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56" r:id="rId2"/>
    <p:sldId id="293" r:id="rId3"/>
    <p:sldId id="301" r:id="rId4"/>
    <p:sldId id="299" r:id="rId5"/>
    <p:sldId id="303" r:id="rId6"/>
    <p:sldId id="298" r:id="rId7"/>
    <p:sldId id="304" r:id="rId8"/>
    <p:sldId id="305" r:id="rId9"/>
    <p:sldId id="306" r:id="rId10"/>
    <p:sldId id="307" r:id="rId11"/>
    <p:sldId id="300" r:id="rId12"/>
    <p:sldId id="292" r:id="rId13"/>
    <p:sldId id="308" r:id="rId14"/>
    <p:sldId id="294" r:id="rId15"/>
    <p:sldId id="288" r:id="rId16"/>
    <p:sldId id="309" r:id="rId17"/>
    <p:sldId id="310" r:id="rId18"/>
    <p:sldId id="311" r:id="rId19"/>
    <p:sldId id="312" r:id="rId20"/>
    <p:sldId id="313" r:id="rId21"/>
    <p:sldId id="314" r:id="rId22"/>
    <p:sldId id="315" r:id="rId23"/>
    <p:sldId id="316" r:id="rId24"/>
    <p:sldId id="287" r:id="rId25"/>
    <p:sldId id="297" r:id="rId26"/>
    <p:sldId id="317" r:id="rId27"/>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8E83"/>
    <a:srgbClr val="A0ACA4"/>
    <a:srgbClr val="0000FF"/>
    <a:srgbClr val="FFFF00"/>
    <a:srgbClr val="FF0000"/>
    <a:srgbClr val="495BA3"/>
    <a:srgbClr val="DCCFA5"/>
    <a:srgbClr val="2A6D3A"/>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70" autoAdjust="0"/>
    <p:restoredTop sz="93595" autoAdjust="0"/>
  </p:normalViewPr>
  <p:slideViewPr>
    <p:cSldViewPr>
      <p:cViewPr varScale="1">
        <p:scale>
          <a:sx n="119" d="100"/>
          <a:sy n="119" d="100"/>
        </p:scale>
        <p:origin x="1352"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C:\Development\W2\Paper\SYSTDGon-BON.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100" b="1"/>
              <a:t>TDG computed from DGP</a:t>
            </a:r>
          </a:p>
        </c:rich>
      </c:tx>
      <c:layout>
        <c:manualLayout>
          <c:xMode val="edge"/>
          <c:yMode val="edge"/>
          <c:x val="0.34776302835134598"/>
          <c:y val="2.985075796245464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1221332501158496"/>
          <c:y val="9.5641444209717666E-2"/>
          <c:w val="0.83867579634679434"/>
          <c:h val="0.81733880304102124"/>
        </c:manualLayout>
      </c:layout>
      <c:scatterChart>
        <c:scatterStyle val="lineMarker"/>
        <c:varyColors val="0"/>
        <c:ser>
          <c:idx val="0"/>
          <c:order val="0"/>
          <c:tx>
            <c:v>Modeled TDG</c:v>
          </c:tx>
          <c:spPr>
            <a:ln w="12700" cap="rnd">
              <a:solidFill>
                <a:schemeClr val="accent1"/>
              </a:solidFill>
              <a:round/>
            </a:ln>
            <a:effectLst/>
          </c:spPr>
          <c:marker>
            <c:symbol val="none"/>
          </c:marker>
          <c:xVal>
            <c:numRef>
              <c:f>base!$G$4:$G$43804</c:f>
              <c:numCache>
                <c:formatCode>General</c:formatCode>
                <c:ptCount val="43801"/>
                <c:pt idx="0">
                  <c:v>40544</c:v>
                </c:pt>
                <c:pt idx="1">
                  <c:v>40544.042000000001</c:v>
                </c:pt>
                <c:pt idx="2">
                  <c:v>40544.082999999999</c:v>
                </c:pt>
                <c:pt idx="3">
                  <c:v>40544.125</c:v>
                </c:pt>
                <c:pt idx="4">
                  <c:v>40544.167000000001</c:v>
                </c:pt>
                <c:pt idx="5">
                  <c:v>40544.207999999999</c:v>
                </c:pt>
                <c:pt idx="6">
                  <c:v>40544.25</c:v>
                </c:pt>
                <c:pt idx="7">
                  <c:v>40544.292000000001</c:v>
                </c:pt>
                <c:pt idx="8">
                  <c:v>40544.332999999999</c:v>
                </c:pt>
                <c:pt idx="9">
                  <c:v>40544.375</c:v>
                </c:pt>
                <c:pt idx="10">
                  <c:v>40544.417000000001</c:v>
                </c:pt>
                <c:pt idx="11">
                  <c:v>40544.457999999999</c:v>
                </c:pt>
                <c:pt idx="12">
                  <c:v>40544.5</c:v>
                </c:pt>
                <c:pt idx="13">
                  <c:v>40544.542000000001</c:v>
                </c:pt>
                <c:pt idx="14">
                  <c:v>40544.582999999999</c:v>
                </c:pt>
                <c:pt idx="15">
                  <c:v>40544.625</c:v>
                </c:pt>
                <c:pt idx="16">
                  <c:v>40544.667000000001</c:v>
                </c:pt>
                <c:pt idx="17">
                  <c:v>40544.707999999999</c:v>
                </c:pt>
                <c:pt idx="18">
                  <c:v>40544.75</c:v>
                </c:pt>
                <c:pt idx="19">
                  <c:v>40544.792000000001</c:v>
                </c:pt>
                <c:pt idx="20">
                  <c:v>40544.832999999999</c:v>
                </c:pt>
                <c:pt idx="21">
                  <c:v>40544.875</c:v>
                </c:pt>
                <c:pt idx="22">
                  <c:v>40544.917000000001</c:v>
                </c:pt>
                <c:pt idx="23">
                  <c:v>40544.957999999999</c:v>
                </c:pt>
                <c:pt idx="24">
                  <c:v>40545</c:v>
                </c:pt>
                <c:pt idx="25">
                  <c:v>40545.042000000001</c:v>
                </c:pt>
                <c:pt idx="26">
                  <c:v>40545.082999999999</c:v>
                </c:pt>
                <c:pt idx="27">
                  <c:v>40545.125</c:v>
                </c:pt>
                <c:pt idx="28">
                  <c:v>40545.167000000001</c:v>
                </c:pt>
                <c:pt idx="29">
                  <c:v>40545.207999999999</c:v>
                </c:pt>
                <c:pt idx="30">
                  <c:v>40545.25</c:v>
                </c:pt>
                <c:pt idx="31">
                  <c:v>40545.292000000001</c:v>
                </c:pt>
                <c:pt idx="32">
                  <c:v>40545.332999999999</c:v>
                </c:pt>
                <c:pt idx="33">
                  <c:v>40545.375</c:v>
                </c:pt>
                <c:pt idx="34">
                  <c:v>40545.417000000001</c:v>
                </c:pt>
                <c:pt idx="35">
                  <c:v>40545.457999999999</c:v>
                </c:pt>
                <c:pt idx="36">
                  <c:v>40545.5</c:v>
                </c:pt>
                <c:pt idx="37">
                  <c:v>40545.542000000001</c:v>
                </c:pt>
                <c:pt idx="38">
                  <c:v>40545.582999999999</c:v>
                </c:pt>
                <c:pt idx="39">
                  <c:v>40545.625</c:v>
                </c:pt>
                <c:pt idx="40">
                  <c:v>40545.667000000001</c:v>
                </c:pt>
                <c:pt idx="41">
                  <c:v>40545.707999999999</c:v>
                </c:pt>
                <c:pt idx="42">
                  <c:v>40545.75</c:v>
                </c:pt>
                <c:pt idx="43">
                  <c:v>40545.792000000001</c:v>
                </c:pt>
                <c:pt idx="44">
                  <c:v>40545.832999999999</c:v>
                </c:pt>
                <c:pt idx="45">
                  <c:v>40545.875</c:v>
                </c:pt>
                <c:pt idx="46">
                  <c:v>40545.917000000001</c:v>
                </c:pt>
                <c:pt idx="47">
                  <c:v>40545.957999999999</c:v>
                </c:pt>
                <c:pt idx="48">
                  <c:v>40546</c:v>
                </c:pt>
                <c:pt idx="49">
                  <c:v>40546.042000000001</c:v>
                </c:pt>
                <c:pt idx="50">
                  <c:v>40546.082999999999</c:v>
                </c:pt>
                <c:pt idx="51">
                  <c:v>40546.125</c:v>
                </c:pt>
                <c:pt idx="52">
                  <c:v>40546.167000000001</c:v>
                </c:pt>
                <c:pt idx="53">
                  <c:v>40546.207999999999</c:v>
                </c:pt>
                <c:pt idx="54">
                  <c:v>40546.25</c:v>
                </c:pt>
                <c:pt idx="55">
                  <c:v>40546.292000000001</c:v>
                </c:pt>
                <c:pt idx="56">
                  <c:v>40546.332999999999</c:v>
                </c:pt>
                <c:pt idx="57">
                  <c:v>40546.375</c:v>
                </c:pt>
                <c:pt idx="58">
                  <c:v>40546.417000000001</c:v>
                </c:pt>
                <c:pt idx="59">
                  <c:v>40546.457999999999</c:v>
                </c:pt>
                <c:pt idx="60">
                  <c:v>40546.5</c:v>
                </c:pt>
                <c:pt idx="61">
                  <c:v>40546.542000000001</c:v>
                </c:pt>
                <c:pt idx="62">
                  <c:v>40546.582999999999</c:v>
                </c:pt>
                <c:pt idx="63">
                  <c:v>40546.625</c:v>
                </c:pt>
                <c:pt idx="64">
                  <c:v>40546.667000000001</c:v>
                </c:pt>
                <c:pt idx="65">
                  <c:v>40546.707999999999</c:v>
                </c:pt>
                <c:pt idx="66">
                  <c:v>40546.75</c:v>
                </c:pt>
                <c:pt idx="67">
                  <c:v>40546.792000000001</c:v>
                </c:pt>
                <c:pt idx="68">
                  <c:v>40546.832999999999</c:v>
                </c:pt>
                <c:pt idx="69">
                  <c:v>40546.875</c:v>
                </c:pt>
                <c:pt idx="70">
                  <c:v>40546.917000000001</c:v>
                </c:pt>
                <c:pt idx="71">
                  <c:v>40546.957999999999</c:v>
                </c:pt>
                <c:pt idx="72">
                  <c:v>40547</c:v>
                </c:pt>
                <c:pt idx="73">
                  <c:v>40547.042000000001</c:v>
                </c:pt>
                <c:pt idx="74">
                  <c:v>40547.082999999999</c:v>
                </c:pt>
                <c:pt idx="75">
                  <c:v>40547.125</c:v>
                </c:pt>
                <c:pt idx="76">
                  <c:v>40547.167000000001</c:v>
                </c:pt>
                <c:pt idx="77">
                  <c:v>40547.207999999999</c:v>
                </c:pt>
                <c:pt idx="78">
                  <c:v>40547.25</c:v>
                </c:pt>
                <c:pt idx="79">
                  <c:v>40547.292000000001</c:v>
                </c:pt>
                <c:pt idx="80">
                  <c:v>40547.332999999999</c:v>
                </c:pt>
                <c:pt idx="81">
                  <c:v>40547.375</c:v>
                </c:pt>
                <c:pt idx="82">
                  <c:v>40547.417000000001</c:v>
                </c:pt>
                <c:pt idx="83">
                  <c:v>40547.457999999999</c:v>
                </c:pt>
                <c:pt idx="84">
                  <c:v>40547.5</c:v>
                </c:pt>
                <c:pt idx="85">
                  <c:v>40547.542000000001</c:v>
                </c:pt>
                <c:pt idx="86">
                  <c:v>40547.582999999999</c:v>
                </c:pt>
                <c:pt idx="87">
                  <c:v>40547.625</c:v>
                </c:pt>
                <c:pt idx="88">
                  <c:v>40547.667000000001</c:v>
                </c:pt>
                <c:pt idx="89">
                  <c:v>40547.707999999999</c:v>
                </c:pt>
                <c:pt idx="90">
                  <c:v>40547.75</c:v>
                </c:pt>
                <c:pt idx="91">
                  <c:v>40547.792000000001</c:v>
                </c:pt>
                <c:pt idx="92">
                  <c:v>40547.832999999999</c:v>
                </c:pt>
                <c:pt idx="93">
                  <c:v>40547.875</c:v>
                </c:pt>
                <c:pt idx="94">
                  <c:v>40547.917000000001</c:v>
                </c:pt>
                <c:pt idx="95">
                  <c:v>40547.957999999999</c:v>
                </c:pt>
                <c:pt idx="96">
                  <c:v>40548</c:v>
                </c:pt>
                <c:pt idx="97">
                  <c:v>40548.042000000001</c:v>
                </c:pt>
                <c:pt idx="98">
                  <c:v>40548.082999999999</c:v>
                </c:pt>
                <c:pt idx="99">
                  <c:v>40548.125</c:v>
                </c:pt>
                <c:pt idx="100">
                  <c:v>40548.167000000001</c:v>
                </c:pt>
                <c:pt idx="101">
                  <c:v>40548.207999999999</c:v>
                </c:pt>
                <c:pt idx="102">
                  <c:v>40548.25</c:v>
                </c:pt>
                <c:pt idx="103">
                  <c:v>40548.292000000001</c:v>
                </c:pt>
                <c:pt idx="104">
                  <c:v>40548.332999999999</c:v>
                </c:pt>
                <c:pt idx="105">
                  <c:v>40548.375</c:v>
                </c:pt>
                <c:pt idx="106">
                  <c:v>40548.417000000001</c:v>
                </c:pt>
                <c:pt idx="107">
                  <c:v>40548.457999999999</c:v>
                </c:pt>
                <c:pt idx="108">
                  <c:v>40548.5</c:v>
                </c:pt>
                <c:pt idx="109">
                  <c:v>40548.542000000001</c:v>
                </c:pt>
                <c:pt idx="110">
                  <c:v>40548.582999999999</c:v>
                </c:pt>
                <c:pt idx="111">
                  <c:v>40548.625</c:v>
                </c:pt>
                <c:pt idx="112">
                  <c:v>40548.667000000001</c:v>
                </c:pt>
                <c:pt idx="113">
                  <c:v>40548.707999999999</c:v>
                </c:pt>
                <c:pt idx="114">
                  <c:v>40548.75</c:v>
                </c:pt>
                <c:pt idx="115">
                  <c:v>40548.792000000001</c:v>
                </c:pt>
                <c:pt idx="116">
                  <c:v>40548.832999999999</c:v>
                </c:pt>
                <c:pt idx="117">
                  <c:v>40548.875</c:v>
                </c:pt>
                <c:pt idx="118">
                  <c:v>40548.917000000001</c:v>
                </c:pt>
                <c:pt idx="119">
                  <c:v>40548.957999999999</c:v>
                </c:pt>
                <c:pt idx="120">
                  <c:v>40549</c:v>
                </c:pt>
                <c:pt idx="121">
                  <c:v>40549.042000000001</c:v>
                </c:pt>
                <c:pt idx="122">
                  <c:v>40549.082999999999</c:v>
                </c:pt>
                <c:pt idx="123">
                  <c:v>40549.125</c:v>
                </c:pt>
                <c:pt idx="124">
                  <c:v>40549.167000000001</c:v>
                </c:pt>
                <c:pt idx="125">
                  <c:v>40549.207999999999</c:v>
                </c:pt>
                <c:pt idx="126">
                  <c:v>40549.25</c:v>
                </c:pt>
                <c:pt idx="127">
                  <c:v>40549.292000000001</c:v>
                </c:pt>
                <c:pt idx="128">
                  <c:v>40549.332999999999</c:v>
                </c:pt>
                <c:pt idx="129">
                  <c:v>40549.375</c:v>
                </c:pt>
                <c:pt idx="130">
                  <c:v>40549.417000000001</c:v>
                </c:pt>
                <c:pt idx="131">
                  <c:v>40549.457999999999</c:v>
                </c:pt>
                <c:pt idx="132">
                  <c:v>40549.5</c:v>
                </c:pt>
                <c:pt idx="133">
                  <c:v>40549.542000000001</c:v>
                </c:pt>
                <c:pt idx="134">
                  <c:v>40549.582999999999</c:v>
                </c:pt>
                <c:pt idx="135">
                  <c:v>40549.625</c:v>
                </c:pt>
                <c:pt idx="136">
                  <c:v>40549.667000000001</c:v>
                </c:pt>
                <c:pt idx="137">
                  <c:v>40549.707999999999</c:v>
                </c:pt>
                <c:pt idx="138">
                  <c:v>40549.75</c:v>
                </c:pt>
                <c:pt idx="139">
                  <c:v>40549.792000000001</c:v>
                </c:pt>
                <c:pt idx="140">
                  <c:v>40549.832999999999</c:v>
                </c:pt>
                <c:pt idx="141">
                  <c:v>40549.875</c:v>
                </c:pt>
                <c:pt idx="142">
                  <c:v>40549.917000000001</c:v>
                </c:pt>
                <c:pt idx="143">
                  <c:v>40549.957999999999</c:v>
                </c:pt>
                <c:pt idx="144">
                  <c:v>40550</c:v>
                </c:pt>
                <c:pt idx="145">
                  <c:v>40550.042000000001</c:v>
                </c:pt>
                <c:pt idx="146">
                  <c:v>40550.082999999999</c:v>
                </c:pt>
                <c:pt idx="147">
                  <c:v>40550.125</c:v>
                </c:pt>
                <c:pt idx="148">
                  <c:v>40550.167000000001</c:v>
                </c:pt>
                <c:pt idx="149">
                  <c:v>40550.207999999999</c:v>
                </c:pt>
                <c:pt idx="150">
                  <c:v>40550.25</c:v>
                </c:pt>
                <c:pt idx="151">
                  <c:v>40550.292000000001</c:v>
                </c:pt>
                <c:pt idx="152">
                  <c:v>40550.332999999999</c:v>
                </c:pt>
                <c:pt idx="153">
                  <c:v>40550.375</c:v>
                </c:pt>
                <c:pt idx="154">
                  <c:v>40550.417000000001</c:v>
                </c:pt>
                <c:pt idx="155">
                  <c:v>40550.457999999999</c:v>
                </c:pt>
                <c:pt idx="156">
                  <c:v>40550.5</c:v>
                </c:pt>
                <c:pt idx="157">
                  <c:v>40550.542000000001</c:v>
                </c:pt>
                <c:pt idx="158">
                  <c:v>40550.582999999999</c:v>
                </c:pt>
                <c:pt idx="159">
                  <c:v>40550.625</c:v>
                </c:pt>
                <c:pt idx="160">
                  <c:v>40550.667000000001</c:v>
                </c:pt>
                <c:pt idx="161">
                  <c:v>40550.707999999999</c:v>
                </c:pt>
                <c:pt idx="162">
                  <c:v>40550.75</c:v>
                </c:pt>
                <c:pt idx="163">
                  <c:v>40550.792000000001</c:v>
                </c:pt>
                <c:pt idx="164">
                  <c:v>40550.832999999999</c:v>
                </c:pt>
                <c:pt idx="165">
                  <c:v>40550.875</c:v>
                </c:pt>
                <c:pt idx="166">
                  <c:v>40550.917000000001</c:v>
                </c:pt>
                <c:pt idx="167">
                  <c:v>40550.957999999999</c:v>
                </c:pt>
                <c:pt idx="168">
                  <c:v>40551</c:v>
                </c:pt>
                <c:pt idx="169">
                  <c:v>40551.042000000001</c:v>
                </c:pt>
                <c:pt idx="170">
                  <c:v>40551.082999999999</c:v>
                </c:pt>
                <c:pt idx="171">
                  <c:v>40551.125</c:v>
                </c:pt>
                <c:pt idx="172">
                  <c:v>40551.167000000001</c:v>
                </c:pt>
                <c:pt idx="173">
                  <c:v>40551.207999999999</c:v>
                </c:pt>
                <c:pt idx="174">
                  <c:v>40551.25</c:v>
                </c:pt>
                <c:pt idx="175">
                  <c:v>40551.292000000001</c:v>
                </c:pt>
                <c:pt idx="176">
                  <c:v>40551.332999999999</c:v>
                </c:pt>
                <c:pt idx="177">
                  <c:v>40551.375</c:v>
                </c:pt>
                <c:pt idx="178">
                  <c:v>40551.417000000001</c:v>
                </c:pt>
                <c:pt idx="179">
                  <c:v>40551.457999999999</c:v>
                </c:pt>
                <c:pt idx="180">
                  <c:v>40551.5</c:v>
                </c:pt>
                <c:pt idx="181">
                  <c:v>40551.542000000001</c:v>
                </c:pt>
                <c:pt idx="182">
                  <c:v>40551.582999999999</c:v>
                </c:pt>
                <c:pt idx="183">
                  <c:v>40551.625</c:v>
                </c:pt>
                <c:pt idx="184">
                  <c:v>40551.667000000001</c:v>
                </c:pt>
                <c:pt idx="185">
                  <c:v>40551.707999999999</c:v>
                </c:pt>
                <c:pt idx="186">
                  <c:v>40551.75</c:v>
                </c:pt>
                <c:pt idx="187">
                  <c:v>40551.792000000001</c:v>
                </c:pt>
                <c:pt idx="188">
                  <c:v>40551.832999999999</c:v>
                </c:pt>
                <c:pt idx="189">
                  <c:v>40551.875</c:v>
                </c:pt>
                <c:pt idx="190">
                  <c:v>40551.917000000001</c:v>
                </c:pt>
                <c:pt idx="191">
                  <c:v>40551.957999999999</c:v>
                </c:pt>
                <c:pt idx="192">
                  <c:v>40552</c:v>
                </c:pt>
                <c:pt idx="193">
                  <c:v>40552.042000000001</c:v>
                </c:pt>
                <c:pt idx="194">
                  <c:v>40552.082999999999</c:v>
                </c:pt>
                <c:pt idx="195">
                  <c:v>40552.125</c:v>
                </c:pt>
                <c:pt idx="196">
                  <c:v>40552.167000000001</c:v>
                </c:pt>
                <c:pt idx="197">
                  <c:v>40552.207999999999</c:v>
                </c:pt>
                <c:pt idx="198">
                  <c:v>40552.25</c:v>
                </c:pt>
                <c:pt idx="199">
                  <c:v>40552.292000000001</c:v>
                </c:pt>
                <c:pt idx="200">
                  <c:v>40552.332999999999</c:v>
                </c:pt>
                <c:pt idx="201">
                  <c:v>40552.375</c:v>
                </c:pt>
                <c:pt idx="202">
                  <c:v>40552.417000000001</c:v>
                </c:pt>
                <c:pt idx="203">
                  <c:v>40552.457999999999</c:v>
                </c:pt>
                <c:pt idx="204">
                  <c:v>40552.5</c:v>
                </c:pt>
                <c:pt idx="205">
                  <c:v>40552.542000000001</c:v>
                </c:pt>
                <c:pt idx="206">
                  <c:v>40552.582999999999</c:v>
                </c:pt>
                <c:pt idx="207">
                  <c:v>40552.625</c:v>
                </c:pt>
                <c:pt idx="208">
                  <c:v>40552.667000000001</c:v>
                </c:pt>
                <c:pt idx="209">
                  <c:v>40552.707999999999</c:v>
                </c:pt>
                <c:pt idx="210">
                  <c:v>40552.75</c:v>
                </c:pt>
                <c:pt idx="211">
                  <c:v>40552.792000000001</c:v>
                </c:pt>
                <c:pt idx="212">
                  <c:v>40552.832999999999</c:v>
                </c:pt>
                <c:pt idx="213">
                  <c:v>40552.875</c:v>
                </c:pt>
                <c:pt idx="214">
                  <c:v>40552.917000000001</c:v>
                </c:pt>
                <c:pt idx="215">
                  <c:v>40552.957999999999</c:v>
                </c:pt>
                <c:pt idx="216">
                  <c:v>40553</c:v>
                </c:pt>
                <c:pt idx="217">
                  <c:v>40553.042000000001</c:v>
                </c:pt>
                <c:pt idx="218">
                  <c:v>40553.082999999999</c:v>
                </c:pt>
                <c:pt idx="219">
                  <c:v>40553.125</c:v>
                </c:pt>
                <c:pt idx="220">
                  <c:v>40553.167000000001</c:v>
                </c:pt>
                <c:pt idx="221">
                  <c:v>40553.207999999999</c:v>
                </c:pt>
                <c:pt idx="222">
                  <c:v>40553.25</c:v>
                </c:pt>
                <c:pt idx="223">
                  <c:v>40553.292000000001</c:v>
                </c:pt>
                <c:pt idx="224">
                  <c:v>40553.332999999999</c:v>
                </c:pt>
                <c:pt idx="225">
                  <c:v>40553.375</c:v>
                </c:pt>
                <c:pt idx="226">
                  <c:v>40553.417000000001</c:v>
                </c:pt>
                <c:pt idx="227">
                  <c:v>40553.457999999999</c:v>
                </c:pt>
                <c:pt idx="228">
                  <c:v>40553.5</c:v>
                </c:pt>
                <c:pt idx="229">
                  <c:v>40553.542000000001</c:v>
                </c:pt>
                <c:pt idx="230">
                  <c:v>40553.582999999999</c:v>
                </c:pt>
                <c:pt idx="231">
                  <c:v>40553.625</c:v>
                </c:pt>
                <c:pt idx="232">
                  <c:v>40553.667000000001</c:v>
                </c:pt>
                <c:pt idx="233">
                  <c:v>40553.707999999999</c:v>
                </c:pt>
                <c:pt idx="234">
                  <c:v>40553.75</c:v>
                </c:pt>
                <c:pt idx="235">
                  <c:v>40553.792000000001</c:v>
                </c:pt>
                <c:pt idx="236">
                  <c:v>40553.832999999999</c:v>
                </c:pt>
                <c:pt idx="237">
                  <c:v>40553.875</c:v>
                </c:pt>
                <c:pt idx="238">
                  <c:v>40553.917000000001</c:v>
                </c:pt>
                <c:pt idx="239">
                  <c:v>40553.957999999999</c:v>
                </c:pt>
                <c:pt idx="240">
                  <c:v>40554</c:v>
                </c:pt>
                <c:pt idx="241">
                  <c:v>40554.042000000001</c:v>
                </c:pt>
                <c:pt idx="242">
                  <c:v>40554.082999999999</c:v>
                </c:pt>
                <c:pt idx="243">
                  <c:v>40554.125</c:v>
                </c:pt>
                <c:pt idx="244">
                  <c:v>40554.167000000001</c:v>
                </c:pt>
                <c:pt idx="245">
                  <c:v>40554.207999999999</c:v>
                </c:pt>
                <c:pt idx="246">
                  <c:v>40554.25</c:v>
                </c:pt>
                <c:pt idx="247">
                  <c:v>40554.292000000001</c:v>
                </c:pt>
                <c:pt idx="248">
                  <c:v>40554.332999999999</c:v>
                </c:pt>
                <c:pt idx="249">
                  <c:v>40554.375</c:v>
                </c:pt>
                <c:pt idx="250">
                  <c:v>40554.417000000001</c:v>
                </c:pt>
                <c:pt idx="251">
                  <c:v>40554.457999999999</c:v>
                </c:pt>
                <c:pt idx="252">
                  <c:v>40554.5</c:v>
                </c:pt>
                <c:pt idx="253">
                  <c:v>40554.542000000001</c:v>
                </c:pt>
                <c:pt idx="254">
                  <c:v>40554.582999999999</c:v>
                </c:pt>
                <c:pt idx="255">
                  <c:v>40554.625</c:v>
                </c:pt>
                <c:pt idx="256">
                  <c:v>40554.667000000001</c:v>
                </c:pt>
                <c:pt idx="257">
                  <c:v>40554.707999999999</c:v>
                </c:pt>
                <c:pt idx="258">
                  <c:v>40554.75</c:v>
                </c:pt>
                <c:pt idx="259">
                  <c:v>40554.792000000001</c:v>
                </c:pt>
                <c:pt idx="260">
                  <c:v>40554.832999999999</c:v>
                </c:pt>
                <c:pt idx="261">
                  <c:v>40554.875</c:v>
                </c:pt>
                <c:pt idx="262">
                  <c:v>40554.917000000001</c:v>
                </c:pt>
                <c:pt idx="263">
                  <c:v>40554.957999999999</c:v>
                </c:pt>
                <c:pt idx="264">
                  <c:v>40555</c:v>
                </c:pt>
                <c:pt idx="265">
                  <c:v>40555.042000000001</c:v>
                </c:pt>
                <c:pt idx="266">
                  <c:v>40555.082999999999</c:v>
                </c:pt>
                <c:pt idx="267">
                  <c:v>40555.125</c:v>
                </c:pt>
                <c:pt idx="268">
                  <c:v>40555.167000000001</c:v>
                </c:pt>
                <c:pt idx="269">
                  <c:v>40555.207999999999</c:v>
                </c:pt>
                <c:pt idx="270">
                  <c:v>40555.25</c:v>
                </c:pt>
                <c:pt idx="271">
                  <c:v>40555.292000000001</c:v>
                </c:pt>
                <c:pt idx="272">
                  <c:v>40555.332999999999</c:v>
                </c:pt>
                <c:pt idx="273">
                  <c:v>40555.375</c:v>
                </c:pt>
                <c:pt idx="274">
                  <c:v>40555.417000000001</c:v>
                </c:pt>
                <c:pt idx="275">
                  <c:v>40555.457999999999</c:v>
                </c:pt>
                <c:pt idx="276">
                  <c:v>40555.5</c:v>
                </c:pt>
                <c:pt idx="277">
                  <c:v>40555.542000000001</c:v>
                </c:pt>
                <c:pt idx="278">
                  <c:v>40555.582999999999</c:v>
                </c:pt>
                <c:pt idx="279">
                  <c:v>40555.625</c:v>
                </c:pt>
                <c:pt idx="280">
                  <c:v>40555.667000000001</c:v>
                </c:pt>
                <c:pt idx="281">
                  <c:v>40555.707999999999</c:v>
                </c:pt>
                <c:pt idx="282">
                  <c:v>40555.75</c:v>
                </c:pt>
                <c:pt idx="283">
                  <c:v>40555.792000000001</c:v>
                </c:pt>
                <c:pt idx="284">
                  <c:v>40555.832999999999</c:v>
                </c:pt>
                <c:pt idx="285">
                  <c:v>40555.875</c:v>
                </c:pt>
                <c:pt idx="286">
                  <c:v>40555.917000000001</c:v>
                </c:pt>
                <c:pt idx="287">
                  <c:v>40555.957999999999</c:v>
                </c:pt>
                <c:pt idx="288">
                  <c:v>40556</c:v>
                </c:pt>
                <c:pt idx="289">
                  <c:v>40556.042000000001</c:v>
                </c:pt>
                <c:pt idx="290">
                  <c:v>40556.082999999999</c:v>
                </c:pt>
                <c:pt idx="291">
                  <c:v>40556.125</c:v>
                </c:pt>
                <c:pt idx="292">
                  <c:v>40556.167000000001</c:v>
                </c:pt>
                <c:pt idx="293">
                  <c:v>40556.207999999999</c:v>
                </c:pt>
                <c:pt idx="294">
                  <c:v>40556.25</c:v>
                </c:pt>
                <c:pt idx="295">
                  <c:v>40556.292000000001</c:v>
                </c:pt>
                <c:pt idx="296">
                  <c:v>40556.332999999999</c:v>
                </c:pt>
                <c:pt idx="297">
                  <c:v>40556.375</c:v>
                </c:pt>
                <c:pt idx="298">
                  <c:v>40556.417000000001</c:v>
                </c:pt>
                <c:pt idx="299">
                  <c:v>40556.457999999999</c:v>
                </c:pt>
                <c:pt idx="300">
                  <c:v>40556.5</c:v>
                </c:pt>
                <c:pt idx="301">
                  <c:v>40556.542000000001</c:v>
                </c:pt>
                <c:pt idx="302">
                  <c:v>40556.582999999999</c:v>
                </c:pt>
                <c:pt idx="303">
                  <c:v>40556.625</c:v>
                </c:pt>
                <c:pt idx="304">
                  <c:v>40556.667000000001</c:v>
                </c:pt>
                <c:pt idx="305">
                  <c:v>40556.707999999999</c:v>
                </c:pt>
                <c:pt idx="306">
                  <c:v>40556.75</c:v>
                </c:pt>
                <c:pt idx="307">
                  <c:v>40556.792000000001</c:v>
                </c:pt>
                <c:pt idx="308">
                  <c:v>40556.832999999999</c:v>
                </c:pt>
                <c:pt idx="309">
                  <c:v>40556.875</c:v>
                </c:pt>
                <c:pt idx="310">
                  <c:v>40556.917000000001</c:v>
                </c:pt>
                <c:pt idx="311">
                  <c:v>40556.957999999999</c:v>
                </c:pt>
                <c:pt idx="312">
                  <c:v>40557</c:v>
                </c:pt>
                <c:pt idx="313">
                  <c:v>40557.042000000001</c:v>
                </c:pt>
                <c:pt idx="314">
                  <c:v>40557.082999999999</c:v>
                </c:pt>
                <c:pt idx="315">
                  <c:v>40557.125</c:v>
                </c:pt>
                <c:pt idx="316">
                  <c:v>40557.167000000001</c:v>
                </c:pt>
                <c:pt idx="317">
                  <c:v>40557.207999999999</c:v>
                </c:pt>
                <c:pt idx="318">
                  <c:v>40557.25</c:v>
                </c:pt>
                <c:pt idx="319">
                  <c:v>40557.292000000001</c:v>
                </c:pt>
                <c:pt idx="320">
                  <c:v>40557.332999999999</c:v>
                </c:pt>
                <c:pt idx="321">
                  <c:v>40557.375</c:v>
                </c:pt>
                <c:pt idx="322">
                  <c:v>40557.417000000001</c:v>
                </c:pt>
                <c:pt idx="323">
                  <c:v>40557.457999999999</c:v>
                </c:pt>
                <c:pt idx="324">
                  <c:v>40557.5</c:v>
                </c:pt>
                <c:pt idx="325">
                  <c:v>40557.542000000001</c:v>
                </c:pt>
                <c:pt idx="326">
                  <c:v>40557.582999999999</c:v>
                </c:pt>
                <c:pt idx="327">
                  <c:v>40557.625</c:v>
                </c:pt>
                <c:pt idx="328">
                  <c:v>40557.667000000001</c:v>
                </c:pt>
                <c:pt idx="329">
                  <c:v>40557.707999999999</c:v>
                </c:pt>
                <c:pt idx="330">
                  <c:v>40557.75</c:v>
                </c:pt>
                <c:pt idx="331">
                  <c:v>40557.792000000001</c:v>
                </c:pt>
                <c:pt idx="332">
                  <c:v>40557.832999999999</c:v>
                </c:pt>
                <c:pt idx="333">
                  <c:v>40557.875</c:v>
                </c:pt>
                <c:pt idx="334">
                  <c:v>40557.917000000001</c:v>
                </c:pt>
                <c:pt idx="335">
                  <c:v>40557.957999999999</c:v>
                </c:pt>
                <c:pt idx="336">
                  <c:v>40558</c:v>
                </c:pt>
                <c:pt idx="337">
                  <c:v>40558.042000000001</c:v>
                </c:pt>
                <c:pt idx="338">
                  <c:v>40558.082999999999</c:v>
                </c:pt>
                <c:pt idx="339">
                  <c:v>40558.125</c:v>
                </c:pt>
                <c:pt idx="340">
                  <c:v>40558.167000000001</c:v>
                </c:pt>
                <c:pt idx="341">
                  <c:v>40558.207999999999</c:v>
                </c:pt>
                <c:pt idx="342">
                  <c:v>40558.25</c:v>
                </c:pt>
                <c:pt idx="343">
                  <c:v>40558.292000000001</c:v>
                </c:pt>
                <c:pt idx="344">
                  <c:v>40558.332999999999</c:v>
                </c:pt>
                <c:pt idx="345">
                  <c:v>40558.375</c:v>
                </c:pt>
                <c:pt idx="346">
                  <c:v>40558.417000000001</c:v>
                </c:pt>
                <c:pt idx="347">
                  <c:v>40558.457999999999</c:v>
                </c:pt>
                <c:pt idx="348">
                  <c:v>40558.5</c:v>
                </c:pt>
                <c:pt idx="349">
                  <c:v>40558.542000000001</c:v>
                </c:pt>
                <c:pt idx="350">
                  <c:v>40558.582999999999</c:v>
                </c:pt>
                <c:pt idx="351">
                  <c:v>40558.625</c:v>
                </c:pt>
                <c:pt idx="352">
                  <c:v>40558.667000000001</c:v>
                </c:pt>
                <c:pt idx="353">
                  <c:v>40558.707999999999</c:v>
                </c:pt>
                <c:pt idx="354">
                  <c:v>40558.75</c:v>
                </c:pt>
                <c:pt idx="355">
                  <c:v>40558.792000000001</c:v>
                </c:pt>
                <c:pt idx="356">
                  <c:v>40558.832999999999</c:v>
                </c:pt>
                <c:pt idx="357">
                  <c:v>40558.875</c:v>
                </c:pt>
                <c:pt idx="358">
                  <c:v>40558.917000000001</c:v>
                </c:pt>
                <c:pt idx="359">
                  <c:v>40558.957999999999</c:v>
                </c:pt>
                <c:pt idx="360">
                  <c:v>40559</c:v>
                </c:pt>
                <c:pt idx="361">
                  <c:v>40559.042000000001</c:v>
                </c:pt>
                <c:pt idx="362">
                  <c:v>40559.082999999999</c:v>
                </c:pt>
                <c:pt idx="363">
                  <c:v>40559.125</c:v>
                </c:pt>
                <c:pt idx="364">
                  <c:v>40559.167000000001</c:v>
                </c:pt>
                <c:pt idx="365">
                  <c:v>40559.207999999999</c:v>
                </c:pt>
                <c:pt idx="366">
                  <c:v>40559.25</c:v>
                </c:pt>
                <c:pt idx="367">
                  <c:v>40559.292000000001</c:v>
                </c:pt>
                <c:pt idx="368">
                  <c:v>40559.332999999999</c:v>
                </c:pt>
                <c:pt idx="369">
                  <c:v>40559.375</c:v>
                </c:pt>
                <c:pt idx="370">
                  <c:v>40559.417000000001</c:v>
                </c:pt>
                <c:pt idx="371">
                  <c:v>40559.457999999999</c:v>
                </c:pt>
                <c:pt idx="372">
                  <c:v>40559.5</c:v>
                </c:pt>
                <c:pt idx="373">
                  <c:v>40559.542000000001</c:v>
                </c:pt>
                <c:pt idx="374">
                  <c:v>40559.582999999999</c:v>
                </c:pt>
                <c:pt idx="375">
                  <c:v>40559.625</c:v>
                </c:pt>
                <c:pt idx="376">
                  <c:v>40559.667000000001</c:v>
                </c:pt>
                <c:pt idx="377">
                  <c:v>40559.707999999999</c:v>
                </c:pt>
                <c:pt idx="378">
                  <c:v>40559.75</c:v>
                </c:pt>
                <c:pt idx="379">
                  <c:v>40559.792000000001</c:v>
                </c:pt>
                <c:pt idx="380">
                  <c:v>40559.832999999999</c:v>
                </c:pt>
                <c:pt idx="381">
                  <c:v>40559.875</c:v>
                </c:pt>
                <c:pt idx="382">
                  <c:v>40559.917000000001</c:v>
                </c:pt>
                <c:pt idx="383">
                  <c:v>40559.957999999999</c:v>
                </c:pt>
                <c:pt idx="384">
                  <c:v>40560</c:v>
                </c:pt>
                <c:pt idx="385">
                  <c:v>40560.042000000001</c:v>
                </c:pt>
                <c:pt idx="386">
                  <c:v>40560.082999999999</c:v>
                </c:pt>
                <c:pt idx="387">
                  <c:v>40560.125</c:v>
                </c:pt>
                <c:pt idx="388">
                  <c:v>40560.167000000001</c:v>
                </c:pt>
                <c:pt idx="389">
                  <c:v>40560.207999999999</c:v>
                </c:pt>
                <c:pt idx="390">
                  <c:v>40560.25</c:v>
                </c:pt>
                <c:pt idx="391">
                  <c:v>40560.292000000001</c:v>
                </c:pt>
                <c:pt idx="392">
                  <c:v>40560.332999999999</c:v>
                </c:pt>
                <c:pt idx="393">
                  <c:v>40560.375</c:v>
                </c:pt>
                <c:pt idx="394">
                  <c:v>40560.417000000001</c:v>
                </c:pt>
                <c:pt idx="395">
                  <c:v>40560.457999999999</c:v>
                </c:pt>
                <c:pt idx="396">
                  <c:v>40560.5</c:v>
                </c:pt>
                <c:pt idx="397">
                  <c:v>40560.542000000001</c:v>
                </c:pt>
                <c:pt idx="398">
                  <c:v>40560.582999999999</c:v>
                </c:pt>
                <c:pt idx="399">
                  <c:v>40560.625</c:v>
                </c:pt>
                <c:pt idx="400">
                  <c:v>40560.667000000001</c:v>
                </c:pt>
                <c:pt idx="401">
                  <c:v>40560.707999999999</c:v>
                </c:pt>
                <c:pt idx="402">
                  <c:v>40560.75</c:v>
                </c:pt>
                <c:pt idx="403">
                  <c:v>40560.792000000001</c:v>
                </c:pt>
                <c:pt idx="404">
                  <c:v>40560.832999999999</c:v>
                </c:pt>
                <c:pt idx="405">
                  <c:v>40560.875</c:v>
                </c:pt>
                <c:pt idx="406">
                  <c:v>40560.917000000001</c:v>
                </c:pt>
                <c:pt idx="407">
                  <c:v>40560.957999999999</c:v>
                </c:pt>
                <c:pt idx="408">
                  <c:v>40561</c:v>
                </c:pt>
                <c:pt idx="409">
                  <c:v>40561.042000000001</c:v>
                </c:pt>
                <c:pt idx="410">
                  <c:v>40561.082999999999</c:v>
                </c:pt>
                <c:pt idx="411">
                  <c:v>40561.125</c:v>
                </c:pt>
                <c:pt idx="412">
                  <c:v>40561.167000000001</c:v>
                </c:pt>
                <c:pt idx="413">
                  <c:v>40561.207999999999</c:v>
                </c:pt>
                <c:pt idx="414">
                  <c:v>40561.25</c:v>
                </c:pt>
                <c:pt idx="415">
                  <c:v>40561.292000000001</c:v>
                </c:pt>
                <c:pt idx="416">
                  <c:v>40561.332999999999</c:v>
                </c:pt>
                <c:pt idx="417">
                  <c:v>40561.375</c:v>
                </c:pt>
                <c:pt idx="418">
                  <c:v>40561.417000000001</c:v>
                </c:pt>
                <c:pt idx="419">
                  <c:v>40561.457999999999</c:v>
                </c:pt>
                <c:pt idx="420">
                  <c:v>40561.5</c:v>
                </c:pt>
                <c:pt idx="421">
                  <c:v>40561.542000000001</c:v>
                </c:pt>
                <c:pt idx="422">
                  <c:v>40561.582999999999</c:v>
                </c:pt>
                <c:pt idx="423">
                  <c:v>40561.625</c:v>
                </c:pt>
                <c:pt idx="424">
                  <c:v>40561.667000000001</c:v>
                </c:pt>
                <c:pt idx="425">
                  <c:v>40561.707999999999</c:v>
                </c:pt>
                <c:pt idx="426">
                  <c:v>40561.75</c:v>
                </c:pt>
                <c:pt idx="427">
                  <c:v>40561.792000000001</c:v>
                </c:pt>
                <c:pt idx="428">
                  <c:v>40561.832999999999</c:v>
                </c:pt>
                <c:pt idx="429">
                  <c:v>40561.875</c:v>
                </c:pt>
                <c:pt idx="430">
                  <c:v>40561.917000000001</c:v>
                </c:pt>
                <c:pt idx="431">
                  <c:v>40561.957999999999</c:v>
                </c:pt>
                <c:pt idx="432">
                  <c:v>40562</c:v>
                </c:pt>
                <c:pt idx="433">
                  <c:v>40562.042000000001</c:v>
                </c:pt>
                <c:pt idx="434">
                  <c:v>40562.082999999999</c:v>
                </c:pt>
                <c:pt idx="435">
                  <c:v>40562.125</c:v>
                </c:pt>
                <c:pt idx="436">
                  <c:v>40562.167000000001</c:v>
                </c:pt>
                <c:pt idx="437">
                  <c:v>40562.207999999999</c:v>
                </c:pt>
                <c:pt idx="438">
                  <c:v>40562.25</c:v>
                </c:pt>
                <c:pt idx="439">
                  <c:v>40562.292000000001</c:v>
                </c:pt>
                <c:pt idx="440">
                  <c:v>40562.332999999999</c:v>
                </c:pt>
                <c:pt idx="441">
                  <c:v>40562.375</c:v>
                </c:pt>
                <c:pt idx="442">
                  <c:v>40562.417000000001</c:v>
                </c:pt>
                <c:pt idx="443">
                  <c:v>40562.457999999999</c:v>
                </c:pt>
                <c:pt idx="444">
                  <c:v>40562.5</c:v>
                </c:pt>
                <c:pt idx="445">
                  <c:v>40562.542000000001</c:v>
                </c:pt>
                <c:pt idx="446">
                  <c:v>40562.582999999999</c:v>
                </c:pt>
                <c:pt idx="447">
                  <c:v>40562.625</c:v>
                </c:pt>
                <c:pt idx="448">
                  <c:v>40562.667000000001</c:v>
                </c:pt>
                <c:pt idx="449">
                  <c:v>40562.707999999999</c:v>
                </c:pt>
                <c:pt idx="450">
                  <c:v>40562.75</c:v>
                </c:pt>
                <c:pt idx="451">
                  <c:v>40562.792000000001</c:v>
                </c:pt>
                <c:pt idx="452">
                  <c:v>40562.832999999999</c:v>
                </c:pt>
                <c:pt idx="453">
                  <c:v>40562.875</c:v>
                </c:pt>
                <c:pt idx="454">
                  <c:v>40562.917000000001</c:v>
                </c:pt>
                <c:pt idx="455">
                  <c:v>40562.957999999999</c:v>
                </c:pt>
                <c:pt idx="456">
                  <c:v>40563</c:v>
                </c:pt>
                <c:pt idx="457">
                  <c:v>40563.042000000001</c:v>
                </c:pt>
                <c:pt idx="458">
                  <c:v>40563.082999999999</c:v>
                </c:pt>
                <c:pt idx="459">
                  <c:v>40563.125</c:v>
                </c:pt>
                <c:pt idx="460">
                  <c:v>40563.167000000001</c:v>
                </c:pt>
                <c:pt idx="461">
                  <c:v>40563.207999999999</c:v>
                </c:pt>
                <c:pt idx="462">
                  <c:v>40563.25</c:v>
                </c:pt>
                <c:pt idx="463">
                  <c:v>40563.292000000001</c:v>
                </c:pt>
                <c:pt idx="464">
                  <c:v>40563.332999999999</c:v>
                </c:pt>
                <c:pt idx="465">
                  <c:v>40563.375</c:v>
                </c:pt>
                <c:pt idx="466">
                  <c:v>40563.417000000001</c:v>
                </c:pt>
                <c:pt idx="467">
                  <c:v>40563.457999999999</c:v>
                </c:pt>
                <c:pt idx="468">
                  <c:v>40563.5</c:v>
                </c:pt>
                <c:pt idx="469">
                  <c:v>40563.542000000001</c:v>
                </c:pt>
                <c:pt idx="470">
                  <c:v>40563.582999999999</c:v>
                </c:pt>
                <c:pt idx="471">
                  <c:v>40563.625</c:v>
                </c:pt>
                <c:pt idx="472">
                  <c:v>40563.667000000001</c:v>
                </c:pt>
                <c:pt idx="473">
                  <c:v>40563.707999999999</c:v>
                </c:pt>
                <c:pt idx="474">
                  <c:v>40563.75</c:v>
                </c:pt>
                <c:pt idx="475">
                  <c:v>40563.792000000001</c:v>
                </c:pt>
                <c:pt idx="476">
                  <c:v>40563.832999999999</c:v>
                </c:pt>
                <c:pt idx="477">
                  <c:v>40563.875</c:v>
                </c:pt>
                <c:pt idx="478">
                  <c:v>40563.917000000001</c:v>
                </c:pt>
                <c:pt idx="479">
                  <c:v>40563.957999999999</c:v>
                </c:pt>
                <c:pt idx="480">
                  <c:v>40564</c:v>
                </c:pt>
                <c:pt idx="481">
                  <c:v>40564.042000000001</c:v>
                </c:pt>
                <c:pt idx="482">
                  <c:v>40564.082999999999</c:v>
                </c:pt>
                <c:pt idx="483">
                  <c:v>40564.125</c:v>
                </c:pt>
                <c:pt idx="484">
                  <c:v>40564.167000000001</c:v>
                </c:pt>
                <c:pt idx="485">
                  <c:v>40564.207999999999</c:v>
                </c:pt>
                <c:pt idx="486">
                  <c:v>40564.25</c:v>
                </c:pt>
                <c:pt idx="487">
                  <c:v>40564.292000000001</c:v>
                </c:pt>
                <c:pt idx="488">
                  <c:v>40564.332999999999</c:v>
                </c:pt>
                <c:pt idx="489">
                  <c:v>40564.375</c:v>
                </c:pt>
                <c:pt idx="490">
                  <c:v>40564.417000000001</c:v>
                </c:pt>
                <c:pt idx="491">
                  <c:v>40564.457999999999</c:v>
                </c:pt>
                <c:pt idx="492">
                  <c:v>40564.5</c:v>
                </c:pt>
                <c:pt idx="493">
                  <c:v>40564.542000000001</c:v>
                </c:pt>
                <c:pt idx="494">
                  <c:v>40564.582999999999</c:v>
                </c:pt>
                <c:pt idx="495">
                  <c:v>40564.625</c:v>
                </c:pt>
                <c:pt idx="496">
                  <c:v>40564.667000000001</c:v>
                </c:pt>
                <c:pt idx="497">
                  <c:v>40564.707999999999</c:v>
                </c:pt>
                <c:pt idx="498">
                  <c:v>40564.75</c:v>
                </c:pt>
                <c:pt idx="499">
                  <c:v>40564.792000000001</c:v>
                </c:pt>
                <c:pt idx="500">
                  <c:v>40564.832999999999</c:v>
                </c:pt>
                <c:pt idx="501">
                  <c:v>40564.875</c:v>
                </c:pt>
                <c:pt idx="502">
                  <c:v>40564.917000000001</c:v>
                </c:pt>
                <c:pt idx="503">
                  <c:v>40564.957999999999</c:v>
                </c:pt>
                <c:pt idx="504">
                  <c:v>40565</c:v>
                </c:pt>
                <c:pt idx="505">
                  <c:v>40565.042000000001</c:v>
                </c:pt>
                <c:pt idx="506">
                  <c:v>40565.082999999999</c:v>
                </c:pt>
                <c:pt idx="507">
                  <c:v>40565.125</c:v>
                </c:pt>
                <c:pt idx="508">
                  <c:v>40565.167000000001</c:v>
                </c:pt>
                <c:pt idx="509">
                  <c:v>40565.207999999999</c:v>
                </c:pt>
                <c:pt idx="510">
                  <c:v>40565.25</c:v>
                </c:pt>
                <c:pt idx="511">
                  <c:v>40565.292000000001</c:v>
                </c:pt>
                <c:pt idx="512">
                  <c:v>40565.332999999999</c:v>
                </c:pt>
                <c:pt idx="513">
                  <c:v>40565.375</c:v>
                </c:pt>
                <c:pt idx="514">
                  <c:v>40565.417000000001</c:v>
                </c:pt>
                <c:pt idx="515">
                  <c:v>40565.457999999999</c:v>
                </c:pt>
                <c:pt idx="516">
                  <c:v>40565.5</c:v>
                </c:pt>
                <c:pt idx="517">
                  <c:v>40565.542000000001</c:v>
                </c:pt>
                <c:pt idx="518">
                  <c:v>40565.582999999999</c:v>
                </c:pt>
                <c:pt idx="519">
                  <c:v>40565.625</c:v>
                </c:pt>
                <c:pt idx="520">
                  <c:v>40565.667000000001</c:v>
                </c:pt>
                <c:pt idx="521">
                  <c:v>40565.707999999999</c:v>
                </c:pt>
                <c:pt idx="522">
                  <c:v>40565.75</c:v>
                </c:pt>
                <c:pt idx="523">
                  <c:v>40565.792000000001</c:v>
                </c:pt>
                <c:pt idx="524">
                  <c:v>40565.832999999999</c:v>
                </c:pt>
                <c:pt idx="525">
                  <c:v>40565.875</c:v>
                </c:pt>
                <c:pt idx="526">
                  <c:v>40565.917000000001</c:v>
                </c:pt>
                <c:pt idx="527">
                  <c:v>40565.957999999999</c:v>
                </c:pt>
                <c:pt idx="528">
                  <c:v>40566</c:v>
                </c:pt>
                <c:pt idx="529">
                  <c:v>40566.042000000001</c:v>
                </c:pt>
                <c:pt idx="530">
                  <c:v>40566.082999999999</c:v>
                </c:pt>
                <c:pt idx="531">
                  <c:v>40566.125</c:v>
                </c:pt>
                <c:pt idx="532">
                  <c:v>40566.167000000001</c:v>
                </c:pt>
                <c:pt idx="533">
                  <c:v>40566.207999999999</c:v>
                </c:pt>
                <c:pt idx="534">
                  <c:v>40566.25</c:v>
                </c:pt>
                <c:pt idx="535">
                  <c:v>40566.292000000001</c:v>
                </c:pt>
                <c:pt idx="536">
                  <c:v>40566.332999999999</c:v>
                </c:pt>
                <c:pt idx="537">
                  <c:v>40566.375</c:v>
                </c:pt>
                <c:pt idx="538">
                  <c:v>40566.417000000001</c:v>
                </c:pt>
                <c:pt idx="539">
                  <c:v>40566.457999999999</c:v>
                </c:pt>
                <c:pt idx="540">
                  <c:v>40566.5</c:v>
                </c:pt>
                <c:pt idx="541">
                  <c:v>40566.542000000001</c:v>
                </c:pt>
                <c:pt idx="542">
                  <c:v>40566.582999999999</c:v>
                </c:pt>
                <c:pt idx="543">
                  <c:v>40566.625</c:v>
                </c:pt>
                <c:pt idx="544">
                  <c:v>40566.667000000001</c:v>
                </c:pt>
                <c:pt idx="545">
                  <c:v>40566.707999999999</c:v>
                </c:pt>
                <c:pt idx="546">
                  <c:v>40566.75</c:v>
                </c:pt>
                <c:pt idx="547">
                  <c:v>40566.792000000001</c:v>
                </c:pt>
                <c:pt idx="548">
                  <c:v>40566.832999999999</c:v>
                </c:pt>
                <c:pt idx="549">
                  <c:v>40566.875</c:v>
                </c:pt>
                <c:pt idx="550">
                  <c:v>40566.917000000001</c:v>
                </c:pt>
                <c:pt idx="551">
                  <c:v>40566.957999999999</c:v>
                </c:pt>
                <c:pt idx="552">
                  <c:v>40567</c:v>
                </c:pt>
                <c:pt idx="553">
                  <c:v>40567.042000000001</c:v>
                </c:pt>
                <c:pt idx="554">
                  <c:v>40567.082999999999</c:v>
                </c:pt>
                <c:pt idx="555">
                  <c:v>40567.125</c:v>
                </c:pt>
                <c:pt idx="556">
                  <c:v>40567.167000000001</c:v>
                </c:pt>
                <c:pt idx="557">
                  <c:v>40567.207999999999</c:v>
                </c:pt>
                <c:pt idx="558">
                  <c:v>40567.25</c:v>
                </c:pt>
                <c:pt idx="559">
                  <c:v>40567.292000000001</c:v>
                </c:pt>
                <c:pt idx="560">
                  <c:v>40567.332999999999</c:v>
                </c:pt>
                <c:pt idx="561">
                  <c:v>40567.375</c:v>
                </c:pt>
                <c:pt idx="562">
                  <c:v>40567.417000000001</c:v>
                </c:pt>
                <c:pt idx="563">
                  <c:v>40567.457999999999</c:v>
                </c:pt>
                <c:pt idx="564">
                  <c:v>40567.5</c:v>
                </c:pt>
                <c:pt idx="565">
                  <c:v>40567.542000000001</c:v>
                </c:pt>
                <c:pt idx="566">
                  <c:v>40567.582999999999</c:v>
                </c:pt>
                <c:pt idx="567">
                  <c:v>40567.625</c:v>
                </c:pt>
                <c:pt idx="568">
                  <c:v>40567.667000000001</c:v>
                </c:pt>
                <c:pt idx="569">
                  <c:v>40567.707999999999</c:v>
                </c:pt>
                <c:pt idx="570">
                  <c:v>40567.75</c:v>
                </c:pt>
                <c:pt idx="571">
                  <c:v>40567.792000000001</c:v>
                </c:pt>
                <c:pt idx="572">
                  <c:v>40567.832999999999</c:v>
                </c:pt>
                <c:pt idx="573">
                  <c:v>40567.875</c:v>
                </c:pt>
                <c:pt idx="574">
                  <c:v>40567.917000000001</c:v>
                </c:pt>
                <c:pt idx="575">
                  <c:v>40567.957999999999</c:v>
                </c:pt>
                <c:pt idx="576">
                  <c:v>40568</c:v>
                </c:pt>
                <c:pt idx="577">
                  <c:v>40568.042000000001</c:v>
                </c:pt>
                <c:pt idx="578">
                  <c:v>40568.082999999999</c:v>
                </c:pt>
                <c:pt idx="579">
                  <c:v>40568.125</c:v>
                </c:pt>
                <c:pt idx="580">
                  <c:v>40568.167000000001</c:v>
                </c:pt>
                <c:pt idx="581">
                  <c:v>40568.207999999999</c:v>
                </c:pt>
                <c:pt idx="582">
                  <c:v>40568.25</c:v>
                </c:pt>
                <c:pt idx="583">
                  <c:v>40568.292000000001</c:v>
                </c:pt>
                <c:pt idx="584">
                  <c:v>40568.332999999999</c:v>
                </c:pt>
                <c:pt idx="585">
                  <c:v>40568.375</c:v>
                </c:pt>
                <c:pt idx="586">
                  <c:v>40568.417000000001</c:v>
                </c:pt>
                <c:pt idx="587">
                  <c:v>40568.457999999999</c:v>
                </c:pt>
                <c:pt idx="588">
                  <c:v>40568.5</c:v>
                </c:pt>
                <c:pt idx="589">
                  <c:v>40568.542000000001</c:v>
                </c:pt>
                <c:pt idx="590">
                  <c:v>40568.582999999999</c:v>
                </c:pt>
                <c:pt idx="591">
                  <c:v>40568.625</c:v>
                </c:pt>
                <c:pt idx="592">
                  <c:v>40568.667000000001</c:v>
                </c:pt>
                <c:pt idx="593">
                  <c:v>40568.707999999999</c:v>
                </c:pt>
                <c:pt idx="594">
                  <c:v>40568.75</c:v>
                </c:pt>
                <c:pt idx="595">
                  <c:v>40568.792000000001</c:v>
                </c:pt>
                <c:pt idx="596">
                  <c:v>40568.832999999999</c:v>
                </c:pt>
                <c:pt idx="597">
                  <c:v>40568.875</c:v>
                </c:pt>
                <c:pt idx="598">
                  <c:v>40568.917000000001</c:v>
                </c:pt>
                <c:pt idx="599">
                  <c:v>40568.957999999999</c:v>
                </c:pt>
                <c:pt idx="600">
                  <c:v>40569</c:v>
                </c:pt>
                <c:pt idx="601">
                  <c:v>40569.042000000001</c:v>
                </c:pt>
                <c:pt idx="602">
                  <c:v>40569.082999999999</c:v>
                </c:pt>
                <c:pt idx="603">
                  <c:v>40569.125</c:v>
                </c:pt>
                <c:pt idx="604">
                  <c:v>40569.167000000001</c:v>
                </c:pt>
                <c:pt idx="605">
                  <c:v>40569.207999999999</c:v>
                </c:pt>
                <c:pt idx="606">
                  <c:v>40569.25</c:v>
                </c:pt>
                <c:pt idx="607">
                  <c:v>40569.292000000001</c:v>
                </c:pt>
                <c:pt idx="608">
                  <c:v>40569.332999999999</c:v>
                </c:pt>
                <c:pt idx="609">
                  <c:v>40569.375</c:v>
                </c:pt>
                <c:pt idx="610">
                  <c:v>40569.417000000001</c:v>
                </c:pt>
                <c:pt idx="611">
                  <c:v>40569.457999999999</c:v>
                </c:pt>
                <c:pt idx="612">
                  <c:v>40569.5</c:v>
                </c:pt>
                <c:pt idx="613">
                  <c:v>40569.542000000001</c:v>
                </c:pt>
                <c:pt idx="614">
                  <c:v>40569.582999999999</c:v>
                </c:pt>
                <c:pt idx="615">
                  <c:v>40569.625</c:v>
                </c:pt>
                <c:pt idx="616">
                  <c:v>40569.667000000001</c:v>
                </c:pt>
                <c:pt idx="617">
                  <c:v>40569.707999999999</c:v>
                </c:pt>
                <c:pt idx="618">
                  <c:v>40569.75</c:v>
                </c:pt>
                <c:pt idx="619">
                  <c:v>40569.792000000001</c:v>
                </c:pt>
                <c:pt idx="620">
                  <c:v>40569.832999999999</c:v>
                </c:pt>
                <c:pt idx="621">
                  <c:v>40569.875</c:v>
                </c:pt>
                <c:pt idx="622">
                  <c:v>40569.917000000001</c:v>
                </c:pt>
                <c:pt idx="623">
                  <c:v>40569.957999999999</c:v>
                </c:pt>
                <c:pt idx="624">
                  <c:v>40570</c:v>
                </c:pt>
                <c:pt idx="625">
                  <c:v>40570.042000000001</c:v>
                </c:pt>
                <c:pt idx="626">
                  <c:v>40570.082999999999</c:v>
                </c:pt>
                <c:pt idx="627">
                  <c:v>40570.125</c:v>
                </c:pt>
                <c:pt idx="628">
                  <c:v>40570.167000000001</c:v>
                </c:pt>
                <c:pt idx="629">
                  <c:v>40570.207999999999</c:v>
                </c:pt>
                <c:pt idx="630">
                  <c:v>40570.25</c:v>
                </c:pt>
                <c:pt idx="631">
                  <c:v>40570.292000000001</c:v>
                </c:pt>
                <c:pt idx="632">
                  <c:v>40570.332999999999</c:v>
                </c:pt>
                <c:pt idx="633">
                  <c:v>40570.375</c:v>
                </c:pt>
                <c:pt idx="634">
                  <c:v>40570.417000000001</c:v>
                </c:pt>
                <c:pt idx="635">
                  <c:v>40570.457999999999</c:v>
                </c:pt>
                <c:pt idx="636">
                  <c:v>40570.5</c:v>
                </c:pt>
                <c:pt idx="637">
                  <c:v>40570.542000000001</c:v>
                </c:pt>
                <c:pt idx="638">
                  <c:v>40570.582999999999</c:v>
                </c:pt>
                <c:pt idx="639">
                  <c:v>40570.625</c:v>
                </c:pt>
                <c:pt idx="640">
                  <c:v>40570.667000000001</c:v>
                </c:pt>
                <c:pt idx="641">
                  <c:v>40570.707999999999</c:v>
                </c:pt>
                <c:pt idx="642">
                  <c:v>40570.75</c:v>
                </c:pt>
                <c:pt idx="643">
                  <c:v>40570.792000000001</c:v>
                </c:pt>
                <c:pt idx="644">
                  <c:v>40570.832999999999</c:v>
                </c:pt>
                <c:pt idx="645">
                  <c:v>40570.875</c:v>
                </c:pt>
                <c:pt idx="646">
                  <c:v>40570.917000000001</c:v>
                </c:pt>
                <c:pt idx="647">
                  <c:v>40570.957999999999</c:v>
                </c:pt>
                <c:pt idx="648">
                  <c:v>40571</c:v>
                </c:pt>
                <c:pt idx="649">
                  <c:v>40571.042000000001</c:v>
                </c:pt>
                <c:pt idx="650">
                  <c:v>40571.082999999999</c:v>
                </c:pt>
                <c:pt idx="651">
                  <c:v>40571.125</c:v>
                </c:pt>
                <c:pt idx="652">
                  <c:v>40571.167000000001</c:v>
                </c:pt>
                <c:pt idx="653">
                  <c:v>40571.207999999999</c:v>
                </c:pt>
                <c:pt idx="654">
                  <c:v>40571.25</c:v>
                </c:pt>
                <c:pt idx="655">
                  <c:v>40571.292000000001</c:v>
                </c:pt>
                <c:pt idx="656">
                  <c:v>40571.332999999999</c:v>
                </c:pt>
                <c:pt idx="657">
                  <c:v>40571.375</c:v>
                </c:pt>
                <c:pt idx="658">
                  <c:v>40571.417000000001</c:v>
                </c:pt>
                <c:pt idx="659">
                  <c:v>40571.457999999999</c:v>
                </c:pt>
                <c:pt idx="660">
                  <c:v>40571.5</c:v>
                </c:pt>
                <c:pt idx="661">
                  <c:v>40571.542000000001</c:v>
                </c:pt>
                <c:pt idx="662">
                  <c:v>40571.582999999999</c:v>
                </c:pt>
                <c:pt idx="663">
                  <c:v>40571.625</c:v>
                </c:pt>
                <c:pt idx="664">
                  <c:v>40571.667000000001</c:v>
                </c:pt>
                <c:pt idx="665">
                  <c:v>40571.707999999999</c:v>
                </c:pt>
                <c:pt idx="666">
                  <c:v>40571.75</c:v>
                </c:pt>
                <c:pt idx="667">
                  <c:v>40571.792000000001</c:v>
                </c:pt>
                <c:pt idx="668">
                  <c:v>40571.832999999999</c:v>
                </c:pt>
                <c:pt idx="669">
                  <c:v>40571.875</c:v>
                </c:pt>
                <c:pt idx="670">
                  <c:v>40571.917000000001</c:v>
                </c:pt>
                <c:pt idx="671">
                  <c:v>40571.957999999999</c:v>
                </c:pt>
                <c:pt idx="672">
                  <c:v>40572</c:v>
                </c:pt>
                <c:pt idx="673">
                  <c:v>40572.042000000001</c:v>
                </c:pt>
                <c:pt idx="674">
                  <c:v>40572.082999999999</c:v>
                </c:pt>
                <c:pt idx="675">
                  <c:v>40572.125</c:v>
                </c:pt>
                <c:pt idx="676">
                  <c:v>40572.167000000001</c:v>
                </c:pt>
                <c:pt idx="677">
                  <c:v>40572.207999999999</c:v>
                </c:pt>
                <c:pt idx="678">
                  <c:v>40572.25</c:v>
                </c:pt>
                <c:pt idx="679">
                  <c:v>40572.292000000001</c:v>
                </c:pt>
                <c:pt idx="680">
                  <c:v>40572.332999999999</c:v>
                </c:pt>
                <c:pt idx="681">
                  <c:v>40572.375</c:v>
                </c:pt>
                <c:pt idx="682">
                  <c:v>40572.417000000001</c:v>
                </c:pt>
                <c:pt idx="683">
                  <c:v>40572.457999999999</c:v>
                </c:pt>
                <c:pt idx="684">
                  <c:v>40572.5</c:v>
                </c:pt>
                <c:pt idx="685">
                  <c:v>40572.542000000001</c:v>
                </c:pt>
                <c:pt idx="686">
                  <c:v>40572.582999999999</c:v>
                </c:pt>
                <c:pt idx="687">
                  <c:v>40572.625</c:v>
                </c:pt>
                <c:pt idx="688">
                  <c:v>40572.667000000001</c:v>
                </c:pt>
                <c:pt idx="689">
                  <c:v>40572.707999999999</c:v>
                </c:pt>
                <c:pt idx="690">
                  <c:v>40572.75</c:v>
                </c:pt>
                <c:pt idx="691">
                  <c:v>40572.792000000001</c:v>
                </c:pt>
                <c:pt idx="692">
                  <c:v>40572.832999999999</c:v>
                </c:pt>
                <c:pt idx="693">
                  <c:v>40572.875</c:v>
                </c:pt>
                <c:pt idx="694">
                  <c:v>40572.917000000001</c:v>
                </c:pt>
                <c:pt idx="695">
                  <c:v>40572.957999999999</c:v>
                </c:pt>
                <c:pt idx="696">
                  <c:v>40573</c:v>
                </c:pt>
                <c:pt idx="697">
                  <c:v>40573.042000000001</c:v>
                </c:pt>
                <c:pt idx="698">
                  <c:v>40573.082999999999</c:v>
                </c:pt>
                <c:pt idx="699">
                  <c:v>40573.125</c:v>
                </c:pt>
                <c:pt idx="700">
                  <c:v>40573.167000000001</c:v>
                </c:pt>
                <c:pt idx="701">
                  <c:v>40573.207999999999</c:v>
                </c:pt>
                <c:pt idx="702">
                  <c:v>40573.25</c:v>
                </c:pt>
                <c:pt idx="703">
                  <c:v>40573.292000000001</c:v>
                </c:pt>
                <c:pt idx="704">
                  <c:v>40573.332999999999</c:v>
                </c:pt>
                <c:pt idx="705">
                  <c:v>40573.375</c:v>
                </c:pt>
                <c:pt idx="706">
                  <c:v>40573.417000000001</c:v>
                </c:pt>
                <c:pt idx="707">
                  <c:v>40573.457999999999</c:v>
                </c:pt>
                <c:pt idx="708">
                  <c:v>40573.5</c:v>
                </c:pt>
                <c:pt idx="709">
                  <c:v>40573.542000000001</c:v>
                </c:pt>
                <c:pt idx="710">
                  <c:v>40573.582999999999</c:v>
                </c:pt>
                <c:pt idx="711">
                  <c:v>40573.625</c:v>
                </c:pt>
                <c:pt idx="712">
                  <c:v>40573.667000000001</c:v>
                </c:pt>
                <c:pt idx="713">
                  <c:v>40573.707999999999</c:v>
                </c:pt>
                <c:pt idx="714">
                  <c:v>40573.75</c:v>
                </c:pt>
                <c:pt idx="715">
                  <c:v>40573.792000000001</c:v>
                </c:pt>
                <c:pt idx="716">
                  <c:v>40573.832999999999</c:v>
                </c:pt>
                <c:pt idx="717">
                  <c:v>40573.875</c:v>
                </c:pt>
                <c:pt idx="718">
                  <c:v>40573.917000000001</c:v>
                </c:pt>
                <c:pt idx="719">
                  <c:v>40573.957999999999</c:v>
                </c:pt>
                <c:pt idx="720">
                  <c:v>40574</c:v>
                </c:pt>
                <c:pt idx="721">
                  <c:v>40574.042000000001</c:v>
                </c:pt>
                <c:pt idx="722">
                  <c:v>40574.082999999999</c:v>
                </c:pt>
                <c:pt idx="723">
                  <c:v>40574.125</c:v>
                </c:pt>
                <c:pt idx="724">
                  <c:v>40574.167000000001</c:v>
                </c:pt>
                <c:pt idx="725">
                  <c:v>40574.207999999999</c:v>
                </c:pt>
                <c:pt idx="726">
                  <c:v>40574.25</c:v>
                </c:pt>
                <c:pt idx="727">
                  <c:v>40574.292000000001</c:v>
                </c:pt>
                <c:pt idx="728">
                  <c:v>40574.332999999999</c:v>
                </c:pt>
                <c:pt idx="729">
                  <c:v>40574.375</c:v>
                </c:pt>
                <c:pt idx="730">
                  <c:v>40574.417000000001</c:v>
                </c:pt>
                <c:pt idx="731">
                  <c:v>40574.457999999999</c:v>
                </c:pt>
                <c:pt idx="732">
                  <c:v>40574.5</c:v>
                </c:pt>
                <c:pt idx="733">
                  <c:v>40574.542000000001</c:v>
                </c:pt>
                <c:pt idx="734">
                  <c:v>40574.582999999999</c:v>
                </c:pt>
                <c:pt idx="735">
                  <c:v>40574.625</c:v>
                </c:pt>
                <c:pt idx="736">
                  <c:v>40574.667000000001</c:v>
                </c:pt>
                <c:pt idx="737">
                  <c:v>40574.707999999999</c:v>
                </c:pt>
                <c:pt idx="738">
                  <c:v>40574.75</c:v>
                </c:pt>
                <c:pt idx="739">
                  <c:v>40574.792000000001</c:v>
                </c:pt>
                <c:pt idx="740">
                  <c:v>40574.832999999999</c:v>
                </c:pt>
                <c:pt idx="741">
                  <c:v>40574.875</c:v>
                </c:pt>
                <c:pt idx="742">
                  <c:v>40574.917000000001</c:v>
                </c:pt>
                <c:pt idx="743">
                  <c:v>40574.957999999999</c:v>
                </c:pt>
                <c:pt idx="744">
                  <c:v>40575</c:v>
                </c:pt>
                <c:pt idx="745">
                  <c:v>40575.042000000001</c:v>
                </c:pt>
                <c:pt idx="746">
                  <c:v>40575.082999999999</c:v>
                </c:pt>
                <c:pt idx="747">
                  <c:v>40575.125</c:v>
                </c:pt>
                <c:pt idx="748">
                  <c:v>40575.167000000001</c:v>
                </c:pt>
                <c:pt idx="749">
                  <c:v>40575.207999999999</c:v>
                </c:pt>
                <c:pt idx="750">
                  <c:v>40575.25</c:v>
                </c:pt>
                <c:pt idx="751">
                  <c:v>40575.292000000001</c:v>
                </c:pt>
                <c:pt idx="752">
                  <c:v>40575.332999999999</c:v>
                </c:pt>
                <c:pt idx="753">
                  <c:v>40575.375</c:v>
                </c:pt>
                <c:pt idx="754">
                  <c:v>40575.417000000001</c:v>
                </c:pt>
                <c:pt idx="755">
                  <c:v>40575.457999999999</c:v>
                </c:pt>
                <c:pt idx="756">
                  <c:v>40575.5</c:v>
                </c:pt>
                <c:pt idx="757">
                  <c:v>40575.542000000001</c:v>
                </c:pt>
                <c:pt idx="758">
                  <c:v>40575.582999999999</c:v>
                </c:pt>
                <c:pt idx="759">
                  <c:v>40575.625</c:v>
                </c:pt>
                <c:pt idx="760">
                  <c:v>40575.667000000001</c:v>
                </c:pt>
                <c:pt idx="761">
                  <c:v>40575.707999999999</c:v>
                </c:pt>
                <c:pt idx="762">
                  <c:v>40575.75</c:v>
                </c:pt>
                <c:pt idx="763">
                  <c:v>40575.792000000001</c:v>
                </c:pt>
                <c:pt idx="764">
                  <c:v>40575.832999999999</c:v>
                </c:pt>
                <c:pt idx="765">
                  <c:v>40575.875</c:v>
                </c:pt>
                <c:pt idx="766">
                  <c:v>40575.917000000001</c:v>
                </c:pt>
                <c:pt idx="767">
                  <c:v>40575.957999999999</c:v>
                </c:pt>
                <c:pt idx="768">
                  <c:v>40576</c:v>
                </c:pt>
                <c:pt idx="769">
                  <c:v>40576.042000000001</c:v>
                </c:pt>
                <c:pt idx="770">
                  <c:v>40576.082999999999</c:v>
                </c:pt>
                <c:pt idx="771">
                  <c:v>40576.125</c:v>
                </c:pt>
                <c:pt idx="772">
                  <c:v>40576.167000000001</c:v>
                </c:pt>
                <c:pt idx="773">
                  <c:v>40576.207999999999</c:v>
                </c:pt>
                <c:pt idx="774">
                  <c:v>40576.25</c:v>
                </c:pt>
                <c:pt idx="775">
                  <c:v>40576.292000000001</c:v>
                </c:pt>
                <c:pt idx="776">
                  <c:v>40576.332999999999</c:v>
                </c:pt>
                <c:pt idx="777">
                  <c:v>40576.375</c:v>
                </c:pt>
                <c:pt idx="778">
                  <c:v>40576.417000000001</c:v>
                </c:pt>
                <c:pt idx="779">
                  <c:v>40576.457999999999</c:v>
                </c:pt>
                <c:pt idx="780">
                  <c:v>40576.5</c:v>
                </c:pt>
                <c:pt idx="781">
                  <c:v>40576.542000000001</c:v>
                </c:pt>
                <c:pt idx="782">
                  <c:v>40576.582999999999</c:v>
                </c:pt>
                <c:pt idx="783">
                  <c:v>40576.625</c:v>
                </c:pt>
                <c:pt idx="784">
                  <c:v>40576.667000000001</c:v>
                </c:pt>
                <c:pt idx="785">
                  <c:v>40576.707999999999</c:v>
                </c:pt>
                <c:pt idx="786">
                  <c:v>40576.75</c:v>
                </c:pt>
                <c:pt idx="787">
                  <c:v>40576.792000000001</c:v>
                </c:pt>
                <c:pt idx="788">
                  <c:v>40576.832999999999</c:v>
                </c:pt>
                <c:pt idx="789">
                  <c:v>40576.875</c:v>
                </c:pt>
                <c:pt idx="790">
                  <c:v>40576.917000000001</c:v>
                </c:pt>
                <c:pt idx="791">
                  <c:v>40576.957999999999</c:v>
                </c:pt>
                <c:pt idx="792">
                  <c:v>40577</c:v>
                </c:pt>
                <c:pt idx="793">
                  <c:v>40577.042000000001</c:v>
                </c:pt>
                <c:pt idx="794">
                  <c:v>40577.082999999999</c:v>
                </c:pt>
                <c:pt idx="795">
                  <c:v>40577.125</c:v>
                </c:pt>
                <c:pt idx="796">
                  <c:v>40577.167000000001</c:v>
                </c:pt>
                <c:pt idx="797">
                  <c:v>40577.207999999999</c:v>
                </c:pt>
                <c:pt idx="798">
                  <c:v>40577.25</c:v>
                </c:pt>
                <c:pt idx="799">
                  <c:v>40577.292000000001</c:v>
                </c:pt>
                <c:pt idx="800">
                  <c:v>40577.332999999999</c:v>
                </c:pt>
                <c:pt idx="801">
                  <c:v>40577.375</c:v>
                </c:pt>
                <c:pt idx="802">
                  <c:v>40577.417000000001</c:v>
                </c:pt>
                <c:pt idx="803">
                  <c:v>40577.457999999999</c:v>
                </c:pt>
                <c:pt idx="804">
                  <c:v>40577.5</c:v>
                </c:pt>
                <c:pt idx="805">
                  <c:v>40577.542000000001</c:v>
                </c:pt>
                <c:pt idx="806">
                  <c:v>40577.582999999999</c:v>
                </c:pt>
                <c:pt idx="807">
                  <c:v>40577.625</c:v>
                </c:pt>
                <c:pt idx="808">
                  <c:v>40577.667000000001</c:v>
                </c:pt>
                <c:pt idx="809">
                  <c:v>40577.707999999999</c:v>
                </c:pt>
                <c:pt idx="810">
                  <c:v>40577.75</c:v>
                </c:pt>
                <c:pt idx="811">
                  <c:v>40577.792000000001</c:v>
                </c:pt>
                <c:pt idx="812">
                  <c:v>40577.832999999999</c:v>
                </c:pt>
                <c:pt idx="813">
                  <c:v>40577.875</c:v>
                </c:pt>
                <c:pt idx="814">
                  <c:v>40577.917000000001</c:v>
                </c:pt>
                <c:pt idx="815">
                  <c:v>40577.957999999999</c:v>
                </c:pt>
                <c:pt idx="816">
                  <c:v>40578</c:v>
                </c:pt>
                <c:pt idx="817">
                  <c:v>40578.042000000001</c:v>
                </c:pt>
                <c:pt idx="818">
                  <c:v>40578.082999999999</c:v>
                </c:pt>
                <c:pt idx="819">
                  <c:v>40578.125</c:v>
                </c:pt>
                <c:pt idx="820">
                  <c:v>40578.167000000001</c:v>
                </c:pt>
                <c:pt idx="821">
                  <c:v>40578.207999999999</c:v>
                </c:pt>
                <c:pt idx="822">
                  <c:v>40578.25</c:v>
                </c:pt>
                <c:pt idx="823">
                  <c:v>40578.292000000001</c:v>
                </c:pt>
                <c:pt idx="824">
                  <c:v>40578.332999999999</c:v>
                </c:pt>
                <c:pt idx="825">
                  <c:v>40578.375</c:v>
                </c:pt>
                <c:pt idx="826">
                  <c:v>40578.417000000001</c:v>
                </c:pt>
                <c:pt idx="827">
                  <c:v>40578.457999999999</c:v>
                </c:pt>
                <c:pt idx="828">
                  <c:v>40578.5</c:v>
                </c:pt>
                <c:pt idx="829">
                  <c:v>40578.542000000001</c:v>
                </c:pt>
                <c:pt idx="830">
                  <c:v>40578.582999999999</c:v>
                </c:pt>
                <c:pt idx="831">
                  <c:v>40578.625</c:v>
                </c:pt>
                <c:pt idx="832">
                  <c:v>40578.667000000001</c:v>
                </c:pt>
                <c:pt idx="833">
                  <c:v>40578.707999999999</c:v>
                </c:pt>
                <c:pt idx="834">
                  <c:v>40578.75</c:v>
                </c:pt>
                <c:pt idx="835">
                  <c:v>40578.792000000001</c:v>
                </c:pt>
                <c:pt idx="836">
                  <c:v>40578.832999999999</c:v>
                </c:pt>
                <c:pt idx="837">
                  <c:v>40578.875</c:v>
                </c:pt>
                <c:pt idx="838">
                  <c:v>40578.917000000001</c:v>
                </c:pt>
                <c:pt idx="839">
                  <c:v>40578.957999999999</c:v>
                </c:pt>
                <c:pt idx="840">
                  <c:v>40579</c:v>
                </c:pt>
                <c:pt idx="841">
                  <c:v>40579.042000000001</c:v>
                </c:pt>
                <c:pt idx="842">
                  <c:v>40579.082999999999</c:v>
                </c:pt>
                <c:pt idx="843">
                  <c:v>40579.125</c:v>
                </c:pt>
                <c:pt idx="844">
                  <c:v>40579.167000000001</c:v>
                </c:pt>
                <c:pt idx="845">
                  <c:v>40579.207999999999</c:v>
                </c:pt>
                <c:pt idx="846">
                  <c:v>40579.25</c:v>
                </c:pt>
                <c:pt idx="847">
                  <c:v>40579.292000000001</c:v>
                </c:pt>
                <c:pt idx="848">
                  <c:v>40579.332999999999</c:v>
                </c:pt>
                <c:pt idx="849">
                  <c:v>40579.375</c:v>
                </c:pt>
                <c:pt idx="850">
                  <c:v>40579.417000000001</c:v>
                </c:pt>
                <c:pt idx="851">
                  <c:v>40579.457999999999</c:v>
                </c:pt>
                <c:pt idx="852">
                  <c:v>40579.5</c:v>
                </c:pt>
                <c:pt idx="853">
                  <c:v>40579.542000000001</c:v>
                </c:pt>
                <c:pt idx="854">
                  <c:v>40579.582999999999</c:v>
                </c:pt>
                <c:pt idx="855">
                  <c:v>40579.625</c:v>
                </c:pt>
                <c:pt idx="856">
                  <c:v>40579.667000000001</c:v>
                </c:pt>
                <c:pt idx="857">
                  <c:v>40579.707999999999</c:v>
                </c:pt>
                <c:pt idx="858">
                  <c:v>40579.75</c:v>
                </c:pt>
                <c:pt idx="859">
                  <c:v>40579.792000000001</c:v>
                </c:pt>
                <c:pt idx="860">
                  <c:v>40579.832999999999</c:v>
                </c:pt>
                <c:pt idx="861">
                  <c:v>40579.875</c:v>
                </c:pt>
                <c:pt idx="862">
                  <c:v>40579.917000000001</c:v>
                </c:pt>
                <c:pt idx="863">
                  <c:v>40579.957999999999</c:v>
                </c:pt>
                <c:pt idx="864">
                  <c:v>40580</c:v>
                </c:pt>
                <c:pt idx="865">
                  <c:v>40580.042000000001</c:v>
                </c:pt>
                <c:pt idx="866">
                  <c:v>40580.082999999999</c:v>
                </c:pt>
                <c:pt idx="867">
                  <c:v>40580.125</c:v>
                </c:pt>
                <c:pt idx="868">
                  <c:v>40580.167000000001</c:v>
                </c:pt>
                <c:pt idx="869">
                  <c:v>40580.207999999999</c:v>
                </c:pt>
                <c:pt idx="870">
                  <c:v>40580.25</c:v>
                </c:pt>
                <c:pt idx="871">
                  <c:v>40580.292000000001</c:v>
                </c:pt>
                <c:pt idx="872">
                  <c:v>40580.332999999999</c:v>
                </c:pt>
                <c:pt idx="873">
                  <c:v>40580.375</c:v>
                </c:pt>
                <c:pt idx="874">
                  <c:v>40580.417000000001</c:v>
                </c:pt>
                <c:pt idx="875">
                  <c:v>40580.457999999999</c:v>
                </c:pt>
                <c:pt idx="876">
                  <c:v>40580.5</c:v>
                </c:pt>
                <c:pt idx="877">
                  <c:v>40580.542000000001</c:v>
                </c:pt>
                <c:pt idx="878">
                  <c:v>40580.582999999999</c:v>
                </c:pt>
                <c:pt idx="879">
                  <c:v>40580.625</c:v>
                </c:pt>
                <c:pt idx="880">
                  <c:v>40580.667000000001</c:v>
                </c:pt>
                <c:pt idx="881">
                  <c:v>40580.707999999999</c:v>
                </c:pt>
                <c:pt idx="882">
                  <c:v>40580.75</c:v>
                </c:pt>
                <c:pt idx="883">
                  <c:v>40580.792000000001</c:v>
                </c:pt>
                <c:pt idx="884">
                  <c:v>40580.832999999999</c:v>
                </c:pt>
                <c:pt idx="885">
                  <c:v>40580.875</c:v>
                </c:pt>
                <c:pt idx="886">
                  <c:v>40580.917000000001</c:v>
                </c:pt>
                <c:pt idx="887">
                  <c:v>40580.957999999999</c:v>
                </c:pt>
                <c:pt idx="888">
                  <c:v>40581</c:v>
                </c:pt>
                <c:pt idx="889">
                  <c:v>40581.042000000001</c:v>
                </c:pt>
                <c:pt idx="890">
                  <c:v>40581.082999999999</c:v>
                </c:pt>
                <c:pt idx="891">
                  <c:v>40581.125</c:v>
                </c:pt>
                <c:pt idx="892">
                  <c:v>40581.167000000001</c:v>
                </c:pt>
                <c:pt idx="893">
                  <c:v>40581.207999999999</c:v>
                </c:pt>
                <c:pt idx="894">
                  <c:v>40581.25</c:v>
                </c:pt>
                <c:pt idx="895">
                  <c:v>40581.292000000001</c:v>
                </c:pt>
                <c:pt idx="896">
                  <c:v>40581.332999999999</c:v>
                </c:pt>
                <c:pt idx="897">
                  <c:v>40581.375</c:v>
                </c:pt>
                <c:pt idx="898">
                  <c:v>40581.417000000001</c:v>
                </c:pt>
                <c:pt idx="899">
                  <c:v>40581.457999999999</c:v>
                </c:pt>
                <c:pt idx="900">
                  <c:v>40581.5</c:v>
                </c:pt>
                <c:pt idx="901">
                  <c:v>40581.542000000001</c:v>
                </c:pt>
                <c:pt idx="902">
                  <c:v>40581.582999999999</c:v>
                </c:pt>
                <c:pt idx="903">
                  <c:v>40581.625</c:v>
                </c:pt>
                <c:pt idx="904">
                  <c:v>40581.667000000001</c:v>
                </c:pt>
                <c:pt idx="905">
                  <c:v>40581.707999999999</c:v>
                </c:pt>
                <c:pt idx="906">
                  <c:v>40581.75</c:v>
                </c:pt>
                <c:pt idx="907">
                  <c:v>40581.792000000001</c:v>
                </c:pt>
                <c:pt idx="908">
                  <c:v>40581.832999999999</c:v>
                </c:pt>
                <c:pt idx="909">
                  <c:v>40581.875</c:v>
                </c:pt>
                <c:pt idx="910">
                  <c:v>40581.917000000001</c:v>
                </c:pt>
                <c:pt idx="911">
                  <c:v>40581.957999999999</c:v>
                </c:pt>
                <c:pt idx="912">
                  <c:v>40582</c:v>
                </c:pt>
                <c:pt idx="913">
                  <c:v>40582.042000000001</c:v>
                </c:pt>
                <c:pt idx="914">
                  <c:v>40582.082999999999</c:v>
                </c:pt>
                <c:pt idx="915">
                  <c:v>40582.125</c:v>
                </c:pt>
                <c:pt idx="916">
                  <c:v>40582.167000000001</c:v>
                </c:pt>
                <c:pt idx="917">
                  <c:v>40582.207999999999</c:v>
                </c:pt>
                <c:pt idx="918">
                  <c:v>40582.25</c:v>
                </c:pt>
                <c:pt idx="919">
                  <c:v>40582.292000000001</c:v>
                </c:pt>
                <c:pt idx="920">
                  <c:v>40582.332999999999</c:v>
                </c:pt>
                <c:pt idx="921">
                  <c:v>40582.375</c:v>
                </c:pt>
                <c:pt idx="922">
                  <c:v>40582.417000000001</c:v>
                </c:pt>
                <c:pt idx="923">
                  <c:v>40582.457999999999</c:v>
                </c:pt>
                <c:pt idx="924">
                  <c:v>40582.5</c:v>
                </c:pt>
                <c:pt idx="925">
                  <c:v>40582.542000000001</c:v>
                </c:pt>
                <c:pt idx="926">
                  <c:v>40582.582999999999</c:v>
                </c:pt>
                <c:pt idx="927">
                  <c:v>40582.625</c:v>
                </c:pt>
                <c:pt idx="928">
                  <c:v>40582.667000000001</c:v>
                </c:pt>
                <c:pt idx="929">
                  <c:v>40582.707999999999</c:v>
                </c:pt>
                <c:pt idx="930">
                  <c:v>40582.75</c:v>
                </c:pt>
                <c:pt idx="931">
                  <c:v>40582.792000000001</c:v>
                </c:pt>
                <c:pt idx="932">
                  <c:v>40582.832999999999</c:v>
                </c:pt>
                <c:pt idx="933">
                  <c:v>40582.875</c:v>
                </c:pt>
                <c:pt idx="934">
                  <c:v>40582.917000000001</c:v>
                </c:pt>
                <c:pt idx="935">
                  <c:v>40582.957999999999</c:v>
                </c:pt>
                <c:pt idx="936">
                  <c:v>40583</c:v>
                </c:pt>
                <c:pt idx="937">
                  <c:v>40583.042000000001</c:v>
                </c:pt>
                <c:pt idx="938">
                  <c:v>40583.082999999999</c:v>
                </c:pt>
                <c:pt idx="939">
                  <c:v>40583.125</c:v>
                </c:pt>
                <c:pt idx="940">
                  <c:v>40583.167000000001</c:v>
                </c:pt>
                <c:pt idx="941">
                  <c:v>40583.207999999999</c:v>
                </c:pt>
                <c:pt idx="942">
                  <c:v>40583.25</c:v>
                </c:pt>
                <c:pt idx="943">
                  <c:v>40583.292000000001</c:v>
                </c:pt>
                <c:pt idx="944">
                  <c:v>40583.332999999999</c:v>
                </c:pt>
                <c:pt idx="945">
                  <c:v>40583.375</c:v>
                </c:pt>
                <c:pt idx="946">
                  <c:v>40583.417000000001</c:v>
                </c:pt>
                <c:pt idx="947">
                  <c:v>40583.457999999999</c:v>
                </c:pt>
                <c:pt idx="948">
                  <c:v>40583.5</c:v>
                </c:pt>
                <c:pt idx="949">
                  <c:v>40583.542000000001</c:v>
                </c:pt>
                <c:pt idx="950">
                  <c:v>40583.582999999999</c:v>
                </c:pt>
                <c:pt idx="951">
                  <c:v>40583.625</c:v>
                </c:pt>
                <c:pt idx="952">
                  <c:v>40583.667000000001</c:v>
                </c:pt>
                <c:pt idx="953">
                  <c:v>40583.707999999999</c:v>
                </c:pt>
                <c:pt idx="954">
                  <c:v>40583.75</c:v>
                </c:pt>
                <c:pt idx="955">
                  <c:v>40583.792000000001</c:v>
                </c:pt>
                <c:pt idx="956">
                  <c:v>40583.832999999999</c:v>
                </c:pt>
                <c:pt idx="957">
                  <c:v>40583.875</c:v>
                </c:pt>
                <c:pt idx="958">
                  <c:v>40583.917000000001</c:v>
                </c:pt>
                <c:pt idx="959">
                  <c:v>40583.957999999999</c:v>
                </c:pt>
                <c:pt idx="960">
                  <c:v>40584</c:v>
                </c:pt>
                <c:pt idx="961">
                  <c:v>40584.042000000001</c:v>
                </c:pt>
                <c:pt idx="962">
                  <c:v>40584.082999999999</c:v>
                </c:pt>
                <c:pt idx="963">
                  <c:v>40584.125</c:v>
                </c:pt>
                <c:pt idx="964">
                  <c:v>40584.167000000001</c:v>
                </c:pt>
                <c:pt idx="965">
                  <c:v>40584.207999999999</c:v>
                </c:pt>
                <c:pt idx="966">
                  <c:v>40584.25</c:v>
                </c:pt>
                <c:pt idx="967">
                  <c:v>40584.292000000001</c:v>
                </c:pt>
                <c:pt idx="968">
                  <c:v>40584.332999999999</c:v>
                </c:pt>
                <c:pt idx="969">
                  <c:v>40584.375</c:v>
                </c:pt>
                <c:pt idx="970">
                  <c:v>40584.417000000001</c:v>
                </c:pt>
                <c:pt idx="971">
                  <c:v>40584.457999999999</c:v>
                </c:pt>
                <c:pt idx="972">
                  <c:v>40584.5</c:v>
                </c:pt>
                <c:pt idx="973">
                  <c:v>40584.542000000001</c:v>
                </c:pt>
                <c:pt idx="974">
                  <c:v>40584.582999999999</c:v>
                </c:pt>
                <c:pt idx="975">
                  <c:v>40584.625</c:v>
                </c:pt>
                <c:pt idx="976">
                  <c:v>40584.667000000001</c:v>
                </c:pt>
                <c:pt idx="977">
                  <c:v>40584.707999999999</c:v>
                </c:pt>
                <c:pt idx="978">
                  <c:v>40584.75</c:v>
                </c:pt>
                <c:pt idx="979">
                  <c:v>40584.792000000001</c:v>
                </c:pt>
                <c:pt idx="980">
                  <c:v>40584.832999999999</c:v>
                </c:pt>
                <c:pt idx="981">
                  <c:v>40584.875</c:v>
                </c:pt>
                <c:pt idx="982">
                  <c:v>40584.917000000001</c:v>
                </c:pt>
                <c:pt idx="983">
                  <c:v>40584.957999999999</c:v>
                </c:pt>
                <c:pt idx="984">
                  <c:v>40585</c:v>
                </c:pt>
                <c:pt idx="985">
                  <c:v>40585.042000000001</c:v>
                </c:pt>
                <c:pt idx="986">
                  <c:v>40585.082999999999</c:v>
                </c:pt>
                <c:pt idx="987">
                  <c:v>40585.125</c:v>
                </c:pt>
                <c:pt idx="988">
                  <c:v>40585.167000000001</c:v>
                </c:pt>
                <c:pt idx="989">
                  <c:v>40585.207999999999</c:v>
                </c:pt>
                <c:pt idx="990">
                  <c:v>40585.25</c:v>
                </c:pt>
                <c:pt idx="991">
                  <c:v>40585.292000000001</c:v>
                </c:pt>
                <c:pt idx="992">
                  <c:v>40585.332999999999</c:v>
                </c:pt>
                <c:pt idx="993">
                  <c:v>40585.375</c:v>
                </c:pt>
                <c:pt idx="994">
                  <c:v>40585.417000000001</c:v>
                </c:pt>
                <c:pt idx="995">
                  <c:v>40585.457999999999</c:v>
                </c:pt>
                <c:pt idx="996">
                  <c:v>40585.5</c:v>
                </c:pt>
                <c:pt idx="997">
                  <c:v>40585.542000000001</c:v>
                </c:pt>
                <c:pt idx="998">
                  <c:v>40585.582999999999</c:v>
                </c:pt>
                <c:pt idx="999">
                  <c:v>40585.625</c:v>
                </c:pt>
                <c:pt idx="1000">
                  <c:v>40585.667000000001</c:v>
                </c:pt>
                <c:pt idx="1001">
                  <c:v>40585.707999999999</c:v>
                </c:pt>
                <c:pt idx="1002">
                  <c:v>40585.75</c:v>
                </c:pt>
                <c:pt idx="1003">
                  <c:v>40585.792000000001</c:v>
                </c:pt>
                <c:pt idx="1004">
                  <c:v>40585.832999999999</c:v>
                </c:pt>
                <c:pt idx="1005">
                  <c:v>40585.875</c:v>
                </c:pt>
                <c:pt idx="1006">
                  <c:v>40585.917000000001</c:v>
                </c:pt>
                <c:pt idx="1007">
                  <c:v>40585.957999999999</c:v>
                </c:pt>
                <c:pt idx="1008">
                  <c:v>40586</c:v>
                </c:pt>
                <c:pt idx="1009">
                  <c:v>40586.042000000001</c:v>
                </c:pt>
                <c:pt idx="1010">
                  <c:v>40586.082999999999</c:v>
                </c:pt>
                <c:pt idx="1011">
                  <c:v>40586.125</c:v>
                </c:pt>
                <c:pt idx="1012">
                  <c:v>40586.167000000001</c:v>
                </c:pt>
                <c:pt idx="1013">
                  <c:v>40586.207999999999</c:v>
                </c:pt>
                <c:pt idx="1014">
                  <c:v>40586.25</c:v>
                </c:pt>
                <c:pt idx="1015">
                  <c:v>40586.292000000001</c:v>
                </c:pt>
                <c:pt idx="1016">
                  <c:v>40586.332999999999</c:v>
                </c:pt>
                <c:pt idx="1017">
                  <c:v>40586.375</c:v>
                </c:pt>
                <c:pt idx="1018">
                  <c:v>40586.417000000001</c:v>
                </c:pt>
                <c:pt idx="1019">
                  <c:v>40586.457999999999</c:v>
                </c:pt>
                <c:pt idx="1020">
                  <c:v>40586.5</c:v>
                </c:pt>
                <c:pt idx="1021">
                  <c:v>40586.542000000001</c:v>
                </c:pt>
                <c:pt idx="1022">
                  <c:v>40586.582999999999</c:v>
                </c:pt>
                <c:pt idx="1023">
                  <c:v>40586.625</c:v>
                </c:pt>
                <c:pt idx="1024">
                  <c:v>40586.667000000001</c:v>
                </c:pt>
                <c:pt idx="1025">
                  <c:v>40586.707999999999</c:v>
                </c:pt>
                <c:pt idx="1026">
                  <c:v>40586.75</c:v>
                </c:pt>
                <c:pt idx="1027">
                  <c:v>40586.792000000001</c:v>
                </c:pt>
                <c:pt idx="1028">
                  <c:v>40586.832999999999</c:v>
                </c:pt>
                <c:pt idx="1029">
                  <c:v>40586.875</c:v>
                </c:pt>
                <c:pt idx="1030">
                  <c:v>40586.917000000001</c:v>
                </c:pt>
                <c:pt idx="1031">
                  <c:v>40586.957999999999</c:v>
                </c:pt>
                <c:pt idx="1032">
                  <c:v>40587</c:v>
                </c:pt>
                <c:pt idx="1033">
                  <c:v>40587.042000000001</c:v>
                </c:pt>
                <c:pt idx="1034">
                  <c:v>40587.082999999999</c:v>
                </c:pt>
                <c:pt idx="1035">
                  <c:v>40587.125</c:v>
                </c:pt>
                <c:pt idx="1036">
                  <c:v>40587.167000000001</c:v>
                </c:pt>
                <c:pt idx="1037">
                  <c:v>40587.207999999999</c:v>
                </c:pt>
                <c:pt idx="1038">
                  <c:v>40587.25</c:v>
                </c:pt>
                <c:pt idx="1039">
                  <c:v>40587.292000000001</c:v>
                </c:pt>
                <c:pt idx="1040">
                  <c:v>40587.332999999999</c:v>
                </c:pt>
                <c:pt idx="1041">
                  <c:v>40587.375</c:v>
                </c:pt>
                <c:pt idx="1042">
                  <c:v>40587.417000000001</c:v>
                </c:pt>
                <c:pt idx="1043">
                  <c:v>40587.457999999999</c:v>
                </c:pt>
                <c:pt idx="1044">
                  <c:v>40587.5</c:v>
                </c:pt>
                <c:pt idx="1045">
                  <c:v>40587.542000000001</c:v>
                </c:pt>
                <c:pt idx="1046">
                  <c:v>40587.582999999999</c:v>
                </c:pt>
                <c:pt idx="1047">
                  <c:v>40587.625</c:v>
                </c:pt>
                <c:pt idx="1048">
                  <c:v>40587.667000000001</c:v>
                </c:pt>
                <c:pt idx="1049">
                  <c:v>40587.707999999999</c:v>
                </c:pt>
                <c:pt idx="1050">
                  <c:v>40587.75</c:v>
                </c:pt>
                <c:pt idx="1051">
                  <c:v>40587.792000000001</c:v>
                </c:pt>
                <c:pt idx="1052">
                  <c:v>40587.832999999999</c:v>
                </c:pt>
                <c:pt idx="1053">
                  <c:v>40587.875</c:v>
                </c:pt>
                <c:pt idx="1054">
                  <c:v>40587.917000000001</c:v>
                </c:pt>
                <c:pt idx="1055">
                  <c:v>40587.957999999999</c:v>
                </c:pt>
                <c:pt idx="1056">
                  <c:v>40588</c:v>
                </c:pt>
                <c:pt idx="1057">
                  <c:v>40588.042000000001</c:v>
                </c:pt>
                <c:pt idx="1058">
                  <c:v>40588.082999999999</c:v>
                </c:pt>
                <c:pt idx="1059">
                  <c:v>40588.125</c:v>
                </c:pt>
                <c:pt idx="1060">
                  <c:v>40588.167000000001</c:v>
                </c:pt>
                <c:pt idx="1061">
                  <c:v>40588.207999999999</c:v>
                </c:pt>
                <c:pt idx="1062">
                  <c:v>40588.25</c:v>
                </c:pt>
                <c:pt idx="1063">
                  <c:v>40588.292000000001</c:v>
                </c:pt>
                <c:pt idx="1064">
                  <c:v>40588.332999999999</c:v>
                </c:pt>
                <c:pt idx="1065">
                  <c:v>40588.375</c:v>
                </c:pt>
                <c:pt idx="1066">
                  <c:v>40588.417000000001</c:v>
                </c:pt>
                <c:pt idx="1067">
                  <c:v>40588.457999999999</c:v>
                </c:pt>
                <c:pt idx="1068">
                  <c:v>40588.5</c:v>
                </c:pt>
                <c:pt idx="1069">
                  <c:v>40588.542000000001</c:v>
                </c:pt>
                <c:pt idx="1070">
                  <c:v>40588.582999999999</c:v>
                </c:pt>
                <c:pt idx="1071">
                  <c:v>40588.625</c:v>
                </c:pt>
                <c:pt idx="1072">
                  <c:v>40588.667000000001</c:v>
                </c:pt>
                <c:pt idx="1073">
                  <c:v>40588.707999999999</c:v>
                </c:pt>
                <c:pt idx="1074">
                  <c:v>40588.75</c:v>
                </c:pt>
                <c:pt idx="1075">
                  <c:v>40588.792000000001</c:v>
                </c:pt>
                <c:pt idx="1076">
                  <c:v>40588.832999999999</c:v>
                </c:pt>
                <c:pt idx="1077">
                  <c:v>40588.875</c:v>
                </c:pt>
                <c:pt idx="1078">
                  <c:v>40588.917000000001</c:v>
                </c:pt>
                <c:pt idx="1079">
                  <c:v>40588.957999999999</c:v>
                </c:pt>
                <c:pt idx="1080">
                  <c:v>40589</c:v>
                </c:pt>
                <c:pt idx="1081">
                  <c:v>40589.042000000001</c:v>
                </c:pt>
                <c:pt idx="1082">
                  <c:v>40589.082999999999</c:v>
                </c:pt>
                <c:pt idx="1083">
                  <c:v>40589.125</c:v>
                </c:pt>
                <c:pt idx="1084">
                  <c:v>40589.167000000001</c:v>
                </c:pt>
                <c:pt idx="1085">
                  <c:v>40589.207999999999</c:v>
                </c:pt>
                <c:pt idx="1086">
                  <c:v>40589.25</c:v>
                </c:pt>
                <c:pt idx="1087">
                  <c:v>40589.292000000001</c:v>
                </c:pt>
                <c:pt idx="1088">
                  <c:v>40589.332999999999</c:v>
                </c:pt>
                <c:pt idx="1089">
                  <c:v>40589.375</c:v>
                </c:pt>
                <c:pt idx="1090">
                  <c:v>40589.417000000001</c:v>
                </c:pt>
                <c:pt idx="1091">
                  <c:v>40589.457999999999</c:v>
                </c:pt>
                <c:pt idx="1092">
                  <c:v>40589.5</c:v>
                </c:pt>
                <c:pt idx="1093">
                  <c:v>40589.542000000001</c:v>
                </c:pt>
                <c:pt idx="1094">
                  <c:v>40589.582999999999</c:v>
                </c:pt>
                <c:pt idx="1095">
                  <c:v>40589.625</c:v>
                </c:pt>
                <c:pt idx="1096">
                  <c:v>40589.667000000001</c:v>
                </c:pt>
                <c:pt idx="1097">
                  <c:v>40589.707999999999</c:v>
                </c:pt>
                <c:pt idx="1098">
                  <c:v>40589.75</c:v>
                </c:pt>
                <c:pt idx="1099">
                  <c:v>40589.792000000001</c:v>
                </c:pt>
                <c:pt idx="1100">
                  <c:v>40589.832999999999</c:v>
                </c:pt>
                <c:pt idx="1101">
                  <c:v>40589.875</c:v>
                </c:pt>
                <c:pt idx="1102">
                  <c:v>40589.917000000001</c:v>
                </c:pt>
                <c:pt idx="1103">
                  <c:v>40589.957999999999</c:v>
                </c:pt>
                <c:pt idx="1104">
                  <c:v>40590</c:v>
                </c:pt>
                <c:pt idx="1105">
                  <c:v>40590.042000000001</c:v>
                </c:pt>
                <c:pt idx="1106">
                  <c:v>40590.082999999999</c:v>
                </c:pt>
                <c:pt idx="1107">
                  <c:v>40590.125</c:v>
                </c:pt>
                <c:pt idx="1108">
                  <c:v>40590.167000000001</c:v>
                </c:pt>
                <c:pt idx="1109">
                  <c:v>40590.207999999999</c:v>
                </c:pt>
                <c:pt idx="1110">
                  <c:v>40590.25</c:v>
                </c:pt>
                <c:pt idx="1111">
                  <c:v>40590.292000000001</c:v>
                </c:pt>
                <c:pt idx="1112">
                  <c:v>40590.332999999999</c:v>
                </c:pt>
                <c:pt idx="1113">
                  <c:v>40590.375</c:v>
                </c:pt>
                <c:pt idx="1114">
                  <c:v>40590.417000000001</c:v>
                </c:pt>
                <c:pt idx="1115">
                  <c:v>40590.457999999999</c:v>
                </c:pt>
                <c:pt idx="1116">
                  <c:v>40590.5</c:v>
                </c:pt>
                <c:pt idx="1117">
                  <c:v>40590.542000000001</c:v>
                </c:pt>
                <c:pt idx="1118">
                  <c:v>40590.582999999999</c:v>
                </c:pt>
                <c:pt idx="1119">
                  <c:v>40590.625</c:v>
                </c:pt>
                <c:pt idx="1120">
                  <c:v>40590.667000000001</c:v>
                </c:pt>
                <c:pt idx="1121">
                  <c:v>40590.707999999999</c:v>
                </c:pt>
                <c:pt idx="1122">
                  <c:v>40590.75</c:v>
                </c:pt>
                <c:pt idx="1123">
                  <c:v>40590.792000000001</c:v>
                </c:pt>
                <c:pt idx="1124">
                  <c:v>40590.832999999999</c:v>
                </c:pt>
                <c:pt idx="1125">
                  <c:v>40590.875</c:v>
                </c:pt>
                <c:pt idx="1126">
                  <c:v>40590.917000000001</c:v>
                </c:pt>
                <c:pt idx="1127">
                  <c:v>40590.957999999999</c:v>
                </c:pt>
                <c:pt idx="1128">
                  <c:v>40591</c:v>
                </c:pt>
                <c:pt idx="1129">
                  <c:v>40591.042000000001</c:v>
                </c:pt>
                <c:pt idx="1130">
                  <c:v>40591.082999999999</c:v>
                </c:pt>
                <c:pt idx="1131">
                  <c:v>40591.125</c:v>
                </c:pt>
                <c:pt idx="1132">
                  <c:v>40591.167000000001</c:v>
                </c:pt>
                <c:pt idx="1133">
                  <c:v>40591.207999999999</c:v>
                </c:pt>
                <c:pt idx="1134">
                  <c:v>40591.25</c:v>
                </c:pt>
                <c:pt idx="1135">
                  <c:v>40591.292000000001</c:v>
                </c:pt>
                <c:pt idx="1136">
                  <c:v>40591.332999999999</c:v>
                </c:pt>
                <c:pt idx="1137">
                  <c:v>40591.375</c:v>
                </c:pt>
                <c:pt idx="1138">
                  <c:v>40591.417000000001</c:v>
                </c:pt>
                <c:pt idx="1139">
                  <c:v>40591.457999999999</c:v>
                </c:pt>
                <c:pt idx="1140">
                  <c:v>40591.5</c:v>
                </c:pt>
                <c:pt idx="1141">
                  <c:v>40591.542000000001</c:v>
                </c:pt>
                <c:pt idx="1142">
                  <c:v>40591.582999999999</c:v>
                </c:pt>
                <c:pt idx="1143">
                  <c:v>40591.625</c:v>
                </c:pt>
                <c:pt idx="1144">
                  <c:v>40591.667000000001</c:v>
                </c:pt>
                <c:pt idx="1145">
                  <c:v>40591.707999999999</c:v>
                </c:pt>
                <c:pt idx="1146">
                  <c:v>40591.75</c:v>
                </c:pt>
                <c:pt idx="1147">
                  <c:v>40591.792000000001</c:v>
                </c:pt>
                <c:pt idx="1148">
                  <c:v>40591.832999999999</c:v>
                </c:pt>
                <c:pt idx="1149">
                  <c:v>40591.875</c:v>
                </c:pt>
                <c:pt idx="1150">
                  <c:v>40591.917000000001</c:v>
                </c:pt>
                <c:pt idx="1151">
                  <c:v>40591.957999999999</c:v>
                </c:pt>
                <c:pt idx="1152">
                  <c:v>40592</c:v>
                </c:pt>
                <c:pt idx="1153">
                  <c:v>40592.042000000001</c:v>
                </c:pt>
                <c:pt idx="1154">
                  <c:v>40592.082999999999</c:v>
                </c:pt>
                <c:pt idx="1155">
                  <c:v>40592.125</c:v>
                </c:pt>
                <c:pt idx="1156">
                  <c:v>40592.167000000001</c:v>
                </c:pt>
                <c:pt idx="1157">
                  <c:v>40592.207999999999</c:v>
                </c:pt>
                <c:pt idx="1158">
                  <c:v>40592.25</c:v>
                </c:pt>
                <c:pt idx="1159">
                  <c:v>40592.292000000001</c:v>
                </c:pt>
                <c:pt idx="1160">
                  <c:v>40592.332999999999</c:v>
                </c:pt>
                <c:pt idx="1161">
                  <c:v>40592.375</c:v>
                </c:pt>
                <c:pt idx="1162">
                  <c:v>40592.417000000001</c:v>
                </c:pt>
                <c:pt idx="1163">
                  <c:v>40592.457999999999</c:v>
                </c:pt>
                <c:pt idx="1164">
                  <c:v>40592.5</c:v>
                </c:pt>
                <c:pt idx="1165">
                  <c:v>40592.542000000001</c:v>
                </c:pt>
                <c:pt idx="1166">
                  <c:v>40592.582999999999</c:v>
                </c:pt>
                <c:pt idx="1167">
                  <c:v>40592.625</c:v>
                </c:pt>
                <c:pt idx="1168">
                  <c:v>40592.667000000001</c:v>
                </c:pt>
                <c:pt idx="1169">
                  <c:v>40592.707999999999</c:v>
                </c:pt>
                <c:pt idx="1170">
                  <c:v>40592.75</c:v>
                </c:pt>
                <c:pt idx="1171">
                  <c:v>40592.792000000001</c:v>
                </c:pt>
                <c:pt idx="1172">
                  <c:v>40592.832999999999</c:v>
                </c:pt>
                <c:pt idx="1173">
                  <c:v>40592.875</c:v>
                </c:pt>
                <c:pt idx="1174">
                  <c:v>40592.917000000001</c:v>
                </c:pt>
                <c:pt idx="1175">
                  <c:v>40592.957999999999</c:v>
                </c:pt>
                <c:pt idx="1176">
                  <c:v>40593</c:v>
                </c:pt>
                <c:pt idx="1177">
                  <c:v>40593.042000000001</c:v>
                </c:pt>
                <c:pt idx="1178">
                  <c:v>40593.082999999999</c:v>
                </c:pt>
                <c:pt idx="1179">
                  <c:v>40593.125</c:v>
                </c:pt>
                <c:pt idx="1180">
                  <c:v>40593.167000000001</c:v>
                </c:pt>
                <c:pt idx="1181">
                  <c:v>40593.207999999999</c:v>
                </c:pt>
                <c:pt idx="1182">
                  <c:v>40593.25</c:v>
                </c:pt>
                <c:pt idx="1183">
                  <c:v>40593.292000000001</c:v>
                </c:pt>
                <c:pt idx="1184">
                  <c:v>40593.332999999999</c:v>
                </c:pt>
                <c:pt idx="1185">
                  <c:v>40593.375</c:v>
                </c:pt>
                <c:pt idx="1186">
                  <c:v>40593.417000000001</c:v>
                </c:pt>
                <c:pt idx="1187">
                  <c:v>40593.457999999999</c:v>
                </c:pt>
                <c:pt idx="1188">
                  <c:v>40593.5</c:v>
                </c:pt>
                <c:pt idx="1189">
                  <c:v>40593.542000000001</c:v>
                </c:pt>
                <c:pt idx="1190">
                  <c:v>40593.582999999999</c:v>
                </c:pt>
                <c:pt idx="1191">
                  <c:v>40593.625</c:v>
                </c:pt>
                <c:pt idx="1192">
                  <c:v>40593.667000000001</c:v>
                </c:pt>
                <c:pt idx="1193">
                  <c:v>40593.707999999999</c:v>
                </c:pt>
                <c:pt idx="1194">
                  <c:v>40593.75</c:v>
                </c:pt>
                <c:pt idx="1195">
                  <c:v>40593.792000000001</c:v>
                </c:pt>
                <c:pt idx="1196">
                  <c:v>40593.832999999999</c:v>
                </c:pt>
                <c:pt idx="1197">
                  <c:v>40593.875</c:v>
                </c:pt>
                <c:pt idx="1198">
                  <c:v>40593.917000000001</c:v>
                </c:pt>
                <c:pt idx="1199">
                  <c:v>40593.957999999999</c:v>
                </c:pt>
                <c:pt idx="1200">
                  <c:v>40594</c:v>
                </c:pt>
                <c:pt idx="1201">
                  <c:v>40594.042000000001</c:v>
                </c:pt>
                <c:pt idx="1202">
                  <c:v>40594.082999999999</c:v>
                </c:pt>
                <c:pt idx="1203">
                  <c:v>40594.125</c:v>
                </c:pt>
                <c:pt idx="1204">
                  <c:v>40594.167000000001</c:v>
                </c:pt>
                <c:pt idx="1205">
                  <c:v>40594.207999999999</c:v>
                </c:pt>
                <c:pt idx="1206">
                  <c:v>40594.25</c:v>
                </c:pt>
                <c:pt idx="1207">
                  <c:v>40594.292000000001</c:v>
                </c:pt>
                <c:pt idx="1208">
                  <c:v>40594.332999999999</c:v>
                </c:pt>
                <c:pt idx="1209">
                  <c:v>40594.375</c:v>
                </c:pt>
                <c:pt idx="1210">
                  <c:v>40594.417000000001</c:v>
                </c:pt>
                <c:pt idx="1211">
                  <c:v>40594.457999999999</c:v>
                </c:pt>
                <c:pt idx="1212">
                  <c:v>40594.5</c:v>
                </c:pt>
                <c:pt idx="1213">
                  <c:v>40594.542000000001</c:v>
                </c:pt>
                <c:pt idx="1214">
                  <c:v>40594.582999999999</c:v>
                </c:pt>
                <c:pt idx="1215">
                  <c:v>40594.625</c:v>
                </c:pt>
                <c:pt idx="1216">
                  <c:v>40594.667000000001</c:v>
                </c:pt>
                <c:pt idx="1217">
                  <c:v>40594.707999999999</c:v>
                </c:pt>
                <c:pt idx="1218">
                  <c:v>40594.75</c:v>
                </c:pt>
                <c:pt idx="1219">
                  <c:v>40594.792000000001</c:v>
                </c:pt>
                <c:pt idx="1220">
                  <c:v>40594.832999999999</c:v>
                </c:pt>
                <c:pt idx="1221">
                  <c:v>40594.875</c:v>
                </c:pt>
                <c:pt idx="1222">
                  <c:v>40594.917000000001</c:v>
                </c:pt>
                <c:pt idx="1223">
                  <c:v>40594.957999999999</c:v>
                </c:pt>
                <c:pt idx="1224">
                  <c:v>40595</c:v>
                </c:pt>
                <c:pt idx="1225">
                  <c:v>40595.042000000001</c:v>
                </c:pt>
                <c:pt idx="1226">
                  <c:v>40595.082999999999</c:v>
                </c:pt>
                <c:pt idx="1227">
                  <c:v>40595.125</c:v>
                </c:pt>
                <c:pt idx="1228">
                  <c:v>40595.167000000001</c:v>
                </c:pt>
                <c:pt idx="1229">
                  <c:v>40595.207999999999</c:v>
                </c:pt>
                <c:pt idx="1230">
                  <c:v>40595.25</c:v>
                </c:pt>
                <c:pt idx="1231">
                  <c:v>40595.292000000001</c:v>
                </c:pt>
                <c:pt idx="1232">
                  <c:v>40595.332999999999</c:v>
                </c:pt>
                <c:pt idx="1233">
                  <c:v>40595.375</c:v>
                </c:pt>
                <c:pt idx="1234">
                  <c:v>40595.417000000001</c:v>
                </c:pt>
                <c:pt idx="1235">
                  <c:v>40595.457999999999</c:v>
                </c:pt>
                <c:pt idx="1236">
                  <c:v>40595.5</c:v>
                </c:pt>
                <c:pt idx="1237">
                  <c:v>40595.542000000001</c:v>
                </c:pt>
                <c:pt idx="1238">
                  <c:v>40595.582999999999</c:v>
                </c:pt>
                <c:pt idx="1239">
                  <c:v>40595.625</c:v>
                </c:pt>
                <c:pt idx="1240">
                  <c:v>40595.667000000001</c:v>
                </c:pt>
                <c:pt idx="1241">
                  <c:v>40595.707999999999</c:v>
                </c:pt>
                <c:pt idx="1242">
                  <c:v>40595.75</c:v>
                </c:pt>
                <c:pt idx="1243">
                  <c:v>40595.792000000001</c:v>
                </c:pt>
                <c:pt idx="1244">
                  <c:v>40595.832999999999</c:v>
                </c:pt>
                <c:pt idx="1245">
                  <c:v>40595.875</c:v>
                </c:pt>
                <c:pt idx="1246">
                  <c:v>40595.917000000001</c:v>
                </c:pt>
                <c:pt idx="1247">
                  <c:v>40595.957999999999</c:v>
                </c:pt>
                <c:pt idx="1248">
                  <c:v>40596</c:v>
                </c:pt>
                <c:pt idx="1249">
                  <c:v>40596.042000000001</c:v>
                </c:pt>
                <c:pt idx="1250">
                  <c:v>40596.082999999999</c:v>
                </c:pt>
                <c:pt idx="1251">
                  <c:v>40596.125</c:v>
                </c:pt>
                <c:pt idx="1252">
                  <c:v>40596.167000000001</c:v>
                </c:pt>
                <c:pt idx="1253">
                  <c:v>40596.207999999999</c:v>
                </c:pt>
                <c:pt idx="1254">
                  <c:v>40596.25</c:v>
                </c:pt>
                <c:pt idx="1255">
                  <c:v>40596.292000000001</c:v>
                </c:pt>
                <c:pt idx="1256">
                  <c:v>40596.332999999999</c:v>
                </c:pt>
                <c:pt idx="1257">
                  <c:v>40596.375</c:v>
                </c:pt>
                <c:pt idx="1258">
                  <c:v>40596.417000000001</c:v>
                </c:pt>
                <c:pt idx="1259">
                  <c:v>40596.457999999999</c:v>
                </c:pt>
                <c:pt idx="1260">
                  <c:v>40596.5</c:v>
                </c:pt>
                <c:pt idx="1261">
                  <c:v>40596.542000000001</c:v>
                </c:pt>
                <c:pt idx="1262">
                  <c:v>40596.582999999999</c:v>
                </c:pt>
                <c:pt idx="1263">
                  <c:v>40596.625</c:v>
                </c:pt>
                <c:pt idx="1264">
                  <c:v>40596.667000000001</c:v>
                </c:pt>
                <c:pt idx="1265">
                  <c:v>40596.707999999999</c:v>
                </c:pt>
                <c:pt idx="1266">
                  <c:v>40596.75</c:v>
                </c:pt>
                <c:pt idx="1267">
                  <c:v>40596.792000000001</c:v>
                </c:pt>
                <c:pt idx="1268">
                  <c:v>40596.832999999999</c:v>
                </c:pt>
                <c:pt idx="1269">
                  <c:v>40596.875</c:v>
                </c:pt>
                <c:pt idx="1270">
                  <c:v>40596.917000000001</c:v>
                </c:pt>
                <c:pt idx="1271">
                  <c:v>40596.957999999999</c:v>
                </c:pt>
                <c:pt idx="1272">
                  <c:v>40597</c:v>
                </c:pt>
                <c:pt idx="1273">
                  <c:v>40597.042000000001</c:v>
                </c:pt>
                <c:pt idx="1274">
                  <c:v>40597.082999999999</c:v>
                </c:pt>
                <c:pt idx="1275">
                  <c:v>40597.125</c:v>
                </c:pt>
                <c:pt idx="1276">
                  <c:v>40597.167000000001</c:v>
                </c:pt>
                <c:pt idx="1277">
                  <c:v>40597.207999999999</c:v>
                </c:pt>
                <c:pt idx="1278">
                  <c:v>40597.25</c:v>
                </c:pt>
                <c:pt idx="1279">
                  <c:v>40597.292000000001</c:v>
                </c:pt>
                <c:pt idx="1280">
                  <c:v>40597.332999999999</c:v>
                </c:pt>
                <c:pt idx="1281">
                  <c:v>40597.375</c:v>
                </c:pt>
                <c:pt idx="1282">
                  <c:v>40597.417000000001</c:v>
                </c:pt>
                <c:pt idx="1283">
                  <c:v>40597.457999999999</c:v>
                </c:pt>
                <c:pt idx="1284">
                  <c:v>40597.5</c:v>
                </c:pt>
                <c:pt idx="1285">
                  <c:v>40597.542000000001</c:v>
                </c:pt>
                <c:pt idx="1286">
                  <c:v>40597.582999999999</c:v>
                </c:pt>
                <c:pt idx="1287">
                  <c:v>40597.625</c:v>
                </c:pt>
                <c:pt idx="1288">
                  <c:v>40597.667000000001</c:v>
                </c:pt>
                <c:pt idx="1289">
                  <c:v>40597.707999999999</c:v>
                </c:pt>
                <c:pt idx="1290">
                  <c:v>40597.75</c:v>
                </c:pt>
                <c:pt idx="1291">
                  <c:v>40597.792000000001</c:v>
                </c:pt>
                <c:pt idx="1292">
                  <c:v>40597.832999999999</c:v>
                </c:pt>
                <c:pt idx="1293">
                  <c:v>40597.875</c:v>
                </c:pt>
                <c:pt idx="1294">
                  <c:v>40597.917000000001</c:v>
                </c:pt>
                <c:pt idx="1295">
                  <c:v>40597.957999999999</c:v>
                </c:pt>
                <c:pt idx="1296">
                  <c:v>40598</c:v>
                </c:pt>
                <c:pt idx="1297">
                  <c:v>40598.042000000001</c:v>
                </c:pt>
                <c:pt idx="1298">
                  <c:v>40598.082999999999</c:v>
                </c:pt>
                <c:pt idx="1299">
                  <c:v>40598.125</c:v>
                </c:pt>
                <c:pt idx="1300">
                  <c:v>40598.167000000001</c:v>
                </c:pt>
                <c:pt idx="1301">
                  <c:v>40598.207999999999</c:v>
                </c:pt>
                <c:pt idx="1302">
                  <c:v>40598.25</c:v>
                </c:pt>
                <c:pt idx="1303">
                  <c:v>40598.292000000001</c:v>
                </c:pt>
                <c:pt idx="1304">
                  <c:v>40598.332999999999</c:v>
                </c:pt>
                <c:pt idx="1305">
                  <c:v>40598.375</c:v>
                </c:pt>
                <c:pt idx="1306">
                  <c:v>40598.417000000001</c:v>
                </c:pt>
                <c:pt idx="1307">
                  <c:v>40598.457999999999</c:v>
                </c:pt>
                <c:pt idx="1308">
                  <c:v>40598.5</c:v>
                </c:pt>
                <c:pt idx="1309">
                  <c:v>40598.542000000001</c:v>
                </c:pt>
                <c:pt idx="1310">
                  <c:v>40598.582999999999</c:v>
                </c:pt>
                <c:pt idx="1311">
                  <c:v>40598.625</c:v>
                </c:pt>
                <c:pt idx="1312">
                  <c:v>40598.667000000001</c:v>
                </c:pt>
                <c:pt idx="1313">
                  <c:v>40598.707999999999</c:v>
                </c:pt>
                <c:pt idx="1314">
                  <c:v>40598.75</c:v>
                </c:pt>
                <c:pt idx="1315">
                  <c:v>40598.792000000001</c:v>
                </c:pt>
                <c:pt idx="1316">
                  <c:v>40598.832999999999</c:v>
                </c:pt>
                <c:pt idx="1317">
                  <c:v>40598.875</c:v>
                </c:pt>
                <c:pt idx="1318">
                  <c:v>40598.917000000001</c:v>
                </c:pt>
                <c:pt idx="1319">
                  <c:v>40598.957999999999</c:v>
                </c:pt>
                <c:pt idx="1320">
                  <c:v>40599</c:v>
                </c:pt>
                <c:pt idx="1321">
                  <c:v>40599.042000000001</c:v>
                </c:pt>
                <c:pt idx="1322">
                  <c:v>40599.082999999999</c:v>
                </c:pt>
                <c:pt idx="1323">
                  <c:v>40599.125</c:v>
                </c:pt>
                <c:pt idx="1324">
                  <c:v>40599.167000000001</c:v>
                </c:pt>
                <c:pt idx="1325">
                  <c:v>40599.207999999999</c:v>
                </c:pt>
                <c:pt idx="1326">
                  <c:v>40599.25</c:v>
                </c:pt>
                <c:pt idx="1327">
                  <c:v>40599.292000000001</c:v>
                </c:pt>
                <c:pt idx="1328">
                  <c:v>40599.332999999999</c:v>
                </c:pt>
                <c:pt idx="1329">
                  <c:v>40599.375</c:v>
                </c:pt>
                <c:pt idx="1330">
                  <c:v>40599.417000000001</c:v>
                </c:pt>
                <c:pt idx="1331">
                  <c:v>40599.457999999999</c:v>
                </c:pt>
                <c:pt idx="1332">
                  <c:v>40599.5</c:v>
                </c:pt>
                <c:pt idx="1333">
                  <c:v>40599.542000000001</c:v>
                </c:pt>
                <c:pt idx="1334">
                  <c:v>40599.582999999999</c:v>
                </c:pt>
                <c:pt idx="1335">
                  <c:v>40599.625</c:v>
                </c:pt>
                <c:pt idx="1336">
                  <c:v>40599.667000000001</c:v>
                </c:pt>
                <c:pt idx="1337">
                  <c:v>40599.707999999999</c:v>
                </c:pt>
                <c:pt idx="1338">
                  <c:v>40599.75</c:v>
                </c:pt>
                <c:pt idx="1339">
                  <c:v>40599.792000000001</c:v>
                </c:pt>
                <c:pt idx="1340">
                  <c:v>40599.832999999999</c:v>
                </c:pt>
                <c:pt idx="1341">
                  <c:v>40599.875</c:v>
                </c:pt>
                <c:pt idx="1342">
                  <c:v>40599.917000000001</c:v>
                </c:pt>
                <c:pt idx="1343">
                  <c:v>40599.957999999999</c:v>
                </c:pt>
                <c:pt idx="1344">
                  <c:v>40600</c:v>
                </c:pt>
                <c:pt idx="1345">
                  <c:v>40600.042000000001</c:v>
                </c:pt>
                <c:pt idx="1346">
                  <c:v>40600.082999999999</c:v>
                </c:pt>
                <c:pt idx="1347">
                  <c:v>40600.125</c:v>
                </c:pt>
                <c:pt idx="1348">
                  <c:v>40600.167000000001</c:v>
                </c:pt>
                <c:pt idx="1349">
                  <c:v>40600.207999999999</c:v>
                </c:pt>
                <c:pt idx="1350">
                  <c:v>40600.25</c:v>
                </c:pt>
                <c:pt idx="1351">
                  <c:v>40600.292000000001</c:v>
                </c:pt>
                <c:pt idx="1352">
                  <c:v>40600.332999999999</c:v>
                </c:pt>
                <c:pt idx="1353">
                  <c:v>40600.375</c:v>
                </c:pt>
                <c:pt idx="1354">
                  <c:v>40600.417000000001</c:v>
                </c:pt>
                <c:pt idx="1355">
                  <c:v>40600.457999999999</c:v>
                </c:pt>
                <c:pt idx="1356">
                  <c:v>40600.5</c:v>
                </c:pt>
                <c:pt idx="1357">
                  <c:v>40600.542000000001</c:v>
                </c:pt>
                <c:pt idx="1358">
                  <c:v>40600.582999999999</c:v>
                </c:pt>
                <c:pt idx="1359">
                  <c:v>40600.625</c:v>
                </c:pt>
                <c:pt idx="1360">
                  <c:v>40600.667000000001</c:v>
                </c:pt>
                <c:pt idx="1361">
                  <c:v>40600.707999999999</c:v>
                </c:pt>
                <c:pt idx="1362">
                  <c:v>40600.75</c:v>
                </c:pt>
                <c:pt idx="1363">
                  <c:v>40600.792000000001</c:v>
                </c:pt>
                <c:pt idx="1364">
                  <c:v>40600.832999999999</c:v>
                </c:pt>
                <c:pt idx="1365">
                  <c:v>40600.875</c:v>
                </c:pt>
                <c:pt idx="1366">
                  <c:v>40600.917000000001</c:v>
                </c:pt>
                <c:pt idx="1367">
                  <c:v>40600.957999999999</c:v>
                </c:pt>
                <c:pt idx="1368">
                  <c:v>40601</c:v>
                </c:pt>
                <c:pt idx="1369">
                  <c:v>40601.042000000001</c:v>
                </c:pt>
                <c:pt idx="1370">
                  <c:v>40601.082999999999</c:v>
                </c:pt>
                <c:pt idx="1371">
                  <c:v>40601.125</c:v>
                </c:pt>
                <c:pt idx="1372">
                  <c:v>40601.167000000001</c:v>
                </c:pt>
                <c:pt idx="1373">
                  <c:v>40601.207999999999</c:v>
                </c:pt>
                <c:pt idx="1374">
                  <c:v>40601.25</c:v>
                </c:pt>
                <c:pt idx="1375">
                  <c:v>40601.292000000001</c:v>
                </c:pt>
                <c:pt idx="1376">
                  <c:v>40601.332999999999</c:v>
                </c:pt>
                <c:pt idx="1377">
                  <c:v>40601.375</c:v>
                </c:pt>
                <c:pt idx="1378">
                  <c:v>40601.417000000001</c:v>
                </c:pt>
                <c:pt idx="1379">
                  <c:v>40601.457999999999</c:v>
                </c:pt>
                <c:pt idx="1380">
                  <c:v>40601.5</c:v>
                </c:pt>
                <c:pt idx="1381">
                  <c:v>40601.542000000001</c:v>
                </c:pt>
                <c:pt idx="1382">
                  <c:v>40601.582999999999</c:v>
                </c:pt>
                <c:pt idx="1383">
                  <c:v>40601.625</c:v>
                </c:pt>
                <c:pt idx="1384">
                  <c:v>40601.667000000001</c:v>
                </c:pt>
                <c:pt idx="1385">
                  <c:v>40601.707999999999</c:v>
                </c:pt>
                <c:pt idx="1386">
                  <c:v>40601.75</c:v>
                </c:pt>
                <c:pt idx="1387">
                  <c:v>40601.792000000001</c:v>
                </c:pt>
                <c:pt idx="1388">
                  <c:v>40601.832999999999</c:v>
                </c:pt>
                <c:pt idx="1389">
                  <c:v>40601.875</c:v>
                </c:pt>
                <c:pt idx="1390">
                  <c:v>40601.917000000001</c:v>
                </c:pt>
                <c:pt idx="1391">
                  <c:v>40601.957999999999</c:v>
                </c:pt>
                <c:pt idx="1392">
                  <c:v>40602</c:v>
                </c:pt>
                <c:pt idx="1393">
                  <c:v>40602.042000000001</c:v>
                </c:pt>
                <c:pt idx="1394">
                  <c:v>40602.082999999999</c:v>
                </c:pt>
                <c:pt idx="1395">
                  <c:v>40602.125</c:v>
                </c:pt>
                <c:pt idx="1396">
                  <c:v>40602.167000000001</c:v>
                </c:pt>
                <c:pt idx="1397">
                  <c:v>40602.207999999999</c:v>
                </c:pt>
                <c:pt idx="1398">
                  <c:v>40602.25</c:v>
                </c:pt>
                <c:pt idx="1399">
                  <c:v>40602.292000000001</c:v>
                </c:pt>
                <c:pt idx="1400">
                  <c:v>40602.332999999999</c:v>
                </c:pt>
                <c:pt idx="1401">
                  <c:v>40602.375</c:v>
                </c:pt>
                <c:pt idx="1402">
                  <c:v>40602.417000000001</c:v>
                </c:pt>
                <c:pt idx="1403">
                  <c:v>40602.457999999999</c:v>
                </c:pt>
                <c:pt idx="1404">
                  <c:v>40602.5</c:v>
                </c:pt>
                <c:pt idx="1405">
                  <c:v>40602.542000000001</c:v>
                </c:pt>
                <c:pt idx="1406">
                  <c:v>40602.582999999999</c:v>
                </c:pt>
                <c:pt idx="1407">
                  <c:v>40602.625</c:v>
                </c:pt>
                <c:pt idx="1408">
                  <c:v>40602.667000000001</c:v>
                </c:pt>
                <c:pt idx="1409">
                  <c:v>40602.707999999999</c:v>
                </c:pt>
                <c:pt idx="1410">
                  <c:v>40602.75</c:v>
                </c:pt>
                <c:pt idx="1411">
                  <c:v>40602.792000000001</c:v>
                </c:pt>
                <c:pt idx="1412">
                  <c:v>40602.832999999999</c:v>
                </c:pt>
                <c:pt idx="1413">
                  <c:v>40602.875</c:v>
                </c:pt>
                <c:pt idx="1414">
                  <c:v>40602.917000000001</c:v>
                </c:pt>
                <c:pt idx="1415">
                  <c:v>40602.957999999999</c:v>
                </c:pt>
                <c:pt idx="1416">
                  <c:v>40603</c:v>
                </c:pt>
                <c:pt idx="1417">
                  <c:v>40603.042000000001</c:v>
                </c:pt>
                <c:pt idx="1418">
                  <c:v>40603.082999999999</c:v>
                </c:pt>
                <c:pt idx="1419">
                  <c:v>40603.125</c:v>
                </c:pt>
                <c:pt idx="1420">
                  <c:v>40603.167000000001</c:v>
                </c:pt>
                <c:pt idx="1421">
                  <c:v>40603.207999999999</c:v>
                </c:pt>
                <c:pt idx="1422">
                  <c:v>40603.25</c:v>
                </c:pt>
                <c:pt idx="1423">
                  <c:v>40603.292000000001</c:v>
                </c:pt>
                <c:pt idx="1424">
                  <c:v>40603.332999999999</c:v>
                </c:pt>
                <c:pt idx="1425">
                  <c:v>40603.375</c:v>
                </c:pt>
                <c:pt idx="1426">
                  <c:v>40603.417000000001</c:v>
                </c:pt>
                <c:pt idx="1427">
                  <c:v>40603.457999999999</c:v>
                </c:pt>
                <c:pt idx="1428">
                  <c:v>40603.5</c:v>
                </c:pt>
                <c:pt idx="1429">
                  <c:v>40603.542000000001</c:v>
                </c:pt>
                <c:pt idx="1430">
                  <c:v>40603.582999999999</c:v>
                </c:pt>
                <c:pt idx="1431">
                  <c:v>40603.625</c:v>
                </c:pt>
                <c:pt idx="1432">
                  <c:v>40603.667000000001</c:v>
                </c:pt>
                <c:pt idx="1433">
                  <c:v>40603.707999999999</c:v>
                </c:pt>
                <c:pt idx="1434">
                  <c:v>40603.75</c:v>
                </c:pt>
                <c:pt idx="1435">
                  <c:v>40603.792000000001</c:v>
                </c:pt>
                <c:pt idx="1436">
                  <c:v>40603.832999999999</c:v>
                </c:pt>
                <c:pt idx="1437">
                  <c:v>40603.875</c:v>
                </c:pt>
                <c:pt idx="1438">
                  <c:v>40603.917000000001</c:v>
                </c:pt>
                <c:pt idx="1439">
                  <c:v>40603.957999999999</c:v>
                </c:pt>
                <c:pt idx="1440">
                  <c:v>40604</c:v>
                </c:pt>
                <c:pt idx="1441">
                  <c:v>40604.042000000001</c:v>
                </c:pt>
                <c:pt idx="1442">
                  <c:v>40604.082999999999</c:v>
                </c:pt>
                <c:pt idx="1443">
                  <c:v>40604.125</c:v>
                </c:pt>
                <c:pt idx="1444">
                  <c:v>40604.167000000001</c:v>
                </c:pt>
                <c:pt idx="1445">
                  <c:v>40604.207999999999</c:v>
                </c:pt>
                <c:pt idx="1446">
                  <c:v>40604.25</c:v>
                </c:pt>
                <c:pt idx="1447">
                  <c:v>40604.292000000001</c:v>
                </c:pt>
                <c:pt idx="1448">
                  <c:v>40604.332999999999</c:v>
                </c:pt>
                <c:pt idx="1449">
                  <c:v>40604.375</c:v>
                </c:pt>
                <c:pt idx="1450">
                  <c:v>40604.417000000001</c:v>
                </c:pt>
                <c:pt idx="1451">
                  <c:v>40604.457999999999</c:v>
                </c:pt>
                <c:pt idx="1452">
                  <c:v>40604.5</c:v>
                </c:pt>
                <c:pt idx="1453">
                  <c:v>40604.542000000001</c:v>
                </c:pt>
                <c:pt idx="1454">
                  <c:v>40604.582999999999</c:v>
                </c:pt>
                <c:pt idx="1455">
                  <c:v>40604.625</c:v>
                </c:pt>
                <c:pt idx="1456">
                  <c:v>40604.667000000001</c:v>
                </c:pt>
                <c:pt idx="1457">
                  <c:v>40604.707999999999</c:v>
                </c:pt>
                <c:pt idx="1458">
                  <c:v>40604.75</c:v>
                </c:pt>
                <c:pt idx="1459">
                  <c:v>40604.792000000001</c:v>
                </c:pt>
                <c:pt idx="1460">
                  <c:v>40604.832999999999</c:v>
                </c:pt>
                <c:pt idx="1461">
                  <c:v>40604.875</c:v>
                </c:pt>
                <c:pt idx="1462">
                  <c:v>40604.917000000001</c:v>
                </c:pt>
                <c:pt idx="1463">
                  <c:v>40604.957999999999</c:v>
                </c:pt>
                <c:pt idx="1464">
                  <c:v>40605</c:v>
                </c:pt>
                <c:pt idx="1465">
                  <c:v>40605.042000000001</c:v>
                </c:pt>
                <c:pt idx="1466">
                  <c:v>40605.082999999999</c:v>
                </c:pt>
                <c:pt idx="1467">
                  <c:v>40605.125</c:v>
                </c:pt>
                <c:pt idx="1468">
                  <c:v>40605.167000000001</c:v>
                </c:pt>
                <c:pt idx="1469">
                  <c:v>40605.207999999999</c:v>
                </c:pt>
                <c:pt idx="1470">
                  <c:v>40605.25</c:v>
                </c:pt>
                <c:pt idx="1471">
                  <c:v>40605.292000000001</c:v>
                </c:pt>
                <c:pt idx="1472">
                  <c:v>40605.332999999999</c:v>
                </c:pt>
                <c:pt idx="1473">
                  <c:v>40605.375</c:v>
                </c:pt>
                <c:pt idx="1474">
                  <c:v>40605.417000000001</c:v>
                </c:pt>
                <c:pt idx="1475">
                  <c:v>40605.457999999999</c:v>
                </c:pt>
                <c:pt idx="1476">
                  <c:v>40605.5</c:v>
                </c:pt>
                <c:pt idx="1477">
                  <c:v>40605.542000000001</c:v>
                </c:pt>
                <c:pt idx="1478">
                  <c:v>40605.582999999999</c:v>
                </c:pt>
                <c:pt idx="1479">
                  <c:v>40605.625</c:v>
                </c:pt>
                <c:pt idx="1480">
                  <c:v>40605.667000000001</c:v>
                </c:pt>
                <c:pt idx="1481">
                  <c:v>40605.707999999999</c:v>
                </c:pt>
                <c:pt idx="1482">
                  <c:v>40605.75</c:v>
                </c:pt>
                <c:pt idx="1483">
                  <c:v>40605.792000000001</c:v>
                </c:pt>
                <c:pt idx="1484">
                  <c:v>40605.832999999999</c:v>
                </c:pt>
                <c:pt idx="1485">
                  <c:v>40605.875</c:v>
                </c:pt>
                <c:pt idx="1486">
                  <c:v>40605.917000000001</c:v>
                </c:pt>
                <c:pt idx="1487">
                  <c:v>40605.957999999999</c:v>
                </c:pt>
                <c:pt idx="1488">
                  <c:v>40606</c:v>
                </c:pt>
                <c:pt idx="1489">
                  <c:v>40606.042000000001</c:v>
                </c:pt>
                <c:pt idx="1490">
                  <c:v>40606.082999999999</c:v>
                </c:pt>
                <c:pt idx="1491">
                  <c:v>40606.125</c:v>
                </c:pt>
                <c:pt idx="1492">
                  <c:v>40606.167000000001</c:v>
                </c:pt>
                <c:pt idx="1493">
                  <c:v>40606.207999999999</c:v>
                </c:pt>
                <c:pt idx="1494">
                  <c:v>40606.25</c:v>
                </c:pt>
                <c:pt idx="1495">
                  <c:v>40606.292000000001</c:v>
                </c:pt>
                <c:pt idx="1496">
                  <c:v>40606.332999999999</c:v>
                </c:pt>
                <c:pt idx="1497">
                  <c:v>40606.375</c:v>
                </c:pt>
                <c:pt idx="1498">
                  <c:v>40606.417000000001</c:v>
                </c:pt>
                <c:pt idx="1499">
                  <c:v>40606.457999999999</c:v>
                </c:pt>
                <c:pt idx="1500">
                  <c:v>40606.5</c:v>
                </c:pt>
                <c:pt idx="1501">
                  <c:v>40606.542000000001</c:v>
                </c:pt>
                <c:pt idx="1502">
                  <c:v>40606.582999999999</c:v>
                </c:pt>
                <c:pt idx="1503">
                  <c:v>40606.625</c:v>
                </c:pt>
                <c:pt idx="1504">
                  <c:v>40606.667000000001</c:v>
                </c:pt>
                <c:pt idx="1505">
                  <c:v>40606.707999999999</c:v>
                </c:pt>
                <c:pt idx="1506">
                  <c:v>40606.75</c:v>
                </c:pt>
                <c:pt idx="1507">
                  <c:v>40606.792000000001</c:v>
                </c:pt>
                <c:pt idx="1508">
                  <c:v>40606.832999999999</c:v>
                </c:pt>
                <c:pt idx="1509">
                  <c:v>40606.875</c:v>
                </c:pt>
                <c:pt idx="1510">
                  <c:v>40606.917000000001</c:v>
                </c:pt>
                <c:pt idx="1511">
                  <c:v>40606.957999999999</c:v>
                </c:pt>
                <c:pt idx="1512">
                  <c:v>40607</c:v>
                </c:pt>
                <c:pt idx="1513">
                  <c:v>40607.042000000001</c:v>
                </c:pt>
                <c:pt idx="1514">
                  <c:v>40607.082999999999</c:v>
                </c:pt>
                <c:pt idx="1515">
                  <c:v>40607.125</c:v>
                </c:pt>
                <c:pt idx="1516">
                  <c:v>40607.167000000001</c:v>
                </c:pt>
                <c:pt idx="1517">
                  <c:v>40607.207999999999</c:v>
                </c:pt>
                <c:pt idx="1518">
                  <c:v>40607.25</c:v>
                </c:pt>
                <c:pt idx="1519">
                  <c:v>40607.292000000001</c:v>
                </c:pt>
                <c:pt idx="1520">
                  <c:v>40607.332999999999</c:v>
                </c:pt>
                <c:pt idx="1521">
                  <c:v>40607.375</c:v>
                </c:pt>
                <c:pt idx="1522">
                  <c:v>40607.417000000001</c:v>
                </c:pt>
                <c:pt idx="1523">
                  <c:v>40607.457999999999</c:v>
                </c:pt>
                <c:pt idx="1524">
                  <c:v>40607.5</c:v>
                </c:pt>
                <c:pt idx="1525">
                  <c:v>40607.542000000001</c:v>
                </c:pt>
                <c:pt idx="1526">
                  <c:v>40607.582999999999</c:v>
                </c:pt>
                <c:pt idx="1527">
                  <c:v>40607.625</c:v>
                </c:pt>
                <c:pt idx="1528">
                  <c:v>40607.667000000001</c:v>
                </c:pt>
                <c:pt idx="1529">
                  <c:v>40607.707999999999</c:v>
                </c:pt>
                <c:pt idx="1530">
                  <c:v>40607.75</c:v>
                </c:pt>
                <c:pt idx="1531">
                  <c:v>40607.792000000001</c:v>
                </c:pt>
                <c:pt idx="1532">
                  <c:v>40607.832999999999</c:v>
                </c:pt>
                <c:pt idx="1533">
                  <c:v>40607.875</c:v>
                </c:pt>
                <c:pt idx="1534">
                  <c:v>40607.917000000001</c:v>
                </c:pt>
                <c:pt idx="1535">
                  <c:v>40607.957999999999</c:v>
                </c:pt>
                <c:pt idx="1536">
                  <c:v>40608</c:v>
                </c:pt>
                <c:pt idx="1537">
                  <c:v>40608.042000000001</c:v>
                </c:pt>
                <c:pt idx="1538">
                  <c:v>40608.082999999999</c:v>
                </c:pt>
                <c:pt idx="1539">
                  <c:v>40608.125</c:v>
                </c:pt>
                <c:pt idx="1540">
                  <c:v>40608.167000000001</c:v>
                </c:pt>
                <c:pt idx="1541">
                  <c:v>40608.207999999999</c:v>
                </c:pt>
                <c:pt idx="1542">
                  <c:v>40608.25</c:v>
                </c:pt>
                <c:pt idx="1543">
                  <c:v>40608.292000000001</c:v>
                </c:pt>
                <c:pt idx="1544">
                  <c:v>40608.332999999999</c:v>
                </c:pt>
                <c:pt idx="1545">
                  <c:v>40608.375</c:v>
                </c:pt>
                <c:pt idx="1546">
                  <c:v>40608.417000000001</c:v>
                </c:pt>
                <c:pt idx="1547">
                  <c:v>40608.457999999999</c:v>
                </c:pt>
                <c:pt idx="1548">
                  <c:v>40608.5</c:v>
                </c:pt>
                <c:pt idx="1549">
                  <c:v>40608.542000000001</c:v>
                </c:pt>
                <c:pt idx="1550">
                  <c:v>40608.582999999999</c:v>
                </c:pt>
                <c:pt idx="1551">
                  <c:v>40608.625</c:v>
                </c:pt>
                <c:pt idx="1552">
                  <c:v>40608.667000000001</c:v>
                </c:pt>
                <c:pt idx="1553">
                  <c:v>40608.707999999999</c:v>
                </c:pt>
                <c:pt idx="1554">
                  <c:v>40608.75</c:v>
                </c:pt>
                <c:pt idx="1555">
                  <c:v>40608.792000000001</c:v>
                </c:pt>
                <c:pt idx="1556">
                  <c:v>40608.832999999999</c:v>
                </c:pt>
                <c:pt idx="1557">
                  <c:v>40608.875</c:v>
                </c:pt>
                <c:pt idx="1558">
                  <c:v>40608.917000000001</c:v>
                </c:pt>
                <c:pt idx="1559">
                  <c:v>40608.957999999999</c:v>
                </c:pt>
                <c:pt idx="1560">
                  <c:v>40609</c:v>
                </c:pt>
                <c:pt idx="1561">
                  <c:v>40609.042000000001</c:v>
                </c:pt>
                <c:pt idx="1562">
                  <c:v>40609.082999999999</c:v>
                </c:pt>
                <c:pt idx="1563">
                  <c:v>40609.125</c:v>
                </c:pt>
                <c:pt idx="1564">
                  <c:v>40609.167000000001</c:v>
                </c:pt>
                <c:pt idx="1565">
                  <c:v>40609.207999999999</c:v>
                </c:pt>
                <c:pt idx="1566">
                  <c:v>40609.25</c:v>
                </c:pt>
                <c:pt idx="1567">
                  <c:v>40609.292000000001</c:v>
                </c:pt>
                <c:pt idx="1568">
                  <c:v>40609.332999999999</c:v>
                </c:pt>
                <c:pt idx="1569">
                  <c:v>40609.375</c:v>
                </c:pt>
                <c:pt idx="1570">
                  <c:v>40609.417000000001</c:v>
                </c:pt>
                <c:pt idx="1571">
                  <c:v>40609.457999999999</c:v>
                </c:pt>
                <c:pt idx="1572">
                  <c:v>40609.5</c:v>
                </c:pt>
                <c:pt idx="1573">
                  <c:v>40609.542000000001</c:v>
                </c:pt>
                <c:pt idx="1574">
                  <c:v>40609.582999999999</c:v>
                </c:pt>
                <c:pt idx="1575">
                  <c:v>40609.625</c:v>
                </c:pt>
                <c:pt idx="1576">
                  <c:v>40609.667000000001</c:v>
                </c:pt>
                <c:pt idx="1577">
                  <c:v>40609.707999999999</c:v>
                </c:pt>
                <c:pt idx="1578">
                  <c:v>40609.75</c:v>
                </c:pt>
                <c:pt idx="1579">
                  <c:v>40609.792000000001</c:v>
                </c:pt>
                <c:pt idx="1580">
                  <c:v>40609.832999999999</c:v>
                </c:pt>
                <c:pt idx="1581">
                  <c:v>40609.875</c:v>
                </c:pt>
                <c:pt idx="1582">
                  <c:v>40609.917000000001</c:v>
                </c:pt>
                <c:pt idx="1583">
                  <c:v>40609.957999999999</c:v>
                </c:pt>
                <c:pt idx="1584">
                  <c:v>40610</c:v>
                </c:pt>
                <c:pt idx="1585">
                  <c:v>40610.042000000001</c:v>
                </c:pt>
                <c:pt idx="1586">
                  <c:v>40610.082999999999</c:v>
                </c:pt>
                <c:pt idx="1587">
                  <c:v>40610.125</c:v>
                </c:pt>
                <c:pt idx="1588">
                  <c:v>40610.167000000001</c:v>
                </c:pt>
                <c:pt idx="1589">
                  <c:v>40610.207999999999</c:v>
                </c:pt>
                <c:pt idx="1590">
                  <c:v>40610.25</c:v>
                </c:pt>
                <c:pt idx="1591">
                  <c:v>40610.292000000001</c:v>
                </c:pt>
                <c:pt idx="1592">
                  <c:v>40610.332999999999</c:v>
                </c:pt>
                <c:pt idx="1593">
                  <c:v>40610.375</c:v>
                </c:pt>
                <c:pt idx="1594">
                  <c:v>40610.417000000001</c:v>
                </c:pt>
                <c:pt idx="1595">
                  <c:v>40610.457999999999</c:v>
                </c:pt>
                <c:pt idx="1596">
                  <c:v>40610.5</c:v>
                </c:pt>
                <c:pt idx="1597">
                  <c:v>40610.542000000001</c:v>
                </c:pt>
                <c:pt idx="1598">
                  <c:v>40610.582999999999</c:v>
                </c:pt>
                <c:pt idx="1599">
                  <c:v>40610.625</c:v>
                </c:pt>
                <c:pt idx="1600">
                  <c:v>40610.667000000001</c:v>
                </c:pt>
                <c:pt idx="1601">
                  <c:v>40610.707999999999</c:v>
                </c:pt>
                <c:pt idx="1602">
                  <c:v>40610.75</c:v>
                </c:pt>
                <c:pt idx="1603">
                  <c:v>40610.792000000001</c:v>
                </c:pt>
                <c:pt idx="1604">
                  <c:v>40610.832999999999</c:v>
                </c:pt>
                <c:pt idx="1605">
                  <c:v>40610.875</c:v>
                </c:pt>
                <c:pt idx="1606">
                  <c:v>40610.917000000001</c:v>
                </c:pt>
                <c:pt idx="1607">
                  <c:v>40610.957999999999</c:v>
                </c:pt>
                <c:pt idx="1608">
                  <c:v>40611</c:v>
                </c:pt>
                <c:pt idx="1609">
                  <c:v>40611.042000000001</c:v>
                </c:pt>
                <c:pt idx="1610">
                  <c:v>40611.082999999999</c:v>
                </c:pt>
                <c:pt idx="1611">
                  <c:v>40611.125</c:v>
                </c:pt>
                <c:pt idx="1612">
                  <c:v>40611.167000000001</c:v>
                </c:pt>
                <c:pt idx="1613">
                  <c:v>40611.207999999999</c:v>
                </c:pt>
                <c:pt idx="1614">
                  <c:v>40611.25</c:v>
                </c:pt>
                <c:pt idx="1615">
                  <c:v>40611.292000000001</c:v>
                </c:pt>
                <c:pt idx="1616">
                  <c:v>40611.332999999999</c:v>
                </c:pt>
                <c:pt idx="1617">
                  <c:v>40611.375</c:v>
                </c:pt>
                <c:pt idx="1618">
                  <c:v>40611.417000000001</c:v>
                </c:pt>
                <c:pt idx="1619">
                  <c:v>40611.457999999999</c:v>
                </c:pt>
                <c:pt idx="1620">
                  <c:v>40611.5</c:v>
                </c:pt>
                <c:pt idx="1621">
                  <c:v>40611.542000000001</c:v>
                </c:pt>
                <c:pt idx="1622">
                  <c:v>40611.582999999999</c:v>
                </c:pt>
                <c:pt idx="1623">
                  <c:v>40611.625</c:v>
                </c:pt>
                <c:pt idx="1624">
                  <c:v>40611.667000000001</c:v>
                </c:pt>
                <c:pt idx="1625">
                  <c:v>40611.707999999999</c:v>
                </c:pt>
                <c:pt idx="1626">
                  <c:v>40611.75</c:v>
                </c:pt>
                <c:pt idx="1627">
                  <c:v>40611.792000000001</c:v>
                </c:pt>
                <c:pt idx="1628">
                  <c:v>40611.832999999999</c:v>
                </c:pt>
                <c:pt idx="1629">
                  <c:v>40611.875</c:v>
                </c:pt>
                <c:pt idx="1630">
                  <c:v>40611.917000000001</c:v>
                </c:pt>
                <c:pt idx="1631">
                  <c:v>40611.957999999999</c:v>
                </c:pt>
                <c:pt idx="1632">
                  <c:v>40612</c:v>
                </c:pt>
                <c:pt idx="1633">
                  <c:v>40612.042000000001</c:v>
                </c:pt>
                <c:pt idx="1634">
                  <c:v>40612.082999999999</c:v>
                </c:pt>
                <c:pt idx="1635">
                  <c:v>40612.125</c:v>
                </c:pt>
                <c:pt idx="1636">
                  <c:v>40612.167000000001</c:v>
                </c:pt>
                <c:pt idx="1637">
                  <c:v>40612.207999999999</c:v>
                </c:pt>
                <c:pt idx="1638">
                  <c:v>40612.25</c:v>
                </c:pt>
                <c:pt idx="1639">
                  <c:v>40612.292000000001</c:v>
                </c:pt>
                <c:pt idx="1640">
                  <c:v>40612.332999999999</c:v>
                </c:pt>
                <c:pt idx="1641">
                  <c:v>40612.375</c:v>
                </c:pt>
                <c:pt idx="1642">
                  <c:v>40612.417000000001</c:v>
                </c:pt>
                <c:pt idx="1643">
                  <c:v>40612.457999999999</c:v>
                </c:pt>
                <c:pt idx="1644">
                  <c:v>40612.5</c:v>
                </c:pt>
                <c:pt idx="1645">
                  <c:v>40612.542000000001</c:v>
                </c:pt>
                <c:pt idx="1646">
                  <c:v>40612.582999999999</c:v>
                </c:pt>
                <c:pt idx="1647">
                  <c:v>40612.625</c:v>
                </c:pt>
                <c:pt idx="1648">
                  <c:v>40612.667000000001</c:v>
                </c:pt>
                <c:pt idx="1649">
                  <c:v>40612.707999999999</c:v>
                </c:pt>
                <c:pt idx="1650">
                  <c:v>40612.75</c:v>
                </c:pt>
                <c:pt idx="1651">
                  <c:v>40612.792000000001</c:v>
                </c:pt>
                <c:pt idx="1652">
                  <c:v>40612.832999999999</c:v>
                </c:pt>
                <c:pt idx="1653">
                  <c:v>40612.875</c:v>
                </c:pt>
                <c:pt idx="1654">
                  <c:v>40612.917000000001</c:v>
                </c:pt>
                <c:pt idx="1655">
                  <c:v>40612.957999999999</c:v>
                </c:pt>
                <c:pt idx="1656">
                  <c:v>40613</c:v>
                </c:pt>
                <c:pt idx="1657">
                  <c:v>40613.042000000001</c:v>
                </c:pt>
                <c:pt idx="1658">
                  <c:v>40613.082999999999</c:v>
                </c:pt>
                <c:pt idx="1659">
                  <c:v>40613.125</c:v>
                </c:pt>
                <c:pt idx="1660">
                  <c:v>40613.167000000001</c:v>
                </c:pt>
                <c:pt idx="1661">
                  <c:v>40613.207999999999</c:v>
                </c:pt>
                <c:pt idx="1662">
                  <c:v>40613.25</c:v>
                </c:pt>
                <c:pt idx="1663">
                  <c:v>40613.292000000001</c:v>
                </c:pt>
                <c:pt idx="1664">
                  <c:v>40613.332999999999</c:v>
                </c:pt>
                <c:pt idx="1665">
                  <c:v>40613.375</c:v>
                </c:pt>
                <c:pt idx="1666">
                  <c:v>40613.417000000001</c:v>
                </c:pt>
                <c:pt idx="1667">
                  <c:v>40613.457999999999</c:v>
                </c:pt>
                <c:pt idx="1668">
                  <c:v>40613.5</c:v>
                </c:pt>
                <c:pt idx="1669">
                  <c:v>40613.542000000001</c:v>
                </c:pt>
                <c:pt idx="1670">
                  <c:v>40613.582999999999</c:v>
                </c:pt>
                <c:pt idx="1671">
                  <c:v>40613.625</c:v>
                </c:pt>
                <c:pt idx="1672">
                  <c:v>40613.667000000001</c:v>
                </c:pt>
                <c:pt idx="1673">
                  <c:v>40613.707999999999</c:v>
                </c:pt>
                <c:pt idx="1674">
                  <c:v>40613.75</c:v>
                </c:pt>
                <c:pt idx="1675">
                  <c:v>40613.792000000001</c:v>
                </c:pt>
                <c:pt idx="1676">
                  <c:v>40613.832999999999</c:v>
                </c:pt>
                <c:pt idx="1677">
                  <c:v>40613.875</c:v>
                </c:pt>
                <c:pt idx="1678">
                  <c:v>40613.917000000001</c:v>
                </c:pt>
                <c:pt idx="1679">
                  <c:v>40613.957999999999</c:v>
                </c:pt>
                <c:pt idx="1680">
                  <c:v>40614</c:v>
                </c:pt>
                <c:pt idx="1681">
                  <c:v>40614.042000000001</c:v>
                </c:pt>
                <c:pt idx="1682">
                  <c:v>40614.082999999999</c:v>
                </c:pt>
                <c:pt idx="1683">
                  <c:v>40614.125</c:v>
                </c:pt>
                <c:pt idx="1684">
                  <c:v>40614.167000000001</c:v>
                </c:pt>
                <c:pt idx="1685">
                  <c:v>40614.207999999999</c:v>
                </c:pt>
                <c:pt idx="1686">
                  <c:v>40614.25</c:v>
                </c:pt>
                <c:pt idx="1687">
                  <c:v>40614.292000000001</c:v>
                </c:pt>
                <c:pt idx="1688">
                  <c:v>40614.332999999999</c:v>
                </c:pt>
                <c:pt idx="1689">
                  <c:v>40614.375</c:v>
                </c:pt>
                <c:pt idx="1690">
                  <c:v>40614.417000000001</c:v>
                </c:pt>
                <c:pt idx="1691">
                  <c:v>40614.457999999999</c:v>
                </c:pt>
                <c:pt idx="1692">
                  <c:v>40614.5</c:v>
                </c:pt>
                <c:pt idx="1693">
                  <c:v>40614.542000000001</c:v>
                </c:pt>
                <c:pt idx="1694">
                  <c:v>40614.582999999999</c:v>
                </c:pt>
                <c:pt idx="1695">
                  <c:v>40614.625</c:v>
                </c:pt>
                <c:pt idx="1696">
                  <c:v>40614.667000000001</c:v>
                </c:pt>
                <c:pt idx="1697">
                  <c:v>40614.707999999999</c:v>
                </c:pt>
                <c:pt idx="1698">
                  <c:v>40614.75</c:v>
                </c:pt>
                <c:pt idx="1699">
                  <c:v>40614.792000000001</c:v>
                </c:pt>
                <c:pt idx="1700">
                  <c:v>40614.832999999999</c:v>
                </c:pt>
                <c:pt idx="1701">
                  <c:v>40614.875</c:v>
                </c:pt>
                <c:pt idx="1702">
                  <c:v>40614.917000000001</c:v>
                </c:pt>
                <c:pt idx="1703">
                  <c:v>40614.957999999999</c:v>
                </c:pt>
                <c:pt idx="1704">
                  <c:v>40615</c:v>
                </c:pt>
                <c:pt idx="1705">
                  <c:v>40615.042000000001</c:v>
                </c:pt>
                <c:pt idx="1706">
                  <c:v>40615.082999999999</c:v>
                </c:pt>
                <c:pt idx="1707">
                  <c:v>40615.125</c:v>
                </c:pt>
                <c:pt idx="1708">
                  <c:v>40615.167000000001</c:v>
                </c:pt>
                <c:pt idx="1709">
                  <c:v>40615.207999999999</c:v>
                </c:pt>
                <c:pt idx="1710">
                  <c:v>40615.25</c:v>
                </c:pt>
                <c:pt idx="1711">
                  <c:v>40615.292000000001</c:v>
                </c:pt>
                <c:pt idx="1712">
                  <c:v>40615.332999999999</c:v>
                </c:pt>
                <c:pt idx="1713">
                  <c:v>40615.375</c:v>
                </c:pt>
                <c:pt idx="1714">
                  <c:v>40615.417000000001</c:v>
                </c:pt>
                <c:pt idx="1715">
                  <c:v>40615.457999999999</c:v>
                </c:pt>
                <c:pt idx="1716">
                  <c:v>40615.5</c:v>
                </c:pt>
                <c:pt idx="1717">
                  <c:v>40615.542000000001</c:v>
                </c:pt>
                <c:pt idx="1718">
                  <c:v>40615.582999999999</c:v>
                </c:pt>
                <c:pt idx="1719">
                  <c:v>40615.625</c:v>
                </c:pt>
                <c:pt idx="1720">
                  <c:v>40615.667000000001</c:v>
                </c:pt>
                <c:pt idx="1721">
                  <c:v>40615.707999999999</c:v>
                </c:pt>
                <c:pt idx="1722">
                  <c:v>40615.75</c:v>
                </c:pt>
                <c:pt idx="1723">
                  <c:v>40615.792000000001</c:v>
                </c:pt>
                <c:pt idx="1724">
                  <c:v>40615.832999999999</c:v>
                </c:pt>
                <c:pt idx="1725">
                  <c:v>40615.875</c:v>
                </c:pt>
                <c:pt idx="1726">
                  <c:v>40615.917000000001</c:v>
                </c:pt>
                <c:pt idx="1727">
                  <c:v>40615.957999999999</c:v>
                </c:pt>
                <c:pt idx="1728">
                  <c:v>40616</c:v>
                </c:pt>
                <c:pt idx="1729">
                  <c:v>40616.042000000001</c:v>
                </c:pt>
                <c:pt idx="1730">
                  <c:v>40616.082999999999</c:v>
                </c:pt>
                <c:pt idx="1731">
                  <c:v>40616.125</c:v>
                </c:pt>
                <c:pt idx="1732">
                  <c:v>40616.167000000001</c:v>
                </c:pt>
                <c:pt idx="1733">
                  <c:v>40616.207999999999</c:v>
                </c:pt>
                <c:pt idx="1734">
                  <c:v>40616.25</c:v>
                </c:pt>
                <c:pt idx="1735">
                  <c:v>40616.292000000001</c:v>
                </c:pt>
                <c:pt idx="1736">
                  <c:v>40616.332999999999</c:v>
                </c:pt>
                <c:pt idx="1737">
                  <c:v>40616.375</c:v>
                </c:pt>
                <c:pt idx="1738">
                  <c:v>40616.417000000001</c:v>
                </c:pt>
                <c:pt idx="1739">
                  <c:v>40616.457999999999</c:v>
                </c:pt>
                <c:pt idx="1740">
                  <c:v>40616.5</c:v>
                </c:pt>
                <c:pt idx="1741">
                  <c:v>40616.542000000001</c:v>
                </c:pt>
                <c:pt idx="1742">
                  <c:v>40616.582999999999</c:v>
                </c:pt>
                <c:pt idx="1743">
                  <c:v>40616.625</c:v>
                </c:pt>
                <c:pt idx="1744">
                  <c:v>40616.667000000001</c:v>
                </c:pt>
                <c:pt idx="1745">
                  <c:v>40616.707999999999</c:v>
                </c:pt>
                <c:pt idx="1746">
                  <c:v>40616.75</c:v>
                </c:pt>
                <c:pt idx="1747">
                  <c:v>40616.792000000001</c:v>
                </c:pt>
                <c:pt idx="1748">
                  <c:v>40616.832999999999</c:v>
                </c:pt>
                <c:pt idx="1749">
                  <c:v>40616.875</c:v>
                </c:pt>
                <c:pt idx="1750">
                  <c:v>40616.917000000001</c:v>
                </c:pt>
                <c:pt idx="1751">
                  <c:v>40616.957999999999</c:v>
                </c:pt>
                <c:pt idx="1752">
                  <c:v>40617</c:v>
                </c:pt>
                <c:pt idx="1753">
                  <c:v>40617.042000000001</c:v>
                </c:pt>
                <c:pt idx="1754">
                  <c:v>40617.082999999999</c:v>
                </c:pt>
                <c:pt idx="1755">
                  <c:v>40617.125</c:v>
                </c:pt>
                <c:pt idx="1756">
                  <c:v>40617.167000000001</c:v>
                </c:pt>
                <c:pt idx="1757">
                  <c:v>40617.207999999999</c:v>
                </c:pt>
                <c:pt idx="1758">
                  <c:v>40617.25</c:v>
                </c:pt>
                <c:pt idx="1759">
                  <c:v>40617.292000000001</c:v>
                </c:pt>
                <c:pt idx="1760">
                  <c:v>40617.332999999999</c:v>
                </c:pt>
                <c:pt idx="1761">
                  <c:v>40617.375</c:v>
                </c:pt>
                <c:pt idx="1762">
                  <c:v>40617.417000000001</c:v>
                </c:pt>
                <c:pt idx="1763">
                  <c:v>40617.457999999999</c:v>
                </c:pt>
                <c:pt idx="1764">
                  <c:v>40617.5</c:v>
                </c:pt>
                <c:pt idx="1765">
                  <c:v>40617.542000000001</c:v>
                </c:pt>
                <c:pt idx="1766">
                  <c:v>40617.582999999999</c:v>
                </c:pt>
                <c:pt idx="1767">
                  <c:v>40617.625</c:v>
                </c:pt>
                <c:pt idx="1768">
                  <c:v>40617.667000000001</c:v>
                </c:pt>
                <c:pt idx="1769">
                  <c:v>40617.707999999999</c:v>
                </c:pt>
                <c:pt idx="1770">
                  <c:v>40617.75</c:v>
                </c:pt>
                <c:pt idx="1771">
                  <c:v>40617.792000000001</c:v>
                </c:pt>
                <c:pt idx="1772">
                  <c:v>40617.832999999999</c:v>
                </c:pt>
                <c:pt idx="1773">
                  <c:v>40617.875</c:v>
                </c:pt>
                <c:pt idx="1774">
                  <c:v>40617.917000000001</c:v>
                </c:pt>
                <c:pt idx="1775">
                  <c:v>40617.957999999999</c:v>
                </c:pt>
                <c:pt idx="1776">
                  <c:v>40618</c:v>
                </c:pt>
                <c:pt idx="1777">
                  <c:v>40618.042000000001</c:v>
                </c:pt>
                <c:pt idx="1778">
                  <c:v>40618.082999999999</c:v>
                </c:pt>
                <c:pt idx="1779">
                  <c:v>40618.125</c:v>
                </c:pt>
                <c:pt idx="1780">
                  <c:v>40618.167000000001</c:v>
                </c:pt>
                <c:pt idx="1781">
                  <c:v>40618.207999999999</c:v>
                </c:pt>
                <c:pt idx="1782">
                  <c:v>40618.25</c:v>
                </c:pt>
                <c:pt idx="1783">
                  <c:v>40618.292000000001</c:v>
                </c:pt>
                <c:pt idx="1784">
                  <c:v>40618.332999999999</c:v>
                </c:pt>
                <c:pt idx="1785">
                  <c:v>40618.375</c:v>
                </c:pt>
                <c:pt idx="1786">
                  <c:v>40618.417000000001</c:v>
                </c:pt>
                <c:pt idx="1787">
                  <c:v>40618.457999999999</c:v>
                </c:pt>
                <c:pt idx="1788">
                  <c:v>40618.5</c:v>
                </c:pt>
                <c:pt idx="1789">
                  <c:v>40618.542000000001</c:v>
                </c:pt>
                <c:pt idx="1790">
                  <c:v>40618.582999999999</c:v>
                </c:pt>
                <c:pt idx="1791">
                  <c:v>40618.625</c:v>
                </c:pt>
                <c:pt idx="1792">
                  <c:v>40618.667000000001</c:v>
                </c:pt>
                <c:pt idx="1793">
                  <c:v>40618.707999999999</c:v>
                </c:pt>
                <c:pt idx="1794">
                  <c:v>40618.75</c:v>
                </c:pt>
                <c:pt idx="1795">
                  <c:v>40618.792000000001</c:v>
                </c:pt>
                <c:pt idx="1796">
                  <c:v>40618.832999999999</c:v>
                </c:pt>
                <c:pt idx="1797">
                  <c:v>40618.875</c:v>
                </c:pt>
                <c:pt idx="1798">
                  <c:v>40618.917000000001</c:v>
                </c:pt>
                <c:pt idx="1799">
                  <c:v>40618.957999999999</c:v>
                </c:pt>
                <c:pt idx="1800">
                  <c:v>40619</c:v>
                </c:pt>
                <c:pt idx="1801">
                  <c:v>40619.042000000001</c:v>
                </c:pt>
                <c:pt idx="1802">
                  <c:v>40619.082999999999</c:v>
                </c:pt>
                <c:pt idx="1803">
                  <c:v>40619.125</c:v>
                </c:pt>
                <c:pt idx="1804">
                  <c:v>40619.167000000001</c:v>
                </c:pt>
                <c:pt idx="1805">
                  <c:v>40619.207999999999</c:v>
                </c:pt>
                <c:pt idx="1806">
                  <c:v>40619.25</c:v>
                </c:pt>
                <c:pt idx="1807">
                  <c:v>40619.292000000001</c:v>
                </c:pt>
                <c:pt idx="1808">
                  <c:v>40619.332999999999</c:v>
                </c:pt>
                <c:pt idx="1809">
                  <c:v>40619.375</c:v>
                </c:pt>
                <c:pt idx="1810">
                  <c:v>40619.417000000001</c:v>
                </c:pt>
                <c:pt idx="1811">
                  <c:v>40619.457999999999</c:v>
                </c:pt>
                <c:pt idx="1812">
                  <c:v>40619.5</c:v>
                </c:pt>
                <c:pt idx="1813">
                  <c:v>40619.542000000001</c:v>
                </c:pt>
                <c:pt idx="1814">
                  <c:v>40619.582999999999</c:v>
                </c:pt>
                <c:pt idx="1815">
                  <c:v>40619.625</c:v>
                </c:pt>
                <c:pt idx="1816">
                  <c:v>40619.667000000001</c:v>
                </c:pt>
                <c:pt idx="1817">
                  <c:v>40619.707999999999</c:v>
                </c:pt>
                <c:pt idx="1818">
                  <c:v>40619.75</c:v>
                </c:pt>
                <c:pt idx="1819">
                  <c:v>40619.792000000001</c:v>
                </c:pt>
                <c:pt idx="1820">
                  <c:v>40619.832999999999</c:v>
                </c:pt>
                <c:pt idx="1821">
                  <c:v>40619.875</c:v>
                </c:pt>
                <c:pt idx="1822">
                  <c:v>40619.917000000001</c:v>
                </c:pt>
                <c:pt idx="1823">
                  <c:v>40619.957999999999</c:v>
                </c:pt>
                <c:pt idx="1824">
                  <c:v>40620</c:v>
                </c:pt>
                <c:pt idx="1825">
                  <c:v>40620.042000000001</c:v>
                </c:pt>
                <c:pt idx="1826">
                  <c:v>40620.082999999999</c:v>
                </c:pt>
                <c:pt idx="1827">
                  <c:v>40620.125</c:v>
                </c:pt>
                <c:pt idx="1828">
                  <c:v>40620.167000000001</c:v>
                </c:pt>
                <c:pt idx="1829">
                  <c:v>40620.207999999999</c:v>
                </c:pt>
                <c:pt idx="1830">
                  <c:v>40620.25</c:v>
                </c:pt>
                <c:pt idx="1831">
                  <c:v>40620.292000000001</c:v>
                </c:pt>
                <c:pt idx="1832">
                  <c:v>40620.332999999999</c:v>
                </c:pt>
                <c:pt idx="1833">
                  <c:v>40620.375</c:v>
                </c:pt>
                <c:pt idx="1834">
                  <c:v>40620.417000000001</c:v>
                </c:pt>
                <c:pt idx="1835">
                  <c:v>40620.457999999999</c:v>
                </c:pt>
                <c:pt idx="1836">
                  <c:v>40620.5</c:v>
                </c:pt>
                <c:pt idx="1837">
                  <c:v>40620.542000000001</c:v>
                </c:pt>
                <c:pt idx="1838">
                  <c:v>40620.582999999999</c:v>
                </c:pt>
                <c:pt idx="1839">
                  <c:v>40620.625</c:v>
                </c:pt>
                <c:pt idx="1840">
                  <c:v>40620.667000000001</c:v>
                </c:pt>
                <c:pt idx="1841">
                  <c:v>40620.707999999999</c:v>
                </c:pt>
                <c:pt idx="1842">
                  <c:v>40620.75</c:v>
                </c:pt>
                <c:pt idx="1843">
                  <c:v>40620.792000000001</c:v>
                </c:pt>
                <c:pt idx="1844">
                  <c:v>40620.832999999999</c:v>
                </c:pt>
                <c:pt idx="1845">
                  <c:v>40620.875</c:v>
                </c:pt>
                <c:pt idx="1846">
                  <c:v>40620.917000000001</c:v>
                </c:pt>
                <c:pt idx="1847">
                  <c:v>40620.957999999999</c:v>
                </c:pt>
                <c:pt idx="1848">
                  <c:v>40621</c:v>
                </c:pt>
                <c:pt idx="1849">
                  <c:v>40621.042000000001</c:v>
                </c:pt>
                <c:pt idx="1850">
                  <c:v>40621.082999999999</c:v>
                </c:pt>
                <c:pt idx="1851">
                  <c:v>40621.125</c:v>
                </c:pt>
                <c:pt idx="1852">
                  <c:v>40621.167000000001</c:v>
                </c:pt>
                <c:pt idx="1853">
                  <c:v>40621.207999999999</c:v>
                </c:pt>
                <c:pt idx="1854">
                  <c:v>40621.25</c:v>
                </c:pt>
                <c:pt idx="1855">
                  <c:v>40621.292000000001</c:v>
                </c:pt>
                <c:pt idx="1856">
                  <c:v>40621.332999999999</c:v>
                </c:pt>
                <c:pt idx="1857">
                  <c:v>40621.375</c:v>
                </c:pt>
                <c:pt idx="1858">
                  <c:v>40621.417000000001</c:v>
                </c:pt>
                <c:pt idx="1859">
                  <c:v>40621.457999999999</c:v>
                </c:pt>
                <c:pt idx="1860">
                  <c:v>40621.5</c:v>
                </c:pt>
                <c:pt idx="1861">
                  <c:v>40621.542000000001</c:v>
                </c:pt>
                <c:pt idx="1862">
                  <c:v>40621.582999999999</c:v>
                </c:pt>
                <c:pt idx="1863">
                  <c:v>40621.625</c:v>
                </c:pt>
                <c:pt idx="1864">
                  <c:v>40621.667000000001</c:v>
                </c:pt>
                <c:pt idx="1865">
                  <c:v>40621.707999999999</c:v>
                </c:pt>
                <c:pt idx="1866">
                  <c:v>40621.75</c:v>
                </c:pt>
                <c:pt idx="1867">
                  <c:v>40621.792000000001</c:v>
                </c:pt>
                <c:pt idx="1868">
                  <c:v>40621.832999999999</c:v>
                </c:pt>
                <c:pt idx="1869">
                  <c:v>40621.875</c:v>
                </c:pt>
                <c:pt idx="1870">
                  <c:v>40621.917000000001</c:v>
                </c:pt>
                <c:pt idx="1871">
                  <c:v>40621.957999999999</c:v>
                </c:pt>
                <c:pt idx="1872">
                  <c:v>40622</c:v>
                </c:pt>
                <c:pt idx="1873">
                  <c:v>40622.042000000001</c:v>
                </c:pt>
                <c:pt idx="1874">
                  <c:v>40622.082999999999</c:v>
                </c:pt>
                <c:pt idx="1875">
                  <c:v>40622.125</c:v>
                </c:pt>
                <c:pt idx="1876">
                  <c:v>40622.167000000001</c:v>
                </c:pt>
                <c:pt idx="1877">
                  <c:v>40622.207999999999</c:v>
                </c:pt>
                <c:pt idx="1878">
                  <c:v>40622.25</c:v>
                </c:pt>
                <c:pt idx="1879">
                  <c:v>40622.292000000001</c:v>
                </c:pt>
                <c:pt idx="1880">
                  <c:v>40622.332999999999</c:v>
                </c:pt>
                <c:pt idx="1881">
                  <c:v>40622.375</c:v>
                </c:pt>
                <c:pt idx="1882">
                  <c:v>40622.417000000001</c:v>
                </c:pt>
                <c:pt idx="1883">
                  <c:v>40622.457999999999</c:v>
                </c:pt>
                <c:pt idx="1884">
                  <c:v>40622.5</c:v>
                </c:pt>
                <c:pt idx="1885">
                  <c:v>40622.542000000001</c:v>
                </c:pt>
                <c:pt idx="1886">
                  <c:v>40622.582999999999</c:v>
                </c:pt>
                <c:pt idx="1887">
                  <c:v>40622.625</c:v>
                </c:pt>
                <c:pt idx="1888">
                  <c:v>40622.667000000001</c:v>
                </c:pt>
                <c:pt idx="1889">
                  <c:v>40622.707999999999</c:v>
                </c:pt>
                <c:pt idx="1890">
                  <c:v>40622.75</c:v>
                </c:pt>
                <c:pt idx="1891">
                  <c:v>40622.792000000001</c:v>
                </c:pt>
                <c:pt idx="1892">
                  <c:v>40622.832999999999</c:v>
                </c:pt>
                <c:pt idx="1893">
                  <c:v>40622.875</c:v>
                </c:pt>
                <c:pt idx="1894">
                  <c:v>40622.917000000001</c:v>
                </c:pt>
                <c:pt idx="1895">
                  <c:v>40622.957999999999</c:v>
                </c:pt>
                <c:pt idx="1896">
                  <c:v>40623</c:v>
                </c:pt>
                <c:pt idx="1897">
                  <c:v>40623.042000000001</c:v>
                </c:pt>
                <c:pt idx="1898">
                  <c:v>40623.082999999999</c:v>
                </c:pt>
                <c:pt idx="1899">
                  <c:v>40623.125</c:v>
                </c:pt>
                <c:pt idx="1900">
                  <c:v>40623.167000000001</c:v>
                </c:pt>
                <c:pt idx="1901">
                  <c:v>40623.207999999999</c:v>
                </c:pt>
                <c:pt idx="1902">
                  <c:v>40623.25</c:v>
                </c:pt>
                <c:pt idx="1903">
                  <c:v>40623.292000000001</c:v>
                </c:pt>
                <c:pt idx="1904">
                  <c:v>40623.332999999999</c:v>
                </c:pt>
                <c:pt idx="1905">
                  <c:v>40623.375</c:v>
                </c:pt>
                <c:pt idx="1906">
                  <c:v>40623.417000000001</c:v>
                </c:pt>
                <c:pt idx="1907">
                  <c:v>40623.457999999999</c:v>
                </c:pt>
                <c:pt idx="1908">
                  <c:v>40623.5</c:v>
                </c:pt>
                <c:pt idx="1909">
                  <c:v>40623.542000000001</c:v>
                </c:pt>
                <c:pt idx="1910">
                  <c:v>40623.582999999999</c:v>
                </c:pt>
                <c:pt idx="1911">
                  <c:v>40623.625</c:v>
                </c:pt>
                <c:pt idx="1912">
                  <c:v>40623.667000000001</c:v>
                </c:pt>
                <c:pt idx="1913">
                  <c:v>40623.707999999999</c:v>
                </c:pt>
                <c:pt idx="1914">
                  <c:v>40623.75</c:v>
                </c:pt>
                <c:pt idx="1915">
                  <c:v>40623.792000000001</c:v>
                </c:pt>
                <c:pt idx="1916">
                  <c:v>40623.832999999999</c:v>
                </c:pt>
                <c:pt idx="1917">
                  <c:v>40623.875</c:v>
                </c:pt>
                <c:pt idx="1918">
                  <c:v>40623.917000000001</c:v>
                </c:pt>
                <c:pt idx="1919">
                  <c:v>40623.957999999999</c:v>
                </c:pt>
                <c:pt idx="1920">
                  <c:v>40624</c:v>
                </c:pt>
                <c:pt idx="1921">
                  <c:v>40624.042000000001</c:v>
                </c:pt>
                <c:pt idx="1922">
                  <c:v>40624.082999999999</c:v>
                </c:pt>
                <c:pt idx="1923">
                  <c:v>40624.125</c:v>
                </c:pt>
                <c:pt idx="1924">
                  <c:v>40624.167000000001</c:v>
                </c:pt>
                <c:pt idx="1925">
                  <c:v>40624.207999999999</c:v>
                </c:pt>
                <c:pt idx="1926">
                  <c:v>40624.25</c:v>
                </c:pt>
                <c:pt idx="1927">
                  <c:v>40624.292000000001</c:v>
                </c:pt>
                <c:pt idx="1928">
                  <c:v>40624.332999999999</c:v>
                </c:pt>
                <c:pt idx="1929">
                  <c:v>40624.375</c:v>
                </c:pt>
                <c:pt idx="1930">
                  <c:v>40624.417000000001</c:v>
                </c:pt>
                <c:pt idx="1931">
                  <c:v>40624.457999999999</c:v>
                </c:pt>
                <c:pt idx="1932">
                  <c:v>40624.5</c:v>
                </c:pt>
                <c:pt idx="1933">
                  <c:v>40624.542000000001</c:v>
                </c:pt>
                <c:pt idx="1934">
                  <c:v>40624.582999999999</c:v>
                </c:pt>
                <c:pt idx="1935">
                  <c:v>40624.625</c:v>
                </c:pt>
                <c:pt idx="1936">
                  <c:v>40624.667000000001</c:v>
                </c:pt>
                <c:pt idx="1937">
                  <c:v>40624.707999999999</c:v>
                </c:pt>
                <c:pt idx="1938">
                  <c:v>40624.75</c:v>
                </c:pt>
                <c:pt idx="1939">
                  <c:v>40624.792000000001</c:v>
                </c:pt>
                <c:pt idx="1940">
                  <c:v>40624.832999999999</c:v>
                </c:pt>
                <c:pt idx="1941">
                  <c:v>40624.875</c:v>
                </c:pt>
                <c:pt idx="1942">
                  <c:v>40624.917000000001</c:v>
                </c:pt>
                <c:pt idx="1943">
                  <c:v>40624.957999999999</c:v>
                </c:pt>
                <c:pt idx="1944">
                  <c:v>40625</c:v>
                </c:pt>
                <c:pt idx="1945">
                  <c:v>40625.042000000001</c:v>
                </c:pt>
                <c:pt idx="1946">
                  <c:v>40625.082999999999</c:v>
                </c:pt>
                <c:pt idx="1947">
                  <c:v>40625.125</c:v>
                </c:pt>
                <c:pt idx="1948">
                  <c:v>40625.167000000001</c:v>
                </c:pt>
                <c:pt idx="1949">
                  <c:v>40625.207999999999</c:v>
                </c:pt>
                <c:pt idx="1950">
                  <c:v>40625.25</c:v>
                </c:pt>
                <c:pt idx="1951">
                  <c:v>40625.292000000001</c:v>
                </c:pt>
                <c:pt idx="1952">
                  <c:v>40625.332999999999</c:v>
                </c:pt>
                <c:pt idx="1953">
                  <c:v>40625.375</c:v>
                </c:pt>
                <c:pt idx="1954">
                  <c:v>40625.417000000001</c:v>
                </c:pt>
                <c:pt idx="1955">
                  <c:v>40625.457999999999</c:v>
                </c:pt>
                <c:pt idx="1956">
                  <c:v>40625.5</c:v>
                </c:pt>
                <c:pt idx="1957">
                  <c:v>40625.542000000001</c:v>
                </c:pt>
                <c:pt idx="1958">
                  <c:v>40625.582999999999</c:v>
                </c:pt>
                <c:pt idx="1959">
                  <c:v>40625.625</c:v>
                </c:pt>
                <c:pt idx="1960">
                  <c:v>40625.667000000001</c:v>
                </c:pt>
                <c:pt idx="1961">
                  <c:v>40625.707999999999</c:v>
                </c:pt>
                <c:pt idx="1962">
                  <c:v>40625.75</c:v>
                </c:pt>
                <c:pt idx="1963">
                  <c:v>40625.792000000001</c:v>
                </c:pt>
                <c:pt idx="1964">
                  <c:v>40625.832999999999</c:v>
                </c:pt>
                <c:pt idx="1965">
                  <c:v>40625.875</c:v>
                </c:pt>
                <c:pt idx="1966">
                  <c:v>40625.917000000001</c:v>
                </c:pt>
                <c:pt idx="1967">
                  <c:v>40625.957999999999</c:v>
                </c:pt>
                <c:pt idx="1968">
                  <c:v>40626</c:v>
                </c:pt>
                <c:pt idx="1969">
                  <c:v>40626.042000000001</c:v>
                </c:pt>
                <c:pt idx="1970">
                  <c:v>40626.082999999999</c:v>
                </c:pt>
                <c:pt idx="1971">
                  <c:v>40626.125</c:v>
                </c:pt>
                <c:pt idx="1972">
                  <c:v>40626.167000000001</c:v>
                </c:pt>
                <c:pt idx="1973">
                  <c:v>40626.207999999999</c:v>
                </c:pt>
                <c:pt idx="1974">
                  <c:v>40626.25</c:v>
                </c:pt>
                <c:pt idx="1975">
                  <c:v>40626.292000000001</c:v>
                </c:pt>
                <c:pt idx="1976">
                  <c:v>40626.332999999999</c:v>
                </c:pt>
                <c:pt idx="1977">
                  <c:v>40626.375</c:v>
                </c:pt>
                <c:pt idx="1978">
                  <c:v>40626.417000000001</c:v>
                </c:pt>
                <c:pt idx="1979">
                  <c:v>40626.457999999999</c:v>
                </c:pt>
                <c:pt idx="1980">
                  <c:v>40626.5</c:v>
                </c:pt>
                <c:pt idx="1981">
                  <c:v>40626.542000000001</c:v>
                </c:pt>
                <c:pt idx="1982">
                  <c:v>40626.582999999999</c:v>
                </c:pt>
                <c:pt idx="1983">
                  <c:v>40626.625</c:v>
                </c:pt>
                <c:pt idx="1984">
                  <c:v>40626.667000000001</c:v>
                </c:pt>
                <c:pt idx="1985">
                  <c:v>40626.707999999999</c:v>
                </c:pt>
                <c:pt idx="1986">
                  <c:v>40626.75</c:v>
                </c:pt>
                <c:pt idx="1987">
                  <c:v>40626.792000000001</c:v>
                </c:pt>
                <c:pt idx="1988">
                  <c:v>40626.832999999999</c:v>
                </c:pt>
                <c:pt idx="1989">
                  <c:v>40626.875</c:v>
                </c:pt>
                <c:pt idx="1990">
                  <c:v>40626.917000000001</c:v>
                </c:pt>
                <c:pt idx="1991">
                  <c:v>40626.957999999999</c:v>
                </c:pt>
                <c:pt idx="1992">
                  <c:v>40627</c:v>
                </c:pt>
                <c:pt idx="1993">
                  <c:v>40627.042000000001</c:v>
                </c:pt>
                <c:pt idx="1994">
                  <c:v>40627.082999999999</c:v>
                </c:pt>
                <c:pt idx="1995">
                  <c:v>40627.125</c:v>
                </c:pt>
                <c:pt idx="1996">
                  <c:v>40627.167000000001</c:v>
                </c:pt>
                <c:pt idx="1997">
                  <c:v>40627.207999999999</c:v>
                </c:pt>
                <c:pt idx="1998">
                  <c:v>40627.25</c:v>
                </c:pt>
                <c:pt idx="1999">
                  <c:v>40627.292000000001</c:v>
                </c:pt>
                <c:pt idx="2000">
                  <c:v>40627.332999999999</c:v>
                </c:pt>
                <c:pt idx="2001">
                  <c:v>40627.375</c:v>
                </c:pt>
                <c:pt idx="2002">
                  <c:v>40627.417000000001</c:v>
                </c:pt>
                <c:pt idx="2003">
                  <c:v>40627.457999999999</c:v>
                </c:pt>
                <c:pt idx="2004">
                  <c:v>40627.5</c:v>
                </c:pt>
                <c:pt idx="2005">
                  <c:v>40627.542000000001</c:v>
                </c:pt>
                <c:pt idx="2006">
                  <c:v>40627.582999999999</c:v>
                </c:pt>
                <c:pt idx="2007">
                  <c:v>40627.625</c:v>
                </c:pt>
                <c:pt idx="2008">
                  <c:v>40627.667000000001</c:v>
                </c:pt>
                <c:pt idx="2009">
                  <c:v>40627.707999999999</c:v>
                </c:pt>
                <c:pt idx="2010">
                  <c:v>40627.75</c:v>
                </c:pt>
                <c:pt idx="2011">
                  <c:v>40627.792000000001</c:v>
                </c:pt>
                <c:pt idx="2012">
                  <c:v>40627.832999999999</c:v>
                </c:pt>
                <c:pt idx="2013">
                  <c:v>40627.875</c:v>
                </c:pt>
                <c:pt idx="2014">
                  <c:v>40627.917000000001</c:v>
                </c:pt>
                <c:pt idx="2015">
                  <c:v>40627.957999999999</c:v>
                </c:pt>
                <c:pt idx="2016">
                  <c:v>40628</c:v>
                </c:pt>
                <c:pt idx="2017">
                  <c:v>40628.042000000001</c:v>
                </c:pt>
                <c:pt idx="2018">
                  <c:v>40628.082999999999</c:v>
                </c:pt>
                <c:pt idx="2019">
                  <c:v>40628.125</c:v>
                </c:pt>
                <c:pt idx="2020">
                  <c:v>40628.167000000001</c:v>
                </c:pt>
                <c:pt idx="2021">
                  <c:v>40628.207999999999</c:v>
                </c:pt>
                <c:pt idx="2022">
                  <c:v>40628.25</c:v>
                </c:pt>
                <c:pt idx="2023">
                  <c:v>40628.292000000001</c:v>
                </c:pt>
                <c:pt idx="2024">
                  <c:v>40628.332999999999</c:v>
                </c:pt>
                <c:pt idx="2025">
                  <c:v>40628.375</c:v>
                </c:pt>
                <c:pt idx="2026">
                  <c:v>40628.417000000001</c:v>
                </c:pt>
                <c:pt idx="2027">
                  <c:v>40628.457999999999</c:v>
                </c:pt>
                <c:pt idx="2028">
                  <c:v>40628.5</c:v>
                </c:pt>
                <c:pt idx="2029">
                  <c:v>40628.542000000001</c:v>
                </c:pt>
                <c:pt idx="2030">
                  <c:v>40628.582999999999</c:v>
                </c:pt>
                <c:pt idx="2031">
                  <c:v>40628.625</c:v>
                </c:pt>
                <c:pt idx="2032">
                  <c:v>40628.667000000001</c:v>
                </c:pt>
                <c:pt idx="2033">
                  <c:v>40628.707999999999</c:v>
                </c:pt>
                <c:pt idx="2034">
                  <c:v>40628.75</c:v>
                </c:pt>
                <c:pt idx="2035">
                  <c:v>40628.792000000001</c:v>
                </c:pt>
                <c:pt idx="2036">
                  <c:v>40628.832999999999</c:v>
                </c:pt>
                <c:pt idx="2037">
                  <c:v>40628.875</c:v>
                </c:pt>
                <c:pt idx="2038">
                  <c:v>40628.917000000001</c:v>
                </c:pt>
                <c:pt idx="2039">
                  <c:v>40628.957999999999</c:v>
                </c:pt>
                <c:pt idx="2040">
                  <c:v>40629</c:v>
                </c:pt>
                <c:pt idx="2041">
                  <c:v>40629.042000000001</c:v>
                </c:pt>
                <c:pt idx="2042">
                  <c:v>40629.082999999999</c:v>
                </c:pt>
                <c:pt idx="2043">
                  <c:v>40629.125</c:v>
                </c:pt>
                <c:pt idx="2044">
                  <c:v>40629.167000000001</c:v>
                </c:pt>
                <c:pt idx="2045">
                  <c:v>40629.207999999999</c:v>
                </c:pt>
                <c:pt idx="2046">
                  <c:v>40629.25</c:v>
                </c:pt>
                <c:pt idx="2047">
                  <c:v>40629.292000000001</c:v>
                </c:pt>
                <c:pt idx="2048">
                  <c:v>40629.332999999999</c:v>
                </c:pt>
                <c:pt idx="2049">
                  <c:v>40629.375</c:v>
                </c:pt>
                <c:pt idx="2050">
                  <c:v>40629.417000000001</c:v>
                </c:pt>
                <c:pt idx="2051">
                  <c:v>40629.457999999999</c:v>
                </c:pt>
                <c:pt idx="2052">
                  <c:v>40629.5</c:v>
                </c:pt>
                <c:pt idx="2053">
                  <c:v>40629.542000000001</c:v>
                </c:pt>
                <c:pt idx="2054">
                  <c:v>40629.582999999999</c:v>
                </c:pt>
                <c:pt idx="2055">
                  <c:v>40629.625</c:v>
                </c:pt>
                <c:pt idx="2056">
                  <c:v>40629.667000000001</c:v>
                </c:pt>
                <c:pt idx="2057">
                  <c:v>40629.707999999999</c:v>
                </c:pt>
                <c:pt idx="2058">
                  <c:v>40629.75</c:v>
                </c:pt>
                <c:pt idx="2059">
                  <c:v>40629.792000000001</c:v>
                </c:pt>
                <c:pt idx="2060">
                  <c:v>40629.832999999999</c:v>
                </c:pt>
                <c:pt idx="2061">
                  <c:v>40629.875</c:v>
                </c:pt>
                <c:pt idx="2062">
                  <c:v>40629.917000000001</c:v>
                </c:pt>
                <c:pt idx="2063">
                  <c:v>40629.957999999999</c:v>
                </c:pt>
                <c:pt idx="2064">
                  <c:v>40630</c:v>
                </c:pt>
                <c:pt idx="2065">
                  <c:v>40630.042000000001</c:v>
                </c:pt>
                <c:pt idx="2066">
                  <c:v>40630.082999999999</c:v>
                </c:pt>
                <c:pt idx="2067">
                  <c:v>40630.125</c:v>
                </c:pt>
                <c:pt idx="2068">
                  <c:v>40630.167000000001</c:v>
                </c:pt>
                <c:pt idx="2069">
                  <c:v>40630.207999999999</c:v>
                </c:pt>
                <c:pt idx="2070">
                  <c:v>40630.25</c:v>
                </c:pt>
                <c:pt idx="2071">
                  <c:v>40630.292000000001</c:v>
                </c:pt>
                <c:pt idx="2072">
                  <c:v>40630.332999999999</c:v>
                </c:pt>
                <c:pt idx="2073">
                  <c:v>40630.375</c:v>
                </c:pt>
                <c:pt idx="2074">
                  <c:v>40630.417000000001</c:v>
                </c:pt>
                <c:pt idx="2075">
                  <c:v>40630.457999999999</c:v>
                </c:pt>
                <c:pt idx="2076">
                  <c:v>40630.5</c:v>
                </c:pt>
                <c:pt idx="2077">
                  <c:v>40630.542000000001</c:v>
                </c:pt>
                <c:pt idx="2078">
                  <c:v>40630.582999999999</c:v>
                </c:pt>
                <c:pt idx="2079">
                  <c:v>40630.625</c:v>
                </c:pt>
                <c:pt idx="2080">
                  <c:v>40630.667000000001</c:v>
                </c:pt>
                <c:pt idx="2081">
                  <c:v>40630.707999999999</c:v>
                </c:pt>
                <c:pt idx="2082">
                  <c:v>40630.75</c:v>
                </c:pt>
                <c:pt idx="2083">
                  <c:v>40630.792000000001</c:v>
                </c:pt>
                <c:pt idx="2084">
                  <c:v>40630.832999999999</c:v>
                </c:pt>
                <c:pt idx="2085">
                  <c:v>40630.875</c:v>
                </c:pt>
                <c:pt idx="2086">
                  <c:v>40630.917000000001</c:v>
                </c:pt>
                <c:pt idx="2087">
                  <c:v>40630.957999999999</c:v>
                </c:pt>
                <c:pt idx="2088">
                  <c:v>40631</c:v>
                </c:pt>
                <c:pt idx="2089">
                  <c:v>40631.042000000001</c:v>
                </c:pt>
                <c:pt idx="2090">
                  <c:v>40631.082999999999</c:v>
                </c:pt>
                <c:pt idx="2091">
                  <c:v>40631.125</c:v>
                </c:pt>
                <c:pt idx="2092">
                  <c:v>40631.167000000001</c:v>
                </c:pt>
                <c:pt idx="2093">
                  <c:v>40631.207999999999</c:v>
                </c:pt>
                <c:pt idx="2094">
                  <c:v>40631.25</c:v>
                </c:pt>
                <c:pt idx="2095">
                  <c:v>40631.292000000001</c:v>
                </c:pt>
                <c:pt idx="2096">
                  <c:v>40631.332999999999</c:v>
                </c:pt>
                <c:pt idx="2097">
                  <c:v>40631.375</c:v>
                </c:pt>
                <c:pt idx="2098">
                  <c:v>40631.417000000001</c:v>
                </c:pt>
                <c:pt idx="2099">
                  <c:v>40631.457999999999</c:v>
                </c:pt>
                <c:pt idx="2100">
                  <c:v>40631.5</c:v>
                </c:pt>
                <c:pt idx="2101">
                  <c:v>40631.542000000001</c:v>
                </c:pt>
                <c:pt idx="2102">
                  <c:v>40631.582999999999</c:v>
                </c:pt>
                <c:pt idx="2103">
                  <c:v>40631.625</c:v>
                </c:pt>
                <c:pt idx="2104">
                  <c:v>40631.667000000001</c:v>
                </c:pt>
                <c:pt idx="2105">
                  <c:v>40631.707999999999</c:v>
                </c:pt>
                <c:pt idx="2106">
                  <c:v>40631.75</c:v>
                </c:pt>
                <c:pt idx="2107">
                  <c:v>40631.792000000001</c:v>
                </c:pt>
                <c:pt idx="2108">
                  <c:v>40631.832999999999</c:v>
                </c:pt>
                <c:pt idx="2109">
                  <c:v>40631.875</c:v>
                </c:pt>
                <c:pt idx="2110">
                  <c:v>40631.917000000001</c:v>
                </c:pt>
                <c:pt idx="2111">
                  <c:v>40631.957999999999</c:v>
                </c:pt>
                <c:pt idx="2112">
                  <c:v>40632</c:v>
                </c:pt>
                <c:pt idx="2113">
                  <c:v>40632.042000000001</c:v>
                </c:pt>
                <c:pt idx="2114">
                  <c:v>40632.082999999999</c:v>
                </c:pt>
                <c:pt idx="2115">
                  <c:v>40632.125</c:v>
                </c:pt>
                <c:pt idx="2116">
                  <c:v>40632.167000000001</c:v>
                </c:pt>
                <c:pt idx="2117">
                  <c:v>40632.207999999999</c:v>
                </c:pt>
                <c:pt idx="2118">
                  <c:v>40632.25</c:v>
                </c:pt>
                <c:pt idx="2119">
                  <c:v>40632.292000000001</c:v>
                </c:pt>
                <c:pt idx="2120">
                  <c:v>40632.332999999999</c:v>
                </c:pt>
                <c:pt idx="2121">
                  <c:v>40632.375</c:v>
                </c:pt>
                <c:pt idx="2122">
                  <c:v>40632.417000000001</c:v>
                </c:pt>
                <c:pt idx="2123">
                  <c:v>40632.457999999999</c:v>
                </c:pt>
                <c:pt idx="2124">
                  <c:v>40632.5</c:v>
                </c:pt>
                <c:pt idx="2125">
                  <c:v>40632.542000000001</c:v>
                </c:pt>
                <c:pt idx="2126">
                  <c:v>40632.582999999999</c:v>
                </c:pt>
                <c:pt idx="2127">
                  <c:v>40632.625</c:v>
                </c:pt>
                <c:pt idx="2128">
                  <c:v>40632.667000000001</c:v>
                </c:pt>
                <c:pt idx="2129">
                  <c:v>40632.707999999999</c:v>
                </c:pt>
                <c:pt idx="2130">
                  <c:v>40632.75</c:v>
                </c:pt>
                <c:pt idx="2131">
                  <c:v>40632.792000000001</c:v>
                </c:pt>
                <c:pt idx="2132">
                  <c:v>40632.832999999999</c:v>
                </c:pt>
                <c:pt idx="2133">
                  <c:v>40632.875</c:v>
                </c:pt>
                <c:pt idx="2134">
                  <c:v>40632.917000000001</c:v>
                </c:pt>
                <c:pt idx="2135">
                  <c:v>40632.957999999999</c:v>
                </c:pt>
                <c:pt idx="2136">
                  <c:v>40633</c:v>
                </c:pt>
                <c:pt idx="2137">
                  <c:v>40633.042000000001</c:v>
                </c:pt>
                <c:pt idx="2138">
                  <c:v>40633.082999999999</c:v>
                </c:pt>
                <c:pt idx="2139">
                  <c:v>40633.125</c:v>
                </c:pt>
                <c:pt idx="2140">
                  <c:v>40633.167000000001</c:v>
                </c:pt>
                <c:pt idx="2141">
                  <c:v>40633.207999999999</c:v>
                </c:pt>
                <c:pt idx="2142">
                  <c:v>40633.25</c:v>
                </c:pt>
                <c:pt idx="2143">
                  <c:v>40633.292000000001</c:v>
                </c:pt>
                <c:pt idx="2144">
                  <c:v>40633.332999999999</c:v>
                </c:pt>
                <c:pt idx="2145">
                  <c:v>40633.375</c:v>
                </c:pt>
                <c:pt idx="2146">
                  <c:v>40633.417000000001</c:v>
                </c:pt>
                <c:pt idx="2147">
                  <c:v>40633.457999999999</c:v>
                </c:pt>
                <c:pt idx="2148">
                  <c:v>40633.5</c:v>
                </c:pt>
                <c:pt idx="2149">
                  <c:v>40633.542000000001</c:v>
                </c:pt>
                <c:pt idx="2150">
                  <c:v>40633.582999999999</c:v>
                </c:pt>
                <c:pt idx="2151">
                  <c:v>40633.625</c:v>
                </c:pt>
                <c:pt idx="2152">
                  <c:v>40633.667000000001</c:v>
                </c:pt>
                <c:pt idx="2153">
                  <c:v>40633.707999999999</c:v>
                </c:pt>
                <c:pt idx="2154">
                  <c:v>40633.75</c:v>
                </c:pt>
                <c:pt idx="2155">
                  <c:v>40633.792000000001</c:v>
                </c:pt>
                <c:pt idx="2156">
                  <c:v>40633.832999999999</c:v>
                </c:pt>
                <c:pt idx="2157">
                  <c:v>40633.875</c:v>
                </c:pt>
                <c:pt idx="2158">
                  <c:v>40633.917000000001</c:v>
                </c:pt>
                <c:pt idx="2159">
                  <c:v>40633.957999999999</c:v>
                </c:pt>
                <c:pt idx="2160">
                  <c:v>40634</c:v>
                </c:pt>
                <c:pt idx="2161">
                  <c:v>40634.042000000001</c:v>
                </c:pt>
                <c:pt idx="2162">
                  <c:v>40634.082999999999</c:v>
                </c:pt>
                <c:pt idx="2163">
                  <c:v>40634.125</c:v>
                </c:pt>
                <c:pt idx="2164">
                  <c:v>40634.167000000001</c:v>
                </c:pt>
                <c:pt idx="2165">
                  <c:v>40634.207999999999</c:v>
                </c:pt>
                <c:pt idx="2166">
                  <c:v>40634.25</c:v>
                </c:pt>
                <c:pt idx="2167">
                  <c:v>40634.292000000001</c:v>
                </c:pt>
                <c:pt idx="2168">
                  <c:v>40634.332999999999</c:v>
                </c:pt>
                <c:pt idx="2169">
                  <c:v>40634.375</c:v>
                </c:pt>
                <c:pt idx="2170">
                  <c:v>40634.417000000001</c:v>
                </c:pt>
                <c:pt idx="2171">
                  <c:v>40634.457999999999</c:v>
                </c:pt>
                <c:pt idx="2172">
                  <c:v>40634.5</c:v>
                </c:pt>
                <c:pt idx="2173">
                  <c:v>40634.542000000001</c:v>
                </c:pt>
                <c:pt idx="2174">
                  <c:v>40634.582999999999</c:v>
                </c:pt>
                <c:pt idx="2175">
                  <c:v>40634.625</c:v>
                </c:pt>
                <c:pt idx="2176">
                  <c:v>40634.667000000001</c:v>
                </c:pt>
                <c:pt idx="2177">
                  <c:v>40634.707999999999</c:v>
                </c:pt>
                <c:pt idx="2178">
                  <c:v>40634.75</c:v>
                </c:pt>
                <c:pt idx="2179">
                  <c:v>40634.792000000001</c:v>
                </c:pt>
                <c:pt idx="2180">
                  <c:v>40634.832999999999</c:v>
                </c:pt>
                <c:pt idx="2181">
                  <c:v>40634.875</c:v>
                </c:pt>
                <c:pt idx="2182">
                  <c:v>40634.917000000001</c:v>
                </c:pt>
                <c:pt idx="2183">
                  <c:v>40634.957999999999</c:v>
                </c:pt>
                <c:pt idx="2184">
                  <c:v>40635</c:v>
                </c:pt>
                <c:pt idx="2185">
                  <c:v>40635.042000000001</c:v>
                </c:pt>
                <c:pt idx="2186">
                  <c:v>40635.082999999999</c:v>
                </c:pt>
                <c:pt idx="2187">
                  <c:v>40635.125</c:v>
                </c:pt>
                <c:pt idx="2188">
                  <c:v>40635.167000000001</c:v>
                </c:pt>
                <c:pt idx="2189">
                  <c:v>40635.207999999999</c:v>
                </c:pt>
                <c:pt idx="2190">
                  <c:v>40635.25</c:v>
                </c:pt>
                <c:pt idx="2191">
                  <c:v>40635.292000000001</c:v>
                </c:pt>
                <c:pt idx="2192">
                  <c:v>40635.332999999999</c:v>
                </c:pt>
                <c:pt idx="2193">
                  <c:v>40635.375</c:v>
                </c:pt>
                <c:pt idx="2194">
                  <c:v>40635.417000000001</c:v>
                </c:pt>
                <c:pt idx="2195">
                  <c:v>40635.457999999999</c:v>
                </c:pt>
                <c:pt idx="2196">
                  <c:v>40635.5</c:v>
                </c:pt>
                <c:pt idx="2197">
                  <c:v>40635.542000000001</c:v>
                </c:pt>
                <c:pt idx="2198">
                  <c:v>40635.582999999999</c:v>
                </c:pt>
                <c:pt idx="2199">
                  <c:v>40635.625</c:v>
                </c:pt>
                <c:pt idx="2200">
                  <c:v>40635.667000000001</c:v>
                </c:pt>
                <c:pt idx="2201">
                  <c:v>40635.707999999999</c:v>
                </c:pt>
                <c:pt idx="2202">
                  <c:v>40635.75</c:v>
                </c:pt>
                <c:pt idx="2203">
                  <c:v>40635.792000000001</c:v>
                </c:pt>
                <c:pt idx="2204">
                  <c:v>40635.832999999999</c:v>
                </c:pt>
                <c:pt idx="2205">
                  <c:v>40635.875</c:v>
                </c:pt>
                <c:pt idx="2206">
                  <c:v>40635.917000000001</c:v>
                </c:pt>
                <c:pt idx="2207">
                  <c:v>40635.957999999999</c:v>
                </c:pt>
                <c:pt idx="2208">
                  <c:v>40636</c:v>
                </c:pt>
                <c:pt idx="2209">
                  <c:v>40636.042000000001</c:v>
                </c:pt>
                <c:pt idx="2210">
                  <c:v>40636.082999999999</c:v>
                </c:pt>
                <c:pt idx="2211">
                  <c:v>40636.125</c:v>
                </c:pt>
                <c:pt idx="2212">
                  <c:v>40636.167000000001</c:v>
                </c:pt>
                <c:pt idx="2213">
                  <c:v>40636.207999999999</c:v>
                </c:pt>
                <c:pt idx="2214">
                  <c:v>40636.25</c:v>
                </c:pt>
                <c:pt idx="2215">
                  <c:v>40636.292000000001</c:v>
                </c:pt>
                <c:pt idx="2216">
                  <c:v>40636.332999999999</c:v>
                </c:pt>
                <c:pt idx="2217">
                  <c:v>40636.375</c:v>
                </c:pt>
                <c:pt idx="2218">
                  <c:v>40636.417000000001</c:v>
                </c:pt>
                <c:pt idx="2219">
                  <c:v>40636.457999999999</c:v>
                </c:pt>
                <c:pt idx="2220">
                  <c:v>40636.5</c:v>
                </c:pt>
                <c:pt idx="2221">
                  <c:v>40636.542000000001</c:v>
                </c:pt>
                <c:pt idx="2222">
                  <c:v>40636.582999999999</c:v>
                </c:pt>
                <c:pt idx="2223">
                  <c:v>40636.625</c:v>
                </c:pt>
                <c:pt idx="2224">
                  <c:v>40636.667000000001</c:v>
                </c:pt>
                <c:pt idx="2225">
                  <c:v>40636.707999999999</c:v>
                </c:pt>
                <c:pt idx="2226">
                  <c:v>40636.75</c:v>
                </c:pt>
                <c:pt idx="2227">
                  <c:v>40636.792000000001</c:v>
                </c:pt>
                <c:pt idx="2228">
                  <c:v>40636.832999999999</c:v>
                </c:pt>
                <c:pt idx="2229">
                  <c:v>40636.875</c:v>
                </c:pt>
                <c:pt idx="2230">
                  <c:v>40636.917000000001</c:v>
                </c:pt>
                <c:pt idx="2231">
                  <c:v>40636.957999999999</c:v>
                </c:pt>
                <c:pt idx="2232">
                  <c:v>40637</c:v>
                </c:pt>
                <c:pt idx="2233">
                  <c:v>40637.042000000001</c:v>
                </c:pt>
                <c:pt idx="2234">
                  <c:v>40637.082999999999</c:v>
                </c:pt>
                <c:pt idx="2235">
                  <c:v>40637.125</c:v>
                </c:pt>
                <c:pt idx="2236">
                  <c:v>40637.167000000001</c:v>
                </c:pt>
                <c:pt idx="2237">
                  <c:v>40637.207999999999</c:v>
                </c:pt>
                <c:pt idx="2238">
                  <c:v>40637.25</c:v>
                </c:pt>
                <c:pt idx="2239">
                  <c:v>40637.292000000001</c:v>
                </c:pt>
                <c:pt idx="2240">
                  <c:v>40637.332999999999</c:v>
                </c:pt>
                <c:pt idx="2241">
                  <c:v>40637.375</c:v>
                </c:pt>
                <c:pt idx="2242">
                  <c:v>40637.417000000001</c:v>
                </c:pt>
                <c:pt idx="2243">
                  <c:v>40637.457999999999</c:v>
                </c:pt>
                <c:pt idx="2244">
                  <c:v>40637.5</c:v>
                </c:pt>
                <c:pt idx="2245">
                  <c:v>40637.542000000001</c:v>
                </c:pt>
                <c:pt idx="2246">
                  <c:v>40637.582999999999</c:v>
                </c:pt>
                <c:pt idx="2247">
                  <c:v>40637.625</c:v>
                </c:pt>
                <c:pt idx="2248">
                  <c:v>40637.667000000001</c:v>
                </c:pt>
                <c:pt idx="2249">
                  <c:v>40637.707999999999</c:v>
                </c:pt>
                <c:pt idx="2250">
                  <c:v>40637.75</c:v>
                </c:pt>
                <c:pt idx="2251">
                  <c:v>40637.792000000001</c:v>
                </c:pt>
                <c:pt idx="2252">
                  <c:v>40637.832999999999</c:v>
                </c:pt>
                <c:pt idx="2253">
                  <c:v>40637.875</c:v>
                </c:pt>
                <c:pt idx="2254">
                  <c:v>40637.917000000001</c:v>
                </c:pt>
                <c:pt idx="2255">
                  <c:v>40637.957999999999</c:v>
                </c:pt>
                <c:pt idx="2256">
                  <c:v>40638</c:v>
                </c:pt>
                <c:pt idx="2257">
                  <c:v>40638.042000000001</c:v>
                </c:pt>
                <c:pt idx="2258">
                  <c:v>40638.082999999999</c:v>
                </c:pt>
                <c:pt idx="2259">
                  <c:v>40638.125</c:v>
                </c:pt>
                <c:pt idx="2260">
                  <c:v>40638.167000000001</c:v>
                </c:pt>
                <c:pt idx="2261">
                  <c:v>40638.207999999999</c:v>
                </c:pt>
                <c:pt idx="2262">
                  <c:v>40638.25</c:v>
                </c:pt>
                <c:pt idx="2263">
                  <c:v>40638.292000000001</c:v>
                </c:pt>
                <c:pt idx="2264">
                  <c:v>40638.332999999999</c:v>
                </c:pt>
                <c:pt idx="2265">
                  <c:v>40638.375</c:v>
                </c:pt>
                <c:pt idx="2266">
                  <c:v>40638.417000000001</c:v>
                </c:pt>
                <c:pt idx="2267">
                  <c:v>40638.457999999999</c:v>
                </c:pt>
                <c:pt idx="2268">
                  <c:v>40638.5</c:v>
                </c:pt>
                <c:pt idx="2269">
                  <c:v>40638.542000000001</c:v>
                </c:pt>
                <c:pt idx="2270">
                  <c:v>40638.582999999999</c:v>
                </c:pt>
                <c:pt idx="2271">
                  <c:v>40638.625</c:v>
                </c:pt>
                <c:pt idx="2272">
                  <c:v>40638.667000000001</c:v>
                </c:pt>
                <c:pt idx="2273">
                  <c:v>40638.707999999999</c:v>
                </c:pt>
                <c:pt idx="2274">
                  <c:v>40638.75</c:v>
                </c:pt>
                <c:pt idx="2275">
                  <c:v>40638.792000000001</c:v>
                </c:pt>
                <c:pt idx="2276">
                  <c:v>40638.832999999999</c:v>
                </c:pt>
                <c:pt idx="2277">
                  <c:v>40638.875</c:v>
                </c:pt>
                <c:pt idx="2278">
                  <c:v>40638.917000000001</c:v>
                </c:pt>
                <c:pt idx="2279">
                  <c:v>40638.957999999999</c:v>
                </c:pt>
                <c:pt idx="2280">
                  <c:v>40639</c:v>
                </c:pt>
                <c:pt idx="2281">
                  <c:v>40639.042000000001</c:v>
                </c:pt>
                <c:pt idx="2282">
                  <c:v>40639.082999999999</c:v>
                </c:pt>
                <c:pt idx="2283">
                  <c:v>40639.125</c:v>
                </c:pt>
                <c:pt idx="2284">
                  <c:v>40639.167000000001</c:v>
                </c:pt>
                <c:pt idx="2285">
                  <c:v>40639.207999999999</c:v>
                </c:pt>
                <c:pt idx="2286">
                  <c:v>40639.25</c:v>
                </c:pt>
                <c:pt idx="2287">
                  <c:v>40639.292000000001</c:v>
                </c:pt>
                <c:pt idx="2288">
                  <c:v>40639.332999999999</c:v>
                </c:pt>
                <c:pt idx="2289">
                  <c:v>40639.375</c:v>
                </c:pt>
                <c:pt idx="2290">
                  <c:v>40639.417000000001</c:v>
                </c:pt>
                <c:pt idx="2291">
                  <c:v>40639.457999999999</c:v>
                </c:pt>
                <c:pt idx="2292">
                  <c:v>40639.5</c:v>
                </c:pt>
                <c:pt idx="2293">
                  <c:v>40639.542000000001</c:v>
                </c:pt>
                <c:pt idx="2294">
                  <c:v>40639.582999999999</c:v>
                </c:pt>
                <c:pt idx="2295">
                  <c:v>40639.625</c:v>
                </c:pt>
                <c:pt idx="2296">
                  <c:v>40639.667000000001</c:v>
                </c:pt>
                <c:pt idx="2297">
                  <c:v>40639.707999999999</c:v>
                </c:pt>
                <c:pt idx="2298">
                  <c:v>40639.75</c:v>
                </c:pt>
                <c:pt idx="2299">
                  <c:v>40639.792000000001</c:v>
                </c:pt>
                <c:pt idx="2300">
                  <c:v>40639.832999999999</c:v>
                </c:pt>
                <c:pt idx="2301">
                  <c:v>40639.875</c:v>
                </c:pt>
                <c:pt idx="2302">
                  <c:v>40639.917000000001</c:v>
                </c:pt>
                <c:pt idx="2303">
                  <c:v>40639.957999999999</c:v>
                </c:pt>
                <c:pt idx="2304">
                  <c:v>40640</c:v>
                </c:pt>
                <c:pt idx="2305">
                  <c:v>40640.042000000001</c:v>
                </c:pt>
                <c:pt idx="2306">
                  <c:v>40640.082999999999</c:v>
                </c:pt>
                <c:pt idx="2307">
                  <c:v>40640.125</c:v>
                </c:pt>
                <c:pt idx="2308">
                  <c:v>40640.167000000001</c:v>
                </c:pt>
                <c:pt idx="2309">
                  <c:v>40640.207999999999</c:v>
                </c:pt>
                <c:pt idx="2310">
                  <c:v>40640.25</c:v>
                </c:pt>
                <c:pt idx="2311">
                  <c:v>40640.292000000001</c:v>
                </c:pt>
                <c:pt idx="2312">
                  <c:v>40640.332999999999</c:v>
                </c:pt>
                <c:pt idx="2313">
                  <c:v>40640.375</c:v>
                </c:pt>
                <c:pt idx="2314">
                  <c:v>40640.417000000001</c:v>
                </c:pt>
                <c:pt idx="2315">
                  <c:v>40640.457999999999</c:v>
                </c:pt>
                <c:pt idx="2316">
                  <c:v>40640.5</c:v>
                </c:pt>
                <c:pt idx="2317">
                  <c:v>40640.542000000001</c:v>
                </c:pt>
                <c:pt idx="2318">
                  <c:v>40640.582999999999</c:v>
                </c:pt>
                <c:pt idx="2319">
                  <c:v>40640.625</c:v>
                </c:pt>
                <c:pt idx="2320">
                  <c:v>40640.667000000001</c:v>
                </c:pt>
                <c:pt idx="2321">
                  <c:v>40640.707999999999</c:v>
                </c:pt>
                <c:pt idx="2322">
                  <c:v>40640.75</c:v>
                </c:pt>
                <c:pt idx="2323">
                  <c:v>40640.792000000001</c:v>
                </c:pt>
                <c:pt idx="2324">
                  <c:v>40640.832999999999</c:v>
                </c:pt>
                <c:pt idx="2325">
                  <c:v>40640.875</c:v>
                </c:pt>
                <c:pt idx="2326">
                  <c:v>40640.917000000001</c:v>
                </c:pt>
                <c:pt idx="2327">
                  <c:v>40640.957999999999</c:v>
                </c:pt>
                <c:pt idx="2328">
                  <c:v>40641</c:v>
                </c:pt>
                <c:pt idx="2329">
                  <c:v>40641.042000000001</c:v>
                </c:pt>
                <c:pt idx="2330">
                  <c:v>40641.082999999999</c:v>
                </c:pt>
                <c:pt idx="2331">
                  <c:v>40641.125</c:v>
                </c:pt>
                <c:pt idx="2332">
                  <c:v>40641.167000000001</c:v>
                </c:pt>
                <c:pt idx="2333">
                  <c:v>40641.207999999999</c:v>
                </c:pt>
                <c:pt idx="2334">
                  <c:v>40641.25</c:v>
                </c:pt>
                <c:pt idx="2335">
                  <c:v>40641.292000000001</c:v>
                </c:pt>
                <c:pt idx="2336">
                  <c:v>40641.332999999999</c:v>
                </c:pt>
                <c:pt idx="2337">
                  <c:v>40641.375</c:v>
                </c:pt>
                <c:pt idx="2338">
                  <c:v>40641.417000000001</c:v>
                </c:pt>
                <c:pt idx="2339">
                  <c:v>40641.457999999999</c:v>
                </c:pt>
                <c:pt idx="2340">
                  <c:v>40641.5</c:v>
                </c:pt>
                <c:pt idx="2341">
                  <c:v>40641.542000000001</c:v>
                </c:pt>
                <c:pt idx="2342">
                  <c:v>40641.582999999999</c:v>
                </c:pt>
                <c:pt idx="2343">
                  <c:v>40641.625</c:v>
                </c:pt>
                <c:pt idx="2344">
                  <c:v>40641.667000000001</c:v>
                </c:pt>
                <c:pt idx="2345">
                  <c:v>40641.707999999999</c:v>
                </c:pt>
                <c:pt idx="2346">
                  <c:v>40641.75</c:v>
                </c:pt>
                <c:pt idx="2347">
                  <c:v>40641.792000000001</c:v>
                </c:pt>
                <c:pt idx="2348">
                  <c:v>40641.832999999999</c:v>
                </c:pt>
                <c:pt idx="2349">
                  <c:v>40641.875</c:v>
                </c:pt>
                <c:pt idx="2350">
                  <c:v>40641.917000000001</c:v>
                </c:pt>
                <c:pt idx="2351">
                  <c:v>40641.957999999999</c:v>
                </c:pt>
                <c:pt idx="2352">
                  <c:v>40642</c:v>
                </c:pt>
                <c:pt idx="2353">
                  <c:v>40642.042000000001</c:v>
                </c:pt>
                <c:pt idx="2354">
                  <c:v>40642.082999999999</c:v>
                </c:pt>
                <c:pt idx="2355">
                  <c:v>40642.125</c:v>
                </c:pt>
                <c:pt idx="2356">
                  <c:v>40642.167000000001</c:v>
                </c:pt>
                <c:pt idx="2357">
                  <c:v>40642.207999999999</c:v>
                </c:pt>
                <c:pt idx="2358">
                  <c:v>40642.25</c:v>
                </c:pt>
                <c:pt idx="2359">
                  <c:v>40642.292000000001</c:v>
                </c:pt>
                <c:pt idx="2360">
                  <c:v>40642.332999999999</c:v>
                </c:pt>
                <c:pt idx="2361">
                  <c:v>40642.375</c:v>
                </c:pt>
                <c:pt idx="2362">
                  <c:v>40642.417000000001</c:v>
                </c:pt>
                <c:pt idx="2363">
                  <c:v>40642.457999999999</c:v>
                </c:pt>
                <c:pt idx="2364">
                  <c:v>40642.5</c:v>
                </c:pt>
                <c:pt idx="2365">
                  <c:v>40642.542000000001</c:v>
                </c:pt>
                <c:pt idx="2366">
                  <c:v>40642.582999999999</c:v>
                </c:pt>
                <c:pt idx="2367">
                  <c:v>40642.625</c:v>
                </c:pt>
                <c:pt idx="2368">
                  <c:v>40642.667000000001</c:v>
                </c:pt>
                <c:pt idx="2369">
                  <c:v>40642.707999999999</c:v>
                </c:pt>
                <c:pt idx="2370">
                  <c:v>40642.75</c:v>
                </c:pt>
                <c:pt idx="2371">
                  <c:v>40642.792000000001</c:v>
                </c:pt>
                <c:pt idx="2372">
                  <c:v>40642.832999999999</c:v>
                </c:pt>
                <c:pt idx="2373">
                  <c:v>40642.875</c:v>
                </c:pt>
                <c:pt idx="2374">
                  <c:v>40642.917000000001</c:v>
                </c:pt>
                <c:pt idx="2375">
                  <c:v>40642.957999999999</c:v>
                </c:pt>
                <c:pt idx="2376">
                  <c:v>40643</c:v>
                </c:pt>
                <c:pt idx="2377">
                  <c:v>40643.042000000001</c:v>
                </c:pt>
                <c:pt idx="2378">
                  <c:v>40643.082999999999</c:v>
                </c:pt>
                <c:pt idx="2379">
                  <c:v>40643.125</c:v>
                </c:pt>
                <c:pt idx="2380">
                  <c:v>40643.167000000001</c:v>
                </c:pt>
                <c:pt idx="2381">
                  <c:v>40643.207999999999</c:v>
                </c:pt>
                <c:pt idx="2382">
                  <c:v>40643.25</c:v>
                </c:pt>
                <c:pt idx="2383">
                  <c:v>40643.292000000001</c:v>
                </c:pt>
                <c:pt idx="2384">
                  <c:v>40643.332999999999</c:v>
                </c:pt>
                <c:pt idx="2385">
                  <c:v>40643.375</c:v>
                </c:pt>
                <c:pt idx="2386">
                  <c:v>40643.417000000001</c:v>
                </c:pt>
                <c:pt idx="2387">
                  <c:v>40643.457999999999</c:v>
                </c:pt>
                <c:pt idx="2388">
                  <c:v>40643.5</c:v>
                </c:pt>
                <c:pt idx="2389">
                  <c:v>40643.542000000001</c:v>
                </c:pt>
                <c:pt idx="2390">
                  <c:v>40643.582999999999</c:v>
                </c:pt>
                <c:pt idx="2391">
                  <c:v>40643.625</c:v>
                </c:pt>
                <c:pt idx="2392">
                  <c:v>40643.667000000001</c:v>
                </c:pt>
                <c:pt idx="2393">
                  <c:v>40643.707999999999</c:v>
                </c:pt>
                <c:pt idx="2394">
                  <c:v>40643.75</c:v>
                </c:pt>
                <c:pt idx="2395">
                  <c:v>40643.792000000001</c:v>
                </c:pt>
                <c:pt idx="2396">
                  <c:v>40643.832999999999</c:v>
                </c:pt>
                <c:pt idx="2397">
                  <c:v>40643.875</c:v>
                </c:pt>
                <c:pt idx="2398">
                  <c:v>40643.917000000001</c:v>
                </c:pt>
                <c:pt idx="2399">
                  <c:v>40643.957999999999</c:v>
                </c:pt>
                <c:pt idx="2400">
                  <c:v>40644</c:v>
                </c:pt>
                <c:pt idx="2401">
                  <c:v>40644.042000000001</c:v>
                </c:pt>
                <c:pt idx="2402">
                  <c:v>40644.082999999999</c:v>
                </c:pt>
                <c:pt idx="2403">
                  <c:v>40644.125</c:v>
                </c:pt>
                <c:pt idx="2404">
                  <c:v>40644.167000000001</c:v>
                </c:pt>
                <c:pt idx="2405">
                  <c:v>40644.207999999999</c:v>
                </c:pt>
                <c:pt idx="2406">
                  <c:v>40644.25</c:v>
                </c:pt>
                <c:pt idx="2407">
                  <c:v>40644.292000000001</c:v>
                </c:pt>
                <c:pt idx="2408">
                  <c:v>40644.332999999999</c:v>
                </c:pt>
                <c:pt idx="2409">
                  <c:v>40644.375</c:v>
                </c:pt>
                <c:pt idx="2410">
                  <c:v>40644.417000000001</c:v>
                </c:pt>
                <c:pt idx="2411">
                  <c:v>40644.457999999999</c:v>
                </c:pt>
                <c:pt idx="2412">
                  <c:v>40644.5</c:v>
                </c:pt>
                <c:pt idx="2413">
                  <c:v>40644.542000000001</c:v>
                </c:pt>
                <c:pt idx="2414">
                  <c:v>40644.582999999999</c:v>
                </c:pt>
                <c:pt idx="2415">
                  <c:v>40644.625</c:v>
                </c:pt>
                <c:pt idx="2416">
                  <c:v>40644.667000000001</c:v>
                </c:pt>
                <c:pt idx="2417">
                  <c:v>40644.707999999999</c:v>
                </c:pt>
                <c:pt idx="2418">
                  <c:v>40644.75</c:v>
                </c:pt>
                <c:pt idx="2419">
                  <c:v>40644.792000000001</c:v>
                </c:pt>
                <c:pt idx="2420">
                  <c:v>40644.832999999999</c:v>
                </c:pt>
                <c:pt idx="2421">
                  <c:v>40644.875</c:v>
                </c:pt>
                <c:pt idx="2422">
                  <c:v>40644.917000000001</c:v>
                </c:pt>
                <c:pt idx="2423">
                  <c:v>40644.957999999999</c:v>
                </c:pt>
                <c:pt idx="2424">
                  <c:v>40645</c:v>
                </c:pt>
                <c:pt idx="2425">
                  <c:v>40645.042000000001</c:v>
                </c:pt>
                <c:pt idx="2426">
                  <c:v>40645.082999999999</c:v>
                </c:pt>
                <c:pt idx="2427">
                  <c:v>40645.125</c:v>
                </c:pt>
                <c:pt idx="2428">
                  <c:v>40645.167000000001</c:v>
                </c:pt>
                <c:pt idx="2429">
                  <c:v>40645.207999999999</c:v>
                </c:pt>
                <c:pt idx="2430">
                  <c:v>40645.25</c:v>
                </c:pt>
                <c:pt idx="2431">
                  <c:v>40645.292000000001</c:v>
                </c:pt>
                <c:pt idx="2432">
                  <c:v>40645.332999999999</c:v>
                </c:pt>
                <c:pt idx="2433">
                  <c:v>40645.375</c:v>
                </c:pt>
                <c:pt idx="2434">
                  <c:v>40645.417000000001</c:v>
                </c:pt>
                <c:pt idx="2435">
                  <c:v>40645.457999999999</c:v>
                </c:pt>
                <c:pt idx="2436">
                  <c:v>40645.5</c:v>
                </c:pt>
                <c:pt idx="2437">
                  <c:v>40645.542000000001</c:v>
                </c:pt>
                <c:pt idx="2438">
                  <c:v>40645.582999999999</c:v>
                </c:pt>
                <c:pt idx="2439">
                  <c:v>40645.625</c:v>
                </c:pt>
                <c:pt idx="2440">
                  <c:v>40645.667000000001</c:v>
                </c:pt>
                <c:pt idx="2441">
                  <c:v>40645.707999999999</c:v>
                </c:pt>
                <c:pt idx="2442">
                  <c:v>40645.75</c:v>
                </c:pt>
                <c:pt idx="2443">
                  <c:v>40645.792000000001</c:v>
                </c:pt>
                <c:pt idx="2444">
                  <c:v>40645.832999999999</c:v>
                </c:pt>
                <c:pt idx="2445">
                  <c:v>40645.875</c:v>
                </c:pt>
                <c:pt idx="2446">
                  <c:v>40645.917000000001</c:v>
                </c:pt>
                <c:pt idx="2447">
                  <c:v>40645.957999999999</c:v>
                </c:pt>
                <c:pt idx="2448">
                  <c:v>40646</c:v>
                </c:pt>
                <c:pt idx="2449">
                  <c:v>40646.042000000001</c:v>
                </c:pt>
                <c:pt idx="2450">
                  <c:v>40646.082999999999</c:v>
                </c:pt>
                <c:pt idx="2451">
                  <c:v>40646.125</c:v>
                </c:pt>
                <c:pt idx="2452">
                  <c:v>40646.167000000001</c:v>
                </c:pt>
                <c:pt idx="2453">
                  <c:v>40646.207999999999</c:v>
                </c:pt>
                <c:pt idx="2454">
                  <c:v>40646.25</c:v>
                </c:pt>
                <c:pt idx="2455">
                  <c:v>40646.292000000001</c:v>
                </c:pt>
                <c:pt idx="2456">
                  <c:v>40646.332999999999</c:v>
                </c:pt>
                <c:pt idx="2457">
                  <c:v>40646.375</c:v>
                </c:pt>
                <c:pt idx="2458">
                  <c:v>40646.417000000001</c:v>
                </c:pt>
                <c:pt idx="2459">
                  <c:v>40646.457999999999</c:v>
                </c:pt>
                <c:pt idx="2460">
                  <c:v>40646.5</c:v>
                </c:pt>
                <c:pt idx="2461">
                  <c:v>40646.542000000001</c:v>
                </c:pt>
                <c:pt idx="2462">
                  <c:v>40646.582999999999</c:v>
                </c:pt>
                <c:pt idx="2463">
                  <c:v>40646.625</c:v>
                </c:pt>
                <c:pt idx="2464">
                  <c:v>40646.667000000001</c:v>
                </c:pt>
                <c:pt idx="2465">
                  <c:v>40646.707999999999</c:v>
                </c:pt>
                <c:pt idx="2466">
                  <c:v>40646.75</c:v>
                </c:pt>
                <c:pt idx="2467">
                  <c:v>40646.792000000001</c:v>
                </c:pt>
                <c:pt idx="2468">
                  <c:v>40646.832999999999</c:v>
                </c:pt>
                <c:pt idx="2469">
                  <c:v>40646.875</c:v>
                </c:pt>
                <c:pt idx="2470">
                  <c:v>40646.917000000001</c:v>
                </c:pt>
                <c:pt idx="2471">
                  <c:v>40646.957999999999</c:v>
                </c:pt>
                <c:pt idx="2472">
                  <c:v>40647</c:v>
                </c:pt>
                <c:pt idx="2473">
                  <c:v>40647.042000000001</c:v>
                </c:pt>
                <c:pt idx="2474">
                  <c:v>40647.082999999999</c:v>
                </c:pt>
                <c:pt idx="2475">
                  <c:v>40647.125</c:v>
                </c:pt>
                <c:pt idx="2476">
                  <c:v>40647.167000000001</c:v>
                </c:pt>
                <c:pt idx="2477">
                  <c:v>40647.207999999999</c:v>
                </c:pt>
                <c:pt idx="2478">
                  <c:v>40647.25</c:v>
                </c:pt>
                <c:pt idx="2479">
                  <c:v>40647.292000000001</c:v>
                </c:pt>
                <c:pt idx="2480">
                  <c:v>40647.332999999999</c:v>
                </c:pt>
                <c:pt idx="2481">
                  <c:v>40647.375</c:v>
                </c:pt>
                <c:pt idx="2482">
                  <c:v>40647.417000000001</c:v>
                </c:pt>
                <c:pt idx="2483">
                  <c:v>40647.457999999999</c:v>
                </c:pt>
                <c:pt idx="2484">
                  <c:v>40647.5</c:v>
                </c:pt>
                <c:pt idx="2485">
                  <c:v>40647.542000000001</c:v>
                </c:pt>
                <c:pt idx="2486">
                  <c:v>40647.582999999999</c:v>
                </c:pt>
                <c:pt idx="2487">
                  <c:v>40647.625</c:v>
                </c:pt>
                <c:pt idx="2488">
                  <c:v>40647.667000000001</c:v>
                </c:pt>
                <c:pt idx="2489">
                  <c:v>40647.707999999999</c:v>
                </c:pt>
                <c:pt idx="2490">
                  <c:v>40647.75</c:v>
                </c:pt>
                <c:pt idx="2491">
                  <c:v>40647.792000000001</c:v>
                </c:pt>
                <c:pt idx="2492">
                  <c:v>40647.832999999999</c:v>
                </c:pt>
                <c:pt idx="2493">
                  <c:v>40647.875</c:v>
                </c:pt>
                <c:pt idx="2494">
                  <c:v>40647.917000000001</c:v>
                </c:pt>
                <c:pt idx="2495">
                  <c:v>40647.957999999999</c:v>
                </c:pt>
                <c:pt idx="2496">
                  <c:v>40648</c:v>
                </c:pt>
                <c:pt idx="2497">
                  <c:v>40648.042000000001</c:v>
                </c:pt>
                <c:pt idx="2498">
                  <c:v>40648.082999999999</c:v>
                </c:pt>
                <c:pt idx="2499">
                  <c:v>40648.125</c:v>
                </c:pt>
                <c:pt idx="2500">
                  <c:v>40648.167000000001</c:v>
                </c:pt>
                <c:pt idx="2501">
                  <c:v>40648.207999999999</c:v>
                </c:pt>
                <c:pt idx="2502">
                  <c:v>40648.25</c:v>
                </c:pt>
                <c:pt idx="2503">
                  <c:v>40648.292000000001</c:v>
                </c:pt>
                <c:pt idx="2504">
                  <c:v>40648.332999999999</c:v>
                </c:pt>
                <c:pt idx="2505">
                  <c:v>40648.375</c:v>
                </c:pt>
                <c:pt idx="2506">
                  <c:v>40648.417000000001</c:v>
                </c:pt>
                <c:pt idx="2507">
                  <c:v>40648.457999999999</c:v>
                </c:pt>
                <c:pt idx="2508">
                  <c:v>40648.5</c:v>
                </c:pt>
                <c:pt idx="2509">
                  <c:v>40648.542000000001</c:v>
                </c:pt>
                <c:pt idx="2510">
                  <c:v>40648.582999999999</c:v>
                </c:pt>
                <c:pt idx="2511">
                  <c:v>40648.625</c:v>
                </c:pt>
                <c:pt idx="2512">
                  <c:v>40648.667000000001</c:v>
                </c:pt>
                <c:pt idx="2513">
                  <c:v>40648.707999999999</c:v>
                </c:pt>
                <c:pt idx="2514">
                  <c:v>40648.75</c:v>
                </c:pt>
                <c:pt idx="2515">
                  <c:v>40648.792000000001</c:v>
                </c:pt>
                <c:pt idx="2516">
                  <c:v>40648.832999999999</c:v>
                </c:pt>
                <c:pt idx="2517">
                  <c:v>40648.875</c:v>
                </c:pt>
                <c:pt idx="2518">
                  <c:v>40648.917000000001</c:v>
                </c:pt>
                <c:pt idx="2519">
                  <c:v>40648.957999999999</c:v>
                </c:pt>
                <c:pt idx="2520">
                  <c:v>40649</c:v>
                </c:pt>
                <c:pt idx="2521">
                  <c:v>40649.042000000001</c:v>
                </c:pt>
                <c:pt idx="2522">
                  <c:v>40649.082999999999</c:v>
                </c:pt>
                <c:pt idx="2523">
                  <c:v>40649.125</c:v>
                </c:pt>
                <c:pt idx="2524">
                  <c:v>40649.167000000001</c:v>
                </c:pt>
                <c:pt idx="2525">
                  <c:v>40649.207999999999</c:v>
                </c:pt>
                <c:pt idx="2526">
                  <c:v>40649.25</c:v>
                </c:pt>
                <c:pt idx="2527">
                  <c:v>40649.292000000001</c:v>
                </c:pt>
                <c:pt idx="2528">
                  <c:v>40649.332999999999</c:v>
                </c:pt>
                <c:pt idx="2529">
                  <c:v>40649.375</c:v>
                </c:pt>
                <c:pt idx="2530">
                  <c:v>40649.417000000001</c:v>
                </c:pt>
                <c:pt idx="2531">
                  <c:v>40649.457999999999</c:v>
                </c:pt>
                <c:pt idx="2532">
                  <c:v>40649.5</c:v>
                </c:pt>
                <c:pt idx="2533">
                  <c:v>40649.542000000001</c:v>
                </c:pt>
                <c:pt idx="2534">
                  <c:v>40649.582999999999</c:v>
                </c:pt>
                <c:pt idx="2535">
                  <c:v>40649.625</c:v>
                </c:pt>
                <c:pt idx="2536">
                  <c:v>40649.667000000001</c:v>
                </c:pt>
                <c:pt idx="2537">
                  <c:v>40649.707999999999</c:v>
                </c:pt>
                <c:pt idx="2538">
                  <c:v>40649.75</c:v>
                </c:pt>
                <c:pt idx="2539">
                  <c:v>40649.792000000001</c:v>
                </c:pt>
                <c:pt idx="2540">
                  <c:v>40649.832999999999</c:v>
                </c:pt>
                <c:pt idx="2541">
                  <c:v>40649.875</c:v>
                </c:pt>
                <c:pt idx="2542">
                  <c:v>40649.917000000001</c:v>
                </c:pt>
                <c:pt idx="2543">
                  <c:v>40649.957999999999</c:v>
                </c:pt>
                <c:pt idx="2544">
                  <c:v>40650</c:v>
                </c:pt>
                <c:pt idx="2545">
                  <c:v>40650.042000000001</c:v>
                </c:pt>
                <c:pt idx="2546">
                  <c:v>40650.082999999999</c:v>
                </c:pt>
                <c:pt idx="2547">
                  <c:v>40650.125</c:v>
                </c:pt>
                <c:pt idx="2548">
                  <c:v>40650.167000000001</c:v>
                </c:pt>
                <c:pt idx="2549">
                  <c:v>40650.207999999999</c:v>
                </c:pt>
                <c:pt idx="2550">
                  <c:v>40650.25</c:v>
                </c:pt>
                <c:pt idx="2551">
                  <c:v>40650.292000000001</c:v>
                </c:pt>
                <c:pt idx="2552">
                  <c:v>40650.332999999999</c:v>
                </c:pt>
                <c:pt idx="2553">
                  <c:v>40650.375</c:v>
                </c:pt>
                <c:pt idx="2554">
                  <c:v>40650.417000000001</c:v>
                </c:pt>
                <c:pt idx="2555">
                  <c:v>40650.457999999999</c:v>
                </c:pt>
                <c:pt idx="2556">
                  <c:v>40650.5</c:v>
                </c:pt>
                <c:pt idx="2557">
                  <c:v>40650.542000000001</c:v>
                </c:pt>
                <c:pt idx="2558">
                  <c:v>40650.582999999999</c:v>
                </c:pt>
                <c:pt idx="2559">
                  <c:v>40650.625</c:v>
                </c:pt>
                <c:pt idx="2560">
                  <c:v>40650.667000000001</c:v>
                </c:pt>
                <c:pt idx="2561">
                  <c:v>40650.707999999999</c:v>
                </c:pt>
                <c:pt idx="2562">
                  <c:v>40650.75</c:v>
                </c:pt>
                <c:pt idx="2563">
                  <c:v>40650.792000000001</c:v>
                </c:pt>
                <c:pt idx="2564">
                  <c:v>40650.832999999999</c:v>
                </c:pt>
                <c:pt idx="2565">
                  <c:v>40650.875</c:v>
                </c:pt>
                <c:pt idx="2566">
                  <c:v>40650.917000000001</c:v>
                </c:pt>
                <c:pt idx="2567">
                  <c:v>40650.957999999999</c:v>
                </c:pt>
                <c:pt idx="2568">
                  <c:v>40651</c:v>
                </c:pt>
                <c:pt idx="2569">
                  <c:v>40651.042000000001</c:v>
                </c:pt>
                <c:pt idx="2570">
                  <c:v>40651.082999999999</c:v>
                </c:pt>
                <c:pt idx="2571">
                  <c:v>40651.125</c:v>
                </c:pt>
                <c:pt idx="2572">
                  <c:v>40651.167000000001</c:v>
                </c:pt>
                <c:pt idx="2573">
                  <c:v>40651.207999999999</c:v>
                </c:pt>
                <c:pt idx="2574">
                  <c:v>40651.25</c:v>
                </c:pt>
                <c:pt idx="2575">
                  <c:v>40651.292000000001</c:v>
                </c:pt>
                <c:pt idx="2576">
                  <c:v>40651.332999999999</c:v>
                </c:pt>
                <c:pt idx="2577">
                  <c:v>40651.375</c:v>
                </c:pt>
                <c:pt idx="2578">
                  <c:v>40651.417000000001</c:v>
                </c:pt>
                <c:pt idx="2579">
                  <c:v>40651.457999999999</c:v>
                </c:pt>
                <c:pt idx="2580">
                  <c:v>40651.5</c:v>
                </c:pt>
                <c:pt idx="2581">
                  <c:v>40651.542000000001</c:v>
                </c:pt>
                <c:pt idx="2582">
                  <c:v>40651.582999999999</c:v>
                </c:pt>
                <c:pt idx="2583">
                  <c:v>40651.625</c:v>
                </c:pt>
                <c:pt idx="2584">
                  <c:v>40651.667000000001</c:v>
                </c:pt>
                <c:pt idx="2585">
                  <c:v>40651.707999999999</c:v>
                </c:pt>
                <c:pt idx="2586">
                  <c:v>40651.75</c:v>
                </c:pt>
                <c:pt idx="2587">
                  <c:v>40651.792000000001</c:v>
                </c:pt>
                <c:pt idx="2588">
                  <c:v>40651.832999999999</c:v>
                </c:pt>
                <c:pt idx="2589">
                  <c:v>40651.875</c:v>
                </c:pt>
                <c:pt idx="2590">
                  <c:v>40651.917000000001</c:v>
                </c:pt>
                <c:pt idx="2591">
                  <c:v>40651.957999999999</c:v>
                </c:pt>
                <c:pt idx="2592">
                  <c:v>40652</c:v>
                </c:pt>
                <c:pt idx="2593">
                  <c:v>40652.042000000001</c:v>
                </c:pt>
                <c:pt idx="2594">
                  <c:v>40652.082999999999</c:v>
                </c:pt>
                <c:pt idx="2595">
                  <c:v>40652.125</c:v>
                </c:pt>
                <c:pt idx="2596">
                  <c:v>40652.167000000001</c:v>
                </c:pt>
                <c:pt idx="2597">
                  <c:v>40652.207999999999</c:v>
                </c:pt>
                <c:pt idx="2598">
                  <c:v>40652.25</c:v>
                </c:pt>
                <c:pt idx="2599">
                  <c:v>40652.292000000001</c:v>
                </c:pt>
                <c:pt idx="2600">
                  <c:v>40652.332999999999</c:v>
                </c:pt>
                <c:pt idx="2601">
                  <c:v>40652.375</c:v>
                </c:pt>
                <c:pt idx="2602">
                  <c:v>40652.417000000001</c:v>
                </c:pt>
                <c:pt idx="2603">
                  <c:v>40652.457999999999</c:v>
                </c:pt>
                <c:pt idx="2604">
                  <c:v>40652.5</c:v>
                </c:pt>
                <c:pt idx="2605">
                  <c:v>40652.542000000001</c:v>
                </c:pt>
                <c:pt idx="2606">
                  <c:v>40652.582999999999</c:v>
                </c:pt>
                <c:pt idx="2607">
                  <c:v>40652.625</c:v>
                </c:pt>
                <c:pt idx="2608">
                  <c:v>40652.667000000001</c:v>
                </c:pt>
                <c:pt idx="2609">
                  <c:v>40652.707999999999</c:v>
                </c:pt>
                <c:pt idx="2610">
                  <c:v>40652.75</c:v>
                </c:pt>
                <c:pt idx="2611">
                  <c:v>40652.792000000001</c:v>
                </c:pt>
                <c:pt idx="2612">
                  <c:v>40652.832999999999</c:v>
                </c:pt>
                <c:pt idx="2613">
                  <c:v>40652.875</c:v>
                </c:pt>
                <c:pt idx="2614">
                  <c:v>40652.917000000001</c:v>
                </c:pt>
                <c:pt idx="2615">
                  <c:v>40652.957999999999</c:v>
                </c:pt>
                <c:pt idx="2616">
                  <c:v>40653</c:v>
                </c:pt>
                <c:pt idx="2617">
                  <c:v>40653.042000000001</c:v>
                </c:pt>
                <c:pt idx="2618">
                  <c:v>40653.082999999999</c:v>
                </c:pt>
                <c:pt idx="2619">
                  <c:v>40653.125</c:v>
                </c:pt>
                <c:pt idx="2620">
                  <c:v>40653.167000000001</c:v>
                </c:pt>
                <c:pt idx="2621">
                  <c:v>40653.207999999999</c:v>
                </c:pt>
                <c:pt idx="2622">
                  <c:v>40653.25</c:v>
                </c:pt>
                <c:pt idx="2623">
                  <c:v>40653.292000000001</c:v>
                </c:pt>
                <c:pt idx="2624">
                  <c:v>40653.332999999999</c:v>
                </c:pt>
                <c:pt idx="2625">
                  <c:v>40653.375</c:v>
                </c:pt>
                <c:pt idx="2626">
                  <c:v>40653.417000000001</c:v>
                </c:pt>
                <c:pt idx="2627">
                  <c:v>40653.457999999999</c:v>
                </c:pt>
                <c:pt idx="2628">
                  <c:v>40653.5</c:v>
                </c:pt>
                <c:pt idx="2629">
                  <c:v>40653.542000000001</c:v>
                </c:pt>
                <c:pt idx="2630">
                  <c:v>40653.582999999999</c:v>
                </c:pt>
                <c:pt idx="2631">
                  <c:v>40653.625</c:v>
                </c:pt>
                <c:pt idx="2632">
                  <c:v>40653.667000000001</c:v>
                </c:pt>
                <c:pt idx="2633">
                  <c:v>40653.707999999999</c:v>
                </c:pt>
                <c:pt idx="2634">
                  <c:v>40653.75</c:v>
                </c:pt>
                <c:pt idx="2635">
                  <c:v>40653.792000000001</c:v>
                </c:pt>
                <c:pt idx="2636">
                  <c:v>40653.832999999999</c:v>
                </c:pt>
                <c:pt idx="2637">
                  <c:v>40653.875</c:v>
                </c:pt>
                <c:pt idx="2638">
                  <c:v>40653.917000000001</c:v>
                </c:pt>
                <c:pt idx="2639">
                  <c:v>40653.957999999999</c:v>
                </c:pt>
                <c:pt idx="2640">
                  <c:v>40654</c:v>
                </c:pt>
                <c:pt idx="2641">
                  <c:v>40654.042000000001</c:v>
                </c:pt>
                <c:pt idx="2642">
                  <c:v>40654.082999999999</c:v>
                </c:pt>
                <c:pt idx="2643">
                  <c:v>40654.125</c:v>
                </c:pt>
                <c:pt idx="2644">
                  <c:v>40654.167000000001</c:v>
                </c:pt>
                <c:pt idx="2645">
                  <c:v>40654.207999999999</c:v>
                </c:pt>
                <c:pt idx="2646">
                  <c:v>40654.25</c:v>
                </c:pt>
                <c:pt idx="2647">
                  <c:v>40654.292000000001</c:v>
                </c:pt>
                <c:pt idx="2648">
                  <c:v>40654.332999999999</c:v>
                </c:pt>
                <c:pt idx="2649">
                  <c:v>40654.375</c:v>
                </c:pt>
                <c:pt idx="2650">
                  <c:v>40654.417000000001</c:v>
                </c:pt>
                <c:pt idx="2651">
                  <c:v>40654.457999999999</c:v>
                </c:pt>
                <c:pt idx="2652">
                  <c:v>40654.5</c:v>
                </c:pt>
                <c:pt idx="2653">
                  <c:v>40654.542000000001</c:v>
                </c:pt>
                <c:pt idx="2654">
                  <c:v>40654.582999999999</c:v>
                </c:pt>
                <c:pt idx="2655">
                  <c:v>40654.625</c:v>
                </c:pt>
                <c:pt idx="2656">
                  <c:v>40654.667000000001</c:v>
                </c:pt>
                <c:pt idx="2657">
                  <c:v>40654.707999999999</c:v>
                </c:pt>
                <c:pt idx="2658">
                  <c:v>40654.75</c:v>
                </c:pt>
                <c:pt idx="2659">
                  <c:v>40654.792000000001</c:v>
                </c:pt>
                <c:pt idx="2660">
                  <c:v>40654.832999999999</c:v>
                </c:pt>
                <c:pt idx="2661">
                  <c:v>40654.875</c:v>
                </c:pt>
                <c:pt idx="2662">
                  <c:v>40654.915999999997</c:v>
                </c:pt>
                <c:pt idx="2663">
                  <c:v>40654.957999999999</c:v>
                </c:pt>
                <c:pt idx="2664">
                  <c:v>40655</c:v>
                </c:pt>
                <c:pt idx="2665">
                  <c:v>40655.042000000001</c:v>
                </c:pt>
                <c:pt idx="2666">
                  <c:v>40655.082999999999</c:v>
                </c:pt>
                <c:pt idx="2667">
                  <c:v>40655.125</c:v>
                </c:pt>
                <c:pt idx="2668">
                  <c:v>40655.167000000001</c:v>
                </c:pt>
                <c:pt idx="2669">
                  <c:v>40655.207999999999</c:v>
                </c:pt>
                <c:pt idx="2670">
                  <c:v>40655.25</c:v>
                </c:pt>
                <c:pt idx="2671">
                  <c:v>40655.292000000001</c:v>
                </c:pt>
                <c:pt idx="2672">
                  <c:v>40655.332999999999</c:v>
                </c:pt>
                <c:pt idx="2673">
                  <c:v>40655.375</c:v>
                </c:pt>
                <c:pt idx="2674">
                  <c:v>40655.417000000001</c:v>
                </c:pt>
                <c:pt idx="2675">
                  <c:v>40655.457999999999</c:v>
                </c:pt>
                <c:pt idx="2676">
                  <c:v>40655.5</c:v>
                </c:pt>
                <c:pt idx="2677">
                  <c:v>40655.542000000001</c:v>
                </c:pt>
                <c:pt idx="2678">
                  <c:v>40655.582999999999</c:v>
                </c:pt>
                <c:pt idx="2679">
                  <c:v>40655.625</c:v>
                </c:pt>
                <c:pt idx="2680">
                  <c:v>40655.667000000001</c:v>
                </c:pt>
                <c:pt idx="2681">
                  <c:v>40655.707999999999</c:v>
                </c:pt>
                <c:pt idx="2682">
                  <c:v>40655.75</c:v>
                </c:pt>
                <c:pt idx="2683">
                  <c:v>40655.792000000001</c:v>
                </c:pt>
                <c:pt idx="2684">
                  <c:v>40655.832999999999</c:v>
                </c:pt>
                <c:pt idx="2685">
                  <c:v>40655.875</c:v>
                </c:pt>
                <c:pt idx="2686">
                  <c:v>40655.917000000001</c:v>
                </c:pt>
                <c:pt idx="2687">
                  <c:v>40655.957999999999</c:v>
                </c:pt>
                <c:pt idx="2688">
                  <c:v>40656</c:v>
                </c:pt>
                <c:pt idx="2689">
                  <c:v>40656.042000000001</c:v>
                </c:pt>
                <c:pt idx="2690">
                  <c:v>40656.082999999999</c:v>
                </c:pt>
                <c:pt idx="2691">
                  <c:v>40656.125</c:v>
                </c:pt>
                <c:pt idx="2692">
                  <c:v>40656.167000000001</c:v>
                </c:pt>
                <c:pt idx="2693">
                  <c:v>40656.207999999999</c:v>
                </c:pt>
                <c:pt idx="2694">
                  <c:v>40656.25</c:v>
                </c:pt>
                <c:pt idx="2695">
                  <c:v>40656.292000000001</c:v>
                </c:pt>
                <c:pt idx="2696">
                  <c:v>40656.332999999999</c:v>
                </c:pt>
                <c:pt idx="2697">
                  <c:v>40656.375</c:v>
                </c:pt>
                <c:pt idx="2698">
                  <c:v>40656.417000000001</c:v>
                </c:pt>
                <c:pt idx="2699">
                  <c:v>40656.457999999999</c:v>
                </c:pt>
                <c:pt idx="2700">
                  <c:v>40656.5</c:v>
                </c:pt>
                <c:pt idx="2701">
                  <c:v>40656.542000000001</c:v>
                </c:pt>
                <c:pt idx="2702">
                  <c:v>40656.582999999999</c:v>
                </c:pt>
                <c:pt idx="2703">
                  <c:v>40656.625</c:v>
                </c:pt>
                <c:pt idx="2704">
                  <c:v>40656.667000000001</c:v>
                </c:pt>
                <c:pt idx="2705">
                  <c:v>40656.707999999999</c:v>
                </c:pt>
                <c:pt idx="2706">
                  <c:v>40656.75</c:v>
                </c:pt>
                <c:pt idx="2707">
                  <c:v>40656.792000000001</c:v>
                </c:pt>
                <c:pt idx="2708">
                  <c:v>40656.832999999999</c:v>
                </c:pt>
                <c:pt idx="2709">
                  <c:v>40656.875</c:v>
                </c:pt>
                <c:pt idx="2710">
                  <c:v>40656.917000000001</c:v>
                </c:pt>
                <c:pt idx="2711">
                  <c:v>40656.957999999999</c:v>
                </c:pt>
                <c:pt idx="2712">
                  <c:v>40657</c:v>
                </c:pt>
                <c:pt idx="2713">
                  <c:v>40657.042000000001</c:v>
                </c:pt>
                <c:pt idx="2714">
                  <c:v>40657.082999999999</c:v>
                </c:pt>
                <c:pt idx="2715">
                  <c:v>40657.125</c:v>
                </c:pt>
                <c:pt idx="2716">
                  <c:v>40657.167000000001</c:v>
                </c:pt>
                <c:pt idx="2717">
                  <c:v>40657.207999999999</c:v>
                </c:pt>
                <c:pt idx="2718">
                  <c:v>40657.25</c:v>
                </c:pt>
                <c:pt idx="2719">
                  <c:v>40657.292000000001</c:v>
                </c:pt>
                <c:pt idx="2720">
                  <c:v>40657.332999999999</c:v>
                </c:pt>
                <c:pt idx="2721">
                  <c:v>40657.375</c:v>
                </c:pt>
                <c:pt idx="2722">
                  <c:v>40657.417000000001</c:v>
                </c:pt>
                <c:pt idx="2723">
                  <c:v>40657.457999999999</c:v>
                </c:pt>
                <c:pt idx="2724">
                  <c:v>40657.5</c:v>
                </c:pt>
                <c:pt idx="2725">
                  <c:v>40657.542000000001</c:v>
                </c:pt>
                <c:pt idx="2726">
                  <c:v>40657.582999999999</c:v>
                </c:pt>
                <c:pt idx="2727">
                  <c:v>40657.625</c:v>
                </c:pt>
                <c:pt idx="2728">
                  <c:v>40657.667000000001</c:v>
                </c:pt>
                <c:pt idx="2729">
                  <c:v>40657.707999999999</c:v>
                </c:pt>
                <c:pt idx="2730">
                  <c:v>40657.75</c:v>
                </c:pt>
                <c:pt idx="2731">
                  <c:v>40657.792000000001</c:v>
                </c:pt>
                <c:pt idx="2732">
                  <c:v>40657.832999999999</c:v>
                </c:pt>
                <c:pt idx="2733">
                  <c:v>40657.875</c:v>
                </c:pt>
                <c:pt idx="2734">
                  <c:v>40657.917000000001</c:v>
                </c:pt>
                <c:pt idx="2735">
                  <c:v>40657.957999999999</c:v>
                </c:pt>
                <c:pt idx="2736">
                  <c:v>40658</c:v>
                </c:pt>
                <c:pt idx="2737">
                  <c:v>40658.042000000001</c:v>
                </c:pt>
                <c:pt idx="2738">
                  <c:v>40658.082999999999</c:v>
                </c:pt>
                <c:pt idx="2739">
                  <c:v>40658.125</c:v>
                </c:pt>
                <c:pt idx="2740">
                  <c:v>40658.167000000001</c:v>
                </c:pt>
                <c:pt idx="2741">
                  <c:v>40658.207999999999</c:v>
                </c:pt>
                <c:pt idx="2742">
                  <c:v>40658.25</c:v>
                </c:pt>
                <c:pt idx="2743">
                  <c:v>40658.292000000001</c:v>
                </c:pt>
                <c:pt idx="2744">
                  <c:v>40658.332999999999</c:v>
                </c:pt>
                <c:pt idx="2745">
                  <c:v>40658.375</c:v>
                </c:pt>
                <c:pt idx="2746">
                  <c:v>40658.417000000001</c:v>
                </c:pt>
                <c:pt idx="2747">
                  <c:v>40658.457999999999</c:v>
                </c:pt>
                <c:pt idx="2748">
                  <c:v>40658.5</c:v>
                </c:pt>
                <c:pt idx="2749">
                  <c:v>40658.542000000001</c:v>
                </c:pt>
                <c:pt idx="2750">
                  <c:v>40658.582999999999</c:v>
                </c:pt>
                <c:pt idx="2751">
                  <c:v>40658.625</c:v>
                </c:pt>
                <c:pt idx="2752">
                  <c:v>40658.667000000001</c:v>
                </c:pt>
                <c:pt idx="2753">
                  <c:v>40658.707999999999</c:v>
                </c:pt>
                <c:pt idx="2754">
                  <c:v>40658.75</c:v>
                </c:pt>
                <c:pt idx="2755">
                  <c:v>40658.792000000001</c:v>
                </c:pt>
                <c:pt idx="2756">
                  <c:v>40658.832999999999</c:v>
                </c:pt>
                <c:pt idx="2757">
                  <c:v>40658.875</c:v>
                </c:pt>
                <c:pt idx="2758">
                  <c:v>40658.917000000001</c:v>
                </c:pt>
                <c:pt idx="2759">
                  <c:v>40658.957999999999</c:v>
                </c:pt>
                <c:pt idx="2760">
                  <c:v>40659</c:v>
                </c:pt>
                <c:pt idx="2761">
                  <c:v>40659.042000000001</c:v>
                </c:pt>
                <c:pt idx="2762">
                  <c:v>40659.082999999999</c:v>
                </c:pt>
                <c:pt idx="2763">
                  <c:v>40659.125</c:v>
                </c:pt>
                <c:pt idx="2764">
                  <c:v>40659.167000000001</c:v>
                </c:pt>
                <c:pt idx="2765">
                  <c:v>40659.207999999999</c:v>
                </c:pt>
                <c:pt idx="2766">
                  <c:v>40659.25</c:v>
                </c:pt>
                <c:pt idx="2767">
                  <c:v>40659.292000000001</c:v>
                </c:pt>
                <c:pt idx="2768">
                  <c:v>40659.332999999999</c:v>
                </c:pt>
                <c:pt idx="2769">
                  <c:v>40659.375</c:v>
                </c:pt>
                <c:pt idx="2770">
                  <c:v>40659.417000000001</c:v>
                </c:pt>
                <c:pt idx="2771">
                  <c:v>40659.457999999999</c:v>
                </c:pt>
                <c:pt idx="2772">
                  <c:v>40659.5</c:v>
                </c:pt>
                <c:pt idx="2773">
                  <c:v>40659.542000000001</c:v>
                </c:pt>
                <c:pt idx="2774">
                  <c:v>40659.582999999999</c:v>
                </c:pt>
                <c:pt idx="2775">
                  <c:v>40659.625</c:v>
                </c:pt>
                <c:pt idx="2776">
                  <c:v>40659.667000000001</c:v>
                </c:pt>
                <c:pt idx="2777">
                  <c:v>40659.707999999999</c:v>
                </c:pt>
                <c:pt idx="2778">
                  <c:v>40659.75</c:v>
                </c:pt>
                <c:pt idx="2779">
                  <c:v>40659.792000000001</c:v>
                </c:pt>
                <c:pt idx="2780">
                  <c:v>40659.832999999999</c:v>
                </c:pt>
                <c:pt idx="2781">
                  <c:v>40659.875</c:v>
                </c:pt>
                <c:pt idx="2782">
                  <c:v>40659.917000000001</c:v>
                </c:pt>
                <c:pt idx="2783">
                  <c:v>40659.957999999999</c:v>
                </c:pt>
                <c:pt idx="2784">
                  <c:v>40660</c:v>
                </c:pt>
                <c:pt idx="2785">
                  <c:v>40660.042000000001</c:v>
                </c:pt>
                <c:pt idx="2786">
                  <c:v>40660.082999999999</c:v>
                </c:pt>
                <c:pt idx="2787">
                  <c:v>40660.125</c:v>
                </c:pt>
                <c:pt idx="2788">
                  <c:v>40660.167000000001</c:v>
                </c:pt>
                <c:pt idx="2789">
                  <c:v>40660.207999999999</c:v>
                </c:pt>
                <c:pt idx="2790">
                  <c:v>40660.25</c:v>
                </c:pt>
                <c:pt idx="2791">
                  <c:v>40660.292000000001</c:v>
                </c:pt>
                <c:pt idx="2792">
                  <c:v>40660.332999999999</c:v>
                </c:pt>
                <c:pt idx="2793">
                  <c:v>40660.375</c:v>
                </c:pt>
                <c:pt idx="2794">
                  <c:v>40660.417000000001</c:v>
                </c:pt>
                <c:pt idx="2795">
                  <c:v>40660.457999999999</c:v>
                </c:pt>
                <c:pt idx="2796">
                  <c:v>40660.5</c:v>
                </c:pt>
                <c:pt idx="2797">
                  <c:v>40660.542000000001</c:v>
                </c:pt>
                <c:pt idx="2798">
                  <c:v>40660.582999999999</c:v>
                </c:pt>
                <c:pt idx="2799">
                  <c:v>40660.625</c:v>
                </c:pt>
                <c:pt idx="2800">
                  <c:v>40660.667000000001</c:v>
                </c:pt>
                <c:pt idx="2801">
                  <c:v>40660.707999999999</c:v>
                </c:pt>
                <c:pt idx="2802">
                  <c:v>40660.75</c:v>
                </c:pt>
                <c:pt idx="2803">
                  <c:v>40660.792000000001</c:v>
                </c:pt>
                <c:pt idx="2804">
                  <c:v>40660.832999999999</c:v>
                </c:pt>
                <c:pt idx="2805">
                  <c:v>40660.875</c:v>
                </c:pt>
                <c:pt idx="2806">
                  <c:v>40660.917000000001</c:v>
                </c:pt>
                <c:pt idx="2807">
                  <c:v>40660.957999999999</c:v>
                </c:pt>
                <c:pt idx="2808">
                  <c:v>40661</c:v>
                </c:pt>
                <c:pt idx="2809">
                  <c:v>40661.042000000001</c:v>
                </c:pt>
                <c:pt idx="2810">
                  <c:v>40661.082999999999</c:v>
                </c:pt>
                <c:pt idx="2811">
                  <c:v>40661.125</c:v>
                </c:pt>
                <c:pt idx="2812">
                  <c:v>40661.167000000001</c:v>
                </c:pt>
                <c:pt idx="2813">
                  <c:v>40661.207999999999</c:v>
                </c:pt>
                <c:pt idx="2814">
                  <c:v>40661.25</c:v>
                </c:pt>
                <c:pt idx="2815">
                  <c:v>40661.292000000001</c:v>
                </c:pt>
                <c:pt idx="2816">
                  <c:v>40661.332999999999</c:v>
                </c:pt>
                <c:pt idx="2817">
                  <c:v>40661.375</c:v>
                </c:pt>
                <c:pt idx="2818">
                  <c:v>40661.417000000001</c:v>
                </c:pt>
                <c:pt idx="2819">
                  <c:v>40661.457999999999</c:v>
                </c:pt>
                <c:pt idx="2820">
                  <c:v>40661.5</c:v>
                </c:pt>
                <c:pt idx="2821">
                  <c:v>40661.542000000001</c:v>
                </c:pt>
                <c:pt idx="2822">
                  <c:v>40661.582999999999</c:v>
                </c:pt>
                <c:pt idx="2823">
                  <c:v>40661.625</c:v>
                </c:pt>
                <c:pt idx="2824">
                  <c:v>40661.667000000001</c:v>
                </c:pt>
                <c:pt idx="2825">
                  <c:v>40661.707999999999</c:v>
                </c:pt>
                <c:pt idx="2826">
                  <c:v>40661.75</c:v>
                </c:pt>
                <c:pt idx="2827">
                  <c:v>40661.792000000001</c:v>
                </c:pt>
                <c:pt idx="2828">
                  <c:v>40661.832999999999</c:v>
                </c:pt>
                <c:pt idx="2829">
                  <c:v>40661.875</c:v>
                </c:pt>
                <c:pt idx="2830">
                  <c:v>40661.915999999997</c:v>
                </c:pt>
                <c:pt idx="2831">
                  <c:v>40661.957999999999</c:v>
                </c:pt>
                <c:pt idx="2832">
                  <c:v>40662</c:v>
                </c:pt>
                <c:pt idx="2833">
                  <c:v>40662.042000000001</c:v>
                </c:pt>
                <c:pt idx="2834">
                  <c:v>40662.082999999999</c:v>
                </c:pt>
                <c:pt idx="2835">
                  <c:v>40662.125</c:v>
                </c:pt>
                <c:pt idx="2836">
                  <c:v>40662.167000000001</c:v>
                </c:pt>
                <c:pt idx="2837">
                  <c:v>40662.207999999999</c:v>
                </c:pt>
                <c:pt idx="2838">
                  <c:v>40662.25</c:v>
                </c:pt>
                <c:pt idx="2839">
                  <c:v>40662.292000000001</c:v>
                </c:pt>
                <c:pt idx="2840">
                  <c:v>40662.332999999999</c:v>
                </c:pt>
                <c:pt idx="2841">
                  <c:v>40662.375</c:v>
                </c:pt>
                <c:pt idx="2842">
                  <c:v>40662.417000000001</c:v>
                </c:pt>
                <c:pt idx="2843">
                  <c:v>40662.457999999999</c:v>
                </c:pt>
                <c:pt idx="2844">
                  <c:v>40662.5</c:v>
                </c:pt>
                <c:pt idx="2845">
                  <c:v>40662.542000000001</c:v>
                </c:pt>
                <c:pt idx="2846">
                  <c:v>40662.582999999999</c:v>
                </c:pt>
                <c:pt idx="2847">
                  <c:v>40662.625</c:v>
                </c:pt>
                <c:pt idx="2848">
                  <c:v>40662.667000000001</c:v>
                </c:pt>
                <c:pt idx="2849">
                  <c:v>40662.707999999999</c:v>
                </c:pt>
                <c:pt idx="2850">
                  <c:v>40662.75</c:v>
                </c:pt>
                <c:pt idx="2851">
                  <c:v>40662.792000000001</c:v>
                </c:pt>
                <c:pt idx="2852">
                  <c:v>40662.832999999999</c:v>
                </c:pt>
                <c:pt idx="2853">
                  <c:v>40662.875</c:v>
                </c:pt>
                <c:pt idx="2854">
                  <c:v>40662.917000000001</c:v>
                </c:pt>
                <c:pt idx="2855">
                  <c:v>40662.957999999999</c:v>
                </c:pt>
                <c:pt idx="2856">
                  <c:v>40663</c:v>
                </c:pt>
                <c:pt idx="2857">
                  <c:v>40663.042000000001</c:v>
                </c:pt>
                <c:pt idx="2858">
                  <c:v>40663.082999999999</c:v>
                </c:pt>
                <c:pt idx="2859">
                  <c:v>40663.125</c:v>
                </c:pt>
                <c:pt idx="2860">
                  <c:v>40663.167000000001</c:v>
                </c:pt>
                <c:pt idx="2861">
                  <c:v>40663.207999999999</c:v>
                </c:pt>
                <c:pt idx="2862">
                  <c:v>40663.25</c:v>
                </c:pt>
                <c:pt idx="2863">
                  <c:v>40663.292000000001</c:v>
                </c:pt>
                <c:pt idx="2864">
                  <c:v>40663.332999999999</c:v>
                </c:pt>
                <c:pt idx="2865">
                  <c:v>40663.375</c:v>
                </c:pt>
                <c:pt idx="2866">
                  <c:v>40663.417000000001</c:v>
                </c:pt>
                <c:pt idx="2867">
                  <c:v>40663.457999999999</c:v>
                </c:pt>
                <c:pt idx="2868">
                  <c:v>40663.5</c:v>
                </c:pt>
                <c:pt idx="2869">
                  <c:v>40663.542000000001</c:v>
                </c:pt>
                <c:pt idx="2870">
                  <c:v>40663.582999999999</c:v>
                </c:pt>
                <c:pt idx="2871">
                  <c:v>40663.625</c:v>
                </c:pt>
                <c:pt idx="2872">
                  <c:v>40663.667000000001</c:v>
                </c:pt>
                <c:pt idx="2873">
                  <c:v>40663.707999999999</c:v>
                </c:pt>
                <c:pt idx="2874">
                  <c:v>40663.75</c:v>
                </c:pt>
                <c:pt idx="2875">
                  <c:v>40663.792000000001</c:v>
                </c:pt>
                <c:pt idx="2876">
                  <c:v>40663.832999999999</c:v>
                </c:pt>
                <c:pt idx="2877">
                  <c:v>40663.875</c:v>
                </c:pt>
                <c:pt idx="2878">
                  <c:v>40663.917000000001</c:v>
                </c:pt>
                <c:pt idx="2879">
                  <c:v>40663.957999999999</c:v>
                </c:pt>
                <c:pt idx="2880">
                  <c:v>40664</c:v>
                </c:pt>
                <c:pt idx="2881">
                  <c:v>40664.042000000001</c:v>
                </c:pt>
                <c:pt idx="2882">
                  <c:v>40664.082999999999</c:v>
                </c:pt>
                <c:pt idx="2883">
                  <c:v>40664.125</c:v>
                </c:pt>
                <c:pt idx="2884">
                  <c:v>40664.167000000001</c:v>
                </c:pt>
                <c:pt idx="2885">
                  <c:v>40664.207999999999</c:v>
                </c:pt>
                <c:pt idx="2886">
                  <c:v>40664.25</c:v>
                </c:pt>
                <c:pt idx="2887">
                  <c:v>40664.292000000001</c:v>
                </c:pt>
                <c:pt idx="2888">
                  <c:v>40664.332999999999</c:v>
                </c:pt>
                <c:pt idx="2889">
                  <c:v>40664.375</c:v>
                </c:pt>
                <c:pt idx="2890">
                  <c:v>40664.417000000001</c:v>
                </c:pt>
                <c:pt idx="2891">
                  <c:v>40664.457999999999</c:v>
                </c:pt>
                <c:pt idx="2892">
                  <c:v>40664.5</c:v>
                </c:pt>
                <c:pt idx="2893">
                  <c:v>40664.542000000001</c:v>
                </c:pt>
                <c:pt idx="2894">
                  <c:v>40664.582999999999</c:v>
                </c:pt>
                <c:pt idx="2895">
                  <c:v>40664.625</c:v>
                </c:pt>
                <c:pt idx="2896">
                  <c:v>40664.667000000001</c:v>
                </c:pt>
                <c:pt idx="2897">
                  <c:v>40664.707999999999</c:v>
                </c:pt>
                <c:pt idx="2898">
                  <c:v>40664.75</c:v>
                </c:pt>
                <c:pt idx="2899">
                  <c:v>40664.792000000001</c:v>
                </c:pt>
                <c:pt idx="2900">
                  <c:v>40664.832999999999</c:v>
                </c:pt>
                <c:pt idx="2901">
                  <c:v>40664.875</c:v>
                </c:pt>
                <c:pt idx="2902">
                  <c:v>40664.917000000001</c:v>
                </c:pt>
                <c:pt idx="2903">
                  <c:v>40664.957999999999</c:v>
                </c:pt>
                <c:pt idx="2904">
                  <c:v>40665</c:v>
                </c:pt>
                <c:pt idx="2905">
                  <c:v>40665.042000000001</c:v>
                </c:pt>
                <c:pt idx="2906">
                  <c:v>40665.082999999999</c:v>
                </c:pt>
                <c:pt idx="2907">
                  <c:v>40665.125</c:v>
                </c:pt>
                <c:pt idx="2908">
                  <c:v>40665.167000000001</c:v>
                </c:pt>
                <c:pt idx="2909">
                  <c:v>40665.207999999999</c:v>
                </c:pt>
                <c:pt idx="2910">
                  <c:v>40665.25</c:v>
                </c:pt>
                <c:pt idx="2911">
                  <c:v>40665.292000000001</c:v>
                </c:pt>
                <c:pt idx="2912">
                  <c:v>40665.332999999999</c:v>
                </c:pt>
                <c:pt idx="2913">
                  <c:v>40665.375</c:v>
                </c:pt>
                <c:pt idx="2914">
                  <c:v>40665.417000000001</c:v>
                </c:pt>
                <c:pt idx="2915">
                  <c:v>40665.457999999999</c:v>
                </c:pt>
                <c:pt idx="2916">
                  <c:v>40665.5</c:v>
                </c:pt>
                <c:pt idx="2917">
                  <c:v>40665.542000000001</c:v>
                </c:pt>
                <c:pt idx="2918">
                  <c:v>40665.582999999999</c:v>
                </c:pt>
                <c:pt idx="2919">
                  <c:v>40665.625</c:v>
                </c:pt>
                <c:pt idx="2920">
                  <c:v>40665.667000000001</c:v>
                </c:pt>
                <c:pt idx="2921">
                  <c:v>40665.707999999999</c:v>
                </c:pt>
                <c:pt idx="2922">
                  <c:v>40665.75</c:v>
                </c:pt>
                <c:pt idx="2923">
                  <c:v>40665.792000000001</c:v>
                </c:pt>
                <c:pt idx="2924">
                  <c:v>40665.832999999999</c:v>
                </c:pt>
                <c:pt idx="2925">
                  <c:v>40665.875</c:v>
                </c:pt>
                <c:pt idx="2926">
                  <c:v>40665.917000000001</c:v>
                </c:pt>
                <c:pt idx="2927">
                  <c:v>40665.957999999999</c:v>
                </c:pt>
                <c:pt idx="2928">
                  <c:v>40666</c:v>
                </c:pt>
                <c:pt idx="2929">
                  <c:v>40666.042000000001</c:v>
                </c:pt>
                <c:pt idx="2930">
                  <c:v>40666.082999999999</c:v>
                </c:pt>
                <c:pt idx="2931">
                  <c:v>40666.125</c:v>
                </c:pt>
                <c:pt idx="2932">
                  <c:v>40666.167000000001</c:v>
                </c:pt>
                <c:pt idx="2933">
                  <c:v>40666.207999999999</c:v>
                </c:pt>
                <c:pt idx="2934">
                  <c:v>40666.25</c:v>
                </c:pt>
                <c:pt idx="2935">
                  <c:v>40666.292000000001</c:v>
                </c:pt>
                <c:pt idx="2936">
                  <c:v>40666.332999999999</c:v>
                </c:pt>
                <c:pt idx="2937">
                  <c:v>40666.375</c:v>
                </c:pt>
                <c:pt idx="2938">
                  <c:v>40666.417000000001</c:v>
                </c:pt>
                <c:pt idx="2939">
                  <c:v>40666.457999999999</c:v>
                </c:pt>
                <c:pt idx="2940">
                  <c:v>40666.5</c:v>
                </c:pt>
                <c:pt idx="2941">
                  <c:v>40666.542000000001</c:v>
                </c:pt>
                <c:pt idx="2942">
                  <c:v>40666.582999999999</c:v>
                </c:pt>
                <c:pt idx="2943">
                  <c:v>40666.625</c:v>
                </c:pt>
                <c:pt idx="2944">
                  <c:v>40666.667000000001</c:v>
                </c:pt>
                <c:pt idx="2945">
                  <c:v>40666.707999999999</c:v>
                </c:pt>
                <c:pt idx="2946">
                  <c:v>40666.75</c:v>
                </c:pt>
                <c:pt idx="2947">
                  <c:v>40666.792000000001</c:v>
                </c:pt>
                <c:pt idx="2948">
                  <c:v>40666.832999999999</c:v>
                </c:pt>
                <c:pt idx="2949">
                  <c:v>40666.875</c:v>
                </c:pt>
                <c:pt idx="2950">
                  <c:v>40666.917000000001</c:v>
                </c:pt>
                <c:pt idx="2951">
                  <c:v>40666.957999999999</c:v>
                </c:pt>
                <c:pt idx="2952">
                  <c:v>40667</c:v>
                </c:pt>
                <c:pt idx="2953">
                  <c:v>40667.042000000001</c:v>
                </c:pt>
                <c:pt idx="2954">
                  <c:v>40667.082999999999</c:v>
                </c:pt>
                <c:pt idx="2955">
                  <c:v>40667.125</c:v>
                </c:pt>
                <c:pt idx="2956">
                  <c:v>40667.167000000001</c:v>
                </c:pt>
                <c:pt idx="2957">
                  <c:v>40667.207999999999</c:v>
                </c:pt>
                <c:pt idx="2958">
                  <c:v>40667.25</c:v>
                </c:pt>
                <c:pt idx="2959">
                  <c:v>40667.292000000001</c:v>
                </c:pt>
                <c:pt idx="2960">
                  <c:v>40667.332999999999</c:v>
                </c:pt>
                <c:pt idx="2961">
                  <c:v>40667.375</c:v>
                </c:pt>
                <c:pt idx="2962">
                  <c:v>40667.417000000001</c:v>
                </c:pt>
                <c:pt idx="2963">
                  <c:v>40667.457999999999</c:v>
                </c:pt>
                <c:pt idx="2964">
                  <c:v>40667.5</c:v>
                </c:pt>
                <c:pt idx="2965">
                  <c:v>40667.542000000001</c:v>
                </c:pt>
                <c:pt idx="2966">
                  <c:v>40667.582999999999</c:v>
                </c:pt>
                <c:pt idx="2967">
                  <c:v>40667.625</c:v>
                </c:pt>
                <c:pt idx="2968">
                  <c:v>40667.667000000001</c:v>
                </c:pt>
                <c:pt idx="2969">
                  <c:v>40667.707999999999</c:v>
                </c:pt>
                <c:pt idx="2970">
                  <c:v>40667.75</c:v>
                </c:pt>
                <c:pt idx="2971">
                  <c:v>40667.792000000001</c:v>
                </c:pt>
                <c:pt idx="2972">
                  <c:v>40667.832999999999</c:v>
                </c:pt>
                <c:pt idx="2973">
                  <c:v>40667.875</c:v>
                </c:pt>
                <c:pt idx="2974">
                  <c:v>40667.917000000001</c:v>
                </c:pt>
                <c:pt idx="2975">
                  <c:v>40667.957999999999</c:v>
                </c:pt>
                <c:pt idx="2976">
                  <c:v>40668</c:v>
                </c:pt>
                <c:pt idx="2977">
                  <c:v>40668.042000000001</c:v>
                </c:pt>
                <c:pt idx="2978">
                  <c:v>40668.082999999999</c:v>
                </c:pt>
                <c:pt idx="2979">
                  <c:v>40668.125</c:v>
                </c:pt>
                <c:pt idx="2980">
                  <c:v>40668.167000000001</c:v>
                </c:pt>
                <c:pt idx="2981">
                  <c:v>40668.207999999999</c:v>
                </c:pt>
                <c:pt idx="2982">
                  <c:v>40668.25</c:v>
                </c:pt>
                <c:pt idx="2983">
                  <c:v>40668.292000000001</c:v>
                </c:pt>
                <c:pt idx="2984">
                  <c:v>40668.332999999999</c:v>
                </c:pt>
                <c:pt idx="2985">
                  <c:v>40668.375</c:v>
                </c:pt>
                <c:pt idx="2986">
                  <c:v>40668.417000000001</c:v>
                </c:pt>
                <c:pt idx="2987">
                  <c:v>40668.457999999999</c:v>
                </c:pt>
                <c:pt idx="2988">
                  <c:v>40668.5</c:v>
                </c:pt>
                <c:pt idx="2989">
                  <c:v>40668.542000000001</c:v>
                </c:pt>
                <c:pt idx="2990">
                  <c:v>40668.582999999999</c:v>
                </c:pt>
                <c:pt idx="2991">
                  <c:v>40668.625</c:v>
                </c:pt>
                <c:pt idx="2992">
                  <c:v>40668.667000000001</c:v>
                </c:pt>
                <c:pt idx="2993">
                  <c:v>40668.707999999999</c:v>
                </c:pt>
                <c:pt idx="2994">
                  <c:v>40668.75</c:v>
                </c:pt>
                <c:pt idx="2995">
                  <c:v>40668.792000000001</c:v>
                </c:pt>
                <c:pt idx="2996">
                  <c:v>40668.832999999999</c:v>
                </c:pt>
                <c:pt idx="2997">
                  <c:v>40668.875</c:v>
                </c:pt>
                <c:pt idx="2998">
                  <c:v>40668.917000000001</c:v>
                </c:pt>
                <c:pt idx="2999">
                  <c:v>40668.957999999999</c:v>
                </c:pt>
                <c:pt idx="3000">
                  <c:v>40669</c:v>
                </c:pt>
                <c:pt idx="3001">
                  <c:v>40669.042000000001</c:v>
                </c:pt>
                <c:pt idx="3002">
                  <c:v>40669.082999999999</c:v>
                </c:pt>
                <c:pt idx="3003">
                  <c:v>40669.125</c:v>
                </c:pt>
                <c:pt idx="3004">
                  <c:v>40669.167000000001</c:v>
                </c:pt>
                <c:pt idx="3005">
                  <c:v>40669.207999999999</c:v>
                </c:pt>
                <c:pt idx="3006">
                  <c:v>40669.25</c:v>
                </c:pt>
                <c:pt idx="3007">
                  <c:v>40669.292000000001</c:v>
                </c:pt>
                <c:pt idx="3008">
                  <c:v>40669.332999999999</c:v>
                </c:pt>
                <c:pt idx="3009">
                  <c:v>40669.375</c:v>
                </c:pt>
                <c:pt idx="3010">
                  <c:v>40669.417000000001</c:v>
                </c:pt>
                <c:pt idx="3011">
                  <c:v>40669.457999999999</c:v>
                </c:pt>
                <c:pt idx="3012">
                  <c:v>40669.5</c:v>
                </c:pt>
                <c:pt idx="3013">
                  <c:v>40669.542000000001</c:v>
                </c:pt>
                <c:pt idx="3014">
                  <c:v>40669.582999999999</c:v>
                </c:pt>
                <c:pt idx="3015">
                  <c:v>40669.625</c:v>
                </c:pt>
                <c:pt idx="3016">
                  <c:v>40669.667000000001</c:v>
                </c:pt>
                <c:pt idx="3017">
                  <c:v>40669.707999999999</c:v>
                </c:pt>
                <c:pt idx="3018">
                  <c:v>40669.75</c:v>
                </c:pt>
                <c:pt idx="3019">
                  <c:v>40669.792000000001</c:v>
                </c:pt>
                <c:pt idx="3020">
                  <c:v>40669.832999999999</c:v>
                </c:pt>
                <c:pt idx="3021">
                  <c:v>40669.875</c:v>
                </c:pt>
                <c:pt idx="3022">
                  <c:v>40669.915999999997</c:v>
                </c:pt>
                <c:pt idx="3023">
                  <c:v>40669.957999999999</c:v>
                </c:pt>
                <c:pt idx="3024">
                  <c:v>40670</c:v>
                </c:pt>
                <c:pt idx="3025">
                  <c:v>40670.042000000001</c:v>
                </c:pt>
                <c:pt idx="3026">
                  <c:v>40670.082999999999</c:v>
                </c:pt>
                <c:pt idx="3027">
                  <c:v>40670.125</c:v>
                </c:pt>
                <c:pt idx="3028">
                  <c:v>40670.167000000001</c:v>
                </c:pt>
                <c:pt idx="3029">
                  <c:v>40670.207999999999</c:v>
                </c:pt>
                <c:pt idx="3030">
                  <c:v>40670.25</c:v>
                </c:pt>
                <c:pt idx="3031">
                  <c:v>40670.292000000001</c:v>
                </c:pt>
                <c:pt idx="3032">
                  <c:v>40670.332999999999</c:v>
                </c:pt>
                <c:pt idx="3033">
                  <c:v>40670.375</c:v>
                </c:pt>
                <c:pt idx="3034">
                  <c:v>40670.417000000001</c:v>
                </c:pt>
                <c:pt idx="3035">
                  <c:v>40670.457999999999</c:v>
                </c:pt>
                <c:pt idx="3036">
                  <c:v>40670.5</c:v>
                </c:pt>
                <c:pt idx="3037">
                  <c:v>40670.542000000001</c:v>
                </c:pt>
                <c:pt idx="3038">
                  <c:v>40670.582999999999</c:v>
                </c:pt>
                <c:pt idx="3039">
                  <c:v>40670.625</c:v>
                </c:pt>
                <c:pt idx="3040">
                  <c:v>40670.667000000001</c:v>
                </c:pt>
                <c:pt idx="3041">
                  <c:v>40670.707999999999</c:v>
                </c:pt>
                <c:pt idx="3042">
                  <c:v>40670.75</c:v>
                </c:pt>
                <c:pt idx="3043">
                  <c:v>40670.792000000001</c:v>
                </c:pt>
                <c:pt idx="3044">
                  <c:v>40670.832999999999</c:v>
                </c:pt>
                <c:pt idx="3045">
                  <c:v>40670.875</c:v>
                </c:pt>
                <c:pt idx="3046">
                  <c:v>40670.917000000001</c:v>
                </c:pt>
                <c:pt idx="3047">
                  <c:v>40670.957999999999</c:v>
                </c:pt>
                <c:pt idx="3048">
                  <c:v>40671</c:v>
                </c:pt>
                <c:pt idx="3049">
                  <c:v>40671.042000000001</c:v>
                </c:pt>
                <c:pt idx="3050">
                  <c:v>40671.082999999999</c:v>
                </c:pt>
                <c:pt idx="3051">
                  <c:v>40671.125</c:v>
                </c:pt>
                <c:pt idx="3052">
                  <c:v>40671.167000000001</c:v>
                </c:pt>
                <c:pt idx="3053">
                  <c:v>40671.207999999999</c:v>
                </c:pt>
                <c:pt idx="3054">
                  <c:v>40671.25</c:v>
                </c:pt>
                <c:pt idx="3055">
                  <c:v>40671.292000000001</c:v>
                </c:pt>
                <c:pt idx="3056">
                  <c:v>40671.332999999999</c:v>
                </c:pt>
                <c:pt idx="3057">
                  <c:v>40671.375</c:v>
                </c:pt>
                <c:pt idx="3058">
                  <c:v>40671.417000000001</c:v>
                </c:pt>
                <c:pt idx="3059">
                  <c:v>40671.457999999999</c:v>
                </c:pt>
                <c:pt idx="3060">
                  <c:v>40671.5</c:v>
                </c:pt>
                <c:pt idx="3061">
                  <c:v>40671.542000000001</c:v>
                </c:pt>
                <c:pt idx="3062">
                  <c:v>40671.582999999999</c:v>
                </c:pt>
                <c:pt idx="3063">
                  <c:v>40671.625</c:v>
                </c:pt>
                <c:pt idx="3064">
                  <c:v>40671.667000000001</c:v>
                </c:pt>
                <c:pt idx="3065">
                  <c:v>40671.707999999999</c:v>
                </c:pt>
                <c:pt idx="3066">
                  <c:v>40671.75</c:v>
                </c:pt>
                <c:pt idx="3067">
                  <c:v>40671.792000000001</c:v>
                </c:pt>
                <c:pt idx="3068">
                  <c:v>40671.832999999999</c:v>
                </c:pt>
                <c:pt idx="3069">
                  <c:v>40671.875</c:v>
                </c:pt>
                <c:pt idx="3070">
                  <c:v>40671.917000000001</c:v>
                </c:pt>
                <c:pt idx="3071">
                  <c:v>40671.957999999999</c:v>
                </c:pt>
                <c:pt idx="3072">
                  <c:v>40672</c:v>
                </c:pt>
                <c:pt idx="3073">
                  <c:v>40672.042000000001</c:v>
                </c:pt>
                <c:pt idx="3074">
                  <c:v>40672.082999999999</c:v>
                </c:pt>
                <c:pt idx="3075">
                  <c:v>40672.125</c:v>
                </c:pt>
                <c:pt idx="3076">
                  <c:v>40672.167000000001</c:v>
                </c:pt>
                <c:pt idx="3077">
                  <c:v>40672.207999999999</c:v>
                </c:pt>
                <c:pt idx="3078">
                  <c:v>40672.25</c:v>
                </c:pt>
                <c:pt idx="3079">
                  <c:v>40672.292000000001</c:v>
                </c:pt>
                <c:pt idx="3080">
                  <c:v>40672.332999999999</c:v>
                </c:pt>
                <c:pt idx="3081">
                  <c:v>40672.375</c:v>
                </c:pt>
                <c:pt idx="3082">
                  <c:v>40672.417000000001</c:v>
                </c:pt>
                <c:pt idx="3083">
                  <c:v>40672.457999999999</c:v>
                </c:pt>
                <c:pt idx="3084">
                  <c:v>40672.5</c:v>
                </c:pt>
                <c:pt idx="3085">
                  <c:v>40672.542000000001</c:v>
                </c:pt>
                <c:pt idx="3086">
                  <c:v>40672.582999999999</c:v>
                </c:pt>
                <c:pt idx="3087">
                  <c:v>40672.625</c:v>
                </c:pt>
                <c:pt idx="3088">
                  <c:v>40672.667000000001</c:v>
                </c:pt>
                <c:pt idx="3089">
                  <c:v>40672.707999999999</c:v>
                </c:pt>
                <c:pt idx="3090">
                  <c:v>40672.75</c:v>
                </c:pt>
                <c:pt idx="3091">
                  <c:v>40672.792000000001</c:v>
                </c:pt>
                <c:pt idx="3092">
                  <c:v>40672.832999999999</c:v>
                </c:pt>
                <c:pt idx="3093">
                  <c:v>40672.875</c:v>
                </c:pt>
                <c:pt idx="3094">
                  <c:v>40672.917000000001</c:v>
                </c:pt>
                <c:pt idx="3095">
                  <c:v>40672.957999999999</c:v>
                </c:pt>
                <c:pt idx="3096">
                  <c:v>40673</c:v>
                </c:pt>
                <c:pt idx="3097">
                  <c:v>40673.042000000001</c:v>
                </c:pt>
                <c:pt idx="3098">
                  <c:v>40673.082999999999</c:v>
                </c:pt>
                <c:pt idx="3099">
                  <c:v>40673.125</c:v>
                </c:pt>
                <c:pt idx="3100">
                  <c:v>40673.167000000001</c:v>
                </c:pt>
                <c:pt idx="3101">
                  <c:v>40673.207999999999</c:v>
                </c:pt>
                <c:pt idx="3102">
                  <c:v>40673.25</c:v>
                </c:pt>
                <c:pt idx="3103">
                  <c:v>40673.292000000001</c:v>
                </c:pt>
                <c:pt idx="3104">
                  <c:v>40673.332999999999</c:v>
                </c:pt>
                <c:pt idx="3105">
                  <c:v>40673.375</c:v>
                </c:pt>
                <c:pt idx="3106">
                  <c:v>40673.417000000001</c:v>
                </c:pt>
                <c:pt idx="3107">
                  <c:v>40673.457999999999</c:v>
                </c:pt>
                <c:pt idx="3108">
                  <c:v>40673.5</c:v>
                </c:pt>
                <c:pt idx="3109">
                  <c:v>40673.542000000001</c:v>
                </c:pt>
                <c:pt idx="3110">
                  <c:v>40673.582999999999</c:v>
                </c:pt>
                <c:pt idx="3111">
                  <c:v>40673.625</c:v>
                </c:pt>
                <c:pt idx="3112">
                  <c:v>40673.667000000001</c:v>
                </c:pt>
                <c:pt idx="3113">
                  <c:v>40673.707999999999</c:v>
                </c:pt>
                <c:pt idx="3114">
                  <c:v>40673.75</c:v>
                </c:pt>
                <c:pt idx="3115">
                  <c:v>40673.792000000001</c:v>
                </c:pt>
                <c:pt idx="3116">
                  <c:v>40673.832999999999</c:v>
                </c:pt>
                <c:pt idx="3117">
                  <c:v>40673.875</c:v>
                </c:pt>
                <c:pt idx="3118">
                  <c:v>40673.917000000001</c:v>
                </c:pt>
                <c:pt idx="3119">
                  <c:v>40673.957999999999</c:v>
                </c:pt>
                <c:pt idx="3120">
                  <c:v>40674</c:v>
                </c:pt>
                <c:pt idx="3121">
                  <c:v>40674.042000000001</c:v>
                </c:pt>
                <c:pt idx="3122">
                  <c:v>40674.082999999999</c:v>
                </c:pt>
                <c:pt idx="3123">
                  <c:v>40674.125</c:v>
                </c:pt>
                <c:pt idx="3124">
                  <c:v>40674.167000000001</c:v>
                </c:pt>
                <c:pt idx="3125">
                  <c:v>40674.207999999999</c:v>
                </c:pt>
                <c:pt idx="3126">
                  <c:v>40674.25</c:v>
                </c:pt>
                <c:pt idx="3127">
                  <c:v>40674.292000000001</c:v>
                </c:pt>
                <c:pt idx="3128">
                  <c:v>40674.332999999999</c:v>
                </c:pt>
                <c:pt idx="3129">
                  <c:v>40674.375</c:v>
                </c:pt>
                <c:pt idx="3130">
                  <c:v>40674.417000000001</c:v>
                </c:pt>
                <c:pt idx="3131">
                  <c:v>40674.457999999999</c:v>
                </c:pt>
                <c:pt idx="3132">
                  <c:v>40674.5</c:v>
                </c:pt>
                <c:pt idx="3133">
                  <c:v>40674.542000000001</c:v>
                </c:pt>
                <c:pt idx="3134">
                  <c:v>40674.582999999999</c:v>
                </c:pt>
                <c:pt idx="3135">
                  <c:v>40674.625</c:v>
                </c:pt>
                <c:pt idx="3136">
                  <c:v>40674.667000000001</c:v>
                </c:pt>
                <c:pt idx="3137">
                  <c:v>40674.707999999999</c:v>
                </c:pt>
                <c:pt idx="3138">
                  <c:v>40674.75</c:v>
                </c:pt>
                <c:pt idx="3139">
                  <c:v>40674.792000000001</c:v>
                </c:pt>
                <c:pt idx="3140">
                  <c:v>40674.832999999999</c:v>
                </c:pt>
                <c:pt idx="3141">
                  <c:v>40674.875</c:v>
                </c:pt>
                <c:pt idx="3142">
                  <c:v>40674.917000000001</c:v>
                </c:pt>
                <c:pt idx="3143">
                  <c:v>40674.957999999999</c:v>
                </c:pt>
                <c:pt idx="3144">
                  <c:v>40675</c:v>
                </c:pt>
                <c:pt idx="3145">
                  <c:v>40675.042000000001</c:v>
                </c:pt>
                <c:pt idx="3146">
                  <c:v>40675.082999999999</c:v>
                </c:pt>
                <c:pt idx="3147">
                  <c:v>40675.125</c:v>
                </c:pt>
                <c:pt idx="3148">
                  <c:v>40675.167000000001</c:v>
                </c:pt>
                <c:pt idx="3149">
                  <c:v>40675.207999999999</c:v>
                </c:pt>
                <c:pt idx="3150">
                  <c:v>40675.25</c:v>
                </c:pt>
                <c:pt idx="3151">
                  <c:v>40675.292000000001</c:v>
                </c:pt>
                <c:pt idx="3152">
                  <c:v>40675.332999999999</c:v>
                </c:pt>
                <c:pt idx="3153">
                  <c:v>40675.375</c:v>
                </c:pt>
                <c:pt idx="3154">
                  <c:v>40675.417000000001</c:v>
                </c:pt>
                <c:pt idx="3155">
                  <c:v>40675.457999999999</c:v>
                </c:pt>
                <c:pt idx="3156">
                  <c:v>40675.5</c:v>
                </c:pt>
                <c:pt idx="3157">
                  <c:v>40675.542000000001</c:v>
                </c:pt>
                <c:pt idx="3158">
                  <c:v>40675.582999999999</c:v>
                </c:pt>
                <c:pt idx="3159">
                  <c:v>40675.625</c:v>
                </c:pt>
                <c:pt idx="3160">
                  <c:v>40675.667000000001</c:v>
                </c:pt>
                <c:pt idx="3161">
                  <c:v>40675.707999999999</c:v>
                </c:pt>
                <c:pt idx="3162">
                  <c:v>40675.75</c:v>
                </c:pt>
                <c:pt idx="3163">
                  <c:v>40675.792000000001</c:v>
                </c:pt>
                <c:pt idx="3164">
                  <c:v>40675.832999999999</c:v>
                </c:pt>
                <c:pt idx="3165">
                  <c:v>40675.875</c:v>
                </c:pt>
                <c:pt idx="3166">
                  <c:v>40675.917000000001</c:v>
                </c:pt>
                <c:pt idx="3167">
                  <c:v>40675.957999999999</c:v>
                </c:pt>
                <c:pt idx="3168">
                  <c:v>40676</c:v>
                </c:pt>
                <c:pt idx="3169">
                  <c:v>40676.042000000001</c:v>
                </c:pt>
                <c:pt idx="3170">
                  <c:v>40676.082999999999</c:v>
                </c:pt>
                <c:pt idx="3171">
                  <c:v>40676.125</c:v>
                </c:pt>
                <c:pt idx="3172">
                  <c:v>40676.167000000001</c:v>
                </c:pt>
                <c:pt idx="3173">
                  <c:v>40676.207999999999</c:v>
                </c:pt>
                <c:pt idx="3174">
                  <c:v>40676.25</c:v>
                </c:pt>
                <c:pt idx="3175">
                  <c:v>40676.292000000001</c:v>
                </c:pt>
                <c:pt idx="3176">
                  <c:v>40676.332999999999</c:v>
                </c:pt>
                <c:pt idx="3177">
                  <c:v>40676.375</c:v>
                </c:pt>
                <c:pt idx="3178">
                  <c:v>40676.417000000001</c:v>
                </c:pt>
                <c:pt idx="3179">
                  <c:v>40676.457999999999</c:v>
                </c:pt>
                <c:pt idx="3180">
                  <c:v>40676.5</c:v>
                </c:pt>
                <c:pt idx="3181">
                  <c:v>40676.542000000001</c:v>
                </c:pt>
                <c:pt idx="3182">
                  <c:v>40676.582999999999</c:v>
                </c:pt>
                <c:pt idx="3183">
                  <c:v>40676.625</c:v>
                </c:pt>
                <c:pt idx="3184">
                  <c:v>40676.667000000001</c:v>
                </c:pt>
                <c:pt idx="3185">
                  <c:v>40676.707999999999</c:v>
                </c:pt>
                <c:pt idx="3186">
                  <c:v>40676.75</c:v>
                </c:pt>
                <c:pt idx="3187">
                  <c:v>40676.790999999997</c:v>
                </c:pt>
                <c:pt idx="3188">
                  <c:v>40676.832999999999</c:v>
                </c:pt>
                <c:pt idx="3189">
                  <c:v>40676.875</c:v>
                </c:pt>
                <c:pt idx="3190">
                  <c:v>40676.917000000001</c:v>
                </c:pt>
                <c:pt idx="3191">
                  <c:v>40676.957999999999</c:v>
                </c:pt>
                <c:pt idx="3192">
                  <c:v>40677</c:v>
                </c:pt>
                <c:pt idx="3193">
                  <c:v>40677.042000000001</c:v>
                </c:pt>
                <c:pt idx="3194">
                  <c:v>40677.082999999999</c:v>
                </c:pt>
                <c:pt idx="3195">
                  <c:v>40677.125</c:v>
                </c:pt>
                <c:pt idx="3196">
                  <c:v>40677.167000000001</c:v>
                </c:pt>
                <c:pt idx="3197">
                  <c:v>40677.207999999999</c:v>
                </c:pt>
                <c:pt idx="3198">
                  <c:v>40677.25</c:v>
                </c:pt>
                <c:pt idx="3199">
                  <c:v>40677.292000000001</c:v>
                </c:pt>
                <c:pt idx="3200">
                  <c:v>40677.332999999999</c:v>
                </c:pt>
                <c:pt idx="3201">
                  <c:v>40677.375</c:v>
                </c:pt>
                <c:pt idx="3202">
                  <c:v>40677.417000000001</c:v>
                </c:pt>
                <c:pt idx="3203">
                  <c:v>40677.457999999999</c:v>
                </c:pt>
                <c:pt idx="3204">
                  <c:v>40677.5</c:v>
                </c:pt>
                <c:pt idx="3205">
                  <c:v>40677.542000000001</c:v>
                </c:pt>
                <c:pt idx="3206">
                  <c:v>40677.582999999999</c:v>
                </c:pt>
                <c:pt idx="3207">
                  <c:v>40677.625</c:v>
                </c:pt>
                <c:pt idx="3208">
                  <c:v>40677.667000000001</c:v>
                </c:pt>
                <c:pt idx="3209">
                  <c:v>40677.707999999999</c:v>
                </c:pt>
                <c:pt idx="3210">
                  <c:v>40677.75</c:v>
                </c:pt>
                <c:pt idx="3211">
                  <c:v>40677.792000000001</c:v>
                </c:pt>
                <c:pt idx="3212">
                  <c:v>40677.832999999999</c:v>
                </c:pt>
                <c:pt idx="3213">
                  <c:v>40677.875</c:v>
                </c:pt>
                <c:pt idx="3214">
                  <c:v>40677.917000000001</c:v>
                </c:pt>
                <c:pt idx="3215">
                  <c:v>40677.957999999999</c:v>
                </c:pt>
                <c:pt idx="3216">
                  <c:v>40678</c:v>
                </c:pt>
                <c:pt idx="3217">
                  <c:v>40678.042000000001</c:v>
                </c:pt>
                <c:pt idx="3218">
                  <c:v>40678.082999999999</c:v>
                </c:pt>
                <c:pt idx="3219">
                  <c:v>40678.125</c:v>
                </c:pt>
                <c:pt idx="3220">
                  <c:v>40678.167000000001</c:v>
                </c:pt>
                <c:pt idx="3221">
                  <c:v>40678.207999999999</c:v>
                </c:pt>
                <c:pt idx="3222">
                  <c:v>40678.25</c:v>
                </c:pt>
                <c:pt idx="3223">
                  <c:v>40678.292000000001</c:v>
                </c:pt>
                <c:pt idx="3224">
                  <c:v>40678.332999999999</c:v>
                </c:pt>
                <c:pt idx="3225">
                  <c:v>40678.375</c:v>
                </c:pt>
                <c:pt idx="3226">
                  <c:v>40678.417000000001</c:v>
                </c:pt>
                <c:pt idx="3227">
                  <c:v>40678.457999999999</c:v>
                </c:pt>
                <c:pt idx="3228">
                  <c:v>40678.5</c:v>
                </c:pt>
                <c:pt idx="3229">
                  <c:v>40678.542000000001</c:v>
                </c:pt>
                <c:pt idx="3230">
                  <c:v>40678.582999999999</c:v>
                </c:pt>
                <c:pt idx="3231">
                  <c:v>40678.625</c:v>
                </c:pt>
                <c:pt idx="3232">
                  <c:v>40678.667000000001</c:v>
                </c:pt>
                <c:pt idx="3233">
                  <c:v>40678.707999999999</c:v>
                </c:pt>
                <c:pt idx="3234">
                  <c:v>40678.75</c:v>
                </c:pt>
                <c:pt idx="3235">
                  <c:v>40678.790999999997</c:v>
                </c:pt>
                <c:pt idx="3236">
                  <c:v>40678.832999999999</c:v>
                </c:pt>
                <c:pt idx="3237">
                  <c:v>40678.875</c:v>
                </c:pt>
                <c:pt idx="3238">
                  <c:v>40678.915999999997</c:v>
                </c:pt>
                <c:pt idx="3239">
                  <c:v>40678.957999999999</c:v>
                </c:pt>
                <c:pt idx="3240">
                  <c:v>40679</c:v>
                </c:pt>
                <c:pt idx="3241">
                  <c:v>40679.042000000001</c:v>
                </c:pt>
                <c:pt idx="3242">
                  <c:v>40679.082999999999</c:v>
                </c:pt>
                <c:pt idx="3243">
                  <c:v>40679.125</c:v>
                </c:pt>
                <c:pt idx="3244">
                  <c:v>40679.167000000001</c:v>
                </c:pt>
                <c:pt idx="3245">
                  <c:v>40679.207999999999</c:v>
                </c:pt>
                <c:pt idx="3246">
                  <c:v>40679.25</c:v>
                </c:pt>
                <c:pt idx="3247">
                  <c:v>40679.292000000001</c:v>
                </c:pt>
                <c:pt idx="3248">
                  <c:v>40679.332999999999</c:v>
                </c:pt>
                <c:pt idx="3249">
                  <c:v>40679.375</c:v>
                </c:pt>
                <c:pt idx="3250">
                  <c:v>40679.417000000001</c:v>
                </c:pt>
                <c:pt idx="3251">
                  <c:v>40679.457999999999</c:v>
                </c:pt>
                <c:pt idx="3252">
                  <c:v>40679.5</c:v>
                </c:pt>
                <c:pt idx="3253">
                  <c:v>40679.542000000001</c:v>
                </c:pt>
                <c:pt idx="3254">
                  <c:v>40679.582999999999</c:v>
                </c:pt>
                <c:pt idx="3255">
                  <c:v>40679.625</c:v>
                </c:pt>
                <c:pt idx="3256">
                  <c:v>40679.667000000001</c:v>
                </c:pt>
                <c:pt idx="3257">
                  <c:v>40679.707999999999</c:v>
                </c:pt>
                <c:pt idx="3258">
                  <c:v>40679.75</c:v>
                </c:pt>
                <c:pt idx="3259">
                  <c:v>40679.792000000001</c:v>
                </c:pt>
                <c:pt idx="3260">
                  <c:v>40679.832999999999</c:v>
                </c:pt>
                <c:pt idx="3261">
                  <c:v>40679.875</c:v>
                </c:pt>
                <c:pt idx="3262">
                  <c:v>40679.915999999997</c:v>
                </c:pt>
                <c:pt idx="3263">
                  <c:v>40679.957999999999</c:v>
                </c:pt>
                <c:pt idx="3264">
                  <c:v>40680</c:v>
                </c:pt>
                <c:pt idx="3265">
                  <c:v>40680.040999999997</c:v>
                </c:pt>
                <c:pt idx="3266">
                  <c:v>40680.082999999999</c:v>
                </c:pt>
                <c:pt idx="3267">
                  <c:v>40680.125</c:v>
                </c:pt>
                <c:pt idx="3268">
                  <c:v>40680.167000000001</c:v>
                </c:pt>
                <c:pt idx="3269">
                  <c:v>40680.207999999999</c:v>
                </c:pt>
                <c:pt idx="3270">
                  <c:v>40680.25</c:v>
                </c:pt>
                <c:pt idx="3271">
                  <c:v>40680.292000000001</c:v>
                </c:pt>
                <c:pt idx="3272">
                  <c:v>40680.332999999999</c:v>
                </c:pt>
                <c:pt idx="3273">
                  <c:v>40680.375</c:v>
                </c:pt>
                <c:pt idx="3274">
                  <c:v>40680.417000000001</c:v>
                </c:pt>
                <c:pt idx="3275">
                  <c:v>40680.457999999999</c:v>
                </c:pt>
                <c:pt idx="3276">
                  <c:v>40680.5</c:v>
                </c:pt>
                <c:pt idx="3277">
                  <c:v>40680.542000000001</c:v>
                </c:pt>
                <c:pt idx="3278">
                  <c:v>40680.582999999999</c:v>
                </c:pt>
                <c:pt idx="3279">
                  <c:v>40680.625</c:v>
                </c:pt>
                <c:pt idx="3280">
                  <c:v>40680.667000000001</c:v>
                </c:pt>
                <c:pt idx="3281">
                  <c:v>40680.707999999999</c:v>
                </c:pt>
                <c:pt idx="3282">
                  <c:v>40680.75</c:v>
                </c:pt>
                <c:pt idx="3283">
                  <c:v>40680.790999999997</c:v>
                </c:pt>
                <c:pt idx="3284">
                  <c:v>40680.832999999999</c:v>
                </c:pt>
                <c:pt idx="3285">
                  <c:v>40680.875</c:v>
                </c:pt>
                <c:pt idx="3286">
                  <c:v>40680.917000000001</c:v>
                </c:pt>
                <c:pt idx="3287">
                  <c:v>40680.957999999999</c:v>
                </c:pt>
                <c:pt idx="3288">
                  <c:v>40681</c:v>
                </c:pt>
                <c:pt idx="3289">
                  <c:v>40681.042000000001</c:v>
                </c:pt>
                <c:pt idx="3290">
                  <c:v>40681.082999999999</c:v>
                </c:pt>
                <c:pt idx="3291">
                  <c:v>40681.125</c:v>
                </c:pt>
                <c:pt idx="3292">
                  <c:v>40681.167000000001</c:v>
                </c:pt>
                <c:pt idx="3293">
                  <c:v>40681.207999999999</c:v>
                </c:pt>
                <c:pt idx="3294">
                  <c:v>40681.25</c:v>
                </c:pt>
                <c:pt idx="3295">
                  <c:v>40681.292000000001</c:v>
                </c:pt>
                <c:pt idx="3296">
                  <c:v>40681.332999999999</c:v>
                </c:pt>
                <c:pt idx="3297">
                  <c:v>40681.375</c:v>
                </c:pt>
                <c:pt idx="3298">
                  <c:v>40681.417000000001</c:v>
                </c:pt>
                <c:pt idx="3299">
                  <c:v>40681.457999999999</c:v>
                </c:pt>
                <c:pt idx="3300">
                  <c:v>40681.5</c:v>
                </c:pt>
                <c:pt idx="3301">
                  <c:v>40681.542000000001</c:v>
                </c:pt>
                <c:pt idx="3302">
                  <c:v>40681.582999999999</c:v>
                </c:pt>
                <c:pt idx="3303">
                  <c:v>40681.625</c:v>
                </c:pt>
                <c:pt idx="3304">
                  <c:v>40681.667000000001</c:v>
                </c:pt>
                <c:pt idx="3305">
                  <c:v>40681.707999999999</c:v>
                </c:pt>
                <c:pt idx="3306">
                  <c:v>40681.75</c:v>
                </c:pt>
                <c:pt idx="3307">
                  <c:v>40681.792000000001</c:v>
                </c:pt>
                <c:pt idx="3308">
                  <c:v>40681.832999999999</c:v>
                </c:pt>
                <c:pt idx="3309">
                  <c:v>40681.875</c:v>
                </c:pt>
                <c:pt idx="3310">
                  <c:v>40681.917000000001</c:v>
                </c:pt>
                <c:pt idx="3311">
                  <c:v>40681.957999999999</c:v>
                </c:pt>
                <c:pt idx="3312">
                  <c:v>40682</c:v>
                </c:pt>
                <c:pt idx="3313">
                  <c:v>40682.042000000001</c:v>
                </c:pt>
                <c:pt idx="3314">
                  <c:v>40682.082999999999</c:v>
                </c:pt>
                <c:pt idx="3315">
                  <c:v>40682.125</c:v>
                </c:pt>
                <c:pt idx="3316">
                  <c:v>40682.167000000001</c:v>
                </c:pt>
                <c:pt idx="3317">
                  <c:v>40682.207999999999</c:v>
                </c:pt>
                <c:pt idx="3318">
                  <c:v>40682.25</c:v>
                </c:pt>
                <c:pt idx="3319">
                  <c:v>40682.292000000001</c:v>
                </c:pt>
                <c:pt idx="3320">
                  <c:v>40682.332999999999</c:v>
                </c:pt>
                <c:pt idx="3321">
                  <c:v>40682.375</c:v>
                </c:pt>
                <c:pt idx="3322">
                  <c:v>40682.417000000001</c:v>
                </c:pt>
                <c:pt idx="3323">
                  <c:v>40682.457999999999</c:v>
                </c:pt>
                <c:pt idx="3324">
                  <c:v>40682.5</c:v>
                </c:pt>
                <c:pt idx="3325">
                  <c:v>40682.542000000001</c:v>
                </c:pt>
                <c:pt idx="3326">
                  <c:v>40682.582999999999</c:v>
                </c:pt>
                <c:pt idx="3327">
                  <c:v>40682.625</c:v>
                </c:pt>
                <c:pt idx="3328">
                  <c:v>40682.667000000001</c:v>
                </c:pt>
                <c:pt idx="3329">
                  <c:v>40682.707999999999</c:v>
                </c:pt>
                <c:pt idx="3330">
                  <c:v>40682.75</c:v>
                </c:pt>
                <c:pt idx="3331">
                  <c:v>40682.792000000001</c:v>
                </c:pt>
                <c:pt idx="3332">
                  <c:v>40682.832999999999</c:v>
                </c:pt>
                <c:pt idx="3333">
                  <c:v>40682.875</c:v>
                </c:pt>
                <c:pt idx="3334">
                  <c:v>40682.917000000001</c:v>
                </c:pt>
                <c:pt idx="3335">
                  <c:v>40682.957999999999</c:v>
                </c:pt>
                <c:pt idx="3336">
                  <c:v>40683</c:v>
                </c:pt>
                <c:pt idx="3337">
                  <c:v>40683.042000000001</c:v>
                </c:pt>
                <c:pt idx="3338">
                  <c:v>40683.082999999999</c:v>
                </c:pt>
                <c:pt idx="3339">
                  <c:v>40683.125</c:v>
                </c:pt>
                <c:pt idx="3340">
                  <c:v>40683.167000000001</c:v>
                </c:pt>
                <c:pt idx="3341">
                  <c:v>40683.207999999999</c:v>
                </c:pt>
                <c:pt idx="3342">
                  <c:v>40683.25</c:v>
                </c:pt>
                <c:pt idx="3343">
                  <c:v>40683.292000000001</c:v>
                </c:pt>
                <c:pt idx="3344">
                  <c:v>40683.332999999999</c:v>
                </c:pt>
                <c:pt idx="3345">
                  <c:v>40683.375</c:v>
                </c:pt>
                <c:pt idx="3346">
                  <c:v>40683.417000000001</c:v>
                </c:pt>
                <c:pt idx="3347">
                  <c:v>40683.457999999999</c:v>
                </c:pt>
                <c:pt idx="3348">
                  <c:v>40683.5</c:v>
                </c:pt>
                <c:pt idx="3349">
                  <c:v>40683.542000000001</c:v>
                </c:pt>
                <c:pt idx="3350">
                  <c:v>40683.582999999999</c:v>
                </c:pt>
                <c:pt idx="3351">
                  <c:v>40683.625</c:v>
                </c:pt>
                <c:pt idx="3352">
                  <c:v>40683.667000000001</c:v>
                </c:pt>
                <c:pt idx="3353">
                  <c:v>40683.707999999999</c:v>
                </c:pt>
                <c:pt idx="3354">
                  <c:v>40683.75</c:v>
                </c:pt>
                <c:pt idx="3355">
                  <c:v>40683.792000000001</c:v>
                </c:pt>
                <c:pt idx="3356">
                  <c:v>40683.832999999999</c:v>
                </c:pt>
                <c:pt idx="3357">
                  <c:v>40683.875</c:v>
                </c:pt>
                <c:pt idx="3358">
                  <c:v>40683.915999999997</c:v>
                </c:pt>
                <c:pt idx="3359">
                  <c:v>40683.957999999999</c:v>
                </c:pt>
                <c:pt idx="3360">
                  <c:v>40684</c:v>
                </c:pt>
                <c:pt idx="3361">
                  <c:v>40684.042000000001</c:v>
                </c:pt>
                <c:pt idx="3362">
                  <c:v>40684.082999999999</c:v>
                </c:pt>
                <c:pt idx="3363">
                  <c:v>40684.125</c:v>
                </c:pt>
                <c:pt idx="3364">
                  <c:v>40684.167000000001</c:v>
                </c:pt>
                <c:pt idx="3365">
                  <c:v>40684.207999999999</c:v>
                </c:pt>
                <c:pt idx="3366">
                  <c:v>40684.25</c:v>
                </c:pt>
                <c:pt idx="3367">
                  <c:v>40684.292000000001</c:v>
                </c:pt>
                <c:pt idx="3368">
                  <c:v>40684.332999999999</c:v>
                </c:pt>
                <c:pt idx="3369">
                  <c:v>40684.375</c:v>
                </c:pt>
                <c:pt idx="3370">
                  <c:v>40684.417000000001</c:v>
                </c:pt>
                <c:pt idx="3371">
                  <c:v>40684.457999999999</c:v>
                </c:pt>
                <c:pt idx="3372">
                  <c:v>40684.5</c:v>
                </c:pt>
                <c:pt idx="3373">
                  <c:v>40684.542000000001</c:v>
                </c:pt>
                <c:pt idx="3374">
                  <c:v>40684.582999999999</c:v>
                </c:pt>
                <c:pt idx="3375">
                  <c:v>40684.625</c:v>
                </c:pt>
                <c:pt idx="3376">
                  <c:v>40684.667000000001</c:v>
                </c:pt>
                <c:pt idx="3377">
                  <c:v>40684.707999999999</c:v>
                </c:pt>
                <c:pt idx="3378">
                  <c:v>40684.75</c:v>
                </c:pt>
                <c:pt idx="3379">
                  <c:v>40684.792000000001</c:v>
                </c:pt>
                <c:pt idx="3380">
                  <c:v>40684.832999999999</c:v>
                </c:pt>
                <c:pt idx="3381">
                  <c:v>40684.875</c:v>
                </c:pt>
                <c:pt idx="3382">
                  <c:v>40684.917000000001</c:v>
                </c:pt>
                <c:pt idx="3383">
                  <c:v>40684.957999999999</c:v>
                </c:pt>
                <c:pt idx="3384">
                  <c:v>40685</c:v>
                </c:pt>
                <c:pt idx="3385">
                  <c:v>40685.042000000001</c:v>
                </c:pt>
                <c:pt idx="3386">
                  <c:v>40685.082999999999</c:v>
                </c:pt>
                <c:pt idx="3387">
                  <c:v>40685.125</c:v>
                </c:pt>
                <c:pt idx="3388">
                  <c:v>40685.167000000001</c:v>
                </c:pt>
                <c:pt idx="3389">
                  <c:v>40685.207999999999</c:v>
                </c:pt>
                <c:pt idx="3390">
                  <c:v>40685.25</c:v>
                </c:pt>
                <c:pt idx="3391">
                  <c:v>40685.292000000001</c:v>
                </c:pt>
                <c:pt idx="3392">
                  <c:v>40685.332999999999</c:v>
                </c:pt>
                <c:pt idx="3393">
                  <c:v>40685.375</c:v>
                </c:pt>
                <c:pt idx="3394">
                  <c:v>40685.417000000001</c:v>
                </c:pt>
                <c:pt idx="3395">
                  <c:v>40685.457999999999</c:v>
                </c:pt>
                <c:pt idx="3396">
                  <c:v>40685.5</c:v>
                </c:pt>
                <c:pt idx="3397">
                  <c:v>40685.542000000001</c:v>
                </c:pt>
                <c:pt idx="3398">
                  <c:v>40685.582999999999</c:v>
                </c:pt>
                <c:pt idx="3399">
                  <c:v>40685.625</c:v>
                </c:pt>
                <c:pt idx="3400">
                  <c:v>40685.665999999997</c:v>
                </c:pt>
                <c:pt idx="3401">
                  <c:v>40685.707999999999</c:v>
                </c:pt>
                <c:pt idx="3402">
                  <c:v>40685.75</c:v>
                </c:pt>
                <c:pt idx="3403">
                  <c:v>40685.792000000001</c:v>
                </c:pt>
                <c:pt idx="3404">
                  <c:v>40685.832999999999</c:v>
                </c:pt>
                <c:pt idx="3405">
                  <c:v>40685.875</c:v>
                </c:pt>
                <c:pt idx="3406">
                  <c:v>40685.917000000001</c:v>
                </c:pt>
                <c:pt idx="3407">
                  <c:v>40685.957999999999</c:v>
                </c:pt>
                <c:pt idx="3408">
                  <c:v>40686</c:v>
                </c:pt>
                <c:pt idx="3409">
                  <c:v>40686.042000000001</c:v>
                </c:pt>
                <c:pt idx="3410">
                  <c:v>40686.082999999999</c:v>
                </c:pt>
                <c:pt idx="3411">
                  <c:v>40686.125</c:v>
                </c:pt>
                <c:pt idx="3412">
                  <c:v>40686.167000000001</c:v>
                </c:pt>
                <c:pt idx="3413">
                  <c:v>40686.207999999999</c:v>
                </c:pt>
                <c:pt idx="3414">
                  <c:v>40686.25</c:v>
                </c:pt>
                <c:pt idx="3415">
                  <c:v>40686.292000000001</c:v>
                </c:pt>
                <c:pt idx="3416">
                  <c:v>40686.332999999999</c:v>
                </c:pt>
                <c:pt idx="3417">
                  <c:v>40686.375</c:v>
                </c:pt>
                <c:pt idx="3418">
                  <c:v>40686.417000000001</c:v>
                </c:pt>
                <c:pt idx="3419">
                  <c:v>40686.457999999999</c:v>
                </c:pt>
                <c:pt idx="3420">
                  <c:v>40686.5</c:v>
                </c:pt>
                <c:pt idx="3421">
                  <c:v>40686.542000000001</c:v>
                </c:pt>
                <c:pt idx="3422">
                  <c:v>40686.582999999999</c:v>
                </c:pt>
                <c:pt idx="3423">
                  <c:v>40686.625</c:v>
                </c:pt>
                <c:pt idx="3424">
                  <c:v>40686.667000000001</c:v>
                </c:pt>
                <c:pt idx="3425">
                  <c:v>40686.707999999999</c:v>
                </c:pt>
                <c:pt idx="3426">
                  <c:v>40686.75</c:v>
                </c:pt>
                <c:pt idx="3427">
                  <c:v>40686.792000000001</c:v>
                </c:pt>
                <c:pt idx="3428">
                  <c:v>40686.832999999999</c:v>
                </c:pt>
                <c:pt idx="3429">
                  <c:v>40686.875</c:v>
                </c:pt>
                <c:pt idx="3430">
                  <c:v>40686.915999999997</c:v>
                </c:pt>
                <c:pt idx="3431">
                  <c:v>40686.957999999999</c:v>
                </c:pt>
                <c:pt idx="3432">
                  <c:v>40687</c:v>
                </c:pt>
                <c:pt idx="3433">
                  <c:v>40687.042000000001</c:v>
                </c:pt>
                <c:pt idx="3434">
                  <c:v>40687.082999999999</c:v>
                </c:pt>
                <c:pt idx="3435">
                  <c:v>40687.125</c:v>
                </c:pt>
                <c:pt idx="3436">
                  <c:v>40687.165999999997</c:v>
                </c:pt>
                <c:pt idx="3437">
                  <c:v>40687.207999999999</c:v>
                </c:pt>
                <c:pt idx="3438">
                  <c:v>40687.25</c:v>
                </c:pt>
                <c:pt idx="3439">
                  <c:v>40687.292000000001</c:v>
                </c:pt>
                <c:pt idx="3440">
                  <c:v>40687.332999999999</c:v>
                </c:pt>
                <c:pt idx="3441">
                  <c:v>40687.375</c:v>
                </c:pt>
                <c:pt idx="3442">
                  <c:v>40687.417000000001</c:v>
                </c:pt>
                <c:pt idx="3443">
                  <c:v>40687.457999999999</c:v>
                </c:pt>
                <c:pt idx="3444">
                  <c:v>40687.5</c:v>
                </c:pt>
                <c:pt idx="3445">
                  <c:v>40687.542000000001</c:v>
                </c:pt>
                <c:pt idx="3446">
                  <c:v>40687.582999999999</c:v>
                </c:pt>
                <c:pt idx="3447">
                  <c:v>40687.625</c:v>
                </c:pt>
                <c:pt idx="3448">
                  <c:v>40687.667000000001</c:v>
                </c:pt>
                <c:pt idx="3449">
                  <c:v>40687.707999999999</c:v>
                </c:pt>
                <c:pt idx="3450">
                  <c:v>40687.75</c:v>
                </c:pt>
                <c:pt idx="3451">
                  <c:v>40687.792000000001</c:v>
                </c:pt>
                <c:pt idx="3452">
                  <c:v>40687.832999999999</c:v>
                </c:pt>
                <c:pt idx="3453">
                  <c:v>40687.875</c:v>
                </c:pt>
                <c:pt idx="3454">
                  <c:v>40687.917000000001</c:v>
                </c:pt>
                <c:pt idx="3455">
                  <c:v>40687.957999999999</c:v>
                </c:pt>
                <c:pt idx="3456">
                  <c:v>40688</c:v>
                </c:pt>
                <c:pt idx="3457">
                  <c:v>40688.042000000001</c:v>
                </c:pt>
                <c:pt idx="3458">
                  <c:v>40688.082999999999</c:v>
                </c:pt>
                <c:pt idx="3459">
                  <c:v>40688.125</c:v>
                </c:pt>
                <c:pt idx="3460">
                  <c:v>40688.167000000001</c:v>
                </c:pt>
                <c:pt idx="3461">
                  <c:v>40688.207999999999</c:v>
                </c:pt>
                <c:pt idx="3462">
                  <c:v>40688.25</c:v>
                </c:pt>
                <c:pt idx="3463">
                  <c:v>40688.292000000001</c:v>
                </c:pt>
                <c:pt idx="3464">
                  <c:v>40688.332999999999</c:v>
                </c:pt>
                <c:pt idx="3465">
                  <c:v>40688.375</c:v>
                </c:pt>
                <c:pt idx="3466">
                  <c:v>40688.417000000001</c:v>
                </c:pt>
                <c:pt idx="3467">
                  <c:v>40688.457999999999</c:v>
                </c:pt>
                <c:pt idx="3468">
                  <c:v>40688.5</c:v>
                </c:pt>
                <c:pt idx="3469">
                  <c:v>40688.542000000001</c:v>
                </c:pt>
                <c:pt idx="3470">
                  <c:v>40688.582999999999</c:v>
                </c:pt>
                <c:pt idx="3471">
                  <c:v>40688.625</c:v>
                </c:pt>
                <c:pt idx="3472">
                  <c:v>40688.667000000001</c:v>
                </c:pt>
                <c:pt idx="3473">
                  <c:v>40688.707999999999</c:v>
                </c:pt>
                <c:pt idx="3474">
                  <c:v>40688.75</c:v>
                </c:pt>
                <c:pt idx="3475">
                  <c:v>40688.792000000001</c:v>
                </c:pt>
                <c:pt idx="3476">
                  <c:v>40688.832999999999</c:v>
                </c:pt>
                <c:pt idx="3477">
                  <c:v>40688.875</c:v>
                </c:pt>
                <c:pt idx="3478">
                  <c:v>40688.915999999997</c:v>
                </c:pt>
                <c:pt idx="3479">
                  <c:v>40688.957999999999</c:v>
                </c:pt>
                <c:pt idx="3480">
                  <c:v>40689</c:v>
                </c:pt>
                <c:pt idx="3481">
                  <c:v>40689.042000000001</c:v>
                </c:pt>
                <c:pt idx="3482">
                  <c:v>40689.082999999999</c:v>
                </c:pt>
                <c:pt idx="3483">
                  <c:v>40689.125</c:v>
                </c:pt>
                <c:pt idx="3484">
                  <c:v>40689.167000000001</c:v>
                </c:pt>
                <c:pt idx="3485">
                  <c:v>40689.207999999999</c:v>
                </c:pt>
                <c:pt idx="3486">
                  <c:v>40689.25</c:v>
                </c:pt>
                <c:pt idx="3487">
                  <c:v>40689.292000000001</c:v>
                </c:pt>
                <c:pt idx="3488">
                  <c:v>40689.332999999999</c:v>
                </c:pt>
                <c:pt idx="3489">
                  <c:v>40689.375</c:v>
                </c:pt>
                <c:pt idx="3490">
                  <c:v>40689.417000000001</c:v>
                </c:pt>
                <c:pt idx="3491">
                  <c:v>40689.457999999999</c:v>
                </c:pt>
                <c:pt idx="3492">
                  <c:v>40689.5</c:v>
                </c:pt>
                <c:pt idx="3493">
                  <c:v>40689.542000000001</c:v>
                </c:pt>
                <c:pt idx="3494">
                  <c:v>40689.582999999999</c:v>
                </c:pt>
                <c:pt idx="3495">
                  <c:v>40689.625</c:v>
                </c:pt>
                <c:pt idx="3496">
                  <c:v>40689.667000000001</c:v>
                </c:pt>
                <c:pt idx="3497">
                  <c:v>40689.707999999999</c:v>
                </c:pt>
                <c:pt idx="3498">
                  <c:v>40689.75</c:v>
                </c:pt>
                <c:pt idx="3499">
                  <c:v>40689.792000000001</c:v>
                </c:pt>
                <c:pt idx="3500">
                  <c:v>40689.832999999999</c:v>
                </c:pt>
                <c:pt idx="3501">
                  <c:v>40689.875</c:v>
                </c:pt>
                <c:pt idx="3502">
                  <c:v>40689.915999999997</c:v>
                </c:pt>
                <c:pt idx="3503">
                  <c:v>40689.957999999999</c:v>
                </c:pt>
                <c:pt idx="3504">
                  <c:v>40690</c:v>
                </c:pt>
                <c:pt idx="3505">
                  <c:v>40690.040999999997</c:v>
                </c:pt>
                <c:pt idx="3506">
                  <c:v>40690.082999999999</c:v>
                </c:pt>
                <c:pt idx="3507">
                  <c:v>40690.125</c:v>
                </c:pt>
                <c:pt idx="3508">
                  <c:v>40690.167000000001</c:v>
                </c:pt>
                <c:pt idx="3509">
                  <c:v>40690.207999999999</c:v>
                </c:pt>
                <c:pt idx="3510">
                  <c:v>40690.25</c:v>
                </c:pt>
                <c:pt idx="3511">
                  <c:v>40690.292000000001</c:v>
                </c:pt>
                <c:pt idx="3512">
                  <c:v>40690.332999999999</c:v>
                </c:pt>
                <c:pt idx="3513">
                  <c:v>40690.375</c:v>
                </c:pt>
                <c:pt idx="3514">
                  <c:v>40690.415999999997</c:v>
                </c:pt>
                <c:pt idx="3515">
                  <c:v>40690.457999999999</c:v>
                </c:pt>
                <c:pt idx="3516">
                  <c:v>40690.5</c:v>
                </c:pt>
                <c:pt idx="3517">
                  <c:v>40690.542000000001</c:v>
                </c:pt>
                <c:pt idx="3518">
                  <c:v>40690.582999999999</c:v>
                </c:pt>
                <c:pt idx="3519">
                  <c:v>40690.625</c:v>
                </c:pt>
                <c:pt idx="3520">
                  <c:v>40690.667000000001</c:v>
                </c:pt>
                <c:pt idx="3521">
                  <c:v>40690.707999999999</c:v>
                </c:pt>
                <c:pt idx="3522">
                  <c:v>40690.75</c:v>
                </c:pt>
                <c:pt idx="3523">
                  <c:v>40690.790999999997</c:v>
                </c:pt>
                <c:pt idx="3524">
                  <c:v>40690.832999999999</c:v>
                </c:pt>
                <c:pt idx="3525">
                  <c:v>40690.875</c:v>
                </c:pt>
                <c:pt idx="3526">
                  <c:v>40690.917000000001</c:v>
                </c:pt>
                <c:pt idx="3527">
                  <c:v>40690.957999999999</c:v>
                </c:pt>
                <c:pt idx="3528">
                  <c:v>40691</c:v>
                </c:pt>
                <c:pt idx="3529">
                  <c:v>40691.042000000001</c:v>
                </c:pt>
                <c:pt idx="3530">
                  <c:v>40691.082999999999</c:v>
                </c:pt>
                <c:pt idx="3531">
                  <c:v>40691.125</c:v>
                </c:pt>
                <c:pt idx="3532">
                  <c:v>40691.167000000001</c:v>
                </c:pt>
                <c:pt idx="3533">
                  <c:v>40691.207999999999</c:v>
                </c:pt>
                <c:pt idx="3534">
                  <c:v>40691.25</c:v>
                </c:pt>
                <c:pt idx="3535">
                  <c:v>40691.292000000001</c:v>
                </c:pt>
                <c:pt idx="3536">
                  <c:v>40691.332999999999</c:v>
                </c:pt>
                <c:pt idx="3537">
                  <c:v>40691.375</c:v>
                </c:pt>
                <c:pt idx="3538">
                  <c:v>40691.417000000001</c:v>
                </c:pt>
                <c:pt idx="3539">
                  <c:v>40691.457999999999</c:v>
                </c:pt>
                <c:pt idx="3540">
                  <c:v>40691.5</c:v>
                </c:pt>
                <c:pt idx="3541">
                  <c:v>40691.542000000001</c:v>
                </c:pt>
                <c:pt idx="3542">
                  <c:v>40691.582999999999</c:v>
                </c:pt>
                <c:pt idx="3543">
                  <c:v>40691.625</c:v>
                </c:pt>
                <c:pt idx="3544">
                  <c:v>40691.665999999997</c:v>
                </c:pt>
                <c:pt idx="3545">
                  <c:v>40691.707999999999</c:v>
                </c:pt>
                <c:pt idx="3546">
                  <c:v>40691.75</c:v>
                </c:pt>
                <c:pt idx="3547">
                  <c:v>40691.790999999997</c:v>
                </c:pt>
                <c:pt idx="3548">
                  <c:v>40691.832999999999</c:v>
                </c:pt>
                <c:pt idx="3549">
                  <c:v>40691.875</c:v>
                </c:pt>
                <c:pt idx="3550">
                  <c:v>40691.917000000001</c:v>
                </c:pt>
                <c:pt idx="3551">
                  <c:v>40691.957999999999</c:v>
                </c:pt>
                <c:pt idx="3552">
                  <c:v>40692</c:v>
                </c:pt>
                <c:pt idx="3553">
                  <c:v>40692.042000000001</c:v>
                </c:pt>
                <c:pt idx="3554">
                  <c:v>40692.082999999999</c:v>
                </c:pt>
                <c:pt idx="3555">
                  <c:v>40692.125</c:v>
                </c:pt>
                <c:pt idx="3556">
                  <c:v>40692.167000000001</c:v>
                </c:pt>
                <c:pt idx="3557">
                  <c:v>40692.207999999999</c:v>
                </c:pt>
                <c:pt idx="3558">
                  <c:v>40692.25</c:v>
                </c:pt>
                <c:pt idx="3559">
                  <c:v>40692.290999999997</c:v>
                </c:pt>
                <c:pt idx="3560">
                  <c:v>40692.332999999999</c:v>
                </c:pt>
                <c:pt idx="3561">
                  <c:v>40692.375</c:v>
                </c:pt>
                <c:pt idx="3562">
                  <c:v>40692.417000000001</c:v>
                </c:pt>
                <c:pt idx="3563">
                  <c:v>40692.457999999999</c:v>
                </c:pt>
                <c:pt idx="3564">
                  <c:v>40692.5</c:v>
                </c:pt>
                <c:pt idx="3565">
                  <c:v>40692.542000000001</c:v>
                </c:pt>
                <c:pt idx="3566">
                  <c:v>40692.582999999999</c:v>
                </c:pt>
                <c:pt idx="3567">
                  <c:v>40692.625</c:v>
                </c:pt>
                <c:pt idx="3568">
                  <c:v>40692.667000000001</c:v>
                </c:pt>
                <c:pt idx="3569">
                  <c:v>40692.707999999999</c:v>
                </c:pt>
                <c:pt idx="3570">
                  <c:v>40692.75</c:v>
                </c:pt>
                <c:pt idx="3571">
                  <c:v>40692.792000000001</c:v>
                </c:pt>
                <c:pt idx="3572">
                  <c:v>40692.832999999999</c:v>
                </c:pt>
                <c:pt idx="3573">
                  <c:v>40692.875</c:v>
                </c:pt>
                <c:pt idx="3574">
                  <c:v>40692.917000000001</c:v>
                </c:pt>
                <c:pt idx="3575">
                  <c:v>40692.957999999999</c:v>
                </c:pt>
                <c:pt idx="3576">
                  <c:v>40693</c:v>
                </c:pt>
                <c:pt idx="3577">
                  <c:v>40693.042000000001</c:v>
                </c:pt>
                <c:pt idx="3578">
                  <c:v>40693.082999999999</c:v>
                </c:pt>
                <c:pt idx="3579">
                  <c:v>40693.125</c:v>
                </c:pt>
                <c:pt idx="3580">
                  <c:v>40693.167000000001</c:v>
                </c:pt>
                <c:pt idx="3581">
                  <c:v>40693.207999999999</c:v>
                </c:pt>
                <c:pt idx="3582">
                  <c:v>40693.25</c:v>
                </c:pt>
                <c:pt idx="3583">
                  <c:v>40693.292000000001</c:v>
                </c:pt>
                <c:pt idx="3584">
                  <c:v>40693.332999999999</c:v>
                </c:pt>
                <c:pt idx="3585">
                  <c:v>40693.375</c:v>
                </c:pt>
                <c:pt idx="3586">
                  <c:v>40693.415999999997</c:v>
                </c:pt>
                <c:pt idx="3587">
                  <c:v>40693.457999999999</c:v>
                </c:pt>
                <c:pt idx="3588">
                  <c:v>40693.5</c:v>
                </c:pt>
                <c:pt idx="3589">
                  <c:v>40693.542000000001</c:v>
                </c:pt>
                <c:pt idx="3590">
                  <c:v>40693.582999999999</c:v>
                </c:pt>
                <c:pt idx="3591">
                  <c:v>40693.625</c:v>
                </c:pt>
                <c:pt idx="3592">
                  <c:v>40693.667000000001</c:v>
                </c:pt>
                <c:pt idx="3593">
                  <c:v>40693.707999999999</c:v>
                </c:pt>
                <c:pt idx="3594">
                  <c:v>40693.75</c:v>
                </c:pt>
                <c:pt idx="3595">
                  <c:v>40693.792000000001</c:v>
                </c:pt>
                <c:pt idx="3596">
                  <c:v>40693.832999999999</c:v>
                </c:pt>
                <c:pt idx="3597">
                  <c:v>40693.875</c:v>
                </c:pt>
                <c:pt idx="3598">
                  <c:v>40693.917000000001</c:v>
                </c:pt>
                <c:pt idx="3599">
                  <c:v>40693.957999999999</c:v>
                </c:pt>
                <c:pt idx="3600">
                  <c:v>40694</c:v>
                </c:pt>
                <c:pt idx="3601">
                  <c:v>40694.042000000001</c:v>
                </c:pt>
                <c:pt idx="3602">
                  <c:v>40694.082999999999</c:v>
                </c:pt>
                <c:pt idx="3603">
                  <c:v>40694.125</c:v>
                </c:pt>
                <c:pt idx="3604">
                  <c:v>40694.167000000001</c:v>
                </c:pt>
                <c:pt idx="3605">
                  <c:v>40694.207999999999</c:v>
                </c:pt>
                <c:pt idx="3606">
                  <c:v>40694.25</c:v>
                </c:pt>
                <c:pt idx="3607">
                  <c:v>40694.292000000001</c:v>
                </c:pt>
                <c:pt idx="3608">
                  <c:v>40694.332999999999</c:v>
                </c:pt>
                <c:pt idx="3609">
                  <c:v>40694.375</c:v>
                </c:pt>
                <c:pt idx="3610">
                  <c:v>40694.417000000001</c:v>
                </c:pt>
                <c:pt idx="3611">
                  <c:v>40694.457999999999</c:v>
                </c:pt>
                <c:pt idx="3612">
                  <c:v>40694.5</c:v>
                </c:pt>
                <c:pt idx="3613">
                  <c:v>40694.540999999997</c:v>
                </c:pt>
                <c:pt idx="3614">
                  <c:v>40694.582999999999</c:v>
                </c:pt>
                <c:pt idx="3615">
                  <c:v>40694.625</c:v>
                </c:pt>
                <c:pt idx="3616">
                  <c:v>40694.667000000001</c:v>
                </c:pt>
                <c:pt idx="3617">
                  <c:v>40694.707999999999</c:v>
                </c:pt>
                <c:pt idx="3618">
                  <c:v>40694.75</c:v>
                </c:pt>
                <c:pt idx="3619">
                  <c:v>40694.792000000001</c:v>
                </c:pt>
                <c:pt idx="3620">
                  <c:v>40694.832999999999</c:v>
                </c:pt>
                <c:pt idx="3621">
                  <c:v>40694.875</c:v>
                </c:pt>
                <c:pt idx="3622">
                  <c:v>40694.917000000001</c:v>
                </c:pt>
                <c:pt idx="3623">
                  <c:v>40694.957999999999</c:v>
                </c:pt>
                <c:pt idx="3624">
                  <c:v>40695</c:v>
                </c:pt>
                <c:pt idx="3625">
                  <c:v>40695.042000000001</c:v>
                </c:pt>
                <c:pt idx="3626">
                  <c:v>40695.082999999999</c:v>
                </c:pt>
                <c:pt idx="3627">
                  <c:v>40695.125</c:v>
                </c:pt>
                <c:pt idx="3628">
                  <c:v>40695.167000000001</c:v>
                </c:pt>
                <c:pt idx="3629">
                  <c:v>40695.207999999999</c:v>
                </c:pt>
                <c:pt idx="3630">
                  <c:v>40695.25</c:v>
                </c:pt>
                <c:pt idx="3631">
                  <c:v>40695.290999999997</c:v>
                </c:pt>
                <c:pt idx="3632">
                  <c:v>40695.332999999999</c:v>
                </c:pt>
                <c:pt idx="3633">
                  <c:v>40695.375</c:v>
                </c:pt>
                <c:pt idx="3634">
                  <c:v>40695.417000000001</c:v>
                </c:pt>
                <c:pt idx="3635">
                  <c:v>40695.457999999999</c:v>
                </c:pt>
                <c:pt idx="3636">
                  <c:v>40695.5</c:v>
                </c:pt>
                <c:pt idx="3637">
                  <c:v>40695.542000000001</c:v>
                </c:pt>
                <c:pt idx="3638">
                  <c:v>40695.582999999999</c:v>
                </c:pt>
                <c:pt idx="3639">
                  <c:v>40695.625</c:v>
                </c:pt>
                <c:pt idx="3640">
                  <c:v>40695.667000000001</c:v>
                </c:pt>
                <c:pt idx="3641">
                  <c:v>40695.707999999999</c:v>
                </c:pt>
                <c:pt idx="3642">
                  <c:v>40695.75</c:v>
                </c:pt>
                <c:pt idx="3643">
                  <c:v>40695.792000000001</c:v>
                </c:pt>
                <c:pt idx="3644">
                  <c:v>40695.832999999999</c:v>
                </c:pt>
                <c:pt idx="3645">
                  <c:v>40695.875</c:v>
                </c:pt>
                <c:pt idx="3646">
                  <c:v>40695.917000000001</c:v>
                </c:pt>
                <c:pt idx="3647">
                  <c:v>40695.957999999999</c:v>
                </c:pt>
                <c:pt idx="3648">
                  <c:v>40696</c:v>
                </c:pt>
                <c:pt idx="3649">
                  <c:v>40696.040999999997</c:v>
                </c:pt>
                <c:pt idx="3650">
                  <c:v>40696.082999999999</c:v>
                </c:pt>
                <c:pt idx="3651">
                  <c:v>40696.125</c:v>
                </c:pt>
                <c:pt idx="3652">
                  <c:v>40696.167000000001</c:v>
                </c:pt>
                <c:pt idx="3653">
                  <c:v>40696.207999999999</c:v>
                </c:pt>
                <c:pt idx="3654">
                  <c:v>40696.25</c:v>
                </c:pt>
                <c:pt idx="3655">
                  <c:v>40696.292000000001</c:v>
                </c:pt>
                <c:pt idx="3656">
                  <c:v>40696.332999999999</c:v>
                </c:pt>
                <c:pt idx="3657">
                  <c:v>40696.375</c:v>
                </c:pt>
                <c:pt idx="3658">
                  <c:v>40696.415999999997</c:v>
                </c:pt>
                <c:pt idx="3659">
                  <c:v>40696.457999999999</c:v>
                </c:pt>
                <c:pt idx="3660">
                  <c:v>40696.5</c:v>
                </c:pt>
                <c:pt idx="3661">
                  <c:v>40696.542000000001</c:v>
                </c:pt>
                <c:pt idx="3662">
                  <c:v>40696.582999999999</c:v>
                </c:pt>
                <c:pt idx="3663">
                  <c:v>40696.625</c:v>
                </c:pt>
                <c:pt idx="3664">
                  <c:v>40696.667000000001</c:v>
                </c:pt>
                <c:pt idx="3665">
                  <c:v>40696.707999999999</c:v>
                </c:pt>
                <c:pt idx="3666">
                  <c:v>40696.75</c:v>
                </c:pt>
                <c:pt idx="3667">
                  <c:v>40696.792000000001</c:v>
                </c:pt>
                <c:pt idx="3668">
                  <c:v>40696.832999999999</c:v>
                </c:pt>
                <c:pt idx="3669">
                  <c:v>40696.875</c:v>
                </c:pt>
                <c:pt idx="3670">
                  <c:v>40696.917000000001</c:v>
                </c:pt>
                <c:pt idx="3671">
                  <c:v>40696.957999999999</c:v>
                </c:pt>
                <c:pt idx="3672">
                  <c:v>40697</c:v>
                </c:pt>
                <c:pt idx="3673">
                  <c:v>40697.042000000001</c:v>
                </c:pt>
                <c:pt idx="3674">
                  <c:v>40697.082999999999</c:v>
                </c:pt>
                <c:pt idx="3675">
                  <c:v>40697.125</c:v>
                </c:pt>
                <c:pt idx="3676">
                  <c:v>40697.167000000001</c:v>
                </c:pt>
                <c:pt idx="3677">
                  <c:v>40697.207999999999</c:v>
                </c:pt>
                <c:pt idx="3678">
                  <c:v>40697.25</c:v>
                </c:pt>
                <c:pt idx="3679">
                  <c:v>40697.292000000001</c:v>
                </c:pt>
                <c:pt idx="3680">
                  <c:v>40697.332999999999</c:v>
                </c:pt>
                <c:pt idx="3681">
                  <c:v>40697.375</c:v>
                </c:pt>
                <c:pt idx="3682">
                  <c:v>40697.417000000001</c:v>
                </c:pt>
                <c:pt idx="3683">
                  <c:v>40697.457999999999</c:v>
                </c:pt>
                <c:pt idx="3684">
                  <c:v>40697.5</c:v>
                </c:pt>
                <c:pt idx="3685">
                  <c:v>40697.542000000001</c:v>
                </c:pt>
                <c:pt idx="3686">
                  <c:v>40697.582999999999</c:v>
                </c:pt>
                <c:pt idx="3687">
                  <c:v>40697.625</c:v>
                </c:pt>
                <c:pt idx="3688">
                  <c:v>40697.667000000001</c:v>
                </c:pt>
                <c:pt idx="3689">
                  <c:v>40697.707999999999</c:v>
                </c:pt>
                <c:pt idx="3690">
                  <c:v>40697.75</c:v>
                </c:pt>
                <c:pt idx="3691">
                  <c:v>40697.792000000001</c:v>
                </c:pt>
                <c:pt idx="3692">
                  <c:v>40697.832999999999</c:v>
                </c:pt>
                <c:pt idx="3693">
                  <c:v>40697.875</c:v>
                </c:pt>
                <c:pt idx="3694">
                  <c:v>40697.917000000001</c:v>
                </c:pt>
                <c:pt idx="3695">
                  <c:v>40697.957999999999</c:v>
                </c:pt>
                <c:pt idx="3696">
                  <c:v>40698</c:v>
                </c:pt>
                <c:pt idx="3697">
                  <c:v>40698.040999999997</c:v>
                </c:pt>
                <c:pt idx="3698">
                  <c:v>40698.082999999999</c:v>
                </c:pt>
                <c:pt idx="3699">
                  <c:v>40698.125</c:v>
                </c:pt>
                <c:pt idx="3700">
                  <c:v>40698.167000000001</c:v>
                </c:pt>
                <c:pt idx="3701">
                  <c:v>40698.207999999999</c:v>
                </c:pt>
                <c:pt idx="3702">
                  <c:v>40698.25</c:v>
                </c:pt>
                <c:pt idx="3703">
                  <c:v>40698.292000000001</c:v>
                </c:pt>
                <c:pt idx="3704">
                  <c:v>40698.332999999999</c:v>
                </c:pt>
                <c:pt idx="3705">
                  <c:v>40698.375</c:v>
                </c:pt>
                <c:pt idx="3706">
                  <c:v>40698.417000000001</c:v>
                </c:pt>
                <c:pt idx="3707">
                  <c:v>40698.457999999999</c:v>
                </c:pt>
                <c:pt idx="3708">
                  <c:v>40698.5</c:v>
                </c:pt>
                <c:pt idx="3709">
                  <c:v>40698.542000000001</c:v>
                </c:pt>
                <c:pt idx="3710">
                  <c:v>40698.582999999999</c:v>
                </c:pt>
                <c:pt idx="3711">
                  <c:v>40698.625</c:v>
                </c:pt>
                <c:pt idx="3712">
                  <c:v>40698.665999999997</c:v>
                </c:pt>
                <c:pt idx="3713">
                  <c:v>40698.707999999999</c:v>
                </c:pt>
                <c:pt idx="3714">
                  <c:v>40698.75</c:v>
                </c:pt>
                <c:pt idx="3715">
                  <c:v>40698.792000000001</c:v>
                </c:pt>
                <c:pt idx="3716">
                  <c:v>40698.832999999999</c:v>
                </c:pt>
                <c:pt idx="3717">
                  <c:v>40698.875</c:v>
                </c:pt>
                <c:pt idx="3718">
                  <c:v>40698.917000000001</c:v>
                </c:pt>
                <c:pt idx="3719">
                  <c:v>40698.957999999999</c:v>
                </c:pt>
                <c:pt idx="3720">
                  <c:v>40699</c:v>
                </c:pt>
                <c:pt idx="3721">
                  <c:v>40699.040999999997</c:v>
                </c:pt>
                <c:pt idx="3722">
                  <c:v>40699.082999999999</c:v>
                </c:pt>
                <c:pt idx="3723">
                  <c:v>40699.125</c:v>
                </c:pt>
                <c:pt idx="3724">
                  <c:v>40699.165999999997</c:v>
                </c:pt>
                <c:pt idx="3725">
                  <c:v>40699.207999999999</c:v>
                </c:pt>
                <c:pt idx="3726">
                  <c:v>40699.25</c:v>
                </c:pt>
                <c:pt idx="3727">
                  <c:v>40699.292000000001</c:v>
                </c:pt>
                <c:pt idx="3728">
                  <c:v>40699.332999999999</c:v>
                </c:pt>
                <c:pt idx="3729">
                  <c:v>40699.375</c:v>
                </c:pt>
                <c:pt idx="3730">
                  <c:v>40699.417000000001</c:v>
                </c:pt>
                <c:pt idx="3731">
                  <c:v>40699.457999999999</c:v>
                </c:pt>
                <c:pt idx="3732">
                  <c:v>40699.5</c:v>
                </c:pt>
                <c:pt idx="3733">
                  <c:v>40699.542000000001</c:v>
                </c:pt>
                <c:pt idx="3734">
                  <c:v>40699.582999999999</c:v>
                </c:pt>
                <c:pt idx="3735">
                  <c:v>40699.625</c:v>
                </c:pt>
                <c:pt idx="3736">
                  <c:v>40699.667000000001</c:v>
                </c:pt>
                <c:pt idx="3737">
                  <c:v>40699.707999999999</c:v>
                </c:pt>
                <c:pt idx="3738">
                  <c:v>40699.75</c:v>
                </c:pt>
                <c:pt idx="3739">
                  <c:v>40699.792000000001</c:v>
                </c:pt>
                <c:pt idx="3740">
                  <c:v>40699.832999999999</c:v>
                </c:pt>
                <c:pt idx="3741">
                  <c:v>40699.875</c:v>
                </c:pt>
                <c:pt idx="3742">
                  <c:v>40699.917000000001</c:v>
                </c:pt>
                <c:pt idx="3743">
                  <c:v>40699.957999999999</c:v>
                </c:pt>
                <c:pt idx="3744">
                  <c:v>40700</c:v>
                </c:pt>
                <c:pt idx="3745">
                  <c:v>40700.042000000001</c:v>
                </c:pt>
                <c:pt idx="3746">
                  <c:v>40700.082999999999</c:v>
                </c:pt>
                <c:pt idx="3747">
                  <c:v>40700.125</c:v>
                </c:pt>
                <c:pt idx="3748">
                  <c:v>40700.167000000001</c:v>
                </c:pt>
                <c:pt idx="3749">
                  <c:v>40700.207999999999</c:v>
                </c:pt>
                <c:pt idx="3750">
                  <c:v>40700.25</c:v>
                </c:pt>
                <c:pt idx="3751">
                  <c:v>40700.292000000001</c:v>
                </c:pt>
                <c:pt idx="3752">
                  <c:v>40700.332999999999</c:v>
                </c:pt>
                <c:pt idx="3753">
                  <c:v>40700.375</c:v>
                </c:pt>
                <c:pt idx="3754">
                  <c:v>40700.417000000001</c:v>
                </c:pt>
                <c:pt idx="3755">
                  <c:v>40700.457999999999</c:v>
                </c:pt>
                <c:pt idx="3756">
                  <c:v>40700.5</c:v>
                </c:pt>
                <c:pt idx="3757">
                  <c:v>40700.542000000001</c:v>
                </c:pt>
                <c:pt idx="3758">
                  <c:v>40700.582999999999</c:v>
                </c:pt>
                <c:pt idx="3759">
                  <c:v>40700.625</c:v>
                </c:pt>
                <c:pt idx="3760">
                  <c:v>40700.667000000001</c:v>
                </c:pt>
                <c:pt idx="3761">
                  <c:v>40700.707999999999</c:v>
                </c:pt>
                <c:pt idx="3762">
                  <c:v>40700.75</c:v>
                </c:pt>
                <c:pt idx="3763">
                  <c:v>40700.792000000001</c:v>
                </c:pt>
                <c:pt idx="3764">
                  <c:v>40700.832999999999</c:v>
                </c:pt>
                <c:pt idx="3765">
                  <c:v>40700.875</c:v>
                </c:pt>
                <c:pt idx="3766">
                  <c:v>40700.917000000001</c:v>
                </c:pt>
                <c:pt idx="3767">
                  <c:v>40700.957999999999</c:v>
                </c:pt>
                <c:pt idx="3768">
                  <c:v>40701</c:v>
                </c:pt>
                <c:pt idx="3769">
                  <c:v>40701.040999999997</c:v>
                </c:pt>
                <c:pt idx="3770">
                  <c:v>40701.082999999999</c:v>
                </c:pt>
                <c:pt idx="3771">
                  <c:v>40701.125</c:v>
                </c:pt>
                <c:pt idx="3772">
                  <c:v>40701.165999999997</c:v>
                </c:pt>
                <c:pt idx="3773">
                  <c:v>40701.207999999999</c:v>
                </c:pt>
                <c:pt idx="3774">
                  <c:v>40701.25</c:v>
                </c:pt>
                <c:pt idx="3775">
                  <c:v>40701.292000000001</c:v>
                </c:pt>
                <c:pt idx="3776">
                  <c:v>40701.332999999999</c:v>
                </c:pt>
                <c:pt idx="3777">
                  <c:v>40701.375</c:v>
                </c:pt>
                <c:pt idx="3778">
                  <c:v>40701.415999999997</c:v>
                </c:pt>
                <c:pt idx="3779">
                  <c:v>40701.457999999999</c:v>
                </c:pt>
                <c:pt idx="3780">
                  <c:v>40701.5</c:v>
                </c:pt>
                <c:pt idx="3781">
                  <c:v>40701.542000000001</c:v>
                </c:pt>
                <c:pt idx="3782">
                  <c:v>40701.582999999999</c:v>
                </c:pt>
                <c:pt idx="3783">
                  <c:v>40701.625</c:v>
                </c:pt>
                <c:pt idx="3784">
                  <c:v>40701.665999999997</c:v>
                </c:pt>
                <c:pt idx="3785">
                  <c:v>40701.707999999999</c:v>
                </c:pt>
                <c:pt idx="3786">
                  <c:v>40701.75</c:v>
                </c:pt>
                <c:pt idx="3787">
                  <c:v>40701.792000000001</c:v>
                </c:pt>
                <c:pt idx="3788">
                  <c:v>40701.832999999999</c:v>
                </c:pt>
                <c:pt idx="3789">
                  <c:v>40701.875</c:v>
                </c:pt>
                <c:pt idx="3790">
                  <c:v>40701.917000000001</c:v>
                </c:pt>
                <c:pt idx="3791">
                  <c:v>40701.957999999999</c:v>
                </c:pt>
                <c:pt idx="3792">
                  <c:v>40702</c:v>
                </c:pt>
                <c:pt idx="3793">
                  <c:v>40702.040999999997</c:v>
                </c:pt>
                <c:pt idx="3794">
                  <c:v>40702.082999999999</c:v>
                </c:pt>
                <c:pt idx="3795">
                  <c:v>40702.125</c:v>
                </c:pt>
                <c:pt idx="3796">
                  <c:v>40702.167000000001</c:v>
                </c:pt>
                <c:pt idx="3797">
                  <c:v>40702.207999999999</c:v>
                </c:pt>
                <c:pt idx="3798">
                  <c:v>40702.25</c:v>
                </c:pt>
                <c:pt idx="3799">
                  <c:v>40702.290999999997</c:v>
                </c:pt>
                <c:pt idx="3800">
                  <c:v>40702.332999999999</c:v>
                </c:pt>
                <c:pt idx="3801">
                  <c:v>40702.375</c:v>
                </c:pt>
                <c:pt idx="3802">
                  <c:v>40702.417000000001</c:v>
                </c:pt>
                <c:pt idx="3803">
                  <c:v>40702.457999999999</c:v>
                </c:pt>
                <c:pt idx="3804">
                  <c:v>40702.5</c:v>
                </c:pt>
                <c:pt idx="3805">
                  <c:v>40702.540999999997</c:v>
                </c:pt>
                <c:pt idx="3806">
                  <c:v>40702.582999999999</c:v>
                </c:pt>
                <c:pt idx="3807">
                  <c:v>40702.625</c:v>
                </c:pt>
                <c:pt idx="3808">
                  <c:v>40702.667000000001</c:v>
                </c:pt>
                <c:pt idx="3809">
                  <c:v>40702.707999999999</c:v>
                </c:pt>
                <c:pt idx="3810">
                  <c:v>40702.75</c:v>
                </c:pt>
                <c:pt idx="3811">
                  <c:v>40702.790999999997</c:v>
                </c:pt>
                <c:pt idx="3812">
                  <c:v>40702.832999999999</c:v>
                </c:pt>
                <c:pt idx="3813">
                  <c:v>40702.875</c:v>
                </c:pt>
                <c:pt idx="3814">
                  <c:v>40702.917000000001</c:v>
                </c:pt>
                <c:pt idx="3815">
                  <c:v>40702.957999999999</c:v>
                </c:pt>
                <c:pt idx="3816">
                  <c:v>40703</c:v>
                </c:pt>
                <c:pt idx="3817">
                  <c:v>40703.042000000001</c:v>
                </c:pt>
                <c:pt idx="3818">
                  <c:v>40703.082999999999</c:v>
                </c:pt>
                <c:pt idx="3819">
                  <c:v>40703.125</c:v>
                </c:pt>
                <c:pt idx="3820">
                  <c:v>40703.167000000001</c:v>
                </c:pt>
                <c:pt idx="3821">
                  <c:v>40703.207999999999</c:v>
                </c:pt>
                <c:pt idx="3822">
                  <c:v>40703.25</c:v>
                </c:pt>
                <c:pt idx="3823">
                  <c:v>40703.292000000001</c:v>
                </c:pt>
                <c:pt idx="3824">
                  <c:v>40703.332999999999</c:v>
                </c:pt>
                <c:pt idx="3825">
                  <c:v>40703.375</c:v>
                </c:pt>
                <c:pt idx="3826">
                  <c:v>40703.415999999997</c:v>
                </c:pt>
                <c:pt idx="3827">
                  <c:v>40703.457999999999</c:v>
                </c:pt>
                <c:pt idx="3828">
                  <c:v>40703.5</c:v>
                </c:pt>
                <c:pt idx="3829">
                  <c:v>40703.542000000001</c:v>
                </c:pt>
                <c:pt idx="3830">
                  <c:v>40703.582999999999</c:v>
                </c:pt>
                <c:pt idx="3831">
                  <c:v>40703.625</c:v>
                </c:pt>
                <c:pt idx="3832">
                  <c:v>40703.667000000001</c:v>
                </c:pt>
                <c:pt idx="3833">
                  <c:v>40703.707999999999</c:v>
                </c:pt>
                <c:pt idx="3834">
                  <c:v>40703.75</c:v>
                </c:pt>
                <c:pt idx="3835">
                  <c:v>40703.792000000001</c:v>
                </c:pt>
                <c:pt idx="3836">
                  <c:v>40703.832999999999</c:v>
                </c:pt>
                <c:pt idx="3837">
                  <c:v>40703.875</c:v>
                </c:pt>
                <c:pt idx="3838">
                  <c:v>40703.917000000001</c:v>
                </c:pt>
                <c:pt idx="3839">
                  <c:v>40703.957999999999</c:v>
                </c:pt>
                <c:pt idx="3840">
                  <c:v>40704</c:v>
                </c:pt>
                <c:pt idx="3841">
                  <c:v>40704.042000000001</c:v>
                </c:pt>
                <c:pt idx="3842">
                  <c:v>40704.082999999999</c:v>
                </c:pt>
                <c:pt idx="3843">
                  <c:v>40704.125</c:v>
                </c:pt>
                <c:pt idx="3844">
                  <c:v>40704.167000000001</c:v>
                </c:pt>
                <c:pt idx="3845">
                  <c:v>40704.207999999999</c:v>
                </c:pt>
                <c:pt idx="3846">
                  <c:v>40704.25</c:v>
                </c:pt>
                <c:pt idx="3847">
                  <c:v>40704.292000000001</c:v>
                </c:pt>
                <c:pt idx="3848">
                  <c:v>40704.332999999999</c:v>
                </c:pt>
                <c:pt idx="3849">
                  <c:v>40704.375</c:v>
                </c:pt>
                <c:pt idx="3850">
                  <c:v>40704.415999999997</c:v>
                </c:pt>
                <c:pt idx="3851">
                  <c:v>40704.457999999999</c:v>
                </c:pt>
                <c:pt idx="3852">
                  <c:v>40704.5</c:v>
                </c:pt>
                <c:pt idx="3853">
                  <c:v>40704.540999999997</c:v>
                </c:pt>
                <c:pt idx="3854">
                  <c:v>40704.582999999999</c:v>
                </c:pt>
                <c:pt idx="3855">
                  <c:v>40704.625</c:v>
                </c:pt>
                <c:pt idx="3856">
                  <c:v>40704.667000000001</c:v>
                </c:pt>
                <c:pt idx="3857">
                  <c:v>40704.707999999999</c:v>
                </c:pt>
                <c:pt idx="3858">
                  <c:v>40704.75</c:v>
                </c:pt>
                <c:pt idx="3859">
                  <c:v>40704.792000000001</c:v>
                </c:pt>
                <c:pt idx="3860">
                  <c:v>40704.832999999999</c:v>
                </c:pt>
                <c:pt idx="3861">
                  <c:v>40704.875</c:v>
                </c:pt>
                <c:pt idx="3862">
                  <c:v>40704.915999999997</c:v>
                </c:pt>
                <c:pt idx="3863">
                  <c:v>40704.957999999999</c:v>
                </c:pt>
                <c:pt idx="3864">
                  <c:v>40705</c:v>
                </c:pt>
                <c:pt idx="3865">
                  <c:v>40705.042000000001</c:v>
                </c:pt>
                <c:pt idx="3866">
                  <c:v>40705.082999999999</c:v>
                </c:pt>
                <c:pt idx="3867">
                  <c:v>40705.125</c:v>
                </c:pt>
                <c:pt idx="3868">
                  <c:v>40705.165999999997</c:v>
                </c:pt>
                <c:pt idx="3869">
                  <c:v>40705.207999999999</c:v>
                </c:pt>
                <c:pt idx="3870">
                  <c:v>40705.25</c:v>
                </c:pt>
                <c:pt idx="3871">
                  <c:v>40705.292000000001</c:v>
                </c:pt>
                <c:pt idx="3872">
                  <c:v>40705.332999999999</c:v>
                </c:pt>
                <c:pt idx="3873">
                  <c:v>40705.375</c:v>
                </c:pt>
                <c:pt idx="3874">
                  <c:v>40705.417000000001</c:v>
                </c:pt>
                <c:pt idx="3875">
                  <c:v>40705.457999999999</c:v>
                </c:pt>
                <c:pt idx="3876">
                  <c:v>40705.5</c:v>
                </c:pt>
                <c:pt idx="3877">
                  <c:v>40705.540999999997</c:v>
                </c:pt>
                <c:pt idx="3878">
                  <c:v>40705.582999999999</c:v>
                </c:pt>
                <c:pt idx="3879">
                  <c:v>40705.625</c:v>
                </c:pt>
                <c:pt idx="3880">
                  <c:v>40705.667000000001</c:v>
                </c:pt>
                <c:pt idx="3881">
                  <c:v>40705.707999999999</c:v>
                </c:pt>
                <c:pt idx="3882">
                  <c:v>40705.75</c:v>
                </c:pt>
                <c:pt idx="3883">
                  <c:v>40705.790999999997</c:v>
                </c:pt>
                <c:pt idx="3884">
                  <c:v>40705.832999999999</c:v>
                </c:pt>
                <c:pt idx="3885">
                  <c:v>40705.875</c:v>
                </c:pt>
                <c:pt idx="3886">
                  <c:v>40705.917000000001</c:v>
                </c:pt>
                <c:pt idx="3887">
                  <c:v>40705.957999999999</c:v>
                </c:pt>
                <c:pt idx="3888">
                  <c:v>40706</c:v>
                </c:pt>
                <c:pt idx="3889">
                  <c:v>40706.042000000001</c:v>
                </c:pt>
                <c:pt idx="3890">
                  <c:v>40706.082999999999</c:v>
                </c:pt>
                <c:pt idx="3891">
                  <c:v>40706.125</c:v>
                </c:pt>
                <c:pt idx="3892">
                  <c:v>40706.167000000001</c:v>
                </c:pt>
                <c:pt idx="3893">
                  <c:v>40706.207999999999</c:v>
                </c:pt>
                <c:pt idx="3894">
                  <c:v>40706.25</c:v>
                </c:pt>
                <c:pt idx="3895">
                  <c:v>40706.292000000001</c:v>
                </c:pt>
                <c:pt idx="3896">
                  <c:v>40706.332999999999</c:v>
                </c:pt>
                <c:pt idx="3897">
                  <c:v>40706.375</c:v>
                </c:pt>
                <c:pt idx="3898">
                  <c:v>40706.417000000001</c:v>
                </c:pt>
                <c:pt idx="3899">
                  <c:v>40706.457999999999</c:v>
                </c:pt>
                <c:pt idx="3900">
                  <c:v>40706.5</c:v>
                </c:pt>
                <c:pt idx="3901">
                  <c:v>40706.540999999997</c:v>
                </c:pt>
                <c:pt idx="3902">
                  <c:v>40706.582999999999</c:v>
                </c:pt>
                <c:pt idx="3903">
                  <c:v>40706.625</c:v>
                </c:pt>
                <c:pt idx="3904">
                  <c:v>40706.665999999997</c:v>
                </c:pt>
                <c:pt idx="3905">
                  <c:v>40706.707999999999</c:v>
                </c:pt>
                <c:pt idx="3906">
                  <c:v>40706.75</c:v>
                </c:pt>
                <c:pt idx="3907">
                  <c:v>40706.790999999997</c:v>
                </c:pt>
                <c:pt idx="3908">
                  <c:v>40706.832999999999</c:v>
                </c:pt>
                <c:pt idx="3909">
                  <c:v>40706.875</c:v>
                </c:pt>
                <c:pt idx="3910">
                  <c:v>40706.917000000001</c:v>
                </c:pt>
                <c:pt idx="3911">
                  <c:v>40706.957999999999</c:v>
                </c:pt>
                <c:pt idx="3912">
                  <c:v>40707</c:v>
                </c:pt>
                <c:pt idx="3913">
                  <c:v>40707.040999999997</c:v>
                </c:pt>
                <c:pt idx="3914">
                  <c:v>40707.082999999999</c:v>
                </c:pt>
                <c:pt idx="3915">
                  <c:v>40707.125</c:v>
                </c:pt>
                <c:pt idx="3916">
                  <c:v>40707.165999999997</c:v>
                </c:pt>
                <c:pt idx="3917">
                  <c:v>40707.207999999999</c:v>
                </c:pt>
                <c:pt idx="3918">
                  <c:v>40707.25</c:v>
                </c:pt>
                <c:pt idx="3919">
                  <c:v>40707.290999999997</c:v>
                </c:pt>
                <c:pt idx="3920">
                  <c:v>40707.332999999999</c:v>
                </c:pt>
                <c:pt idx="3921">
                  <c:v>40707.375</c:v>
                </c:pt>
                <c:pt idx="3922">
                  <c:v>40707.417000000001</c:v>
                </c:pt>
                <c:pt idx="3923">
                  <c:v>40707.457999999999</c:v>
                </c:pt>
                <c:pt idx="3924">
                  <c:v>40707.5</c:v>
                </c:pt>
                <c:pt idx="3925">
                  <c:v>40707.542000000001</c:v>
                </c:pt>
                <c:pt idx="3926">
                  <c:v>40707.582999999999</c:v>
                </c:pt>
                <c:pt idx="3927">
                  <c:v>40707.625</c:v>
                </c:pt>
                <c:pt idx="3928">
                  <c:v>40707.667000000001</c:v>
                </c:pt>
                <c:pt idx="3929">
                  <c:v>40707.707999999999</c:v>
                </c:pt>
                <c:pt idx="3930">
                  <c:v>40707.75</c:v>
                </c:pt>
                <c:pt idx="3931">
                  <c:v>40707.792000000001</c:v>
                </c:pt>
                <c:pt idx="3932">
                  <c:v>40707.832999999999</c:v>
                </c:pt>
                <c:pt idx="3933">
                  <c:v>40707.875</c:v>
                </c:pt>
                <c:pt idx="3934">
                  <c:v>40707.917000000001</c:v>
                </c:pt>
                <c:pt idx="3935">
                  <c:v>40707.957999999999</c:v>
                </c:pt>
                <c:pt idx="3936">
                  <c:v>40708</c:v>
                </c:pt>
                <c:pt idx="3937">
                  <c:v>40708.042000000001</c:v>
                </c:pt>
                <c:pt idx="3938">
                  <c:v>40708.082999999999</c:v>
                </c:pt>
                <c:pt idx="3939">
                  <c:v>40708.125</c:v>
                </c:pt>
                <c:pt idx="3940">
                  <c:v>40708.167000000001</c:v>
                </c:pt>
                <c:pt idx="3941">
                  <c:v>40708.207999999999</c:v>
                </c:pt>
                <c:pt idx="3942">
                  <c:v>40708.25</c:v>
                </c:pt>
                <c:pt idx="3943">
                  <c:v>40708.290999999997</c:v>
                </c:pt>
                <c:pt idx="3944">
                  <c:v>40708.332999999999</c:v>
                </c:pt>
                <c:pt idx="3945">
                  <c:v>40708.375</c:v>
                </c:pt>
                <c:pt idx="3946">
                  <c:v>40708.417000000001</c:v>
                </c:pt>
                <c:pt idx="3947">
                  <c:v>40708.457999999999</c:v>
                </c:pt>
                <c:pt idx="3948">
                  <c:v>40708.5</c:v>
                </c:pt>
                <c:pt idx="3949">
                  <c:v>40708.542000000001</c:v>
                </c:pt>
                <c:pt idx="3950">
                  <c:v>40708.582999999999</c:v>
                </c:pt>
                <c:pt idx="3951">
                  <c:v>40708.625</c:v>
                </c:pt>
                <c:pt idx="3952">
                  <c:v>40708.667000000001</c:v>
                </c:pt>
                <c:pt idx="3953">
                  <c:v>40708.707999999999</c:v>
                </c:pt>
                <c:pt idx="3954">
                  <c:v>40708.75</c:v>
                </c:pt>
                <c:pt idx="3955">
                  <c:v>40708.792000000001</c:v>
                </c:pt>
                <c:pt idx="3956">
                  <c:v>40708.832999999999</c:v>
                </c:pt>
                <c:pt idx="3957">
                  <c:v>40708.875</c:v>
                </c:pt>
                <c:pt idx="3958">
                  <c:v>40708.917000000001</c:v>
                </c:pt>
                <c:pt idx="3959">
                  <c:v>40708.957999999999</c:v>
                </c:pt>
                <c:pt idx="3960">
                  <c:v>40709</c:v>
                </c:pt>
                <c:pt idx="3961">
                  <c:v>40709.042000000001</c:v>
                </c:pt>
                <c:pt idx="3962">
                  <c:v>40709.082999999999</c:v>
                </c:pt>
                <c:pt idx="3963">
                  <c:v>40709.125</c:v>
                </c:pt>
                <c:pt idx="3964">
                  <c:v>40709.167000000001</c:v>
                </c:pt>
                <c:pt idx="3965">
                  <c:v>40709.207999999999</c:v>
                </c:pt>
                <c:pt idx="3966">
                  <c:v>40709.25</c:v>
                </c:pt>
                <c:pt idx="3967">
                  <c:v>40709.292000000001</c:v>
                </c:pt>
                <c:pt idx="3968">
                  <c:v>40709.332999999999</c:v>
                </c:pt>
                <c:pt idx="3969">
                  <c:v>40709.375</c:v>
                </c:pt>
                <c:pt idx="3970">
                  <c:v>40709.417000000001</c:v>
                </c:pt>
                <c:pt idx="3971">
                  <c:v>40709.457999999999</c:v>
                </c:pt>
                <c:pt idx="3972">
                  <c:v>40709.5</c:v>
                </c:pt>
                <c:pt idx="3973">
                  <c:v>40709.542000000001</c:v>
                </c:pt>
                <c:pt idx="3974">
                  <c:v>40709.582999999999</c:v>
                </c:pt>
                <c:pt idx="3975">
                  <c:v>40709.625</c:v>
                </c:pt>
                <c:pt idx="3976">
                  <c:v>40709.667000000001</c:v>
                </c:pt>
                <c:pt idx="3977">
                  <c:v>40709.707999999999</c:v>
                </c:pt>
                <c:pt idx="3978">
                  <c:v>40709.75</c:v>
                </c:pt>
                <c:pt idx="3979">
                  <c:v>40709.792000000001</c:v>
                </c:pt>
                <c:pt idx="3980">
                  <c:v>40709.832999999999</c:v>
                </c:pt>
                <c:pt idx="3981">
                  <c:v>40709.875</c:v>
                </c:pt>
                <c:pt idx="3982">
                  <c:v>40709.917000000001</c:v>
                </c:pt>
                <c:pt idx="3983">
                  <c:v>40709.957999999999</c:v>
                </c:pt>
                <c:pt idx="3984">
                  <c:v>40710</c:v>
                </c:pt>
                <c:pt idx="3985">
                  <c:v>40710.042000000001</c:v>
                </c:pt>
                <c:pt idx="3986">
                  <c:v>40710.082999999999</c:v>
                </c:pt>
                <c:pt idx="3987">
                  <c:v>40710.125</c:v>
                </c:pt>
                <c:pt idx="3988">
                  <c:v>40710.165999999997</c:v>
                </c:pt>
                <c:pt idx="3989">
                  <c:v>40710.207999999999</c:v>
                </c:pt>
                <c:pt idx="3990">
                  <c:v>40710.25</c:v>
                </c:pt>
                <c:pt idx="3991">
                  <c:v>40710.292000000001</c:v>
                </c:pt>
                <c:pt idx="3992">
                  <c:v>40710.332999999999</c:v>
                </c:pt>
                <c:pt idx="3993">
                  <c:v>40710.375</c:v>
                </c:pt>
                <c:pt idx="3994">
                  <c:v>40710.417000000001</c:v>
                </c:pt>
                <c:pt idx="3995">
                  <c:v>40710.457999999999</c:v>
                </c:pt>
                <c:pt idx="3996">
                  <c:v>40710.5</c:v>
                </c:pt>
                <c:pt idx="3997">
                  <c:v>40710.542000000001</c:v>
                </c:pt>
                <c:pt idx="3998">
                  <c:v>40710.582999999999</c:v>
                </c:pt>
                <c:pt idx="3999">
                  <c:v>40710.625</c:v>
                </c:pt>
                <c:pt idx="4000">
                  <c:v>40710.667000000001</c:v>
                </c:pt>
                <c:pt idx="4001">
                  <c:v>40710.707999999999</c:v>
                </c:pt>
                <c:pt idx="4002">
                  <c:v>40710.75</c:v>
                </c:pt>
                <c:pt idx="4003">
                  <c:v>40710.792000000001</c:v>
                </c:pt>
                <c:pt idx="4004">
                  <c:v>40710.832999999999</c:v>
                </c:pt>
                <c:pt idx="4005">
                  <c:v>40710.875</c:v>
                </c:pt>
                <c:pt idx="4006">
                  <c:v>40710.915999999997</c:v>
                </c:pt>
                <c:pt idx="4007">
                  <c:v>40710.957999999999</c:v>
                </c:pt>
                <c:pt idx="4008">
                  <c:v>40711</c:v>
                </c:pt>
                <c:pt idx="4009">
                  <c:v>40711.042000000001</c:v>
                </c:pt>
                <c:pt idx="4010">
                  <c:v>40711.082999999999</c:v>
                </c:pt>
                <c:pt idx="4011">
                  <c:v>40711.125</c:v>
                </c:pt>
                <c:pt idx="4012">
                  <c:v>40711.167000000001</c:v>
                </c:pt>
                <c:pt idx="4013">
                  <c:v>40711.207999999999</c:v>
                </c:pt>
                <c:pt idx="4014">
                  <c:v>40711.25</c:v>
                </c:pt>
                <c:pt idx="4015">
                  <c:v>40711.290999999997</c:v>
                </c:pt>
                <c:pt idx="4016">
                  <c:v>40711.332999999999</c:v>
                </c:pt>
                <c:pt idx="4017">
                  <c:v>40711.375</c:v>
                </c:pt>
                <c:pt idx="4018">
                  <c:v>40711.417000000001</c:v>
                </c:pt>
                <c:pt idx="4019">
                  <c:v>40711.457999999999</c:v>
                </c:pt>
                <c:pt idx="4020">
                  <c:v>40711.5</c:v>
                </c:pt>
                <c:pt idx="4021">
                  <c:v>40711.542000000001</c:v>
                </c:pt>
                <c:pt idx="4022">
                  <c:v>40711.582999999999</c:v>
                </c:pt>
                <c:pt idx="4023">
                  <c:v>40711.625</c:v>
                </c:pt>
                <c:pt idx="4024">
                  <c:v>40711.667000000001</c:v>
                </c:pt>
                <c:pt idx="4025">
                  <c:v>40711.707999999999</c:v>
                </c:pt>
                <c:pt idx="4026">
                  <c:v>40711.75</c:v>
                </c:pt>
                <c:pt idx="4027">
                  <c:v>40711.790999999997</c:v>
                </c:pt>
                <c:pt idx="4028">
                  <c:v>40711.832999999999</c:v>
                </c:pt>
                <c:pt idx="4029">
                  <c:v>40711.875</c:v>
                </c:pt>
                <c:pt idx="4030">
                  <c:v>40711.917000000001</c:v>
                </c:pt>
                <c:pt idx="4031">
                  <c:v>40711.957999999999</c:v>
                </c:pt>
                <c:pt idx="4032">
                  <c:v>40712</c:v>
                </c:pt>
                <c:pt idx="4033">
                  <c:v>40712.042000000001</c:v>
                </c:pt>
                <c:pt idx="4034">
                  <c:v>40712.082999999999</c:v>
                </c:pt>
                <c:pt idx="4035">
                  <c:v>40712.125</c:v>
                </c:pt>
                <c:pt idx="4036">
                  <c:v>40712.167000000001</c:v>
                </c:pt>
                <c:pt idx="4037">
                  <c:v>40712.207999999999</c:v>
                </c:pt>
                <c:pt idx="4038">
                  <c:v>40712.25</c:v>
                </c:pt>
                <c:pt idx="4039">
                  <c:v>40712.290999999997</c:v>
                </c:pt>
                <c:pt idx="4040">
                  <c:v>40712.332999999999</c:v>
                </c:pt>
                <c:pt idx="4041">
                  <c:v>40712.375</c:v>
                </c:pt>
                <c:pt idx="4042">
                  <c:v>40712.417000000001</c:v>
                </c:pt>
                <c:pt idx="4043">
                  <c:v>40712.457999999999</c:v>
                </c:pt>
                <c:pt idx="4044">
                  <c:v>40712.5</c:v>
                </c:pt>
                <c:pt idx="4045">
                  <c:v>40712.542000000001</c:v>
                </c:pt>
                <c:pt idx="4046">
                  <c:v>40712.582999999999</c:v>
                </c:pt>
                <c:pt idx="4047">
                  <c:v>40712.625</c:v>
                </c:pt>
                <c:pt idx="4048">
                  <c:v>40712.667000000001</c:v>
                </c:pt>
                <c:pt idx="4049">
                  <c:v>40712.707999999999</c:v>
                </c:pt>
                <c:pt idx="4050">
                  <c:v>40712.75</c:v>
                </c:pt>
                <c:pt idx="4051">
                  <c:v>40712.792000000001</c:v>
                </c:pt>
                <c:pt idx="4052">
                  <c:v>40712.832999999999</c:v>
                </c:pt>
                <c:pt idx="4053">
                  <c:v>40712.875</c:v>
                </c:pt>
                <c:pt idx="4054">
                  <c:v>40712.917000000001</c:v>
                </c:pt>
                <c:pt idx="4055">
                  <c:v>40712.957999999999</c:v>
                </c:pt>
                <c:pt idx="4056">
                  <c:v>40713</c:v>
                </c:pt>
                <c:pt idx="4057">
                  <c:v>40713.042000000001</c:v>
                </c:pt>
                <c:pt idx="4058">
                  <c:v>40713.082999999999</c:v>
                </c:pt>
                <c:pt idx="4059">
                  <c:v>40713.125</c:v>
                </c:pt>
                <c:pt idx="4060">
                  <c:v>40713.167000000001</c:v>
                </c:pt>
                <c:pt idx="4061">
                  <c:v>40713.207999999999</c:v>
                </c:pt>
                <c:pt idx="4062">
                  <c:v>40713.25</c:v>
                </c:pt>
                <c:pt idx="4063">
                  <c:v>40713.290999999997</c:v>
                </c:pt>
                <c:pt idx="4064">
                  <c:v>40713.332999999999</c:v>
                </c:pt>
                <c:pt idx="4065">
                  <c:v>40713.375</c:v>
                </c:pt>
                <c:pt idx="4066">
                  <c:v>40713.415999999997</c:v>
                </c:pt>
                <c:pt idx="4067">
                  <c:v>40713.457999999999</c:v>
                </c:pt>
                <c:pt idx="4068">
                  <c:v>40713.5</c:v>
                </c:pt>
                <c:pt idx="4069">
                  <c:v>40713.542000000001</c:v>
                </c:pt>
                <c:pt idx="4070">
                  <c:v>40713.582999999999</c:v>
                </c:pt>
                <c:pt idx="4071">
                  <c:v>40713.625</c:v>
                </c:pt>
                <c:pt idx="4072">
                  <c:v>40713.667000000001</c:v>
                </c:pt>
                <c:pt idx="4073">
                  <c:v>40713.707999999999</c:v>
                </c:pt>
                <c:pt idx="4074">
                  <c:v>40713.75</c:v>
                </c:pt>
                <c:pt idx="4075">
                  <c:v>40713.792000000001</c:v>
                </c:pt>
                <c:pt idx="4076">
                  <c:v>40713.832999999999</c:v>
                </c:pt>
                <c:pt idx="4077">
                  <c:v>40713.875</c:v>
                </c:pt>
                <c:pt idx="4078">
                  <c:v>40713.917000000001</c:v>
                </c:pt>
                <c:pt idx="4079">
                  <c:v>40713.957999999999</c:v>
                </c:pt>
                <c:pt idx="4080">
                  <c:v>40714</c:v>
                </c:pt>
                <c:pt idx="4081">
                  <c:v>40714.040999999997</c:v>
                </c:pt>
                <c:pt idx="4082">
                  <c:v>40714.082999999999</c:v>
                </c:pt>
                <c:pt idx="4083">
                  <c:v>40714.125</c:v>
                </c:pt>
                <c:pt idx="4084">
                  <c:v>40714.167000000001</c:v>
                </c:pt>
                <c:pt idx="4085">
                  <c:v>40714.207999999999</c:v>
                </c:pt>
                <c:pt idx="4086">
                  <c:v>40714.25</c:v>
                </c:pt>
                <c:pt idx="4087">
                  <c:v>40714.292000000001</c:v>
                </c:pt>
                <c:pt idx="4088">
                  <c:v>40714.332999999999</c:v>
                </c:pt>
                <c:pt idx="4089">
                  <c:v>40714.375</c:v>
                </c:pt>
                <c:pt idx="4090">
                  <c:v>40714.417000000001</c:v>
                </c:pt>
                <c:pt idx="4091">
                  <c:v>40714.457999999999</c:v>
                </c:pt>
                <c:pt idx="4092">
                  <c:v>40714.5</c:v>
                </c:pt>
                <c:pt idx="4093">
                  <c:v>40714.542000000001</c:v>
                </c:pt>
                <c:pt idx="4094">
                  <c:v>40714.582999999999</c:v>
                </c:pt>
                <c:pt idx="4095">
                  <c:v>40714.625</c:v>
                </c:pt>
                <c:pt idx="4096">
                  <c:v>40714.665999999997</c:v>
                </c:pt>
                <c:pt idx="4097">
                  <c:v>40714.707999999999</c:v>
                </c:pt>
                <c:pt idx="4098">
                  <c:v>40714.75</c:v>
                </c:pt>
                <c:pt idx="4099">
                  <c:v>40714.792000000001</c:v>
                </c:pt>
                <c:pt idx="4100">
                  <c:v>40714.832999999999</c:v>
                </c:pt>
                <c:pt idx="4101">
                  <c:v>40714.875</c:v>
                </c:pt>
                <c:pt idx="4102">
                  <c:v>40714.917000000001</c:v>
                </c:pt>
                <c:pt idx="4103">
                  <c:v>40714.957999999999</c:v>
                </c:pt>
                <c:pt idx="4104">
                  <c:v>40715</c:v>
                </c:pt>
                <c:pt idx="4105">
                  <c:v>40715.040999999997</c:v>
                </c:pt>
                <c:pt idx="4106">
                  <c:v>40715.082999999999</c:v>
                </c:pt>
                <c:pt idx="4107">
                  <c:v>40715.125</c:v>
                </c:pt>
                <c:pt idx="4108">
                  <c:v>40715.167000000001</c:v>
                </c:pt>
                <c:pt idx="4109">
                  <c:v>40715.207999999999</c:v>
                </c:pt>
                <c:pt idx="4110">
                  <c:v>40715.25</c:v>
                </c:pt>
                <c:pt idx="4111">
                  <c:v>40715.290999999997</c:v>
                </c:pt>
                <c:pt idx="4112">
                  <c:v>40715.332999999999</c:v>
                </c:pt>
                <c:pt idx="4113">
                  <c:v>40715.375</c:v>
                </c:pt>
                <c:pt idx="4114">
                  <c:v>40715.417000000001</c:v>
                </c:pt>
                <c:pt idx="4115">
                  <c:v>40715.457999999999</c:v>
                </c:pt>
                <c:pt idx="4116">
                  <c:v>40715.5</c:v>
                </c:pt>
                <c:pt idx="4117">
                  <c:v>40715.542000000001</c:v>
                </c:pt>
                <c:pt idx="4118">
                  <c:v>40715.582999999999</c:v>
                </c:pt>
                <c:pt idx="4119">
                  <c:v>40715.625</c:v>
                </c:pt>
                <c:pt idx="4120">
                  <c:v>40715.667000000001</c:v>
                </c:pt>
                <c:pt idx="4121">
                  <c:v>40715.707999999999</c:v>
                </c:pt>
                <c:pt idx="4122">
                  <c:v>40715.75</c:v>
                </c:pt>
                <c:pt idx="4123">
                  <c:v>40715.792000000001</c:v>
                </c:pt>
                <c:pt idx="4124">
                  <c:v>40715.832999999999</c:v>
                </c:pt>
                <c:pt idx="4125">
                  <c:v>40715.875</c:v>
                </c:pt>
                <c:pt idx="4126">
                  <c:v>40715.915999999997</c:v>
                </c:pt>
                <c:pt idx="4127">
                  <c:v>40715.957999999999</c:v>
                </c:pt>
                <c:pt idx="4128">
                  <c:v>40716</c:v>
                </c:pt>
                <c:pt idx="4129">
                  <c:v>40716.042000000001</c:v>
                </c:pt>
                <c:pt idx="4130">
                  <c:v>40716.082999999999</c:v>
                </c:pt>
                <c:pt idx="4131">
                  <c:v>40716.125</c:v>
                </c:pt>
                <c:pt idx="4132">
                  <c:v>40716.165999999997</c:v>
                </c:pt>
                <c:pt idx="4133">
                  <c:v>40716.207999999999</c:v>
                </c:pt>
                <c:pt idx="4134">
                  <c:v>40716.25</c:v>
                </c:pt>
                <c:pt idx="4135">
                  <c:v>40716.290999999997</c:v>
                </c:pt>
                <c:pt idx="4136">
                  <c:v>40716.332999999999</c:v>
                </c:pt>
                <c:pt idx="4137">
                  <c:v>40716.375</c:v>
                </c:pt>
                <c:pt idx="4138">
                  <c:v>40716.415999999997</c:v>
                </c:pt>
                <c:pt idx="4139">
                  <c:v>40716.457999999999</c:v>
                </c:pt>
                <c:pt idx="4140">
                  <c:v>40716.5</c:v>
                </c:pt>
                <c:pt idx="4141">
                  <c:v>40716.540999999997</c:v>
                </c:pt>
                <c:pt idx="4142">
                  <c:v>40716.582999999999</c:v>
                </c:pt>
                <c:pt idx="4143">
                  <c:v>40716.625</c:v>
                </c:pt>
                <c:pt idx="4144">
                  <c:v>40716.667000000001</c:v>
                </c:pt>
                <c:pt idx="4145">
                  <c:v>40716.707999999999</c:v>
                </c:pt>
                <c:pt idx="4146">
                  <c:v>40716.75</c:v>
                </c:pt>
                <c:pt idx="4147">
                  <c:v>40716.792000000001</c:v>
                </c:pt>
                <c:pt idx="4148">
                  <c:v>40716.832999999999</c:v>
                </c:pt>
                <c:pt idx="4149">
                  <c:v>40716.875</c:v>
                </c:pt>
                <c:pt idx="4150">
                  <c:v>40716.915999999997</c:v>
                </c:pt>
                <c:pt idx="4151">
                  <c:v>40716.957999999999</c:v>
                </c:pt>
                <c:pt idx="4152">
                  <c:v>40717</c:v>
                </c:pt>
                <c:pt idx="4153">
                  <c:v>40717.040999999997</c:v>
                </c:pt>
                <c:pt idx="4154">
                  <c:v>40717.082999999999</c:v>
                </c:pt>
                <c:pt idx="4155">
                  <c:v>40717.125</c:v>
                </c:pt>
                <c:pt idx="4156">
                  <c:v>40717.165999999997</c:v>
                </c:pt>
                <c:pt idx="4157">
                  <c:v>40717.207999999999</c:v>
                </c:pt>
                <c:pt idx="4158">
                  <c:v>40717.25</c:v>
                </c:pt>
                <c:pt idx="4159">
                  <c:v>40717.292000000001</c:v>
                </c:pt>
                <c:pt idx="4160">
                  <c:v>40717.332999999999</c:v>
                </c:pt>
                <c:pt idx="4161">
                  <c:v>40717.375</c:v>
                </c:pt>
                <c:pt idx="4162">
                  <c:v>40717.417000000001</c:v>
                </c:pt>
                <c:pt idx="4163">
                  <c:v>40717.457999999999</c:v>
                </c:pt>
                <c:pt idx="4164">
                  <c:v>40717.5</c:v>
                </c:pt>
                <c:pt idx="4165">
                  <c:v>40717.542000000001</c:v>
                </c:pt>
                <c:pt idx="4166">
                  <c:v>40717.582999999999</c:v>
                </c:pt>
                <c:pt idx="4167">
                  <c:v>40717.625</c:v>
                </c:pt>
                <c:pt idx="4168">
                  <c:v>40717.667000000001</c:v>
                </c:pt>
                <c:pt idx="4169">
                  <c:v>40717.707999999999</c:v>
                </c:pt>
                <c:pt idx="4170">
                  <c:v>40717.75</c:v>
                </c:pt>
                <c:pt idx="4171">
                  <c:v>40717.792000000001</c:v>
                </c:pt>
                <c:pt idx="4172">
                  <c:v>40717.832999999999</c:v>
                </c:pt>
                <c:pt idx="4173">
                  <c:v>40717.875</c:v>
                </c:pt>
                <c:pt idx="4174">
                  <c:v>40717.917000000001</c:v>
                </c:pt>
                <c:pt idx="4175">
                  <c:v>40717.957999999999</c:v>
                </c:pt>
                <c:pt idx="4176">
                  <c:v>40718</c:v>
                </c:pt>
                <c:pt idx="4177">
                  <c:v>40718.040999999997</c:v>
                </c:pt>
                <c:pt idx="4178">
                  <c:v>40718.082999999999</c:v>
                </c:pt>
                <c:pt idx="4179">
                  <c:v>40718.125</c:v>
                </c:pt>
                <c:pt idx="4180">
                  <c:v>40718.167000000001</c:v>
                </c:pt>
                <c:pt idx="4181">
                  <c:v>40718.207999999999</c:v>
                </c:pt>
                <c:pt idx="4182">
                  <c:v>40718.25</c:v>
                </c:pt>
                <c:pt idx="4183">
                  <c:v>40718.292000000001</c:v>
                </c:pt>
                <c:pt idx="4184">
                  <c:v>40718.332999999999</c:v>
                </c:pt>
                <c:pt idx="4185">
                  <c:v>40718.375</c:v>
                </c:pt>
                <c:pt idx="4186">
                  <c:v>40718.417000000001</c:v>
                </c:pt>
                <c:pt idx="4187">
                  <c:v>40718.457999999999</c:v>
                </c:pt>
                <c:pt idx="4188">
                  <c:v>40718.5</c:v>
                </c:pt>
                <c:pt idx="4189">
                  <c:v>40718.542000000001</c:v>
                </c:pt>
                <c:pt idx="4190">
                  <c:v>40718.582999999999</c:v>
                </c:pt>
                <c:pt idx="4191">
                  <c:v>40718.625</c:v>
                </c:pt>
                <c:pt idx="4192">
                  <c:v>40718.667000000001</c:v>
                </c:pt>
                <c:pt idx="4193">
                  <c:v>40718.707999999999</c:v>
                </c:pt>
                <c:pt idx="4194">
                  <c:v>40718.75</c:v>
                </c:pt>
                <c:pt idx="4195">
                  <c:v>40718.790999999997</c:v>
                </c:pt>
                <c:pt idx="4196">
                  <c:v>40718.832999999999</c:v>
                </c:pt>
                <c:pt idx="4197">
                  <c:v>40718.875</c:v>
                </c:pt>
                <c:pt idx="4198">
                  <c:v>40718.917000000001</c:v>
                </c:pt>
                <c:pt idx="4199">
                  <c:v>40718.957999999999</c:v>
                </c:pt>
                <c:pt idx="4200">
                  <c:v>40719</c:v>
                </c:pt>
                <c:pt idx="4201">
                  <c:v>40719.040999999997</c:v>
                </c:pt>
                <c:pt idx="4202">
                  <c:v>40719.082999999999</c:v>
                </c:pt>
                <c:pt idx="4203">
                  <c:v>40719.125</c:v>
                </c:pt>
                <c:pt idx="4204">
                  <c:v>40719.167000000001</c:v>
                </c:pt>
                <c:pt idx="4205">
                  <c:v>40719.207999999999</c:v>
                </c:pt>
                <c:pt idx="4206">
                  <c:v>40719.25</c:v>
                </c:pt>
                <c:pt idx="4207">
                  <c:v>40719.292000000001</c:v>
                </c:pt>
                <c:pt idx="4208">
                  <c:v>40719.332999999999</c:v>
                </c:pt>
                <c:pt idx="4209">
                  <c:v>40719.375</c:v>
                </c:pt>
                <c:pt idx="4210">
                  <c:v>40719.417000000001</c:v>
                </c:pt>
                <c:pt idx="4211">
                  <c:v>40719.457999999999</c:v>
                </c:pt>
                <c:pt idx="4212">
                  <c:v>40719.5</c:v>
                </c:pt>
                <c:pt idx="4213">
                  <c:v>40719.540999999997</c:v>
                </c:pt>
                <c:pt idx="4214">
                  <c:v>40719.582999999999</c:v>
                </c:pt>
                <c:pt idx="4215">
                  <c:v>40719.625</c:v>
                </c:pt>
                <c:pt idx="4216">
                  <c:v>40719.667000000001</c:v>
                </c:pt>
                <c:pt idx="4217">
                  <c:v>40719.707999999999</c:v>
                </c:pt>
                <c:pt idx="4218">
                  <c:v>40719.75</c:v>
                </c:pt>
                <c:pt idx="4219">
                  <c:v>40719.790999999997</c:v>
                </c:pt>
                <c:pt idx="4220">
                  <c:v>40719.832999999999</c:v>
                </c:pt>
                <c:pt idx="4221">
                  <c:v>40719.875</c:v>
                </c:pt>
                <c:pt idx="4222">
                  <c:v>40719.915999999997</c:v>
                </c:pt>
                <c:pt idx="4223">
                  <c:v>40719.957999999999</c:v>
                </c:pt>
                <c:pt idx="4224">
                  <c:v>40720</c:v>
                </c:pt>
                <c:pt idx="4225">
                  <c:v>40720.042000000001</c:v>
                </c:pt>
                <c:pt idx="4226">
                  <c:v>40720.082999999999</c:v>
                </c:pt>
                <c:pt idx="4227">
                  <c:v>40720.125</c:v>
                </c:pt>
                <c:pt idx="4228">
                  <c:v>40720.167000000001</c:v>
                </c:pt>
                <c:pt idx="4229">
                  <c:v>40720.207999999999</c:v>
                </c:pt>
                <c:pt idx="4230">
                  <c:v>40720.25</c:v>
                </c:pt>
                <c:pt idx="4231">
                  <c:v>40720.292000000001</c:v>
                </c:pt>
                <c:pt idx="4232">
                  <c:v>40720.332999999999</c:v>
                </c:pt>
                <c:pt idx="4233">
                  <c:v>40720.375</c:v>
                </c:pt>
                <c:pt idx="4234">
                  <c:v>40720.417000000001</c:v>
                </c:pt>
                <c:pt idx="4235">
                  <c:v>40720.457999999999</c:v>
                </c:pt>
                <c:pt idx="4236">
                  <c:v>40720.5</c:v>
                </c:pt>
                <c:pt idx="4237">
                  <c:v>40720.542000000001</c:v>
                </c:pt>
                <c:pt idx="4238">
                  <c:v>40720.582999999999</c:v>
                </c:pt>
                <c:pt idx="4239">
                  <c:v>40720.625</c:v>
                </c:pt>
                <c:pt idx="4240">
                  <c:v>40720.667000000001</c:v>
                </c:pt>
                <c:pt idx="4241">
                  <c:v>40720.707999999999</c:v>
                </c:pt>
                <c:pt idx="4242">
                  <c:v>40720.75</c:v>
                </c:pt>
                <c:pt idx="4243">
                  <c:v>40720.790999999997</c:v>
                </c:pt>
                <c:pt idx="4244">
                  <c:v>40720.832999999999</c:v>
                </c:pt>
                <c:pt idx="4245">
                  <c:v>40720.875</c:v>
                </c:pt>
                <c:pt idx="4246">
                  <c:v>40720.917000000001</c:v>
                </c:pt>
                <c:pt idx="4247">
                  <c:v>40720.957999999999</c:v>
                </c:pt>
                <c:pt idx="4248">
                  <c:v>40721</c:v>
                </c:pt>
                <c:pt idx="4249">
                  <c:v>40721.042000000001</c:v>
                </c:pt>
                <c:pt idx="4250">
                  <c:v>40721.082999999999</c:v>
                </c:pt>
                <c:pt idx="4251">
                  <c:v>40721.125</c:v>
                </c:pt>
                <c:pt idx="4252">
                  <c:v>40721.165999999997</c:v>
                </c:pt>
                <c:pt idx="4253">
                  <c:v>40721.207999999999</c:v>
                </c:pt>
                <c:pt idx="4254">
                  <c:v>40721.25</c:v>
                </c:pt>
                <c:pt idx="4255">
                  <c:v>40721.290999999997</c:v>
                </c:pt>
                <c:pt idx="4256">
                  <c:v>40721.332999999999</c:v>
                </c:pt>
                <c:pt idx="4257">
                  <c:v>40721.375</c:v>
                </c:pt>
                <c:pt idx="4258">
                  <c:v>40721.415999999997</c:v>
                </c:pt>
                <c:pt idx="4259">
                  <c:v>40721.457999999999</c:v>
                </c:pt>
                <c:pt idx="4260">
                  <c:v>40721.5</c:v>
                </c:pt>
                <c:pt idx="4261">
                  <c:v>40721.542000000001</c:v>
                </c:pt>
                <c:pt idx="4262">
                  <c:v>40721.582999999999</c:v>
                </c:pt>
                <c:pt idx="4263">
                  <c:v>40721.625</c:v>
                </c:pt>
                <c:pt idx="4264">
                  <c:v>40721.667000000001</c:v>
                </c:pt>
                <c:pt idx="4265">
                  <c:v>40721.707999999999</c:v>
                </c:pt>
                <c:pt idx="4266">
                  <c:v>40721.75</c:v>
                </c:pt>
                <c:pt idx="4267">
                  <c:v>40721.790999999997</c:v>
                </c:pt>
                <c:pt idx="4268">
                  <c:v>40721.832999999999</c:v>
                </c:pt>
                <c:pt idx="4269">
                  <c:v>40721.875</c:v>
                </c:pt>
                <c:pt idx="4270">
                  <c:v>40721.915999999997</c:v>
                </c:pt>
                <c:pt idx="4271">
                  <c:v>40721.957999999999</c:v>
                </c:pt>
                <c:pt idx="4272">
                  <c:v>40722</c:v>
                </c:pt>
                <c:pt idx="4273">
                  <c:v>40722.042000000001</c:v>
                </c:pt>
                <c:pt idx="4274">
                  <c:v>40722.082999999999</c:v>
                </c:pt>
                <c:pt idx="4275">
                  <c:v>40722.125</c:v>
                </c:pt>
                <c:pt idx="4276">
                  <c:v>40722.167000000001</c:v>
                </c:pt>
                <c:pt idx="4277">
                  <c:v>40722.207999999999</c:v>
                </c:pt>
                <c:pt idx="4278">
                  <c:v>40722.25</c:v>
                </c:pt>
                <c:pt idx="4279">
                  <c:v>40722.290999999997</c:v>
                </c:pt>
                <c:pt idx="4280">
                  <c:v>40722.332999999999</c:v>
                </c:pt>
                <c:pt idx="4281">
                  <c:v>40722.375</c:v>
                </c:pt>
                <c:pt idx="4282">
                  <c:v>40722.415999999997</c:v>
                </c:pt>
                <c:pt idx="4283">
                  <c:v>40722.457999999999</c:v>
                </c:pt>
                <c:pt idx="4284">
                  <c:v>40722.5</c:v>
                </c:pt>
                <c:pt idx="4285">
                  <c:v>40722.540999999997</c:v>
                </c:pt>
                <c:pt idx="4286">
                  <c:v>40722.582999999999</c:v>
                </c:pt>
                <c:pt idx="4287">
                  <c:v>40722.625</c:v>
                </c:pt>
                <c:pt idx="4288">
                  <c:v>40722.665999999997</c:v>
                </c:pt>
                <c:pt idx="4289">
                  <c:v>40722.707999999999</c:v>
                </c:pt>
                <c:pt idx="4290">
                  <c:v>40722.75</c:v>
                </c:pt>
                <c:pt idx="4291">
                  <c:v>40722.790999999997</c:v>
                </c:pt>
                <c:pt idx="4292">
                  <c:v>40722.832999999999</c:v>
                </c:pt>
                <c:pt idx="4293">
                  <c:v>40722.875</c:v>
                </c:pt>
                <c:pt idx="4294">
                  <c:v>40722.917000000001</c:v>
                </c:pt>
                <c:pt idx="4295">
                  <c:v>40722.957999999999</c:v>
                </c:pt>
                <c:pt idx="4296">
                  <c:v>40723</c:v>
                </c:pt>
                <c:pt idx="4297">
                  <c:v>40723.042000000001</c:v>
                </c:pt>
                <c:pt idx="4298">
                  <c:v>40723.082999999999</c:v>
                </c:pt>
                <c:pt idx="4299">
                  <c:v>40723.125</c:v>
                </c:pt>
                <c:pt idx="4300">
                  <c:v>40723.165999999997</c:v>
                </c:pt>
                <c:pt idx="4301">
                  <c:v>40723.207999999999</c:v>
                </c:pt>
                <c:pt idx="4302">
                  <c:v>40723.25</c:v>
                </c:pt>
                <c:pt idx="4303">
                  <c:v>40723.292000000001</c:v>
                </c:pt>
                <c:pt idx="4304">
                  <c:v>40723.332999999999</c:v>
                </c:pt>
                <c:pt idx="4305">
                  <c:v>40723.375</c:v>
                </c:pt>
                <c:pt idx="4306">
                  <c:v>40723.417000000001</c:v>
                </c:pt>
                <c:pt idx="4307">
                  <c:v>40723.457999999999</c:v>
                </c:pt>
                <c:pt idx="4308">
                  <c:v>40723.5</c:v>
                </c:pt>
                <c:pt idx="4309">
                  <c:v>40723.542000000001</c:v>
                </c:pt>
                <c:pt idx="4310">
                  <c:v>40723.582999999999</c:v>
                </c:pt>
                <c:pt idx="4311">
                  <c:v>40723.625</c:v>
                </c:pt>
                <c:pt idx="4312">
                  <c:v>40723.665999999997</c:v>
                </c:pt>
                <c:pt idx="4313">
                  <c:v>40723.707999999999</c:v>
                </c:pt>
                <c:pt idx="4314">
                  <c:v>40723.75</c:v>
                </c:pt>
                <c:pt idx="4315">
                  <c:v>40723.790999999997</c:v>
                </c:pt>
                <c:pt idx="4316">
                  <c:v>40723.832999999999</c:v>
                </c:pt>
                <c:pt idx="4317">
                  <c:v>40723.875</c:v>
                </c:pt>
                <c:pt idx="4318">
                  <c:v>40723.915999999997</c:v>
                </c:pt>
                <c:pt idx="4319">
                  <c:v>40723.957999999999</c:v>
                </c:pt>
                <c:pt idx="4320">
                  <c:v>40724</c:v>
                </c:pt>
                <c:pt idx="4321">
                  <c:v>40724.042000000001</c:v>
                </c:pt>
                <c:pt idx="4322">
                  <c:v>40724.082999999999</c:v>
                </c:pt>
                <c:pt idx="4323">
                  <c:v>40724.125</c:v>
                </c:pt>
                <c:pt idx="4324">
                  <c:v>40724.165999999997</c:v>
                </c:pt>
                <c:pt idx="4325">
                  <c:v>40724.207999999999</c:v>
                </c:pt>
                <c:pt idx="4326">
                  <c:v>40724.25</c:v>
                </c:pt>
                <c:pt idx="4327">
                  <c:v>40724.290999999997</c:v>
                </c:pt>
                <c:pt idx="4328">
                  <c:v>40724.332999999999</c:v>
                </c:pt>
                <c:pt idx="4329">
                  <c:v>40724.375</c:v>
                </c:pt>
                <c:pt idx="4330">
                  <c:v>40724.415999999997</c:v>
                </c:pt>
                <c:pt idx="4331">
                  <c:v>40724.457999999999</c:v>
                </c:pt>
                <c:pt idx="4332">
                  <c:v>40724.5</c:v>
                </c:pt>
                <c:pt idx="4333">
                  <c:v>40724.542000000001</c:v>
                </c:pt>
                <c:pt idx="4334">
                  <c:v>40724.582999999999</c:v>
                </c:pt>
                <c:pt idx="4335">
                  <c:v>40724.625</c:v>
                </c:pt>
                <c:pt idx="4336">
                  <c:v>40724.665999999997</c:v>
                </c:pt>
                <c:pt idx="4337">
                  <c:v>40724.707999999999</c:v>
                </c:pt>
                <c:pt idx="4338">
                  <c:v>40724.75</c:v>
                </c:pt>
                <c:pt idx="4339">
                  <c:v>40724.792000000001</c:v>
                </c:pt>
                <c:pt idx="4340">
                  <c:v>40724.832999999999</c:v>
                </c:pt>
                <c:pt idx="4341">
                  <c:v>40724.875</c:v>
                </c:pt>
                <c:pt idx="4342">
                  <c:v>40724.917000000001</c:v>
                </c:pt>
                <c:pt idx="4343">
                  <c:v>40724.957999999999</c:v>
                </c:pt>
                <c:pt idx="4344">
                  <c:v>40725</c:v>
                </c:pt>
                <c:pt idx="4345">
                  <c:v>40725.040999999997</c:v>
                </c:pt>
                <c:pt idx="4346">
                  <c:v>40725.082999999999</c:v>
                </c:pt>
                <c:pt idx="4347">
                  <c:v>40725.125</c:v>
                </c:pt>
                <c:pt idx="4348">
                  <c:v>40725.167000000001</c:v>
                </c:pt>
                <c:pt idx="4349">
                  <c:v>40725.207999999999</c:v>
                </c:pt>
                <c:pt idx="4350">
                  <c:v>40725.25</c:v>
                </c:pt>
                <c:pt idx="4351">
                  <c:v>40725.292000000001</c:v>
                </c:pt>
                <c:pt idx="4352">
                  <c:v>40725.332999999999</c:v>
                </c:pt>
                <c:pt idx="4353">
                  <c:v>40725.375</c:v>
                </c:pt>
                <c:pt idx="4354">
                  <c:v>40725.417000000001</c:v>
                </c:pt>
                <c:pt idx="4355">
                  <c:v>40725.457999999999</c:v>
                </c:pt>
                <c:pt idx="4356">
                  <c:v>40725.5</c:v>
                </c:pt>
                <c:pt idx="4357">
                  <c:v>40725.542000000001</c:v>
                </c:pt>
                <c:pt idx="4358">
                  <c:v>40725.582999999999</c:v>
                </c:pt>
                <c:pt idx="4359">
                  <c:v>40725.625</c:v>
                </c:pt>
                <c:pt idx="4360">
                  <c:v>40725.665999999997</c:v>
                </c:pt>
                <c:pt idx="4361">
                  <c:v>40725.707999999999</c:v>
                </c:pt>
                <c:pt idx="4362">
                  <c:v>40725.75</c:v>
                </c:pt>
                <c:pt idx="4363">
                  <c:v>40725.792000000001</c:v>
                </c:pt>
                <c:pt idx="4364">
                  <c:v>40725.832999999999</c:v>
                </c:pt>
                <c:pt idx="4365">
                  <c:v>40725.875</c:v>
                </c:pt>
                <c:pt idx="4366">
                  <c:v>40725.917000000001</c:v>
                </c:pt>
                <c:pt idx="4367">
                  <c:v>40725.957999999999</c:v>
                </c:pt>
                <c:pt idx="4368">
                  <c:v>40726</c:v>
                </c:pt>
                <c:pt idx="4369">
                  <c:v>40726.042000000001</c:v>
                </c:pt>
                <c:pt idx="4370">
                  <c:v>40726.082999999999</c:v>
                </c:pt>
                <c:pt idx="4371">
                  <c:v>40726.125</c:v>
                </c:pt>
                <c:pt idx="4372">
                  <c:v>40726.167000000001</c:v>
                </c:pt>
                <c:pt idx="4373">
                  <c:v>40726.207999999999</c:v>
                </c:pt>
                <c:pt idx="4374">
                  <c:v>40726.25</c:v>
                </c:pt>
                <c:pt idx="4375">
                  <c:v>40726.292000000001</c:v>
                </c:pt>
                <c:pt idx="4376">
                  <c:v>40726.332999999999</c:v>
                </c:pt>
                <c:pt idx="4377">
                  <c:v>40726.375</c:v>
                </c:pt>
                <c:pt idx="4378">
                  <c:v>40726.415999999997</c:v>
                </c:pt>
                <c:pt idx="4379">
                  <c:v>40726.457999999999</c:v>
                </c:pt>
                <c:pt idx="4380">
                  <c:v>40726.5</c:v>
                </c:pt>
                <c:pt idx="4381">
                  <c:v>40726.542000000001</c:v>
                </c:pt>
                <c:pt idx="4382">
                  <c:v>40726.582999999999</c:v>
                </c:pt>
                <c:pt idx="4383">
                  <c:v>40726.625</c:v>
                </c:pt>
                <c:pt idx="4384">
                  <c:v>40726.667000000001</c:v>
                </c:pt>
                <c:pt idx="4385">
                  <c:v>40726.707999999999</c:v>
                </c:pt>
                <c:pt idx="4386">
                  <c:v>40726.75</c:v>
                </c:pt>
                <c:pt idx="4387">
                  <c:v>40726.792000000001</c:v>
                </c:pt>
                <c:pt idx="4388">
                  <c:v>40726.832999999999</c:v>
                </c:pt>
                <c:pt idx="4389">
                  <c:v>40726.875</c:v>
                </c:pt>
                <c:pt idx="4390">
                  <c:v>40726.917000000001</c:v>
                </c:pt>
                <c:pt idx="4391">
                  <c:v>40726.957999999999</c:v>
                </c:pt>
                <c:pt idx="4392">
                  <c:v>40727</c:v>
                </c:pt>
                <c:pt idx="4393">
                  <c:v>40727.042000000001</c:v>
                </c:pt>
                <c:pt idx="4394">
                  <c:v>40727.082999999999</c:v>
                </c:pt>
                <c:pt idx="4395">
                  <c:v>40727.125</c:v>
                </c:pt>
                <c:pt idx="4396">
                  <c:v>40727.167000000001</c:v>
                </c:pt>
                <c:pt idx="4397">
                  <c:v>40727.207999999999</c:v>
                </c:pt>
                <c:pt idx="4398">
                  <c:v>40727.25</c:v>
                </c:pt>
                <c:pt idx="4399">
                  <c:v>40727.292000000001</c:v>
                </c:pt>
                <c:pt idx="4400">
                  <c:v>40727.332999999999</c:v>
                </c:pt>
                <c:pt idx="4401">
                  <c:v>40727.375</c:v>
                </c:pt>
                <c:pt idx="4402">
                  <c:v>40727.417000000001</c:v>
                </c:pt>
                <c:pt idx="4403">
                  <c:v>40727.457999999999</c:v>
                </c:pt>
                <c:pt idx="4404">
                  <c:v>40727.5</c:v>
                </c:pt>
                <c:pt idx="4405">
                  <c:v>40727.542000000001</c:v>
                </c:pt>
                <c:pt idx="4406">
                  <c:v>40727.582999999999</c:v>
                </c:pt>
                <c:pt idx="4407">
                  <c:v>40727.625</c:v>
                </c:pt>
                <c:pt idx="4408">
                  <c:v>40727.665999999997</c:v>
                </c:pt>
                <c:pt idx="4409">
                  <c:v>40727.707999999999</c:v>
                </c:pt>
                <c:pt idx="4410">
                  <c:v>40727.75</c:v>
                </c:pt>
                <c:pt idx="4411">
                  <c:v>40727.792000000001</c:v>
                </c:pt>
                <c:pt idx="4412">
                  <c:v>40727.832999999999</c:v>
                </c:pt>
                <c:pt idx="4413">
                  <c:v>40727.875</c:v>
                </c:pt>
                <c:pt idx="4414">
                  <c:v>40727.917000000001</c:v>
                </c:pt>
                <c:pt idx="4415">
                  <c:v>40727.957999999999</c:v>
                </c:pt>
                <c:pt idx="4416">
                  <c:v>40728</c:v>
                </c:pt>
                <c:pt idx="4417">
                  <c:v>40728.042000000001</c:v>
                </c:pt>
                <c:pt idx="4418">
                  <c:v>40728.082999999999</c:v>
                </c:pt>
                <c:pt idx="4419">
                  <c:v>40728.125</c:v>
                </c:pt>
                <c:pt idx="4420">
                  <c:v>40728.165999999997</c:v>
                </c:pt>
                <c:pt idx="4421">
                  <c:v>40728.207999999999</c:v>
                </c:pt>
                <c:pt idx="4422">
                  <c:v>40728.25</c:v>
                </c:pt>
                <c:pt idx="4423">
                  <c:v>40728.292000000001</c:v>
                </c:pt>
                <c:pt idx="4424">
                  <c:v>40728.332999999999</c:v>
                </c:pt>
                <c:pt idx="4425">
                  <c:v>40728.375</c:v>
                </c:pt>
                <c:pt idx="4426">
                  <c:v>40728.415999999997</c:v>
                </c:pt>
                <c:pt idx="4427">
                  <c:v>40728.457999999999</c:v>
                </c:pt>
                <c:pt idx="4428">
                  <c:v>40728.5</c:v>
                </c:pt>
                <c:pt idx="4429">
                  <c:v>40728.542000000001</c:v>
                </c:pt>
                <c:pt idx="4430">
                  <c:v>40728.582999999999</c:v>
                </c:pt>
                <c:pt idx="4431">
                  <c:v>40728.625</c:v>
                </c:pt>
                <c:pt idx="4432">
                  <c:v>40728.665999999997</c:v>
                </c:pt>
                <c:pt idx="4433">
                  <c:v>40728.707999999999</c:v>
                </c:pt>
                <c:pt idx="4434">
                  <c:v>40728.75</c:v>
                </c:pt>
                <c:pt idx="4435">
                  <c:v>40728.792000000001</c:v>
                </c:pt>
                <c:pt idx="4436">
                  <c:v>40728.832999999999</c:v>
                </c:pt>
                <c:pt idx="4437">
                  <c:v>40728.875</c:v>
                </c:pt>
                <c:pt idx="4438">
                  <c:v>40728.917000000001</c:v>
                </c:pt>
                <c:pt idx="4439">
                  <c:v>40728.957999999999</c:v>
                </c:pt>
                <c:pt idx="4440">
                  <c:v>40729</c:v>
                </c:pt>
                <c:pt idx="4441">
                  <c:v>40729.042000000001</c:v>
                </c:pt>
                <c:pt idx="4442">
                  <c:v>40729.082999999999</c:v>
                </c:pt>
                <c:pt idx="4443">
                  <c:v>40729.125</c:v>
                </c:pt>
                <c:pt idx="4444">
                  <c:v>40729.167000000001</c:v>
                </c:pt>
                <c:pt idx="4445">
                  <c:v>40729.207999999999</c:v>
                </c:pt>
                <c:pt idx="4446">
                  <c:v>40729.25</c:v>
                </c:pt>
                <c:pt idx="4447">
                  <c:v>40729.292000000001</c:v>
                </c:pt>
                <c:pt idx="4448">
                  <c:v>40729.332999999999</c:v>
                </c:pt>
                <c:pt idx="4449">
                  <c:v>40729.375</c:v>
                </c:pt>
                <c:pt idx="4450">
                  <c:v>40729.415999999997</c:v>
                </c:pt>
                <c:pt idx="4451">
                  <c:v>40729.457999999999</c:v>
                </c:pt>
                <c:pt idx="4452">
                  <c:v>40729.5</c:v>
                </c:pt>
                <c:pt idx="4453">
                  <c:v>40729.540999999997</c:v>
                </c:pt>
                <c:pt idx="4454">
                  <c:v>40729.582999999999</c:v>
                </c:pt>
                <c:pt idx="4455">
                  <c:v>40729.625</c:v>
                </c:pt>
                <c:pt idx="4456">
                  <c:v>40729.667000000001</c:v>
                </c:pt>
                <c:pt idx="4457">
                  <c:v>40729.707999999999</c:v>
                </c:pt>
                <c:pt idx="4458">
                  <c:v>40729.75</c:v>
                </c:pt>
                <c:pt idx="4459">
                  <c:v>40729.792000000001</c:v>
                </c:pt>
                <c:pt idx="4460">
                  <c:v>40729.832999999999</c:v>
                </c:pt>
                <c:pt idx="4461">
                  <c:v>40729.875</c:v>
                </c:pt>
                <c:pt idx="4462">
                  <c:v>40729.917000000001</c:v>
                </c:pt>
                <c:pt idx="4463">
                  <c:v>40729.957999999999</c:v>
                </c:pt>
                <c:pt idx="4464">
                  <c:v>40730</c:v>
                </c:pt>
                <c:pt idx="4465">
                  <c:v>40730.040999999997</c:v>
                </c:pt>
                <c:pt idx="4466">
                  <c:v>40730.082999999999</c:v>
                </c:pt>
                <c:pt idx="4467">
                  <c:v>40730.125</c:v>
                </c:pt>
                <c:pt idx="4468">
                  <c:v>40730.167000000001</c:v>
                </c:pt>
                <c:pt idx="4469">
                  <c:v>40730.207999999999</c:v>
                </c:pt>
                <c:pt idx="4470">
                  <c:v>40730.25</c:v>
                </c:pt>
                <c:pt idx="4471">
                  <c:v>40730.292000000001</c:v>
                </c:pt>
                <c:pt idx="4472">
                  <c:v>40730.332999999999</c:v>
                </c:pt>
                <c:pt idx="4473">
                  <c:v>40730.375</c:v>
                </c:pt>
                <c:pt idx="4474">
                  <c:v>40730.417000000001</c:v>
                </c:pt>
                <c:pt idx="4475">
                  <c:v>40730.457999999999</c:v>
                </c:pt>
                <c:pt idx="4476">
                  <c:v>40730.5</c:v>
                </c:pt>
                <c:pt idx="4477">
                  <c:v>40730.542000000001</c:v>
                </c:pt>
                <c:pt idx="4478">
                  <c:v>40730.582999999999</c:v>
                </c:pt>
                <c:pt idx="4479">
                  <c:v>40730.625</c:v>
                </c:pt>
                <c:pt idx="4480">
                  <c:v>40730.667000000001</c:v>
                </c:pt>
                <c:pt idx="4481">
                  <c:v>40730.707999999999</c:v>
                </c:pt>
                <c:pt idx="4482">
                  <c:v>40730.75</c:v>
                </c:pt>
                <c:pt idx="4483">
                  <c:v>40730.790999999997</c:v>
                </c:pt>
                <c:pt idx="4484">
                  <c:v>40730.832999999999</c:v>
                </c:pt>
                <c:pt idx="4485">
                  <c:v>40730.875</c:v>
                </c:pt>
                <c:pt idx="4486">
                  <c:v>40730.915999999997</c:v>
                </c:pt>
                <c:pt idx="4487">
                  <c:v>40730.957999999999</c:v>
                </c:pt>
                <c:pt idx="4488">
                  <c:v>40731</c:v>
                </c:pt>
                <c:pt idx="4489">
                  <c:v>40731.042000000001</c:v>
                </c:pt>
                <c:pt idx="4490">
                  <c:v>40731.082999999999</c:v>
                </c:pt>
                <c:pt idx="4491">
                  <c:v>40731.125</c:v>
                </c:pt>
                <c:pt idx="4492">
                  <c:v>40731.167000000001</c:v>
                </c:pt>
                <c:pt idx="4493">
                  <c:v>40731.207999999999</c:v>
                </c:pt>
                <c:pt idx="4494">
                  <c:v>40731.25</c:v>
                </c:pt>
                <c:pt idx="4495">
                  <c:v>40731.292000000001</c:v>
                </c:pt>
                <c:pt idx="4496">
                  <c:v>40731.332999999999</c:v>
                </c:pt>
                <c:pt idx="4497">
                  <c:v>40731.375</c:v>
                </c:pt>
                <c:pt idx="4498">
                  <c:v>40731.415999999997</c:v>
                </c:pt>
                <c:pt idx="4499">
                  <c:v>40731.457999999999</c:v>
                </c:pt>
                <c:pt idx="4500">
                  <c:v>40731.5</c:v>
                </c:pt>
                <c:pt idx="4501">
                  <c:v>40731.542000000001</c:v>
                </c:pt>
                <c:pt idx="4502">
                  <c:v>40731.582999999999</c:v>
                </c:pt>
                <c:pt idx="4503">
                  <c:v>40731.625</c:v>
                </c:pt>
                <c:pt idx="4504">
                  <c:v>40731.665999999997</c:v>
                </c:pt>
                <c:pt idx="4505">
                  <c:v>40731.707999999999</c:v>
                </c:pt>
                <c:pt idx="4506">
                  <c:v>40731.75</c:v>
                </c:pt>
                <c:pt idx="4507">
                  <c:v>40731.790999999997</c:v>
                </c:pt>
                <c:pt idx="4508">
                  <c:v>40731.832999999999</c:v>
                </c:pt>
                <c:pt idx="4509">
                  <c:v>40731.875</c:v>
                </c:pt>
                <c:pt idx="4510">
                  <c:v>40731.915999999997</c:v>
                </c:pt>
                <c:pt idx="4511">
                  <c:v>40731.957999999999</c:v>
                </c:pt>
                <c:pt idx="4512">
                  <c:v>40732</c:v>
                </c:pt>
                <c:pt idx="4513">
                  <c:v>40732.042000000001</c:v>
                </c:pt>
                <c:pt idx="4514">
                  <c:v>40732.082999999999</c:v>
                </c:pt>
                <c:pt idx="4515">
                  <c:v>40732.125</c:v>
                </c:pt>
                <c:pt idx="4516">
                  <c:v>40732.167000000001</c:v>
                </c:pt>
                <c:pt idx="4517">
                  <c:v>40732.207999999999</c:v>
                </c:pt>
                <c:pt idx="4518">
                  <c:v>40732.25</c:v>
                </c:pt>
                <c:pt idx="4519">
                  <c:v>40732.292000000001</c:v>
                </c:pt>
                <c:pt idx="4520">
                  <c:v>40732.332999999999</c:v>
                </c:pt>
                <c:pt idx="4521">
                  <c:v>40732.375</c:v>
                </c:pt>
                <c:pt idx="4522">
                  <c:v>40732.415999999997</c:v>
                </c:pt>
                <c:pt idx="4523">
                  <c:v>40732.457999999999</c:v>
                </c:pt>
                <c:pt idx="4524">
                  <c:v>40732.5</c:v>
                </c:pt>
                <c:pt idx="4525">
                  <c:v>40732.540999999997</c:v>
                </c:pt>
                <c:pt idx="4526">
                  <c:v>40732.582999999999</c:v>
                </c:pt>
                <c:pt idx="4527">
                  <c:v>40732.625</c:v>
                </c:pt>
                <c:pt idx="4528">
                  <c:v>40732.667000000001</c:v>
                </c:pt>
                <c:pt idx="4529">
                  <c:v>40732.707999999999</c:v>
                </c:pt>
                <c:pt idx="4530">
                  <c:v>40732.75</c:v>
                </c:pt>
                <c:pt idx="4531">
                  <c:v>40732.792000000001</c:v>
                </c:pt>
                <c:pt idx="4532">
                  <c:v>40732.832999999999</c:v>
                </c:pt>
                <c:pt idx="4533">
                  <c:v>40732.875</c:v>
                </c:pt>
                <c:pt idx="4534">
                  <c:v>40732.917000000001</c:v>
                </c:pt>
                <c:pt idx="4535">
                  <c:v>40732.957999999999</c:v>
                </c:pt>
                <c:pt idx="4536">
                  <c:v>40733</c:v>
                </c:pt>
                <c:pt idx="4537">
                  <c:v>40733.042000000001</c:v>
                </c:pt>
                <c:pt idx="4538">
                  <c:v>40733.082999999999</c:v>
                </c:pt>
                <c:pt idx="4539">
                  <c:v>40733.125</c:v>
                </c:pt>
                <c:pt idx="4540">
                  <c:v>40733.167000000001</c:v>
                </c:pt>
                <c:pt idx="4541">
                  <c:v>40733.207999999999</c:v>
                </c:pt>
                <c:pt idx="4542">
                  <c:v>40733.25</c:v>
                </c:pt>
                <c:pt idx="4543">
                  <c:v>40733.292000000001</c:v>
                </c:pt>
                <c:pt idx="4544">
                  <c:v>40733.332999999999</c:v>
                </c:pt>
                <c:pt idx="4545">
                  <c:v>40733.375</c:v>
                </c:pt>
                <c:pt idx="4546">
                  <c:v>40733.417000000001</c:v>
                </c:pt>
                <c:pt idx="4547">
                  <c:v>40733.457999999999</c:v>
                </c:pt>
                <c:pt idx="4548">
                  <c:v>40733.5</c:v>
                </c:pt>
                <c:pt idx="4549">
                  <c:v>40733.542000000001</c:v>
                </c:pt>
                <c:pt idx="4550">
                  <c:v>40733.582999999999</c:v>
                </c:pt>
                <c:pt idx="4551">
                  <c:v>40733.625</c:v>
                </c:pt>
                <c:pt idx="4552">
                  <c:v>40733.665999999997</c:v>
                </c:pt>
                <c:pt idx="4553">
                  <c:v>40733.707999999999</c:v>
                </c:pt>
                <c:pt idx="4554">
                  <c:v>40733.75</c:v>
                </c:pt>
                <c:pt idx="4555">
                  <c:v>40733.790999999997</c:v>
                </c:pt>
                <c:pt idx="4556">
                  <c:v>40733.832999999999</c:v>
                </c:pt>
                <c:pt idx="4557">
                  <c:v>40733.875</c:v>
                </c:pt>
                <c:pt idx="4558">
                  <c:v>40733.917000000001</c:v>
                </c:pt>
                <c:pt idx="4559">
                  <c:v>40733.957999999999</c:v>
                </c:pt>
                <c:pt idx="4560">
                  <c:v>40734</c:v>
                </c:pt>
                <c:pt idx="4561">
                  <c:v>40734.040999999997</c:v>
                </c:pt>
                <c:pt idx="4562">
                  <c:v>40734.082999999999</c:v>
                </c:pt>
                <c:pt idx="4563">
                  <c:v>40734.125</c:v>
                </c:pt>
                <c:pt idx="4564">
                  <c:v>40734.167000000001</c:v>
                </c:pt>
                <c:pt idx="4565">
                  <c:v>40734.207999999999</c:v>
                </c:pt>
                <c:pt idx="4566">
                  <c:v>40734.25</c:v>
                </c:pt>
                <c:pt idx="4567">
                  <c:v>40734.292000000001</c:v>
                </c:pt>
                <c:pt idx="4568">
                  <c:v>40734.332999999999</c:v>
                </c:pt>
                <c:pt idx="4569">
                  <c:v>40734.375</c:v>
                </c:pt>
                <c:pt idx="4570">
                  <c:v>40734.415999999997</c:v>
                </c:pt>
                <c:pt idx="4571">
                  <c:v>40734.457999999999</c:v>
                </c:pt>
                <c:pt idx="4572">
                  <c:v>40734.5</c:v>
                </c:pt>
                <c:pt idx="4573">
                  <c:v>40734.542000000001</c:v>
                </c:pt>
                <c:pt idx="4574">
                  <c:v>40734.582999999999</c:v>
                </c:pt>
                <c:pt idx="4575">
                  <c:v>40734.625</c:v>
                </c:pt>
                <c:pt idx="4576">
                  <c:v>40734.665999999997</c:v>
                </c:pt>
                <c:pt idx="4577">
                  <c:v>40734.707999999999</c:v>
                </c:pt>
                <c:pt idx="4578">
                  <c:v>40734.75</c:v>
                </c:pt>
                <c:pt idx="4579">
                  <c:v>40734.792000000001</c:v>
                </c:pt>
                <c:pt idx="4580">
                  <c:v>40734.832999999999</c:v>
                </c:pt>
                <c:pt idx="4581">
                  <c:v>40734.875</c:v>
                </c:pt>
                <c:pt idx="4582">
                  <c:v>40734.915999999997</c:v>
                </c:pt>
                <c:pt idx="4583">
                  <c:v>40734.957999999999</c:v>
                </c:pt>
                <c:pt idx="4584">
                  <c:v>40735</c:v>
                </c:pt>
                <c:pt idx="4585">
                  <c:v>40735.042000000001</c:v>
                </c:pt>
                <c:pt idx="4586">
                  <c:v>40735.082999999999</c:v>
                </c:pt>
                <c:pt idx="4587">
                  <c:v>40735.125</c:v>
                </c:pt>
                <c:pt idx="4588">
                  <c:v>40735.167000000001</c:v>
                </c:pt>
                <c:pt idx="4589">
                  <c:v>40735.207999999999</c:v>
                </c:pt>
                <c:pt idx="4590">
                  <c:v>40735.25</c:v>
                </c:pt>
                <c:pt idx="4591">
                  <c:v>40735.292000000001</c:v>
                </c:pt>
                <c:pt idx="4592">
                  <c:v>40735.332999999999</c:v>
                </c:pt>
                <c:pt idx="4593">
                  <c:v>40735.375</c:v>
                </c:pt>
                <c:pt idx="4594">
                  <c:v>40735.417000000001</c:v>
                </c:pt>
                <c:pt idx="4595">
                  <c:v>40735.457999999999</c:v>
                </c:pt>
                <c:pt idx="4596">
                  <c:v>40735.5</c:v>
                </c:pt>
                <c:pt idx="4597">
                  <c:v>40735.540999999997</c:v>
                </c:pt>
                <c:pt idx="4598">
                  <c:v>40735.582999999999</c:v>
                </c:pt>
                <c:pt idx="4599">
                  <c:v>40735.625</c:v>
                </c:pt>
                <c:pt idx="4600">
                  <c:v>40735.665999999997</c:v>
                </c:pt>
                <c:pt idx="4601">
                  <c:v>40735.707999999999</c:v>
                </c:pt>
                <c:pt idx="4602">
                  <c:v>40735.75</c:v>
                </c:pt>
                <c:pt idx="4603">
                  <c:v>40735.790999999997</c:v>
                </c:pt>
                <c:pt idx="4604">
                  <c:v>40735.832999999999</c:v>
                </c:pt>
                <c:pt idx="4605">
                  <c:v>40735.875</c:v>
                </c:pt>
                <c:pt idx="4606">
                  <c:v>40735.915999999997</c:v>
                </c:pt>
                <c:pt idx="4607">
                  <c:v>40735.957999999999</c:v>
                </c:pt>
                <c:pt idx="4608">
                  <c:v>40736</c:v>
                </c:pt>
                <c:pt idx="4609">
                  <c:v>40736.042000000001</c:v>
                </c:pt>
                <c:pt idx="4610">
                  <c:v>40736.082999999999</c:v>
                </c:pt>
                <c:pt idx="4611">
                  <c:v>40736.125</c:v>
                </c:pt>
                <c:pt idx="4612">
                  <c:v>40736.167000000001</c:v>
                </c:pt>
                <c:pt idx="4613">
                  <c:v>40736.207999999999</c:v>
                </c:pt>
                <c:pt idx="4614">
                  <c:v>40736.25</c:v>
                </c:pt>
                <c:pt idx="4615">
                  <c:v>40736.292000000001</c:v>
                </c:pt>
                <c:pt idx="4616">
                  <c:v>40736.332999999999</c:v>
                </c:pt>
                <c:pt idx="4617">
                  <c:v>40736.375</c:v>
                </c:pt>
                <c:pt idx="4618">
                  <c:v>40736.417000000001</c:v>
                </c:pt>
                <c:pt idx="4619">
                  <c:v>40736.457999999999</c:v>
                </c:pt>
                <c:pt idx="4620">
                  <c:v>40736.5</c:v>
                </c:pt>
                <c:pt idx="4621">
                  <c:v>40736.542000000001</c:v>
                </c:pt>
                <c:pt idx="4622">
                  <c:v>40736.582999999999</c:v>
                </c:pt>
                <c:pt idx="4623">
                  <c:v>40736.625</c:v>
                </c:pt>
                <c:pt idx="4624">
                  <c:v>40736.667000000001</c:v>
                </c:pt>
                <c:pt idx="4625">
                  <c:v>40736.707999999999</c:v>
                </c:pt>
                <c:pt idx="4626">
                  <c:v>40736.75</c:v>
                </c:pt>
                <c:pt idx="4627">
                  <c:v>40736.790999999997</c:v>
                </c:pt>
                <c:pt idx="4628">
                  <c:v>40736.832999999999</c:v>
                </c:pt>
                <c:pt idx="4629">
                  <c:v>40736.875</c:v>
                </c:pt>
                <c:pt idx="4630">
                  <c:v>40736.915999999997</c:v>
                </c:pt>
                <c:pt idx="4631">
                  <c:v>40736.957999999999</c:v>
                </c:pt>
                <c:pt idx="4632">
                  <c:v>40737</c:v>
                </c:pt>
                <c:pt idx="4633">
                  <c:v>40737.042000000001</c:v>
                </c:pt>
                <c:pt idx="4634">
                  <c:v>40737.082999999999</c:v>
                </c:pt>
                <c:pt idx="4635">
                  <c:v>40737.125</c:v>
                </c:pt>
                <c:pt idx="4636">
                  <c:v>40737.165999999997</c:v>
                </c:pt>
                <c:pt idx="4637">
                  <c:v>40737.207999999999</c:v>
                </c:pt>
                <c:pt idx="4638">
                  <c:v>40737.25</c:v>
                </c:pt>
                <c:pt idx="4639">
                  <c:v>40737.292000000001</c:v>
                </c:pt>
                <c:pt idx="4640">
                  <c:v>40737.332999999999</c:v>
                </c:pt>
                <c:pt idx="4641">
                  <c:v>40737.375</c:v>
                </c:pt>
                <c:pt idx="4642">
                  <c:v>40737.417000000001</c:v>
                </c:pt>
                <c:pt idx="4643">
                  <c:v>40737.457999999999</c:v>
                </c:pt>
                <c:pt idx="4644">
                  <c:v>40737.5</c:v>
                </c:pt>
                <c:pt idx="4645">
                  <c:v>40737.540999999997</c:v>
                </c:pt>
                <c:pt idx="4646">
                  <c:v>40737.582999999999</c:v>
                </c:pt>
                <c:pt idx="4647">
                  <c:v>40737.625</c:v>
                </c:pt>
                <c:pt idx="4648">
                  <c:v>40737.667000000001</c:v>
                </c:pt>
                <c:pt idx="4649">
                  <c:v>40737.707999999999</c:v>
                </c:pt>
                <c:pt idx="4650">
                  <c:v>40737.75</c:v>
                </c:pt>
                <c:pt idx="4651">
                  <c:v>40737.792000000001</c:v>
                </c:pt>
                <c:pt idx="4652">
                  <c:v>40737.832999999999</c:v>
                </c:pt>
                <c:pt idx="4653">
                  <c:v>40737.875</c:v>
                </c:pt>
                <c:pt idx="4654">
                  <c:v>40737.917000000001</c:v>
                </c:pt>
                <c:pt idx="4655">
                  <c:v>40737.957999999999</c:v>
                </c:pt>
                <c:pt idx="4656">
                  <c:v>40738</c:v>
                </c:pt>
                <c:pt idx="4657">
                  <c:v>40738.042000000001</c:v>
                </c:pt>
                <c:pt idx="4658">
                  <c:v>40738.082999999999</c:v>
                </c:pt>
                <c:pt idx="4659">
                  <c:v>40738.125</c:v>
                </c:pt>
                <c:pt idx="4660">
                  <c:v>40738.167000000001</c:v>
                </c:pt>
                <c:pt idx="4661">
                  <c:v>40738.207999999999</c:v>
                </c:pt>
                <c:pt idx="4662">
                  <c:v>40738.25</c:v>
                </c:pt>
                <c:pt idx="4663">
                  <c:v>40738.292000000001</c:v>
                </c:pt>
                <c:pt idx="4664">
                  <c:v>40738.332999999999</c:v>
                </c:pt>
                <c:pt idx="4665">
                  <c:v>40738.375</c:v>
                </c:pt>
                <c:pt idx="4666">
                  <c:v>40738.417000000001</c:v>
                </c:pt>
                <c:pt idx="4667">
                  <c:v>40738.457999999999</c:v>
                </c:pt>
                <c:pt idx="4668">
                  <c:v>40738.5</c:v>
                </c:pt>
                <c:pt idx="4669">
                  <c:v>40738.540999999997</c:v>
                </c:pt>
                <c:pt idx="4670">
                  <c:v>40738.582999999999</c:v>
                </c:pt>
                <c:pt idx="4671">
                  <c:v>40738.625</c:v>
                </c:pt>
                <c:pt idx="4672">
                  <c:v>40738.667000000001</c:v>
                </c:pt>
                <c:pt idx="4673">
                  <c:v>40738.707999999999</c:v>
                </c:pt>
                <c:pt idx="4674">
                  <c:v>40738.75</c:v>
                </c:pt>
                <c:pt idx="4675">
                  <c:v>40738.792000000001</c:v>
                </c:pt>
                <c:pt idx="4676">
                  <c:v>40738.832999999999</c:v>
                </c:pt>
                <c:pt idx="4677">
                  <c:v>40738.875</c:v>
                </c:pt>
                <c:pt idx="4678">
                  <c:v>40738.915999999997</c:v>
                </c:pt>
                <c:pt idx="4679">
                  <c:v>40738.957999999999</c:v>
                </c:pt>
                <c:pt idx="4680">
                  <c:v>40739</c:v>
                </c:pt>
                <c:pt idx="4681">
                  <c:v>40739.042000000001</c:v>
                </c:pt>
                <c:pt idx="4682">
                  <c:v>40739.082999999999</c:v>
                </c:pt>
                <c:pt idx="4683">
                  <c:v>40739.125</c:v>
                </c:pt>
                <c:pt idx="4684">
                  <c:v>40739.167000000001</c:v>
                </c:pt>
                <c:pt idx="4685">
                  <c:v>40739.207999999999</c:v>
                </c:pt>
                <c:pt idx="4686">
                  <c:v>40739.25</c:v>
                </c:pt>
                <c:pt idx="4687">
                  <c:v>40739.292000000001</c:v>
                </c:pt>
                <c:pt idx="4688">
                  <c:v>40739.332999999999</c:v>
                </c:pt>
                <c:pt idx="4689">
                  <c:v>40739.375</c:v>
                </c:pt>
                <c:pt idx="4690">
                  <c:v>40739.417000000001</c:v>
                </c:pt>
                <c:pt idx="4691">
                  <c:v>40739.457999999999</c:v>
                </c:pt>
                <c:pt idx="4692">
                  <c:v>40739.5</c:v>
                </c:pt>
                <c:pt idx="4693">
                  <c:v>40739.542000000001</c:v>
                </c:pt>
                <c:pt idx="4694">
                  <c:v>40739.582999999999</c:v>
                </c:pt>
                <c:pt idx="4695">
                  <c:v>40739.625</c:v>
                </c:pt>
                <c:pt idx="4696">
                  <c:v>40739.667000000001</c:v>
                </c:pt>
                <c:pt idx="4697">
                  <c:v>40739.707999999999</c:v>
                </c:pt>
                <c:pt idx="4698">
                  <c:v>40739.75</c:v>
                </c:pt>
                <c:pt idx="4699">
                  <c:v>40739.790999999997</c:v>
                </c:pt>
                <c:pt idx="4700">
                  <c:v>40739.832999999999</c:v>
                </c:pt>
                <c:pt idx="4701">
                  <c:v>40739.875</c:v>
                </c:pt>
                <c:pt idx="4702">
                  <c:v>40739.917000000001</c:v>
                </c:pt>
                <c:pt idx="4703">
                  <c:v>40739.957999999999</c:v>
                </c:pt>
                <c:pt idx="4704">
                  <c:v>40740</c:v>
                </c:pt>
                <c:pt idx="4705">
                  <c:v>40740.042000000001</c:v>
                </c:pt>
                <c:pt idx="4706">
                  <c:v>40740.082999999999</c:v>
                </c:pt>
                <c:pt idx="4707">
                  <c:v>40740.125</c:v>
                </c:pt>
                <c:pt idx="4708">
                  <c:v>40740.167000000001</c:v>
                </c:pt>
                <c:pt idx="4709">
                  <c:v>40740.207999999999</c:v>
                </c:pt>
                <c:pt idx="4710">
                  <c:v>40740.25</c:v>
                </c:pt>
                <c:pt idx="4711">
                  <c:v>40740.290999999997</c:v>
                </c:pt>
                <c:pt idx="4712">
                  <c:v>40740.332999999999</c:v>
                </c:pt>
                <c:pt idx="4713">
                  <c:v>40740.375</c:v>
                </c:pt>
                <c:pt idx="4714">
                  <c:v>40740.415999999997</c:v>
                </c:pt>
                <c:pt idx="4715">
                  <c:v>40740.457999999999</c:v>
                </c:pt>
                <c:pt idx="4716">
                  <c:v>40740.5</c:v>
                </c:pt>
                <c:pt idx="4717">
                  <c:v>40740.542000000001</c:v>
                </c:pt>
                <c:pt idx="4718">
                  <c:v>40740.582999999999</c:v>
                </c:pt>
                <c:pt idx="4719">
                  <c:v>40740.625</c:v>
                </c:pt>
                <c:pt idx="4720">
                  <c:v>40740.665999999997</c:v>
                </c:pt>
                <c:pt idx="4721">
                  <c:v>40740.707999999999</c:v>
                </c:pt>
                <c:pt idx="4722">
                  <c:v>40740.75</c:v>
                </c:pt>
                <c:pt idx="4723">
                  <c:v>40740.792000000001</c:v>
                </c:pt>
                <c:pt idx="4724">
                  <c:v>40740.832999999999</c:v>
                </c:pt>
                <c:pt idx="4725">
                  <c:v>40740.875</c:v>
                </c:pt>
                <c:pt idx="4726">
                  <c:v>40740.917000000001</c:v>
                </c:pt>
                <c:pt idx="4727">
                  <c:v>40740.957999999999</c:v>
                </c:pt>
                <c:pt idx="4728">
                  <c:v>40741</c:v>
                </c:pt>
                <c:pt idx="4729">
                  <c:v>40741.040999999997</c:v>
                </c:pt>
                <c:pt idx="4730">
                  <c:v>40741.082999999999</c:v>
                </c:pt>
                <c:pt idx="4731">
                  <c:v>40741.125</c:v>
                </c:pt>
                <c:pt idx="4732">
                  <c:v>40741.167000000001</c:v>
                </c:pt>
                <c:pt idx="4733">
                  <c:v>40741.207999999999</c:v>
                </c:pt>
                <c:pt idx="4734">
                  <c:v>40741.25</c:v>
                </c:pt>
                <c:pt idx="4735">
                  <c:v>40741.290999999997</c:v>
                </c:pt>
                <c:pt idx="4736">
                  <c:v>40741.332999999999</c:v>
                </c:pt>
                <c:pt idx="4737">
                  <c:v>40741.375</c:v>
                </c:pt>
                <c:pt idx="4738">
                  <c:v>40741.417000000001</c:v>
                </c:pt>
                <c:pt idx="4739">
                  <c:v>40741.457999999999</c:v>
                </c:pt>
                <c:pt idx="4740">
                  <c:v>40741.5</c:v>
                </c:pt>
                <c:pt idx="4741">
                  <c:v>40741.542000000001</c:v>
                </c:pt>
                <c:pt idx="4742">
                  <c:v>40741.582999999999</c:v>
                </c:pt>
                <c:pt idx="4743">
                  <c:v>40741.625</c:v>
                </c:pt>
                <c:pt idx="4744">
                  <c:v>40741.667000000001</c:v>
                </c:pt>
                <c:pt idx="4745">
                  <c:v>40741.707999999999</c:v>
                </c:pt>
                <c:pt idx="4746">
                  <c:v>40741.75</c:v>
                </c:pt>
                <c:pt idx="4747">
                  <c:v>40741.792000000001</c:v>
                </c:pt>
                <c:pt idx="4748">
                  <c:v>40741.832999999999</c:v>
                </c:pt>
                <c:pt idx="4749">
                  <c:v>40741.875</c:v>
                </c:pt>
                <c:pt idx="4750">
                  <c:v>40741.917000000001</c:v>
                </c:pt>
                <c:pt idx="4751">
                  <c:v>40741.957999999999</c:v>
                </c:pt>
                <c:pt idx="4752">
                  <c:v>40742</c:v>
                </c:pt>
                <c:pt idx="4753">
                  <c:v>40742.040999999997</c:v>
                </c:pt>
                <c:pt idx="4754">
                  <c:v>40742.082999999999</c:v>
                </c:pt>
                <c:pt idx="4755">
                  <c:v>40742.125</c:v>
                </c:pt>
                <c:pt idx="4756">
                  <c:v>40742.167000000001</c:v>
                </c:pt>
                <c:pt idx="4757">
                  <c:v>40742.207999999999</c:v>
                </c:pt>
                <c:pt idx="4758">
                  <c:v>40742.25</c:v>
                </c:pt>
                <c:pt idx="4759">
                  <c:v>40742.290999999997</c:v>
                </c:pt>
                <c:pt idx="4760">
                  <c:v>40742.332999999999</c:v>
                </c:pt>
                <c:pt idx="4761">
                  <c:v>40742.375</c:v>
                </c:pt>
                <c:pt idx="4762">
                  <c:v>40742.417000000001</c:v>
                </c:pt>
                <c:pt idx="4763">
                  <c:v>40742.457999999999</c:v>
                </c:pt>
                <c:pt idx="4764">
                  <c:v>40742.5</c:v>
                </c:pt>
                <c:pt idx="4765">
                  <c:v>40742.542000000001</c:v>
                </c:pt>
                <c:pt idx="4766">
                  <c:v>40742.582999999999</c:v>
                </c:pt>
                <c:pt idx="4767">
                  <c:v>40742.625</c:v>
                </c:pt>
                <c:pt idx="4768">
                  <c:v>40742.665999999997</c:v>
                </c:pt>
                <c:pt idx="4769">
                  <c:v>40742.707999999999</c:v>
                </c:pt>
                <c:pt idx="4770">
                  <c:v>40742.75</c:v>
                </c:pt>
                <c:pt idx="4771">
                  <c:v>40742.792000000001</c:v>
                </c:pt>
                <c:pt idx="4772">
                  <c:v>40742.832999999999</c:v>
                </c:pt>
                <c:pt idx="4773">
                  <c:v>40742.875</c:v>
                </c:pt>
                <c:pt idx="4774">
                  <c:v>40742.917000000001</c:v>
                </c:pt>
                <c:pt idx="4775">
                  <c:v>40742.957999999999</c:v>
                </c:pt>
                <c:pt idx="4776">
                  <c:v>40743</c:v>
                </c:pt>
                <c:pt idx="4777">
                  <c:v>40743.042000000001</c:v>
                </c:pt>
                <c:pt idx="4778">
                  <c:v>40743.082999999999</c:v>
                </c:pt>
                <c:pt idx="4779">
                  <c:v>40743.125</c:v>
                </c:pt>
                <c:pt idx="4780">
                  <c:v>40743.167000000001</c:v>
                </c:pt>
                <c:pt idx="4781">
                  <c:v>40743.207999999999</c:v>
                </c:pt>
                <c:pt idx="4782">
                  <c:v>40743.25</c:v>
                </c:pt>
                <c:pt idx="4783">
                  <c:v>40743.292000000001</c:v>
                </c:pt>
                <c:pt idx="4784">
                  <c:v>40743.332999999999</c:v>
                </c:pt>
                <c:pt idx="4785">
                  <c:v>40743.375</c:v>
                </c:pt>
                <c:pt idx="4786">
                  <c:v>40743.417000000001</c:v>
                </c:pt>
                <c:pt idx="4787">
                  <c:v>40743.457999999999</c:v>
                </c:pt>
                <c:pt idx="4788">
                  <c:v>40743.5</c:v>
                </c:pt>
                <c:pt idx="4789">
                  <c:v>40743.542000000001</c:v>
                </c:pt>
                <c:pt idx="4790">
                  <c:v>40743.582999999999</c:v>
                </c:pt>
                <c:pt idx="4791">
                  <c:v>40743.625</c:v>
                </c:pt>
                <c:pt idx="4792">
                  <c:v>40743.667000000001</c:v>
                </c:pt>
                <c:pt idx="4793">
                  <c:v>40743.707999999999</c:v>
                </c:pt>
                <c:pt idx="4794">
                  <c:v>40743.75</c:v>
                </c:pt>
                <c:pt idx="4795">
                  <c:v>40743.790999999997</c:v>
                </c:pt>
                <c:pt idx="4796">
                  <c:v>40743.832999999999</c:v>
                </c:pt>
                <c:pt idx="4797">
                  <c:v>40743.875</c:v>
                </c:pt>
                <c:pt idx="4798">
                  <c:v>40743.915999999997</c:v>
                </c:pt>
                <c:pt idx="4799">
                  <c:v>40743.957999999999</c:v>
                </c:pt>
                <c:pt idx="4800">
                  <c:v>40744</c:v>
                </c:pt>
                <c:pt idx="4801">
                  <c:v>40744.042000000001</c:v>
                </c:pt>
                <c:pt idx="4802">
                  <c:v>40744.082999999999</c:v>
                </c:pt>
                <c:pt idx="4803">
                  <c:v>40744.125</c:v>
                </c:pt>
                <c:pt idx="4804">
                  <c:v>40744.167000000001</c:v>
                </c:pt>
                <c:pt idx="4805">
                  <c:v>40744.207999999999</c:v>
                </c:pt>
                <c:pt idx="4806">
                  <c:v>40744.25</c:v>
                </c:pt>
                <c:pt idx="4807">
                  <c:v>40744.292000000001</c:v>
                </c:pt>
                <c:pt idx="4808">
                  <c:v>40744.332999999999</c:v>
                </c:pt>
                <c:pt idx="4809">
                  <c:v>40744.375</c:v>
                </c:pt>
                <c:pt idx="4810">
                  <c:v>40744.415999999997</c:v>
                </c:pt>
                <c:pt idx="4811">
                  <c:v>40744.457999999999</c:v>
                </c:pt>
                <c:pt idx="4812">
                  <c:v>40744.5</c:v>
                </c:pt>
                <c:pt idx="4813">
                  <c:v>40744.542000000001</c:v>
                </c:pt>
                <c:pt idx="4814">
                  <c:v>40744.582999999999</c:v>
                </c:pt>
                <c:pt idx="4815">
                  <c:v>40744.625</c:v>
                </c:pt>
                <c:pt idx="4816">
                  <c:v>40744.667000000001</c:v>
                </c:pt>
                <c:pt idx="4817">
                  <c:v>40744.707999999999</c:v>
                </c:pt>
                <c:pt idx="4818">
                  <c:v>40744.75</c:v>
                </c:pt>
                <c:pt idx="4819">
                  <c:v>40744.792000000001</c:v>
                </c:pt>
                <c:pt idx="4820">
                  <c:v>40744.832999999999</c:v>
                </c:pt>
                <c:pt idx="4821">
                  <c:v>40744.875</c:v>
                </c:pt>
                <c:pt idx="4822">
                  <c:v>40744.917000000001</c:v>
                </c:pt>
                <c:pt idx="4823">
                  <c:v>40744.957999999999</c:v>
                </c:pt>
                <c:pt idx="4824">
                  <c:v>40745</c:v>
                </c:pt>
                <c:pt idx="4825">
                  <c:v>40745.042000000001</c:v>
                </c:pt>
                <c:pt idx="4826">
                  <c:v>40745.082999999999</c:v>
                </c:pt>
                <c:pt idx="4827">
                  <c:v>40745.125</c:v>
                </c:pt>
                <c:pt idx="4828">
                  <c:v>40745.167000000001</c:v>
                </c:pt>
                <c:pt idx="4829">
                  <c:v>40745.207999999999</c:v>
                </c:pt>
                <c:pt idx="4830">
                  <c:v>40745.25</c:v>
                </c:pt>
                <c:pt idx="4831">
                  <c:v>40745.292000000001</c:v>
                </c:pt>
                <c:pt idx="4832">
                  <c:v>40745.332999999999</c:v>
                </c:pt>
                <c:pt idx="4833">
                  <c:v>40745.375</c:v>
                </c:pt>
                <c:pt idx="4834">
                  <c:v>40745.417000000001</c:v>
                </c:pt>
                <c:pt idx="4835">
                  <c:v>40745.457999999999</c:v>
                </c:pt>
                <c:pt idx="4836">
                  <c:v>40745.5</c:v>
                </c:pt>
                <c:pt idx="4837">
                  <c:v>40745.542000000001</c:v>
                </c:pt>
                <c:pt idx="4838">
                  <c:v>40745.582999999999</c:v>
                </c:pt>
                <c:pt idx="4839">
                  <c:v>40745.625</c:v>
                </c:pt>
                <c:pt idx="4840">
                  <c:v>40745.667000000001</c:v>
                </c:pt>
                <c:pt idx="4841">
                  <c:v>40745.707999999999</c:v>
                </c:pt>
                <c:pt idx="4842">
                  <c:v>40745.75</c:v>
                </c:pt>
                <c:pt idx="4843">
                  <c:v>40745.792000000001</c:v>
                </c:pt>
                <c:pt idx="4844">
                  <c:v>40745.832999999999</c:v>
                </c:pt>
                <c:pt idx="4845">
                  <c:v>40745.875</c:v>
                </c:pt>
                <c:pt idx="4846">
                  <c:v>40745.917000000001</c:v>
                </c:pt>
                <c:pt idx="4847">
                  <c:v>40745.957999999999</c:v>
                </c:pt>
                <c:pt idx="4848">
                  <c:v>40746</c:v>
                </c:pt>
                <c:pt idx="4849">
                  <c:v>40746.042000000001</c:v>
                </c:pt>
                <c:pt idx="4850">
                  <c:v>40746.082999999999</c:v>
                </c:pt>
                <c:pt idx="4851">
                  <c:v>40746.125</c:v>
                </c:pt>
                <c:pt idx="4852">
                  <c:v>40746.167000000001</c:v>
                </c:pt>
                <c:pt idx="4853">
                  <c:v>40746.207999999999</c:v>
                </c:pt>
                <c:pt idx="4854">
                  <c:v>40746.25</c:v>
                </c:pt>
                <c:pt idx="4855">
                  <c:v>40746.292000000001</c:v>
                </c:pt>
                <c:pt idx="4856">
                  <c:v>40746.332999999999</c:v>
                </c:pt>
                <c:pt idx="4857">
                  <c:v>40746.375</c:v>
                </c:pt>
                <c:pt idx="4858">
                  <c:v>40746.417000000001</c:v>
                </c:pt>
                <c:pt idx="4859">
                  <c:v>40746.457999999999</c:v>
                </c:pt>
                <c:pt idx="4860">
                  <c:v>40746.5</c:v>
                </c:pt>
                <c:pt idx="4861">
                  <c:v>40746.542000000001</c:v>
                </c:pt>
                <c:pt idx="4862">
                  <c:v>40746.582999999999</c:v>
                </c:pt>
                <c:pt idx="4863">
                  <c:v>40746.625</c:v>
                </c:pt>
                <c:pt idx="4864">
                  <c:v>40746.667000000001</c:v>
                </c:pt>
                <c:pt idx="4865">
                  <c:v>40746.707999999999</c:v>
                </c:pt>
                <c:pt idx="4866">
                  <c:v>40746.75</c:v>
                </c:pt>
                <c:pt idx="4867">
                  <c:v>40746.792000000001</c:v>
                </c:pt>
                <c:pt idx="4868">
                  <c:v>40746.832999999999</c:v>
                </c:pt>
                <c:pt idx="4869">
                  <c:v>40746.875</c:v>
                </c:pt>
                <c:pt idx="4870">
                  <c:v>40746.917000000001</c:v>
                </c:pt>
                <c:pt idx="4871">
                  <c:v>40746.957999999999</c:v>
                </c:pt>
                <c:pt idx="4872">
                  <c:v>40747</c:v>
                </c:pt>
                <c:pt idx="4873">
                  <c:v>40747.042000000001</c:v>
                </c:pt>
                <c:pt idx="4874">
                  <c:v>40747.082999999999</c:v>
                </c:pt>
                <c:pt idx="4875">
                  <c:v>40747.125</c:v>
                </c:pt>
                <c:pt idx="4876">
                  <c:v>40747.167000000001</c:v>
                </c:pt>
                <c:pt idx="4877">
                  <c:v>40747.207999999999</c:v>
                </c:pt>
                <c:pt idx="4878">
                  <c:v>40747.25</c:v>
                </c:pt>
                <c:pt idx="4879">
                  <c:v>40747.292000000001</c:v>
                </c:pt>
                <c:pt idx="4880">
                  <c:v>40747.332999999999</c:v>
                </c:pt>
                <c:pt idx="4881">
                  <c:v>40747.375</c:v>
                </c:pt>
                <c:pt idx="4882">
                  <c:v>40747.417000000001</c:v>
                </c:pt>
                <c:pt idx="4883">
                  <c:v>40747.457999999999</c:v>
                </c:pt>
                <c:pt idx="4884">
                  <c:v>40747.5</c:v>
                </c:pt>
                <c:pt idx="4885">
                  <c:v>40747.542000000001</c:v>
                </c:pt>
                <c:pt idx="4886">
                  <c:v>40747.582999999999</c:v>
                </c:pt>
                <c:pt idx="4887">
                  <c:v>40747.625</c:v>
                </c:pt>
                <c:pt idx="4888">
                  <c:v>40747.667000000001</c:v>
                </c:pt>
                <c:pt idx="4889">
                  <c:v>40747.707999999999</c:v>
                </c:pt>
                <c:pt idx="4890">
                  <c:v>40747.75</c:v>
                </c:pt>
                <c:pt idx="4891">
                  <c:v>40747.792000000001</c:v>
                </c:pt>
                <c:pt idx="4892">
                  <c:v>40747.832999999999</c:v>
                </c:pt>
                <c:pt idx="4893">
                  <c:v>40747.875</c:v>
                </c:pt>
                <c:pt idx="4894">
                  <c:v>40747.915999999997</c:v>
                </c:pt>
                <c:pt idx="4895">
                  <c:v>40747.957999999999</c:v>
                </c:pt>
                <c:pt idx="4896">
                  <c:v>40748</c:v>
                </c:pt>
                <c:pt idx="4897">
                  <c:v>40748.040999999997</c:v>
                </c:pt>
                <c:pt idx="4898">
                  <c:v>40748.082999999999</c:v>
                </c:pt>
                <c:pt idx="4899">
                  <c:v>40748.125</c:v>
                </c:pt>
                <c:pt idx="4900">
                  <c:v>40748.167000000001</c:v>
                </c:pt>
                <c:pt idx="4901">
                  <c:v>40748.207999999999</c:v>
                </c:pt>
                <c:pt idx="4902">
                  <c:v>40748.25</c:v>
                </c:pt>
                <c:pt idx="4903">
                  <c:v>40748.292000000001</c:v>
                </c:pt>
                <c:pt idx="4904">
                  <c:v>40748.332999999999</c:v>
                </c:pt>
                <c:pt idx="4905">
                  <c:v>40748.375</c:v>
                </c:pt>
                <c:pt idx="4906">
                  <c:v>40748.417000000001</c:v>
                </c:pt>
                <c:pt idx="4907">
                  <c:v>40748.457999999999</c:v>
                </c:pt>
                <c:pt idx="4908">
                  <c:v>40748.5</c:v>
                </c:pt>
                <c:pt idx="4909">
                  <c:v>40748.542000000001</c:v>
                </c:pt>
                <c:pt idx="4910">
                  <c:v>40748.582999999999</c:v>
                </c:pt>
                <c:pt idx="4911">
                  <c:v>40748.625</c:v>
                </c:pt>
                <c:pt idx="4912">
                  <c:v>40748.665999999997</c:v>
                </c:pt>
                <c:pt idx="4913">
                  <c:v>40748.707999999999</c:v>
                </c:pt>
                <c:pt idx="4914">
                  <c:v>40748.75</c:v>
                </c:pt>
                <c:pt idx="4915">
                  <c:v>40748.792000000001</c:v>
                </c:pt>
                <c:pt idx="4916">
                  <c:v>40748.832999999999</c:v>
                </c:pt>
                <c:pt idx="4917">
                  <c:v>40748.875</c:v>
                </c:pt>
                <c:pt idx="4918">
                  <c:v>40748.917000000001</c:v>
                </c:pt>
                <c:pt idx="4919">
                  <c:v>40748.957999999999</c:v>
                </c:pt>
                <c:pt idx="4920">
                  <c:v>40749</c:v>
                </c:pt>
                <c:pt idx="4921">
                  <c:v>40749.040999999997</c:v>
                </c:pt>
                <c:pt idx="4922">
                  <c:v>40749.082999999999</c:v>
                </c:pt>
                <c:pt idx="4923">
                  <c:v>40749.125</c:v>
                </c:pt>
                <c:pt idx="4924">
                  <c:v>40749.167000000001</c:v>
                </c:pt>
                <c:pt idx="4925">
                  <c:v>40749.207999999999</c:v>
                </c:pt>
                <c:pt idx="4926">
                  <c:v>40749.25</c:v>
                </c:pt>
                <c:pt idx="4927">
                  <c:v>40749.292000000001</c:v>
                </c:pt>
                <c:pt idx="4928">
                  <c:v>40749.332999999999</c:v>
                </c:pt>
                <c:pt idx="4929">
                  <c:v>40749.375</c:v>
                </c:pt>
                <c:pt idx="4930">
                  <c:v>40749.417000000001</c:v>
                </c:pt>
                <c:pt idx="4931">
                  <c:v>40749.457999999999</c:v>
                </c:pt>
                <c:pt idx="4932">
                  <c:v>40749.5</c:v>
                </c:pt>
                <c:pt idx="4933">
                  <c:v>40749.542000000001</c:v>
                </c:pt>
                <c:pt idx="4934">
                  <c:v>40749.582999999999</c:v>
                </c:pt>
                <c:pt idx="4935">
                  <c:v>40749.625</c:v>
                </c:pt>
                <c:pt idx="4936">
                  <c:v>40749.665999999997</c:v>
                </c:pt>
                <c:pt idx="4937">
                  <c:v>40749.707999999999</c:v>
                </c:pt>
                <c:pt idx="4938">
                  <c:v>40749.75</c:v>
                </c:pt>
                <c:pt idx="4939">
                  <c:v>40749.792000000001</c:v>
                </c:pt>
                <c:pt idx="4940">
                  <c:v>40749.832999999999</c:v>
                </c:pt>
                <c:pt idx="4941">
                  <c:v>40749.875</c:v>
                </c:pt>
                <c:pt idx="4942">
                  <c:v>40749.917000000001</c:v>
                </c:pt>
                <c:pt idx="4943">
                  <c:v>40749.957999999999</c:v>
                </c:pt>
                <c:pt idx="4944">
                  <c:v>40750</c:v>
                </c:pt>
                <c:pt idx="4945">
                  <c:v>40750.040999999997</c:v>
                </c:pt>
                <c:pt idx="4946">
                  <c:v>40750.082999999999</c:v>
                </c:pt>
                <c:pt idx="4947">
                  <c:v>40750.125</c:v>
                </c:pt>
                <c:pt idx="4948">
                  <c:v>40750.167000000001</c:v>
                </c:pt>
                <c:pt idx="4949">
                  <c:v>40750.207999999999</c:v>
                </c:pt>
                <c:pt idx="4950">
                  <c:v>40750.25</c:v>
                </c:pt>
                <c:pt idx="4951">
                  <c:v>40750.292000000001</c:v>
                </c:pt>
                <c:pt idx="4952">
                  <c:v>40750.332999999999</c:v>
                </c:pt>
                <c:pt idx="4953">
                  <c:v>40750.375</c:v>
                </c:pt>
                <c:pt idx="4954">
                  <c:v>40750.417000000001</c:v>
                </c:pt>
                <c:pt idx="4955">
                  <c:v>40750.457999999999</c:v>
                </c:pt>
                <c:pt idx="4956">
                  <c:v>40750.5</c:v>
                </c:pt>
                <c:pt idx="4957">
                  <c:v>40750.542000000001</c:v>
                </c:pt>
                <c:pt idx="4958">
                  <c:v>40750.582999999999</c:v>
                </c:pt>
                <c:pt idx="4959">
                  <c:v>40750.625</c:v>
                </c:pt>
                <c:pt idx="4960">
                  <c:v>40750.667000000001</c:v>
                </c:pt>
                <c:pt idx="4961">
                  <c:v>40750.707999999999</c:v>
                </c:pt>
                <c:pt idx="4962">
                  <c:v>40750.75</c:v>
                </c:pt>
                <c:pt idx="4963">
                  <c:v>40750.790999999997</c:v>
                </c:pt>
                <c:pt idx="4964">
                  <c:v>40750.832999999999</c:v>
                </c:pt>
                <c:pt idx="4965">
                  <c:v>40750.875</c:v>
                </c:pt>
                <c:pt idx="4966">
                  <c:v>40750.917000000001</c:v>
                </c:pt>
                <c:pt idx="4967">
                  <c:v>40750.957999999999</c:v>
                </c:pt>
                <c:pt idx="4968">
                  <c:v>40751</c:v>
                </c:pt>
                <c:pt idx="4969">
                  <c:v>40751.042000000001</c:v>
                </c:pt>
                <c:pt idx="4970">
                  <c:v>40751.082999999999</c:v>
                </c:pt>
                <c:pt idx="4971">
                  <c:v>40751.125</c:v>
                </c:pt>
                <c:pt idx="4972">
                  <c:v>40751.167000000001</c:v>
                </c:pt>
                <c:pt idx="4973">
                  <c:v>40751.207999999999</c:v>
                </c:pt>
                <c:pt idx="4974">
                  <c:v>40751.25</c:v>
                </c:pt>
                <c:pt idx="4975">
                  <c:v>40751.290999999997</c:v>
                </c:pt>
                <c:pt idx="4976">
                  <c:v>40751.332999999999</c:v>
                </c:pt>
                <c:pt idx="4977">
                  <c:v>40751.375</c:v>
                </c:pt>
                <c:pt idx="4978">
                  <c:v>40751.417000000001</c:v>
                </c:pt>
                <c:pt idx="4979">
                  <c:v>40751.457999999999</c:v>
                </c:pt>
                <c:pt idx="4980">
                  <c:v>40751.5</c:v>
                </c:pt>
                <c:pt idx="4981">
                  <c:v>40751.542000000001</c:v>
                </c:pt>
                <c:pt idx="4982">
                  <c:v>40751.582999999999</c:v>
                </c:pt>
                <c:pt idx="4983">
                  <c:v>40751.625</c:v>
                </c:pt>
                <c:pt idx="4984">
                  <c:v>40751.667000000001</c:v>
                </c:pt>
                <c:pt idx="4985">
                  <c:v>40751.707999999999</c:v>
                </c:pt>
                <c:pt idx="4986">
                  <c:v>40751.75</c:v>
                </c:pt>
                <c:pt idx="4987">
                  <c:v>40751.792000000001</c:v>
                </c:pt>
                <c:pt idx="4988">
                  <c:v>40751.832999999999</c:v>
                </c:pt>
                <c:pt idx="4989">
                  <c:v>40751.875</c:v>
                </c:pt>
                <c:pt idx="4990">
                  <c:v>40751.917000000001</c:v>
                </c:pt>
                <c:pt idx="4991">
                  <c:v>40751.957999999999</c:v>
                </c:pt>
                <c:pt idx="4992">
                  <c:v>40752</c:v>
                </c:pt>
                <c:pt idx="4993">
                  <c:v>40752.042000000001</c:v>
                </c:pt>
                <c:pt idx="4994">
                  <c:v>40752.082999999999</c:v>
                </c:pt>
                <c:pt idx="4995">
                  <c:v>40752.125</c:v>
                </c:pt>
                <c:pt idx="4996">
                  <c:v>40752.165999999997</c:v>
                </c:pt>
                <c:pt idx="4997">
                  <c:v>40752.207999999999</c:v>
                </c:pt>
                <c:pt idx="4998">
                  <c:v>40752.25</c:v>
                </c:pt>
                <c:pt idx="4999">
                  <c:v>40752.292000000001</c:v>
                </c:pt>
                <c:pt idx="5000">
                  <c:v>40752.332999999999</c:v>
                </c:pt>
                <c:pt idx="5001">
                  <c:v>40752.375</c:v>
                </c:pt>
                <c:pt idx="5002">
                  <c:v>40752.417000000001</c:v>
                </c:pt>
                <c:pt idx="5003">
                  <c:v>40752.457999999999</c:v>
                </c:pt>
                <c:pt idx="5004">
                  <c:v>40752.5</c:v>
                </c:pt>
                <c:pt idx="5005">
                  <c:v>40752.542000000001</c:v>
                </c:pt>
                <c:pt idx="5006">
                  <c:v>40752.582999999999</c:v>
                </c:pt>
                <c:pt idx="5007">
                  <c:v>40752.625</c:v>
                </c:pt>
                <c:pt idx="5008">
                  <c:v>40752.667000000001</c:v>
                </c:pt>
                <c:pt idx="5009">
                  <c:v>40752.707999999999</c:v>
                </c:pt>
                <c:pt idx="5010">
                  <c:v>40752.75</c:v>
                </c:pt>
                <c:pt idx="5011">
                  <c:v>40752.792000000001</c:v>
                </c:pt>
                <c:pt idx="5012">
                  <c:v>40752.832999999999</c:v>
                </c:pt>
                <c:pt idx="5013">
                  <c:v>40752.875</c:v>
                </c:pt>
                <c:pt idx="5014">
                  <c:v>40752.917000000001</c:v>
                </c:pt>
                <c:pt idx="5015">
                  <c:v>40752.957999999999</c:v>
                </c:pt>
                <c:pt idx="5016">
                  <c:v>40753</c:v>
                </c:pt>
                <c:pt idx="5017">
                  <c:v>40753.042000000001</c:v>
                </c:pt>
                <c:pt idx="5018">
                  <c:v>40753.082999999999</c:v>
                </c:pt>
                <c:pt idx="5019">
                  <c:v>40753.125</c:v>
                </c:pt>
                <c:pt idx="5020">
                  <c:v>40753.167000000001</c:v>
                </c:pt>
                <c:pt idx="5021">
                  <c:v>40753.207999999999</c:v>
                </c:pt>
                <c:pt idx="5022">
                  <c:v>40753.25</c:v>
                </c:pt>
                <c:pt idx="5023">
                  <c:v>40753.292000000001</c:v>
                </c:pt>
                <c:pt idx="5024">
                  <c:v>40753.332999999999</c:v>
                </c:pt>
                <c:pt idx="5025">
                  <c:v>40753.375</c:v>
                </c:pt>
                <c:pt idx="5026">
                  <c:v>40753.417000000001</c:v>
                </c:pt>
                <c:pt idx="5027">
                  <c:v>40753.457999999999</c:v>
                </c:pt>
                <c:pt idx="5028">
                  <c:v>40753.5</c:v>
                </c:pt>
                <c:pt idx="5029">
                  <c:v>40753.542000000001</c:v>
                </c:pt>
                <c:pt idx="5030">
                  <c:v>40753.582999999999</c:v>
                </c:pt>
                <c:pt idx="5031">
                  <c:v>40753.625</c:v>
                </c:pt>
                <c:pt idx="5032">
                  <c:v>40753.667000000001</c:v>
                </c:pt>
                <c:pt idx="5033">
                  <c:v>40753.707999999999</c:v>
                </c:pt>
                <c:pt idx="5034">
                  <c:v>40753.75</c:v>
                </c:pt>
                <c:pt idx="5035">
                  <c:v>40753.790999999997</c:v>
                </c:pt>
                <c:pt idx="5036">
                  <c:v>40753.832999999999</c:v>
                </c:pt>
                <c:pt idx="5037">
                  <c:v>40753.875</c:v>
                </c:pt>
                <c:pt idx="5038">
                  <c:v>40753.917000000001</c:v>
                </c:pt>
                <c:pt idx="5039">
                  <c:v>40753.957999999999</c:v>
                </c:pt>
                <c:pt idx="5040">
                  <c:v>40754</c:v>
                </c:pt>
                <c:pt idx="5041">
                  <c:v>40754.040999999997</c:v>
                </c:pt>
                <c:pt idx="5042">
                  <c:v>40754.082999999999</c:v>
                </c:pt>
                <c:pt idx="5043">
                  <c:v>40754.125</c:v>
                </c:pt>
                <c:pt idx="5044">
                  <c:v>40754.165999999997</c:v>
                </c:pt>
                <c:pt idx="5045">
                  <c:v>40754.207999999999</c:v>
                </c:pt>
                <c:pt idx="5046">
                  <c:v>40754.25</c:v>
                </c:pt>
                <c:pt idx="5047">
                  <c:v>40754.292000000001</c:v>
                </c:pt>
                <c:pt idx="5048">
                  <c:v>40754.332999999999</c:v>
                </c:pt>
                <c:pt idx="5049">
                  <c:v>40754.375</c:v>
                </c:pt>
                <c:pt idx="5050">
                  <c:v>40754.417000000001</c:v>
                </c:pt>
                <c:pt idx="5051">
                  <c:v>40754.457999999999</c:v>
                </c:pt>
                <c:pt idx="5052">
                  <c:v>40754.5</c:v>
                </c:pt>
                <c:pt idx="5053">
                  <c:v>40754.542000000001</c:v>
                </c:pt>
                <c:pt idx="5054">
                  <c:v>40754.582999999999</c:v>
                </c:pt>
                <c:pt idx="5055">
                  <c:v>40754.625</c:v>
                </c:pt>
                <c:pt idx="5056">
                  <c:v>40754.667000000001</c:v>
                </c:pt>
                <c:pt idx="5057">
                  <c:v>40754.707999999999</c:v>
                </c:pt>
                <c:pt idx="5058">
                  <c:v>40754.75</c:v>
                </c:pt>
                <c:pt idx="5059">
                  <c:v>40754.792000000001</c:v>
                </c:pt>
                <c:pt idx="5060">
                  <c:v>40754.832999999999</c:v>
                </c:pt>
                <c:pt idx="5061">
                  <c:v>40754.875</c:v>
                </c:pt>
                <c:pt idx="5062">
                  <c:v>40754.917000000001</c:v>
                </c:pt>
                <c:pt idx="5063">
                  <c:v>40754.957999999999</c:v>
                </c:pt>
                <c:pt idx="5064">
                  <c:v>40755</c:v>
                </c:pt>
                <c:pt idx="5065">
                  <c:v>40755.042000000001</c:v>
                </c:pt>
                <c:pt idx="5066">
                  <c:v>40755.082999999999</c:v>
                </c:pt>
                <c:pt idx="5067">
                  <c:v>40755.125</c:v>
                </c:pt>
                <c:pt idx="5068">
                  <c:v>40755.165999999997</c:v>
                </c:pt>
                <c:pt idx="5069">
                  <c:v>40755.207999999999</c:v>
                </c:pt>
                <c:pt idx="5070">
                  <c:v>40755.25</c:v>
                </c:pt>
                <c:pt idx="5071">
                  <c:v>40755.292000000001</c:v>
                </c:pt>
                <c:pt idx="5072">
                  <c:v>40755.332999999999</c:v>
                </c:pt>
                <c:pt idx="5073">
                  <c:v>40755.375</c:v>
                </c:pt>
                <c:pt idx="5074">
                  <c:v>40755.415999999997</c:v>
                </c:pt>
                <c:pt idx="5075">
                  <c:v>40755.457999999999</c:v>
                </c:pt>
                <c:pt idx="5076">
                  <c:v>40755.5</c:v>
                </c:pt>
                <c:pt idx="5077">
                  <c:v>40755.542000000001</c:v>
                </c:pt>
                <c:pt idx="5078">
                  <c:v>40755.582999999999</c:v>
                </c:pt>
                <c:pt idx="5079">
                  <c:v>40755.625</c:v>
                </c:pt>
                <c:pt idx="5080">
                  <c:v>40755.667000000001</c:v>
                </c:pt>
                <c:pt idx="5081">
                  <c:v>40755.707999999999</c:v>
                </c:pt>
                <c:pt idx="5082">
                  <c:v>40755.75</c:v>
                </c:pt>
                <c:pt idx="5083">
                  <c:v>40755.792000000001</c:v>
                </c:pt>
                <c:pt idx="5084">
                  <c:v>40755.832999999999</c:v>
                </c:pt>
                <c:pt idx="5085">
                  <c:v>40755.875</c:v>
                </c:pt>
                <c:pt idx="5086">
                  <c:v>40755.917000000001</c:v>
                </c:pt>
                <c:pt idx="5087">
                  <c:v>40755.957999999999</c:v>
                </c:pt>
                <c:pt idx="5088">
                  <c:v>40756</c:v>
                </c:pt>
                <c:pt idx="5089">
                  <c:v>40756.042000000001</c:v>
                </c:pt>
                <c:pt idx="5090">
                  <c:v>40756.082999999999</c:v>
                </c:pt>
                <c:pt idx="5091">
                  <c:v>40756.125</c:v>
                </c:pt>
                <c:pt idx="5092">
                  <c:v>40756.167000000001</c:v>
                </c:pt>
                <c:pt idx="5093">
                  <c:v>40756.207999999999</c:v>
                </c:pt>
                <c:pt idx="5094">
                  <c:v>40756.25</c:v>
                </c:pt>
                <c:pt idx="5095">
                  <c:v>40756.292000000001</c:v>
                </c:pt>
                <c:pt idx="5096">
                  <c:v>40756.332999999999</c:v>
                </c:pt>
                <c:pt idx="5097">
                  <c:v>40756.375</c:v>
                </c:pt>
                <c:pt idx="5098">
                  <c:v>40756.417000000001</c:v>
                </c:pt>
                <c:pt idx="5099">
                  <c:v>40756.457999999999</c:v>
                </c:pt>
                <c:pt idx="5100">
                  <c:v>40756.5</c:v>
                </c:pt>
                <c:pt idx="5101">
                  <c:v>40756.540999999997</c:v>
                </c:pt>
                <c:pt idx="5102">
                  <c:v>40756.582999999999</c:v>
                </c:pt>
                <c:pt idx="5103">
                  <c:v>40756.625</c:v>
                </c:pt>
                <c:pt idx="5104">
                  <c:v>40756.667000000001</c:v>
                </c:pt>
                <c:pt idx="5105">
                  <c:v>40756.707999999999</c:v>
                </c:pt>
                <c:pt idx="5106">
                  <c:v>40756.75</c:v>
                </c:pt>
                <c:pt idx="5107">
                  <c:v>40756.792000000001</c:v>
                </c:pt>
                <c:pt idx="5108">
                  <c:v>40756.832999999999</c:v>
                </c:pt>
                <c:pt idx="5109">
                  <c:v>40756.875</c:v>
                </c:pt>
                <c:pt idx="5110">
                  <c:v>40756.915999999997</c:v>
                </c:pt>
                <c:pt idx="5111">
                  <c:v>40756.957999999999</c:v>
                </c:pt>
                <c:pt idx="5112">
                  <c:v>40757</c:v>
                </c:pt>
                <c:pt idx="5113">
                  <c:v>40757.042000000001</c:v>
                </c:pt>
                <c:pt idx="5114">
                  <c:v>40757.082999999999</c:v>
                </c:pt>
                <c:pt idx="5115">
                  <c:v>40757.125</c:v>
                </c:pt>
                <c:pt idx="5116">
                  <c:v>40757.167000000001</c:v>
                </c:pt>
                <c:pt idx="5117">
                  <c:v>40757.207999999999</c:v>
                </c:pt>
                <c:pt idx="5118">
                  <c:v>40757.25</c:v>
                </c:pt>
                <c:pt idx="5119">
                  <c:v>40757.290999999997</c:v>
                </c:pt>
                <c:pt idx="5120">
                  <c:v>40757.332999999999</c:v>
                </c:pt>
                <c:pt idx="5121">
                  <c:v>40757.375</c:v>
                </c:pt>
                <c:pt idx="5122">
                  <c:v>40757.417000000001</c:v>
                </c:pt>
                <c:pt idx="5123">
                  <c:v>40757.457999999999</c:v>
                </c:pt>
                <c:pt idx="5124">
                  <c:v>40757.5</c:v>
                </c:pt>
                <c:pt idx="5125">
                  <c:v>40757.542000000001</c:v>
                </c:pt>
                <c:pt idx="5126">
                  <c:v>40757.582999999999</c:v>
                </c:pt>
                <c:pt idx="5127">
                  <c:v>40757.625</c:v>
                </c:pt>
                <c:pt idx="5128">
                  <c:v>40757.667000000001</c:v>
                </c:pt>
                <c:pt idx="5129">
                  <c:v>40757.707999999999</c:v>
                </c:pt>
                <c:pt idx="5130">
                  <c:v>40757.75</c:v>
                </c:pt>
                <c:pt idx="5131">
                  <c:v>40757.792000000001</c:v>
                </c:pt>
                <c:pt idx="5132">
                  <c:v>40757.832999999999</c:v>
                </c:pt>
                <c:pt idx="5133">
                  <c:v>40757.875</c:v>
                </c:pt>
                <c:pt idx="5134">
                  <c:v>40757.915999999997</c:v>
                </c:pt>
                <c:pt idx="5135">
                  <c:v>40757.957999999999</c:v>
                </c:pt>
                <c:pt idx="5136">
                  <c:v>40758</c:v>
                </c:pt>
                <c:pt idx="5137">
                  <c:v>40758.042000000001</c:v>
                </c:pt>
                <c:pt idx="5138">
                  <c:v>40758.082999999999</c:v>
                </c:pt>
                <c:pt idx="5139">
                  <c:v>40758.125</c:v>
                </c:pt>
                <c:pt idx="5140">
                  <c:v>40758.167000000001</c:v>
                </c:pt>
                <c:pt idx="5141">
                  <c:v>40758.207999999999</c:v>
                </c:pt>
                <c:pt idx="5142">
                  <c:v>40758.25</c:v>
                </c:pt>
                <c:pt idx="5143">
                  <c:v>40758.292000000001</c:v>
                </c:pt>
                <c:pt idx="5144">
                  <c:v>40758.332999999999</c:v>
                </c:pt>
                <c:pt idx="5145">
                  <c:v>40758.375</c:v>
                </c:pt>
                <c:pt idx="5146">
                  <c:v>40758.417000000001</c:v>
                </c:pt>
                <c:pt idx="5147">
                  <c:v>40758.457999999999</c:v>
                </c:pt>
                <c:pt idx="5148">
                  <c:v>40758.5</c:v>
                </c:pt>
                <c:pt idx="5149">
                  <c:v>40758.542000000001</c:v>
                </c:pt>
                <c:pt idx="5150">
                  <c:v>40758.582999999999</c:v>
                </c:pt>
                <c:pt idx="5151">
                  <c:v>40758.625</c:v>
                </c:pt>
                <c:pt idx="5152">
                  <c:v>40758.667000000001</c:v>
                </c:pt>
                <c:pt idx="5153">
                  <c:v>40758.707999999999</c:v>
                </c:pt>
                <c:pt idx="5154">
                  <c:v>40758.75</c:v>
                </c:pt>
                <c:pt idx="5155">
                  <c:v>40758.790999999997</c:v>
                </c:pt>
                <c:pt idx="5156">
                  <c:v>40758.832999999999</c:v>
                </c:pt>
                <c:pt idx="5157">
                  <c:v>40758.875</c:v>
                </c:pt>
                <c:pt idx="5158">
                  <c:v>40758.917000000001</c:v>
                </c:pt>
                <c:pt idx="5159">
                  <c:v>40758.957999999999</c:v>
                </c:pt>
                <c:pt idx="5160">
                  <c:v>40759</c:v>
                </c:pt>
                <c:pt idx="5161">
                  <c:v>40759.042000000001</c:v>
                </c:pt>
                <c:pt idx="5162">
                  <c:v>40759.082999999999</c:v>
                </c:pt>
                <c:pt idx="5163">
                  <c:v>40759.125</c:v>
                </c:pt>
                <c:pt idx="5164">
                  <c:v>40759.167000000001</c:v>
                </c:pt>
                <c:pt idx="5165">
                  <c:v>40759.207999999999</c:v>
                </c:pt>
                <c:pt idx="5166">
                  <c:v>40759.25</c:v>
                </c:pt>
                <c:pt idx="5167">
                  <c:v>40759.292000000001</c:v>
                </c:pt>
                <c:pt idx="5168">
                  <c:v>40759.332999999999</c:v>
                </c:pt>
                <c:pt idx="5169">
                  <c:v>40759.375</c:v>
                </c:pt>
                <c:pt idx="5170">
                  <c:v>40759.417000000001</c:v>
                </c:pt>
                <c:pt idx="5171">
                  <c:v>40759.457999999999</c:v>
                </c:pt>
                <c:pt idx="5172">
                  <c:v>40759.5</c:v>
                </c:pt>
                <c:pt idx="5173">
                  <c:v>40759.540999999997</c:v>
                </c:pt>
                <c:pt idx="5174">
                  <c:v>40759.582999999999</c:v>
                </c:pt>
                <c:pt idx="5175">
                  <c:v>40759.625</c:v>
                </c:pt>
                <c:pt idx="5176">
                  <c:v>40759.667000000001</c:v>
                </c:pt>
                <c:pt idx="5177">
                  <c:v>40759.707999999999</c:v>
                </c:pt>
                <c:pt idx="5178">
                  <c:v>40759.75</c:v>
                </c:pt>
                <c:pt idx="5179">
                  <c:v>40759.792000000001</c:v>
                </c:pt>
                <c:pt idx="5180">
                  <c:v>40759.832999999999</c:v>
                </c:pt>
                <c:pt idx="5181">
                  <c:v>40759.875</c:v>
                </c:pt>
                <c:pt idx="5182">
                  <c:v>40759.915999999997</c:v>
                </c:pt>
                <c:pt idx="5183">
                  <c:v>40759.957999999999</c:v>
                </c:pt>
                <c:pt idx="5184">
                  <c:v>40760</c:v>
                </c:pt>
                <c:pt idx="5185">
                  <c:v>40760.042000000001</c:v>
                </c:pt>
                <c:pt idx="5186">
                  <c:v>40760.082999999999</c:v>
                </c:pt>
                <c:pt idx="5187">
                  <c:v>40760.125</c:v>
                </c:pt>
                <c:pt idx="5188">
                  <c:v>40760.167000000001</c:v>
                </c:pt>
                <c:pt idx="5189">
                  <c:v>40760.207999999999</c:v>
                </c:pt>
                <c:pt idx="5190">
                  <c:v>40760.25</c:v>
                </c:pt>
                <c:pt idx="5191">
                  <c:v>40760.292000000001</c:v>
                </c:pt>
                <c:pt idx="5192">
                  <c:v>40760.332999999999</c:v>
                </c:pt>
                <c:pt idx="5193">
                  <c:v>40760.375</c:v>
                </c:pt>
                <c:pt idx="5194">
                  <c:v>40760.417000000001</c:v>
                </c:pt>
                <c:pt idx="5195">
                  <c:v>40760.457999999999</c:v>
                </c:pt>
                <c:pt idx="5196">
                  <c:v>40760.5</c:v>
                </c:pt>
                <c:pt idx="5197">
                  <c:v>40760.542000000001</c:v>
                </c:pt>
                <c:pt idx="5198">
                  <c:v>40760.582999999999</c:v>
                </c:pt>
                <c:pt idx="5199">
                  <c:v>40760.625</c:v>
                </c:pt>
                <c:pt idx="5200">
                  <c:v>40760.667000000001</c:v>
                </c:pt>
                <c:pt idx="5201">
                  <c:v>40760.707999999999</c:v>
                </c:pt>
                <c:pt idx="5202">
                  <c:v>40760.75</c:v>
                </c:pt>
                <c:pt idx="5203">
                  <c:v>40760.792000000001</c:v>
                </c:pt>
                <c:pt idx="5204">
                  <c:v>40760.832999999999</c:v>
                </c:pt>
                <c:pt idx="5205">
                  <c:v>40760.875</c:v>
                </c:pt>
                <c:pt idx="5206">
                  <c:v>40760.917000000001</c:v>
                </c:pt>
                <c:pt idx="5207">
                  <c:v>40760.957999999999</c:v>
                </c:pt>
                <c:pt idx="5208">
                  <c:v>40761</c:v>
                </c:pt>
                <c:pt idx="5209">
                  <c:v>40761.042000000001</c:v>
                </c:pt>
                <c:pt idx="5210">
                  <c:v>40761.082999999999</c:v>
                </c:pt>
                <c:pt idx="5211">
                  <c:v>40761.125</c:v>
                </c:pt>
                <c:pt idx="5212">
                  <c:v>40761.167000000001</c:v>
                </c:pt>
                <c:pt idx="5213">
                  <c:v>40761.207999999999</c:v>
                </c:pt>
                <c:pt idx="5214">
                  <c:v>40761.25</c:v>
                </c:pt>
                <c:pt idx="5215">
                  <c:v>40761.292000000001</c:v>
                </c:pt>
                <c:pt idx="5216">
                  <c:v>40761.332999999999</c:v>
                </c:pt>
                <c:pt idx="5217">
                  <c:v>40761.375</c:v>
                </c:pt>
                <c:pt idx="5218">
                  <c:v>40761.417000000001</c:v>
                </c:pt>
                <c:pt idx="5219">
                  <c:v>40761.457999999999</c:v>
                </c:pt>
                <c:pt idx="5220">
                  <c:v>40761.5</c:v>
                </c:pt>
                <c:pt idx="5221">
                  <c:v>40761.542000000001</c:v>
                </c:pt>
                <c:pt idx="5222">
                  <c:v>40761.582999999999</c:v>
                </c:pt>
                <c:pt idx="5223">
                  <c:v>40761.625</c:v>
                </c:pt>
                <c:pt idx="5224">
                  <c:v>40761.667000000001</c:v>
                </c:pt>
                <c:pt idx="5225">
                  <c:v>40761.707999999999</c:v>
                </c:pt>
                <c:pt idx="5226">
                  <c:v>40761.75</c:v>
                </c:pt>
                <c:pt idx="5227">
                  <c:v>40761.792000000001</c:v>
                </c:pt>
                <c:pt idx="5228">
                  <c:v>40761.832999999999</c:v>
                </c:pt>
                <c:pt idx="5229">
                  <c:v>40761.875</c:v>
                </c:pt>
                <c:pt idx="5230">
                  <c:v>40761.915999999997</c:v>
                </c:pt>
                <c:pt idx="5231">
                  <c:v>40761.957999999999</c:v>
                </c:pt>
                <c:pt idx="5232">
                  <c:v>40762</c:v>
                </c:pt>
                <c:pt idx="5233">
                  <c:v>40762.040999999997</c:v>
                </c:pt>
                <c:pt idx="5234">
                  <c:v>40762.082999999999</c:v>
                </c:pt>
                <c:pt idx="5235">
                  <c:v>40762.125</c:v>
                </c:pt>
                <c:pt idx="5236">
                  <c:v>40762.167000000001</c:v>
                </c:pt>
                <c:pt idx="5237">
                  <c:v>40762.207999999999</c:v>
                </c:pt>
                <c:pt idx="5238">
                  <c:v>40762.25</c:v>
                </c:pt>
                <c:pt idx="5239">
                  <c:v>40762.292000000001</c:v>
                </c:pt>
                <c:pt idx="5240">
                  <c:v>40762.332999999999</c:v>
                </c:pt>
                <c:pt idx="5241">
                  <c:v>40762.375</c:v>
                </c:pt>
                <c:pt idx="5242">
                  <c:v>40762.417000000001</c:v>
                </c:pt>
                <c:pt idx="5243">
                  <c:v>40762.457999999999</c:v>
                </c:pt>
                <c:pt idx="5244">
                  <c:v>40762.5</c:v>
                </c:pt>
                <c:pt idx="5245">
                  <c:v>40762.542000000001</c:v>
                </c:pt>
                <c:pt idx="5246">
                  <c:v>40762.582999999999</c:v>
                </c:pt>
                <c:pt idx="5247">
                  <c:v>40762.625</c:v>
                </c:pt>
                <c:pt idx="5248">
                  <c:v>40762.667000000001</c:v>
                </c:pt>
                <c:pt idx="5249">
                  <c:v>40762.707999999999</c:v>
                </c:pt>
                <c:pt idx="5250">
                  <c:v>40762.75</c:v>
                </c:pt>
                <c:pt idx="5251">
                  <c:v>40762.790999999997</c:v>
                </c:pt>
                <c:pt idx="5252">
                  <c:v>40762.832999999999</c:v>
                </c:pt>
                <c:pt idx="5253">
                  <c:v>40762.875</c:v>
                </c:pt>
                <c:pt idx="5254">
                  <c:v>40762.917000000001</c:v>
                </c:pt>
                <c:pt idx="5255">
                  <c:v>40762.957999999999</c:v>
                </c:pt>
                <c:pt idx="5256">
                  <c:v>40763</c:v>
                </c:pt>
                <c:pt idx="5257">
                  <c:v>40763.042000000001</c:v>
                </c:pt>
                <c:pt idx="5258">
                  <c:v>40763.082999999999</c:v>
                </c:pt>
                <c:pt idx="5259">
                  <c:v>40763.125</c:v>
                </c:pt>
                <c:pt idx="5260">
                  <c:v>40763.167000000001</c:v>
                </c:pt>
                <c:pt idx="5261">
                  <c:v>40763.207999999999</c:v>
                </c:pt>
                <c:pt idx="5262">
                  <c:v>40763.25</c:v>
                </c:pt>
                <c:pt idx="5263">
                  <c:v>40763.290999999997</c:v>
                </c:pt>
                <c:pt idx="5264">
                  <c:v>40763.332999999999</c:v>
                </c:pt>
                <c:pt idx="5265">
                  <c:v>40763.375</c:v>
                </c:pt>
                <c:pt idx="5266">
                  <c:v>40763.417000000001</c:v>
                </c:pt>
                <c:pt idx="5267">
                  <c:v>40763.457999999999</c:v>
                </c:pt>
                <c:pt idx="5268">
                  <c:v>40763.5</c:v>
                </c:pt>
                <c:pt idx="5269">
                  <c:v>40763.542000000001</c:v>
                </c:pt>
                <c:pt idx="5270">
                  <c:v>40763.582999999999</c:v>
                </c:pt>
                <c:pt idx="5271">
                  <c:v>40763.625</c:v>
                </c:pt>
                <c:pt idx="5272">
                  <c:v>40763.667000000001</c:v>
                </c:pt>
                <c:pt idx="5273">
                  <c:v>40763.707999999999</c:v>
                </c:pt>
                <c:pt idx="5274">
                  <c:v>40763.75</c:v>
                </c:pt>
                <c:pt idx="5275">
                  <c:v>40763.792000000001</c:v>
                </c:pt>
                <c:pt idx="5276">
                  <c:v>40763.832999999999</c:v>
                </c:pt>
                <c:pt idx="5277">
                  <c:v>40763.875</c:v>
                </c:pt>
                <c:pt idx="5278">
                  <c:v>40763.917000000001</c:v>
                </c:pt>
                <c:pt idx="5279">
                  <c:v>40763.957999999999</c:v>
                </c:pt>
                <c:pt idx="5280">
                  <c:v>40764</c:v>
                </c:pt>
                <c:pt idx="5281">
                  <c:v>40764.042000000001</c:v>
                </c:pt>
                <c:pt idx="5282">
                  <c:v>40764.082999999999</c:v>
                </c:pt>
                <c:pt idx="5283">
                  <c:v>40764.125</c:v>
                </c:pt>
                <c:pt idx="5284">
                  <c:v>40764.167000000001</c:v>
                </c:pt>
                <c:pt idx="5285">
                  <c:v>40764.207999999999</c:v>
                </c:pt>
                <c:pt idx="5286">
                  <c:v>40764.25</c:v>
                </c:pt>
                <c:pt idx="5287">
                  <c:v>40764.292000000001</c:v>
                </c:pt>
                <c:pt idx="5288">
                  <c:v>40764.332999999999</c:v>
                </c:pt>
                <c:pt idx="5289">
                  <c:v>40764.375</c:v>
                </c:pt>
                <c:pt idx="5290">
                  <c:v>40764.415999999997</c:v>
                </c:pt>
                <c:pt idx="5291">
                  <c:v>40764.457999999999</c:v>
                </c:pt>
                <c:pt idx="5292">
                  <c:v>40764.5</c:v>
                </c:pt>
                <c:pt idx="5293">
                  <c:v>40764.540999999997</c:v>
                </c:pt>
                <c:pt idx="5294">
                  <c:v>40764.582999999999</c:v>
                </c:pt>
                <c:pt idx="5295">
                  <c:v>40764.625</c:v>
                </c:pt>
                <c:pt idx="5296">
                  <c:v>40764.665999999997</c:v>
                </c:pt>
                <c:pt idx="5297">
                  <c:v>40764.707999999999</c:v>
                </c:pt>
                <c:pt idx="5298">
                  <c:v>40764.75</c:v>
                </c:pt>
                <c:pt idx="5299">
                  <c:v>40764.792000000001</c:v>
                </c:pt>
                <c:pt idx="5300">
                  <c:v>40764.832999999999</c:v>
                </c:pt>
                <c:pt idx="5301">
                  <c:v>40764.875</c:v>
                </c:pt>
                <c:pt idx="5302">
                  <c:v>40764.917000000001</c:v>
                </c:pt>
                <c:pt idx="5303">
                  <c:v>40764.957999999999</c:v>
                </c:pt>
                <c:pt idx="5304">
                  <c:v>40765</c:v>
                </c:pt>
                <c:pt idx="5305">
                  <c:v>40765.040999999997</c:v>
                </c:pt>
                <c:pt idx="5306">
                  <c:v>40765.082999999999</c:v>
                </c:pt>
                <c:pt idx="5307">
                  <c:v>40765.125</c:v>
                </c:pt>
                <c:pt idx="5308">
                  <c:v>40765.167000000001</c:v>
                </c:pt>
                <c:pt idx="5309">
                  <c:v>40765.207999999999</c:v>
                </c:pt>
                <c:pt idx="5310">
                  <c:v>40765.25</c:v>
                </c:pt>
                <c:pt idx="5311">
                  <c:v>40765.292000000001</c:v>
                </c:pt>
                <c:pt idx="5312">
                  <c:v>40765.332999999999</c:v>
                </c:pt>
                <c:pt idx="5313">
                  <c:v>40765.375</c:v>
                </c:pt>
                <c:pt idx="5314">
                  <c:v>40765.417000000001</c:v>
                </c:pt>
                <c:pt idx="5315">
                  <c:v>40765.457999999999</c:v>
                </c:pt>
                <c:pt idx="5316">
                  <c:v>40765.5</c:v>
                </c:pt>
                <c:pt idx="5317">
                  <c:v>40765.542000000001</c:v>
                </c:pt>
                <c:pt idx="5318">
                  <c:v>40765.582999999999</c:v>
                </c:pt>
                <c:pt idx="5319">
                  <c:v>40765.625</c:v>
                </c:pt>
                <c:pt idx="5320">
                  <c:v>40765.667000000001</c:v>
                </c:pt>
                <c:pt idx="5321">
                  <c:v>40765.707999999999</c:v>
                </c:pt>
                <c:pt idx="5322">
                  <c:v>40765.75</c:v>
                </c:pt>
                <c:pt idx="5323">
                  <c:v>40765.792000000001</c:v>
                </c:pt>
                <c:pt idx="5324">
                  <c:v>40765.832999999999</c:v>
                </c:pt>
                <c:pt idx="5325">
                  <c:v>40765.875</c:v>
                </c:pt>
                <c:pt idx="5326">
                  <c:v>40765.915999999997</c:v>
                </c:pt>
                <c:pt idx="5327">
                  <c:v>40765.957999999999</c:v>
                </c:pt>
                <c:pt idx="5328">
                  <c:v>40766</c:v>
                </c:pt>
                <c:pt idx="5329">
                  <c:v>40766.042000000001</c:v>
                </c:pt>
                <c:pt idx="5330">
                  <c:v>40766.082999999999</c:v>
                </c:pt>
                <c:pt idx="5331">
                  <c:v>40766.125</c:v>
                </c:pt>
                <c:pt idx="5332">
                  <c:v>40766.167000000001</c:v>
                </c:pt>
                <c:pt idx="5333">
                  <c:v>40766.207999999999</c:v>
                </c:pt>
                <c:pt idx="5334">
                  <c:v>40766.25</c:v>
                </c:pt>
                <c:pt idx="5335">
                  <c:v>40766.290999999997</c:v>
                </c:pt>
                <c:pt idx="5336">
                  <c:v>40766.332999999999</c:v>
                </c:pt>
                <c:pt idx="5337">
                  <c:v>40766.375</c:v>
                </c:pt>
                <c:pt idx="5338">
                  <c:v>40766.417000000001</c:v>
                </c:pt>
                <c:pt idx="5339">
                  <c:v>40766.457999999999</c:v>
                </c:pt>
                <c:pt idx="5340">
                  <c:v>40766.5</c:v>
                </c:pt>
                <c:pt idx="5341">
                  <c:v>40766.542000000001</c:v>
                </c:pt>
                <c:pt idx="5342">
                  <c:v>40766.582999999999</c:v>
                </c:pt>
                <c:pt idx="5343">
                  <c:v>40766.625</c:v>
                </c:pt>
                <c:pt idx="5344">
                  <c:v>40766.667000000001</c:v>
                </c:pt>
                <c:pt idx="5345">
                  <c:v>40766.707999999999</c:v>
                </c:pt>
                <c:pt idx="5346">
                  <c:v>40766.75</c:v>
                </c:pt>
                <c:pt idx="5347">
                  <c:v>40766.790999999997</c:v>
                </c:pt>
                <c:pt idx="5348">
                  <c:v>40766.832999999999</c:v>
                </c:pt>
                <c:pt idx="5349">
                  <c:v>40766.875</c:v>
                </c:pt>
                <c:pt idx="5350">
                  <c:v>40766.917000000001</c:v>
                </c:pt>
                <c:pt idx="5351">
                  <c:v>40766.957999999999</c:v>
                </c:pt>
                <c:pt idx="5352">
                  <c:v>40767</c:v>
                </c:pt>
                <c:pt idx="5353">
                  <c:v>40767.042000000001</c:v>
                </c:pt>
                <c:pt idx="5354">
                  <c:v>40767.082999999999</c:v>
                </c:pt>
                <c:pt idx="5355">
                  <c:v>40767.125</c:v>
                </c:pt>
                <c:pt idx="5356">
                  <c:v>40767.167000000001</c:v>
                </c:pt>
                <c:pt idx="5357">
                  <c:v>40767.207999999999</c:v>
                </c:pt>
                <c:pt idx="5358">
                  <c:v>40767.25</c:v>
                </c:pt>
                <c:pt idx="5359">
                  <c:v>40767.290999999997</c:v>
                </c:pt>
                <c:pt idx="5360">
                  <c:v>40767.332999999999</c:v>
                </c:pt>
                <c:pt idx="5361">
                  <c:v>40767.375</c:v>
                </c:pt>
                <c:pt idx="5362">
                  <c:v>40767.417000000001</c:v>
                </c:pt>
                <c:pt idx="5363">
                  <c:v>40767.457999999999</c:v>
                </c:pt>
                <c:pt idx="5364">
                  <c:v>40767.5</c:v>
                </c:pt>
                <c:pt idx="5365">
                  <c:v>40767.542000000001</c:v>
                </c:pt>
                <c:pt idx="5366">
                  <c:v>40767.582999999999</c:v>
                </c:pt>
                <c:pt idx="5367">
                  <c:v>40767.625</c:v>
                </c:pt>
                <c:pt idx="5368">
                  <c:v>40767.667000000001</c:v>
                </c:pt>
                <c:pt idx="5369">
                  <c:v>40767.707999999999</c:v>
                </c:pt>
                <c:pt idx="5370">
                  <c:v>40767.75</c:v>
                </c:pt>
                <c:pt idx="5371">
                  <c:v>40767.792000000001</c:v>
                </c:pt>
                <c:pt idx="5372">
                  <c:v>40767.832999999999</c:v>
                </c:pt>
                <c:pt idx="5373">
                  <c:v>40767.875</c:v>
                </c:pt>
                <c:pt idx="5374">
                  <c:v>40767.917000000001</c:v>
                </c:pt>
                <c:pt idx="5375">
                  <c:v>40767.957999999999</c:v>
                </c:pt>
                <c:pt idx="5376">
                  <c:v>40768</c:v>
                </c:pt>
                <c:pt idx="5377">
                  <c:v>40768.040999999997</c:v>
                </c:pt>
                <c:pt idx="5378">
                  <c:v>40768.082999999999</c:v>
                </c:pt>
                <c:pt idx="5379">
                  <c:v>40768.125</c:v>
                </c:pt>
                <c:pt idx="5380">
                  <c:v>40768.167000000001</c:v>
                </c:pt>
                <c:pt idx="5381">
                  <c:v>40768.207999999999</c:v>
                </c:pt>
                <c:pt idx="5382">
                  <c:v>40768.25</c:v>
                </c:pt>
                <c:pt idx="5383">
                  <c:v>40768.292000000001</c:v>
                </c:pt>
                <c:pt idx="5384">
                  <c:v>40768.332999999999</c:v>
                </c:pt>
                <c:pt idx="5385">
                  <c:v>40768.375</c:v>
                </c:pt>
                <c:pt idx="5386">
                  <c:v>40768.417000000001</c:v>
                </c:pt>
                <c:pt idx="5387">
                  <c:v>40768.457999999999</c:v>
                </c:pt>
                <c:pt idx="5388">
                  <c:v>40768.5</c:v>
                </c:pt>
                <c:pt idx="5389">
                  <c:v>40768.542000000001</c:v>
                </c:pt>
                <c:pt idx="5390">
                  <c:v>40768.582999999999</c:v>
                </c:pt>
                <c:pt idx="5391">
                  <c:v>40768.625</c:v>
                </c:pt>
                <c:pt idx="5392">
                  <c:v>40768.667000000001</c:v>
                </c:pt>
                <c:pt idx="5393">
                  <c:v>40768.707999999999</c:v>
                </c:pt>
                <c:pt idx="5394">
                  <c:v>40768.75</c:v>
                </c:pt>
                <c:pt idx="5395">
                  <c:v>40768.792000000001</c:v>
                </c:pt>
                <c:pt idx="5396">
                  <c:v>40768.832999999999</c:v>
                </c:pt>
                <c:pt idx="5397">
                  <c:v>40768.875</c:v>
                </c:pt>
                <c:pt idx="5398">
                  <c:v>40768.917000000001</c:v>
                </c:pt>
                <c:pt idx="5399">
                  <c:v>40768.957999999999</c:v>
                </c:pt>
                <c:pt idx="5400">
                  <c:v>40769</c:v>
                </c:pt>
                <c:pt idx="5401">
                  <c:v>40769.042000000001</c:v>
                </c:pt>
                <c:pt idx="5402">
                  <c:v>40769.082999999999</c:v>
                </c:pt>
                <c:pt idx="5403">
                  <c:v>40769.125</c:v>
                </c:pt>
                <c:pt idx="5404">
                  <c:v>40769.167000000001</c:v>
                </c:pt>
                <c:pt idx="5405">
                  <c:v>40769.207999999999</c:v>
                </c:pt>
                <c:pt idx="5406">
                  <c:v>40769.25</c:v>
                </c:pt>
                <c:pt idx="5407">
                  <c:v>40769.292000000001</c:v>
                </c:pt>
                <c:pt idx="5408">
                  <c:v>40769.332999999999</c:v>
                </c:pt>
                <c:pt idx="5409">
                  <c:v>40769.375</c:v>
                </c:pt>
                <c:pt idx="5410">
                  <c:v>40769.417000000001</c:v>
                </c:pt>
                <c:pt idx="5411">
                  <c:v>40769.457999999999</c:v>
                </c:pt>
                <c:pt idx="5412">
                  <c:v>40769.5</c:v>
                </c:pt>
                <c:pt idx="5413">
                  <c:v>40769.542000000001</c:v>
                </c:pt>
                <c:pt idx="5414">
                  <c:v>40769.582999999999</c:v>
                </c:pt>
                <c:pt idx="5415">
                  <c:v>40769.625</c:v>
                </c:pt>
                <c:pt idx="5416">
                  <c:v>40769.667000000001</c:v>
                </c:pt>
                <c:pt idx="5417">
                  <c:v>40769.707999999999</c:v>
                </c:pt>
                <c:pt idx="5418">
                  <c:v>40769.75</c:v>
                </c:pt>
                <c:pt idx="5419">
                  <c:v>40769.790999999997</c:v>
                </c:pt>
                <c:pt idx="5420">
                  <c:v>40769.832999999999</c:v>
                </c:pt>
                <c:pt idx="5421">
                  <c:v>40769.875</c:v>
                </c:pt>
                <c:pt idx="5422">
                  <c:v>40769.915999999997</c:v>
                </c:pt>
                <c:pt idx="5423">
                  <c:v>40769.957999999999</c:v>
                </c:pt>
                <c:pt idx="5424">
                  <c:v>40770</c:v>
                </c:pt>
                <c:pt idx="5425">
                  <c:v>40770.042000000001</c:v>
                </c:pt>
                <c:pt idx="5426">
                  <c:v>40770.082999999999</c:v>
                </c:pt>
                <c:pt idx="5427">
                  <c:v>40770.125</c:v>
                </c:pt>
                <c:pt idx="5428">
                  <c:v>40770.167000000001</c:v>
                </c:pt>
                <c:pt idx="5429">
                  <c:v>40770.207999999999</c:v>
                </c:pt>
                <c:pt idx="5430">
                  <c:v>40770.25</c:v>
                </c:pt>
                <c:pt idx="5431">
                  <c:v>40770.290999999997</c:v>
                </c:pt>
                <c:pt idx="5432">
                  <c:v>40770.332999999999</c:v>
                </c:pt>
                <c:pt idx="5433">
                  <c:v>40770.375</c:v>
                </c:pt>
                <c:pt idx="5434">
                  <c:v>40770.417000000001</c:v>
                </c:pt>
                <c:pt idx="5435">
                  <c:v>40770.457999999999</c:v>
                </c:pt>
                <c:pt idx="5436">
                  <c:v>40770.5</c:v>
                </c:pt>
                <c:pt idx="5437">
                  <c:v>40770.542000000001</c:v>
                </c:pt>
                <c:pt idx="5438">
                  <c:v>40770.582999999999</c:v>
                </c:pt>
                <c:pt idx="5439">
                  <c:v>40770.625</c:v>
                </c:pt>
                <c:pt idx="5440">
                  <c:v>40770.665999999997</c:v>
                </c:pt>
                <c:pt idx="5441">
                  <c:v>40770.707999999999</c:v>
                </c:pt>
                <c:pt idx="5442">
                  <c:v>40770.75</c:v>
                </c:pt>
                <c:pt idx="5443">
                  <c:v>40770.792000000001</c:v>
                </c:pt>
                <c:pt idx="5444">
                  <c:v>40770.832999999999</c:v>
                </c:pt>
                <c:pt idx="5445">
                  <c:v>40770.875</c:v>
                </c:pt>
                <c:pt idx="5446">
                  <c:v>40770.915999999997</c:v>
                </c:pt>
                <c:pt idx="5447">
                  <c:v>40770.957999999999</c:v>
                </c:pt>
                <c:pt idx="5448">
                  <c:v>40771</c:v>
                </c:pt>
                <c:pt idx="5449">
                  <c:v>40771.042000000001</c:v>
                </c:pt>
                <c:pt idx="5450">
                  <c:v>40771.082999999999</c:v>
                </c:pt>
                <c:pt idx="5451">
                  <c:v>40771.125</c:v>
                </c:pt>
                <c:pt idx="5452">
                  <c:v>40771.167000000001</c:v>
                </c:pt>
                <c:pt idx="5453">
                  <c:v>40771.207999999999</c:v>
                </c:pt>
                <c:pt idx="5454">
                  <c:v>40771.25</c:v>
                </c:pt>
                <c:pt idx="5455">
                  <c:v>40771.292000000001</c:v>
                </c:pt>
                <c:pt idx="5456">
                  <c:v>40771.332999999999</c:v>
                </c:pt>
                <c:pt idx="5457">
                  <c:v>40771.375</c:v>
                </c:pt>
                <c:pt idx="5458">
                  <c:v>40771.415999999997</c:v>
                </c:pt>
                <c:pt idx="5459">
                  <c:v>40771.457999999999</c:v>
                </c:pt>
                <c:pt idx="5460">
                  <c:v>40771.5</c:v>
                </c:pt>
                <c:pt idx="5461">
                  <c:v>40771.540999999997</c:v>
                </c:pt>
                <c:pt idx="5462">
                  <c:v>40771.582999999999</c:v>
                </c:pt>
                <c:pt idx="5463">
                  <c:v>40771.625</c:v>
                </c:pt>
                <c:pt idx="5464">
                  <c:v>40771.667000000001</c:v>
                </c:pt>
                <c:pt idx="5465">
                  <c:v>40771.707999999999</c:v>
                </c:pt>
                <c:pt idx="5466">
                  <c:v>40771.75</c:v>
                </c:pt>
                <c:pt idx="5467">
                  <c:v>40771.792000000001</c:v>
                </c:pt>
                <c:pt idx="5468">
                  <c:v>40771.832999999999</c:v>
                </c:pt>
                <c:pt idx="5469">
                  <c:v>40771.875</c:v>
                </c:pt>
                <c:pt idx="5470">
                  <c:v>40771.915999999997</c:v>
                </c:pt>
                <c:pt idx="5471">
                  <c:v>40771.957999999999</c:v>
                </c:pt>
                <c:pt idx="5472">
                  <c:v>40772</c:v>
                </c:pt>
                <c:pt idx="5473">
                  <c:v>40772.042000000001</c:v>
                </c:pt>
                <c:pt idx="5474">
                  <c:v>40772.082999999999</c:v>
                </c:pt>
                <c:pt idx="5475">
                  <c:v>40772.125</c:v>
                </c:pt>
                <c:pt idx="5476">
                  <c:v>40772.167000000001</c:v>
                </c:pt>
                <c:pt idx="5477">
                  <c:v>40772.207999999999</c:v>
                </c:pt>
                <c:pt idx="5478">
                  <c:v>40772.25</c:v>
                </c:pt>
                <c:pt idx="5479">
                  <c:v>40772.292000000001</c:v>
                </c:pt>
                <c:pt idx="5480">
                  <c:v>40772.332999999999</c:v>
                </c:pt>
                <c:pt idx="5481">
                  <c:v>40772.375</c:v>
                </c:pt>
                <c:pt idx="5482">
                  <c:v>40772.417000000001</c:v>
                </c:pt>
                <c:pt idx="5483">
                  <c:v>40772.457999999999</c:v>
                </c:pt>
                <c:pt idx="5484">
                  <c:v>40772.5</c:v>
                </c:pt>
                <c:pt idx="5485">
                  <c:v>40772.542000000001</c:v>
                </c:pt>
                <c:pt idx="5486">
                  <c:v>40772.582999999999</c:v>
                </c:pt>
                <c:pt idx="5487">
                  <c:v>40772.625</c:v>
                </c:pt>
                <c:pt idx="5488">
                  <c:v>40772.667000000001</c:v>
                </c:pt>
                <c:pt idx="5489">
                  <c:v>40772.707999999999</c:v>
                </c:pt>
                <c:pt idx="5490">
                  <c:v>40772.75</c:v>
                </c:pt>
                <c:pt idx="5491">
                  <c:v>40772.792000000001</c:v>
                </c:pt>
                <c:pt idx="5492">
                  <c:v>40772.832999999999</c:v>
                </c:pt>
                <c:pt idx="5493">
                  <c:v>40772.875</c:v>
                </c:pt>
                <c:pt idx="5494">
                  <c:v>40772.917000000001</c:v>
                </c:pt>
                <c:pt idx="5495">
                  <c:v>40772.957999999999</c:v>
                </c:pt>
                <c:pt idx="5496">
                  <c:v>40773</c:v>
                </c:pt>
                <c:pt idx="5497">
                  <c:v>40773.042000000001</c:v>
                </c:pt>
                <c:pt idx="5498">
                  <c:v>40773.082999999999</c:v>
                </c:pt>
                <c:pt idx="5499">
                  <c:v>40773.125</c:v>
                </c:pt>
                <c:pt idx="5500">
                  <c:v>40773.167000000001</c:v>
                </c:pt>
                <c:pt idx="5501">
                  <c:v>40773.207999999999</c:v>
                </c:pt>
                <c:pt idx="5502">
                  <c:v>40773.25</c:v>
                </c:pt>
                <c:pt idx="5503">
                  <c:v>40773.292000000001</c:v>
                </c:pt>
                <c:pt idx="5504">
                  <c:v>40773.332999999999</c:v>
                </c:pt>
                <c:pt idx="5505">
                  <c:v>40773.375</c:v>
                </c:pt>
                <c:pt idx="5506">
                  <c:v>40773.417000000001</c:v>
                </c:pt>
                <c:pt idx="5507">
                  <c:v>40773.457999999999</c:v>
                </c:pt>
                <c:pt idx="5508">
                  <c:v>40773.5</c:v>
                </c:pt>
                <c:pt idx="5509">
                  <c:v>40773.542000000001</c:v>
                </c:pt>
                <c:pt idx="5510">
                  <c:v>40773.582999999999</c:v>
                </c:pt>
                <c:pt idx="5511">
                  <c:v>40773.625</c:v>
                </c:pt>
                <c:pt idx="5512">
                  <c:v>40773.667000000001</c:v>
                </c:pt>
                <c:pt idx="5513">
                  <c:v>40773.707999999999</c:v>
                </c:pt>
                <c:pt idx="5514">
                  <c:v>40773.75</c:v>
                </c:pt>
                <c:pt idx="5515">
                  <c:v>40773.792000000001</c:v>
                </c:pt>
                <c:pt idx="5516">
                  <c:v>40773.832999999999</c:v>
                </c:pt>
                <c:pt idx="5517">
                  <c:v>40773.875</c:v>
                </c:pt>
                <c:pt idx="5518">
                  <c:v>40773.915999999997</c:v>
                </c:pt>
                <c:pt idx="5519">
                  <c:v>40773.957999999999</c:v>
                </c:pt>
                <c:pt idx="5520">
                  <c:v>40774</c:v>
                </c:pt>
                <c:pt idx="5521">
                  <c:v>40774.042000000001</c:v>
                </c:pt>
                <c:pt idx="5522">
                  <c:v>40774.082999999999</c:v>
                </c:pt>
                <c:pt idx="5523">
                  <c:v>40774.125</c:v>
                </c:pt>
                <c:pt idx="5524">
                  <c:v>40774.165999999997</c:v>
                </c:pt>
                <c:pt idx="5525">
                  <c:v>40774.207999999999</c:v>
                </c:pt>
                <c:pt idx="5526">
                  <c:v>40774.25</c:v>
                </c:pt>
                <c:pt idx="5527">
                  <c:v>40774.292000000001</c:v>
                </c:pt>
                <c:pt idx="5528">
                  <c:v>40774.332999999999</c:v>
                </c:pt>
                <c:pt idx="5529">
                  <c:v>40774.375</c:v>
                </c:pt>
                <c:pt idx="5530">
                  <c:v>40774.417000000001</c:v>
                </c:pt>
                <c:pt idx="5531">
                  <c:v>40774.457999999999</c:v>
                </c:pt>
                <c:pt idx="5532">
                  <c:v>40774.5</c:v>
                </c:pt>
                <c:pt idx="5533">
                  <c:v>40774.542000000001</c:v>
                </c:pt>
                <c:pt idx="5534">
                  <c:v>40774.582999999999</c:v>
                </c:pt>
                <c:pt idx="5535">
                  <c:v>40774.625</c:v>
                </c:pt>
                <c:pt idx="5536">
                  <c:v>40774.667000000001</c:v>
                </c:pt>
                <c:pt idx="5537">
                  <c:v>40774.707999999999</c:v>
                </c:pt>
                <c:pt idx="5538">
                  <c:v>40774.75</c:v>
                </c:pt>
                <c:pt idx="5539">
                  <c:v>40774.790999999997</c:v>
                </c:pt>
                <c:pt idx="5540">
                  <c:v>40774.832999999999</c:v>
                </c:pt>
                <c:pt idx="5541">
                  <c:v>40774.875</c:v>
                </c:pt>
                <c:pt idx="5542">
                  <c:v>40774.917000000001</c:v>
                </c:pt>
                <c:pt idx="5543">
                  <c:v>40774.957999999999</c:v>
                </c:pt>
                <c:pt idx="5544">
                  <c:v>40775</c:v>
                </c:pt>
                <c:pt idx="5545">
                  <c:v>40775.042000000001</c:v>
                </c:pt>
                <c:pt idx="5546">
                  <c:v>40775.082999999999</c:v>
                </c:pt>
                <c:pt idx="5547">
                  <c:v>40775.125</c:v>
                </c:pt>
                <c:pt idx="5548">
                  <c:v>40775.167000000001</c:v>
                </c:pt>
                <c:pt idx="5549">
                  <c:v>40775.207999999999</c:v>
                </c:pt>
                <c:pt idx="5550">
                  <c:v>40775.25</c:v>
                </c:pt>
                <c:pt idx="5551">
                  <c:v>40775.290999999997</c:v>
                </c:pt>
                <c:pt idx="5552">
                  <c:v>40775.332999999999</c:v>
                </c:pt>
                <c:pt idx="5553">
                  <c:v>40775.375</c:v>
                </c:pt>
                <c:pt idx="5554">
                  <c:v>40775.417000000001</c:v>
                </c:pt>
                <c:pt idx="5555">
                  <c:v>40775.457999999999</c:v>
                </c:pt>
                <c:pt idx="5556">
                  <c:v>40775.5</c:v>
                </c:pt>
                <c:pt idx="5557">
                  <c:v>40775.540999999997</c:v>
                </c:pt>
                <c:pt idx="5558">
                  <c:v>40775.582999999999</c:v>
                </c:pt>
                <c:pt idx="5559">
                  <c:v>40775.625</c:v>
                </c:pt>
                <c:pt idx="5560">
                  <c:v>40775.667000000001</c:v>
                </c:pt>
                <c:pt idx="5561">
                  <c:v>40775.707999999999</c:v>
                </c:pt>
                <c:pt idx="5562">
                  <c:v>40775.75</c:v>
                </c:pt>
                <c:pt idx="5563">
                  <c:v>40775.792000000001</c:v>
                </c:pt>
                <c:pt idx="5564">
                  <c:v>40775.832999999999</c:v>
                </c:pt>
                <c:pt idx="5565">
                  <c:v>40775.875</c:v>
                </c:pt>
                <c:pt idx="5566">
                  <c:v>40775.917000000001</c:v>
                </c:pt>
                <c:pt idx="5567">
                  <c:v>40775.957999999999</c:v>
                </c:pt>
                <c:pt idx="5568">
                  <c:v>40776</c:v>
                </c:pt>
                <c:pt idx="5569">
                  <c:v>40776.040999999997</c:v>
                </c:pt>
                <c:pt idx="5570">
                  <c:v>40776.082999999999</c:v>
                </c:pt>
                <c:pt idx="5571">
                  <c:v>40776.125</c:v>
                </c:pt>
                <c:pt idx="5572">
                  <c:v>40776.167000000001</c:v>
                </c:pt>
                <c:pt idx="5573">
                  <c:v>40776.207999999999</c:v>
                </c:pt>
                <c:pt idx="5574">
                  <c:v>40776.25</c:v>
                </c:pt>
                <c:pt idx="5575">
                  <c:v>40776.290999999997</c:v>
                </c:pt>
                <c:pt idx="5576">
                  <c:v>40776.332999999999</c:v>
                </c:pt>
                <c:pt idx="5577">
                  <c:v>40776.375</c:v>
                </c:pt>
                <c:pt idx="5578">
                  <c:v>40776.417000000001</c:v>
                </c:pt>
                <c:pt idx="5579">
                  <c:v>40776.457999999999</c:v>
                </c:pt>
                <c:pt idx="5580">
                  <c:v>40776.5</c:v>
                </c:pt>
                <c:pt idx="5581">
                  <c:v>40776.542000000001</c:v>
                </c:pt>
                <c:pt idx="5582">
                  <c:v>40776.582999999999</c:v>
                </c:pt>
                <c:pt idx="5583">
                  <c:v>40776.625</c:v>
                </c:pt>
                <c:pt idx="5584">
                  <c:v>40776.667000000001</c:v>
                </c:pt>
                <c:pt idx="5585">
                  <c:v>40776.707999999999</c:v>
                </c:pt>
                <c:pt idx="5586">
                  <c:v>40776.75</c:v>
                </c:pt>
                <c:pt idx="5587">
                  <c:v>40776.792000000001</c:v>
                </c:pt>
                <c:pt idx="5588">
                  <c:v>40776.832999999999</c:v>
                </c:pt>
                <c:pt idx="5589">
                  <c:v>40776.875</c:v>
                </c:pt>
                <c:pt idx="5590">
                  <c:v>40776.915999999997</c:v>
                </c:pt>
                <c:pt idx="5591">
                  <c:v>40776.957999999999</c:v>
                </c:pt>
                <c:pt idx="5592">
                  <c:v>40777</c:v>
                </c:pt>
                <c:pt idx="5593">
                  <c:v>40777.042000000001</c:v>
                </c:pt>
                <c:pt idx="5594">
                  <c:v>40777.082999999999</c:v>
                </c:pt>
                <c:pt idx="5595">
                  <c:v>40777.125</c:v>
                </c:pt>
                <c:pt idx="5596">
                  <c:v>40777.167000000001</c:v>
                </c:pt>
                <c:pt idx="5597">
                  <c:v>40777.207999999999</c:v>
                </c:pt>
                <c:pt idx="5598">
                  <c:v>40777.25</c:v>
                </c:pt>
                <c:pt idx="5599">
                  <c:v>40777.292000000001</c:v>
                </c:pt>
                <c:pt idx="5600">
                  <c:v>40777.332999999999</c:v>
                </c:pt>
                <c:pt idx="5601">
                  <c:v>40777.375</c:v>
                </c:pt>
                <c:pt idx="5602">
                  <c:v>40777.417000000001</c:v>
                </c:pt>
                <c:pt idx="5603">
                  <c:v>40777.457999999999</c:v>
                </c:pt>
                <c:pt idx="5604">
                  <c:v>40777.5</c:v>
                </c:pt>
                <c:pt idx="5605">
                  <c:v>40777.542000000001</c:v>
                </c:pt>
                <c:pt idx="5606">
                  <c:v>40777.582999999999</c:v>
                </c:pt>
                <c:pt idx="5607">
                  <c:v>40777.625</c:v>
                </c:pt>
                <c:pt idx="5608">
                  <c:v>40777.667000000001</c:v>
                </c:pt>
                <c:pt idx="5609">
                  <c:v>40777.707999999999</c:v>
                </c:pt>
                <c:pt idx="5610">
                  <c:v>40777.75</c:v>
                </c:pt>
                <c:pt idx="5611">
                  <c:v>40777.792000000001</c:v>
                </c:pt>
                <c:pt idx="5612">
                  <c:v>40777.832999999999</c:v>
                </c:pt>
                <c:pt idx="5613">
                  <c:v>40777.875</c:v>
                </c:pt>
                <c:pt idx="5614">
                  <c:v>40777.917000000001</c:v>
                </c:pt>
                <c:pt idx="5615">
                  <c:v>40777.957999999999</c:v>
                </c:pt>
                <c:pt idx="5616">
                  <c:v>40778</c:v>
                </c:pt>
                <c:pt idx="5617">
                  <c:v>40778.042000000001</c:v>
                </c:pt>
                <c:pt idx="5618">
                  <c:v>40778.082999999999</c:v>
                </c:pt>
                <c:pt idx="5619">
                  <c:v>40778.125</c:v>
                </c:pt>
                <c:pt idx="5620">
                  <c:v>40778.167000000001</c:v>
                </c:pt>
                <c:pt idx="5621">
                  <c:v>40778.207999999999</c:v>
                </c:pt>
                <c:pt idx="5622">
                  <c:v>40778.25</c:v>
                </c:pt>
                <c:pt idx="5623">
                  <c:v>40778.292000000001</c:v>
                </c:pt>
                <c:pt idx="5624">
                  <c:v>40778.332999999999</c:v>
                </c:pt>
                <c:pt idx="5625">
                  <c:v>40778.375</c:v>
                </c:pt>
                <c:pt idx="5626">
                  <c:v>40778.417000000001</c:v>
                </c:pt>
                <c:pt idx="5627">
                  <c:v>40778.457999999999</c:v>
                </c:pt>
                <c:pt idx="5628">
                  <c:v>40778.5</c:v>
                </c:pt>
                <c:pt idx="5629">
                  <c:v>40778.540999999997</c:v>
                </c:pt>
                <c:pt idx="5630">
                  <c:v>40778.582999999999</c:v>
                </c:pt>
                <c:pt idx="5631">
                  <c:v>40778.625</c:v>
                </c:pt>
                <c:pt idx="5632">
                  <c:v>40778.667000000001</c:v>
                </c:pt>
                <c:pt idx="5633">
                  <c:v>40778.707999999999</c:v>
                </c:pt>
                <c:pt idx="5634">
                  <c:v>40778.75</c:v>
                </c:pt>
                <c:pt idx="5635">
                  <c:v>40778.792000000001</c:v>
                </c:pt>
                <c:pt idx="5636">
                  <c:v>40778.832999999999</c:v>
                </c:pt>
                <c:pt idx="5637">
                  <c:v>40778.875</c:v>
                </c:pt>
                <c:pt idx="5638">
                  <c:v>40778.917000000001</c:v>
                </c:pt>
                <c:pt idx="5639">
                  <c:v>40778.957999999999</c:v>
                </c:pt>
                <c:pt idx="5640">
                  <c:v>40779</c:v>
                </c:pt>
                <c:pt idx="5641">
                  <c:v>40779.042000000001</c:v>
                </c:pt>
                <c:pt idx="5642">
                  <c:v>40779.082999999999</c:v>
                </c:pt>
                <c:pt idx="5643">
                  <c:v>40779.125</c:v>
                </c:pt>
                <c:pt idx="5644">
                  <c:v>40779.167000000001</c:v>
                </c:pt>
                <c:pt idx="5645">
                  <c:v>40779.207999999999</c:v>
                </c:pt>
                <c:pt idx="5646">
                  <c:v>40779.25</c:v>
                </c:pt>
                <c:pt idx="5647">
                  <c:v>40779.292000000001</c:v>
                </c:pt>
                <c:pt idx="5648">
                  <c:v>40779.332999999999</c:v>
                </c:pt>
                <c:pt idx="5649">
                  <c:v>40779.375</c:v>
                </c:pt>
                <c:pt idx="5650">
                  <c:v>40779.417000000001</c:v>
                </c:pt>
                <c:pt idx="5651">
                  <c:v>40779.457999999999</c:v>
                </c:pt>
                <c:pt idx="5652">
                  <c:v>40779.5</c:v>
                </c:pt>
                <c:pt idx="5653">
                  <c:v>40779.542000000001</c:v>
                </c:pt>
                <c:pt idx="5654">
                  <c:v>40779.582999999999</c:v>
                </c:pt>
                <c:pt idx="5655">
                  <c:v>40779.625</c:v>
                </c:pt>
                <c:pt idx="5656">
                  <c:v>40779.665999999997</c:v>
                </c:pt>
                <c:pt idx="5657">
                  <c:v>40779.707999999999</c:v>
                </c:pt>
                <c:pt idx="5658">
                  <c:v>40779.75</c:v>
                </c:pt>
                <c:pt idx="5659">
                  <c:v>40779.792000000001</c:v>
                </c:pt>
                <c:pt idx="5660">
                  <c:v>40779.832999999999</c:v>
                </c:pt>
                <c:pt idx="5661">
                  <c:v>40779.875</c:v>
                </c:pt>
                <c:pt idx="5662">
                  <c:v>40779.917000000001</c:v>
                </c:pt>
                <c:pt idx="5663">
                  <c:v>40779.957999999999</c:v>
                </c:pt>
                <c:pt idx="5664">
                  <c:v>40780</c:v>
                </c:pt>
                <c:pt idx="5665">
                  <c:v>40780.040999999997</c:v>
                </c:pt>
                <c:pt idx="5666">
                  <c:v>40780.082999999999</c:v>
                </c:pt>
                <c:pt idx="5667">
                  <c:v>40780.125</c:v>
                </c:pt>
                <c:pt idx="5668">
                  <c:v>40780.165999999997</c:v>
                </c:pt>
                <c:pt idx="5669">
                  <c:v>40780.207999999999</c:v>
                </c:pt>
                <c:pt idx="5670">
                  <c:v>40780.25</c:v>
                </c:pt>
                <c:pt idx="5671">
                  <c:v>40780.292000000001</c:v>
                </c:pt>
                <c:pt idx="5672">
                  <c:v>40780.332999999999</c:v>
                </c:pt>
                <c:pt idx="5673">
                  <c:v>40780.375</c:v>
                </c:pt>
                <c:pt idx="5674">
                  <c:v>40780.417000000001</c:v>
                </c:pt>
                <c:pt idx="5675">
                  <c:v>40780.457999999999</c:v>
                </c:pt>
                <c:pt idx="5676">
                  <c:v>40780.5</c:v>
                </c:pt>
                <c:pt idx="5677">
                  <c:v>40780.542000000001</c:v>
                </c:pt>
                <c:pt idx="5678">
                  <c:v>40780.582999999999</c:v>
                </c:pt>
                <c:pt idx="5679">
                  <c:v>40780.625</c:v>
                </c:pt>
                <c:pt idx="5680">
                  <c:v>40780.665999999997</c:v>
                </c:pt>
                <c:pt idx="5681">
                  <c:v>40780.707999999999</c:v>
                </c:pt>
                <c:pt idx="5682">
                  <c:v>40780.75</c:v>
                </c:pt>
                <c:pt idx="5683">
                  <c:v>40780.792000000001</c:v>
                </c:pt>
                <c:pt idx="5684">
                  <c:v>40780.832999999999</c:v>
                </c:pt>
                <c:pt idx="5685">
                  <c:v>40780.875</c:v>
                </c:pt>
                <c:pt idx="5686">
                  <c:v>40780.917000000001</c:v>
                </c:pt>
                <c:pt idx="5687">
                  <c:v>40780.957999999999</c:v>
                </c:pt>
                <c:pt idx="5688">
                  <c:v>40781</c:v>
                </c:pt>
                <c:pt idx="5689">
                  <c:v>40781.042000000001</c:v>
                </c:pt>
                <c:pt idx="5690">
                  <c:v>40781.082999999999</c:v>
                </c:pt>
                <c:pt idx="5691">
                  <c:v>40781.125</c:v>
                </c:pt>
                <c:pt idx="5692">
                  <c:v>40781.167000000001</c:v>
                </c:pt>
                <c:pt idx="5693">
                  <c:v>40781.207999999999</c:v>
                </c:pt>
                <c:pt idx="5694">
                  <c:v>40781.25</c:v>
                </c:pt>
                <c:pt idx="5695">
                  <c:v>40781.292000000001</c:v>
                </c:pt>
                <c:pt idx="5696">
                  <c:v>40781.332999999999</c:v>
                </c:pt>
                <c:pt idx="5697">
                  <c:v>40781.375</c:v>
                </c:pt>
                <c:pt idx="5698">
                  <c:v>40781.417000000001</c:v>
                </c:pt>
                <c:pt idx="5699">
                  <c:v>40781.457999999999</c:v>
                </c:pt>
                <c:pt idx="5700">
                  <c:v>40781.5</c:v>
                </c:pt>
                <c:pt idx="5701">
                  <c:v>40781.540999999997</c:v>
                </c:pt>
                <c:pt idx="5702">
                  <c:v>40781.582999999999</c:v>
                </c:pt>
                <c:pt idx="5703">
                  <c:v>40781.625</c:v>
                </c:pt>
                <c:pt idx="5704">
                  <c:v>40781.667000000001</c:v>
                </c:pt>
                <c:pt idx="5705">
                  <c:v>40781.707999999999</c:v>
                </c:pt>
                <c:pt idx="5706">
                  <c:v>40781.75</c:v>
                </c:pt>
                <c:pt idx="5707">
                  <c:v>40781.792000000001</c:v>
                </c:pt>
                <c:pt idx="5708">
                  <c:v>40781.832999999999</c:v>
                </c:pt>
                <c:pt idx="5709">
                  <c:v>40781.875</c:v>
                </c:pt>
                <c:pt idx="5710">
                  <c:v>40781.917000000001</c:v>
                </c:pt>
                <c:pt idx="5711">
                  <c:v>40781.957999999999</c:v>
                </c:pt>
                <c:pt idx="5712">
                  <c:v>40782</c:v>
                </c:pt>
                <c:pt idx="5713">
                  <c:v>40782.042000000001</c:v>
                </c:pt>
                <c:pt idx="5714">
                  <c:v>40782.082999999999</c:v>
                </c:pt>
                <c:pt idx="5715">
                  <c:v>40782.125</c:v>
                </c:pt>
                <c:pt idx="5716">
                  <c:v>40782.165999999997</c:v>
                </c:pt>
                <c:pt idx="5717">
                  <c:v>40782.207999999999</c:v>
                </c:pt>
                <c:pt idx="5718">
                  <c:v>40782.25</c:v>
                </c:pt>
                <c:pt idx="5719">
                  <c:v>40782.292000000001</c:v>
                </c:pt>
                <c:pt idx="5720">
                  <c:v>40782.332999999999</c:v>
                </c:pt>
                <c:pt idx="5721">
                  <c:v>40782.375</c:v>
                </c:pt>
                <c:pt idx="5722">
                  <c:v>40782.417000000001</c:v>
                </c:pt>
                <c:pt idx="5723">
                  <c:v>40782.457999999999</c:v>
                </c:pt>
                <c:pt idx="5724">
                  <c:v>40782.5</c:v>
                </c:pt>
                <c:pt idx="5725">
                  <c:v>40782.540999999997</c:v>
                </c:pt>
                <c:pt idx="5726">
                  <c:v>40782.582999999999</c:v>
                </c:pt>
                <c:pt idx="5727">
                  <c:v>40782.625</c:v>
                </c:pt>
                <c:pt idx="5728">
                  <c:v>40782.667000000001</c:v>
                </c:pt>
                <c:pt idx="5729">
                  <c:v>40782.707999999999</c:v>
                </c:pt>
                <c:pt idx="5730">
                  <c:v>40782.75</c:v>
                </c:pt>
                <c:pt idx="5731">
                  <c:v>40782.792000000001</c:v>
                </c:pt>
                <c:pt idx="5732">
                  <c:v>40782.832999999999</c:v>
                </c:pt>
                <c:pt idx="5733">
                  <c:v>40782.875</c:v>
                </c:pt>
                <c:pt idx="5734">
                  <c:v>40782.917000000001</c:v>
                </c:pt>
                <c:pt idx="5735">
                  <c:v>40782.957999999999</c:v>
                </c:pt>
                <c:pt idx="5736">
                  <c:v>40783</c:v>
                </c:pt>
                <c:pt idx="5737">
                  <c:v>40783.042000000001</c:v>
                </c:pt>
                <c:pt idx="5738">
                  <c:v>40783.082999999999</c:v>
                </c:pt>
                <c:pt idx="5739">
                  <c:v>40783.125</c:v>
                </c:pt>
                <c:pt idx="5740">
                  <c:v>40783.167000000001</c:v>
                </c:pt>
                <c:pt idx="5741">
                  <c:v>40783.207999999999</c:v>
                </c:pt>
                <c:pt idx="5742">
                  <c:v>40783.25</c:v>
                </c:pt>
                <c:pt idx="5743">
                  <c:v>40783.292000000001</c:v>
                </c:pt>
                <c:pt idx="5744">
                  <c:v>40783.332999999999</c:v>
                </c:pt>
                <c:pt idx="5745">
                  <c:v>40783.375</c:v>
                </c:pt>
                <c:pt idx="5746">
                  <c:v>40783.417000000001</c:v>
                </c:pt>
                <c:pt idx="5747">
                  <c:v>40783.457999999999</c:v>
                </c:pt>
                <c:pt idx="5748">
                  <c:v>40783.5</c:v>
                </c:pt>
                <c:pt idx="5749">
                  <c:v>40783.542000000001</c:v>
                </c:pt>
                <c:pt idx="5750">
                  <c:v>40783.582999999999</c:v>
                </c:pt>
                <c:pt idx="5751">
                  <c:v>40783.625</c:v>
                </c:pt>
                <c:pt idx="5752">
                  <c:v>40783.667000000001</c:v>
                </c:pt>
                <c:pt idx="5753">
                  <c:v>40783.707999999999</c:v>
                </c:pt>
                <c:pt idx="5754">
                  <c:v>40783.75</c:v>
                </c:pt>
                <c:pt idx="5755">
                  <c:v>40783.792000000001</c:v>
                </c:pt>
                <c:pt idx="5756">
                  <c:v>40783.832999999999</c:v>
                </c:pt>
                <c:pt idx="5757">
                  <c:v>40783.875</c:v>
                </c:pt>
                <c:pt idx="5758">
                  <c:v>40783.915999999997</c:v>
                </c:pt>
                <c:pt idx="5759">
                  <c:v>40783.957999999999</c:v>
                </c:pt>
                <c:pt idx="5760">
                  <c:v>40784</c:v>
                </c:pt>
                <c:pt idx="5761">
                  <c:v>40784.042000000001</c:v>
                </c:pt>
                <c:pt idx="5762">
                  <c:v>40784.082999999999</c:v>
                </c:pt>
                <c:pt idx="5763">
                  <c:v>40784.125</c:v>
                </c:pt>
                <c:pt idx="5764">
                  <c:v>40784.167000000001</c:v>
                </c:pt>
                <c:pt idx="5765">
                  <c:v>40784.207999999999</c:v>
                </c:pt>
                <c:pt idx="5766">
                  <c:v>40784.25</c:v>
                </c:pt>
                <c:pt idx="5767">
                  <c:v>40784.292000000001</c:v>
                </c:pt>
                <c:pt idx="5768">
                  <c:v>40784.332999999999</c:v>
                </c:pt>
                <c:pt idx="5769">
                  <c:v>40784.375</c:v>
                </c:pt>
                <c:pt idx="5770">
                  <c:v>40784.417000000001</c:v>
                </c:pt>
                <c:pt idx="5771">
                  <c:v>40784.457999999999</c:v>
                </c:pt>
                <c:pt idx="5772">
                  <c:v>40784.5</c:v>
                </c:pt>
                <c:pt idx="5773">
                  <c:v>40784.540999999997</c:v>
                </c:pt>
                <c:pt idx="5774">
                  <c:v>40784.582999999999</c:v>
                </c:pt>
                <c:pt idx="5775">
                  <c:v>40784.625</c:v>
                </c:pt>
                <c:pt idx="5776">
                  <c:v>40784.667000000001</c:v>
                </c:pt>
                <c:pt idx="5777">
                  <c:v>40784.707999999999</c:v>
                </c:pt>
                <c:pt idx="5778">
                  <c:v>40784.75</c:v>
                </c:pt>
                <c:pt idx="5779">
                  <c:v>40784.792000000001</c:v>
                </c:pt>
                <c:pt idx="5780">
                  <c:v>40784.832999999999</c:v>
                </c:pt>
                <c:pt idx="5781">
                  <c:v>40784.875</c:v>
                </c:pt>
                <c:pt idx="5782">
                  <c:v>40784.917000000001</c:v>
                </c:pt>
                <c:pt idx="5783">
                  <c:v>40784.957999999999</c:v>
                </c:pt>
                <c:pt idx="5784">
                  <c:v>40785</c:v>
                </c:pt>
                <c:pt idx="5785">
                  <c:v>40785.042000000001</c:v>
                </c:pt>
                <c:pt idx="5786">
                  <c:v>40785.082999999999</c:v>
                </c:pt>
                <c:pt idx="5787">
                  <c:v>40785.125</c:v>
                </c:pt>
                <c:pt idx="5788">
                  <c:v>40785.167000000001</c:v>
                </c:pt>
                <c:pt idx="5789">
                  <c:v>40785.207999999999</c:v>
                </c:pt>
                <c:pt idx="5790">
                  <c:v>40785.25</c:v>
                </c:pt>
                <c:pt idx="5791">
                  <c:v>40785.292000000001</c:v>
                </c:pt>
                <c:pt idx="5792">
                  <c:v>40785.332999999999</c:v>
                </c:pt>
                <c:pt idx="5793">
                  <c:v>40785.375</c:v>
                </c:pt>
                <c:pt idx="5794">
                  <c:v>40785.417000000001</c:v>
                </c:pt>
                <c:pt idx="5795">
                  <c:v>40785.457999999999</c:v>
                </c:pt>
                <c:pt idx="5796">
                  <c:v>40785.5</c:v>
                </c:pt>
                <c:pt idx="5797">
                  <c:v>40785.542000000001</c:v>
                </c:pt>
                <c:pt idx="5798">
                  <c:v>40785.582999999999</c:v>
                </c:pt>
                <c:pt idx="5799">
                  <c:v>40785.625</c:v>
                </c:pt>
                <c:pt idx="5800">
                  <c:v>40785.667000000001</c:v>
                </c:pt>
                <c:pt idx="5801">
                  <c:v>40785.707999999999</c:v>
                </c:pt>
                <c:pt idx="5802">
                  <c:v>40785.75</c:v>
                </c:pt>
                <c:pt idx="5803">
                  <c:v>40785.792000000001</c:v>
                </c:pt>
                <c:pt idx="5804">
                  <c:v>40785.832999999999</c:v>
                </c:pt>
                <c:pt idx="5805">
                  <c:v>40785.875</c:v>
                </c:pt>
                <c:pt idx="5806">
                  <c:v>40785.917000000001</c:v>
                </c:pt>
                <c:pt idx="5807">
                  <c:v>40785.957999999999</c:v>
                </c:pt>
                <c:pt idx="5808">
                  <c:v>40786</c:v>
                </c:pt>
                <c:pt idx="5809">
                  <c:v>40786.042000000001</c:v>
                </c:pt>
                <c:pt idx="5810">
                  <c:v>40786.082999999999</c:v>
                </c:pt>
                <c:pt idx="5811">
                  <c:v>40786.125</c:v>
                </c:pt>
                <c:pt idx="5812">
                  <c:v>40786.167000000001</c:v>
                </c:pt>
                <c:pt idx="5813">
                  <c:v>40786.207999999999</c:v>
                </c:pt>
                <c:pt idx="5814">
                  <c:v>40786.25</c:v>
                </c:pt>
                <c:pt idx="5815">
                  <c:v>40786.292000000001</c:v>
                </c:pt>
                <c:pt idx="5816">
                  <c:v>40786.332999999999</c:v>
                </c:pt>
                <c:pt idx="5817">
                  <c:v>40786.375</c:v>
                </c:pt>
                <c:pt idx="5818">
                  <c:v>40786.417000000001</c:v>
                </c:pt>
                <c:pt idx="5819">
                  <c:v>40786.457999999999</c:v>
                </c:pt>
                <c:pt idx="5820">
                  <c:v>40786.5</c:v>
                </c:pt>
                <c:pt idx="5821">
                  <c:v>40786.542000000001</c:v>
                </c:pt>
                <c:pt idx="5822">
                  <c:v>40786.582999999999</c:v>
                </c:pt>
                <c:pt idx="5823">
                  <c:v>40786.625</c:v>
                </c:pt>
                <c:pt idx="5824">
                  <c:v>40786.667000000001</c:v>
                </c:pt>
                <c:pt idx="5825">
                  <c:v>40786.707999999999</c:v>
                </c:pt>
                <c:pt idx="5826">
                  <c:v>40786.75</c:v>
                </c:pt>
                <c:pt idx="5827">
                  <c:v>40786.792000000001</c:v>
                </c:pt>
                <c:pt idx="5828">
                  <c:v>40786.832999999999</c:v>
                </c:pt>
                <c:pt idx="5829">
                  <c:v>40786.875</c:v>
                </c:pt>
                <c:pt idx="5830">
                  <c:v>40786.917000000001</c:v>
                </c:pt>
                <c:pt idx="5831">
                  <c:v>40786.957999999999</c:v>
                </c:pt>
                <c:pt idx="5832">
                  <c:v>40787</c:v>
                </c:pt>
                <c:pt idx="5833">
                  <c:v>40787.042000000001</c:v>
                </c:pt>
                <c:pt idx="5834">
                  <c:v>40787.082999999999</c:v>
                </c:pt>
                <c:pt idx="5835">
                  <c:v>40787.125</c:v>
                </c:pt>
                <c:pt idx="5836">
                  <c:v>40787.167000000001</c:v>
                </c:pt>
                <c:pt idx="5837">
                  <c:v>40787.207999999999</c:v>
                </c:pt>
                <c:pt idx="5838">
                  <c:v>40787.25</c:v>
                </c:pt>
                <c:pt idx="5839">
                  <c:v>40787.292000000001</c:v>
                </c:pt>
                <c:pt idx="5840">
                  <c:v>40787.332999999999</c:v>
                </c:pt>
                <c:pt idx="5841">
                  <c:v>40787.375</c:v>
                </c:pt>
                <c:pt idx="5842">
                  <c:v>40787.417000000001</c:v>
                </c:pt>
                <c:pt idx="5843">
                  <c:v>40787.457999999999</c:v>
                </c:pt>
                <c:pt idx="5844">
                  <c:v>40787.5</c:v>
                </c:pt>
                <c:pt idx="5845">
                  <c:v>40787.542000000001</c:v>
                </c:pt>
                <c:pt idx="5846">
                  <c:v>40787.582999999999</c:v>
                </c:pt>
                <c:pt idx="5847">
                  <c:v>40787.625</c:v>
                </c:pt>
                <c:pt idx="5848">
                  <c:v>40787.667000000001</c:v>
                </c:pt>
                <c:pt idx="5849">
                  <c:v>40787.707999999999</c:v>
                </c:pt>
                <c:pt idx="5850">
                  <c:v>40787.75</c:v>
                </c:pt>
                <c:pt idx="5851">
                  <c:v>40787.792000000001</c:v>
                </c:pt>
                <c:pt idx="5852">
                  <c:v>40787.832999999999</c:v>
                </c:pt>
                <c:pt idx="5853">
                  <c:v>40787.875</c:v>
                </c:pt>
                <c:pt idx="5854">
                  <c:v>40787.915999999997</c:v>
                </c:pt>
                <c:pt idx="5855">
                  <c:v>40787.957999999999</c:v>
                </c:pt>
                <c:pt idx="5856">
                  <c:v>40788</c:v>
                </c:pt>
                <c:pt idx="5857">
                  <c:v>40788.042000000001</c:v>
                </c:pt>
                <c:pt idx="5858">
                  <c:v>40788.082999999999</c:v>
                </c:pt>
                <c:pt idx="5859">
                  <c:v>40788.125</c:v>
                </c:pt>
                <c:pt idx="5860">
                  <c:v>40788.167000000001</c:v>
                </c:pt>
                <c:pt idx="5861">
                  <c:v>40788.207999999999</c:v>
                </c:pt>
                <c:pt idx="5862">
                  <c:v>40788.25</c:v>
                </c:pt>
                <c:pt idx="5863">
                  <c:v>40788.292000000001</c:v>
                </c:pt>
                <c:pt idx="5864">
                  <c:v>40788.332999999999</c:v>
                </c:pt>
                <c:pt idx="5865">
                  <c:v>40788.375</c:v>
                </c:pt>
                <c:pt idx="5866">
                  <c:v>40788.415999999997</c:v>
                </c:pt>
                <c:pt idx="5867">
                  <c:v>40788.457999999999</c:v>
                </c:pt>
                <c:pt idx="5868">
                  <c:v>40788.5</c:v>
                </c:pt>
                <c:pt idx="5869">
                  <c:v>40788.542000000001</c:v>
                </c:pt>
                <c:pt idx="5870">
                  <c:v>40788.582999999999</c:v>
                </c:pt>
                <c:pt idx="5871">
                  <c:v>40788.625</c:v>
                </c:pt>
                <c:pt idx="5872">
                  <c:v>40788.667000000001</c:v>
                </c:pt>
                <c:pt idx="5873">
                  <c:v>40788.707999999999</c:v>
                </c:pt>
                <c:pt idx="5874">
                  <c:v>40788.75</c:v>
                </c:pt>
                <c:pt idx="5875">
                  <c:v>40788.792000000001</c:v>
                </c:pt>
                <c:pt idx="5876">
                  <c:v>40788.832999999999</c:v>
                </c:pt>
                <c:pt idx="5877">
                  <c:v>40788.875</c:v>
                </c:pt>
                <c:pt idx="5878">
                  <c:v>40788.917000000001</c:v>
                </c:pt>
                <c:pt idx="5879">
                  <c:v>40788.957999999999</c:v>
                </c:pt>
                <c:pt idx="5880">
                  <c:v>40789</c:v>
                </c:pt>
                <c:pt idx="5881">
                  <c:v>40789.042000000001</c:v>
                </c:pt>
                <c:pt idx="5882">
                  <c:v>40789.082999999999</c:v>
                </c:pt>
                <c:pt idx="5883">
                  <c:v>40789.125</c:v>
                </c:pt>
                <c:pt idx="5884">
                  <c:v>40789.167000000001</c:v>
                </c:pt>
                <c:pt idx="5885">
                  <c:v>40789.207999999999</c:v>
                </c:pt>
                <c:pt idx="5886">
                  <c:v>40789.25</c:v>
                </c:pt>
                <c:pt idx="5887">
                  <c:v>40789.292000000001</c:v>
                </c:pt>
                <c:pt idx="5888">
                  <c:v>40789.332999999999</c:v>
                </c:pt>
                <c:pt idx="5889">
                  <c:v>40789.375</c:v>
                </c:pt>
                <c:pt idx="5890">
                  <c:v>40789.417000000001</c:v>
                </c:pt>
                <c:pt idx="5891">
                  <c:v>40789.457999999999</c:v>
                </c:pt>
                <c:pt idx="5892">
                  <c:v>40789.5</c:v>
                </c:pt>
                <c:pt idx="5893">
                  <c:v>40789.542000000001</c:v>
                </c:pt>
                <c:pt idx="5894">
                  <c:v>40789.582999999999</c:v>
                </c:pt>
                <c:pt idx="5895">
                  <c:v>40789.625</c:v>
                </c:pt>
                <c:pt idx="5896">
                  <c:v>40789.667000000001</c:v>
                </c:pt>
                <c:pt idx="5897">
                  <c:v>40789.707999999999</c:v>
                </c:pt>
                <c:pt idx="5898">
                  <c:v>40789.75</c:v>
                </c:pt>
                <c:pt idx="5899">
                  <c:v>40789.790999999997</c:v>
                </c:pt>
                <c:pt idx="5900">
                  <c:v>40789.832999999999</c:v>
                </c:pt>
                <c:pt idx="5901">
                  <c:v>40789.875</c:v>
                </c:pt>
                <c:pt idx="5902">
                  <c:v>40789.917000000001</c:v>
                </c:pt>
                <c:pt idx="5903">
                  <c:v>40789.957999999999</c:v>
                </c:pt>
                <c:pt idx="5904">
                  <c:v>40790</c:v>
                </c:pt>
                <c:pt idx="5905">
                  <c:v>40790.042000000001</c:v>
                </c:pt>
                <c:pt idx="5906">
                  <c:v>40790.082999999999</c:v>
                </c:pt>
                <c:pt idx="5907">
                  <c:v>40790.125</c:v>
                </c:pt>
                <c:pt idx="5908">
                  <c:v>40790.167000000001</c:v>
                </c:pt>
                <c:pt idx="5909">
                  <c:v>40790.207999999999</c:v>
                </c:pt>
                <c:pt idx="5910">
                  <c:v>40790.25</c:v>
                </c:pt>
                <c:pt idx="5911">
                  <c:v>40790.292000000001</c:v>
                </c:pt>
                <c:pt idx="5912">
                  <c:v>40790.332999999999</c:v>
                </c:pt>
                <c:pt idx="5913">
                  <c:v>40790.375</c:v>
                </c:pt>
                <c:pt idx="5914">
                  <c:v>40790.417000000001</c:v>
                </c:pt>
                <c:pt idx="5915">
                  <c:v>40790.457999999999</c:v>
                </c:pt>
                <c:pt idx="5916">
                  <c:v>40790.5</c:v>
                </c:pt>
                <c:pt idx="5917">
                  <c:v>40790.542000000001</c:v>
                </c:pt>
                <c:pt idx="5918">
                  <c:v>40790.582999999999</c:v>
                </c:pt>
                <c:pt idx="5919">
                  <c:v>40790.625</c:v>
                </c:pt>
                <c:pt idx="5920">
                  <c:v>40790.667000000001</c:v>
                </c:pt>
                <c:pt idx="5921">
                  <c:v>40790.707999999999</c:v>
                </c:pt>
                <c:pt idx="5922">
                  <c:v>40790.75</c:v>
                </c:pt>
                <c:pt idx="5923">
                  <c:v>40790.792000000001</c:v>
                </c:pt>
                <c:pt idx="5924">
                  <c:v>40790.832999999999</c:v>
                </c:pt>
                <c:pt idx="5925">
                  <c:v>40790.875</c:v>
                </c:pt>
                <c:pt idx="5926">
                  <c:v>40790.917000000001</c:v>
                </c:pt>
                <c:pt idx="5927">
                  <c:v>40790.957999999999</c:v>
                </c:pt>
                <c:pt idx="5928">
                  <c:v>40791</c:v>
                </c:pt>
                <c:pt idx="5929">
                  <c:v>40791.042000000001</c:v>
                </c:pt>
                <c:pt idx="5930">
                  <c:v>40791.082999999999</c:v>
                </c:pt>
                <c:pt idx="5931">
                  <c:v>40791.125</c:v>
                </c:pt>
                <c:pt idx="5932">
                  <c:v>40791.165999999997</c:v>
                </c:pt>
                <c:pt idx="5933">
                  <c:v>40791.207999999999</c:v>
                </c:pt>
                <c:pt idx="5934">
                  <c:v>40791.25</c:v>
                </c:pt>
                <c:pt idx="5935">
                  <c:v>40791.292000000001</c:v>
                </c:pt>
                <c:pt idx="5936">
                  <c:v>40791.332999999999</c:v>
                </c:pt>
                <c:pt idx="5937">
                  <c:v>40791.375</c:v>
                </c:pt>
                <c:pt idx="5938">
                  <c:v>40791.417000000001</c:v>
                </c:pt>
                <c:pt idx="5939">
                  <c:v>40791.457999999999</c:v>
                </c:pt>
                <c:pt idx="5940">
                  <c:v>40791.5</c:v>
                </c:pt>
                <c:pt idx="5941">
                  <c:v>40791.542000000001</c:v>
                </c:pt>
                <c:pt idx="5942">
                  <c:v>40791.582999999999</c:v>
                </c:pt>
                <c:pt idx="5943">
                  <c:v>40791.625</c:v>
                </c:pt>
                <c:pt idx="5944">
                  <c:v>40791.667000000001</c:v>
                </c:pt>
                <c:pt idx="5945">
                  <c:v>40791.707999999999</c:v>
                </c:pt>
                <c:pt idx="5946">
                  <c:v>40791.75</c:v>
                </c:pt>
                <c:pt idx="5947">
                  <c:v>40791.792000000001</c:v>
                </c:pt>
                <c:pt idx="5948">
                  <c:v>40791.832999999999</c:v>
                </c:pt>
                <c:pt idx="5949">
                  <c:v>40791.875</c:v>
                </c:pt>
                <c:pt idx="5950">
                  <c:v>40791.917000000001</c:v>
                </c:pt>
                <c:pt idx="5951">
                  <c:v>40791.957999999999</c:v>
                </c:pt>
                <c:pt idx="5952">
                  <c:v>40792</c:v>
                </c:pt>
                <c:pt idx="5953">
                  <c:v>40792.042000000001</c:v>
                </c:pt>
                <c:pt idx="5954">
                  <c:v>40792.082999999999</c:v>
                </c:pt>
                <c:pt idx="5955">
                  <c:v>40792.125</c:v>
                </c:pt>
                <c:pt idx="5956">
                  <c:v>40792.167000000001</c:v>
                </c:pt>
                <c:pt idx="5957">
                  <c:v>40792.207999999999</c:v>
                </c:pt>
                <c:pt idx="5958">
                  <c:v>40792.25</c:v>
                </c:pt>
                <c:pt idx="5959">
                  <c:v>40792.292000000001</c:v>
                </c:pt>
                <c:pt idx="5960">
                  <c:v>40792.332999999999</c:v>
                </c:pt>
                <c:pt idx="5961">
                  <c:v>40792.375</c:v>
                </c:pt>
                <c:pt idx="5962">
                  <c:v>40792.417000000001</c:v>
                </c:pt>
                <c:pt idx="5963">
                  <c:v>40792.457999999999</c:v>
                </c:pt>
                <c:pt idx="5964">
                  <c:v>40792.5</c:v>
                </c:pt>
                <c:pt idx="5965">
                  <c:v>40792.542000000001</c:v>
                </c:pt>
                <c:pt idx="5966">
                  <c:v>40792.582999999999</c:v>
                </c:pt>
                <c:pt idx="5967">
                  <c:v>40792.625</c:v>
                </c:pt>
                <c:pt idx="5968">
                  <c:v>40792.665999999997</c:v>
                </c:pt>
                <c:pt idx="5969">
                  <c:v>40792.707999999999</c:v>
                </c:pt>
                <c:pt idx="5970">
                  <c:v>40792.75</c:v>
                </c:pt>
                <c:pt idx="5971">
                  <c:v>40792.792000000001</c:v>
                </c:pt>
                <c:pt idx="5972">
                  <c:v>40792.832999999999</c:v>
                </c:pt>
                <c:pt idx="5973">
                  <c:v>40792.875</c:v>
                </c:pt>
                <c:pt idx="5974">
                  <c:v>40792.917000000001</c:v>
                </c:pt>
                <c:pt idx="5975">
                  <c:v>40792.957999999999</c:v>
                </c:pt>
                <c:pt idx="5976">
                  <c:v>40793</c:v>
                </c:pt>
                <c:pt idx="5977">
                  <c:v>40793.042000000001</c:v>
                </c:pt>
                <c:pt idx="5978">
                  <c:v>40793.082999999999</c:v>
                </c:pt>
                <c:pt idx="5979">
                  <c:v>40793.125</c:v>
                </c:pt>
                <c:pt idx="5980">
                  <c:v>40793.167000000001</c:v>
                </c:pt>
                <c:pt idx="5981">
                  <c:v>40793.207999999999</c:v>
                </c:pt>
                <c:pt idx="5982">
                  <c:v>40793.25</c:v>
                </c:pt>
                <c:pt idx="5983">
                  <c:v>40793.292000000001</c:v>
                </c:pt>
                <c:pt idx="5984">
                  <c:v>40793.332999999999</c:v>
                </c:pt>
                <c:pt idx="5985">
                  <c:v>40793.375</c:v>
                </c:pt>
                <c:pt idx="5986">
                  <c:v>40793.415999999997</c:v>
                </c:pt>
                <c:pt idx="5987">
                  <c:v>40793.457999999999</c:v>
                </c:pt>
                <c:pt idx="5988">
                  <c:v>40793.5</c:v>
                </c:pt>
                <c:pt idx="5989">
                  <c:v>40793.540999999997</c:v>
                </c:pt>
                <c:pt idx="5990">
                  <c:v>40793.582999999999</c:v>
                </c:pt>
                <c:pt idx="5991">
                  <c:v>40793.625</c:v>
                </c:pt>
                <c:pt idx="5992">
                  <c:v>40793.667000000001</c:v>
                </c:pt>
                <c:pt idx="5993">
                  <c:v>40793.707999999999</c:v>
                </c:pt>
                <c:pt idx="5994">
                  <c:v>40793.75</c:v>
                </c:pt>
                <c:pt idx="5995">
                  <c:v>40793.792000000001</c:v>
                </c:pt>
                <c:pt idx="5996">
                  <c:v>40793.832999999999</c:v>
                </c:pt>
                <c:pt idx="5997">
                  <c:v>40793.875</c:v>
                </c:pt>
                <c:pt idx="5998">
                  <c:v>40793.917000000001</c:v>
                </c:pt>
                <c:pt idx="5999">
                  <c:v>40793.957999999999</c:v>
                </c:pt>
                <c:pt idx="6000">
                  <c:v>40794</c:v>
                </c:pt>
                <c:pt idx="6001">
                  <c:v>40794.042000000001</c:v>
                </c:pt>
                <c:pt idx="6002">
                  <c:v>40794.082999999999</c:v>
                </c:pt>
                <c:pt idx="6003">
                  <c:v>40794.125</c:v>
                </c:pt>
                <c:pt idx="6004">
                  <c:v>40794.167000000001</c:v>
                </c:pt>
                <c:pt idx="6005">
                  <c:v>40794.207999999999</c:v>
                </c:pt>
                <c:pt idx="6006">
                  <c:v>40794.25</c:v>
                </c:pt>
                <c:pt idx="6007">
                  <c:v>40794.292000000001</c:v>
                </c:pt>
                <c:pt idx="6008">
                  <c:v>40794.332999999999</c:v>
                </c:pt>
                <c:pt idx="6009">
                  <c:v>40794.375</c:v>
                </c:pt>
                <c:pt idx="6010">
                  <c:v>40794.417000000001</c:v>
                </c:pt>
                <c:pt idx="6011">
                  <c:v>40794.457999999999</c:v>
                </c:pt>
                <c:pt idx="6012">
                  <c:v>40794.5</c:v>
                </c:pt>
                <c:pt idx="6013">
                  <c:v>40794.542000000001</c:v>
                </c:pt>
                <c:pt idx="6014">
                  <c:v>40794.582999999999</c:v>
                </c:pt>
                <c:pt idx="6015">
                  <c:v>40794.625</c:v>
                </c:pt>
                <c:pt idx="6016">
                  <c:v>40794.667000000001</c:v>
                </c:pt>
                <c:pt idx="6017">
                  <c:v>40794.707999999999</c:v>
                </c:pt>
                <c:pt idx="6018">
                  <c:v>40794.75</c:v>
                </c:pt>
                <c:pt idx="6019">
                  <c:v>40794.792000000001</c:v>
                </c:pt>
                <c:pt idx="6020">
                  <c:v>40794.832999999999</c:v>
                </c:pt>
                <c:pt idx="6021">
                  <c:v>40794.875</c:v>
                </c:pt>
                <c:pt idx="6022">
                  <c:v>40794.917000000001</c:v>
                </c:pt>
                <c:pt idx="6023">
                  <c:v>40794.957999999999</c:v>
                </c:pt>
                <c:pt idx="6024">
                  <c:v>40795</c:v>
                </c:pt>
                <c:pt idx="6025">
                  <c:v>40795.042000000001</c:v>
                </c:pt>
                <c:pt idx="6026">
                  <c:v>40795.082999999999</c:v>
                </c:pt>
                <c:pt idx="6027">
                  <c:v>40795.125</c:v>
                </c:pt>
                <c:pt idx="6028">
                  <c:v>40795.165999999997</c:v>
                </c:pt>
                <c:pt idx="6029">
                  <c:v>40795.207999999999</c:v>
                </c:pt>
                <c:pt idx="6030">
                  <c:v>40795.25</c:v>
                </c:pt>
                <c:pt idx="6031">
                  <c:v>40795.292000000001</c:v>
                </c:pt>
                <c:pt idx="6032">
                  <c:v>40795.332999999999</c:v>
                </c:pt>
                <c:pt idx="6033">
                  <c:v>40795.375</c:v>
                </c:pt>
                <c:pt idx="6034">
                  <c:v>40795.417000000001</c:v>
                </c:pt>
                <c:pt idx="6035">
                  <c:v>40795.457999999999</c:v>
                </c:pt>
                <c:pt idx="6036">
                  <c:v>40795.5</c:v>
                </c:pt>
                <c:pt idx="6037">
                  <c:v>40795.540999999997</c:v>
                </c:pt>
                <c:pt idx="6038">
                  <c:v>40795.582999999999</c:v>
                </c:pt>
                <c:pt idx="6039">
                  <c:v>40795.625</c:v>
                </c:pt>
                <c:pt idx="6040">
                  <c:v>40795.667000000001</c:v>
                </c:pt>
                <c:pt idx="6041">
                  <c:v>40795.707999999999</c:v>
                </c:pt>
                <c:pt idx="6042">
                  <c:v>40795.75</c:v>
                </c:pt>
                <c:pt idx="6043">
                  <c:v>40795.792000000001</c:v>
                </c:pt>
                <c:pt idx="6044">
                  <c:v>40795.832999999999</c:v>
                </c:pt>
                <c:pt idx="6045">
                  <c:v>40795.875</c:v>
                </c:pt>
                <c:pt idx="6046">
                  <c:v>40795.917000000001</c:v>
                </c:pt>
                <c:pt idx="6047">
                  <c:v>40795.957999999999</c:v>
                </c:pt>
                <c:pt idx="6048">
                  <c:v>40796</c:v>
                </c:pt>
                <c:pt idx="6049">
                  <c:v>40796.042000000001</c:v>
                </c:pt>
                <c:pt idx="6050">
                  <c:v>40796.082999999999</c:v>
                </c:pt>
                <c:pt idx="6051">
                  <c:v>40796.125</c:v>
                </c:pt>
                <c:pt idx="6052">
                  <c:v>40796.167000000001</c:v>
                </c:pt>
                <c:pt idx="6053">
                  <c:v>40796.207999999999</c:v>
                </c:pt>
                <c:pt idx="6054">
                  <c:v>40796.25</c:v>
                </c:pt>
                <c:pt idx="6055">
                  <c:v>40796.292000000001</c:v>
                </c:pt>
                <c:pt idx="6056">
                  <c:v>40796.332999999999</c:v>
                </c:pt>
                <c:pt idx="6057">
                  <c:v>40796.375</c:v>
                </c:pt>
                <c:pt idx="6058">
                  <c:v>40796.417000000001</c:v>
                </c:pt>
                <c:pt idx="6059">
                  <c:v>40796.457999999999</c:v>
                </c:pt>
                <c:pt idx="6060">
                  <c:v>40796.5</c:v>
                </c:pt>
                <c:pt idx="6061">
                  <c:v>40796.542000000001</c:v>
                </c:pt>
                <c:pt idx="6062">
                  <c:v>40796.582999999999</c:v>
                </c:pt>
                <c:pt idx="6063">
                  <c:v>40796.625</c:v>
                </c:pt>
                <c:pt idx="6064">
                  <c:v>40796.667000000001</c:v>
                </c:pt>
                <c:pt idx="6065">
                  <c:v>40796.707999999999</c:v>
                </c:pt>
                <c:pt idx="6066">
                  <c:v>40796.75</c:v>
                </c:pt>
                <c:pt idx="6067">
                  <c:v>40796.792000000001</c:v>
                </c:pt>
                <c:pt idx="6068">
                  <c:v>40796.832999999999</c:v>
                </c:pt>
                <c:pt idx="6069">
                  <c:v>40796.875</c:v>
                </c:pt>
                <c:pt idx="6070">
                  <c:v>40796.917000000001</c:v>
                </c:pt>
                <c:pt idx="6071">
                  <c:v>40796.957999999999</c:v>
                </c:pt>
                <c:pt idx="6072">
                  <c:v>40797</c:v>
                </c:pt>
                <c:pt idx="6073">
                  <c:v>40797.042000000001</c:v>
                </c:pt>
                <c:pt idx="6074">
                  <c:v>40797.082999999999</c:v>
                </c:pt>
                <c:pt idx="6075">
                  <c:v>40797.125</c:v>
                </c:pt>
                <c:pt idx="6076">
                  <c:v>40797.167000000001</c:v>
                </c:pt>
                <c:pt idx="6077">
                  <c:v>40797.207999999999</c:v>
                </c:pt>
                <c:pt idx="6078">
                  <c:v>40797.25</c:v>
                </c:pt>
                <c:pt idx="6079">
                  <c:v>40797.292000000001</c:v>
                </c:pt>
                <c:pt idx="6080">
                  <c:v>40797.332999999999</c:v>
                </c:pt>
                <c:pt idx="6081">
                  <c:v>40797.375</c:v>
                </c:pt>
                <c:pt idx="6082">
                  <c:v>40797.415999999997</c:v>
                </c:pt>
                <c:pt idx="6083">
                  <c:v>40797.457999999999</c:v>
                </c:pt>
                <c:pt idx="6084">
                  <c:v>40797.5</c:v>
                </c:pt>
                <c:pt idx="6085">
                  <c:v>40797.542000000001</c:v>
                </c:pt>
                <c:pt idx="6086">
                  <c:v>40797.582999999999</c:v>
                </c:pt>
                <c:pt idx="6087">
                  <c:v>40797.625</c:v>
                </c:pt>
                <c:pt idx="6088">
                  <c:v>40797.667000000001</c:v>
                </c:pt>
                <c:pt idx="6089">
                  <c:v>40797.707999999999</c:v>
                </c:pt>
                <c:pt idx="6090">
                  <c:v>40797.75</c:v>
                </c:pt>
                <c:pt idx="6091">
                  <c:v>40797.792000000001</c:v>
                </c:pt>
                <c:pt idx="6092">
                  <c:v>40797.832999999999</c:v>
                </c:pt>
                <c:pt idx="6093">
                  <c:v>40797.875</c:v>
                </c:pt>
                <c:pt idx="6094">
                  <c:v>40797.917000000001</c:v>
                </c:pt>
                <c:pt idx="6095">
                  <c:v>40797.957999999999</c:v>
                </c:pt>
                <c:pt idx="6096">
                  <c:v>40798</c:v>
                </c:pt>
                <c:pt idx="6097">
                  <c:v>40798.042000000001</c:v>
                </c:pt>
                <c:pt idx="6098">
                  <c:v>40798.082999999999</c:v>
                </c:pt>
                <c:pt idx="6099">
                  <c:v>40798.125</c:v>
                </c:pt>
                <c:pt idx="6100">
                  <c:v>40798.167000000001</c:v>
                </c:pt>
                <c:pt idx="6101">
                  <c:v>40798.207999999999</c:v>
                </c:pt>
                <c:pt idx="6102">
                  <c:v>40798.25</c:v>
                </c:pt>
                <c:pt idx="6103">
                  <c:v>40798.292000000001</c:v>
                </c:pt>
                <c:pt idx="6104">
                  <c:v>40798.332999999999</c:v>
                </c:pt>
                <c:pt idx="6105">
                  <c:v>40798.375</c:v>
                </c:pt>
                <c:pt idx="6106">
                  <c:v>40798.417000000001</c:v>
                </c:pt>
                <c:pt idx="6107">
                  <c:v>40798.457999999999</c:v>
                </c:pt>
                <c:pt idx="6108">
                  <c:v>40798.5</c:v>
                </c:pt>
                <c:pt idx="6109">
                  <c:v>40798.542000000001</c:v>
                </c:pt>
                <c:pt idx="6110">
                  <c:v>40798.582999999999</c:v>
                </c:pt>
                <c:pt idx="6111">
                  <c:v>40798.625</c:v>
                </c:pt>
                <c:pt idx="6112">
                  <c:v>40798.667000000001</c:v>
                </c:pt>
                <c:pt idx="6113">
                  <c:v>40798.707999999999</c:v>
                </c:pt>
                <c:pt idx="6114">
                  <c:v>40798.75</c:v>
                </c:pt>
                <c:pt idx="6115">
                  <c:v>40798.792000000001</c:v>
                </c:pt>
                <c:pt idx="6116">
                  <c:v>40798.832999999999</c:v>
                </c:pt>
                <c:pt idx="6117">
                  <c:v>40798.875</c:v>
                </c:pt>
                <c:pt idx="6118">
                  <c:v>40798.917000000001</c:v>
                </c:pt>
                <c:pt idx="6119">
                  <c:v>40798.957999999999</c:v>
                </c:pt>
                <c:pt idx="6120">
                  <c:v>40799</c:v>
                </c:pt>
                <c:pt idx="6121">
                  <c:v>40799.042000000001</c:v>
                </c:pt>
                <c:pt idx="6122">
                  <c:v>40799.082999999999</c:v>
                </c:pt>
                <c:pt idx="6123">
                  <c:v>40799.125</c:v>
                </c:pt>
                <c:pt idx="6124">
                  <c:v>40799.167000000001</c:v>
                </c:pt>
                <c:pt idx="6125">
                  <c:v>40799.207999999999</c:v>
                </c:pt>
                <c:pt idx="6126">
                  <c:v>40799.25</c:v>
                </c:pt>
                <c:pt idx="6127">
                  <c:v>40799.292000000001</c:v>
                </c:pt>
                <c:pt idx="6128">
                  <c:v>40799.332999999999</c:v>
                </c:pt>
                <c:pt idx="6129">
                  <c:v>40799.375</c:v>
                </c:pt>
                <c:pt idx="6130">
                  <c:v>40799.417000000001</c:v>
                </c:pt>
                <c:pt idx="6131">
                  <c:v>40799.457999999999</c:v>
                </c:pt>
                <c:pt idx="6132">
                  <c:v>40799.5</c:v>
                </c:pt>
                <c:pt idx="6133">
                  <c:v>40799.542000000001</c:v>
                </c:pt>
                <c:pt idx="6134">
                  <c:v>40799.582999999999</c:v>
                </c:pt>
                <c:pt idx="6135">
                  <c:v>40799.625</c:v>
                </c:pt>
                <c:pt idx="6136">
                  <c:v>40799.667000000001</c:v>
                </c:pt>
                <c:pt idx="6137">
                  <c:v>40799.707999999999</c:v>
                </c:pt>
                <c:pt idx="6138">
                  <c:v>40799.75</c:v>
                </c:pt>
                <c:pt idx="6139">
                  <c:v>40799.792000000001</c:v>
                </c:pt>
                <c:pt idx="6140">
                  <c:v>40799.832999999999</c:v>
                </c:pt>
                <c:pt idx="6141">
                  <c:v>40799.875</c:v>
                </c:pt>
                <c:pt idx="6142">
                  <c:v>40799.917000000001</c:v>
                </c:pt>
                <c:pt idx="6143">
                  <c:v>40799.957999999999</c:v>
                </c:pt>
                <c:pt idx="6144">
                  <c:v>40800</c:v>
                </c:pt>
                <c:pt idx="6145">
                  <c:v>40800.042000000001</c:v>
                </c:pt>
                <c:pt idx="6146">
                  <c:v>40800.082999999999</c:v>
                </c:pt>
                <c:pt idx="6147">
                  <c:v>40800.125</c:v>
                </c:pt>
                <c:pt idx="6148">
                  <c:v>40800.165999999997</c:v>
                </c:pt>
                <c:pt idx="6149">
                  <c:v>40800.207999999999</c:v>
                </c:pt>
                <c:pt idx="6150">
                  <c:v>40800.25</c:v>
                </c:pt>
                <c:pt idx="6151">
                  <c:v>40800.292000000001</c:v>
                </c:pt>
                <c:pt idx="6152">
                  <c:v>40800.332999999999</c:v>
                </c:pt>
                <c:pt idx="6153">
                  <c:v>40800.375</c:v>
                </c:pt>
                <c:pt idx="6154">
                  <c:v>40800.417000000001</c:v>
                </c:pt>
                <c:pt idx="6155">
                  <c:v>40800.457999999999</c:v>
                </c:pt>
                <c:pt idx="6156">
                  <c:v>40800.5</c:v>
                </c:pt>
                <c:pt idx="6157">
                  <c:v>40800.542000000001</c:v>
                </c:pt>
                <c:pt idx="6158">
                  <c:v>40800.582999999999</c:v>
                </c:pt>
                <c:pt idx="6159">
                  <c:v>40800.625</c:v>
                </c:pt>
                <c:pt idx="6160">
                  <c:v>40800.667000000001</c:v>
                </c:pt>
                <c:pt idx="6161">
                  <c:v>40800.707999999999</c:v>
                </c:pt>
                <c:pt idx="6162">
                  <c:v>40800.75</c:v>
                </c:pt>
                <c:pt idx="6163">
                  <c:v>40800.792000000001</c:v>
                </c:pt>
                <c:pt idx="6164">
                  <c:v>40800.832999999999</c:v>
                </c:pt>
                <c:pt idx="6165">
                  <c:v>40800.875</c:v>
                </c:pt>
                <c:pt idx="6166">
                  <c:v>40800.917000000001</c:v>
                </c:pt>
                <c:pt idx="6167">
                  <c:v>40800.957999999999</c:v>
                </c:pt>
                <c:pt idx="6168">
                  <c:v>40801</c:v>
                </c:pt>
                <c:pt idx="6169">
                  <c:v>40801.042000000001</c:v>
                </c:pt>
                <c:pt idx="6170">
                  <c:v>40801.082999999999</c:v>
                </c:pt>
                <c:pt idx="6171">
                  <c:v>40801.125</c:v>
                </c:pt>
                <c:pt idx="6172">
                  <c:v>40801.167000000001</c:v>
                </c:pt>
                <c:pt idx="6173">
                  <c:v>40801.207999999999</c:v>
                </c:pt>
                <c:pt idx="6174">
                  <c:v>40801.25</c:v>
                </c:pt>
                <c:pt idx="6175">
                  <c:v>40801.292000000001</c:v>
                </c:pt>
                <c:pt idx="6176">
                  <c:v>40801.332999999999</c:v>
                </c:pt>
                <c:pt idx="6177">
                  <c:v>40801.375</c:v>
                </c:pt>
                <c:pt idx="6178">
                  <c:v>40801.417000000001</c:v>
                </c:pt>
                <c:pt idx="6179">
                  <c:v>40801.457999999999</c:v>
                </c:pt>
                <c:pt idx="6180">
                  <c:v>40801.5</c:v>
                </c:pt>
                <c:pt idx="6181">
                  <c:v>40801.542000000001</c:v>
                </c:pt>
                <c:pt idx="6182">
                  <c:v>40801.582999999999</c:v>
                </c:pt>
                <c:pt idx="6183">
                  <c:v>40801.625</c:v>
                </c:pt>
                <c:pt idx="6184">
                  <c:v>40801.667000000001</c:v>
                </c:pt>
                <c:pt idx="6185">
                  <c:v>40801.707999999999</c:v>
                </c:pt>
                <c:pt idx="6186">
                  <c:v>40801.75</c:v>
                </c:pt>
                <c:pt idx="6187">
                  <c:v>40801.790999999997</c:v>
                </c:pt>
                <c:pt idx="6188">
                  <c:v>40801.832999999999</c:v>
                </c:pt>
                <c:pt idx="6189">
                  <c:v>40801.875</c:v>
                </c:pt>
                <c:pt idx="6190">
                  <c:v>40801.917000000001</c:v>
                </c:pt>
                <c:pt idx="6191">
                  <c:v>40801.957999999999</c:v>
                </c:pt>
                <c:pt idx="6192">
                  <c:v>40802</c:v>
                </c:pt>
                <c:pt idx="6193">
                  <c:v>40802.042000000001</c:v>
                </c:pt>
                <c:pt idx="6194">
                  <c:v>40802.082999999999</c:v>
                </c:pt>
                <c:pt idx="6195">
                  <c:v>40802.125</c:v>
                </c:pt>
                <c:pt idx="6196">
                  <c:v>40802.167000000001</c:v>
                </c:pt>
                <c:pt idx="6197">
                  <c:v>40802.207999999999</c:v>
                </c:pt>
                <c:pt idx="6198">
                  <c:v>40802.25</c:v>
                </c:pt>
                <c:pt idx="6199">
                  <c:v>40802.292000000001</c:v>
                </c:pt>
                <c:pt idx="6200">
                  <c:v>40802.332999999999</c:v>
                </c:pt>
                <c:pt idx="6201">
                  <c:v>40802.375</c:v>
                </c:pt>
                <c:pt idx="6202">
                  <c:v>40802.417000000001</c:v>
                </c:pt>
                <c:pt idx="6203">
                  <c:v>40802.457999999999</c:v>
                </c:pt>
                <c:pt idx="6204">
                  <c:v>40802.5</c:v>
                </c:pt>
                <c:pt idx="6205">
                  <c:v>40802.542000000001</c:v>
                </c:pt>
                <c:pt idx="6206">
                  <c:v>40802.582999999999</c:v>
                </c:pt>
                <c:pt idx="6207">
                  <c:v>40802.625</c:v>
                </c:pt>
                <c:pt idx="6208">
                  <c:v>40802.667000000001</c:v>
                </c:pt>
                <c:pt idx="6209">
                  <c:v>40802.707999999999</c:v>
                </c:pt>
                <c:pt idx="6210">
                  <c:v>40802.75</c:v>
                </c:pt>
                <c:pt idx="6211">
                  <c:v>40802.792000000001</c:v>
                </c:pt>
                <c:pt idx="6212">
                  <c:v>40802.832999999999</c:v>
                </c:pt>
                <c:pt idx="6213">
                  <c:v>40802.875</c:v>
                </c:pt>
                <c:pt idx="6214">
                  <c:v>40802.917000000001</c:v>
                </c:pt>
                <c:pt idx="6215">
                  <c:v>40802.957999999999</c:v>
                </c:pt>
                <c:pt idx="6216">
                  <c:v>40803</c:v>
                </c:pt>
                <c:pt idx="6217">
                  <c:v>40803.042000000001</c:v>
                </c:pt>
                <c:pt idx="6218">
                  <c:v>40803.082999999999</c:v>
                </c:pt>
                <c:pt idx="6219">
                  <c:v>40803.125</c:v>
                </c:pt>
                <c:pt idx="6220">
                  <c:v>40803.165999999997</c:v>
                </c:pt>
                <c:pt idx="6221">
                  <c:v>40803.207999999999</c:v>
                </c:pt>
                <c:pt idx="6222">
                  <c:v>40803.25</c:v>
                </c:pt>
                <c:pt idx="6223">
                  <c:v>40803.292000000001</c:v>
                </c:pt>
                <c:pt idx="6224">
                  <c:v>40803.332999999999</c:v>
                </c:pt>
                <c:pt idx="6225">
                  <c:v>40803.375</c:v>
                </c:pt>
                <c:pt idx="6226">
                  <c:v>40803.415999999997</c:v>
                </c:pt>
                <c:pt idx="6227">
                  <c:v>40803.457999999999</c:v>
                </c:pt>
                <c:pt idx="6228">
                  <c:v>40803.5</c:v>
                </c:pt>
                <c:pt idx="6229">
                  <c:v>40803.542000000001</c:v>
                </c:pt>
                <c:pt idx="6230">
                  <c:v>40803.582999999999</c:v>
                </c:pt>
                <c:pt idx="6231">
                  <c:v>40803.625</c:v>
                </c:pt>
                <c:pt idx="6232">
                  <c:v>40803.667000000001</c:v>
                </c:pt>
                <c:pt idx="6233">
                  <c:v>40803.707999999999</c:v>
                </c:pt>
                <c:pt idx="6234">
                  <c:v>40803.75</c:v>
                </c:pt>
                <c:pt idx="6235">
                  <c:v>40803.792000000001</c:v>
                </c:pt>
                <c:pt idx="6236">
                  <c:v>40803.832999999999</c:v>
                </c:pt>
                <c:pt idx="6237">
                  <c:v>40803.875</c:v>
                </c:pt>
                <c:pt idx="6238">
                  <c:v>40803.917000000001</c:v>
                </c:pt>
                <c:pt idx="6239">
                  <c:v>40803.957999999999</c:v>
                </c:pt>
                <c:pt idx="6240">
                  <c:v>40804</c:v>
                </c:pt>
                <c:pt idx="6241">
                  <c:v>40804.040999999997</c:v>
                </c:pt>
                <c:pt idx="6242">
                  <c:v>40804.082999999999</c:v>
                </c:pt>
                <c:pt idx="6243">
                  <c:v>40804.125</c:v>
                </c:pt>
                <c:pt idx="6244">
                  <c:v>40804.167000000001</c:v>
                </c:pt>
                <c:pt idx="6245">
                  <c:v>40804.207999999999</c:v>
                </c:pt>
                <c:pt idx="6246">
                  <c:v>40804.25</c:v>
                </c:pt>
                <c:pt idx="6247">
                  <c:v>40804.292000000001</c:v>
                </c:pt>
                <c:pt idx="6248">
                  <c:v>40804.332999999999</c:v>
                </c:pt>
                <c:pt idx="6249">
                  <c:v>40804.375</c:v>
                </c:pt>
                <c:pt idx="6250">
                  <c:v>40804.417000000001</c:v>
                </c:pt>
                <c:pt idx="6251">
                  <c:v>40804.457999999999</c:v>
                </c:pt>
                <c:pt idx="6252">
                  <c:v>40804.5</c:v>
                </c:pt>
                <c:pt idx="6253">
                  <c:v>40804.542000000001</c:v>
                </c:pt>
                <c:pt idx="6254">
                  <c:v>40804.582999999999</c:v>
                </c:pt>
                <c:pt idx="6255">
                  <c:v>40804.625</c:v>
                </c:pt>
                <c:pt idx="6256">
                  <c:v>40804.667000000001</c:v>
                </c:pt>
                <c:pt idx="6257">
                  <c:v>40804.707999999999</c:v>
                </c:pt>
                <c:pt idx="6258">
                  <c:v>40804.75</c:v>
                </c:pt>
                <c:pt idx="6259">
                  <c:v>40804.792000000001</c:v>
                </c:pt>
                <c:pt idx="6260">
                  <c:v>40804.832999999999</c:v>
                </c:pt>
                <c:pt idx="6261">
                  <c:v>40804.875</c:v>
                </c:pt>
                <c:pt idx="6262">
                  <c:v>40804.917000000001</c:v>
                </c:pt>
                <c:pt idx="6263">
                  <c:v>40804.957999999999</c:v>
                </c:pt>
                <c:pt idx="6264">
                  <c:v>40805</c:v>
                </c:pt>
                <c:pt idx="6265">
                  <c:v>40805.042000000001</c:v>
                </c:pt>
                <c:pt idx="6266">
                  <c:v>40805.082999999999</c:v>
                </c:pt>
                <c:pt idx="6267">
                  <c:v>40805.125</c:v>
                </c:pt>
                <c:pt idx="6268">
                  <c:v>40805.165999999997</c:v>
                </c:pt>
                <c:pt idx="6269">
                  <c:v>40805.207999999999</c:v>
                </c:pt>
                <c:pt idx="6270">
                  <c:v>40805.25</c:v>
                </c:pt>
                <c:pt idx="6271">
                  <c:v>40805.292000000001</c:v>
                </c:pt>
                <c:pt idx="6272">
                  <c:v>40805.332999999999</c:v>
                </c:pt>
                <c:pt idx="6273">
                  <c:v>40805.375</c:v>
                </c:pt>
                <c:pt idx="6274">
                  <c:v>40805.417000000001</c:v>
                </c:pt>
                <c:pt idx="6275">
                  <c:v>40805.457999999999</c:v>
                </c:pt>
                <c:pt idx="6276">
                  <c:v>40805.5</c:v>
                </c:pt>
                <c:pt idx="6277">
                  <c:v>40805.542000000001</c:v>
                </c:pt>
                <c:pt idx="6278">
                  <c:v>40805.582999999999</c:v>
                </c:pt>
                <c:pt idx="6279">
                  <c:v>40805.625</c:v>
                </c:pt>
                <c:pt idx="6280">
                  <c:v>40805.667000000001</c:v>
                </c:pt>
                <c:pt idx="6281">
                  <c:v>40805.707999999999</c:v>
                </c:pt>
                <c:pt idx="6282">
                  <c:v>40805.75</c:v>
                </c:pt>
                <c:pt idx="6283">
                  <c:v>40805.792000000001</c:v>
                </c:pt>
                <c:pt idx="6284">
                  <c:v>40805.832999999999</c:v>
                </c:pt>
                <c:pt idx="6285">
                  <c:v>40805.875</c:v>
                </c:pt>
                <c:pt idx="6286">
                  <c:v>40805.917000000001</c:v>
                </c:pt>
                <c:pt idx="6287">
                  <c:v>40805.957999999999</c:v>
                </c:pt>
                <c:pt idx="6288">
                  <c:v>40806</c:v>
                </c:pt>
                <c:pt idx="6289">
                  <c:v>40806.042000000001</c:v>
                </c:pt>
                <c:pt idx="6290">
                  <c:v>40806.082999999999</c:v>
                </c:pt>
                <c:pt idx="6291">
                  <c:v>40806.125</c:v>
                </c:pt>
                <c:pt idx="6292">
                  <c:v>40806.167000000001</c:v>
                </c:pt>
                <c:pt idx="6293">
                  <c:v>40806.207999999999</c:v>
                </c:pt>
                <c:pt idx="6294">
                  <c:v>40806.25</c:v>
                </c:pt>
                <c:pt idx="6295">
                  <c:v>40806.292000000001</c:v>
                </c:pt>
                <c:pt idx="6296">
                  <c:v>40806.332999999999</c:v>
                </c:pt>
                <c:pt idx="6297">
                  <c:v>40806.375</c:v>
                </c:pt>
                <c:pt idx="6298">
                  <c:v>40806.417000000001</c:v>
                </c:pt>
                <c:pt idx="6299">
                  <c:v>40806.457999999999</c:v>
                </c:pt>
                <c:pt idx="6300">
                  <c:v>40806.5</c:v>
                </c:pt>
                <c:pt idx="6301">
                  <c:v>40806.542000000001</c:v>
                </c:pt>
                <c:pt idx="6302">
                  <c:v>40806.582999999999</c:v>
                </c:pt>
                <c:pt idx="6303">
                  <c:v>40806.625</c:v>
                </c:pt>
                <c:pt idx="6304">
                  <c:v>40806.667000000001</c:v>
                </c:pt>
                <c:pt idx="6305">
                  <c:v>40806.707999999999</c:v>
                </c:pt>
                <c:pt idx="6306">
                  <c:v>40806.75</c:v>
                </c:pt>
                <c:pt idx="6307">
                  <c:v>40806.790999999997</c:v>
                </c:pt>
                <c:pt idx="6308">
                  <c:v>40806.832999999999</c:v>
                </c:pt>
                <c:pt idx="6309">
                  <c:v>40806.875</c:v>
                </c:pt>
                <c:pt idx="6310">
                  <c:v>40806.917000000001</c:v>
                </c:pt>
                <c:pt idx="6311">
                  <c:v>40806.957999999999</c:v>
                </c:pt>
                <c:pt idx="6312">
                  <c:v>40807</c:v>
                </c:pt>
                <c:pt idx="6313">
                  <c:v>40807.042000000001</c:v>
                </c:pt>
                <c:pt idx="6314">
                  <c:v>40807.082999999999</c:v>
                </c:pt>
                <c:pt idx="6315">
                  <c:v>40807.125</c:v>
                </c:pt>
                <c:pt idx="6316">
                  <c:v>40807.167000000001</c:v>
                </c:pt>
                <c:pt idx="6317">
                  <c:v>40807.207999999999</c:v>
                </c:pt>
                <c:pt idx="6318">
                  <c:v>40807.25</c:v>
                </c:pt>
                <c:pt idx="6319">
                  <c:v>40807.292000000001</c:v>
                </c:pt>
                <c:pt idx="6320">
                  <c:v>40807.332999999999</c:v>
                </c:pt>
                <c:pt idx="6321">
                  <c:v>40807.375</c:v>
                </c:pt>
                <c:pt idx="6322">
                  <c:v>40807.417000000001</c:v>
                </c:pt>
                <c:pt idx="6323">
                  <c:v>40807.457999999999</c:v>
                </c:pt>
                <c:pt idx="6324">
                  <c:v>40807.5</c:v>
                </c:pt>
                <c:pt idx="6325">
                  <c:v>40807.542000000001</c:v>
                </c:pt>
                <c:pt idx="6326">
                  <c:v>40807.582999999999</c:v>
                </c:pt>
                <c:pt idx="6327">
                  <c:v>40807.625</c:v>
                </c:pt>
                <c:pt idx="6328">
                  <c:v>40807.665999999997</c:v>
                </c:pt>
                <c:pt idx="6329">
                  <c:v>40807.707999999999</c:v>
                </c:pt>
                <c:pt idx="6330">
                  <c:v>40807.75</c:v>
                </c:pt>
                <c:pt idx="6331">
                  <c:v>40807.792000000001</c:v>
                </c:pt>
                <c:pt idx="6332">
                  <c:v>40807.832999999999</c:v>
                </c:pt>
                <c:pt idx="6333">
                  <c:v>40807.875</c:v>
                </c:pt>
                <c:pt idx="6334">
                  <c:v>40807.917000000001</c:v>
                </c:pt>
                <c:pt idx="6335">
                  <c:v>40807.957999999999</c:v>
                </c:pt>
                <c:pt idx="6336">
                  <c:v>40808</c:v>
                </c:pt>
                <c:pt idx="6337">
                  <c:v>40808.042000000001</c:v>
                </c:pt>
                <c:pt idx="6338">
                  <c:v>40808.082999999999</c:v>
                </c:pt>
                <c:pt idx="6339">
                  <c:v>40808.125</c:v>
                </c:pt>
                <c:pt idx="6340">
                  <c:v>40808.167000000001</c:v>
                </c:pt>
                <c:pt idx="6341">
                  <c:v>40808.207999999999</c:v>
                </c:pt>
                <c:pt idx="6342">
                  <c:v>40808.25</c:v>
                </c:pt>
                <c:pt idx="6343">
                  <c:v>40808.292000000001</c:v>
                </c:pt>
                <c:pt idx="6344">
                  <c:v>40808.332999999999</c:v>
                </c:pt>
                <c:pt idx="6345">
                  <c:v>40808.375</c:v>
                </c:pt>
                <c:pt idx="6346">
                  <c:v>40808.417000000001</c:v>
                </c:pt>
                <c:pt idx="6347">
                  <c:v>40808.457999999999</c:v>
                </c:pt>
                <c:pt idx="6348">
                  <c:v>40808.5</c:v>
                </c:pt>
                <c:pt idx="6349">
                  <c:v>40808.542000000001</c:v>
                </c:pt>
                <c:pt idx="6350">
                  <c:v>40808.582999999999</c:v>
                </c:pt>
                <c:pt idx="6351">
                  <c:v>40808.625</c:v>
                </c:pt>
                <c:pt idx="6352">
                  <c:v>40808.667000000001</c:v>
                </c:pt>
                <c:pt idx="6353">
                  <c:v>40808.707999999999</c:v>
                </c:pt>
                <c:pt idx="6354">
                  <c:v>40808.75</c:v>
                </c:pt>
                <c:pt idx="6355">
                  <c:v>40808.792000000001</c:v>
                </c:pt>
                <c:pt idx="6356">
                  <c:v>40808.832999999999</c:v>
                </c:pt>
                <c:pt idx="6357">
                  <c:v>40808.875</c:v>
                </c:pt>
                <c:pt idx="6358">
                  <c:v>40808.917000000001</c:v>
                </c:pt>
                <c:pt idx="6359">
                  <c:v>40808.957999999999</c:v>
                </c:pt>
                <c:pt idx="6360">
                  <c:v>40809</c:v>
                </c:pt>
                <c:pt idx="6361">
                  <c:v>40809.042000000001</c:v>
                </c:pt>
                <c:pt idx="6362">
                  <c:v>40809.082999999999</c:v>
                </c:pt>
                <c:pt idx="6363">
                  <c:v>40809.125</c:v>
                </c:pt>
                <c:pt idx="6364">
                  <c:v>40809.167000000001</c:v>
                </c:pt>
                <c:pt idx="6365">
                  <c:v>40809.207999999999</c:v>
                </c:pt>
                <c:pt idx="6366">
                  <c:v>40809.25</c:v>
                </c:pt>
                <c:pt idx="6367">
                  <c:v>40809.292000000001</c:v>
                </c:pt>
                <c:pt idx="6368">
                  <c:v>40809.332999999999</c:v>
                </c:pt>
                <c:pt idx="6369">
                  <c:v>40809.375</c:v>
                </c:pt>
                <c:pt idx="6370">
                  <c:v>40809.417000000001</c:v>
                </c:pt>
                <c:pt idx="6371">
                  <c:v>40809.457999999999</c:v>
                </c:pt>
                <c:pt idx="6372">
                  <c:v>40809.5</c:v>
                </c:pt>
                <c:pt idx="6373">
                  <c:v>40809.542000000001</c:v>
                </c:pt>
                <c:pt idx="6374">
                  <c:v>40809.582999999999</c:v>
                </c:pt>
                <c:pt idx="6375">
                  <c:v>40809.625</c:v>
                </c:pt>
                <c:pt idx="6376">
                  <c:v>40809.667000000001</c:v>
                </c:pt>
                <c:pt idx="6377">
                  <c:v>40809.707999999999</c:v>
                </c:pt>
                <c:pt idx="6378">
                  <c:v>40809.75</c:v>
                </c:pt>
                <c:pt idx="6379">
                  <c:v>40809.792000000001</c:v>
                </c:pt>
                <c:pt idx="6380">
                  <c:v>40809.832999999999</c:v>
                </c:pt>
                <c:pt idx="6381">
                  <c:v>40809.875</c:v>
                </c:pt>
                <c:pt idx="6382">
                  <c:v>40809.917000000001</c:v>
                </c:pt>
                <c:pt idx="6383">
                  <c:v>40809.957999999999</c:v>
                </c:pt>
                <c:pt idx="6384">
                  <c:v>40810</c:v>
                </c:pt>
                <c:pt idx="6385">
                  <c:v>40810.042000000001</c:v>
                </c:pt>
                <c:pt idx="6386">
                  <c:v>40810.082999999999</c:v>
                </c:pt>
                <c:pt idx="6387">
                  <c:v>40810.125</c:v>
                </c:pt>
                <c:pt idx="6388">
                  <c:v>40810.167000000001</c:v>
                </c:pt>
                <c:pt idx="6389">
                  <c:v>40810.207999999999</c:v>
                </c:pt>
                <c:pt idx="6390">
                  <c:v>40810.25</c:v>
                </c:pt>
                <c:pt idx="6391">
                  <c:v>40810.292000000001</c:v>
                </c:pt>
                <c:pt idx="6392">
                  <c:v>40810.332999999999</c:v>
                </c:pt>
                <c:pt idx="6393">
                  <c:v>40810.375</c:v>
                </c:pt>
                <c:pt idx="6394">
                  <c:v>40810.417000000001</c:v>
                </c:pt>
                <c:pt idx="6395">
                  <c:v>40810.457999999999</c:v>
                </c:pt>
                <c:pt idx="6396">
                  <c:v>40810.5</c:v>
                </c:pt>
                <c:pt idx="6397">
                  <c:v>40810.542000000001</c:v>
                </c:pt>
                <c:pt idx="6398">
                  <c:v>40810.582999999999</c:v>
                </c:pt>
                <c:pt idx="6399">
                  <c:v>40810.625</c:v>
                </c:pt>
                <c:pt idx="6400">
                  <c:v>40810.667000000001</c:v>
                </c:pt>
                <c:pt idx="6401">
                  <c:v>40810.707999999999</c:v>
                </c:pt>
                <c:pt idx="6402">
                  <c:v>40810.75</c:v>
                </c:pt>
                <c:pt idx="6403">
                  <c:v>40810.792000000001</c:v>
                </c:pt>
                <c:pt idx="6404">
                  <c:v>40810.832999999999</c:v>
                </c:pt>
                <c:pt idx="6405">
                  <c:v>40810.875</c:v>
                </c:pt>
                <c:pt idx="6406">
                  <c:v>40810.917000000001</c:v>
                </c:pt>
                <c:pt idx="6407">
                  <c:v>40810.957999999999</c:v>
                </c:pt>
                <c:pt idx="6408">
                  <c:v>40811</c:v>
                </c:pt>
                <c:pt idx="6409">
                  <c:v>40811.042000000001</c:v>
                </c:pt>
                <c:pt idx="6410">
                  <c:v>40811.082999999999</c:v>
                </c:pt>
                <c:pt idx="6411">
                  <c:v>40811.125</c:v>
                </c:pt>
                <c:pt idx="6412">
                  <c:v>40811.167000000001</c:v>
                </c:pt>
                <c:pt idx="6413">
                  <c:v>40811.207999999999</c:v>
                </c:pt>
                <c:pt idx="6414">
                  <c:v>40811.25</c:v>
                </c:pt>
                <c:pt idx="6415">
                  <c:v>40811.290999999997</c:v>
                </c:pt>
                <c:pt idx="6416">
                  <c:v>40811.332999999999</c:v>
                </c:pt>
                <c:pt idx="6417">
                  <c:v>40811.375</c:v>
                </c:pt>
                <c:pt idx="6418">
                  <c:v>40811.417000000001</c:v>
                </c:pt>
                <c:pt idx="6419">
                  <c:v>40811.457999999999</c:v>
                </c:pt>
                <c:pt idx="6420">
                  <c:v>40811.5</c:v>
                </c:pt>
                <c:pt idx="6421">
                  <c:v>40811.542000000001</c:v>
                </c:pt>
                <c:pt idx="6422">
                  <c:v>40811.582999999999</c:v>
                </c:pt>
                <c:pt idx="6423">
                  <c:v>40811.625</c:v>
                </c:pt>
                <c:pt idx="6424">
                  <c:v>40811.665999999997</c:v>
                </c:pt>
                <c:pt idx="6425">
                  <c:v>40811.707999999999</c:v>
                </c:pt>
                <c:pt idx="6426">
                  <c:v>40811.75</c:v>
                </c:pt>
                <c:pt idx="6427">
                  <c:v>40811.792000000001</c:v>
                </c:pt>
                <c:pt idx="6428">
                  <c:v>40811.832999999999</c:v>
                </c:pt>
                <c:pt idx="6429">
                  <c:v>40811.875</c:v>
                </c:pt>
                <c:pt idx="6430">
                  <c:v>40811.917000000001</c:v>
                </c:pt>
                <c:pt idx="6431">
                  <c:v>40811.957999999999</c:v>
                </c:pt>
                <c:pt idx="6432">
                  <c:v>40812</c:v>
                </c:pt>
                <c:pt idx="6433">
                  <c:v>40812.042000000001</c:v>
                </c:pt>
                <c:pt idx="6434">
                  <c:v>40812.082999999999</c:v>
                </c:pt>
                <c:pt idx="6435">
                  <c:v>40812.125</c:v>
                </c:pt>
                <c:pt idx="6436">
                  <c:v>40812.167000000001</c:v>
                </c:pt>
                <c:pt idx="6437">
                  <c:v>40812.207999999999</c:v>
                </c:pt>
                <c:pt idx="6438">
                  <c:v>40812.25</c:v>
                </c:pt>
                <c:pt idx="6439">
                  <c:v>40812.290999999997</c:v>
                </c:pt>
                <c:pt idx="6440">
                  <c:v>40812.332999999999</c:v>
                </c:pt>
                <c:pt idx="6441">
                  <c:v>40812.375</c:v>
                </c:pt>
                <c:pt idx="6442">
                  <c:v>40812.417000000001</c:v>
                </c:pt>
                <c:pt idx="6443">
                  <c:v>40812.457999999999</c:v>
                </c:pt>
                <c:pt idx="6444">
                  <c:v>40812.5</c:v>
                </c:pt>
                <c:pt idx="6445">
                  <c:v>40812.540999999997</c:v>
                </c:pt>
                <c:pt idx="6446">
                  <c:v>40812.582999999999</c:v>
                </c:pt>
                <c:pt idx="6447">
                  <c:v>40812.625</c:v>
                </c:pt>
                <c:pt idx="6448">
                  <c:v>40812.667000000001</c:v>
                </c:pt>
                <c:pt idx="6449">
                  <c:v>40812.707999999999</c:v>
                </c:pt>
                <c:pt idx="6450">
                  <c:v>40812.75</c:v>
                </c:pt>
                <c:pt idx="6451">
                  <c:v>40812.792000000001</c:v>
                </c:pt>
                <c:pt idx="6452">
                  <c:v>40812.832999999999</c:v>
                </c:pt>
                <c:pt idx="6453">
                  <c:v>40812.875</c:v>
                </c:pt>
                <c:pt idx="6454">
                  <c:v>40812.915999999997</c:v>
                </c:pt>
                <c:pt idx="6455">
                  <c:v>40812.957999999999</c:v>
                </c:pt>
                <c:pt idx="6456">
                  <c:v>40813</c:v>
                </c:pt>
                <c:pt idx="6457">
                  <c:v>40813.042000000001</c:v>
                </c:pt>
                <c:pt idx="6458">
                  <c:v>40813.082999999999</c:v>
                </c:pt>
                <c:pt idx="6459">
                  <c:v>40813.125</c:v>
                </c:pt>
                <c:pt idx="6460">
                  <c:v>40813.167000000001</c:v>
                </c:pt>
                <c:pt idx="6461">
                  <c:v>40813.207999999999</c:v>
                </c:pt>
                <c:pt idx="6462">
                  <c:v>40813.25</c:v>
                </c:pt>
                <c:pt idx="6463">
                  <c:v>40813.290999999997</c:v>
                </c:pt>
                <c:pt idx="6464">
                  <c:v>40813.332999999999</c:v>
                </c:pt>
                <c:pt idx="6465">
                  <c:v>40813.375</c:v>
                </c:pt>
                <c:pt idx="6466">
                  <c:v>40813.417000000001</c:v>
                </c:pt>
                <c:pt idx="6467">
                  <c:v>40813.457999999999</c:v>
                </c:pt>
                <c:pt idx="6468">
                  <c:v>40813.5</c:v>
                </c:pt>
                <c:pt idx="6469">
                  <c:v>40813.540999999997</c:v>
                </c:pt>
                <c:pt idx="6470">
                  <c:v>40813.582999999999</c:v>
                </c:pt>
                <c:pt idx="6471">
                  <c:v>40813.625</c:v>
                </c:pt>
                <c:pt idx="6472">
                  <c:v>40813.665999999997</c:v>
                </c:pt>
                <c:pt idx="6473">
                  <c:v>40813.707999999999</c:v>
                </c:pt>
                <c:pt idx="6474">
                  <c:v>40813.75</c:v>
                </c:pt>
                <c:pt idx="6475">
                  <c:v>40813.792000000001</c:v>
                </c:pt>
                <c:pt idx="6476">
                  <c:v>40813.832999999999</c:v>
                </c:pt>
                <c:pt idx="6477">
                  <c:v>40813.875</c:v>
                </c:pt>
                <c:pt idx="6478">
                  <c:v>40813.917000000001</c:v>
                </c:pt>
                <c:pt idx="6479">
                  <c:v>40813.957999999999</c:v>
                </c:pt>
                <c:pt idx="6480">
                  <c:v>40814</c:v>
                </c:pt>
                <c:pt idx="6481">
                  <c:v>40814.042000000001</c:v>
                </c:pt>
                <c:pt idx="6482">
                  <c:v>40814.082999999999</c:v>
                </c:pt>
                <c:pt idx="6483">
                  <c:v>40814.125</c:v>
                </c:pt>
                <c:pt idx="6484">
                  <c:v>40814.167000000001</c:v>
                </c:pt>
                <c:pt idx="6485">
                  <c:v>40814.207999999999</c:v>
                </c:pt>
                <c:pt idx="6486">
                  <c:v>40814.25</c:v>
                </c:pt>
                <c:pt idx="6487">
                  <c:v>40814.292000000001</c:v>
                </c:pt>
                <c:pt idx="6488">
                  <c:v>40814.332999999999</c:v>
                </c:pt>
                <c:pt idx="6489">
                  <c:v>40814.375</c:v>
                </c:pt>
                <c:pt idx="6490">
                  <c:v>40814.417000000001</c:v>
                </c:pt>
                <c:pt idx="6491">
                  <c:v>40814.457999999999</c:v>
                </c:pt>
                <c:pt idx="6492">
                  <c:v>40814.5</c:v>
                </c:pt>
                <c:pt idx="6493">
                  <c:v>40814.542000000001</c:v>
                </c:pt>
                <c:pt idx="6494">
                  <c:v>40814.582999999999</c:v>
                </c:pt>
                <c:pt idx="6495">
                  <c:v>40814.625</c:v>
                </c:pt>
                <c:pt idx="6496">
                  <c:v>40814.667000000001</c:v>
                </c:pt>
                <c:pt idx="6497">
                  <c:v>40814.707999999999</c:v>
                </c:pt>
                <c:pt idx="6498">
                  <c:v>40814.75</c:v>
                </c:pt>
                <c:pt idx="6499">
                  <c:v>40814.792000000001</c:v>
                </c:pt>
                <c:pt idx="6500">
                  <c:v>40814.832999999999</c:v>
                </c:pt>
                <c:pt idx="6501">
                  <c:v>40814.875</c:v>
                </c:pt>
                <c:pt idx="6502">
                  <c:v>40814.917000000001</c:v>
                </c:pt>
                <c:pt idx="6503">
                  <c:v>40814.957999999999</c:v>
                </c:pt>
                <c:pt idx="6504">
                  <c:v>40815</c:v>
                </c:pt>
                <c:pt idx="6505">
                  <c:v>40815.042000000001</c:v>
                </c:pt>
                <c:pt idx="6506">
                  <c:v>40815.082999999999</c:v>
                </c:pt>
                <c:pt idx="6507">
                  <c:v>40815.125</c:v>
                </c:pt>
                <c:pt idx="6508">
                  <c:v>40815.167000000001</c:v>
                </c:pt>
                <c:pt idx="6509">
                  <c:v>40815.207999999999</c:v>
                </c:pt>
                <c:pt idx="6510">
                  <c:v>40815.25</c:v>
                </c:pt>
                <c:pt idx="6511">
                  <c:v>40815.292000000001</c:v>
                </c:pt>
                <c:pt idx="6512">
                  <c:v>40815.332999999999</c:v>
                </c:pt>
                <c:pt idx="6513">
                  <c:v>40815.375</c:v>
                </c:pt>
                <c:pt idx="6514">
                  <c:v>40815.417000000001</c:v>
                </c:pt>
                <c:pt idx="6515">
                  <c:v>40815.457999999999</c:v>
                </c:pt>
                <c:pt idx="6516">
                  <c:v>40815.5</c:v>
                </c:pt>
                <c:pt idx="6517">
                  <c:v>40815.542000000001</c:v>
                </c:pt>
                <c:pt idx="6518">
                  <c:v>40815.582999999999</c:v>
                </c:pt>
                <c:pt idx="6519">
                  <c:v>40815.625</c:v>
                </c:pt>
                <c:pt idx="6520">
                  <c:v>40815.667000000001</c:v>
                </c:pt>
                <c:pt idx="6521">
                  <c:v>40815.707999999999</c:v>
                </c:pt>
                <c:pt idx="6522">
                  <c:v>40815.75</c:v>
                </c:pt>
                <c:pt idx="6523">
                  <c:v>40815.792000000001</c:v>
                </c:pt>
                <c:pt idx="6524">
                  <c:v>40815.832999999999</c:v>
                </c:pt>
                <c:pt idx="6525">
                  <c:v>40815.875</c:v>
                </c:pt>
                <c:pt idx="6526">
                  <c:v>40815.915999999997</c:v>
                </c:pt>
                <c:pt idx="6527">
                  <c:v>40815.957999999999</c:v>
                </c:pt>
                <c:pt idx="6528">
                  <c:v>40816</c:v>
                </c:pt>
                <c:pt idx="6529">
                  <c:v>40816.042000000001</c:v>
                </c:pt>
                <c:pt idx="6530">
                  <c:v>40816.082999999999</c:v>
                </c:pt>
                <c:pt idx="6531">
                  <c:v>40816.125</c:v>
                </c:pt>
                <c:pt idx="6532">
                  <c:v>40816.167000000001</c:v>
                </c:pt>
                <c:pt idx="6533">
                  <c:v>40816.207999999999</c:v>
                </c:pt>
                <c:pt idx="6534">
                  <c:v>40816.25</c:v>
                </c:pt>
                <c:pt idx="6535">
                  <c:v>40816.292000000001</c:v>
                </c:pt>
                <c:pt idx="6536">
                  <c:v>40816.332999999999</c:v>
                </c:pt>
                <c:pt idx="6537">
                  <c:v>40816.375</c:v>
                </c:pt>
                <c:pt idx="6538">
                  <c:v>40816.415999999997</c:v>
                </c:pt>
                <c:pt idx="6539">
                  <c:v>40816.457999999999</c:v>
                </c:pt>
                <c:pt idx="6540">
                  <c:v>40816.5</c:v>
                </c:pt>
                <c:pt idx="6541">
                  <c:v>40816.542000000001</c:v>
                </c:pt>
                <c:pt idx="6542">
                  <c:v>40816.582999999999</c:v>
                </c:pt>
                <c:pt idx="6543">
                  <c:v>40816.625</c:v>
                </c:pt>
                <c:pt idx="6544">
                  <c:v>40816.667000000001</c:v>
                </c:pt>
                <c:pt idx="6545">
                  <c:v>40816.707999999999</c:v>
                </c:pt>
                <c:pt idx="6546">
                  <c:v>40816.75</c:v>
                </c:pt>
                <c:pt idx="6547">
                  <c:v>40816.792000000001</c:v>
                </c:pt>
                <c:pt idx="6548">
                  <c:v>40816.832999999999</c:v>
                </c:pt>
                <c:pt idx="6549">
                  <c:v>40816.875</c:v>
                </c:pt>
                <c:pt idx="6550">
                  <c:v>40816.917000000001</c:v>
                </c:pt>
                <c:pt idx="6551">
                  <c:v>40816.957999999999</c:v>
                </c:pt>
                <c:pt idx="6552">
                  <c:v>40817</c:v>
                </c:pt>
                <c:pt idx="6553">
                  <c:v>40817.042000000001</c:v>
                </c:pt>
                <c:pt idx="6554">
                  <c:v>40817.082999999999</c:v>
                </c:pt>
                <c:pt idx="6555">
                  <c:v>40817.125</c:v>
                </c:pt>
                <c:pt idx="6556">
                  <c:v>40817.167000000001</c:v>
                </c:pt>
                <c:pt idx="6557">
                  <c:v>40817.207999999999</c:v>
                </c:pt>
                <c:pt idx="6558">
                  <c:v>40817.25</c:v>
                </c:pt>
                <c:pt idx="6559">
                  <c:v>40817.290999999997</c:v>
                </c:pt>
                <c:pt idx="6560">
                  <c:v>40817.332999999999</c:v>
                </c:pt>
                <c:pt idx="6561">
                  <c:v>40817.375</c:v>
                </c:pt>
                <c:pt idx="6562">
                  <c:v>40817.417000000001</c:v>
                </c:pt>
                <c:pt idx="6563">
                  <c:v>40817.457999999999</c:v>
                </c:pt>
                <c:pt idx="6564">
                  <c:v>40817.5</c:v>
                </c:pt>
                <c:pt idx="6565">
                  <c:v>40817.542000000001</c:v>
                </c:pt>
                <c:pt idx="6566">
                  <c:v>40817.582999999999</c:v>
                </c:pt>
                <c:pt idx="6567">
                  <c:v>40817.625</c:v>
                </c:pt>
                <c:pt idx="6568">
                  <c:v>40817.667000000001</c:v>
                </c:pt>
                <c:pt idx="6569">
                  <c:v>40817.707999999999</c:v>
                </c:pt>
                <c:pt idx="6570">
                  <c:v>40817.75</c:v>
                </c:pt>
                <c:pt idx="6571">
                  <c:v>40817.792000000001</c:v>
                </c:pt>
                <c:pt idx="6572">
                  <c:v>40817.832999999999</c:v>
                </c:pt>
                <c:pt idx="6573">
                  <c:v>40817.875</c:v>
                </c:pt>
                <c:pt idx="6574">
                  <c:v>40817.917000000001</c:v>
                </c:pt>
                <c:pt idx="6575">
                  <c:v>40817.957999999999</c:v>
                </c:pt>
                <c:pt idx="6576">
                  <c:v>40818</c:v>
                </c:pt>
                <c:pt idx="6577">
                  <c:v>40818.042000000001</c:v>
                </c:pt>
                <c:pt idx="6578">
                  <c:v>40818.082999999999</c:v>
                </c:pt>
                <c:pt idx="6579">
                  <c:v>40818.125</c:v>
                </c:pt>
                <c:pt idx="6580">
                  <c:v>40818.165999999997</c:v>
                </c:pt>
                <c:pt idx="6581">
                  <c:v>40818.207999999999</c:v>
                </c:pt>
                <c:pt idx="6582">
                  <c:v>40818.25</c:v>
                </c:pt>
                <c:pt idx="6583">
                  <c:v>40818.292000000001</c:v>
                </c:pt>
                <c:pt idx="6584">
                  <c:v>40818.332999999999</c:v>
                </c:pt>
                <c:pt idx="6585">
                  <c:v>40818.375</c:v>
                </c:pt>
                <c:pt idx="6586">
                  <c:v>40818.417000000001</c:v>
                </c:pt>
                <c:pt idx="6587">
                  <c:v>40818.457999999999</c:v>
                </c:pt>
                <c:pt idx="6588">
                  <c:v>40818.5</c:v>
                </c:pt>
                <c:pt idx="6589">
                  <c:v>40818.542000000001</c:v>
                </c:pt>
                <c:pt idx="6590">
                  <c:v>40818.582999999999</c:v>
                </c:pt>
                <c:pt idx="6591">
                  <c:v>40818.625</c:v>
                </c:pt>
                <c:pt idx="6592">
                  <c:v>40818.667000000001</c:v>
                </c:pt>
                <c:pt idx="6593">
                  <c:v>40818.707999999999</c:v>
                </c:pt>
                <c:pt idx="6594">
                  <c:v>40818.75</c:v>
                </c:pt>
                <c:pt idx="6595">
                  <c:v>40818.790999999997</c:v>
                </c:pt>
                <c:pt idx="6596">
                  <c:v>40818.832999999999</c:v>
                </c:pt>
                <c:pt idx="6597">
                  <c:v>40818.875</c:v>
                </c:pt>
                <c:pt idx="6598">
                  <c:v>40818.917000000001</c:v>
                </c:pt>
                <c:pt idx="6599">
                  <c:v>40818.957999999999</c:v>
                </c:pt>
                <c:pt idx="6600">
                  <c:v>40819</c:v>
                </c:pt>
                <c:pt idx="6601">
                  <c:v>40819.042000000001</c:v>
                </c:pt>
                <c:pt idx="6602">
                  <c:v>40819.082999999999</c:v>
                </c:pt>
                <c:pt idx="6603">
                  <c:v>40819.125</c:v>
                </c:pt>
                <c:pt idx="6604">
                  <c:v>40819.165999999997</c:v>
                </c:pt>
                <c:pt idx="6605">
                  <c:v>40819.207999999999</c:v>
                </c:pt>
                <c:pt idx="6606">
                  <c:v>40819.25</c:v>
                </c:pt>
                <c:pt idx="6607">
                  <c:v>40819.292000000001</c:v>
                </c:pt>
                <c:pt idx="6608">
                  <c:v>40819.332999999999</c:v>
                </c:pt>
                <c:pt idx="6609">
                  <c:v>40819.375</c:v>
                </c:pt>
                <c:pt idx="6610">
                  <c:v>40819.417000000001</c:v>
                </c:pt>
                <c:pt idx="6611">
                  <c:v>40819.457999999999</c:v>
                </c:pt>
                <c:pt idx="6612">
                  <c:v>40819.5</c:v>
                </c:pt>
                <c:pt idx="6613">
                  <c:v>40819.542000000001</c:v>
                </c:pt>
                <c:pt idx="6614">
                  <c:v>40819.582999999999</c:v>
                </c:pt>
                <c:pt idx="6615">
                  <c:v>40819.625</c:v>
                </c:pt>
                <c:pt idx="6616">
                  <c:v>40819.667000000001</c:v>
                </c:pt>
                <c:pt idx="6617">
                  <c:v>40819.707999999999</c:v>
                </c:pt>
                <c:pt idx="6618">
                  <c:v>40819.75</c:v>
                </c:pt>
                <c:pt idx="6619">
                  <c:v>40819.792000000001</c:v>
                </c:pt>
                <c:pt idx="6620">
                  <c:v>40819.832999999999</c:v>
                </c:pt>
                <c:pt idx="6621">
                  <c:v>40819.875</c:v>
                </c:pt>
                <c:pt idx="6622">
                  <c:v>40819.917000000001</c:v>
                </c:pt>
                <c:pt idx="6623">
                  <c:v>40819.957999999999</c:v>
                </c:pt>
                <c:pt idx="6624">
                  <c:v>40820</c:v>
                </c:pt>
                <c:pt idx="6625">
                  <c:v>40820.042000000001</c:v>
                </c:pt>
                <c:pt idx="6626">
                  <c:v>40820.082999999999</c:v>
                </c:pt>
                <c:pt idx="6627">
                  <c:v>40820.125</c:v>
                </c:pt>
                <c:pt idx="6628">
                  <c:v>40820.167000000001</c:v>
                </c:pt>
                <c:pt idx="6629">
                  <c:v>40820.207999999999</c:v>
                </c:pt>
                <c:pt idx="6630">
                  <c:v>40820.25</c:v>
                </c:pt>
                <c:pt idx="6631">
                  <c:v>40820.292000000001</c:v>
                </c:pt>
                <c:pt idx="6632">
                  <c:v>40820.332999999999</c:v>
                </c:pt>
                <c:pt idx="6633">
                  <c:v>40820.375</c:v>
                </c:pt>
                <c:pt idx="6634">
                  <c:v>40820.417000000001</c:v>
                </c:pt>
                <c:pt idx="6635">
                  <c:v>40820.457999999999</c:v>
                </c:pt>
                <c:pt idx="6636">
                  <c:v>40820.5</c:v>
                </c:pt>
                <c:pt idx="6637">
                  <c:v>40820.540999999997</c:v>
                </c:pt>
                <c:pt idx="6638">
                  <c:v>40820.582999999999</c:v>
                </c:pt>
                <c:pt idx="6639">
                  <c:v>40820.625</c:v>
                </c:pt>
                <c:pt idx="6640">
                  <c:v>40820.667000000001</c:v>
                </c:pt>
                <c:pt idx="6641">
                  <c:v>40820.707999999999</c:v>
                </c:pt>
                <c:pt idx="6642">
                  <c:v>40820.75</c:v>
                </c:pt>
                <c:pt idx="6643">
                  <c:v>40820.792000000001</c:v>
                </c:pt>
                <c:pt idx="6644">
                  <c:v>40820.832999999999</c:v>
                </c:pt>
                <c:pt idx="6645">
                  <c:v>40820.875</c:v>
                </c:pt>
                <c:pt idx="6646">
                  <c:v>40820.915999999997</c:v>
                </c:pt>
                <c:pt idx="6647">
                  <c:v>40820.957999999999</c:v>
                </c:pt>
                <c:pt idx="6648">
                  <c:v>40821</c:v>
                </c:pt>
                <c:pt idx="6649">
                  <c:v>40821.042000000001</c:v>
                </c:pt>
                <c:pt idx="6650">
                  <c:v>40821.082999999999</c:v>
                </c:pt>
                <c:pt idx="6651">
                  <c:v>40821.125</c:v>
                </c:pt>
                <c:pt idx="6652">
                  <c:v>40821.167000000001</c:v>
                </c:pt>
                <c:pt idx="6653">
                  <c:v>40821.207999999999</c:v>
                </c:pt>
                <c:pt idx="6654">
                  <c:v>40821.25</c:v>
                </c:pt>
                <c:pt idx="6655">
                  <c:v>40821.292000000001</c:v>
                </c:pt>
                <c:pt idx="6656">
                  <c:v>40821.332999999999</c:v>
                </c:pt>
                <c:pt idx="6657">
                  <c:v>40821.375</c:v>
                </c:pt>
                <c:pt idx="6658">
                  <c:v>40821.417000000001</c:v>
                </c:pt>
                <c:pt idx="6659">
                  <c:v>40821.457999999999</c:v>
                </c:pt>
                <c:pt idx="6660">
                  <c:v>40821.5</c:v>
                </c:pt>
                <c:pt idx="6661">
                  <c:v>40821.542000000001</c:v>
                </c:pt>
                <c:pt idx="6662">
                  <c:v>40821.582999999999</c:v>
                </c:pt>
                <c:pt idx="6663">
                  <c:v>40821.625</c:v>
                </c:pt>
                <c:pt idx="6664">
                  <c:v>40821.665999999997</c:v>
                </c:pt>
                <c:pt idx="6665">
                  <c:v>40821.707999999999</c:v>
                </c:pt>
                <c:pt idx="6666">
                  <c:v>40821.75</c:v>
                </c:pt>
                <c:pt idx="6667">
                  <c:v>40821.792000000001</c:v>
                </c:pt>
                <c:pt idx="6668">
                  <c:v>40821.832999999999</c:v>
                </c:pt>
                <c:pt idx="6669">
                  <c:v>40821.875</c:v>
                </c:pt>
                <c:pt idx="6670">
                  <c:v>40821.917000000001</c:v>
                </c:pt>
                <c:pt idx="6671">
                  <c:v>40821.957999999999</c:v>
                </c:pt>
                <c:pt idx="6672">
                  <c:v>40822</c:v>
                </c:pt>
                <c:pt idx="6673">
                  <c:v>40822.040999999997</c:v>
                </c:pt>
                <c:pt idx="6674">
                  <c:v>40822.082999999999</c:v>
                </c:pt>
                <c:pt idx="6675">
                  <c:v>40822.125</c:v>
                </c:pt>
                <c:pt idx="6676">
                  <c:v>40822.167000000001</c:v>
                </c:pt>
                <c:pt idx="6677">
                  <c:v>40822.207999999999</c:v>
                </c:pt>
                <c:pt idx="6678">
                  <c:v>40822.25</c:v>
                </c:pt>
                <c:pt idx="6679">
                  <c:v>40822.292000000001</c:v>
                </c:pt>
                <c:pt idx="6680">
                  <c:v>40822.332999999999</c:v>
                </c:pt>
                <c:pt idx="6681">
                  <c:v>40822.375</c:v>
                </c:pt>
                <c:pt idx="6682">
                  <c:v>40822.417000000001</c:v>
                </c:pt>
                <c:pt idx="6683">
                  <c:v>40822.457999999999</c:v>
                </c:pt>
                <c:pt idx="6684">
                  <c:v>40822.5</c:v>
                </c:pt>
                <c:pt idx="6685">
                  <c:v>40822.542000000001</c:v>
                </c:pt>
                <c:pt idx="6686">
                  <c:v>40822.582999999999</c:v>
                </c:pt>
                <c:pt idx="6687">
                  <c:v>40822.625</c:v>
                </c:pt>
                <c:pt idx="6688">
                  <c:v>40822.667000000001</c:v>
                </c:pt>
                <c:pt idx="6689">
                  <c:v>40822.707999999999</c:v>
                </c:pt>
                <c:pt idx="6690">
                  <c:v>40822.75</c:v>
                </c:pt>
                <c:pt idx="6691">
                  <c:v>40822.792000000001</c:v>
                </c:pt>
                <c:pt idx="6692">
                  <c:v>40822.832999999999</c:v>
                </c:pt>
                <c:pt idx="6693">
                  <c:v>40822.875</c:v>
                </c:pt>
                <c:pt idx="6694">
                  <c:v>40822.917000000001</c:v>
                </c:pt>
                <c:pt idx="6695">
                  <c:v>40822.957999999999</c:v>
                </c:pt>
                <c:pt idx="6696">
                  <c:v>40823</c:v>
                </c:pt>
                <c:pt idx="6697">
                  <c:v>40823.040999999997</c:v>
                </c:pt>
                <c:pt idx="6698">
                  <c:v>40823.082999999999</c:v>
                </c:pt>
                <c:pt idx="6699">
                  <c:v>40823.125</c:v>
                </c:pt>
                <c:pt idx="6700">
                  <c:v>40823.167000000001</c:v>
                </c:pt>
                <c:pt idx="6701">
                  <c:v>40823.207999999999</c:v>
                </c:pt>
                <c:pt idx="6702">
                  <c:v>40823.25</c:v>
                </c:pt>
                <c:pt idx="6703">
                  <c:v>40823.292000000001</c:v>
                </c:pt>
                <c:pt idx="6704">
                  <c:v>40823.332999999999</c:v>
                </c:pt>
                <c:pt idx="6705">
                  <c:v>40823.375</c:v>
                </c:pt>
                <c:pt idx="6706">
                  <c:v>40823.417000000001</c:v>
                </c:pt>
                <c:pt idx="6707">
                  <c:v>40823.457999999999</c:v>
                </c:pt>
                <c:pt idx="6708">
                  <c:v>40823.5</c:v>
                </c:pt>
                <c:pt idx="6709">
                  <c:v>40823.542000000001</c:v>
                </c:pt>
                <c:pt idx="6710">
                  <c:v>40823.582999999999</c:v>
                </c:pt>
                <c:pt idx="6711">
                  <c:v>40823.625</c:v>
                </c:pt>
                <c:pt idx="6712">
                  <c:v>40823.667000000001</c:v>
                </c:pt>
                <c:pt idx="6713">
                  <c:v>40823.707999999999</c:v>
                </c:pt>
                <c:pt idx="6714">
                  <c:v>40823.75</c:v>
                </c:pt>
                <c:pt idx="6715">
                  <c:v>40823.792000000001</c:v>
                </c:pt>
                <c:pt idx="6716">
                  <c:v>40823.832999999999</c:v>
                </c:pt>
                <c:pt idx="6717">
                  <c:v>40823.875</c:v>
                </c:pt>
                <c:pt idx="6718">
                  <c:v>40823.917000000001</c:v>
                </c:pt>
                <c:pt idx="6719">
                  <c:v>40823.957999999999</c:v>
                </c:pt>
                <c:pt idx="6720">
                  <c:v>40824</c:v>
                </c:pt>
                <c:pt idx="6721">
                  <c:v>40824.042000000001</c:v>
                </c:pt>
                <c:pt idx="6722">
                  <c:v>40824.082999999999</c:v>
                </c:pt>
                <c:pt idx="6723">
                  <c:v>40824.125</c:v>
                </c:pt>
                <c:pt idx="6724">
                  <c:v>40824.165999999997</c:v>
                </c:pt>
                <c:pt idx="6725">
                  <c:v>40824.207999999999</c:v>
                </c:pt>
                <c:pt idx="6726">
                  <c:v>40824.25</c:v>
                </c:pt>
                <c:pt idx="6727">
                  <c:v>40824.292000000001</c:v>
                </c:pt>
                <c:pt idx="6728">
                  <c:v>40824.332999999999</c:v>
                </c:pt>
                <c:pt idx="6729">
                  <c:v>40824.375</c:v>
                </c:pt>
                <c:pt idx="6730">
                  <c:v>40824.415999999997</c:v>
                </c:pt>
                <c:pt idx="6731">
                  <c:v>40824.457999999999</c:v>
                </c:pt>
                <c:pt idx="6732">
                  <c:v>40824.5</c:v>
                </c:pt>
                <c:pt idx="6733">
                  <c:v>40824.542000000001</c:v>
                </c:pt>
                <c:pt idx="6734">
                  <c:v>40824.582999999999</c:v>
                </c:pt>
                <c:pt idx="6735">
                  <c:v>40824.625</c:v>
                </c:pt>
                <c:pt idx="6736">
                  <c:v>40824.667000000001</c:v>
                </c:pt>
                <c:pt idx="6737">
                  <c:v>40824.707999999999</c:v>
                </c:pt>
                <c:pt idx="6738">
                  <c:v>40824.75</c:v>
                </c:pt>
                <c:pt idx="6739">
                  <c:v>40824.792000000001</c:v>
                </c:pt>
                <c:pt idx="6740">
                  <c:v>40824.832999999999</c:v>
                </c:pt>
                <c:pt idx="6741">
                  <c:v>40824.875</c:v>
                </c:pt>
                <c:pt idx="6742">
                  <c:v>40824.917000000001</c:v>
                </c:pt>
                <c:pt idx="6743">
                  <c:v>40824.957999999999</c:v>
                </c:pt>
                <c:pt idx="6744">
                  <c:v>40825</c:v>
                </c:pt>
                <c:pt idx="6745">
                  <c:v>40825.042000000001</c:v>
                </c:pt>
                <c:pt idx="6746">
                  <c:v>40825.082999999999</c:v>
                </c:pt>
                <c:pt idx="6747">
                  <c:v>40825.125</c:v>
                </c:pt>
                <c:pt idx="6748">
                  <c:v>40825.167000000001</c:v>
                </c:pt>
                <c:pt idx="6749">
                  <c:v>40825.207999999999</c:v>
                </c:pt>
                <c:pt idx="6750">
                  <c:v>40825.25</c:v>
                </c:pt>
                <c:pt idx="6751">
                  <c:v>40825.292000000001</c:v>
                </c:pt>
                <c:pt idx="6752">
                  <c:v>40825.332999999999</c:v>
                </c:pt>
                <c:pt idx="6753">
                  <c:v>40825.375</c:v>
                </c:pt>
                <c:pt idx="6754">
                  <c:v>40825.417000000001</c:v>
                </c:pt>
                <c:pt idx="6755">
                  <c:v>40825.457999999999</c:v>
                </c:pt>
                <c:pt idx="6756">
                  <c:v>40825.5</c:v>
                </c:pt>
                <c:pt idx="6757">
                  <c:v>40825.542000000001</c:v>
                </c:pt>
                <c:pt idx="6758">
                  <c:v>40825.582999999999</c:v>
                </c:pt>
                <c:pt idx="6759">
                  <c:v>40825.625</c:v>
                </c:pt>
                <c:pt idx="6760">
                  <c:v>40825.667000000001</c:v>
                </c:pt>
                <c:pt idx="6761">
                  <c:v>40825.707999999999</c:v>
                </c:pt>
                <c:pt idx="6762">
                  <c:v>40825.75</c:v>
                </c:pt>
                <c:pt idx="6763">
                  <c:v>40825.792000000001</c:v>
                </c:pt>
                <c:pt idx="6764">
                  <c:v>40825.832999999999</c:v>
                </c:pt>
                <c:pt idx="6765">
                  <c:v>40825.875</c:v>
                </c:pt>
                <c:pt idx="6766">
                  <c:v>40825.917000000001</c:v>
                </c:pt>
                <c:pt idx="6767">
                  <c:v>40825.957999999999</c:v>
                </c:pt>
                <c:pt idx="6768">
                  <c:v>40826</c:v>
                </c:pt>
                <c:pt idx="6769">
                  <c:v>40826.042000000001</c:v>
                </c:pt>
                <c:pt idx="6770">
                  <c:v>40826.082999999999</c:v>
                </c:pt>
                <c:pt idx="6771">
                  <c:v>40826.125</c:v>
                </c:pt>
                <c:pt idx="6772">
                  <c:v>40826.167000000001</c:v>
                </c:pt>
                <c:pt idx="6773">
                  <c:v>40826.207999999999</c:v>
                </c:pt>
                <c:pt idx="6774">
                  <c:v>40826.25</c:v>
                </c:pt>
                <c:pt idx="6775">
                  <c:v>40826.290999999997</c:v>
                </c:pt>
                <c:pt idx="6776">
                  <c:v>40826.332999999999</c:v>
                </c:pt>
                <c:pt idx="6777">
                  <c:v>40826.375</c:v>
                </c:pt>
                <c:pt idx="6778">
                  <c:v>40826.417000000001</c:v>
                </c:pt>
                <c:pt idx="6779">
                  <c:v>40826.457999999999</c:v>
                </c:pt>
                <c:pt idx="6780">
                  <c:v>40826.5</c:v>
                </c:pt>
                <c:pt idx="6781">
                  <c:v>40826.542000000001</c:v>
                </c:pt>
                <c:pt idx="6782">
                  <c:v>40826.582999999999</c:v>
                </c:pt>
                <c:pt idx="6783">
                  <c:v>40826.625</c:v>
                </c:pt>
                <c:pt idx="6784">
                  <c:v>40826.667000000001</c:v>
                </c:pt>
                <c:pt idx="6785">
                  <c:v>40826.707999999999</c:v>
                </c:pt>
                <c:pt idx="6786">
                  <c:v>40826.75</c:v>
                </c:pt>
                <c:pt idx="6787">
                  <c:v>40826.792000000001</c:v>
                </c:pt>
                <c:pt idx="6788">
                  <c:v>40826.832999999999</c:v>
                </c:pt>
                <c:pt idx="6789">
                  <c:v>40826.875</c:v>
                </c:pt>
                <c:pt idx="6790">
                  <c:v>40826.917000000001</c:v>
                </c:pt>
                <c:pt idx="6791">
                  <c:v>40826.957999999999</c:v>
                </c:pt>
                <c:pt idx="6792">
                  <c:v>40827</c:v>
                </c:pt>
                <c:pt idx="6793">
                  <c:v>40827.042000000001</c:v>
                </c:pt>
                <c:pt idx="6794">
                  <c:v>40827.082999999999</c:v>
                </c:pt>
                <c:pt idx="6795">
                  <c:v>40827.125</c:v>
                </c:pt>
                <c:pt idx="6796">
                  <c:v>40827.167000000001</c:v>
                </c:pt>
                <c:pt idx="6797">
                  <c:v>40827.207999999999</c:v>
                </c:pt>
                <c:pt idx="6798">
                  <c:v>40827.25</c:v>
                </c:pt>
                <c:pt idx="6799">
                  <c:v>40827.290999999997</c:v>
                </c:pt>
                <c:pt idx="6800">
                  <c:v>40827.332999999999</c:v>
                </c:pt>
                <c:pt idx="6801">
                  <c:v>40827.375</c:v>
                </c:pt>
                <c:pt idx="6802">
                  <c:v>40827.417000000001</c:v>
                </c:pt>
                <c:pt idx="6803">
                  <c:v>40827.457999999999</c:v>
                </c:pt>
                <c:pt idx="6804">
                  <c:v>40827.5</c:v>
                </c:pt>
                <c:pt idx="6805">
                  <c:v>40827.542000000001</c:v>
                </c:pt>
                <c:pt idx="6806">
                  <c:v>40827.582999999999</c:v>
                </c:pt>
                <c:pt idx="6807">
                  <c:v>40827.625</c:v>
                </c:pt>
                <c:pt idx="6808">
                  <c:v>40827.667000000001</c:v>
                </c:pt>
                <c:pt idx="6809">
                  <c:v>40827.707999999999</c:v>
                </c:pt>
                <c:pt idx="6810">
                  <c:v>40827.75</c:v>
                </c:pt>
                <c:pt idx="6811">
                  <c:v>40827.790999999997</c:v>
                </c:pt>
                <c:pt idx="6812">
                  <c:v>40827.832999999999</c:v>
                </c:pt>
                <c:pt idx="6813">
                  <c:v>40827.875</c:v>
                </c:pt>
                <c:pt idx="6814">
                  <c:v>40827.917000000001</c:v>
                </c:pt>
                <c:pt idx="6815">
                  <c:v>40827.957999999999</c:v>
                </c:pt>
                <c:pt idx="6816">
                  <c:v>40828</c:v>
                </c:pt>
                <c:pt idx="6817">
                  <c:v>40828.042000000001</c:v>
                </c:pt>
                <c:pt idx="6818">
                  <c:v>40828.082999999999</c:v>
                </c:pt>
                <c:pt idx="6819">
                  <c:v>40828.125</c:v>
                </c:pt>
                <c:pt idx="6820">
                  <c:v>40828.167000000001</c:v>
                </c:pt>
                <c:pt idx="6821">
                  <c:v>40828.207999999999</c:v>
                </c:pt>
                <c:pt idx="6822">
                  <c:v>40828.25</c:v>
                </c:pt>
                <c:pt idx="6823">
                  <c:v>40828.292000000001</c:v>
                </c:pt>
                <c:pt idx="6824">
                  <c:v>40828.332999999999</c:v>
                </c:pt>
                <c:pt idx="6825">
                  <c:v>40828.375</c:v>
                </c:pt>
                <c:pt idx="6826">
                  <c:v>40828.417000000001</c:v>
                </c:pt>
                <c:pt idx="6827">
                  <c:v>40828.457999999999</c:v>
                </c:pt>
                <c:pt idx="6828">
                  <c:v>40828.5</c:v>
                </c:pt>
                <c:pt idx="6829">
                  <c:v>40828.542000000001</c:v>
                </c:pt>
                <c:pt idx="6830">
                  <c:v>40828.582999999999</c:v>
                </c:pt>
                <c:pt idx="6831">
                  <c:v>40828.625</c:v>
                </c:pt>
                <c:pt idx="6832">
                  <c:v>40828.667000000001</c:v>
                </c:pt>
                <c:pt idx="6833">
                  <c:v>40828.707999999999</c:v>
                </c:pt>
                <c:pt idx="6834">
                  <c:v>40828.75</c:v>
                </c:pt>
                <c:pt idx="6835">
                  <c:v>40828.792000000001</c:v>
                </c:pt>
                <c:pt idx="6836">
                  <c:v>40828.832999999999</c:v>
                </c:pt>
                <c:pt idx="6837">
                  <c:v>40828.875</c:v>
                </c:pt>
                <c:pt idx="6838">
                  <c:v>40828.917000000001</c:v>
                </c:pt>
                <c:pt idx="6839">
                  <c:v>40828.957999999999</c:v>
                </c:pt>
                <c:pt idx="6840">
                  <c:v>40829</c:v>
                </c:pt>
                <c:pt idx="6841">
                  <c:v>40829.042000000001</c:v>
                </c:pt>
                <c:pt idx="6842">
                  <c:v>40829.082999999999</c:v>
                </c:pt>
                <c:pt idx="6843">
                  <c:v>40829.125</c:v>
                </c:pt>
                <c:pt idx="6844">
                  <c:v>40829.167000000001</c:v>
                </c:pt>
                <c:pt idx="6845">
                  <c:v>40829.207999999999</c:v>
                </c:pt>
                <c:pt idx="6846">
                  <c:v>40829.25</c:v>
                </c:pt>
                <c:pt idx="6847">
                  <c:v>40829.292000000001</c:v>
                </c:pt>
                <c:pt idx="6848">
                  <c:v>40829.332999999999</c:v>
                </c:pt>
                <c:pt idx="6849">
                  <c:v>40829.375</c:v>
                </c:pt>
                <c:pt idx="6850">
                  <c:v>40829.417000000001</c:v>
                </c:pt>
                <c:pt idx="6851">
                  <c:v>40829.457999999999</c:v>
                </c:pt>
                <c:pt idx="6852">
                  <c:v>40829.5</c:v>
                </c:pt>
                <c:pt idx="6853">
                  <c:v>40829.540999999997</c:v>
                </c:pt>
                <c:pt idx="6854">
                  <c:v>40829.582999999999</c:v>
                </c:pt>
                <c:pt idx="6855">
                  <c:v>40829.625</c:v>
                </c:pt>
                <c:pt idx="6856">
                  <c:v>40829.667000000001</c:v>
                </c:pt>
                <c:pt idx="6857">
                  <c:v>40829.707999999999</c:v>
                </c:pt>
                <c:pt idx="6858">
                  <c:v>40829.75</c:v>
                </c:pt>
                <c:pt idx="6859">
                  <c:v>40829.790999999997</c:v>
                </c:pt>
                <c:pt idx="6860">
                  <c:v>40829.832999999999</c:v>
                </c:pt>
                <c:pt idx="6861">
                  <c:v>40829.875</c:v>
                </c:pt>
                <c:pt idx="6862">
                  <c:v>40829.917000000001</c:v>
                </c:pt>
                <c:pt idx="6863">
                  <c:v>40829.957999999999</c:v>
                </c:pt>
                <c:pt idx="6864">
                  <c:v>40830</c:v>
                </c:pt>
                <c:pt idx="6865">
                  <c:v>40830.042000000001</c:v>
                </c:pt>
                <c:pt idx="6866">
                  <c:v>40830.082999999999</c:v>
                </c:pt>
                <c:pt idx="6867">
                  <c:v>40830.125</c:v>
                </c:pt>
                <c:pt idx="6868">
                  <c:v>40830.165999999997</c:v>
                </c:pt>
                <c:pt idx="6869">
                  <c:v>40830.207999999999</c:v>
                </c:pt>
                <c:pt idx="6870">
                  <c:v>40830.25</c:v>
                </c:pt>
                <c:pt idx="6871">
                  <c:v>40830.290999999997</c:v>
                </c:pt>
                <c:pt idx="6872">
                  <c:v>40830.332999999999</c:v>
                </c:pt>
                <c:pt idx="6873">
                  <c:v>40830.375</c:v>
                </c:pt>
                <c:pt idx="6874">
                  <c:v>40830.417000000001</c:v>
                </c:pt>
                <c:pt idx="6875">
                  <c:v>40830.457999999999</c:v>
                </c:pt>
                <c:pt idx="6876">
                  <c:v>40830.5</c:v>
                </c:pt>
                <c:pt idx="6877">
                  <c:v>40830.540999999997</c:v>
                </c:pt>
                <c:pt idx="6878">
                  <c:v>40830.582999999999</c:v>
                </c:pt>
                <c:pt idx="6879">
                  <c:v>40830.625</c:v>
                </c:pt>
                <c:pt idx="6880">
                  <c:v>40830.667000000001</c:v>
                </c:pt>
                <c:pt idx="6881">
                  <c:v>40830.707999999999</c:v>
                </c:pt>
                <c:pt idx="6882">
                  <c:v>40830.75</c:v>
                </c:pt>
                <c:pt idx="6883">
                  <c:v>40830.792000000001</c:v>
                </c:pt>
                <c:pt idx="6884">
                  <c:v>40830.832999999999</c:v>
                </c:pt>
                <c:pt idx="6885">
                  <c:v>40830.875</c:v>
                </c:pt>
                <c:pt idx="6886">
                  <c:v>40830.917000000001</c:v>
                </c:pt>
                <c:pt idx="6887">
                  <c:v>40830.957999999999</c:v>
                </c:pt>
                <c:pt idx="6888">
                  <c:v>40831</c:v>
                </c:pt>
                <c:pt idx="6889">
                  <c:v>40831.042000000001</c:v>
                </c:pt>
                <c:pt idx="6890">
                  <c:v>40831.082999999999</c:v>
                </c:pt>
                <c:pt idx="6891">
                  <c:v>40831.125</c:v>
                </c:pt>
                <c:pt idx="6892">
                  <c:v>40831.167000000001</c:v>
                </c:pt>
                <c:pt idx="6893">
                  <c:v>40831.207999999999</c:v>
                </c:pt>
                <c:pt idx="6894">
                  <c:v>40831.25</c:v>
                </c:pt>
                <c:pt idx="6895">
                  <c:v>40831.292000000001</c:v>
                </c:pt>
                <c:pt idx="6896">
                  <c:v>40831.332999999999</c:v>
                </c:pt>
                <c:pt idx="6897">
                  <c:v>40831.375</c:v>
                </c:pt>
                <c:pt idx="6898">
                  <c:v>40831.417000000001</c:v>
                </c:pt>
                <c:pt idx="6899">
                  <c:v>40831.457999999999</c:v>
                </c:pt>
                <c:pt idx="6900">
                  <c:v>40831.5</c:v>
                </c:pt>
                <c:pt idx="6901">
                  <c:v>40831.542000000001</c:v>
                </c:pt>
                <c:pt idx="6902">
                  <c:v>40831.582999999999</c:v>
                </c:pt>
                <c:pt idx="6903">
                  <c:v>40831.625</c:v>
                </c:pt>
                <c:pt idx="6904">
                  <c:v>40831.667000000001</c:v>
                </c:pt>
                <c:pt idx="6905">
                  <c:v>40831.707999999999</c:v>
                </c:pt>
                <c:pt idx="6906">
                  <c:v>40831.75</c:v>
                </c:pt>
                <c:pt idx="6907">
                  <c:v>40831.792000000001</c:v>
                </c:pt>
                <c:pt idx="6908">
                  <c:v>40831.832999999999</c:v>
                </c:pt>
                <c:pt idx="6909">
                  <c:v>40831.875</c:v>
                </c:pt>
                <c:pt idx="6910">
                  <c:v>40831.917000000001</c:v>
                </c:pt>
                <c:pt idx="6911">
                  <c:v>40831.957999999999</c:v>
                </c:pt>
                <c:pt idx="6912">
                  <c:v>40832</c:v>
                </c:pt>
                <c:pt idx="6913">
                  <c:v>40832.042000000001</c:v>
                </c:pt>
                <c:pt idx="6914">
                  <c:v>40832.082999999999</c:v>
                </c:pt>
                <c:pt idx="6915">
                  <c:v>40832.125</c:v>
                </c:pt>
                <c:pt idx="6916">
                  <c:v>40832.167000000001</c:v>
                </c:pt>
                <c:pt idx="6917">
                  <c:v>40832.207999999999</c:v>
                </c:pt>
                <c:pt idx="6918">
                  <c:v>40832.25</c:v>
                </c:pt>
                <c:pt idx="6919">
                  <c:v>40832.292000000001</c:v>
                </c:pt>
                <c:pt idx="6920">
                  <c:v>40832.332999999999</c:v>
                </c:pt>
                <c:pt idx="6921">
                  <c:v>40832.375</c:v>
                </c:pt>
                <c:pt idx="6922">
                  <c:v>40832.417000000001</c:v>
                </c:pt>
                <c:pt idx="6923">
                  <c:v>40832.457999999999</c:v>
                </c:pt>
                <c:pt idx="6924">
                  <c:v>40832.5</c:v>
                </c:pt>
                <c:pt idx="6925">
                  <c:v>40832.540999999997</c:v>
                </c:pt>
                <c:pt idx="6926">
                  <c:v>40832.582999999999</c:v>
                </c:pt>
                <c:pt idx="6927">
                  <c:v>40832.625</c:v>
                </c:pt>
                <c:pt idx="6928">
                  <c:v>40832.667000000001</c:v>
                </c:pt>
                <c:pt idx="6929">
                  <c:v>40832.707999999999</c:v>
                </c:pt>
                <c:pt idx="6930">
                  <c:v>40832.75</c:v>
                </c:pt>
                <c:pt idx="6931">
                  <c:v>40832.790999999997</c:v>
                </c:pt>
                <c:pt idx="6932">
                  <c:v>40832.832999999999</c:v>
                </c:pt>
                <c:pt idx="6933">
                  <c:v>40832.875</c:v>
                </c:pt>
                <c:pt idx="6934">
                  <c:v>40832.915999999997</c:v>
                </c:pt>
                <c:pt idx="6935">
                  <c:v>40832.957999999999</c:v>
                </c:pt>
                <c:pt idx="6936">
                  <c:v>40833</c:v>
                </c:pt>
                <c:pt idx="6937">
                  <c:v>40833.042000000001</c:v>
                </c:pt>
                <c:pt idx="6938">
                  <c:v>40833.082999999999</c:v>
                </c:pt>
                <c:pt idx="6939">
                  <c:v>40833.125</c:v>
                </c:pt>
                <c:pt idx="6940">
                  <c:v>40833.167000000001</c:v>
                </c:pt>
                <c:pt idx="6941">
                  <c:v>40833.207999999999</c:v>
                </c:pt>
                <c:pt idx="6942">
                  <c:v>40833.25</c:v>
                </c:pt>
                <c:pt idx="6943">
                  <c:v>40833.292000000001</c:v>
                </c:pt>
                <c:pt idx="6944">
                  <c:v>40833.332999999999</c:v>
                </c:pt>
                <c:pt idx="6945">
                  <c:v>40833.375</c:v>
                </c:pt>
                <c:pt idx="6946">
                  <c:v>40833.415999999997</c:v>
                </c:pt>
                <c:pt idx="6947">
                  <c:v>40833.457999999999</c:v>
                </c:pt>
                <c:pt idx="6948">
                  <c:v>40833.5</c:v>
                </c:pt>
                <c:pt idx="6949">
                  <c:v>40833.542000000001</c:v>
                </c:pt>
                <c:pt idx="6950">
                  <c:v>40833.582999999999</c:v>
                </c:pt>
                <c:pt idx="6951">
                  <c:v>40833.625</c:v>
                </c:pt>
                <c:pt idx="6952">
                  <c:v>40833.667000000001</c:v>
                </c:pt>
                <c:pt idx="6953">
                  <c:v>40833.707999999999</c:v>
                </c:pt>
                <c:pt idx="6954">
                  <c:v>40833.75</c:v>
                </c:pt>
                <c:pt idx="6955">
                  <c:v>40833.792000000001</c:v>
                </c:pt>
                <c:pt idx="6956">
                  <c:v>40833.832999999999</c:v>
                </c:pt>
                <c:pt idx="6957">
                  <c:v>40833.875</c:v>
                </c:pt>
                <c:pt idx="6958">
                  <c:v>40833.915999999997</c:v>
                </c:pt>
                <c:pt idx="6959">
                  <c:v>40833.957999999999</c:v>
                </c:pt>
                <c:pt idx="6960">
                  <c:v>40834</c:v>
                </c:pt>
                <c:pt idx="6961">
                  <c:v>40834.040999999997</c:v>
                </c:pt>
                <c:pt idx="6962">
                  <c:v>40834.082999999999</c:v>
                </c:pt>
                <c:pt idx="6963">
                  <c:v>40834.125</c:v>
                </c:pt>
                <c:pt idx="6964">
                  <c:v>40834.167000000001</c:v>
                </c:pt>
                <c:pt idx="6965">
                  <c:v>40834.207999999999</c:v>
                </c:pt>
                <c:pt idx="6966">
                  <c:v>40834.25</c:v>
                </c:pt>
                <c:pt idx="6967">
                  <c:v>40834.292000000001</c:v>
                </c:pt>
                <c:pt idx="6968">
                  <c:v>40834.332999999999</c:v>
                </c:pt>
                <c:pt idx="6969">
                  <c:v>40834.375</c:v>
                </c:pt>
                <c:pt idx="6970">
                  <c:v>40834.417000000001</c:v>
                </c:pt>
                <c:pt idx="6971">
                  <c:v>40834.457999999999</c:v>
                </c:pt>
                <c:pt idx="6972">
                  <c:v>40834.5</c:v>
                </c:pt>
                <c:pt idx="6973">
                  <c:v>40834.542000000001</c:v>
                </c:pt>
                <c:pt idx="6974">
                  <c:v>40834.582999999999</c:v>
                </c:pt>
                <c:pt idx="6975">
                  <c:v>40834.625</c:v>
                </c:pt>
                <c:pt idx="6976">
                  <c:v>40834.667000000001</c:v>
                </c:pt>
                <c:pt idx="6977">
                  <c:v>40834.707999999999</c:v>
                </c:pt>
                <c:pt idx="6978">
                  <c:v>40834.75</c:v>
                </c:pt>
                <c:pt idx="6979">
                  <c:v>40834.790999999997</c:v>
                </c:pt>
                <c:pt idx="6980">
                  <c:v>40834.832999999999</c:v>
                </c:pt>
                <c:pt idx="6981">
                  <c:v>40834.875</c:v>
                </c:pt>
                <c:pt idx="6982">
                  <c:v>40834.917000000001</c:v>
                </c:pt>
                <c:pt idx="6983">
                  <c:v>40834.957999999999</c:v>
                </c:pt>
                <c:pt idx="6984">
                  <c:v>40835</c:v>
                </c:pt>
                <c:pt idx="6985">
                  <c:v>40835.042000000001</c:v>
                </c:pt>
                <c:pt idx="6986">
                  <c:v>40835.082999999999</c:v>
                </c:pt>
                <c:pt idx="6987">
                  <c:v>40835.125</c:v>
                </c:pt>
                <c:pt idx="6988">
                  <c:v>40835.165999999997</c:v>
                </c:pt>
                <c:pt idx="6989">
                  <c:v>40835.207999999999</c:v>
                </c:pt>
                <c:pt idx="6990">
                  <c:v>40835.25</c:v>
                </c:pt>
                <c:pt idx="6991">
                  <c:v>40835.290999999997</c:v>
                </c:pt>
                <c:pt idx="6992">
                  <c:v>40835.332999999999</c:v>
                </c:pt>
                <c:pt idx="6993">
                  <c:v>40835.375</c:v>
                </c:pt>
                <c:pt idx="6994">
                  <c:v>40835.417000000001</c:v>
                </c:pt>
                <c:pt idx="6995">
                  <c:v>40835.457999999999</c:v>
                </c:pt>
                <c:pt idx="6996">
                  <c:v>40835.5</c:v>
                </c:pt>
                <c:pt idx="6997">
                  <c:v>40835.540999999997</c:v>
                </c:pt>
                <c:pt idx="6998">
                  <c:v>40835.582999999999</c:v>
                </c:pt>
                <c:pt idx="6999">
                  <c:v>40835.625</c:v>
                </c:pt>
                <c:pt idx="7000">
                  <c:v>40835.667000000001</c:v>
                </c:pt>
                <c:pt idx="7001">
                  <c:v>40835.707999999999</c:v>
                </c:pt>
                <c:pt idx="7002">
                  <c:v>40835.75</c:v>
                </c:pt>
                <c:pt idx="7003">
                  <c:v>40835.792000000001</c:v>
                </c:pt>
                <c:pt idx="7004">
                  <c:v>40835.832999999999</c:v>
                </c:pt>
                <c:pt idx="7005">
                  <c:v>40835.875</c:v>
                </c:pt>
                <c:pt idx="7006">
                  <c:v>40835.917000000001</c:v>
                </c:pt>
                <c:pt idx="7007">
                  <c:v>40835.957999999999</c:v>
                </c:pt>
                <c:pt idx="7008">
                  <c:v>40836</c:v>
                </c:pt>
                <c:pt idx="7009">
                  <c:v>40836.042000000001</c:v>
                </c:pt>
                <c:pt idx="7010">
                  <c:v>40836.082999999999</c:v>
                </c:pt>
                <c:pt idx="7011">
                  <c:v>40836.125</c:v>
                </c:pt>
                <c:pt idx="7012">
                  <c:v>40836.167000000001</c:v>
                </c:pt>
                <c:pt idx="7013">
                  <c:v>40836.207999999999</c:v>
                </c:pt>
                <c:pt idx="7014">
                  <c:v>40836.25</c:v>
                </c:pt>
                <c:pt idx="7015">
                  <c:v>40836.292000000001</c:v>
                </c:pt>
                <c:pt idx="7016">
                  <c:v>40836.332999999999</c:v>
                </c:pt>
                <c:pt idx="7017">
                  <c:v>40836.375</c:v>
                </c:pt>
                <c:pt idx="7018">
                  <c:v>40836.417000000001</c:v>
                </c:pt>
                <c:pt idx="7019">
                  <c:v>40836.457999999999</c:v>
                </c:pt>
                <c:pt idx="7020">
                  <c:v>40836.5</c:v>
                </c:pt>
                <c:pt idx="7021">
                  <c:v>40836.540999999997</c:v>
                </c:pt>
                <c:pt idx="7022">
                  <c:v>40836.582999999999</c:v>
                </c:pt>
                <c:pt idx="7023">
                  <c:v>40836.625</c:v>
                </c:pt>
                <c:pt idx="7024">
                  <c:v>40836.667000000001</c:v>
                </c:pt>
                <c:pt idx="7025">
                  <c:v>40836.707999999999</c:v>
                </c:pt>
                <c:pt idx="7026">
                  <c:v>40836.75</c:v>
                </c:pt>
                <c:pt idx="7027">
                  <c:v>40836.792000000001</c:v>
                </c:pt>
                <c:pt idx="7028">
                  <c:v>40836.832999999999</c:v>
                </c:pt>
                <c:pt idx="7029">
                  <c:v>40836.875</c:v>
                </c:pt>
                <c:pt idx="7030">
                  <c:v>40836.915999999997</c:v>
                </c:pt>
                <c:pt idx="7031">
                  <c:v>40836.957999999999</c:v>
                </c:pt>
                <c:pt idx="7032">
                  <c:v>40837</c:v>
                </c:pt>
                <c:pt idx="7033">
                  <c:v>40837.042000000001</c:v>
                </c:pt>
                <c:pt idx="7034">
                  <c:v>40837.082999999999</c:v>
                </c:pt>
                <c:pt idx="7035">
                  <c:v>40837.125</c:v>
                </c:pt>
                <c:pt idx="7036">
                  <c:v>40837.165999999997</c:v>
                </c:pt>
                <c:pt idx="7037">
                  <c:v>40837.207999999999</c:v>
                </c:pt>
                <c:pt idx="7038">
                  <c:v>40837.25</c:v>
                </c:pt>
                <c:pt idx="7039">
                  <c:v>40837.292000000001</c:v>
                </c:pt>
                <c:pt idx="7040">
                  <c:v>40837.332999999999</c:v>
                </c:pt>
                <c:pt idx="7041">
                  <c:v>40837.375</c:v>
                </c:pt>
                <c:pt idx="7042">
                  <c:v>40837.415999999997</c:v>
                </c:pt>
                <c:pt idx="7043">
                  <c:v>40837.457999999999</c:v>
                </c:pt>
                <c:pt idx="7044">
                  <c:v>40837.5</c:v>
                </c:pt>
                <c:pt idx="7045">
                  <c:v>40837.542000000001</c:v>
                </c:pt>
                <c:pt idx="7046">
                  <c:v>40837.582999999999</c:v>
                </c:pt>
                <c:pt idx="7047">
                  <c:v>40837.625</c:v>
                </c:pt>
                <c:pt idx="7048">
                  <c:v>40837.667000000001</c:v>
                </c:pt>
                <c:pt idx="7049">
                  <c:v>40837.707999999999</c:v>
                </c:pt>
                <c:pt idx="7050">
                  <c:v>40837.75</c:v>
                </c:pt>
                <c:pt idx="7051">
                  <c:v>40837.790999999997</c:v>
                </c:pt>
                <c:pt idx="7052">
                  <c:v>40837.832999999999</c:v>
                </c:pt>
                <c:pt idx="7053">
                  <c:v>40837.875</c:v>
                </c:pt>
                <c:pt idx="7054">
                  <c:v>40837.915999999997</c:v>
                </c:pt>
                <c:pt idx="7055">
                  <c:v>40837.957999999999</c:v>
                </c:pt>
                <c:pt idx="7056">
                  <c:v>40838</c:v>
                </c:pt>
                <c:pt idx="7057">
                  <c:v>40838.042000000001</c:v>
                </c:pt>
                <c:pt idx="7058">
                  <c:v>40838.082999999999</c:v>
                </c:pt>
                <c:pt idx="7059">
                  <c:v>40838.125</c:v>
                </c:pt>
                <c:pt idx="7060">
                  <c:v>40838.167000000001</c:v>
                </c:pt>
                <c:pt idx="7061">
                  <c:v>40838.207999999999</c:v>
                </c:pt>
                <c:pt idx="7062">
                  <c:v>40838.25</c:v>
                </c:pt>
                <c:pt idx="7063">
                  <c:v>40838.292000000001</c:v>
                </c:pt>
                <c:pt idx="7064">
                  <c:v>40838.332999999999</c:v>
                </c:pt>
                <c:pt idx="7065">
                  <c:v>40838.375</c:v>
                </c:pt>
                <c:pt idx="7066">
                  <c:v>40838.417000000001</c:v>
                </c:pt>
                <c:pt idx="7067">
                  <c:v>40838.457999999999</c:v>
                </c:pt>
                <c:pt idx="7068">
                  <c:v>40838.5</c:v>
                </c:pt>
                <c:pt idx="7069">
                  <c:v>40838.542000000001</c:v>
                </c:pt>
                <c:pt idx="7070">
                  <c:v>40838.582999999999</c:v>
                </c:pt>
                <c:pt idx="7071">
                  <c:v>40838.625</c:v>
                </c:pt>
                <c:pt idx="7072">
                  <c:v>40838.667000000001</c:v>
                </c:pt>
                <c:pt idx="7073">
                  <c:v>40838.707999999999</c:v>
                </c:pt>
                <c:pt idx="7074">
                  <c:v>40838.75</c:v>
                </c:pt>
                <c:pt idx="7075">
                  <c:v>40838.790999999997</c:v>
                </c:pt>
                <c:pt idx="7076">
                  <c:v>40838.832999999999</c:v>
                </c:pt>
                <c:pt idx="7077">
                  <c:v>40838.875</c:v>
                </c:pt>
                <c:pt idx="7078">
                  <c:v>40838.917000000001</c:v>
                </c:pt>
                <c:pt idx="7079">
                  <c:v>40838.957999999999</c:v>
                </c:pt>
                <c:pt idx="7080">
                  <c:v>40839</c:v>
                </c:pt>
                <c:pt idx="7081">
                  <c:v>40839.040999999997</c:v>
                </c:pt>
                <c:pt idx="7082">
                  <c:v>40839.082999999999</c:v>
                </c:pt>
                <c:pt idx="7083">
                  <c:v>40839.125</c:v>
                </c:pt>
                <c:pt idx="7084">
                  <c:v>40839.167000000001</c:v>
                </c:pt>
                <c:pt idx="7085">
                  <c:v>40839.207999999999</c:v>
                </c:pt>
                <c:pt idx="7086">
                  <c:v>40839.25</c:v>
                </c:pt>
                <c:pt idx="7087">
                  <c:v>40839.292000000001</c:v>
                </c:pt>
                <c:pt idx="7088">
                  <c:v>40839.332999999999</c:v>
                </c:pt>
                <c:pt idx="7089">
                  <c:v>40839.375</c:v>
                </c:pt>
                <c:pt idx="7090">
                  <c:v>40839.417000000001</c:v>
                </c:pt>
                <c:pt idx="7091">
                  <c:v>40839.457999999999</c:v>
                </c:pt>
                <c:pt idx="7092">
                  <c:v>40839.5</c:v>
                </c:pt>
                <c:pt idx="7093">
                  <c:v>40839.542000000001</c:v>
                </c:pt>
                <c:pt idx="7094">
                  <c:v>40839.582999999999</c:v>
                </c:pt>
                <c:pt idx="7095">
                  <c:v>40839.625</c:v>
                </c:pt>
                <c:pt idx="7096">
                  <c:v>40839.667000000001</c:v>
                </c:pt>
                <c:pt idx="7097">
                  <c:v>40839.707999999999</c:v>
                </c:pt>
                <c:pt idx="7098">
                  <c:v>40839.75</c:v>
                </c:pt>
                <c:pt idx="7099">
                  <c:v>40839.792000000001</c:v>
                </c:pt>
                <c:pt idx="7100">
                  <c:v>40839.832999999999</c:v>
                </c:pt>
                <c:pt idx="7101">
                  <c:v>40839.875</c:v>
                </c:pt>
                <c:pt idx="7102">
                  <c:v>40839.917000000001</c:v>
                </c:pt>
                <c:pt idx="7103">
                  <c:v>40839.957999999999</c:v>
                </c:pt>
                <c:pt idx="7104">
                  <c:v>40840</c:v>
                </c:pt>
                <c:pt idx="7105">
                  <c:v>40840.042000000001</c:v>
                </c:pt>
                <c:pt idx="7106">
                  <c:v>40840.082999999999</c:v>
                </c:pt>
                <c:pt idx="7107">
                  <c:v>40840.125</c:v>
                </c:pt>
                <c:pt idx="7108">
                  <c:v>40840.165999999997</c:v>
                </c:pt>
                <c:pt idx="7109">
                  <c:v>40840.207999999999</c:v>
                </c:pt>
                <c:pt idx="7110">
                  <c:v>40840.25</c:v>
                </c:pt>
                <c:pt idx="7111">
                  <c:v>40840.292000000001</c:v>
                </c:pt>
                <c:pt idx="7112">
                  <c:v>40840.332999999999</c:v>
                </c:pt>
                <c:pt idx="7113">
                  <c:v>40840.375</c:v>
                </c:pt>
                <c:pt idx="7114">
                  <c:v>40840.417000000001</c:v>
                </c:pt>
                <c:pt idx="7115">
                  <c:v>40840.457999999999</c:v>
                </c:pt>
                <c:pt idx="7116">
                  <c:v>40840.5</c:v>
                </c:pt>
                <c:pt idx="7117">
                  <c:v>40840.540999999997</c:v>
                </c:pt>
                <c:pt idx="7118">
                  <c:v>40840.582999999999</c:v>
                </c:pt>
                <c:pt idx="7119">
                  <c:v>40840.625</c:v>
                </c:pt>
                <c:pt idx="7120">
                  <c:v>40840.667000000001</c:v>
                </c:pt>
                <c:pt idx="7121">
                  <c:v>40840.707999999999</c:v>
                </c:pt>
                <c:pt idx="7122">
                  <c:v>40840.75</c:v>
                </c:pt>
                <c:pt idx="7123">
                  <c:v>40840.792000000001</c:v>
                </c:pt>
                <c:pt idx="7124">
                  <c:v>40840.832999999999</c:v>
                </c:pt>
                <c:pt idx="7125">
                  <c:v>40840.875</c:v>
                </c:pt>
                <c:pt idx="7126">
                  <c:v>40840.917000000001</c:v>
                </c:pt>
                <c:pt idx="7127">
                  <c:v>40840.957999999999</c:v>
                </c:pt>
                <c:pt idx="7128">
                  <c:v>40841</c:v>
                </c:pt>
                <c:pt idx="7129">
                  <c:v>40841.040999999997</c:v>
                </c:pt>
                <c:pt idx="7130">
                  <c:v>40841.082999999999</c:v>
                </c:pt>
                <c:pt idx="7131">
                  <c:v>40841.125</c:v>
                </c:pt>
                <c:pt idx="7132">
                  <c:v>40841.167000000001</c:v>
                </c:pt>
                <c:pt idx="7133">
                  <c:v>40841.207999999999</c:v>
                </c:pt>
                <c:pt idx="7134">
                  <c:v>40841.25</c:v>
                </c:pt>
                <c:pt idx="7135">
                  <c:v>40841.290999999997</c:v>
                </c:pt>
                <c:pt idx="7136">
                  <c:v>40841.332999999999</c:v>
                </c:pt>
                <c:pt idx="7137">
                  <c:v>40841.375</c:v>
                </c:pt>
                <c:pt idx="7138">
                  <c:v>40841.417000000001</c:v>
                </c:pt>
                <c:pt idx="7139">
                  <c:v>40841.457999999999</c:v>
                </c:pt>
                <c:pt idx="7140">
                  <c:v>40841.5</c:v>
                </c:pt>
                <c:pt idx="7141">
                  <c:v>40841.542000000001</c:v>
                </c:pt>
                <c:pt idx="7142">
                  <c:v>40841.582999999999</c:v>
                </c:pt>
                <c:pt idx="7143">
                  <c:v>40841.625</c:v>
                </c:pt>
                <c:pt idx="7144">
                  <c:v>40841.667000000001</c:v>
                </c:pt>
                <c:pt idx="7145">
                  <c:v>40841.707999999999</c:v>
                </c:pt>
                <c:pt idx="7146">
                  <c:v>40841.75</c:v>
                </c:pt>
                <c:pt idx="7147">
                  <c:v>40841.790999999997</c:v>
                </c:pt>
                <c:pt idx="7148">
                  <c:v>40841.832999999999</c:v>
                </c:pt>
                <c:pt idx="7149">
                  <c:v>40841.875</c:v>
                </c:pt>
                <c:pt idx="7150">
                  <c:v>40841.917000000001</c:v>
                </c:pt>
                <c:pt idx="7151">
                  <c:v>40841.957999999999</c:v>
                </c:pt>
                <c:pt idx="7152">
                  <c:v>40842</c:v>
                </c:pt>
                <c:pt idx="7153">
                  <c:v>40842.040999999997</c:v>
                </c:pt>
                <c:pt idx="7154">
                  <c:v>40842.082999999999</c:v>
                </c:pt>
                <c:pt idx="7155">
                  <c:v>40842.125</c:v>
                </c:pt>
                <c:pt idx="7156">
                  <c:v>40842.167000000001</c:v>
                </c:pt>
                <c:pt idx="7157">
                  <c:v>40842.207999999999</c:v>
                </c:pt>
                <c:pt idx="7158">
                  <c:v>40842.25</c:v>
                </c:pt>
                <c:pt idx="7159">
                  <c:v>40842.292000000001</c:v>
                </c:pt>
                <c:pt idx="7160">
                  <c:v>40842.332999999999</c:v>
                </c:pt>
                <c:pt idx="7161">
                  <c:v>40842.375</c:v>
                </c:pt>
                <c:pt idx="7162">
                  <c:v>40842.415999999997</c:v>
                </c:pt>
                <c:pt idx="7163">
                  <c:v>40842.457999999999</c:v>
                </c:pt>
                <c:pt idx="7164">
                  <c:v>40842.5</c:v>
                </c:pt>
                <c:pt idx="7165">
                  <c:v>40842.542000000001</c:v>
                </c:pt>
                <c:pt idx="7166">
                  <c:v>40842.582999999999</c:v>
                </c:pt>
                <c:pt idx="7167">
                  <c:v>40842.625</c:v>
                </c:pt>
                <c:pt idx="7168">
                  <c:v>40842.667000000001</c:v>
                </c:pt>
                <c:pt idx="7169">
                  <c:v>40842.707999999999</c:v>
                </c:pt>
                <c:pt idx="7170">
                  <c:v>40842.75</c:v>
                </c:pt>
                <c:pt idx="7171">
                  <c:v>40842.792000000001</c:v>
                </c:pt>
                <c:pt idx="7172">
                  <c:v>40842.832999999999</c:v>
                </c:pt>
                <c:pt idx="7173">
                  <c:v>40842.875</c:v>
                </c:pt>
                <c:pt idx="7174">
                  <c:v>40842.917000000001</c:v>
                </c:pt>
                <c:pt idx="7175">
                  <c:v>40842.957999999999</c:v>
                </c:pt>
                <c:pt idx="7176">
                  <c:v>40843</c:v>
                </c:pt>
                <c:pt idx="7177">
                  <c:v>40843.042000000001</c:v>
                </c:pt>
                <c:pt idx="7178">
                  <c:v>40843.082999999999</c:v>
                </c:pt>
                <c:pt idx="7179">
                  <c:v>40843.125</c:v>
                </c:pt>
                <c:pt idx="7180">
                  <c:v>40843.167000000001</c:v>
                </c:pt>
                <c:pt idx="7181">
                  <c:v>40843.207999999999</c:v>
                </c:pt>
                <c:pt idx="7182">
                  <c:v>40843.25</c:v>
                </c:pt>
                <c:pt idx="7183">
                  <c:v>40843.290999999997</c:v>
                </c:pt>
                <c:pt idx="7184">
                  <c:v>40843.332999999999</c:v>
                </c:pt>
                <c:pt idx="7185">
                  <c:v>40843.375</c:v>
                </c:pt>
                <c:pt idx="7186">
                  <c:v>40843.417000000001</c:v>
                </c:pt>
                <c:pt idx="7187">
                  <c:v>40843.457999999999</c:v>
                </c:pt>
                <c:pt idx="7188">
                  <c:v>40843.5</c:v>
                </c:pt>
                <c:pt idx="7189">
                  <c:v>40843.542000000001</c:v>
                </c:pt>
                <c:pt idx="7190">
                  <c:v>40843.582999999999</c:v>
                </c:pt>
                <c:pt idx="7191">
                  <c:v>40843.625</c:v>
                </c:pt>
                <c:pt idx="7192">
                  <c:v>40843.665999999997</c:v>
                </c:pt>
                <c:pt idx="7193">
                  <c:v>40843.707999999999</c:v>
                </c:pt>
                <c:pt idx="7194">
                  <c:v>40843.75</c:v>
                </c:pt>
                <c:pt idx="7195">
                  <c:v>40843.790999999997</c:v>
                </c:pt>
                <c:pt idx="7196">
                  <c:v>40843.832999999999</c:v>
                </c:pt>
                <c:pt idx="7197">
                  <c:v>40843.875</c:v>
                </c:pt>
                <c:pt idx="7198">
                  <c:v>40843.917000000001</c:v>
                </c:pt>
                <c:pt idx="7199">
                  <c:v>40843.957999999999</c:v>
                </c:pt>
                <c:pt idx="7200">
                  <c:v>40844</c:v>
                </c:pt>
                <c:pt idx="7201">
                  <c:v>40844.042000000001</c:v>
                </c:pt>
                <c:pt idx="7202">
                  <c:v>40844.082999999999</c:v>
                </c:pt>
                <c:pt idx="7203">
                  <c:v>40844.125</c:v>
                </c:pt>
                <c:pt idx="7204">
                  <c:v>40844.167000000001</c:v>
                </c:pt>
                <c:pt idx="7205">
                  <c:v>40844.207999999999</c:v>
                </c:pt>
                <c:pt idx="7206">
                  <c:v>40844.25</c:v>
                </c:pt>
                <c:pt idx="7207">
                  <c:v>40844.292000000001</c:v>
                </c:pt>
                <c:pt idx="7208">
                  <c:v>40844.332999999999</c:v>
                </c:pt>
                <c:pt idx="7209">
                  <c:v>40844.375</c:v>
                </c:pt>
                <c:pt idx="7210">
                  <c:v>40844.417000000001</c:v>
                </c:pt>
                <c:pt idx="7211">
                  <c:v>40844.457999999999</c:v>
                </c:pt>
                <c:pt idx="7212">
                  <c:v>40844.5</c:v>
                </c:pt>
                <c:pt idx="7213">
                  <c:v>40844.542000000001</c:v>
                </c:pt>
                <c:pt idx="7214">
                  <c:v>40844.582999999999</c:v>
                </c:pt>
                <c:pt idx="7215">
                  <c:v>40844.625</c:v>
                </c:pt>
                <c:pt idx="7216">
                  <c:v>40844.667000000001</c:v>
                </c:pt>
                <c:pt idx="7217">
                  <c:v>40844.707999999999</c:v>
                </c:pt>
                <c:pt idx="7218">
                  <c:v>40844.75</c:v>
                </c:pt>
                <c:pt idx="7219">
                  <c:v>40844.790999999997</c:v>
                </c:pt>
                <c:pt idx="7220">
                  <c:v>40844.832999999999</c:v>
                </c:pt>
                <c:pt idx="7221">
                  <c:v>40844.875</c:v>
                </c:pt>
                <c:pt idx="7222">
                  <c:v>40844.917000000001</c:v>
                </c:pt>
                <c:pt idx="7223">
                  <c:v>40844.957999999999</c:v>
                </c:pt>
                <c:pt idx="7224">
                  <c:v>40845</c:v>
                </c:pt>
                <c:pt idx="7225">
                  <c:v>40845.042000000001</c:v>
                </c:pt>
                <c:pt idx="7226">
                  <c:v>40845.082999999999</c:v>
                </c:pt>
                <c:pt idx="7227">
                  <c:v>40845.125</c:v>
                </c:pt>
                <c:pt idx="7228">
                  <c:v>40845.167000000001</c:v>
                </c:pt>
                <c:pt idx="7229">
                  <c:v>40845.207999999999</c:v>
                </c:pt>
                <c:pt idx="7230">
                  <c:v>40845.25</c:v>
                </c:pt>
                <c:pt idx="7231">
                  <c:v>40845.292000000001</c:v>
                </c:pt>
                <c:pt idx="7232">
                  <c:v>40845.332999999999</c:v>
                </c:pt>
                <c:pt idx="7233">
                  <c:v>40845.375</c:v>
                </c:pt>
                <c:pt idx="7234">
                  <c:v>40845.417000000001</c:v>
                </c:pt>
                <c:pt idx="7235">
                  <c:v>40845.457999999999</c:v>
                </c:pt>
                <c:pt idx="7236">
                  <c:v>40845.5</c:v>
                </c:pt>
                <c:pt idx="7237">
                  <c:v>40845.542000000001</c:v>
                </c:pt>
                <c:pt idx="7238">
                  <c:v>40845.582999999999</c:v>
                </c:pt>
                <c:pt idx="7239">
                  <c:v>40845.625</c:v>
                </c:pt>
                <c:pt idx="7240">
                  <c:v>40845.667000000001</c:v>
                </c:pt>
                <c:pt idx="7241">
                  <c:v>40845.707999999999</c:v>
                </c:pt>
                <c:pt idx="7242">
                  <c:v>40845.75</c:v>
                </c:pt>
                <c:pt idx="7243">
                  <c:v>40845.792000000001</c:v>
                </c:pt>
                <c:pt idx="7244">
                  <c:v>40845.832999999999</c:v>
                </c:pt>
                <c:pt idx="7245">
                  <c:v>40845.875</c:v>
                </c:pt>
                <c:pt idx="7246">
                  <c:v>40845.915999999997</c:v>
                </c:pt>
                <c:pt idx="7247">
                  <c:v>40845.957999999999</c:v>
                </c:pt>
                <c:pt idx="7248">
                  <c:v>40846</c:v>
                </c:pt>
                <c:pt idx="7249">
                  <c:v>40846.042000000001</c:v>
                </c:pt>
                <c:pt idx="7250">
                  <c:v>40846.082999999999</c:v>
                </c:pt>
                <c:pt idx="7251">
                  <c:v>40846.125</c:v>
                </c:pt>
                <c:pt idx="7252">
                  <c:v>40846.167000000001</c:v>
                </c:pt>
                <c:pt idx="7253">
                  <c:v>40846.207999999999</c:v>
                </c:pt>
                <c:pt idx="7254">
                  <c:v>40846.25</c:v>
                </c:pt>
                <c:pt idx="7255">
                  <c:v>40846.292000000001</c:v>
                </c:pt>
                <c:pt idx="7256">
                  <c:v>40846.332999999999</c:v>
                </c:pt>
                <c:pt idx="7257">
                  <c:v>40846.375</c:v>
                </c:pt>
                <c:pt idx="7258">
                  <c:v>40846.417000000001</c:v>
                </c:pt>
                <c:pt idx="7259">
                  <c:v>40846.457999999999</c:v>
                </c:pt>
                <c:pt idx="7260">
                  <c:v>40846.5</c:v>
                </c:pt>
                <c:pt idx="7261">
                  <c:v>40846.542000000001</c:v>
                </c:pt>
                <c:pt idx="7262">
                  <c:v>40846.582999999999</c:v>
                </c:pt>
                <c:pt idx="7263">
                  <c:v>40846.625</c:v>
                </c:pt>
                <c:pt idx="7264">
                  <c:v>40846.667000000001</c:v>
                </c:pt>
                <c:pt idx="7265">
                  <c:v>40846.707999999999</c:v>
                </c:pt>
                <c:pt idx="7266">
                  <c:v>40846.75</c:v>
                </c:pt>
                <c:pt idx="7267">
                  <c:v>40846.792000000001</c:v>
                </c:pt>
                <c:pt idx="7268">
                  <c:v>40846.832999999999</c:v>
                </c:pt>
                <c:pt idx="7269">
                  <c:v>40846.875</c:v>
                </c:pt>
                <c:pt idx="7270">
                  <c:v>40846.917000000001</c:v>
                </c:pt>
                <c:pt idx="7271">
                  <c:v>40846.957999999999</c:v>
                </c:pt>
                <c:pt idx="7272">
                  <c:v>40847</c:v>
                </c:pt>
                <c:pt idx="7273">
                  <c:v>40847.042000000001</c:v>
                </c:pt>
                <c:pt idx="7274">
                  <c:v>40847.082999999999</c:v>
                </c:pt>
                <c:pt idx="7275">
                  <c:v>40847.125</c:v>
                </c:pt>
                <c:pt idx="7276">
                  <c:v>40847.165999999997</c:v>
                </c:pt>
                <c:pt idx="7277">
                  <c:v>40847.207999999999</c:v>
                </c:pt>
                <c:pt idx="7278">
                  <c:v>40847.25</c:v>
                </c:pt>
                <c:pt idx="7279">
                  <c:v>40847.292000000001</c:v>
                </c:pt>
                <c:pt idx="7280">
                  <c:v>40847.332999999999</c:v>
                </c:pt>
                <c:pt idx="7281">
                  <c:v>40847.375</c:v>
                </c:pt>
                <c:pt idx="7282">
                  <c:v>40847.417000000001</c:v>
                </c:pt>
                <c:pt idx="7283">
                  <c:v>40847.457999999999</c:v>
                </c:pt>
                <c:pt idx="7284">
                  <c:v>40847.5</c:v>
                </c:pt>
                <c:pt idx="7285">
                  <c:v>40847.540999999997</c:v>
                </c:pt>
                <c:pt idx="7286">
                  <c:v>40847.582999999999</c:v>
                </c:pt>
                <c:pt idx="7287">
                  <c:v>40847.625</c:v>
                </c:pt>
                <c:pt idx="7288">
                  <c:v>40847.667000000001</c:v>
                </c:pt>
                <c:pt idx="7289">
                  <c:v>40847.707999999999</c:v>
                </c:pt>
                <c:pt idx="7290">
                  <c:v>40847.75</c:v>
                </c:pt>
                <c:pt idx="7291">
                  <c:v>40847.792000000001</c:v>
                </c:pt>
                <c:pt idx="7292">
                  <c:v>40847.832999999999</c:v>
                </c:pt>
                <c:pt idx="7293">
                  <c:v>40847.875</c:v>
                </c:pt>
                <c:pt idx="7294">
                  <c:v>40847.917000000001</c:v>
                </c:pt>
                <c:pt idx="7295">
                  <c:v>40847.957999999999</c:v>
                </c:pt>
                <c:pt idx="7296">
                  <c:v>40848</c:v>
                </c:pt>
                <c:pt idx="7297">
                  <c:v>40848.042000000001</c:v>
                </c:pt>
                <c:pt idx="7298">
                  <c:v>40848.082999999999</c:v>
                </c:pt>
                <c:pt idx="7299">
                  <c:v>40848.125</c:v>
                </c:pt>
                <c:pt idx="7300">
                  <c:v>40848.167000000001</c:v>
                </c:pt>
                <c:pt idx="7301">
                  <c:v>40848.207999999999</c:v>
                </c:pt>
                <c:pt idx="7302">
                  <c:v>40848.25</c:v>
                </c:pt>
                <c:pt idx="7303">
                  <c:v>40848.292000000001</c:v>
                </c:pt>
                <c:pt idx="7304">
                  <c:v>40848.332999999999</c:v>
                </c:pt>
                <c:pt idx="7305">
                  <c:v>40848.375</c:v>
                </c:pt>
                <c:pt idx="7306">
                  <c:v>40848.417000000001</c:v>
                </c:pt>
                <c:pt idx="7307">
                  <c:v>40848.457999999999</c:v>
                </c:pt>
                <c:pt idx="7308">
                  <c:v>40848.5</c:v>
                </c:pt>
                <c:pt idx="7309">
                  <c:v>40848.540999999997</c:v>
                </c:pt>
                <c:pt idx="7310">
                  <c:v>40848.582999999999</c:v>
                </c:pt>
                <c:pt idx="7311">
                  <c:v>40848.625</c:v>
                </c:pt>
                <c:pt idx="7312">
                  <c:v>40848.667000000001</c:v>
                </c:pt>
                <c:pt idx="7313">
                  <c:v>40848.707999999999</c:v>
                </c:pt>
                <c:pt idx="7314">
                  <c:v>40848.75</c:v>
                </c:pt>
                <c:pt idx="7315">
                  <c:v>40848.792000000001</c:v>
                </c:pt>
                <c:pt idx="7316">
                  <c:v>40848.832999999999</c:v>
                </c:pt>
                <c:pt idx="7317">
                  <c:v>40848.875</c:v>
                </c:pt>
                <c:pt idx="7318">
                  <c:v>40848.917000000001</c:v>
                </c:pt>
                <c:pt idx="7319">
                  <c:v>40848.957999999999</c:v>
                </c:pt>
                <c:pt idx="7320">
                  <c:v>40849</c:v>
                </c:pt>
                <c:pt idx="7321">
                  <c:v>40849.042000000001</c:v>
                </c:pt>
                <c:pt idx="7322">
                  <c:v>40849.082999999999</c:v>
                </c:pt>
                <c:pt idx="7323">
                  <c:v>40849.125</c:v>
                </c:pt>
                <c:pt idx="7324">
                  <c:v>40849.167000000001</c:v>
                </c:pt>
                <c:pt idx="7325">
                  <c:v>40849.207999999999</c:v>
                </c:pt>
                <c:pt idx="7326">
                  <c:v>40849.25</c:v>
                </c:pt>
                <c:pt idx="7327">
                  <c:v>40849.292000000001</c:v>
                </c:pt>
                <c:pt idx="7328">
                  <c:v>40849.332999999999</c:v>
                </c:pt>
                <c:pt idx="7329">
                  <c:v>40849.375</c:v>
                </c:pt>
                <c:pt idx="7330">
                  <c:v>40849.417000000001</c:v>
                </c:pt>
                <c:pt idx="7331">
                  <c:v>40849.457999999999</c:v>
                </c:pt>
                <c:pt idx="7332">
                  <c:v>40849.5</c:v>
                </c:pt>
                <c:pt idx="7333">
                  <c:v>40849.540999999997</c:v>
                </c:pt>
                <c:pt idx="7334">
                  <c:v>40849.582999999999</c:v>
                </c:pt>
                <c:pt idx="7335">
                  <c:v>40849.625</c:v>
                </c:pt>
                <c:pt idx="7336">
                  <c:v>40849.667000000001</c:v>
                </c:pt>
                <c:pt idx="7337">
                  <c:v>40849.707999999999</c:v>
                </c:pt>
                <c:pt idx="7338">
                  <c:v>40849.75</c:v>
                </c:pt>
                <c:pt idx="7339">
                  <c:v>40849.792000000001</c:v>
                </c:pt>
                <c:pt idx="7340">
                  <c:v>40849.832999999999</c:v>
                </c:pt>
                <c:pt idx="7341">
                  <c:v>40849.875</c:v>
                </c:pt>
                <c:pt idx="7342">
                  <c:v>40849.917000000001</c:v>
                </c:pt>
                <c:pt idx="7343">
                  <c:v>40849.957999999999</c:v>
                </c:pt>
                <c:pt idx="7344">
                  <c:v>40850</c:v>
                </c:pt>
                <c:pt idx="7345">
                  <c:v>40850.042000000001</c:v>
                </c:pt>
                <c:pt idx="7346">
                  <c:v>40850.082999999999</c:v>
                </c:pt>
                <c:pt idx="7347">
                  <c:v>40850.125</c:v>
                </c:pt>
                <c:pt idx="7348">
                  <c:v>40850.167000000001</c:v>
                </c:pt>
                <c:pt idx="7349">
                  <c:v>40850.207999999999</c:v>
                </c:pt>
                <c:pt idx="7350">
                  <c:v>40850.25</c:v>
                </c:pt>
                <c:pt idx="7351">
                  <c:v>40850.292000000001</c:v>
                </c:pt>
                <c:pt idx="7352">
                  <c:v>40850.332999999999</c:v>
                </c:pt>
                <c:pt idx="7353">
                  <c:v>40850.375</c:v>
                </c:pt>
                <c:pt idx="7354">
                  <c:v>40850.417000000001</c:v>
                </c:pt>
                <c:pt idx="7355">
                  <c:v>40850.457999999999</c:v>
                </c:pt>
                <c:pt idx="7356">
                  <c:v>40850.5</c:v>
                </c:pt>
                <c:pt idx="7357">
                  <c:v>40850.540999999997</c:v>
                </c:pt>
                <c:pt idx="7358">
                  <c:v>40850.582999999999</c:v>
                </c:pt>
                <c:pt idx="7359">
                  <c:v>40850.625</c:v>
                </c:pt>
                <c:pt idx="7360">
                  <c:v>40850.667000000001</c:v>
                </c:pt>
                <c:pt idx="7361">
                  <c:v>40850.707999999999</c:v>
                </c:pt>
                <c:pt idx="7362">
                  <c:v>40850.75</c:v>
                </c:pt>
                <c:pt idx="7363">
                  <c:v>40850.790999999997</c:v>
                </c:pt>
                <c:pt idx="7364">
                  <c:v>40850.832999999999</c:v>
                </c:pt>
                <c:pt idx="7365">
                  <c:v>40850.875</c:v>
                </c:pt>
                <c:pt idx="7366">
                  <c:v>40850.917000000001</c:v>
                </c:pt>
                <c:pt idx="7367">
                  <c:v>40850.957999999999</c:v>
                </c:pt>
                <c:pt idx="7368">
                  <c:v>40851</c:v>
                </c:pt>
                <c:pt idx="7369">
                  <c:v>40851.042000000001</c:v>
                </c:pt>
                <c:pt idx="7370">
                  <c:v>40851.082999999999</c:v>
                </c:pt>
                <c:pt idx="7371">
                  <c:v>40851.125</c:v>
                </c:pt>
                <c:pt idx="7372">
                  <c:v>40851.167000000001</c:v>
                </c:pt>
                <c:pt idx="7373">
                  <c:v>40851.207999999999</c:v>
                </c:pt>
                <c:pt idx="7374">
                  <c:v>40851.25</c:v>
                </c:pt>
                <c:pt idx="7375">
                  <c:v>40851.292000000001</c:v>
                </c:pt>
                <c:pt idx="7376">
                  <c:v>40851.332999999999</c:v>
                </c:pt>
                <c:pt idx="7377">
                  <c:v>40851.375</c:v>
                </c:pt>
                <c:pt idx="7378">
                  <c:v>40851.417000000001</c:v>
                </c:pt>
                <c:pt idx="7379">
                  <c:v>40851.457999999999</c:v>
                </c:pt>
                <c:pt idx="7380">
                  <c:v>40851.5</c:v>
                </c:pt>
                <c:pt idx="7381">
                  <c:v>40851.542000000001</c:v>
                </c:pt>
                <c:pt idx="7382">
                  <c:v>40851.582999999999</c:v>
                </c:pt>
                <c:pt idx="7383">
                  <c:v>40851.625</c:v>
                </c:pt>
                <c:pt idx="7384">
                  <c:v>40851.667000000001</c:v>
                </c:pt>
                <c:pt idx="7385">
                  <c:v>40851.707999999999</c:v>
                </c:pt>
                <c:pt idx="7386">
                  <c:v>40851.75</c:v>
                </c:pt>
                <c:pt idx="7387">
                  <c:v>40851.792000000001</c:v>
                </c:pt>
                <c:pt idx="7388">
                  <c:v>40851.832999999999</c:v>
                </c:pt>
                <c:pt idx="7389">
                  <c:v>40851.875</c:v>
                </c:pt>
                <c:pt idx="7390">
                  <c:v>40851.917000000001</c:v>
                </c:pt>
                <c:pt idx="7391">
                  <c:v>40851.957999999999</c:v>
                </c:pt>
                <c:pt idx="7392">
                  <c:v>40852</c:v>
                </c:pt>
                <c:pt idx="7393">
                  <c:v>40852.042000000001</c:v>
                </c:pt>
                <c:pt idx="7394">
                  <c:v>40852.082999999999</c:v>
                </c:pt>
                <c:pt idx="7395">
                  <c:v>40852.125</c:v>
                </c:pt>
                <c:pt idx="7396">
                  <c:v>40852.165999999997</c:v>
                </c:pt>
                <c:pt idx="7397">
                  <c:v>40852.207999999999</c:v>
                </c:pt>
                <c:pt idx="7398">
                  <c:v>40852.25</c:v>
                </c:pt>
                <c:pt idx="7399">
                  <c:v>40852.292000000001</c:v>
                </c:pt>
                <c:pt idx="7400">
                  <c:v>40852.332999999999</c:v>
                </c:pt>
                <c:pt idx="7401">
                  <c:v>40852.375</c:v>
                </c:pt>
                <c:pt idx="7402">
                  <c:v>40852.417000000001</c:v>
                </c:pt>
                <c:pt idx="7403">
                  <c:v>40852.457999999999</c:v>
                </c:pt>
                <c:pt idx="7404">
                  <c:v>40852.5</c:v>
                </c:pt>
                <c:pt idx="7405">
                  <c:v>40852.542000000001</c:v>
                </c:pt>
                <c:pt idx="7406">
                  <c:v>40852.582999999999</c:v>
                </c:pt>
                <c:pt idx="7407">
                  <c:v>40852.625</c:v>
                </c:pt>
                <c:pt idx="7408">
                  <c:v>40852.667000000001</c:v>
                </c:pt>
                <c:pt idx="7409">
                  <c:v>40852.707999999999</c:v>
                </c:pt>
                <c:pt idx="7410">
                  <c:v>40852.75</c:v>
                </c:pt>
                <c:pt idx="7411">
                  <c:v>40852.792000000001</c:v>
                </c:pt>
                <c:pt idx="7412">
                  <c:v>40852.832999999999</c:v>
                </c:pt>
                <c:pt idx="7413">
                  <c:v>40852.875</c:v>
                </c:pt>
                <c:pt idx="7414">
                  <c:v>40852.917000000001</c:v>
                </c:pt>
                <c:pt idx="7415">
                  <c:v>40852.957999999999</c:v>
                </c:pt>
                <c:pt idx="7416">
                  <c:v>40853</c:v>
                </c:pt>
                <c:pt idx="7417">
                  <c:v>40853.042000000001</c:v>
                </c:pt>
                <c:pt idx="7418">
                  <c:v>40853.082999999999</c:v>
                </c:pt>
                <c:pt idx="7419">
                  <c:v>40853.125</c:v>
                </c:pt>
                <c:pt idx="7420">
                  <c:v>40853.167000000001</c:v>
                </c:pt>
                <c:pt idx="7421">
                  <c:v>40853.207999999999</c:v>
                </c:pt>
                <c:pt idx="7422">
                  <c:v>40853.25</c:v>
                </c:pt>
                <c:pt idx="7423">
                  <c:v>40853.292000000001</c:v>
                </c:pt>
                <c:pt idx="7424">
                  <c:v>40853.332999999999</c:v>
                </c:pt>
                <c:pt idx="7425">
                  <c:v>40853.375</c:v>
                </c:pt>
                <c:pt idx="7426">
                  <c:v>40853.415999999997</c:v>
                </c:pt>
                <c:pt idx="7427">
                  <c:v>40853.457999999999</c:v>
                </c:pt>
                <c:pt idx="7428">
                  <c:v>40853.5</c:v>
                </c:pt>
                <c:pt idx="7429">
                  <c:v>40853.542000000001</c:v>
                </c:pt>
                <c:pt idx="7430">
                  <c:v>40853.582999999999</c:v>
                </c:pt>
                <c:pt idx="7431">
                  <c:v>40853.625</c:v>
                </c:pt>
                <c:pt idx="7432">
                  <c:v>40853.667000000001</c:v>
                </c:pt>
                <c:pt idx="7433">
                  <c:v>40853.707999999999</c:v>
                </c:pt>
                <c:pt idx="7434">
                  <c:v>40853.75</c:v>
                </c:pt>
                <c:pt idx="7435">
                  <c:v>40853.792000000001</c:v>
                </c:pt>
                <c:pt idx="7436">
                  <c:v>40853.832999999999</c:v>
                </c:pt>
                <c:pt idx="7437">
                  <c:v>40853.875</c:v>
                </c:pt>
                <c:pt idx="7438">
                  <c:v>40853.917000000001</c:v>
                </c:pt>
                <c:pt idx="7439">
                  <c:v>40853.957999999999</c:v>
                </c:pt>
                <c:pt idx="7440">
                  <c:v>40854</c:v>
                </c:pt>
                <c:pt idx="7441">
                  <c:v>40854.040999999997</c:v>
                </c:pt>
                <c:pt idx="7442">
                  <c:v>40854.082999999999</c:v>
                </c:pt>
                <c:pt idx="7443">
                  <c:v>40854.125</c:v>
                </c:pt>
                <c:pt idx="7444">
                  <c:v>40854.167000000001</c:v>
                </c:pt>
                <c:pt idx="7445">
                  <c:v>40854.207999999999</c:v>
                </c:pt>
                <c:pt idx="7446">
                  <c:v>40854.25</c:v>
                </c:pt>
                <c:pt idx="7447">
                  <c:v>40854.290999999997</c:v>
                </c:pt>
                <c:pt idx="7448">
                  <c:v>40854.332999999999</c:v>
                </c:pt>
                <c:pt idx="7449">
                  <c:v>40854.375</c:v>
                </c:pt>
                <c:pt idx="7450">
                  <c:v>40854.417000000001</c:v>
                </c:pt>
                <c:pt idx="7451">
                  <c:v>40854.457999999999</c:v>
                </c:pt>
                <c:pt idx="7452">
                  <c:v>40854.5</c:v>
                </c:pt>
                <c:pt idx="7453">
                  <c:v>40854.542000000001</c:v>
                </c:pt>
                <c:pt idx="7454">
                  <c:v>40854.582999999999</c:v>
                </c:pt>
                <c:pt idx="7455">
                  <c:v>40854.625</c:v>
                </c:pt>
                <c:pt idx="7456">
                  <c:v>40854.665999999997</c:v>
                </c:pt>
                <c:pt idx="7457">
                  <c:v>40854.707999999999</c:v>
                </c:pt>
                <c:pt idx="7458">
                  <c:v>40854.75</c:v>
                </c:pt>
                <c:pt idx="7459">
                  <c:v>40854.790999999997</c:v>
                </c:pt>
                <c:pt idx="7460">
                  <c:v>40854.832999999999</c:v>
                </c:pt>
                <c:pt idx="7461">
                  <c:v>40854.875</c:v>
                </c:pt>
                <c:pt idx="7462">
                  <c:v>40854.917000000001</c:v>
                </c:pt>
                <c:pt idx="7463">
                  <c:v>40854.957999999999</c:v>
                </c:pt>
                <c:pt idx="7464">
                  <c:v>40855</c:v>
                </c:pt>
                <c:pt idx="7465">
                  <c:v>40855.042000000001</c:v>
                </c:pt>
                <c:pt idx="7466">
                  <c:v>40855.082999999999</c:v>
                </c:pt>
                <c:pt idx="7467">
                  <c:v>40855.125</c:v>
                </c:pt>
                <c:pt idx="7468">
                  <c:v>40855.167000000001</c:v>
                </c:pt>
                <c:pt idx="7469">
                  <c:v>40855.207999999999</c:v>
                </c:pt>
                <c:pt idx="7470">
                  <c:v>40855.25</c:v>
                </c:pt>
                <c:pt idx="7471">
                  <c:v>40855.290999999997</c:v>
                </c:pt>
                <c:pt idx="7472">
                  <c:v>40855.332999999999</c:v>
                </c:pt>
                <c:pt idx="7473">
                  <c:v>40855.375</c:v>
                </c:pt>
                <c:pt idx="7474">
                  <c:v>40855.417000000001</c:v>
                </c:pt>
                <c:pt idx="7475">
                  <c:v>40855.457999999999</c:v>
                </c:pt>
                <c:pt idx="7476">
                  <c:v>40855.5</c:v>
                </c:pt>
                <c:pt idx="7477">
                  <c:v>40855.542000000001</c:v>
                </c:pt>
                <c:pt idx="7478">
                  <c:v>40855.582999999999</c:v>
                </c:pt>
                <c:pt idx="7479">
                  <c:v>40855.625</c:v>
                </c:pt>
                <c:pt idx="7480">
                  <c:v>40855.667000000001</c:v>
                </c:pt>
                <c:pt idx="7481">
                  <c:v>40855.707999999999</c:v>
                </c:pt>
                <c:pt idx="7482">
                  <c:v>40855.75</c:v>
                </c:pt>
                <c:pt idx="7483">
                  <c:v>40855.792000000001</c:v>
                </c:pt>
                <c:pt idx="7484">
                  <c:v>40855.832999999999</c:v>
                </c:pt>
                <c:pt idx="7485">
                  <c:v>40855.875</c:v>
                </c:pt>
                <c:pt idx="7486">
                  <c:v>40855.917000000001</c:v>
                </c:pt>
                <c:pt idx="7487">
                  <c:v>40855.957999999999</c:v>
                </c:pt>
                <c:pt idx="7488">
                  <c:v>40856</c:v>
                </c:pt>
                <c:pt idx="7489">
                  <c:v>40856.040999999997</c:v>
                </c:pt>
                <c:pt idx="7490">
                  <c:v>40856.082999999999</c:v>
                </c:pt>
                <c:pt idx="7491">
                  <c:v>40856.125</c:v>
                </c:pt>
                <c:pt idx="7492">
                  <c:v>40856.167000000001</c:v>
                </c:pt>
                <c:pt idx="7493">
                  <c:v>40856.207999999999</c:v>
                </c:pt>
                <c:pt idx="7494">
                  <c:v>40856.25</c:v>
                </c:pt>
                <c:pt idx="7495">
                  <c:v>40856.292000000001</c:v>
                </c:pt>
                <c:pt idx="7496">
                  <c:v>40856.332999999999</c:v>
                </c:pt>
                <c:pt idx="7497">
                  <c:v>40856.375</c:v>
                </c:pt>
                <c:pt idx="7498">
                  <c:v>40856.415999999997</c:v>
                </c:pt>
                <c:pt idx="7499">
                  <c:v>40856.457999999999</c:v>
                </c:pt>
                <c:pt idx="7500">
                  <c:v>40856.5</c:v>
                </c:pt>
                <c:pt idx="7501">
                  <c:v>40856.542000000001</c:v>
                </c:pt>
                <c:pt idx="7502">
                  <c:v>40856.582999999999</c:v>
                </c:pt>
                <c:pt idx="7503">
                  <c:v>40856.625</c:v>
                </c:pt>
                <c:pt idx="7504">
                  <c:v>40856.665999999997</c:v>
                </c:pt>
                <c:pt idx="7505">
                  <c:v>40856.707999999999</c:v>
                </c:pt>
                <c:pt idx="7506">
                  <c:v>40856.75</c:v>
                </c:pt>
                <c:pt idx="7507">
                  <c:v>40856.790999999997</c:v>
                </c:pt>
                <c:pt idx="7508">
                  <c:v>40856.832999999999</c:v>
                </c:pt>
                <c:pt idx="7509">
                  <c:v>40856.875</c:v>
                </c:pt>
                <c:pt idx="7510">
                  <c:v>40856.917000000001</c:v>
                </c:pt>
                <c:pt idx="7511">
                  <c:v>40856.957999999999</c:v>
                </c:pt>
                <c:pt idx="7512">
                  <c:v>40857</c:v>
                </c:pt>
                <c:pt idx="7513">
                  <c:v>40857.042000000001</c:v>
                </c:pt>
                <c:pt idx="7514">
                  <c:v>40857.082999999999</c:v>
                </c:pt>
                <c:pt idx="7515">
                  <c:v>40857.125</c:v>
                </c:pt>
                <c:pt idx="7516">
                  <c:v>40857.167000000001</c:v>
                </c:pt>
                <c:pt idx="7517">
                  <c:v>40857.207999999999</c:v>
                </c:pt>
                <c:pt idx="7518">
                  <c:v>40857.25</c:v>
                </c:pt>
                <c:pt idx="7519">
                  <c:v>40857.292000000001</c:v>
                </c:pt>
                <c:pt idx="7520">
                  <c:v>40857.332999999999</c:v>
                </c:pt>
                <c:pt idx="7521">
                  <c:v>40857.375</c:v>
                </c:pt>
                <c:pt idx="7522">
                  <c:v>40857.417000000001</c:v>
                </c:pt>
                <c:pt idx="7523">
                  <c:v>40857.457999999999</c:v>
                </c:pt>
                <c:pt idx="7524">
                  <c:v>40857.5</c:v>
                </c:pt>
                <c:pt idx="7525">
                  <c:v>40857.542000000001</c:v>
                </c:pt>
                <c:pt idx="7526">
                  <c:v>40857.582999999999</c:v>
                </c:pt>
                <c:pt idx="7527">
                  <c:v>40857.625</c:v>
                </c:pt>
                <c:pt idx="7528">
                  <c:v>40857.667000000001</c:v>
                </c:pt>
                <c:pt idx="7529">
                  <c:v>40857.707999999999</c:v>
                </c:pt>
                <c:pt idx="7530">
                  <c:v>40857.75</c:v>
                </c:pt>
                <c:pt idx="7531">
                  <c:v>40857.792000000001</c:v>
                </c:pt>
                <c:pt idx="7532">
                  <c:v>40857.832999999999</c:v>
                </c:pt>
                <c:pt idx="7533">
                  <c:v>40857.875</c:v>
                </c:pt>
                <c:pt idx="7534">
                  <c:v>40857.917000000001</c:v>
                </c:pt>
                <c:pt idx="7535">
                  <c:v>40857.957999999999</c:v>
                </c:pt>
                <c:pt idx="7536">
                  <c:v>40858</c:v>
                </c:pt>
                <c:pt idx="7537">
                  <c:v>40858.040999999997</c:v>
                </c:pt>
                <c:pt idx="7538">
                  <c:v>40858.082999999999</c:v>
                </c:pt>
                <c:pt idx="7539">
                  <c:v>40858.125</c:v>
                </c:pt>
                <c:pt idx="7540">
                  <c:v>40858.167000000001</c:v>
                </c:pt>
                <c:pt idx="7541">
                  <c:v>40858.207999999999</c:v>
                </c:pt>
                <c:pt idx="7542">
                  <c:v>40858.25</c:v>
                </c:pt>
                <c:pt idx="7543">
                  <c:v>40858.290999999997</c:v>
                </c:pt>
                <c:pt idx="7544">
                  <c:v>40858.332999999999</c:v>
                </c:pt>
                <c:pt idx="7545">
                  <c:v>40858.375</c:v>
                </c:pt>
                <c:pt idx="7546">
                  <c:v>40858.417000000001</c:v>
                </c:pt>
                <c:pt idx="7547">
                  <c:v>40858.457999999999</c:v>
                </c:pt>
                <c:pt idx="7548">
                  <c:v>40858.5</c:v>
                </c:pt>
                <c:pt idx="7549">
                  <c:v>40858.542000000001</c:v>
                </c:pt>
                <c:pt idx="7550">
                  <c:v>40858.582999999999</c:v>
                </c:pt>
                <c:pt idx="7551">
                  <c:v>40858.625</c:v>
                </c:pt>
                <c:pt idx="7552">
                  <c:v>40858.667000000001</c:v>
                </c:pt>
                <c:pt idx="7553">
                  <c:v>40858.707999999999</c:v>
                </c:pt>
                <c:pt idx="7554">
                  <c:v>40858.75</c:v>
                </c:pt>
                <c:pt idx="7555">
                  <c:v>40858.792000000001</c:v>
                </c:pt>
                <c:pt idx="7556">
                  <c:v>40858.832999999999</c:v>
                </c:pt>
                <c:pt idx="7557">
                  <c:v>40858.875</c:v>
                </c:pt>
                <c:pt idx="7558">
                  <c:v>40858.917000000001</c:v>
                </c:pt>
                <c:pt idx="7559">
                  <c:v>40858.957999999999</c:v>
                </c:pt>
                <c:pt idx="7560">
                  <c:v>40859</c:v>
                </c:pt>
                <c:pt idx="7561">
                  <c:v>40859.042000000001</c:v>
                </c:pt>
                <c:pt idx="7562">
                  <c:v>40859.082999999999</c:v>
                </c:pt>
                <c:pt idx="7563">
                  <c:v>40859.125</c:v>
                </c:pt>
                <c:pt idx="7564">
                  <c:v>40859.167000000001</c:v>
                </c:pt>
                <c:pt idx="7565">
                  <c:v>40859.207999999999</c:v>
                </c:pt>
                <c:pt idx="7566">
                  <c:v>40859.25</c:v>
                </c:pt>
                <c:pt idx="7567">
                  <c:v>40859.290999999997</c:v>
                </c:pt>
                <c:pt idx="7568">
                  <c:v>40859.332999999999</c:v>
                </c:pt>
                <c:pt idx="7569">
                  <c:v>40859.375</c:v>
                </c:pt>
                <c:pt idx="7570">
                  <c:v>40859.415999999997</c:v>
                </c:pt>
                <c:pt idx="7571">
                  <c:v>40859.457999999999</c:v>
                </c:pt>
                <c:pt idx="7572">
                  <c:v>40859.5</c:v>
                </c:pt>
                <c:pt idx="7573">
                  <c:v>40859.540999999997</c:v>
                </c:pt>
                <c:pt idx="7574">
                  <c:v>40859.582999999999</c:v>
                </c:pt>
                <c:pt idx="7575">
                  <c:v>40859.625</c:v>
                </c:pt>
                <c:pt idx="7576">
                  <c:v>40859.667000000001</c:v>
                </c:pt>
                <c:pt idx="7577">
                  <c:v>40859.707999999999</c:v>
                </c:pt>
                <c:pt idx="7578">
                  <c:v>40859.75</c:v>
                </c:pt>
                <c:pt idx="7579">
                  <c:v>40859.792000000001</c:v>
                </c:pt>
                <c:pt idx="7580">
                  <c:v>40859.832999999999</c:v>
                </c:pt>
                <c:pt idx="7581">
                  <c:v>40859.875</c:v>
                </c:pt>
                <c:pt idx="7582">
                  <c:v>40859.917000000001</c:v>
                </c:pt>
                <c:pt idx="7583">
                  <c:v>40859.957999999999</c:v>
                </c:pt>
                <c:pt idx="7584">
                  <c:v>40860</c:v>
                </c:pt>
                <c:pt idx="7585">
                  <c:v>40860.042000000001</c:v>
                </c:pt>
                <c:pt idx="7586">
                  <c:v>40860.082999999999</c:v>
                </c:pt>
                <c:pt idx="7587">
                  <c:v>40860.125</c:v>
                </c:pt>
                <c:pt idx="7588">
                  <c:v>40860.167000000001</c:v>
                </c:pt>
                <c:pt idx="7589">
                  <c:v>40860.207999999999</c:v>
                </c:pt>
                <c:pt idx="7590">
                  <c:v>40860.25</c:v>
                </c:pt>
                <c:pt idx="7591">
                  <c:v>40860.290999999997</c:v>
                </c:pt>
                <c:pt idx="7592">
                  <c:v>40860.332999999999</c:v>
                </c:pt>
                <c:pt idx="7593">
                  <c:v>40860.375</c:v>
                </c:pt>
                <c:pt idx="7594">
                  <c:v>40860.417000000001</c:v>
                </c:pt>
                <c:pt idx="7595">
                  <c:v>40860.457999999999</c:v>
                </c:pt>
                <c:pt idx="7596">
                  <c:v>40860.5</c:v>
                </c:pt>
                <c:pt idx="7597">
                  <c:v>40860.542000000001</c:v>
                </c:pt>
                <c:pt idx="7598">
                  <c:v>40860.582999999999</c:v>
                </c:pt>
                <c:pt idx="7599">
                  <c:v>40860.625</c:v>
                </c:pt>
                <c:pt idx="7600">
                  <c:v>40860.665999999997</c:v>
                </c:pt>
                <c:pt idx="7601">
                  <c:v>40860.707999999999</c:v>
                </c:pt>
                <c:pt idx="7602">
                  <c:v>40860.75</c:v>
                </c:pt>
                <c:pt idx="7603">
                  <c:v>40860.792000000001</c:v>
                </c:pt>
                <c:pt idx="7604">
                  <c:v>40860.832999999999</c:v>
                </c:pt>
                <c:pt idx="7605">
                  <c:v>40860.875</c:v>
                </c:pt>
                <c:pt idx="7606">
                  <c:v>40860.915999999997</c:v>
                </c:pt>
                <c:pt idx="7607">
                  <c:v>40860.957999999999</c:v>
                </c:pt>
                <c:pt idx="7608">
                  <c:v>40861</c:v>
                </c:pt>
                <c:pt idx="7609">
                  <c:v>40861.042000000001</c:v>
                </c:pt>
                <c:pt idx="7610">
                  <c:v>40861.082999999999</c:v>
                </c:pt>
                <c:pt idx="7611">
                  <c:v>40861.125</c:v>
                </c:pt>
                <c:pt idx="7612">
                  <c:v>40861.167000000001</c:v>
                </c:pt>
                <c:pt idx="7613">
                  <c:v>40861.207999999999</c:v>
                </c:pt>
                <c:pt idx="7614">
                  <c:v>40861.25</c:v>
                </c:pt>
                <c:pt idx="7615">
                  <c:v>40861.292000000001</c:v>
                </c:pt>
                <c:pt idx="7616">
                  <c:v>40861.332999999999</c:v>
                </c:pt>
                <c:pt idx="7617">
                  <c:v>40861.375</c:v>
                </c:pt>
                <c:pt idx="7618">
                  <c:v>40861.415999999997</c:v>
                </c:pt>
                <c:pt idx="7619">
                  <c:v>40861.457999999999</c:v>
                </c:pt>
                <c:pt idx="7620">
                  <c:v>40861.5</c:v>
                </c:pt>
                <c:pt idx="7621">
                  <c:v>40861.542000000001</c:v>
                </c:pt>
                <c:pt idx="7622">
                  <c:v>40861.582999999999</c:v>
                </c:pt>
                <c:pt idx="7623">
                  <c:v>40861.625</c:v>
                </c:pt>
                <c:pt idx="7624">
                  <c:v>40861.667000000001</c:v>
                </c:pt>
                <c:pt idx="7625">
                  <c:v>40861.707999999999</c:v>
                </c:pt>
                <c:pt idx="7626">
                  <c:v>40861.75</c:v>
                </c:pt>
                <c:pt idx="7627">
                  <c:v>40861.792000000001</c:v>
                </c:pt>
                <c:pt idx="7628">
                  <c:v>40861.832999999999</c:v>
                </c:pt>
                <c:pt idx="7629">
                  <c:v>40861.874000000003</c:v>
                </c:pt>
                <c:pt idx="7630">
                  <c:v>40861.917000000001</c:v>
                </c:pt>
                <c:pt idx="7631">
                  <c:v>40861.957999999999</c:v>
                </c:pt>
                <c:pt idx="7632">
                  <c:v>40862</c:v>
                </c:pt>
                <c:pt idx="7633">
                  <c:v>40862.040999999997</c:v>
                </c:pt>
                <c:pt idx="7634">
                  <c:v>40862.082999999999</c:v>
                </c:pt>
                <c:pt idx="7635">
                  <c:v>40862.125</c:v>
                </c:pt>
                <c:pt idx="7636">
                  <c:v>40862.165999999997</c:v>
                </c:pt>
                <c:pt idx="7637">
                  <c:v>40862.207999999999</c:v>
                </c:pt>
                <c:pt idx="7638">
                  <c:v>40862.25</c:v>
                </c:pt>
                <c:pt idx="7639">
                  <c:v>40862.292000000001</c:v>
                </c:pt>
                <c:pt idx="7640">
                  <c:v>40862.332999999999</c:v>
                </c:pt>
                <c:pt idx="7641">
                  <c:v>40862.375</c:v>
                </c:pt>
                <c:pt idx="7642">
                  <c:v>40862.417000000001</c:v>
                </c:pt>
                <c:pt idx="7643">
                  <c:v>40862.457999999999</c:v>
                </c:pt>
                <c:pt idx="7644">
                  <c:v>40862.5</c:v>
                </c:pt>
                <c:pt idx="7645">
                  <c:v>40862.540999999997</c:v>
                </c:pt>
                <c:pt idx="7646">
                  <c:v>40862.582999999999</c:v>
                </c:pt>
                <c:pt idx="7647">
                  <c:v>40862.625</c:v>
                </c:pt>
                <c:pt idx="7648">
                  <c:v>40862.665999999997</c:v>
                </c:pt>
                <c:pt idx="7649">
                  <c:v>40862.707999999999</c:v>
                </c:pt>
                <c:pt idx="7650">
                  <c:v>40862.75</c:v>
                </c:pt>
                <c:pt idx="7651">
                  <c:v>40862.792000000001</c:v>
                </c:pt>
                <c:pt idx="7652">
                  <c:v>40862.832999999999</c:v>
                </c:pt>
                <c:pt idx="7653">
                  <c:v>40862.875</c:v>
                </c:pt>
                <c:pt idx="7654">
                  <c:v>40862.917000000001</c:v>
                </c:pt>
                <c:pt idx="7655">
                  <c:v>40862.957999999999</c:v>
                </c:pt>
                <c:pt idx="7656">
                  <c:v>40863</c:v>
                </c:pt>
                <c:pt idx="7657">
                  <c:v>40863.042000000001</c:v>
                </c:pt>
                <c:pt idx="7658">
                  <c:v>40863.082999999999</c:v>
                </c:pt>
                <c:pt idx="7659">
                  <c:v>40863.125</c:v>
                </c:pt>
                <c:pt idx="7660">
                  <c:v>40863.167000000001</c:v>
                </c:pt>
                <c:pt idx="7661">
                  <c:v>40863.207999999999</c:v>
                </c:pt>
                <c:pt idx="7662">
                  <c:v>40863.25</c:v>
                </c:pt>
                <c:pt idx="7663">
                  <c:v>40863.292000000001</c:v>
                </c:pt>
                <c:pt idx="7664">
                  <c:v>40863.332999999999</c:v>
                </c:pt>
                <c:pt idx="7665">
                  <c:v>40863.375</c:v>
                </c:pt>
                <c:pt idx="7666">
                  <c:v>40863.417000000001</c:v>
                </c:pt>
                <c:pt idx="7667">
                  <c:v>40863.457999999999</c:v>
                </c:pt>
                <c:pt idx="7668">
                  <c:v>40863.5</c:v>
                </c:pt>
                <c:pt idx="7669">
                  <c:v>40863.542000000001</c:v>
                </c:pt>
                <c:pt idx="7670">
                  <c:v>40863.582999999999</c:v>
                </c:pt>
                <c:pt idx="7671">
                  <c:v>40863.625</c:v>
                </c:pt>
                <c:pt idx="7672">
                  <c:v>40863.667000000001</c:v>
                </c:pt>
                <c:pt idx="7673">
                  <c:v>40863.707999999999</c:v>
                </c:pt>
                <c:pt idx="7674">
                  <c:v>40863.75</c:v>
                </c:pt>
                <c:pt idx="7675">
                  <c:v>40863.792000000001</c:v>
                </c:pt>
                <c:pt idx="7676">
                  <c:v>40863.832999999999</c:v>
                </c:pt>
                <c:pt idx="7677">
                  <c:v>40863.875</c:v>
                </c:pt>
                <c:pt idx="7678">
                  <c:v>40863.917000000001</c:v>
                </c:pt>
                <c:pt idx="7679">
                  <c:v>40863.957999999999</c:v>
                </c:pt>
                <c:pt idx="7680">
                  <c:v>40864</c:v>
                </c:pt>
                <c:pt idx="7681">
                  <c:v>40864.042000000001</c:v>
                </c:pt>
                <c:pt idx="7682">
                  <c:v>40864.082999999999</c:v>
                </c:pt>
                <c:pt idx="7683">
                  <c:v>40864.125</c:v>
                </c:pt>
                <c:pt idx="7684">
                  <c:v>40864.167000000001</c:v>
                </c:pt>
                <c:pt idx="7685">
                  <c:v>40864.207999999999</c:v>
                </c:pt>
                <c:pt idx="7686">
                  <c:v>40864.25</c:v>
                </c:pt>
                <c:pt idx="7687">
                  <c:v>40864.290999999997</c:v>
                </c:pt>
                <c:pt idx="7688">
                  <c:v>40864.332999999999</c:v>
                </c:pt>
                <c:pt idx="7689">
                  <c:v>40864.375</c:v>
                </c:pt>
                <c:pt idx="7690">
                  <c:v>40864.417000000001</c:v>
                </c:pt>
                <c:pt idx="7691">
                  <c:v>40864.457999999999</c:v>
                </c:pt>
                <c:pt idx="7692">
                  <c:v>40864.5</c:v>
                </c:pt>
                <c:pt idx="7693">
                  <c:v>40864.542000000001</c:v>
                </c:pt>
                <c:pt idx="7694">
                  <c:v>40864.582999999999</c:v>
                </c:pt>
                <c:pt idx="7695">
                  <c:v>40864.625</c:v>
                </c:pt>
                <c:pt idx="7696">
                  <c:v>40864.667000000001</c:v>
                </c:pt>
                <c:pt idx="7697">
                  <c:v>40864.707999999999</c:v>
                </c:pt>
                <c:pt idx="7698">
                  <c:v>40864.75</c:v>
                </c:pt>
                <c:pt idx="7699">
                  <c:v>40864.792000000001</c:v>
                </c:pt>
                <c:pt idx="7700">
                  <c:v>40864.832999999999</c:v>
                </c:pt>
                <c:pt idx="7701">
                  <c:v>40864.875</c:v>
                </c:pt>
                <c:pt idx="7702">
                  <c:v>40864.917000000001</c:v>
                </c:pt>
                <c:pt idx="7703">
                  <c:v>40864.957999999999</c:v>
                </c:pt>
                <c:pt idx="7704">
                  <c:v>40865</c:v>
                </c:pt>
                <c:pt idx="7705">
                  <c:v>40865.040999999997</c:v>
                </c:pt>
                <c:pt idx="7706">
                  <c:v>40865.082999999999</c:v>
                </c:pt>
                <c:pt idx="7707">
                  <c:v>40865.125</c:v>
                </c:pt>
                <c:pt idx="7708">
                  <c:v>40865.167000000001</c:v>
                </c:pt>
                <c:pt idx="7709">
                  <c:v>40865.207999999999</c:v>
                </c:pt>
                <c:pt idx="7710">
                  <c:v>40865.25</c:v>
                </c:pt>
                <c:pt idx="7711">
                  <c:v>40865.292000000001</c:v>
                </c:pt>
                <c:pt idx="7712">
                  <c:v>40865.332999999999</c:v>
                </c:pt>
                <c:pt idx="7713">
                  <c:v>40865.375</c:v>
                </c:pt>
                <c:pt idx="7714">
                  <c:v>40865.417000000001</c:v>
                </c:pt>
                <c:pt idx="7715">
                  <c:v>40865.457999999999</c:v>
                </c:pt>
                <c:pt idx="7716">
                  <c:v>40865.5</c:v>
                </c:pt>
                <c:pt idx="7717">
                  <c:v>40865.542000000001</c:v>
                </c:pt>
                <c:pt idx="7718">
                  <c:v>40865.582999999999</c:v>
                </c:pt>
                <c:pt idx="7719">
                  <c:v>40865.625</c:v>
                </c:pt>
                <c:pt idx="7720">
                  <c:v>40865.667000000001</c:v>
                </c:pt>
                <c:pt idx="7721">
                  <c:v>40865.707999999999</c:v>
                </c:pt>
                <c:pt idx="7722">
                  <c:v>40865.75</c:v>
                </c:pt>
                <c:pt idx="7723">
                  <c:v>40865.792000000001</c:v>
                </c:pt>
                <c:pt idx="7724">
                  <c:v>40865.832999999999</c:v>
                </c:pt>
                <c:pt idx="7725">
                  <c:v>40865.875</c:v>
                </c:pt>
                <c:pt idx="7726">
                  <c:v>40865.917000000001</c:v>
                </c:pt>
                <c:pt idx="7727">
                  <c:v>40865.957999999999</c:v>
                </c:pt>
                <c:pt idx="7728">
                  <c:v>40866</c:v>
                </c:pt>
                <c:pt idx="7729">
                  <c:v>40866.042000000001</c:v>
                </c:pt>
                <c:pt idx="7730">
                  <c:v>40866.082999999999</c:v>
                </c:pt>
                <c:pt idx="7731">
                  <c:v>40866.125</c:v>
                </c:pt>
                <c:pt idx="7732">
                  <c:v>40866.167000000001</c:v>
                </c:pt>
                <c:pt idx="7733">
                  <c:v>40866.207999999999</c:v>
                </c:pt>
                <c:pt idx="7734">
                  <c:v>40866.25</c:v>
                </c:pt>
                <c:pt idx="7735">
                  <c:v>40866.292000000001</c:v>
                </c:pt>
                <c:pt idx="7736">
                  <c:v>40866.332999999999</c:v>
                </c:pt>
                <c:pt idx="7737">
                  <c:v>40866.375</c:v>
                </c:pt>
                <c:pt idx="7738">
                  <c:v>40866.417000000001</c:v>
                </c:pt>
                <c:pt idx="7739">
                  <c:v>40866.457999999999</c:v>
                </c:pt>
                <c:pt idx="7740">
                  <c:v>40866.5</c:v>
                </c:pt>
                <c:pt idx="7741">
                  <c:v>40866.540999999997</c:v>
                </c:pt>
                <c:pt idx="7742">
                  <c:v>40866.582999999999</c:v>
                </c:pt>
                <c:pt idx="7743">
                  <c:v>40866.625</c:v>
                </c:pt>
                <c:pt idx="7744">
                  <c:v>40866.667000000001</c:v>
                </c:pt>
                <c:pt idx="7745">
                  <c:v>40866.707999999999</c:v>
                </c:pt>
                <c:pt idx="7746">
                  <c:v>40866.75</c:v>
                </c:pt>
                <c:pt idx="7747">
                  <c:v>40866.792000000001</c:v>
                </c:pt>
                <c:pt idx="7748">
                  <c:v>40866.832999999999</c:v>
                </c:pt>
                <c:pt idx="7749">
                  <c:v>40866.875</c:v>
                </c:pt>
                <c:pt idx="7750">
                  <c:v>40866.917000000001</c:v>
                </c:pt>
                <c:pt idx="7751">
                  <c:v>40866.957999999999</c:v>
                </c:pt>
                <c:pt idx="7752">
                  <c:v>40867</c:v>
                </c:pt>
                <c:pt idx="7753">
                  <c:v>40867.042000000001</c:v>
                </c:pt>
                <c:pt idx="7754">
                  <c:v>40867.082999999999</c:v>
                </c:pt>
                <c:pt idx="7755">
                  <c:v>40867.125</c:v>
                </c:pt>
                <c:pt idx="7756">
                  <c:v>40867.167000000001</c:v>
                </c:pt>
                <c:pt idx="7757">
                  <c:v>40867.207999999999</c:v>
                </c:pt>
                <c:pt idx="7758">
                  <c:v>40867.25</c:v>
                </c:pt>
                <c:pt idx="7759">
                  <c:v>40867.292000000001</c:v>
                </c:pt>
                <c:pt idx="7760">
                  <c:v>40867.332999999999</c:v>
                </c:pt>
                <c:pt idx="7761">
                  <c:v>40867.375</c:v>
                </c:pt>
                <c:pt idx="7762">
                  <c:v>40867.417000000001</c:v>
                </c:pt>
                <c:pt idx="7763">
                  <c:v>40867.457999999999</c:v>
                </c:pt>
                <c:pt idx="7764">
                  <c:v>40867.5</c:v>
                </c:pt>
                <c:pt idx="7765">
                  <c:v>40867.542000000001</c:v>
                </c:pt>
                <c:pt idx="7766">
                  <c:v>40867.582999999999</c:v>
                </c:pt>
                <c:pt idx="7767">
                  <c:v>40867.625</c:v>
                </c:pt>
                <c:pt idx="7768">
                  <c:v>40867.667000000001</c:v>
                </c:pt>
                <c:pt idx="7769">
                  <c:v>40867.707999999999</c:v>
                </c:pt>
                <c:pt idx="7770">
                  <c:v>40867.75</c:v>
                </c:pt>
                <c:pt idx="7771">
                  <c:v>40867.790999999997</c:v>
                </c:pt>
                <c:pt idx="7772">
                  <c:v>40867.832999999999</c:v>
                </c:pt>
                <c:pt idx="7773">
                  <c:v>40867.875</c:v>
                </c:pt>
                <c:pt idx="7774">
                  <c:v>40867.917000000001</c:v>
                </c:pt>
                <c:pt idx="7775">
                  <c:v>40867.957999999999</c:v>
                </c:pt>
                <c:pt idx="7776">
                  <c:v>40868</c:v>
                </c:pt>
                <c:pt idx="7777">
                  <c:v>40868.042000000001</c:v>
                </c:pt>
                <c:pt idx="7778">
                  <c:v>40868.082999999999</c:v>
                </c:pt>
                <c:pt idx="7779">
                  <c:v>40868.125</c:v>
                </c:pt>
                <c:pt idx="7780">
                  <c:v>40868.167000000001</c:v>
                </c:pt>
                <c:pt idx="7781">
                  <c:v>40868.207999999999</c:v>
                </c:pt>
                <c:pt idx="7782">
                  <c:v>40868.25</c:v>
                </c:pt>
                <c:pt idx="7783">
                  <c:v>40868.292000000001</c:v>
                </c:pt>
                <c:pt idx="7784">
                  <c:v>40868.332999999999</c:v>
                </c:pt>
                <c:pt idx="7785">
                  <c:v>40868.375</c:v>
                </c:pt>
                <c:pt idx="7786">
                  <c:v>40868.417000000001</c:v>
                </c:pt>
                <c:pt idx="7787">
                  <c:v>40868.457999999999</c:v>
                </c:pt>
                <c:pt idx="7788">
                  <c:v>40868.5</c:v>
                </c:pt>
                <c:pt idx="7789">
                  <c:v>40868.542000000001</c:v>
                </c:pt>
                <c:pt idx="7790">
                  <c:v>40868.582999999999</c:v>
                </c:pt>
                <c:pt idx="7791">
                  <c:v>40868.625</c:v>
                </c:pt>
                <c:pt idx="7792">
                  <c:v>40868.667000000001</c:v>
                </c:pt>
                <c:pt idx="7793">
                  <c:v>40868.707999999999</c:v>
                </c:pt>
                <c:pt idx="7794">
                  <c:v>40868.75</c:v>
                </c:pt>
                <c:pt idx="7795">
                  <c:v>40868.792000000001</c:v>
                </c:pt>
                <c:pt idx="7796">
                  <c:v>40868.832999999999</c:v>
                </c:pt>
                <c:pt idx="7797">
                  <c:v>40868.875</c:v>
                </c:pt>
                <c:pt idx="7798">
                  <c:v>40868.917000000001</c:v>
                </c:pt>
                <c:pt idx="7799">
                  <c:v>40868.957999999999</c:v>
                </c:pt>
                <c:pt idx="7800">
                  <c:v>40869</c:v>
                </c:pt>
                <c:pt idx="7801">
                  <c:v>40869.042000000001</c:v>
                </c:pt>
                <c:pt idx="7802">
                  <c:v>40869.082999999999</c:v>
                </c:pt>
                <c:pt idx="7803">
                  <c:v>40869.125</c:v>
                </c:pt>
                <c:pt idx="7804">
                  <c:v>40869.165999999997</c:v>
                </c:pt>
                <c:pt idx="7805">
                  <c:v>40869.207999999999</c:v>
                </c:pt>
                <c:pt idx="7806">
                  <c:v>40869.25</c:v>
                </c:pt>
                <c:pt idx="7807">
                  <c:v>40869.292000000001</c:v>
                </c:pt>
                <c:pt idx="7808">
                  <c:v>40869.332999999999</c:v>
                </c:pt>
                <c:pt idx="7809">
                  <c:v>40869.375</c:v>
                </c:pt>
                <c:pt idx="7810">
                  <c:v>40869.417000000001</c:v>
                </c:pt>
                <c:pt idx="7811">
                  <c:v>40869.457999999999</c:v>
                </c:pt>
                <c:pt idx="7812">
                  <c:v>40869.5</c:v>
                </c:pt>
                <c:pt idx="7813">
                  <c:v>40869.542000000001</c:v>
                </c:pt>
                <c:pt idx="7814">
                  <c:v>40869.582999999999</c:v>
                </c:pt>
                <c:pt idx="7815">
                  <c:v>40869.625</c:v>
                </c:pt>
                <c:pt idx="7816">
                  <c:v>40869.667000000001</c:v>
                </c:pt>
                <c:pt idx="7817">
                  <c:v>40869.707999999999</c:v>
                </c:pt>
                <c:pt idx="7818">
                  <c:v>40869.75</c:v>
                </c:pt>
                <c:pt idx="7819">
                  <c:v>40869.792000000001</c:v>
                </c:pt>
                <c:pt idx="7820">
                  <c:v>40869.832999999999</c:v>
                </c:pt>
                <c:pt idx="7821">
                  <c:v>40869.875</c:v>
                </c:pt>
                <c:pt idx="7822">
                  <c:v>40869.917000000001</c:v>
                </c:pt>
                <c:pt idx="7823">
                  <c:v>40869.957999999999</c:v>
                </c:pt>
                <c:pt idx="7824">
                  <c:v>40870</c:v>
                </c:pt>
                <c:pt idx="7825">
                  <c:v>40870.042000000001</c:v>
                </c:pt>
                <c:pt idx="7826">
                  <c:v>40870.082999999999</c:v>
                </c:pt>
                <c:pt idx="7827">
                  <c:v>40870.125</c:v>
                </c:pt>
                <c:pt idx="7828">
                  <c:v>40870.167000000001</c:v>
                </c:pt>
                <c:pt idx="7829">
                  <c:v>40870.207999999999</c:v>
                </c:pt>
                <c:pt idx="7830">
                  <c:v>40870.25</c:v>
                </c:pt>
                <c:pt idx="7831">
                  <c:v>40870.292000000001</c:v>
                </c:pt>
                <c:pt idx="7832">
                  <c:v>40870.332999999999</c:v>
                </c:pt>
                <c:pt idx="7833">
                  <c:v>40870.375</c:v>
                </c:pt>
                <c:pt idx="7834">
                  <c:v>40870.417000000001</c:v>
                </c:pt>
                <c:pt idx="7835">
                  <c:v>40870.457999999999</c:v>
                </c:pt>
                <c:pt idx="7836">
                  <c:v>40870.5</c:v>
                </c:pt>
                <c:pt idx="7837">
                  <c:v>40870.540999999997</c:v>
                </c:pt>
                <c:pt idx="7838">
                  <c:v>40870.582999999999</c:v>
                </c:pt>
                <c:pt idx="7839">
                  <c:v>40870.625</c:v>
                </c:pt>
                <c:pt idx="7840">
                  <c:v>40870.665999999997</c:v>
                </c:pt>
                <c:pt idx="7841">
                  <c:v>40870.707999999999</c:v>
                </c:pt>
                <c:pt idx="7842">
                  <c:v>40870.75</c:v>
                </c:pt>
                <c:pt idx="7843">
                  <c:v>40870.792000000001</c:v>
                </c:pt>
                <c:pt idx="7844">
                  <c:v>40870.832999999999</c:v>
                </c:pt>
                <c:pt idx="7845">
                  <c:v>40870.875</c:v>
                </c:pt>
                <c:pt idx="7846">
                  <c:v>40870.917000000001</c:v>
                </c:pt>
                <c:pt idx="7847">
                  <c:v>40870.957999999999</c:v>
                </c:pt>
                <c:pt idx="7848">
                  <c:v>40871</c:v>
                </c:pt>
                <c:pt idx="7849">
                  <c:v>40871.042000000001</c:v>
                </c:pt>
                <c:pt idx="7850">
                  <c:v>40871.082999999999</c:v>
                </c:pt>
                <c:pt idx="7851">
                  <c:v>40871.125</c:v>
                </c:pt>
                <c:pt idx="7852">
                  <c:v>40871.167000000001</c:v>
                </c:pt>
                <c:pt idx="7853">
                  <c:v>40871.207999999999</c:v>
                </c:pt>
                <c:pt idx="7854">
                  <c:v>40871.25</c:v>
                </c:pt>
                <c:pt idx="7855">
                  <c:v>40871.292000000001</c:v>
                </c:pt>
                <c:pt idx="7856">
                  <c:v>40871.332999999999</c:v>
                </c:pt>
                <c:pt idx="7857">
                  <c:v>40871.375</c:v>
                </c:pt>
                <c:pt idx="7858">
                  <c:v>40871.417000000001</c:v>
                </c:pt>
                <c:pt idx="7859">
                  <c:v>40871.457999999999</c:v>
                </c:pt>
                <c:pt idx="7860">
                  <c:v>40871.5</c:v>
                </c:pt>
                <c:pt idx="7861">
                  <c:v>40871.542000000001</c:v>
                </c:pt>
                <c:pt idx="7862">
                  <c:v>40871.582999999999</c:v>
                </c:pt>
                <c:pt idx="7863">
                  <c:v>40871.625</c:v>
                </c:pt>
                <c:pt idx="7864">
                  <c:v>40871.667000000001</c:v>
                </c:pt>
                <c:pt idx="7865">
                  <c:v>40871.707999999999</c:v>
                </c:pt>
                <c:pt idx="7866">
                  <c:v>40871.75</c:v>
                </c:pt>
                <c:pt idx="7867">
                  <c:v>40871.792000000001</c:v>
                </c:pt>
                <c:pt idx="7868">
                  <c:v>40871.832999999999</c:v>
                </c:pt>
                <c:pt idx="7869">
                  <c:v>40871.875</c:v>
                </c:pt>
                <c:pt idx="7870">
                  <c:v>40871.917000000001</c:v>
                </c:pt>
                <c:pt idx="7871">
                  <c:v>40871.957999999999</c:v>
                </c:pt>
                <c:pt idx="7872">
                  <c:v>40872</c:v>
                </c:pt>
                <c:pt idx="7873">
                  <c:v>40872.042000000001</c:v>
                </c:pt>
                <c:pt idx="7874">
                  <c:v>40872.082999999999</c:v>
                </c:pt>
                <c:pt idx="7875">
                  <c:v>40872.125</c:v>
                </c:pt>
                <c:pt idx="7876">
                  <c:v>40872.165999999997</c:v>
                </c:pt>
                <c:pt idx="7877">
                  <c:v>40872.207999999999</c:v>
                </c:pt>
                <c:pt idx="7878">
                  <c:v>40872.25</c:v>
                </c:pt>
                <c:pt idx="7879">
                  <c:v>40872.292000000001</c:v>
                </c:pt>
                <c:pt idx="7880">
                  <c:v>40872.332999999999</c:v>
                </c:pt>
                <c:pt idx="7881">
                  <c:v>40872.375</c:v>
                </c:pt>
                <c:pt idx="7882">
                  <c:v>40872.417000000001</c:v>
                </c:pt>
                <c:pt idx="7883">
                  <c:v>40872.457999999999</c:v>
                </c:pt>
                <c:pt idx="7884">
                  <c:v>40872.5</c:v>
                </c:pt>
                <c:pt idx="7885">
                  <c:v>40872.540999999997</c:v>
                </c:pt>
                <c:pt idx="7886">
                  <c:v>40872.582999999999</c:v>
                </c:pt>
                <c:pt idx="7887">
                  <c:v>40872.625</c:v>
                </c:pt>
                <c:pt idx="7888">
                  <c:v>40872.667000000001</c:v>
                </c:pt>
                <c:pt idx="7889">
                  <c:v>40872.707999999999</c:v>
                </c:pt>
                <c:pt idx="7890">
                  <c:v>40872.75</c:v>
                </c:pt>
                <c:pt idx="7891">
                  <c:v>40872.792000000001</c:v>
                </c:pt>
                <c:pt idx="7892">
                  <c:v>40872.832999999999</c:v>
                </c:pt>
                <c:pt idx="7893">
                  <c:v>40872.875</c:v>
                </c:pt>
                <c:pt idx="7894">
                  <c:v>40872.917000000001</c:v>
                </c:pt>
                <c:pt idx="7895">
                  <c:v>40872.957999999999</c:v>
                </c:pt>
                <c:pt idx="7896">
                  <c:v>40873</c:v>
                </c:pt>
                <c:pt idx="7897">
                  <c:v>40873.042000000001</c:v>
                </c:pt>
                <c:pt idx="7898">
                  <c:v>40873.082999999999</c:v>
                </c:pt>
                <c:pt idx="7899">
                  <c:v>40873.125</c:v>
                </c:pt>
                <c:pt idx="7900">
                  <c:v>40873.167000000001</c:v>
                </c:pt>
                <c:pt idx="7901">
                  <c:v>40873.207999999999</c:v>
                </c:pt>
                <c:pt idx="7902">
                  <c:v>40873.25</c:v>
                </c:pt>
                <c:pt idx="7903">
                  <c:v>40873.292000000001</c:v>
                </c:pt>
                <c:pt idx="7904">
                  <c:v>40873.332999999999</c:v>
                </c:pt>
                <c:pt idx="7905">
                  <c:v>40873.375</c:v>
                </c:pt>
                <c:pt idx="7906">
                  <c:v>40873.417000000001</c:v>
                </c:pt>
                <c:pt idx="7907">
                  <c:v>40873.457999999999</c:v>
                </c:pt>
                <c:pt idx="7908">
                  <c:v>40873.5</c:v>
                </c:pt>
                <c:pt idx="7909">
                  <c:v>40873.542000000001</c:v>
                </c:pt>
                <c:pt idx="7910">
                  <c:v>40873.582999999999</c:v>
                </c:pt>
                <c:pt idx="7911">
                  <c:v>40873.625</c:v>
                </c:pt>
                <c:pt idx="7912">
                  <c:v>40873.667000000001</c:v>
                </c:pt>
                <c:pt idx="7913">
                  <c:v>40873.707999999999</c:v>
                </c:pt>
                <c:pt idx="7914">
                  <c:v>40873.75</c:v>
                </c:pt>
                <c:pt idx="7915">
                  <c:v>40873.792000000001</c:v>
                </c:pt>
                <c:pt idx="7916">
                  <c:v>40873.832999999999</c:v>
                </c:pt>
                <c:pt idx="7917">
                  <c:v>40873.875</c:v>
                </c:pt>
                <c:pt idx="7918">
                  <c:v>40873.915999999997</c:v>
                </c:pt>
                <c:pt idx="7919">
                  <c:v>40873.957999999999</c:v>
                </c:pt>
                <c:pt idx="7920">
                  <c:v>40874</c:v>
                </c:pt>
                <c:pt idx="7921">
                  <c:v>40874.042000000001</c:v>
                </c:pt>
                <c:pt idx="7922">
                  <c:v>40874.082999999999</c:v>
                </c:pt>
                <c:pt idx="7923">
                  <c:v>40874.125</c:v>
                </c:pt>
                <c:pt idx="7924">
                  <c:v>40874.165999999997</c:v>
                </c:pt>
                <c:pt idx="7925">
                  <c:v>40874.207999999999</c:v>
                </c:pt>
                <c:pt idx="7926">
                  <c:v>40874.25</c:v>
                </c:pt>
                <c:pt idx="7927">
                  <c:v>40874.292000000001</c:v>
                </c:pt>
                <c:pt idx="7928">
                  <c:v>40874.332999999999</c:v>
                </c:pt>
                <c:pt idx="7929">
                  <c:v>40874.375</c:v>
                </c:pt>
                <c:pt idx="7930">
                  <c:v>40874.417000000001</c:v>
                </c:pt>
                <c:pt idx="7931">
                  <c:v>40874.457999999999</c:v>
                </c:pt>
                <c:pt idx="7932">
                  <c:v>40874.5</c:v>
                </c:pt>
                <c:pt idx="7933">
                  <c:v>40874.542000000001</c:v>
                </c:pt>
                <c:pt idx="7934">
                  <c:v>40874.582999999999</c:v>
                </c:pt>
                <c:pt idx="7935">
                  <c:v>40874.625</c:v>
                </c:pt>
                <c:pt idx="7936">
                  <c:v>40874.667000000001</c:v>
                </c:pt>
                <c:pt idx="7937">
                  <c:v>40874.707999999999</c:v>
                </c:pt>
                <c:pt idx="7938">
                  <c:v>40874.75</c:v>
                </c:pt>
                <c:pt idx="7939">
                  <c:v>40874.790999999997</c:v>
                </c:pt>
                <c:pt idx="7940">
                  <c:v>40874.832999999999</c:v>
                </c:pt>
                <c:pt idx="7941">
                  <c:v>40874.875</c:v>
                </c:pt>
                <c:pt idx="7942">
                  <c:v>40874.917000000001</c:v>
                </c:pt>
                <c:pt idx="7943">
                  <c:v>40874.957999999999</c:v>
                </c:pt>
                <c:pt idx="7944">
                  <c:v>40875</c:v>
                </c:pt>
                <c:pt idx="7945">
                  <c:v>40875.042000000001</c:v>
                </c:pt>
                <c:pt idx="7946">
                  <c:v>40875.082999999999</c:v>
                </c:pt>
                <c:pt idx="7947">
                  <c:v>40875.125</c:v>
                </c:pt>
                <c:pt idx="7948">
                  <c:v>40875.165999999997</c:v>
                </c:pt>
                <c:pt idx="7949">
                  <c:v>40875.207999999999</c:v>
                </c:pt>
                <c:pt idx="7950">
                  <c:v>40875.25</c:v>
                </c:pt>
                <c:pt idx="7951">
                  <c:v>40875.292000000001</c:v>
                </c:pt>
                <c:pt idx="7952">
                  <c:v>40875.332999999999</c:v>
                </c:pt>
                <c:pt idx="7953">
                  <c:v>40875.375</c:v>
                </c:pt>
                <c:pt idx="7954">
                  <c:v>40875.417000000001</c:v>
                </c:pt>
                <c:pt idx="7955">
                  <c:v>40875.457999999999</c:v>
                </c:pt>
                <c:pt idx="7956">
                  <c:v>40875.5</c:v>
                </c:pt>
                <c:pt idx="7957">
                  <c:v>40875.542000000001</c:v>
                </c:pt>
                <c:pt idx="7958">
                  <c:v>40875.582999999999</c:v>
                </c:pt>
                <c:pt idx="7959">
                  <c:v>40875.625</c:v>
                </c:pt>
                <c:pt idx="7960">
                  <c:v>40875.667000000001</c:v>
                </c:pt>
                <c:pt idx="7961">
                  <c:v>40875.707999999999</c:v>
                </c:pt>
                <c:pt idx="7962">
                  <c:v>40875.75</c:v>
                </c:pt>
                <c:pt idx="7963">
                  <c:v>40875.792000000001</c:v>
                </c:pt>
                <c:pt idx="7964">
                  <c:v>40875.832999999999</c:v>
                </c:pt>
                <c:pt idx="7965">
                  <c:v>40875.875</c:v>
                </c:pt>
                <c:pt idx="7966">
                  <c:v>40875.917000000001</c:v>
                </c:pt>
                <c:pt idx="7967">
                  <c:v>40875.957999999999</c:v>
                </c:pt>
                <c:pt idx="7968">
                  <c:v>40876</c:v>
                </c:pt>
                <c:pt idx="7969">
                  <c:v>40876.042000000001</c:v>
                </c:pt>
                <c:pt idx="7970">
                  <c:v>40876.082999999999</c:v>
                </c:pt>
                <c:pt idx="7971">
                  <c:v>40876.125</c:v>
                </c:pt>
                <c:pt idx="7972">
                  <c:v>40876.167000000001</c:v>
                </c:pt>
                <c:pt idx="7973">
                  <c:v>40876.207999999999</c:v>
                </c:pt>
                <c:pt idx="7974">
                  <c:v>40876.25</c:v>
                </c:pt>
                <c:pt idx="7975">
                  <c:v>40876.290999999997</c:v>
                </c:pt>
                <c:pt idx="7976">
                  <c:v>40876.332999999999</c:v>
                </c:pt>
                <c:pt idx="7977">
                  <c:v>40876.375</c:v>
                </c:pt>
                <c:pt idx="7978">
                  <c:v>40876.417000000001</c:v>
                </c:pt>
                <c:pt idx="7979">
                  <c:v>40876.457999999999</c:v>
                </c:pt>
                <c:pt idx="7980">
                  <c:v>40876.5</c:v>
                </c:pt>
                <c:pt idx="7981">
                  <c:v>40876.542000000001</c:v>
                </c:pt>
                <c:pt idx="7982">
                  <c:v>40876.582999999999</c:v>
                </c:pt>
                <c:pt idx="7983">
                  <c:v>40876.625</c:v>
                </c:pt>
                <c:pt idx="7984">
                  <c:v>40876.667000000001</c:v>
                </c:pt>
                <c:pt idx="7985">
                  <c:v>40876.707999999999</c:v>
                </c:pt>
                <c:pt idx="7986">
                  <c:v>40876.75</c:v>
                </c:pt>
                <c:pt idx="7987">
                  <c:v>40876.792000000001</c:v>
                </c:pt>
                <c:pt idx="7988">
                  <c:v>40876.832999999999</c:v>
                </c:pt>
                <c:pt idx="7989">
                  <c:v>40876.875</c:v>
                </c:pt>
                <c:pt idx="7990">
                  <c:v>40876.915999999997</c:v>
                </c:pt>
                <c:pt idx="7991">
                  <c:v>40876.957999999999</c:v>
                </c:pt>
                <c:pt idx="7992">
                  <c:v>40877</c:v>
                </c:pt>
                <c:pt idx="7993">
                  <c:v>40877.042000000001</c:v>
                </c:pt>
                <c:pt idx="7994">
                  <c:v>40877.082999999999</c:v>
                </c:pt>
                <c:pt idx="7995">
                  <c:v>40877.125</c:v>
                </c:pt>
                <c:pt idx="7996">
                  <c:v>40877.167000000001</c:v>
                </c:pt>
                <c:pt idx="7997">
                  <c:v>40877.207999999999</c:v>
                </c:pt>
                <c:pt idx="7998">
                  <c:v>40877.25</c:v>
                </c:pt>
                <c:pt idx="7999">
                  <c:v>40877.292000000001</c:v>
                </c:pt>
                <c:pt idx="8000">
                  <c:v>40877.332999999999</c:v>
                </c:pt>
                <c:pt idx="8001">
                  <c:v>40877.375</c:v>
                </c:pt>
                <c:pt idx="8002">
                  <c:v>40877.417000000001</c:v>
                </c:pt>
                <c:pt idx="8003">
                  <c:v>40877.457999999999</c:v>
                </c:pt>
                <c:pt idx="8004">
                  <c:v>40877.5</c:v>
                </c:pt>
                <c:pt idx="8005">
                  <c:v>40877.542000000001</c:v>
                </c:pt>
                <c:pt idx="8006">
                  <c:v>40877.582999999999</c:v>
                </c:pt>
                <c:pt idx="8007">
                  <c:v>40877.625</c:v>
                </c:pt>
                <c:pt idx="8008">
                  <c:v>40877.667000000001</c:v>
                </c:pt>
                <c:pt idx="8009">
                  <c:v>40877.707999999999</c:v>
                </c:pt>
                <c:pt idx="8010">
                  <c:v>40877.75</c:v>
                </c:pt>
                <c:pt idx="8011">
                  <c:v>40877.792000000001</c:v>
                </c:pt>
                <c:pt idx="8012">
                  <c:v>40877.832999999999</c:v>
                </c:pt>
                <c:pt idx="8013">
                  <c:v>40877.875</c:v>
                </c:pt>
                <c:pt idx="8014">
                  <c:v>40877.917000000001</c:v>
                </c:pt>
                <c:pt idx="8015">
                  <c:v>40877.957999999999</c:v>
                </c:pt>
                <c:pt idx="8016">
                  <c:v>40878</c:v>
                </c:pt>
                <c:pt idx="8017">
                  <c:v>40878.042000000001</c:v>
                </c:pt>
                <c:pt idx="8018">
                  <c:v>40878.082999999999</c:v>
                </c:pt>
                <c:pt idx="8019">
                  <c:v>40878.125</c:v>
                </c:pt>
                <c:pt idx="8020">
                  <c:v>40878.167000000001</c:v>
                </c:pt>
                <c:pt idx="8021">
                  <c:v>40878.207999999999</c:v>
                </c:pt>
                <c:pt idx="8022">
                  <c:v>40878.25</c:v>
                </c:pt>
                <c:pt idx="8023">
                  <c:v>40878.292000000001</c:v>
                </c:pt>
                <c:pt idx="8024">
                  <c:v>40878.332999999999</c:v>
                </c:pt>
                <c:pt idx="8025">
                  <c:v>40878.375</c:v>
                </c:pt>
                <c:pt idx="8026">
                  <c:v>40878.415999999997</c:v>
                </c:pt>
                <c:pt idx="8027">
                  <c:v>40878.457999999999</c:v>
                </c:pt>
                <c:pt idx="8028">
                  <c:v>40878.5</c:v>
                </c:pt>
                <c:pt idx="8029">
                  <c:v>40878.542000000001</c:v>
                </c:pt>
                <c:pt idx="8030">
                  <c:v>40878.582999999999</c:v>
                </c:pt>
                <c:pt idx="8031">
                  <c:v>40878.625</c:v>
                </c:pt>
                <c:pt idx="8032">
                  <c:v>40878.665999999997</c:v>
                </c:pt>
                <c:pt idx="8033">
                  <c:v>40878.707999999999</c:v>
                </c:pt>
                <c:pt idx="8034">
                  <c:v>40878.75</c:v>
                </c:pt>
                <c:pt idx="8035">
                  <c:v>40878.792000000001</c:v>
                </c:pt>
                <c:pt idx="8036">
                  <c:v>40878.832999999999</c:v>
                </c:pt>
                <c:pt idx="8037">
                  <c:v>40878.875</c:v>
                </c:pt>
                <c:pt idx="8038">
                  <c:v>40878.917000000001</c:v>
                </c:pt>
                <c:pt idx="8039">
                  <c:v>40878.957999999999</c:v>
                </c:pt>
                <c:pt idx="8040">
                  <c:v>40879</c:v>
                </c:pt>
                <c:pt idx="8041">
                  <c:v>40879.042000000001</c:v>
                </c:pt>
                <c:pt idx="8042">
                  <c:v>40879.082999999999</c:v>
                </c:pt>
                <c:pt idx="8043">
                  <c:v>40879.125</c:v>
                </c:pt>
                <c:pt idx="8044">
                  <c:v>40879.165999999997</c:v>
                </c:pt>
                <c:pt idx="8045">
                  <c:v>40879.207999999999</c:v>
                </c:pt>
                <c:pt idx="8046">
                  <c:v>40879.25</c:v>
                </c:pt>
                <c:pt idx="8047">
                  <c:v>40879.292000000001</c:v>
                </c:pt>
                <c:pt idx="8048">
                  <c:v>40879.332999999999</c:v>
                </c:pt>
                <c:pt idx="8049">
                  <c:v>40879.375</c:v>
                </c:pt>
                <c:pt idx="8050">
                  <c:v>40879.415999999997</c:v>
                </c:pt>
                <c:pt idx="8051">
                  <c:v>40879.457999999999</c:v>
                </c:pt>
                <c:pt idx="8052">
                  <c:v>40879.5</c:v>
                </c:pt>
                <c:pt idx="8053">
                  <c:v>40879.542000000001</c:v>
                </c:pt>
                <c:pt idx="8054">
                  <c:v>40879.582999999999</c:v>
                </c:pt>
                <c:pt idx="8055">
                  <c:v>40879.625</c:v>
                </c:pt>
                <c:pt idx="8056">
                  <c:v>40879.665999999997</c:v>
                </c:pt>
                <c:pt idx="8057">
                  <c:v>40879.707999999999</c:v>
                </c:pt>
                <c:pt idx="8058">
                  <c:v>40879.75</c:v>
                </c:pt>
                <c:pt idx="8059">
                  <c:v>40879.790999999997</c:v>
                </c:pt>
                <c:pt idx="8060">
                  <c:v>40879.832999999999</c:v>
                </c:pt>
                <c:pt idx="8061">
                  <c:v>40879.874000000003</c:v>
                </c:pt>
                <c:pt idx="8062">
                  <c:v>40879.917000000001</c:v>
                </c:pt>
                <c:pt idx="8063">
                  <c:v>40879.957999999999</c:v>
                </c:pt>
                <c:pt idx="8064">
                  <c:v>40880</c:v>
                </c:pt>
                <c:pt idx="8065">
                  <c:v>40880.042000000001</c:v>
                </c:pt>
                <c:pt idx="8066">
                  <c:v>40880.082999999999</c:v>
                </c:pt>
                <c:pt idx="8067">
                  <c:v>40880.125</c:v>
                </c:pt>
                <c:pt idx="8068">
                  <c:v>40880.167000000001</c:v>
                </c:pt>
                <c:pt idx="8069">
                  <c:v>40880.207999999999</c:v>
                </c:pt>
                <c:pt idx="8070">
                  <c:v>40880.25</c:v>
                </c:pt>
                <c:pt idx="8071">
                  <c:v>40880.292000000001</c:v>
                </c:pt>
                <c:pt idx="8072">
                  <c:v>40880.332999999999</c:v>
                </c:pt>
                <c:pt idx="8073">
                  <c:v>40880.375</c:v>
                </c:pt>
                <c:pt idx="8074">
                  <c:v>40880.415999999997</c:v>
                </c:pt>
                <c:pt idx="8075">
                  <c:v>40880.457999999999</c:v>
                </c:pt>
                <c:pt idx="8076">
                  <c:v>40880.5</c:v>
                </c:pt>
                <c:pt idx="8077">
                  <c:v>40880.542000000001</c:v>
                </c:pt>
                <c:pt idx="8078">
                  <c:v>40880.582999999999</c:v>
                </c:pt>
                <c:pt idx="8079">
                  <c:v>40880.625</c:v>
                </c:pt>
                <c:pt idx="8080">
                  <c:v>40880.667000000001</c:v>
                </c:pt>
                <c:pt idx="8081">
                  <c:v>40880.707999999999</c:v>
                </c:pt>
                <c:pt idx="8082">
                  <c:v>40880.75</c:v>
                </c:pt>
                <c:pt idx="8083">
                  <c:v>40880.792000000001</c:v>
                </c:pt>
                <c:pt idx="8084">
                  <c:v>40880.832999999999</c:v>
                </c:pt>
                <c:pt idx="8085">
                  <c:v>40880.875</c:v>
                </c:pt>
                <c:pt idx="8086">
                  <c:v>40880.917000000001</c:v>
                </c:pt>
                <c:pt idx="8087">
                  <c:v>40880.957999999999</c:v>
                </c:pt>
                <c:pt idx="8088">
                  <c:v>40881</c:v>
                </c:pt>
                <c:pt idx="8089">
                  <c:v>40881.042000000001</c:v>
                </c:pt>
                <c:pt idx="8090">
                  <c:v>40881.082999999999</c:v>
                </c:pt>
                <c:pt idx="8091">
                  <c:v>40881.125</c:v>
                </c:pt>
                <c:pt idx="8092">
                  <c:v>40881.167000000001</c:v>
                </c:pt>
                <c:pt idx="8093">
                  <c:v>40881.207999999999</c:v>
                </c:pt>
                <c:pt idx="8094">
                  <c:v>40881.25</c:v>
                </c:pt>
                <c:pt idx="8095">
                  <c:v>40881.292000000001</c:v>
                </c:pt>
                <c:pt idx="8096">
                  <c:v>40881.332999999999</c:v>
                </c:pt>
                <c:pt idx="8097">
                  <c:v>40881.375</c:v>
                </c:pt>
                <c:pt idx="8098">
                  <c:v>40881.417000000001</c:v>
                </c:pt>
                <c:pt idx="8099">
                  <c:v>40881.457999999999</c:v>
                </c:pt>
                <c:pt idx="8100">
                  <c:v>40881.499000000003</c:v>
                </c:pt>
                <c:pt idx="8101">
                  <c:v>40881.542000000001</c:v>
                </c:pt>
                <c:pt idx="8102">
                  <c:v>40881.582999999999</c:v>
                </c:pt>
                <c:pt idx="8103">
                  <c:v>40881.625</c:v>
                </c:pt>
                <c:pt idx="8104">
                  <c:v>40881.667000000001</c:v>
                </c:pt>
                <c:pt idx="8105">
                  <c:v>40881.707999999999</c:v>
                </c:pt>
                <c:pt idx="8106">
                  <c:v>40881.75</c:v>
                </c:pt>
                <c:pt idx="8107">
                  <c:v>40881.792000000001</c:v>
                </c:pt>
                <c:pt idx="8108">
                  <c:v>40881.832999999999</c:v>
                </c:pt>
                <c:pt idx="8109">
                  <c:v>40881.875</c:v>
                </c:pt>
                <c:pt idx="8110">
                  <c:v>40881.917000000001</c:v>
                </c:pt>
                <c:pt idx="8111">
                  <c:v>40881.957999999999</c:v>
                </c:pt>
                <c:pt idx="8112">
                  <c:v>40882</c:v>
                </c:pt>
                <c:pt idx="8113">
                  <c:v>40882.040999999997</c:v>
                </c:pt>
                <c:pt idx="8114">
                  <c:v>40882.082999999999</c:v>
                </c:pt>
                <c:pt idx="8115">
                  <c:v>40882.125</c:v>
                </c:pt>
                <c:pt idx="8116">
                  <c:v>40882.167000000001</c:v>
                </c:pt>
                <c:pt idx="8117">
                  <c:v>40882.207999999999</c:v>
                </c:pt>
                <c:pt idx="8118">
                  <c:v>40882.25</c:v>
                </c:pt>
                <c:pt idx="8119">
                  <c:v>40882.292000000001</c:v>
                </c:pt>
                <c:pt idx="8120">
                  <c:v>40882.332999999999</c:v>
                </c:pt>
                <c:pt idx="8121">
                  <c:v>40882.375</c:v>
                </c:pt>
                <c:pt idx="8122">
                  <c:v>40882.417000000001</c:v>
                </c:pt>
                <c:pt idx="8123">
                  <c:v>40882.457999999999</c:v>
                </c:pt>
                <c:pt idx="8124">
                  <c:v>40882.5</c:v>
                </c:pt>
                <c:pt idx="8125">
                  <c:v>40882.540999999997</c:v>
                </c:pt>
                <c:pt idx="8126">
                  <c:v>40882.582999999999</c:v>
                </c:pt>
                <c:pt idx="8127">
                  <c:v>40882.625</c:v>
                </c:pt>
                <c:pt idx="8128">
                  <c:v>40882.667000000001</c:v>
                </c:pt>
                <c:pt idx="8129">
                  <c:v>40882.707999999999</c:v>
                </c:pt>
                <c:pt idx="8130">
                  <c:v>40882.75</c:v>
                </c:pt>
                <c:pt idx="8131">
                  <c:v>40882.790999999997</c:v>
                </c:pt>
                <c:pt idx="8132">
                  <c:v>40882.832999999999</c:v>
                </c:pt>
                <c:pt idx="8133">
                  <c:v>40882.875</c:v>
                </c:pt>
                <c:pt idx="8134">
                  <c:v>40882.917000000001</c:v>
                </c:pt>
                <c:pt idx="8135">
                  <c:v>40882.957999999999</c:v>
                </c:pt>
                <c:pt idx="8136">
                  <c:v>40883</c:v>
                </c:pt>
                <c:pt idx="8137">
                  <c:v>40883.040999999997</c:v>
                </c:pt>
                <c:pt idx="8138">
                  <c:v>40883.082999999999</c:v>
                </c:pt>
                <c:pt idx="8139">
                  <c:v>40883.125</c:v>
                </c:pt>
                <c:pt idx="8140">
                  <c:v>40883.165999999997</c:v>
                </c:pt>
                <c:pt idx="8141">
                  <c:v>40883.207999999999</c:v>
                </c:pt>
                <c:pt idx="8142">
                  <c:v>40883.25</c:v>
                </c:pt>
                <c:pt idx="8143">
                  <c:v>40883.290999999997</c:v>
                </c:pt>
                <c:pt idx="8144">
                  <c:v>40883.332999999999</c:v>
                </c:pt>
                <c:pt idx="8145">
                  <c:v>40883.375</c:v>
                </c:pt>
                <c:pt idx="8146">
                  <c:v>40883.417000000001</c:v>
                </c:pt>
                <c:pt idx="8147">
                  <c:v>40883.457999999999</c:v>
                </c:pt>
                <c:pt idx="8148">
                  <c:v>40883.5</c:v>
                </c:pt>
                <c:pt idx="8149">
                  <c:v>40883.542000000001</c:v>
                </c:pt>
                <c:pt idx="8150">
                  <c:v>40883.582999999999</c:v>
                </c:pt>
                <c:pt idx="8151">
                  <c:v>40883.625</c:v>
                </c:pt>
                <c:pt idx="8152">
                  <c:v>40883.667000000001</c:v>
                </c:pt>
                <c:pt idx="8153">
                  <c:v>40883.707999999999</c:v>
                </c:pt>
                <c:pt idx="8154">
                  <c:v>40883.75</c:v>
                </c:pt>
                <c:pt idx="8155">
                  <c:v>40883.792000000001</c:v>
                </c:pt>
                <c:pt idx="8156">
                  <c:v>40883.832999999999</c:v>
                </c:pt>
                <c:pt idx="8157">
                  <c:v>40883.875</c:v>
                </c:pt>
                <c:pt idx="8158">
                  <c:v>40883.915999999997</c:v>
                </c:pt>
                <c:pt idx="8159">
                  <c:v>40883.957999999999</c:v>
                </c:pt>
                <c:pt idx="8160">
                  <c:v>40884</c:v>
                </c:pt>
                <c:pt idx="8161">
                  <c:v>40884.040999999997</c:v>
                </c:pt>
                <c:pt idx="8162">
                  <c:v>40884.082999999999</c:v>
                </c:pt>
                <c:pt idx="8163">
                  <c:v>40884.125</c:v>
                </c:pt>
                <c:pt idx="8164">
                  <c:v>40884.165999999997</c:v>
                </c:pt>
                <c:pt idx="8165">
                  <c:v>40884.207999999999</c:v>
                </c:pt>
                <c:pt idx="8166">
                  <c:v>40884.249000000003</c:v>
                </c:pt>
                <c:pt idx="8167">
                  <c:v>40884.292000000001</c:v>
                </c:pt>
                <c:pt idx="8168">
                  <c:v>40884.332999999999</c:v>
                </c:pt>
                <c:pt idx="8169">
                  <c:v>40884.375</c:v>
                </c:pt>
                <c:pt idx="8170">
                  <c:v>40884.417000000001</c:v>
                </c:pt>
                <c:pt idx="8171">
                  <c:v>40884.457999999999</c:v>
                </c:pt>
                <c:pt idx="8172">
                  <c:v>40884.5</c:v>
                </c:pt>
                <c:pt idx="8173">
                  <c:v>40884.542000000001</c:v>
                </c:pt>
                <c:pt idx="8174">
                  <c:v>40884.582999999999</c:v>
                </c:pt>
                <c:pt idx="8175">
                  <c:v>40884.625</c:v>
                </c:pt>
                <c:pt idx="8176">
                  <c:v>40884.667000000001</c:v>
                </c:pt>
                <c:pt idx="8177">
                  <c:v>40884.707999999999</c:v>
                </c:pt>
                <c:pt idx="8178">
                  <c:v>40884.75</c:v>
                </c:pt>
                <c:pt idx="8179">
                  <c:v>40884.792000000001</c:v>
                </c:pt>
                <c:pt idx="8180">
                  <c:v>40884.832999999999</c:v>
                </c:pt>
                <c:pt idx="8181">
                  <c:v>40884.875</c:v>
                </c:pt>
                <c:pt idx="8182">
                  <c:v>40884.917000000001</c:v>
                </c:pt>
                <c:pt idx="8183">
                  <c:v>40884.957999999999</c:v>
                </c:pt>
                <c:pt idx="8184">
                  <c:v>40885</c:v>
                </c:pt>
                <c:pt idx="8185">
                  <c:v>40885.042000000001</c:v>
                </c:pt>
                <c:pt idx="8186">
                  <c:v>40885.082999999999</c:v>
                </c:pt>
                <c:pt idx="8187">
                  <c:v>40885.125</c:v>
                </c:pt>
                <c:pt idx="8188">
                  <c:v>40885.167000000001</c:v>
                </c:pt>
                <c:pt idx="8189">
                  <c:v>40885.207999999999</c:v>
                </c:pt>
                <c:pt idx="8190">
                  <c:v>40885.25</c:v>
                </c:pt>
                <c:pt idx="8191">
                  <c:v>40885.292000000001</c:v>
                </c:pt>
                <c:pt idx="8192">
                  <c:v>40885.332999999999</c:v>
                </c:pt>
                <c:pt idx="8193">
                  <c:v>40885.375</c:v>
                </c:pt>
                <c:pt idx="8194">
                  <c:v>40885.417000000001</c:v>
                </c:pt>
                <c:pt idx="8195">
                  <c:v>40885.457999999999</c:v>
                </c:pt>
                <c:pt idx="8196">
                  <c:v>40885.5</c:v>
                </c:pt>
                <c:pt idx="8197">
                  <c:v>40885.540999999997</c:v>
                </c:pt>
                <c:pt idx="8198">
                  <c:v>40885.582999999999</c:v>
                </c:pt>
                <c:pt idx="8199">
                  <c:v>40885.625</c:v>
                </c:pt>
                <c:pt idx="8200">
                  <c:v>40885.667000000001</c:v>
                </c:pt>
                <c:pt idx="8201">
                  <c:v>40885.707999999999</c:v>
                </c:pt>
                <c:pt idx="8202">
                  <c:v>40885.75</c:v>
                </c:pt>
                <c:pt idx="8203">
                  <c:v>40885.792000000001</c:v>
                </c:pt>
                <c:pt idx="8204">
                  <c:v>40885.832999999999</c:v>
                </c:pt>
                <c:pt idx="8205">
                  <c:v>40885.875</c:v>
                </c:pt>
                <c:pt idx="8206">
                  <c:v>40885.917000000001</c:v>
                </c:pt>
                <c:pt idx="8207">
                  <c:v>40885.957999999999</c:v>
                </c:pt>
                <c:pt idx="8208">
                  <c:v>40886</c:v>
                </c:pt>
                <c:pt idx="8209">
                  <c:v>40886.042000000001</c:v>
                </c:pt>
                <c:pt idx="8210">
                  <c:v>40886.082999999999</c:v>
                </c:pt>
                <c:pt idx="8211">
                  <c:v>40886.125</c:v>
                </c:pt>
                <c:pt idx="8212">
                  <c:v>40886.167000000001</c:v>
                </c:pt>
                <c:pt idx="8213">
                  <c:v>40886.207999999999</c:v>
                </c:pt>
                <c:pt idx="8214">
                  <c:v>40886.249000000003</c:v>
                </c:pt>
                <c:pt idx="8215">
                  <c:v>40886.292000000001</c:v>
                </c:pt>
                <c:pt idx="8216">
                  <c:v>40886.332999999999</c:v>
                </c:pt>
                <c:pt idx="8217">
                  <c:v>40886.375</c:v>
                </c:pt>
                <c:pt idx="8218">
                  <c:v>40886.415999999997</c:v>
                </c:pt>
                <c:pt idx="8219">
                  <c:v>40886.457999999999</c:v>
                </c:pt>
                <c:pt idx="8220">
                  <c:v>40886.5</c:v>
                </c:pt>
                <c:pt idx="8221">
                  <c:v>40886.542000000001</c:v>
                </c:pt>
                <c:pt idx="8222">
                  <c:v>40886.582999999999</c:v>
                </c:pt>
                <c:pt idx="8223">
                  <c:v>40886.625</c:v>
                </c:pt>
                <c:pt idx="8224">
                  <c:v>40886.665999999997</c:v>
                </c:pt>
                <c:pt idx="8225">
                  <c:v>40886.707999999999</c:v>
                </c:pt>
                <c:pt idx="8226">
                  <c:v>40886.75</c:v>
                </c:pt>
                <c:pt idx="8227">
                  <c:v>40886.792000000001</c:v>
                </c:pt>
                <c:pt idx="8228">
                  <c:v>40886.832999999999</c:v>
                </c:pt>
                <c:pt idx="8229">
                  <c:v>40886.875</c:v>
                </c:pt>
                <c:pt idx="8230">
                  <c:v>40886.917000000001</c:v>
                </c:pt>
                <c:pt idx="8231">
                  <c:v>40886.957999999999</c:v>
                </c:pt>
                <c:pt idx="8232">
                  <c:v>40887</c:v>
                </c:pt>
                <c:pt idx="8233">
                  <c:v>40887.042000000001</c:v>
                </c:pt>
                <c:pt idx="8234">
                  <c:v>40887.082999999999</c:v>
                </c:pt>
                <c:pt idx="8235">
                  <c:v>40887.125</c:v>
                </c:pt>
                <c:pt idx="8236">
                  <c:v>40887.167000000001</c:v>
                </c:pt>
                <c:pt idx="8237">
                  <c:v>40887.207999999999</c:v>
                </c:pt>
                <c:pt idx="8238">
                  <c:v>40887.25</c:v>
                </c:pt>
                <c:pt idx="8239">
                  <c:v>40887.292000000001</c:v>
                </c:pt>
                <c:pt idx="8240">
                  <c:v>40887.332999999999</c:v>
                </c:pt>
                <c:pt idx="8241">
                  <c:v>40887.375</c:v>
                </c:pt>
                <c:pt idx="8242">
                  <c:v>40887.417000000001</c:v>
                </c:pt>
                <c:pt idx="8243">
                  <c:v>40887.457999999999</c:v>
                </c:pt>
                <c:pt idx="8244">
                  <c:v>40887.5</c:v>
                </c:pt>
                <c:pt idx="8245">
                  <c:v>40887.542000000001</c:v>
                </c:pt>
                <c:pt idx="8246">
                  <c:v>40887.582999999999</c:v>
                </c:pt>
                <c:pt idx="8247">
                  <c:v>40887.625</c:v>
                </c:pt>
                <c:pt idx="8248">
                  <c:v>40887.667000000001</c:v>
                </c:pt>
                <c:pt idx="8249">
                  <c:v>40887.707999999999</c:v>
                </c:pt>
                <c:pt idx="8250">
                  <c:v>40887.75</c:v>
                </c:pt>
                <c:pt idx="8251">
                  <c:v>40887.792000000001</c:v>
                </c:pt>
                <c:pt idx="8252">
                  <c:v>40887.832999999999</c:v>
                </c:pt>
                <c:pt idx="8253">
                  <c:v>40887.875</c:v>
                </c:pt>
                <c:pt idx="8254">
                  <c:v>40887.917000000001</c:v>
                </c:pt>
                <c:pt idx="8255">
                  <c:v>40887.957999999999</c:v>
                </c:pt>
                <c:pt idx="8256">
                  <c:v>40888</c:v>
                </c:pt>
                <c:pt idx="8257">
                  <c:v>40888.042000000001</c:v>
                </c:pt>
                <c:pt idx="8258">
                  <c:v>40888.082999999999</c:v>
                </c:pt>
                <c:pt idx="8259">
                  <c:v>40888.125</c:v>
                </c:pt>
                <c:pt idx="8260">
                  <c:v>40888.167000000001</c:v>
                </c:pt>
                <c:pt idx="8261">
                  <c:v>40888.207999999999</c:v>
                </c:pt>
                <c:pt idx="8262">
                  <c:v>40888.25</c:v>
                </c:pt>
                <c:pt idx="8263">
                  <c:v>40888.292000000001</c:v>
                </c:pt>
                <c:pt idx="8264">
                  <c:v>40888.332999999999</c:v>
                </c:pt>
                <c:pt idx="8265">
                  <c:v>40888.375</c:v>
                </c:pt>
                <c:pt idx="8266">
                  <c:v>40888.417000000001</c:v>
                </c:pt>
                <c:pt idx="8267">
                  <c:v>40888.457999999999</c:v>
                </c:pt>
                <c:pt idx="8268">
                  <c:v>40888.5</c:v>
                </c:pt>
                <c:pt idx="8269">
                  <c:v>40888.542000000001</c:v>
                </c:pt>
                <c:pt idx="8270">
                  <c:v>40888.582999999999</c:v>
                </c:pt>
                <c:pt idx="8271">
                  <c:v>40888.625</c:v>
                </c:pt>
                <c:pt idx="8272">
                  <c:v>40888.665999999997</c:v>
                </c:pt>
                <c:pt idx="8273">
                  <c:v>40888.707999999999</c:v>
                </c:pt>
                <c:pt idx="8274">
                  <c:v>40888.75</c:v>
                </c:pt>
                <c:pt idx="8275">
                  <c:v>40888.790999999997</c:v>
                </c:pt>
                <c:pt idx="8276">
                  <c:v>40888.832999999999</c:v>
                </c:pt>
                <c:pt idx="8277">
                  <c:v>40888.875</c:v>
                </c:pt>
                <c:pt idx="8278">
                  <c:v>40888.917000000001</c:v>
                </c:pt>
                <c:pt idx="8279">
                  <c:v>40888.957999999999</c:v>
                </c:pt>
                <c:pt idx="8280">
                  <c:v>40889</c:v>
                </c:pt>
                <c:pt idx="8281">
                  <c:v>40889.042000000001</c:v>
                </c:pt>
                <c:pt idx="8282">
                  <c:v>40889.082999999999</c:v>
                </c:pt>
                <c:pt idx="8283">
                  <c:v>40889.125</c:v>
                </c:pt>
                <c:pt idx="8284">
                  <c:v>40889.165999999997</c:v>
                </c:pt>
                <c:pt idx="8285">
                  <c:v>40889.207999999999</c:v>
                </c:pt>
                <c:pt idx="8286">
                  <c:v>40889.25</c:v>
                </c:pt>
                <c:pt idx="8287">
                  <c:v>40889.292000000001</c:v>
                </c:pt>
                <c:pt idx="8288">
                  <c:v>40889.332999999999</c:v>
                </c:pt>
                <c:pt idx="8289">
                  <c:v>40889.375</c:v>
                </c:pt>
                <c:pt idx="8290">
                  <c:v>40889.417000000001</c:v>
                </c:pt>
                <c:pt idx="8291">
                  <c:v>40889.457999999999</c:v>
                </c:pt>
                <c:pt idx="8292">
                  <c:v>40889.5</c:v>
                </c:pt>
                <c:pt idx="8293">
                  <c:v>40889.542000000001</c:v>
                </c:pt>
                <c:pt idx="8294">
                  <c:v>40889.582999999999</c:v>
                </c:pt>
                <c:pt idx="8295">
                  <c:v>40889.625</c:v>
                </c:pt>
                <c:pt idx="8296">
                  <c:v>40889.665999999997</c:v>
                </c:pt>
                <c:pt idx="8297">
                  <c:v>40889.707999999999</c:v>
                </c:pt>
                <c:pt idx="8298">
                  <c:v>40889.75</c:v>
                </c:pt>
                <c:pt idx="8299">
                  <c:v>40889.790999999997</c:v>
                </c:pt>
                <c:pt idx="8300">
                  <c:v>40889.832999999999</c:v>
                </c:pt>
                <c:pt idx="8301">
                  <c:v>40889.875</c:v>
                </c:pt>
                <c:pt idx="8302">
                  <c:v>40889.917000000001</c:v>
                </c:pt>
                <c:pt idx="8303">
                  <c:v>40889.957999999999</c:v>
                </c:pt>
                <c:pt idx="8304">
                  <c:v>40890</c:v>
                </c:pt>
                <c:pt idx="8305">
                  <c:v>40890.042000000001</c:v>
                </c:pt>
                <c:pt idx="8306">
                  <c:v>40890.082999999999</c:v>
                </c:pt>
                <c:pt idx="8307">
                  <c:v>40890.125</c:v>
                </c:pt>
                <c:pt idx="8308">
                  <c:v>40890.167000000001</c:v>
                </c:pt>
                <c:pt idx="8309">
                  <c:v>40890.207999999999</c:v>
                </c:pt>
                <c:pt idx="8310">
                  <c:v>40890.25</c:v>
                </c:pt>
                <c:pt idx="8311">
                  <c:v>40890.292000000001</c:v>
                </c:pt>
                <c:pt idx="8312">
                  <c:v>40890.332999999999</c:v>
                </c:pt>
                <c:pt idx="8313">
                  <c:v>40890.375</c:v>
                </c:pt>
                <c:pt idx="8314">
                  <c:v>40890.415999999997</c:v>
                </c:pt>
                <c:pt idx="8315">
                  <c:v>40890.457999999999</c:v>
                </c:pt>
                <c:pt idx="8316">
                  <c:v>40890.5</c:v>
                </c:pt>
                <c:pt idx="8317">
                  <c:v>40890.542000000001</c:v>
                </c:pt>
                <c:pt idx="8318">
                  <c:v>40890.582999999999</c:v>
                </c:pt>
                <c:pt idx="8319">
                  <c:v>40890.625</c:v>
                </c:pt>
                <c:pt idx="8320">
                  <c:v>40890.665999999997</c:v>
                </c:pt>
                <c:pt idx="8321">
                  <c:v>40890.707999999999</c:v>
                </c:pt>
                <c:pt idx="8322">
                  <c:v>40890.75</c:v>
                </c:pt>
                <c:pt idx="8323">
                  <c:v>40890.792000000001</c:v>
                </c:pt>
                <c:pt idx="8324">
                  <c:v>40890.832999999999</c:v>
                </c:pt>
                <c:pt idx="8325">
                  <c:v>40890.875</c:v>
                </c:pt>
                <c:pt idx="8326">
                  <c:v>40890.917000000001</c:v>
                </c:pt>
                <c:pt idx="8327">
                  <c:v>40890.957999999999</c:v>
                </c:pt>
                <c:pt idx="8328">
                  <c:v>40890.999000000003</c:v>
                </c:pt>
                <c:pt idx="8329">
                  <c:v>40891.042000000001</c:v>
                </c:pt>
                <c:pt idx="8330">
                  <c:v>40891.082999999999</c:v>
                </c:pt>
                <c:pt idx="8331">
                  <c:v>40891.125</c:v>
                </c:pt>
                <c:pt idx="8332">
                  <c:v>40891.167000000001</c:v>
                </c:pt>
                <c:pt idx="8333">
                  <c:v>40891.207999999999</c:v>
                </c:pt>
                <c:pt idx="8334">
                  <c:v>40891.25</c:v>
                </c:pt>
                <c:pt idx="8335">
                  <c:v>40891.290999999997</c:v>
                </c:pt>
                <c:pt idx="8336">
                  <c:v>40891.332999999999</c:v>
                </c:pt>
                <c:pt idx="8337">
                  <c:v>40891.375</c:v>
                </c:pt>
                <c:pt idx="8338">
                  <c:v>40891.417000000001</c:v>
                </c:pt>
                <c:pt idx="8339">
                  <c:v>40891.457999999999</c:v>
                </c:pt>
                <c:pt idx="8340">
                  <c:v>40891.5</c:v>
                </c:pt>
                <c:pt idx="8341">
                  <c:v>40891.542000000001</c:v>
                </c:pt>
                <c:pt idx="8342">
                  <c:v>40891.582999999999</c:v>
                </c:pt>
                <c:pt idx="8343">
                  <c:v>40891.625</c:v>
                </c:pt>
                <c:pt idx="8344">
                  <c:v>40891.667000000001</c:v>
                </c:pt>
                <c:pt idx="8345">
                  <c:v>40891.707999999999</c:v>
                </c:pt>
                <c:pt idx="8346">
                  <c:v>40891.75</c:v>
                </c:pt>
                <c:pt idx="8347">
                  <c:v>40891.792000000001</c:v>
                </c:pt>
                <c:pt idx="8348">
                  <c:v>40891.832999999999</c:v>
                </c:pt>
                <c:pt idx="8349">
                  <c:v>40891.875</c:v>
                </c:pt>
                <c:pt idx="8350">
                  <c:v>40891.917000000001</c:v>
                </c:pt>
                <c:pt idx="8351">
                  <c:v>40891.957999999999</c:v>
                </c:pt>
                <c:pt idx="8352">
                  <c:v>40892</c:v>
                </c:pt>
                <c:pt idx="8353">
                  <c:v>40892.042000000001</c:v>
                </c:pt>
                <c:pt idx="8354">
                  <c:v>40892.082999999999</c:v>
                </c:pt>
                <c:pt idx="8355">
                  <c:v>40892.125</c:v>
                </c:pt>
                <c:pt idx="8356">
                  <c:v>40892.167000000001</c:v>
                </c:pt>
                <c:pt idx="8357">
                  <c:v>40892.207999999999</c:v>
                </c:pt>
                <c:pt idx="8358">
                  <c:v>40892.25</c:v>
                </c:pt>
                <c:pt idx="8359">
                  <c:v>40892.290999999997</c:v>
                </c:pt>
                <c:pt idx="8360">
                  <c:v>40892.332999999999</c:v>
                </c:pt>
                <c:pt idx="8361">
                  <c:v>40892.375</c:v>
                </c:pt>
                <c:pt idx="8362">
                  <c:v>40892.415999999997</c:v>
                </c:pt>
                <c:pt idx="8363">
                  <c:v>40892.457999999999</c:v>
                </c:pt>
                <c:pt idx="8364">
                  <c:v>40892.5</c:v>
                </c:pt>
                <c:pt idx="8365">
                  <c:v>40892.542000000001</c:v>
                </c:pt>
                <c:pt idx="8366">
                  <c:v>40892.582999999999</c:v>
                </c:pt>
                <c:pt idx="8367">
                  <c:v>40892.625</c:v>
                </c:pt>
                <c:pt idx="8368">
                  <c:v>40892.667000000001</c:v>
                </c:pt>
                <c:pt idx="8369">
                  <c:v>40892.707999999999</c:v>
                </c:pt>
                <c:pt idx="8370">
                  <c:v>40892.75</c:v>
                </c:pt>
                <c:pt idx="8371">
                  <c:v>40892.790999999997</c:v>
                </c:pt>
                <c:pt idx="8372">
                  <c:v>40892.832999999999</c:v>
                </c:pt>
                <c:pt idx="8373">
                  <c:v>40892.875</c:v>
                </c:pt>
                <c:pt idx="8374">
                  <c:v>40892.917000000001</c:v>
                </c:pt>
                <c:pt idx="8375">
                  <c:v>40892.957999999999</c:v>
                </c:pt>
                <c:pt idx="8376">
                  <c:v>40893</c:v>
                </c:pt>
                <c:pt idx="8377">
                  <c:v>40893.042000000001</c:v>
                </c:pt>
                <c:pt idx="8378">
                  <c:v>40893.082999999999</c:v>
                </c:pt>
                <c:pt idx="8379">
                  <c:v>40893.125</c:v>
                </c:pt>
                <c:pt idx="8380">
                  <c:v>40893.167000000001</c:v>
                </c:pt>
                <c:pt idx="8381">
                  <c:v>40893.207999999999</c:v>
                </c:pt>
                <c:pt idx="8382">
                  <c:v>40893.25</c:v>
                </c:pt>
                <c:pt idx="8383">
                  <c:v>40893.290999999997</c:v>
                </c:pt>
                <c:pt idx="8384">
                  <c:v>40893.332999999999</c:v>
                </c:pt>
                <c:pt idx="8385">
                  <c:v>40893.375</c:v>
                </c:pt>
                <c:pt idx="8386">
                  <c:v>40893.417000000001</c:v>
                </c:pt>
                <c:pt idx="8387">
                  <c:v>40893.457999999999</c:v>
                </c:pt>
                <c:pt idx="8388">
                  <c:v>40893.5</c:v>
                </c:pt>
                <c:pt idx="8389">
                  <c:v>40893.540999999997</c:v>
                </c:pt>
                <c:pt idx="8390">
                  <c:v>40893.582999999999</c:v>
                </c:pt>
                <c:pt idx="8391">
                  <c:v>40893.625</c:v>
                </c:pt>
                <c:pt idx="8392">
                  <c:v>40893.667000000001</c:v>
                </c:pt>
                <c:pt idx="8393">
                  <c:v>40893.707999999999</c:v>
                </c:pt>
                <c:pt idx="8394">
                  <c:v>40893.75</c:v>
                </c:pt>
                <c:pt idx="8395">
                  <c:v>40893.790999999997</c:v>
                </c:pt>
                <c:pt idx="8396">
                  <c:v>40893.832999999999</c:v>
                </c:pt>
                <c:pt idx="8397">
                  <c:v>40893.875</c:v>
                </c:pt>
                <c:pt idx="8398">
                  <c:v>40893.915999999997</c:v>
                </c:pt>
                <c:pt idx="8399">
                  <c:v>40893.957999999999</c:v>
                </c:pt>
                <c:pt idx="8400">
                  <c:v>40894</c:v>
                </c:pt>
                <c:pt idx="8401">
                  <c:v>40894.042000000001</c:v>
                </c:pt>
                <c:pt idx="8402">
                  <c:v>40894.082999999999</c:v>
                </c:pt>
                <c:pt idx="8403">
                  <c:v>40894.125</c:v>
                </c:pt>
                <c:pt idx="8404">
                  <c:v>40894.167000000001</c:v>
                </c:pt>
                <c:pt idx="8405">
                  <c:v>40894.207999999999</c:v>
                </c:pt>
                <c:pt idx="8406">
                  <c:v>40894.25</c:v>
                </c:pt>
                <c:pt idx="8407">
                  <c:v>40894.292000000001</c:v>
                </c:pt>
                <c:pt idx="8408">
                  <c:v>40894.332999999999</c:v>
                </c:pt>
                <c:pt idx="8409">
                  <c:v>40894.375</c:v>
                </c:pt>
                <c:pt idx="8410">
                  <c:v>40894.417000000001</c:v>
                </c:pt>
                <c:pt idx="8411">
                  <c:v>40894.457999999999</c:v>
                </c:pt>
                <c:pt idx="8412">
                  <c:v>40894.5</c:v>
                </c:pt>
                <c:pt idx="8413">
                  <c:v>40894.542000000001</c:v>
                </c:pt>
                <c:pt idx="8414">
                  <c:v>40894.582999999999</c:v>
                </c:pt>
                <c:pt idx="8415">
                  <c:v>40894.625</c:v>
                </c:pt>
                <c:pt idx="8416">
                  <c:v>40894.667000000001</c:v>
                </c:pt>
                <c:pt idx="8417">
                  <c:v>40894.707999999999</c:v>
                </c:pt>
                <c:pt idx="8418">
                  <c:v>40894.75</c:v>
                </c:pt>
                <c:pt idx="8419">
                  <c:v>40894.790999999997</c:v>
                </c:pt>
                <c:pt idx="8420">
                  <c:v>40894.832999999999</c:v>
                </c:pt>
                <c:pt idx="8421">
                  <c:v>40894.875</c:v>
                </c:pt>
                <c:pt idx="8422">
                  <c:v>40894.917000000001</c:v>
                </c:pt>
                <c:pt idx="8423">
                  <c:v>40894.957999999999</c:v>
                </c:pt>
                <c:pt idx="8424">
                  <c:v>40895</c:v>
                </c:pt>
                <c:pt idx="8425">
                  <c:v>40895.042000000001</c:v>
                </c:pt>
                <c:pt idx="8426">
                  <c:v>40895.082999999999</c:v>
                </c:pt>
                <c:pt idx="8427">
                  <c:v>40895.125</c:v>
                </c:pt>
                <c:pt idx="8428">
                  <c:v>40895.167000000001</c:v>
                </c:pt>
                <c:pt idx="8429">
                  <c:v>40895.207999999999</c:v>
                </c:pt>
                <c:pt idx="8430">
                  <c:v>40895.25</c:v>
                </c:pt>
                <c:pt idx="8431">
                  <c:v>40895.292000000001</c:v>
                </c:pt>
                <c:pt idx="8432">
                  <c:v>40895.332999999999</c:v>
                </c:pt>
                <c:pt idx="8433">
                  <c:v>40895.375</c:v>
                </c:pt>
                <c:pt idx="8434">
                  <c:v>40895.417000000001</c:v>
                </c:pt>
                <c:pt idx="8435">
                  <c:v>40895.457999999999</c:v>
                </c:pt>
                <c:pt idx="8436">
                  <c:v>40895.5</c:v>
                </c:pt>
                <c:pt idx="8437">
                  <c:v>40895.542000000001</c:v>
                </c:pt>
                <c:pt idx="8438">
                  <c:v>40895.582999999999</c:v>
                </c:pt>
                <c:pt idx="8439">
                  <c:v>40895.625</c:v>
                </c:pt>
                <c:pt idx="8440">
                  <c:v>40895.667000000001</c:v>
                </c:pt>
                <c:pt idx="8441">
                  <c:v>40895.707999999999</c:v>
                </c:pt>
                <c:pt idx="8442">
                  <c:v>40895.75</c:v>
                </c:pt>
                <c:pt idx="8443">
                  <c:v>40895.792000000001</c:v>
                </c:pt>
                <c:pt idx="8444">
                  <c:v>40895.832999999999</c:v>
                </c:pt>
                <c:pt idx="8445">
                  <c:v>40895.875</c:v>
                </c:pt>
                <c:pt idx="8446">
                  <c:v>40895.917000000001</c:v>
                </c:pt>
                <c:pt idx="8447">
                  <c:v>40895.957999999999</c:v>
                </c:pt>
                <c:pt idx="8448">
                  <c:v>40896</c:v>
                </c:pt>
                <c:pt idx="8449">
                  <c:v>40896.042000000001</c:v>
                </c:pt>
                <c:pt idx="8450">
                  <c:v>40896.082999999999</c:v>
                </c:pt>
                <c:pt idx="8451">
                  <c:v>40896.125</c:v>
                </c:pt>
                <c:pt idx="8452">
                  <c:v>40896.167000000001</c:v>
                </c:pt>
                <c:pt idx="8453">
                  <c:v>40896.207999999999</c:v>
                </c:pt>
                <c:pt idx="8454">
                  <c:v>40896.25</c:v>
                </c:pt>
                <c:pt idx="8455">
                  <c:v>40896.292000000001</c:v>
                </c:pt>
                <c:pt idx="8456">
                  <c:v>40896.332999999999</c:v>
                </c:pt>
                <c:pt idx="8457">
                  <c:v>40896.375</c:v>
                </c:pt>
                <c:pt idx="8458">
                  <c:v>40896.417000000001</c:v>
                </c:pt>
                <c:pt idx="8459">
                  <c:v>40896.457999999999</c:v>
                </c:pt>
                <c:pt idx="8460">
                  <c:v>40896.5</c:v>
                </c:pt>
                <c:pt idx="8461">
                  <c:v>40896.542000000001</c:v>
                </c:pt>
                <c:pt idx="8462">
                  <c:v>40896.582999999999</c:v>
                </c:pt>
                <c:pt idx="8463">
                  <c:v>40896.625</c:v>
                </c:pt>
                <c:pt idx="8464">
                  <c:v>40896.665999999997</c:v>
                </c:pt>
                <c:pt idx="8465">
                  <c:v>40896.707999999999</c:v>
                </c:pt>
                <c:pt idx="8466">
                  <c:v>40896.75</c:v>
                </c:pt>
                <c:pt idx="8467">
                  <c:v>40896.792000000001</c:v>
                </c:pt>
                <c:pt idx="8468">
                  <c:v>40896.832999999999</c:v>
                </c:pt>
                <c:pt idx="8469">
                  <c:v>40896.875</c:v>
                </c:pt>
                <c:pt idx="8470">
                  <c:v>40896.917000000001</c:v>
                </c:pt>
                <c:pt idx="8471">
                  <c:v>40896.957999999999</c:v>
                </c:pt>
                <c:pt idx="8472">
                  <c:v>40897</c:v>
                </c:pt>
                <c:pt idx="8473">
                  <c:v>40897.042000000001</c:v>
                </c:pt>
                <c:pt idx="8474">
                  <c:v>40897.082999999999</c:v>
                </c:pt>
                <c:pt idx="8475">
                  <c:v>40897.125</c:v>
                </c:pt>
                <c:pt idx="8476">
                  <c:v>40897.167000000001</c:v>
                </c:pt>
                <c:pt idx="8477">
                  <c:v>40897.207999999999</c:v>
                </c:pt>
                <c:pt idx="8478">
                  <c:v>40897.25</c:v>
                </c:pt>
                <c:pt idx="8479">
                  <c:v>40897.290999999997</c:v>
                </c:pt>
                <c:pt idx="8480">
                  <c:v>40897.332999999999</c:v>
                </c:pt>
                <c:pt idx="8481">
                  <c:v>40897.375</c:v>
                </c:pt>
                <c:pt idx="8482">
                  <c:v>40897.417000000001</c:v>
                </c:pt>
                <c:pt idx="8483">
                  <c:v>40897.457999999999</c:v>
                </c:pt>
                <c:pt idx="8484">
                  <c:v>40897.499000000003</c:v>
                </c:pt>
                <c:pt idx="8485">
                  <c:v>40897.542000000001</c:v>
                </c:pt>
                <c:pt idx="8486">
                  <c:v>40897.582999999999</c:v>
                </c:pt>
                <c:pt idx="8487">
                  <c:v>40897.625</c:v>
                </c:pt>
                <c:pt idx="8488">
                  <c:v>40897.667000000001</c:v>
                </c:pt>
                <c:pt idx="8489">
                  <c:v>40897.707999999999</c:v>
                </c:pt>
                <c:pt idx="8490">
                  <c:v>40897.75</c:v>
                </c:pt>
                <c:pt idx="8491">
                  <c:v>40897.792000000001</c:v>
                </c:pt>
                <c:pt idx="8492">
                  <c:v>40897.832999999999</c:v>
                </c:pt>
                <c:pt idx="8493">
                  <c:v>40897.875</c:v>
                </c:pt>
                <c:pt idx="8494">
                  <c:v>40897.917000000001</c:v>
                </c:pt>
                <c:pt idx="8495">
                  <c:v>40897.957999999999</c:v>
                </c:pt>
                <c:pt idx="8496">
                  <c:v>40898</c:v>
                </c:pt>
                <c:pt idx="8497">
                  <c:v>40898.042000000001</c:v>
                </c:pt>
                <c:pt idx="8498">
                  <c:v>40898.082999999999</c:v>
                </c:pt>
                <c:pt idx="8499">
                  <c:v>40898.125</c:v>
                </c:pt>
                <c:pt idx="8500">
                  <c:v>40898.167000000001</c:v>
                </c:pt>
                <c:pt idx="8501">
                  <c:v>40898.207999999999</c:v>
                </c:pt>
                <c:pt idx="8502">
                  <c:v>40898.25</c:v>
                </c:pt>
                <c:pt idx="8503">
                  <c:v>40898.292000000001</c:v>
                </c:pt>
                <c:pt idx="8504">
                  <c:v>40898.332999999999</c:v>
                </c:pt>
                <c:pt idx="8505">
                  <c:v>40898.375</c:v>
                </c:pt>
                <c:pt idx="8506">
                  <c:v>40898.415999999997</c:v>
                </c:pt>
                <c:pt idx="8507">
                  <c:v>40898.457999999999</c:v>
                </c:pt>
                <c:pt idx="8508">
                  <c:v>40898.499000000003</c:v>
                </c:pt>
                <c:pt idx="8509">
                  <c:v>40898.542000000001</c:v>
                </c:pt>
                <c:pt idx="8510">
                  <c:v>40898.582999999999</c:v>
                </c:pt>
                <c:pt idx="8511">
                  <c:v>40898.625</c:v>
                </c:pt>
                <c:pt idx="8512">
                  <c:v>40898.667000000001</c:v>
                </c:pt>
                <c:pt idx="8513">
                  <c:v>40898.707999999999</c:v>
                </c:pt>
                <c:pt idx="8514">
                  <c:v>40898.75</c:v>
                </c:pt>
                <c:pt idx="8515">
                  <c:v>40898.790999999997</c:v>
                </c:pt>
                <c:pt idx="8516">
                  <c:v>40898.832999999999</c:v>
                </c:pt>
                <c:pt idx="8517">
                  <c:v>40898.875</c:v>
                </c:pt>
                <c:pt idx="8518">
                  <c:v>40898.915999999997</c:v>
                </c:pt>
                <c:pt idx="8519">
                  <c:v>40898.957999999999</c:v>
                </c:pt>
                <c:pt idx="8520">
                  <c:v>40899</c:v>
                </c:pt>
                <c:pt idx="8521">
                  <c:v>40899.042000000001</c:v>
                </c:pt>
                <c:pt idx="8522">
                  <c:v>40899.082999999999</c:v>
                </c:pt>
                <c:pt idx="8523">
                  <c:v>40899.124000000003</c:v>
                </c:pt>
                <c:pt idx="8524">
                  <c:v>40899.167000000001</c:v>
                </c:pt>
                <c:pt idx="8525">
                  <c:v>40899.207999999999</c:v>
                </c:pt>
                <c:pt idx="8526">
                  <c:v>40899.25</c:v>
                </c:pt>
                <c:pt idx="8527">
                  <c:v>40899.292000000001</c:v>
                </c:pt>
                <c:pt idx="8528">
                  <c:v>40899.332999999999</c:v>
                </c:pt>
                <c:pt idx="8529">
                  <c:v>40899.375</c:v>
                </c:pt>
                <c:pt idx="8530">
                  <c:v>40899.417000000001</c:v>
                </c:pt>
                <c:pt idx="8531">
                  <c:v>40899.457999999999</c:v>
                </c:pt>
                <c:pt idx="8532">
                  <c:v>40899.5</c:v>
                </c:pt>
                <c:pt idx="8533">
                  <c:v>40899.540999999997</c:v>
                </c:pt>
                <c:pt idx="8534">
                  <c:v>40899.582999999999</c:v>
                </c:pt>
                <c:pt idx="8535">
                  <c:v>40899.625</c:v>
                </c:pt>
                <c:pt idx="8536">
                  <c:v>40899.667000000001</c:v>
                </c:pt>
                <c:pt idx="8537">
                  <c:v>40899.707999999999</c:v>
                </c:pt>
                <c:pt idx="8538">
                  <c:v>40899.75</c:v>
                </c:pt>
                <c:pt idx="8539">
                  <c:v>40899.792000000001</c:v>
                </c:pt>
                <c:pt idx="8540">
                  <c:v>40899.832999999999</c:v>
                </c:pt>
                <c:pt idx="8541">
                  <c:v>40899.875</c:v>
                </c:pt>
                <c:pt idx="8542">
                  <c:v>40899.917000000001</c:v>
                </c:pt>
                <c:pt idx="8543">
                  <c:v>40899.957999999999</c:v>
                </c:pt>
                <c:pt idx="8544">
                  <c:v>40900</c:v>
                </c:pt>
                <c:pt idx="8545">
                  <c:v>40900.042000000001</c:v>
                </c:pt>
                <c:pt idx="8546">
                  <c:v>40900.082999999999</c:v>
                </c:pt>
                <c:pt idx="8547">
                  <c:v>40900.125</c:v>
                </c:pt>
                <c:pt idx="8548">
                  <c:v>40900.167000000001</c:v>
                </c:pt>
                <c:pt idx="8549">
                  <c:v>40900.207999999999</c:v>
                </c:pt>
                <c:pt idx="8550">
                  <c:v>40900.249000000003</c:v>
                </c:pt>
                <c:pt idx="8551">
                  <c:v>40900.292000000001</c:v>
                </c:pt>
                <c:pt idx="8552">
                  <c:v>40900.332999999999</c:v>
                </c:pt>
                <c:pt idx="8553">
                  <c:v>40900.375</c:v>
                </c:pt>
                <c:pt idx="8554">
                  <c:v>40900.417000000001</c:v>
                </c:pt>
                <c:pt idx="8555">
                  <c:v>40900.457999999999</c:v>
                </c:pt>
                <c:pt idx="8556">
                  <c:v>40900.5</c:v>
                </c:pt>
                <c:pt idx="8557">
                  <c:v>40900.542000000001</c:v>
                </c:pt>
                <c:pt idx="8558">
                  <c:v>40900.582999999999</c:v>
                </c:pt>
                <c:pt idx="8559">
                  <c:v>40900.625</c:v>
                </c:pt>
                <c:pt idx="8560">
                  <c:v>40900.667000000001</c:v>
                </c:pt>
                <c:pt idx="8561">
                  <c:v>40900.707999999999</c:v>
                </c:pt>
                <c:pt idx="8562">
                  <c:v>40900.75</c:v>
                </c:pt>
                <c:pt idx="8563">
                  <c:v>40900.792000000001</c:v>
                </c:pt>
                <c:pt idx="8564">
                  <c:v>40900.832999999999</c:v>
                </c:pt>
                <c:pt idx="8565">
                  <c:v>40900.875</c:v>
                </c:pt>
                <c:pt idx="8566">
                  <c:v>40900.915999999997</c:v>
                </c:pt>
                <c:pt idx="8567">
                  <c:v>40900.957999999999</c:v>
                </c:pt>
                <c:pt idx="8568">
                  <c:v>40901</c:v>
                </c:pt>
                <c:pt idx="8569">
                  <c:v>40901.042000000001</c:v>
                </c:pt>
                <c:pt idx="8570">
                  <c:v>40901.082999999999</c:v>
                </c:pt>
                <c:pt idx="8571">
                  <c:v>40901.125</c:v>
                </c:pt>
                <c:pt idx="8572">
                  <c:v>40901.167000000001</c:v>
                </c:pt>
                <c:pt idx="8573">
                  <c:v>40901.207999999999</c:v>
                </c:pt>
                <c:pt idx="8574">
                  <c:v>40901.25</c:v>
                </c:pt>
                <c:pt idx="8575">
                  <c:v>40901.292000000001</c:v>
                </c:pt>
                <c:pt idx="8576">
                  <c:v>40901.332999999999</c:v>
                </c:pt>
                <c:pt idx="8577">
                  <c:v>40901.375</c:v>
                </c:pt>
                <c:pt idx="8578">
                  <c:v>40901.417000000001</c:v>
                </c:pt>
                <c:pt idx="8579">
                  <c:v>40901.457999999999</c:v>
                </c:pt>
                <c:pt idx="8580">
                  <c:v>40901.5</c:v>
                </c:pt>
                <c:pt idx="8581">
                  <c:v>40901.542000000001</c:v>
                </c:pt>
                <c:pt idx="8582">
                  <c:v>40901.582999999999</c:v>
                </c:pt>
                <c:pt idx="8583">
                  <c:v>40901.625</c:v>
                </c:pt>
                <c:pt idx="8584">
                  <c:v>40901.667000000001</c:v>
                </c:pt>
                <c:pt idx="8585">
                  <c:v>40901.707999999999</c:v>
                </c:pt>
                <c:pt idx="8586">
                  <c:v>40901.75</c:v>
                </c:pt>
                <c:pt idx="8587">
                  <c:v>40901.792000000001</c:v>
                </c:pt>
                <c:pt idx="8588">
                  <c:v>40901.832999999999</c:v>
                </c:pt>
                <c:pt idx="8589">
                  <c:v>40901.875</c:v>
                </c:pt>
                <c:pt idx="8590">
                  <c:v>40901.917000000001</c:v>
                </c:pt>
                <c:pt idx="8591">
                  <c:v>40901.957999999999</c:v>
                </c:pt>
                <c:pt idx="8592">
                  <c:v>40902</c:v>
                </c:pt>
                <c:pt idx="8593">
                  <c:v>40902.040999999997</c:v>
                </c:pt>
                <c:pt idx="8594">
                  <c:v>40902.082999999999</c:v>
                </c:pt>
                <c:pt idx="8595">
                  <c:v>40902.125</c:v>
                </c:pt>
                <c:pt idx="8596">
                  <c:v>40902.167000000001</c:v>
                </c:pt>
                <c:pt idx="8597">
                  <c:v>40902.207999999999</c:v>
                </c:pt>
                <c:pt idx="8598">
                  <c:v>40902.25</c:v>
                </c:pt>
                <c:pt idx="8599">
                  <c:v>40902.292000000001</c:v>
                </c:pt>
                <c:pt idx="8600">
                  <c:v>40902.332999999999</c:v>
                </c:pt>
                <c:pt idx="8601">
                  <c:v>40902.375</c:v>
                </c:pt>
                <c:pt idx="8602">
                  <c:v>40902.417000000001</c:v>
                </c:pt>
                <c:pt idx="8603">
                  <c:v>40902.457999999999</c:v>
                </c:pt>
                <c:pt idx="8604">
                  <c:v>40902.5</c:v>
                </c:pt>
                <c:pt idx="8605">
                  <c:v>40902.542000000001</c:v>
                </c:pt>
                <c:pt idx="8606">
                  <c:v>40902.582999999999</c:v>
                </c:pt>
                <c:pt idx="8607">
                  <c:v>40902.625</c:v>
                </c:pt>
                <c:pt idx="8608">
                  <c:v>40902.667000000001</c:v>
                </c:pt>
                <c:pt idx="8609">
                  <c:v>40902.707999999999</c:v>
                </c:pt>
                <c:pt idx="8610">
                  <c:v>40902.75</c:v>
                </c:pt>
                <c:pt idx="8611">
                  <c:v>40902.792000000001</c:v>
                </c:pt>
                <c:pt idx="8612">
                  <c:v>40902.832999999999</c:v>
                </c:pt>
                <c:pt idx="8613">
                  <c:v>40902.875</c:v>
                </c:pt>
                <c:pt idx="8614">
                  <c:v>40902.917000000001</c:v>
                </c:pt>
                <c:pt idx="8615">
                  <c:v>40902.957999999999</c:v>
                </c:pt>
                <c:pt idx="8616">
                  <c:v>40903</c:v>
                </c:pt>
                <c:pt idx="8617">
                  <c:v>40903.042000000001</c:v>
                </c:pt>
                <c:pt idx="8618">
                  <c:v>40903.082999999999</c:v>
                </c:pt>
                <c:pt idx="8619">
                  <c:v>40903.125</c:v>
                </c:pt>
                <c:pt idx="8620">
                  <c:v>40903.167000000001</c:v>
                </c:pt>
                <c:pt idx="8621">
                  <c:v>40903.207999999999</c:v>
                </c:pt>
                <c:pt idx="8622">
                  <c:v>40903.25</c:v>
                </c:pt>
                <c:pt idx="8623">
                  <c:v>40903.290999999997</c:v>
                </c:pt>
                <c:pt idx="8624">
                  <c:v>40903.332999999999</c:v>
                </c:pt>
                <c:pt idx="8625">
                  <c:v>40903.375</c:v>
                </c:pt>
                <c:pt idx="8626">
                  <c:v>40903.415999999997</c:v>
                </c:pt>
                <c:pt idx="8627">
                  <c:v>40903.457999999999</c:v>
                </c:pt>
                <c:pt idx="8628">
                  <c:v>40903.5</c:v>
                </c:pt>
                <c:pt idx="8629">
                  <c:v>40903.542000000001</c:v>
                </c:pt>
                <c:pt idx="8630">
                  <c:v>40903.582999999999</c:v>
                </c:pt>
                <c:pt idx="8631">
                  <c:v>40903.625</c:v>
                </c:pt>
                <c:pt idx="8632">
                  <c:v>40903.667000000001</c:v>
                </c:pt>
                <c:pt idx="8633">
                  <c:v>40903.707999999999</c:v>
                </c:pt>
                <c:pt idx="8634">
                  <c:v>40903.749000000003</c:v>
                </c:pt>
                <c:pt idx="8635">
                  <c:v>40903.792000000001</c:v>
                </c:pt>
                <c:pt idx="8636">
                  <c:v>40903.832999999999</c:v>
                </c:pt>
                <c:pt idx="8637">
                  <c:v>40903.875</c:v>
                </c:pt>
                <c:pt idx="8638">
                  <c:v>40903.915999999997</c:v>
                </c:pt>
                <c:pt idx="8639">
                  <c:v>40903.957999999999</c:v>
                </c:pt>
                <c:pt idx="8640">
                  <c:v>40904</c:v>
                </c:pt>
                <c:pt idx="8641">
                  <c:v>40904.040999999997</c:v>
                </c:pt>
                <c:pt idx="8642">
                  <c:v>40904.082999999999</c:v>
                </c:pt>
                <c:pt idx="8643">
                  <c:v>40904.125</c:v>
                </c:pt>
                <c:pt idx="8644">
                  <c:v>40904.167000000001</c:v>
                </c:pt>
                <c:pt idx="8645">
                  <c:v>40904.207999999999</c:v>
                </c:pt>
                <c:pt idx="8646">
                  <c:v>40904.25</c:v>
                </c:pt>
                <c:pt idx="8647">
                  <c:v>40904.292000000001</c:v>
                </c:pt>
                <c:pt idx="8648">
                  <c:v>40904.332999999999</c:v>
                </c:pt>
                <c:pt idx="8649">
                  <c:v>40904.375</c:v>
                </c:pt>
                <c:pt idx="8650">
                  <c:v>40904.415999999997</c:v>
                </c:pt>
                <c:pt idx="8651">
                  <c:v>40904.457999999999</c:v>
                </c:pt>
                <c:pt idx="8652">
                  <c:v>40904.5</c:v>
                </c:pt>
                <c:pt idx="8653">
                  <c:v>40904.542000000001</c:v>
                </c:pt>
                <c:pt idx="8654">
                  <c:v>40904.582999999999</c:v>
                </c:pt>
                <c:pt idx="8655">
                  <c:v>40904.625</c:v>
                </c:pt>
                <c:pt idx="8656">
                  <c:v>40904.667000000001</c:v>
                </c:pt>
                <c:pt idx="8657">
                  <c:v>40904.707999999999</c:v>
                </c:pt>
                <c:pt idx="8658">
                  <c:v>40904.75</c:v>
                </c:pt>
                <c:pt idx="8659">
                  <c:v>40904.792000000001</c:v>
                </c:pt>
                <c:pt idx="8660">
                  <c:v>40904.832999999999</c:v>
                </c:pt>
                <c:pt idx="8661">
                  <c:v>40904.875</c:v>
                </c:pt>
                <c:pt idx="8662">
                  <c:v>40904.917000000001</c:v>
                </c:pt>
                <c:pt idx="8663">
                  <c:v>40904.957999999999</c:v>
                </c:pt>
                <c:pt idx="8664">
                  <c:v>40905</c:v>
                </c:pt>
                <c:pt idx="8665">
                  <c:v>40905.042000000001</c:v>
                </c:pt>
                <c:pt idx="8666">
                  <c:v>40905.082999999999</c:v>
                </c:pt>
                <c:pt idx="8667">
                  <c:v>40905.125</c:v>
                </c:pt>
                <c:pt idx="8668">
                  <c:v>40905.167000000001</c:v>
                </c:pt>
                <c:pt idx="8669">
                  <c:v>40905.207999999999</c:v>
                </c:pt>
                <c:pt idx="8670">
                  <c:v>40905.25</c:v>
                </c:pt>
                <c:pt idx="8671">
                  <c:v>40905.290999999997</c:v>
                </c:pt>
                <c:pt idx="8672">
                  <c:v>40905.332999999999</c:v>
                </c:pt>
                <c:pt idx="8673">
                  <c:v>40905.375</c:v>
                </c:pt>
                <c:pt idx="8674">
                  <c:v>40905.417000000001</c:v>
                </c:pt>
                <c:pt idx="8675">
                  <c:v>40905.457999999999</c:v>
                </c:pt>
                <c:pt idx="8676">
                  <c:v>40905.5</c:v>
                </c:pt>
                <c:pt idx="8677">
                  <c:v>40905.540999999997</c:v>
                </c:pt>
                <c:pt idx="8678">
                  <c:v>40905.582999999999</c:v>
                </c:pt>
                <c:pt idx="8679">
                  <c:v>40905.625</c:v>
                </c:pt>
                <c:pt idx="8680">
                  <c:v>40905.667000000001</c:v>
                </c:pt>
                <c:pt idx="8681">
                  <c:v>40905.707999999999</c:v>
                </c:pt>
                <c:pt idx="8682">
                  <c:v>40905.75</c:v>
                </c:pt>
                <c:pt idx="8683">
                  <c:v>40905.792000000001</c:v>
                </c:pt>
                <c:pt idx="8684">
                  <c:v>40905.832999999999</c:v>
                </c:pt>
                <c:pt idx="8685">
                  <c:v>40905.875</c:v>
                </c:pt>
                <c:pt idx="8686">
                  <c:v>40905.917000000001</c:v>
                </c:pt>
                <c:pt idx="8687">
                  <c:v>40905.957999999999</c:v>
                </c:pt>
                <c:pt idx="8688">
                  <c:v>40906</c:v>
                </c:pt>
                <c:pt idx="8689">
                  <c:v>40906.042000000001</c:v>
                </c:pt>
                <c:pt idx="8690">
                  <c:v>40906.082999999999</c:v>
                </c:pt>
                <c:pt idx="8691">
                  <c:v>40906.125</c:v>
                </c:pt>
                <c:pt idx="8692">
                  <c:v>40906.167000000001</c:v>
                </c:pt>
                <c:pt idx="8693">
                  <c:v>40906.207999999999</c:v>
                </c:pt>
                <c:pt idx="8694">
                  <c:v>40906.25</c:v>
                </c:pt>
                <c:pt idx="8695">
                  <c:v>40906.292000000001</c:v>
                </c:pt>
                <c:pt idx="8696">
                  <c:v>40906.332999999999</c:v>
                </c:pt>
                <c:pt idx="8697">
                  <c:v>40906.375</c:v>
                </c:pt>
                <c:pt idx="8698">
                  <c:v>40906.417000000001</c:v>
                </c:pt>
                <c:pt idx="8699">
                  <c:v>40906.457999999999</c:v>
                </c:pt>
                <c:pt idx="8700">
                  <c:v>40906.5</c:v>
                </c:pt>
                <c:pt idx="8701">
                  <c:v>40906.540999999997</c:v>
                </c:pt>
                <c:pt idx="8702">
                  <c:v>40906.582999999999</c:v>
                </c:pt>
                <c:pt idx="8703">
                  <c:v>40906.625</c:v>
                </c:pt>
                <c:pt idx="8704">
                  <c:v>40906.667000000001</c:v>
                </c:pt>
                <c:pt idx="8705">
                  <c:v>40906.707999999999</c:v>
                </c:pt>
                <c:pt idx="8706">
                  <c:v>40906.75</c:v>
                </c:pt>
                <c:pt idx="8707">
                  <c:v>40906.792000000001</c:v>
                </c:pt>
                <c:pt idx="8708">
                  <c:v>40906.832999999999</c:v>
                </c:pt>
                <c:pt idx="8709">
                  <c:v>40906.875</c:v>
                </c:pt>
                <c:pt idx="8710">
                  <c:v>40906.917000000001</c:v>
                </c:pt>
                <c:pt idx="8711">
                  <c:v>40906.957999999999</c:v>
                </c:pt>
                <c:pt idx="8712">
                  <c:v>40907</c:v>
                </c:pt>
                <c:pt idx="8713">
                  <c:v>40907.042000000001</c:v>
                </c:pt>
                <c:pt idx="8714">
                  <c:v>40907.082999999999</c:v>
                </c:pt>
                <c:pt idx="8715">
                  <c:v>40907.125</c:v>
                </c:pt>
                <c:pt idx="8716">
                  <c:v>40907.167000000001</c:v>
                </c:pt>
                <c:pt idx="8717">
                  <c:v>40907.207999999999</c:v>
                </c:pt>
                <c:pt idx="8718">
                  <c:v>40907.25</c:v>
                </c:pt>
                <c:pt idx="8719">
                  <c:v>40907.292000000001</c:v>
                </c:pt>
                <c:pt idx="8720">
                  <c:v>40907.332999999999</c:v>
                </c:pt>
                <c:pt idx="8721">
                  <c:v>40907.375</c:v>
                </c:pt>
                <c:pt idx="8722">
                  <c:v>40907.417000000001</c:v>
                </c:pt>
                <c:pt idx="8723">
                  <c:v>40907.457999999999</c:v>
                </c:pt>
                <c:pt idx="8724">
                  <c:v>40907.5</c:v>
                </c:pt>
                <c:pt idx="8725">
                  <c:v>40907.542000000001</c:v>
                </c:pt>
                <c:pt idx="8726">
                  <c:v>40907.582999999999</c:v>
                </c:pt>
                <c:pt idx="8727">
                  <c:v>40907.625</c:v>
                </c:pt>
                <c:pt idx="8728">
                  <c:v>40907.667000000001</c:v>
                </c:pt>
                <c:pt idx="8729">
                  <c:v>40907.707999999999</c:v>
                </c:pt>
                <c:pt idx="8730">
                  <c:v>40907.749000000003</c:v>
                </c:pt>
                <c:pt idx="8731">
                  <c:v>40907.792000000001</c:v>
                </c:pt>
                <c:pt idx="8732">
                  <c:v>40907.832999999999</c:v>
                </c:pt>
                <c:pt idx="8733">
                  <c:v>40907.875</c:v>
                </c:pt>
                <c:pt idx="8734">
                  <c:v>40907.915999999997</c:v>
                </c:pt>
                <c:pt idx="8735">
                  <c:v>40907.957999999999</c:v>
                </c:pt>
                <c:pt idx="8736">
                  <c:v>40908</c:v>
                </c:pt>
                <c:pt idx="8737">
                  <c:v>40908.040999999997</c:v>
                </c:pt>
                <c:pt idx="8738">
                  <c:v>40908.082999999999</c:v>
                </c:pt>
                <c:pt idx="8739">
                  <c:v>40908.125</c:v>
                </c:pt>
                <c:pt idx="8740">
                  <c:v>40908.167000000001</c:v>
                </c:pt>
                <c:pt idx="8741">
                  <c:v>40908.207999999999</c:v>
                </c:pt>
                <c:pt idx="8742">
                  <c:v>40908.25</c:v>
                </c:pt>
                <c:pt idx="8743">
                  <c:v>40908.290999999997</c:v>
                </c:pt>
                <c:pt idx="8744">
                  <c:v>40908.332999999999</c:v>
                </c:pt>
                <c:pt idx="8745">
                  <c:v>40908.375</c:v>
                </c:pt>
                <c:pt idx="8746">
                  <c:v>40908.415999999997</c:v>
                </c:pt>
                <c:pt idx="8747">
                  <c:v>40908.457999999999</c:v>
                </c:pt>
                <c:pt idx="8748">
                  <c:v>40908.5</c:v>
                </c:pt>
                <c:pt idx="8749">
                  <c:v>40908.542000000001</c:v>
                </c:pt>
                <c:pt idx="8750">
                  <c:v>40908.582999999999</c:v>
                </c:pt>
                <c:pt idx="8751">
                  <c:v>40908.625</c:v>
                </c:pt>
                <c:pt idx="8752">
                  <c:v>40908.665999999997</c:v>
                </c:pt>
                <c:pt idx="8753">
                  <c:v>40908.707999999999</c:v>
                </c:pt>
                <c:pt idx="8754">
                  <c:v>40908.75</c:v>
                </c:pt>
                <c:pt idx="8755">
                  <c:v>40908.792000000001</c:v>
                </c:pt>
                <c:pt idx="8756">
                  <c:v>40908.832999999999</c:v>
                </c:pt>
                <c:pt idx="8757">
                  <c:v>40908.875</c:v>
                </c:pt>
                <c:pt idx="8758">
                  <c:v>40908.915999999997</c:v>
                </c:pt>
                <c:pt idx="8759">
                  <c:v>40908.957999999999</c:v>
                </c:pt>
                <c:pt idx="8760">
                  <c:v>40909</c:v>
                </c:pt>
                <c:pt idx="8761">
                  <c:v>40909.042000000001</c:v>
                </c:pt>
                <c:pt idx="8762">
                  <c:v>40909.082999999999</c:v>
                </c:pt>
                <c:pt idx="8763">
                  <c:v>40909.125</c:v>
                </c:pt>
                <c:pt idx="8764">
                  <c:v>40909.167000000001</c:v>
                </c:pt>
                <c:pt idx="8765">
                  <c:v>40909.207999999999</c:v>
                </c:pt>
                <c:pt idx="8766">
                  <c:v>40909.25</c:v>
                </c:pt>
                <c:pt idx="8767">
                  <c:v>40909.292000000001</c:v>
                </c:pt>
                <c:pt idx="8768">
                  <c:v>40909.332999999999</c:v>
                </c:pt>
                <c:pt idx="8769">
                  <c:v>40909.375</c:v>
                </c:pt>
                <c:pt idx="8770">
                  <c:v>40909.415999999997</c:v>
                </c:pt>
                <c:pt idx="8771">
                  <c:v>40909.457999999999</c:v>
                </c:pt>
                <c:pt idx="8772">
                  <c:v>40909.5</c:v>
                </c:pt>
                <c:pt idx="8773">
                  <c:v>40909.542000000001</c:v>
                </c:pt>
                <c:pt idx="8774">
                  <c:v>40909.582999999999</c:v>
                </c:pt>
                <c:pt idx="8775">
                  <c:v>40909.625</c:v>
                </c:pt>
                <c:pt idx="8776">
                  <c:v>40909.665999999997</c:v>
                </c:pt>
                <c:pt idx="8777">
                  <c:v>40909.707999999999</c:v>
                </c:pt>
                <c:pt idx="8778">
                  <c:v>40909.75</c:v>
                </c:pt>
                <c:pt idx="8779">
                  <c:v>40909.792000000001</c:v>
                </c:pt>
                <c:pt idx="8780">
                  <c:v>40909.832999999999</c:v>
                </c:pt>
                <c:pt idx="8781">
                  <c:v>40909.875</c:v>
                </c:pt>
                <c:pt idx="8782">
                  <c:v>40909.917000000001</c:v>
                </c:pt>
                <c:pt idx="8783">
                  <c:v>40909.957999999999</c:v>
                </c:pt>
                <c:pt idx="8784">
                  <c:v>40910</c:v>
                </c:pt>
                <c:pt idx="8785">
                  <c:v>40910.040999999997</c:v>
                </c:pt>
                <c:pt idx="8786">
                  <c:v>40910.082999999999</c:v>
                </c:pt>
                <c:pt idx="8787">
                  <c:v>40910.125</c:v>
                </c:pt>
                <c:pt idx="8788">
                  <c:v>40910.167000000001</c:v>
                </c:pt>
                <c:pt idx="8789">
                  <c:v>40910.207999999999</c:v>
                </c:pt>
                <c:pt idx="8790">
                  <c:v>40910.25</c:v>
                </c:pt>
                <c:pt idx="8791">
                  <c:v>40910.290999999997</c:v>
                </c:pt>
                <c:pt idx="8792">
                  <c:v>40910.332999999999</c:v>
                </c:pt>
                <c:pt idx="8793">
                  <c:v>40910.375</c:v>
                </c:pt>
                <c:pt idx="8794">
                  <c:v>40910.417000000001</c:v>
                </c:pt>
                <c:pt idx="8795">
                  <c:v>40910.457999999999</c:v>
                </c:pt>
                <c:pt idx="8796">
                  <c:v>40910.5</c:v>
                </c:pt>
                <c:pt idx="8797">
                  <c:v>40910.542000000001</c:v>
                </c:pt>
                <c:pt idx="8798">
                  <c:v>40910.582999999999</c:v>
                </c:pt>
                <c:pt idx="8799">
                  <c:v>40910.625</c:v>
                </c:pt>
                <c:pt idx="8800">
                  <c:v>40910.667000000001</c:v>
                </c:pt>
                <c:pt idx="8801">
                  <c:v>40910.707999999999</c:v>
                </c:pt>
                <c:pt idx="8802">
                  <c:v>40910.75</c:v>
                </c:pt>
                <c:pt idx="8803">
                  <c:v>40910.790999999997</c:v>
                </c:pt>
                <c:pt idx="8804">
                  <c:v>40910.832999999999</c:v>
                </c:pt>
                <c:pt idx="8805">
                  <c:v>40910.875</c:v>
                </c:pt>
                <c:pt idx="8806">
                  <c:v>40910.917000000001</c:v>
                </c:pt>
                <c:pt idx="8807">
                  <c:v>40910.957999999999</c:v>
                </c:pt>
                <c:pt idx="8808">
                  <c:v>40911</c:v>
                </c:pt>
                <c:pt idx="8809">
                  <c:v>40911.042000000001</c:v>
                </c:pt>
                <c:pt idx="8810">
                  <c:v>40911.082999999999</c:v>
                </c:pt>
                <c:pt idx="8811">
                  <c:v>40911.125</c:v>
                </c:pt>
                <c:pt idx="8812">
                  <c:v>40911.165999999997</c:v>
                </c:pt>
                <c:pt idx="8813">
                  <c:v>40911.207999999999</c:v>
                </c:pt>
                <c:pt idx="8814">
                  <c:v>40911.25</c:v>
                </c:pt>
                <c:pt idx="8815">
                  <c:v>40911.292000000001</c:v>
                </c:pt>
                <c:pt idx="8816">
                  <c:v>40911.332999999999</c:v>
                </c:pt>
                <c:pt idx="8817">
                  <c:v>40911.375</c:v>
                </c:pt>
                <c:pt idx="8818">
                  <c:v>40911.415999999997</c:v>
                </c:pt>
                <c:pt idx="8819">
                  <c:v>40911.457999999999</c:v>
                </c:pt>
                <c:pt idx="8820">
                  <c:v>40911.5</c:v>
                </c:pt>
                <c:pt idx="8821">
                  <c:v>40911.542000000001</c:v>
                </c:pt>
                <c:pt idx="8822">
                  <c:v>40911.582999999999</c:v>
                </c:pt>
                <c:pt idx="8823">
                  <c:v>40911.625</c:v>
                </c:pt>
                <c:pt idx="8824">
                  <c:v>40911.667000000001</c:v>
                </c:pt>
                <c:pt idx="8825">
                  <c:v>40911.707999999999</c:v>
                </c:pt>
                <c:pt idx="8826">
                  <c:v>40911.75</c:v>
                </c:pt>
                <c:pt idx="8827">
                  <c:v>40911.792000000001</c:v>
                </c:pt>
                <c:pt idx="8828">
                  <c:v>40911.832999999999</c:v>
                </c:pt>
                <c:pt idx="8829">
                  <c:v>40911.875</c:v>
                </c:pt>
                <c:pt idx="8830">
                  <c:v>40911.917000000001</c:v>
                </c:pt>
                <c:pt idx="8831">
                  <c:v>40911.957999999999</c:v>
                </c:pt>
                <c:pt idx="8832">
                  <c:v>40912</c:v>
                </c:pt>
                <c:pt idx="8833">
                  <c:v>40912.042000000001</c:v>
                </c:pt>
                <c:pt idx="8834">
                  <c:v>40912.082999999999</c:v>
                </c:pt>
                <c:pt idx="8835">
                  <c:v>40912.125</c:v>
                </c:pt>
                <c:pt idx="8836">
                  <c:v>40912.165999999997</c:v>
                </c:pt>
                <c:pt idx="8837">
                  <c:v>40912.207999999999</c:v>
                </c:pt>
                <c:pt idx="8838">
                  <c:v>40912.25</c:v>
                </c:pt>
                <c:pt idx="8839">
                  <c:v>40912.292000000001</c:v>
                </c:pt>
                <c:pt idx="8840">
                  <c:v>40912.332999999999</c:v>
                </c:pt>
                <c:pt idx="8841">
                  <c:v>40912.375</c:v>
                </c:pt>
                <c:pt idx="8842">
                  <c:v>40912.417000000001</c:v>
                </c:pt>
                <c:pt idx="8843">
                  <c:v>40912.457999999999</c:v>
                </c:pt>
                <c:pt idx="8844">
                  <c:v>40912.5</c:v>
                </c:pt>
                <c:pt idx="8845">
                  <c:v>40912.540999999997</c:v>
                </c:pt>
                <c:pt idx="8846">
                  <c:v>40912.582999999999</c:v>
                </c:pt>
                <c:pt idx="8847">
                  <c:v>40912.625</c:v>
                </c:pt>
                <c:pt idx="8848">
                  <c:v>40912.667000000001</c:v>
                </c:pt>
                <c:pt idx="8849">
                  <c:v>40912.707999999999</c:v>
                </c:pt>
                <c:pt idx="8850">
                  <c:v>40912.75</c:v>
                </c:pt>
                <c:pt idx="8851">
                  <c:v>40912.790999999997</c:v>
                </c:pt>
                <c:pt idx="8852">
                  <c:v>40912.832999999999</c:v>
                </c:pt>
                <c:pt idx="8853">
                  <c:v>40912.875</c:v>
                </c:pt>
                <c:pt idx="8854">
                  <c:v>40912.917000000001</c:v>
                </c:pt>
                <c:pt idx="8855">
                  <c:v>40912.957999999999</c:v>
                </c:pt>
                <c:pt idx="8856">
                  <c:v>40913</c:v>
                </c:pt>
                <c:pt idx="8857">
                  <c:v>40913.040999999997</c:v>
                </c:pt>
                <c:pt idx="8858">
                  <c:v>40913.082999999999</c:v>
                </c:pt>
                <c:pt idx="8859">
                  <c:v>40913.125</c:v>
                </c:pt>
                <c:pt idx="8860">
                  <c:v>40913.167000000001</c:v>
                </c:pt>
                <c:pt idx="8861">
                  <c:v>40913.207999999999</c:v>
                </c:pt>
                <c:pt idx="8862">
                  <c:v>40913.25</c:v>
                </c:pt>
                <c:pt idx="8863">
                  <c:v>40913.292000000001</c:v>
                </c:pt>
                <c:pt idx="8864">
                  <c:v>40913.332999999999</c:v>
                </c:pt>
                <c:pt idx="8865">
                  <c:v>40913.375</c:v>
                </c:pt>
                <c:pt idx="8866">
                  <c:v>40913.415999999997</c:v>
                </c:pt>
                <c:pt idx="8867">
                  <c:v>40913.457999999999</c:v>
                </c:pt>
                <c:pt idx="8868">
                  <c:v>40913.5</c:v>
                </c:pt>
                <c:pt idx="8869">
                  <c:v>40913.542000000001</c:v>
                </c:pt>
                <c:pt idx="8870">
                  <c:v>40913.582999999999</c:v>
                </c:pt>
                <c:pt idx="8871">
                  <c:v>40913.625</c:v>
                </c:pt>
                <c:pt idx="8872">
                  <c:v>40913.667000000001</c:v>
                </c:pt>
                <c:pt idx="8873">
                  <c:v>40913.707999999999</c:v>
                </c:pt>
                <c:pt idx="8874">
                  <c:v>40913.75</c:v>
                </c:pt>
                <c:pt idx="8875">
                  <c:v>40913.792000000001</c:v>
                </c:pt>
                <c:pt idx="8876">
                  <c:v>40913.832999999999</c:v>
                </c:pt>
                <c:pt idx="8877">
                  <c:v>40913.875</c:v>
                </c:pt>
                <c:pt idx="8878">
                  <c:v>40913.917000000001</c:v>
                </c:pt>
                <c:pt idx="8879">
                  <c:v>40913.957999999999</c:v>
                </c:pt>
                <c:pt idx="8880">
                  <c:v>40914</c:v>
                </c:pt>
                <c:pt idx="8881">
                  <c:v>40914.042000000001</c:v>
                </c:pt>
                <c:pt idx="8882">
                  <c:v>40914.082999999999</c:v>
                </c:pt>
                <c:pt idx="8883">
                  <c:v>40914.125</c:v>
                </c:pt>
                <c:pt idx="8884">
                  <c:v>40914.167000000001</c:v>
                </c:pt>
                <c:pt idx="8885">
                  <c:v>40914.207999999999</c:v>
                </c:pt>
                <c:pt idx="8886">
                  <c:v>40914.25</c:v>
                </c:pt>
                <c:pt idx="8887">
                  <c:v>40914.290999999997</c:v>
                </c:pt>
                <c:pt idx="8888">
                  <c:v>40914.332999999999</c:v>
                </c:pt>
                <c:pt idx="8889">
                  <c:v>40914.375</c:v>
                </c:pt>
                <c:pt idx="8890">
                  <c:v>40914.417000000001</c:v>
                </c:pt>
                <c:pt idx="8891">
                  <c:v>40914.457999999999</c:v>
                </c:pt>
                <c:pt idx="8892">
                  <c:v>40914.5</c:v>
                </c:pt>
                <c:pt idx="8893">
                  <c:v>40914.542000000001</c:v>
                </c:pt>
                <c:pt idx="8894">
                  <c:v>40914.582999999999</c:v>
                </c:pt>
                <c:pt idx="8895">
                  <c:v>40914.625</c:v>
                </c:pt>
                <c:pt idx="8896">
                  <c:v>40914.667000000001</c:v>
                </c:pt>
                <c:pt idx="8897">
                  <c:v>40914.707999999999</c:v>
                </c:pt>
                <c:pt idx="8898">
                  <c:v>40914.75</c:v>
                </c:pt>
                <c:pt idx="8899">
                  <c:v>40914.790999999997</c:v>
                </c:pt>
                <c:pt idx="8900">
                  <c:v>40914.832999999999</c:v>
                </c:pt>
                <c:pt idx="8901">
                  <c:v>40914.874000000003</c:v>
                </c:pt>
                <c:pt idx="8902">
                  <c:v>40914.915999999997</c:v>
                </c:pt>
                <c:pt idx="8903">
                  <c:v>40914.957999999999</c:v>
                </c:pt>
                <c:pt idx="8904">
                  <c:v>40915</c:v>
                </c:pt>
                <c:pt idx="8905">
                  <c:v>40915.040999999997</c:v>
                </c:pt>
                <c:pt idx="8906">
                  <c:v>40915.082999999999</c:v>
                </c:pt>
                <c:pt idx="8907">
                  <c:v>40915.125</c:v>
                </c:pt>
                <c:pt idx="8908">
                  <c:v>40915.167000000001</c:v>
                </c:pt>
                <c:pt idx="8909">
                  <c:v>40915.207999999999</c:v>
                </c:pt>
                <c:pt idx="8910">
                  <c:v>40915.25</c:v>
                </c:pt>
                <c:pt idx="8911">
                  <c:v>40915.292000000001</c:v>
                </c:pt>
                <c:pt idx="8912">
                  <c:v>40915.332999999999</c:v>
                </c:pt>
                <c:pt idx="8913">
                  <c:v>40915.375</c:v>
                </c:pt>
                <c:pt idx="8914">
                  <c:v>40915.417000000001</c:v>
                </c:pt>
                <c:pt idx="8915">
                  <c:v>40915.457999999999</c:v>
                </c:pt>
                <c:pt idx="8916">
                  <c:v>40915.5</c:v>
                </c:pt>
                <c:pt idx="8917">
                  <c:v>40915.540999999997</c:v>
                </c:pt>
                <c:pt idx="8918">
                  <c:v>40915.582999999999</c:v>
                </c:pt>
                <c:pt idx="8919">
                  <c:v>40915.625</c:v>
                </c:pt>
                <c:pt idx="8920">
                  <c:v>40915.665999999997</c:v>
                </c:pt>
                <c:pt idx="8921">
                  <c:v>40915.707999999999</c:v>
                </c:pt>
                <c:pt idx="8922">
                  <c:v>40915.75</c:v>
                </c:pt>
                <c:pt idx="8923">
                  <c:v>40915.792000000001</c:v>
                </c:pt>
                <c:pt idx="8924">
                  <c:v>40915.832999999999</c:v>
                </c:pt>
                <c:pt idx="8925">
                  <c:v>40915.875</c:v>
                </c:pt>
                <c:pt idx="8926">
                  <c:v>40915.917000000001</c:v>
                </c:pt>
                <c:pt idx="8927">
                  <c:v>40915.957999999999</c:v>
                </c:pt>
                <c:pt idx="8928">
                  <c:v>40916</c:v>
                </c:pt>
                <c:pt idx="8929">
                  <c:v>40916.042000000001</c:v>
                </c:pt>
                <c:pt idx="8930">
                  <c:v>40916.082999999999</c:v>
                </c:pt>
                <c:pt idx="8931">
                  <c:v>40916.125</c:v>
                </c:pt>
                <c:pt idx="8932">
                  <c:v>40916.167000000001</c:v>
                </c:pt>
                <c:pt idx="8933">
                  <c:v>40916.207999999999</c:v>
                </c:pt>
                <c:pt idx="8934">
                  <c:v>40916.25</c:v>
                </c:pt>
                <c:pt idx="8935">
                  <c:v>40916.292000000001</c:v>
                </c:pt>
                <c:pt idx="8936">
                  <c:v>40916.332999999999</c:v>
                </c:pt>
                <c:pt idx="8937">
                  <c:v>40916.375</c:v>
                </c:pt>
                <c:pt idx="8938">
                  <c:v>40916.417000000001</c:v>
                </c:pt>
                <c:pt idx="8939">
                  <c:v>40916.457999999999</c:v>
                </c:pt>
                <c:pt idx="8940">
                  <c:v>40916.5</c:v>
                </c:pt>
                <c:pt idx="8941">
                  <c:v>40916.542000000001</c:v>
                </c:pt>
                <c:pt idx="8942">
                  <c:v>40916.582999999999</c:v>
                </c:pt>
                <c:pt idx="8943">
                  <c:v>40916.625</c:v>
                </c:pt>
                <c:pt idx="8944">
                  <c:v>40916.667000000001</c:v>
                </c:pt>
                <c:pt idx="8945">
                  <c:v>40916.707999999999</c:v>
                </c:pt>
                <c:pt idx="8946">
                  <c:v>40916.75</c:v>
                </c:pt>
                <c:pt idx="8947">
                  <c:v>40916.792000000001</c:v>
                </c:pt>
                <c:pt idx="8948">
                  <c:v>40916.832999999999</c:v>
                </c:pt>
                <c:pt idx="8949">
                  <c:v>40916.875</c:v>
                </c:pt>
                <c:pt idx="8950">
                  <c:v>40916.917000000001</c:v>
                </c:pt>
                <c:pt idx="8951">
                  <c:v>40916.957999999999</c:v>
                </c:pt>
                <c:pt idx="8952">
                  <c:v>40917</c:v>
                </c:pt>
                <c:pt idx="8953">
                  <c:v>40917.040999999997</c:v>
                </c:pt>
                <c:pt idx="8954">
                  <c:v>40917.082999999999</c:v>
                </c:pt>
                <c:pt idx="8955">
                  <c:v>40917.125</c:v>
                </c:pt>
                <c:pt idx="8956">
                  <c:v>40917.167000000001</c:v>
                </c:pt>
                <c:pt idx="8957">
                  <c:v>40917.207999999999</c:v>
                </c:pt>
                <c:pt idx="8958">
                  <c:v>40917.25</c:v>
                </c:pt>
                <c:pt idx="8959">
                  <c:v>40917.292000000001</c:v>
                </c:pt>
                <c:pt idx="8960">
                  <c:v>40917.332999999999</c:v>
                </c:pt>
                <c:pt idx="8961">
                  <c:v>40917.375</c:v>
                </c:pt>
                <c:pt idx="8962">
                  <c:v>40917.417000000001</c:v>
                </c:pt>
                <c:pt idx="8963">
                  <c:v>40917.457999999999</c:v>
                </c:pt>
                <c:pt idx="8964">
                  <c:v>40917.5</c:v>
                </c:pt>
                <c:pt idx="8965">
                  <c:v>40917.542000000001</c:v>
                </c:pt>
                <c:pt idx="8966">
                  <c:v>40917.582999999999</c:v>
                </c:pt>
                <c:pt idx="8967">
                  <c:v>40917.625</c:v>
                </c:pt>
                <c:pt idx="8968">
                  <c:v>40917.667000000001</c:v>
                </c:pt>
                <c:pt idx="8969">
                  <c:v>40917.707999999999</c:v>
                </c:pt>
                <c:pt idx="8970">
                  <c:v>40917.75</c:v>
                </c:pt>
                <c:pt idx="8971">
                  <c:v>40917.792000000001</c:v>
                </c:pt>
                <c:pt idx="8972">
                  <c:v>40917.832999999999</c:v>
                </c:pt>
                <c:pt idx="8973">
                  <c:v>40917.875</c:v>
                </c:pt>
                <c:pt idx="8974">
                  <c:v>40917.917000000001</c:v>
                </c:pt>
                <c:pt idx="8975">
                  <c:v>40917.957999999999</c:v>
                </c:pt>
                <c:pt idx="8976">
                  <c:v>40918</c:v>
                </c:pt>
                <c:pt idx="8977">
                  <c:v>40918.040999999997</c:v>
                </c:pt>
                <c:pt idx="8978">
                  <c:v>40918.082999999999</c:v>
                </c:pt>
                <c:pt idx="8979">
                  <c:v>40918.125</c:v>
                </c:pt>
                <c:pt idx="8980">
                  <c:v>40918.167000000001</c:v>
                </c:pt>
                <c:pt idx="8981">
                  <c:v>40918.207999999999</c:v>
                </c:pt>
                <c:pt idx="8982">
                  <c:v>40918.25</c:v>
                </c:pt>
                <c:pt idx="8983">
                  <c:v>40918.292000000001</c:v>
                </c:pt>
                <c:pt idx="8984">
                  <c:v>40918.332999999999</c:v>
                </c:pt>
                <c:pt idx="8985">
                  <c:v>40918.375</c:v>
                </c:pt>
                <c:pt idx="8986">
                  <c:v>40918.417000000001</c:v>
                </c:pt>
                <c:pt idx="8987">
                  <c:v>40918.457999999999</c:v>
                </c:pt>
                <c:pt idx="8988">
                  <c:v>40918.5</c:v>
                </c:pt>
                <c:pt idx="8989">
                  <c:v>40918.542000000001</c:v>
                </c:pt>
                <c:pt idx="8990">
                  <c:v>40918.582999999999</c:v>
                </c:pt>
                <c:pt idx="8991">
                  <c:v>40918.625</c:v>
                </c:pt>
                <c:pt idx="8992">
                  <c:v>40918.667000000001</c:v>
                </c:pt>
                <c:pt idx="8993">
                  <c:v>40918.707999999999</c:v>
                </c:pt>
                <c:pt idx="8994">
                  <c:v>40918.75</c:v>
                </c:pt>
                <c:pt idx="8995">
                  <c:v>40918.792000000001</c:v>
                </c:pt>
                <c:pt idx="8996">
                  <c:v>40918.832999999999</c:v>
                </c:pt>
                <c:pt idx="8997">
                  <c:v>40918.874000000003</c:v>
                </c:pt>
                <c:pt idx="8998">
                  <c:v>40918.917000000001</c:v>
                </c:pt>
                <c:pt idx="8999">
                  <c:v>40918.957999999999</c:v>
                </c:pt>
                <c:pt idx="9000">
                  <c:v>40919</c:v>
                </c:pt>
                <c:pt idx="9001">
                  <c:v>40919.042000000001</c:v>
                </c:pt>
                <c:pt idx="9002">
                  <c:v>40919.082999999999</c:v>
                </c:pt>
                <c:pt idx="9003">
                  <c:v>40919.125</c:v>
                </c:pt>
                <c:pt idx="9004">
                  <c:v>40919.167000000001</c:v>
                </c:pt>
                <c:pt idx="9005">
                  <c:v>40919.207999999999</c:v>
                </c:pt>
                <c:pt idx="9006">
                  <c:v>40919.25</c:v>
                </c:pt>
                <c:pt idx="9007">
                  <c:v>40919.292000000001</c:v>
                </c:pt>
                <c:pt idx="9008">
                  <c:v>40919.332999999999</c:v>
                </c:pt>
                <c:pt idx="9009">
                  <c:v>40919.375</c:v>
                </c:pt>
                <c:pt idx="9010">
                  <c:v>40919.417000000001</c:v>
                </c:pt>
                <c:pt idx="9011">
                  <c:v>40919.457999999999</c:v>
                </c:pt>
                <c:pt idx="9012">
                  <c:v>40919.5</c:v>
                </c:pt>
                <c:pt idx="9013">
                  <c:v>40919.542000000001</c:v>
                </c:pt>
                <c:pt idx="9014">
                  <c:v>40919.582999999999</c:v>
                </c:pt>
                <c:pt idx="9015">
                  <c:v>40919.624000000003</c:v>
                </c:pt>
                <c:pt idx="9016">
                  <c:v>40919.667000000001</c:v>
                </c:pt>
                <c:pt idx="9017">
                  <c:v>40919.707999999999</c:v>
                </c:pt>
                <c:pt idx="9018">
                  <c:v>40919.75</c:v>
                </c:pt>
                <c:pt idx="9019">
                  <c:v>40919.792000000001</c:v>
                </c:pt>
                <c:pt idx="9020">
                  <c:v>40919.832999999999</c:v>
                </c:pt>
                <c:pt idx="9021">
                  <c:v>40919.875</c:v>
                </c:pt>
                <c:pt idx="9022">
                  <c:v>40919.917000000001</c:v>
                </c:pt>
                <c:pt idx="9023">
                  <c:v>40919.957999999999</c:v>
                </c:pt>
                <c:pt idx="9024">
                  <c:v>40920</c:v>
                </c:pt>
                <c:pt idx="9025">
                  <c:v>40920.042000000001</c:v>
                </c:pt>
                <c:pt idx="9026">
                  <c:v>40920.082999999999</c:v>
                </c:pt>
                <c:pt idx="9027">
                  <c:v>40920.125</c:v>
                </c:pt>
                <c:pt idx="9028">
                  <c:v>40920.167000000001</c:v>
                </c:pt>
                <c:pt idx="9029">
                  <c:v>40920.207999999999</c:v>
                </c:pt>
                <c:pt idx="9030">
                  <c:v>40920.25</c:v>
                </c:pt>
                <c:pt idx="9031">
                  <c:v>40920.292000000001</c:v>
                </c:pt>
                <c:pt idx="9032">
                  <c:v>40920.332999999999</c:v>
                </c:pt>
                <c:pt idx="9033">
                  <c:v>40920.375</c:v>
                </c:pt>
                <c:pt idx="9034">
                  <c:v>40920.417000000001</c:v>
                </c:pt>
                <c:pt idx="9035">
                  <c:v>40920.457999999999</c:v>
                </c:pt>
                <c:pt idx="9036">
                  <c:v>40920.5</c:v>
                </c:pt>
                <c:pt idx="9037">
                  <c:v>40920.542000000001</c:v>
                </c:pt>
                <c:pt idx="9038">
                  <c:v>40920.582999999999</c:v>
                </c:pt>
                <c:pt idx="9039">
                  <c:v>40920.625</c:v>
                </c:pt>
                <c:pt idx="9040">
                  <c:v>40920.667000000001</c:v>
                </c:pt>
                <c:pt idx="9041">
                  <c:v>40920.707999999999</c:v>
                </c:pt>
                <c:pt idx="9042">
                  <c:v>40920.75</c:v>
                </c:pt>
                <c:pt idx="9043">
                  <c:v>40920.792000000001</c:v>
                </c:pt>
                <c:pt idx="9044">
                  <c:v>40920.832999999999</c:v>
                </c:pt>
                <c:pt idx="9045">
                  <c:v>40920.875</c:v>
                </c:pt>
                <c:pt idx="9046">
                  <c:v>40920.917000000001</c:v>
                </c:pt>
                <c:pt idx="9047">
                  <c:v>40920.957999999999</c:v>
                </c:pt>
                <c:pt idx="9048">
                  <c:v>40921</c:v>
                </c:pt>
                <c:pt idx="9049">
                  <c:v>40921.042000000001</c:v>
                </c:pt>
                <c:pt idx="9050">
                  <c:v>40921.082999999999</c:v>
                </c:pt>
                <c:pt idx="9051">
                  <c:v>40921.125</c:v>
                </c:pt>
                <c:pt idx="9052">
                  <c:v>40921.167000000001</c:v>
                </c:pt>
                <c:pt idx="9053">
                  <c:v>40921.207999999999</c:v>
                </c:pt>
                <c:pt idx="9054">
                  <c:v>40921.25</c:v>
                </c:pt>
                <c:pt idx="9055">
                  <c:v>40921.292000000001</c:v>
                </c:pt>
                <c:pt idx="9056">
                  <c:v>40921.332999999999</c:v>
                </c:pt>
                <c:pt idx="9057">
                  <c:v>40921.375</c:v>
                </c:pt>
                <c:pt idx="9058">
                  <c:v>40921.415999999997</c:v>
                </c:pt>
                <c:pt idx="9059">
                  <c:v>40921.457999999999</c:v>
                </c:pt>
                <c:pt idx="9060">
                  <c:v>40921.5</c:v>
                </c:pt>
                <c:pt idx="9061">
                  <c:v>40921.542000000001</c:v>
                </c:pt>
                <c:pt idx="9062">
                  <c:v>40921.582999999999</c:v>
                </c:pt>
                <c:pt idx="9063">
                  <c:v>40921.625</c:v>
                </c:pt>
                <c:pt idx="9064">
                  <c:v>40921.665999999997</c:v>
                </c:pt>
                <c:pt idx="9065">
                  <c:v>40921.707999999999</c:v>
                </c:pt>
                <c:pt idx="9066">
                  <c:v>40921.75</c:v>
                </c:pt>
                <c:pt idx="9067">
                  <c:v>40921.792000000001</c:v>
                </c:pt>
                <c:pt idx="9068">
                  <c:v>40921.832999999999</c:v>
                </c:pt>
                <c:pt idx="9069">
                  <c:v>40921.874000000003</c:v>
                </c:pt>
                <c:pt idx="9070">
                  <c:v>40921.917000000001</c:v>
                </c:pt>
                <c:pt idx="9071">
                  <c:v>40921.957999999999</c:v>
                </c:pt>
                <c:pt idx="9072">
                  <c:v>40922</c:v>
                </c:pt>
                <c:pt idx="9073">
                  <c:v>40922.042000000001</c:v>
                </c:pt>
                <c:pt idx="9074">
                  <c:v>40922.082999999999</c:v>
                </c:pt>
                <c:pt idx="9075">
                  <c:v>40922.124000000003</c:v>
                </c:pt>
                <c:pt idx="9076">
                  <c:v>40922.167000000001</c:v>
                </c:pt>
                <c:pt idx="9077">
                  <c:v>40922.207999999999</c:v>
                </c:pt>
                <c:pt idx="9078">
                  <c:v>40922.25</c:v>
                </c:pt>
                <c:pt idx="9079">
                  <c:v>40922.290999999997</c:v>
                </c:pt>
                <c:pt idx="9080">
                  <c:v>40922.332999999999</c:v>
                </c:pt>
                <c:pt idx="9081">
                  <c:v>40922.375</c:v>
                </c:pt>
                <c:pt idx="9082">
                  <c:v>40922.417000000001</c:v>
                </c:pt>
                <c:pt idx="9083">
                  <c:v>40922.457999999999</c:v>
                </c:pt>
                <c:pt idx="9084">
                  <c:v>40922.5</c:v>
                </c:pt>
                <c:pt idx="9085">
                  <c:v>40922.542000000001</c:v>
                </c:pt>
                <c:pt idx="9086">
                  <c:v>40922.582999999999</c:v>
                </c:pt>
                <c:pt idx="9087">
                  <c:v>40922.624000000003</c:v>
                </c:pt>
                <c:pt idx="9088">
                  <c:v>40922.667000000001</c:v>
                </c:pt>
                <c:pt idx="9089">
                  <c:v>40922.707999999999</c:v>
                </c:pt>
                <c:pt idx="9090">
                  <c:v>40922.75</c:v>
                </c:pt>
                <c:pt idx="9091">
                  <c:v>40922.792000000001</c:v>
                </c:pt>
                <c:pt idx="9092">
                  <c:v>40922.832999999999</c:v>
                </c:pt>
                <c:pt idx="9093">
                  <c:v>40922.875</c:v>
                </c:pt>
                <c:pt idx="9094">
                  <c:v>40922.917000000001</c:v>
                </c:pt>
                <c:pt idx="9095">
                  <c:v>40922.957999999999</c:v>
                </c:pt>
                <c:pt idx="9096">
                  <c:v>40923</c:v>
                </c:pt>
                <c:pt idx="9097">
                  <c:v>40923.040999999997</c:v>
                </c:pt>
                <c:pt idx="9098">
                  <c:v>40923.082999999999</c:v>
                </c:pt>
                <c:pt idx="9099">
                  <c:v>40923.125</c:v>
                </c:pt>
                <c:pt idx="9100">
                  <c:v>40923.167000000001</c:v>
                </c:pt>
                <c:pt idx="9101">
                  <c:v>40923.207999999999</c:v>
                </c:pt>
                <c:pt idx="9102">
                  <c:v>40923.25</c:v>
                </c:pt>
                <c:pt idx="9103">
                  <c:v>40923.290999999997</c:v>
                </c:pt>
                <c:pt idx="9104">
                  <c:v>40923.332999999999</c:v>
                </c:pt>
                <c:pt idx="9105">
                  <c:v>40923.375</c:v>
                </c:pt>
                <c:pt idx="9106">
                  <c:v>40923.417000000001</c:v>
                </c:pt>
                <c:pt idx="9107">
                  <c:v>40923.457999999999</c:v>
                </c:pt>
                <c:pt idx="9108">
                  <c:v>40923.5</c:v>
                </c:pt>
                <c:pt idx="9109">
                  <c:v>40923.542000000001</c:v>
                </c:pt>
                <c:pt idx="9110">
                  <c:v>40923.582999999999</c:v>
                </c:pt>
                <c:pt idx="9111">
                  <c:v>40923.625</c:v>
                </c:pt>
                <c:pt idx="9112">
                  <c:v>40923.667000000001</c:v>
                </c:pt>
                <c:pt idx="9113">
                  <c:v>40923.707999999999</c:v>
                </c:pt>
                <c:pt idx="9114">
                  <c:v>40923.75</c:v>
                </c:pt>
                <c:pt idx="9115">
                  <c:v>40923.792000000001</c:v>
                </c:pt>
                <c:pt idx="9116">
                  <c:v>40923.832999999999</c:v>
                </c:pt>
                <c:pt idx="9117">
                  <c:v>40923.875</c:v>
                </c:pt>
                <c:pt idx="9118">
                  <c:v>40923.917000000001</c:v>
                </c:pt>
                <c:pt idx="9119">
                  <c:v>40923.957999999999</c:v>
                </c:pt>
                <c:pt idx="9120">
                  <c:v>40924</c:v>
                </c:pt>
                <c:pt idx="9121">
                  <c:v>40924.042000000001</c:v>
                </c:pt>
                <c:pt idx="9122">
                  <c:v>40924.082999999999</c:v>
                </c:pt>
                <c:pt idx="9123">
                  <c:v>40924.124000000003</c:v>
                </c:pt>
                <c:pt idx="9124">
                  <c:v>40924.167000000001</c:v>
                </c:pt>
                <c:pt idx="9125">
                  <c:v>40924.207999999999</c:v>
                </c:pt>
                <c:pt idx="9126">
                  <c:v>40924.25</c:v>
                </c:pt>
                <c:pt idx="9127">
                  <c:v>40924.292000000001</c:v>
                </c:pt>
                <c:pt idx="9128">
                  <c:v>40924.332999999999</c:v>
                </c:pt>
                <c:pt idx="9129">
                  <c:v>40924.375</c:v>
                </c:pt>
                <c:pt idx="9130">
                  <c:v>40924.417000000001</c:v>
                </c:pt>
                <c:pt idx="9131">
                  <c:v>40924.457999999999</c:v>
                </c:pt>
                <c:pt idx="9132">
                  <c:v>40924.5</c:v>
                </c:pt>
                <c:pt idx="9133">
                  <c:v>40924.542000000001</c:v>
                </c:pt>
                <c:pt idx="9134">
                  <c:v>40924.582999999999</c:v>
                </c:pt>
                <c:pt idx="9135">
                  <c:v>40924.625</c:v>
                </c:pt>
                <c:pt idx="9136">
                  <c:v>40924.665999999997</c:v>
                </c:pt>
                <c:pt idx="9137">
                  <c:v>40924.707999999999</c:v>
                </c:pt>
                <c:pt idx="9138">
                  <c:v>40924.749000000003</c:v>
                </c:pt>
                <c:pt idx="9139">
                  <c:v>40924.792000000001</c:v>
                </c:pt>
                <c:pt idx="9140">
                  <c:v>40924.832999999999</c:v>
                </c:pt>
                <c:pt idx="9141">
                  <c:v>40924.875</c:v>
                </c:pt>
                <c:pt idx="9142">
                  <c:v>40924.917000000001</c:v>
                </c:pt>
                <c:pt idx="9143">
                  <c:v>40924.957999999999</c:v>
                </c:pt>
                <c:pt idx="9144">
                  <c:v>40925</c:v>
                </c:pt>
                <c:pt idx="9145">
                  <c:v>40925.042000000001</c:v>
                </c:pt>
                <c:pt idx="9146">
                  <c:v>40925.082999999999</c:v>
                </c:pt>
                <c:pt idx="9147">
                  <c:v>40925.124000000003</c:v>
                </c:pt>
                <c:pt idx="9148">
                  <c:v>40925.167000000001</c:v>
                </c:pt>
                <c:pt idx="9149">
                  <c:v>40925.207999999999</c:v>
                </c:pt>
                <c:pt idx="9150">
                  <c:v>40925.25</c:v>
                </c:pt>
                <c:pt idx="9151">
                  <c:v>40925.292000000001</c:v>
                </c:pt>
                <c:pt idx="9152">
                  <c:v>40925.332999999999</c:v>
                </c:pt>
                <c:pt idx="9153">
                  <c:v>40925.375</c:v>
                </c:pt>
                <c:pt idx="9154">
                  <c:v>40925.417000000001</c:v>
                </c:pt>
                <c:pt idx="9155">
                  <c:v>40925.457999999999</c:v>
                </c:pt>
                <c:pt idx="9156">
                  <c:v>40925.5</c:v>
                </c:pt>
                <c:pt idx="9157">
                  <c:v>40925.540999999997</c:v>
                </c:pt>
                <c:pt idx="9158">
                  <c:v>40925.582999999999</c:v>
                </c:pt>
                <c:pt idx="9159">
                  <c:v>40925.624000000003</c:v>
                </c:pt>
                <c:pt idx="9160">
                  <c:v>40925.665999999997</c:v>
                </c:pt>
                <c:pt idx="9161">
                  <c:v>40925.707999999999</c:v>
                </c:pt>
                <c:pt idx="9162">
                  <c:v>40925.75</c:v>
                </c:pt>
                <c:pt idx="9163">
                  <c:v>40925.790999999997</c:v>
                </c:pt>
                <c:pt idx="9164">
                  <c:v>40925.832999999999</c:v>
                </c:pt>
                <c:pt idx="9165">
                  <c:v>40925.875</c:v>
                </c:pt>
                <c:pt idx="9166">
                  <c:v>40925.917000000001</c:v>
                </c:pt>
                <c:pt idx="9167">
                  <c:v>40925.957999999999</c:v>
                </c:pt>
                <c:pt idx="9168">
                  <c:v>40926</c:v>
                </c:pt>
                <c:pt idx="9169">
                  <c:v>40926.040999999997</c:v>
                </c:pt>
                <c:pt idx="9170">
                  <c:v>40926.082999999999</c:v>
                </c:pt>
                <c:pt idx="9171">
                  <c:v>40926.125</c:v>
                </c:pt>
                <c:pt idx="9172">
                  <c:v>40926.165999999997</c:v>
                </c:pt>
                <c:pt idx="9173">
                  <c:v>40926.207999999999</c:v>
                </c:pt>
                <c:pt idx="9174">
                  <c:v>40926.25</c:v>
                </c:pt>
                <c:pt idx="9175">
                  <c:v>40926.292000000001</c:v>
                </c:pt>
                <c:pt idx="9176">
                  <c:v>40926.332999999999</c:v>
                </c:pt>
                <c:pt idx="9177">
                  <c:v>40926.375</c:v>
                </c:pt>
                <c:pt idx="9178">
                  <c:v>40926.417000000001</c:v>
                </c:pt>
                <c:pt idx="9179">
                  <c:v>40926.457999999999</c:v>
                </c:pt>
                <c:pt idx="9180">
                  <c:v>40926.5</c:v>
                </c:pt>
                <c:pt idx="9181">
                  <c:v>40926.540999999997</c:v>
                </c:pt>
                <c:pt idx="9182">
                  <c:v>40926.582999999999</c:v>
                </c:pt>
                <c:pt idx="9183">
                  <c:v>40926.625</c:v>
                </c:pt>
                <c:pt idx="9184">
                  <c:v>40926.667000000001</c:v>
                </c:pt>
                <c:pt idx="9185">
                  <c:v>40926.707999999999</c:v>
                </c:pt>
                <c:pt idx="9186">
                  <c:v>40926.75</c:v>
                </c:pt>
                <c:pt idx="9187">
                  <c:v>40926.790999999997</c:v>
                </c:pt>
                <c:pt idx="9188">
                  <c:v>40926.832999999999</c:v>
                </c:pt>
                <c:pt idx="9189">
                  <c:v>40926.875</c:v>
                </c:pt>
                <c:pt idx="9190">
                  <c:v>40926.917000000001</c:v>
                </c:pt>
                <c:pt idx="9191">
                  <c:v>40926.957999999999</c:v>
                </c:pt>
                <c:pt idx="9192">
                  <c:v>40926.999000000003</c:v>
                </c:pt>
                <c:pt idx="9193">
                  <c:v>40927.040999999997</c:v>
                </c:pt>
                <c:pt idx="9194">
                  <c:v>40927.082999999999</c:v>
                </c:pt>
                <c:pt idx="9195">
                  <c:v>40927.125</c:v>
                </c:pt>
                <c:pt idx="9196">
                  <c:v>40927.167000000001</c:v>
                </c:pt>
                <c:pt idx="9197">
                  <c:v>40927.207999999999</c:v>
                </c:pt>
                <c:pt idx="9198">
                  <c:v>40927.25</c:v>
                </c:pt>
                <c:pt idx="9199">
                  <c:v>40927.290999999997</c:v>
                </c:pt>
                <c:pt idx="9200">
                  <c:v>40927.332999999999</c:v>
                </c:pt>
                <c:pt idx="9201">
                  <c:v>40927.375</c:v>
                </c:pt>
                <c:pt idx="9202">
                  <c:v>40927.415999999997</c:v>
                </c:pt>
                <c:pt idx="9203">
                  <c:v>40927.457999999999</c:v>
                </c:pt>
                <c:pt idx="9204">
                  <c:v>40927.499000000003</c:v>
                </c:pt>
                <c:pt idx="9205">
                  <c:v>40927.542000000001</c:v>
                </c:pt>
                <c:pt idx="9206">
                  <c:v>40927.582999999999</c:v>
                </c:pt>
                <c:pt idx="9207">
                  <c:v>40927.625</c:v>
                </c:pt>
                <c:pt idx="9208">
                  <c:v>40927.665999999997</c:v>
                </c:pt>
                <c:pt idx="9209">
                  <c:v>40927.707999999999</c:v>
                </c:pt>
                <c:pt idx="9210">
                  <c:v>40927.75</c:v>
                </c:pt>
                <c:pt idx="9211">
                  <c:v>40927.792000000001</c:v>
                </c:pt>
                <c:pt idx="9212">
                  <c:v>40927.832999999999</c:v>
                </c:pt>
                <c:pt idx="9213">
                  <c:v>40927.875</c:v>
                </c:pt>
                <c:pt idx="9214">
                  <c:v>40927.915999999997</c:v>
                </c:pt>
                <c:pt idx="9215">
                  <c:v>40927.957999999999</c:v>
                </c:pt>
                <c:pt idx="9216">
                  <c:v>40927.999000000003</c:v>
                </c:pt>
                <c:pt idx="9217">
                  <c:v>40928.042000000001</c:v>
                </c:pt>
                <c:pt idx="9218">
                  <c:v>40928.082999999999</c:v>
                </c:pt>
                <c:pt idx="9219">
                  <c:v>40928.125</c:v>
                </c:pt>
                <c:pt idx="9220">
                  <c:v>40928.167000000001</c:v>
                </c:pt>
                <c:pt idx="9221">
                  <c:v>40928.207999999999</c:v>
                </c:pt>
                <c:pt idx="9222">
                  <c:v>40928.25</c:v>
                </c:pt>
                <c:pt idx="9223">
                  <c:v>40928.290999999997</c:v>
                </c:pt>
                <c:pt idx="9224">
                  <c:v>40928.332999999999</c:v>
                </c:pt>
                <c:pt idx="9225">
                  <c:v>40928.375</c:v>
                </c:pt>
                <c:pt idx="9226">
                  <c:v>40928.417000000001</c:v>
                </c:pt>
                <c:pt idx="9227">
                  <c:v>40928.457999999999</c:v>
                </c:pt>
                <c:pt idx="9228">
                  <c:v>40928.5</c:v>
                </c:pt>
                <c:pt idx="9229">
                  <c:v>40928.542000000001</c:v>
                </c:pt>
                <c:pt idx="9230">
                  <c:v>40928.582999999999</c:v>
                </c:pt>
                <c:pt idx="9231">
                  <c:v>40928.625</c:v>
                </c:pt>
                <c:pt idx="9232">
                  <c:v>40928.665999999997</c:v>
                </c:pt>
                <c:pt idx="9233">
                  <c:v>40928.707999999999</c:v>
                </c:pt>
                <c:pt idx="9234">
                  <c:v>40928.75</c:v>
                </c:pt>
                <c:pt idx="9235">
                  <c:v>40928.790999999997</c:v>
                </c:pt>
                <c:pt idx="9236">
                  <c:v>40928.832999999999</c:v>
                </c:pt>
                <c:pt idx="9237">
                  <c:v>40928.875</c:v>
                </c:pt>
                <c:pt idx="9238">
                  <c:v>40928.915999999997</c:v>
                </c:pt>
                <c:pt idx="9239">
                  <c:v>40928.957999999999</c:v>
                </c:pt>
                <c:pt idx="9240">
                  <c:v>40928.999000000003</c:v>
                </c:pt>
                <c:pt idx="9241">
                  <c:v>40929.042000000001</c:v>
                </c:pt>
                <c:pt idx="9242">
                  <c:v>40929.082999999999</c:v>
                </c:pt>
                <c:pt idx="9243">
                  <c:v>40929.125</c:v>
                </c:pt>
                <c:pt idx="9244">
                  <c:v>40929.167000000001</c:v>
                </c:pt>
                <c:pt idx="9245">
                  <c:v>40929.207999999999</c:v>
                </c:pt>
                <c:pt idx="9246">
                  <c:v>40929.249000000003</c:v>
                </c:pt>
                <c:pt idx="9247">
                  <c:v>40929.290999999997</c:v>
                </c:pt>
                <c:pt idx="9248">
                  <c:v>40929.332999999999</c:v>
                </c:pt>
                <c:pt idx="9249">
                  <c:v>40929.375</c:v>
                </c:pt>
                <c:pt idx="9250">
                  <c:v>40929.415999999997</c:v>
                </c:pt>
                <c:pt idx="9251">
                  <c:v>40929.457999999999</c:v>
                </c:pt>
                <c:pt idx="9252">
                  <c:v>40929.5</c:v>
                </c:pt>
                <c:pt idx="9253">
                  <c:v>40929.542000000001</c:v>
                </c:pt>
                <c:pt idx="9254">
                  <c:v>40929.582999999999</c:v>
                </c:pt>
                <c:pt idx="9255">
                  <c:v>40929.625</c:v>
                </c:pt>
                <c:pt idx="9256">
                  <c:v>40929.665999999997</c:v>
                </c:pt>
                <c:pt idx="9257">
                  <c:v>40929.707999999999</c:v>
                </c:pt>
                <c:pt idx="9258">
                  <c:v>40929.75</c:v>
                </c:pt>
                <c:pt idx="9259">
                  <c:v>40929.792000000001</c:v>
                </c:pt>
                <c:pt idx="9260">
                  <c:v>40929.832999999999</c:v>
                </c:pt>
                <c:pt idx="9261">
                  <c:v>40929.875</c:v>
                </c:pt>
                <c:pt idx="9262">
                  <c:v>40929.917000000001</c:v>
                </c:pt>
                <c:pt idx="9263">
                  <c:v>40929.957999999999</c:v>
                </c:pt>
                <c:pt idx="9264">
                  <c:v>40929.999000000003</c:v>
                </c:pt>
                <c:pt idx="9265">
                  <c:v>40930.042000000001</c:v>
                </c:pt>
                <c:pt idx="9266">
                  <c:v>40930.082999999999</c:v>
                </c:pt>
                <c:pt idx="9267">
                  <c:v>40930.125</c:v>
                </c:pt>
                <c:pt idx="9268">
                  <c:v>40930.167000000001</c:v>
                </c:pt>
                <c:pt idx="9269">
                  <c:v>40930.207999999999</c:v>
                </c:pt>
                <c:pt idx="9270">
                  <c:v>40930.249000000003</c:v>
                </c:pt>
                <c:pt idx="9271">
                  <c:v>40930.290999999997</c:v>
                </c:pt>
                <c:pt idx="9272">
                  <c:v>40930.332999999999</c:v>
                </c:pt>
                <c:pt idx="9273">
                  <c:v>40930.375</c:v>
                </c:pt>
                <c:pt idx="9274">
                  <c:v>40930.415999999997</c:v>
                </c:pt>
                <c:pt idx="9275">
                  <c:v>40930.457999999999</c:v>
                </c:pt>
                <c:pt idx="9276">
                  <c:v>40930.5</c:v>
                </c:pt>
                <c:pt idx="9277">
                  <c:v>40930.542000000001</c:v>
                </c:pt>
                <c:pt idx="9278">
                  <c:v>40930.582999999999</c:v>
                </c:pt>
                <c:pt idx="9279">
                  <c:v>40930.625</c:v>
                </c:pt>
                <c:pt idx="9280">
                  <c:v>40930.667000000001</c:v>
                </c:pt>
                <c:pt idx="9281">
                  <c:v>40930.707999999999</c:v>
                </c:pt>
                <c:pt idx="9282">
                  <c:v>40930.75</c:v>
                </c:pt>
                <c:pt idx="9283">
                  <c:v>40930.792000000001</c:v>
                </c:pt>
                <c:pt idx="9284">
                  <c:v>40930.832999999999</c:v>
                </c:pt>
                <c:pt idx="9285">
                  <c:v>40930.875</c:v>
                </c:pt>
                <c:pt idx="9286">
                  <c:v>40930.917000000001</c:v>
                </c:pt>
                <c:pt idx="9287">
                  <c:v>40930.957999999999</c:v>
                </c:pt>
                <c:pt idx="9288">
                  <c:v>40931</c:v>
                </c:pt>
                <c:pt idx="9289">
                  <c:v>40931.042000000001</c:v>
                </c:pt>
                <c:pt idx="9290">
                  <c:v>40931.082999999999</c:v>
                </c:pt>
                <c:pt idx="9291">
                  <c:v>40931.125</c:v>
                </c:pt>
                <c:pt idx="9292">
                  <c:v>40931.167000000001</c:v>
                </c:pt>
                <c:pt idx="9293">
                  <c:v>40931.207999999999</c:v>
                </c:pt>
                <c:pt idx="9294">
                  <c:v>40931.25</c:v>
                </c:pt>
                <c:pt idx="9295">
                  <c:v>40931.290999999997</c:v>
                </c:pt>
                <c:pt idx="9296">
                  <c:v>40931.332999999999</c:v>
                </c:pt>
                <c:pt idx="9297">
                  <c:v>40931.375</c:v>
                </c:pt>
                <c:pt idx="9298">
                  <c:v>40931.417000000001</c:v>
                </c:pt>
                <c:pt idx="9299">
                  <c:v>40931.457999999999</c:v>
                </c:pt>
                <c:pt idx="9300">
                  <c:v>40931.5</c:v>
                </c:pt>
                <c:pt idx="9301">
                  <c:v>40931.542000000001</c:v>
                </c:pt>
                <c:pt idx="9302">
                  <c:v>40931.582999999999</c:v>
                </c:pt>
                <c:pt idx="9303">
                  <c:v>40931.625</c:v>
                </c:pt>
                <c:pt idx="9304">
                  <c:v>40931.667000000001</c:v>
                </c:pt>
                <c:pt idx="9305">
                  <c:v>40931.707999999999</c:v>
                </c:pt>
                <c:pt idx="9306">
                  <c:v>40931.75</c:v>
                </c:pt>
                <c:pt idx="9307">
                  <c:v>40931.792000000001</c:v>
                </c:pt>
                <c:pt idx="9308">
                  <c:v>40931.832999999999</c:v>
                </c:pt>
                <c:pt idx="9309">
                  <c:v>40931.875</c:v>
                </c:pt>
                <c:pt idx="9310">
                  <c:v>40931.917000000001</c:v>
                </c:pt>
                <c:pt idx="9311">
                  <c:v>40931.957999999999</c:v>
                </c:pt>
                <c:pt idx="9312">
                  <c:v>40932</c:v>
                </c:pt>
                <c:pt idx="9313">
                  <c:v>40932.042000000001</c:v>
                </c:pt>
                <c:pt idx="9314">
                  <c:v>40932.082999999999</c:v>
                </c:pt>
                <c:pt idx="9315">
                  <c:v>40932.125</c:v>
                </c:pt>
                <c:pt idx="9316">
                  <c:v>40932.167000000001</c:v>
                </c:pt>
                <c:pt idx="9317">
                  <c:v>40932.207999999999</c:v>
                </c:pt>
                <c:pt idx="9318">
                  <c:v>40932.25</c:v>
                </c:pt>
                <c:pt idx="9319">
                  <c:v>40932.290999999997</c:v>
                </c:pt>
                <c:pt idx="9320">
                  <c:v>40932.332999999999</c:v>
                </c:pt>
                <c:pt idx="9321">
                  <c:v>40932.374000000003</c:v>
                </c:pt>
                <c:pt idx="9322">
                  <c:v>40932.417000000001</c:v>
                </c:pt>
                <c:pt idx="9323">
                  <c:v>40932.457999999999</c:v>
                </c:pt>
                <c:pt idx="9324">
                  <c:v>40932.5</c:v>
                </c:pt>
                <c:pt idx="9325">
                  <c:v>40932.542000000001</c:v>
                </c:pt>
                <c:pt idx="9326">
                  <c:v>40932.582999999999</c:v>
                </c:pt>
                <c:pt idx="9327">
                  <c:v>40932.625</c:v>
                </c:pt>
                <c:pt idx="9328">
                  <c:v>40932.665999999997</c:v>
                </c:pt>
                <c:pt idx="9329">
                  <c:v>40932.707999999999</c:v>
                </c:pt>
                <c:pt idx="9330">
                  <c:v>40932.75</c:v>
                </c:pt>
                <c:pt idx="9331">
                  <c:v>40932.792000000001</c:v>
                </c:pt>
                <c:pt idx="9332">
                  <c:v>40932.832999999999</c:v>
                </c:pt>
                <c:pt idx="9333">
                  <c:v>40932.875</c:v>
                </c:pt>
                <c:pt idx="9334">
                  <c:v>40932.915999999997</c:v>
                </c:pt>
                <c:pt idx="9335">
                  <c:v>40932.957999999999</c:v>
                </c:pt>
                <c:pt idx="9336">
                  <c:v>40932.999000000003</c:v>
                </c:pt>
                <c:pt idx="9337">
                  <c:v>40933.042000000001</c:v>
                </c:pt>
                <c:pt idx="9338">
                  <c:v>40933.082999999999</c:v>
                </c:pt>
                <c:pt idx="9339">
                  <c:v>40933.125</c:v>
                </c:pt>
                <c:pt idx="9340">
                  <c:v>40933.167000000001</c:v>
                </c:pt>
                <c:pt idx="9341">
                  <c:v>40933.207999999999</c:v>
                </c:pt>
                <c:pt idx="9342">
                  <c:v>40933.25</c:v>
                </c:pt>
                <c:pt idx="9343">
                  <c:v>40933.292000000001</c:v>
                </c:pt>
                <c:pt idx="9344">
                  <c:v>40933.332999999999</c:v>
                </c:pt>
                <c:pt idx="9345">
                  <c:v>40933.375</c:v>
                </c:pt>
                <c:pt idx="9346">
                  <c:v>40933.415999999997</c:v>
                </c:pt>
                <c:pt idx="9347">
                  <c:v>40933.457999999999</c:v>
                </c:pt>
                <c:pt idx="9348">
                  <c:v>40933.5</c:v>
                </c:pt>
                <c:pt idx="9349">
                  <c:v>40933.540999999997</c:v>
                </c:pt>
                <c:pt idx="9350">
                  <c:v>40933.582999999999</c:v>
                </c:pt>
                <c:pt idx="9351">
                  <c:v>40933.625</c:v>
                </c:pt>
                <c:pt idx="9352">
                  <c:v>40933.665999999997</c:v>
                </c:pt>
                <c:pt idx="9353">
                  <c:v>40933.707999999999</c:v>
                </c:pt>
                <c:pt idx="9354">
                  <c:v>40933.75</c:v>
                </c:pt>
                <c:pt idx="9355">
                  <c:v>40933.792000000001</c:v>
                </c:pt>
                <c:pt idx="9356">
                  <c:v>40933.832999999999</c:v>
                </c:pt>
                <c:pt idx="9357">
                  <c:v>40933.875</c:v>
                </c:pt>
                <c:pt idx="9358">
                  <c:v>40933.915999999997</c:v>
                </c:pt>
                <c:pt idx="9359">
                  <c:v>40933.957999999999</c:v>
                </c:pt>
                <c:pt idx="9360">
                  <c:v>40934</c:v>
                </c:pt>
                <c:pt idx="9361">
                  <c:v>40934.042000000001</c:v>
                </c:pt>
                <c:pt idx="9362">
                  <c:v>40934.082999999999</c:v>
                </c:pt>
                <c:pt idx="9363">
                  <c:v>40934.125</c:v>
                </c:pt>
                <c:pt idx="9364">
                  <c:v>40934.167000000001</c:v>
                </c:pt>
                <c:pt idx="9365">
                  <c:v>40934.207999999999</c:v>
                </c:pt>
                <c:pt idx="9366">
                  <c:v>40934.25</c:v>
                </c:pt>
                <c:pt idx="9367">
                  <c:v>40934.292000000001</c:v>
                </c:pt>
                <c:pt idx="9368">
                  <c:v>40934.332999999999</c:v>
                </c:pt>
                <c:pt idx="9369">
                  <c:v>40934.375</c:v>
                </c:pt>
                <c:pt idx="9370">
                  <c:v>40934.417000000001</c:v>
                </c:pt>
                <c:pt idx="9371">
                  <c:v>40934.457999999999</c:v>
                </c:pt>
                <c:pt idx="9372">
                  <c:v>40934.5</c:v>
                </c:pt>
                <c:pt idx="9373">
                  <c:v>40934.542000000001</c:v>
                </c:pt>
                <c:pt idx="9374">
                  <c:v>40934.582999999999</c:v>
                </c:pt>
                <c:pt idx="9375">
                  <c:v>40934.625</c:v>
                </c:pt>
                <c:pt idx="9376">
                  <c:v>40934.667000000001</c:v>
                </c:pt>
                <c:pt idx="9377">
                  <c:v>40934.707999999999</c:v>
                </c:pt>
                <c:pt idx="9378">
                  <c:v>40934.75</c:v>
                </c:pt>
                <c:pt idx="9379">
                  <c:v>40934.792000000001</c:v>
                </c:pt>
                <c:pt idx="9380">
                  <c:v>40934.832999999999</c:v>
                </c:pt>
                <c:pt idx="9381">
                  <c:v>40934.875</c:v>
                </c:pt>
                <c:pt idx="9382">
                  <c:v>40934.917000000001</c:v>
                </c:pt>
                <c:pt idx="9383">
                  <c:v>40934.957999999999</c:v>
                </c:pt>
                <c:pt idx="9384">
                  <c:v>40935</c:v>
                </c:pt>
                <c:pt idx="9385">
                  <c:v>40935.042000000001</c:v>
                </c:pt>
                <c:pt idx="9386">
                  <c:v>40935.082999999999</c:v>
                </c:pt>
                <c:pt idx="9387">
                  <c:v>40935.125</c:v>
                </c:pt>
                <c:pt idx="9388">
                  <c:v>40935.165999999997</c:v>
                </c:pt>
                <c:pt idx="9389">
                  <c:v>40935.207999999999</c:v>
                </c:pt>
                <c:pt idx="9390">
                  <c:v>40935.25</c:v>
                </c:pt>
                <c:pt idx="9391">
                  <c:v>40935.292000000001</c:v>
                </c:pt>
                <c:pt idx="9392">
                  <c:v>40935.332999999999</c:v>
                </c:pt>
                <c:pt idx="9393">
                  <c:v>40935.375</c:v>
                </c:pt>
                <c:pt idx="9394">
                  <c:v>40935.417000000001</c:v>
                </c:pt>
                <c:pt idx="9395">
                  <c:v>40935.457999999999</c:v>
                </c:pt>
                <c:pt idx="9396">
                  <c:v>40935.5</c:v>
                </c:pt>
                <c:pt idx="9397">
                  <c:v>40935.540999999997</c:v>
                </c:pt>
                <c:pt idx="9398">
                  <c:v>40935.582999999999</c:v>
                </c:pt>
                <c:pt idx="9399">
                  <c:v>40935.624000000003</c:v>
                </c:pt>
                <c:pt idx="9400">
                  <c:v>40935.665999999997</c:v>
                </c:pt>
                <c:pt idx="9401">
                  <c:v>40935.707999999999</c:v>
                </c:pt>
                <c:pt idx="9402">
                  <c:v>40935.75</c:v>
                </c:pt>
                <c:pt idx="9403">
                  <c:v>40935.792000000001</c:v>
                </c:pt>
                <c:pt idx="9404">
                  <c:v>40935.832999999999</c:v>
                </c:pt>
                <c:pt idx="9405">
                  <c:v>40935.875</c:v>
                </c:pt>
                <c:pt idx="9406">
                  <c:v>40935.917000000001</c:v>
                </c:pt>
                <c:pt idx="9407">
                  <c:v>40935.957999999999</c:v>
                </c:pt>
                <c:pt idx="9408">
                  <c:v>40936</c:v>
                </c:pt>
                <c:pt idx="9409">
                  <c:v>40936.042000000001</c:v>
                </c:pt>
                <c:pt idx="9410">
                  <c:v>40936.082999999999</c:v>
                </c:pt>
                <c:pt idx="9411">
                  <c:v>40936.125</c:v>
                </c:pt>
                <c:pt idx="9412">
                  <c:v>40936.167000000001</c:v>
                </c:pt>
                <c:pt idx="9413">
                  <c:v>40936.207999999999</c:v>
                </c:pt>
                <c:pt idx="9414">
                  <c:v>40936.25</c:v>
                </c:pt>
                <c:pt idx="9415">
                  <c:v>40936.292000000001</c:v>
                </c:pt>
                <c:pt idx="9416">
                  <c:v>40936.332999999999</c:v>
                </c:pt>
                <c:pt idx="9417">
                  <c:v>40936.375</c:v>
                </c:pt>
                <c:pt idx="9418">
                  <c:v>40936.417000000001</c:v>
                </c:pt>
                <c:pt idx="9419">
                  <c:v>40936.457999999999</c:v>
                </c:pt>
                <c:pt idx="9420">
                  <c:v>40936.5</c:v>
                </c:pt>
                <c:pt idx="9421">
                  <c:v>40936.540999999997</c:v>
                </c:pt>
                <c:pt idx="9422">
                  <c:v>40936.582999999999</c:v>
                </c:pt>
                <c:pt idx="9423">
                  <c:v>40936.625</c:v>
                </c:pt>
                <c:pt idx="9424">
                  <c:v>40936.667000000001</c:v>
                </c:pt>
                <c:pt idx="9425">
                  <c:v>40936.707999999999</c:v>
                </c:pt>
                <c:pt idx="9426">
                  <c:v>40936.75</c:v>
                </c:pt>
                <c:pt idx="9427">
                  <c:v>40936.792000000001</c:v>
                </c:pt>
                <c:pt idx="9428">
                  <c:v>40936.832999999999</c:v>
                </c:pt>
                <c:pt idx="9429">
                  <c:v>40936.875</c:v>
                </c:pt>
                <c:pt idx="9430">
                  <c:v>40936.917000000001</c:v>
                </c:pt>
                <c:pt idx="9431">
                  <c:v>40936.957999999999</c:v>
                </c:pt>
                <c:pt idx="9432">
                  <c:v>40937</c:v>
                </c:pt>
                <c:pt idx="9433">
                  <c:v>40937.042000000001</c:v>
                </c:pt>
                <c:pt idx="9434">
                  <c:v>40937.082999999999</c:v>
                </c:pt>
                <c:pt idx="9435">
                  <c:v>40937.125</c:v>
                </c:pt>
                <c:pt idx="9436">
                  <c:v>40937.167000000001</c:v>
                </c:pt>
                <c:pt idx="9437">
                  <c:v>40937.207999999999</c:v>
                </c:pt>
                <c:pt idx="9438">
                  <c:v>40937.25</c:v>
                </c:pt>
                <c:pt idx="9439">
                  <c:v>40937.292000000001</c:v>
                </c:pt>
                <c:pt idx="9440">
                  <c:v>40937.332999999999</c:v>
                </c:pt>
                <c:pt idx="9441">
                  <c:v>40937.375</c:v>
                </c:pt>
                <c:pt idx="9442">
                  <c:v>40937.417000000001</c:v>
                </c:pt>
                <c:pt idx="9443">
                  <c:v>40937.457999999999</c:v>
                </c:pt>
                <c:pt idx="9444">
                  <c:v>40937.5</c:v>
                </c:pt>
                <c:pt idx="9445">
                  <c:v>40937.540999999997</c:v>
                </c:pt>
                <c:pt idx="9446">
                  <c:v>40937.582999999999</c:v>
                </c:pt>
                <c:pt idx="9447">
                  <c:v>40937.625</c:v>
                </c:pt>
                <c:pt idx="9448">
                  <c:v>40937.667000000001</c:v>
                </c:pt>
                <c:pt idx="9449">
                  <c:v>40937.707999999999</c:v>
                </c:pt>
                <c:pt idx="9450">
                  <c:v>40937.75</c:v>
                </c:pt>
                <c:pt idx="9451">
                  <c:v>40937.792000000001</c:v>
                </c:pt>
                <c:pt idx="9452">
                  <c:v>40937.832999999999</c:v>
                </c:pt>
                <c:pt idx="9453">
                  <c:v>40937.875</c:v>
                </c:pt>
                <c:pt idx="9454">
                  <c:v>40937.917000000001</c:v>
                </c:pt>
                <c:pt idx="9455">
                  <c:v>40937.957999999999</c:v>
                </c:pt>
                <c:pt idx="9456">
                  <c:v>40938</c:v>
                </c:pt>
                <c:pt idx="9457">
                  <c:v>40938.042000000001</c:v>
                </c:pt>
                <c:pt idx="9458">
                  <c:v>40938.082999999999</c:v>
                </c:pt>
                <c:pt idx="9459">
                  <c:v>40938.125</c:v>
                </c:pt>
                <c:pt idx="9460">
                  <c:v>40938.167000000001</c:v>
                </c:pt>
                <c:pt idx="9461">
                  <c:v>40938.207999999999</c:v>
                </c:pt>
                <c:pt idx="9462">
                  <c:v>40938.25</c:v>
                </c:pt>
                <c:pt idx="9463">
                  <c:v>40938.292000000001</c:v>
                </c:pt>
                <c:pt idx="9464">
                  <c:v>40938.332999999999</c:v>
                </c:pt>
                <c:pt idx="9465">
                  <c:v>40938.375</c:v>
                </c:pt>
                <c:pt idx="9466">
                  <c:v>40938.417000000001</c:v>
                </c:pt>
                <c:pt idx="9467">
                  <c:v>40938.457999999999</c:v>
                </c:pt>
                <c:pt idx="9468">
                  <c:v>40938.5</c:v>
                </c:pt>
                <c:pt idx="9469">
                  <c:v>40938.540999999997</c:v>
                </c:pt>
                <c:pt idx="9470">
                  <c:v>40938.582999999999</c:v>
                </c:pt>
                <c:pt idx="9471">
                  <c:v>40938.625</c:v>
                </c:pt>
                <c:pt idx="9472">
                  <c:v>40938.667000000001</c:v>
                </c:pt>
                <c:pt idx="9473">
                  <c:v>40938.707999999999</c:v>
                </c:pt>
                <c:pt idx="9474">
                  <c:v>40938.75</c:v>
                </c:pt>
                <c:pt idx="9475">
                  <c:v>40938.792000000001</c:v>
                </c:pt>
                <c:pt idx="9476">
                  <c:v>40938.832999999999</c:v>
                </c:pt>
                <c:pt idx="9477">
                  <c:v>40938.875</c:v>
                </c:pt>
                <c:pt idx="9478">
                  <c:v>40938.915999999997</c:v>
                </c:pt>
                <c:pt idx="9479">
                  <c:v>40938.957999999999</c:v>
                </c:pt>
                <c:pt idx="9480">
                  <c:v>40939</c:v>
                </c:pt>
                <c:pt idx="9481">
                  <c:v>40939.040999999997</c:v>
                </c:pt>
                <c:pt idx="9482">
                  <c:v>40939.082999999999</c:v>
                </c:pt>
                <c:pt idx="9483">
                  <c:v>40939.125</c:v>
                </c:pt>
                <c:pt idx="9484">
                  <c:v>40939.165999999997</c:v>
                </c:pt>
                <c:pt idx="9485">
                  <c:v>40939.207999999999</c:v>
                </c:pt>
                <c:pt idx="9486">
                  <c:v>40939.25</c:v>
                </c:pt>
                <c:pt idx="9487">
                  <c:v>40939.290999999997</c:v>
                </c:pt>
                <c:pt idx="9488">
                  <c:v>40939.332999999999</c:v>
                </c:pt>
                <c:pt idx="9489">
                  <c:v>40939.375</c:v>
                </c:pt>
                <c:pt idx="9490">
                  <c:v>40939.417000000001</c:v>
                </c:pt>
                <c:pt idx="9491">
                  <c:v>40939.457999999999</c:v>
                </c:pt>
                <c:pt idx="9492">
                  <c:v>40939.5</c:v>
                </c:pt>
                <c:pt idx="9493">
                  <c:v>40939.542000000001</c:v>
                </c:pt>
                <c:pt idx="9494">
                  <c:v>40939.582999999999</c:v>
                </c:pt>
                <c:pt idx="9495">
                  <c:v>40939.625</c:v>
                </c:pt>
                <c:pt idx="9496">
                  <c:v>40939.667000000001</c:v>
                </c:pt>
                <c:pt idx="9497">
                  <c:v>40939.707999999999</c:v>
                </c:pt>
                <c:pt idx="9498">
                  <c:v>40939.75</c:v>
                </c:pt>
                <c:pt idx="9499">
                  <c:v>40939.792000000001</c:v>
                </c:pt>
                <c:pt idx="9500">
                  <c:v>40939.832999999999</c:v>
                </c:pt>
                <c:pt idx="9501">
                  <c:v>40939.875</c:v>
                </c:pt>
                <c:pt idx="9502">
                  <c:v>40939.915999999997</c:v>
                </c:pt>
                <c:pt idx="9503">
                  <c:v>40939.957999999999</c:v>
                </c:pt>
                <c:pt idx="9504">
                  <c:v>40940</c:v>
                </c:pt>
                <c:pt idx="9505">
                  <c:v>40940.042000000001</c:v>
                </c:pt>
                <c:pt idx="9506">
                  <c:v>40940.082999999999</c:v>
                </c:pt>
                <c:pt idx="9507">
                  <c:v>40940.124000000003</c:v>
                </c:pt>
                <c:pt idx="9508">
                  <c:v>40940.167000000001</c:v>
                </c:pt>
                <c:pt idx="9509">
                  <c:v>40940.207999999999</c:v>
                </c:pt>
                <c:pt idx="9510">
                  <c:v>40940.25</c:v>
                </c:pt>
                <c:pt idx="9511">
                  <c:v>40940.292000000001</c:v>
                </c:pt>
                <c:pt idx="9512">
                  <c:v>40940.332999999999</c:v>
                </c:pt>
                <c:pt idx="9513">
                  <c:v>40940.375</c:v>
                </c:pt>
                <c:pt idx="9514">
                  <c:v>40940.417000000001</c:v>
                </c:pt>
                <c:pt idx="9515">
                  <c:v>40940.457999999999</c:v>
                </c:pt>
                <c:pt idx="9516">
                  <c:v>40940.5</c:v>
                </c:pt>
                <c:pt idx="9517">
                  <c:v>40940.542000000001</c:v>
                </c:pt>
                <c:pt idx="9518">
                  <c:v>40940.582999999999</c:v>
                </c:pt>
                <c:pt idx="9519">
                  <c:v>40940.625</c:v>
                </c:pt>
                <c:pt idx="9520">
                  <c:v>40940.667000000001</c:v>
                </c:pt>
                <c:pt idx="9521">
                  <c:v>40940.707999999999</c:v>
                </c:pt>
                <c:pt idx="9522">
                  <c:v>40940.75</c:v>
                </c:pt>
                <c:pt idx="9523">
                  <c:v>40940.790999999997</c:v>
                </c:pt>
                <c:pt idx="9524">
                  <c:v>40940.832999999999</c:v>
                </c:pt>
                <c:pt idx="9525">
                  <c:v>40940.875</c:v>
                </c:pt>
                <c:pt idx="9526">
                  <c:v>40940.917000000001</c:v>
                </c:pt>
                <c:pt idx="9527">
                  <c:v>40940.957999999999</c:v>
                </c:pt>
                <c:pt idx="9528">
                  <c:v>40941</c:v>
                </c:pt>
                <c:pt idx="9529">
                  <c:v>40941.042000000001</c:v>
                </c:pt>
                <c:pt idx="9530">
                  <c:v>40941.082999999999</c:v>
                </c:pt>
                <c:pt idx="9531">
                  <c:v>40941.125</c:v>
                </c:pt>
                <c:pt idx="9532">
                  <c:v>40941.167000000001</c:v>
                </c:pt>
                <c:pt idx="9533">
                  <c:v>40941.207999999999</c:v>
                </c:pt>
                <c:pt idx="9534">
                  <c:v>40941.25</c:v>
                </c:pt>
                <c:pt idx="9535">
                  <c:v>40941.292000000001</c:v>
                </c:pt>
                <c:pt idx="9536">
                  <c:v>40941.332999999999</c:v>
                </c:pt>
                <c:pt idx="9537">
                  <c:v>40941.375</c:v>
                </c:pt>
                <c:pt idx="9538">
                  <c:v>40941.415999999997</c:v>
                </c:pt>
                <c:pt idx="9539">
                  <c:v>40941.457999999999</c:v>
                </c:pt>
                <c:pt idx="9540">
                  <c:v>40941.5</c:v>
                </c:pt>
                <c:pt idx="9541">
                  <c:v>40941.542000000001</c:v>
                </c:pt>
                <c:pt idx="9542">
                  <c:v>40941.582999999999</c:v>
                </c:pt>
                <c:pt idx="9543">
                  <c:v>40941.625</c:v>
                </c:pt>
                <c:pt idx="9544">
                  <c:v>40941.665999999997</c:v>
                </c:pt>
                <c:pt idx="9545">
                  <c:v>40941.707999999999</c:v>
                </c:pt>
                <c:pt idx="9546">
                  <c:v>40941.75</c:v>
                </c:pt>
                <c:pt idx="9547">
                  <c:v>40941.792000000001</c:v>
                </c:pt>
                <c:pt idx="9548">
                  <c:v>40941.832999999999</c:v>
                </c:pt>
                <c:pt idx="9549">
                  <c:v>40941.875</c:v>
                </c:pt>
                <c:pt idx="9550">
                  <c:v>40941.917000000001</c:v>
                </c:pt>
                <c:pt idx="9551">
                  <c:v>40941.957999999999</c:v>
                </c:pt>
                <c:pt idx="9552">
                  <c:v>40942</c:v>
                </c:pt>
                <c:pt idx="9553">
                  <c:v>40942.042000000001</c:v>
                </c:pt>
                <c:pt idx="9554">
                  <c:v>40942.082999999999</c:v>
                </c:pt>
                <c:pt idx="9555">
                  <c:v>40942.125</c:v>
                </c:pt>
                <c:pt idx="9556">
                  <c:v>40942.167000000001</c:v>
                </c:pt>
                <c:pt idx="9557">
                  <c:v>40942.207999999999</c:v>
                </c:pt>
                <c:pt idx="9558">
                  <c:v>40942.25</c:v>
                </c:pt>
                <c:pt idx="9559">
                  <c:v>40942.292000000001</c:v>
                </c:pt>
                <c:pt idx="9560">
                  <c:v>40942.332999999999</c:v>
                </c:pt>
                <c:pt idx="9561">
                  <c:v>40942.375</c:v>
                </c:pt>
                <c:pt idx="9562">
                  <c:v>40942.417000000001</c:v>
                </c:pt>
                <c:pt idx="9563">
                  <c:v>40942.457999999999</c:v>
                </c:pt>
                <c:pt idx="9564">
                  <c:v>40942.5</c:v>
                </c:pt>
                <c:pt idx="9565">
                  <c:v>40942.540999999997</c:v>
                </c:pt>
                <c:pt idx="9566">
                  <c:v>40942.582999999999</c:v>
                </c:pt>
                <c:pt idx="9567">
                  <c:v>40942.625</c:v>
                </c:pt>
                <c:pt idx="9568">
                  <c:v>40942.667000000001</c:v>
                </c:pt>
                <c:pt idx="9569">
                  <c:v>40942.707999999999</c:v>
                </c:pt>
                <c:pt idx="9570">
                  <c:v>40942.75</c:v>
                </c:pt>
                <c:pt idx="9571">
                  <c:v>40942.792000000001</c:v>
                </c:pt>
                <c:pt idx="9572">
                  <c:v>40942.832999999999</c:v>
                </c:pt>
                <c:pt idx="9573">
                  <c:v>40942.875</c:v>
                </c:pt>
                <c:pt idx="9574">
                  <c:v>40942.917000000001</c:v>
                </c:pt>
                <c:pt idx="9575">
                  <c:v>40942.957999999999</c:v>
                </c:pt>
                <c:pt idx="9576">
                  <c:v>40943</c:v>
                </c:pt>
                <c:pt idx="9577">
                  <c:v>40943.040999999997</c:v>
                </c:pt>
                <c:pt idx="9578">
                  <c:v>40943.082999999999</c:v>
                </c:pt>
                <c:pt idx="9579">
                  <c:v>40943.125</c:v>
                </c:pt>
                <c:pt idx="9580">
                  <c:v>40943.165999999997</c:v>
                </c:pt>
                <c:pt idx="9581">
                  <c:v>40943.207999999999</c:v>
                </c:pt>
                <c:pt idx="9582">
                  <c:v>40943.25</c:v>
                </c:pt>
                <c:pt idx="9583">
                  <c:v>40943.292000000001</c:v>
                </c:pt>
                <c:pt idx="9584">
                  <c:v>40943.332999999999</c:v>
                </c:pt>
                <c:pt idx="9585">
                  <c:v>40943.375</c:v>
                </c:pt>
                <c:pt idx="9586">
                  <c:v>40943.417000000001</c:v>
                </c:pt>
                <c:pt idx="9587">
                  <c:v>40943.457999999999</c:v>
                </c:pt>
                <c:pt idx="9588">
                  <c:v>40943.5</c:v>
                </c:pt>
                <c:pt idx="9589">
                  <c:v>40943.540999999997</c:v>
                </c:pt>
                <c:pt idx="9590">
                  <c:v>40943.582999999999</c:v>
                </c:pt>
                <c:pt idx="9591">
                  <c:v>40943.625</c:v>
                </c:pt>
                <c:pt idx="9592">
                  <c:v>40943.667000000001</c:v>
                </c:pt>
                <c:pt idx="9593">
                  <c:v>40943.707999999999</c:v>
                </c:pt>
                <c:pt idx="9594">
                  <c:v>40943.749000000003</c:v>
                </c:pt>
                <c:pt idx="9595">
                  <c:v>40943.790999999997</c:v>
                </c:pt>
                <c:pt idx="9596">
                  <c:v>40943.832999999999</c:v>
                </c:pt>
                <c:pt idx="9597">
                  <c:v>40943.875</c:v>
                </c:pt>
                <c:pt idx="9598">
                  <c:v>40943.917000000001</c:v>
                </c:pt>
                <c:pt idx="9599">
                  <c:v>40943.957999999999</c:v>
                </c:pt>
                <c:pt idx="9600">
                  <c:v>40944</c:v>
                </c:pt>
                <c:pt idx="9601">
                  <c:v>40944.040999999997</c:v>
                </c:pt>
                <c:pt idx="9602">
                  <c:v>40944.082999999999</c:v>
                </c:pt>
                <c:pt idx="9603">
                  <c:v>40944.125</c:v>
                </c:pt>
                <c:pt idx="9604">
                  <c:v>40944.167000000001</c:v>
                </c:pt>
                <c:pt idx="9605">
                  <c:v>40944.207999999999</c:v>
                </c:pt>
                <c:pt idx="9606">
                  <c:v>40944.25</c:v>
                </c:pt>
                <c:pt idx="9607">
                  <c:v>40944.292000000001</c:v>
                </c:pt>
                <c:pt idx="9608">
                  <c:v>40944.332999999999</c:v>
                </c:pt>
                <c:pt idx="9609">
                  <c:v>40944.375</c:v>
                </c:pt>
                <c:pt idx="9610">
                  <c:v>40944.417000000001</c:v>
                </c:pt>
                <c:pt idx="9611">
                  <c:v>40944.457999999999</c:v>
                </c:pt>
                <c:pt idx="9612">
                  <c:v>40944.499000000003</c:v>
                </c:pt>
                <c:pt idx="9613">
                  <c:v>40944.540999999997</c:v>
                </c:pt>
                <c:pt idx="9614">
                  <c:v>40944.582999999999</c:v>
                </c:pt>
                <c:pt idx="9615">
                  <c:v>40944.625</c:v>
                </c:pt>
                <c:pt idx="9616">
                  <c:v>40944.667000000001</c:v>
                </c:pt>
                <c:pt idx="9617">
                  <c:v>40944.707999999999</c:v>
                </c:pt>
                <c:pt idx="9618">
                  <c:v>40944.75</c:v>
                </c:pt>
                <c:pt idx="9619">
                  <c:v>40944.792000000001</c:v>
                </c:pt>
                <c:pt idx="9620">
                  <c:v>40944.832999999999</c:v>
                </c:pt>
                <c:pt idx="9621">
                  <c:v>40944.875</c:v>
                </c:pt>
                <c:pt idx="9622">
                  <c:v>40944.917000000001</c:v>
                </c:pt>
                <c:pt idx="9623">
                  <c:v>40944.957999999999</c:v>
                </c:pt>
                <c:pt idx="9624">
                  <c:v>40945</c:v>
                </c:pt>
                <c:pt idx="9625">
                  <c:v>40945.042000000001</c:v>
                </c:pt>
                <c:pt idx="9626">
                  <c:v>40945.082999999999</c:v>
                </c:pt>
                <c:pt idx="9627">
                  <c:v>40945.125</c:v>
                </c:pt>
                <c:pt idx="9628">
                  <c:v>40945.165999999997</c:v>
                </c:pt>
                <c:pt idx="9629">
                  <c:v>40945.207999999999</c:v>
                </c:pt>
                <c:pt idx="9630">
                  <c:v>40945.25</c:v>
                </c:pt>
                <c:pt idx="9631">
                  <c:v>40945.292000000001</c:v>
                </c:pt>
                <c:pt idx="9632">
                  <c:v>40945.332999999999</c:v>
                </c:pt>
                <c:pt idx="9633">
                  <c:v>40945.375</c:v>
                </c:pt>
                <c:pt idx="9634">
                  <c:v>40945.417000000001</c:v>
                </c:pt>
                <c:pt idx="9635">
                  <c:v>40945.457999999999</c:v>
                </c:pt>
                <c:pt idx="9636">
                  <c:v>40945.5</c:v>
                </c:pt>
                <c:pt idx="9637">
                  <c:v>40945.542000000001</c:v>
                </c:pt>
                <c:pt idx="9638">
                  <c:v>40945.582999999999</c:v>
                </c:pt>
                <c:pt idx="9639">
                  <c:v>40945.625</c:v>
                </c:pt>
                <c:pt idx="9640">
                  <c:v>40945.667000000001</c:v>
                </c:pt>
                <c:pt idx="9641">
                  <c:v>40945.707999999999</c:v>
                </c:pt>
                <c:pt idx="9642">
                  <c:v>40945.75</c:v>
                </c:pt>
                <c:pt idx="9643">
                  <c:v>40945.792000000001</c:v>
                </c:pt>
                <c:pt idx="9644">
                  <c:v>40945.832999999999</c:v>
                </c:pt>
                <c:pt idx="9645">
                  <c:v>40945.875</c:v>
                </c:pt>
                <c:pt idx="9646">
                  <c:v>40945.917000000001</c:v>
                </c:pt>
                <c:pt idx="9647">
                  <c:v>40945.957999999999</c:v>
                </c:pt>
                <c:pt idx="9648">
                  <c:v>40946</c:v>
                </c:pt>
                <c:pt idx="9649">
                  <c:v>40946.042000000001</c:v>
                </c:pt>
                <c:pt idx="9650">
                  <c:v>40946.082999999999</c:v>
                </c:pt>
                <c:pt idx="9651">
                  <c:v>40946.125</c:v>
                </c:pt>
                <c:pt idx="9652">
                  <c:v>40946.167000000001</c:v>
                </c:pt>
                <c:pt idx="9653">
                  <c:v>40946.207999999999</c:v>
                </c:pt>
                <c:pt idx="9654">
                  <c:v>40946.25</c:v>
                </c:pt>
                <c:pt idx="9655">
                  <c:v>40946.290999999997</c:v>
                </c:pt>
                <c:pt idx="9656">
                  <c:v>40946.332999999999</c:v>
                </c:pt>
                <c:pt idx="9657">
                  <c:v>40946.375</c:v>
                </c:pt>
                <c:pt idx="9658">
                  <c:v>40946.417000000001</c:v>
                </c:pt>
                <c:pt idx="9659">
                  <c:v>40946.457999999999</c:v>
                </c:pt>
                <c:pt idx="9660">
                  <c:v>40946.5</c:v>
                </c:pt>
                <c:pt idx="9661">
                  <c:v>40946.542000000001</c:v>
                </c:pt>
                <c:pt idx="9662">
                  <c:v>40946.582999999999</c:v>
                </c:pt>
                <c:pt idx="9663">
                  <c:v>40946.625</c:v>
                </c:pt>
                <c:pt idx="9664">
                  <c:v>40946.667000000001</c:v>
                </c:pt>
                <c:pt idx="9665">
                  <c:v>40946.707999999999</c:v>
                </c:pt>
                <c:pt idx="9666">
                  <c:v>40946.75</c:v>
                </c:pt>
                <c:pt idx="9667">
                  <c:v>40946.792000000001</c:v>
                </c:pt>
                <c:pt idx="9668">
                  <c:v>40946.832999999999</c:v>
                </c:pt>
                <c:pt idx="9669">
                  <c:v>40946.875</c:v>
                </c:pt>
                <c:pt idx="9670">
                  <c:v>40946.915999999997</c:v>
                </c:pt>
                <c:pt idx="9671">
                  <c:v>40946.957999999999</c:v>
                </c:pt>
                <c:pt idx="9672">
                  <c:v>40947</c:v>
                </c:pt>
                <c:pt idx="9673">
                  <c:v>40947.042000000001</c:v>
                </c:pt>
                <c:pt idx="9674">
                  <c:v>40947.082999999999</c:v>
                </c:pt>
                <c:pt idx="9675">
                  <c:v>40947.125</c:v>
                </c:pt>
                <c:pt idx="9676">
                  <c:v>40947.167000000001</c:v>
                </c:pt>
                <c:pt idx="9677">
                  <c:v>40947.207999999999</c:v>
                </c:pt>
                <c:pt idx="9678">
                  <c:v>40947.25</c:v>
                </c:pt>
                <c:pt idx="9679">
                  <c:v>40947.290999999997</c:v>
                </c:pt>
                <c:pt idx="9680">
                  <c:v>40947.332999999999</c:v>
                </c:pt>
                <c:pt idx="9681">
                  <c:v>40947.375</c:v>
                </c:pt>
                <c:pt idx="9682">
                  <c:v>40947.415999999997</c:v>
                </c:pt>
                <c:pt idx="9683">
                  <c:v>40947.457999999999</c:v>
                </c:pt>
                <c:pt idx="9684">
                  <c:v>40947.5</c:v>
                </c:pt>
                <c:pt idx="9685">
                  <c:v>40947.540999999997</c:v>
                </c:pt>
                <c:pt idx="9686">
                  <c:v>40947.582999999999</c:v>
                </c:pt>
                <c:pt idx="9687">
                  <c:v>40947.625</c:v>
                </c:pt>
                <c:pt idx="9688">
                  <c:v>40947.667000000001</c:v>
                </c:pt>
                <c:pt idx="9689">
                  <c:v>40947.707999999999</c:v>
                </c:pt>
                <c:pt idx="9690">
                  <c:v>40947.75</c:v>
                </c:pt>
                <c:pt idx="9691">
                  <c:v>40947.792000000001</c:v>
                </c:pt>
                <c:pt idx="9692">
                  <c:v>40947.832999999999</c:v>
                </c:pt>
                <c:pt idx="9693">
                  <c:v>40947.875</c:v>
                </c:pt>
                <c:pt idx="9694">
                  <c:v>40947.917000000001</c:v>
                </c:pt>
                <c:pt idx="9695">
                  <c:v>40947.957999999999</c:v>
                </c:pt>
                <c:pt idx="9696">
                  <c:v>40948</c:v>
                </c:pt>
                <c:pt idx="9697">
                  <c:v>40948.040999999997</c:v>
                </c:pt>
                <c:pt idx="9698">
                  <c:v>40948.082999999999</c:v>
                </c:pt>
                <c:pt idx="9699">
                  <c:v>40948.125</c:v>
                </c:pt>
                <c:pt idx="9700">
                  <c:v>40948.167000000001</c:v>
                </c:pt>
                <c:pt idx="9701">
                  <c:v>40948.207999999999</c:v>
                </c:pt>
                <c:pt idx="9702">
                  <c:v>40948.25</c:v>
                </c:pt>
                <c:pt idx="9703">
                  <c:v>40948.292000000001</c:v>
                </c:pt>
                <c:pt idx="9704">
                  <c:v>40948.332999999999</c:v>
                </c:pt>
                <c:pt idx="9705">
                  <c:v>40948.375</c:v>
                </c:pt>
                <c:pt idx="9706">
                  <c:v>40948.417000000001</c:v>
                </c:pt>
                <c:pt idx="9707">
                  <c:v>40948.457999999999</c:v>
                </c:pt>
                <c:pt idx="9708">
                  <c:v>40948.5</c:v>
                </c:pt>
                <c:pt idx="9709">
                  <c:v>40948.542000000001</c:v>
                </c:pt>
                <c:pt idx="9710">
                  <c:v>40948.582999999999</c:v>
                </c:pt>
                <c:pt idx="9711">
                  <c:v>40948.625</c:v>
                </c:pt>
                <c:pt idx="9712">
                  <c:v>40948.667000000001</c:v>
                </c:pt>
                <c:pt idx="9713">
                  <c:v>40948.707999999999</c:v>
                </c:pt>
                <c:pt idx="9714">
                  <c:v>40948.75</c:v>
                </c:pt>
                <c:pt idx="9715">
                  <c:v>40948.792000000001</c:v>
                </c:pt>
                <c:pt idx="9716">
                  <c:v>40948.832999999999</c:v>
                </c:pt>
                <c:pt idx="9717">
                  <c:v>40948.875</c:v>
                </c:pt>
                <c:pt idx="9718">
                  <c:v>40948.917000000001</c:v>
                </c:pt>
                <c:pt idx="9719">
                  <c:v>40948.957999999999</c:v>
                </c:pt>
                <c:pt idx="9720">
                  <c:v>40949</c:v>
                </c:pt>
                <c:pt idx="9721">
                  <c:v>40949.042000000001</c:v>
                </c:pt>
                <c:pt idx="9722">
                  <c:v>40949.082999999999</c:v>
                </c:pt>
                <c:pt idx="9723">
                  <c:v>40949.125</c:v>
                </c:pt>
                <c:pt idx="9724">
                  <c:v>40949.167000000001</c:v>
                </c:pt>
                <c:pt idx="9725">
                  <c:v>40949.207999999999</c:v>
                </c:pt>
                <c:pt idx="9726">
                  <c:v>40949.25</c:v>
                </c:pt>
                <c:pt idx="9727">
                  <c:v>40949.290999999997</c:v>
                </c:pt>
                <c:pt idx="9728">
                  <c:v>40949.332999999999</c:v>
                </c:pt>
                <c:pt idx="9729">
                  <c:v>40949.375</c:v>
                </c:pt>
                <c:pt idx="9730">
                  <c:v>40949.417000000001</c:v>
                </c:pt>
                <c:pt idx="9731">
                  <c:v>40949.457999999999</c:v>
                </c:pt>
                <c:pt idx="9732">
                  <c:v>40949.5</c:v>
                </c:pt>
                <c:pt idx="9733">
                  <c:v>40949.540999999997</c:v>
                </c:pt>
                <c:pt idx="9734">
                  <c:v>40949.582999999999</c:v>
                </c:pt>
                <c:pt idx="9735">
                  <c:v>40949.625</c:v>
                </c:pt>
                <c:pt idx="9736">
                  <c:v>40949.667000000001</c:v>
                </c:pt>
                <c:pt idx="9737">
                  <c:v>40949.707999999999</c:v>
                </c:pt>
                <c:pt idx="9738">
                  <c:v>40949.749000000003</c:v>
                </c:pt>
                <c:pt idx="9739">
                  <c:v>40949.792000000001</c:v>
                </c:pt>
                <c:pt idx="9740">
                  <c:v>40949.832999999999</c:v>
                </c:pt>
                <c:pt idx="9741">
                  <c:v>40949.875</c:v>
                </c:pt>
                <c:pt idx="9742">
                  <c:v>40949.917000000001</c:v>
                </c:pt>
                <c:pt idx="9743">
                  <c:v>40949.957999999999</c:v>
                </c:pt>
                <c:pt idx="9744">
                  <c:v>40950</c:v>
                </c:pt>
                <c:pt idx="9745">
                  <c:v>40950.040999999997</c:v>
                </c:pt>
                <c:pt idx="9746">
                  <c:v>40950.082999999999</c:v>
                </c:pt>
                <c:pt idx="9747">
                  <c:v>40950.125</c:v>
                </c:pt>
                <c:pt idx="9748">
                  <c:v>40950.167000000001</c:v>
                </c:pt>
                <c:pt idx="9749">
                  <c:v>40950.207999999999</c:v>
                </c:pt>
                <c:pt idx="9750">
                  <c:v>40950.25</c:v>
                </c:pt>
                <c:pt idx="9751">
                  <c:v>40950.290999999997</c:v>
                </c:pt>
                <c:pt idx="9752">
                  <c:v>40950.332999999999</c:v>
                </c:pt>
                <c:pt idx="9753">
                  <c:v>40950.375</c:v>
                </c:pt>
                <c:pt idx="9754">
                  <c:v>40950.415999999997</c:v>
                </c:pt>
                <c:pt idx="9755">
                  <c:v>40950.457999999999</c:v>
                </c:pt>
                <c:pt idx="9756">
                  <c:v>40950.5</c:v>
                </c:pt>
                <c:pt idx="9757">
                  <c:v>40950.542000000001</c:v>
                </c:pt>
                <c:pt idx="9758">
                  <c:v>40950.582999999999</c:v>
                </c:pt>
                <c:pt idx="9759">
                  <c:v>40950.625</c:v>
                </c:pt>
                <c:pt idx="9760">
                  <c:v>40950.665999999997</c:v>
                </c:pt>
                <c:pt idx="9761">
                  <c:v>40950.707999999999</c:v>
                </c:pt>
                <c:pt idx="9762">
                  <c:v>40950.75</c:v>
                </c:pt>
                <c:pt idx="9763">
                  <c:v>40950.792000000001</c:v>
                </c:pt>
                <c:pt idx="9764">
                  <c:v>40950.832999999999</c:v>
                </c:pt>
                <c:pt idx="9765">
                  <c:v>40950.875</c:v>
                </c:pt>
                <c:pt idx="9766">
                  <c:v>40950.917000000001</c:v>
                </c:pt>
                <c:pt idx="9767">
                  <c:v>40950.957999999999</c:v>
                </c:pt>
                <c:pt idx="9768">
                  <c:v>40951</c:v>
                </c:pt>
                <c:pt idx="9769">
                  <c:v>40951.042000000001</c:v>
                </c:pt>
                <c:pt idx="9770">
                  <c:v>40951.082999999999</c:v>
                </c:pt>
                <c:pt idx="9771">
                  <c:v>40951.125</c:v>
                </c:pt>
                <c:pt idx="9772">
                  <c:v>40951.167000000001</c:v>
                </c:pt>
                <c:pt idx="9773">
                  <c:v>40951.207999999999</c:v>
                </c:pt>
                <c:pt idx="9774">
                  <c:v>40951.25</c:v>
                </c:pt>
                <c:pt idx="9775">
                  <c:v>40951.292000000001</c:v>
                </c:pt>
                <c:pt idx="9776">
                  <c:v>40951.332999999999</c:v>
                </c:pt>
                <c:pt idx="9777">
                  <c:v>40951.375</c:v>
                </c:pt>
                <c:pt idx="9778">
                  <c:v>40951.415999999997</c:v>
                </c:pt>
                <c:pt idx="9779">
                  <c:v>40951.457999999999</c:v>
                </c:pt>
                <c:pt idx="9780">
                  <c:v>40951.5</c:v>
                </c:pt>
                <c:pt idx="9781">
                  <c:v>40951.542000000001</c:v>
                </c:pt>
                <c:pt idx="9782">
                  <c:v>40951.582999999999</c:v>
                </c:pt>
                <c:pt idx="9783">
                  <c:v>40951.624000000003</c:v>
                </c:pt>
                <c:pt idx="9784">
                  <c:v>40951.667000000001</c:v>
                </c:pt>
                <c:pt idx="9785">
                  <c:v>40951.707999999999</c:v>
                </c:pt>
                <c:pt idx="9786">
                  <c:v>40951.749000000003</c:v>
                </c:pt>
                <c:pt idx="9787">
                  <c:v>40951.792000000001</c:v>
                </c:pt>
                <c:pt idx="9788">
                  <c:v>40951.832999999999</c:v>
                </c:pt>
                <c:pt idx="9789">
                  <c:v>40951.875</c:v>
                </c:pt>
                <c:pt idx="9790">
                  <c:v>40951.917000000001</c:v>
                </c:pt>
                <c:pt idx="9791">
                  <c:v>40951.957999999999</c:v>
                </c:pt>
                <c:pt idx="9792">
                  <c:v>40952</c:v>
                </c:pt>
                <c:pt idx="9793">
                  <c:v>40952.040999999997</c:v>
                </c:pt>
                <c:pt idx="9794">
                  <c:v>40952.082999999999</c:v>
                </c:pt>
                <c:pt idx="9795">
                  <c:v>40952.125</c:v>
                </c:pt>
                <c:pt idx="9796">
                  <c:v>40952.165999999997</c:v>
                </c:pt>
                <c:pt idx="9797">
                  <c:v>40952.207999999999</c:v>
                </c:pt>
                <c:pt idx="9798">
                  <c:v>40952.25</c:v>
                </c:pt>
                <c:pt idx="9799">
                  <c:v>40952.292000000001</c:v>
                </c:pt>
                <c:pt idx="9800">
                  <c:v>40952.332999999999</c:v>
                </c:pt>
                <c:pt idx="9801">
                  <c:v>40952.375</c:v>
                </c:pt>
                <c:pt idx="9802">
                  <c:v>40952.417000000001</c:v>
                </c:pt>
                <c:pt idx="9803">
                  <c:v>40952.457999999999</c:v>
                </c:pt>
                <c:pt idx="9804">
                  <c:v>40952.5</c:v>
                </c:pt>
                <c:pt idx="9805">
                  <c:v>40952.540999999997</c:v>
                </c:pt>
                <c:pt idx="9806">
                  <c:v>40952.582999999999</c:v>
                </c:pt>
                <c:pt idx="9807">
                  <c:v>40952.625</c:v>
                </c:pt>
                <c:pt idx="9808">
                  <c:v>40952.667000000001</c:v>
                </c:pt>
                <c:pt idx="9809">
                  <c:v>40952.707999999999</c:v>
                </c:pt>
                <c:pt idx="9810">
                  <c:v>40952.75</c:v>
                </c:pt>
                <c:pt idx="9811">
                  <c:v>40952.790999999997</c:v>
                </c:pt>
                <c:pt idx="9812">
                  <c:v>40952.832999999999</c:v>
                </c:pt>
                <c:pt idx="9813">
                  <c:v>40952.875</c:v>
                </c:pt>
                <c:pt idx="9814">
                  <c:v>40952.917000000001</c:v>
                </c:pt>
                <c:pt idx="9815">
                  <c:v>40952.957999999999</c:v>
                </c:pt>
                <c:pt idx="9816">
                  <c:v>40953</c:v>
                </c:pt>
                <c:pt idx="9817">
                  <c:v>40953.040999999997</c:v>
                </c:pt>
                <c:pt idx="9818">
                  <c:v>40953.082999999999</c:v>
                </c:pt>
                <c:pt idx="9819">
                  <c:v>40953.125</c:v>
                </c:pt>
                <c:pt idx="9820">
                  <c:v>40953.167000000001</c:v>
                </c:pt>
                <c:pt idx="9821">
                  <c:v>40953.207999999999</c:v>
                </c:pt>
                <c:pt idx="9822">
                  <c:v>40953.25</c:v>
                </c:pt>
                <c:pt idx="9823">
                  <c:v>40953.292000000001</c:v>
                </c:pt>
                <c:pt idx="9824">
                  <c:v>40953.332999999999</c:v>
                </c:pt>
                <c:pt idx="9825">
                  <c:v>40953.375</c:v>
                </c:pt>
                <c:pt idx="9826">
                  <c:v>40953.417000000001</c:v>
                </c:pt>
                <c:pt idx="9827">
                  <c:v>40953.457999999999</c:v>
                </c:pt>
                <c:pt idx="9828">
                  <c:v>40953.5</c:v>
                </c:pt>
                <c:pt idx="9829">
                  <c:v>40953.540999999997</c:v>
                </c:pt>
                <c:pt idx="9830">
                  <c:v>40953.582999999999</c:v>
                </c:pt>
                <c:pt idx="9831">
                  <c:v>40953.625</c:v>
                </c:pt>
                <c:pt idx="9832">
                  <c:v>40953.667000000001</c:v>
                </c:pt>
                <c:pt idx="9833">
                  <c:v>40953.707999999999</c:v>
                </c:pt>
                <c:pt idx="9834">
                  <c:v>40953.75</c:v>
                </c:pt>
                <c:pt idx="9835">
                  <c:v>40953.790999999997</c:v>
                </c:pt>
                <c:pt idx="9836">
                  <c:v>40953.832999999999</c:v>
                </c:pt>
                <c:pt idx="9837">
                  <c:v>40953.875</c:v>
                </c:pt>
                <c:pt idx="9838">
                  <c:v>40953.915999999997</c:v>
                </c:pt>
                <c:pt idx="9839">
                  <c:v>40953.957999999999</c:v>
                </c:pt>
                <c:pt idx="9840">
                  <c:v>40954</c:v>
                </c:pt>
                <c:pt idx="9841">
                  <c:v>40954.042000000001</c:v>
                </c:pt>
                <c:pt idx="9842">
                  <c:v>40954.082999999999</c:v>
                </c:pt>
                <c:pt idx="9843">
                  <c:v>40954.125</c:v>
                </c:pt>
                <c:pt idx="9844">
                  <c:v>40954.165999999997</c:v>
                </c:pt>
                <c:pt idx="9845">
                  <c:v>40954.207999999999</c:v>
                </c:pt>
                <c:pt idx="9846">
                  <c:v>40954.25</c:v>
                </c:pt>
                <c:pt idx="9847">
                  <c:v>40954.292000000001</c:v>
                </c:pt>
                <c:pt idx="9848">
                  <c:v>40954.332999999999</c:v>
                </c:pt>
                <c:pt idx="9849">
                  <c:v>40954.374000000003</c:v>
                </c:pt>
                <c:pt idx="9850">
                  <c:v>40954.417000000001</c:v>
                </c:pt>
                <c:pt idx="9851">
                  <c:v>40954.457999999999</c:v>
                </c:pt>
                <c:pt idx="9852">
                  <c:v>40954.499000000003</c:v>
                </c:pt>
                <c:pt idx="9853">
                  <c:v>40954.542000000001</c:v>
                </c:pt>
                <c:pt idx="9854">
                  <c:v>40954.582999999999</c:v>
                </c:pt>
                <c:pt idx="9855">
                  <c:v>40954.625</c:v>
                </c:pt>
                <c:pt idx="9856">
                  <c:v>40954.665999999997</c:v>
                </c:pt>
                <c:pt idx="9857">
                  <c:v>40954.707999999999</c:v>
                </c:pt>
                <c:pt idx="9858">
                  <c:v>40954.75</c:v>
                </c:pt>
                <c:pt idx="9859">
                  <c:v>40954.792000000001</c:v>
                </c:pt>
                <c:pt idx="9860">
                  <c:v>40954.832999999999</c:v>
                </c:pt>
                <c:pt idx="9861">
                  <c:v>40954.875</c:v>
                </c:pt>
                <c:pt idx="9862">
                  <c:v>40954.915999999997</c:v>
                </c:pt>
                <c:pt idx="9863">
                  <c:v>40954.957999999999</c:v>
                </c:pt>
                <c:pt idx="9864">
                  <c:v>40954.999000000003</c:v>
                </c:pt>
                <c:pt idx="9865">
                  <c:v>40955.040999999997</c:v>
                </c:pt>
                <c:pt idx="9866">
                  <c:v>40955.082999999999</c:v>
                </c:pt>
                <c:pt idx="9867">
                  <c:v>40955.125</c:v>
                </c:pt>
                <c:pt idx="9868">
                  <c:v>40955.167000000001</c:v>
                </c:pt>
                <c:pt idx="9869">
                  <c:v>40955.207999999999</c:v>
                </c:pt>
                <c:pt idx="9870">
                  <c:v>40955.25</c:v>
                </c:pt>
                <c:pt idx="9871">
                  <c:v>40955.292000000001</c:v>
                </c:pt>
                <c:pt idx="9872">
                  <c:v>40955.332999999999</c:v>
                </c:pt>
                <c:pt idx="9873">
                  <c:v>40955.375</c:v>
                </c:pt>
                <c:pt idx="9874">
                  <c:v>40955.417000000001</c:v>
                </c:pt>
                <c:pt idx="9875">
                  <c:v>40955.457999999999</c:v>
                </c:pt>
                <c:pt idx="9876">
                  <c:v>40955.5</c:v>
                </c:pt>
                <c:pt idx="9877">
                  <c:v>40955.540999999997</c:v>
                </c:pt>
                <c:pt idx="9878">
                  <c:v>40955.582999999999</c:v>
                </c:pt>
                <c:pt idx="9879">
                  <c:v>40955.625</c:v>
                </c:pt>
                <c:pt idx="9880">
                  <c:v>40955.667000000001</c:v>
                </c:pt>
                <c:pt idx="9881">
                  <c:v>40955.707999999999</c:v>
                </c:pt>
                <c:pt idx="9882">
                  <c:v>40955.75</c:v>
                </c:pt>
                <c:pt idx="9883">
                  <c:v>40955.792000000001</c:v>
                </c:pt>
                <c:pt idx="9884">
                  <c:v>40955.832999999999</c:v>
                </c:pt>
                <c:pt idx="9885">
                  <c:v>40955.875</c:v>
                </c:pt>
                <c:pt idx="9886">
                  <c:v>40955.915999999997</c:v>
                </c:pt>
                <c:pt idx="9887">
                  <c:v>40955.957999999999</c:v>
                </c:pt>
                <c:pt idx="9888">
                  <c:v>40956</c:v>
                </c:pt>
                <c:pt idx="9889">
                  <c:v>40956.042000000001</c:v>
                </c:pt>
                <c:pt idx="9890">
                  <c:v>40956.082999999999</c:v>
                </c:pt>
                <c:pt idx="9891">
                  <c:v>40956.125</c:v>
                </c:pt>
                <c:pt idx="9892">
                  <c:v>40956.165999999997</c:v>
                </c:pt>
                <c:pt idx="9893">
                  <c:v>40956.207999999999</c:v>
                </c:pt>
                <c:pt idx="9894">
                  <c:v>40956.25</c:v>
                </c:pt>
                <c:pt idx="9895">
                  <c:v>40956.290999999997</c:v>
                </c:pt>
                <c:pt idx="9896">
                  <c:v>40956.332999999999</c:v>
                </c:pt>
                <c:pt idx="9897">
                  <c:v>40956.375</c:v>
                </c:pt>
                <c:pt idx="9898">
                  <c:v>40956.415999999997</c:v>
                </c:pt>
                <c:pt idx="9899">
                  <c:v>40956.457999999999</c:v>
                </c:pt>
                <c:pt idx="9900">
                  <c:v>40956.5</c:v>
                </c:pt>
                <c:pt idx="9901">
                  <c:v>40956.542000000001</c:v>
                </c:pt>
                <c:pt idx="9902">
                  <c:v>40956.582999999999</c:v>
                </c:pt>
                <c:pt idx="9903">
                  <c:v>40956.625</c:v>
                </c:pt>
                <c:pt idx="9904">
                  <c:v>40956.667000000001</c:v>
                </c:pt>
                <c:pt idx="9905">
                  <c:v>40956.707999999999</c:v>
                </c:pt>
                <c:pt idx="9906">
                  <c:v>40956.749000000003</c:v>
                </c:pt>
                <c:pt idx="9907">
                  <c:v>40956.792000000001</c:v>
                </c:pt>
                <c:pt idx="9908">
                  <c:v>40956.832999999999</c:v>
                </c:pt>
                <c:pt idx="9909">
                  <c:v>40956.875</c:v>
                </c:pt>
                <c:pt idx="9910">
                  <c:v>40956.917000000001</c:v>
                </c:pt>
                <c:pt idx="9911">
                  <c:v>40956.957999999999</c:v>
                </c:pt>
                <c:pt idx="9912">
                  <c:v>40957</c:v>
                </c:pt>
                <c:pt idx="9913">
                  <c:v>40957.040999999997</c:v>
                </c:pt>
                <c:pt idx="9914">
                  <c:v>40957.082999999999</c:v>
                </c:pt>
                <c:pt idx="9915">
                  <c:v>40957.124000000003</c:v>
                </c:pt>
                <c:pt idx="9916">
                  <c:v>40957.167000000001</c:v>
                </c:pt>
                <c:pt idx="9917">
                  <c:v>40957.207999999999</c:v>
                </c:pt>
                <c:pt idx="9918">
                  <c:v>40957.25</c:v>
                </c:pt>
                <c:pt idx="9919">
                  <c:v>40957.292000000001</c:v>
                </c:pt>
                <c:pt idx="9920">
                  <c:v>40957.332999999999</c:v>
                </c:pt>
                <c:pt idx="9921">
                  <c:v>40957.375</c:v>
                </c:pt>
                <c:pt idx="9922">
                  <c:v>40957.417000000001</c:v>
                </c:pt>
                <c:pt idx="9923">
                  <c:v>40957.457999999999</c:v>
                </c:pt>
                <c:pt idx="9924">
                  <c:v>40957.5</c:v>
                </c:pt>
                <c:pt idx="9925">
                  <c:v>40957.540999999997</c:v>
                </c:pt>
                <c:pt idx="9926">
                  <c:v>40957.582999999999</c:v>
                </c:pt>
                <c:pt idx="9927">
                  <c:v>40957.625</c:v>
                </c:pt>
                <c:pt idx="9928">
                  <c:v>40957.667000000001</c:v>
                </c:pt>
                <c:pt idx="9929">
                  <c:v>40957.707999999999</c:v>
                </c:pt>
                <c:pt idx="9930">
                  <c:v>40957.75</c:v>
                </c:pt>
                <c:pt idx="9931">
                  <c:v>40957.792000000001</c:v>
                </c:pt>
                <c:pt idx="9932">
                  <c:v>40957.832999999999</c:v>
                </c:pt>
                <c:pt idx="9933">
                  <c:v>40957.875</c:v>
                </c:pt>
                <c:pt idx="9934">
                  <c:v>40957.917000000001</c:v>
                </c:pt>
                <c:pt idx="9935">
                  <c:v>40957.957999999999</c:v>
                </c:pt>
                <c:pt idx="9936">
                  <c:v>40958</c:v>
                </c:pt>
                <c:pt idx="9937">
                  <c:v>40958.040999999997</c:v>
                </c:pt>
                <c:pt idx="9938">
                  <c:v>40958.082999999999</c:v>
                </c:pt>
                <c:pt idx="9939">
                  <c:v>40958.125</c:v>
                </c:pt>
                <c:pt idx="9940">
                  <c:v>40958.167000000001</c:v>
                </c:pt>
                <c:pt idx="9941">
                  <c:v>40958.207999999999</c:v>
                </c:pt>
                <c:pt idx="9942">
                  <c:v>40958.25</c:v>
                </c:pt>
                <c:pt idx="9943">
                  <c:v>40958.292000000001</c:v>
                </c:pt>
                <c:pt idx="9944">
                  <c:v>40958.332999999999</c:v>
                </c:pt>
                <c:pt idx="9945">
                  <c:v>40958.375</c:v>
                </c:pt>
                <c:pt idx="9946">
                  <c:v>40958.415999999997</c:v>
                </c:pt>
                <c:pt idx="9947">
                  <c:v>40958.457999999999</c:v>
                </c:pt>
                <c:pt idx="9948">
                  <c:v>40958.5</c:v>
                </c:pt>
                <c:pt idx="9949">
                  <c:v>40958.542000000001</c:v>
                </c:pt>
                <c:pt idx="9950">
                  <c:v>40958.582999999999</c:v>
                </c:pt>
                <c:pt idx="9951">
                  <c:v>40958.625</c:v>
                </c:pt>
                <c:pt idx="9952">
                  <c:v>40958.665999999997</c:v>
                </c:pt>
                <c:pt idx="9953">
                  <c:v>40958.707999999999</c:v>
                </c:pt>
                <c:pt idx="9954">
                  <c:v>40958.75</c:v>
                </c:pt>
                <c:pt idx="9955">
                  <c:v>40958.790999999997</c:v>
                </c:pt>
                <c:pt idx="9956">
                  <c:v>40958.832999999999</c:v>
                </c:pt>
                <c:pt idx="9957">
                  <c:v>40958.874000000003</c:v>
                </c:pt>
                <c:pt idx="9958">
                  <c:v>40958.917000000001</c:v>
                </c:pt>
                <c:pt idx="9959">
                  <c:v>40958.957999999999</c:v>
                </c:pt>
                <c:pt idx="9960">
                  <c:v>40959</c:v>
                </c:pt>
                <c:pt idx="9961">
                  <c:v>40959.042000000001</c:v>
                </c:pt>
                <c:pt idx="9962">
                  <c:v>40959.082999999999</c:v>
                </c:pt>
                <c:pt idx="9963">
                  <c:v>40959.125</c:v>
                </c:pt>
                <c:pt idx="9964">
                  <c:v>40959.167000000001</c:v>
                </c:pt>
                <c:pt idx="9965">
                  <c:v>40959.207999999999</c:v>
                </c:pt>
                <c:pt idx="9966">
                  <c:v>40959.25</c:v>
                </c:pt>
                <c:pt idx="9967">
                  <c:v>40959.292000000001</c:v>
                </c:pt>
                <c:pt idx="9968">
                  <c:v>40959.332999999999</c:v>
                </c:pt>
                <c:pt idx="9969">
                  <c:v>40959.375</c:v>
                </c:pt>
                <c:pt idx="9970">
                  <c:v>40959.417000000001</c:v>
                </c:pt>
                <c:pt idx="9971">
                  <c:v>40959.457999999999</c:v>
                </c:pt>
                <c:pt idx="9972">
                  <c:v>40959.5</c:v>
                </c:pt>
                <c:pt idx="9973">
                  <c:v>40959.542000000001</c:v>
                </c:pt>
                <c:pt idx="9974">
                  <c:v>40959.582999999999</c:v>
                </c:pt>
                <c:pt idx="9975">
                  <c:v>40959.625</c:v>
                </c:pt>
                <c:pt idx="9976">
                  <c:v>40959.667000000001</c:v>
                </c:pt>
                <c:pt idx="9977">
                  <c:v>40959.707999999999</c:v>
                </c:pt>
                <c:pt idx="9978">
                  <c:v>40959.75</c:v>
                </c:pt>
                <c:pt idx="9979">
                  <c:v>40959.792000000001</c:v>
                </c:pt>
                <c:pt idx="9980">
                  <c:v>40959.832999999999</c:v>
                </c:pt>
                <c:pt idx="9981">
                  <c:v>40959.875</c:v>
                </c:pt>
                <c:pt idx="9982">
                  <c:v>40959.917000000001</c:v>
                </c:pt>
                <c:pt idx="9983">
                  <c:v>40959.957999999999</c:v>
                </c:pt>
                <c:pt idx="9984">
                  <c:v>40960</c:v>
                </c:pt>
                <c:pt idx="9985">
                  <c:v>40960.040999999997</c:v>
                </c:pt>
                <c:pt idx="9986">
                  <c:v>40960.082999999999</c:v>
                </c:pt>
                <c:pt idx="9987">
                  <c:v>40960.125</c:v>
                </c:pt>
                <c:pt idx="9988">
                  <c:v>40960.165999999997</c:v>
                </c:pt>
                <c:pt idx="9989">
                  <c:v>40960.207999999999</c:v>
                </c:pt>
                <c:pt idx="9990">
                  <c:v>40960.25</c:v>
                </c:pt>
                <c:pt idx="9991">
                  <c:v>40960.290999999997</c:v>
                </c:pt>
                <c:pt idx="9992">
                  <c:v>40960.332999999999</c:v>
                </c:pt>
                <c:pt idx="9993">
                  <c:v>40960.375</c:v>
                </c:pt>
                <c:pt idx="9994">
                  <c:v>40960.417000000001</c:v>
                </c:pt>
                <c:pt idx="9995">
                  <c:v>40960.457999999999</c:v>
                </c:pt>
                <c:pt idx="9996">
                  <c:v>40960.499000000003</c:v>
                </c:pt>
                <c:pt idx="9997">
                  <c:v>40960.542000000001</c:v>
                </c:pt>
                <c:pt idx="9998">
                  <c:v>40960.582999999999</c:v>
                </c:pt>
                <c:pt idx="9999">
                  <c:v>40960.625</c:v>
                </c:pt>
                <c:pt idx="10000">
                  <c:v>40960.667000000001</c:v>
                </c:pt>
                <c:pt idx="10001">
                  <c:v>40960.707999999999</c:v>
                </c:pt>
                <c:pt idx="10002">
                  <c:v>40960.75</c:v>
                </c:pt>
                <c:pt idx="10003">
                  <c:v>40960.792000000001</c:v>
                </c:pt>
                <c:pt idx="10004">
                  <c:v>40960.832999999999</c:v>
                </c:pt>
                <c:pt idx="10005">
                  <c:v>40960.875</c:v>
                </c:pt>
                <c:pt idx="10006">
                  <c:v>40960.915999999997</c:v>
                </c:pt>
                <c:pt idx="10007">
                  <c:v>40960.957999999999</c:v>
                </c:pt>
                <c:pt idx="10008">
                  <c:v>40961</c:v>
                </c:pt>
                <c:pt idx="10009">
                  <c:v>40961.042000000001</c:v>
                </c:pt>
                <c:pt idx="10010">
                  <c:v>40961.082999999999</c:v>
                </c:pt>
                <c:pt idx="10011">
                  <c:v>40961.125</c:v>
                </c:pt>
                <c:pt idx="10012">
                  <c:v>40961.167000000001</c:v>
                </c:pt>
                <c:pt idx="10013">
                  <c:v>40961.207999999999</c:v>
                </c:pt>
                <c:pt idx="10014">
                  <c:v>40961.25</c:v>
                </c:pt>
                <c:pt idx="10015">
                  <c:v>40961.292000000001</c:v>
                </c:pt>
                <c:pt idx="10016">
                  <c:v>40961.332999999999</c:v>
                </c:pt>
                <c:pt idx="10017">
                  <c:v>40961.375</c:v>
                </c:pt>
                <c:pt idx="10018">
                  <c:v>40961.415999999997</c:v>
                </c:pt>
                <c:pt idx="10019">
                  <c:v>40961.457999999999</c:v>
                </c:pt>
                <c:pt idx="10020">
                  <c:v>40961.5</c:v>
                </c:pt>
                <c:pt idx="10021">
                  <c:v>40961.542000000001</c:v>
                </c:pt>
                <c:pt idx="10022">
                  <c:v>40961.582999999999</c:v>
                </c:pt>
                <c:pt idx="10023">
                  <c:v>40961.625</c:v>
                </c:pt>
                <c:pt idx="10024">
                  <c:v>40961.665999999997</c:v>
                </c:pt>
                <c:pt idx="10025">
                  <c:v>40961.707999999999</c:v>
                </c:pt>
                <c:pt idx="10026">
                  <c:v>40961.75</c:v>
                </c:pt>
                <c:pt idx="10027">
                  <c:v>40961.792000000001</c:v>
                </c:pt>
                <c:pt idx="10028">
                  <c:v>40961.832999999999</c:v>
                </c:pt>
                <c:pt idx="10029">
                  <c:v>40961.875</c:v>
                </c:pt>
                <c:pt idx="10030">
                  <c:v>40961.917000000001</c:v>
                </c:pt>
                <c:pt idx="10031">
                  <c:v>40961.957999999999</c:v>
                </c:pt>
                <c:pt idx="10032">
                  <c:v>40962</c:v>
                </c:pt>
                <c:pt idx="10033">
                  <c:v>40962.040999999997</c:v>
                </c:pt>
                <c:pt idx="10034">
                  <c:v>40962.082999999999</c:v>
                </c:pt>
                <c:pt idx="10035">
                  <c:v>40962.125</c:v>
                </c:pt>
                <c:pt idx="10036">
                  <c:v>40962.167000000001</c:v>
                </c:pt>
                <c:pt idx="10037">
                  <c:v>40962.207999999999</c:v>
                </c:pt>
                <c:pt idx="10038">
                  <c:v>40962.25</c:v>
                </c:pt>
                <c:pt idx="10039">
                  <c:v>40962.292000000001</c:v>
                </c:pt>
                <c:pt idx="10040">
                  <c:v>40962.332999999999</c:v>
                </c:pt>
                <c:pt idx="10041">
                  <c:v>40962.374000000003</c:v>
                </c:pt>
                <c:pt idx="10042">
                  <c:v>40962.417000000001</c:v>
                </c:pt>
                <c:pt idx="10043">
                  <c:v>40962.457999999999</c:v>
                </c:pt>
                <c:pt idx="10044">
                  <c:v>40962.5</c:v>
                </c:pt>
                <c:pt idx="10045">
                  <c:v>40962.540999999997</c:v>
                </c:pt>
                <c:pt idx="10046">
                  <c:v>40962.582999999999</c:v>
                </c:pt>
                <c:pt idx="10047">
                  <c:v>40962.625</c:v>
                </c:pt>
                <c:pt idx="10048">
                  <c:v>40962.667000000001</c:v>
                </c:pt>
                <c:pt idx="10049">
                  <c:v>40962.707999999999</c:v>
                </c:pt>
                <c:pt idx="10050">
                  <c:v>40962.75</c:v>
                </c:pt>
                <c:pt idx="10051">
                  <c:v>40962.792000000001</c:v>
                </c:pt>
                <c:pt idx="10052">
                  <c:v>40962.832999999999</c:v>
                </c:pt>
                <c:pt idx="10053">
                  <c:v>40962.874000000003</c:v>
                </c:pt>
                <c:pt idx="10054">
                  <c:v>40962.917000000001</c:v>
                </c:pt>
                <c:pt idx="10055">
                  <c:v>40962.957999999999</c:v>
                </c:pt>
                <c:pt idx="10056">
                  <c:v>40963</c:v>
                </c:pt>
                <c:pt idx="10057">
                  <c:v>40963.042000000001</c:v>
                </c:pt>
                <c:pt idx="10058">
                  <c:v>40963.082999999999</c:v>
                </c:pt>
                <c:pt idx="10059">
                  <c:v>40963.125</c:v>
                </c:pt>
                <c:pt idx="10060">
                  <c:v>40963.165999999997</c:v>
                </c:pt>
                <c:pt idx="10061">
                  <c:v>40963.207999999999</c:v>
                </c:pt>
                <c:pt idx="10062">
                  <c:v>40963.25</c:v>
                </c:pt>
                <c:pt idx="10063">
                  <c:v>40963.292000000001</c:v>
                </c:pt>
                <c:pt idx="10064">
                  <c:v>40963.332999999999</c:v>
                </c:pt>
                <c:pt idx="10065">
                  <c:v>40963.375</c:v>
                </c:pt>
                <c:pt idx="10066">
                  <c:v>40963.415999999997</c:v>
                </c:pt>
                <c:pt idx="10067">
                  <c:v>40963.457999999999</c:v>
                </c:pt>
                <c:pt idx="10068">
                  <c:v>40963.5</c:v>
                </c:pt>
                <c:pt idx="10069">
                  <c:v>40963.542000000001</c:v>
                </c:pt>
                <c:pt idx="10070">
                  <c:v>40963.582999999999</c:v>
                </c:pt>
                <c:pt idx="10071">
                  <c:v>40963.625</c:v>
                </c:pt>
                <c:pt idx="10072">
                  <c:v>40963.667000000001</c:v>
                </c:pt>
                <c:pt idx="10073">
                  <c:v>40963.707999999999</c:v>
                </c:pt>
                <c:pt idx="10074">
                  <c:v>40963.75</c:v>
                </c:pt>
                <c:pt idx="10075">
                  <c:v>40963.790999999997</c:v>
                </c:pt>
                <c:pt idx="10076">
                  <c:v>40963.832999999999</c:v>
                </c:pt>
                <c:pt idx="10077">
                  <c:v>40963.875</c:v>
                </c:pt>
                <c:pt idx="10078">
                  <c:v>40963.917000000001</c:v>
                </c:pt>
                <c:pt idx="10079">
                  <c:v>40963.957999999999</c:v>
                </c:pt>
                <c:pt idx="10080">
                  <c:v>40964</c:v>
                </c:pt>
                <c:pt idx="10081">
                  <c:v>40964.042000000001</c:v>
                </c:pt>
                <c:pt idx="10082">
                  <c:v>40964.082999999999</c:v>
                </c:pt>
                <c:pt idx="10083">
                  <c:v>40964.125</c:v>
                </c:pt>
                <c:pt idx="10084">
                  <c:v>40964.167000000001</c:v>
                </c:pt>
                <c:pt idx="10085">
                  <c:v>40964.207999999999</c:v>
                </c:pt>
                <c:pt idx="10086">
                  <c:v>40964.25</c:v>
                </c:pt>
                <c:pt idx="10087">
                  <c:v>40964.292000000001</c:v>
                </c:pt>
                <c:pt idx="10088">
                  <c:v>40964.332999999999</c:v>
                </c:pt>
                <c:pt idx="10089">
                  <c:v>40964.375</c:v>
                </c:pt>
                <c:pt idx="10090">
                  <c:v>40964.417000000001</c:v>
                </c:pt>
                <c:pt idx="10091">
                  <c:v>40964.457999999999</c:v>
                </c:pt>
                <c:pt idx="10092">
                  <c:v>40964.5</c:v>
                </c:pt>
                <c:pt idx="10093">
                  <c:v>40964.542000000001</c:v>
                </c:pt>
                <c:pt idx="10094">
                  <c:v>40964.582999999999</c:v>
                </c:pt>
                <c:pt idx="10095">
                  <c:v>40964.624000000003</c:v>
                </c:pt>
                <c:pt idx="10096">
                  <c:v>40964.667000000001</c:v>
                </c:pt>
                <c:pt idx="10097">
                  <c:v>40964.707999999999</c:v>
                </c:pt>
                <c:pt idx="10098">
                  <c:v>40964.75</c:v>
                </c:pt>
                <c:pt idx="10099">
                  <c:v>40964.792000000001</c:v>
                </c:pt>
                <c:pt idx="10100">
                  <c:v>40964.832999999999</c:v>
                </c:pt>
                <c:pt idx="10101">
                  <c:v>40964.875</c:v>
                </c:pt>
                <c:pt idx="10102">
                  <c:v>40964.917000000001</c:v>
                </c:pt>
                <c:pt idx="10103">
                  <c:v>40964.957999999999</c:v>
                </c:pt>
                <c:pt idx="10104">
                  <c:v>40965</c:v>
                </c:pt>
                <c:pt idx="10105">
                  <c:v>40965.040999999997</c:v>
                </c:pt>
                <c:pt idx="10106">
                  <c:v>40965.082999999999</c:v>
                </c:pt>
                <c:pt idx="10107">
                  <c:v>40965.125</c:v>
                </c:pt>
                <c:pt idx="10108">
                  <c:v>40965.165999999997</c:v>
                </c:pt>
                <c:pt idx="10109">
                  <c:v>40965.207999999999</c:v>
                </c:pt>
                <c:pt idx="10110">
                  <c:v>40965.25</c:v>
                </c:pt>
                <c:pt idx="10111">
                  <c:v>40965.292000000001</c:v>
                </c:pt>
                <c:pt idx="10112">
                  <c:v>40965.332999999999</c:v>
                </c:pt>
                <c:pt idx="10113">
                  <c:v>40965.375</c:v>
                </c:pt>
                <c:pt idx="10114">
                  <c:v>40965.417000000001</c:v>
                </c:pt>
                <c:pt idx="10115">
                  <c:v>40965.457999999999</c:v>
                </c:pt>
                <c:pt idx="10116">
                  <c:v>40965.5</c:v>
                </c:pt>
                <c:pt idx="10117">
                  <c:v>40965.542000000001</c:v>
                </c:pt>
                <c:pt idx="10118">
                  <c:v>40965.582999999999</c:v>
                </c:pt>
                <c:pt idx="10119">
                  <c:v>40965.625</c:v>
                </c:pt>
                <c:pt idx="10120">
                  <c:v>40965.667000000001</c:v>
                </c:pt>
                <c:pt idx="10121">
                  <c:v>40965.707999999999</c:v>
                </c:pt>
                <c:pt idx="10122">
                  <c:v>40965.749000000003</c:v>
                </c:pt>
                <c:pt idx="10123">
                  <c:v>40965.790999999997</c:v>
                </c:pt>
                <c:pt idx="10124">
                  <c:v>40965.832999999999</c:v>
                </c:pt>
                <c:pt idx="10125">
                  <c:v>40965.875</c:v>
                </c:pt>
                <c:pt idx="10126">
                  <c:v>40965.917000000001</c:v>
                </c:pt>
                <c:pt idx="10127">
                  <c:v>40965.957999999999</c:v>
                </c:pt>
                <c:pt idx="10128">
                  <c:v>40965.999000000003</c:v>
                </c:pt>
                <c:pt idx="10129">
                  <c:v>40966.042000000001</c:v>
                </c:pt>
                <c:pt idx="10130">
                  <c:v>40966.082999999999</c:v>
                </c:pt>
                <c:pt idx="10131">
                  <c:v>40966.125</c:v>
                </c:pt>
                <c:pt idx="10132">
                  <c:v>40966.167000000001</c:v>
                </c:pt>
                <c:pt idx="10133">
                  <c:v>40966.207999999999</c:v>
                </c:pt>
                <c:pt idx="10134">
                  <c:v>40966.249000000003</c:v>
                </c:pt>
                <c:pt idx="10135">
                  <c:v>40966.290999999997</c:v>
                </c:pt>
                <c:pt idx="10136">
                  <c:v>40966.332999999999</c:v>
                </c:pt>
                <c:pt idx="10137">
                  <c:v>40966.375</c:v>
                </c:pt>
                <c:pt idx="10138">
                  <c:v>40966.415999999997</c:v>
                </c:pt>
                <c:pt idx="10139">
                  <c:v>40966.457999999999</c:v>
                </c:pt>
                <c:pt idx="10140">
                  <c:v>40966.499000000003</c:v>
                </c:pt>
                <c:pt idx="10141">
                  <c:v>40966.542000000001</c:v>
                </c:pt>
                <c:pt idx="10142">
                  <c:v>40966.582999999999</c:v>
                </c:pt>
                <c:pt idx="10143">
                  <c:v>40966.625</c:v>
                </c:pt>
                <c:pt idx="10144">
                  <c:v>40966.667000000001</c:v>
                </c:pt>
                <c:pt idx="10145">
                  <c:v>40966.707999999999</c:v>
                </c:pt>
                <c:pt idx="10146">
                  <c:v>40966.75</c:v>
                </c:pt>
                <c:pt idx="10147">
                  <c:v>40966.792000000001</c:v>
                </c:pt>
                <c:pt idx="10148">
                  <c:v>40966.832999999999</c:v>
                </c:pt>
                <c:pt idx="10149">
                  <c:v>40966.875</c:v>
                </c:pt>
                <c:pt idx="10150">
                  <c:v>40966.917000000001</c:v>
                </c:pt>
                <c:pt idx="10151">
                  <c:v>40966.957999999999</c:v>
                </c:pt>
                <c:pt idx="10152">
                  <c:v>40967</c:v>
                </c:pt>
                <c:pt idx="10153">
                  <c:v>40967.042000000001</c:v>
                </c:pt>
                <c:pt idx="10154">
                  <c:v>40967.082999999999</c:v>
                </c:pt>
                <c:pt idx="10155">
                  <c:v>40967.125</c:v>
                </c:pt>
                <c:pt idx="10156">
                  <c:v>40967.167000000001</c:v>
                </c:pt>
                <c:pt idx="10157">
                  <c:v>40967.207999999999</c:v>
                </c:pt>
                <c:pt idx="10158">
                  <c:v>40967.25</c:v>
                </c:pt>
                <c:pt idx="10159">
                  <c:v>40967.292000000001</c:v>
                </c:pt>
                <c:pt idx="10160">
                  <c:v>40967.332999999999</c:v>
                </c:pt>
                <c:pt idx="10161">
                  <c:v>40967.375</c:v>
                </c:pt>
                <c:pt idx="10162">
                  <c:v>40967.415999999997</c:v>
                </c:pt>
                <c:pt idx="10163">
                  <c:v>40967.457999999999</c:v>
                </c:pt>
                <c:pt idx="10164">
                  <c:v>40967.5</c:v>
                </c:pt>
                <c:pt idx="10165">
                  <c:v>40967.542000000001</c:v>
                </c:pt>
                <c:pt idx="10166">
                  <c:v>40967.582999999999</c:v>
                </c:pt>
                <c:pt idx="10167">
                  <c:v>40967.625</c:v>
                </c:pt>
                <c:pt idx="10168">
                  <c:v>40967.667000000001</c:v>
                </c:pt>
                <c:pt idx="10169">
                  <c:v>40967.707999999999</c:v>
                </c:pt>
                <c:pt idx="10170">
                  <c:v>40967.75</c:v>
                </c:pt>
                <c:pt idx="10171">
                  <c:v>40967.792000000001</c:v>
                </c:pt>
                <c:pt idx="10172">
                  <c:v>40967.832999999999</c:v>
                </c:pt>
                <c:pt idx="10173">
                  <c:v>40967.875</c:v>
                </c:pt>
                <c:pt idx="10174">
                  <c:v>40967.915999999997</c:v>
                </c:pt>
                <c:pt idx="10175">
                  <c:v>40967.957999999999</c:v>
                </c:pt>
                <c:pt idx="10176">
                  <c:v>40967.999000000003</c:v>
                </c:pt>
                <c:pt idx="10177">
                  <c:v>40968.042000000001</c:v>
                </c:pt>
                <c:pt idx="10178">
                  <c:v>40968.082999999999</c:v>
                </c:pt>
                <c:pt idx="10179">
                  <c:v>40968.125</c:v>
                </c:pt>
                <c:pt idx="10180">
                  <c:v>40968.165999999997</c:v>
                </c:pt>
                <c:pt idx="10181">
                  <c:v>40968.207999999999</c:v>
                </c:pt>
                <c:pt idx="10182">
                  <c:v>40968.25</c:v>
                </c:pt>
                <c:pt idx="10183">
                  <c:v>40968.292000000001</c:v>
                </c:pt>
                <c:pt idx="10184">
                  <c:v>40968.332999999999</c:v>
                </c:pt>
                <c:pt idx="10185">
                  <c:v>40968.375</c:v>
                </c:pt>
                <c:pt idx="10186">
                  <c:v>40968.415999999997</c:v>
                </c:pt>
                <c:pt idx="10187">
                  <c:v>40968.457999999999</c:v>
                </c:pt>
                <c:pt idx="10188">
                  <c:v>40968.5</c:v>
                </c:pt>
                <c:pt idx="10189">
                  <c:v>40968.542000000001</c:v>
                </c:pt>
                <c:pt idx="10190">
                  <c:v>40968.582999999999</c:v>
                </c:pt>
                <c:pt idx="10191">
                  <c:v>40968.625</c:v>
                </c:pt>
                <c:pt idx="10192">
                  <c:v>40968.665999999997</c:v>
                </c:pt>
                <c:pt idx="10193">
                  <c:v>40968.707999999999</c:v>
                </c:pt>
                <c:pt idx="10194">
                  <c:v>40968.75</c:v>
                </c:pt>
                <c:pt idx="10195">
                  <c:v>40968.792000000001</c:v>
                </c:pt>
                <c:pt idx="10196">
                  <c:v>40968.832999999999</c:v>
                </c:pt>
                <c:pt idx="10197">
                  <c:v>40968.875</c:v>
                </c:pt>
                <c:pt idx="10198">
                  <c:v>40968.917000000001</c:v>
                </c:pt>
                <c:pt idx="10199">
                  <c:v>40968.957999999999</c:v>
                </c:pt>
                <c:pt idx="10200">
                  <c:v>40969</c:v>
                </c:pt>
                <c:pt idx="10201">
                  <c:v>40969.042000000001</c:v>
                </c:pt>
                <c:pt idx="10202">
                  <c:v>40969.082999999999</c:v>
                </c:pt>
                <c:pt idx="10203">
                  <c:v>40969.125</c:v>
                </c:pt>
                <c:pt idx="10204">
                  <c:v>40969.167000000001</c:v>
                </c:pt>
                <c:pt idx="10205">
                  <c:v>40969.207999999999</c:v>
                </c:pt>
                <c:pt idx="10206">
                  <c:v>40969.25</c:v>
                </c:pt>
                <c:pt idx="10207">
                  <c:v>40969.292000000001</c:v>
                </c:pt>
                <c:pt idx="10208">
                  <c:v>40969.332999999999</c:v>
                </c:pt>
                <c:pt idx="10209">
                  <c:v>40969.374000000003</c:v>
                </c:pt>
                <c:pt idx="10210">
                  <c:v>40969.417000000001</c:v>
                </c:pt>
                <c:pt idx="10211">
                  <c:v>40969.457999999999</c:v>
                </c:pt>
                <c:pt idx="10212">
                  <c:v>40969.5</c:v>
                </c:pt>
                <c:pt idx="10213">
                  <c:v>40969.542000000001</c:v>
                </c:pt>
                <c:pt idx="10214">
                  <c:v>40969.582999999999</c:v>
                </c:pt>
                <c:pt idx="10215">
                  <c:v>40969.625</c:v>
                </c:pt>
                <c:pt idx="10216">
                  <c:v>40969.667000000001</c:v>
                </c:pt>
                <c:pt idx="10217">
                  <c:v>40969.707999999999</c:v>
                </c:pt>
                <c:pt idx="10218">
                  <c:v>40969.75</c:v>
                </c:pt>
                <c:pt idx="10219">
                  <c:v>40969.790999999997</c:v>
                </c:pt>
                <c:pt idx="10220">
                  <c:v>40969.832999999999</c:v>
                </c:pt>
                <c:pt idx="10221">
                  <c:v>40969.875</c:v>
                </c:pt>
                <c:pt idx="10222">
                  <c:v>40969.915999999997</c:v>
                </c:pt>
                <c:pt idx="10223">
                  <c:v>40969.957999999999</c:v>
                </c:pt>
                <c:pt idx="10224">
                  <c:v>40970</c:v>
                </c:pt>
                <c:pt idx="10225">
                  <c:v>40970.042000000001</c:v>
                </c:pt>
                <c:pt idx="10226">
                  <c:v>40970.082999999999</c:v>
                </c:pt>
                <c:pt idx="10227">
                  <c:v>40970.125</c:v>
                </c:pt>
                <c:pt idx="10228">
                  <c:v>40970.167000000001</c:v>
                </c:pt>
                <c:pt idx="10229">
                  <c:v>40970.207999999999</c:v>
                </c:pt>
                <c:pt idx="10230">
                  <c:v>40970.25</c:v>
                </c:pt>
                <c:pt idx="10231">
                  <c:v>40970.292000000001</c:v>
                </c:pt>
                <c:pt idx="10232">
                  <c:v>40970.332999999999</c:v>
                </c:pt>
                <c:pt idx="10233">
                  <c:v>40970.375</c:v>
                </c:pt>
                <c:pt idx="10234">
                  <c:v>40970.417000000001</c:v>
                </c:pt>
                <c:pt idx="10235">
                  <c:v>40970.457999999999</c:v>
                </c:pt>
                <c:pt idx="10236">
                  <c:v>40970.5</c:v>
                </c:pt>
                <c:pt idx="10237">
                  <c:v>40970.542000000001</c:v>
                </c:pt>
                <c:pt idx="10238">
                  <c:v>40970.582999999999</c:v>
                </c:pt>
                <c:pt idx="10239">
                  <c:v>40970.624000000003</c:v>
                </c:pt>
                <c:pt idx="10240">
                  <c:v>40970.665999999997</c:v>
                </c:pt>
                <c:pt idx="10241">
                  <c:v>40970.707999999999</c:v>
                </c:pt>
                <c:pt idx="10242">
                  <c:v>40970.75</c:v>
                </c:pt>
                <c:pt idx="10243">
                  <c:v>40970.790999999997</c:v>
                </c:pt>
                <c:pt idx="10244">
                  <c:v>40970.832999999999</c:v>
                </c:pt>
                <c:pt idx="10245">
                  <c:v>40970.875</c:v>
                </c:pt>
                <c:pt idx="10246">
                  <c:v>40970.917000000001</c:v>
                </c:pt>
                <c:pt idx="10247">
                  <c:v>40970.957999999999</c:v>
                </c:pt>
                <c:pt idx="10248">
                  <c:v>40971</c:v>
                </c:pt>
                <c:pt idx="10249">
                  <c:v>40971.040999999997</c:v>
                </c:pt>
                <c:pt idx="10250">
                  <c:v>40971.082999999999</c:v>
                </c:pt>
                <c:pt idx="10251">
                  <c:v>40971.125</c:v>
                </c:pt>
                <c:pt idx="10252">
                  <c:v>40971.165999999997</c:v>
                </c:pt>
                <c:pt idx="10253">
                  <c:v>40971.207999999999</c:v>
                </c:pt>
                <c:pt idx="10254">
                  <c:v>40971.25</c:v>
                </c:pt>
                <c:pt idx="10255">
                  <c:v>40971.292000000001</c:v>
                </c:pt>
                <c:pt idx="10256">
                  <c:v>40971.332999999999</c:v>
                </c:pt>
                <c:pt idx="10257">
                  <c:v>40971.374000000003</c:v>
                </c:pt>
                <c:pt idx="10258">
                  <c:v>40971.415999999997</c:v>
                </c:pt>
                <c:pt idx="10259">
                  <c:v>40971.457999999999</c:v>
                </c:pt>
                <c:pt idx="10260">
                  <c:v>40971.5</c:v>
                </c:pt>
                <c:pt idx="10261">
                  <c:v>40971.540999999997</c:v>
                </c:pt>
                <c:pt idx="10262">
                  <c:v>40971.582999999999</c:v>
                </c:pt>
                <c:pt idx="10263">
                  <c:v>40971.625</c:v>
                </c:pt>
                <c:pt idx="10264">
                  <c:v>40971.665999999997</c:v>
                </c:pt>
                <c:pt idx="10265">
                  <c:v>40971.707999999999</c:v>
                </c:pt>
                <c:pt idx="10266">
                  <c:v>40971.75</c:v>
                </c:pt>
                <c:pt idx="10267">
                  <c:v>40971.790999999997</c:v>
                </c:pt>
                <c:pt idx="10268">
                  <c:v>40971.832999999999</c:v>
                </c:pt>
                <c:pt idx="10269">
                  <c:v>40971.874000000003</c:v>
                </c:pt>
                <c:pt idx="10270">
                  <c:v>40971.917000000001</c:v>
                </c:pt>
                <c:pt idx="10271">
                  <c:v>40971.957999999999</c:v>
                </c:pt>
                <c:pt idx="10272">
                  <c:v>40972</c:v>
                </c:pt>
                <c:pt idx="10273">
                  <c:v>40972.042000000001</c:v>
                </c:pt>
                <c:pt idx="10274">
                  <c:v>40972.082999999999</c:v>
                </c:pt>
                <c:pt idx="10275">
                  <c:v>40972.125</c:v>
                </c:pt>
                <c:pt idx="10276">
                  <c:v>40972.167000000001</c:v>
                </c:pt>
                <c:pt idx="10277">
                  <c:v>40972.207999999999</c:v>
                </c:pt>
                <c:pt idx="10278">
                  <c:v>40972.25</c:v>
                </c:pt>
                <c:pt idx="10279">
                  <c:v>40972.290999999997</c:v>
                </c:pt>
                <c:pt idx="10280">
                  <c:v>40972.332999999999</c:v>
                </c:pt>
                <c:pt idx="10281">
                  <c:v>40972.375</c:v>
                </c:pt>
                <c:pt idx="10282">
                  <c:v>40972.417000000001</c:v>
                </c:pt>
                <c:pt idx="10283">
                  <c:v>40972.457999999999</c:v>
                </c:pt>
                <c:pt idx="10284">
                  <c:v>40972.5</c:v>
                </c:pt>
                <c:pt idx="10285">
                  <c:v>40972.542000000001</c:v>
                </c:pt>
                <c:pt idx="10286">
                  <c:v>40972.582999999999</c:v>
                </c:pt>
                <c:pt idx="10287">
                  <c:v>40972.625</c:v>
                </c:pt>
                <c:pt idx="10288">
                  <c:v>40972.667000000001</c:v>
                </c:pt>
                <c:pt idx="10289">
                  <c:v>40972.707999999999</c:v>
                </c:pt>
                <c:pt idx="10290">
                  <c:v>40972.75</c:v>
                </c:pt>
                <c:pt idx="10291">
                  <c:v>40972.790999999997</c:v>
                </c:pt>
                <c:pt idx="10292">
                  <c:v>40972.832999999999</c:v>
                </c:pt>
                <c:pt idx="10293">
                  <c:v>40972.875</c:v>
                </c:pt>
                <c:pt idx="10294">
                  <c:v>40972.915999999997</c:v>
                </c:pt>
                <c:pt idx="10295">
                  <c:v>40972.957999999999</c:v>
                </c:pt>
                <c:pt idx="10296">
                  <c:v>40973</c:v>
                </c:pt>
                <c:pt idx="10297">
                  <c:v>40973.040999999997</c:v>
                </c:pt>
                <c:pt idx="10298">
                  <c:v>40973.082999999999</c:v>
                </c:pt>
                <c:pt idx="10299">
                  <c:v>40973.125</c:v>
                </c:pt>
                <c:pt idx="10300">
                  <c:v>40973.167000000001</c:v>
                </c:pt>
                <c:pt idx="10301">
                  <c:v>40973.207999999999</c:v>
                </c:pt>
                <c:pt idx="10302">
                  <c:v>40973.25</c:v>
                </c:pt>
                <c:pt idx="10303">
                  <c:v>40973.292000000001</c:v>
                </c:pt>
                <c:pt idx="10304">
                  <c:v>40973.332999999999</c:v>
                </c:pt>
                <c:pt idx="10305">
                  <c:v>40973.375</c:v>
                </c:pt>
                <c:pt idx="10306">
                  <c:v>40973.417000000001</c:v>
                </c:pt>
                <c:pt idx="10307">
                  <c:v>40973.457999999999</c:v>
                </c:pt>
                <c:pt idx="10308">
                  <c:v>40973.5</c:v>
                </c:pt>
                <c:pt idx="10309">
                  <c:v>40973.542000000001</c:v>
                </c:pt>
                <c:pt idx="10310">
                  <c:v>40973.582999999999</c:v>
                </c:pt>
                <c:pt idx="10311">
                  <c:v>40973.625</c:v>
                </c:pt>
                <c:pt idx="10312">
                  <c:v>40973.665999999997</c:v>
                </c:pt>
                <c:pt idx="10313">
                  <c:v>40973.707999999999</c:v>
                </c:pt>
                <c:pt idx="10314">
                  <c:v>40973.75</c:v>
                </c:pt>
                <c:pt idx="10315">
                  <c:v>40973.790999999997</c:v>
                </c:pt>
                <c:pt idx="10316">
                  <c:v>40973.832999999999</c:v>
                </c:pt>
                <c:pt idx="10317">
                  <c:v>40973.874000000003</c:v>
                </c:pt>
                <c:pt idx="10318">
                  <c:v>40973.917000000001</c:v>
                </c:pt>
                <c:pt idx="10319">
                  <c:v>40973.957999999999</c:v>
                </c:pt>
                <c:pt idx="10320">
                  <c:v>40974</c:v>
                </c:pt>
                <c:pt idx="10321">
                  <c:v>40974.040999999997</c:v>
                </c:pt>
                <c:pt idx="10322">
                  <c:v>40974.082999999999</c:v>
                </c:pt>
                <c:pt idx="10323">
                  <c:v>40974.125</c:v>
                </c:pt>
                <c:pt idx="10324">
                  <c:v>40974.167000000001</c:v>
                </c:pt>
                <c:pt idx="10325">
                  <c:v>40974.207999999999</c:v>
                </c:pt>
                <c:pt idx="10326">
                  <c:v>40974.25</c:v>
                </c:pt>
                <c:pt idx="10327">
                  <c:v>40974.292000000001</c:v>
                </c:pt>
                <c:pt idx="10328">
                  <c:v>40974.332999999999</c:v>
                </c:pt>
                <c:pt idx="10329">
                  <c:v>40974.375</c:v>
                </c:pt>
                <c:pt idx="10330">
                  <c:v>40974.415999999997</c:v>
                </c:pt>
                <c:pt idx="10331">
                  <c:v>40974.457999999999</c:v>
                </c:pt>
                <c:pt idx="10332">
                  <c:v>40974.5</c:v>
                </c:pt>
                <c:pt idx="10333">
                  <c:v>40974.542000000001</c:v>
                </c:pt>
                <c:pt idx="10334">
                  <c:v>40974.582999999999</c:v>
                </c:pt>
                <c:pt idx="10335">
                  <c:v>40974.624000000003</c:v>
                </c:pt>
                <c:pt idx="10336">
                  <c:v>40974.665999999997</c:v>
                </c:pt>
                <c:pt idx="10337">
                  <c:v>40974.707999999999</c:v>
                </c:pt>
                <c:pt idx="10338">
                  <c:v>40974.75</c:v>
                </c:pt>
                <c:pt idx="10339">
                  <c:v>40974.790999999997</c:v>
                </c:pt>
                <c:pt idx="10340">
                  <c:v>40974.832999999999</c:v>
                </c:pt>
                <c:pt idx="10341">
                  <c:v>40974.874000000003</c:v>
                </c:pt>
                <c:pt idx="10342">
                  <c:v>40974.917000000001</c:v>
                </c:pt>
                <c:pt idx="10343">
                  <c:v>40974.957999999999</c:v>
                </c:pt>
                <c:pt idx="10344">
                  <c:v>40975</c:v>
                </c:pt>
                <c:pt idx="10345">
                  <c:v>40975.040999999997</c:v>
                </c:pt>
                <c:pt idx="10346">
                  <c:v>40975.082999999999</c:v>
                </c:pt>
                <c:pt idx="10347">
                  <c:v>40975.125</c:v>
                </c:pt>
                <c:pt idx="10348">
                  <c:v>40975.167000000001</c:v>
                </c:pt>
                <c:pt idx="10349">
                  <c:v>40975.207999999999</c:v>
                </c:pt>
                <c:pt idx="10350">
                  <c:v>40975.25</c:v>
                </c:pt>
                <c:pt idx="10351">
                  <c:v>40975.292000000001</c:v>
                </c:pt>
                <c:pt idx="10352">
                  <c:v>40975.332999999999</c:v>
                </c:pt>
                <c:pt idx="10353">
                  <c:v>40975.375</c:v>
                </c:pt>
                <c:pt idx="10354">
                  <c:v>40975.415999999997</c:v>
                </c:pt>
                <c:pt idx="10355">
                  <c:v>40975.457999999999</c:v>
                </c:pt>
                <c:pt idx="10356">
                  <c:v>40975.5</c:v>
                </c:pt>
                <c:pt idx="10357">
                  <c:v>40975.542000000001</c:v>
                </c:pt>
                <c:pt idx="10358">
                  <c:v>40975.582999999999</c:v>
                </c:pt>
                <c:pt idx="10359">
                  <c:v>40975.625</c:v>
                </c:pt>
                <c:pt idx="10360">
                  <c:v>40975.667000000001</c:v>
                </c:pt>
                <c:pt idx="10361">
                  <c:v>40975.707999999999</c:v>
                </c:pt>
                <c:pt idx="10362">
                  <c:v>40975.75</c:v>
                </c:pt>
                <c:pt idx="10363">
                  <c:v>40975.792000000001</c:v>
                </c:pt>
                <c:pt idx="10364">
                  <c:v>40975.832999999999</c:v>
                </c:pt>
                <c:pt idx="10365">
                  <c:v>40975.874000000003</c:v>
                </c:pt>
                <c:pt idx="10366">
                  <c:v>40975.915999999997</c:v>
                </c:pt>
                <c:pt idx="10367">
                  <c:v>40975.957999999999</c:v>
                </c:pt>
                <c:pt idx="10368">
                  <c:v>40976</c:v>
                </c:pt>
                <c:pt idx="10369">
                  <c:v>40976.040999999997</c:v>
                </c:pt>
                <c:pt idx="10370">
                  <c:v>40976.082999999999</c:v>
                </c:pt>
                <c:pt idx="10371">
                  <c:v>40976.124000000003</c:v>
                </c:pt>
                <c:pt idx="10372">
                  <c:v>40976.167000000001</c:v>
                </c:pt>
                <c:pt idx="10373">
                  <c:v>40976.207999999999</c:v>
                </c:pt>
                <c:pt idx="10374">
                  <c:v>40976.25</c:v>
                </c:pt>
                <c:pt idx="10375">
                  <c:v>40976.290999999997</c:v>
                </c:pt>
                <c:pt idx="10376">
                  <c:v>40976.332999999999</c:v>
                </c:pt>
                <c:pt idx="10377">
                  <c:v>40976.375</c:v>
                </c:pt>
                <c:pt idx="10378">
                  <c:v>40976.415999999997</c:v>
                </c:pt>
                <c:pt idx="10379">
                  <c:v>40976.457999999999</c:v>
                </c:pt>
                <c:pt idx="10380">
                  <c:v>40976.5</c:v>
                </c:pt>
                <c:pt idx="10381">
                  <c:v>40976.540999999997</c:v>
                </c:pt>
                <c:pt idx="10382">
                  <c:v>40976.582999999999</c:v>
                </c:pt>
                <c:pt idx="10383">
                  <c:v>40976.625</c:v>
                </c:pt>
                <c:pt idx="10384">
                  <c:v>40976.667000000001</c:v>
                </c:pt>
                <c:pt idx="10385">
                  <c:v>40976.707999999999</c:v>
                </c:pt>
                <c:pt idx="10386">
                  <c:v>40976.75</c:v>
                </c:pt>
                <c:pt idx="10387">
                  <c:v>40976.792000000001</c:v>
                </c:pt>
                <c:pt idx="10388">
                  <c:v>40976.832999999999</c:v>
                </c:pt>
                <c:pt idx="10389">
                  <c:v>40976.875</c:v>
                </c:pt>
                <c:pt idx="10390">
                  <c:v>40976.915999999997</c:v>
                </c:pt>
                <c:pt idx="10391">
                  <c:v>40976.957999999999</c:v>
                </c:pt>
                <c:pt idx="10392">
                  <c:v>40977</c:v>
                </c:pt>
                <c:pt idx="10393">
                  <c:v>40977.040999999997</c:v>
                </c:pt>
                <c:pt idx="10394">
                  <c:v>40977.082999999999</c:v>
                </c:pt>
                <c:pt idx="10395">
                  <c:v>40977.125</c:v>
                </c:pt>
                <c:pt idx="10396">
                  <c:v>40977.167000000001</c:v>
                </c:pt>
                <c:pt idx="10397">
                  <c:v>40977.207999999999</c:v>
                </c:pt>
                <c:pt idx="10398">
                  <c:v>40977.25</c:v>
                </c:pt>
                <c:pt idx="10399">
                  <c:v>40977.290999999997</c:v>
                </c:pt>
                <c:pt idx="10400">
                  <c:v>40977.332999999999</c:v>
                </c:pt>
                <c:pt idx="10401">
                  <c:v>40977.375</c:v>
                </c:pt>
                <c:pt idx="10402">
                  <c:v>40977.417000000001</c:v>
                </c:pt>
                <c:pt idx="10403">
                  <c:v>40977.457999999999</c:v>
                </c:pt>
                <c:pt idx="10404">
                  <c:v>40977.5</c:v>
                </c:pt>
                <c:pt idx="10405">
                  <c:v>40977.542000000001</c:v>
                </c:pt>
                <c:pt idx="10406">
                  <c:v>40977.582999999999</c:v>
                </c:pt>
                <c:pt idx="10407">
                  <c:v>40977.625</c:v>
                </c:pt>
                <c:pt idx="10408">
                  <c:v>40977.665999999997</c:v>
                </c:pt>
                <c:pt idx="10409">
                  <c:v>40977.707999999999</c:v>
                </c:pt>
                <c:pt idx="10410">
                  <c:v>40977.75</c:v>
                </c:pt>
                <c:pt idx="10411">
                  <c:v>40977.792000000001</c:v>
                </c:pt>
                <c:pt idx="10412">
                  <c:v>40977.832999999999</c:v>
                </c:pt>
                <c:pt idx="10413">
                  <c:v>40977.875</c:v>
                </c:pt>
                <c:pt idx="10414">
                  <c:v>40977.917000000001</c:v>
                </c:pt>
                <c:pt idx="10415">
                  <c:v>40977.957999999999</c:v>
                </c:pt>
                <c:pt idx="10416">
                  <c:v>40978</c:v>
                </c:pt>
                <c:pt idx="10417">
                  <c:v>40978.042000000001</c:v>
                </c:pt>
                <c:pt idx="10418">
                  <c:v>40978.082999999999</c:v>
                </c:pt>
                <c:pt idx="10419">
                  <c:v>40978.125</c:v>
                </c:pt>
                <c:pt idx="10420">
                  <c:v>40978.167000000001</c:v>
                </c:pt>
                <c:pt idx="10421">
                  <c:v>40978.207999999999</c:v>
                </c:pt>
                <c:pt idx="10422">
                  <c:v>40978.249000000003</c:v>
                </c:pt>
                <c:pt idx="10423">
                  <c:v>40978.292000000001</c:v>
                </c:pt>
                <c:pt idx="10424">
                  <c:v>40978.332999999999</c:v>
                </c:pt>
                <c:pt idx="10425">
                  <c:v>40978.374000000003</c:v>
                </c:pt>
                <c:pt idx="10426">
                  <c:v>40978.415999999997</c:v>
                </c:pt>
                <c:pt idx="10427">
                  <c:v>40978.457999999999</c:v>
                </c:pt>
                <c:pt idx="10428">
                  <c:v>40978.5</c:v>
                </c:pt>
                <c:pt idx="10429">
                  <c:v>40978.542000000001</c:v>
                </c:pt>
                <c:pt idx="10430">
                  <c:v>40978.582999999999</c:v>
                </c:pt>
                <c:pt idx="10431">
                  <c:v>40978.625</c:v>
                </c:pt>
                <c:pt idx="10432">
                  <c:v>40978.665999999997</c:v>
                </c:pt>
                <c:pt idx="10433">
                  <c:v>40978.707999999999</c:v>
                </c:pt>
                <c:pt idx="10434">
                  <c:v>40978.75</c:v>
                </c:pt>
                <c:pt idx="10435">
                  <c:v>40978.792000000001</c:v>
                </c:pt>
                <c:pt idx="10436">
                  <c:v>40978.832999999999</c:v>
                </c:pt>
                <c:pt idx="10437">
                  <c:v>40978.875</c:v>
                </c:pt>
                <c:pt idx="10438">
                  <c:v>40978.915999999997</c:v>
                </c:pt>
                <c:pt idx="10439">
                  <c:v>40978.957999999999</c:v>
                </c:pt>
                <c:pt idx="10440">
                  <c:v>40979</c:v>
                </c:pt>
                <c:pt idx="10441">
                  <c:v>40979.040999999997</c:v>
                </c:pt>
                <c:pt idx="10442">
                  <c:v>40979.082999999999</c:v>
                </c:pt>
                <c:pt idx="10443">
                  <c:v>40979.125</c:v>
                </c:pt>
                <c:pt idx="10444">
                  <c:v>40979.167000000001</c:v>
                </c:pt>
                <c:pt idx="10445">
                  <c:v>40979.207999999999</c:v>
                </c:pt>
                <c:pt idx="10446">
                  <c:v>40979.249000000003</c:v>
                </c:pt>
                <c:pt idx="10447">
                  <c:v>40979.292000000001</c:v>
                </c:pt>
                <c:pt idx="10448">
                  <c:v>40979.332999999999</c:v>
                </c:pt>
                <c:pt idx="10449">
                  <c:v>40979.375</c:v>
                </c:pt>
                <c:pt idx="10450">
                  <c:v>40979.415999999997</c:v>
                </c:pt>
                <c:pt idx="10451">
                  <c:v>40979.457999999999</c:v>
                </c:pt>
                <c:pt idx="10452">
                  <c:v>40979.499000000003</c:v>
                </c:pt>
                <c:pt idx="10453">
                  <c:v>40979.542000000001</c:v>
                </c:pt>
                <c:pt idx="10454">
                  <c:v>40979.582999999999</c:v>
                </c:pt>
                <c:pt idx="10455">
                  <c:v>40979.625</c:v>
                </c:pt>
                <c:pt idx="10456">
                  <c:v>40979.667000000001</c:v>
                </c:pt>
                <c:pt idx="10457">
                  <c:v>40979.707999999999</c:v>
                </c:pt>
                <c:pt idx="10458">
                  <c:v>40979.75</c:v>
                </c:pt>
                <c:pt idx="10459">
                  <c:v>40979.792000000001</c:v>
                </c:pt>
                <c:pt idx="10460">
                  <c:v>40979.832999999999</c:v>
                </c:pt>
                <c:pt idx="10461">
                  <c:v>40979.875</c:v>
                </c:pt>
                <c:pt idx="10462">
                  <c:v>40979.917000000001</c:v>
                </c:pt>
                <c:pt idx="10463">
                  <c:v>40979.957999999999</c:v>
                </c:pt>
                <c:pt idx="10464">
                  <c:v>40980</c:v>
                </c:pt>
                <c:pt idx="10465">
                  <c:v>40980.042000000001</c:v>
                </c:pt>
                <c:pt idx="10466">
                  <c:v>40980.082999999999</c:v>
                </c:pt>
                <c:pt idx="10467">
                  <c:v>40980.125</c:v>
                </c:pt>
                <c:pt idx="10468">
                  <c:v>40980.167000000001</c:v>
                </c:pt>
                <c:pt idx="10469">
                  <c:v>40980.207999999999</c:v>
                </c:pt>
                <c:pt idx="10470">
                  <c:v>40980.249000000003</c:v>
                </c:pt>
                <c:pt idx="10471">
                  <c:v>40980.290999999997</c:v>
                </c:pt>
                <c:pt idx="10472">
                  <c:v>40980.332999999999</c:v>
                </c:pt>
                <c:pt idx="10473">
                  <c:v>40980.375</c:v>
                </c:pt>
                <c:pt idx="10474">
                  <c:v>40980.417000000001</c:v>
                </c:pt>
                <c:pt idx="10475">
                  <c:v>40980.457999999999</c:v>
                </c:pt>
                <c:pt idx="10476">
                  <c:v>40980.5</c:v>
                </c:pt>
                <c:pt idx="10477">
                  <c:v>40980.542000000001</c:v>
                </c:pt>
                <c:pt idx="10478">
                  <c:v>40980.582999999999</c:v>
                </c:pt>
                <c:pt idx="10479">
                  <c:v>40980.624000000003</c:v>
                </c:pt>
                <c:pt idx="10480">
                  <c:v>40980.667000000001</c:v>
                </c:pt>
                <c:pt idx="10481">
                  <c:v>40980.707999999999</c:v>
                </c:pt>
                <c:pt idx="10482">
                  <c:v>40980.75</c:v>
                </c:pt>
                <c:pt idx="10483">
                  <c:v>40980.792000000001</c:v>
                </c:pt>
                <c:pt idx="10484">
                  <c:v>40980.832999999999</c:v>
                </c:pt>
                <c:pt idx="10485">
                  <c:v>40980.875</c:v>
                </c:pt>
                <c:pt idx="10486">
                  <c:v>40980.917000000001</c:v>
                </c:pt>
                <c:pt idx="10487">
                  <c:v>40980.957999999999</c:v>
                </c:pt>
                <c:pt idx="10488">
                  <c:v>40981</c:v>
                </c:pt>
                <c:pt idx="10489">
                  <c:v>40981.042000000001</c:v>
                </c:pt>
                <c:pt idx="10490">
                  <c:v>40981.082999999999</c:v>
                </c:pt>
                <c:pt idx="10491">
                  <c:v>40981.124000000003</c:v>
                </c:pt>
                <c:pt idx="10492">
                  <c:v>40981.167000000001</c:v>
                </c:pt>
                <c:pt idx="10493">
                  <c:v>40981.207999999999</c:v>
                </c:pt>
                <c:pt idx="10494">
                  <c:v>40981.249000000003</c:v>
                </c:pt>
                <c:pt idx="10495">
                  <c:v>40981.290999999997</c:v>
                </c:pt>
                <c:pt idx="10496">
                  <c:v>40981.332999999999</c:v>
                </c:pt>
                <c:pt idx="10497">
                  <c:v>40981.375</c:v>
                </c:pt>
                <c:pt idx="10498">
                  <c:v>40981.415999999997</c:v>
                </c:pt>
                <c:pt idx="10499">
                  <c:v>40981.457999999999</c:v>
                </c:pt>
                <c:pt idx="10500">
                  <c:v>40981.5</c:v>
                </c:pt>
                <c:pt idx="10501">
                  <c:v>40981.542000000001</c:v>
                </c:pt>
                <c:pt idx="10502">
                  <c:v>40981.582999999999</c:v>
                </c:pt>
                <c:pt idx="10503">
                  <c:v>40981.625</c:v>
                </c:pt>
                <c:pt idx="10504">
                  <c:v>40981.665999999997</c:v>
                </c:pt>
                <c:pt idx="10505">
                  <c:v>40981.707999999999</c:v>
                </c:pt>
                <c:pt idx="10506">
                  <c:v>40981.75</c:v>
                </c:pt>
                <c:pt idx="10507">
                  <c:v>40981.792000000001</c:v>
                </c:pt>
                <c:pt idx="10508">
                  <c:v>40981.832999999999</c:v>
                </c:pt>
                <c:pt idx="10509">
                  <c:v>40981.875</c:v>
                </c:pt>
                <c:pt idx="10510">
                  <c:v>40981.917000000001</c:v>
                </c:pt>
                <c:pt idx="10511">
                  <c:v>40981.957999999999</c:v>
                </c:pt>
                <c:pt idx="10512">
                  <c:v>40982</c:v>
                </c:pt>
                <c:pt idx="10513">
                  <c:v>40982.042000000001</c:v>
                </c:pt>
                <c:pt idx="10514">
                  <c:v>40982.082999999999</c:v>
                </c:pt>
                <c:pt idx="10515">
                  <c:v>40982.125</c:v>
                </c:pt>
                <c:pt idx="10516">
                  <c:v>40982.165999999997</c:v>
                </c:pt>
                <c:pt idx="10517">
                  <c:v>40982.207999999999</c:v>
                </c:pt>
                <c:pt idx="10518">
                  <c:v>40982.25</c:v>
                </c:pt>
                <c:pt idx="10519">
                  <c:v>40982.290999999997</c:v>
                </c:pt>
                <c:pt idx="10520">
                  <c:v>40982.332999999999</c:v>
                </c:pt>
                <c:pt idx="10521">
                  <c:v>40982.375</c:v>
                </c:pt>
                <c:pt idx="10522">
                  <c:v>40982.417000000001</c:v>
                </c:pt>
                <c:pt idx="10523">
                  <c:v>40982.457999999999</c:v>
                </c:pt>
                <c:pt idx="10524">
                  <c:v>40982.499000000003</c:v>
                </c:pt>
                <c:pt idx="10525">
                  <c:v>40982.542000000001</c:v>
                </c:pt>
                <c:pt idx="10526">
                  <c:v>40982.582999999999</c:v>
                </c:pt>
                <c:pt idx="10527">
                  <c:v>40982.625</c:v>
                </c:pt>
                <c:pt idx="10528">
                  <c:v>40982.667000000001</c:v>
                </c:pt>
                <c:pt idx="10529">
                  <c:v>40982.707999999999</c:v>
                </c:pt>
                <c:pt idx="10530">
                  <c:v>40982.749000000003</c:v>
                </c:pt>
                <c:pt idx="10531">
                  <c:v>40982.792000000001</c:v>
                </c:pt>
                <c:pt idx="10532">
                  <c:v>40982.832999999999</c:v>
                </c:pt>
                <c:pt idx="10533">
                  <c:v>40982.875</c:v>
                </c:pt>
                <c:pt idx="10534">
                  <c:v>40982.915999999997</c:v>
                </c:pt>
                <c:pt idx="10535">
                  <c:v>40982.957999999999</c:v>
                </c:pt>
                <c:pt idx="10536">
                  <c:v>40983</c:v>
                </c:pt>
                <c:pt idx="10537">
                  <c:v>40983.040999999997</c:v>
                </c:pt>
                <c:pt idx="10538">
                  <c:v>40983.082999999999</c:v>
                </c:pt>
                <c:pt idx="10539">
                  <c:v>40983.125</c:v>
                </c:pt>
                <c:pt idx="10540">
                  <c:v>40983.167000000001</c:v>
                </c:pt>
                <c:pt idx="10541">
                  <c:v>40983.207999999999</c:v>
                </c:pt>
                <c:pt idx="10542">
                  <c:v>40983.25</c:v>
                </c:pt>
                <c:pt idx="10543">
                  <c:v>40983.290999999997</c:v>
                </c:pt>
                <c:pt idx="10544">
                  <c:v>40983.332999999999</c:v>
                </c:pt>
                <c:pt idx="10545">
                  <c:v>40983.375</c:v>
                </c:pt>
                <c:pt idx="10546">
                  <c:v>40983.415999999997</c:v>
                </c:pt>
                <c:pt idx="10547">
                  <c:v>40983.457999999999</c:v>
                </c:pt>
                <c:pt idx="10548">
                  <c:v>40983.499000000003</c:v>
                </c:pt>
                <c:pt idx="10549">
                  <c:v>40983.542000000001</c:v>
                </c:pt>
                <c:pt idx="10550">
                  <c:v>40983.582999999999</c:v>
                </c:pt>
                <c:pt idx="10551">
                  <c:v>40983.625</c:v>
                </c:pt>
                <c:pt idx="10552">
                  <c:v>40983.667000000001</c:v>
                </c:pt>
                <c:pt idx="10553">
                  <c:v>40983.707999999999</c:v>
                </c:pt>
                <c:pt idx="10554">
                  <c:v>40983.75</c:v>
                </c:pt>
                <c:pt idx="10555">
                  <c:v>40983.792000000001</c:v>
                </c:pt>
                <c:pt idx="10556">
                  <c:v>40983.832999999999</c:v>
                </c:pt>
                <c:pt idx="10557">
                  <c:v>40983.874000000003</c:v>
                </c:pt>
                <c:pt idx="10558">
                  <c:v>40983.915999999997</c:v>
                </c:pt>
                <c:pt idx="10559">
                  <c:v>40983.957999999999</c:v>
                </c:pt>
                <c:pt idx="10560">
                  <c:v>40984</c:v>
                </c:pt>
                <c:pt idx="10561">
                  <c:v>40984.042000000001</c:v>
                </c:pt>
                <c:pt idx="10562">
                  <c:v>40984.082999999999</c:v>
                </c:pt>
                <c:pt idx="10563">
                  <c:v>40984.125</c:v>
                </c:pt>
                <c:pt idx="10564">
                  <c:v>40984.167000000001</c:v>
                </c:pt>
                <c:pt idx="10565">
                  <c:v>40984.207999999999</c:v>
                </c:pt>
                <c:pt idx="10566">
                  <c:v>40984.25</c:v>
                </c:pt>
                <c:pt idx="10567">
                  <c:v>40984.292000000001</c:v>
                </c:pt>
                <c:pt idx="10568">
                  <c:v>40984.332999999999</c:v>
                </c:pt>
                <c:pt idx="10569">
                  <c:v>40984.375</c:v>
                </c:pt>
                <c:pt idx="10570">
                  <c:v>40984.415999999997</c:v>
                </c:pt>
                <c:pt idx="10571">
                  <c:v>40984.457999999999</c:v>
                </c:pt>
                <c:pt idx="10572">
                  <c:v>40984.5</c:v>
                </c:pt>
                <c:pt idx="10573">
                  <c:v>40984.540999999997</c:v>
                </c:pt>
                <c:pt idx="10574">
                  <c:v>40984.582999999999</c:v>
                </c:pt>
                <c:pt idx="10575">
                  <c:v>40984.625</c:v>
                </c:pt>
                <c:pt idx="10576">
                  <c:v>40984.667000000001</c:v>
                </c:pt>
                <c:pt idx="10577">
                  <c:v>40984.707999999999</c:v>
                </c:pt>
                <c:pt idx="10578">
                  <c:v>40984.749000000003</c:v>
                </c:pt>
                <c:pt idx="10579">
                  <c:v>40984.792000000001</c:v>
                </c:pt>
                <c:pt idx="10580">
                  <c:v>40984.832999999999</c:v>
                </c:pt>
                <c:pt idx="10581">
                  <c:v>40984.875</c:v>
                </c:pt>
                <c:pt idx="10582">
                  <c:v>40984.917000000001</c:v>
                </c:pt>
                <c:pt idx="10583">
                  <c:v>40984.957999999999</c:v>
                </c:pt>
                <c:pt idx="10584">
                  <c:v>40985</c:v>
                </c:pt>
                <c:pt idx="10585">
                  <c:v>40985.040999999997</c:v>
                </c:pt>
                <c:pt idx="10586">
                  <c:v>40985.082999999999</c:v>
                </c:pt>
                <c:pt idx="10587">
                  <c:v>40985.125</c:v>
                </c:pt>
                <c:pt idx="10588">
                  <c:v>40985.165999999997</c:v>
                </c:pt>
                <c:pt idx="10589">
                  <c:v>40985.207999999999</c:v>
                </c:pt>
                <c:pt idx="10590">
                  <c:v>40985.25</c:v>
                </c:pt>
                <c:pt idx="10591">
                  <c:v>40985.290999999997</c:v>
                </c:pt>
                <c:pt idx="10592">
                  <c:v>40985.332999999999</c:v>
                </c:pt>
                <c:pt idx="10593">
                  <c:v>40985.375</c:v>
                </c:pt>
                <c:pt idx="10594">
                  <c:v>40985.417000000001</c:v>
                </c:pt>
                <c:pt idx="10595">
                  <c:v>40985.457999999999</c:v>
                </c:pt>
                <c:pt idx="10596">
                  <c:v>40985.5</c:v>
                </c:pt>
                <c:pt idx="10597">
                  <c:v>40985.542000000001</c:v>
                </c:pt>
                <c:pt idx="10598">
                  <c:v>40985.582999999999</c:v>
                </c:pt>
                <c:pt idx="10599">
                  <c:v>40985.625</c:v>
                </c:pt>
                <c:pt idx="10600">
                  <c:v>40985.667000000001</c:v>
                </c:pt>
                <c:pt idx="10601">
                  <c:v>40985.707999999999</c:v>
                </c:pt>
                <c:pt idx="10602">
                  <c:v>40985.75</c:v>
                </c:pt>
                <c:pt idx="10603">
                  <c:v>40985.792000000001</c:v>
                </c:pt>
                <c:pt idx="10604">
                  <c:v>40985.832999999999</c:v>
                </c:pt>
                <c:pt idx="10605">
                  <c:v>40985.875</c:v>
                </c:pt>
                <c:pt idx="10606">
                  <c:v>40985.917000000001</c:v>
                </c:pt>
                <c:pt idx="10607">
                  <c:v>40985.957999999999</c:v>
                </c:pt>
                <c:pt idx="10608">
                  <c:v>40986</c:v>
                </c:pt>
                <c:pt idx="10609">
                  <c:v>40986.040999999997</c:v>
                </c:pt>
                <c:pt idx="10610">
                  <c:v>40986.082999999999</c:v>
                </c:pt>
                <c:pt idx="10611">
                  <c:v>40986.125</c:v>
                </c:pt>
                <c:pt idx="10612">
                  <c:v>40986.167000000001</c:v>
                </c:pt>
                <c:pt idx="10613">
                  <c:v>40986.207999999999</c:v>
                </c:pt>
                <c:pt idx="10614">
                  <c:v>40986.25</c:v>
                </c:pt>
                <c:pt idx="10615">
                  <c:v>40986.290999999997</c:v>
                </c:pt>
                <c:pt idx="10616">
                  <c:v>40986.332999999999</c:v>
                </c:pt>
                <c:pt idx="10617">
                  <c:v>40986.375</c:v>
                </c:pt>
                <c:pt idx="10618">
                  <c:v>40986.415999999997</c:v>
                </c:pt>
                <c:pt idx="10619">
                  <c:v>40986.457999999999</c:v>
                </c:pt>
                <c:pt idx="10620">
                  <c:v>40986.499000000003</c:v>
                </c:pt>
                <c:pt idx="10621">
                  <c:v>40986.540999999997</c:v>
                </c:pt>
                <c:pt idx="10622">
                  <c:v>40986.582999999999</c:v>
                </c:pt>
                <c:pt idx="10623">
                  <c:v>40986.624000000003</c:v>
                </c:pt>
                <c:pt idx="10624">
                  <c:v>40986.665999999997</c:v>
                </c:pt>
                <c:pt idx="10625">
                  <c:v>40986.707999999999</c:v>
                </c:pt>
                <c:pt idx="10626">
                  <c:v>40986.75</c:v>
                </c:pt>
                <c:pt idx="10627">
                  <c:v>40986.792000000001</c:v>
                </c:pt>
                <c:pt idx="10628">
                  <c:v>40986.832999999999</c:v>
                </c:pt>
                <c:pt idx="10629">
                  <c:v>40986.875</c:v>
                </c:pt>
                <c:pt idx="10630">
                  <c:v>40986.915999999997</c:v>
                </c:pt>
                <c:pt idx="10631">
                  <c:v>40986.957999999999</c:v>
                </c:pt>
                <c:pt idx="10632">
                  <c:v>40987</c:v>
                </c:pt>
                <c:pt idx="10633">
                  <c:v>40987.042000000001</c:v>
                </c:pt>
                <c:pt idx="10634">
                  <c:v>40987.082999999999</c:v>
                </c:pt>
                <c:pt idx="10635">
                  <c:v>40987.125</c:v>
                </c:pt>
                <c:pt idx="10636">
                  <c:v>40987.165999999997</c:v>
                </c:pt>
                <c:pt idx="10637">
                  <c:v>40987.207999999999</c:v>
                </c:pt>
                <c:pt idx="10638">
                  <c:v>40987.249000000003</c:v>
                </c:pt>
                <c:pt idx="10639">
                  <c:v>40987.290999999997</c:v>
                </c:pt>
                <c:pt idx="10640">
                  <c:v>40987.332999999999</c:v>
                </c:pt>
                <c:pt idx="10641">
                  <c:v>40987.375</c:v>
                </c:pt>
                <c:pt idx="10642">
                  <c:v>40987.417000000001</c:v>
                </c:pt>
                <c:pt idx="10643">
                  <c:v>40987.457999999999</c:v>
                </c:pt>
                <c:pt idx="10644">
                  <c:v>40987.5</c:v>
                </c:pt>
                <c:pt idx="10645">
                  <c:v>40987.540999999997</c:v>
                </c:pt>
                <c:pt idx="10646">
                  <c:v>40987.582999999999</c:v>
                </c:pt>
                <c:pt idx="10647">
                  <c:v>40987.625</c:v>
                </c:pt>
                <c:pt idx="10648">
                  <c:v>40987.667000000001</c:v>
                </c:pt>
                <c:pt idx="10649">
                  <c:v>40987.707999999999</c:v>
                </c:pt>
                <c:pt idx="10650">
                  <c:v>40987.75</c:v>
                </c:pt>
                <c:pt idx="10651">
                  <c:v>40987.790999999997</c:v>
                </c:pt>
                <c:pt idx="10652">
                  <c:v>40987.832999999999</c:v>
                </c:pt>
                <c:pt idx="10653">
                  <c:v>40987.875</c:v>
                </c:pt>
                <c:pt idx="10654">
                  <c:v>40987.915999999997</c:v>
                </c:pt>
                <c:pt idx="10655">
                  <c:v>40987.957999999999</c:v>
                </c:pt>
                <c:pt idx="10656">
                  <c:v>40988</c:v>
                </c:pt>
                <c:pt idx="10657">
                  <c:v>40988.042000000001</c:v>
                </c:pt>
                <c:pt idx="10658">
                  <c:v>40988.082999999999</c:v>
                </c:pt>
                <c:pt idx="10659">
                  <c:v>40988.124000000003</c:v>
                </c:pt>
                <c:pt idx="10660">
                  <c:v>40988.167000000001</c:v>
                </c:pt>
                <c:pt idx="10661">
                  <c:v>40988.207999999999</c:v>
                </c:pt>
                <c:pt idx="10662">
                  <c:v>40988.25</c:v>
                </c:pt>
                <c:pt idx="10663">
                  <c:v>40988.290999999997</c:v>
                </c:pt>
                <c:pt idx="10664">
                  <c:v>40988.332999999999</c:v>
                </c:pt>
                <c:pt idx="10665">
                  <c:v>40988.374000000003</c:v>
                </c:pt>
                <c:pt idx="10666">
                  <c:v>40988.417000000001</c:v>
                </c:pt>
                <c:pt idx="10667">
                  <c:v>40988.457999999999</c:v>
                </c:pt>
                <c:pt idx="10668">
                  <c:v>40988.5</c:v>
                </c:pt>
                <c:pt idx="10669">
                  <c:v>40988.542000000001</c:v>
                </c:pt>
                <c:pt idx="10670">
                  <c:v>40988.582999999999</c:v>
                </c:pt>
                <c:pt idx="10671">
                  <c:v>40988.625</c:v>
                </c:pt>
                <c:pt idx="10672">
                  <c:v>40988.667000000001</c:v>
                </c:pt>
                <c:pt idx="10673">
                  <c:v>40988.707999999999</c:v>
                </c:pt>
                <c:pt idx="10674">
                  <c:v>40988.749000000003</c:v>
                </c:pt>
                <c:pt idx="10675">
                  <c:v>40988.792000000001</c:v>
                </c:pt>
                <c:pt idx="10676">
                  <c:v>40988.832999999999</c:v>
                </c:pt>
                <c:pt idx="10677">
                  <c:v>40988.875</c:v>
                </c:pt>
                <c:pt idx="10678">
                  <c:v>40988.917000000001</c:v>
                </c:pt>
                <c:pt idx="10679">
                  <c:v>40988.957999999999</c:v>
                </c:pt>
                <c:pt idx="10680">
                  <c:v>40988.999000000003</c:v>
                </c:pt>
                <c:pt idx="10681">
                  <c:v>40989.040999999997</c:v>
                </c:pt>
                <c:pt idx="10682">
                  <c:v>40989.082999999999</c:v>
                </c:pt>
                <c:pt idx="10683">
                  <c:v>40989.125</c:v>
                </c:pt>
                <c:pt idx="10684">
                  <c:v>40989.167000000001</c:v>
                </c:pt>
                <c:pt idx="10685">
                  <c:v>40989.207999999999</c:v>
                </c:pt>
                <c:pt idx="10686">
                  <c:v>40989.25</c:v>
                </c:pt>
                <c:pt idx="10687">
                  <c:v>40989.290999999997</c:v>
                </c:pt>
                <c:pt idx="10688">
                  <c:v>40989.332999999999</c:v>
                </c:pt>
                <c:pt idx="10689">
                  <c:v>40989.374000000003</c:v>
                </c:pt>
                <c:pt idx="10690">
                  <c:v>40989.415999999997</c:v>
                </c:pt>
                <c:pt idx="10691">
                  <c:v>40989.457999999999</c:v>
                </c:pt>
                <c:pt idx="10692">
                  <c:v>40989.5</c:v>
                </c:pt>
                <c:pt idx="10693">
                  <c:v>40989.540999999997</c:v>
                </c:pt>
                <c:pt idx="10694">
                  <c:v>40989.582999999999</c:v>
                </c:pt>
                <c:pt idx="10695">
                  <c:v>40989.625</c:v>
                </c:pt>
                <c:pt idx="10696">
                  <c:v>40989.665999999997</c:v>
                </c:pt>
                <c:pt idx="10697">
                  <c:v>40989.707999999999</c:v>
                </c:pt>
                <c:pt idx="10698">
                  <c:v>40989.75</c:v>
                </c:pt>
                <c:pt idx="10699">
                  <c:v>40989.790999999997</c:v>
                </c:pt>
                <c:pt idx="10700">
                  <c:v>40989.832999999999</c:v>
                </c:pt>
                <c:pt idx="10701">
                  <c:v>40989.874000000003</c:v>
                </c:pt>
                <c:pt idx="10702">
                  <c:v>40989.915999999997</c:v>
                </c:pt>
                <c:pt idx="10703">
                  <c:v>40989.957999999999</c:v>
                </c:pt>
                <c:pt idx="10704">
                  <c:v>40990</c:v>
                </c:pt>
                <c:pt idx="10705">
                  <c:v>40990.042000000001</c:v>
                </c:pt>
                <c:pt idx="10706">
                  <c:v>40990.082999999999</c:v>
                </c:pt>
                <c:pt idx="10707">
                  <c:v>40990.125</c:v>
                </c:pt>
                <c:pt idx="10708">
                  <c:v>40990.167000000001</c:v>
                </c:pt>
                <c:pt idx="10709">
                  <c:v>40990.207999999999</c:v>
                </c:pt>
                <c:pt idx="10710">
                  <c:v>40990.25</c:v>
                </c:pt>
                <c:pt idx="10711">
                  <c:v>40990.292000000001</c:v>
                </c:pt>
                <c:pt idx="10712">
                  <c:v>40990.332999999999</c:v>
                </c:pt>
                <c:pt idx="10713">
                  <c:v>40990.375</c:v>
                </c:pt>
                <c:pt idx="10714">
                  <c:v>40990.417000000001</c:v>
                </c:pt>
                <c:pt idx="10715">
                  <c:v>40990.457999999999</c:v>
                </c:pt>
                <c:pt idx="10716">
                  <c:v>40990.5</c:v>
                </c:pt>
                <c:pt idx="10717">
                  <c:v>40990.542000000001</c:v>
                </c:pt>
                <c:pt idx="10718">
                  <c:v>40990.582999999999</c:v>
                </c:pt>
                <c:pt idx="10719">
                  <c:v>40990.625</c:v>
                </c:pt>
                <c:pt idx="10720">
                  <c:v>40990.665999999997</c:v>
                </c:pt>
                <c:pt idx="10721">
                  <c:v>40990.707999999999</c:v>
                </c:pt>
                <c:pt idx="10722">
                  <c:v>40990.749000000003</c:v>
                </c:pt>
                <c:pt idx="10723">
                  <c:v>40990.790999999997</c:v>
                </c:pt>
                <c:pt idx="10724">
                  <c:v>40990.832999999999</c:v>
                </c:pt>
                <c:pt idx="10725">
                  <c:v>40990.875</c:v>
                </c:pt>
                <c:pt idx="10726">
                  <c:v>40990.915999999997</c:v>
                </c:pt>
                <c:pt idx="10727">
                  <c:v>40990.957999999999</c:v>
                </c:pt>
                <c:pt idx="10728">
                  <c:v>40991</c:v>
                </c:pt>
                <c:pt idx="10729">
                  <c:v>40991.040999999997</c:v>
                </c:pt>
                <c:pt idx="10730">
                  <c:v>40991.082999999999</c:v>
                </c:pt>
                <c:pt idx="10731">
                  <c:v>40991.125</c:v>
                </c:pt>
                <c:pt idx="10732">
                  <c:v>40991.165999999997</c:v>
                </c:pt>
                <c:pt idx="10733">
                  <c:v>40991.207999999999</c:v>
                </c:pt>
                <c:pt idx="10734">
                  <c:v>40991.25</c:v>
                </c:pt>
                <c:pt idx="10735">
                  <c:v>40991.292000000001</c:v>
                </c:pt>
                <c:pt idx="10736">
                  <c:v>40991.332999999999</c:v>
                </c:pt>
                <c:pt idx="10737">
                  <c:v>40991.374000000003</c:v>
                </c:pt>
                <c:pt idx="10738">
                  <c:v>40991.417000000001</c:v>
                </c:pt>
                <c:pt idx="10739">
                  <c:v>40991.457999999999</c:v>
                </c:pt>
                <c:pt idx="10740">
                  <c:v>40991.5</c:v>
                </c:pt>
                <c:pt idx="10741">
                  <c:v>40991.540999999997</c:v>
                </c:pt>
                <c:pt idx="10742">
                  <c:v>40991.582999999999</c:v>
                </c:pt>
                <c:pt idx="10743">
                  <c:v>40991.625</c:v>
                </c:pt>
                <c:pt idx="10744">
                  <c:v>40991.665999999997</c:v>
                </c:pt>
                <c:pt idx="10745">
                  <c:v>40991.707999999999</c:v>
                </c:pt>
                <c:pt idx="10746">
                  <c:v>40991.749000000003</c:v>
                </c:pt>
                <c:pt idx="10747">
                  <c:v>40991.790999999997</c:v>
                </c:pt>
                <c:pt idx="10748">
                  <c:v>40991.832999999999</c:v>
                </c:pt>
                <c:pt idx="10749">
                  <c:v>40991.874000000003</c:v>
                </c:pt>
                <c:pt idx="10750">
                  <c:v>40991.915999999997</c:v>
                </c:pt>
                <c:pt idx="10751">
                  <c:v>40991.957999999999</c:v>
                </c:pt>
                <c:pt idx="10752">
                  <c:v>40992</c:v>
                </c:pt>
                <c:pt idx="10753">
                  <c:v>40992.040999999997</c:v>
                </c:pt>
                <c:pt idx="10754">
                  <c:v>40992.082999999999</c:v>
                </c:pt>
                <c:pt idx="10755">
                  <c:v>40992.124000000003</c:v>
                </c:pt>
                <c:pt idx="10756">
                  <c:v>40992.165999999997</c:v>
                </c:pt>
                <c:pt idx="10757">
                  <c:v>40992.207999999999</c:v>
                </c:pt>
                <c:pt idx="10758">
                  <c:v>40992.25</c:v>
                </c:pt>
                <c:pt idx="10759">
                  <c:v>40992.292000000001</c:v>
                </c:pt>
                <c:pt idx="10760">
                  <c:v>40992.332999999999</c:v>
                </c:pt>
                <c:pt idx="10761">
                  <c:v>40992.375</c:v>
                </c:pt>
                <c:pt idx="10762">
                  <c:v>40992.417000000001</c:v>
                </c:pt>
                <c:pt idx="10763">
                  <c:v>40992.457999999999</c:v>
                </c:pt>
                <c:pt idx="10764">
                  <c:v>40992.5</c:v>
                </c:pt>
                <c:pt idx="10765">
                  <c:v>40992.540999999997</c:v>
                </c:pt>
                <c:pt idx="10766">
                  <c:v>40992.582999999999</c:v>
                </c:pt>
                <c:pt idx="10767">
                  <c:v>40992.624000000003</c:v>
                </c:pt>
                <c:pt idx="10768">
                  <c:v>40992.665999999997</c:v>
                </c:pt>
                <c:pt idx="10769">
                  <c:v>40992.707999999999</c:v>
                </c:pt>
                <c:pt idx="10770">
                  <c:v>40992.75</c:v>
                </c:pt>
                <c:pt idx="10771">
                  <c:v>40992.790999999997</c:v>
                </c:pt>
                <c:pt idx="10772">
                  <c:v>40992.832999999999</c:v>
                </c:pt>
                <c:pt idx="10773">
                  <c:v>40992.875</c:v>
                </c:pt>
                <c:pt idx="10774">
                  <c:v>40992.915999999997</c:v>
                </c:pt>
                <c:pt idx="10775">
                  <c:v>40992.957999999999</c:v>
                </c:pt>
                <c:pt idx="10776">
                  <c:v>40993</c:v>
                </c:pt>
                <c:pt idx="10777">
                  <c:v>40993.040999999997</c:v>
                </c:pt>
                <c:pt idx="10778">
                  <c:v>40993.082999999999</c:v>
                </c:pt>
                <c:pt idx="10779">
                  <c:v>40993.124000000003</c:v>
                </c:pt>
                <c:pt idx="10780">
                  <c:v>40993.167000000001</c:v>
                </c:pt>
                <c:pt idx="10781">
                  <c:v>40993.207999999999</c:v>
                </c:pt>
                <c:pt idx="10782">
                  <c:v>40993.249000000003</c:v>
                </c:pt>
                <c:pt idx="10783">
                  <c:v>40993.290999999997</c:v>
                </c:pt>
                <c:pt idx="10784">
                  <c:v>40993.332999999999</c:v>
                </c:pt>
                <c:pt idx="10785">
                  <c:v>40993.375</c:v>
                </c:pt>
                <c:pt idx="10786">
                  <c:v>40993.415999999997</c:v>
                </c:pt>
                <c:pt idx="10787">
                  <c:v>40993.457999999999</c:v>
                </c:pt>
                <c:pt idx="10788">
                  <c:v>40993.5</c:v>
                </c:pt>
                <c:pt idx="10789">
                  <c:v>40993.542000000001</c:v>
                </c:pt>
                <c:pt idx="10790">
                  <c:v>40993.582999999999</c:v>
                </c:pt>
                <c:pt idx="10791">
                  <c:v>40993.625</c:v>
                </c:pt>
                <c:pt idx="10792">
                  <c:v>40993.667000000001</c:v>
                </c:pt>
                <c:pt idx="10793">
                  <c:v>40993.707999999999</c:v>
                </c:pt>
                <c:pt idx="10794">
                  <c:v>40993.75</c:v>
                </c:pt>
                <c:pt idx="10795">
                  <c:v>40993.792000000001</c:v>
                </c:pt>
                <c:pt idx="10796">
                  <c:v>40993.832999999999</c:v>
                </c:pt>
                <c:pt idx="10797">
                  <c:v>40993.875</c:v>
                </c:pt>
                <c:pt idx="10798">
                  <c:v>40993.915999999997</c:v>
                </c:pt>
                <c:pt idx="10799">
                  <c:v>40993.957999999999</c:v>
                </c:pt>
                <c:pt idx="10800">
                  <c:v>40993.999000000003</c:v>
                </c:pt>
                <c:pt idx="10801">
                  <c:v>40994.040999999997</c:v>
                </c:pt>
                <c:pt idx="10802">
                  <c:v>40994.082999999999</c:v>
                </c:pt>
                <c:pt idx="10803">
                  <c:v>40994.125</c:v>
                </c:pt>
                <c:pt idx="10804">
                  <c:v>40994.165999999997</c:v>
                </c:pt>
                <c:pt idx="10805">
                  <c:v>40994.207999999999</c:v>
                </c:pt>
                <c:pt idx="10806">
                  <c:v>40994.249000000003</c:v>
                </c:pt>
                <c:pt idx="10807">
                  <c:v>40994.290999999997</c:v>
                </c:pt>
                <c:pt idx="10808">
                  <c:v>40994.332999999999</c:v>
                </c:pt>
                <c:pt idx="10809">
                  <c:v>40994.375</c:v>
                </c:pt>
                <c:pt idx="10810">
                  <c:v>40994.415999999997</c:v>
                </c:pt>
                <c:pt idx="10811">
                  <c:v>40994.457999999999</c:v>
                </c:pt>
                <c:pt idx="10812">
                  <c:v>40994.5</c:v>
                </c:pt>
                <c:pt idx="10813">
                  <c:v>40994.540999999997</c:v>
                </c:pt>
                <c:pt idx="10814">
                  <c:v>40994.582999999999</c:v>
                </c:pt>
                <c:pt idx="10815">
                  <c:v>40994.625</c:v>
                </c:pt>
                <c:pt idx="10816">
                  <c:v>40994.667000000001</c:v>
                </c:pt>
                <c:pt idx="10817">
                  <c:v>40994.707999999999</c:v>
                </c:pt>
                <c:pt idx="10818">
                  <c:v>40994.75</c:v>
                </c:pt>
                <c:pt idx="10819">
                  <c:v>40994.790999999997</c:v>
                </c:pt>
                <c:pt idx="10820">
                  <c:v>40994.832999999999</c:v>
                </c:pt>
                <c:pt idx="10821">
                  <c:v>40994.875</c:v>
                </c:pt>
                <c:pt idx="10822">
                  <c:v>40994.915999999997</c:v>
                </c:pt>
                <c:pt idx="10823">
                  <c:v>40994.957999999999</c:v>
                </c:pt>
                <c:pt idx="10824">
                  <c:v>40994.999000000003</c:v>
                </c:pt>
                <c:pt idx="10825">
                  <c:v>40995.040999999997</c:v>
                </c:pt>
                <c:pt idx="10826">
                  <c:v>40995.082999999999</c:v>
                </c:pt>
                <c:pt idx="10827">
                  <c:v>40995.124000000003</c:v>
                </c:pt>
                <c:pt idx="10828">
                  <c:v>40995.165999999997</c:v>
                </c:pt>
                <c:pt idx="10829">
                  <c:v>40995.207999999999</c:v>
                </c:pt>
                <c:pt idx="10830">
                  <c:v>40995.25</c:v>
                </c:pt>
                <c:pt idx="10831">
                  <c:v>40995.290999999997</c:v>
                </c:pt>
                <c:pt idx="10832">
                  <c:v>40995.332999999999</c:v>
                </c:pt>
                <c:pt idx="10833">
                  <c:v>40995.375</c:v>
                </c:pt>
                <c:pt idx="10834">
                  <c:v>40995.417000000001</c:v>
                </c:pt>
                <c:pt idx="10835">
                  <c:v>40995.457999999999</c:v>
                </c:pt>
                <c:pt idx="10836">
                  <c:v>40995.499000000003</c:v>
                </c:pt>
                <c:pt idx="10837">
                  <c:v>40995.540999999997</c:v>
                </c:pt>
                <c:pt idx="10838">
                  <c:v>40995.582999999999</c:v>
                </c:pt>
                <c:pt idx="10839">
                  <c:v>40995.625</c:v>
                </c:pt>
                <c:pt idx="10840">
                  <c:v>40995.667000000001</c:v>
                </c:pt>
                <c:pt idx="10841">
                  <c:v>40995.707999999999</c:v>
                </c:pt>
                <c:pt idx="10842">
                  <c:v>40995.749000000003</c:v>
                </c:pt>
                <c:pt idx="10843">
                  <c:v>40995.792000000001</c:v>
                </c:pt>
                <c:pt idx="10844">
                  <c:v>40995.832999999999</c:v>
                </c:pt>
                <c:pt idx="10845">
                  <c:v>40995.875</c:v>
                </c:pt>
                <c:pt idx="10846">
                  <c:v>40995.915999999997</c:v>
                </c:pt>
                <c:pt idx="10847">
                  <c:v>40995.957999999999</c:v>
                </c:pt>
                <c:pt idx="10848">
                  <c:v>40996</c:v>
                </c:pt>
                <c:pt idx="10849">
                  <c:v>40996.040999999997</c:v>
                </c:pt>
                <c:pt idx="10850">
                  <c:v>40996.082999999999</c:v>
                </c:pt>
                <c:pt idx="10851">
                  <c:v>40996.125</c:v>
                </c:pt>
                <c:pt idx="10852">
                  <c:v>40996.165999999997</c:v>
                </c:pt>
                <c:pt idx="10853">
                  <c:v>40996.207999999999</c:v>
                </c:pt>
                <c:pt idx="10854">
                  <c:v>40996.249000000003</c:v>
                </c:pt>
                <c:pt idx="10855">
                  <c:v>40996.290999999997</c:v>
                </c:pt>
                <c:pt idx="10856">
                  <c:v>40996.332999999999</c:v>
                </c:pt>
                <c:pt idx="10857">
                  <c:v>40996.375</c:v>
                </c:pt>
                <c:pt idx="10858">
                  <c:v>40996.417000000001</c:v>
                </c:pt>
                <c:pt idx="10859">
                  <c:v>40996.457999999999</c:v>
                </c:pt>
                <c:pt idx="10860">
                  <c:v>40996.5</c:v>
                </c:pt>
                <c:pt idx="10861">
                  <c:v>40996.542000000001</c:v>
                </c:pt>
                <c:pt idx="10862">
                  <c:v>40996.582999999999</c:v>
                </c:pt>
                <c:pt idx="10863">
                  <c:v>40996.624000000003</c:v>
                </c:pt>
                <c:pt idx="10864">
                  <c:v>40996.665999999997</c:v>
                </c:pt>
                <c:pt idx="10865">
                  <c:v>40996.707999999999</c:v>
                </c:pt>
                <c:pt idx="10866">
                  <c:v>40996.75</c:v>
                </c:pt>
                <c:pt idx="10867">
                  <c:v>40996.790999999997</c:v>
                </c:pt>
                <c:pt idx="10868">
                  <c:v>40996.832999999999</c:v>
                </c:pt>
                <c:pt idx="10869">
                  <c:v>40996.874000000003</c:v>
                </c:pt>
                <c:pt idx="10870">
                  <c:v>40996.915999999997</c:v>
                </c:pt>
                <c:pt idx="10871">
                  <c:v>40996.957999999999</c:v>
                </c:pt>
                <c:pt idx="10872">
                  <c:v>40997</c:v>
                </c:pt>
                <c:pt idx="10873">
                  <c:v>40997.042000000001</c:v>
                </c:pt>
                <c:pt idx="10874">
                  <c:v>40997.082999999999</c:v>
                </c:pt>
                <c:pt idx="10875">
                  <c:v>40997.125</c:v>
                </c:pt>
                <c:pt idx="10876">
                  <c:v>40997.167000000001</c:v>
                </c:pt>
                <c:pt idx="10877">
                  <c:v>40997.207999999999</c:v>
                </c:pt>
                <c:pt idx="10878">
                  <c:v>40997.249000000003</c:v>
                </c:pt>
                <c:pt idx="10879">
                  <c:v>40997.290999999997</c:v>
                </c:pt>
                <c:pt idx="10880">
                  <c:v>40997.332999999999</c:v>
                </c:pt>
                <c:pt idx="10881">
                  <c:v>40997.375</c:v>
                </c:pt>
                <c:pt idx="10882">
                  <c:v>40997.415999999997</c:v>
                </c:pt>
                <c:pt idx="10883">
                  <c:v>40997.457999999999</c:v>
                </c:pt>
                <c:pt idx="10884">
                  <c:v>40997.499000000003</c:v>
                </c:pt>
                <c:pt idx="10885">
                  <c:v>40997.542000000001</c:v>
                </c:pt>
                <c:pt idx="10886">
                  <c:v>40997.582999999999</c:v>
                </c:pt>
                <c:pt idx="10887">
                  <c:v>40997.625</c:v>
                </c:pt>
                <c:pt idx="10888">
                  <c:v>40997.665999999997</c:v>
                </c:pt>
                <c:pt idx="10889">
                  <c:v>40997.707999999999</c:v>
                </c:pt>
                <c:pt idx="10890">
                  <c:v>40997.749000000003</c:v>
                </c:pt>
                <c:pt idx="10891">
                  <c:v>40997.790999999997</c:v>
                </c:pt>
                <c:pt idx="10892">
                  <c:v>40997.832999999999</c:v>
                </c:pt>
                <c:pt idx="10893">
                  <c:v>40997.875</c:v>
                </c:pt>
                <c:pt idx="10894">
                  <c:v>40997.915999999997</c:v>
                </c:pt>
                <c:pt idx="10895">
                  <c:v>40997.957999999999</c:v>
                </c:pt>
                <c:pt idx="10896">
                  <c:v>40998</c:v>
                </c:pt>
                <c:pt idx="10897">
                  <c:v>40998.042000000001</c:v>
                </c:pt>
                <c:pt idx="10898">
                  <c:v>40998.082999999999</c:v>
                </c:pt>
                <c:pt idx="10899">
                  <c:v>40998.125</c:v>
                </c:pt>
                <c:pt idx="10900">
                  <c:v>40998.165999999997</c:v>
                </c:pt>
                <c:pt idx="10901">
                  <c:v>40998.207999999999</c:v>
                </c:pt>
                <c:pt idx="10902">
                  <c:v>40998.25</c:v>
                </c:pt>
                <c:pt idx="10903">
                  <c:v>40998.290999999997</c:v>
                </c:pt>
                <c:pt idx="10904">
                  <c:v>40998.332999999999</c:v>
                </c:pt>
                <c:pt idx="10905">
                  <c:v>40998.375</c:v>
                </c:pt>
                <c:pt idx="10906">
                  <c:v>40998.415999999997</c:v>
                </c:pt>
                <c:pt idx="10907">
                  <c:v>40998.457999999999</c:v>
                </c:pt>
                <c:pt idx="10908">
                  <c:v>40998.5</c:v>
                </c:pt>
                <c:pt idx="10909">
                  <c:v>40998.540999999997</c:v>
                </c:pt>
                <c:pt idx="10910">
                  <c:v>40998.582999999999</c:v>
                </c:pt>
                <c:pt idx="10911">
                  <c:v>40998.624000000003</c:v>
                </c:pt>
                <c:pt idx="10912">
                  <c:v>40998.665999999997</c:v>
                </c:pt>
                <c:pt idx="10913">
                  <c:v>40998.707999999999</c:v>
                </c:pt>
                <c:pt idx="10914">
                  <c:v>40998.75</c:v>
                </c:pt>
                <c:pt idx="10915">
                  <c:v>40998.790999999997</c:v>
                </c:pt>
                <c:pt idx="10916">
                  <c:v>40998.832999999999</c:v>
                </c:pt>
                <c:pt idx="10917">
                  <c:v>40998.875</c:v>
                </c:pt>
                <c:pt idx="10918">
                  <c:v>40998.915999999997</c:v>
                </c:pt>
                <c:pt idx="10919">
                  <c:v>40998.957999999999</c:v>
                </c:pt>
                <c:pt idx="10920">
                  <c:v>40998.999000000003</c:v>
                </c:pt>
                <c:pt idx="10921">
                  <c:v>40999.040999999997</c:v>
                </c:pt>
                <c:pt idx="10922">
                  <c:v>40999.082999999999</c:v>
                </c:pt>
                <c:pt idx="10923">
                  <c:v>40999.125</c:v>
                </c:pt>
                <c:pt idx="10924">
                  <c:v>40999.165999999997</c:v>
                </c:pt>
                <c:pt idx="10925">
                  <c:v>40999.207999999999</c:v>
                </c:pt>
                <c:pt idx="10926">
                  <c:v>40999.25</c:v>
                </c:pt>
                <c:pt idx="10927">
                  <c:v>40999.290999999997</c:v>
                </c:pt>
                <c:pt idx="10928">
                  <c:v>40999.332999999999</c:v>
                </c:pt>
                <c:pt idx="10929">
                  <c:v>40999.374000000003</c:v>
                </c:pt>
                <c:pt idx="10930">
                  <c:v>40999.415999999997</c:v>
                </c:pt>
                <c:pt idx="10931">
                  <c:v>40999.457999999999</c:v>
                </c:pt>
                <c:pt idx="10932">
                  <c:v>40999.5</c:v>
                </c:pt>
                <c:pt idx="10933">
                  <c:v>40999.540999999997</c:v>
                </c:pt>
                <c:pt idx="10934">
                  <c:v>40999.582999999999</c:v>
                </c:pt>
                <c:pt idx="10935">
                  <c:v>40999.625</c:v>
                </c:pt>
                <c:pt idx="10936">
                  <c:v>40999.665999999997</c:v>
                </c:pt>
                <c:pt idx="10937">
                  <c:v>40999.707999999999</c:v>
                </c:pt>
                <c:pt idx="10938">
                  <c:v>40999.75</c:v>
                </c:pt>
                <c:pt idx="10939">
                  <c:v>40999.790999999997</c:v>
                </c:pt>
                <c:pt idx="10940">
                  <c:v>40999.832999999999</c:v>
                </c:pt>
                <c:pt idx="10941">
                  <c:v>40999.874000000003</c:v>
                </c:pt>
                <c:pt idx="10942">
                  <c:v>40999.915999999997</c:v>
                </c:pt>
                <c:pt idx="10943">
                  <c:v>40999.957999999999</c:v>
                </c:pt>
                <c:pt idx="10944">
                  <c:v>41000</c:v>
                </c:pt>
                <c:pt idx="10945">
                  <c:v>41000.040999999997</c:v>
                </c:pt>
                <c:pt idx="10946">
                  <c:v>41000.082999999999</c:v>
                </c:pt>
                <c:pt idx="10947">
                  <c:v>41000.125</c:v>
                </c:pt>
                <c:pt idx="10948">
                  <c:v>41000.167000000001</c:v>
                </c:pt>
                <c:pt idx="10949">
                  <c:v>41000.207999999999</c:v>
                </c:pt>
                <c:pt idx="10950">
                  <c:v>41000.25</c:v>
                </c:pt>
                <c:pt idx="10951">
                  <c:v>41000.290999999997</c:v>
                </c:pt>
                <c:pt idx="10952">
                  <c:v>41000.332999999999</c:v>
                </c:pt>
                <c:pt idx="10953">
                  <c:v>41000.374000000003</c:v>
                </c:pt>
                <c:pt idx="10954">
                  <c:v>41000.415999999997</c:v>
                </c:pt>
                <c:pt idx="10955">
                  <c:v>41000.457999999999</c:v>
                </c:pt>
                <c:pt idx="10956">
                  <c:v>41000.5</c:v>
                </c:pt>
                <c:pt idx="10957">
                  <c:v>41000.540999999997</c:v>
                </c:pt>
                <c:pt idx="10958">
                  <c:v>41000.582999999999</c:v>
                </c:pt>
                <c:pt idx="10959">
                  <c:v>41000.625</c:v>
                </c:pt>
                <c:pt idx="10960">
                  <c:v>41000.665999999997</c:v>
                </c:pt>
                <c:pt idx="10961">
                  <c:v>41000.707999999999</c:v>
                </c:pt>
                <c:pt idx="10962">
                  <c:v>41000.75</c:v>
                </c:pt>
                <c:pt idx="10963">
                  <c:v>41000.790999999997</c:v>
                </c:pt>
                <c:pt idx="10964">
                  <c:v>41000.832999999999</c:v>
                </c:pt>
                <c:pt idx="10965">
                  <c:v>41000.874000000003</c:v>
                </c:pt>
                <c:pt idx="10966">
                  <c:v>41000.915999999997</c:v>
                </c:pt>
                <c:pt idx="10967">
                  <c:v>41000.957999999999</c:v>
                </c:pt>
                <c:pt idx="10968">
                  <c:v>41000.999000000003</c:v>
                </c:pt>
                <c:pt idx="10969">
                  <c:v>41001.040999999997</c:v>
                </c:pt>
                <c:pt idx="10970">
                  <c:v>41001.082999999999</c:v>
                </c:pt>
                <c:pt idx="10971">
                  <c:v>41001.124000000003</c:v>
                </c:pt>
                <c:pt idx="10972">
                  <c:v>41001.165999999997</c:v>
                </c:pt>
                <c:pt idx="10973">
                  <c:v>41001.207999999999</c:v>
                </c:pt>
                <c:pt idx="10974">
                  <c:v>41001.249000000003</c:v>
                </c:pt>
                <c:pt idx="10975">
                  <c:v>41001.290999999997</c:v>
                </c:pt>
                <c:pt idx="10976">
                  <c:v>41001.332999999999</c:v>
                </c:pt>
                <c:pt idx="10977">
                  <c:v>41001.374000000003</c:v>
                </c:pt>
                <c:pt idx="10978">
                  <c:v>41001.415999999997</c:v>
                </c:pt>
                <c:pt idx="10979">
                  <c:v>41001.457999999999</c:v>
                </c:pt>
                <c:pt idx="10980">
                  <c:v>41001.5</c:v>
                </c:pt>
                <c:pt idx="10981">
                  <c:v>41001.540999999997</c:v>
                </c:pt>
                <c:pt idx="10982">
                  <c:v>41001.582999999999</c:v>
                </c:pt>
                <c:pt idx="10983">
                  <c:v>41001.625</c:v>
                </c:pt>
                <c:pt idx="10984">
                  <c:v>41001.665999999997</c:v>
                </c:pt>
                <c:pt idx="10985">
                  <c:v>41001.707999999999</c:v>
                </c:pt>
                <c:pt idx="10986">
                  <c:v>41001.75</c:v>
                </c:pt>
                <c:pt idx="10987">
                  <c:v>41001.790999999997</c:v>
                </c:pt>
                <c:pt idx="10988">
                  <c:v>41001.832999999999</c:v>
                </c:pt>
                <c:pt idx="10989">
                  <c:v>41001.875</c:v>
                </c:pt>
                <c:pt idx="10990">
                  <c:v>41001.915999999997</c:v>
                </c:pt>
                <c:pt idx="10991">
                  <c:v>41001.957999999999</c:v>
                </c:pt>
                <c:pt idx="10992">
                  <c:v>41002</c:v>
                </c:pt>
                <c:pt idx="10993">
                  <c:v>41002.040999999997</c:v>
                </c:pt>
                <c:pt idx="10994">
                  <c:v>41002.082999999999</c:v>
                </c:pt>
                <c:pt idx="10995">
                  <c:v>41002.124000000003</c:v>
                </c:pt>
                <c:pt idx="10996">
                  <c:v>41002.165999999997</c:v>
                </c:pt>
                <c:pt idx="10997">
                  <c:v>41002.207999999999</c:v>
                </c:pt>
                <c:pt idx="10998">
                  <c:v>41002.25</c:v>
                </c:pt>
                <c:pt idx="10999">
                  <c:v>41002.290999999997</c:v>
                </c:pt>
                <c:pt idx="11000">
                  <c:v>41002.332999999999</c:v>
                </c:pt>
                <c:pt idx="11001">
                  <c:v>41002.374000000003</c:v>
                </c:pt>
                <c:pt idx="11002">
                  <c:v>41002.415999999997</c:v>
                </c:pt>
                <c:pt idx="11003">
                  <c:v>41002.457999999999</c:v>
                </c:pt>
                <c:pt idx="11004">
                  <c:v>41002.499000000003</c:v>
                </c:pt>
                <c:pt idx="11005">
                  <c:v>41002.540999999997</c:v>
                </c:pt>
                <c:pt idx="11006">
                  <c:v>41002.582999999999</c:v>
                </c:pt>
                <c:pt idx="11007">
                  <c:v>41002.625</c:v>
                </c:pt>
                <c:pt idx="11008">
                  <c:v>41002.665999999997</c:v>
                </c:pt>
                <c:pt idx="11009">
                  <c:v>41002.707999999999</c:v>
                </c:pt>
                <c:pt idx="11010">
                  <c:v>41002.749000000003</c:v>
                </c:pt>
                <c:pt idx="11011">
                  <c:v>41002.790999999997</c:v>
                </c:pt>
                <c:pt idx="11012">
                  <c:v>41002.832999999999</c:v>
                </c:pt>
                <c:pt idx="11013">
                  <c:v>41002.874000000003</c:v>
                </c:pt>
                <c:pt idx="11014">
                  <c:v>41002.915999999997</c:v>
                </c:pt>
                <c:pt idx="11015">
                  <c:v>41002.957999999999</c:v>
                </c:pt>
                <c:pt idx="11016">
                  <c:v>41002.999000000003</c:v>
                </c:pt>
                <c:pt idx="11017">
                  <c:v>41003.040999999997</c:v>
                </c:pt>
                <c:pt idx="11018">
                  <c:v>41003.082999999999</c:v>
                </c:pt>
                <c:pt idx="11019">
                  <c:v>41003.125</c:v>
                </c:pt>
                <c:pt idx="11020">
                  <c:v>41003.165999999997</c:v>
                </c:pt>
                <c:pt idx="11021">
                  <c:v>41003.207999999999</c:v>
                </c:pt>
                <c:pt idx="11022">
                  <c:v>41003.25</c:v>
                </c:pt>
                <c:pt idx="11023">
                  <c:v>41003.290999999997</c:v>
                </c:pt>
                <c:pt idx="11024">
                  <c:v>41003.332999999999</c:v>
                </c:pt>
                <c:pt idx="11025">
                  <c:v>41003.375</c:v>
                </c:pt>
                <c:pt idx="11026">
                  <c:v>41003.415999999997</c:v>
                </c:pt>
                <c:pt idx="11027">
                  <c:v>41003.457999999999</c:v>
                </c:pt>
                <c:pt idx="11028">
                  <c:v>41003.499000000003</c:v>
                </c:pt>
                <c:pt idx="11029">
                  <c:v>41003.540999999997</c:v>
                </c:pt>
                <c:pt idx="11030">
                  <c:v>41003.582999999999</c:v>
                </c:pt>
                <c:pt idx="11031">
                  <c:v>41003.625</c:v>
                </c:pt>
                <c:pt idx="11032">
                  <c:v>41003.665999999997</c:v>
                </c:pt>
                <c:pt idx="11033">
                  <c:v>41003.707999999999</c:v>
                </c:pt>
                <c:pt idx="11034">
                  <c:v>41003.749000000003</c:v>
                </c:pt>
                <c:pt idx="11035">
                  <c:v>41003.790999999997</c:v>
                </c:pt>
                <c:pt idx="11036">
                  <c:v>41003.832999999999</c:v>
                </c:pt>
                <c:pt idx="11037">
                  <c:v>41003.875</c:v>
                </c:pt>
                <c:pt idx="11038">
                  <c:v>41003.915999999997</c:v>
                </c:pt>
                <c:pt idx="11039">
                  <c:v>41003.957999999999</c:v>
                </c:pt>
                <c:pt idx="11040">
                  <c:v>41003.999000000003</c:v>
                </c:pt>
                <c:pt idx="11041">
                  <c:v>41004.040999999997</c:v>
                </c:pt>
                <c:pt idx="11042">
                  <c:v>41004.082999999999</c:v>
                </c:pt>
                <c:pt idx="11043">
                  <c:v>41004.124000000003</c:v>
                </c:pt>
                <c:pt idx="11044">
                  <c:v>41004.165999999997</c:v>
                </c:pt>
                <c:pt idx="11045">
                  <c:v>41004.207999999999</c:v>
                </c:pt>
                <c:pt idx="11046">
                  <c:v>41004.25</c:v>
                </c:pt>
                <c:pt idx="11047">
                  <c:v>41004.290999999997</c:v>
                </c:pt>
                <c:pt idx="11048">
                  <c:v>41004.332999999999</c:v>
                </c:pt>
                <c:pt idx="11049">
                  <c:v>41004.375</c:v>
                </c:pt>
                <c:pt idx="11050">
                  <c:v>41004.415999999997</c:v>
                </c:pt>
                <c:pt idx="11051">
                  <c:v>41004.457999999999</c:v>
                </c:pt>
                <c:pt idx="11052">
                  <c:v>41004.5</c:v>
                </c:pt>
                <c:pt idx="11053">
                  <c:v>41004.540999999997</c:v>
                </c:pt>
                <c:pt idx="11054">
                  <c:v>41004.582999999999</c:v>
                </c:pt>
                <c:pt idx="11055">
                  <c:v>41004.624000000003</c:v>
                </c:pt>
                <c:pt idx="11056">
                  <c:v>41004.665999999997</c:v>
                </c:pt>
                <c:pt idx="11057">
                  <c:v>41004.707999999999</c:v>
                </c:pt>
                <c:pt idx="11058">
                  <c:v>41004.75</c:v>
                </c:pt>
                <c:pt idx="11059">
                  <c:v>41004.790999999997</c:v>
                </c:pt>
                <c:pt idx="11060">
                  <c:v>41004.832999999999</c:v>
                </c:pt>
                <c:pt idx="11061">
                  <c:v>41004.875</c:v>
                </c:pt>
                <c:pt idx="11062">
                  <c:v>41004.915999999997</c:v>
                </c:pt>
                <c:pt idx="11063">
                  <c:v>41004.957999999999</c:v>
                </c:pt>
                <c:pt idx="11064">
                  <c:v>41005</c:v>
                </c:pt>
                <c:pt idx="11065">
                  <c:v>41005.040999999997</c:v>
                </c:pt>
                <c:pt idx="11066">
                  <c:v>41005.082999999999</c:v>
                </c:pt>
                <c:pt idx="11067">
                  <c:v>41005.125</c:v>
                </c:pt>
                <c:pt idx="11068">
                  <c:v>41005.165999999997</c:v>
                </c:pt>
                <c:pt idx="11069">
                  <c:v>41005.207999999999</c:v>
                </c:pt>
                <c:pt idx="11070">
                  <c:v>41005.25</c:v>
                </c:pt>
                <c:pt idx="11071">
                  <c:v>41005.290999999997</c:v>
                </c:pt>
                <c:pt idx="11072">
                  <c:v>41005.332999999999</c:v>
                </c:pt>
                <c:pt idx="11073">
                  <c:v>41005.374000000003</c:v>
                </c:pt>
                <c:pt idx="11074">
                  <c:v>41005.415999999997</c:v>
                </c:pt>
                <c:pt idx="11075">
                  <c:v>41005.457999999999</c:v>
                </c:pt>
                <c:pt idx="11076">
                  <c:v>41005.499000000003</c:v>
                </c:pt>
                <c:pt idx="11077">
                  <c:v>41005.540999999997</c:v>
                </c:pt>
                <c:pt idx="11078">
                  <c:v>41005.582999999999</c:v>
                </c:pt>
                <c:pt idx="11079">
                  <c:v>41005.625</c:v>
                </c:pt>
                <c:pt idx="11080">
                  <c:v>41005.665999999997</c:v>
                </c:pt>
                <c:pt idx="11081">
                  <c:v>41005.707999999999</c:v>
                </c:pt>
                <c:pt idx="11082">
                  <c:v>41005.749000000003</c:v>
                </c:pt>
                <c:pt idx="11083">
                  <c:v>41005.790999999997</c:v>
                </c:pt>
                <c:pt idx="11084">
                  <c:v>41005.832999999999</c:v>
                </c:pt>
                <c:pt idx="11085">
                  <c:v>41005.874000000003</c:v>
                </c:pt>
                <c:pt idx="11086">
                  <c:v>41005.915999999997</c:v>
                </c:pt>
                <c:pt idx="11087">
                  <c:v>41005.957999999999</c:v>
                </c:pt>
                <c:pt idx="11088">
                  <c:v>41005.999000000003</c:v>
                </c:pt>
                <c:pt idx="11089">
                  <c:v>41006.040999999997</c:v>
                </c:pt>
                <c:pt idx="11090">
                  <c:v>41006.082999999999</c:v>
                </c:pt>
                <c:pt idx="11091">
                  <c:v>41006.125</c:v>
                </c:pt>
                <c:pt idx="11092">
                  <c:v>41006.165999999997</c:v>
                </c:pt>
                <c:pt idx="11093">
                  <c:v>41006.207999999999</c:v>
                </c:pt>
                <c:pt idx="11094">
                  <c:v>41006.249000000003</c:v>
                </c:pt>
                <c:pt idx="11095">
                  <c:v>41006.290999999997</c:v>
                </c:pt>
                <c:pt idx="11096">
                  <c:v>41006.332999999999</c:v>
                </c:pt>
                <c:pt idx="11097">
                  <c:v>41006.374000000003</c:v>
                </c:pt>
                <c:pt idx="11098">
                  <c:v>41006.415999999997</c:v>
                </c:pt>
                <c:pt idx="11099">
                  <c:v>41006.457999999999</c:v>
                </c:pt>
                <c:pt idx="11100">
                  <c:v>41006.499000000003</c:v>
                </c:pt>
                <c:pt idx="11101">
                  <c:v>41006.540999999997</c:v>
                </c:pt>
                <c:pt idx="11102">
                  <c:v>41006.582999999999</c:v>
                </c:pt>
                <c:pt idx="11103">
                  <c:v>41006.625</c:v>
                </c:pt>
                <c:pt idx="11104">
                  <c:v>41006.665999999997</c:v>
                </c:pt>
                <c:pt idx="11105">
                  <c:v>41006.707999999999</c:v>
                </c:pt>
                <c:pt idx="11106">
                  <c:v>41006.749000000003</c:v>
                </c:pt>
                <c:pt idx="11107">
                  <c:v>41006.792000000001</c:v>
                </c:pt>
                <c:pt idx="11108">
                  <c:v>41006.832999999999</c:v>
                </c:pt>
                <c:pt idx="11109">
                  <c:v>41006.874000000003</c:v>
                </c:pt>
                <c:pt idx="11110">
                  <c:v>41006.915999999997</c:v>
                </c:pt>
                <c:pt idx="11111">
                  <c:v>41006.957999999999</c:v>
                </c:pt>
                <c:pt idx="11112">
                  <c:v>41007</c:v>
                </c:pt>
                <c:pt idx="11113">
                  <c:v>41007.040999999997</c:v>
                </c:pt>
                <c:pt idx="11114">
                  <c:v>41007.082999999999</c:v>
                </c:pt>
                <c:pt idx="11115">
                  <c:v>41007.125</c:v>
                </c:pt>
                <c:pt idx="11116">
                  <c:v>41007.165999999997</c:v>
                </c:pt>
                <c:pt idx="11117">
                  <c:v>41007.207999999999</c:v>
                </c:pt>
                <c:pt idx="11118">
                  <c:v>41007.25</c:v>
                </c:pt>
                <c:pt idx="11119">
                  <c:v>41007.290999999997</c:v>
                </c:pt>
                <c:pt idx="11120">
                  <c:v>41007.332999999999</c:v>
                </c:pt>
                <c:pt idx="11121">
                  <c:v>41007.375</c:v>
                </c:pt>
                <c:pt idx="11122">
                  <c:v>41007.415999999997</c:v>
                </c:pt>
                <c:pt idx="11123">
                  <c:v>41007.457999999999</c:v>
                </c:pt>
                <c:pt idx="11124">
                  <c:v>41007.499000000003</c:v>
                </c:pt>
                <c:pt idx="11125">
                  <c:v>41007.540999999997</c:v>
                </c:pt>
                <c:pt idx="11126">
                  <c:v>41007.582999999999</c:v>
                </c:pt>
                <c:pt idx="11127">
                  <c:v>41007.625</c:v>
                </c:pt>
                <c:pt idx="11128">
                  <c:v>41007.667000000001</c:v>
                </c:pt>
                <c:pt idx="11129">
                  <c:v>41007.707999999999</c:v>
                </c:pt>
                <c:pt idx="11130">
                  <c:v>41007.75</c:v>
                </c:pt>
                <c:pt idx="11131">
                  <c:v>41007.792000000001</c:v>
                </c:pt>
                <c:pt idx="11132">
                  <c:v>41007.832999999999</c:v>
                </c:pt>
                <c:pt idx="11133">
                  <c:v>41007.874000000003</c:v>
                </c:pt>
                <c:pt idx="11134">
                  <c:v>41007.917000000001</c:v>
                </c:pt>
                <c:pt idx="11135">
                  <c:v>41007.957999999999</c:v>
                </c:pt>
                <c:pt idx="11136">
                  <c:v>41007.999000000003</c:v>
                </c:pt>
                <c:pt idx="11137">
                  <c:v>41008.040999999997</c:v>
                </c:pt>
                <c:pt idx="11138">
                  <c:v>41008.082999999999</c:v>
                </c:pt>
                <c:pt idx="11139">
                  <c:v>41008.125</c:v>
                </c:pt>
                <c:pt idx="11140">
                  <c:v>41008.167000000001</c:v>
                </c:pt>
                <c:pt idx="11141">
                  <c:v>41008.207999999999</c:v>
                </c:pt>
                <c:pt idx="11142">
                  <c:v>41008.25</c:v>
                </c:pt>
                <c:pt idx="11143">
                  <c:v>41008.290999999997</c:v>
                </c:pt>
                <c:pt idx="11144">
                  <c:v>41008.332999999999</c:v>
                </c:pt>
                <c:pt idx="11145">
                  <c:v>41008.375</c:v>
                </c:pt>
                <c:pt idx="11146">
                  <c:v>41008.415999999997</c:v>
                </c:pt>
                <c:pt idx="11147">
                  <c:v>41008.457999999999</c:v>
                </c:pt>
                <c:pt idx="11148">
                  <c:v>41008.5</c:v>
                </c:pt>
                <c:pt idx="11149">
                  <c:v>41008.540999999997</c:v>
                </c:pt>
                <c:pt idx="11150">
                  <c:v>41008.582999999999</c:v>
                </c:pt>
                <c:pt idx="11151">
                  <c:v>41008.625</c:v>
                </c:pt>
                <c:pt idx="11152">
                  <c:v>41008.665999999997</c:v>
                </c:pt>
                <c:pt idx="11153">
                  <c:v>41008.707999999999</c:v>
                </c:pt>
                <c:pt idx="11154">
                  <c:v>41008.75</c:v>
                </c:pt>
                <c:pt idx="11155">
                  <c:v>41008.790999999997</c:v>
                </c:pt>
                <c:pt idx="11156">
                  <c:v>41008.832999999999</c:v>
                </c:pt>
                <c:pt idx="11157">
                  <c:v>41008.875</c:v>
                </c:pt>
                <c:pt idx="11158">
                  <c:v>41008.915999999997</c:v>
                </c:pt>
                <c:pt idx="11159">
                  <c:v>41008.957999999999</c:v>
                </c:pt>
                <c:pt idx="11160">
                  <c:v>41008.999000000003</c:v>
                </c:pt>
                <c:pt idx="11161">
                  <c:v>41009.040999999997</c:v>
                </c:pt>
                <c:pt idx="11162">
                  <c:v>41009.082999999999</c:v>
                </c:pt>
                <c:pt idx="11163">
                  <c:v>41009.125</c:v>
                </c:pt>
                <c:pt idx="11164">
                  <c:v>41009.165999999997</c:v>
                </c:pt>
                <c:pt idx="11165">
                  <c:v>41009.207999999999</c:v>
                </c:pt>
                <c:pt idx="11166">
                  <c:v>41009.25</c:v>
                </c:pt>
                <c:pt idx="11167">
                  <c:v>41009.290999999997</c:v>
                </c:pt>
                <c:pt idx="11168">
                  <c:v>41009.332999999999</c:v>
                </c:pt>
                <c:pt idx="11169">
                  <c:v>41009.374000000003</c:v>
                </c:pt>
                <c:pt idx="11170">
                  <c:v>41009.415999999997</c:v>
                </c:pt>
                <c:pt idx="11171">
                  <c:v>41009.457999999999</c:v>
                </c:pt>
                <c:pt idx="11172">
                  <c:v>41009.5</c:v>
                </c:pt>
                <c:pt idx="11173">
                  <c:v>41009.540999999997</c:v>
                </c:pt>
                <c:pt idx="11174">
                  <c:v>41009.582999999999</c:v>
                </c:pt>
                <c:pt idx="11175">
                  <c:v>41009.625</c:v>
                </c:pt>
                <c:pt idx="11176">
                  <c:v>41009.665999999997</c:v>
                </c:pt>
                <c:pt idx="11177">
                  <c:v>41009.707999999999</c:v>
                </c:pt>
                <c:pt idx="11178">
                  <c:v>41009.749000000003</c:v>
                </c:pt>
                <c:pt idx="11179">
                  <c:v>41009.792000000001</c:v>
                </c:pt>
                <c:pt idx="11180">
                  <c:v>41009.832999999999</c:v>
                </c:pt>
                <c:pt idx="11181">
                  <c:v>41009.875</c:v>
                </c:pt>
                <c:pt idx="11182">
                  <c:v>41009.915999999997</c:v>
                </c:pt>
                <c:pt idx="11183">
                  <c:v>41009.957999999999</c:v>
                </c:pt>
                <c:pt idx="11184">
                  <c:v>41009.999000000003</c:v>
                </c:pt>
                <c:pt idx="11185">
                  <c:v>41010.040999999997</c:v>
                </c:pt>
                <c:pt idx="11186">
                  <c:v>41010.082999999999</c:v>
                </c:pt>
                <c:pt idx="11187">
                  <c:v>41010.124000000003</c:v>
                </c:pt>
                <c:pt idx="11188">
                  <c:v>41010.165999999997</c:v>
                </c:pt>
                <c:pt idx="11189">
                  <c:v>41010.207999999999</c:v>
                </c:pt>
                <c:pt idx="11190">
                  <c:v>41010.25</c:v>
                </c:pt>
                <c:pt idx="11191">
                  <c:v>41010.290999999997</c:v>
                </c:pt>
                <c:pt idx="11192">
                  <c:v>41010.332999999999</c:v>
                </c:pt>
                <c:pt idx="11193">
                  <c:v>41010.374000000003</c:v>
                </c:pt>
                <c:pt idx="11194">
                  <c:v>41010.415999999997</c:v>
                </c:pt>
                <c:pt idx="11195">
                  <c:v>41010.457999999999</c:v>
                </c:pt>
                <c:pt idx="11196">
                  <c:v>41010.499000000003</c:v>
                </c:pt>
                <c:pt idx="11197">
                  <c:v>41010.540999999997</c:v>
                </c:pt>
                <c:pt idx="11198">
                  <c:v>41010.582999999999</c:v>
                </c:pt>
                <c:pt idx="11199">
                  <c:v>41010.624000000003</c:v>
                </c:pt>
                <c:pt idx="11200">
                  <c:v>41010.665999999997</c:v>
                </c:pt>
                <c:pt idx="11201">
                  <c:v>41010.707999999999</c:v>
                </c:pt>
                <c:pt idx="11202">
                  <c:v>41010.749000000003</c:v>
                </c:pt>
                <c:pt idx="11203">
                  <c:v>41010.790999999997</c:v>
                </c:pt>
                <c:pt idx="11204">
                  <c:v>41010.832999999999</c:v>
                </c:pt>
                <c:pt idx="11205">
                  <c:v>41010.874000000003</c:v>
                </c:pt>
                <c:pt idx="11206">
                  <c:v>41010.915999999997</c:v>
                </c:pt>
                <c:pt idx="11207">
                  <c:v>41010.957999999999</c:v>
                </c:pt>
                <c:pt idx="11208">
                  <c:v>41011</c:v>
                </c:pt>
                <c:pt idx="11209">
                  <c:v>41011.040999999997</c:v>
                </c:pt>
                <c:pt idx="11210">
                  <c:v>41011.082999999999</c:v>
                </c:pt>
                <c:pt idx="11211">
                  <c:v>41011.125</c:v>
                </c:pt>
                <c:pt idx="11212">
                  <c:v>41011.165999999997</c:v>
                </c:pt>
                <c:pt idx="11213">
                  <c:v>41011.207999999999</c:v>
                </c:pt>
                <c:pt idx="11214">
                  <c:v>41011.249000000003</c:v>
                </c:pt>
                <c:pt idx="11215">
                  <c:v>41011.290999999997</c:v>
                </c:pt>
                <c:pt idx="11216">
                  <c:v>41011.332999999999</c:v>
                </c:pt>
                <c:pt idx="11217">
                  <c:v>41011.375</c:v>
                </c:pt>
                <c:pt idx="11218">
                  <c:v>41011.415999999997</c:v>
                </c:pt>
                <c:pt idx="11219">
                  <c:v>41011.457999999999</c:v>
                </c:pt>
                <c:pt idx="11220">
                  <c:v>41011.499000000003</c:v>
                </c:pt>
                <c:pt idx="11221">
                  <c:v>41011.540999999997</c:v>
                </c:pt>
                <c:pt idx="11222">
                  <c:v>41011.582999999999</c:v>
                </c:pt>
                <c:pt idx="11223">
                  <c:v>41011.624000000003</c:v>
                </c:pt>
                <c:pt idx="11224">
                  <c:v>41011.665999999997</c:v>
                </c:pt>
                <c:pt idx="11225">
                  <c:v>41011.707999999999</c:v>
                </c:pt>
                <c:pt idx="11226">
                  <c:v>41011.749000000003</c:v>
                </c:pt>
                <c:pt idx="11227">
                  <c:v>41011.790999999997</c:v>
                </c:pt>
                <c:pt idx="11228">
                  <c:v>41011.832999999999</c:v>
                </c:pt>
                <c:pt idx="11229">
                  <c:v>41011.874000000003</c:v>
                </c:pt>
                <c:pt idx="11230">
                  <c:v>41011.915999999997</c:v>
                </c:pt>
                <c:pt idx="11231">
                  <c:v>41011.957999999999</c:v>
                </c:pt>
                <c:pt idx="11232">
                  <c:v>41011.999000000003</c:v>
                </c:pt>
                <c:pt idx="11233">
                  <c:v>41012.040999999997</c:v>
                </c:pt>
                <c:pt idx="11234">
                  <c:v>41012.082999999999</c:v>
                </c:pt>
                <c:pt idx="11235">
                  <c:v>41012.124000000003</c:v>
                </c:pt>
                <c:pt idx="11236">
                  <c:v>41012.165999999997</c:v>
                </c:pt>
                <c:pt idx="11237">
                  <c:v>41012.207999999999</c:v>
                </c:pt>
                <c:pt idx="11238">
                  <c:v>41012.25</c:v>
                </c:pt>
                <c:pt idx="11239">
                  <c:v>41012.290999999997</c:v>
                </c:pt>
                <c:pt idx="11240">
                  <c:v>41012.332999999999</c:v>
                </c:pt>
                <c:pt idx="11241">
                  <c:v>41012.375</c:v>
                </c:pt>
                <c:pt idx="11242">
                  <c:v>41012.415999999997</c:v>
                </c:pt>
                <c:pt idx="11243">
                  <c:v>41012.457999999999</c:v>
                </c:pt>
                <c:pt idx="11244">
                  <c:v>41012.499000000003</c:v>
                </c:pt>
                <c:pt idx="11245">
                  <c:v>41012.540999999997</c:v>
                </c:pt>
                <c:pt idx="11246">
                  <c:v>41012.582999999999</c:v>
                </c:pt>
                <c:pt idx="11247">
                  <c:v>41012.625</c:v>
                </c:pt>
                <c:pt idx="11248">
                  <c:v>41012.665999999997</c:v>
                </c:pt>
                <c:pt idx="11249">
                  <c:v>41012.707999999999</c:v>
                </c:pt>
                <c:pt idx="11250">
                  <c:v>41012.75</c:v>
                </c:pt>
                <c:pt idx="11251">
                  <c:v>41012.790999999997</c:v>
                </c:pt>
                <c:pt idx="11252">
                  <c:v>41012.832999999999</c:v>
                </c:pt>
                <c:pt idx="11253">
                  <c:v>41012.874000000003</c:v>
                </c:pt>
                <c:pt idx="11254">
                  <c:v>41012.915999999997</c:v>
                </c:pt>
                <c:pt idx="11255">
                  <c:v>41012.957999999999</c:v>
                </c:pt>
                <c:pt idx="11256">
                  <c:v>41012.999000000003</c:v>
                </c:pt>
                <c:pt idx="11257">
                  <c:v>41013.040999999997</c:v>
                </c:pt>
                <c:pt idx="11258">
                  <c:v>41013.082999999999</c:v>
                </c:pt>
                <c:pt idx="11259">
                  <c:v>41013.124000000003</c:v>
                </c:pt>
                <c:pt idx="11260">
                  <c:v>41013.165999999997</c:v>
                </c:pt>
                <c:pt idx="11261">
                  <c:v>41013.207999999999</c:v>
                </c:pt>
                <c:pt idx="11262">
                  <c:v>41013.249000000003</c:v>
                </c:pt>
                <c:pt idx="11263">
                  <c:v>41013.290999999997</c:v>
                </c:pt>
                <c:pt idx="11264">
                  <c:v>41013.332999999999</c:v>
                </c:pt>
                <c:pt idx="11265">
                  <c:v>41013.375</c:v>
                </c:pt>
                <c:pt idx="11266">
                  <c:v>41013.415999999997</c:v>
                </c:pt>
                <c:pt idx="11267">
                  <c:v>41013.457999999999</c:v>
                </c:pt>
                <c:pt idx="11268">
                  <c:v>41013.5</c:v>
                </c:pt>
                <c:pt idx="11269">
                  <c:v>41013.540999999997</c:v>
                </c:pt>
                <c:pt idx="11270">
                  <c:v>41013.582999999999</c:v>
                </c:pt>
                <c:pt idx="11271">
                  <c:v>41013.625</c:v>
                </c:pt>
                <c:pt idx="11272">
                  <c:v>41013.665999999997</c:v>
                </c:pt>
                <c:pt idx="11273">
                  <c:v>41013.707999999999</c:v>
                </c:pt>
                <c:pt idx="11274">
                  <c:v>41013.75</c:v>
                </c:pt>
                <c:pt idx="11275">
                  <c:v>41013.790999999997</c:v>
                </c:pt>
                <c:pt idx="11276">
                  <c:v>41013.832999999999</c:v>
                </c:pt>
                <c:pt idx="11277">
                  <c:v>41013.875</c:v>
                </c:pt>
                <c:pt idx="11278">
                  <c:v>41013.915999999997</c:v>
                </c:pt>
                <c:pt idx="11279">
                  <c:v>41013.957999999999</c:v>
                </c:pt>
                <c:pt idx="11280">
                  <c:v>41014</c:v>
                </c:pt>
                <c:pt idx="11281">
                  <c:v>41014.040999999997</c:v>
                </c:pt>
                <c:pt idx="11282">
                  <c:v>41014.082999999999</c:v>
                </c:pt>
                <c:pt idx="11283">
                  <c:v>41014.125</c:v>
                </c:pt>
                <c:pt idx="11284">
                  <c:v>41014.165999999997</c:v>
                </c:pt>
                <c:pt idx="11285">
                  <c:v>41014.207999999999</c:v>
                </c:pt>
                <c:pt idx="11286">
                  <c:v>41014.25</c:v>
                </c:pt>
                <c:pt idx="11287">
                  <c:v>41014.290999999997</c:v>
                </c:pt>
                <c:pt idx="11288">
                  <c:v>41014.332999999999</c:v>
                </c:pt>
                <c:pt idx="11289">
                  <c:v>41014.375</c:v>
                </c:pt>
                <c:pt idx="11290">
                  <c:v>41014.415999999997</c:v>
                </c:pt>
                <c:pt idx="11291">
                  <c:v>41014.457999999999</c:v>
                </c:pt>
                <c:pt idx="11292">
                  <c:v>41014.5</c:v>
                </c:pt>
                <c:pt idx="11293">
                  <c:v>41014.540999999997</c:v>
                </c:pt>
                <c:pt idx="11294">
                  <c:v>41014.582999999999</c:v>
                </c:pt>
                <c:pt idx="11295">
                  <c:v>41014.625</c:v>
                </c:pt>
                <c:pt idx="11296">
                  <c:v>41014.665999999997</c:v>
                </c:pt>
                <c:pt idx="11297">
                  <c:v>41014.707999999999</c:v>
                </c:pt>
                <c:pt idx="11298">
                  <c:v>41014.75</c:v>
                </c:pt>
                <c:pt idx="11299">
                  <c:v>41014.790999999997</c:v>
                </c:pt>
                <c:pt idx="11300">
                  <c:v>41014.832999999999</c:v>
                </c:pt>
                <c:pt idx="11301">
                  <c:v>41014.875</c:v>
                </c:pt>
                <c:pt idx="11302">
                  <c:v>41014.915999999997</c:v>
                </c:pt>
                <c:pt idx="11303">
                  <c:v>41014.957999999999</c:v>
                </c:pt>
                <c:pt idx="11304">
                  <c:v>41015</c:v>
                </c:pt>
                <c:pt idx="11305">
                  <c:v>41015.040999999997</c:v>
                </c:pt>
                <c:pt idx="11306">
                  <c:v>41015.082999999999</c:v>
                </c:pt>
                <c:pt idx="11307">
                  <c:v>41015.124000000003</c:v>
                </c:pt>
                <c:pt idx="11308">
                  <c:v>41015.165999999997</c:v>
                </c:pt>
                <c:pt idx="11309">
                  <c:v>41015.207999999999</c:v>
                </c:pt>
                <c:pt idx="11310">
                  <c:v>41015.249000000003</c:v>
                </c:pt>
                <c:pt idx="11311">
                  <c:v>41015.290999999997</c:v>
                </c:pt>
                <c:pt idx="11312">
                  <c:v>41015.332999999999</c:v>
                </c:pt>
                <c:pt idx="11313">
                  <c:v>41015.375</c:v>
                </c:pt>
                <c:pt idx="11314">
                  <c:v>41015.415999999997</c:v>
                </c:pt>
                <c:pt idx="11315">
                  <c:v>41015.457999999999</c:v>
                </c:pt>
                <c:pt idx="11316">
                  <c:v>41015.5</c:v>
                </c:pt>
                <c:pt idx="11317">
                  <c:v>41015.540999999997</c:v>
                </c:pt>
                <c:pt idx="11318">
                  <c:v>41015.582999999999</c:v>
                </c:pt>
                <c:pt idx="11319">
                  <c:v>41015.624000000003</c:v>
                </c:pt>
                <c:pt idx="11320">
                  <c:v>41015.665999999997</c:v>
                </c:pt>
                <c:pt idx="11321">
                  <c:v>41015.707999999999</c:v>
                </c:pt>
                <c:pt idx="11322">
                  <c:v>41015.75</c:v>
                </c:pt>
                <c:pt idx="11323">
                  <c:v>41015.790999999997</c:v>
                </c:pt>
                <c:pt idx="11324">
                  <c:v>41015.832999999999</c:v>
                </c:pt>
                <c:pt idx="11325">
                  <c:v>41015.875</c:v>
                </c:pt>
                <c:pt idx="11326">
                  <c:v>41015.915999999997</c:v>
                </c:pt>
                <c:pt idx="11327">
                  <c:v>41015.957999999999</c:v>
                </c:pt>
                <c:pt idx="11328">
                  <c:v>41016</c:v>
                </c:pt>
                <c:pt idx="11329">
                  <c:v>41016.040999999997</c:v>
                </c:pt>
                <c:pt idx="11330">
                  <c:v>41016.082999999999</c:v>
                </c:pt>
                <c:pt idx="11331">
                  <c:v>41016.125</c:v>
                </c:pt>
                <c:pt idx="11332">
                  <c:v>41016.165999999997</c:v>
                </c:pt>
                <c:pt idx="11333">
                  <c:v>41016.207999999999</c:v>
                </c:pt>
                <c:pt idx="11334">
                  <c:v>41016.249000000003</c:v>
                </c:pt>
                <c:pt idx="11335">
                  <c:v>41016.290999999997</c:v>
                </c:pt>
                <c:pt idx="11336">
                  <c:v>41016.332999999999</c:v>
                </c:pt>
                <c:pt idx="11337">
                  <c:v>41016.375</c:v>
                </c:pt>
                <c:pt idx="11338">
                  <c:v>41016.415999999997</c:v>
                </c:pt>
                <c:pt idx="11339">
                  <c:v>41016.457999999999</c:v>
                </c:pt>
                <c:pt idx="11340">
                  <c:v>41016.499000000003</c:v>
                </c:pt>
                <c:pt idx="11341">
                  <c:v>41016.540999999997</c:v>
                </c:pt>
                <c:pt idx="11342">
                  <c:v>41016.582999999999</c:v>
                </c:pt>
                <c:pt idx="11343">
                  <c:v>41016.625</c:v>
                </c:pt>
                <c:pt idx="11344">
                  <c:v>41016.665999999997</c:v>
                </c:pt>
                <c:pt idx="11345">
                  <c:v>41016.707999999999</c:v>
                </c:pt>
                <c:pt idx="11346">
                  <c:v>41016.749000000003</c:v>
                </c:pt>
                <c:pt idx="11347">
                  <c:v>41016.790999999997</c:v>
                </c:pt>
                <c:pt idx="11348">
                  <c:v>41016.832999999999</c:v>
                </c:pt>
                <c:pt idx="11349">
                  <c:v>41016.875</c:v>
                </c:pt>
                <c:pt idx="11350">
                  <c:v>41016.915999999997</c:v>
                </c:pt>
                <c:pt idx="11351">
                  <c:v>41016.957999999999</c:v>
                </c:pt>
                <c:pt idx="11352">
                  <c:v>41016.999000000003</c:v>
                </c:pt>
                <c:pt idx="11353">
                  <c:v>41017.040999999997</c:v>
                </c:pt>
                <c:pt idx="11354">
                  <c:v>41017.082999999999</c:v>
                </c:pt>
                <c:pt idx="11355">
                  <c:v>41017.124000000003</c:v>
                </c:pt>
                <c:pt idx="11356">
                  <c:v>41017.165999999997</c:v>
                </c:pt>
                <c:pt idx="11357">
                  <c:v>41017.207999999999</c:v>
                </c:pt>
                <c:pt idx="11358">
                  <c:v>41017.25</c:v>
                </c:pt>
                <c:pt idx="11359">
                  <c:v>41017.290999999997</c:v>
                </c:pt>
                <c:pt idx="11360">
                  <c:v>41017.332999999999</c:v>
                </c:pt>
                <c:pt idx="11361">
                  <c:v>41017.375</c:v>
                </c:pt>
                <c:pt idx="11362">
                  <c:v>41017.415999999997</c:v>
                </c:pt>
                <c:pt idx="11363">
                  <c:v>41017.457999999999</c:v>
                </c:pt>
                <c:pt idx="11364">
                  <c:v>41017.5</c:v>
                </c:pt>
                <c:pt idx="11365">
                  <c:v>41017.540999999997</c:v>
                </c:pt>
                <c:pt idx="11366">
                  <c:v>41017.582999999999</c:v>
                </c:pt>
                <c:pt idx="11367">
                  <c:v>41017.624000000003</c:v>
                </c:pt>
                <c:pt idx="11368">
                  <c:v>41017.665999999997</c:v>
                </c:pt>
                <c:pt idx="11369">
                  <c:v>41017.707999999999</c:v>
                </c:pt>
                <c:pt idx="11370">
                  <c:v>41017.749000000003</c:v>
                </c:pt>
                <c:pt idx="11371">
                  <c:v>41017.790999999997</c:v>
                </c:pt>
                <c:pt idx="11372">
                  <c:v>41017.832999999999</c:v>
                </c:pt>
                <c:pt idx="11373">
                  <c:v>41017.875</c:v>
                </c:pt>
                <c:pt idx="11374">
                  <c:v>41017.915999999997</c:v>
                </c:pt>
                <c:pt idx="11375">
                  <c:v>41017.957999999999</c:v>
                </c:pt>
                <c:pt idx="11376">
                  <c:v>41018</c:v>
                </c:pt>
                <c:pt idx="11377">
                  <c:v>41018.040999999997</c:v>
                </c:pt>
                <c:pt idx="11378">
                  <c:v>41018.082999999999</c:v>
                </c:pt>
                <c:pt idx="11379">
                  <c:v>41018.124000000003</c:v>
                </c:pt>
                <c:pt idx="11380">
                  <c:v>41018.165999999997</c:v>
                </c:pt>
                <c:pt idx="11381">
                  <c:v>41018.207999999999</c:v>
                </c:pt>
                <c:pt idx="11382">
                  <c:v>41018.25</c:v>
                </c:pt>
                <c:pt idx="11383">
                  <c:v>41018.290999999997</c:v>
                </c:pt>
                <c:pt idx="11384">
                  <c:v>41018.332999999999</c:v>
                </c:pt>
                <c:pt idx="11385">
                  <c:v>41018.374000000003</c:v>
                </c:pt>
                <c:pt idx="11386">
                  <c:v>41018.415999999997</c:v>
                </c:pt>
                <c:pt idx="11387">
                  <c:v>41018.457999999999</c:v>
                </c:pt>
                <c:pt idx="11388">
                  <c:v>41018.5</c:v>
                </c:pt>
                <c:pt idx="11389">
                  <c:v>41018.540999999997</c:v>
                </c:pt>
                <c:pt idx="11390">
                  <c:v>41018.582999999999</c:v>
                </c:pt>
                <c:pt idx="11391">
                  <c:v>41018.625</c:v>
                </c:pt>
                <c:pt idx="11392">
                  <c:v>41018.665999999997</c:v>
                </c:pt>
                <c:pt idx="11393">
                  <c:v>41018.707999999999</c:v>
                </c:pt>
                <c:pt idx="11394">
                  <c:v>41018.749000000003</c:v>
                </c:pt>
                <c:pt idx="11395">
                  <c:v>41018.790999999997</c:v>
                </c:pt>
                <c:pt idx="11396">
                  <c:v>41018.832999999999</c:v>
                </c:pt>
                <c:pt idx="11397">
                  <c:v>41018.875</c:v>
                </c:pt>
                <c:pt idx="11398">
                  <c:v>41018.915999999997</c:v>
                </c:pt>
                <c:pt idx="11399">
                  <c:v>41018.957999999999</c:v>
                </c:pt>
                <c:pt idx="11400">
                  <c:v>41018.999000000003</c:v>
                </c:pt>
                <c:pt idx="11401">
                  <c:v>41019.040999999997</c:v>
                </c:pt>
                <c:pt idx="11402">
                  <c:v>41019.082999999999</c:v>
                </c:pt>
                <c:pt idx="11403">
                  <c:v>41019.124000000003</c:v>
                </c:pt>
                <c:pt idx="11404">
                  <c:v>41019.165999999997</c:v>
                </c:pt>
                <c:pt idx="11405">
                  <c:v>41019.207999999999</c:v>
                </c:pt>
                <c:pt idx="11406">
                  <c:v>41019.25</c:v>
                </c:pt>
                <c:pt idx="11407">
                  <c:v>41019.290999999997</c:v>
                </c:pt>
                <c:pt idx="11408">
                  <c:v>41019.332999999999</c:v>
                </c:pt>
                <c:pt idx="11409">
                  <c:v>41019.375</c:v>
                </c:pt>
                <c:pt idx="11410">
                  <c:v>41019.415999999997</c:v>
                </c:pt>
                <c:pt idx="11411">
                  <c:v>41019.457999999999</c:v>
                </c:pt>
                <c:pt idx="11412">
                  <c:v>41019.499000000003</c:v>
                </c:pt>
                <c:pt idx="11413">
                  <c:v>41019.540999999997</c:v>
                </c:pt>
                <c:pt idx="11414">
                  <c:v>41019.582999999999</c:v>
                </c:pt>
                <c:pt idx="11415">
                  <c:v>41019.625</c:v>
                </c:pt>
                <c:pt idx="11416">
                  <c:v>41019.665999999997</c:v>
                </c:pt>
                <c:pt idx="11417">
                  <c:v>41019.707999999999</c:v>
                </c:pt>
                <c:pt idx="11418">
                  <c:v>41019.75</c:v>
                </c:pt>
                <c:pt idx="11419">
                  <c:v>41019.790999999997</c:v>
                </c:pt>
                <c:pt idx="11420">
                  <c:v>41019.832999999999</c:v>
                </c:pt>
                <c:pt idx="11421">
                  <c:v>41019.875</c:v>
                </c:pt>
                <c:pt idx="11422">
                  <c:v>41019.915999999997</c:v>
                </c:pt>
                <c:pt idx="11423">
                  <c:v>41019.957999999999</c:v>
                </c:pt>
                <c:pt idx="11424">
                  <c:v>41020</c:v>
                </c:pt>
                <c:pt idx="11425">
                  <c:v>41020.040999999997</c:v>
                </c:pt>
                <c:pt idx="11426">
                  <c:v>41020.082999999999</c:v>
                </c:pt>
                <c:pt idx="11427">
                  <c:v>41020.124000000003</c:v>
                </c:pt>
                <c:pt idx="11428">
                  <c:v>41020.165999999997</c:v>
                </c:pt>
                <c:pt idx="11429">
                  <c:v>41020.207999999999</c:v>
                </c:pt>
                <c:pt idx="11430">
                  <c:v>41020.25</c:v>
                </c:pt>
                <c:pt idx="11431">
                  <c:v>41020.290999999997</c:v>
                </c:pt>
                <c:pt idx="11432">
                  <c:v>41020.332999999999</c:v>
                </c:pt>
                <c:pt idx="11433">
                  <c:v>41020.375</c:v>
                </c:pt>
                <c:pt idx="11434">
                  <c:v>41020.415999999997</c:v>
                </c:pt>
                <c:pt idx="11435">
                  <c:v>41020.457999999999</c:v>
                </c:pt>
                <c:pt idx="11436">
                  <c:v>41020.499000000003</c:v>
                </c:pt>
                <c:pt idx="11437">
                  <c:v>41020.540999999997</c:v>
                </c:pt>
                <c:pt idx="11438">
                  <c:v>41020.582999999999</c:v>
                </c:pt>
                <c:pt idx="11439">
                  <c:v>41020.625</c:v>
                </c:pt>
                <c:pt idx="11440">
                  <c:v>41020.665999999997</c:v>
                </c:pt>
                <c:pt idx="11441">
                  <c:v>41020.707999999999</c:v>
                </c:pt>
                <c:pt idx="11442">
                  <c:v>41020.749000000003</c:v>
                </c:pt>
                <c:pt idx="11443">
                  <c:v>41020.790999999997</c:v>
                </c:pt>
                <c:pt idx="11444">
                  <c:v>41020.832999999999</c:v>
                </c:pt>
                <c:pt idx="11445">
                  <c:v>41020.875</c:v>
                </c:pt>
                <c:pt idx="11446">
                  <c:v>41020.915999999997</c:v>
                </c:pt>
                <c:pt idx="11447">
                  <c:v>41020.957999999999</c:v>
                </c:pt>
                <c:pt idx="11448">
                  <c:v>41020.999000000003</c:v>
                </c:pt>
                <c:pt idx="11449">
                  <c:v>41021.040999999997</c:v>
                </c:pt>
                <c:pt idx="11450">
                  <c:v>41021.082999999999</c:v>
                </c:pt>
                <c:pt idx="11451">
                  <c:v>41021.124000000003</c:v>
                </c:pt>
                <c:pt idx="11452">
                  <c:v>41021.165999999997</c:v>
                </c:pt>
                <c:pt idx="11453">
                  <c:v>41021.207999999999</c:v>
                </c:pt>
                <c:pt idx="11454">
                  <c:v>41021.25</c:v>
                </c:pt>
                <c:pt idx="11455">
                  <c:v>41021.290999999997</c:v>
                </c:pt>
                <c:pt idx="11456">
                  <c:v>41021.332999999999</c:v>
                </c:pt>
                <c:pt idx="11457">
                  <c:v>41021.374000000003</c:v>
                </c:pt>
                <c:pt idx="11458">
                  <c:v>41021.415999999997</c:v>
                </c:pt>
                <c:pt idx="11459">
                  <c:v>41021.457999999999</c:v>
                </c:pt>
                <c:pt idx="11460">
                  <c:v>41021.5</c:v>
                </c:pt>
                <c:pt idx="11461">
                  <c:v>41021.540999999997</c:v>
                </c:pt>
                <c:pt idx="11462">
                  <c:v>41021.582999999999</c:v>
                </c:pt>
                <c:pt idx="11463">
                  <c:v>41021.625</c:v>
                </c:pt>
                <c:pt idx="11464">
                  <c:v>41021.665999999997</c:v>
                </c:pt>
                <c:pt idx="11465">
                  <c:v>41021.707999999999</c:v>
                </c:pt>
                <c:pt idx="11466">
                  <c:v>41021.749000000003</c:v>
                </c:pt>
                <c:pt idx="11467">
                  <c:v>41021.790999999997</c:v>
                </c:pt>
                <c:pt idx="11468">
                  <c:v>41021.832999999999</c:v>
                </c:pt>
                <c:pt idx="11469">
                  <c:v>41021.875</c:v>
                </c:pt>
                <c:pt idx="11470">
                  <c:v>41021.915999999997</c:v>
                </c:pt>
                <c:pt idx="11471">
                  <c:v>41021.957999999999</c:v>
                </c:pt>
                <c:pt idx="11472">
                  <c:v>41021.999000000003</c:v>
                </c:pt>
                <c:pt idx="11473">
                  <c:v>41022.040999999997</c:v>
                </c:pt>
                <c:pt idx="11474">
                  <c:v>41022.082999999999</c:v>
                </c:pt>
                <c:pt idx="11475">
                  <c:v>41022.125</c:v>
                </c:pt>
                <c:pt idx="11476">
                  <c:v>41022.165999999997</c:v>
                </c:pt>
                <c:pt idx="11477">
                  <c:v>41022.207999999999</c:v>
                </c:pt>
                <c:pt idx="11478">
                  <c:v>41022.25</c:v>
                </c:pt>
                <c:pt idx="11479">
                  <c:v>41022.290999999997</c:v>
                </c:pt>
                <c:pt idx="11480">
                  <c:v>41022.332999999999</c:v>
                </c:pt>
                <c:pt idx="11481">
                  <c:v>41022.375</c:v>
                </c:pt>
                <c:pt idx="11482">
                  <c:v>41022.415999999997</c:v>
                </c:pt>
                <c:pt idx="11483">
                  <c:v>41022.457999999999</c:v>
                </c:pt>
                <c:pt idx="11484">
                  <c:v>41022.499000000003</c:v>
                </c:pt>
                <c:pt idx="11485">
                  <c:v>41022.540999999997</c:v>
                </c:pt>
                <c:pt idx="11486">
                  <c:v>41022.582999999999</c:v>
                </c:pt>
                <c:pt idx="11487">
                  <c:v>41022.625</c:v>
                </c:pt>
                <c:pt idx="11488">
                  <c:v>41022.665999999997</c:v>
                </c:pt>
                <c:pt idx="11489">
                  <c:v>41022.707999999999</c:v>
                </c:pt>
                <c:pt idx="11490">
                  <c:v>41022.749000000003</c:v>
                </c:pt>
                <c:pt idx="11491">
                  <c:v>41022.790999999997</c:v>
                </c:pt>
                <c:pt idx="11492">
                  <c:v>41022.832999999999</c:v>
                </c:pt>
                <c:pt idx="11493">
                  <c:v>41022.874000000003</c:v>
                </c:pt>
                <c:pt idx="11494">
                  <c:v>41022.915999999997</c:v>
                </c:pt>
                <c:pt idx="11495">
                  <c:v>41022.957999999999</c:v>
                </c:pt>
                <c:pt idx="11496">
                  <c:v>41022.999000000003</c:v>
                </c:pt>
                <c:pt idx="11497">
                  <c:v>41023.040999999997</c:v>
                </c:pt>
                <c:pt idx="11498">
                  <c:v>41023.082999999999</c:v>
                </c:pt>
                <c:pt idx="11499">
                  <c:v>41023.124000000003</c:v>
                </c:pt>
                <c:pt idx="11500">
                  <c:v>41023.165999999997</c:v>
                </c:pt>
                <c:pt idx="11501">
                  <c:v>41023.207999999999</c:v>
                </c:pt>
                <c:pt idx="11502">
                  <c:v>41023.249000000003</c:v>
                </c:pt>
                <c:pt idx="11503">
                  <c:v>41023.290999999997</c:v>
                </c:pt>
                <c:pt idx="11504">
                  <c:v>41023.332999999999</c:v>
                </c:pt>
                <c:pt idx="11505">
                  <c:v>41023.375</c:v>
                </c:pt>
                <c:pt idx="11506">
                  <c:v>41023.415999999997</c:v>
                </c:pt>
                <c:pt idx="11507">
                  <c:v>41023.457999999999</c:v>
                </c:pt>
                <c:pt idx="11508">
                  <c:v>41023.5</c:v>
                </c:pt>
                <c:pt idx="11509">
                  <c:v>41023.540999999997</c:v>
                </c:pt>
                <c:pt idx="11510">
                  <c:v>41023.582999999999</c:v>
                </c:pt>
                <c:pt idx="11511">
                  <c:v>41023.625</c:v>
                </c:pt>
                <c:pt idx="11512">
                  <c:v>41023.665999999997</c:v>
                </c:pt>
                <c:pt idx="11513">
                  <c:v>41023.707999999999</c:v>
                </c:pt>
                <c:pt idx="11514">
                  <c:v>41023.749000000003</c:v>
                </c:pt>
                <c:pt idx="11515">
                  <c:v>41023.790999999997</c:v>
                </c:pt>
                <c:pt idx="11516">
                  <c:v>41023.832999999999</c:v>
                </c:pt>
                <c:pt idx="11517">
                  <c:v>41023.875</c:v>
                </c:pt>
                <c:pt idx="11518">
                  <c:v>41023.915999999997</c:v>
                </c:pt>
                <c:pt idx="11519">
                  <c:v>41023.957999999999</c:v>
                </c:pt>
                <c:pt idx="11520">
                  <c:v>41023.999000000003</c:v>
                </c:pt>
                <c:pt idx="11521">
                  <c:v>41024.040999999997</c:v>
                </c:pt>
                <c:pt idx="11522">
                  <c:v>41024.082999999999</c:v>
                </c:pt>
                <c:pt idx="11523">
                  <c:v>41024.124000000003</c:v>
                </c:pt>
                <c:pt idx="11524">
                  <c:v>41024.165999999997</c:v>
                </c:pt>
                <c:pt idx="11525">
                  <c:v>41024.207999999999</c:v>
                </c:pt>
                <c:pt idx="11526">
                  <c:v>41024.25</c:v>
                </c:pt>
                <c:pt idx="11527">
                  <c:v>41024.290999999997</c:v>
                </c:pt>
                <c:pt idx="11528">
                  <c:v>41024.332999999999</c:v>
                </c:pt>
                <c:pt idx="11529">
                  <c:v>41024.374000000003</c:v>
                </c:pt>
                <c:pt idx="11530">
                  <c:v>41024.415999999997</c:v>
                </c:pt>
                <c:pt idx="11531">
                  <c:v>41024.457999999999</c:v>
                </c:pt>
                <c:pt idx="11532">
                  <c:v>41024.5</c:v>
                </c:pt>
                <c:pt idx="11533">
                  <c:v>41024.540999999997</c:v>
                </c:pt>
                <c:pt idx="11534">
                  <c:v>41024.582999999999</c:v>
                </c:pt>
                <c:pt idx="11535">
                  <c:v>41024.624000000003</c:v>
                </c:pt>
                <c:pt idx="11536">
                  <c:v>41024.665999999997</c:v>
                </c:pt>
                <c:pt idx="11537">
                  <c:v>41024.707999999999</c:v>
                </c:pt>
                <c:pt idx="11538">
                  <c:v>41024.749000000003</c:v>
                </c:pt>
                <c:pt idx="11539">
                  <c:v>41024.790999999997</c:v>
                </c:pt>
                <c:pt idx="11540">
                  <c:v>41024.832999999999</c:v>
                </c:pt>
                <c:pt idx="11541">
                  <c:v>41024.875</c:v>
                </c:pt>
                <c:pt idx="11542">
                  <c:v>41024.915999999997</c:v>
                </c:pt>
                <c:pt idx="11543">
                  <c:v>41024.957999999999</c:v>
                </c:pt>
                <c:pt idx="11544">
                  <c:v>41024.999000000003</c:v>
                </c:pt>
                <c:pt idx="11545">
                  <c:v>41025.040999999997</c:v>
                </c:pt>
                <c:pt idx="11546">
                  <c:v>41025.082999999999</c:v>
                </c:pt>
                <c:pt idx="11547">
                  <c:v>41025.125</c:v>
                </c:pt>
                <c:pt idx="11548">
                  <c:v>41025.165999999997</c:v>
                </c:pt>
                <c:pt idx="11549">
                  <c:v>41025.207999999999</c:v>
                </c:pt>
                <c:pt idx="11550">
                  <c:v>41025.249000000003</c:v>
                </c:pt>
                <c:pt idx="11551">
                  <c:v>41025.290999999997</c:v>
                </c:pt>
                <c:pt idx="11552">
                  <c:v>41025.332999999999</c:v>
                </c:pt>
                <c:pt idx="11553">
                  <c:v>41025.374000000003</c:v>
                </c:pt>
                <c:pt idx="11554">
                  <c:v>41025.415999999997</c:v>
                </c:pt>
                <c:pt idx="11555">
                  <c:v>41025.457999999999</c:v>
                </c:pt>
                <c:pt idx="11556">
                  <c:v>41025.499000000003</c:v>
                </c:pt>
                <c:pt idx="11557">
                  <c:v>41025.540999999997</c:v>
                </c:pt>
                <c:pt idx="11558">
                  <c:v>41025.582999999999</c:v>
                </c:pt>
                <c:pt idx="11559">
                  <c:v>41025.624000000003</c:v>
                </c:pt>
                <c:pt idx="11560">
                  <c:v>41025.665999999997</c:v>
                </c:pt>
                <c:pt idx="11561">
                  <c:v>41025.707999999999</c:v>
                </c:pt>
                <c:pt idx="11562">
                  <c:v>41025.749000000003</c:v>
                </c:pt>
                <c:pt idx="11563">
                  <c:v>41025.790999999997</c:v>
                </c:pt>
                <c:pt idx="11564">
                  <c:v>41025.832999999999</c:v>
                </c:pt>
                <c:pt idx="11565">
                  <c:v>41025.875</c:v>
                </c:pt>
                <c:pt idx="11566">
                  <c:v>41025.915999999997</c:v>
                </c:pt>
                <c:pt idx="11567">
                  <c:v>41025.957999999999</c:v>
                </c:pt>
                <c:pt idx="11568">
                  <c:v>41025.999000000003</c:v>
                </c:pt>
                <c:pt idx="11569">
                  <c:v>41026.040999999997</c:v>
                </c:pt>
                <c:pt idx="11570">
                  <c:v>41026.082999999999</c:v>
                </c:pt>
                <c:pt idx="11571">
                  <c:v>41026.124000000003</c:v>
                </c:pt>
                <c:pt idx="11572">
                  <c:v>41026.165999999997</c:v>
                </c:pt>
                <c:pt idx="11573">
                  <c:v>41026.207999999999</c:v>
                </c:pt>
                <c:pt idx="11574">
                  <c:v>41026.249000000003</c:v>
                </c:pt>
                <c:pt idx="11575">
                  <c:v>41026.290999999997</c:v>
                </c:pt>
                <c:pt idx="11576">
                  <c:v>41026.332999999999</c:v>
                </c:pt>
                <c:pt idx="11577">
                  <c:v>41026.374000000003</c:v>
                </c:pt>
                <c:pt idx="11578">
                  <c:v>41026.415999999997</c:v>
                </c:pt>
                <c:pt idx="11579">
                  <c:v>41026.457999999999</c:v>
                </c:pt>
                <c:pt idx="11580">
                  <c:v>41026.5</c:v>
                </c:pt>
                <c:pt idx="11581">
                  <c:v>41026.540999999997</c:v>
                </c:pt>
                <c:pt idx="11582">
                  <c:v>41026.582999999999</c:v>
                </c:pt>
                <c:pt idx="11583">
                  <c:v>41026.624000000003</c:v>
                </c:pt>
                <c:pt idx="11584">
                  <c:v>41026.665999999997</c:v>
                </c:pt>
                <c:pt idx="11585">
                  <c:v>41026.707999999999</c:v>
                </c:pt>
                <c:pt idx="11586">
                  <c:v>41026.749000000003</c:v>
                </c:pt>
                <c:pt idx="11587">
                  <c:v>41026.790999999997</c:v>
                </c:pt>
                <c:pt idx="11588">
                  <c:v>41026.832999999999</c:v>
                </c:pt>
                <c:pt idx="11589">
                  <c:v>41026.874000000003</c:v>
                </c:pt>
                <c:pt idx="11590">
                  <c:v>41026.915999999997</c:v>
                </c:pt>
                <c:pt idx="11591">
                  <c:v>41026.957999999999</c:v>
                </c:pt>
                <c:pt idx="11592">
                  <c:v>41026.999000000003</c:v>
                </c:pt>
                <c:pt idx="11593">
                  <c:v>41027.040999999997</c:v>
                </c:pt>
                <c:pt idx="11594">
                  <c:v>41027.082999999999</c:v>
                </c:pt>
                <c:pt idx="11595">
                  <c:v>41027.125</c:v>
                </c:pt>
                <c:pt idx="11596">
                  <c:v>41027.165999999997</c:v>
                </c:pt>
                <c:pt idx="11597">
                  <c:v>41027.207999999999</c:v>
                </c:pt>
                <c:pt idx="11598">
                  <c:v>41027.25</c:v>
                </c:pt>
                <c:pt idx="11599">
                  <c:v>41027.290999999997</c:v>
                </c:pt>
                <c:pt idx="11600">
                  <c:v>41027.332999999999</c:v>
                </c:pt>
                <c:pt idx="11601">
                  <c:v>41027.374000000003</c:v>
                </c:pt>
                <c:pt idx="11602">
                  <c:v>41027.415999999997</c:v>
                </c:pt>
                <c:pt idx="11603">
                  <c:v>41027.457999999999</c:v>
                </c:pt>
                <c:pt idx="11604">
                  <c:v>41027.499000000003</c:v>
                </c:pt>
                <c:pt idx="11605">
                  <c:v>41027.540999999997</c:v>
                </c:pt>
                <c:pt idx="11606">
                  <c:v>41027.582999999999</c:v>
                </c:pt>
                <c:pt idx="11607">
                  <c:v>41027.624000000003</c:v>
                </c:pt>
                <c:pt idx="11608">
                  <c:v>41027.665999999997</c:v>
                </c:pt>
                <c:pt idx="11609">
                  <c:v>41027.707999999999</c:v>
                </c:pt>
                <c:pt idx="11610">
                  <c:v>41027.749000000003</c:v>
                </c:pt>
                <c:pt idx="11611">
                  <c:v>41027.790999999997</c:v>
                </c:pt>
                <c:pt idx="11612">
                  <c:v>41027.832999999999</c:v>
                </c:pt>
                <c:pt idx="11613">
                  <c:v>41027.874000000003</c:v>
                </c:pt>
                <c:pt idx="11614">
                  <c:v>41027.915999999997</c:v>
                </c:pt>
                <c:pt idx="11615">
                  <c:v>41027.957999999999</c:v>
                </c:pt>
                <c:pt idx="11616">
                  <c:v>41027.999000000003</c:v>
                </c:pt>
                <c:pt idx="11617">
                  <c:v>41028.040999999997</c:v>
                </c:pt>
                <c:pt idx="11618">
                  <c:v>41028.082999999999</c:v>
                </c:pt>
                <c:pt idx="11619">
                  <c:v>41028.124000000003</c:v>
                </c:pt>
                <c:pt idx="11620">
                  <c:v>41028.165999999997</c:v>
                </c:pt>
                <c:pt idx="11621">
                  <c:v>41028.207999999999</c:v>
                </c:pt>
                <c:pt idx="11622">
                  <c:v>41028.249000000003</c:v>
                </c:pt>
                <c:pt idx="11623">
                  <c:v>41028.290999999997</c:v>
                </c:pt>
                <c:pt idx="11624">
                  <c:v>41028.332999999999</c:v>
                </c:pt>
                <c:pt idx="11625">
                  <c:v>41028.374000000003</c:v>
                </c:pt>
                <c:pt idx="11626">
                  <c:v>41028.415999999997</c:v>
                </c:pt>
                <c:pt idx="11627">
                  <c:v>41028.457999999999</c:v>
                </c:pt>
                <c:pt idx="11628">
                  <c:v>41028.499000000003</c:v>
                </c:pt>
                <c:pt idx="11629">
                  <c:v>41028.540999999997</c:v>
                </c:pt>
                <c:pt idx="11630">
                  <c:v>41028.582999999999</c:v>
                </c:pt>
                <c:pt idx="11631">
                  <c:v>41028.624000000003</c:v>
                </c:pt>
                <c:pt idx="11632">
                  <c:v>41028.665999999997</c:v>
                </c:pt>
                <c:pt idx="11633">
                  <c:v>41028.707999999999</c:v>
                </c:pt>
                <c:pt idx="11634">
                  <c:v>41028.749000000003</c:v>
                </c:pt>
                <c:pt idx="11635">
                  <c:v>41028.790999999997</c:v>
                </c:pt>
                <c:pt idx="11636">
                  <c:v>41028.832999999999</c:v>
                </c:pt>
                <c:pt idx="11637">
                  <c:v>41028.875</c:v>
                </c:pt>
                <c:pt idx="11638">
                  <c:v>41028.915999999997</c:v>
                </c:pt>
                <c:pt idx="11639">
                  <c:v>41028.957999999999</c:v>
                </c:pt>
                <c:pt idx="11640">
                  <c:v>41028.999000000003</c:v>
                </c:pt>
                <c:pt idx="11641">
                  <c:v>41029.040999999997</c:v>
                </c:pt>
                <c:pt idx="11642">
                  <c:v>41029.082999999999</c:v>
                </c:pt>
                <c:pt idx="11643">
                  <c:v>41029.125</c:v>
                </c:pt>
                <c:pt idx="11644">
                  <c:v>41029.165999999997</c:v>
                </c:pt>
                <c:pt idx="11645">
                  <c:v>41029.207999999999</c:v>
                </c:pt>
                <c:pt idx="11646">
                  <c:v>41029.249000000003</c:v>
                </c:pt>
                <c:pt idx="11647">
                  <c:v>41029.290999999997</c:v>
                </c:pt>
                <c:pt idx="11648">
                  <c:v>41029.332999999999</c:v>
                </c:pt>
                <c:pt idx="11649">
                  <c:v>41029.374000000003</c:v>
                </c:pt>
                <c:pt idx="11650">
                  <c:v>41029.415999999997</c:v>
                </c:pt>
                <c:pt idx="11651">
                  <c:v>41029.457999999999</c:v>
                </c:pt>
                <c:pt idx="11652">
                  <c:v>41029.5</c:v>
                </c:pt>
                <c:pt idx="11653">
                  <c:v>41029.540999999997</c:v>
                </c:pt>
                <c:pt idx="11654">
                  <c:v>41029.582999999999</c:v>
                </c:pt>
                <c:pt idx="11655">
                  <c:v>41029.624000000003</c:v>
                </c:pt>
                <c:pt idx="11656">
                  <c:v>41029.665999999997</c:v>
                </c:pt>
                <c:pt idx="11657">
                  <c:v>41029.707999999999</c:v>
                </c:pt>
                <c:pt idx="11658">
                  <c:v>41029.749000000003</c:v>
                </c:pt>
                <c:pt idx="11659">
                  <c:v>41029.790999999997</c:v>
                </c:pt>
                <c:pt idx="11660">
                  <c:v>41029.832999999999</c:v>
                </c:pt>
                <c:pt idx="11661">
                  <c:v>41029.874000000003</c:v>
                </c:pt>
                <c:pt idx="11662">
                  <c:v>41029.915999999997</c:v>
                </c:pt>
                <c:pt idx="11663">
                  <c:v>41029.957999999999</c:v>
                </c:pt>
                <c:pt idx="11664">
                  <c:v>41030</c:v>
                </c:pt>
                <c:pt idx="11665">
                  <c:v>41030.040999999997</c:v>
                </c:pt>
                <c:pt idx="11666">
                  <c:v>41030.082999999999</c:v>
                </c:pt>
                <c:pt idx="11667">
                  <c:v>41030.124000000003</c:v>
                </c:pt>
                <c:pt idx="11668">
                  <c:v>41030.165999999997</c:v>
                </c:pt>
                <c:pt idx="11669">
                  <c:v>41030.207999999999</c:v>
                </c:pt>
                <c:pt idx="11670">
                  <c:v>41030.249000000003</c:v>
                </c:pt>
                <c:pt idx="11671">
                  <c:v>41030.290999999997</c:v>
                </c:pt>
                <c:pt idx="11672">
                  <c:v>41030.332999999999</c:v>
                </c:pt>
                <c:pt idx="11673">
                  <c:v>41030.375</c:v>
                </c:pt>
                <c:pt idx="11674">
                  <c:v>41030.415999999997</c:v>
                </c:pt>
                <c:pt idx="11675">
                  <c:v>41030.457999999999</c:v>
                </c:pt>
                <c:pt idx="11676">
                  <c:v>41030.499000000003</c:v>
                </c:pt>
                <c:pt idx="11677">
                  <c:v>41030.540999999997</c:v>
                </c:pt>
                <c:pt idx="11678">
                  <c:v>41030.582999999999</c:v>
                </c:pt>
                <c:pt idx="11679">
                  <c:v>41030.624000000003</c:v>
                </c:pt>
                <c:pt idx="11680">
                  <c:v>41030.665999999997</c:v>
                </c:pt>
                <c:pt idx="11681">
                  <c:v>41030.707999999999</c:v>
                </c:pt>
                <c:pt idx="11682">
                  <c:v>41030.749000000003</c:v>
                </c:pt>
                <c:pt idx="11683">
                  <c:v>41030.790999999997</c:v>
                </c:pt>
                <c:pt idx="11684">
                  <c:v>41030.832999999999</c:v>
                </c:pt>
                <c:pt idx="11685">
                  <c:v>41030.874000000003</c:v>
                </c:pt>
                <c:pt idx="11686">
                  <c:v>41030.915999999997</c:v>
                </c:pt>
                <c:pt idx="11687">
                  <c:v>41030.957999999999</c:v>
                </c:pt>
                <c:pt idx="11688">
                  <c:v>41030.999000000003</c:v>
                </c:pt>
                <c:pt idx="11689">
                  <c:v>41031.040999999997</c:v>
                </c:pt>
                <c:pt idx="11690">
                  <c:v>41031.082999999999</c:v>
                </c:pt>
                <c:pt idx="11691">
                  <c:v>41031.124000000003</c:v>
                </c:pt>
                <c:pt idx="11692">
                  <c:v>41031.165999999997</c:v>
                </c:pt>
                <c:pt idx="11693">
                  <c:v>41031.207999999999</c:v>
                </c:pt>
                <c:pt idx="11694">
                  <c:v>41031.249000000003</c:v>
                </c:pt>
                <c:pt idx="11695">
                  <c:v>41031.290999999997</c:v>
                </c:pt>
                <c:pt idx="11696">
                  <c:v>41031.332999999999</c:v>
                </c:pt>
                <c:pt idx="11697">
                  <c:v>41031.374000000003</c:v>
                </c:pt>
                <c:pt idx="11698">
                  <c:v>41031.415999999997</c:v>
                </c:pt>
                <c:pt idx="11699">
                  <c:v>41031.457999999999</c:v>
                </c:pt>
                <c:pt idx="11700">
                  <c:v>41031.5</c:v>
                </c:pt>
                <c:pt idx="11701">
                  <c:v>41031.540999999997</c:v>
                </c:pt>
                <c:pt idx="11702">
                  <c:v>41031.582999999999</c:v>
                </c:pt>
                <c:pt idx="11703">
                  <c:v>41031.624000000003</c:v>
                </c:pt>
                <c:pt idx="11704">
                  <c:v>41031.665999999997</c:v>
                </c:pt>
                <c:pt idx="11705">
                  <c:v>41031.707999999999</c:v>
                </c:pt>
                <c:pt idx="11706">
                  <c:v>41031.749000000003</c:v>
                </c:pt>
                <c:pt idx="11707">
                  <c:v>41031.790999999997</c:v>
                </c:pt>
                <c:pt idx="11708">
                  <c:v>41031.832999999999</c:v>
                </c:pt>
                <c:pt idx="11709">
                  <c:v>41031.874000000003</c:v>
                </c:pt>
                <c:pt idx="11710">
                  <c:v>41031.915999999997</c:v>
                </c:pt>
                <c:pt idx="11711">
                  <c:v>41031.957999999999</c:v>
                </c:pt>
                <c:pt idx="11712">
                  <c:v>41032</c:v>
                </c:pt>
                <c:pt idx="11713">
                  <c:v>41032.040999999997</c:v>
                </c:pt>
                <c:pt idx="11714">
                  <c:v>41032.082999999999</c:v>
                </c:pt>
                <c:pt idx="11715">
                  <c:v>41032.125</c:v>
                </c:pt>
                <c:pt idx="11716">
                  <c:v>41032.165999999997</c:v>
                </c:pt>
                <c:pt idx="11717">
                  <c:v>41032.207999999999</c:v>
                </c:pt>
                <c:pt idx="11718">
                  <c:v>41032.25</c:v>
                </c:pt>
                <c:pt idx="11719">
                  <c:v>41032.290999999997</c:v>
                </c:pt>
                <c:pt idx="11720">
                  <c:v>41032.332999999999</c:v>
                </c:pt>
                <c:pt idx="11721">
                  <c:v>41032.375</c:v>
                </c:pt>
                <c:pt idx="11722">
                  <c:v>41032.415999999997</c:v>
                </c:pt>
                <c:pt idx="11723">
                  <c:v>41032.457999999999</c:v>
                </c:pt>
                <c:pt idx="11724">
                  <c:v>41032.499000000003</c:v>
                </c:pt>
                <c:pt idx="11725">
                  <c:v>41032.540999999997</c:v>
                </c:pt>
                <c:pt idx="11726">
                  <c:v>41032.582999999999</c:v>
                </c:pt>
                <c:pt idx="11727">
                  <c:v>41032.624000000003</c:v>
                </c:pt>
                <c:pt idx="11728">
                  <c:v>41032.665999999997</c:v>
                </c:pt>
                <c:pt idx="11729">
                  <c:v>41032.707999999999</c:v>
                </c:pt>
                <c:pt idx="11730">
                  <c:v>41032.749000000003</c:v>
                </c:pt>
                <c:pt idx="11731">
                  <c:v>41032.790999999997</c:v>
                </c:pt>
                <c:pt idx="11732">
                  <c:v>41032.832999999999</c:v>
                </c:pt>
                <c:pt idx="11733">
                  <c:v>41032.874000000003</c:v>
                </c:pt>
                <c:pt idx="11734">
                  <c:v>41032.915999999997</c:v>
                </c:pt>
                <c:pt idx="11735">
                  <c:v>41032.957999999999</c:v>
                </c:pt>
                <c:pt idx="11736">
                  <c:v>41032.999000000003</c:v>
                </c:pt>
                <c:pt idx="11737">
                  <c:v>41033.040999999997</c:v>
                </c:pt>
                <c:pt idx="11738">
                  <c:v>41033.082999999999</c:v>
                </c:pt>
                <c:pt idx="11739">
                  <c:v>41033.124000000003</c:v>
                </c:pt>
                <c:pt idx="11740">
                  <c:v>41033.165999999997</c:v>
                </c:pt>
                <c:pt idx="11741">
                  <c:v>41033.207999999999</c:v>
                </c:pt>
                <c:pt idx="11742">
                  <c:v>41033.249000000003</c:v>
                </c:pt>
                <c:pt idx="11743">
                  <c:v>41033.290999999997</c:v>
                </c:pt>
                <c:pt idx="11744">
                  <c:v>41033.332999999999</c:v>
                </c:pt>
                <c:pt idx="11745">
                  <c:v>41033.375</c:v>
                </c:pt>
                <c:pt idx="11746">
                  <c:v>41033.415999999997</c:v>
                </c:pt>
                <c:pt idx="11747">
                  <c:v>41033.457999999999</c:v>
                </c:pt>
                <c:pt idx="11748">
                  <c:v>41033.5</c:v>
                </c:pt>
                <c:pt idx="11749">
                  <c:v>41033.540999999997</c:v>
                </c:pt>
                <c:pt idx="11750">
                  <c:v>41033.582999999999</c:v>
                </c:pt>
                <c:pt idx="11751">
                  <c:v>41033.625</c:v>
                </c:pt>
                <c:pt idx="11752">
                  <c:v>41033.665999999997</c:v>
                </c:pt>
                <c:pt idx="11753">
                  <c:v>41033.707999999999</c:v>
                </c:pt>
                <c:pt idx="11754">
                  <c:v>41033.75</c:v>
                </c:pt>
                <c:pt idx="11755">
                  <c:v>41033.790999999997</c:v>
                </c:pt>
                <c:pt idx="11756">
                  <c:v>41033.832999999999</c:v>
                </c:pt>
                <c:pt idx="11757">
                  <c:v>41033.875</c:v>
                </c:pt>
                <c:pt idx="11758">
                  <c:v>41033.915999999997</c:v>
                </c:pt>
                <c:pt idx="11759">
                  <c:v>41033.957999999999</c:v>
                </c:pt>
                <c:pt idx="11760">
                  <c:v>41034</c:v>
                </c:pt>
                <c:pt idx="11761">
                  <c:v>41034.040999999997</c:v>
                </c:pt>
                <c:pt idx="11762">
                  <c:v>41034.082999999999</c:v>
                </c:pt>
                <c:pt idx="11763">
                  <c:v>41034.125</c:v>
                </c:pt>
                <c:pt idx="11764">
                  <c:v>41034.165999999997</c:v>
                </c:pt>
                <c:pt idx="11765">
                  <c:v>41034.207999999999</c:v>
                </c:pt>
                <c:pt idx="11766">
                  <c:v>41034.25</c:v>
                </c:pt>
                <c:pt idx="11767">
                  <c:v>41034.290999999997</c:v>
                </c:pt>
                <c:pt idx="11768">
                  <c:v>41034.332999999999</c:v>
                </c:pt>
                <c:pt idx="11769">
                  <c:v>41034.374000000003</c:v>
                </c:pt>
                <c:pt idx="11770">
                  <c:v>41034.415999999997</c:v>
                </c:pt>
                <c:pt idx="11771">
                  <c:v>41034.457999999999</c:v>
                </c:pt>
                <c:pt idx="11772">
                  <c:v>41034.499000000003</c:v>
                </c:pt>
                <c:pt idx="11773">
                  <c:v>41034.540999999997</c:v>
                </c:pt>
                <c:pt idx="11774">
                  <c:v>41034.582999999999</c:v>
                </c:pt>
                <c:pt idx="11775">
                  <c:v>41034.624000000003</c:v>
                </c:pt>
                <c:pt idx="11776">
                  <c:v>41034.665999999997</c:v>
                </c:pt>
                <c:pt idx="11777">
                  <c:v>41034.707999999999</c:v>
                </c:pt>
                <c:pt idx="11778">
                  <c:v>41034.749000000003</c:v>
                </c:pt>
                <c:pt idx="11779">
                  <c:v>41034.790999999997</c:v>
                </c:pt>
                <c:pt idx="11780">
                  <c:v>41034.832999999999</c:v>
                </c:pt>
                <c:pt idx="11781">
                  <c:v>41034.874000000003</c:v>
                </c:pt>
                <c:pt idx="11782">
                  <c:v>41034.915999999997</c:v>
                </c:pt>
                <c:pt idx="11783">
                  <c:v>41034.957999999999</c:v>
                </c:pt>
                <c:pt idx="11784">
                  <c:v>41034.999000000003</c:v>
                </c:pt>
                <c:pt idx="11785">
                  <c:v>41035.040999999997</c:v>
                </c:pt>
                <c:pt idx="11786">
                  <c:v>41035.082999999999</c:v>
                </c:pt>
                <c:pt idx="11787">
                  <c:v>41035.125</c:v>
                </c:pt>
                <c:pt idx="11788">
                  <c:v>41035.165999999997</c:v>
                </c:pt>
                <c:pt idx="11789">
                  <c:v>41035.207999999999</c:v>
                </c:pt>
                <c:pt idx="11790">
                  <c:v>41035.249000000003</c:v>
                </c:pt>
                <c:pt idx="11791">
                  <c:v>41035.290999999997</c:v>
                </c:pt>
                <c:pt idx="11792">
                  <c:v>41035.332999999999</c:v>
                </c:pt>
                <c:pt idx="11793">
                  <c:v>41035.374000000003</c:v>
                </c:pt>
                <c:pt idx="11794">
                  <c:v>41035.415999999997</c:v>
                </c:pt>
                <c:pt idx="11795">
                  <c:v>41035.457999999999</c:v>
                </c:pt>
                <c:pt idx="11796">
                  <c:v>41035.5</c:v>
                </c:pt>
                <c:pt idx="11797">
                  <c:v>41035.540999999997</c:v>
                </c:pt>
                <c:pt idx="11798">
                  <c:v>41035.582999999999</c:v>
                </c:pt>
                <c:pt idx="11799">
                  <c:v>41035.624000000003</c:v>
                </c:pt>
                <c:pt idx="11800">
                  <c:v>41035.665999999997</c:v>
                </c:pt>
                <c:pt idx="11801">
                  <c:v>41035.707999999999</c:v>
                </c:pt>
                <c:pt idx="11802">
                  <c:v>41035.75</c:v>
                </c:pt>
                <c:pt idx="11803">
                  <c:v>41035.790999999997</c:v>
                </c:pt>
                <c:pt idx="11804">
                  <c:v>41035.832999999999</c:v>
                </c:pt>
                <c:pt idx="11805">
                  <c:v>41035.874000000003</c:v>
                </c:pt>
                <c:pt idx="11806">
                  <c:v>41035.915999999997</c:v>
                </c:pt>
                <c:pt idx="11807">
                  <c:v>41035.957999999999</c:v>
                </c:pt>
                <c:pt idx="11808">
                  <c:v>41036</c:v>
                </c:pt>
                <c:pt idx="11809">
                  <c:v>41036.040999999997</c:v>
                </c:pt>
                <c:pt idx="11810">
                  <c:v>41036.082999999999</c:v>
                </c:pt>
                <c:pt idx="11811">
                  <c:v>41036.124000000003</c:v>
                </c:pt>
                <c:pt idx="11812">
                  <c:v>41036.165999999997</c:v>
                </c:pt>
                <c:pt idx="11813">
                  <c:v>41036.207999999999</c:v>
                </c:pt>
                <c:pt idx="11814">
                  <c:v>41036.25</c:v>
                </c:pt>
                <c:pt idx="11815">
                  <c:v>41036.290999999997</c:v>
                </c:pt>
                <c:pt idx="11816">
                  <c:v>41036.332999999999</c:v>
                </c:pt>
                <c:pt idx="11817">
                  <c:v>41036.374000000003</c:v>
                </c:pt>
                <c:pt idx="11818">
                  <c:v>41036.415999999997</c:v>
                </c:pt>
                <c:pt idx="11819">
                  <c:v>41036.457999999999</c:v>
                </c:pt>
                <c:pt idx="11820">
                  <c:v>41036.5</c:v>
                </c:pt>
                <c:pt idx="11821">
                  <c:v>41036.540999999997</c:v>
                </c:pt>
                <c:pt idx="11822">
                  <c:v>41036.582999999999</c:v>
                </c:pt>
                <c:pt idx="11823">
                  <c:v>41036.624000000003</c:v>
                </c:pt>
                <c:pt idx="11824">
                  <c:v>41036.665999999997</c:v>
                </c:pt>
                <c:pt idx="11825">
                  <c:v>41036.707999999999</c:v>
                </c:pt>
                <c:pt idx="11826">
                  <c:v>41036.75</c:v>
                </c:pt>
                <c:pt idx="11827">
                  <c:v>41036.790999999997</c:v>
                </c:pt>
                <c:pt idx="11828">
                  <c:v>41036.832999999999</c:v>
                </c:pt>
                <c:pt idx="11829">
                  <c:v>41036.874000000003</c:v>
                </c:pt>
                <c:pt idx="11830">
                  <c:v>41036.915999999997</c:v>
                </c:pt>
                <c:pt idx="11831">
                  <c:v>41036.957999999999</c:v>
                </c:pt>
                <c:pt idx="11832">
                  <c:v>41037</c:v>
                </c:pt>
                <c:pt idx="11833">
                  <c:v>41037.040999999997</c:v>
                </c:pt>
                <c:pt idx="11834">
                  <c:v>41037.082999999999</c:v>
                </c:pt>
                <c:pt idx="11835">
                  <c:v>41037.124000000003</c:v>
                </c:pt>
                <c:pt idx="11836">
                  <c:v>41037.165999999997</c:v>
                </c:pt>
                <c:pt idx="11837">
                  <c:v>41037.207999999999</c:v>
                </c:pt>
                <c:pt idx="11838">
                  <c:v>41037.249000000003</c:v>
                </c:pt>
                <c:pt idx="11839">
                  <c:v>41037.290999999997</c:v>
                </c:pt>
                <c:pt idx="11840">
                  <c:v>41037.332999999999</c:v>
                </c:pt>
                <c:pt idx="11841">
                  <c:v>41037.374000000003</c:v>
                </c:pt>
                <c:pt idx="11842">
                  <c:v>41037.415999999997</c:v>
                </c:pt>
                <c:pt idx="11843">
                  <c:v>41037.457999999999</c:v>
                </c:pt>
                <c:pt idx="11844">
                  <c:v>41037.499000000003</c:v>
                </c:pt>
                <c:pt idx="11845">
                  <c:v>41037.540999999997</c:v>
                </c:pt>
                <c:pt idx="11846">
                  <c:v>41037.582999999999</c:v>
                </c:pt>
                <c:pt idx="11847">
                  <c:v>41037.624000000003</c:v>
                </c:pt>
                <c:pt idx="11848">
                  <c:v>41037.665999999997</c:v>
                </c:pt>
                <c:pt idx="11849">
                  <c:v>41037.707999999999</c:v>
                </c:pt>
                <c:pt idx="11850">
                  <c:v>41037.749000000003</c:v>
                </c:pt>
                <c:pt idx="11851">
                  <c:v>41037.790999999997</c:v>
                </c:pt>
                <c:pt idx="11852">
                  <c:v>41037.832999999999</c:v>
                </c:pt>
                <c:pt idx="11853">
                  <c:v>41037.874000000003</c:v>
                </c:pt>
                <c:pt idx="11854">
                  <c:v>41037.915999999997</c:v>
                </c:pt>
                <c:pt idx="11855">
                  <c:v>41037.957999999999</c:v>
                </c:pt>
                <c:pt idx="11856">
                  <c:v>41038</c:v>
                </c:pt>
                <c:pt idx="11857">
                  <c:v>41038.040999999997</c:v>
                </c:pt>
                <c:pt idx="11858">
                  <c:v>41038.082999999999</c:v>
                </c:pt>
                <c:pt idx="11859">
                  <c:v>41038.124000000003</c:v>
                </c:pt>
                <c:pt idx="11860">
                  <c:v>41038.165999999997</c:v>
                </c:pt>
                <c:pt idx="11861">
                  <c:v>41038.207999999999</c:v>
                </c:pt>
                <c:pt idx="11862">
                  <c:v>41038.249000000003</c:v>
                </c:pt>
                <c:pt idx="11863">
                  <c:v>41038.290999999997</c:v>
                </c:pt>
                <c:pt idx="11864">
                  <c:v>41038.332999999999</c:v>
                </c:pt>
                <c:pt idx="11865">
                  <c:v>41038.374000000003</c:v>
                </c:pt>
                <c:pt idx="11866">
                  <c:v>41038.415999999997</c:v>
                </c:pt>
                <c:pt idx="11867">
                  <c:v>41038.457999999999</c:v>
                </c:pt>
                <c:pt idx="11868">
                  <c:v>41038.5</c:v>
                </c:pt>
                <c:pt idx="11869">
                  <c:v>41038.540999999997</c:v>
                </c:pt>
                <c:pt idx="11870">
                  <c:v>41038.582999999999</c:v>
                </c:pt>
                <c:pt idx="11871">
                  <c:v>41038.625</c:v>
                </c:pt>
                <c:pt idx="11872">
                  <c:v>41038.665999999997</c:v>
                </c:pt>
                <c:pt idx="11873">
                  <c:v>41038.707999999999</c:v>
                </c:pt>
                <c:pt idx="11874">
                  <c:v>41038.749000000003</c:v>
                </c:pt>
                <c:pt idx="11875">
                  <c:v>41038.790999999997</c:v>
                </c:pt>
                <c:pt idx="11876">
                  <c:v>41038.832999999999</c:v>
                </c:pt>
                <c:pt idx="11877">
                  <c:v>41038.874000000003</c:v>
                </c:pt>
                <c:pt idx="11878">
                  <c:v>41038.915999999997</c:v>
                </c:pt>
                <c:pt idx="11879">
                  <c:v>41038.957999999999</c:v>
                </c:pt>
                <c:pt idx="11880">
                  <c:v>41038.999000000003</c:v>
                </c:pt>
                <c:pt idx="11881">
                  <c:v>41039.040999999997</c:v>
                </c:pt>
                <c:pt idx="11882">
                  <c:v>41039.082999999999</c:v>
                </c:pt>
                <c:pt idx="11883">
                  <c:v>41039.125</c:v>
                </c:pt>
                <c:pt idx="11884">
                  <c:v>41039.165999999997</c:v>
                </c:pt>
                <c:pt idx="11885">
                  <c:v>41039.207999999999</c:v>
                </c:pt>
                <c:pt idx="11886">
                  <c:v>41039.25</c:v>
                </c:pt>
                <c:pt idx="11887">
                  <c:v>41039.290999999997</c:v>
                </c:pt>
                <c:pt idx="11888">
                  <c:v>41039.332999999999</c:v>
                </c:pt>
                <c:pt idx="11889">
                  <c:v>41039.375</c:v>
                </c:pt>
                <c:pt idx="11890">
                  <c:v>41039.415999999997</c:v>
                </c:pt>
                <c:pt idx="11891">
                  <c:v>41039.457999999999</c:v>
                </c:pt>
                <c:pt idx="11892">
                  <c:v>41039.499000000003</c:v>
                </c:pt>
                <c:pt idx="11893">
                  <c:v>41039.540999999997</c:v>
                </c:pt>
                <c:pt idx="11894">
                  <c:v>41039.582999999999</c:v>
                </c:pt>
                <c:pt idx="11895">
                  <c:v>41039.624000000003</c:v>
                </c:pt>
                <c:pt idx="11896">
                  <c:v>41039.665999999997</c:v>
                </c:pt>
                <c:pt idx="11897">
                  <c:v>41039.707999999999</c:v>
                </c:pt>
                <c:pt idx="11898">
                  <c:v>41039.75</c:v>
                </c:pt>
                <c:pt idx="11899">
                  <c:v>41039.790999999997</c:v>
                </c:pt>
                <c:pt idx="11900">
                  <c:v>41039.832999999999</c:v>
                </c:pt>
                <c:pt idx="11901">
                  <c:v>41039.874000000003</c:v>
                </c:pt>
                <c:pt idx="11902">
                  <c:v>41039.915999999997</c:v>
                </c:pt>
                <c:pt idx="11903">
                  <c:v>41039.957999999999</c:v>
                </c:pt>
                <c:pt idx="11904">
                  <c:v>41039.999000000003</c:v>
                </c:pt>
                <c:pt idx="11905">
                  <c:v>41040.040999999997</c:v>
                </c:pt>
                <c:pt idx="11906">
                  <c:v>41040.082999999999</c:v>
                </c:pt>
                <c:pt idx="11907">
                  <c:v>41040.125</c:v>
                </c:pt>
                <c:pt idx="11908">
                  <c:v>41040.165999999997</c:v>
                </c:pt>
                <c:pt idx="11909">
                  <c:v>41040.207999999999</c:v>
                </c:pt>
                <c:pt idx="11910">
                  <c:v>41040.249000000003</c:v>
                </c:pt>
                <c:pt idx="11911">
                  <c:v>41040.290999999997</c:v>
                </c:pt>
                <c:pt idx="11912">
                  <c:v>41040.332999999999</c:v>
                </c:pt>
                <c:pt idx="11913">
                  <c:v>41040.374000000003</c:v>
                </c:pt>
                <c:pt idx="11914">
                  <c:v>41040.415999999997</c:v>
                </c:pt>
                <c:pt idx="11915">
                  <c:v>41040.457999999999</c:v>
                </c:pt>
                <c:pt idx="11916">
                  <c:v>41040.5</c:v>
                </c:pt>
                <c:pt idx="11917">
                  <c:v>41040.540999999997</c:v>
                </c:pt>
                <c:pt idx="11918">
                  <c:v>41040.582999999999</c:v>
                </c:pt>
                <c:pt idx="11919">
                  <c:v>41040.624000000003</c:v>
                </c:pt>
                <c:pt idx="11920">
                  <c:v>41040.665999999997</c:v>
                </c:pt>
                <c:pt idx="11921">
                  <c:v>41040.707999999999</c:v>
                </c:pt>
                <c:pt idx="11922">
                  <c:v>41040.75</c:v>
                </c:pt>
                <c:pt idx="11923">
                  <c:v>41040.790999999997</c:v>
                </c:pt>
                <c:pt idx="11924">
                  <c:v>41040.832999999999</c:v>
                </c:pt>
                <c:pt idx="11925">
                  <c:v>41040.874000000003</c:v>
                </c:pt>
                <c:pt idx="11926">
                  <c:v>41040.915999999997</c:v>
                </c:pt>
                <c:pt idx="11927">
                  <c:v>41040.957999999999</c:v>
                </c:pt>
                <c:pt idx="11928">
                  <c:v>41041</c:v>
                </c:pt>
                <c:pt idx="11929">
                  <c:v>41041.040999999997</c:v>
                </c:pt>
                <c:pt idx="11930">
                  <c:v>41041.082999999999</c:v>
                </c:pt>
                <c:pt idx="11931">
                  <c:v>41041.124000000003</c:v>
                </c:pt>
                <c:pt idx="11932">
                  <c:v>41041.165999999997</c:v>
                </c:pt>
                <c:pt idx="11933">
                  <c:v>41041.207999999999</c:v>
                </c:pt>
                <c:pt idx="11934">
                  <c:v>41041.25</c:v>
                </c:pt>
                <c:pt idx="11935">
                  <c:v>41041.290999999997</c:v>
                </c:pt>
                <c:pt idx="11936">
                  <c:v>41041.332999999999</c:v>
                </c:pt>
                <c:pt idx="11937">
                  <c:v>41041.375</c:v>
                </c:pt>
                <c:pt idx="11938">
                  <c:v>41041.415999999997</c:v>
                </c:pt>
                <c:pt idx="11939">
                  <c:v>41041.457999999999</c:v>
                </c:pt>
                <c:pt idx="11940">
                  <c:v>41041.499000000003</c:v>
                </c:pt>
                <c:pt idx="11941">
                  <c:v>41041.540999999997</c:v>
                </c:pt>
                <c:pt idx="11942">
                  <c:v>41041.582999999999</c:v>
                </c:pt>
                <c:pt idx="11943">
                  <c:v>41041.624000000003</c:v>
                </c:pt>
                <c:pt idx="11944">
                  <c:v>41041.665999999997</c:v>
                </c:pt>
                <c:pt idx="11945">
                  <c:v>41041.707999999999</c:v>
                </c:pt>
                <c:pt idx="11946">
                  <c:v>41041.75</c:v>
                </c:pt>
                <c:pt idx="11947">
                  <c:v>41041.790999999997</c:v>
                </c:pt>
                <c:pt idx="11948">
                  <c:v>41041.832999999999</c:v>
                </c:pt>
                <c:pt idx="11949">
                  <c:v>41041.874000000003</c:v>
                </c:pt>
                <c:pt idx="11950">
                  <c:v>41041.915999999997</c:v>
                </c:pt>
                <c:pt idx="11951">
                  <c:v>41041.957999999999</c:v>
                </c:pt>
                <c:pt idx="11952">
                  <c:v>41041.999000000003</c:v>
                </c:pt>
                <c:pt idx="11953">
                  <c:v>41042.040999999997</c:v>
                </c:pt>
                <c:pt idx="11954">
                  <c:v>41042.082999999999</c:v>
                </c:pt>
                <c:pt idx="11955">
                  <c:v>41042.124000000003</c:v>
                </c:pt>
                <c:pt idx="11956">
                  <c:v>41042.165999999997</c:v>
                </c:pt>
                <c:pt idx="11957">
                  <c:v>41042.207999999999</c:v>
                </c:pt>
                <c:pt idx="11958">
                  <c:v>41042.25</c:v>
                </c:pt>
                <c:pt idx="11959">
                  <c:v>41042.290999999997</c:v>
                </c:pt>
                <c:pt idx="11960">
                  <c:v>41042.332999999999</c:v>
                </c:pt>
                <c:pt idx="11961">
                  <c:v>41042.375</c:v>
                </c:pt>
                <c:pt idx="11962">
                  <c:v>41042.415999999997</c:v>
                </c:pt>
                <c:pt idx="11963">
                  <c:v>41042.457999999999</c:v>
                </c:pt>
                <c:pt idx="11964">
                  <c:v>41042.5</c:v>
                </c:pt>
                <c:pt idx="11965">
                  <c:v>41042.540999999997</c:v>
                </c:pt>
                <c:pt idx="11966">
                  <c:v>41042.582999999999</c:v>
                </c:pt>
                <c:pt idx="11967">
                  <c:v>41042.624000000003</c:v>
                </c:pt>
                <c:pt idx="11968">
                  <c:v>41042.665999999997</c:v>
                </c:pt>
                <c:pt idx="11969">
                  <c:v>41042.707999999999</c:v>
                </c:pt>
                <c:pt idx="11970">
                  <c:v>41042.749000000003</c:v>
                </c:pt>
                <c:pt idx="11971">
                  <c:v>41042.790999999997</c:v>
                </c:pt>
                <c:pt idx="11972">
                  <c:v>41042.832999999999</c:v>
                </c:pt>
                <c:pt idx="11973">
                  <c:v>41042.875</c:v>
                </c:pt>
                <c:pt idx="11974">
                  <c:v>41042.915999999997</c:v>
                </c:pt>
                <c:pt idx="11975">
                  <c:v>41042.957999999999</c:v>
                </c:pt>
                <c:pt idx="11976">
                  <c:v>41043</c:v>
                </c:pt>
                <c:pt idx="11977">
                  <c:v>41043.040999999997</c:v>
                </c:pt>
                <c:pt idx="11978">
                  <c:v>41043.082999999999</c:v>
                </c:pt>
                <c:pt idx="11979">
                  <c:v>41043.125</c:v>
                </c:pt>
                <c:pt idx="11980">
                  <c:v>41043.165999999997</c:v>
                </c:pt>
                <c:pt idx="11981">
                  <c:v>41043.207999999999</c:v>
                </c:pt>
                <c:pt idx="11982">
                  <c:v>41043.25</c:v>
                </c:pt>
                <c:pt idx="11983">
                  <c:v>41043.290999999997</c:v>
                </c:pt>
                <c:pt idx="11984">
                  <c:v>41043.332999999999</c:v>
                </c:pt>
                <c:pt idx="11985">
                  <c:v>41043.374000000003</c:v>
                </c:pt>
                <c:pt idx="11986">
                  <c:v>41043.415999999997</c:v>
                </c:pt>
                <c:pt idx="11987">
                  <c:v>41043.457999999999</c:v>
                </c:pt>
                <c:pt idx="11988">
                  <c:v>41043.499000000003</c:v>
                </c:pt>
                <c:pt idx="11989">
                  <c:v>41043.540999999997</c:v>
                </c:pt>
                <c:pt idx="11990">
                  <c:v>41043.582999999999</c:v>
                </c:pt>
                <c:pt idx="11991">
                  <c:v>41043.624000000003</c:v>
                </c:pt>
                <c:pt idx="11992">
                  <c:v>41043.665999999997</c:v>
                </c:pt>
                <c:pt idx="11993">
                  <c:v>41043.707999999999</c:v>
                </c:pt>
                <c:pt idx="11994">
                  <c:v>41043.749000000003</c:v>
                </c:pt>
                <c:pt idx="11995">
                  <c:v>41043.790999999997</c:v>
                </c:pt>
                <c:pt idx="11996">
                  <c:v>41043.832999999999</c:v>
                </c:pt>
                <c:pt idx="11997">
                  <c:v>41043.874000000003</c:v>
                </c:pt>
                <c:pt idx="11998">
                  <c:v>41043.915999999997</c:v>
                </c:pt>
                <c:pt idx="11999">
                  <c:v>41043.957999999999</c:v>
                </c:pt>
                <c:pt idx="12000">
                  <c:v>41044</c:v>
                </c:pt>
                <c:pt idx="12001">
                  <c:v>41044.040999999997</c:v>
                </c:pt>
                <c:pt idx="12002">
                  <c:v>41044.082999999999</c:v>
                </c:pt>
                <c:pt idx="12003">
                  <c:v>41044.124000000003</c:v>
                </c:pt>
                <c:pt idx="12004">
                  <c:v>41044.165999999997</c:v>
                </c:pt>
                <c:pt idx="12005">
                  <c:v>41044.207999999999</c:v>
                </c:pt>
                <c:pt idx="12006">
                  <c:v>41044.249000000003</c:v>
                </c:pt>
                <c:pt idx="12007">
                  <c:v>41044.290999999997</c:v>
                </c:pt>
                <c:pt idx="12008">
                  <c:v>41044.332999999999</c:v>
                </c:pt>
                <c:pt idx="12009">
                  <c:v>41044.375</c:v>
                </c:pt>
                <c:pt idx="12010">
                  <c:v>41044.415999999997</c:v>
                </c:pt>
                <c:pt idx="12011">
                  <c:v>41044.457999999999</c:v>
                </c:pt>
                <c:pt idx="12012">
                  <c:v>41044.5</c:v>
                </c:pt>
                <c:pt idx="12013">
                  <c:v>41044.540999999997</c:v>
                </c:pt>
                <c:pt idx="12014">
                  <c:v>41044.582999999999</c:v>
                </c:pt>
                <c:pt idx="12015">
                  <c:v>41044.625</c:v>
                </c:pt>
                <c:pt idx="12016">
                  <c:v>41044.665999999997</c:v>
                </c:pt>
                <c:pt idx="12017">
                  <c:v>41044.707999999999</c:v>
                </c:pt>
                <c:pt idx="12018">
                  <c:v>41044.75</c:v>
                </c:pt>
                <c:pt idx="12019">
                  <c:v>41044.790999999997</c:v>
                </c:pt>
                <c:pt idx="12020">
                  <c:v>41044.832999999999</c:v>
                </c:pt>
                <c:pt idx="12021">
                  <c:v>41044.875</c:v>
                </c:pt>
                <c:pt idx="12022">
                  <c:v>41044.915999999997</c:v>
                </c:pt>
                <c:pt idx="12023">
                  <c:v>41044.957999999999</c:v>
                </c:pt>
                <c:pt idx="12024">
                  <c:v>41045</c:v>
                </c:pt>
                <c:pt idx="12025">
                  <c:v>41045.040999999997</c:v>
                </c:pt>
                <c:pt idx="12026">
                  <c:v>41045.082999999999</c:v>
                </c:pt>
                <c:pt idx="12027">
                  <c:v>41045.124000000003</c:v>
                </c:pt>
                <c:pt idx="12028">
                  <c:v>41045.165999999997</c:v>
                </c:pt>
                <c:pt idx="12029">
                  <c:v>41045.207999999999</c:v>
                </c:pt>
                <c:pt idx="12030">
                  <c:v>41045.249000000003</c:v>
                </c:pt>
                <c:pt idx="12031">
                  <c:v>41045.290999999997</c:v>
                </c:pt>
                <c:pt idx="12032">
                  <c:v>41045.332999999999</c:v>
                </c:pt>
                <c:pt idx="12033">
                  <c:v>41045.375</c:v>
                </c:pt>
                <c:pt idx="12034">
                  <c:v>41045.417000000001</c:v>
                </c:pt>
                <c:pt idx="12035">
                  <c:v>41045.457999999999</c:v>
                </c:pt>
                <c:pt idx="12036">
                  <c:v>41045.499000000003</c:v>
                </c:pt>
                <c:pt idx="12037">
                  <c:v>41045.540999999997</c:v>
                </c:pt>
                <c:pt idx="12038">
                  <c:v>41045.582999999999</c:v>
                </c:pt>
                <c:pt idx="12039">
                  <c:v>41045.625</c:v>
                </c:pt>
                <c:pt idx="12040">
                  <c:v>41045.665999999997</c:v>
                </c:pt>
                <c:pt idx="12041">
                  <c:v>41045.707999999999</c:v>
                </c:pt>
                <c:pt idx="12042">
                  <c:v>41045.749000000003</c:v>
                </c:pt>
                <c:pt idx="12043">
                  <c:v>41045.790999999997</c:v>
                </c:pt>
                <c:pt idx="12044">
                  <c:v>41045.832999999999</c:v>
                </c:pt>
                <c:pt idx="12045">
                  <c:v>41045.875</c:v>
                </c:pt>
                <c:pt idx="12046">
                  <c:v>41045.915999999997</c:v>
                </c:pt>
                <c:pt idx="12047">
                  <c:v>41045.957999999999</c:v>
                </c:pt>
                <c:pt idx="12048">
                  <c:v>41045.999000000003</c:v>
                </c:pt>
                <c:pt idx="12049">
                  <c:v>41046.040999999997</c:v>
                </c:pt>
                <c:pt idx="12050">
                  <c:v>41046.082999999999</c:v>
                </c:pt>
                <c:pt idx="12051">
                  <c:v>41046.124000000003</c:v>
                </c:pt>
                <c:pt idx="12052">
                  <c:v>41046.165999999997</c:v>
                </c:pt>
                <c:pt idx="12053">
                  <c:v>41046.207999999999</c:v>
                </c:pt>
                <c:pt idx="12054">
                  <c:v>41046.25</c:v>
                </c:pt>
                <c:pt idx="12055">
                  <c:v>41046.290999999997</c:v>
                </c:pt>
                <c:pt idx="12056">
                  <c:v>41046.332999999999</c:v>
                </c:pt>
                <c:pt idx="12057">
                  <c:v>41046.375</c:v>
                </c:pt>
                <c:pt idx="12058">
                  <c:v>41046.415999999997</c:v>
                </c:pt>
                <c:pt idx="12059">
                  <c:v>41046.457999999999</c:v>
                </c:pt>
                <c:pt idx="12060">
                  <c:v>41046.499000000003</c:v>
                </c:pt>
                <c:pt idx="12061">
                  <c:v>41046.540999999997</c:v>
                </c:pt>
                <c:pt idx="12062">
                  <c:v>41046.582999999999</c:v>
                </c:pt>
                <c:pt idx="12063">
                  <c:v>41046.625</c:v>
                </c:pt>
                <c:pt idx="12064">
                  <c:v>41046.665999999997</c:v>
                </c:pt>
                <c:pt idx="12065">
                  <c:v>41046.707999999999</c:v>
                </c:pt>
                <c:pt idx="12066">
                  <c:v>41046.75</c:v>
                </c:pt>
                <c:pt idx="12067">
                  <c:v>41046.792000000001</c:v>
                </c:pt>
                <c:pt idx="12068">
                  <c:v>41046.832999999999</c:v>
                </c:pt>
                <c:pt idx="12069">
                  <c:v>41046.874000000003</c:v>
                </c:pt>
                <c:pt idx="12070">
                  <c:v>41046.915999999997</c:v>
                </c:pt>
                <c:pt idx="12071">
                  <c:v>41046.957999999999</c:v>
                </c:pt>
                <c:pt idx="12072">
                  <c:v>41046.999000000003</c:v>
                </c:pt>
                <c:pt idx="12073">
                  <c:v>41047.040999999997</c:v>
                </c:pt>
                <c:pt idx="12074">
                  <c:v>41047.082999999999</c:v>
                </c:pt>
                <c:pt idx="12075">
                  <c:v>41047.125</c:v>
                </c:pt>
                <c:pt idx="12076">
                  <c:v>41047.165999999997</c:v>
                </c:pt>
                <c:pt idx="12077">
                  <c:v>41047.207999999999</c:v>
                </c:pt>
                <c:pt idx="12078">
                  <c:v>41047.25</c:v>
                </c:pt>
                <c:pt idx="12079">
                  <c:v>41047.290999999997</c:v>
                </c:pt>
                <c:pt idx="12080">
                  <c:v>41047.332999999999</c:v>
                </c:pt>
                <c:pt idx="12081">
                  <c:v>41047.374000000003</c:v>
                </c:pt>
                <c:pt idx="12082">
                  <c:v>41047.415999999997</c:v>
                </c:pt>
                <c:pt idx="12083">
                  <c:v>41047.457999999999</c:v>
                </c:pt>
                <c:pt idx="12084">
                  <c:v>41047.499000000003</c:v>
                </c:pt>
                <c:pt idx="12085">
                  <c:v>41047.540999999997</c:v>
                </c:pt>
                <c:pt idx="12086">
                  <c:v>41047.582999999999</c:v>
                </c:pt>
                <c:pt idx="12087">
                  <c:v>41047.624000000003</c:v>
                </c:pt>
                <c:pt idx="12088">
                  <c:v>41047.665999999997</c:v>
                </c:pt>
                <c:pt idx="12089">
                  <c:v>41047.707999999999</c:v>
                </c:pt>
                <c:pt idx="12090">
                  <c:v>41047.749000000003</c:v>
                </c:pt>
                <c:pt idx="12091">
                  <c:v>41047.790999999997</c:v>
                </c:pt>
                <c:pt idx="12092">
                  <c:v>41047.832999999999</c:v>
                </c:pt>
                <c:pt idx="12093">
                  <c:v>41047.874000000003</c:v>
                </c:pt>
                <c:pt idx="12094">
                  <c:v>41047.915999999997</c:v>
                </c:pt>
                <c:pt idx="12095">
                  <c:v>41047.957999999999</c:v>
                </c:pt>
                <c:pt idx="12096">
                  <c:v>41047.999000000003</c:v>
                </c:pt>
                <c:pt idx="12097">
                  <c:v>41048.040999999997</c:v>
                </c:pt>
                <c:pt idx="12098">
                  <c:v>41048.082999999999</c:v>
                </c:pt>
                <c:pt idx="12099">
                  <c:v>41048.124000000003</c:v>
                </c:pt>
                <c:pt idx="12100">
                  <c:v>41048.165999999997</c:v>
                </c:pt>
                <c:pt idx="12101">
                  <c:v>41048.207999999999</c:v>
                </c:pt>
                <c:pt idx="12102">
                  <c:v>41048.249000000003</c:v>
                </c:pt>
                <c:pt idx="12103">
                  <c:v>41048.290999999997</c:v>
                </c:pt>
                <c:pt idx="12104">
                  <c:v>41048.332999999999</c:v>
                </c:pt>
                <c:pt idx="12105">
                  <c:v>41048.374000000003</c:v>
                </c:pt>
                <c:pt idx="12106">
                  <c:v>41048.415999999997</c:v>
                </c:pt>
                <c:pt idx="12107">
                  <c:v>41048.457999999999</c:v>
                </c:pt>
                <c:pt idx="12108">
                  <c:v>41048.499000000003</c:v>
                </c:pt>
                <c:pt idx="12109">
                  <c:v>41048.540999999997</c:v>
                </c:pt>
                <c:pt idx="12110">
                  <c:v>41048.582999999999</c:v>
                </c:pt>
                <c:pt idx="12111">
                  <c:v>41048.625</c:v>
                </c:pt>
                <c:pt idx="12112">
                  <c:v>41048.665999999997</c:v>
                </c:pt>
                <c:pt idx="12113">
                  <c:v>41048.707999999999</c:v>
                </c:pt>
                <c:pt idx="12114">
                  <c:v>41048.75</c:v>
                </c:pt>
                <c:pt idx="12115">
                  <c:v>41048.790999999997</c:v>
                </c:pt>
                <c:pt idx="12116">
                  <c:v>41048.832999999999</c:v>
                </c:pt>
                <c:pt idx="12117">
                  <c:v>41048.875</c:v>
                </c:pt>
                <c:pt idx="12118">
                  <c:v>41048.915999999997</c:v>
                </c:pt>
                <c:pt idx="12119">
                  <c:v>41048.957999999999</c:v>
                </c:pt>
                <c:pt idx="12120">
                  <c:v>41049</c:v>
                </c:pt>
                <c:pt idx="12121">
                  <c:v>41049.040999999997</c:v>
                </c:pt>
                <c:pt idx="12122">
                  <c:v>41049.082999999999</c:v>
                </c:pt>
                <c:pt idx="12123">
                  <c:v>41049.124000000003</c:v>
                </c:pt>
                <c:pt idx="12124">
                  <c:v>41049.165999999997</c:v>
                </c:pt>
                <c:pt idx="12125">
                  <c:v>41049.207999999999</c:v>
                </c:pt>
                <c:pt idx="12126">
                  <c:v>41049.249000000003</c:v>
                </c:pt>
                <c:pt idx="12127">
                  <c:v>41049.290999999997</c:v>
                </c:pt>
                <c:pt idx="12128">
                  <c:v>41049.332999999999</c:v>
                </c:pt>
                <c:pt idx="12129">
                  <c:v>41049.374000000003</c:v>
                </c:pt>
                <c:pt idx="12130">
                  <c:v>41049.415999999997</c:v>
                </c:pt>
                <c:pt idx="12131">
                  <c:v>41049.457999999999</c:v>
                </c:pt>
                <c:pt idx="12132">
                  <c:v>41049.499000000003</c:v>
                </c:pt>
                <c:pt idx="12133">
                  <c:v>41049.540999999997</c:v>
                </c:pt>
                <c:pt idx="12134">
                  <c:v>41049.582999999999</c:v>
                </c:pt>
                <c:pt idx="12135">
                  <c:v>41049.624000000003</c:v>
                </c:pt>
                <c:pt idx="12136">
                  <c:v>41049.665999999997</c:v>
                </c:pt>
                <c:pt idx="12137">
                  <c:v>41049.707999999999</c:v>
                </c:pt>
                <c:pt idx="12138">
                  <c:v>41049.749000000003</c:v>
                </c:pt>
                <c:pt idx="12139">
                  <c:v>41049.790999999997</c:v>
                </c:pt>
                <c:pt idx="12140">
                  <c:v>41049.832999999999</c:v>
                </c:pt>
                <c:pt idx="12141">
                  <c:v>41049.874000000003</c:v>
                </c:pt>
                <c:pt idx="12142">
                  <c:v>41049.915999999997</c:v>
                </c:pt>
                <c:pt idx="12143">
                  <c:v>41049.957999999999</c:v>
                </c:pt>
                <c:pt idx="12144">
                  <c:v>41050</c:v>
                </c:pt>
                <c:pt idx="12145">
                  <c:v>41050.040999999997</c:v>
                </c:pt>
                <c:pt idx="12146">
                  <c:v>41050.082999999999</c:v>
                </c:pt>
                <c:pt idx="12147">
                  <c:v>41050.124000000003</c:v>
                </c:pt>
                <c:pt idx="12148">
                  <c:v>41050.165999999997</c:v>
                </c:pt>
                <c:pt idx="12149">
                  <c:v>41050.207999999999</c:v>
                </c:pt>
                <c:pt idx="12150">
                  <c:v>41050.25</c:v>
                </c:pt>
                <c:pt idx="12151">
                  <c:v>41050.290999999997</c:v>
                </c:pt>
                <c:pt idx="12152">
                  <c:v>41050.332999999999</c:v>
                </c:pt>
                <c:pt idx="12153">
                  <c:v>41050.374000000003</c:v>
                </c:pt>
                <c:pt idx="12154">
                  <c:v>41050.415999999997</c:v>
                </c:pt>
                <c:pt idx="12155">
                  <c:v>41050.457999999999</c:v>
                </c:pt>
                <c:pt idx="12156">
                  <c:v>41050.499000000003</c:v>
                </c:pt>
                <c:pt idx="12157">
                  <c:v>41050.540999999997</c:v>
                </c:pt>
                <c:pt idx="12158">
                  <c:v>41050.582999999999</c:v>
                </c:pt>
                <c:pt idx="12159">
                  <c:v>41050.625</c:v>
                </c:pt>
                <c:pt idx="12160">
                  <c:v>41050.665999999997</c:v>
                </c:pt>
                <c:pt idx="12161">
                  <c:v>41050.707999999999</c:v>
                </c:pt>
                <c:pt idx="12162">
                  <c:v>41050.75</c:v>
                </c:pt>
                <c:pt idx="12163">
                  <c:v>41050.790999999997</c:v>
                </c:pt>
                <c:pt idx="12164">
                  <c:v>41050.832999999999</c:v>
                </c:pt>
                <c:pt idx="12165">
                  <c:v>41050.875</c:v>
                </c:pt>
                <c:pt idx="12166">
                  <c:v>41050.915999999997</c:v>
                </c:pt>
                <c:pt idx="12167">
                  <c:v>41050.957999999999</c:v>
                </c:pt>
                <c:pt idx="12168">
                  <c:v>41050.999000000003</c:v>
                </c:pt>
                <c:pt idx="12169">
                  <c:v>41051.040999999997</c:v>
                </c:pt>
                <c:pt idx="12170">
                  <c:v>41051.082999999999</c:v>
                </c:pt>
                <c:pt idx="12171">
                  <c:v>41051.124000000003</c:v>
                </c:pt>
                <c:pt idx="12172">
                  <c:v>41051.165999999997</c:v>
                </c:pt>
                <c:pt idx="12173">
                  <c:v>41051.207999999999</c:v>
                </c:pt>
                <c:pt idx="12174">
                  <c:v>41051.249000000003</c:v>
                </c:pt>
                <c:pt idx="12175">
                  <c:v>41051.290999999997</c:v>
                </c:pt>
                <c:pt idx="12176">
                  <c:v>41051.332999999999</c:v>
                </c:pt>
                <c:pt idx="12177">
                  <c:v>41051.374000000003</c:v>
                </c:pt>
                <c:pt idx="12178">
                  <c:v>41051.415999999997</c:v>
                </c:pt>
                <c:pt idx="12179">
                  <c:v>41051.457999999999</c:v>
                </c:pt>
                <c:pt idx="12180">
                  <c:v>41051.5</c:v>
                </c:pt>
                <c:pt idx="12181">
                  <c:v>41051.540999999997</c:v>
                </c:pt>
                <c:pt idx="12182">
                  <c:v>41051.582999999999</c:v>
                </c:pt>
                <c:pt idx="12183">
                  <c:v>41051.625</c:v>
                </c:pt>
                <c:pt idx="12184">
                  <c:v>41051.665999999997</c:v>
                </c:pt>
                <c:pt idx="12185">
                  <c:v>41051.707999999999</c:v>
                </c:pt>
                <c:pt idx="12186">
                  <c:v>41051.749000000003</c:v>
                </c:pt>
                <c:pt idx="12187">
                  <c:v>41051.790999999997</c:v>
                </c:pt>
                <c:pt idx="12188">
                  <c:v>41051.832999999999</c:v>
                </c:pt>
                <c:pt idx="12189">
                  <c:v>41051.874000000003</c:v>
                </c:pt>
                <c:pt idx="12190">
                  <c:v>41051.915999999997</c:v>
                </c:pt>
                <c:pt idx="12191">
                  <c:v>41051.957999999999</c:v>
                </c:pt>
                <c:pt idx="12192">
                  <c:v>41052</c:v>
                </c:pt>
                <c:pt idx="12193">
                  <c:v>41052.040999999997</c:v>
                </c:pt>
                <c:pt idx="12194">
                  <c:v>41052.082999999999</c:v>
                </c:pt>
                <c:pt idx="12195">
                  <c:v>41052.124000000003</c:v>
                </c:pt>
                <c:pt idx="12196">
                  <c:v>41052.165999999997</c:v>
                </c:pt>
                <c:pt idx="12197">
                  <c:v>41052.207999999999</c:v>
                </c:pt>
                <c:pt idx="12198">
                  <c:v>41052.25</c:v>
                </c:pt>
                <c:pt idx="12199">
                  <c:v>41052.290999999997</c:v>
                </c:pt>
                <c:pt idx="12200">
                  <c:v>41052.332999999999</c:v>
                </c:pt>
                <c:pt idx="12201">
                  <c:v>41052.375</c:v>
                </c:pt>
                <c:pt idx="12202">
                  <c:v>41052.415999999997</c:v>
                </c:pt>
                <c:pt idx="12203">
                  <c:v>41052.457999999999</c:v>
                </c:pt>
                <c:pt idx="12204">
                  <c:v>41052.499000000003</c:v>
                </c:pt>
                <c:pt idx="12205">
                  <c:v>41052.540999999997</c:v>
                </c:pt>
                <c:pt idx="12206">
                  <c:v>41052.582999999999</c:v>
                </c:pt>
                <c:pt idx="12207">
                  <c:v>41052.624000000003</c:v>
                </c:pt>
                <c:pt idx="12208">
                  <c:v>41052.665999999997</c:v>
                </c:pt>
                <c:pt idx="12209">
                  <c:v>41052.707999999999</c:v>
                </c:pt>
                <c:pt idx="12210">
                  <c:v>41052.749000000003</c:v>
                </c:pt>
                <c:pt idx="12211">
                  <c:v>41052.790999999997</c:v>
                </c:pt>
                <c:pt idx="12212">
                  <c:v>41052.832999999999</c:v>
                </c:pt>
                <c:pt idx="12213">
                  <c:v>41052.874000000003</c:v>
                </c:pt>
                <c:pt idx="12214">
                  <c:v>41052.915999999997</c:v>
                </c:pt>
                <c:pt idx="12215">
                  <c:v>41052.957999999999</c:v>
                </c:pt>
                <c:pt idx="12216">
                  <c:v>41052.999000000003</c:v>
                </c:pt>
                <c:pt idx="12217">
                  <c:v>41053.040999999997</c:v>
                </c:pt>
                <c:pt idx="12218">
                  <c:v>41053.082999999999</c:v>
                </c:pt>
                <c:pt idx="12219">
                  <c:v>41053.124000000003</c:v>
                </c:pt>
                <c:pt idx="12220">
                  <c:v>41053.165999999997</c:v>
                </c:pt>
                <c:pt idx="12221">
                  <c:v>41053.207999999999</c:v>
                </c:pt>
                <c:pt idx="12222">
                  <c:v>41053.249000000003</c:v>
                </c:pt>
                <c:pt idx="12223">
                  <c:v>41053.290999999997</c:v>
                </c:pt>
                <c:pt idx="12224">
                  <c:v>41053.332999999999</c:v>
                </c:pt>
                <c:pt idx="12225">
                  <c:v>41053.375</c:v>
                </c:pt>
                <c:pt idx="12226">
                  <c:v>41053.415999999997</c:v>
                </c:pt>
                <c:pt idx="12227">
                  <c:v>41053.457999999999</c:v>
                </c:pt>
                <c:pt idx="12228">
                  <c:v>41053.5</c:v>
                </c:pt>
                <c:pt idx="12229">
                  <c:v>41053.540999999997</c:v>
                </c:pt>
                <c:pt idx="12230">
                  <c:v>41053.582999999999</c:v>
                </c:pt>
                <c:pt idx="12231">
                  <c:v>41053.625</c:v>
                </c:pt>
                <c:pt idx="12232">
                  <c:v>41053.665999999997</c:v>
                </c:pt>
                <c:pt idx="12233">
                  <c:v>41053.707999999999</c:v>
                </c:pt>
                <c:pt idx="12234">
                  <c:v>41053.749000000003</c:v>
                </c:pt>
                <c:pt idx="12235">
                  <c:v>41053.790999999997</c:v>
                </c:pt>
                <c:pt idx="12236">
                  <c:v>41053.832999999999</c:v>
                </c:pt>
                <c:pt idx="12237">
                  <c:v>41053.874000000003</c:v>
                </c:pt>
                <c:pt idx="12238">
                  <c:v>41053.915999999997</c:v>
                </c:pt>
                <c:pt idx="12239">
                  <c:v>41053.957999999999</c:v>
                </c:pt>
                <c:pt idx="12240">
                  <c:v>41053.999000000003</c:v>
                </c:pt>
                <c:pt idx="12241">
                  <c:v>41054.040999999997</c:v>
                </c:pt>
                <c:pt idx="12242">
                  <c:v>41054.082999999999</c:v>
                </c:pt>
                <c:pt idx="12243">
                  <c:v>41054.125</c:v>
                </c:pt>
                <c:pt idx="12244">
                  <c:v>41054.165999999997</c:v>
                </c:pt>
                <c:pt idx="12245">
                  <c:v>41054.207999999999</c:v>
                </c:pt>
                <c:pt idx="12246">
                  <c:v>41054.25</c:v>
                </c:pt>
                <c:pt idx="12247">
                  <c:v>41054.290999999997</c:v>
                </c:pt>
                <c:pt idx="12248">
                  <c:v>41054.332999999999</c:v>
                </c:pt>
                <c:pt idx="12249">
                  <c:v>41054.374000000003</c:v>
                </c:pt>
                <c:pt idx="12250">
                  <c:v>41054.415999999997</c:v>
                </c:pt>
                <c:pt idx="12251">
                  <c:v>41054.457999999999</c:v>
                </c:pt>
                <c:pt idx="12252">
                  <c:v>41054.499000000003</c:v>
                </c:pt>
                <c:pt idx="12253">
                  <c:v>41054.540999999997</c:v>
                </c:pt>
                <c:pt idx="12254">
                  <c:v>41054.582999999999</c:v>
                </c:pt>
                <c:pt idx="12255">
                  <c:v>41054.625</c:v>
                </c:pt>
                <c:pt idx="12256">
                  <c:v>41054.665999999997</c:v>
                </c:pt>
                <c:pt idx="12257">
                  <c:v>41054.707999999999</c:v>
                </c:pt>
                <c:pt idx="12258">
                  <c:v>41054.75</c:v>
                </c:pt>
                <c:pt idx="12259">
                  <c:v>41054.790999999997</c:v>
                </c:pt>
                <c:pt idx="12260">
                  <c:v>41054.832999999999</c:v>
                </c:pt>
                <c:pt idx="12261">
                  <c:v>41054.874000000003</c:v>
                </c:pt>
                <c:pt idx="12262">
                  <c:v>41054.915999999997</c:v>
                </c:pt>
                <c:pt idx="12263">
                  <c:v>41054.957999999999</c:v>
                </c:pt>
                <c:pt idx="12264">
                  <c:v>41054.999000000003</c:v>
                </c:pt>
                <c:pt idx="12265">
                  <c:v>41055.040999999997</c:v>
                </c:pt>
                <c:pt idx="12266">
                  <c:v>41055.082999999999</c:v>
                </c:pt>
                <c:pt idx="12267">
                  <c:v>41055.124000000003</c:v>
                </c:pt>
                <c:pt idx="12268">
                  <c:v>41055.165999999997</c:v>
                </c:pt>
                <c:pt idx="12269">
                  <c:v>41055.207999999999</c:v>
                </c:pt>
                <c:pt idx="12270">
                  <c:v>41055.249000000003</c:v>
                </c:pt>
                <c:pt idx="12271">
                  <c:v>41055.290999999997</c:v>
                </c:pt>
                <c:pt idx="12272">
                  <c:v>41055.332999999999</c:v>
                </c:pt>
                <c:pt idx="12273">
                  <c:v>41055.375</c:v>
                </c:pt>
                <c:pt idx="12274">
                  <c:v>41055.415999999997</c:v>
                </c:pt>
                <c:pt idx="12275">
                  <c:v>41055.457999999999</c:v>
                </c:pt>
                <c:pt idx="12276">
                  <c:v>41055.499000000003</c:v>
                </c:pt>
                <c:pt idx="12277">
                  <c:v>41055.540999999997</c:v>
                </c:pt>
                <c:pt idx="12278">
                  <c:v>41055.582999999999</c:v>
                </c:pt>
                <c:pt idx="12279">
                  <c:v>41055.624000000003</c:v>
                </c:pt>
                <c:pt idx="12280">
                  <c:v>41055.665999999997</c:v>
                </c:pt>
                <c:pt idx="12281">
                  <c:v>41055.707999999999</c:v>
                </c:pt>
                <c:pt idx="12282">
                  <c:v>41055.75</c:v>
                </c:pt>
                <c:pt idx="12283">
                  <c:v>41055.790999999997</c:v>
                </c:pt>
                <c:pt idx="12284">
                  <c:v>41055.832999999999</c:v>
                </c:pt>
                <c:pt idx="12285">
                  <c:v>41055.874000000003</c:v>
                </c:pt>
                <c:pt idx="12286">
                  <c:v>41055.915999999997</c:v>
                </c:pt>
                <c:pt idx="12287">
                  <c:v>41055.957999999999</c:v>
                </c:pt>
                <c:pt idx="12288">
                  <c:v>41056</c:v>
                </c:pt>
                <c:pt idx="12289">
                  <c:v>41056.040999999997</c:v>
                </c:pt>
                <c:pt idx="12290">
                  <c:v>41056.082999999999</c:v>
                </c:pt>
                <c:pt idx="12291">
                  <c:v>41056.125</c:v>
                </c:pt>
                <c:pt idx="12292">
                  <c:v>41056.165999999997</c:v>
                </c:pt>
                <c:pt idx="12293">
                  <c:v>41056.207999999999</c:v>
                </c:pt>
                <c:pt idx="12294">
                  <c:v>41056.249000000003</c:v>
                </c:pt>
                <c:pt idx="12295">
                  <c:v>41056.290999999997</c:v>
                </c:pt>
                <c:pt idx="12296">
                  <c:v>41056.332999999999</c:v>
                </c:pt>
                <c:pt idx="12297">
                  <c:v>41056.375</c:v>
                </c:pt>
                <c:pt idx="12298">
                  <c:v>41056.415999999997</c:v>
                </c:pt>
                <c:pt idx="12299">
                  <c:v>41056.457999999999</c:v>
                </c:pt>
                <c:pt idx="12300">
                  <c:v>41056.499000000003</c:v>
                </c:pt>
                <c:pt idx="12301">
                  <c:v>41056.540999999997</c:v>
                </c:pt>
                <c:pt idx="12302">
                  <c:v>41056.582999999999</c:v>
                </c:pt>
                <c:pt idx="12303">
                  <c:v>41056.625</c:v>
                </c:pt>
                <c:pt idx="12304">
                  <c:v>41056.665999999997</c:v>
                </c:pt>
                <c:pt idx="12305">
                  <c:v>41056.707999999999</c:v>
                </c:pt>
                <c:pt idx="12306">
                  <c:v>41056.749000000003</c:v>
                </c:pt>
                <c:pt idx="12307">
                  <c:v>41056.790999999997</c:v>
                </c:pt>
                <c:pt idx="12308">
                  <c:v>41056.832999999999</c:v>
                </c:pt>
                <c:pt idx="12309">
                  <c:v>41056.874000000003</c:v>
                </c:pt>
                <c:pt idx="12310">
                  <c:v>41056.915999999997</c:v>
                </c:pt>
                <c:pt idx="12311">
                  <c:v>41056.957999999999</c:v>
                </c:pt>
                <c:pt idx="12312">
                  <c:v>41056.999000000003</c:v>
                </c:pt>
                <c:pt idx="12313">
                  <c:v>41057.040999999997</c:v>
                </c:pt>
                <c:pt idx="12314">
                  <c:v>41057.082999999999</c:v>
                </c:pt>
                <c:pt idx="12315">
                  <c:v>41057.124000000003</c:v>
                </c:pt>
                <c:pt idx="12316">
                  <c:v>41057.165999999997</c:v>
                </c:pt>
                <c:pt idx="12317">
                  <c:v>41057.207999999999</c:v>
                </c:pt>
                <c:pt idx="12318">
                  <c:v>41057.249000000003</c:v>
                </c:pt>
                <c:pt idx="12319">
                  <c:v>41057.290999999997</c:v>
                </c:pt>
                <c:pt idx="12320">
                  <c:v>41057.332999999999</c:v>
                </c:pt>
                <c:pt idx="12321">
                  <c:v>41057.374000000003</c:v>
                </c:pt>
                <c:pt idx="12322">
                  <c:v>41057.415999999997</c:v>
                </c:pt>
                <c:pt idx="12323">
                  <c:v>41057.457999999999</c:v>
                </c:pt>
                <c:pt idx="12324">
                  <c:v>41057.499000000003</c:v>
                </c:pt>
                <c:pt idx="12325">
                  <c:v>41057.540999999997</c:v>
                </c:pt>
                <c:pt idx="12326">
                  <c:v>41057.582999999999</c:v>
                </c:pt>
                <c:pt idx="12327">
                  <c:v>41057.624000000003</c:v>
                </c:pt>
                <c:pt idx="12328">
                  <c:v>41057.665999999997</c:v>
                </c:pt>
                <c:pt idx="12329">
                  <c:v>41057.707999999999</c:v>
                </c:pt>
                <c:pt idx="12330">
                  <c:v>41057.749000000003</c:v>
                </c:pt>
                <c:pt idx="12331">
                  <c:v>41057.790999999997</c:v>
                </c:pt>
                <c:pt idx="12332">
                  <c:v>41057.832999999999</c:v>
                </c:pt>
                <c:pt idx="12333">
                  <c:v>41057.874000000003</c:v>
                </c:pt>
                <c:pt idx="12334">
                  <c:v>41057.915999999997</c:v>
                </c:pt>
                <c:pt idx="12335">
                  <c:v>41057.957999999999</c:v>
                </c:pt>
                <c:pt idx="12336">
                  <c:v>41058</c:v>
                </c:pt>
                <c:pt idx="12337">
                  <c:v>41058.040999999997</c:v>
                </c:pt>
                <c:pt idx="12338">
                  <c:v>41058.082999999999</c:v>
                </c:pt>
                <c:pt idx="12339">
                  <c:v>41058.125</c:v>
                </c:pt>
                <c:pt idx="12340">
                  <c:v>41058.165999999997</c:v>
                </c:pt>
                <c:pt idx="12341">
                  <c:v>41058.207999999999</c:v>
                </c:pt>
                <c:pt idx="12342">
                  <c:v>41058.25</c:v>
                </c:pt>
                <c:pt idx="12343">
                  <c:v>41058.290999999997</c:v>
                </c:pt>
                <c:pt idx="12344">
                  <c:v>41058.332999999999</c:v>
                </c:pt>
                <c:pt idx="12345">
                  <c:v>41058.375</c:v>
                </c:pt>
                <c:pt idx="12346">
                  <c:v>41058.415999999997</c:v>
                </c:pt>
                <c:pt idx="12347">
                  <c:v>41058.457999999999</c:v>
                </c:pt>
                <c:pt idx="12348">
                  <c:v>41058.499000000003</c:v>
                </c:pt>
                <c:pt idx="12349">
                  <c:v>41058.540999999997</c:v>
                </c:pt>
                <c:pt idx="12350">
                  <c:v>41058.582999999999</c:v>
                </c:pt>
                <c:pt idx="12351">
                  <c:v>41058.624000000003</c:v>
                </c:pt>
                <c:pt idx="12352">
                  <c:v>41058.665999999997</c:v>
                </c:pt>
                <c:pt idx="12353">
                  <c:v>41058.707999999999</c:v>
                </c:pt>
                <c:pt idx="12354">
                  <c:v>41058.749000000003</c:v>
                </c:pt>
                <c:pt idx="12355">
                  <c:v>41058.790999999997</c:v>
                </c:pt>
                <c:pt idx="12356">
                  <c:v>41058.832999999999</c:v>
                </c:pt>
                <c:pt idx="12357">
                  <c:v>41058.875</c:v>
                </c:pt>
                <c:pt idx="12358">
                  <c:v>41058.915999999997</c:v>
                </c:pt>
                <c:pt idx="12359">
                  <c:v>41058.957999999999</c:v>
                </c:pt>
                <c:pt idx="12360">
                  <c:v>41059</c:v>
                </c:pt>
                <c:pt idx="12361">
                  <c:v>41059.040999999997</c:v>
                </c:pt>
                <c:pt idx="12362">
                  <c:v>41059.082999999999</c:v>
                </c:pt>
                <c:pt idx="12363">
                  <c:v>41059.124000000003</c:v>
                </c:pt>
                <c:pt idx="12364">
                  <c:v>41059.165999999997</c:v>
                </c:pt>
                <c:pt idx="12365">
                  <c:v>41059.207999999999</c:v>
                </c:pt>
                <c:pt idx="12366">
                  <c:v>41059.249000000003</c:v>
                </c:pt>
                <c:pt idx="12367">
                  <c:v>41059.290999999997</c:v>
                </c:pt>
                <c:pt idx="12368">
                  <c:v>41059.332999999999</c:v>
                </c:pt>
                <c:pt idx="12369">
                  <c:v>41059.375</c:v>
                </c:pt>
                <c:pt idx="12370">
                  <c:v>41059.415999999997</c:v>
                </c:pt>
                <c:pt idx="12371">
                  <c:v>41059.457999999999</c:v>
                </c:pt>
                <c:pt idx="12372">
                  <c:v>41059.5</c:v>
                </c:pt>
                <c:pt idx="12373">
                  <c:v>41059.540999999997</c:v>
                </c:pt>
                <c:pt idx="12374">
                  <c:v>41059.582999999999</c:v>
                </c:pt>
                <c:pt idx="12375">
                  <c:v>41059.624000000003</c:v>
                </c:pt>
                <c:pt idx="12376">
                  <c:v>41059.665999999997</c:v>
                </c:pt>
                <c:pt idx="12377">
                  <c:v>41059.707999999999</c:v>
                </c:pt>
                <c:pt idx="12378">
                  <c:v>41059.75</c:v>
                </c:pt>
                <c:pt idx="12379">
                  <c:v>41059.790999999997</c:v>
                </c:pt>
                <c:pt idx="12380">
                  <c:v>41059.832999999999</c:v>
                </c:pt>
                <c:pt idx="12381">
                  <c:v>41059.875</c:v>
                </c:pt>
                <c:pt idx="12382">
                  <c:v>41059.915999999997</c:v>
                </c:pt>
                <c:pt idx="12383">
                  <c:v>41059.957999999999</c:v>
                </c:pt>
                <c:pt idx="12384">
                  <c:v>41060</c:v>
                </c:pt>
                <c:pt idx="12385">
                  <c:v>41060.040999999997</c:v>
                </c:pt>
                <c:pt idx="12386">
                  <c:v>41060.082999999999</c:v>
                </c:pt>
                <c:pt idx="12387">
                  <c:v>41060.124000000003</c:v>
                </c:pt>
                <c:pt idx="12388">
                  <c:v>41060.165999999997</c:v>
                </c:pt>
                <c:pt idx="12389">
                  <c:v>41060.207999999999</c:v>
                </c:pt>
                <c:pt idx="12390">
                  <c:v>41060.249000000003</c:v>
                </c:pt>
                <c:pt idx="12391">
                  <c:v>41060.290999999997</c:v>
                </c:pt>
                <c:pt idx="12392">
                  <c:v>41060.332999999999</c:v>
                </c:pt>
                <c:pt idx="12393">
                  <c:v>41060.375</c:v>
                </c:pt>
                <c:pt idx="12394">
                  <c:v>41060.415999999997</c:v>
                </c:pt>
                <c:pt idx="12395">
                  <c:v>41060.457999999999</c:v>
                </c:pt>
                <c:pt idx="12396">
                  <c:v>41060.5</c:v>
                </c:pt>
                <c:pt idx="12397">
                  <c:v>41060.540999999997</c:v>
                </c:pt>
                <c:pt idx="12398">
                  <c:v>41060.582999999999</c:v>
                </c:pt>
                <c:pt idx="12399">
                  <c:v>41060.625</c:v>
                </c:pt>
                <c:pt idx="12400">
                  <c:v>41060.665999999997</c:v>
                </c:pt>
                <c:pt idx="12401">
                  <c:v>41060.707999999999</c:v>
                </c:pt>
                <c:pt idx="12402">
                  <c:v>41060.749000000003</c:v>
                </c:pt>
                <c:pt idx="12403">
                  <c:v>41060.790999999997</c:v>
                </c:pt>
                <c:pt idx="12404">
                  <c:v>41060.832999999999</c:v>
                </c:pt>
                <c:pt idx="12405">
                  <c:v>41060.874000000003</c:v>
                </c:pt>
                <c:pt idx="12406">
                  <c:v>41060.915999999997</c:v>
                </c:pt>
                <c:pt idx="12407">
                  <c:v>41060.957999999999</c:v>
                </c:pt>
                <c:pt idx="12408">
                  <c:v>41060.999000000003</c:v>
                </c:pt>
                <c:pt idx="12409">
                  <c:v>41061.040999999997</c:v>
                </c:pt>
                <c:pt idx="12410">
                  <c:v>41061.082999999999</c:v>
                </c:pt>
                <c:pt idx="12411">
                  <c:v>41061.124000000003</c:v>
                </c:pt>
                <c:pt idx="12412">
                  <c:v>41061.165999999997</c:v>
                </c:pt>
                <c:pt idx="12413">
                  <c:v>41061.207999999999</c:v>
                </c:pt>
                <c:pt idx="12414">
                  <c:v>41061.249000000003</c:v>
                </c:pt>
                <c:pt idx="12415">
                  <c:v>41061.290999999997</c:v>
                </c:pt>
                <c:pt idx="12416">
                  <c:v>41061.332999999999</c:v>
                </c:pt>
                <c:pt idx="12417">
                  <c:v>41061.374000000003</c:v>
                </c:pt>
                <c:pt idx="12418">
                  <c:v>41061.415999999997</c:v>
                </c:pt>
                <c:pt idx="12419">
                  <c:v>41061.457999999999</c:v>
                </c:pt>
                <c:pt idx="12420">
                  <c:v>41061.499000000003</c:v>
                </c:pt>
                <c:pt idx="12421">
                  <c:v>41061.540999999997</c:v>
                </c:pt>
                <c:pt idx="12422">
                  <c:v>41061.582999999999</c:v>
                </c:pt>
                <c:pt idx="12423">
                  <c:v>41061.624000000003</c:v>
                </c:pt>
                <c:pt idx="12424">
                  <c:v>41061.665999999997</c:v>
                </c:pt>
                <c:pt idx="12425">
                  <c:v>41061.707999999999</c:v>
                </c:pt>
                <c:pt idx="12426">
                  <c:v>41061.749000000003</c:v>
                </c:pt>
                <c:pt idx="12427">
                  <c:v>41061.790999999997</c:v>
                </c:pt>
                <c:pt idx="12428">
                  <c:v>41061.832999999999</c:v>
                </c:pt>
                <c:pt idx="12429">
                  <c:v>41061.874000000003</c:v>
                </c:pt>
                <c:pt idx="12430">
                  <c:v>41061.915999999997</c:v>
                </c:pt>
                <c:pt idx="12431">
                  <c:v>41061.957999999999</c:v>
                </c:pt>
                <c:pt idx="12432">
                  <c:v>41061.999000000003</c:v>
                </c:pt>
                <c:pt idx="12433">
                  <c:v>41062.040999999997</c:v>
                </c:pt>
                <c:pt idx="12434">
                  <c:v>41062.082999999999</c:v>
                </c:pt>
                <c:pt idx="12435">
                  <c:v>41062.125</c:v>
                </c:pt>
                <c:pt idx="12436">
                  <c:v>41062.165999999997</c:v>
                </c:pt>
                <c:pt idx="12437">
                  <c:v>41062.207999999999</c:v>
                </c:pt>
                <c:pt idx="12438">
                  <c:v>41062.249000000003</c:v>
                </c:pt>
                <c:pt idx="12439">
                  <c:v>41062.290999999997</c:v>
                </c:pt>
                <c:pt idx="12440">
                  <c:v>41062.332999999999</c:v>
                </c:pt>
                <c:pt idx="12441">
                  <c:v>41062.374000000003</c:v>
                </c:pt>
                <c:pt idx="12442">
                  <c:v>41062.415999999997</c:v>
                </c:pt>
                <c:pt idx="12443">
                  <c:v>41062.457999999999</c:v>
                </c:pt>
                <c:pt idx="12444">
                  <c:v>41062.499000000003</c:v>
                </c:pt>
                <c:pt idx="12445">
                  <c:v>41062.540999999997</c:v>
                </c:pt>
                <c:pt idx="12446">
                  <c:v>41062.582999999999</c:v>
                </c:pt>
                <c:pt idx="12447">
                  <c:v>41062.624000000003</c:v>
                </c:pt>
                <c:pt idx="12448">
                  <c:v>41062.665999999997</c:v>
                </c:pt>
                <c:pt idx="12449">
                  <c:v>41062.707999999999</c:v>
                </c:pt>
                <c:pt idx="12450">
                  <c:v>41062.749000000003</c:v>
                </c:pt>
                <c:pt idx="12451">
                  <c:v>41062.790999999997</c:v>
                </c:pt>
                <c:pt idx="12452">
                  <c:v>41062.832999999999</c:v>
                </c:pt>
                <c:pt idx="12453">
                  <c:v>41062.874000000003</c:v>
                </c:pt>
                <c:pt idx="12454">
                  <c:v>41062.915999999997</c:v>
                </c:pt>
                <c:pt idx="12455">
                  <c:v>41062.957999999999</c:v>
                </c:pt>
                <c:pt idx="12456">
                  <c:v>41063</c:v>
                </c:pt>
                <c:pt idx="12457">
                  <c:v>41063.040999999997</c:v>
                </c:pt>
                <c:pt idx="12458">
                  <c:v>41063.082999999999</c:v>
                </c:pt>
                <c:pt idx="12459">
                  <c:v>41063.124000000003</c:v>
                </c:pt>
                <c:pt idx="12460">
                  <c:v>41063.165999999997</c:v>
                </c:pt>
                <c:pt idx="12461">
                  <c:v>41063.207999999999</c:v>
                </c:pt>
                <c:pt idx="12462">
                  <c:v>41063.25</c:v>
                </c:pt>
                <c:pt idx="12463">
                  <c:v>41063.290999999997</c:v>
                </c:pt>
                <c:pt idx="12464">
                  <c:v>41063.332999999999</c:v>
                </c:pt>
                <c:pt idx="12465">
                  <c:v>41063.374000000003</c:v>
                </c:pt>
                <c:pt idx="12466">
                  <c:v>41063.415999999997</c:v>
                </c:pt>
                <c:pt idx="12467">
                  <c:v>41063.457999999999</c:v>
                </c:pt>
                <c:pt idx="12468">
                  <c:v>41063.499000000003</c:v>
                </c:pt>
                <c:pt idx="12469">
                  <c:v>41063.540999999997</c:v>
                </c:pt>
                <c:pt idx="12470">
                  <c:v>41063.582999999999</c:v>
                </c:pt>
                <c:pt idx="12471">
                  <c:v>41063.624000000003</c:v>
                </c:pt>
                <c:pt idx="12472">
                  <c:v>41063.665999999997</c:v>
                </c:pt>
                <c:pt idx="12473">
                  <c:v>41063.707999999999</c:v>
                </c:pt>
                <c:pt idx="12474">
                  <c:v>41063.749000000003</c:v>
                </c:pt>
                <c:pt idx="12475">
                  <c:v>41063.790999999997</c:v>
                </c:pt>
                <c:pt idx="12476">
                  <c:v>41063.832999999999</c:v>
                </c:pt>
                <c:pt idx="12477">
                  <c:v>41063.875</c:v>
                </c:pt>
                <c:pt idx="12478">
                  <c:v>41063.915999999997</c:v>
                </c:pt>
                <c:pt idx="12479">
                  <c:v>41063.957999999999</c:v>
                </c:pt>
                <c:pt idx="12480">
                  <c:v>41063.999000000003</c:v>
                </c:pt>
                <c:pt idx="12481">
                  <c:v>41064.040999999997</c:v>
                </c:pt>
                <c:pt idx="12482">
                  <c:v>41064.082999999999</c:v>
                </c:pt>
                <c:pt idx="12483">
                  <c:v>41064.125</c:v>
                </c:pt>
                <c:pt idx="12484">
                  <c:v>41064.165999999997</c:v>
                </c:pt>
                <c:pt idx="12485">
                  <c:v>41064.207999999999</c:v>
                </c:pt>
                <c:pt idx="12486">
                  <c:v>41064.25</c:v>
                </c:pt>
                <c:pt idx="12487">
                  <c:v>41064.290999999997</c:v>
                </c:pt>
                <c:pt idx="12488">
                  <c:v>41064.332999999999</c:v>
                </c:pt>
                <c:pt idx="12489">
                  <c:v>41064.374000000003</c:v>
                </c:pt>
                <c:pt idx="12490">
                  <c:v>41064.415999999997</c:v>
                </c:pt>
                <c:pt idx="12491">
                  <c:v>41064.457999999999</c:v>
                </c:pt>
                <c:pt idx="12492">
                  <c:v>41064.5</c:v>
                </c:pt>
                <c:pt idx="12493">
                  <c:v>41064.540999999997</c:v>
                </c:pt>
                <c:pt idx="12494">
                  <c:v>41064.582999999999</c:v>
                </c:pt>
                <c:pt idx="12495">
                  <c:v>41064.624000000003</c:v>
                </c:pt>
                <c:pt idx="12496">
                  <c:v>41064.665999999997</c:v>
                </c:pt>
                <c:pt idx="12497">
                  <c:v>41064.707999999999</c:v>
                </c:pt>
                <c:pt idx="12498">
                  <c:v>41064.749000000003</c:v>
                </c:pt>
                <c:pt idx="12499">
                  <c:v>41064.790999999997</c:v>
                </c:pt>
                <c:pt idx="12500">
                  <c:v>41064.832999999999</c:v>
                </c:pt>
                <c:pt idx="12501">
                  <c:v>41064.875</c:v>
                </c:pt>
                <c:pt idx="12502">
                  <c:v>41064.915999999997</c:v>
                </c:pt>
                <c:pt idx="12503">
                  <c:v>41064.957999999999</c:v>
                </c:pt>
                <c:pt idx="12504">
                  <c:v>41064.999000000003</c:v>
                </c:pt>
                <c:pt idx="12505">
                  <c:v>41065.040999999997</c:v>
                </c:pt>
                <c:pt idx="12506">
                  <c:v>41065.082999999999</c:v>
                </c:pt>
                <c:pt idx="12507">
                  <c:v>41065.125</c:v>
                </c:pt>
                <c:pt idx="12508">
                  <c:v>41065.165999999997</c:v>
                </c:pt>
                <c:pt idx="12509">
                  <c:v>41065.207999999999</c:v>
                </c:pt>
                <c:pt idx="12510">
                  <c:v>41065.249000000003</c:v>
                </c:pt>
                <c:pt idx="12511">
                  <c:v>41065.290999999997</c:v>
                </c:pt>
                <c:pt idx="12512">
                  <c:v>41065.332999999999</c:v>
                </c:pt>
                <c:pt idx="12513">
                  <c:v>41065.374000000003</c:v>
                </c:pt>
                <c:pt idx="12514">
                  <c:v>41065.415999999997</c:v>
                </c:pt>
                <c:pt idx="12515">
                  <c:v>41065.457999999999</c:v>
                </c:pt>
                <c:pt idx="12516">
                  <c:v>41065.5</c:v>
                </c:pt>
                <c:pt idx="12517">
                  <c:v>41065.540999999997</c:v>
                </c:pt>
                <c:pt idx="12518">
                  <c:v>41065.582999999999</c:v>
                </c:pt>
                <c:pt idx="12519">
                  <c:v>41065.624000000003</c:v>
                </c:pt>
                <c:pt idx="12520">
                  <c:v>41065.665999999997</c:v>
                </c:pt>
                <c:pt idx="12521">
                  <c:v>41065.707999999999</c:v>
                </c:pt>
                <c:pt idx="12522">
                  <c:v>41065.75</c:v>
                </c:pt>
                <c:pt idx="12523">
                  <c:v>41065.790999999997</c:v>
                </c:pt>
                <c:pt idx="12524">
                  <c:v>41065.832999999999</c:v>
                </c:pt>
                <c:pt idx="12525">
                  <c:v>41065.875</c:v>
                </c:pt>
                <c:pt idx="12526">
                  <c:v>41065.915999999997</c:v>
                </c:pt>
                <c:pt idx="12527">
                  <c:v>41065.957999999999</c:v>
                </c:pt>
                <c:pt idx="12528">
                  <c:v>41065.999000000003</c:v>
                </c:pt>
                <c:pt idx="12529">
                  <c:v>41066.040999999997</c:v>
                </c:pt>
                <c:pt idx="12530">
                  <c:v>41066.082999999999</c:v>
                </c:pt>
                <c:pt idx="12531">
                  <c:v>41066.125</c:v>
                </c:pt>
                <c:pt idx="12532">
                  <c:v>41066.165999999997</c:v>
                </c:pt>
                <c:pt idx="12533">
                  <c:v>41066.207999999999</c:v>
                </c:pt>
                <c:pt idx="12534">
                  <c:v>41066.25</c:v>
                </c:pt>
                <c:pt idx="12535">
                  <c:v>41066.290999999997</c:v>
                </c:pt>
                <c:pt idx="12536">
                  <c:v>41066.332999999999</c:v>
                </c:pt>
                <c:pt idx="12537">
                  <c:v>41066.375</c:v>
                </c:pt>
                <c:pt idx="12538">
                  <c:v>41066.415999999997</c:v>
                </c:pt>
                <c:pt idx="12539">
                  <c:v>41066.457999999999</c:v>
                </c:pt>
                <c:pt idx="12540">
                  <c:v>41066.5</c:v>
                </c:pt>
                <c:pt idx="12541">
                  <c:v>41066.540999999997</c:v>
                </c:pt>
                <c:pt idx="12542">
                  <c:v>41066.582999999999</c:v>
                </c:pt>
                <c:pt idx="12543">
                  <c:v>41066.625</c:v>
                </c:pt>
                <c:pt idx="12544">
                  <c:v>41066.665999999997</c:v>
                </c:pt>
                <c:pt idx="12545">
                  <c:v>41066.707999999999</c:v>
                </c:pt>
                <c:pt idx="12546">
                  <c:v>41066.749000000003</c:v>
                </c:pt>
                <c:pt idx="12547">
                  <c:v>41066.790999999997</c:v>
                </c:pt>
                <c:pt idx="12548">
                  <c:v>41066.832999999999</c:v>
                </c:pt>
                <c:pt idx="12549">
                  <c:v>41066.875</c:v>
                </c:pt>
                <c:pt idx="12550">
                  <c:v>41066.915999999997</c:v>
                </c:pt>
                <c:pt idx="12551">
                  <c:v>41066.957999999999</c:v>
                </c:pt>
                <c:pt idx="12552">
                  <c:v>41067</c:v>
                </c:pt>
                <c:pt idx="12553">
                  <c:v>41067.040999999997</c:v>
                </c:pt>
                <c:pt idx="12554">
                  <c:v>41067.082999999999</c:v>
                </c:pt>
                <c:pt idx="12555">
                  <c:v>41067.125</c:v>
                </c:pt>
                <c:pt idx="12556">
                  <c:v>41067.165999999997</c:v>
                </c:pt>
                <c:pt idx="12557">
                  <c:v>41067.207999999999</c:v>
                </c:pt>
                <c:pt idx="12558">
                  <c:v>41067.249000000003</c:v>
                </c:pt>
                <c:pt idx="12559">
                  <c:v>41067.290999999997</c:v>
                </c:pt>
                <c:pt idx="12560">
                  <c:v>41067.332999999999</c:v>
                </c:pt>
                <c:pt idx="12561">
                  <c:v>41067.374000000003</c:v>
                </c:pt>
                <c:pt idx="12562">
                  <c:v>41067.415999999997</c:v>
                </c:pt>
                <c:pt idx="12563">
                  <c:v>41067.457999999999</c:v>
                </c:pt>
                <c:pt idx="12564">
                  <c:v>41067.499000000003</c:v>
                </c:pt>
                <c:pt idx="12565">
                  <c:v>41067.540999999997</c:v>
                </c:pt>
                <c:pt idx="12566">
                  <c:v>41067.582999999999</c:v>
                </c:pt>
                <c:pt idx="12567">
                  <c:v>41067.625</c:v>
                </c:pt>
                <c:pt idx="12568">
                  <c:v>41067.665999999997</c:v>
                </c:pt>
                <c:pt idx="12569">
                  <c:v>41067.707999999999</c:v>
                </c:pt>
                <c:pt idx="12570">
                  <c:v>41067.749000000003</c:v>
                </c:pt>
                <c:pt idx="12571">
                  <c:v>41067.790999999997</c:v>
                </c:pt>
                <c:pt idx="12572">
                  <c:v>41067.832999999999</c:v>
                </c:pt>
                <c:pt idx="12573">
                  <c:v>41067.874000000003</c:v>
                </c:pt>
                <c:pt idx="12574">
                  <c:v>41067.915999999997</c:v>
                </c:pt>
                <c:pt idx="12575">
                  <c:v>41067.957999999999</c:v>
                </c:pt>
                <c:pt idx="12576">
                  <c:v>41068</c:v>
                </c:pt>
                <c:pt idx="12577">
                  <c:v>41068.040999999997</c:v>
                </c:pt>
                <c:pt idx="12578">
                  <c:v>41068.082999999999</c:v>
                </c:pt>
                <c:pt idx="12579">
                  <c:v>41068.124000000003</c:v>
                </c:pt>
                <c:pt idx="12580">
                  <c:v>41068.165999999997</c:v>
                </c:pt>
                <c:pt idx="12581">
                  <c:v>41068.207999999999</c:v>
                </c:pt>
                <c:pt idx="12582">
                  <c:v>41068.249000000003</c:v>
                </c:pt>
                <c:pt idx="12583">
                  <c:v>41068.290999999997</c:v>
                </c:pt>
                <c:pt idx="12584">
                  <c:v>41068.332999999999</c:v>
                </c:pt>
                <c:pt idx="12585">
                  <c:v>41068.375</c:v>
                </c:pt>
                <c:pt idx="12586">
                  <c:v>41068.415999999997</c:v>
                </c:pt>
                <c:pt idx="12587">
                  <c:v>41068.457999999999</c:v>
                </c:pt>
                <c:pt idx="12588">
                  <c:v>41068.5</c:v>
                </c:pt>
                <c:pt idx="12589">
                  <c:v>41068.540999999997</c:v>
                </c:pt>
                <c:pt idx="12590">
                  <c:v>41068.582999999999</c:v>
                </c:pt>
                <c:pt idx="12591">
                  <c:v>41068.624000000003</c:v>
                </c:pt>
                <c:pt idx="12592">
                  <c:v>41068.665999999997</c:v>
                </c:pt>
                <c:pt idx="12593">
                  <c:v>41068.707999999999</c:v>
                </c:pt>
                <c:pt idx="12594">
                  <c:v>41068.75</c:v>
                </c:pt>
                <c:pt idx="12595">
                  <c:v>41068.790999999997</c:v>
                </c:pt>
                <c:pt idx="12596">
                  <c:v>41068.832999999999</c:v>
                </c:pt>
                <c:pt idx="12597">
                  <c:v>41068.875</c:v>
                </c:pt>
                <c:pt idx="12598">
                  <c:v>41068.915999999997</c:v>
                </c:pt>
                <c:pt idx="12599">
                  <c:v>41068.957999999999</c:v>
                </c:pt>
                <c:pt idx="12600">
                  <c:v>41068.999000000003</c:v>
                </c:pt>
                <c:pt idx="12601">
                  <c:v>41069.040999999997</c:v>
                </c:pt>
                <c:pt idx="12602">
                  <c:v>41069.082999999999</c:v>
                </c:pt>
                <c:pt idx="12603">
                  <c:v>41069.125</c:v>
                </c:pt>
                <c:pt idx="12604">
                  <c:v>41069.165999999997</c:v>
                </c:pt>
                <c:pt idx="12605">
                  <c:v>41069.207999999999</c:v>
                </c:pt>
                <c:pt idx="12606">
                  <c:v>41069.249000000003</c:v>
                </c:pt>
                <c:pt idx="12607">
                  <c:v>41069.290999999997</c:v>
                </c:pt>
                <c:pt idx="12608">
                  <c:v>41069.332999999999</c:v>
                </c:pt>
                <c:pt idx="12609">
                  <c:v>41069.375</c:v>
                </c:pt>
                <c:pt idx="12610">
                  <c:v>41069.415999999997</c:v>
                </c:pt>
                <c:pt idx="12611">
                  <c:v>41069.457999999999</c:v>
                </c:pt>
                <c:pt idx="12612">
                  <c:v>41069.499000000003</c:v>
                </c:pt>
                <c:pt idx="12613">
                  <c:v>41069.540999999997</c:v>
                </c:pt>
                <c:pt idx="12614">
                  <c:v>41069.582999999999</c:v>
                </c:pt>
                <c:pt idx="12615">
                  <c:v>41069.625</c:v>
                </c:pt>
                <c:pt idx="12616">
                  <c:v>41069.665999999997</c:v>
                </c:pt>
                <c:pt idx="12617">
                  <c:v>41069.707999999999</c:v>
                </c:pt>
                <c:pt idx="12618">
                  <c:v>41069.75</c:v>
                </c:pt>
                <c:pt idx="12619">
                  <c:v>41069.790999999997</c:v>
                </c:pt>
                <c:pt idx="12620">
                  <c:v>41069.832999999999</c:v>
                </c:pt>
                <c:pt idx="12621">
                  <c:v>41069.874000000003</c:v>
                </c:pt>
                <c:pt idx="12622">
                  <c:v>41069.915999999997</c:v>
                </c:pt>
                <c:pt idx="12623">
                  <c:v>41069.957999999999</c:v>
                </c:pt>
                <c:pt idx="12624">
                  <c:v>41070</c:v>
                </c:pt>
                <c:pt idx="12625">
                  <c:v>41070.040999999997</c:v>
                </c:pt>
                <c:pt idx="12626">
                  <c:v>41070.082999999999</c:v>
                </c:pt>
                <c:pt idx="12627">
                  <c:v>41070.124000000003</c:v>
                </c:pt>
                <c:pt idx="12628">
                  <c:v>41070.165999999997</c:v>
                </c:pt>
                <c:pt idx="12629">
                  <c:v>41070.207999999999</c:v>
                </c:pt>
                <c:pt idx="12630">
                  <c:v>41070.249000000003</c:v>
                </c:pt>
                <c:pt idx="12631">
                  <c:v>41070.290999999997</c:v>
                </c:pt>
                <c:pt idx="12632">
                  <c:v>41070.332999999999</c:v>
                </c:pt>
                <c:pt idx="12633">
                  <c:v>41070.374000000003</c:v>
                </c:pt>
                <c:pt idx="12634">
                  <c:v>41070.415999999997</c:v>
                </c:pt>
                <c:pt idx="12635">
                  <c:v>41070.457999999999</c:v>
                </c:pt>
                <c:pt idx="12636">
                  <c:v>41070.5</c:v>
                </c:pt>
                <c:pt idx="12637">
                  <c:v>41070.540999999997</c:v>
                </c:pt>
                <c:pt idx="12638">
                  <c:v>41070.582999999999</c:v>
                </c:pt>
                <c:pt idx="12639">
                  <c:v>41070.624000000003</c:v>
                </c:pt>
                <c:pt idx="12640">
                  <c:v>41070.665999999997</c:v>
                </c:pt>
                <c:pt idx="12641">
                  <c:v>41070.707999999999</c:v>
                </c:pt>
                <c:pt idx="12642">
                  <c:v>41070.75</c:v>
                </c:pt>
                <c:pt idx="12643">
                  <c:v>41070.790999999997</c:v>
                </c:pt>
                <c:pt idx="12644">
                  <c:v>41070.832999999999</c:v>
                </c:pt>
                <c:pt idx="12645">
                  <c:v>41070.875</c:v>
                </c:pt>
                <c:pt idx="12646">
                  <c:v>41070.915999999997</c:v>
                </c:pt>
                <c:pt idx="12647">
                  <c:v>41070.957999999999</c:v>
                </c:pt>
                <c:pt idx="12648">
                  <c:v>41071</c:v>
                </c:pt>
                <c:pt idx="12649">
                  <c:v>41071.040999999997</c:v>
                </c:pt>
                <c:pt idx="12650">
                  <c:v>41071.082999999999</c:v>
                </c:pt>
                <c:pt idx="12651">
                  <c:v>41071.125</c:v>
                </c:pt>
                <c:pt idx="12652">
                  <c:v>41071.165999999997</c:v>
                </c:pt>
                <c:pt idx="12653">
                  <c:v>41071.207999999999</c:v>
                </c:pt>
                <c:pt idx="12654">
                  <c:v>41071.249000000003</c:v>
                </c:pt>
                <c:pt idx="12655">
                  <c:v>41071.290999999997</c:v>
                </c:pt>
                <c:pt idx="12656">
                  <c:v>41071.332999999999</c:v>
                </c:pt>
                <c:pt idx="12657">
                  <c:v>41071.375</c:v>
                </c:pt>
                <c:pt idx="12658">
                  <c:v>41071.415999999997</c:v>
                </c:pt>
                <c:pt idx="12659">
                  <c:v>41071.457999999999</c:v>
                </c:pt>
                <c:pt idx="12660">
                  <c:v>41071.499000000003</c:v>
                </c:pt>
                <c:pt idx="12661">
                  <c:v>41071.540999999997</c:v>
                </c:pt>
                <c:pt idx="12662">
                  <c:v>41071.582999999999</c:v>
                </c:pt>
                <c:pt idx="12663">
                  <c:v>41071.624000000003</c:v>
                </c:pt>
                <c:pt idx="12664">
                  <c:v>41071.665999999997</c:v>
                </c:pt>
                <c:pt idx="12665">
                  <c:v>41071.707999999999</c:v>
                </c:pt>
                <c:pt idx="12666">
                  <c:v>41071.749000000003</c:v>
                </c:pt>
                <c:pt idx="12667">
                  <c:v>41071.790999999997</c:v>
                </c:pt>
                <c:pt idx="12668">
                  <c:v>41071.832999999999</c:v>
                </c:pt>
                <c:pt idx="12669">
                  <c:v>41071.875</c:v>
                </c:pt>
                <c:pt idx="12670">
                  <c:v>41071.915999999997</c:v>
                </c:pt>
                <c:pt idx="12671">
                  <c:v>41071.957999999999</c:v>
                </c:pt>
                <c:pt idx="12672">
                  <c:v>41071.999000000003</c:v>
                </c:pt>
                <c:pt idx="12673">
                  <c:v>41072.040999999997</c:v>
                </c:pt>
                <c:pt idx="12674">
                  <c:v>41072.082999999999</c:v>
                </c:pt>
                <c:pt idx="12675">
                  <c:v>41072.124000000003</c:v>
                </c:pt>
                <c:pt idx="12676">
                  <c:v>41072.165999999997</c:v>
                </c:pt>
                <c:pt idx="12677">
                  <c:v>41072.207999999999</c:v>
                </c:pt>
                <c:pt idx="12678">
                  <c:v>41072.249000000003</c:v>
                </c:pt>
                <c:pt idx="12679">
                  <c:v>41072.290999999997</c:v>
                </c:pt>
                <c:pt idx="12680">
                  <c:v>41072.332999999999</c:v>
                </c:pt>
                <c:pt idx="12681">
                  <c:v>41072.374000000003</c:v>
                </c:pt>
                <c:pt idx="12682">
                  <c:v>41072.415999999997</c:v>
                </c:pt>
                <c:pt idx="12683">
                  <c:v>41072.457999999999</c:v>
                </c:pt>
                <c:pt idx="12684">
                  <c:v>41072.499000000003</c:v>
                </c:pt>
                <c:pt idx="12685">
                  <c:v>41072.540999999997</c:v>
                </c:pt>
                <c:pt idx="12686">
                  <c:v>41072.582999999999</c:v>
                </c:pt>
                <c:pt idx="12687">
                  <c:v>41072.625</c:v>
                </c:pt>
                <c:pt idx="12688">
                  <c:v>41072.665999999997</c:v>
                </c:pt>
                <c:pt idx="12689">
                  <c:v>41072.707999999999</c:v>
                </c:pt>
                <c:pt idx="12690">
                  <c:v>41072.749000000003</c:v>
                </c:pt>
                <c:pt idx="12691">
                  <c:v>41072.790999999997</c:v>
                </c:pt>
                <c:pt idx="12692">
                  <c:v>41072.832999999999</c:v>
                </c:pt>
                <c:pt idx="12693">
                  <c:v>41072.874000000003</c:v>
                </c:pt>
                <c:pt idx="12694">
                  <c:v>41072.915999999997</c:v>
                </c:pt>
                <c:pt idx="12695">
                  <c:v>41072.957999999999</c:v>
                </c:pt>
                <c:pt idx="12696">
                  <c:v>41073</c:v>
                </c:pt>
                <c:pt idx="12697">
                  <c:v>41073.040999999997</c:v>
                </c:pt>
                <c:pt idx="12698">
                  <c:v>41073.082999999999</c:v>
                </c:pt>
                <c:pt idx="12699">
                  <c:v>41073.124000000003</c:v>
                </c:pt>
                <c:pt idx="12700">
                  <c:v>41073.165999999997</c:v>
                </c:pt>
                <c:pt idx="12701">
                  <c:v>41073.207000000002</c:v>
                </c:pt>
                <c:pt idx="12702">
                  <c:v>41073.25</c:v>
                </c:pt>
                <c:pt idx="12703">
                  <c:v>41073.290999999997</c:v>
                </c:pt>
                <c:pt idx="12704">
                  <c:v>41073.332999999999</c:v>
                </c:pt>
                <c:pt idx="12705">
                  <c:v>41073.374000000003</c:v>
                </c:pt>
                <c:pt idx="12706">
                  <c:v>41073.415999999997</c:v>
                </c:pt>
                <c:pt idx="12707">
                  <c:v>41073.457999999999</c:v>
                </c:pt>
                <c:pt idx="12708">
                  <c:v>41073.499000000003</c:v>
                </c:pt>
                <c:pt idx="12709">
                  <c:v>41073.540999999997</c:v>
                </c:pt>
                <c:pt idx="12710">
                  <c:v>41073.582999999999</c:v>
                </c:pt>
                <c:pt idx="12711">
                  <c:v>41073.624000000003</c:v>
                </c:pt>
                <c:pt idx="12712">
                  <c:v>41073.665999999997</c:v>
                </c:pt>
                <c:pt idx="12713">
                  <c:v>41073.707999999999</c:v>
                </c:pt>
                <c:pt idx="12714">
                  <c:v>41073.75</c:v>
                </c:pt>
                <c:pt idx="12715">
                  <c:v>41073.790999999997</c:v>
                </c:pt>
                <c:pt idx="12716">
                  <c:v>41073.832999999999</c:v>
                </c:pt>
                <c:pt idx="12717">
                  <c:v>41073.875</c:v>
                </c:pt>
                <c:pt idx="12718">
                  <c:v>41073.915999999997</c:v>
                </c:pt>
                <c:pt idx="12719">
                  <c:v>41073.957999999999</c:v>
                </c:pt>
                <c:pt idx="12720">
                  <c:v>41074</c:v>
                </c:pt>
                <c:pt idx="12721">
                  <c:v>41074.040999999997</c:v>
                </c:pt>
                <c:pt idx="12722">
                  <c:v>41074.082999999999</c:v>
                </c:pt>
                <c:pt idx="12723">
                  <c:v>41074.124000000003</c:v>
                </c:pt>
                <c:pt idx="12724">
                  <c:v>41074.165999999997</c:v>
                </c:pt>
                <c:pt idx="12725">
                  <c:v>41074.207999999999</c:v>
                </c:pt>
                <c:pt idx="12726">
                  <c:v>41074.249000000003</c:v>
                </c:pt>
                <c:pt idx="12727">
                  <c:v>41074.290999999997</c:v>
                </c:pt>
                <c:pt idx="12728">
                  <c:v>41074.332999999999</c:v>
                </c:pt>
                <c:pt idx="12729">
                  <c:v>41074.374000000003</c:v>
                </c:pt>
                <c:pt idx="12730">
                  <c:v>41074.415999999997</c:v>
                </c:pt>
                <c:pt idx="12731">
                  <c:v>41074.457999999999</c:v>
                </c:pt>
                <c:pt idx="12732">
                  <c:v>41074.499000000003</c:v>
                </c:pt>
                <c:pt idx="12733">
                  <c:v>41074.540999999997</c:v>
                </c:pt>
                <c:pt idx="12734">
                  <c:v>41074.582999999999</c:v>
                </c:pt>
                <c:pt idx="12735">
                  <c:v>41074.624000000003</c:v>
                </c:pt>
                <c:pt idx="12736">
                  <c:v>41074.665999999997</c:v>
                </c:pt>
                <c:pt idx="12737">
                  <c:v>41074.707999999999</c:v>
                </c:pt>
                <c:pt idx="12738">
                  <c:v>41074.749000000003</c:v>
                </c:pt>
                <c:pt idx="12739">
                  <c:v>41074.790999999997</c:v>
                </c:pt>
                <c:pt idx="12740">
                  <c:v>41074.832999999999</c:v>
                </c:pt>
                <c:pt idx="12741">
                  <c:v>41074.874000000003</c:v>
                </c:pt>
                <c:pt idx="12742">
                  <c:v>41074.915999999997</c:v>
                </c:pt>
                <c:pt idx="12743">
                  <c:v>41074.957999999999</c:v>
                </c:pt>
                <c:pt idx="12744">
                  <c:v>41074.999000000003</c:v>
                </c:pt>
                <c:pt idx="12745">
                  <c:v>41075.040999999997</c:v>
                </c:pt>
                <c:pt idx="12746">
                  <c:v>41075.082999999999</c:v>
                </c:pt>
                <c:pt idx="12747">
                  <c:v>41075.124000000003</c:v>
                </c:pt>
                <c:pt idx="12748">
                  <c:v>41075.165999999997</c:v>
                </c:pt>
                <c:pt idx="12749">
                  <c:v>41075.207999999999</c:v>
                </c:pt>
                <c:pt idx="12750">
                  <c:v>41075.249000000003</c:v>
                </c:pt>
                <c:pt idx="12751">
                  <c:v>41075.290999999997</c:v>
                </c:pt>
                <c:pt idx="12752">
                  <c:v>41075.332999999999</c:v>
                </c:pt>
                <c:pt idx="12753">
                  <c:v>41075.375</c:v>
                </c:pt>
                <c:pt idx="12754">
                  <c:v>41075.415999999997</c:v>
                </c:pt>
                <c:pt idx="12755">
                  <c:v>41075.457999999999</c:v>
                </c:pt>
                <c:pt idx="12756">
                  <c:v>41075.5</c:v>
                </c:pt>
                <c:pt idx="12757">
                  <c:v>41075.540999999997</c:v>
                </c:pt>
                <c:pt idx="12758">
                  <c:v>41075.582999999999</c:v>
                </c:pt>
                <c:pt idx="12759">
                  <c:v>41075.624000000003</c:v>
                </c:pt>
                <c:pt idx="12760">
                  <c:v>41075.665999999997</c:v>
                </c:pt>
                <c:pt idx="12761">
                  <c:v>41075.707999999999</c:v>
                </c:pt>
                <c:pt idx="12762">
                  <c:v>41075.749000000003</c:v>
                </c:pt>
                <c:pt idx="12763">
                  <c:v>41075.790999999997</c:v>
                </c:pt>
                <c:pt idx="12764">
                  <c:v>41075.832999999999</c:v>
                </c:pt>
                <c:pt idx="12765">
                  <c:v>41075.874000000003</c:v>
                </c:pt>
                <c:pt idx="12766">
                  <c:v>41075.915999999997</c:v>
                </c:pt>
                <c:pt idx="12767">
                  <c:v>41075.957999999999</c:v>
                </c:pt>
                <c:pt idx="12768">
                  <c:v>41075.999000000003</c:v>
                </c:pt>
                <c:pt idx="12769">
                  <c:v>41076.040999999997</c:v>
                </c:pt>
                <c:pt idx="12770">
                  <c:v>41076.082999999999</c:v>
                </c:pt>
                <c:pt idx="12771">
                  <c:v>41076.124000000003</c:v>
                </c:pt>
                <c:pt idx="12772">
                  <c:v>41076.165999999997</c:v>
                </c:pt>
                <c:pt idx="12773">
                  <c:v>41076.207999999999</c:v>
                </c:pt>
                <c:pt idx="12774">
                  <c:v>41076.249000000003</c:v>
                </c:pt>
                <c:pt idx="12775">
                  <c:v>41076.290999999997</c:v>
                </c:pt>
                <c:pt idx="12776">
                  <c:v>41076.332000000002</c:v>
                </c:pt>
                <c:pt idx="12777">
                  <c:v>41076.375</c:v>
                </c:pt>
                <c:pt idx="12778">
                  <c:v>41076.415999999997</c:v>
                </c:pt>
                <c:pt idx="12779">
                  <c:v>41076.457999999999</c:v>
                </c:pt>
                <c:pt idx="12780">
                  <c:v>41076.5</c:v>
                </c:pt>
                <c:pt idx="12781">
                  <c:v>41076.540999999997</c:v>
                </c:pt>
                <c:pt idx="12782">
                  <c:v>41076.582999999999</c:v>
                </c:pt>
                <c:pt idx="12783">
                  <c:v>41076.624000000003</c:v>
                </c:pt>
                <c:pt idx="12784">
                  <c:v>41076.665999999997</c:v>
                </c:pt>
                <c:pt idx="12785">
                  <c:v>41076.707999999999</c:v>
                </c:pt>
                <c:pt idx="12786">
                  <c:v>41076.75</c:v>
                </c:pt>
                <c:pt idx="12787">
                  <c:v>41076.790999999997</c:v>
                </c:pt>
                <c:pt idx="12788">
                  <c:v>41076.832999999999</c:v>
                </c:pt>
                <c:pt idx="12789">
                  <c:v>41076.874000000003</c:v>
                </c:pt>
                <c:pt idx="12790">
                  <c:v>41076.915999999997</c:v>
                </c:pt>
                <c:pt idx="12791">
                  <c:v>41076.957999999999</c:v>
                </c:pt>
                <c:pt idx="12792">
                  <c:v>41077</c:v>
                </c:pt>
                <c:pt idx="12793">
                  <c:v>41077.040999999997</c:v>
                </c:pt>
                <c:pt idx="12794">
                  <c:v>41077.082999999999</c:v>
                </c:pt>
                <c:pt idx="12795">
                  <c:v>41077.124000000003</c:v>
                </c:pt>
                <c:pt idx="12796">
                  <c:v>41077.165999999997</c:v>
                </c:pt>
                <c:pt idx="12797">
                  <c:v>41077.207999999999</c:v>
                </c:pt>
                <c:pt idx="12798">
                  <c:v>41077.249000000003</c:v>
                </c:pt>
                <c:pt idx="12799">
                  <c:v>41077.290999999997</c:v>
                </c:pt>
                <c:pt idx="12800">
                  <c:v>41077.332999999999</c:v>
                </c:pt>
                <c:pt idx="12801">
                  <c:v>41077.375</c:v>
                </c:pt>
                <c:pt idx="12802">
                  <c:v>41077.415999999997</c:v>
                </c:pt>
                <c:pt idx="12803">
                  <c:v>41077.457999999999</c:v>
                </c:pt>
                <c:pt idx="12804">
                  <c:v>41077.5</c:v>
                </c:pt>
                <c:pt idx="12805">
                  <c:v>41077.540999999997</c:v>
                </c:pt>
                <c:pt idx="12806">
                  <c:v>41077.582999999999</c:v>
                </c:pt>
                <c:pt idx="12807">
                  <c:v>41077.624000000003</c:v>
                </c:pt>
                <c:pt idx="12808">
                  <c:v>41077.665999999997</c:v>
                </c:pt>
                <c:pt idx="12809">
                  <c:v>41077.707999999999</c:v>
                </c:pt>
                <c:pt idx="12810">
                  <c:v>41077.749000000003</c:v>
                </c:pt>
                <c:pt idx="12811">
                  <c:v>41077.790999999997</c:v>
                </c:pt>
                <c:pt idx="12812">
                  <c:v>41077.832000000002</c:v>
                </c:pt>
                <c:pt idx="12813">
                  <c:v>41077.874000000003</c:v>
                </c:pt>
                <c:pt idx="12814">
                  <c:v>41077.915999999997</c:v>
                </c:pt>
                <c:pt idx="12815">
                  <c:v>41077.957999999999</c:v>
                </c:pt>
                <c:pt idx="12816">
                  <c:v>41077.999000000003</c:v>
                </c:pt>
                <c:pt idx="12817">
                  <c:v>41078.040999999997</c:v>
                </c:pt>
                <c:pt idx="12818">
                  <c:v>41078.082999999999</c:v>
                </c:pt>
                <c:pt idx="12819">
                  <c:v>41078.125</c:v>
                </c:pt>
                <c:pt idx="12820">
                  <c:v>41078.165999999997</c:v>
                </c:pt>
                <c:pt idx="12821">
                  <c:v>41078.207999999999</c:v>
                </c:pt>
                <c:pt idx="12822">
                  <c:v>41078.249000000003</c:v>
                </c:pt>
                <c:pt idx="12823">
                  <c:v>41078.290999999997</c:v>
                </c:pt>
                <c:pt idx="12824">
                  <c:v>41078.332999999999</c:v>
                </c:pt>
                <c:pt idx="12825">
                  <c:v>41078.374000000003</c:v>
                </c:pt>
                <c:pt idx="12826">
                  <c:v>41078.415999999997</c:v>
                </c:pt>
                <c:pt idx="12827">
                  <c:v>41078.457999999999</c:v>
                </c:pt>
                <c:pt idx="12828">
                  <c:v>41078.499000000003</c:v>
                </c:pt>
                <c:pt idx="12829">
                  <c:v>41078.540999999997</c:v>
                </c:pt>
                <c:pt idx="12830">
                  <c:v>41078.582999999999</c:v>
                </c:pt>
                <c:pt idx="12831">
                  <c:v>41078.624000000003</c:v>
                </c:pt>
                <c:pt idx="12832">
                  <c:v>41078.665999999997</c:v>
                </c:pt>
                <c:pt idx="12833">
                  <c:v>41078.707999999999</c:v>
                </c:pt>
                <c:pt idx="12834">
                  <c:v>41078.75</c:v>
                </c:pt>
                <c:pt idx="12835">
                  <c:v>41078.790999999997</c:v>
                </c:pt>
                <c:pt idx="12836">
                  <c:v>41078.832999999999</c:v>
                </c:pt>
                <c:pt idx="12837">
                  <c:v>41078.875</c:v>
                </c:pt>
                <c:pt idx="12838">
                  <c:v>41078.915999999997</c:v>
                </c:pt>
                <c:pt idx="12839">
                  <c:v>41078.957999999999</c:v>
                </c:pt>
                <c:pt idx="12840">
                  <c:v>41078.999000000003</c:v>
                </c:pt>
                <c:pt idx="12841">
                  <c:v>41079.040999999997</c:v>
                </c:pt>
                <c:pt idx="12842">
                  <c:v>41079.082999999999</c:v>
                </c:pt>
                <c:pt idx="12843">
                  <c:v>41079.124000000003</c:v>
                </c:pt>
                <c:pt idx="12844">
                  <c:v>41079.165999999997</c:v>
                </c:pt>
                <c:pt idx="12845">
                  <c:v>41079.207999999999</c:v>
                </c:pt>
                <c:pt idx="12846">
                  <c:v>41079.25</c:v>
                </c:pt>
                <c:pt idx="12847">
                  <c:v>41079.290999999997</c:v>
                </c:pt>
                <c:pt idx="12848">
                  <c:v>41079.332999999999</c:v>
                </c:pt>
                <c:pt idx="12849">
                  <c:v>41079.374000000003</c:v>
                </c:pt>
                <c:pt idx="12850">
                  <c:v>41079.415999999997</c:v>
                </c:pt>
                <c:pt idx="12851">
                  <c:v>41079.457999999999</c:v>
                </c:pt>
                <c:pt idx="12852">
                  <c:v>41079.499000000003</c:v>
                </c:pt>
                <c:pt idx="12853">
                  <c:v>41079.540999999997</c:v>
                </c:pt>
                <c:pt idx="12854">
                  <c:v>41079.582999999999</c:v>
                </c:pt>
                <c:pt idx="12855">
                  <c:v>41079.624000000003</c:v>
                </c:pt>
                <c:pt idx="12856">
                  <c:v>41079.665999999997</c:v>
                </c:pt>
                <c:pt idx="12857">
                  <c:v>41079.707999999999</c:v>
                </c:pt>
                <c:pt idx="12858">
                  <c:v>41079.749000000003</c:v>
                </c:pt>
                <c:pt idx="12859">
                  <c:v>41079.790999999997</c:v>
                </c:pt>
                <c:pt idx="12860">
                  <c:v>41079.832999999999</c:v>
                </c:pt>
                <c:pt idx="12861">
                  <c:v>41079.874000000003</c:v>
                </c:pt>
                <c:pt idx="12862">
                  <c:v>41079.915999999997</c:v>
                </c:pt>
                <c:pt idx="12863">
                  <c:v>41079.957000000002</c:v>
                </c:pt>
                <c:pt idx="12864">
                  <c:v>41079.999000000003</c:v>
                </c:pt>
                <c:pt idx="12865">
                  <c:v>41080.040999999997</c:v>
                </c:pt>
                <c:pt idx="12866">
                  <c:v>41080.082999999999</c:v>
                </c:pt>
                <c:pt idx="12867">
                  <c:v>41080.124000000003</c:v>
                </c:pt>
                <c:pt idx="12868">
                  <c:v>41080.165999999997</c:v>
                </c:pt>
                <c:pt idx="12869">
                  <c:v>41080.207999999999</c:v>
                </c:pt>
                <c:pt idx="12870">
                  <c:v>41080.249000000003</c:v>
                </c:pt>
                <c:pt idx="12871">
                  <c:v>41080.290999999997</c:v>
                </c:pt>
                <c:pt idx="12872">
                  <c:v>41080.332999999999</c:v>
                </c:pt>
                <c:pt idx="12873">
                  <c:v>41080.374000000003</c:v>
                </c:pt>
                <c:pt idx="12874">
                  <c:v>41080.415999999997</c:v>
                </c:pt>
                <c:pt idx="12875">
                  <c:v>41080.457999999999</c:v>
                </c:pt>
                <c:pt idx="12876">
                  <c:v>41080.499000000003</c:v>
                </c:pt>
                <c:pt idx="12877">
                  <c:v>41080.540999999997</c:v>
                </c:pt>
                <c:pt idx="12878">
                  <c:v>41080.582999999999</c:v>
                </c:pt>
                <c:pt idx="12879">
                  <c:v>41080.625</c:v>
                </c:pt>
                <c:pt idx="12880">
                  <c:v>41080.665999999997</c:v>
                </c:pt>
                <c:pt idx="12881">
                  <c:v>41080.707999999999</c:v>
                </c:pt>
                <c:pt idx="12882">
                  <c:v>41080.749000000003</c:v>
                </c:pt>
                <c:pt idx="12883">
                  <c:v>41080.790999999997</c:v>
                </c:pt>
                <c:pt idx="12884">
                  <c:v>41080.832999999999</c:v>
                </c:pt>
                <c:pt idx="12885">
                  <c:v>41080.874000000003</c:v>
                </c:pt>
                <c:pt idx="12886">
                  <c:v>41080.915999999997</c:v>
                </c:pt>
                <c:pt idx="12887">
                  <c:v>41080.957999999999</c:v>
                </c:pt>
                <c:pt idx="12888">
                  <c:v>41081</c:v>
                </c:pt>
                <c:pt idx="12889">
                  <c:v>41081.040999999997</c:v>
                </c:pt>
                <c:pt idx="12890">
                  <c:v>41081.082999999999</c:v>
                </c:pt>
                <c:pt idx="12891">
                  <c:v>41081.124000000003</c:v>
                </c:pt>
                <c:pt idx="12892">
                  <c:v>41081.165999999997</c:v>
                </c:pt>
                <c:pt idx="12893">
                  <c:v>41081.207999999999</c:v>
                </c:pt>
                <c:pt idx="12894">
                  <c:v>41081.25</c:v>
                </c:pt>
                <c:pt idx="12895">
                  <c:v>41081.290999999997</c:v>
                </c:pt>
                <c:pt idx="12896">
                  <c:v>41081.332999999999</c:v>
                </c:pt>
                <c:pt idx="12897">
                  <c:v>41081.374000000003</c:v>
                </c:pt>
                <c:pt idx="12898">
                  <c:v>41081.415999999997</c:v>
                </c:pt>
                <c:pt idx="12899">
                  <c:v>41081.457999999999</c:v>
                </c:pt>
                <c:pt idx="12900">
                  <c:v>41081.499000000003</c:v>
                </c:pt>
                <c:pt idx="12901">
                  <c:v>41081.540999999997</c:v>
                </c:pt>
                <c:pt idx="12902">
                  <c:v>41081.582999999999</c:v>
                </c:pt>
                <c:pt idx="12903">
                  <c:v>41081.624000000003</c:v>
                </c:pt>
                <c:pt idx="12904">
                  <c:v>41081.665999999997</c:v>
                </c:pt>
                <c:pt idx="12905">
                  <c:v>41081.707999999999</c:v>
                </c:pt>
                <c:pt idx="12906">
                  <c:v>41081.749000000003</c:v>
                </c:pt>
                <c:pt idx="12907">
                  <c:v>41081.790999999997</c:v>
                </c:pt>
                <c:pt idx="12908">
                  <c:v>41081.832999999999</c:v>
                </c:pt>
                <c:pt idx="12909">
                  <c:v>41081.874000000003</c:v>
                </c:pt>
                <c:pt idx="12910">
                  <c:v>41081.915999999997</c:v>
                </c:pt>
                <c:pt idx="12911">
                  <c:v>41081.957999999999</c:v>
                </c:pt>
                <c:pt idx="12912">
                  <c:v>41082</c:v>
                </c:pt>
                <c:pt idx="12913">
                  <c:v>41082.040999999997</c:v>
                </c:pt>
                <c:pt idx="12914">
                  <c:v>41082.082999999999</c:v>
                </c:pt>
                <c:pt idx="12915">
                  <c:v>41082.124000000003</c:v>
                </c:pt>
                <c:pt idx="12916">
                  <c:v>41082.165999999997</c:v>
                </c:pt>
                <c:pt idx="12917">
                  <c:v>41082.207999999999</c:v>
                </c:pt>
                <c:pt idx="12918">
                  <c:v>41082.25</c:v>
                </c:pt>
                <c:pt idx="12919">
                  <c:v>41082.290999999997</c:v>
                </c:pt>
                <c:pt idx="12920">
                  <c:v>41082.332999999999</c:v>
                </c:pt>
                <c:pt idx="12921">
                  <c:v>41082.375</c:v>
                </c:pt>
                <c:pt idx="12922">
                  <c:v>41082.415999999997</c:v>
                </c:pt>
                <c:pt idx="12923">
                  <c:v>41082.457999999999</c:v>
                </c:pt>
                <c:pt idx="12924">
                  <c:v>41082.499000000003</c:v>
                </c:pt>
                <c:pt idx="12925">
                  <c:v>41082.540999999997</c:v>
                </c:pt>
                <c:pt idx="12926">
                  <c:v>41082.582999999999</c:v>
                </c:pt>
                <c:pt idx="12927">
                  <c:v>41082.625</c:v>
                </c:pt>
                <c:pt idx="12928">
                  <c:v>41082.665999999997</c:v>
                </c:pt>
                <c:pt idx="12929">
                  <c:v>41082.707999999999</c:v>
                </c:pt>
                <c:pt idx="12930">
                  <c:v>41082.75</c:v>
                </c:pt>
                <c:pt idx="12931">
                  <c:v>41082.790999999997</c:v>
                </c:pt>
                <c:pt idx="12932">
                  <c:v>41082.832999999999</c:v>
                </c:pt>
                <c:pt idx="12933">
                  <c:v>41082.874000000003</c:v>
                </c:pt>
                <c:pt idx="12934">
                  <c:v>41082.915999999997</c:v>
                </c:pt>
                <c:pt idx="12935">
                  <c:v>41082.957999999999</c:v>
                </c:pt>
                <c:pt idx="12936">
                  <c:v>41083</c:v>
                </c:pt>
                <c:pt idx="12937">
                  <c:v>41083.040999999997</c:v>
                </c:pt>
                <c:pt idx="12938">
                  <c:v>41083.082999999999</c:v>
                </c:pt>
                <c:pt idx="12939">
                  <c:v>41083.124000000003</c:v>
                </c:pt>
                <c:pt idx="12940">
                  <c:v>41083.165999999997</c:v>
                </c:pt>
                <c:pt idx="12941">
                  <c:v>41083.207999999999</c:v>
                </c:pt>
                <c:pt idx="12942">
                  <c:v>41083.249000000003</c:v>
                </c:pt>
                <c:pt idx="12943">
                  <c:v>41083.290999999997</c:v>
                </c:pt>
                <c:pt idx="12944">
                  <c:v>41083.332999999999</c:v>
                </c:pt>
                <c:pt idx="12945">
                  <c:v>41083.374000000003</c:v>
                </c:pt>
                <c:pt idx="12946">
                  <c:v>41083.415999999997</c:v>
                </c:pt>
                <c:pt idx="12947">
                  <c:v>41083.457999999999</c:v>
                </c:pt>
                <c:pt idx="12948">
                  <c:v>41083.499000000003</c:v>
                </c:pt>
                <c:pt idx="12949">
                  <c:v>41083.540999999997</c:v>
                </c:pt>
                <c:pt idx="12950">
                  <c:v>41083.582999999999</c:v>
                </c:pt>
                <c:pt idx="12951">
                  <c:v>41083.625</c:v>
                </c:pt>
                <c:pt idx="12952">
                  <c:v>41083.665999999997</c:v>
                </c:pt>
                <c:pt idx="12953">
                  <c:v>41083.707999999999</c:v>
                </c:pt>
                <c:pt idx="12954">
                  <c:v>41083.749000000003</c:v>
                </c:pt>
                <c:pt idx="12955">
                  <c:v>41083.790999999997</c:v>
                </c:pt>
                <c:pt idx="12956">
                  <c:v>41083.832999999999</c:v>
                </c:pt>
                <c:pt idx="12957">
                  <c:v>41083.874000000003</c:v>
                </c:pt>
                <c:pt idx="12958">
                  <c:v>41083.915999999997</c:v>
                </c:pt>
                <c:pt idx="12959">
                  <c:v>41083.957999999999</c:v>
                </c:pt>
                <c:pt idx="12960">
                  <c:v>41083.999000000003</c:v>
                </c:pt>
                <c:pt idx="12961">
                  <c:v>41084.040999999997</c:v>
                </c:pt>
                <c:pt idx="12962">
                  <c:v>41084.082999999999</c:v>
                </c:pt>
                <c:pt idx="12963">
                  <c:v>41084.124000000003</c:v>
                </c:pt>
                <c:pt idx="12964">
                  <c:v>41084.165999999997</c:v>
                </c:pt>
                <c:pt idx="12965">
                  <c:v>41084.207999999999</c:v>
                </c:pt>
                <c:pt idx="12966">
                  <c:v>41084.25</c:v>
                </c:pt>
                <c:pt idx="12967">
                  <c:v>41084.290999999997</c:v>
                </c:pt>
                <c:pt idx="12968">
                  <c:v>41084.332999999999</c:v>
                </c:pt>
                <c:pt idx="12969">
                  <c:v>41084.374000000003</c:v>
                </c:pt>
                <c:pt idx="12970">
                  <c:v>41084.415999999997</c:v>
                </c:pt>
                <c:pt idx="12971">
                  <c:v>41084.457000000002</c:v>
                </c:pt>
                <c:pt idx="12972">
                  <c:v>41084.499000000003</c:v>
                </c:pt>
                <c:pt idx="12973">
                  <c:v>41084.540999999997</c:v>
                </c:pt>
                <c:pt idx="12974">
                  <c:v>41084.582999999999</c:v>
                </c:pt>
                <c:pt idx="12975">
                  <c:v>41084.625</c:v>
                </c:pt>
                <c:pt idx="12976">
                  <c:v>41084.665999999997</c:v>
                </c:pt>
                <c:pt idx="12977">
                  <c:v>41084.707999999999</c:v>
                </c:pt>
                <c:pt idx="12978">
                  <c:v>41084.749000000003</c:v>
                </c:pt>
                <c:pt idx="12979">
                  <c:v>41084.790999999997</c:v>
                </c:pt>
                <c:pt idx="12980">
                  <c:v>41084.832999999999</c:v>
                </c:pt>
                <c:pt idx="12981">
                  <c:v>41084.875</c:v>
                </c:pt>
                <c:pt idx="12982">
                  <c:v>41084.915999999997</c:v>
                </c:pt>
                <c:pt idx="12983">
                  <c:v>41084.957999999999</c:v>
                </c:pt>
                <c:pt idx="12984">
                  <c:v>41084.999000000003</c:v>
                </c:pt>
                <c:pt idx="12985">
                  <c:v>41085.040999999997</c:v>
                </c:pt>
                <c:pt idx="12986">
                  <c:v>41085.082999999999</c:v>
                </c:pt>
                <c:pt idx="12987">
                  <c:v>41085.125</c:v>
                </c:pt>
                <c:pt idx="12988">
                  <c:v>41085.165999999997</c:v>
                </c:pt>
                <c:pt idx="12989">
                  <c:v>41085.207999999999</c:v>
                </c:pt>
                <c:pt idx="12990">
                  <c:v>41085.25</c:v>
                </c:pt>
                <c:pt idx="12991">
                  <c:v>41085.290999999997</c:v>
                </c:pt>
                <c:pt idx="12992">
                  <c:v>41085.332999999999</c:v>
                </c:pt>
                <c:pt idx="12993">
                  <c:v>41085.374000000003</c:v>
                </c:pt>
                <c:pt idx="12994">
                  <c:v>41085.415999999997</c:v>
                </c:pt>
                <c:pt idx="12995">
                  <c:v>41085.457999999999</c:v>
                </c:pt>
                <c:pt idx="12996">
                  <c:v>41085.5</c:v>
                </c:pt>
                <c:pt idx="12997">
                  <c:v>41085.540999999997</c:v>
                </c:pt>
                <c:pt idx="12998">
                  <c:v>41085.582999999999</c:v>
                </c:pt>
                <c:pt idx="12999">
                  <c:v>41085.625</c:v>
                </c:pt>
                <c:pt idx="13000">
                  <c:v>41085.665999999997</c:v>
                </c:pt>
                <c:pt idx="13001">
                  <c:v>41085.707999999999</c:v>
                </c:pt>
                <c:pt idx="13002">
                  <c:v>41085.749000000003</c:v>
                </c:pt>
                <c:pt idx="13003">
                  <c:v>41085.790999999997</c:v>
                </c:pt>
                <c:pt idx="13004">
                  <c:v>41085.832999999999</c:v>
                </c:pt>
                <c:pt idx="13005">
                  <c:v>41085.874000000003</c:v>
                </c:pt>
                <c:pt idx="13006">
                  <c:v>41085.915999999997</c:v>
                </c:pt>
                <c:pt idx="13007">
                  <c:v>41085.957999999999</c:v>
                </c:pt>
                <c:pt idx="13008">
                  <c:v>41085.999000000003</c:v>
                </c:pt>
                <c:pt idx="13009">
                  <c:v>41086.040999999997</c:v>
                </c:pt>
                <c:pt idx="13010">
                  <c:v>41086.082999999999</c:v>
                </c:pt>
                <c:pt idx="13011">
                  <c:v>41086.124000000003</c:v>
                </c:pt>
                <c:pt idx="13012">
                  <c:v>41086.165999999997</c:v>
                </c:pt>
                <c:pt idx="13013">
                  <c:v>41086.207999999999</c:v>
                </c:pt>
                <c:pt idx="13014">
                  <c:v>41086.249000000003</c:v>
                </c:pt>
                <c:pt idx="13015">
                  <c:v>41086.290999999997</c:v>
                </c:pt>
                <c:pt idx="13016">
                  <c:v>41086.332999999999</c:v>
                </c:pt>
                <c:pt idx="13017">
                  <c:v>41086.374000000003</c:v>
                </c:pt>
                <c:pt idx="13018">
                  <c:v>41086.415999999997</c:v>
                </c:pt>
                <c:pt idx="13019">
                  <c:v>41086.457999999999</c:v>
                </c:pt>
                <c:pt idx="13020">
                  <c:v>41086.5</c:v>
                </c:pt>
                <c:pt idx="13021">
                  <c:v>41086.540999999997</c:v>
                </c:pt>
                <c:pt idx="13022">
                  <c:v>41086.582000000002</c:v>
                </c:pt>
                <c:pt idx="13023">
                  <c:v>41086.624000000003</c:v>
                </c:pt>
                <c:pt idx="13024">
                  <c:v>41086.665999999997</c:v>
                </c:pt>
                <c:pt idx="13025">
                  <c:v>41086.707999999999</c:v>
                </c:pt>
                <c:pt idx="13026">
                  <c:v>41086.749000000003</c:v>
                </c:pt>
                <c:pt idx="13027">
                  <c:v>41086.790999999997</c:v>
                </c:pt>
                <c:pt idx="13028">
                  <c:v>41086.832999999999</c:v>
                </c:pt>
                <c:pt idx="13029">
                  <c:v>41086.875</c:v>
                </c:pt>
                <c:pt idx="13030">
                  <c:v>41086.915999999997</c:v>
                </c:pt>
                <c:pt idx="13031">
                  <c:v>41086.957999999999</c:v>
                </c:pt>
                <c:pt idx="13032">
                  <c:v>41086.999000000003</c:v>
                </c:pt>
                <c:pt idx="13033">
                  <c:v>41087.040999999997</c:v>
                </c:pt>
                <c:pt idx="13034">
                  <c:v>41087.082999999999</c:v>
                </c:pt>
                <c:pt idx="13035">
                  <c:v>41087.124000000003</c:v>
                </c:pt>
                <c:pt idx="13036">
                  <c:v>41087.165999999997</c:v>
                </c:pt>
                <c:pt idx="13037">
                  <c:v>41087.207999999999</c:v>
                </c:pt>
                <c:pt idx="13038">
                  <c:v>41087.249000000003</c:v>
                </c:pt>
                <c:pt idx="13039">
                  <c:v>41087.290999999997</c:v>
                </c:pt>
                <c:pt idx="13040">
                  <c:v>41087.332000000002</c:v>
                </c:pt>
                <c:pt idx="13041">
                  <c:v>41087.374000000003</c:v>
                </c:pt>
                <c:pt idx="13042">
                  <c:v>41087.415999999997</c:v>
                </c:pt>
                <c:pt idx="13043">
                  <c:v>41087.457999999999</c:v>
                </c:pt>
                <c:pt idx="13044">
                  <c:v>41087.499000000003</c:v>
                </c:pt>
                <c:pt idx="13045">
                  <c:v>41087.540999999997</c:v>
                </c:pt>
                <c:pt idx="13046">
                  <c:v>41087.582999999999</c:v>
                </c:pt>
                <c:pt idx="13047">
                  <c:v>41087.625</c:v>
                </c:pt>
                <c:pt idx="13048">
                  <c:v>41087.665999999997</c:v>
                </c:pt>
                <c:pt idx="13049">
                  <c:v>41087.707999999999</c:v>
                </c:pt>
                <c:pt idx="13050">
                  <c:v>41087.749000000003</c:v>
                </c:pt>
                <c:pt idx="13051">
                  <c:v>41087.790999999997</c:v>
                </c:pt>
                <c:pt idx="13052">
                  <c:v>41087.832999999999</c:v>
                </c:pt>
                <c:pt idx="13053">
                  <c:v>41087.874000000003</c:v>
                </c:pt>
                <c:pt idx="13054">
                  <c:v>41087.915999999997</c:v>
                </c:pt>
                <c:pt idx="13055">
                  <c:v>41087.957999999999</c:v>
                </c:pt>
                <c:pt idx="13056">
                  <c:v>41087.999000000003</c:v>
                </c:pt>
                <c:pt idx="13057">
                  <c:v>41088.040999999997</c:v>
                </c:pt>
                <c:pt idx="13058">
                  <c:v>41088.082999999999</c:v>
                </c:pt>
                <c:pt idx="13059">
                  <c:v>41088.124000000003</c:v>
                </c:pt>
                <c:pt idx="13060">
                  <c:v>41088.165999999997</c:v>
                </c:pt>
                <c:pt idx="13061">
                  <c:v>41088.207999999999</c:v>
                </c:pt>
                <c:pt idx="13062">
                  <c:v>41088.249000000003</c:v>
                </c:pt>
                <c:pt idx="13063">
                  <c:v>41088.290999999997</c:v>
                </c:pt>
                <c:pt idx="13064">
                  <c:v>41088.332999999999</c:v>
                </c:pt>
                <c:pt idx="13065">
                  <c:v>41088.374000000003</c:v>
                </c:pt>
                <c:pt idx="13066">
                  <c:v>41088.415999999997</c:v>
                </c:pt>
                <c:pt idx="13067">
                  <c:v>41088.457999999999</c:v>
                </c:pt>
                <c:pt idx="13068">
                  <c:v>41088.499000000003</c:v>
                </c:pt>
                <c:pt idx="13069">
                  <c:v>41088.540999999997</c:v>
                </c:pt>
                <c:pt idx="13070">
                  <c:v>41088.582000000002</c:v>
                </c:pt>
                <c:pt idx="13071">
                  <c:v>41088.624000000003</c:v>
                </c:pt>
                <c:pt idx="13072">
                  <c:v>41088.665999999997</c:v>
                </c:pt>
                <c:pt idx="13073">
                  <c:v>41088.707999999999</c:v>
                </c:pt>
                <c:pt idx="13074">
                  <c:v>41088.749000000003</c:v>
                </c:pt>
                <c:pt idx="13075">
                  <c:v>41088.790999999997</c:v>
                </c:pt>
                <c:pt idx="13076">
                  <c:v>41088.832999999999</c:v>
                </c:pt>
                <c:pt idx="13077">
                  <c:v>41088.874000000003</c:v>
                </c:pt>
                <c:pt idx="13078">
                  <c:v>41088.915999999997</c:v>
                </c:pt>
                <c:pt idx="13079">
                  <c:v>41088.957999999999</c:v>
                </c:pt>
                <c:pt idx="13080">
                  <c:v>41088.999000000003</c:v>
                </c:pt>
                <c:pt idx="13081">
                  <c:v>41089.040999999997</c:v>
                </c:pt>
                <c:pt idx="13082">
                  <c:v>41089.082999999999</c:v>
                </c:pt>
                <c:pt idx="13083">
                  <c:v>41089.124000000003</c:v>
                </c:pt>
                <c:pt idx="13084">
                  <c:v>41089.165999999997</c:v>
                </c:pt>
                <c:pt idx="13085">
                  <c:v>41089.207999999999</c:v>
                </c:pt>
                <c:pt idx="13086">
                  <c:v>41089.249000000003</c:v>
                </c:pt>
                <c:pt idx="13087">
                  <c:v>41089.290999999997</c:v>
                </c:pt>
                <c:pt idx="13088">
                  <c:v>41089.332999999999</c:v>
                </c:pt>
                <c:pt idx="13089">
                  <c:v>41089.374000000003</c:v>
                </c:pt>
                <c:pt idx="13090">
                  <c:v>41089.415999999997</c:v>
                </c:pt>
                <c:pt idx="13091">
                  <c:v>41089.457999999999</c:v>
                </c:pt>
                <c:pt idx="13092">
                  <c:v>41089.499000000003</c:v>
                </c:pt>
                <c:pt idx="13093">
                  <c:v>41089.540999999997</c:v>
                </c:pt>
                <c:pt idx="13094">
                  <c:v>41089.582999999999</c:v>
                </c:pt>
                <c:pt idx="13095">
                  <c:v>41089.624000000003</c:v>
                </c:pt>
                <c:pt idx="13096">
                  <c:v>41089.665999999997</c:v>
                </c:pt>
                <c:pt idx="13097">
                  <c:v>41089.707000000002</c:v>
                </c:pt>
                <c:pt idx="13098">
                  <c:v>41089.749000000003</c:v>
                </c:pt>
                <c:pt idx="13099">
                  <c:v>41089.790999999997</c:v>
                </c:pt>
                <c:pt idx="13100">
                  <c:v>41089.832999999999</c:v>
                </c:pt>
                <c:pt idx="13101">
                  <c:v>41089.875</c:v>
                </c:pt>
                <c:pt idx="13102">
                  <c:v>41089.915999999997</c:v>
                </c:pt>
                <c:pt idx="13103">
                  <c:v>41089.957999999999</c:v>
                </c:pt>
                <c:pt idx="13104">
                  <c:v>41089.999000000003</c:v>
                </c:pt>
                <c:pt idx="13105">
                  <c:v>41090.040999999997</c:v>
                </c:pt>
                <c:pt idx="13106">
                  <c:v>41090.082999999999</c:v>
                </c:pt>
                <c:pt idx="13107">
                  <c:v>41090.124000000003</c:v>
                </c:pt>
                <c:pt idx="13108">
                  <c:v>41090.165999999997</c:v>
                </c:pt>
                <c:pt idx="13109">
                  <c:v>41090.207999999999</c:v>
                </c:pt>
                <c:pt idx="13110">
                  <c:v>41090.249000000003</c:v>
                </c:pt>
                <c:pt idx="13111">
                  <c:v>41090.290999999997</c:v>
                </c:pt>
                <c:pt idx="13112">
                  <c:v>41090.332999999999</c:v>
                </c:pt>
                <c:pt idx="13113">
                  <c:v>41090.374000000003</c:v>
                </c:pt>
                <c:pt idx="13114">
                  <c:v>41090.415999999997</c:v>
                </c:pt>
                <c:pt idx="13115">
                  <c:v>41090.457999999999</c:v>
                </c:pt>
                <c:pt idx="13116">
                  <c:v>41090.499000000003</c:v>
                </c:pt>
                <c:pt idx="13117">
                  <c:v>41090.540999999997</c:v>
                </c:pt>
                <c:pt idx="13118">
                  <c:v>41090.582999999999</c:v>
                </c:pt>
                <c:pt idx="13119">
                  <c:v>41090.624000000003</c:v>
                </c:pt>
                <c:pt idx="13120">
                  <c:v>41090.665999999997</c:v>
                </c:pt>
                <c:pt idx="13121">
                  <c:v>41090.707999999999</c:v>
                </c:pt>
                <c:pt idx="13122">
                  <c:v>41090.749000000003</c:v>
                </c:pt>
                <c:pt idx="13123">
                  <c:v>41090.790999999997</c:v>
                </c:pt>
                <c:pt idx="13124">
                  <c:v>41090.832999999999</c:v>
                </c:pt>
                <c:pt idx="13125">
                  <c:v>41090.874000000003</c:v>
                </c:pt>
                <c:pt idx="13126">
                  <c:v>41090.915999999997</c:v>
                </c:pt>
                <c:pt idx="13127">
                  <c:v>41090.957999999999</c:v>
                </c:pt>
                <c:pt idx="13128">
                  <c:v>41090.999000000003</c:v>
                </c:pt>
                <c:pt idx="13129">
                  <c:v>41091.040999999997</c:v>
                </c:pt>
                <c:pt idx="13130">
                  <c:v>41091.082999999999</c:v>
                </c:pt>
                <c:pt idx="13131">
                  <c:v>41091.124000000003</c:v>
                </c:pt>
                <c:pt idx="13132">
                  <c:v>41091.165999999997</c:v>
                </c:pt>
                <c:pt idx="13133">
                  <c:v>41091.207999999999</c:v>
                </c:pt>
                <c:pt idx="13134">
                  <c:v>41091.249000000003</c:v>
                </c:pt>
                <c:pt idx="13135">
                  <c:v>41091.290999999997</c:v>
                </c:pt>
                <c:pt idx="13136">
                  <c:v>41091.332999999999</c:v>
                </c:pt>
                <c:pt idx="13137">
                  <c:v>41091.374000000003</c:v>
                </c:pt>
                <c:pt idx="13138">
                  <c:v>41091.415999999997</c:v>
                </c:pt>
                <c:pt idx="13139">
                  <c:v>41091.457999999999</c:v>
                </c:pt>
                <c:pt idx="13140">
                  <c:v>41091.499000000003</c:v>
                </c:pt>
                <c:pt idx="13141">
                  <c:v>41091.540999999997</c:v>
                </c:pt>
                <c:pt idx="13142">
                  <c:v>41091.582999999999</c:v>
                </c:pt>
                <c:pt idx="13143">
                  <c:v>41091.624000000003</c:v>
                </c:pt>
                <c:pt idx="13144">
                  <c:v>41091.665999999997</c:v>
                </c:pt>
                <c:pt idx="13145">
                  <c:v>41091.707999999999</c:v>
                </c:pt>
                <c:pt idx="13146">
                  <c:v>41091.749000000003</c:v>
                </c:pt>
                <c:pt idx="13147">
                  <c:v>41091.790999999997</c:v>
                </c:pt>
                <c:pt idx="13148">
                  <c:v>41091.832999999999</c:v>
                </c:pt>
                <c:pt idx="13149">
                  <c:v>41091.874000000003</c:v>
                </c:pt>
                <c:pt idx="13150">
                  <c:v>41091.915999999997</c:v>
                </c:pt>
                <c:pt idx="13151">
                  <c:v>41091.957999999999</c:v>
                </c:pt>
                <c:pt idx="13152">
                  <c:v>41092</c:v>
                </c:pt>
                <c:pt idx="13153">
                  <c:v>41092.040999999997</c:v>
                </c:pt>
                <c:pt idx="13154">
                  <c:v>41092.082999999999</c:v>
                </c:pt>
                <c:pt idx="13155">
                  <c:v>41092.124000000003</c:v>
                </c:pt>
                <c:pt idx="13156">
                  <c:v>41092.165999999997</c:v>
                </c:pt>
                <c:pt idx="13157">
                  <c:v>41092.207999999999</c:v>
                </c:pt>
                <c:pt idx="13158">
                  <c:v>41092.249000000003</c:v>
                </c:pt>
                <c:pt idx="13159">
                  <c:v>41092.290999999997</c:v>
                </c:pt>
                <c:pt idx="13160">
                  <c:v>41092.332999999999</c:v>
                </c:pt>
                <c:pt idx="13161">
                  <c:v>41092.374000000003</c:v>
                </c:pt>
                <c:pt idx="13162">
                  <c:v>41092.415999999997</c:v>
                </c:pt>
                <c:pt idx="13163">
                  <c:v>41092.457999999999</c:v>
                </c:pt>
                <c:pt idx="13164">
                  <c:v>41092.499000000003</c:v>
                </c:pt>
                <c:pt idx="13165">
                  <c:v>41092.540999999997</c:v>
                </c:pt>
                <c:pt idx="13166">
                  <c:v>41092.582999999999</c:v>
                </c:pt>
                <c:pt idx="13167">
                  <c:v>41092.624000000003</c:v>
                </c:pt>
                <c:pt idx="13168">
                  <c:v>41092.665999999997</c:v>
                </c:pt>
                <c:pt idx="13169">
                  <c:v>41092.707999999999</c:v>
                </c:pt>
                <c:pt idx="13170">
                  <c:v>41092.749000000003</c:v>
                </c:pt>
                <c:pt idx="13171">
                  <c:v>41092.790999999997</c:v>
                </c:pt>
                <c:pt idx="13172">
                  <c:v>41092.832999999999</c:v>
                </c:pt>
                <c:pt idx="13173">
                  <c:v>41092.874000000003</c:v>
                </c:pt>
                <c:pt idx="13174">
                  <c:v>41092.915999999997</c:v>
                </c:pt>
                <c:pt idx="13175">
                  <c:v>41092.957999999999</c:v>
                </c:pt>
                <c:pt idx="13176">
                  <c:v>41093</c:v>
                </c:pt>
                <c:pt idx="13177">
                  <c:v>41093.040999999997</c:v>
                </c:pt>
                <c:pt idx="13178">
                  <c:v>41093.082999999999</c:v>
                </c:pt>
                <c:pt idx="13179">
                  <c:v>41093.124000000003</c:v>
                </c:pt>
                <c:pt idx="13180">
                  <c:v>41093.165999999997</c:v>
                </c:pt>
                <c:pt idx="13181">
                  <c:v>41093.207999999999</c:v>
                </c:pt>
                <c:pt idx="13182">
                  <c:v>41093.249000000003</c:v>
                </c:pt>
                <c:pt idx="13183">
                  <c:v>41093.290999999997</c:v>
                </c:pt>
                <c:pt idx="13184">
                  <c:v>41093.332999999999</c:v>
                </c:pt>
                <c:pt idx="13185">
                  <c:v>41093.375</c:v>
                </c:pt>
                <c:pt idx="13186">
                  <c:v>41093.415999999997</c:v>
                </c:pt>
                <c:pt idx="13187">
                  <c:v>41093.457999999999</c:v>
                </c:pt>
                <c:pt idx="13188">
                  <c:v>41093.499000000003</c:v>
                </c:pt>
                <c:pt idx="13189">
                  <c:v>41093.540999999997</c:v>
                </c:pt>
                <c:pt idx="13190">
                  <c:v>41093.582999999999</c:v>
                </c:pt>
                <c:pt idx="13191">
                  <c:v>41093.624000000003</c:v>
                </c:pt>
                <c:pt idx="13192">
                  <c:v>41093.665999999997</c:v>
                </c:pt>
                <c:pt idx="13193">
                  <c:v>41093.707999999999</c:v>
                </c:pt>
                <c:pt idx="13194">
                  <c:v>41093.75</c:v>
                </c:pt>
                <c:pt idx="13195">
                  <c:v>41093.790999999997</c:v>
                </c:pt>
                <c:pt idx="13196">
                  <c:v>41093.832999999999</c:v>
                </c:pt>
                <c:pt idx="13197">
                  <c:v>41093.874000000003</c:v>
                </c:pt>
                <c:pt idx="13198">
                  <c:v>41093.915999999997</c:v>
                </c:pt>
                <c:pt idx="13199">
                  <c:v>41093.957999999999</c:v>
                </c:pt>
                <c:pt idx="13200">
                  <c:v>41093.999000000003</c:v>
                </c:pt>
                <c:pt idx="13201">
                  <c:v>41094.040999999997</c:v>
                </c:pt>
                <c:pt idx="13202">
                  <c:v>41094.082000000002</c:v>
                </c:pt>
                <c:pt idx="13203">
                  <c:v>41094.124000000003</c:v>
                </c:pt>
                <c:pt idx="13204">
                  <c:v>41094.165999999997</c:v>
                </c:pt>
                <c:pt idx="13205">
                  <c:v>41094.207999999999</c:v>
                </c:pt>
                <c:pt idx="13206">
                  <c:v>41094.249000000003</c:v>
                </c:pt>
                <c:pt idx="13207">
                  <c:v>41094.290999999997</c:v>
                </c:pt>
                <c:pt idx="13208">
                  <c:v>41094.332999999999</c:v>
                </c:pt>
                <c:pt idx="13209">
                  <c:v>41094.374000000003</c:v>
                </c:pt>
                <c:pt idx="13210">
                  <c:v>41094.415999999997</c:v>
                </c:pt>
                <c:pt idx="13211">
                  <c:v>41094.457999999999</c:v>
                </c:pt>
                <c:pt idx="13212">
                  <c:v>41094.499000000003</c:v>
                </c:pt>
                <c:pt idx="13213">
                  <c:v>41094.540999999997</c:v>
                </c:pt>
                <c:pt idx="13214">
                  <c:v>41094.582999999999</c:v>
                </c:pt>
                <c:pt idx="13215">
                  <c:v>41094.624000000003</c:v>
                </c:pt>
                <c:pt idx="13216">
                  <c:v>41094.665999999997</c:v>
                </c:pt>
                <c:pt idx="13217">
                  <c:v>41094.707999999999</c:v>
                </c:pt>
                <c:pt idx="13218">
                  <c:v>41094.749000000003</c:v>
                </c:pt>
                <c:pt idx="13219">
                  <c:v>41094.790999999997</c:v>
                </c:pt>
                <c:pt idx="13220">
                  <c:v>41094.832999999999</c:v>
                </c:pt>
                <c:pt idx="13221">
                  <c:v>41094.875</c:v>
                </c:pt>
                <c:pt idx="13222">
                  <c:v>41094.915999999997</c:v>
                </c:pt>
                <c:pt idx="13223">
                  <c:v>41094.957999999999</c:v>
                </c:pt>
                <c:pt idx="13224">
                  <c:v>41094.999000000003</c:v>
                </c:pt>
                <c:pt idx="13225">
                  <c:v>41095.040999999997</c:v>
                </c:pt>
                <c:pt idx="13226">
                  <c:v>41095.082999999999</c:v>
                </c:pt>
                <c:pt idx="13227">
                  <c:v>41095.124000000003</c:v>
                </c:pt>
                <c:pt idx="13228">
                  <c:v>41095.165999999997</c:v>
                </c:pt>
                <c:pt idx="13229">
                  <c:v>41095.207999999999</c:v>
                </c:pt>
                <c:pt idx="13230">
                  <c:v>41095.249000000003</c:v>
                </c:pt>
                <c:pt idx="13231">
                  <c:v>41095.290999999997</c:v>
                </c:pt>
                <c:pt idx="13232">
                  <c:v>41095.332999999999</c:v>
                </c:pt>
                <c:pt idx="13233">
                  <c:v>41095.374000000003</c:v>
                </c:pt>
                <c:pt idx="13234">
                  <c:v>41095.415999999997</c:v>
                </c:pt>
                <c:pt idx="13235">
                  <c:v>41095.457999999999</c:v>
                </c:pt>
                <c:pt idx="13236">
                  <c:v>41095.5</c:v>
                </c:pt>
                <c:pt idx="13237">
                  <c:v>41095.540999999997</c:v>
                </c:pt>
                <c:pt idx="13238">
                  <c:v>41095.582999999999</c:v>
                </c:pt>
                <c:pt idx="13239">
                  <c:v>41095.624000000003</c:v>
                </c:pt>
                <c:pt idx="13240">
                  <c:v>41095.665999999997</c:v>
                </c:pt>
                <c:pt idx="13241">
                  <c:v>41095.707999999999</c:v>
                </c:pt>
                <c:pt idx="13242">
                  <c:v>41095.749000000003</c:v>
                </c:pt>
                <c:pt idx="13243">
                  <c:v>41095.790999999997</c:v>
                </c:pt>
                <c:pt idx="13244">
                  <c:v>41095.832999999999</c:v>
                </c:pt>
                <c:pt idx="13245">
                  <c:v>41095.874000000003</c:v>
                </c:pt>
                <c:pt idx="13246">
                  <c:v>41095.915999999997</c:v>
                </c:pt>
                <c:pt idx="13247">
                  <c:v>41095.957999999999</c:v>
                </c:pt>
                <c:pt idx="13248">
                  <c:v>41095.999000000003</c:v>
                </c:pt>
                <c:pt idx="13249">
                  <c:v>41096.040999999997</c:v>
                </c:pt>
                <c:pt idx="13250">
                  <c:v>41096.082999999999</c:v>
                </c:pt>
                <c:pt idx="13251">
                  <c:v>41096.124000000003</c:v>
                </c:pt>
                <c:pt idx="13252">
                  <c:v>41096.165999999997</c:v>
                </c:pt>
                <c:pt idx="13253">
                  <c:v>41096.207999999999</c:v>
                </c:pt>
                <c:pt idx="13254">
                  <c:v>41096.249000000003</c:v>
                </c:pt>
                <c:pt idx="13255">
                  <c:v>41096.290999999997</c:v>
                </c:pt>
                <c:pt idx="13256">
                  <c:v>41096.332000000002</c:v>
                </c:pt>
                <c:pt idx="13257">
                  <c:v>41096.374000000003</c:v>
                </c:pt>
                <c:pt idx="13258">
                  <c:v>41096.415999999997</c:v>
                </c:pt>
                <c:pt idx="13259">
                  <c:v>41096.457999999999</c:v>
                </c:pt>
                <c:pt idx="13260">
                  <c:v>41096.499000000003</c:v>
                </c:pt>
                <c:pt idx="13261">
                  <c:v>41096.540999999997</c:v>
                </c:pt>
                <c:pt idx="13262">
                  <c:v>41096.582999999999</c:v>
                </c:pt>
                <c:pt idx="13263">
                  <c:v>41096.624000000003</c:v>
                </c:pt>
                <c:pt idx="13264">
                  <c:v>41096.665999999997</c:v>
                </c:pt>
                <c:pt idx="13265">
                  <c:v>41096.707999999999</c:v>
                </c:pt>
                <c:pt idx="13266">
                  <c:v>41096.749000000003</c:v>
                </c:pt>
                <c:pt idx="13267">
                  <c:v>41096.790999999997</c:v>
                </c:pt>
                <c:pt idx="13268">
                  <c:v>41096.832999999999</c:v>
                </c:pt>
                <c:pt idx="13269">
                  <c:v>41096.874000000003</c:v>
                </c:pt>
                <c:pt idx="13270">
                  <c:v>41096.915999999997</c:v>
                </c:pt>
                <c:pt idx="13271">
                  <c:v>41096.957999999999</c:v>
                </c:pt>
                <c:pt idx="13272">
                  <c:v>41096.999000000003</c:v>
                </c:pt>
                <c:pt idx="13273">
                  <c:v>41097.040999999997</c:v>
                </c:pt>
                <c:pt idx="13274">
                  <c:v>41097.082999999999</c:v>
                </c:pt>
                <c:pt idx="13275">
                  <c:v>41097.124000000003</c:v>
                </c:pt>
                <c:pt idx="13276">
                  <c:v>41097.165999999997</c:v>
                </c:pt>
                <c:pt idx="13277">
                  <c:v>41097.207999999999</c:v>
                </c:pt>
                <c:pt idx="13278">
                  <c:v>41097.249000000003</c:v>
                </c:pt>
                <c:pt idx="13279">
                  <c:v>41097.290999999997</c:v>
                </c:pt>
                <c:pt idx="13280">
                  <c:v>41097.332999999999</c:v>
                </c:pt>
                <c:pt idx="13281">
                  <c:v>41097.374000000003</c:v>
                </c:pt>
                <c:pt idx="13282">
                  <c:v>41097.415999999997</c:v>
                </c:pt>
                <c:pt idx="13283">
                  <c:v>41097.457999999999</c:v>
                </c:pt>
                <c:pt idx="13284">
                  <c:v>41097.5</c:v>
                </c:pt>
                <c:pt idx="13285">
                  <c:v>41097.540999999997</c:v>
                </c:pt>
                <c:pt idx="13286">
                  <c:v>41097.582999999999</c:v>
                </c:pt>
                <c:pt idx="13287">
                  <c:v>41097.624000000003</c:v>
                </c:pt>
                <c:pt idx="13288">
                  <c:v>41097.665999999997</c:v>
                </c:pt>
                <c:pt idx="13289">
                  <c:v>41097.707999999999</c:v>
                </c:pt>
                <c:pt idx="13290">
                  <c:v>41097.749000000003</c:v>
                </c:pt>
                <c:pt idx="13291">
                  <c:v>41097.790999999997</c:v>
                </c:pt>
                <c:pt idx="13292">
                  <c:v>41097.832999999999</c:v>
                </c:pt>
                <c:pt idx="13293">
                  <c:v>41097.874000000003</c:v>
                </c:pt>
                <c:pt idx="13294">
                  <c:v>41097.915999999997</c:v>
                </c:pt>
                <c:pt idx="13295">
                  <c:v>41097.957999999999</c:v>
                </c:pt>
                <c:pt idx="13296">
                  <c:v>41098</c:v>
                </c:pt>
                <c:pt idx="13297">
                  <c:v>41098.040999999997</c:v>
                </c:pt>
                <c:pt idx="13298">
                  <c:v>41098.082999999999</c:v>
                </c:pt>
                <c:pt idx="13299">
                  <c:v>41098.125</c:v>
                </c:pt>
                <c:pt idx="13300">
                  <c:v>41098.165999999997</c:v>
                </c:pt>
                <c:pt idx="13301">
                  <c:v>41098.207999999999</c:v>
                </c:pt>
                <c:pt idx="13302">
                  <c:v>41098.249000000003</c:v>
                </c:pt>
                <c:pt idx="13303">
                  <c:v>41098.290999999997</c:v>
                </c:pt>
                <c:pt idx="13304">
                  <c:v>41098.332999999999</c:v>
                </c:pt>
                <c:pt idx="13305">
                  <c:v>41098.374000000003</c:v>
                </c:pt>
                <c:pt idx="13306">
                  <c:v>41098.415999999997</c:v>
                </c:pt>
                <c:pt idx="13307">
                  <c:v>41098.457999999999</c:v>
                </c:pt>
                <c:pt idx="13308">
                  <c:v>41098.499000000003</c:v>
                </c:pt>
                <c:pt idx="13309">
                  <c:v>41098.540999999997</c:v>
                </c:pt>
                <c:pt idx="13310">
                  <c:v>41098.582999999999</c:v>
                </c:pt>
                <c:pt idx="13311">
                  <c:v>41098.624000000003</c:v>
                </c:pt>
                <c:pt idx="13312">
                  <c:v>41098.665999999997</c:v>
                </c:pt>
                <c:pt idx="13313">
                  <c:v>41098.707999999999</c:v>
                </c:pt>
                <c:pt idx="13314">
                  <c:v>41098.749000000003</c:v>
                </c:pt>
                <c:pt idx="13315">
                  <c:v>41098.790999999997</c:v>
                </c:pt>
                <c:pt idx="13316">
                  <c:v>41098.832999999999</c:v>
                </c:pt>
                <c:pt idx="13317">
                  <c:v>41098.874000000003</c:v>
                </c:pt>
                <c:pt idx="13318">
                  <c:v>41098.915999999997</c:v>
                </c:pt>
                <c:pt idx="13319">
                  <c:v>41098.957999999999</c:v>
                </c:pt>
                <c:pt idx="13320">
                  <c:v>41098.999000000003</c:v>
                </c:pt>
                <c:pt idx="13321">
                  <c:v>41099.040999999997</c:v>
                </c:pt>
                <c:pt idx="13322">
                  <c:v>41099.082999999999</c:v>
                </c:pt>
                <c:pt idx="13323">
                  <c:v>41099.124000000003</c:v>
                </c:pt>
                <c:pt idx="13324">
                  <c:v>41099.165999999997</c:v>
                </c:pt>
                <c:pt idx="13325">
                  <c:v>41099.207999999999</c:v>
                </c:pt>
                <c:pt idx="13326">
                  <c:v>41099.249000000003</c:v>
                </c:pt>
                <c:pt idx="13327">
                  <c:v>41099.290999999997</c:v>
                </c:pt>
                <c:pt idx="13328">
                  <c:v>41099.332999999999</c:v>
                </c:pt>
                <c:pt idx="13329">
                  <c:v>41099.374000000003</c:v>
                </c:pt>
                <c:pt idx="13330">
                  <c:v>41099.415999999997</c:v>
                </c:pt>
                <c:pt idx="13331">
                  <c:v>41099.457999999999</c:v>
                </c:pt>
                <c:pt idx="13332">
                  <c:v>41099.499000000003</c:v>
                </c:pt>
                <c:pt idx="13333">
                  <c:v>41099.540999999997</c:v>
                </c:pt>
                <c:pt idx="13334">
                  <c:v>41099.582999999999</c:v>
                </c:pt>
                <c:pt idx="13335">
                  <c:v>41099.624000000003</c:v>
                </c:pt>
                <c:pt idx="13336">
                  <c:v>41099.665999999997</c:v>
                </c:pt>
                <c:pt idx="13337">
                  <c:v>41099.707999999999</c:v>
                </c:pt>
                <c:pt idx="13338">
                  <c:v>41099.75</c:v>
                </c:pt>
                <c:pt idx="13339">
                  <c:v>41099.790999999997</c:v>
                </c:pt>
                <c:pt idx="13340">
                  <c:v>41099.832999999999</c:v>
                </c:pt>
                <c:pt idx="13341">
                  <c:v>41099.874000000003</c:v>
                </c:pt>
                <c:pt idx="13342">
                  <c:v>41099.915999999997</c:v>
                </c:pt>
                <c:pt idx="13343">
                  <c:v>41099.957999999999</c:v>
                </c:pt>
                <c:pt idx="13344">
                  <c:v>41099.999000000003</c:v>
                </c:pt>
                <c:pt idx="13345">
                  <c:v>41100.040999999997</c:v>
                </c:pt>
                <c:pt idx="13346">
                  <c:v>41100.082999999999</c:v>
                </c:pt>
                <c:pt idx="13347">
                  <c:v>41100.124000000003</c:v>
                </c:pt>
                <c:pt idx="13348">
                  <c:v>41100.165999999997</c:v>
                </c:pt>
                <c:pt idx="13349">
                  <c:v>41100.207999999999</c:v>
                </c:pt>
                <c:pt idx="13350">
                  <c:v>41100.249000000003</c:v>
                </c:pt>
                <c:pt idx="13351">
                  <c:v>41100.290999999997</c:v>
                </c:pt>
                <c:pt idx="13352">
                  <c:v>41100.332999999999</c:v>
                </c:pt>
                <c:pt idx="13353">
                  <c:v>41100.374000000003</c:v>
                </c:pt>
                <c:pt idx="13354">
                  <c:v>41100.415999999997</c:v>
                </c:pt>
                <c:pt idx="13355">
                  <c:v>41100.457999999999</c:v>
                </c:pt>
                <c:pt idx="13356">
                  <c:v>41100.499000000003</c:v>
                </c:pt>
                <c:pt idx="13357">
                  <c:v>41100.540999999997</c:v>
                </c:pt>
                <c:pt idx="13358">
                  <c:v>41100.582999999999</c:v>
                </c:pt>
                <c:pt idx="13359">
                  <c:v>41100.624000000003</c:v>
                </c:pt>
                <c:pt idx="13360">
                  <c:v>41100.665999999997</c:v>
                </c:pt>
                <c:pt idx="13361">
                  <c:v>41100.707999999999</c:v>
                </c:pt>
                <c:pt idx="13362">
                  <c:v>41100.749000000003</c:v>
                </c:pt>
                <c:pt idx="13363">
                  <c:v>41100.790999999997</c:v>
                </c:pt>
                <c:pt idx="13364">
                  <c:v>41100.832999999999</c:v>
                </c:pt>
                <c:pt idx="13365">
                  <c:v>41100.875</c:v>
                </c:pt>
                <c:pt idx="13366">
                  <c:v>41100.915999999997</c:v>
                </c:pt>
                <c:pt idx="13367">
                  <c:v>41100.957999999999</c:v>
                </c:pt>
                <c:pt idx="13368">
                  <c:v>41100.999000000003</c:v>
                </c:pt>
                <c:pt idx="13369">
                  <c:v>41101.040999999997</c:v>
                </c:pt>
                <c:pt idx="13370">
                  <c:v>41101.082999999999</c:v>
                </c:pt>
                <c:pt idx="13371">
                  <c:v>41101.124000000003</c:v>
                </c:pt>
                <c:pt idx="13372">
                  <c:v>41101.165999999997</c:v>
                </c:pt>
                <c:pt idx="13373">
                  <c:v>41101.207999999999</c:v>
                </c:pt>
                <c:pt idx="13374">
                  <c:v>41101.25</c:v>
                </c:pt>
                <c:pt idx="13375">
                  <c:v>41101.290999999997</c:v>
                </c:pt>
                <c:pt idx="13376">
                  <c:v>41101.332999999999</c:v>
                </c:pt>
                <c:pt idx="13377">
                  <c:v>41101.374000000003</c:v>
                </c:pt>
                <c:pt idx="13378">
                  <c:v>41101.415999999997</c:v>
                </c:pt>
                <c:pt idx="13379">
                  <c:v>41101.457999999999</c:v>
                </c:pt>
                <c:pt idx="13380">
                  <c:v>41101.499000000003</c:v>
                </c:pt>
                <c:pt idx="13381">
                  <c:v>41101.540999999997</c:v>
                </c:pt>
                <c:pt idx="13382">
                  <c:v>41101.582999999999</c:v>
                </c:pt>
                <c:pt idx="13383">
                  <c:v>41101.625</c:v>
                </c:pt>
                <c:pt idx="13384">
                  <c:v>41101.665999999997</c:v>
                </c:pt>
                <c:pt idx="13385">
                  <c:v>41101.707999999999</c:v>
                </c:pt>
                <c:pt idx="13386">
                  <c:v>41101.749000000003</c:v>
                </c:pt>
                <c:pt idx="13387">
                  <c:v>41101.790999999997</c:v>
                </c:pt>
                <c:pt idx="13388">
                  <c:v>41101.832999999999</c:v>
                </c:pt>
                <c:pt idx="13389">
                  <c:v>41101.874000000003</c:v>
                </c:pt>
                <c:pt idx="13390">
                  <c:v>41101.915999999997</c:v>
                </c:pt>
                <c:pt idx="13391">
                  <c:v>41101.957999999999</c:v>
                </c:pt>
                <c:pt idx="13392">
                  <c:v>41102</c:v>
                </c:pt>
                <c:pt idx="13393">
                  <c:v>41102.040999999997</c:v>
                </c:pt>
                <c:pt idx="13394">
                  <c:v>41102.082999999999</c:v>
                </c:pt>
                <c:pt idx="13395">
                  <c:v>41102.125</c:v>
                </c:pt>
                <c:pt idx="13396">
                  <c:v>41102.165999999997</c:v>
                </c:pt>
                <c:pt idx="13397">
                  <c:v>41102.207999999999</c:v>
                </c:pt>
                <c:pt idx="13398">
                  <c:v>41102.25</c:v>
                </c:pt>
                <c:pt idx="13399">
                  <c:v>41102.290999999997</c:v>
                </c:pt>
                <c:pt idx="13400">
                  <c:v>41102.332999999999</c:v>
                </c:pt>
                <c:pt idx="13401">
                  <c:v>41102.374000000003</c:v>
                </c:pt>
                <c:pt idx="13402">
                  <c:v>41102.415999999997</c:v>
                </c:pt>
                <c:pt idx="13403">
                  <c:v>41102.457999999999</c:v>
                </c:pt>
                <c:pt idx="13404">
                  <c:v>41102.499000000003</c:v>
                </c:pt>
                <c:pt idx="13405">
                  <c:v>41102.540999999997</c:v>
                </c:pt>
                <c:pt idx="13406">
                  <c:v>41102.582999999999</c:v>
                </c:pt>
                <c:pt idx="13407">
                  <c:v>41102.624000000003</c:v>
                </c:pt>
                <c:pt idx="13408">
                  <c:v>41102.665999999997</c:v>
                </c:pt>
                <c:pt idx="13409">
                  <c:v>41102.707999999999</c:v>
                </c:pt>
                <c:pt idx="13410">
                  <c:v>41102.749000000003</c:v>
                </c:pt>
                <c:pt idx="13411">
                  <c:v>41102.790999999997</c:v>
                </c:pt>
                <c:pt idx="13412">
                  <c:v>41102.832999999999</c:v>
                </c:pt>
                <c:pt idx="13413">
                  <c:v>41102.874000000003</c:v>
                </c:pt>
                <c:pt idx="13414">
                  <c:v>41102.915999999997</c:v>
                </c:pt>
                <c:pt idx="13415">
                  <c:v>41102.957999999999</c:v>
                </c:pt>
                <c:pt idx="13416">
                  <c:v>41103</c:v>
                </c:pt>
                <c:pt idx="13417">
                  <c:v>41103.040999999997</c:v>
                </c:pt>
                <c:pt idx="13418">
                  <c:v>41103.082000000002</c:v>
                </c:pt>
                <c:pt idx="13419">
                  <c:v>41103.124000000003</c:v>
                </c:pt>
                <c:pt idx="13420">
                  <c:v>41103.165999999997</c:v>
                </c:pt>
                <c:pt idx="13421">
                  <c:v>41103.207999999999</c:v>
                </c:pt>
                <c:pt idx="13422">
                  <c:v>41103.249000000003</c:v>
                </c:pt>
                <c:pt idx="13423">
                  <c:v>41103.290999999997</c:v>
                </c:pt>
                <c:pt idx="13424">
                  <c:v>41103.332999999999</c:v>
                </c:pt>
                <c:pt idx="13425">
                  <c:v>41103.374000000003</c:v>
                </c:pt>
                <c:pt idx="13426">
                  <c:v>41103.415999999997</c:v>
                </c:pt>
                <c:pt idx="13427">
                  <c:v>41103.457999999999</c:v>
                </c:pt>
                <c:pt idx="13428">
                  <c:v>41103.5</c:v>
                </c:pt>
                <c:pt idx="13429">
                  <c:v>41103.540999999997</c:v>
                </c:pt>
                <c:pt idx="13430">
                  <c:v>41103.582999999999</c:v>
                </c:pt>
                <c:pt idx="13431">
                  <c:v>41103.624000000003</c:v>
                </c:pt>
                <c:pt idx="13432">
                  <c:v>41103.665999999997</c:v>
                </c:pt>
                <c:pt idx="13433">
                  <c:v>41103.707999999999</c:v>
                </c:pt>
                <c:pt idx="13434">
                  <c:v>41103.75</c:v>
                </c:pt>
                <c:pt idx="13435">
                  <c:v>41103.790999999997</c:v>
                </c:pt>
                <c:pt idx="13436">
                  <c:v>41103.832999999999</c:v>
                </c:pt>
                <c:pt idx="13437">
                  <c:v>41103.874000000003</c:v>
                </c:pt>
                <c:pt idx="13438">
                  <c:v>41103.915999999997</c:v>
                </c:pt>
                <c:pt idx="13439">
                  <c:v>41103.957999999999</c:v>
                </c:pt>
                <c:pt idx="13440">
                  <c:v>41103.999000000003</c:v>
                </c:pt>
                <c:pt idx="13441">
                  <c:v>41104.040999999997</c:v>
                </c:pt>
                <c:pt idx="13442">
                  <c:v>41104.082999999999</c:v>
                </c:pt>
                <c:pt idx="13443">
                  <c:v>41104.124000000003</c:v>
                </c:pt>
                <c:pt idx="13444">
                  <c:v>41104.165999999997</c:v>
                </c:pt>
                <c:pt idx="13445">
                  <c:v>41104.207000000002</c:v>
                </c:pt>
                <c:pt idx="13446">
                  <c:v>41104.249000000003</c:v>
                </c:pt>
                <c:pt idx="13447">
                  <c:v>41104.290999999997</c:v>
                </c:pt>
                <c:pt idx="13448">
                  <c:v>41104.332999999999</c:v>
                </c:pt>
                <c:pt idx="13449">
                  <c:v>41104.374000000003</c:v>
                </c:pt>
                <c:pt idx="13450">
                  <c:v>41104.415999999997</c:v>
                </c:pt>
                <c:pt idx="13451">
                  <c:v>41104.457999999999</c:v>
                </c:pt>
                <c:pt idx="13452">
                  <c:v>41104.5</c:v>
                </c:pt>
                <c:pt idx="13453">
                  <c:v>41104.540999999997</c:v>
                </c:pt>
                <c:pt idx="13454">
                  <c:v>41104.582999999999</c:v>
                </c:pt>
                <c:pt idx="13455">
                  <c:v>41104.624000000003</c:v>
                </c:pt>
                <c:pt idx="13456">
                  <c:v>41104.665999999997</c:v>
                </c:pt>
                <c:pt idx="13457">
                  <c:v>41104.707999999999</c:v>
                </c:pt>
                <c:pt idx="13458">
                  <c:v>41104.749000000003</c:v>
                </c:pt>
                <c:pt idx="13459">
                  <c:v>41104.790999999997</c:v>
                </c:pt>
                <c:pt idx="13460">
                  <c:v>41104.832999999999</c:v>
                </c:pt>
                <c:pt idx="13461">
                  <c:v>41104.874000000003</c:v>
                </c:pt>
                <c:pt idx="13462">
                  <c:v>41104.915999999997</c:v>
                </c:pt>
                <c:pt idx="13463">
                  <c:v>41104.957999999999</c:v>
                </c:pt>
                <c:pt idx="13464">
                  <c:v>41104.999000000003</c:v>
                </c:pt>
                <c:pt idx="13465">
                  <c:v>41105.040999999997</c:v>
                </c:pt>
                <c:pt idx="13466">
                  <c:v>41105.082999999999</c:v>
                </c:pt>
                <c:pt idx="13467">
                  <c:v>41105.124000000003</c:v>
                </c:pt>
                <c:pt idx="13468">
                  <c:v>41105.165999999997</c:v>
                </c:pt>
                <c:pt idx="13469">
                  <c:v>41105.207999999999</c:v>
                </c:pt>
                <c:pt idx="13470">
                  <c:v>41105.249000000003</c:v>
                </c:pt>
                <c:pt idx="13471">
                  <c:v>41105.290999999997</c:v>
                </c:pt>
                <c:pt idx="13472">
                  <c:v>41105.332999999999</c:v>
                </c:pt>
                <c:pt idx="13473">
                  <c:v>41105.375</c:v>
                </c:pt>
                <c:pt idx="13474">
                  <c:v>41105.415999999997</c:v>
                </c:pt>
                <c:pt idx="13475">
                  <c:v>41105.457999999999</c:v>
                </c:pt>
                <c:pt idx="13476">
                  <c:v>41105.499000000003</c:v>
                </c:pt>
                <c:pt idx="13477">
                  <c:v>41105.540999999997</c:v>
                </c:pt>
                <c:pt idx="13478">
                  <c:v>41105.582999999999</c:v>
                </c:pt>
                <c:pt idx="13479">
                  <c:v>41105.625</c:v>
                </c:pt>
                <c:pt idx="13480">
                  <c:v>41105.665999999997</c:v>
                </c:pt>
                <c:pt idx="13481">
                  <c:v>41105.707000000002</c:v>
                </c:pt>
                <c:pt idx="13482">
                  <c:v>41105.749000000003</c:v>
                </c:pt>
                <c:pt idx="13483">
                  <c:v>41105.790999999997</c:v>
                </c:pt>
                <c:pt idx="13484">
                  <c:v>41105.832999999999</c:v>
                </c:pt>
                <c:pt idx="13485">
                  <c:v>41105.874000000003</c:v>
                </c:pt>
                <c:pt idx="13486">
                  <c:v>41105.915999999997</c:v>
                </c:pt>
                <c:pt idx="13487">
                  <c:v>41105.957999999999</c:v>
                </c:pt>
                <c:pt idx="13488">
                  <c:v>41105.999000000003</c:v>
                </c:pt>
                <c:pt idx="13489">
                  <c:v>41106.040999999997</c:v>
                </c:pt>
                <c:pt idx="13490">
                  <c:v>41106.082000000002</c:v>
                </c:pt>
                <c:pt idx="13491">
                  <c:v>41106.124000000003</c:v>
                </c:pt>
                <c:pt idx="13492">
                  <c:v>41106.165999999997</c:v>
                </c:pt>
                <c:pt idx="13493">
                  <c:v>41106.207999999999</c:v>
                </c:pt>
                <c:pt idx="13494">
                  <c:v>41106.249000000003</c:v>
                </c:pt>
                <c:pt idx="13495">
                  <c:v>41106.290999999997</c:v>
                </c:pt>
                <c:pt idx="13496">
                  <c:v>41106.332999999999</c:v>
                </c:pt>
                <c:pt idx="13497">
                  <c:v>41106.374000000003</c:v>
                </c:pt>
                <c:pt idx="13498">
                  <c:v>41106.415999999997</c:v>
                </c:pt>
                <c:pt idx="13499">
                  <c:v>41106.457999999999</c:v>
                </c:pt>
                <c:pt idx="13500">
                  <c:v>41106.499000000003</c:v>
                </c:pt>
                <c:pt idx="13501">
                  <c:v>41106.540999999997</c:v>
                </c:pt>
                <c:pt idx="13502">
                  <c:v>41106.582999999999</c:v>
                </c:pt>
                <c:pt idx="13503">
                  <c:v>41106.624000000003</c:v>
                </c:pt>
                <c:pt idx="13504">
                  <c:v>41106.665999999997</c:v>
                </c:pt>
                <c:pt idx="13505">
                  <c:v>41106.707999999999</c:v>
                </c:pt>
                <c:pt idx="13506">
                  <c:v>41106.749000000003</c:v>
                </c:pt>
                <c:pt idx="13507">
                  <c:v>41106.790999999997</c:v>
                </c:pt>
                <c:pt idx="13508">
                  <c:v>41106.832999999999</c:v>
                </c:pt>
                <c:pt idx="13509">
                  <c:v>41106.874000000003</c:v>
                </c:pt>
                <c:pt idx="13510">
                  <c:v>41106.915999999997</c:v>
                </c:pt>
                <c:pt idx="13511">
                  <c:v>41106.957999999999</c:v>
                </c:pt>
                <c:pt idx="13512">
                  <c:v>41106.999000000003</c:v>
                </c:pt>
                <c:pt idx="13513">
                  <c:v>41107.040999999997</c:v>
                </c:pt>
                <c:pt idx="13514">
                  <c:v>41107.082999999999</c:v>
                </c:pt>
                <c:pt idx="13515">
                  <c:v>41107.124000000003</c:v>
                </c:pt>
                <c:pt idx="13516">
                  <c:v>41107.165999999997</c:v>
                </c:pt>
                <c:pt idx="13517">
                  <c:v>41107.207000000002</c:v>
                </c:pt>
                <c:pt idx="13518">
                  <c:v>41107.249000000003</c:v>
                </c:pt>
                <c:pt idx="13519">
                  <c:v>41107.290999999997</c:v>
                </c:pt>
                <c:pt idx="13520">
                  <c:v>41107.332999999999</c:v>
                </c:pt>
                <c:pt idx="13521">
                  <c:v>41107.374000000003</c:v>
                </c:pt>
                <c:pt idx="13522">
                  <c:v>41107.415999999997</c:v>
                </c:pt>
                <c:pt idx="13523">
                  <c:v>41107.457999999999</c:v>
                </c:pt>
                <c:pt idx="13524">
                  <c:v>41107.499000000003</c:v>
                </c:pt>
                <c:pt idx="13525">
                  <c:v>41107.540999999997</c:v>
                </c:pt>
                <c:pt idx="13526">
                  <c:v>41107.582000000002</c:v>
                </c:pt>
                <c:pt idx="13527">
                  <c:v>41107.624000000003</c:v>
                </c:pt>
                <c:pt idx="13528">
                  <c:v>41107.665999999997</c:v>
                </c:pt>
                <c:pt idx="13529">
                  <c:v>41107.707000000002</c:v>
                </c:pt>
                <c:pt idx="13530">
                  <c:v>41107.75</c:v>
                </c:pt>
                <c:pt idx="13531">
                  <c:v>41107.790999999997</c:v>
                </c:pt>
                <c:pt idx="13532">
                  <c:v>41107.832999999999</c:v>
                </c:pt>
                <c:pt idx="13533">
                  <c:v>41107.874000000003</c:v>
                </c:pt>
                <c:pt idx="13534">
                  <c:v>41107.915999999997</c:v>
                </c:pt>
                <c:pt idx="13535">
                  <c:v>41107.957000000002</c:v>
                </c:pt>
                <c:pt idx="13536">
                  <c:v>41107.999000000003</c:v>
                </c:pt>
                <c:pt idx="13537">
                  <c:v>41108.040999999997</c:v>
                </c:pt>
                <c:pt idx="13538">
                  <c:v>41108.082999999999</c:v>
                </c:pt>
                <c:pt idx="13539">
                  <c:v>41108.124000000003</c:v>
                </c:pt>
                <c:pt idx="13540">
                  <c:v>41108.165999999997</c:v>
                </c:pt>
                <c:pt idx="13541">
                  <c:v>41108.207999999999</c:v>
                </c:pt>
                <c:pt idx="13542">
                  <c:v>41108.249000000003</c:v>
                </c:pt>
                <c:pt idx="13543">
                  <c:v>41108.290999999997</c:v>
                </c:pt>
                <c:pt idx="13544">
                  <c:v>41108.332999999999</c:v>
                </c:pt>
                <c:pt idx="13545">
                  <c:v>41108.374000000003</c:v>
                </c:pt>
                <c:pt idx="13546">
                  <c:v>41108.415999999997</c:v>
                </c:pt>
                <c:pt idx="13547">
                  <c:v>41108.457999999999</c:v>
                </c:pt>
                <c:pt idx="13548">
                  <c:v>41108.499000000003</c:v>
                </c:pt>
                <c:pt idx="13549">
                  <c:v>41108.540999999997</c:v>
                </c:pt>
                <c:pt idx="13550">
                  <c:v>41108.582000000002</c:v>
                </c:pt>
                <c:pt idx="13551">
                  <c:v>41108.624000000003</c:v>
                </c:pt>
                <c:pt idx="13552">
                  <c:v>41108.665999999997</c:v>
                </c:pt>
                <c:pt idx="13553">
                  <c:v>41108.707999999999</c:v>
                </c:pt>
                <c:pt idx="13554">
                  <c:v>41108.75</c:v>
                </c:pt>
                <c:pt idx="13555">
                  <c:v>41108.790999999997</c:v>
                </c:pt>
                <c:pt idx="13556">
                  <c:v>41108.832999999999</c:v>
                </c:pt>
                <c:pt idx="13557">
                  <c:v>41108.875</c:v>
                </c:pt>
                <c:pt idx="13558">
                  <c:v>41108.915999999997</c:v>
                </c:pt>
                <c:pt idx="13559">
                  <c:v>41108.957999999999</c:v>
                </c:pt>
                <c:pt idx="13560">
                  <c:v>41108.999000000003</c:v>
                </c:pt>
                <c:pt idx="13561">
                  <c:v>41109.040999999997</c:v>
                </c:pt>
                <c:pt idx="13562">
                  <c:v>41109.082999999999</c:v>
                </c:pt>
                <c:pt idx="13563">
                  <c:v>41109.124000000003</c:v>
                </c:pt>
                <c:pt idx="13564">
                  <c:v>41109.165999999997</c:v>
                </c:pt>
                <c:pt idx="13565">
                  <c:v>41109.207999999999</c:v>
                </c:pt>
                <c:pt idx="13566">
                  <c:v>41109.249000000003</c:v>
                </c:pt>
                <c:pt idx="13567">
                  <c:v>41109.290999999997</c:v>
                </c:pt>
                <c:pt idx="13568">
                  <c:v>41109.332999999999</c:v>
                </c:pt>
                <c:pt idx="13569">
                  <c:v>41109.374000000003</c:v>
                </c:pt>
                <c:pt idx="13570">
                  <c:v>41109.415999999997</c:v>
                </c:pt>
                <c:pt idx="13571">
                  <c:v>41109.457000000002</c:v>
                </c:pt>
                <c:pt idx="13572">
                  <c:v>41109.5</c:v>
                </c:pt>
                <c:pt idx="13573">
                  <c:v>41109.540999999997</c:v>
                </c:pt>
                <c:pt idx="13574">
                  <c:v>41109.582999999999</c:v>
                </c:pt>
                <c:pt idx="13575">
                  <c:v>41109.624000000003</c:v>
                </c:pt>
                <c:pt idx="13576">
                  <c:v>41109.665999999997</c:v>
                </c:pt>
                <c:pt idx="13577">
                  <c:v>41109.707999999999</c:v>
                </c:pt>
                <c:pt idx="13578">
                  <c:v>41109.75</c:v>
                </c:pt>
                <c:pt idx="13579">
                  <c:v>41109.790999999997</c:v>
                </c:pt>
                <c:pt idx="13580">
                  <c:v>41109.832999999999</c:v>
                </c:pt>
                <c:pt idx="13581">
                  <c:v>41109.874000000003</c:v>
                </c:pt>
                <c:pt idx="13582">
                  <c:v>41109.915999999997</c:v>
                </c:pt>
                <c:pt idx="13583">
                  <c:v>41109.957999999999</c:v>
                </c:pt>
                <c:pt idx="13584">
                  <c:v>41109.999000000003</c:v>
                </c:pt>
                <c:pt idx="13585">
                  <c:v>41110.040999999997</c:v>
                </c:pt>
                <c:pt idx="13586">
                  <c:v>41110.082999999999</c:v>
                </c:pt>
                <c:pt idx="13587">
                  <c:v>41110.124000000003</c:v>
                </c:pt>
                <c:pt idx="13588">
                  <c:v>41110.165999999997</c:v>
                </c:pt>
                <c:pt idx="13589">
                  <c:v>41110.207999999999</c:v>
                </c:pt>
                <c:pt idx="13590">
                  <c:v>41110.25</c:v>
                </c:pt>
                <c:pt idx="13591">
                  <c:v>41110.290999999997</c:v>
                </c:pt>
                <c:pt idx="13592">
                  <c:v>41110.332000000002</c:v>
                </c:pt>
                <c:pt idx="13593">
                  <c:v>41110.374000000003</c:v>
                </c:pt>
                <c:pt idx="13594">
                  <c:v>41110.415999999997</c:v>
                </c:pt>
                <c:pt idx="13595">
                  <c:v>41110.457999999999</c:v>
                </c:pt>
                <c:pt idx="13596">
                  <c:v>41110.499000000003</c:v>
                </c:pt>
                <c:pt idx="13597">
                  <c:v>41110.540999999997</c:v>
                </c:pt>
                <c:pt idx="13598">
                  <c:v>41110.582999999999</c:v>
                </c:pt>
                <c:pt idx="13599">
                  <c:v>41110.624000000003</c:v>
                </c:pt>
                <c:pt idx="13600">
                  <c:v>41110.665999999997</c:v>
                </c:pt>
                <c:pt idx="13601">
                  <c:v>41110.707999999999</c:v>
                </c:pt>
                <c:pt idx="13602">
                  <c:v>41110.75</c:v>
                </c:pt>
                <c:pt idx="13603">
                  <c:v>41110.790999999997</c:v>
                </c:pt>
                <c:pt idx="13604">
                  <c:v>41110.832999999999</c:v>
                </c:pt>
                <c:pt idx="13605">
                  <c:v>41110.874000000003</c:v>
                </c:pt>
                <c:pt idx="13606">
                  <c:v>41110.915999999997</c:v>
                </c:pt>
                <c:pt idx="13607">
                  <c:v>41110.957999999999</c:v>
                </c:pt>
                <c:pt idx="13608">
                  <c:v>41110.999000000003</c:v>
                </c:pt>
                <c:pt idx="13609">
                  <c:v>41111.040999999997</c:v>
                </c:pt>
                <c:pt idx="13610">
                  <c:v>41111.082999999999</c:v>
                </c:pt>
                <c:pt idx="13611">
                  <c:v>41111.124000000003</c:v>
                </c:pt>
                <c:pt idx="13612">
                  <c:v>41111.165999999997</c:v>
                </c:pt>
                <c:pt idx="13613">
                  <c:v>41111.207999999999</c:v>
                </c:pt>
                <c:pt idx="13614">
                  <c:v>41111.249000000003</c:v>
                </c:pt>
                <c:pt idx="13615">
                  <c:v>41111.290999999997</c:v>
                </c:pt>
                <c:pt idx="13616">
                  <c:v>41111.332999999999</c:v>
                </c:pt>
                <c:pt idx="13617">
                  <c:v>41111.374000000003</c:v>
                </c:pt>
                <c:pt idx="13618">
                  <c:v>41111.415999999997</c:v>
                </c:pt>
                <c:pt idx="13619">
                  <c:v>41111.457999999999</c:v>
                </c:pt>
                <c:pt idx="13620">
                  <c:v>41111.499000000003</c:v>
                </c:pt>
                <c:pt idx="13621">
                  <c:v>41111.540999999997</c:v>
                </c:pt>
                <c:pt idx="13622">
                  <c:v>41111.582999999999</c:v>
                </c:pt>
                <c:pt idx="13623">
                  <c:v>41111.625</c:v>
                </c:pt>
                <c:pt idx="13624">
                  <c:v>41111.665999999997</c:v>
                </c:pt>
                <c:pt idx="13625">
                  <c:v>41111.707999999999</c:v>
                </c:pt>
                <c:pt idx="13626">
                  <c:v>41111.749000000003</c:v>
                </c:pt>
                <c:pt idx="13627">
                  <c:v>41111.790999999997</c:v>
                </c:pt>
                <c:pt idx="13628">
                  <c:v>41111.832999999999</c:v>
                </c:pt>
                <c:pt idx="13629">
                  <c:v>41111.874000000003</c:v>
                </c:pt>
                <c:pt idx="13630">
                  <c:v>41111.915999999997</c:v>
                </c:pt>
                <c:pt idx="13631">
                  <c:v>41111.957999999999</c:v>
                </c:pt>
                <c:pt idx="13632">
                  <c:v>41111.999000000003</c:v>
                </c:pt>
                <c:pt idx="13633">
                  <c:v>41112.040999999997</c:v>
                </c:pt>
                <c:pt idx="13634">
                  <c:v>41112.082999999999</c:v>
                </c:pt>
                <c:pt idx="13635">
                  <c:v>41112.124000000003</c:v>
                </c:pt>
                <c:pt idx="13636">
                  <c:v>41112.165999999997</c:v>
                </c:pt>
                <c:pt idx="13637">
                  <c:v>41112.207999999999</c:v>
                </c:pt>
                <c:pt idx="13638">
                  <c:v>41112.249000000003</c:v>
                </c:pt>
                <c:pt idx="13639">
                  <c:v>41112.290999999997</c:v>
                </c:pt>
                <c:pt idx="13640">
                  <c:v>41112.332999999999</c:v>
                </c:pt>
                <c:pt idx="13641">
                  <c:v>41112.374000000003</c:v>
                </c:pt>
                <c:pt idx="13642">
                  <c:v>41112.415999999997</c:v>
                </c:pt>
                <c:pt idx="13643">
                  <c:v>41112.457999999999</c:v>
                </c:pt>
                <c:pt idx="13644">
                  <c:v>41112.499000000003</c:v>
                </c:pt>
                <c:pt idx="13645">
                  <c:v>41112.540999999997</c:v>
                </c:pt>
                <c:pt idx="13646">
                  <c:v>41112.582999999999</c:v>
                </c:pt>
                <c:pt idx="13647">
                  <c:v>41112.625</c:v>
                </c:pt>
                <c:pt idx="13648">
                  <c:v>41112.665999999997</c:v>
                </c:pt>
                <c:pt idx="13649">
                  <c:v>41112.707999999999</c:v>
                </c:pt>
                <c:pt idx="13650">
                  <c:v>41112.749000000003</c:v>
                </c:pt>
                <c:pt idx="13651">
                  <c:v>41112.790999999997</c:v>
                </c:pt>
                <c:pt idx="13652">
                  <c:v>41112.832999999999</c:v>
                </c:pt>
                <c:pt idx="13653">
                  <c:v>41112.874000000003</c:v>
                </c:pt>
                <c:pt idx="13654">
                  <c:v>41112.915999999997</c:v>
                </c:pt>
                <c:pt idx="13655">
                  <c:v>41112.957999999999</c:v>
                </c:pt>
                <c:pt idx="13656">
                  <c:v>41112.999000000003</c:v>
                </c:pt>
                <c:pt idx="13657">
                  <c:v>41113.040999999997</c:v>
                </c:pt>
                <c:pt idx="13658">
                  <c:v>41113.082999999999</c:v>
                </c:pt>
                <c:pt idx="13659">
                  <c:v>41113.124000000003</c:v>
                </c:pt>
                <c:pt idx="13660">
                  <c:v>41113.165999999997</c:v>
                </c:pt>
                <c:pt idx="13661">
                  <c:v>41113.207999999999</c:v>
                </c:pt>
                <c:pt idx="13662">
                  <c:v>41113.249000000003</c:v>
                </c:pt>
                <c:pt idx="13663">
                  <c:v>41113.290999999997</c:v>
                </c:pt>
                <c:pt idx="13664">
                  <c:v>41113.332999999999</c:v>
                </c:pt>
                <c:pt idx="13665">
                  <c:v>41113.374000000003</c:v>
                </c:pt>
                <c:pt idx="13666">
                  <c:v>41113.415999999997</c:v>
                </c:pt>
                <c:pt idx="13667">
                  <c:v>41113.457999999999</c:v>
                </c:pt>
                <c:pt idx="13668">
                  <c:v>41113.499000000003</c:v>
                </c:pt>
                <c:pt idx="13669">
                  <c:v>41113.540999999997</c:v>
                </c:pt>
                <c:pt idx="13670">
                  <c:v>41113.582999999999</c:v>
                </c:pt>
                <c:pt idx="13671">
                  <c:v>41113.624000000003</c:v>
                </c:pt>
                <c:pt idx="13672">
                  <c:v>41113.665999999997</c:v>
                </c:pt>
                <c:pt idx="13673">
                  <c:v>41113.707999999999</c:v>
                </c:pt>
                <c:pt idx="13674">
                  <c:v>41113.749000000003</c:v>
                </c:pt>
                <c:pt idx="13675">
                  <c:v>41113.790999999997</c:v>
                </c:pt>
                <c:pt idx="13676">
                  <c:v>41113.832999999999</c:v>
                </c:pt>
                <c:pt idx="13677">
                  <c:v>41113.874000000003</c:v>
                </c:pt>
                <c:pt idx="13678">
                  <c:v>41113.915999999997</c:v>
                </c:pt>
                <c:pt idx="13679">
                  <c:v>41113.957999999999</c:v>
                </c:pt>
                <c:pt idx="13680">
                  <c:v>41113.999000000003</c:v>
                </c:pt>
                <c:pt idx="13681">
                  <c:v>41114.040999999997</c:v>
                </c:pt>
                <c:pt idx="13682">
                  <c:v>41114.082999999999</c:v>
                </c:pt>
                <c:pt idx="13683">
                  <c:v>41114.124000000003</c:v>
                </c:pt>
                <c:pt idx="13684">
                  <c:v>41114.165999999997</c:v>
                </c:pt>
                <c:pt idx="13685">
                  <c:v>41114.207000000002</c:v>
                </c:pt>
                <c:pt idx="13686">
                  <c:v>41114.25</c:v>
                </c:pt>
                <c:pt idx="13687">
                  <c:v>41114.290999999997</c:v>
                </c:pt>
                <c:pt idx="13688">
                  <c:v>41114.332999999999</c:v>
                </c:pt>
                <c:pt idx="13689">
                  <c:v>41114.374000000003</c:v>
                </c:pt>
                <c:pt idx="13690">
                  <c:v>41114.415999999997</c:v>
                </c:pt>
                <c:pt idx="13691">
                  <c:v>41114.457999999999</c:v>
                </c:pt>
                <c:pt idx="13692">
                  <c:v>41114.499000000003</c:v>
                </c:pt>
                <c:pt idx="13693">
                  <c:v>41114.540999999997</c:v>
                </c:pt>
                <c:pt idx="13694">
                  <c:v>41114.582999999999</c:v>
                </c:pt>
                <c:pt idx="13695">
                  <c:v>41114.624000000003</c:v>
                </c:pt>
                <c:pt idx="13696">
                  <c:v>41114.665999999997</c:v>
                </c:pt>
                <c:pt idx="13697">
                  <c:v>41114.707999999999</c:v>
                </c:pt>
                <c:pt idx="13698">
                  <c:v>41114.749000000003</c:v>
                </c:pt>
                <c:pt idx="13699">
                  <c:v>41114.790999999997</c:v>
                </c:pt>
                <c:pt idx="13700">
                  <c:v>41114.832999999999</c:v>
                </c:pt>
                <c:pt idx="13701">
                  <c:v>41114.874000000003</c:v>
                </c:pt>
                <c:pt idx="13702">
                  <c:v>41114.915999999997</c:v>
                </c:pt>
                <c:pt idx="13703">
                  <c:v>41114.957999999999</c:v>
                </c:pt>
                <c:pt idx="13704">
                  <c:v>41114.999000000003</c:v>
                </c:pt>
                <c:pt idx="13705">
                  <c:v>41115.040999999997</c:v>
                </c:pt>
                <c:pt idx="13706">
                  <c:v>41115.082999999999</c:v>
                </c:pt>
                <c:pt idx="13707">
                  <c:v>41115.124000000003</c:v>
                </c:pt>
                <c:pt idx="13708">
                  <c:v>41115.165999999997</c:v>
                </c:pt>
                <c:pt idx="13709">
                  <c:v>41115.207000000002</c:v>
                </c:pt>
                <c:pt idx="13710">
                  <c:v>41115.25</c:v>
                </c:pt>
                <c:pt idx="13711">
                  <c:v>41115.290999999997</c:v>
                </c:pt>
                <c:pt idx="13712">
                  <c:v>41115.332999999999</c:v>
                </c:pt>
                <c:pt idx="13713">
                  <c:v>41115.374000000003</c:v>
                </c:pt>
                <c:pt idx="13714">
                  <c:v>41115.415999999997</c:v>
                </c:pt>
                <c:pt idx="13715">
                  <c:v>41115.457999999999</c:v>
                </c:pt>
                <c:pt idx="13716">
                  <c:v>41115.5</c:v>
                </c:pt>
                <c:pt idx="13717">
                  <c:v>41115.540999999997</c:v>
                </c:pt>
                <c:pt idx="13718">
                  <c:v>41115.582999999999</c:v>
                </c:pt>
                <c:pt idx="13719">
                  <c:v>41115.624000000003</c:v>
                </c:pt>
                <c:pt idx="13720">
                  <c:v>41115.665999999997</c:v>
                </c:pt>
                <c:pt idx="13721">
                  <c:v>41115.707999999999</c:v>
                </c:pt>
                <c:pt idx="13722">
                  <c:v>41115.75</c:v>
                </c:pt>
                <c:pt idx="13723">
                  <c:v>41115.790999999997</c:v>
                </c:pt>
                <c:pt idx="13724">
                  <c:v>41115.832999999999</c:v>
                </c:pt>
                <c:pt idx="13725">
                  <c:v>41115.874000000003</c:v>
                </c:pt>
                <c:pt idx="13726">
                  <c:v>41115.915999999997</c:v>
                </c:pt>
                <c:pt idx="13727">
                  <c:v>41115.957999999999</c:v>
                </c:pt>
                <c:pt idx="13728">
                  <c:v>41116</c:v>
                </c:pt>
                <c:pt idx="13729">
                  <c:v>41116.040999999997</c:v>
                </c:pt>
                <c:pt idx="13730">
                  <c:v>41116.082999999999</c:v>
                </c:pt>
                <c:pt idx="13731">
                  <c:v>41116.124000000003</c:v>
                </c:pt>
                <c:pt idx="13732">
                  <c:v>41116.165999999997</c:v>
                </c:pt>
                <c:pt idx="13733">
                  <c:v>41116.207999999999</c:v>
                </c:pt>
                <c:pt idx="13734">
                  <c:v>41116.249000000003</c:v>
                </c:pt>
                <c:pt idx="13735">
                  <c:v>41116.290999999997</c:v>
                </c:pt>
                <c:pt idx="13736">
                  <c:v>41116.332999999999</c:v>
                </c:pt>
                <c:pt idx="13737">
                  <c:v>41116.375</c:v>
                </c:pt>
                <c:pt idx="13738">
                  <c:v>41116.415999999997</c:v>
                </c:pt>
                <c:pt idx="13739">
                  <c:v>41116.457999999999</c:v>
                </c:pt>
                <c:pt idx="13740">
                  <c:v>41116.499000000003</c:v>
                </c:pt>
                <c:pt idx="13741">
                  <c:v>41116.540999999997</c:v>
                </c:pt>
                <c:pt idx="13742">
                  <c:v>41116.582999999999</c:v>
                </c:pt>
                <c:pt idx="13743">
                  <c:v>41116.624000000003</c:v>
                </c:pt>
                <c:pt idx="13744">
                  <c:v>41116.665999999997</c:v>
                </c:pt>
                <c:pt idx="13745">
                  <c:v>41116.707999999999</c:v>
                </c:pt>
                <c:pt idx="13746">
                  <c:v>41116.749000000003</c:v>
                </c:pt>
                <c:pt idx="13747">
                  <c:v>41116.790999999997</c:v>
                </c:pt>
                <c:pt idx="13748">
                  <c:v>41116.832999999999</c:v>
                </c:pt>
                <c:pt idx="13749">
                  <c:v>41116.874000000003</c:v>
                </c:pt>
                <c:pt idx="13750">
                  <c:v>41116.915999999997</c:v>
                </c:pt>
                <c:pt idx="13751">
                  <c:v>41116.957999999999</c:v>
                </c:pt>
                <c:pt idx="13752">
                  <c:v>41116.999000000003</c:v>
                </c:pt>
                <c:pt idx="13753">
                  <c:v>41117.040999999997</c:v>
                </c:pt>
                <c:pt idx="13754">
                  <c:v>41117.082999999999</c:v>
                </c:pt>
                <c:pt idx="13755">
                  <c:v>41117.124000000003</c:v>
                </c:pt>
                <c:pt idx="13756">
                  <c:v>41117.165999999997</c:v>
                </c:pt>
                <c:pt idx="13757">
                  <c:v>41117.207999999999</c:v>
                </c:pt>
                <c:pt idx="13758">
                  <c:v>41117.249000000003</c:v>
                </c:pt>
                <c:pt idx="13759">
                  <c:v>41117.290999999997</c:v>
                </c:pt>
                <c:pt idx="13760">
                  <c:v>41117.332999999999</c:v>
                </c:pt>
                <c:pt idx="13761">
                  <c:v>41117.374000000003</c:v>
                </c:pt>
                <c:pt idx="13762">
                  <c:v>41117.415999999997</c:v>
                </c:pt>
                <c:pt idx="13763">
                  <c:v>41117.457999999999</c:v>
                </c:pt>
                <c:pt idx="13764">
                  <c:v>41117.499000000003</c:v>
                </c:pt>
                <c:pt idx="13765">
                  <c:v>41117.540999999997</c:v>
                </c:pt>
                <c:pt idx="13766">
                  <c:v>41117.582999999999</c:v>
                </c:pt>
                <c:pt idx="13767">
                  <c:v>41117.625</c:v>
                </c:pt>
                <c:pt idx="13768">
                  <c:v>41117.665999999997</c:v>
                </c:pt>
                <c:pt idx="13769">
                  <c:v>41117.707999999999</c:v>
                </c:pt>
                <c:pt idx="13770">
                  <c:v>41117.749000000003</c:v>
                </c:pt>
                <c:pt idx="13771">
                  <c:v>41117.790999999997</c:v>
                </c:pt>
                <c:pt idx="13772">
                  <c:v>41117.832999999999</c:v>
                </c:pt>
                <c:pt idx="13773">
                  <c:v>41117.874000000003</c:v>
                </c:pt>
                <c:pt idx="13774">
                  <c:v>41117.915999999997</c:v>
                </c:pt>
                <c:pt idx="13775">
                  <c:v>41117.957999999999</c:v>
                </c:pt>
                <c:pt idx="13776">
                  <c:v>41117.999000000003</c:v>
                </c:pt>
                <c:pt idx="13777">
                  <c:v>41118.040999999997</c:v>
                </c:pt>
                <c:pt idx="13778">
                  <c:v>41118.082000000002</c:v>
                </c:pt>
                <c:pt idx="13779">
                  <c:v>41118.124000000003</c:v>
                </c:pt>
                <c:pt idx="13780">
                  <c:v>41118.165999999997</c:v>
                </c:pt>
                <c:pt idx="13781">
                  <c:v>41118.207999999999</c:v>
                </c:pt>
                <c:pt idx="13782">
                  <c:v>41118.249000000003</c:v>
                </c:pt>
                <c:pt idx="13783">
                  <c:v>41118.290999999997</c:v>
                </c:pt>
                <c:pt idx="13784">
                  <c:v>41118.332999999999</c:v>
                </c:pt>
                <c:pt idx="13785">
                  <c:v>41118.374000000003</c:v>
                </c:pt>
                <c:pt idx="13786">
                  <c:v>41118.415999999997</c:v>
                </c:pt>
                <c:pt idx="13787">
                  <c:v>41118.457000000002</c:v>
                </c:pt>
                <c:pt idx="13788">
                  <c:v>41118.499000000003</c:v>
                </c:pt>
                <c:pt idx="13789">
                  <c:v>41118.540999999997</c:v>
                </c:pt>
                <c:pt idx="13790">
                  <c:v>41118.582999999999</c:v>
                </c:pt>
                <c:pt idx="13791">
                  <c:v>41118.625</c:v>
                </c:pt>
                <c:pt idx="13792">
                  <c:v>41118.665999999997</c:v>
                </c:pt>
                <c:pt idx="13793">
                  <c:v>41118.707999999999</c:v>
                </c:pt>
                <c:pt idx="13794">
                  <c:v>41118.75</c:v>
                </c:pt>
                <c:pt idx="13795">
                  <c:v>41118.790999999997</c:v>
                </c:pt>
                <c:pt idx="13796">
                  <c:v>41118.832999999999</c:v>
                </c:pt>
                <c:pt idx="13797">
                  <c:v>41118.874000000003</c:v>
                </c:pt>
                <c:pt idx="13798">
                  <c:v>41118.915999999997</c:v>
                </c:pt>
                <c:pt idx="13799">
                  <c:v>41118.957999999999</c:v>
                </c:pt>
                <c:pt idx="13800">
                  <c:v>41119</c:v>
                </c:pt>
                <c:pt idx="13801">
                  <c:v>41119.040999999997</c:v>
                </c:pt>
                <c:pt idx="13802">
                  <c:v>41119.082999999999</c:v>
                </c:pt>
                <c:pt idx="13803">
                  <c:v>41119.124000000003</c:v>
                </c:pt>
                <c:pt idx="13804">
                  <c:v>41119.165999999997</c:v>
                </c:pt>
                <c:pt idx="13805">
                  <c:v>41119.207999999999</c:v>
                </c:pt>
                <c:pt idx="13806">
                  <c:v>41119.25</c:v>
                </c:pt>
                <c:pt idx="13807">
                  <c:v>41119.290999999997</c:v>
                </c:pt>
                <c:pt idx="13808">
                  <c:v>41119.332999999999</c:v>
                </c:pt>
                <c:pt idx="13809">
                  <c:v>41119.374000000003</c:v>
                </c:pt>
                <c:pt idx="13810">
                  <c:v>41119.415999999997</c:v>
                </c:pt>
                <c:pt idx="13811">
                  <c:v>41119.457999999999</c:v>
                </c:pt>
                <c:pt idx="13812">
                  <c:v>41119.499000000003</c:v>
                </c:pt>
                <c:pt idx="13813">
                  <c:v>41119.540999999997</c:v>
                </c:pt>
                <c:pt idx="13814">
                  <c:v>41119.582000000002</c:v>
                </c:pt>
                <c:pt idx="13815">
                  <c:v>41119.624000000003</c:v>
                </c:pt>
                <c:pt idx="13816">
                  <c:v>41119.665999999997</c:v>
                </c:pt>
                <c:pt idx="13817">
                  <c:v>41119.707999999999</c:v>
                </c:pt>
                <c:pt idx="13818">
                  <c:v>41119.749000000003</c:v>
                </c:pt>
                <c:pt idx="13819">
                  <c:v>41119.790999999997</c:v>
                </c:pt>
                <c:pt idx="13820">
                  <c:v>41119.832999999999</c:v>
                </c:pt>
                <c:pt idx="13821">
                  <c:v>41119.874000000003</c:v>
                </c:pt>
                <c:pt idx="13822">
                  <c:v>41119.915999999997</c:v>
                </c:pt>
                <c:pt idx="13823">
                  <c:v>41119.957999999999</c:v>
                </c:pt>
                <c:pt idx="13824">
                  <c:v>41119.999000000003</c:v>
                </c:pt>
                <c:pt idx="13825">
                  <c:v>41120.040999999997</c:v>
                </c:pt>
                <c:pt idx="13826">
                  <c:v>41120.082999999999</c:v>
                </c:pt>
                <c:pt idx="13827">
                  <c:v>41120.124000000003</c:v>
                </c:pt>
                <c:pt idx="13828">
                  <c:v>41120.165999999997</c:v>
                </c:pt>
                <c:pt idx="13829">
                  <c:v>41120.207999999999</c:v>
                </c:pt>
                <c:pt idx="13830">
                  <c:v>41120.25</c:v>
                </c:pt>
                <c:pt idx="13831">
                  <c:v>41120.290999999997</c:v>
                </c:pt>
                <c:pt idx="13832">
                  <c:v>41120.332999999999</c:v>
                </c:pt>
                <c:pt idx="13833">
                  <c:v>41120.374000000003</c:v>
                </c:pt>
                <c:pt idx="13834">
                  <c:v>41120.415999999997</c:v>
                </c:pt>
                <c:pt idx="13835">
                  <c:v>41120.457999999999</c:v>
                </c:pt>
                <c:pt idx="13836">
                  <c:v>41120.5</c:v>
                </c:pt>
                <c:pt idx="13837">
                  <c:v>41120.540999999997</c:v>
                </c:pt>
                <c:pt idx="13838">
                  <c:v>41120.582000000002</c:v>
                </c:pt>
                <c:pt idx="13839">
                  <c:v>41120.625</c:v>
                </c:pt>
                <c:pt idx="13840">
                  <c:v>41120.665999999997</c:v>
                </c:pt>
                <c:pt idx="13841">
                  <c:v>41120.707999999999</c:v>
                </c:pt>
                <c:pt idx="13842">
                  <c:v>41120.75</c:v>
                </c:pt>
                <c:pt idx="13843">
                  <c:v>41120.790999999997</c:v>
                </c:pt>
                <c:pt idx="13844">
                  <c:v>41120.832999999999</c:v>
                </c:pt>
                <c:pt idx="13845">
                  <c:v>41120.874000000003</c:v>
                </c:pt>
                <c:pt idx="13846">
                  <c:v>41120.915999999997</c:v>
                </c:pt>
                <c:pt idx="13847">
                  <c:v>41120.957999999999</c:v>
                </c:pt>
                <c:pt idx="13848">
                  <c:v>41120.999000000003</c:v>
                </c:pt>
                <c:pt idx="13849">
                  <c:v>41121.040999999997</c:v>
                </c:pt>
                <c:pt idx="13850">
                  <c:v>41121.082999999999</c:v>
                </c:pt>
                <c:pt idx="13851">
                  <c:v>41121.124000000003</c:v>
                </c:pt>
                <c:pt idx="13852">
                  <c:v>41121.165999999997</c:v>
                </c:pt>
                <c:pt idx="13853">
                  <c:v>41121.207999999999</c:v>
                </c:pt>
                <c:pt idx="13854">
                  <c:v>41121.249000000003</c:v>
                </c:pt>
                <c:pt idx="13855">
                  <c:v>41121.290999999997</c:v>
                </c:pt>
                <c:pt idx="13856">
                  <c:v>41121.332999999999</c:v>
                </c:pt>
                <c:pt idx="13857">
                  <c:v>41121.374000000003</c:v>
                </c:pt>
                <c:pt idx="13858">
                  <c:v>41121.415999999997</c:v>
                </c:pt>
                <c:pt idx="13859">
                  <c:v>41121.457999999999</c:v>
                </c:pt>
                <c:pt idx="13860">
                  <c:v>41121.5</c:v>
                </c:pt>
                <c:pt idx="13861">
                  <c:v>41121.540999999997</c:v>
                </c:pt>
                <c:pt idx="13862">
                  <c:v>41121.582999999999</c:v>
                </c:pt>
                <c:pt idx="13863">
                  <c:v>41121.624000000003</c:v>
                </c:pt>
                <c:pt idx="13864">
                  <c:v>41121.665999999997</c:v>
                </c:pt>
                <c:pt idx="13865">
                  <c:v>41121.707999999999</c:v>
                </c:pt>
                <c:pt idx="13866">
                  <c:v>41121.75</c:v>
                </c:pt>
                <c:pt idx="13867">
                  <c:v>41121.790999999997</c:v>
                </c:pt>
                <c:pt idx="13868">
                  <c:v>41121.832999999999</c:v>
                </c:pt>
                <c:pt idx="13869">
                  <c:v>41121.874000000003</c:v>
                </c:pt>
                <c:pt idx="13870">
                  <c:v>41121.915999999997</c:v>
                </c:pt>
                <c:pt idx="13871">
                  <c:v>41121.957999999999</c:v>
                </c:pt>
                <c:pt idx="13872">
                  <c:v>41122</c:v>
                </c:pt>
                <c:pt idx="13873">
                  <c:v>41122.042000000001</c:v>
                </c:pt>
                <c:pt idx="13874">
                  <c:v>41122.082999999999</c:v>
                </c:pt>
                <c:pt idx="13875">
                  <c:v>41122.125</c:v>
                </c:pt>
                <c:pt idx="13876">
                  <c:v>41122.165999999997</c:v>
                </c:pt>
                <c:pt idx="13877">
                  <c:v>41122.207999999999</c:v>
                </c:pt>
                <c:pt idx="13878">
                  <c:v>41122.249000000003</c:v>
                </c:pt>
                <c:pt idx="13879">
                  <c:v>41122.290999999997</c:v>
                </c:pt>
                <c:pt idx="13880">
                  <c:v>41122.332999999999</c:v>
                </c:pt>
                <c:pt idx="13881">
                  <c:v>41122.375</c:v>
                </c:pt>
                <c:pt idx="13882">
                  <c:v>41122.415999999997</c:v>
                </c:pt>
                <c:pt idx="13883">
                  <c:v>41122.457999999999</c:v>
                </c:pt>
                <c:pt idx="13884">
                  <c:v>41122.499000000003</c:v>
                </c:pt>
                <c:pt idx="13885">
                  <c:v>41122.540999999997</c:v>
                </c:pt>
                <c:pt idx="13886">
                  <c:v>41122.582999999999</c:v>
                </c:pt>
                <c:pt idx="13887">
                  <c:v>41122.625</c:v>
                </c:pt>
                <c:pt idx="13888">
                  <c:v>41122.667000000001</c:v>
                </c:pt>
                <c:pt idx="13889">
                  <c:v>41122.707999999999</c:v>
                </c:pt>
                <c:pt idx="13890">
                  <c:v>41122.75</c:v>
                </c:pt>
                <c:pt idx="13891">
                  <c:v>41122.790999999997</c:v>
                </c:pt>
                <c:pt idx="13892">
                  <c:v>41122.832999999999</c:v>
                </c:pt>
                <c:pt idx="13893">
                  <c:v>41122.874000000003</c:v>
                </c:pt>
                <c:pt idx="13894">
                  <c:v>41122.915999999997</c:v>
                </c:pt>
                <c:pt idx="13895">
                  <c:v>41122.957999999999</c:v>
                </c:pt>
                <c:pt idx="13896">
                  <c:v>41123</c:v>
                </c:pt>
                <c:pt idx="13897">
                  <c:v>41123.040999999997</c:v>
                </c:pt>
                <c:pt idx="13898">
                  <c:v>41123.082999999999</c:v>
                </c:pt>
                <c:pt idx="13899">
                  <c:v>41123.125</c:v>
                </c:pt>
                <c:pt idx="13900">
                  <c:v>41123.167000000001</c:v>
                </c:pt>
                <c:pt idx="13901">
                  <c:v>41123.207999999999</c:v>
                </c:pt>
                <c:pt idx="13902">
                  <c:v>41123.25</c:v>
                </c:pt>
                <c:pt idx="13903">
                  <c:v>41123.290999999997</c:v>
                </c:pt>
                <c:pt idx="13904">
                  <c:v>41123.332999999999</c:v>
                </c:pt>
                <c:pt idx="13905">
                  <c:v>41123.375</c:v>
                </c:pt>
                <c:pt idx="13906">
                  <c:v>41123.417000000001</c:v>
                </c:pt>
                <c:pt idx="13907">
                  <c:v>41123.457999999999</c:v>
                </c:pt>
                <c:pt idx="13908">
                  <c:v>41123.5</c:v>
                </c:pt>
                <c:pt idx="13909">
                  <c:v>41123.540999999997</c:v>
                </c:pt>
                <c:pt idx="13910">
                  <c:v>41123.582999999999</c:v>
                </c:pt>
                <c:pt idx="13911">
                  <c:v>41123.624000000003</c:v>
                </c:pt>
                <c:pt idx="13912">
                  <c:v>41123.665999999997</c:v>
                </c:pt>
                <c:pt idx="13913">
                  <c:v>41123.707999999999</c:v>
                </c:pt>
                <c:pt idx="13914">
                  <c:v>41123.75</c:v>
                </c:pt>
                <c:pt idx="13915">
                  <c:v>41123.790999999997</c:v>
                </c:pt>
                <c:pt idx="13916">
                  <c:v>41123.832999999999</c:v>
                </c:pt>
                <c:pt idx="13917">
                  <c:v>41123.875</c:v>
                </c:pt>
                <c:pt idx="13918">
                  <c:v>41123.915999999997</c:v>
                </c:pt>
                <c:pt idx="13919">
                  <c:v>41123.957999999999</c:v>
                </c:pt>
                <c:pt idx="13920">
                  <c:v>41124</c:v>
                </c:pt>
                <c:pt idx="13921">
                  <c:v>41124.042000000001</c:v>
                </c:pt>
                <c:pt idx="13922">
                  <c:v>41124.082999999999</c:v>
                </c:pt>
                <c:pt idx="13923">
                  <c:v>41124.125</c:v>
                </c:pt>
                <c:pt idx="13924">
                  <c:v>41124.165999999997</c:v>
                </c:pt>
                <c:pt idx="13925">
                  <c:v>41124.207999999999</c:v>
                </c:pt>
                <c:pt idx="13926">
                  <c:v>41124.25</c:v>
                </c:pt>
                <c:pt idx="13927">
                  <c:v>41124.290999999997</c:v>
                </c:pt>
                <c:pt idx="13928">
                  <c:v>41124.332999999999</c:v>
                </c:pt>
                <c:pt idx="13929">
                  <c:v>41124.375</c:v>
                </c:pt>
                <c:pt idx="13930">
                  <c:v>41124.415999999997</c:v>
                </c:pt>
                <c:pt idx="13931">
                  <c:v>41124.457999999999</c:v>
                </c:pt>
                <c:pt idx="13932">
                  <c:v>41124.499000000003</c:v>
                </c:pt>
                <c:pt idx="13933">
                  <c:v>41124.540999999997</c:v>
                </c:pt>
                <c:pt idx="13934">
                  <c:v>41124.582000000002</c:v>
                </c:pt>
                <c:pt idx="13935">
                  <c:v>41124.625</c:v>
                </c:pt>
                <c:pt idx="13936">
                  <c:v>41124.665999999997</c:v>
                </c:pt>
                <c:pt idx="13937">
                  <c:v>41124.707999999999</c:v>
                </c:pt>
                <c:pt idx="13938">
                  <c:v>41124.75</c:v>
                </c:pt>
                <c:pt idx="13939">
                  <c:v>41124.790999999997</c:v>
                </c:pt>
                <c:pt idx="13940">
                  <c:v>41124.832999999999</c:v>
                </c:pt>
                <c:pt idx="13941">
                  <c:v>41124.874000000003</c:v>
                </c:pt>
                <c:pt idx="13942">
                  <c:v>41124.915999999997</c:v>
                </c:pt>
                <c:pt idx="13943">
                  <c:v>41124.957999999999</c:v>
                </c:pt>
                <c:pt idx="13944">
                  <c:v>41124.999000000003</c:v>
                </c:pt>
                <c:pt idx="13945">
                  <c:v>41125.042000000001</c:v>
                </c:pt>
                <c:pt idx="13946">
                  <c:v>41125.082999999999</c:v>
                </c:pt>
                <c:pt idx="13947">
                  <c:v>41125.125</c:v>
                </c:pt>
                <c:pt idx="13948">
                  <c:v>41125.165999999997</c:v>
                </c:pt>
                <c:pt idx="13949">
                  <c:v>41125.207999999999</c:v>
                </c:pt>
                <c:pt idx="13950">
                  <c:v>41125.25</c:v>
                </c:pt>
                <c:pt idx="13951">
                  <c:v>41125.290999999997</c:v>
                </c:pt>
                <c:pt idx="13952">
                  <c:v>41125.332999999999</c:v>
                </c:pt>
                <c:pt idx="13953">
                  <c:v>41125.375</c:v>
                </c:pt>
                <c:pt idx="13954">
                  <c:v>41125.415999999997</c:v>
                </c:pt>
                <c:pt idx="13955">
                  <c:v>41125.457999999999</c:v>
                </c:pt>
                <c:pt idx="13956">
                  <c:v>41125.5</c:v>
                </c:pt>
                <c:pt idx="13957">
                  <c:v>41125.542000000001</c:v>
                </c:pt>
                <c:pt idx="13958">
                  <c:v>41125.582999999999</c:v>
                </c:pt>
                <c:pt idx="13959">
                  <c:v>41125.625</c:v>
                </c:pt>
                <c:pt idx="13960">
                  <c:v>41125.665999999997</c:v>
                </c:pt>
                <c:pt idx="13961">
                  <c:v>41125.707999999999</c:v>
                </c:pt>
                <c:pt idx="13962">
                  <c:v>41125.75</c:v>
                </c:pt>
                <c:pt idx="13963">
                  <c:v>41125.790999999997</c:v>
                </c:pt>
                <c:pt idx="13964">
                  <c:v>41125.832000000002</c:v>
                </c:pt>
                <c:pt idx="13965">
                  <c:v>41125.875</c:v>
                </c:pt>
                <c:pt idx="13966">
                  <c:v>41125.915999999997</c:v>
                </c:pt>
                <c:pt idx="13967">
                  <c:v>41125.957999999999</c:v>
                </c:pt>
                <c:pt idx="13968">
                  <c:v>41126</c:v>
                </c:pt>
                <c:pt idx="13969">
                  <c:v>41126.042000000001</c:v>
                </c:pt>
                <c:pt idx="13970">
                  <c:v>41126.082000000002</c:v>
                </c:pt>
                <c:pt idx="13971">
                  <c:v>41126.124000000003</c:v>
                </c:pt>
                <c:pt idx="13972">
                  <c:v>41126.165999999997</c:v>
                </c:pt>
                <c:pt idx="13973">
                  <c:v>41126.207999999999</c:v>
                </c:pt>
                <c:pt idx="13974">
                  <c:v>41126.249000000003</c:v>
                </c:pt>
                <c:pt idx="13975">
                  <c:v>41126.292000000001</c:v>
                </c:pt>
                <c:pt idx="13976">
                  <c:v>41126.332000000002</c:v>
                </c:pt>
                <c:pt idx="13977">
                  <c:v>41126.375</c:v>
                </c:pt>
                <c:pt idx="13978">
                  <c:v>41126.415999999997</c:v>
                </c:pt>
                <c:pt idx="13979">
                  <c:v>41126.457999999999</c:v>
                </c:pt>
                <c:pt idx="13980">
                  <c:v>41126.499000000003</c:v>
                </c:pt>
                <c:pt idx="13981">
                  <c:v>41126.540999999997</c:v>
                </c:pt>
                <c:pt idx="13982">
                  <c:v>41126.582999999999</c:v>
                </c:pt>
                <c:pt idx="13983">
                  <c:v>41126.625</c:v>
                </c:pt>
                <c:pt idx="13984">
                  <c:v>41126.665999999997</c:v>
                </c:pt>
                <c:pt idx="13985">
                  <c:v>41126.707999999999</c:v>
                </c:pt>
                <c:pt idx="13986">
                  <c:v>41126.75</c:v>
                </c:pt>
                <c:pt idx="13987">
                  <c:v>41126.790999999997</c:v>
                </c:pt>
                <c:pt idx="13988">
                  <c:v>41126.832999999999</c:v>
                </c:pt>
                <c:pt idx="13989">
                  <c:v>41126.875</c:v>
                </c:pt>
                <c:pt idx="13990">
                  <c:v>41126.917000000001</c:v>
                </c:pt>
                <c:pt idx="13991">
                  <c:v>41126.957999999999</c:v>
                </c:pt>
                <c:pt idx="13992">
                  <c:v>41127</c:v>
                </c:pt>
                <c:pt idx="13993">
                  <c:v>41127.042000000001</c:v>
                </c:pt>
                <c:pt idx="13994">
                  <c:v>41127.082000000002</c:v>
                </c:pt>
                <c:pt idx="13995">
                  <c:v>41127.125</c:v>
                </c:pt>
                <c:pt idx="13996">
                  <c:v>41127.167000000001</c:v>
                </c:pt>
                <c:pt idx="13997">
                  <c:v>41127.207999999999</c:v>
                </c:pt>
                <c:pt idx="13998">
                  <c:v>41127.249000000003</c:v>
                </c:pt>
                <c:pt idx="13999">
                  <c:v>41127.290999999997</c:v>
                </c:pt>
                <c:pt idx="14000">
                  <c:v>41127.332999999999</c:v>
                </c:pt>
                <c:pt idx="14001">
                  <c:v>41127.375</c:v>
                </c:pt>
                <c:pt idx="14002">
                  <c:v>41127.415999999997</c:v>
                </c:pt>
                <c:pt idx="14003">
                  <c:v>41127.457999999999</c:v>
                </c:pt>
                <c:pt idx="14004">
                  <c:v>41127.5</c:v>
                </c:pt>
                <c:pt idx="14005">
                  <c:v>41127.540999999997</c:v>
                </c:pt>
                <c:pt idx="14006">
                  <c:v>41127.582000000002</c:v>
                </c:pt>
                <c:pt idx="14007">
                  <c:v>41127.624000000003</c:v>
                </c:pt>
                <c:pt idx="14008">
                  <c:v>41127.667000000001</c:v>
                </c:pt>
                <c:pt idx="14009">
                  <c:v>41127.707999999999</c:v>
                </c:pt>
                <c:pt idx="14010">
                  <c:v>41127.749000000003</c:v>
                </c:pt>
                <c:pt idx="14011">
                  <c:v>41127.790999999997</c:v>
                </c:pt>
                <c:pt idx="14012">
                  <c:v>41127.832999999999</c:v>
                </c:pt>
                <c:pt idx="14013">
                  <c:v>41127.874000000003</c:v>
                </c:pt>
                <c:pt idx="14014">
                  <c:v>41127.915999999997</c:v>
                </c:pt>
                <c:pt idx="14015">
                  <c:v>41127.957999999999</c:v>
                </c:pt>
                <c:pt idx="14016">
                  <c:v>41128</c:v>
                </c:pt>
                <c:pt idx="14017">
                  <c:v>41128.040999999997</c:v>
                </c:pt>
                <c:pt idx="14018">
                  <c:v>41128.082999999999</c:v>
                </c:pt>
                <c:pt idx="14019">
                  <c:v>41128.125</c:v>
                </c:pt>
                <c:pt idx="14020">
                  <c:v>41128.165999999997</c:v>
                </c:pt>
                <c:pt idx="14021">
                  <c:v>41128.207999999999</c:v>
                </c:pt>
                <c:pt idx="14022">
                  <c:v>41128.25</c:v>
                </c:pt>
                <c:pt idx="14023">
                  <c:v>41128.292000000001</c:v>
                </c:pt>
                <c:pt idx="14024">
                  <c:v>41128.332999999999</c:v>
                </c:pt>
                <c:pt idx="14025">
                  <c:v>41128.375</c:v>
                </c:pt>
                <c:pt idx="14026">
                  <c:v>41128.415999999997</c:v>
                </c:pt>
                <c:pt idx="14027">
                  <c:v>41128.457999999999</c:v>
                </c:pt>
                <c:pt idx="14028">
                  <c:v>41128.499000000003</c:v>
                </c:pt>
                <c:pt idx="14029">
                  <c:v>41128.540999999997</c:v>
                </c:pt>
                <c:pt idx="14030">
                  <c:v>41128.582999999999</c:v>
                </c:pt>
                <c:pt idx="14031">
                  <c:v>41128.624000000003</c:v>
                </c:pt>
                <c:pt idx="14032">
                  <c:v>41128.665999999997</c:v>
                </c:pt>
                <c:pt idx="14033">
                  <c:v>41128.707999999999</c:v>
                </c:pt>
                <c:pt idx="14034">
                  <c:v>41128.749000000003</c:v>
                </c:pt>
                <c:pt idx="14035">
                  <c:v>41128.790999999997</c:v>
                </c:pt>
                <c:pt idx="14036">
                  <c:v>41128.832999999999</c:v>
                </c:pt>
                <c:pt idx="14037">
                  <c:v>41128.875</c:v>
                </c:pt>
                <c:pt idx="14038">
                  <c:v>41128.915999999997</c:v>
                </c:pt>
                <c:pt idx="14039">
                  <c:v>41128.957999999999</c:v>
                </c:pt>
                <c:pt idx="14040">
                  <c:v>41128.999000000003</c:v>
                </c:pt>
                <c:pt idx="14041">
                  <c:v>41129.040999999997</c:v>
                </c:pt>
                <c:pt idx="14042">
                  <c:v>41129.082999999999</c:v>
                </c:pt>
                <c:pt idx="14043">
                  <c:v>41129.125</c:v>
                </c:pt>
                <c:pt idx="14044">
                  <c:v>41129.165999999997</c:v>
                </c:pt>
                <c:pt idx="14045">
                  <c:v>41129.207999999999</c:v>
                </c:pt>
                <c:pt idx="14046">
                  <c:v>41129.249000000003</c:v>
                </c:pt>
                <c:pt idx="14047">
                  <c:v>41129.290999999997</c:v>
                </c:pt>
                <c:pt idx="14048">
                  <c:v>41129.332999999999</c:v>
                </c:pt>
                <c:pt idx="14049">
                  <c:v>41129.375</c:v>
                </c:pt>
                <c:pt idx="14050">
                  <c:v>41129.415999999997</c:v>
                </c:pt>
                <c:pt idx="14051">
                  <c:v>41129.457999999999</c:v>
                </c:pt>
                <c:pt idx="14052">
                  <c:v>41129.5</c:v>
                </c:pt>
                <c:pt idx="14053">
                  <c:v>41129.540999999997</c:v>
                </c:pt>
                <c:pt idx="14054">
                  <c:v>41129.582999999999</c:v>
                </c:pt>
                <c:pt idx="14055">
                  <c:v>41129.624000000003</c:v>
                </c:pt>
                <c:pt idx="14056">
                  <c:v>41129.665999999997</c:v>
                </c:pt>
                <c:pt idx="14057">
                  <c:v>41129.707999999999</c:v>
                </c:pt>
                <c:pt idx="14058">
                  <c:v>41129.749000000003</c:v>
                </c:pt>
                <c:pt idx="14059">
                  <c:v>41129.790999999997</c:v>
                </c:pt>
                <c:pt idx="14060">
                  <c:v>41129.832999999999</c:v>
                </c:pt>
                <c:pt idx="14061">
                  <c:v>41129.875</c:v>
                </c:pt>
                <c:pt idx="14062">
                  <c:v>41129.915999999997</c:v>
                </c:pt>
                <c:pt idx="14063">
                  <c:v>41129.957999999999</c:v>
                </c:pt>
                <c:pt idx="14064">
                  <c:v>41130</c:v>
                </c:pt>
                <c:pt idx="14065">
                  <c:v>41130.040999999997</c:v>
                </c:pt>
                <c:pt idx="14066">
                  <c:v>41130.082999999999</c:v>
                </c:pt>
                <c:pt idx="14067">
                  <c:v>41130.125</c:v>
                </c:pt>
                <c:pt idx="14068">
                  <c:v>41130.167000000001</c:v>
                </c:pt>
                <c:pt idx="14069">
                  <c:v>41130.207999999999</c:v>
                </c:pt>
                <c:pt idx="14070">
                  <c:v>41130.25</c:v>
                </c:pt>
                <c:pt idx="14071">
                  <c:v>41130.290999999997</c:v>
                </c:pt>
                <c:pt idx="14072">
                  <c:v>41130.332999999999</c:v>
                </c:pt>
                <c:pt idx="14073">
                  <c:v>41130.375</c:v>
                </c:pt>
                <c:pt idx="14074">
                  <c:v>41130.415999999997</c:v>
                </c:pt>
                <c:pt idx="14075">
                  <c:v>41130.457999999999</c:v>
                </c:pt>
                <c:pt idx="14076">
                  <c:v>41130.499000000003</c:v>
                </c:pt>
                <c:pt idx="14077">
                  <c:v>41130.540999999997</c:v>
                </c:pt>
                <c:pt idx="14078">
                  <c:v>41130.582999999999</c:v>
                </c:pt>
                <c:pt idx="14079">
                  <c:v>41130.625</c:v>
                </c:pt>
                <c:pt idx="14080">
                  <c:v>41130.667000000001</c:v>
                </c:pt>
                <c:pt idx="14081">
                  <c:v>41130.707999999999</c:v>
                </c:pt>
                <c:pt idx="14082">
                  <c:v>41130.75</c:v>
                </c:pt>
                <c:pt idx="14083">
                  <c:v>41130.790999999997</c:v>
                </c:pt>
                <c:pt idx="14084">
                  <c:v>41130.832999999999</c:v>
                </c:pt>
                <c:pt idx="14085">
                  <c:v>41130.875</c:v>
                </c:pt>
                <c:pt idx="14086">
                  <c:v>41130.917000000001</c:v>
                </c:pt>
                <c:pt idx="14087">
                  <c:v>41130.957999999999</c:v>
                </c:pt>
                <c:pt idx="14088">
                  <c:v>41131</c:v>
                </c:pt>
                <c:pt idx="14089">
                  <c:v>41131.040999999997</c:v>
                </c:pt>
                <c:pt idx="14090">
                  <c:v>41131.082999999999</c:v>
                </c:pt>
                <c:pt idx="14091">
                  <c:v>41131.124000000003</c:v>
                </c:pt>
                <c:pt idx="14092">
                  <c:v>41131.165999999997</c:v>
                </c:pt>
                <c:pt idx="14093">
                  <c:v>41131.207000000002</c:v>
                </c:pt>
                <c:pt idx="14094">
                  <c:v>41131.25</c:v>
                </c:pt>
                <c:pt idx="14095">
                  <c:v>41131.290999999997</c:v>
                </c:pt>
                <c:pt idx="14096">
                  <c:v>41131.332999999999</c:v>
                </c:pt>
                <c:pt idx="14097">
                  <c:v>41131.375</c:v>
                </c:pt>
                <c:pt idx="14098">
                  <c:v>41131.417000000001</c:v>
                </c:pt>
                <c:pt idx="14099">
                  <c:v>41131.457999999999</c:v>
                </c:pt>
                <c:pt idx="14100">
                  <c:v>41131.5</c:v>
                </c:pt>
                <c:pt idx="14101">
                  <c:v>41131.540999999997</c:v>
                </c:pt>
                <c:pt idx="14102">
                  <c:v>41131.582999999999</c:v>
                </c:pt>
                <c:pt idx="14103">
                  <c:v>41131.624000000003</c:v>
                </c:pt>
                <c:pt idx="14104">
                  <c:v>41131.665999999997</c:v>
                </c:pt>
                <c:pt idx="14105">
                  <c:v>41131.707999999999</c:v>
                </c:pt>
                <c:pt idx="14106">
                  <c:v>41131.749000000003</c:v>
                </c:pt>
                <c:pt idx="14107">
                  <c:v>41131.790999999997</c:v>
                </c:pt>
                <c:pt idx="14108">
                  <c:v>41131.832999999999</c:v>
                </c:pt>
                <c:pt idx="14109">
                  <c:v>41131.874000000003</c:v>
                </c:pt>
                <c:pt idx="14110">
                  <c:v>41131.915999999997</c:v>
                </c:pt>
                <c:pt idx="14111">
                  <c:v>41131.957999999999</c:v>
                </c:pt>
                <c:pt idx="14112">
                  <c:v>41132</c:v>
                </c:pt>
                <c:pt idx="14113">
                  <c:v>41132.040999999997</c:v>
                </c:pt>
                <c:pt idx="14114">
                  <c:v>41132.082999999999</c:v>
                </c:pt>
                <c:pt idx="14115">
                  <c:v>41132.125</c:v>
                </c:pt>
                <c:pt idx="14116">
                  <c:v>41132.167000000001</c:v>
                </c:pt>
                <c:pt idx="14117">
                  <c:v>41132.207000000002</c:v>
                </c:pt>
                <c:pt idx="14118">
                  <c:v>41132.249000000003</c:v>
                </c:pt>
                <c:pt idx="14119">
                  <c:v>41132.290999999997</c:v>
                </c:pt>
                <c:pt idx="14120">
                  <c:v>41132.332999999999</c:v>
                </c:pt>
                <c:pt idx="14121">
                  <c:v>41132.375</c:v>
                </c:pt>
                <c:pt idx="14122">
                  <c:v>41132.415999999997</c:v>
                </c:pt>
                <c:pt idx="14123">
                  <c:v>41132.457999999999</c:v>
                </c:pt>
                <c:pt idx="14124">
                  <c:v>41132.5</c:v>
                </c:pt>
                <c:pt idx="14125">
                  <c:v>41132.540999999997</c:v>
                </c:pt>
                <c:pt idx="14126">
                  <c:v>41132.582000000002</c:v>
                </c:pt>
                <c:pt idx="14127">
                  <c:v>41132.624000000003</c:v>
                </c:pt>
                <c:pt idx="14128">
                  <c:v>41132.665999999997</c:v>
                </c:pt>
                <c:pt idx="14129">
                  <c:v>41132.707999999999</c:v>
                </c:pt>
                <c:pt idx="14130">
                  <c:v>41132.75</c:v>
                </c:pt>
                <c:pt idx="14131">
                  <c:v>41132.790999999997</c:v>
                </c:pt>
                <c:pt idx="14132">
                  <c:v>41132.832999999999</c:v>
                </c:pt>
                <c:pt idx="14133">
                  <c:v>41132.875</c:v>
                </c:pt>
                <c:pt idx="14134">
                  <c:v>41132.915999999997</c:v>
                </c:pt>
                <c:pt idx="14135">
                  <c:v>41132.957999999999</c:v>
                </c:pt>
                <c:pt idx="14136">
                  <c:v>41132.999000000003</c:v>
                </c:pt>
                <c:pt idx="14137">
                  <c:v>41133.040999999997</c:v>
                </c:pt>
                <c:pt idx="14138">
                  <c:v>41133.082999999999</c:v>
                </c:pt>
                <c:pt idx="14139">
                  <c:v>41133.125</c:v>
                </c:pt>
                <c:pt idx="14140">
                  <c:v>41133.165999999997</c:v>
                </c:pt>
                <c:pt idx="14141">
                  <c:v>41133.207999999999</c:v>
                </c:pt>
                <c:pt idx="14142">
                  <c:v>41133.25</c:v>
                </c:pt>
                <c:pt idx="14143">
                  <c:v>41133.290999999997</c:v>
                </c:pt>
                <c:pt idx="14144">
                  <c:v>41133.332999999999</c:v>
                </c:pt>
                <c:pt idx="14145">
                  <c:v>41133.375</c:v>
                </c:pt>
                <c:pt idx="14146">
                  <c:v>41133.415999999997</c:v>
                </c:pt>
                <c:pt idx="14147">
                  <c:v>41133.457999999999</c:v>
                </c:pt>
                <c:pt idx="14148">
                  <c:v>41133.499000000003</c:v>
                </c:pt>
                <c:pt idx="14149">
                  <c:v>41133.542000000001</c:v>
                </c:pt>
                <c:pt idx="14150">
                  <c:v>41133.582999999999</c:v>
                </c:pt>
                <c:pt idx="14151">
                  <c:v>41133.624000000003</c:v>
                </c:pt>
                <c:pt idx="14152">
                  <c:v>41133.667000000001</c:v>
                </c:pt>
                <c:pt idx="14153">
                  <c:v>41133.707000000002</c:v>
                </c:pt>
                <c:pt idx="14154">
                  <c:v>41133.749000000003</c:v>
                </c:pt>
                <c:pt idx="14155">
                  <c:v>41133.790999999997</c:v>
                </c:pt>
                <c:pt idx="14156">
                  <c:v>41133.832999999999</c:v>
                </c:pt>
                <c:pt idx="14157">
                  <c:v>41133.875</c:v>
                </c:pt>
                <c:pt idx="14158">
                  <c:v>41133.915999999997</c:v>
                </c:pt>
                <c:pt idx="14159">
                  <c:v>41133.957999999999</c:v>
                </c:pt>
                <c:pt idx="14160">
                  <c:v>41133.999000000003</c:v>
                </c:pt>
                <c:pt idx="14161">
                  <c:v>41134.042000000001</c:v>
                </c:pt>
                <c:pt idx="14162">
                  <c:v>41134.082999999999</c:v>
                </c:pt>
                <c:pt idx="14163">
                  <c:v>41134.125</c:v>
                </c:pt>
                <c:pt idx="14164">
                  <c:v>41134.165999999997</c:v>
                </c:pt>
                <c:pt idx="14165">
                  <c:v>41134.207999999999</c:v>
                </c:pt>
                <c:pt idx="14166">
                  <c:v>41134.25</c:v>
                </c:pt>
                <c:pt idx="14167">
                  <c:v>41134.290999999997</c:v>
                </c:pt>
                <c:pt idx="14168">
                  <c:v>41134.332999999999</c:v>
                </c:pt>
                <c:pt idx="14169">
                  <c:v>41134.374000000003</c:v>
                </c:pt>
                <c:pt idx="14170">
                  <c:v>41134.415999999997</c:v>
                </c:pt>
                <c:pt idx="14171">
                  <c:v>41134.457000000002</c:v>
                </c:pt>
                <c:pt idx="14172">
                  <c:v>41134.5</c:v>
                </c:pt>
                <c:pt idx="14173">
                  <c:v>41134.540999999997</c:v>
                </c:pt>
                <c:pt idx="14174">
                  <c:v>41134.582999999999</c:v>
                </c:pt>
                <c:pt idx="14175">
                  <c:v>41134.624000000003</c:v>
                </c:pt>
                <c:pt idx="14176">
                  <c:v>41134.665999999997</c:v>
                </c:pt>
                <c:pt idx="14177">
                  <c:v>41134.707000000002</c:v>
                </c:pt>
                <c:pt idx="14178">
                  <c:v>41134.749000000003</c:v>
                </c:pt>
                <c:pt idx="14179">
                  <c:v>41134.790999999997</c:v>
                </c:pt>
                <c:pt idx="14180">
                  <c:v>41134.832999999999</c:v>
                </c:pt>
                <c:pt idx="14181">
                  <c:v>41134.875</c:v>
                </c:pt>
                <c:pt idx="14182">
                  <c:v>41134.915999999997</c:v>
                </c:pt>
                <c:pt idx="14183">
                  <c:v>41134.957999999999</c:v>
                </c:pt>
                <c:pt idx="14184">
                  <c:v>41135</c:v>
                </c:pt>
                <c:pt idx="14185">
                  <c:v>41135.040999999997</c:v>
                </c:pt>
                <c:pt idx="14186">
                  <c:v>41135.082999999999</c:v>
                </c:pt>
                <c:pt idx="14187">
                  <c:v>41135.125</c:v>
                </c:pt>
                <c:pt idx="14188">
                  <c:v>41135.165999999997</c:v>
                </c:pt>
                <c:pt idx="14189">
                  <c:v>41135.207999999999</c:v>
                </c:pt>
                <c:pt idx="14190">
                  <c:v>41135.249000000003</c:v>
                </c:pt>
                <c:pt idx="14191">
                  <c:v>41135.290999999997</c:v>
                </c:pt>
                <c:pt idx="14192">
                  <c:v>41135.332999999999</c:v>
                </c:pt>
                <c:pt idx="14193">
                  <c:v>41135.375</c:v>
                </c:pt>
                <c:pt idx="14194">
                  <c:v>41135.415999999997</c:v>
                </c:pt>
                <c:pt idx="14195">
                  <c:v>41135.457000000002</c:v>
                </c:pt>
                <c:pt idx="14196">
                  <c:v>41135.5</c:v>
                </c:pt>
                <c:pt idx="14197">
                  <c:v>41135.542000000001</c:v>
                </c:pt>
                <c:pt idx="14198">
                  <c:v>41135.582999999999</c:v>
                </c:pt>
                <c:pt idx="14199">
                  <c:v>41135.624000000003</c:v>
                </c:pt>
                <c:pt idx="14200">
                  <c:v>41135.667000000001</c:v>
                </c:pt>
                <c:pt idx="14201">
                  <c:v>41135.707999999999</c:v>
                </c:pt>
                <c:pt idx="14202">
                  <c:v>41135.749000000003</c:v>
                </c:pt>
                <c:pt idx="14203">
                  <c:v>41135.790999999997</c:v>
                </c:pt>
                <c:pt idx="14204">
                  <c:v>41135.832999999999</c:v>
                </c:pt>
                <c:pt idx="14205">
                  <c:v>41135.875</c:v>
                </c:pt>
                <c:pt idx="14206">
                  <c:v>41135.917000000001</c:v>
                </c:pt>
                <c:pt idx="14207">
                  <c:v>41135.957999999999</c:v>
                </c:pt>
                <c:pt idx="14208">
                  <c:v>41136</c:v>
                </c:pt>
                <c:pt idx="14209">
                  <c:v>41136.042000000001</c:v>
                </c:pt>
                <c:pt idx="14210">
                  <c:v>41136.082999999999</c:v>
                </c:pt>
                <c:pt idx="14211">
                  <c:v>41136.124000000003</c:v>
                </c:pt>
                <c:pt idx="14212">
                  <c:v>41136.165999999997</c:v>
                </c:pt>
                <c:pt idx="14213">
                  <c:v>41136.207000000002</c:v>
                </c:pt>
                <c:pt idx="14214">
                  <c:v>41136.25</c:v>
                </c:pt>
                <c:pt idx="14215">
                  <c:v>41136.290999999997</c:v>
                </c:pt>
                <c:pt idx="14216">
                  <c:v>41136.332999999999</c:v>
                </c:pt>
                <c:pt idx="14217">
                  <c:v>41136.374000000003</c:v>
                </c:pt>
                <c:pt idx="14218">
                  <c:v>41136.417000000001</c:v>
                </c:pt>
                <c:pt idx="14219">
                  <c:v>41136.457999999999</c:v>
                </c:pt>
                <c:pt idx="14220">
                  <c:v>41136.5</c:v>
                </c:pt>
                <c:pt idx="14221">
                  <c:v>41136.540999999997</c:v>
                </c:pt>
                <c:pt idx="14222">
                  <c:v>41136.582000000002</c:v>
                </c:pt>
                <c:pt idx="14223">
                  <c:v>41136.625</c:v>
                </c:pt>
                <c:pt idx="14224">
                  <c:v>41136.665999999997</c:v>
                </c:pt>
                <c:pt idx="14225">
                  <c:v>41136.707999999999</c:v>
                </c:pt>
                <c:pt idx="14226">
                  <c:v>41136.749000000003</c:v>
                </c:pt>
                <c:pt idx="14227">
                  <c:v>41136.790999999997</c:v>
                </c:pt>
                <c:pt idx="14228">
                  <c:v>41136.832999999999</c:v>
                </c:pt>
                <c:pt idx="14229">
                  <c:v>41136.875</c:v>
                </c:pt>
                <c:pt idx="14230">
                  <c:v>41136.917000000001</c:v>
                </c:pt>
                <c:pt idx="14231">
                  <c:v>41136.957999999999</c:v>
                </c:pt>
                <c:pt idx="14232">
                  <c:v>41136.999000000003</c:v>
                </c:pt>
                <c:pt idx="14233">
                  <c:v>41137.040999999997</c:v>
                </c:pt>
                <c:pt idx="14234">
                  <c:v>41137.082999999999</c:v>
                </c:pt>
                <c:pt idx="14235">
                  <c:v>41137.125</c:v>
                </c:pt>
                <c:pt idx="14236">
                  <c:v>41137.165999999997</c:v>
                </c:pt>
                <c:pt idx="14237">
                  <c:v>41137.207999999999</c:v>
                </c:pt>
                <c:pt idx="14238">
                  <c:v>41137.25</c:v>
                </c:pt>
                <c:pt idx="14239">
                  <c:v>41137.292000000001</c:v>
                </c:pt>
                <c:pt idx="14240">
                  <c:v>41137.332999999999</c:v>
                </c:pt>
                <c:pt idx="14241">
                  <c:v>41137.375</c:v>
                </c:pt>
                <c:pt idx="14242">
                  <c:v>41137.417000000001</c:v>
                </c:pt>
                <c:pt idx="14243">
                  <c:v>41137.457999999999</c:v>
                </c:pt>
                <c:pt idx="14244">
                  <c:v>41137.5</c:v>
                </c:pt>
                <c:pt idx="14245">
                  <c:v>41137.542000000001</c:v>
                </c:pt>
                <c:pt idx="14246">
                  <c:v>41137.582999999999</c:v>
                </c:pt>
                <c:pt idx="14247">
                  <c:v>41137.625</c:v>
                </c:pt>
                <c:pt idx="14248">
                  <c:v>41137.665999999997</c:v>
                </c:pt>
                <c:pt idx="14249">
                  <c:v>41137.707999999999</c:v>
                </c:pt>
                <c:pt idx="14250">
                  <c:v>41137.75</c:v>
                </c:pt>
                <c:pt idx="14251">
                  <c:v>41137.790999999997</c:v>
                </c:pt>
                <c:pt idx="14252">
                  <c:v>41137.832999999999</c:v>
                </c:pt>
                <c:pt idx="14253">
                  <c:v>41137.875</c:v>
                </c:pt>
                <c:pt idx="14254">
                  <c:v>41137.915999999997</c:v>
                </c:pt>
                <c:pt idx="14255">
                  <c:v>41137.957999999999</c:v>
                </c:pt>
                <c:pt idx="14256">
                  <c:v>41138</c:v>
                </c:pt>
                <c:pt idx="14257">
                  <c:v>41138.042000000001</c:v>
                </c:pt>
                <c:pt idx="14258">
                  <c:v>41138.082999999999</c:v>
                </c:pt>
                <c:pt idx="14259">
                  <c:v>41138.125</c:v>
                </c:pt>
                <c:pt idx="14260">
                  <c:v>41138.167000000001</c:v>
                </c:pt>
                <c:pt idx="14261">
                  <c:v>41138.207999999999</c:v>
                </c:pt>
                <c:pt idx="14262">
                  <c:v>41138.25</c:v>
                </c:pt>
                <c:pt idx="14263">
                  <c:v>41138.290999999997</c:v>
                </c:pt>
                <c:pt idx="14264">
                  <c:v>41138.332999999999</c:v>
                </c:pt>
                <c:pt idx="14265">
                  <c:v>41138.375</c:v>
                </c:pt>
                <c:pt idx="14266">
                  <c:v>41138.415999999997</c:v>
                </c:pt>
                <c:pt idx="14267">
                  <c:v>41138.457999999999</c:v>
                </c:pt>
                <c:pt idx="14268">
                  <c:v>41138.5</c:v>
                </c:pt>
                <c:pt idx="14269">
                  <c:v>41138.540999999997</c:v>
                </c:pt>
                <c:pt idx="14270">
                  <c:v>41138.582999999999</c:v>
                </c:pt>
                <c:pt idx="14271">
                  <c:v>41138.625</c:v>
                </c:pt>
                <c:pt idx="14272">
                  <c:v>41138.665999999997</c:v>
                </c:pt>
                <c:pt idx="14273">
                  <c:v>41138.707999999999</c:v>
                </c:pt>
                <c:pt idx="14274">
                  <c:v>41138.749000000003</c:v>
                </c:pt>
                <c:pt idx="14275">
                  <c:v>41138.790999999997</c:v>
                </c:pt>
                <c:pt idx="14276">
                  <c:v>41138.832999999999</c:v>
                </c:pt>
                <c:pt idx="14277">
                  <c:v>41138.875</c:v>
                </c:pt>
                <c:pt idx="14278">
                  <c:v>41138.915999999997</c:v>
                </c:pt>
                <c:pt idx="14279">
                  <c:v>41138.957999999999</c:v>
                </c:pt>
                <c:pt idx="14280">
                  <c:v>41139</c:v>
                </c:pt>
                <c:pt idx="14281">
                  <c:v>41139.040999999997</c:v>
                </c:pt>
                <c:pt idx="14282">
                  <c:v>41139.082999999999</c:v>
                </c:pt>
                <c:pt idx="14283">
                  <c:v>41139.125</c:v>
                </c:pt>
                <c:pt idx="14284">
                  <c:v>41139.167000000001</c:v>
                </c:pt>
                <c:pt idx="14285">
                  <c:v>41139.207999999999</c:v>
                </c:pt>
                <c:pt idx="14286">
                  <c:v>41139.25</c:v>
                </c:pt>
                <c:pt idx="14287">
                  <c:v>41139.290999999997</c:v>
                </c:pt>
                <c:pt idx="14288">
                  <c:v>41139.332999999999</c:v>
                </c:pt>
                <c:pt idx="14289">
                  <c:v>41139.375</c:v>
                </c:pt>
                <c:pt idx="14290">
                  <c:v>41139.417000000001</c:v>
                </c:pt>
                <c:pt idx="14291">
                  <c:v>41139.457999999999</c:v>
                </c:pt>
                <c:pt idx="14292">
                  <c:v>41139.5</c:v>
                </c:pt>
                <c:pt idx="14293">
                  <c:v>41139.542000000001</c:v>
                </c:pt>
                <c:pt idx="14294">
                  <c:v>41139.582999999999</c:v>
                </c:pt>
                <c:pt idx="14295">
                  <c:v>41139.625</c:v>
                </c:pt>
                <c:pt idx="14296">
                  <c:v>41139.665999999997</c:v>
                </c:pt>
                <c:pt idx="14297">
                  <c:v>41139.707999999999</c:v>
                </c:pt>
                <c:pt idx="14298">
                  <c:v>41139.749000000003</c:v>
                </c:pt>
                <c:pt idx="14299">
                  <c:v>41139.790999999997</c:v>
                </c:pt>
                <c:pt idx="14300">
                  <c:v>41139.832999999999</c:v>
                </c:pt>
                <c:pt idx="14301">
                  <c:v>41139.874000000003</c:v>
                </c:pt>
                <c:pt idx="14302">
                  <c:v>41139.915999999997</c:v>
                </c:pt>
                <c:pt idx="14303">
                  <c:v>41139.957999999999</c:v>
                </c:pt>
                <c:pt idx="14304">
                  <c:v>41139.999000000003</c:v>
                </c:pt>
                <c:pt idx="14305">
                  <c:v>41140.040999999997</c:v>
                </c:pt>
                <c:pt idx="14306">
                  <c:v>41140.082999999999</c:v>
                </c:pt>
                <c:pt idx="14307">
                  <c:v>41140.124000000003</c:v>
                </c:pt>
                <c:pt idx="14308">
                  <c:v>41140.165999999997</c:v>
                </c:pt>
                <c:pt idx="14309">
                  <c:v>41140.207999999999</c:v>
                </c:pt>
                <c:pt idx="14310">
                  <c:v>41140.25</c:v>
                </c:pt>
                <c:pt idx="14311">
                  <c:v>41140.292000000001</c:v>
                </c:pt>
                <c:pt idx="14312">
                  <c:v>41140.332999999999</c:v>
                </c:pt>
                <c:pt idx="14313">
                  <c:v>41140.375</c:v>
                </c:pt>
                <c:pt idx="14314">
                  <c:v>41140.417000000001</c:v>
                </c:pt>
                <c:pt idx="14315">
                  <c:v>41140.457999999999</c:v>
                </c:pt>
                <c:pt idx="14316">
                  <c:v>41140.5</c:v>
                </c:pt>
                <c:pt idx="14317">
                  <c:v>41140.540999999997</c:v>
                </c:pt>
                <c:pt idx="14318">
                  <c:v>41140.582999999999</c:v>
                </c:pt>
                <c:pt idx="14319">
                  <c:v>41140.624000000003</c:v>
                </c:pt>
                <c:pt idx="14320">
                  <c:v>41140.665999999997</c:v>
                </c:pt>
                <c:pt idx="14321">
                  <c:v>41140.707999999999</c:v>
                </c:pt>
                <c:pt idx="14322">
                  <c:v>41140.749000000003</c:v>
                </c:pt>
                <c:pt idx="14323">
                  <c:v>41140.790999999997</c:v>
                </c:pt>
                <c:pt idx="14324">
                  <c:v>41140.832999999999</c:v>
                </c:pt>
                <c:pt idx="14325">
                  <c:v>41140.875</c:v>
                </c:pt>
                <c:pt idx="14326">
                  <c:v>41140.915999999997</c:v>
                </c:pt>
                <c:pt idx="14327">
                  <c:v>41140.957999999999</c:v>
                </c:pt>
                <c:pt idx="14328">
                  <c:v>41140.999000000003</c:v>
                </c:pt>
                <c:pt idx="14329">
                  <c:v>41141.040999999997</c:v>
                </c:pt>
                <c:pt idx="14330">
                  <c:v>41141.082999999999</c:v>
                </c:pt>
                <c:pt idx="14331">
                  <c:v>41141.125</c:v>
                </c:pt>
                <c:pt idx="14332">
                  <c:v>41141.165999999997</c:v>
                </c:pt>
                <c:pt idx="14333">
                  <c:v>41141.207000000002</c:v>
                </c:pt>
                <c:pt idx="14334">
                  <c:v>41141.25</c:v>
                </c:pt>
                <c:pt idx="14335">
                  <c:v>41141.290999999997</c:v>
                </c:pt>
                <c:pt idx="14336">
                  <c:v>41141.332999999999</c:v>
                </c:pt>
                <c:pt idx="14337">
                  <c:v>41141.374000000003</c:v>
                </c:pt>
                <c:pt idx="14338">
                  <c:v>41141.415999999997</c:v>
                </c:pt>
                <c:pt idx="14339">
                  <c:v>41141.457999999999</c:v>
                </c:pt>
                <c:pt idx="14340">
                  <c:v>41141.5</c:v>
                </c:pt>
                <c:pt idx="14341">
                  <c:v>41141.542000000001</c:v>
                </c:pt>
                <c:pt idx="14342">
                  <c:v>41141.582999999999</c:v>
                </c:pt>
                <c:pt idx="14343">
                  <c:v>41141.624000000003</c:v>
                </c:pt>
                <c:pt idx="14344">
                  <c:v>41141.665999999997</c:v>
                </c:pt>
                <c:pt idx="14345">
                  <c:v>41141.707999999999</c:v>
                </c:pt>
                <c:pt idx="14346">
                  <c:v>41141.75</c:v>
                </c:pt>
                <c:pt idx="14347">
                  <c:v>41141.790999999997</c:v>
                </c:pt>
                <c:pt idx="14348">
                  <c:v>41141.832999999999</c:v>
                </c:pt>
                <c:pt idx="14349">
                  <c:v>41141.875</c:v>
                </c:pt>
                <c:pt idx="14350">
                  <c:v>41141.915999999997</c:v>
                </c:pt>
                <c:pt idx="14351">
                  <c:v>41141.957999999999</c:v>
                </c:pt>
                <c:pt idx="14352">
                  <c:v>41141.999000000003</c:v>
                </c:pt>
                <c:pt idx="14353">
                  <c:v>41142.040999999997</c:v>
                </c:pt>
                <c:pt idx="14354">
                  <c:v>41142.082000000002</c:v>
                </c:pt>
                <c:pt idx="14355">
                  <c:v>41142.125</c:v>
                </c:pt>
                <c:pt idx="14356">
                  <c:v>41142.165999999997</c:v>
                </c:pt>
                <c:pt idx="14357">
                  <c:v>41142.207999999999</c:v>
                </c:pt>
                <c:pt idx="14358">
                  <c:v>41142.249000000003</c:v>
                </c:pt>
                <c:pt idx="14359">
                  <c:v>41142.292000000001</c:v>
                </c:pt>
                <c:pt idx="14360">
                  <c:v>41142.332999999999</c:v>
                </c:pt>
                <c:pt idx="14361">
                  <c:v>41142.374000000003</c:v>
                </c:pt>
                <c:pt idx="14362">
                  <c:v>41142.415999999997</c:v>
                </c:pt>
                <c:pt idx="14363">
                  <c:v>41142.457999999999</c:v>
                </c:pt>
                <c:pt idx="14364">
                  <c:v>41142.5</c:v>
                </c:pt>
                <c:pt idx="14365">
                  <c:v>41142.542000000001</c:v>
                </c:pt>
                <c:pt idx="14366">
                  <c:v>41142.582999999999</c:v>
                </c:pt>
                <c:pt idx="14367">
                  <c:v>41142.625</c:v>
                </c:pt>
                <c:pt idx="14368">
                  <c:v>41142.667000000001</c:v>
                </c:pt>
                <c:pt idx="14369">
                  <c:v>41142.707999999999</c:v>
                </c:pt>
                <c:pt idx="14370">
                  <c:v>41142.75</c:v>
                </c:pt>
                <c:pt idx="14371">
                  <c:v>41142.790999999997</c:v>
                </c:pt>
                <c:pt idx="14372">
                  <c:v>41142.832999999999</c:v>
                </c:pt>
                <c:pt idx="14373">
                  <c:v>41142.875</c:v>
                </c:pt>
                <c:pt idx="14374">
                  <c:v>41142.915999999997</c:v>
                </c:pt>
                <c:pt idx="14375">
                  <c:v>41142.957999999999</c:v>
                </c:pt>
                <c:pt idx="14376">
                  <c:v>41142.999000000003</c:v>
                </c:pt>
                <c:pt idx="14377">
                  <c:v>41143.042000000001</c:v>
                </c:pt>
                <c:pt idx="14378">
                  <c:v>41143.082999999999</c:v>
                </c:pt>
                <c:pt idx="14379">
                  <c:v>41143.125</c:v>
                </c:pt>
                <c:pt idx="14380">
                  <c:v>41143.165999999997</c:v>
                </c:pt>
                <c:pt idx="14381">
                  <c:v>41143.207000000002</c:v>
                </c:pt>
                <c:pt idx="14382">
                  <c:v>41143.249000000003</c:v>
                </c:pt>
                <c:pt idx="14383">
                  <c:v>41143.290999999997</c:v>
                </c:pt>
                <c:pt idx="14384">
                  <c:v>41143.332999999999</c:v>
                </c:pt>
                <c:pt idx="14385">
                  <c:v>41143.374000000003</c:v>
                </c:pt>
                <c:pt idx="14386">
                  <c:v>41143.415999999997</c:v>
                </c:pt>
                <c:pt idx="14387">
                  <c:v>41143.457000000002</c:v>
                </c:pt>
                <c:pt idx="14388">
                  <c:v>41143.5</c:v>
                </c:pt>
                <c:pt idx="14389">
                  <c:v>41143.540999999997</c:v>
                </c:pt>
                <c:pt idx="14390">
                  <c:v>41143.582999999999</c:v>
                </c:pt>
                <c:pt idx="14391">
                  <c:v>41143.625</c:v>
                </c:pt>
                <c:pt idx="14392">
                  <c:v>41143.665999999997</c:v>
                </c:pt>
                <c:pt idx="14393">
                  <c:v>41143.707999999999</c:v>
                </c:pt>
                <c:pt idx="14394">
                  <c:v>41143.75</c:v>
                </c:pt>
                <c:pt idx="14395">
                  <c:v>41143.790999999997</c:v>
                </c:pt>
                <c:pt idx="14396">
                  <c:v>41143.832000000002</c:v>
                </c:pt>
                <c:pt idx="14397">
                  <c:v>41143.874000000003</c:v>
                </c:pt>
                <c:pt idx="14398">
                  <c:v>41143.917000000001</c:v>
                </c:pt>
                <c:pt idx="14399">
                  <c:v>41143.957000000002</c:v>
                </c:pt>
                <c:pt idx="14400">
                  <c:v>41144</c:v>
                </c:pt>
                <c:pt idx="14401">
                  <c:v>41144.042000000001</c:v>
                </c:pt>
                <c:pt idx="14402">
                  <c:v>41144.082999999999</c:v>
                </c:pt>
                <c:pt idx="14403">
                  <c:v>41144.125</c:v>
                </c:pt>
                <c:pt idx="14404">
                  <c:v>41144.167000000001</c:v>
                </c:pt>
                <c:pt idx="14405">
                  <c:v>41144.207999999999</c:v>
                </c:pt>
                <c:pt idx="14406">
                  <c:v>41144.25</c:v>
                </c:pt>
                <c:pt idx="14407">
                  <c:v>41144.290999999997</c:v>
                </c:pt>
                <c:pt idx="14408">
                  <c:v>41144.332999999999</c:v>
                </c:pt>
                <c:pt idx="14409">
                  <c:v>41144.375</c:v>
                </c:pt>
                <c:pt idx="14410">
                  <c:v>41144.415999999997</c:v>
                </c:pt>
                <c:pt idx="14411">
                  <c:v>41144.457999999999</c:v>
                </c:pt>
                <c:pt idx="14412">
                  <c:v>41144.5</c:v>
                </c:pt>
                <c:pt idx="14413">
                  <c:v>41144.540999999997</c:v>
                </c:pt>
                <c:pt idx="14414">
                  <c:v>41144.582999999999</c:v>
                </c:pt>
                <c:pt idx="14415">
                  <c:v>41144.625</c:v>
                </c:pt>
                <c:pt idx="14416">
                  <c:v>41144.665999999997</c:v>
                </c:pt>
                <c:pt idx="14417">
                  <c:v>41144.707999999999</c:v>
                </c:pt>
                <c:pt idx="14418">
                  <c:v>41144.749000000003</c:v>
                </c:pt>
                <c:pt idx="14419">
                  <c:v>41144.790999999997</c:v>
                </c:pt>
                <c:pt idx="14420">
                  <c:v>41144.832999999999</c:v>
                </c:pt>
                <c:pt idx="14421">
                  <c:v>41144.874000000003</c:v>
                </c:pt>
                <c:pt idx="14422">
                  <c:v>41144.917000000001</c:v>
                </c:pt>
                <c:pt idx="14423">
                  <c:v>41144.957999999999</c:v>
                </c:pt>
                <c:pt idx="14424">
                  <c:v>41145</c:v>
                </c:pt>
                <c:pt idx="14425">
                  <c:v>41145.040999999997</c:v>
                </c:pt>
                <c:pt idx="14426">
                  <c:v>41145.082999999999</c:v>
                </c:pt>
                <c:pt idx="14427">
                  <c:v>41145.125</c:v>
                </c:pt>
                <c:pt idx="14428">
                  <c:v>41145.165999999997</c:v>
                </c:pt>
                <c:pt idx="14429">
                  <c:v>41145.207999999999</c:v>
                </c:pt>
                <c:pt idx="14430">
                  <c:v>41145.249000000003</c:v>
                </c:pt>
                <c:pt idx="14431">
                  <c:v>41145.292000000001</c:v>
                </c:pt>
                <c:pt idx="14432">
                  <c:v>41145.332999999999</c:v>
                </c:pt>
                <c:pt idx="14433">
                  <c:v>41145.374000000003</c:v>
                </c:pt>
                <c:pt idx="14434">
                  <c:v>41145.417000000001</c:v>
                </c:pt>
                <c:pt idx="14435">
                  <c:v>41145.457999999999</c:v>
                </c:pt>
                <c:pt idx="14436">
                  <c:v>41145.499000000003</c:v>
                </c:pt>
                <c:pt idx="14437">
                  <c:v>41145.540999999997</c:v>
                </c:pt>
                <c:pt idx="14438">
                  <c:v>41145.582999999999</c:v>
                </c:pt>
                <c:pt idx="14439">
                  <c:v>41145.625</c:v>
                </c:pt>
                <c:pt idx="14440">
                  <c:v>41145.665999999997</c:v>
                </c:pt>
                <c:pt idx="14441">
                  <c:v>41145.707999999999</c:v>
                </c:pt>
                <c:pt idx="14442">
                  <c:v>41145.75</c:v>
                </c:pt>
                <c:pt idx="14443">
                  <c:v>41145.790999999997</c:v>
                </c:pt>
                <c:pt idx="14444">
                  <c:v>41145.832999999999</c:v>
                </c:pt>
                <c:pt idx="14445">
                  <c:v>41145.875</c:v>
                </c:pt>
                <c:pt idx="14446">
                  <c:v>41145.917000000001</c:v>
                </c:pt>
                <c:pt idx="14447">
                  <c:v>41145.957999999999</c:v>
                </c:pt>
                <c:pt idx="14448">
                  <c:v>41145.999000000003</c:v>
                </c:pt>
                <c:pt idx="14449">
                  <c:v>41146.040999999997</c:v>
                </c:pt>
                <c:pt idx="14450">
                  <c:v>41146.082000000002</c:v>
                </c:pt>
                <c:pt idx="14451">
                  <c:v>41146.124000000003</c:v>
                </c:pt>
                <c:pt idx="14452">
                  <c:v>41146.167000000001</c:v>
                </c:pt>
                <c:pt idx="14453">
                  <c:v>41146.207999999999</c:v>
                </c:pt>
                <c:pt idx="14454">
                  <c:v>41146.249000000003</c:v>
                </c:pt>
                <c:pt idx="14455">
                  <c:v>41146.290999999997</c:v>
                </c:pt>
                <c:pt idx="14456">
                  <c:v>41146.332999999999</c:v>
                </c:pt>
                <c:pt idx="14457">
                  <c:v>41146.375</c:v>
                </c:pt>
                <c:pt idx="14458">
                  <c:v>41146.417000000001</c:v>
                </c:pt>
                <c:pt idx="14459">
                  <c:v>41146.457999999999</c:v>
                </c:pt>
                <c:pt idx="14460">
                  <c:v>41146.499000000003</c:v>
                </c:pt>
                <c:pt idx="14461">
                  <c:v>41146.540999999997</c:v>
                </c:pt>
                <c:pt idx="14462">
                  <c:v>41146.582999999999</c:v>
                </c:pt>
                <c:pt idx="14463">
                  <c:v>41146.625</c:v>
                </c:pt>
                <c:pt idx="14464">
                  <c:v>41146.665999999997</c:v>
                </c:pt>
                <c:pt idx="14465">
                  <c:v>41146.707999999999</c:v>
                </c:pt>
                <c:pt idx="14466">
                  <c:v>41146.75</c:v>
                </c:pt>
                <c:pt idx="14467">
                  <c:v>41146.790999999997</c:v>
                </c:pt>
                <c:pt idx="14468">
                  <c:v>41146.832000000002</c:v>
                </c:pt>
                <c:pt idx="14469">
                  <c:v>41146.875</c:v>
                </c:pt>
                <c:pt idx="14470">
                  <c:v>41146.917000000001</c:v>
                </c:pt>
                <c:pt idx="14471">
                  <c:v>41146.957000000002</c:v>
                </c:pt>
                <c:pt idx="14472">
                  <c:v>41146.999000000003</c:v>
                </c:pt>
                <c:pt idx="14473">
                  <c:v>41147.040999999997</c:v>
                </c:pt>
                <c:pt idx="14474">
                  <c:v>41147.082999999999</c:v>
                </c:pt>
                <c:pt idx="14475">
                  <c:v>41147.125</c:v>
                </c:pt>
                <c:pt idx="14476">
                  <c:v>41147.165999999997</c:v>
                </c:pt>
                <c:pt idx="14477">
                  <c:v>41147.207999999999</c:v>
                </c:pt>
                <c:pt idx="14478">
                  <c:v>41147.249000000003</c:v>
                </c:pt>
                <c:pt idx="14479">
                  <c:v>41147.292000000001</c:v>
                </c:pt>
                <c:pt idx="14480">
                  <c:v>41147.332999999999</c:v>
                </c:pt>
                <c:pt idx="14481">
                  <c:v>41147.375</c:v>
                </c:pt>
                <c:pt idx="14482">
                  <c:v>41147.415999999997</c:v>
                </c:pt>
                <c:pt idx="14483">
                  <c:v>41147.457000000002</c:v>
                </c:pt>
                <c:pt idx="14484">
                  <c:v>41147.5</c:v>
                </c:pt>
                <c:pt idx="14485">
                  <c:v>41147.542000000001</c:v>
                </c:pt>
                <c:pt idx="14486">
                  <c:v>41147.582999999999</c:v>
                </c:pt>
                <c:pt idx="14487">
                  <c:v>41147.624000000003</c:v>
                </c:pt>
                <c:pt idx="14488">
                  <c:v>41147.665999999997</c:v>
                </c:pt>
                <c:pt idx="14489">
                  <c:v>41147.707999999999</c:v>
                </c:pt>
                <c:pt idx="14490">
                  <c:v>41147.75</c:v>
                </c:pt>
                <c:pt idx="14491">
                  <c:v>41147.792000000001</c:v>
                </c:pt>
                <c:pt idx="14492">
                  <c:v>41147.832999999999</c:v>
                </c:pt>
                <c:pt idx="14493">
                  <c:v>41147.874000000003</c:v>
                </c:pt>
                <c:pt idx="14494">
                  <c:v>41147.915999999997</c:v>
                </c:pt>
                <c:pt idx="14495">
                  <c:v>41147.957999999999</c:v>
                </c:pt>
                <c:pt idx="14496">
                  <c:v>41147.999000000003</c:v>
                </c:pt>
                <c:pt idx="14497">
                  <c:v>41148.042000000001</c:v>
                </c:pt>
                <c:pt idx="14498">
                  <c:v>41148.082999999999</c:v>
                </c:pt>
                <c:pt idx="14499">
                  <c:v>41148.125</c:v>
                </c:pt>
                <c:pt idx="14500">
                  <c:v>41148.167000000001</c:v>
                </c:pt>
                <c:pt idx="14501">
                  <c:v>41148.207999999999</c:v>
                </c:pt>
                <c:pt idx="14502">
                  <c:v>41148.249000000003</c:v>
                </c:pt>
                <c:pt idx="14503">
                  <c:v>41148.292000000001</c:v>
                </c:pt>
                <c:pt idx="14504">
                  <c:v>41148.332999999999</c:v>
                </c:pt>
                <c:pt idx="14505">
                  <c:v>41148.374000000003</c:v>
                </c:pt>
                <c:pt idx="14506">
                  <c:v>41148.415999999997</c:v>
                </c:pt>
                <c:pt idx="14507">
                  <c:v>41148.457999999999</c:v>
                </c:pt>
                <c:pt idx="14508">
                  <c:v>41148.499000000003</c:v>
                </c:pt>
                <c:pt idx="14509">
                  <c:v>41148.542000000001</c:v>
                </c:pt>
                <c:pt idx="14510">
                  <c:v>41148.582999999999</c:v>
                </c:pt>
                <c:pt idx="14511">
                  <c:v>41148.625</c:v>
                </c:pt>
                <c:pt idx="14512">
                  <c:v>41148.665999999997</c:v>
                </c:pt>
                <c:pt idx="14513">
                  <c:v>41148.707000000002</c:v>
                </c:pt>
                <c:pt idx="14514">
                  <c:v>41148.749000000003</c:v>
                </c:pt>
                <c:pt idx="14515">
                  <c:v>41148.790999999997</c:v>
                </c:pt>
                <c:pt idx="14516">
                  <c:v>41148.832999999999</c:v>
                </c:pt>
                <c:pt idx="14517">
                  <c:v>41148.874000000003</c:v>
                </c:pt>
                <c:pt idx="14518">
                  <c:v>41148.915999999997</c:v>
                </c:pt>
                <c:pt idx="14519">
                  <c:v>41148.957999999999</c:v>
                </c:pt>
                <c:pt idx="14520">
                  <c:v>41149</c:v>
                </c:pt>
                <c:pt idx="14521">
                  <c:v>41149.042000000001</c:v>
                </c:pt>
                <c:pt idx="14522">
                  <c:v>41149.082999999999</c:v>
                </c:pt>
                <c:pt idx="14523">
                  <c:v>41149.124000000003</c:v>
                </c:pt>
                <c:pt idx="14524">
                  <c:v>41149.165999999997</c:v>
                </c:pt>
                <c:pt idx="14525">
                  <c:v>41149.207999999999</c:v>
                </c:pt>
                <c:pt idx="14526">
                  <c:v>41149.249000000003</c:v>
                </c:pt>
                <c:pt idx="14527">
                  <c:v>41149.292000000001</c:v>
                </c:pt>
                <c:pt idx="14528">
                  <c:v>41149.332999999999</c:v>
                </c:pt>
                <c:pt idx="14529">
                  <c:v>41149.374000000003</c:v>
                </c:pt>
                <c:pt idx="14530">
                  <c:v>41149.417000000001</c:v>
                </c:pt>
                <c:pt idx="14531">
                  <c:v>41149.457999999999</c:v>
                </c:pt>
                <c:pt idx="14532">
                  <c:v>41149.499000000003</c:v>
                </c:pt>
                <c:pt idx="14533">
                  <c:v>41149.540999999997</c:v>
                </c:pt>
                <c:pt idx="14534">
                  <c:v>41149.582999999999</c:v>
                </c:pt>
                <c:pt idx="14535">
                  <c:v>41149.625</c:v>
                </c:pt>
                <c:pt idx="14536">
                  <c:v>41149.665999999997</c:v>
                </c:pt>
                <c:pt idx="14537">
                  <c:v>41149.707999999999</c:v>
                </c:pt>
                <c:pt idx="14538">
                  <c:v>41149.75</c:v>
                </c:pt>
                <c:pt idx="14539">
                  <c:v>41149.790999999997</c:v>
                </c:pt>
                <c:pt idx="14540">
                  <c:v>41149.832999999999</c:v>
                </c:pt>
                <c:pt idx="14541">
                  <c:v>41149.874000000003</c:v>
                </c:pt>
                <c:pt idx="14542">
                  <c:v>41149.917000000001</c:v>
                </c:pt>
                <c:pt idx="14543">
                  <c:v>41149.957000000002</c:v>
                </c:pt>
                <c:pt idx="14544">
                  <c:v>41150</c:v>
                </c:pt>
                <c:pt idx="14545">
                  <c:v>41150.040999999997</c:v>
                </c:pt>
                <c:pt idx="14546">
                  <c:v>41150.082999999999</c:v>
                </c:pt>
                <c:pt idx="14547">
                  <c:v>41150.124000000003</c:v>
                </c:pt>
                <c:pt idx="14548">
                  <c:v>41150.167000000001</c:v>
                </c:pt>
                <c:pt idx="14549">
                  <c:v>41150.207999999999</c:v>
                </c:pt>
                <c:pt idx="14550">
                  <c:v>41150.25</c:v>
                </c:pt>
                <c:pt idx="14551">
                  <c:v>41150.290999999997</c:v>
                </c:pt>
                <c:pt idx="14552">
                  <c:v>41150.332999999999</c:v>
                </c:pt>
                <c:pt idx="14553">
                  <c:v>41150.374000000003</c:v>
                </c:pt>
                <c:pt idx="14554">
                  <c:v>41150.417000000001</c:v>
                </c:pt>
                <c:pt idx="14555">
                  <c:v>41150.457999999999</c:v>
                </c:pt>
                <c:pt idx="14556">
                  <c:v>41150.499000000003</c:v>
                </c:pt>
                <c:pt idx="14557">
                  <c:v>41150.542000000001</c:v>
                </c:pt>
                <c:pt idx="14558">
                  <c:v>41150.582999999999</c:v>
                </c:pt>
                <c:pt idx="14559">
                  <c:v>41150.625</c:v>
                </c:pt>
                <c:pt idx="14560">
                  <c:v>41150.665999999997</c:v>
                </c:pt>
                <c:pt idx="14561">
                  <c:v>41150.707999999999</c:v>
                </c:pt>
                <c:pt idx="14562">
                  <c:v>41150.749000000003</c:v>
                </c:pt>
                <c:pt idx="14563">
                  <c:v>41150.790999999997</c:v>
                </c:pt>
                <c:pt idx="14564">
                  <c:v>41150.832999999999</c:v>
                </c:pt>
                <c:pt idx="14565">
                  <c:v>41150.875</c:v>
                </c:pt>
                <c:pt idx="14566">
                  <c:v>41150.917000000001</c:v>
                </c:pt>
                <c:pt idx="14567">
                  <c:v>41150.957999999999</c:v>
                </c:pt>
                <c:pt idx="14568">
                  <c:v>41150.999000000003</c:v>
                </c:pt>
                <c:pt idx="14569">
                  <c:v>41151.040999999997</c:v>
                </c:pt>
                <c:pt idx="14570">
                  <c:v>41151.082999999999</c:v>
                </c:pt>
                <c:pt idx="14571">
                  <c:v>41151.124000000003</c:v>
                </c:pt>
                <c:pt idx="14572">
                  <c:v>41151.165999999997</c:v>
                </c:pt>
                <c:pt idx="14573">
                  <c:v>41151.207999999999</c:v>
                </c:pt>
                <c:pt idx="14574">
                  <c:v>41151.249000000003</c:v>
                </c:pt>
                <c:pt idx="14575">
                  <c:v>41151.292000000001</c:v>
                </c:pt>
                <c:pt idx="14576">
                  <c:v>41151.332999999999</c:v>
                </c:pt>
                <c:pt idx="14577">
                  <c:v>41151.374000000003</c:v>
                </c:pt>
                <c:pt idx="14578">
                  <c:v>41151.415999999997</c:v>
                </c:pt>
                <c:pt idx="14579">
                  <c:v>41151.457999999999</c:v>
                </c:pt>
                <c:pt idx="14580">
                  <c:v>41151.5</c:v>
                </c:pt>
                <c:pt idx="14581">
                  <c:v>41151.542000000001</c:v>
                </c:pt>
                <c:pt idx="14582">
                  <c:v>41151.582999999999</c:v>
                </c:pt>
                <c:pt idx="14583">
                  <c:v>41151.625</c:v>
                </c:pt>
                <c:pt idx="14584">
                  <c:v>41151.667000000001</c:v>
                </c:pt>
                <c:pt idx="14585">
                  <c:v>41151.707999999999</c:v>
                </c:pt>
                <c:pt idx="14586">
                  <c:v>41151.75</c:v>
                </c:pt>
                <c:pt idx="14587">
                  <c:v>41151.792000000001</c:v>
                </c:pt>
                <c:pt idx="14588">
                  <c:v>41151.832999999999</c:v>
                </c:pt>
                <c:pt idx="14589">
                  <c:v>41151.875</c:v>
                </c:pt>
                <c:pt idx="14590">
                  <c:v>41151.915999999997</c:v>
                </c:pt>
                <c:pt idx="14591">
                  <c:v>41151.957999999999</c:v>
                </c:pt>
                <c:pt idx="14592">
                  <c:v>41152</c:v>
                </c:pt>
                <c:pt idx="14593">
                  <c:v>41152.040999999997</c:v>
                </c:pt>
                <c:pt idx="14594">
                  <c:v>41152.082999999999</c:v>
                </c:pt>
                <c:pt idx="14595">
                  <c:v>41152.124000000003</c:v>
                </c:pt>
                <c:pt idx="14596">
                  <c:v>41152.167000000001</c:v>
                </c:pt>
                <c:pt idx="14597">
                  <c:v>41152.207999999999</c:v>
                </c:pt>
                <c:pt idx="14598">
                  <c:v>41152.249000000003</c:v>
                </c:pt>
                <c:pt idx="14599">
                  <c:v>41152.290999999997</c:v>
                </c:pt>
                <c:pt idx="14600">
                  <c:v>41152.332999999999</c:v>
                </c:pt>
                <c:pt idx="14601">
                  <c:v>41152.374000000003</c:v>
                </c:pt>
                <c:pt idx="14602">
                  <c:v>41152.415999999997</c:v>
                </c:pt>
                <c:pt idx="14603">
                  <c:v>41152.457000000002</c:v>
                </c:pt>
                <c:pt idx="14604">
                  <c:v>41152.5</c:v>
                </c:pt>
                <c:pt idx="14605">
                  <c:v>41152.542000000001</c:v>
                </c:pt>
                <c:pt idx="14606">
                  <c:v>41152.582999999999</c:v>
                </c:pt>
                <c:pt idx="14607">
                  <c:v>41152.625</c:v>
                </c:pt>
                <c:pt idx="14608">
                  <c:v>41152.665999999997</c:v>
                </c:pt>
                <c:pt idx="14609">
                  <c:v>41152.707999999999</c:v>
                </c:pt>
                <c:pt idx="14610">
                  <c:v>41152.75</c:v>
                </c:pt>
                <c:pt idx="14611">
                  <c:v>41152.792000000001</c:v>
                </c:pt>
                <c:pt idx="14612">
                  <c:v>41152.832999999999</c:v>
                </c:pt>
                <c:pt idx="14613">
                  <c:v>41152.874000000003</c:v>
                </c:pt>
                <c:pt idx="14614">
                  <c:v>41152.917000000001</c:v>
                </c:pt>
                <c:pt idx="14615">
                  <c:v>41152.957999999999</c:v>
                </c:pt>
                <c:pt idx="14616">
                  <c:v>41152.999000000003</c:v>
                </c:pt>
                <c:pt idx="14617">
                  <c:v>41153.042000000001</c:v>
                </c:pt>
                <c:pt idx="14618">
                  <c:v>41153.082999999999</c:v>
                </c:pt>
                <c:pt idx="14619">
                  <c:v>41153.125</c:v>
                </c:pt>
                <c:pt idx="14620">
                  <c:v>41153.165999999997</c:v>
                </c:pt>
                <c:pt idx="14621">
                  <c:v>41153.207999999999</c:v>
                </c:pt>
                <c:pt idx="14622">
                  <c:v>41153.25</c:v>
                </c:pt>
                <c:pt idx="14623">
                  <c:v>41153.292000000001</c:v>
                </c:pt>
                <c:pt idx="14624">
                  <c:v>41153.332999999999</c:v>
                </c:pt>
                <c:pt idx="14625">
                  <c:v>41153.375</c:v>
                </c:pt>
                <c:pt idx="14626">
                  <c:v>41153.417000000001</c:v>
                </c:pt>
                <c:pt idx="14627">
                  <c:v>41153.457999999999</c:v>
                </c:pt>
                <c:pt idx="14628">
                  <c:v>41153.5</c:v>
                </c:pt>
                <c:pt idx="14629">
                  <c:v>41153.540999999997</c:v>
                </c:pt>
                <c:pt idx="14630">
                  <c:v>41153.582999999999</c:v>
                </c:pt>
                <c:pt idx="14631">
                  <c:v>41153.624000000003</c:v>
                </c:pt>
                <c:pt idx="14632">
                  <c:v>41153.665999999997</c:v>
                </c:pt>
                <c:pt idx="14633">
                  <c:v>41153.707999999999</c:v>
                </c:pt>
                <c:pt idx="14634">
                  <c:v>41153.749000000003</c:v>
                </c:pt>
                <c:pt idx="14635">
                  <c:v>41153.792000000001</c:v>
                </c:pt>
                <c:pt idx="14636">
                  <c:v>41153.832999999999</c:v>
                </c:pt>
                <c:pt idx="14637">
                  <c:v>41153.875</c:v>
                </c:pt>
                <c:pt idx="14638">
                  <c:v>41153.917000000001</c:v>
                </c:pt>
                <c:pt idx="14639">
                  <c:v>41153.957999999999</c:v>
                </c:pt>
                <c:pt idx="14640">
                  <c:v>41154</c:v>
                </c:pt>
                <c:pt idx="14641">
                  <c:v>41154.040999999997</c:v>
                </c:pt>
                <c:pt idx="14642">
                  <c:v>41154.082999999999</c:v>
                </c:pt>
                <c:pt idx="14643">
                  <c:v>41154.125</c:v>
                </c:pt>
                <c:pt idx="14644">
                  <c:v>41154.167000000001</c:v>
                </c:pt>
                <c:pt idx="14645">
                  <c:v>41154.207999999999</c:v>
                </c:pt>
                <c:pt idx="14646">
                  <c:v>41154.25</c:v>
                </c:pt>
                <c:pt idx="14647">
                  <c:v>41154.290999999997</c:v>
                </c:pt>
                <c:pt idx="14648">
                  <c:v>41154.332999999999</c:v>
                </c:pt>
                <c:pt idx="14649">
                  <c:v>41154.375</c:v>
                </c:pt>
                <c:pt idx="14650">
                  <c:v>41154.417000000001</c:v>
                </c:pt>
                <c:pt idx="14651">
                  <c:v>41154.457999999999</c:v>
                </c:pt>
                <c:pt idx="14652">
                  <c:v>41154.5</c:v>
                </c:pt>
                <c:pt idx="14653">
                  <c:v>41154.542000000001</c:v>
                </c:pt>
                <c:pt idx="14654">
                  <c:v>41154.582999999999</c:v>
                </c:pt>
                <c:pt idx="14655">
                  <c:v>41154.625</c:v>
                </c:pt>
                <c:pt idx="14656">
                  <c:v>41154.665999999997</c:v>
                </c:pt>
                <c:pt idx="14657">
                  <c:v>41154.707999999999</c:v>
                </c:pt>
                <c:pt idx="14658">
                  <c:v>41154.75</c:v>
                </c:pt>
                <c:pt idx="14659">
                  <c:v>41154.792000000001</c:v>
                </c:pt>
                <c:pt idx="14660">
                  <c:v>41154.832999999999</c:v>
                </c:pt>
                <c:pt idx="14661">
                  <c:v>41154.875</c:v>
                </c:pt>
                <c:pt idx="14662">
                  <c:v>41154.915999999997</c:v>
                </c:pt>
                <c:pt idx="14663">
                  <c:v>41154.957999999999</c:v>
                </c:pt>
                <c:pt idx="14664">
                  <c:v>41155</c:v>
                </c:pt>
                <c:pt idx="14665">
                  <c:v>41155.042000000001</c:v>
                </c:pt>
                <c:pt idx="14666">
                  <c:v>41155.082999999999</c:v>
                </c:pt>
                <c:pt idx="14667">
                  <c:v>41155.124000000003</c:v>
                </c:pt>
                <c:pt idx="14668">
                  <c:v>41155.167000000001</c:v>
                </c:pt>
                <c:pt idx="14669">
                  <c:v>41155.207999999999</c:v>
                </c:pt>
                <c:pt idx="14670">
                  <c:v>41155.249000000003</c:v>
                </c:pt>
                <c:pt idx="14671">
                  <c:v>41155.292000000001</c:v>
                </c:pt>
                <c:pt idx="14672">
                  <c:v>41155.332999999999</c:v>
                </c:pt>
                <c:pt idx="14673">
                  <c:v>41155.375</c:v>
                </c:pt>
                <c:pt idx="14674">
                  <c:v>41155.415999999997</c:v>
                </c:pt>
                <c:pt idx="14675">
                  <c:v>41155.457999999999</c:v>
                </c:pt>
                <c:pt idx="14676">
                  <c:v>41155.499000000003</c:v>
                </c:pt>
                <c:pt idx="14677">
                  <c:v>41155.542000000001</c:v>
                </c:pt>
                <c:pt idx="14678">
                  <c:v>41155.582999999999</c:v>
                </c:pt>
                <c:pt idx="14679">
                  <c:v>41155.625</c:v>
                </c:pt>
                <c:pt idx="14680">
                  <c:v>41155.667000000001</c:v>
                </c:pt>
                <c:pt idx="14681">
                  <c:v>41155.707999999999</c:v>
                </c:pt>
                <c:pt idx="14682">
                  <c:v>41155.75</c:v>
                </c:pt>
                <c:pt idx="14683">
                  <c:v>41155.790999999997</c:v>
                </c:pt>
                <c:pt idx="14684">
                  <c:v>41155.832000000002</c:v>
                </c:pt>
                <c:pt idx="14685">
                  <c:v>41155.875</c:v>
                </c:pt>
                <c:pt idx="14686">
                  <c:v>41155.917000000001</c:v>
                </c:pt>
                <c:pt idx="14687">
                  <c:v>41155.957999999999</c:v>
                </c:pt>
                <c:pt idx="14688">
                  <c:v>41156</c:v>
                </c:pt>
                <c:pt idx="14689">
                  <c:v>41156.040999999997</c:v>
                </c:pt>
                <c:pt idx="14690">
                  <c:v>41156.082999999999</c:v>
                </c:pt>
                <c:pt idx="14691">
                  <c:v>41156.124000000003</c:v>
                </c:pt>
                <c:pt idx="14692">
                  <c:v>41156.167000000001</c:v>
                </c:pt>
                <c:pt idx="14693">
                  <c:v>41156.207999999999</c:v>
                </c:pt>
                <c:pt idx="14694">
                  <c:v>41156.25</c:v>
                </c:pt>
                <c:pt idx="14695">
                  <c:v>41156.292000000001</c:v>
                </c:pt>
                <c:pt idx="14696">
                  <c:v>41156.332999999999</c:v>
                </c:pt>
                <c:pt idx="14697">
                  <c:v>41156.374000000003</c:v>
                </c:pt>
                <c:pt idx="14698">
                  <c:v>41156.415999999997</c:v>
                </c:pt>
                <c:pt idx="14699">
                  <c:v>41156.457999999999</c:v>
                </c:pt>
                <c:pt idx="14700">
                  <c:v>41156.5</c:v>
                </c:pt>
                <c:pt idx="14701">
                  <c:v>41156.542000000001</c:v>
                </c:pt>
                <c:pt idx="14702">
                  <c:v>41156.582999999999</c:v>
                </c:pt>
                <c:pt idx="14703">
                  <c:v>41156.624000000003</c:v>
                </c:pt>
                <c:pt idx="14704">
                  <c:v>41156.667000000001</c:v>
                </c:pt>
                <c:pt idx="14705">
                  <c:v>41156.707999999999</c:v>
                </c:pt>
                <c:pt idx="14706">
                  <c:v>41156.75</c:v>
                </c:pt>
                <c:pt idx="14707">
                  <c:v>41156.792000000001</c:v>
                </c:pt>
                <c:pt idx="14708">
                  <c:v>41156.832999999999</c:v>
                </c:pt>
                <c:pt idx="14709">
                  <c:v>41156.875</c:v>
                </c:pt>
                <c:pt idx="14710">
                  <c:v>41156.915999999997</c:v>
                </c:pt>
                <c:pt idx="14711">
                  <c:v>41156.957999999999</c:v>
                </c:pt>
                <c:pt idx="14712">
                  <c:v>41157</c:v>
                </c:pt>
                <c:pt idx="14713">
                  <c:v>41157.040999999997</c:v>
                </c:pt>
                <c:pt idx="14714">
                  <c:v>41157.082999999999</c:v>
                </c:pt>
                <c:pt idx="14715">
                  <c:v>41157.125</c:v>
                </c:pt>
                <c:pt idx="14716">
                  <c:v>41157.165999999997</c:v>
                </c:pt>
                <c:pt idx="14717">
                  <c:v>41157.207999999999</c:v>
                </c:pt>
                <c:pt idx="14718">
                  <c:v>41157.249000000003</c:v>
                </c:pt>
                <c:pt idx="14719">
                  <c:v>41157.292000000001</c:v>
                </c:pt>
                <c:pt idx="14720">
                  <c:v>41157.332999999999</c:v>
                </c:pt>
                <c:pt idx="14721">
                  <c:v>41157.374000000003</c:v>
                </c:pt>
                <c:pt idx="14722">
                  <c:v>41157.417000000001</c:v>
                </c:pt>
                <c:pt idx="14723">
                  <c:v>41157.457999999999</c:v>
                </c:pt>
                <c:pt idx="14724">
                  <c:v>41157.5</c:v>
                </c:pt>
                <c:pt idx="14725">
                  <c:v>41157.540999999997</c:v>
                </c:pt>
                <c:pt idx="14726">
                  <c:v>41157.582000000002</c:v>
                </c:pt>
                <c:pt idx="14727">
                  <c:v>41157.625</c:v>
                </c:pt>
                <c:pt idx="14728">
                  <c:v>41157.667000000001</c:v>
                </c:pt>
                <c:pt idx="14729">
                  <c:v>41157.707999999999</c:v>
                </c:pt>
                <c:pt idx="14730">
                  <c:v>41157.749000000003</c:v>
                </c:pt>
                <c:pt idx="14731">
                  <c:v>41157.790999999997</c:v>
                </c:pt>
                <c:pt idx="14732">
                  <c:v>41157.832999999999</c:v>
                </c:pt>
                <c:pt idx="14733">
                  <c:v>41157.875</c:v>
                </c:pt>
                <c:pt idx="14734">
                  <c:v>41157.917000000001</c:v>
                </c:pt>
                <c:pt idx="14735">
                  <c:v>41157.957999999999</c:v>
                </c:pt>
                <c:pt idx="14736">
                  <c:v>41158</c:v>
                </c:pt>
                <c:pt idx="14737">
                  <c:v>41158.042000000001</c:v>
                </c:pt>
                <c:pt idx="14738">
                  <c:v>41158.082999999999</c:v>
                </c:pt>
                <c:pt idx="14739">
                  <c:v>41158.124000000003</c:v>
                </c:pt>
                <c:pt idx="14740">
                  <c:v>41158.165999999997</c:v>
                </c:pt>
                <c:pt idx="14741">
                  <c:v>41158.207999999999</c:v>
                </c:pt>
                <c:pt idx="14742">
                  <c:v>41158.249000000003</c:v>
                </c:pt>
                <c:pt idx="14743">
                  <c:v>41158.290999999997</c:v>
                </c:pt>
                <c:pt idx="14744">
                  <c:v>41158.332999999999</c:v>
                </c:pt>
                <c:pt idx="14745">
                  <c:v>41158.375</c:v>
                </c:pt>
                <c:pt idx="14746">
                  <c:v>41158.417000000001</c:v>
                </c:pt>
                <c:pt idx="14747">
                  <c:v>41158.457999999999</c:v>
                </c:pt>
                <c:pt idx="14748">
                  <c:v>41158.499000000003</c:v>
                </c:pt>
                <c:pt idx="14749">
                  <c:v>41158.540999999997</c:v>
                </c:pt>
                <c:pt idx="14750">
                  <c:v>41158.582000000002</c:v>
                </c:pt>
                <c:pt idx="14751">
                  <c:v>41158.625</c:v>
                </c:pt>
                <c:pt idx="14752">
                  <c:v>41158.665999999997</c:v>
                </c:pt>
                <c:pt idx="14753">
                  <c:v>41158.707999999999</c:v>
                </c:pt>
                <c:pt idx="14754">
                  <c:v>41158.75</c:v>
                </c:pt>
                <c:pt idx="14755">
                  <c:v>41158.790999999997</c:v>
                </c:pt>
                <c:pt idx="14756">
                  <c:v>41158.832999999999</c:v>
                </c:pt>
                <c:pt idx="14757">
                  <c:v>41158.874000000003</c:v>
                </c:pt>
                <c:pt idx="14758">
                  <c:v>41158.917000000001</c:v>
                </c:pt>
                <c:pt idx="14759">
                  <c:v>41158.957999999999</c:v>
                </c:pt>
                <c:pt idx="14760">
                  <c:v>41158.999000000003</c:v>
                </c:pt>
                <c:pt idx="14761">
                  <c:v>41159.040999999997</c:v>
                </c:pt>
                <c:pt idx="14762">
                  <c:v>41159.082999999999</c:v>
                </c:pt>
                <c:pt idx="14763">
                  <c:v>41159.125</c:v>
                </c:pt>
                <c:pt idx="14764">
                  <c:v>41159.167000000001</c:v>
                </c:pt>
                <c:pt idx="14765">
                  <c:v>41159.207999999999</c:v>
                </c:pt>
                <c:pt idx="14766">
                  <c:v>41159.25</c:v>
                </c:pt>
                <c:pt idx="14767">
                  <c:v>41159.290999999997</c:v>
                </c:pt>
                <c:pt idx="14768">
                  <c:v>41159.332999999999</c:v>
                </c:pt>
                <c:pt idx="14769">
                  <c:v>41159.375</c:v>
                </c:pt>
                <c:pt idx="14770">
                  <c:v>41159.417000000001</c:v>
                </c:pt>
                <c:pt idx="14771">
                  <c:v>41159.457999999999</c:v>
                </c:pt>
                <c:pt idx="14772">
                  <c:v>41159.5</c:v>
                </c:pt>
                <c:pt idx="14773">
                  <c:v>41159.540999999997</c:v>
                </c:pt>
                <c:pt idx="14774">
                  <c:v>41159.582999999999</c:v>
                </c:pt>
                <c:pt idx="14775">
                  <c:v>41159.624000000003</c:v>
                </c:pt>
                <c:pt idx="14776">
                  <c:v>41159.667000000001</c:v>
                </c:pt>
                <c:pt idx="14777">
                  <c:v>41159.707999999999</c:v>
                </c:pt>
                <c:pt idx="14778">
                  <c:v>41159.75</c:v>
                </c:pt>
                <c:pt idx="14779">
                  <c:v>41159.792000000001</c:v>
                </c:pt>
                <c:pt idx="14780">
                  <c:v>41159.832999999999</c:v>
                </c:pt>
                <c:pt idx="14781">
                  <c:v>41159.875</c:v>
                </c:pt>
                <c:pt idx="14782">
                  <c:v>41159.915999999997</c:v>
                </c:pt>
                <c:pt idx="14783">
                  <c:v>41159.957999999999</c:v>
                </c:pt>
                <c:pt idx="14784">
                  <c:v>41160</c:v>
                </c:pt>
                <c:pt idx="14785">
                  <c:v>41160.042000000001</c:v>
                </c:pt>
                <c:pt idx="14786">
                  <c:v>41160.082999999999</c:v>
                </c:pt>
                <c:pt idx="14787">
                  <c:v>41160.125</c:v>
                </c:pt>
                <c:pt idx="14788">
                  <c:v>41160.167000000001</c:v>
                </c:pt>
                <c:pt idx="14789">
                  <c:v>41160.207999999999</c:v>
                </c:pt>
                <c:pt idx="14790">
                  <c:v>41160.25</c:v>
                </c:pt>
                <c:pt idx="14791">
                  <c:v>41160.292000000001</c:v>
                </c:pt>
                <c:pt idx="14792">
                  <c:v>41160.332999999999</c:v>
                </c:pt>
                <c:pt idx="14793">
                  <c:v>41160.375</c:v>
                </c:pt>
                <c:pt idx="14794">
                  <c:v>41160.415999999997</c:v>
                </c:pt>
                <c:pt idx="14795">
                  <c:v>41160.457999999999</c:v>
                </c:pt>
                <c:pt idx="14796">
                  <c:v>41160.5</c:v>
                </c:pt>
                <c:pt idx="14797">
                  <c:v>41160.540999999997</c:v>
                </c:pt>
                <c:pt idx="14798">
                  <c:v>41160.582999999999</c:v>
                </c:pt>
                <c:pt idx="14799">
                  <c:v>41160.624000000003</c:v>
                </c:pt>
                <c:pt idx="14800">
                  <c:v>41160.665999999997</c:v>
                </c:pt>
                <c:pt idx="14801">
                  <c:v>41160.707999999999</c:v>
                </c:pt>
                <c:pt idx="14802">
                  <c:v>41160.75</c:v>
                </c:pt>
                <c:pt idx="14803">
                  <c:v>41160.792000000001</c:v>
                </c:pt>
                <c:pt idx="14804">
                  <c:v>41160.832000000002</c:v>
                </c:pt>
                <c:pt idx="14805">
                  <c:v>41160.874000000003</c:v>
                </c:pt>
                <c:pt idx="14806">
                  <c:v>41160.917000000001</c:v>
                </c:pt>
                <c:pt idx="14807">
                  <c:v>41160.957000000002</c:v>
                </c:pt>
                <c:pt idx="14808">
                  <c:v>41161</c:v>
                </c:pt>
                <c:pt idx="14809">
                  <c:v>41161.042000000001</c:v>
                </c:pt>
                <c:pt idx="14810">
                  <c:v>41161.082999999999</c:v>
                </c:pt>
                <c:pt idx="14811">
                  <c:v>41161.125</c:v>
                </c:pt>
                <c:pt idx="14812">
                  <c:v>41161.167000000001</c:v>
                </c:pt>
                <c:pt idx="14813">
                  <c:v>41161.207999999999</c:v>
                </c:pt>
                <c:pt idx="14814">
                  <c:v>41161.25</c:v>
                </c:pt>
                <c:pt idx="14815">
                  <c:v>41161.292000000001</c:v>
                </c:pt>
                <c:pt idx="14816">
                  <c:v>41161.332999999999</c:v>
                </c:pt>
                <c:pt idx="14817">
                  <c:v>41161.374000000003</c:v>
                </c:pt>
                <c:pt idx="14818">
                  <c:v>41161.417000000001</c:v>
                </c:pt>
                <c:pt idx="14819">
                  <c:v>41161.457999999999</c:v>
                </c:pt>
                <c:pt idx="14820">
                  <c:v>41161.5</c:v>
                </c:pt>
                <c:pt idx="14821">
                  <c:v>41161.540999999997</c:v>
                </c:pt>
                <c:pt idx="14822">
                  <c:v>41161.582999999999</c:v>
                </c:pt>
                <c:pt idx="14823">
                  <c:v>41161.625</c:v>
                </c:pt>
                <c:pt idx="14824">
                  <c:v>41161.665999999997</c:v>
                </c:pt>
                <c:pt idx="14825">
                  <c:v>41161.707999999999</c:v>
                </c:pt>
                <c:pt idx="14826">
                  <c:v>41161.75</c:v>
                </c:pt>
                <c:pt idx="14827">
                  <c:v>41161.792000000001</c:v>
                </c:pt>
                <c:pt idx="14828">
                  <c:v>41161.832999999999</c:v>
                </c:pt>
                <c:pt idx="14829">
                  <c:v>41161.875</c:v>
                </c:pt>
                <c:pt idx="14830">
                  <c:v>41161.915999999997</c:v>
                </c:pt>
                <c:pt idx="14831">
                  <c:v>41161.957999999999</c:v>
                </c:pt>
                <c:pt idx="14832">
                  <c:v>41162</c:v>
                </c:pt>
                <c:pt idx="14833">
                  <c:v>41162.042000000001</c:v>
                </c:pt>
                <c:pt idx="14834">
                  <c:v>41162.082999999999</c:v>
                </c:pt>
                <c:pt idx="14835">
                  <c:v>41162.125</c:v>
                </c:pt>
                <c:pt idx="14836">
                  <c:v>41162.165999999997</c:v>
                </c:pt>
                <c:pt idx="14837">
                  <c:v>41162.207999999999</c:v>
                </c:pt>
                <c:pt idx="14838">
                  <c:v>41162.249000000003</c:v>
                </c:pt>
                <c:pt idx="14839">
                  <c:v>41162.292000000001</c:v>
                </c:pt>
                <c:pt idx="14840">
                  <c:v>41162.332999999999</c:v>
                </c:pt>
                <c:pt idx="14841">
                  <c:v>41162.375</c:v>
                </c:pt>
                <c:pt idx="14842">
                  <c:v>41162.415999999997</c:v>
                </c:pt>
                <c:pt idx="14843">
                  <c:v>41162.457999999999</c:v>
                </c:pt>
                <c:pt idx="14844">
                  <c:v>41162.5</c:v>
                </c:pt>
                <c:pt idx="14845">
                  <c:v>41162.540999999997</c:v>
                </c:pt>
                <c:pt idx="14846">
                  <c:v>41162.582999999999</c:v>
                </c:pt>
                <c:pt idx="14847">
                  <c:v>41162.625</c:v>
                </c:pt>
                <c:pt idx="14848">
                  <c:v>41162.665999999997</c:v>
                </c:pt>
                <c:pt idx="14849">
                  <c:v>41162.707999999999</c:v>
                </c:pt>
                <c:pt idx="14850">
                  <c:v>41162.75</c:v>
                </c:pt>
                <c:pt idx="14851">
                  <c:v>41162.790999999997</c:v>
                </c:pt>
                <c:pt idx="14852">
                  <c:v>41162.832999999999</c:v>
                </c:pt>
                <c:pt idx="14853">
                  <c:v>41162.875</c:v>
                </c:pt>
                <c:pt idx="14854">
                  <c:v>41162.915999999997</c:v>
                </c:pt>
                <c:pt idx="14855">
                  <c:v>41162.957999999999</c:v>
                </c:pt>
                <c:pt idx="14856">
                  <c:v>41162.999000000003</c:v>
                </c:pt>
                <c:pt idx="14857">
                  <c:v>41163.042000000001</c:v>
                </c:pt>
                <c:pt idx="14858">
                  <c:v>41163.082999999999</c:v>
                </c:pt>
                <c:pt idx="14859">
                  <c:v>41163.125</c:v>
                </c:pt>
                <c:pt idx="14860">
                  <c:v>41163.165999999997</c:v>
                </c:pt>
                <c:pt idx="14861">
                  <c:v>41163.207999999999</c:v>
                </c:pt>
                <c:pt idx="14862">
                  <c:v>41163.25</c:v>
                </c:pt>
                <c:pt idx="14863">
                  <c:v>41163.292000000001</c:v>
                </c:pt>
                <c:pt idx="14864">
                  <c:v>41163.332999999999</c:v>
                </c:pt>
                <c:pt idx="14865">
                  <c:v>41163.374000000003</c:v>
                </c:pt>
                <c:pt idx="14866">
                  <c:v>41163.417000000001</c:v>
                </c:pt>
                <c:pt idx="14867">
                  <c:v>41163.457999999999</c:v>
                </c:pt>
                <c:pt idx="14868">
                  <c:v>41163.5</c:v>
                </c:pt>
                <c:pt idx="14869">
                  <c:v>41163.542000000001</c:v>
                </c:pt>
                <c:pt idx="14870">
                  <c:v>41163.582999999999</c:v>
                </c:pt>
                <c:pt idx="14871">
                  <c:v>41163.625</c:v>
                </c:pt>
                <c:pt idx="14872">
                  <c:v>41163.667000000001</c:v>
                </c:pt>
                <c:pt idx="14873">
                  <c:v>41163.707999999999</c:v>
                </c:pt>
                <c:pt idx="14874">
                  <c:v>41163.75</c:v>
                </c:pt>
                <c:pt idx="14875">
                  <c:v>41163.792000000001</c:v>
                </c:pt>
                <c:pt idx="14876">
                  <c:v>41163.832999999999</c:v>
                </c:pt>
                <c:pt idx="14877">
                  <c:v>41163.875</c:v>
                </c:pt>
                <c:pt idx="14878">
                  <c:v>41163.917000000001</c:v>
                </c:pt>
                <c:pt idx="14879">
                  <c:v>41163.957999999999</c:v>
                </c:pt>
                <c:pt idx="14880">
                  <c:v>41164</c:v>
                </c:pt>
                <c:pt idx="14881">
                  <c:v>41164.040999999997</c:v>
                </c:pt>
                <c:pt idx="14882">
                  <c:v>41164.082999999999</c:v>
                </c:pt>
                <c:pt idx="14883">
                  <c:v>41164.125</c:v>
                </c:pt>
                <c:pt idx="14884">
                  <c:v>41164.165999999997</c:v>
                </c:pt>
                <c:pt idx="14885">
                  <c:v>41164.207999999999</c:v>
                </c:pt>
                <c:pt idx="14886">
                  <c:v>41164.249000000003</c:v>
                </c:pt>
                <c:pt idx="14887">
                  <c:v>41164.292000000001</c:v>
                </c:pt>
                <c:pt idx="14888">
                  <c:v>41164.332999999999</c:v>
                </c:pt>
                <c:pt idx="14889">
                  <c:v>41164.375</c:v>
                </c:pt>
                <c:pt idx="14890">
                  <c:v>41164.415999999997</c:v>
                </c:pt>
                <c:pt idx="14891">
                  <c:v>41164.457999999999</c:v>
                </c:pt>
                <c:pt idx="14892">
                  <c:v>41164.5</c:v>
                </c:pt>
                <c:pt idx="14893">
                  <c:v>41164.540999999997</c:v>
                </c:pt>
                <c:pt idx="14894">
                  <c:v>41164.582000000002</c:v>
                </c:pt>
                <c:pt idx="14895">
                  <c:v>41164.625</c:v>
                </c:pt>
                <c:pt idx="14896">
                  <c:v>41164.667000000001</c:v>
                </c:pt>
                <c:pt idx="14897">
                  <c:v>41164.707999999999</c:v>
                </c:pt>
                <c:pt idx="14898">
                  <c:v>41164.75</c:v>
                </c:pt>
                <c:pt idx="14899">
                  <c:v>41164.792000000001</c:v>
                </c:pt>
                <c:pt idx="14900">
                  <c:v>41164.832999999999</c:v>
                </c:pt>
                <c:pt idx="14901">
                  <c:v>41164.875</c:v>
                </c:pt>
                <c:pt idx="14902">
                  <c:v>41164.915999999997</c:v>
                </c:pt>
                <c:pt idx="14903">
                  <c:v>41164.957999999999</c:v>
                </c:pt>
                <c:pt idx="14904">
                  <c:v>41164.999000000003</c:v>
                </c:pt>
                <c:pt idx="14905">
                  <c:v>41165.040999999997</c:v>
                </c:pt>
                <c:pt idx="14906">
                  <c:v>41165.082000000002</c:v>
                </c:pt>
                <c:pt idx="14907">
                  <c:v>41165.124000000003</c:v>
                </c:pt>
                <c:pt idx="14908">
                  <c:v>41165.165999999997</c:v>
                </c:pt>
                <c:pt idx="14909">
                  <c:v>41165.207999999999</c:v>
                </c:pt>
                <c:pt idx="14910">
                  <c:v>41165.25</c:v>
                </c:pt>
                <c:pt idx="14911">
                  <c:v>41165.290999999997</c:v>
                </c:pt>
                <c:pt idx="14912">
                  <c:v>41165.332999999999</c:v>
                </c:pt>
                <c:pt idx="14913">
                  <c:v>41165.374000000003</c:v>
                </c:pt>
                <c:pt idx="14914">
                  <c:v>41165.417000000001</c:v>
                </c:pt>
                <c:pt idx="14915">
                  <c:v>41165.457999999999</c:v>
                </c:pt>
                <c:pt idx="14916">
                  <c:v>41165.5</c:v>
                </c:pt>
                <c:pt idx="14917">
                  <c:v>41165.542000000001</c:v>
                </c:pt>
                <c:pt idx="14918">
                  <c:v>41165.582999999999</c:v>
                </c:pt>
                <c:pt idx="14919">
                  <c:v>41165.625</c:v>
                </c:pt>
                <c:pt idx="14920">
                  <c:v>41165.665999999997</c:v>
                </c:pt>
                <c:pt idx="14921">
                  <c:v>41165.707999999999</c:v>
                </c:pt>
                <c:pt idx="14922">
                  <c:v>41165.749000000003</c:v>
                </c:pt>
                <c:pt idx="14923">
                  <c:v>41165.790999999997</c:v>
                </c:pt>
                <c:pt idx="14924">
                  <c:v>41165.832999999999</c:v>
                </c:pt>
                <c:pt idx="14925">
                  <c:v>41165.874000000003</c:v>
                </c:pt>
                <c:pt idx="14926">
                  <c:v>41165.917000000001</c:v>
                </c:pt>
                <c:pt idx="14927">
                  <c:v>41165.957999999999</c:v>
                </c:pt>
                <c:pt idx="14928">
                  <c:v>41166</c:v>
                </c:pt>
                <c:pt idx="14929">
                  <c:v>41166.042000000001</c:v>
                </c:pt>
                <c:pt idx="14930">
                  <c:v>41166.082999999999</c:v>
                </c:pt>
                <c:pt idx="14931">
                  <c:v>41166.125</c:v>
                </c:pt>
                <c:pt idx="14932">
                  <c:v>41166.167000000001</c:v>
                </c:pt>
                <c:pt idx="14933">
                  <c:v>41166.207999999999</c:v>
                </c:pt>
                <c:pt idx="14934">
                  <c:v>41166.25</c:v>
                </c:pt>
                <c:pt idx="14935">
                  <c:v>41166.292000000001</c:v>
                </c:pt>
                <c:pt idx="14936">
                  <c:v>41166.332999999999</c:v>
                </c:pt>
                <c:pt idx="14937">
                  <c:v>41166.374000000003</c:v>
                </c:pt>
                <c:pt idx="14938">
                  <c:v>41166.417000000001</c:v>
                </c:pt>
                <c:pt idx="14939">
                  <c:v>41166.457999999999</c:v>
                </c:pt>
                <c:pt idx="14940">
                  <c:v>41166.5</c:v>
                </c:pt>
                <c:pt idx="14941">
                  <c:v>41166.540999999997</c:v>
                </c:pt>
                <c:pt idx="14942">
                  <c:v>41166.582000000002</c:v>
                </c:pt>
                <c:pt idx="14943">
                  <c:v>41166.625</c:v>
                </c:pt>
                <c:pt idx="14944">
                  <c:v>41166.667000000001</c:v>
                </c:pt>
                <c:pt idx="14945">
                  <c:v>41166.707000000002</c:v>
                </c:pt>
                <c:pt idx="14946">
                  <c:v>41166.75</c:v>
                </c:pt>
                <c:pt idx="14947">
                  <c:v>41166.790999999997</c:v>
                </c:pt>
                <c:pt idx="14948">
                  <c:v>41166.832999999999</c:v>
                </c:pt>
                <c:pt idx="14949">
                  <c:v>41166.874000000003</c:v>
                </c:pt>
                <c:pt idx="14950">
                  <c:v>41166.915999999997</c:v>
                </c:pt>
                <c:pt idx="14951">
                  <c:v>41166.957999999999</c:v>
                </c:pt>
                <c:pt idx="14952">
                  <c:v>41167</c:v>
                </c:pt>
                <c:pt idx="14953">
                  <c:v>41167.040999999997</c:v>
                </c:pt>
                <c:pt idx="14954">
                  <c:v>41167.082999999999</c:v>
                </c:pt>
                <c:pt idx="14955">
                  <c:v>41167.125</c:v>
                </c:pt>
                <c:pt idx="14956">
                  <c:v>41167.167000000001</c:v>
                </c:pt>
                <c:pt idx="14957">
                  <c:v>41167.207999999999</c:v>
                </c:pt>
                <c:pt idx="14958">
                  <c:v>41167.25</c:v>
                </c:pt>
                <c:pt idx="14959">
                  <c:v>41167.292000000001</c:v>
                </c:pt>
                <c:pt idx="14960">
                  <c:v>41167.332999999999</c:v>
                </c:pt>
                <c:pt idx="14961">
                  <c:v>41167.375</c:v>
                </c:pt>
                <c:pt idx="14962">
                  <c:v>41167.417000000001</c:v>
                </c:pt>
                <c:pt idx="14963">
                  <c:v>41167.457999999999</c:v>
                </c:pt>
                <c:pt idx="14964">
                  <c:v>41167.499000000003</c:v>
                </c:pt>
                <c:pt idx="14965">
                  <c:v>41167.542000000001</c:v>
                </c:pt>
                <c:pt idx="14966">
                  <c:v>41167.582999999999</c:v>
                </c:pt>
                <c:pt idx="14967">
                  <c:v>41167.624000000003</c:v>
                </c:pt>
                <c:pt idx="14968">
                  <c:v>41167.667000000001</c:v>
                </c:pt>
                <c:pt idx="14969">
                  <c:v>41167.707999999999</c:v>
                </c:pt>
                <c:pt idx="14970">
                  <c:v>41167.75</c:v>
                </c:pt>
                <c:pt idx="14971">
                  <c:v>41167.792000000001</c:v>
                </c:pt>
                <c:pt idx="14972">
                  <c:v>41167.832999999999</c:v>
                </c:pt>
                <c:pt idx="14973">
                  <c:v>41167.874000000003</c:v>
                </c:pt>
                <c:pt idx="14974">
                  <c:v>41167.915999999997</c:v>
                </c:pt>
                <c:pt idx="14975">
                  <c:v>41167.957999999999</c:v>
                </c:pt>
                <c:pt idx="14976">
                  <c:v>41168</c:v>
                </c:pt>
                <c:pt idx="14977">
                  <c:v>41168.040999999997</c:v>
                </c:pt>
                <c:pt idx="14978">
                  <c:v>41168.082999999999</c:v>
                </c:pt>
                <c:pt idx="14979">
                  <c:v>41168.125</c:v>
                </c:pt>
                <c:pt idx="14980">
                  <c:v>41168.165999999997</c:v>
                </c:pt>
                <c:pt idx="14981">
                  <c:v>41168.207999999999</c:v>
                </c:pt>
                <c:pt idx="14982">
                  <c:v>41168.25</c:v>
                </c:pt>
                <c:pt idx="14983">
                  <c:v>41168.290999999997</c:v>
                </c:pt>
                <c:pt idx="14984">
                  <c:v>41168.332999999999</c:v>
                </c:pt>
                <c:pt idx="14985">
                  <c:v>41168.375</c:v>
                </c:pt>
                <c:pt idx="14986">
                  <c:v>41168.415999999997</c:v>
                </c:pt>
                <c:pt idx="14987">
                  <c:v>41168.457999999999</c:v>
                </c:pt>
                <c:pt idx="14988">
                  <c:v>41168.499000000003</c:v>
                </c:pt>
                <c:pt idx="14989">
                  <c:v>41168.542000000001</c:v>
                </c:pt>
                <c:pt idx="14990">
                  <c:v>41168.582999999999</c:v>
                </c:pt>
                <c:pt idx="14991">
                  <c:v>41168.625</c:v>
                </c:pt>
                <c:pt idx="14992">
                  <c:v>41168.667000000001</c:v>
                </c:pt>
                <c:pt idx="14993">
                  <c:v>41168.707999999999</c:v>
                </c:pt>
                <c:pt idx="14994">
                  <c:v>41168.75</c:v>
                </c:pt>
                <c:pt idx="14995">
                  <c:v>41168.792000000001</c:v>
                </c:pt>
                <c:pt idx="14996">
                  <c:v>41168.832999999999</c:v>
                </c:pt>
                <c:pt idx="14997">
                  <c:v>41168.875</c:v>
                </c:pt>
                <c:pt idx="14998">
                  <c:v>41168.917000000001</c:v>
                </c:pt>
                <c:pt idx="14999">
                  <c:v>41168.957000000002</c:v>
                </c:pt>
                <c:pt idx="15000">
                  <c:v>41169</c:v>
                </c:pt>
                <c:pt idx="15001">
                  <c:v>41169.040999999997</c:v>
                </c:pt>
                <c:pt idx="15002">
                  <c:v>41169.082999999999</c:v>
                </c:pt>
                <c:pt idx="15003">
                  <c:v>41169.125</c:v>
                </c:pt>
                <c:pt idx="15004">
                  <c:v>41169.167000000001</c:v>
                </c:pt>
                <c:pt idx="15005">
                  <c:v>41169.207999999999</c:v>
                </c:pt>
                <c:pt idx="15006">
                  <c:v>41169.25</c:v>
                </c:pt>
                <c:pt idx="15007">
                  <c:v>41169.292000000001</c:v>
                </c:pt>
                <c:pt idx="15008">
                  <c:v>41169.332000000002</c:v>
                </c:pt>
                <c:pt idx="15009">
                  <c:v>41169.374000000003</c:v>
                </c:pt>
                <c:pt idx="15010">
                  <c:v>41169.417000000001</c:v>
                </c:pt>
                <c:pt idx="15011">
                  <c:v>41169.457999999999</c:v>
                </c:pt>
                <c:pt idx="15012">
                  <c:v>41169.5</c:v>
                </c:pt>
                <c:pt idx="15013">
                  <c:v>41169.542000000001</c:v>
                </c:pt>
                <c:pt idx="15014">
                  <c:v>41169.582999999999</c:v>
                </c:pt>
                <c:pt idx="15015">
                  <c:v>41169.625</c:v>
                </c:pt>
                <c:pt idx="15016">
                  <c:v>41169.667000000001</c:v>
                </c:pt>
                <c:pt idx="15017">
                  <c:v>41169.707999999999</c:v>
                </c:pt>
                <c:pt idx="15018">
                  <c:v>41169.75</c:v>
                </c:pt>
                <c:pt idx="15019">
                  <c:v>41169.792000000001</c:v>
                </c:pt>
                <c:pt idx="15020">
                  <c:v>41169.832999999999</c:v>
                </c:pt>
                <c:pt idx="15021">
                  <c:v>41169.875</c:v>
                </c:pt>
                <c:pt idx="15022">
                  <c:v>41169.915999999997</c:v>
                </c:pt>
                <c:pt idx="15023">
                  <c:v>41169.957999999999</c:v>
                </c:pt>
                <c:pt idx="15024">
                  <c:v>41169.999000000003</c:v>
                </c:pt>
                <c:pt idx="15025">
                  <c:v>41170.040999999997</c:v>
                </c:pt>
                <c:pt idx="15026">
                  <c:v>41170.082999999999</c:v>
                </c:pt>
                <c:pt idx="15027">
                  <c:v>41170.125</c:v>
                </c:pt>
                <c:pt idx="15028">
                  <c:v>41170.165999999997</c:v>
                </c:pt>
                <c:pt idx="15029">
                  <c:v>41170.207999999999</c:v>
                </c:pt>
                <c:pt idx="15030">
                  <c:v>41170.25</c:v>
                </c:pt>
                <c:pt idx="15031">
                  <c:v>41170.290999999997</c:v>
                </c:pt>
                <c:pt idx="15032">
                  <c:v>41170.332000000002</c:v>
                </c:pt>
                <c:pt idx="15033">
                  <c:v>41170.375</c:v>
                </c:pt>
                <c:pt idx="15034">
                  <c:v>41170.415999999997</c:v>
                </c:pt>
                <c:pt idx="15035">
                  <c:v>41170.457999999999</c:v>
                </c:pt>
                <c:pt idx="15036">
                  <c:v>41170.499000000003</c:v>
                </c:pt>
                <c:pt idx="15037">
                  <c:v>41170.540999999997</c:v>
                </c:pt>
                <c:pt idx="15038">
                  <c:v>41170.582999999999</c:v>
                </c:pt>
                <c:pt idx="15039">
                  <c:v>41170.625</c:v>
                </c:pt>
                <c:pt idx="15040">
                  <c:v>41170.667000000001</c:v>
                </c:pt>
                <c:pt idx="15041">
                  <c:v>41170.707999999999</c:v>
                </c:pt>
                <c:pt idx="15042">
                  <c:v>41170.749000000003</c:v>
                </c:pt>
                <c:pt idx="15043">
                  <c:v>41170.792000000001</c:v>
                </c:pt>
                <c:pt idx="15044">
                  <c:v>41170.832999999999</c:v>
                </c:pt>
                <c:pt idx="15045">
                  <c:v>41170.875</c:v>
                </c:pt>
                <c:pt idx="15046">
                  <c:v>41170.917000000001</c:v>
                </c:pt>
                <c:pt idx="15047">
                  <c:v>41170.957999999999</c:v>
                </c:pt>
                <c:pt idx="15048">
                  <c:v>41170.999000000003</c:v>
                </c:pt>
                <c:pt idx="15049">
                  <c:v>41171.042000000001</c:v>
                </c:pt>
                <c:pt idx="15050">
                  <c:v>41171.082999999999</c:v>
                </c:pt>
                <c:pt idx="15051">
                  <c:v>41171.124000000003</c:v>
                </c:pt>
                <c:pt idx="15052">
                  <c:v>41171.165999999997</c:v>
                </c:pt>
                <c:pt idx="15053">
                  <c:v>41171.207999999999</c:v>
                </c:pt>
                <c:pt idx="15054">
                  <c:v>41171.249000000003</c:v>
                </c:pt>
                <c:pt idx="15055">
                  <c:v>41171.292000000001</c:v>
                </c:pt>
                <c:pt idx="15056">
                  <c:v>41171.332999999999</c:v>
                </c:pt>
                <c:pt idx="15057">
                  <c:v>41171.374000000003</c:v>
                </c:pt>
                <c:pt idx="15058">
                  <c:v>41171.417000000001</c:v>
                </c:pt>
                <c:pt idx="15059">
                  <c:v>41171.457999999999</c:v>
                </c:pt>
                <c:pt idx="15060">
                  <c:v>41171.5</c:v>
                </c:pt>
                <c:pt idx="15061">
                  <c:v>41171.540999999997</c:v>
                </c:pt>
                <c:pt idx="15062">
                  <c:v>41171.582999999999</c:v>
                </c:pt>
                <c:pt idx="15063">
                  <c:v>41171.624000000003</c:v>
                </c:pt>
                <c:pt idx="15064">
                  <c:v>41171.667000000001</c:v>
                </c:pt>
                <c:pt idx="15065">
                  <c:v>41171.707999999999</c:v>
                </c:pt>
                <c:pt idx="15066">
                  <c:v>41171.75</c:v>
                </c:pt>
                <c:pt idx="15067">
                  <c:v>41171.790999999997</c:v>
                </c:pt>
                <c:pt idx="15068">
                  <c:v>41171.832999999999</c:v>
                </c:pt>
                <c:pt idx="15069">
                  <c:v>41171.875</c:v>
                </c:pt>
                <c:pt idx="15070">
                  <c:v>41171.915999999997</c:v>
                </c:pt>
                <c:pt idx="15071">
                  <c:v>41171.957999999999</c:v>
                </c:pt>
                <c:pt idx="15072">
                  <c:v>41172</c:v>
                </c:pt>
                <c:pt idx="15073">
                  <c:v>41172.042000000001</c:v>
                </c:pt>
                <c:pt idx="15074">
                  <c:v>41172.082999999999</c:v>
                </c:pt>
                <c:pt idx="15075">
                  <c:v>41172.125</c:v>
                </c:pt>
                <c:pt idx="15076">
                  <c:v>41172.167000000001</c:v>
                </c:pt>
                <c:pt idx="15077">
                  <c:v>41172.207999999999</c:v>
                </c:pt>
                <c:pt idx="15078">
                  <c:v>41172.25</c:v>
                </c:pt>
                <c:pt idx="15079">
                  <c:v>41172.290999999997</c:v>
                </c:pt>
                <c:pt idx="15080">
                  <c:v>41172.332999999999</c:v>
                </c:pt>
                <c:pt idx="15081">
                  <c:v>41172.375</c:v>
                </c:pt>
                <c:pt idx="15082">
                  <c:v>41172.417000000001</c:v>
                </c:pt>
                <c:pt idx="15083">
                  <c:v>41172.457000000002</c:v>
                </c:pt>
                <c:pt idx="15084">
                  <c:v>41172.5</c:v>
                </c:pt>
                <c:pt idx="15085">
                  <c:v>41172.542000000001</c:v>
                </c:pt>
                <c:pt idx="15086">
                  <c:v>41172.582999999999</c:v>
                </c:pt>
                <c:pt idx="15087">
                  <c:v>41172.625</c:v>
                </c:pt>
                <c:pt idx="15088">
                  <c:v>41172.667000000001</c:v>
                </c:pt>
                <c:pt idx="15089">
                  <c:v>41172.707999999999</c:v>
                </c:pt>
                <c:pt idx="15090">
                  <c:v>41172.75</c:v>
                </c:pt>
                <c:pt idx="15091">
                  <c:v>41172.790999999997</c:v>
                </c:pt>
                <c:pt idx="15092">
                  <c:v>41172.832999999999</c:v>
                </c:pt>
                <c:pt idx="15093">
                  <c:v>41172.875</c:v>
                </c:pt>
                <c:pt idx="15094">
                  <c:v>41172.915999999997</c:v>
                </c:pt>
                <c:pt idx="15095">
                  <c:v>41172.957999999999</c:v>
                </c:pt>
                <c:pt idx="15096">
                  <c:v>41172.999000000003</c:v>
                </c:pt>
                <c:pt idx="15097">
                  <c:v>41173.042000000001</c:v>
                </c:pt>
                <c:pt idx="15098">
                  <c:v>41173.082999999999</c:v>
                </c:pt>
                <c:pt idx="15099">
                  <c:v>41173.125</c:v>
                </c:pt>
                <c:pt idx="15100">
                  <c:v>41173.167000000001</c:v>
                </c:pt>
                <c:pt idx="15101">
                  <c:v>41173.207999999999</c:v>
                </c:pt>
                <c:pt idx="15102">
                  <c:v>41173.25</c:v>
                </c:pt>
                <c:pt idx="15103">
                  <c:v>41173.290999999997</c:v>
                </c:pt>
                <c:pt idx="15104">
                  <c:v>41173.332999999999</c:v>
                </c:pt>
                <c:pt idx="15105">
                  <c:v>41173.375</c:v>
                </c:pt>
                <c:pt idx="15106">
                  <c:v>41173.417000000001</c:v>
                </c:pt>
                <c:pt idx="15107">
                  <c:v>41173.457999999999</c:v>
                </c:pt>
                <c:pt idx="15108">
                  <c:v>41173.5</c:v>
                </c:pt>
                <c:pt idx="15109">
                  <c:v>41173.540999999997</c:v>
                </c:pt>
                <c:pt idx="15110">
                  <c:v>41173.582999999999</c:v>
                </c:pt>
                <c:pt idx="15111">
                  <c:v>41173.625</c:v>
                </c:pt>
                <c:pt idx="15112">
                  <c:v>41173.667000000001</c:v>
                </c:pt>
                <c:pt idx="15113">
                  <c:v>41173.707000000002</c:v>
                </c:pt>
                <c:pt idx="15114">
                  <c:v>41173.749000000003</c:v>
                </c:pt>
                <c:pt idx="15115">
                  <c:v>41173.790999999997</c:v>
                </c:pt>
                <c:pt idx="15116">
                  <c:v>41173.832999999999</c:v>
                </c:pt>
                <c:pt idx="15117">
                  <c:v>41173.875</c:v>
                </c:pt>
                <c:pt idx="15118">
                  <c:v>41173.917000000001</c:v>
                </c:pt>
                <c:pt idx="15119">
                  <c:v>41173.957999999999</c:v>
                </c:pt>
                <c:pt idx="15120">
                  <c:v>41174</c:v>
                </c:pt>
                <c:pt idx="15121">
                  <c:v>41174.040999999997</c:v>
                </c:pt>
                <c:pt idx="15122">
                  <c:v>41174.082999999999</c:v>
                </c:pt>
                <c:pt idx="15123">
                  <c:v>41174.124000000003</c:v>
                </c:pt>
                <c:pt idx="15124">
                  <c:v>41174.167000000001</c:v>
                </c:pt>
                <c:pt idx="15125">
                  <c:v>41174.207999999999</c:v>
                </c:pt>
                <c:pt idx="15126">
                  <c:v>41174.25</c:v>
                </c:pt>
                <c:pt idx="15127">
                  <c:v>41174.292000000001</c:v>
                </c:pt>
                <c:pt idx="15128">
                  <c:v>41174.332999999999</c:v>
                </c:pt>
                <c:pt idx="15129">
                  <c:v>41174.375</c:v>
                </c:pt>
                <c:pt idx="15130">
                  <c:v>41174.417000000001</c:v>
                </c:pt>
                <c:pt idx="15131">
                  <c:v>41174.457999999999</c:v>
                </c:pt>
                <c:pt idx="15132">
                  <c:v>41174.5</c:v>
                </c:pt>
                <c:pt idx="15133">
                  <c:v>41174.542000000001</c:v>
                </c:pt>
                <c:pt idx="15134">
                  <c:v>41174.582999999999</c:v>
                </c:pt>
                <c:pt idx="15135">
                  <c:v>41174.625</c:v>
                </c:pt>
                <c:pt idx="15136">
                  <c:v>41174.667000000001</c:v>
                </c:pt>
                <c:pt idx="15137">
                  <c:v>41174.707000000002</c:v>
                </c:pt>
                <c:pt idx="15138">
                  <c:v>41174.75</c:v>
                </c:pt>
                <c:pt idx="15139">
                  <c:v>41174.790999999997</c:v>
                </c:pt>
                <c:pt idx="15140">
                  <c:v>41174.832999999999</c:v>
                </c:pt>
                <c:pt idx="15141">
                  <c:v>41174.875</c:v>
                </c:pt>
                <c:pt idx="15142">
                  <c:v>41174.917000000001</c:v>
                </c:pt>
                <c:pt idx="15143">
                  <c:v>41174.957999999999</c:v>
                </c:pt>
                <c:pt idx="15144">
                  <c:v>41175</c:v>
                </c:pt>
                <c:pt idx="15145">
                  <c:v>41175.040999999997</c:v>
                </c:pt>
                <c:pt idx="15146">
                  <c:v>41175.082999999999</c:v>
                </c:pt>
                <c:pt idx="15147">
                  <c:v>41175.125</c:v>
                </c:pt>
                <c:pt idx="15148">
                  <c:v>41175.167000000001</c:v>
                </c:pt>
                <c:pt idx="15149">
                  <c:v>41175.207999999999</c:v>
                </c:pt>
                <c:pt idx="15150">
                  <c:v>41175.25</c:v>
                </c:pt>
                <c:pt idx="15151">
                  <c:v>41175.292000000001</c:v>
                </c:pt>
                <c:pt idx="15152">
                  <c:v>41175.332999999999</c:v>
                </c:pt>
                <c:pt idx="15153">
                  <c:v>41175.375</c:v>
                </c:pt>
                <c:pt idx="15154">
                  <c:v>41175.415999999997</c:v>
                </c:pt>
                <c:pt idx="15155">
                  <c:v>41175.457999999999</c:v>
                </c:pt>
                <c:pt idx="15156">
                  <c:v>41175.5</c:v>
                </c:pt>
                <c:pt idx="15157">
                  <c:v>41175.542000000001</c:v>
                </c:pt>
                <c:pt idx="15158">
                  <c:v>41175.582999999999</c:v>
                </c:pt>
                <c:pt idx="15159">
                  <c:v>41175.625</c:v>
                </c:pt>
                <c:pt idx="15160">
                  <c:v>41175.667000000001</c:v>
                </c:pt>
                <c:pt idx="15161">
                  <c:v>41175.707999999999</c:v>
                </c:pt>
                <c:pt idx="15162">
                  <c:v>41175.75</c:v>
                </c:pt>
                <c:pt idx="15163">
                  <c:v>41175.792000000001</c:v>
                </c:pt>
                <c:pt idx="15164">
                  <c:v>41175.832999999999</c:v>
                </c:pt>
                <c:pt idx="15165">
                  <c:v>41175.875</c:v>
                </c:pt>
                <c:pt idx="15166">
                  <c:v>41175.915999999997</c:v>
                </c:pt>
                <c:pt idx="15167">
                  <c:v>41175.957999999999</c:v>
                </c:pt>
                <c:pt idx="15168">
                  <c:v>41175.999000000003</c:v>
                </c:pt>
                <c:pt idx="15169">
                  <c:v>41176.042000000001</c:v>
                </c:pt>
                <c:pt idx="15170">
                  <c:v>41176.082999999999</c:v>
                </c:pt>
                <c:pt idx="15171">
                  <c:v>41176.125</c:v>
                </c:pt>
                <c:pt idx="15172">
                  <c:v>41176.167000000001</c:v>
                </c:pt>
                <c:pt idx="15173">
                  <c:v>41176.207999999999</c:v>
                </c:pt>
                <c:pt idx="15174">
                  <c:v>41176.25</c:v>
                </c:pt>
                <c:pt idx="15175">
                  <c:v>41176.292000000001</c:v>
                </c:pt>
                <c:pt idx="15176">
                  <c:v>41176.332999999999</c:v>
                </c:pt>
                <c:pt idx="15177">
                  <c:v>41176.375</c:v>
                </c:pt>
                <c:pt idx="15178">
                  <c:v>41176.417000000001</c:v>
                </c:pt>
                <c:pt idx="15179">
                  <c:v>41176.457999999999</c:v>
                </c:pt>
                <c:pt idx="15180">
                  <c:v>41176.5</c:v>
                </c:pt>
                <c:pt idx="15181">
                  <c:v>41176.542000000001</c:v>
                </c:pt>
                <c:pt idx="15182">
                  <c:v>41176.582999999999</c:v>
                </c:pt>
                <c:pt idx="15183">
                  <c:v>41176.624000000003</c:v>
                </c:pt>
                <c:pt idx="15184">
                  <c:v>41176.667000000001</c:v>
                </c:pt>
                <c:pt idx="15185">
                  <c:v>41176.707999999999</c:v>
                </c:pt>
                <c:pt idx="15186">
                  <c:v>41176.749000000003</c:v>
                </c:pt>
                <c:pt idx="15187">
                  <c:v>41176.792000000001</c:v>
                </c:pt>
                <c:pt idx="15188">
                  <c:v>41176.832999999999</c:v>
                </c:pt>
                <c:pt idx="15189">
                  <c:v>41176.875</c:v>
                </c:pt>
                <c:pt idx="15190">
                  <c:v>41176.917000000001</c:v>
                </c:pt>
                <c:pt idx="15191">
                  <c:v>41176.957999999999</c:v>
                </c:pt>
                <c:pt idx="15192">
                  <c:v>41176.999000000003</c:v>
                </c:pt>
                <c:pt idx="15193">
                  <c:v>41177.042000000001</c:v>
                </c:pt>
                <c:pt idx="15194">
                  <c:v>41177.082999999999</c:v>
                </c:pt>
                <c:pt idx="15195">
                  <c:v>41177.125</c:v>
                </c:pt>
                <c:pt idx="15196">
                  <c:v>41177.167000000001</c:v>
                </c:pt>
                <c:pt idx="15197">
                  <c:v>41177.207999999999</c:v>
                </c:pt>
                <c:pt idx="15198">
                  <c:v>41177.25</c:v>
                </c:pt>
                <c:pt idx="15199">
                  <c:v>41177.292000000001</c:v>
                </c:pt>
                <c:pt idx="15200">
                  <c:v>41177.332999999999</c:v>
                </c:pt>
                <c:pt idx="15201">
                  <c:v>41177.375</c:v>
                </c:pt>
                <c:pt idx="15202">
                  <c:v>41177.417000000001</c:v>
                </c:pt>
                <c:pt idx="15203">
                  <c:v>41177.457999999999</c:v>
                </c:pt>
                <c:pt idx="15204">
                  <c:v>41177.5</c:v>
                </c:pt>
                <c:pt idx="15205">
                  <c:v>41177.542000000001</c:v>
                </c:pt>
                <c:pt idx="15206">
                  <c:v>41177.582999999999</c:v>
                </c:pt>
                <c:pt idx="15207">
                  <c:v>41177.625</c:v>
                </c:pt>
                <c:pt idx="15208">
                  <c:v>41177.665999999997</c:v>
                </c:pt>
                <c:pt idx="15209">
                  <c:v>41177.707999999999</c:v>
                </c:pt>
                <c:pt idx="15210">
                  <c:v>41177.75</c:v>
                </c:pt>
                <c:pt idx="15211">
                  <c:v>41177.790999999997</c:v>
                </c:pt>
                <c:pt idx="15212">
                  <c:v>41177.832999999999</c:v>
                </c:pt>
                <c:pt idx="15213">
                  <c:v>41177.874000000003</c:v>
                </c:pt>
                <c:pt idx="15214">
                  <c:v>41177.915999999997</c:v>
                </c:pt>
                <c:pt idx="15215">
                  <c:v>41177.957999999999</c:v>
                </c:pt>
                <c:pt idx="15216">
                  <c:v>41177.999000000003</c:v>
                </c:pt>
                <c:pt idx="15217">
                  <c:v>41178.040999999997</c:v>
                </c:pt>
                <c:pt idx="15218">
                  <c:v>41178.082000000002</c:v>
                </c:pt>
                <c:pt idx="15219">
                  <c:v>41178.125</c:v>
                </c:pt>
                <c:pt idx="15220">
                  <c:v>41178.167000000001</c:v>
                </c:pt>
                <c:pt idx="15221">
                  <c:v>41178.207999999999</c:v>
                </c:pt>
                <c:pt idx="15222">
                  <c:v>41178.25</c:v>
                </c:pt>
                <c:pt idx="15223">
                  <c:v>41178.292000000001</c:v>
                </c:pt>
                <c:pt idx="15224">
                  <c:v>41178.332999999999</c:v>
                </c:pt>
                <c:pt idx="15225">
                  <c:v>41178.375</c:v>
                </c:pt>
                <c:pt idx="15226">
                  <c:v>41178.415999999997</c:v>
                </c:pt>
                <c:pt idx="15227">
                  <c:v>41178.457999999999</c:v>
                </c:pt>
                <c:pt idx="15228">
                  <c:v>41178.499000000003</c:v>
                </c:pt>
                <c:pt idx="15229">
                  <c:v>41178.542000000001</c:v>
                </c:pt>
                <c:pt idx="15230">
                  <c:v>41178.582999999999</c:v>
                </c:pt>
                <c:pt idx="15231">
                  <c:v>41178.624000000003</c:v>
                </c:pt>
                <c:pt idx="15232">
                  <c:v>41178.667000000001</c:v>
                </c:pt>
                <c:pt idx="15233">
                  <c:v>41178.707000000002</c:v>
                </c:pt>
                <c:pt idx="15234">
                  <c:v>41178.75</c:v>
                </c:pt>
                <c:pt idx="15235">
                  <c:v>41178.792000000001</c:v>
                </c:pt>
                <c:pt idx="15236">
                  <c:v>41178.832000000002</c:v>
                </c:pt>
                <c:pt idx="15237">
                  <c:v>41178.875</c:v>
                </c:pt>
                <c:pt idx="15238">
                  <c:v>41178.915999999997</c:v>
                </c:pt>
                <c:pt idx="15239">
                  <c:v>41178.957999999999</c:v>
                </c:pt>
                <c:pt idx="15240">
                  <c:v>41178.999000000003</c:v>
                </c:pt>
                <c:pt idx="15241">
                  <c:v>41179.040999999997</c:v>
                </c:pt>
                <c:pt idx="15242">
                  <c:v>41179.082999999999</c:v>
                </c:pt>
                <c:pt idx="15243">
                  <c:v>41179.125</c:v>
                </c:pt>
                <c:pt idx="15244">
                  <c:v>41179.167000000001</c:v>
                </c:pt>
                <c:pt idx="15245">
                  <c:v>41179.207000000002</c:v>
                </c:pt>
                <c:pt idx="15246">
                  <c:v>41179.25</c:v>
                </c:pt>
                <c:pt idx="15247">
                  <c:v>41179.292000000001</c:v>
                </c:pt>
                <c:pt idx="15248">
                  <c:v>41179.332999999999</c:v>
                </c:pt>
                <c:pt idx="15249">
                  <c:v>41179.375</c:v>
                </c:pt>
                <c:pt idx="15250">
                  <c:v>41179.417000000001</c:v>
                </c:pt>
                <c:pt idx="15251">
                  <c:v>41179.457999999999</c:v>
                </c:pt>
                <c:pt idx="15252">
                  <c:v>41179.5</c:v>
                </c:pt>
                <c:pt idx="15253">
                  <c:v>41179.542000000001</c:v>
                </c:pt>
                <c:pt idx="15254">
                  <c:v>41179.582999999999</c:v>
                </c:pt>
                <c:pt idx="15255">
                  <c:v>41179.625</c:v>
                </c:pt>
                <c:pt idx="15256">
                  <c:v>41179.665999999997</c:v>
                </c:pt>
                <c:pt idx="15257">
                  <c:v>41179.707999999999</c:v>
                </c:pt>
                <c:pt idx="15258">
                  <c:v>41179.75</c:v>
                </c:pt>
                <c:pt idx="15259">
                  <c:v>41179.792000000001</c:v>
                </c:pt>
                <c:pt idx="15260">
                  <c:v>41179.832999999999</c:v>
                </c:pt>
                <c:pt idx="15261">
                  <c:v>41179.875</c:v>
                </c:pt>
                <c:pt idx="15262">
                  <c:v>41179.917000000001</c:v>
                </c:pt>
                <c:pt idx="15263">
                  <c:v>41179.957999999999</c:v>
                </c:pt>
                <c:pt idx="15264">
                  <c:v>41179.999000000003</c:v>
                </c:pt>
                <c:pt idx="15265">
                  <c:v>41180.042000000001</c:v>
                </c:pt>
                <c:pt idx="15266">
                  <c:v>41180.082999999999</c:v>
                </c:pt>
                <c:pt idx="15267">
                  <c:v>41180.125</c:v>
                </c:pt>
                <c:pt idx="15268">
                  <c:v>41180.167000000001</c:v>
                </c:pt>
                <c:pt idx="15269">
                  <c:v>41180.207999999999</c:v>
                </c:pt>
                <c:pt idx="15270">
                  <c:v>41180.25</c:v>
                </c:pt>
                <c:pt idx="15271">
                  <c:v>41180.292000000001</c:v>
                </c:pt>
                <c:pt idx="15272">
                  <c:v>41180.332999999999</c:v>
                </c:pt>
                <c:pt idx="15273">
                  <c:v>41180.375</c:v>
                </c:pt>
                <c:pt idx="15274">
                  <c:v>41180.417000000001</c:v>
                </c:pt>
                <c:pt idx="15275">
                  <c:v>41180.457999999999</c:v>
                </c:pt>
                <c:pt idx="15276">
                  <c:v>41180.5</c:v>
                </c:pt>
                <c:pt idx="15277">
                  <c:v>41180.540999999997</c:v>
                </c:pt>
                <c:pt idx="15278">
                  <c:v>41180.582999999999</c:v>
                </c:pt>
                <c:pt idx="15279">
                  <c:v>41180.624000000003</c:v>
                </c:pt>
                <c:pt idx="15280">
                  <c:v>41180.665999999997</c:v>
                </c:pt>
                <c:pt idx="15281">
                  <c:v>41180.707999999999</c:v>
                </c:pt>
                <c:pt idx="15282">
                  <c:v>41180.75</c:v>
                </c:pt>
                <c:pt idx="15283">
                  <c:v>41180.790999999997</c:v>
                </c:pt>
                <c:pt idx="15284">
                  <c:v>41180.832999999999</c:v>
                </c:pt>
                <c:pt idx="15285">
                  <c:v>41180.875</c:v>
                </c:pt>
                <c:pt idx="15286">
                  <c:v>41180.915999999997</c:v>
                </c:pt>
                <c:pt idx="15287">
                  <c:v>41180.957999999999</c:v>
                </c:pt>
                <c:pt idx="15288">
                  <c:v>41181</c:v>
                </c:pt>
                <c:pt idx="15289">
                  <c:v>41181.040999999997</c:v>
                </c:pt>
                <c:pt idx="15290">
                  <c:v>41181.082999999999</c:v>
                </c:pt>
                <c:pt idx="15291">
                  <c:v>41181.125</c:v>
                </c:pt>
                <c:pt idx="15292">
                  <c:v>41181.165999999997</c:v>
                </c:pt>
                <c:pt idx="15293">
                  <c:v>41181.207999999999</c:v>
                </c:pt>
                <c:pt idx="15294">
                  <c:v>41181.25</c:v>
                </c:pt>
                <c:pt idx="15295">
                  <c:v>41181.292000000001</c:v>
                </c:pt>
                <c:pt idx="15296">
                  <c:v>41181.332999999999</c:v>
                </c:pt>
                <c:pt idx="15297">
                  <c:v>41181.375</c:v>
                </c:pt>
                <c:pt idx="15298">
                  <c:v>41181.415999999997</c:v>
                </c:pt>
                <c:pt idx="15299">
                  <c:v>41181.457999999999</c:v>
                </c:pt>
                <c:pt idx="15300">
                  <c:v>41181.499000000003</c:v>
                </c:pt>
                <c:pt idx="15301">
                  <c:v>41181.542000000001</c:v>
                </c:pt>
                <c:pt idx="15302">
                  <c:v>41181.582999999999</c:v>
                </c:pt>
                <c:pt idx="15303">
                  <c:v>41181.625</c:v>
                </c:pt>
                <c:pt idx="15304">
                  <c:v>41181.667000000001</c:v>
                </c:pt>
                <c:pt idx="15305">
                  <c:v>41181.707999999999</c:v>
                </c:pt>
                <c:pt idx="15306">
                  <c:v>41181.75</c:v>
                </c:pt>
                <c:pt idx="15307">
                  <c:v>41181.790999999997</c:v>
                </c:pt>
                <c:pt idx="15308">
                  <c:v>41181.832000000002</c:v>
                </c:pt>
                <c:pt idx="15309">
                  <c:v>41181.875</c:v>
                </c:pt>
                <c:pt idx="15310">
                  <c:v>41181.917000000001</c:v>
                </c:pt>
                <c:pt idx="15311">
                  <c:v>41181.957999999999</c:v>
                </c:pt>
                <c:pt idx="15312">
                  <c:v>41181.999000000003</c:v>
                </c:pt>
                <c:pt idx="15313">
                  <c:v>41182.042000000001</c:v>
                </c:pt>
                <c:pt idx="15314">
                  <c:v>41182.082999999999</c:v>
                </c:pt>
                <c:pt idx="15315">
                  <c:v>41182.125</c:v>
                </c:pt>
                <c:pt idx="15316">
                  <c:v>41182.167000000001</c:v>
                </c:pt>
                <c:pt idx="15317">
                  <c:v>41182.207999999999</c:v>
                </c:pt>
                <c:pt idx="15318">
                  <c:v>41182.25</c:v>
                </c:pt>
                <c:pt idx="15319">
                  <c:v>41182.292000000001</c:v>
                </c:pt>
                <c:pt idx="15320">
                  <c:v>41182.332999999999</c:v>
                </c:pt>
                <c:pt idx="15321">
                  <c:v>41182.375</c:v>
                </c:pt>
                <c:pt idx="15322">
                  <c:v>41182.417000000001</c:v>
                </c:pt>
                <c:pt idx="15323">
                  <c:v>41182.457999999999</c:v>
                </c:pt>
                <c:pt idx="15324">
                  <c:v>41182.499000000003</c:v>
                </c:pt>
                <c:pt idx="15325">
                  <c:v>41182.542000000001</c:v>
                </c:pt>
                <c:pt idx="15326">
                  <c:v>41182.582000000002</c:v>
                </c:pt>
                <c:pt idx="15327">
                  <c:v>41182.625</c:v>
                </c:pt>
                <c:pt idx="15328">
                  <c:v>41182.665999999997</c:v>
                </c:pt>
                <c:pt idx="15329">
                  <c:v>41182.707000000002</c:v>
                </c:pt>
                <c:pt idx="15330">
                  <c:v>41182.749000000003</c:v>
                </c:pt>
                <c:pt idx="15331">
                  <c:v>41182.792000000001</c:v>
                </c:pt>
                <c:pt idx="15332">
                  <c:v>41182.832999999999</c:v>
                </c:pt>
                <c:pt idx="15333">
                  <c:v>41182.874000000003</c:v>
                </c:pt>
                <c:pt idx="15334">
                  <c:v>41182.917000000001</c:v>
                </c:pt>
                <c:pt idx="15335">
                  <c:v>41182.957999999999</c:v>
                </c:pt>
                <c:pt idx="15336">
                  <c:v>41183</c:v>
                </c:pt>
                <c:pt idx="15337">
                  <c:v>41183.042000000001</c:v>
                </c:pt>
                <c:pt idx="15338">
                  <c:v>41183.082999999999</c:v>
                </c:pt>
                <c:pt idx="15339">
                  <c:v>41183.125</c:v>
                </c:pt>
                <c:pt idx="15340">
                  <c:v>41183.167000000001</c:v>
                </c:pt>
                <c:pt idx="15341">
                  <c:v>41183.207999999999</c:v>
                </c:pt>
                <c:pt idx="15342">
                  <c:v>41183.25</c:v>
                </c:pt>
                <c:pt idx="15343">
                  <c:v>41183.292000000001</c:v>
                </c:pt>
                <c:pt idx="15344">
                  <c:v>41183.332999999999</c:v>
                </c:pt>
                <c:pt idx="15345">
                  <c:v>41183.375</c:v>
                </c:pt>
                <c:pt idx="15346">
                  <c:v>41183.417000000001</c:v>
                </c:pt>
                <c:pt idx="15347">
                  <c:v>41183.457000000002</c:v>
                </c:pt>
                <c:pt idx="15348">
                  <c:v>41183.5</c:v>
                </c:pt>
                <c:pt idx="15349">
                  <c:v>41183.542000000001</c:v>
                </c:pt>
                <c:pt idx="15350">
                  <c:v>41183.582999999999</c:v>
                </c:pt>
                <c:pt idx="15351">
                  <c:v>41183.625</c:v>
                </c:pt>
                <c:pt idx="15352">
                  <c:v>41183.667000000001</c:v>
                </c:pt>
                <c:pt idx="15353">
                  <c:v>41183.707999999999</c:v>
                </c:pt>
                <c:pt idx="15354">
                  <c:v>41183.75</c:v>
                </c:pt>
                <c:pt idx="15355">
                  <c:v>41183.792000000001</c:v>
                </c:pt>
                <c:pt idx="15356">
                  <c:v>41183.832999999999</c:v>
                </c:pt>
                <c:pt idx="15357">
                  <c:v>41183.875</c:v>
                </c:pt>
                <c:pt idx="15358">
                  <c:v>41183.917000000001</c:v>
                </c:pt>
                <c:pt idx="15359">
                  <c:v>41183.957999999999</c:v>
                </c:pt>
                <c:pt idx="15360">
                  <c:v>41184</c:v>
                </c:pt>
                <c:pt idx="15361">
                  <c:v>41184.042000000001</c:v>
                </c:pt>
                <c:pt idx="15362">
                  <c:v>41184.082999999999</c:v>
                </c:pt>
                <c:pt idx="15363">
                  <c:v>41184.125</c:v>
                </c:pt>
                <c:pt idx="15364">
                  <c:v>41184.167000000001</c:v>
                </c:pt>
                <c:pt idx="15365">
                  <c:v>41184.207999999999</c:v>
                </c:pt>
                <c:pt idx="15366">
                  <c:v>41184.25</c:v>
                </c:pt>
                <c:pt idx="15367">
                  <c:v>41184.292000000001</c:v>
                </c:pt>
                <c:pt idx="15368">
                  <c:v>41184.332999999999</c:v>
                </c:pt>
                <c:pt idx="15369">
                  <c:v>41184.375</c:v>
                </c:pt>
                <c:pt idx="15370">
                  <c:v>41184.417000000001</c:v>
                </c:pt>
                <c:pt idx="15371">
                  <c:v>41184.457999999999</c:v>
                </c:pt>
                <c:pt idx="15372">
                  <c:v>41184.5</c:v>
                </c:pt>
                <c:pt idx="15373">
                  <c:v>41184.540999999997</c:v>
                </c:pt>
                <c:pt idx="15374">
                  <c:v>41184.582999999999</c:v>
                </c:pt>
                <c:pt idx="15375">
                  <c:v>41184.625</c:v>
                </c:pt>
                <c:pt idx="15376">
                  <c:v>41184.667000000001</c:v>
                </c:pt>
                <c:pt idx="15377">
                  <c:v>41184.707999999999</c:v>
                </c:pt>
                <c:pt idx="15378">
                  <c:v>41184.75</c:v>
                </c:pt>
                <c:pt idx="15379">
                  <c:v>41184.790999999997</c:v>
                </c:pt>
                <c:pt idx="15380">
                  <c:v>41184.832999999999</c:v>
                </c:pt>
                <c:pt idx="15381">
                  <c:v>41184.875</c:v>
                </c:pt>
                <c:pt idx="15382">
                  <c:v>41184.917000000001</c:v>
                </c:pt>
                <c:pt idx="15383">
                  <c:v>41184.957999999999</c:v>
                </c:pt>
                <c:pt idx="15384">
                  <c:v>41185</c:v>
                </c:pt>
                <c:pt idx="15385">
                  <c:v>41185.042000000001</c:v>
                </c:pt>
                <c:pt idx="15386">
                  <c:v>41185.082999999999</c:v>
                </c:pt>
                <c:pt idx="15387">
                  <c:v>41185.125</c:v>
                </c:pt>
                <c:pt idx="15388">
                  <c:v>41185.165999999997</c:v>
                </c:pt>
                <c:pt idx="15389">
                  <c:v>41185.207000000002</c:v>
                </c:pt>
                <c:pt idx="15390">
                  <c:v>41185.25</c:v>
                </c:pt>
                <c:pt idx="15391">
                  <c:v>41185.292000000001</c:v>
                </c:pt>
                <c:pt idx="15392">
                  <c:v>41185.332999999999</c:v>
                </c:pt>
                <c:pt idx="15393">
                  <c:v>41185.374000000003</c:v>
                </c:pt>
                <c:pt idx="15394">
                  <c:v>41185.417000000001</c:v>
                </c:pt>
                <c:pt idx="15395">
                  <c:v>41185.457999999999</c:v>
                </c:pt>
                <c:pt idx="15396">
                  <c:v>41185.5</c:v>
                </c:pt>
                <c:pt idx="15397">
                  <c:v>41185.540999999997</c:v>
                </c:pt>
                <c:pt idx="15398">
                  <c:v>41185.582999999999</c:v>
                </c:pt>
                <c:pt idx="15399">
                  <c:v>41185.625</c:v>
                </c:pt>
                <c:pt idx="15400">
                  <c:v>41185.667000000001</c:v>
                </c:pt>
                <c:pt idx="15401">
                  <c:v>41185.707999999999</c:v>
                </c:pt>
                <c:pt idx="15402">
                  <c:v>41185.75</c:v>
                </c:pt>
                <c:pt idx="15403">
                  <c:v>41185.790999999997</c:v>
                </c:pt>
                <c:pt idx="15404">
                  <c:v>41185.832999999999</c:v>
                </c:pt>
                <c:pt idx="15405">
                  <c:v>41185.875</c:v>
                </c:pt>
                <c:pt idx="15406">
                  <c:v>41185.917000000001</c:v>
                </c:pt>
                <c:pt idx="15407">
                  <c:v>41185.957999999999</c:v>
                </c:pt>
                <c:pt idx="15408">
                  <c:v>41186</c:v>
                </c:pt>
                <c:pt idx="15409">
                  <c:v>41186.042000000001</c:v>
                </c:pt>
                <c:pt idx="15410">
                  <c:v>41186.082999999999</c:v>
                </c:pt>
                <c:pt idx="15411">
                  <c:v>41186.125</c:v>
                </c:pt>
                <c:pt idx="15412">
                  <c:v>41186.165999999997</c:v>
                </c:pt>
                <c:pt idx="15413">
                  <c:v>41186.207999999999</c:v>
                </c:pt>
                <c:pt idx="15414">
                  <c:v>41186.25</c:v>
                </c:pt>
                <c:pt idx="15415">
                  <c:v>41186.292000000001</c:v>
                </c:pt>
                <c:pt idx="15416">
                  <c:v>41186.332999999999</c:v>
                </c:pt>
                <c:pt idx="15417">
                  <c:v>41186.375</c:v>
                </c:pt>
                <c:pt idx="15418">
                  <c:v>41186.417000000001</c:v>
                </c:pt>
                <c:pt idx="15419">
                  <c:v>41186.457999999999</c:v>
                </c:pt>
                <c:pt idx="15420">
                  <c:v>41186.499000000003</c:v>
                </c:pt>
                <c:pt idx="15421">
                  <c:v>41186.540999999997</c:v>
                </c:pt>
                <c:pt idx="15422">
                  <c:v>41186.582000000002</c:v>
                </c:pt>
                <c:pt idx="15423">
                  <c:v>41186.625</c:v>
                </c:pt>
                <c:pt idx="15424">
                  <c:v>41186.667000000001</c:v>
                </c:pt>
                <c:pt idx="15425">
                  <c:v>41186.707999999999</c:v>
                </c:pt>
                <c:pt idx="15426">
                  <c:v>41186.749000000003</c:v>
                </c:pt>
                <c:pt idx="15427">
                  <c:v>41186.792000000001</c:v>
                </c:pt>
                <c:pt idx="15428">
                  <c:v>41186.832999999999</c:v>
                </c:pt>
                <c:pt idx="15429">
                  <c:v>41186.875</c:v>
                </c:pt>
                <c:pt idx="15430">
                  <c:v>41186.915999999997</c:v>
                </c:pt>
                <c:pt idx="15431">
                  <c:v>41186.957999999999</c:v>
                </c:pt>
                <c:pt idx="15432">
                  <c:v>41187</c:v>
                </c:pt>
                <c:pt idx="15433">
                  <c:v>41187.042000000001</c:v>
                </c:pt>
                <c:pt idx="15434">
                  <c:v>41187.082000000002</c:v>
                </c:pt>
                <c:pt idx="15435">
                  <c:v>41187.125</c:v>
                </c:pt>
                <c:pt idx="15436">
                  <c:v>41187.165999999997</c:v>
                </c:pt>
                <c:pt idx="15437">
                  <c:v>41187.207999999999</c:v>
                </c:pt>
                <c:pt idx="15438">
                  <c:v>41187.249000000003</c:v>
                </c:pt>
                <c:pt idx="15439">
                  <c:v>41187.292000000001</c:v>
                </c:pt>
                <c:pt idx="15440">
                  <c:v>41187.332000000002</c:v>
                </c:pt>
                <c:pt idx="15441">
                  <c:v>41187.374000000003</c:v>
                </c:pt>
                <c:pt idx="15442">
                  <c:v>41187.415999999997</c:v>
                </c:pt>
                <c:pt idx="15443">
                  <c:v>41187.457999999999</c:v>
                </c:pt>
                <c:pt idx="15444">
                  <c:v>41187.499000000003</c:v>
                </c:pt>
                <c:pt idx="15445">
                  <c:v>41187.540999999997</c:v>
                </c:pt>
                <c:pt idx="15446">
                  <c:v>41187.582999999999</c:v>
                </c:pt>
                <c:pt idx="15447">
                  <c:v>41187.624000000003</c:v>
                </c:pt>
                <c:pt idx="15448">
                  <c:v>41187.667000000001</c:v>
                </c:pt>
                <c:pt idx="15449">
                  <c:v>41187.707999999999</c:v>
                </c:pt>
                <c:pt idx="15450">
                  <c:v>41187.75</c:v>
                </c:pt>
                <c:pt idx="15451">
                  <c:v>41187.790999999997</c:v>
                </c:pt>
                <c:pt idx="15452">
                  <c:v>41187.832999999999</c:v>
                </c:pt>
                <c:pt idx="15453">
                  <c:v>41187.875</c:v>
                </c:pt>
                <c:pt idx="15454">
                  <c:v>41187.915999999997</c:v>
                </c:pt>
                <c:pt idx="15455">
                  <c:v>41187.957999999999</c:v>
                </c:pt>
                <c:pt idx="15456">
                  <c:v>41188</c:v>
                </c:pt>
                <c:pt idx="15457">
                  <c:v>41188.042000000001</c:v>
                </c:pt>
                <c:pt idx="15458">
                  <c:v>41188.082999999999</c:v>
                </c:pt>
                <c:pt idx="15459">
                  <c:v>41188.125</c:v>
                </c:pt>
                <c:pt idx="15460">
                  <c:v>41188.167000000001</c:v>
                </c:pt>
                <c:pt idx="15461">
                  <c:v>41188.207999999999</c:v>
                </c:pt>
                <c:pt idx="15462">
                  <c:v>41188.25</c:v>
                </c:pt>
                <c:pt idx="15463">
                  <c:v>41188.290999999997</c:v>
                </c:pt>
                <c:pt idx="15464">
                  <c:v>41188.332999999999</c:v>
                </c:pt>
                <c:pt idx="15465">
                  <c:v>41188.375</c:v>
                </c:pt>
                <c:pt idx="15466">
                  <c:v>41188.417000000001</c:v>
                </c:pt>
                <c:pt idx="15467">
                  <c:v>41188.457999999999</c:v>
                </c:pt>
                <c:pt idx="15468">
                  <c:v>41188.5</c:v>
                </c:pt>
                <c:pt idx="15469">
                  <c:v>41188.542000000001</c:v>
                </c:pt>
                <c:pt idx="15470">
                  <c:v>41188.582999999999</c:v>
                </c:pt>
                <c:pt idx="15471">
                  <c:v>41188.625</c:v>
                </c:pt>
                <c:pt idx="15472">
                  <c:v>41188.665999999997</c:v>
                </c:pt>
                <c:pt idx="15473">
                  <c:v>41188.707999999999</c:v>
                </c:pt>
                <c:pt idx="15474">
                  <c:v>41188.749000000003</c:v>
                </c:pt>
                <c:pt idx="15475">
                  <c:v>41188.792000000001</c:v>
                </c:pt>
                <c:pt idx="15476">
                  <c:v>41188.832999999999</c:v>
                </c:pt>
                <c:pt idx="15477">
                  <c:v>41188.874000000003</c:v>
                </c:pt>
                <c:pt idx="15478">
                  <c:v>41188.917000000001</c:v>
                </c:pt>
                <c:pt idx="15479">
                  <c:v>41188.957999999999</c:v>
                </c:pt>
                <c:pt idx="15480">
                  <c:v>41189</c:v>
                </c:pt>
                <c:pt idx="15481">
                  <c:v>41189.040999999997</c:v>
                </c:pt>
                <c:pt idx="15482">
                  <c:v>41189.082999999999</c:v>
                </c:pt>
                <c:pt idx="15483">
                  <c:v>41189.125</c:v>
                </c:pt>
                <c:pt idx="15484">
                  <c:v>41189.167000000001</c:v>
                </c:pt>
                <c:pt idx="15485">
                  <c:v>41189.207999999999</c:v>
                </c:pt>
                <c:pt idx="15486">
                  <c:v>41189.25</c:v>
                </c:pt>
                <c:pt idx="15487">
                  <c:v>41189.292000000001</c:v>
                </c:pt>
                <c:pt idx="15488">
                  <c:v>41189.332999999999</c:v>
                </c:pt>
                <c:pt idx="15489">
                  <c:v>41189.375</c:v>
                </c:pt>
                <c:pt idx="15490">
                  <c:v>41189.417000000001</c:v>
                </c:pt>
                <c:pt idx="15491">
                  <c:v>41189.457999999999</c:v>
                </c:pt>
                <c:pt idx="15492">
                  <c:v>41189.5</c:v>
                </c:pt>
                <c:pt idx="15493">
                  <c:v>41189.542000000001</c:v>
                </c:pt>
                <c:pt idx="15494">
                  <c:v>41189.582999999999</c:v>
                </c:pt>
                <c:pt idx="15495">
                  <c:v>41189.625</c:v>
                </c:pt>
                <c:pt idx="15496">
                  <c:v>41189.665999999997</c:v>
                </c:pt>
                <c:pt idx="15497">
                  <c:v>41189.707999999999</c:v>
                </c:pt>
                <c:pt idx="15498">
                  <c:v>41189.75</c:v>
                </c:pt>
                <c:pt idx="15499">
                  <c:v>41189.792000000001</c:v>
                </c:pt>
                <c:pt idx="15500">
                  <c:v>41189.832999999999</c:v>
                </c:pt>
                <c:pt idx="15501">
                  <c:v>41189.875</c:v>
                </c:pt>
                <c:pt idx="15502">
                  <c:v>41189.917000000001</c:v>
                </c:pt>
                <c:pt idx="15503">
                  <c:v>41189.957999999999</c:v>
                </c:pt>
                <c:pt idx="15504">
                  <c:v>41190</c:v>
                </c:pt>
                <c:pt idx="15505">
                  <c:v>41190.042000000001</c:v>
                </c:pt>
                <c:pt idx="15506">
                  <c:v>41190.082999999999</c:v>
                </c:pt>
                <c:pt idx="15507">
                  <c:v>41190.125</c:v>
                </c:pt>
                <c:pt idx="15508">
                  <c:v>41190.165999999997</c:v>
                </c:pt>
                <c:pt idx="15509">
                  <c:v>41190.207999999999</c:v>
                </c:pt>
                <c:pt idx="15510">
                  <c:v>41190.25</c:v>
                </c:pt>
                <c:pt idx="15511">
                  <c:v>41190.292000000001</c:v>
                </c:pt>
                <c:pt idx="15512">
                  <c:v>41190.332999999999</c:v>
                </c:pt>
                <c:pt idx="15513">
                  <c:v>41190.375</c:v>
                </c:pt>
                <c:pt idx="15514">
                  <c:v>41190.415999999997</c:v>
                </c:pt>
                <c:pt idx="15515">
                  <c:v>41190.457999999999</c:v>
                </c:pt>
                <c:pt idx="15516">
                  <c:v>41190.5</c:v>
                </c:pt>
                <c:pt idx="15517">
                  <c:v>41190.540999999997</c:v>
                </c:pt>
                <c:pt idx="15518">
                  <c:v>41190.582999999999</c:v>
                </c:pt>
                <c:pt idx="15519">
                  <c:v>41190.624000000003</c:v>
                </c:pt>
                <c:pt idx="15520">
                  <c:v>41190.667000000001</c:v>
                </c:pt>
                <c:pt idx="15521">
                  <c:v>41190.707999999999</c:v>
                </c:pt>
                <c:pt idx="15522">
                  <c:v>41190.75</c:v>
                </c:pt>
                <c:pt idx="15523">
                  <c:v>41190.792000000001</c:v>
                </c:pt>
                <c:pt idx="15524">
                  <c:v>41190.832999999999</c:v>
                </c:pt>
                <c:pt idx="15525">
                  <c:v>41190.874000000003</c:v>
                </c:pt>
                <c:pt idx="15526">
                  <c:v>41190.917000000001</c:v>
                </c:pt>
                <c:pt idx="15527">
                  <c:v>41190.957999999999</c:v>
                </c:pt>
                <c:pt idx="15528">
                  <c:v>41191</c:v>
                </c:pt>
                <c:pt idx="15529">
                  <c:v>41191.040999999997</c:v>
                </c:pt>
                <c:pt idx="15530">
                  <c:v>41191.082999999999</c:v>
                </c:pt>
                <c:pt idx="15531">
                  <c:v>41191.125</c:v>
                </c:pt>
                <c:pt idx="15532">
                  <c:v>41191.167000000001</c:v>
                </c:pt>
                <c:pt idx="15533">
                  <c:v>41191.207999999999</c:v>
                </c:pt>
                <c:pt idx="15534">
                  <c:v>41191.25</c:v>
                </c:pt>
                <c:pt idx="15535">
                  <c:v>41191.292000000001</c:v>
                </c:pt>
                <c:pt idx="15536">
                  <c:v>41191.332999999999</c:v>
                </c:pt>
                <c:pt idx="15537">
                  <c:v>41191.375</c:v>
                </c:pt>
                <c:pt idx="15538">
                  <c:v>41191.417000000001</c:v>
                </c:pt>
                <c:pt idx="15539">
                  <c:v>41191.457999999999</c:v>
                </c:pt>
                <c:pt idx="15540">
                  <c:v>41191.499000000003</c:v>
                </c:pt>
                <c:pt idx="15541">
                  <c:v>41191.540999999997</c:v>
                </c:pt>
                <c:pt idx="15542">
                  <c:v>41191.582999999999</c:v>
                </c:pt>
                <c:pt idx="15543">
                  <c:v>41191.625</c:v>
                </c:pt>
                <c:pt idx="15544">
                  <c:v>41191.667000000001</c:v>
                </c:pt>
                <c:pt idx="15545">
                  <c:v>41191.707999999999</c:v>
                </c:pt>
                <c:pt idx="15546">
                  <c:v>41191.749000000003</c:v>
                </c:pt>
                <c:pt idx="15547">
                  <c:v>41191.792000000001</c:v>
                </c:pt>
                <c:pt idx="15548">
                  <c:v>41191.832999999999</c:v>
                </c:pt>
                <c:pt idx="15549">
                  <c:v>41191.875</c:v>
                </c:pt>
                <c:pt idx="15550">
                  <c:v>41191.915999999997</c:v>
                </c:pt>
                <c:pt idx="15551">
                  <c:v>41191.957999999999</c:v>
                </c:pt>
                <c:pt idx="15552">
                  <c:v>41192</c:v>
                </c:pt>
                <c:pt idx="15553">
                  <c:v>41192.042000000001</c:v>
                </c:pt>
                <c:pt idx="15554">
                  <c:v>41192.082999999999</c:v>
                </c:pt>
                <c:pt idx="15555">
                  <c:v>41192.125</c:v>
                </c:pt>
                <c:pt idx="15556">
                  <c:v>41192.167000000001</c:v>
                </c:pt>
                <c:pt idx="15557">
                  <c:v>41192.207999999999</c:v>
                </c:pt>
                <c:pt idx="15558">
                  <c:v>41192.25</c:v>
                </c:pt>
                <c:pt idx="15559">
                  <c:v>41192.292000000001</c:v>
                </c:pt>
                <c:pt idx="15560">
                  <c:v>41192.332999999999</c:v>
                </c:pt>
                <c:pt idx="15561">
                  <c:v>41192.375</c:v>
                </c:pt>
                <c:pt idx="15562">
                  <c:v>41192.415999999997</c:v>
                </c:pt>
                <c:pt idx="15563">
                  <c:v>41192.457999999999</c:v>
                </c:pt>
                <c:pt idx="15564">
                  <c:v>41192.5</c:v>
                </c:pt>
                <c:pt idx="15565">
                  <c:v>41192.542000000001</c:v>
                </c:pt>
                <c:pt idx="15566">
                  <c:v>41192.582999999999</c:v>
                </c:pt>
                <c:pt idx="15567">
                  <c:v>41192.624000000003</c:v>
                </c:pt>
                <c:pt idx="15568">
                  <c:v>41192.667000000001</c:v>
                </c:pt>
                <c:pt idx="15569">
                  <c:v>41192.707999999999</c:v>
                </c:pt>
                <c:pt idx="15570">
                  <c:v>41192.749000000003</c:v>
                </c:pt>
                <c:pt idx="15571">
                  <c:v>41192.792000000001</c:v>
                </c:pt>
                <c:pt idx="15572">
                  <c:v>41192.832999999999</c:v>
                </c:pt>
                <c:pt idx="15573">
                  <c:v>41192.875</c:v>
                </c:pt>
                <c:pt idx="15574">
                  <c:v>41192.917000000001</c:v>
                </c:pt>
                <c:pt idx="15575">
                  <c:v>41192.957999999999</c:v>
                </c:pt>
                <c:pt idx="15576">
                  <c:v>41193</c:v>
                </c:pt>
                <c:pt idx="15577">
                  <c:v>41193.042000000001</c:v>
                </c:pt>
                <c:pt idx="15578">
                  <c:v>41193.082000000002</c:v>
                </c:pt>
                <c:pt idx="15579">
                  <c:v>41193.125</c:v>
                </c:pt>
                <c:pt idx="15580">
                  <c:v>41193.165999999997</c:v>
                </c:pt>
                <c:pt idx="15581">
                  <c:v>41193.207999999999</c:v>
                </c:pt>
                <c:pt idx="15582">
                  <c:v>41193.249000000003</c:v>
                </c:pt>
                <c:pt idx="15583">
                  <c:v>41193.292000000001</c:v>
                </c:pt>
                <c:pt idx="15584">
                  <c:v>41193.332999999999</c:v>
                </c:pt>
                <c:pt idx="15585">
                  <c:v>41193.375</c:v>
                </c:pt>
                <c:pt idx="15586">
                  <c:v>41193.417000000001</c:v>
                </c:pt>
                <c:pt idx="15587">
                  <c:v>41193.457999999999</c:v>
                </c:pt>
                <c:pt idx="15588">
                  <c:v>41193.499000000003</c:v>
                </c:pt>
                <c:pt idx="15589">
                  <c:v>41193.542000000001</c:v>
                </c:pt>
                <c:pt idx="15590">
                  <c:v>41193.582999999999</c:v>
                </c:pt>
                <c:pt idx="15591">
                  <c:v>41193.625</c:v>
                </c:pt>
                <c:pt idx="15592">
                  <c:v>41193.667000000001</c:v>
                </c:pt>
                <c:pt idx="15593">
                  <c:v>41193.707999999999</c:v>
                </c:pt>
                <c:pt idx="15594">
                  <c:v>41193.75</c:v>
                </c:pt>
                <c:pt idx="15595">
                  <c:v>41193.792000000001</c:v>
                </c:pt>
                <c:pt idx="15596">
                  <c:v>41193.832999999999</c:v>
                </c:pt>
                <c:pt idx="15597">
                  <c:v>41193.875</c:v>
                </c:pt>
                <c:pt idx="15598">
                  <c:v>41193.915999999997</c:v>
                </c:pt>
                <c:pt idx="15599">
                  <c:v>41193.957999999999</c:v>
                </c:pt>
                <c:pt idx="15600">
                  <c:v>41193.999000000003</c:v>
                </c:pt>
                <c:pt idx="15601">
                  <c:v>41194.040999999997</c:v>
                </c:pt>
                <c:pt idx="15602">
                  <c:v>41194.082999999999</c:v>
                </c:pt>
                <c:pt idx="15603">
                  <c:v>41194.125</c:v>
                </c:pt>
                <c:pt idx="15604">
                  <c:v>41194.165999999997</c:v>
                </c:pt>
                <c:pt idx="15605">
                  <c:v>41194.207999999999</c:v>
                </c:pt>
                <c:pt idx="15606">
                  <c:v>41194.25</c:v>
                </c:pt>
                <c:pt idx="15607">
                  <c:v>41194.292000000001</c:v>
                </c:pt>
                <c:pt idx="15608">
                  <c:v>41194.332999999999</c:v>
                </c:pt>
                <c:pt idx="15609">
                  <c:v>41194.375</c:v>
                </c:pt>
                <c:pt idx="15610">
                  <c:v>41194.415999999997</c:v>
                </c:pt>
                <c:pt idx="15611">
                  <c:v>41194.457999999999</c:v>
                </c:pt>
                <c:pt idx="15612">
                  <c:v>41194.5</c:v>
                </c:pt>
                <c:pt idx="15613">
                  <c:v>41194.542000000001</c:v>
                </c:pt>
                <c:pt idx="15614">
                  <c:v>41194.582000000002</c:v>
                </c:pt>
                <c:pt idx="15615">
                  <c:v>41194.625</c:v>
                </c:pt>
                <c:pt idx="15616">
                  <c:v>41194.665999999997</c:v>
                </c:pt>
                <c:pt idx="15617">
                  <c:v>41194.707999999999</c:v>
                </c:pt>
                <c:pt idx="15618">
                  <c:v>41194.749000000003</c:v>
                </c:pt>
                <c:pt idx="15619">
                  <c:v>41194.790999999997</c:v>
                </c:pt>
                <c:pt idx="15620">
                  <c:v>41194.832999999999</c:v>
                </c:pt>
                <c:pt idx="15621">
                  <c:v>41194.875</c:v>
                </c:pt>
                <c:pt idx="15622">
                  <c:v>41194.917000000001</c:v>
                </c:pt>
                <c:pt idx="15623">
                  <c:v>41194.957999999999</c:v>
                </c:pt>
                <c:pt idx="15624">
                  <c:v>41195</c:v>
                </c:pt>
                <c:pt idx="15625">
                  <c:v>41195.042000000001</c:v>
                </c:pt>
                <c:pt idx="15626">
                  <c:v>41195.082999999999</c:v>
                </c:pt>
                <c:pt idx="15627">
                  <c:v>41195.125</c:v>
                </c:pt>
                <c:pt idx="15628">
                  <c:v>41195.165999999997</c:v>
                </c:pt>
                <c:pt idx="15629">
                  <c:v>41195.207999999999</c:v>
                </c:pt>
                <c:pt idx="15630">
                  <c:v>41195.25</c:v>
                </c:pt>
                <c:pt idx="15631">
                  <c:v>41195.292000000001</c:v>
                </c:pt>
                <c:pt idx="15632">
                  <c:v>41195.332999999999</c:v>
                </c:pt>
                <c:pt idx="15633">
                  <c:v>41195.375</c:v>
                </c:pt>
                <c:pt idx="15634">
                  <c:v>41195.415999999997</c:v>
                </c:pt>
                <c:pt idx="15635">
                  <c:v>41195.457999999999</c:v>
                </c:pt>
                <c:pt idx="15636">
                  <c:v>41195.5</c:v>
                </c:pt>
                <c:pt idx="15637">
                  <c:v>41195.542000000001</c:v>
                </c:pt>
                <c:pt idx="15638">
                  <c:v>41195.582999999999</c:v>
                </c:pt>
                <c:pt idx="15639">
                  <c:v>41195.625</c:v>
                </c:pt>
                <c:pt idx="15640">
                  <c:v>41195.667000000001</c:v>
                </c:pt>
                <c:pt idx="15641">
                  <c:v>41195.707999999999</c:v>
                </c:pt>
                <c:pt idx="15642">
                  <c:v>41195.749000000003</c:v>
                </c:pt>
                <c:pt idx="15643">
                  <c:v>41195.790999999997</c:v>
                </c:pt>
                <c:pt idx="15644">
                  <c:v>41195.832999999999</c:v>
                </c:pt>
                <c:pt idx="15645">
                  <c:v>41195.875</c:v>
                </c:pt>
                <c:pt idx="15646">
                  <c:v>41195.917000000001</c:v>
                </c:pt>
                <c:pt idx="15647">
                  <c:v>41195.957999999999</c:v>
                </c:pt>
                <c:pt idx="15648">
                  <c:v>41196</c:v>
                </c:pt>
                <c:pt idx="15649">
                  <c:v>41196.042000000001</c:v>
                </c:pt>
                <c:pt idx="15650">
                  <c:v>41196.082999999999</c:v>
                </c:pt>
                <c:pt idx="15651">
                  <c:v>41196.125</c:v>
                </c:pt>
                <c:pt idx="15652">
                  <c:v>41196.165999999997</c:v>
                </c:pt>
                <c:pt idx="15653">
                  <c:v>41196.207999999999</c:v>
                </c:pt>
                <c:pt idx="15654">
                  <c:v>41196.25</c:v>
                </c:pt>
                <c:pt idx="15655">
                  <c:v>41196.292000000001</c:v>
                </c:pt>
                <c:pt idx="15656">
                  <c:v>41196.332000000002</c:v>
                </c:pt>
                <c:pt idx="15657">
                  <c:v>41196.374000000003</c:v>
                </c:pt>
                <c:pt idx="15658">
                  <c:v>41196.415999999997</c:v>
                </c:pt>
                <c:pt idx="15659">
                  <c:v>41196.457999999999</c:v>
                </c:pt>
                <c:pt idx="15660">
                  <c:v>41196.5</c:v>
                </c:pt>
                <c:pt idx="15661">
                  <c:v>41196.540999999997</c:v>
                </c:pt>
                <c:pt idx="15662">
                  <c:v>41196.582999999999</c:v>
                </c:pt>
                <c:pt idx="15663">
                  <c:v>41196.625</c:v>
                </c:pt>
                <c:pt idx="15664">
                  <c:v>41196.667000000001</c:v>
                </c:pt>
                <c:pt idx="15665">
                  <c:v>41196.707999999999</c:v>
                </c:pt>
                <c:pt idx="15666">
                  <c:v>41196.75</c:v>
                </c:pt>
                <c:pt idx="15667">
                  <c:v>41196.790999999997</c:v>
                </c:pt>
                <c:pt idx="15668">
                  <c:v>41196.832999999999</c:v>
                </c:pt>
                <c:pt idx="15669">
                  <c:v>41196.875</c:v>
                </c:pt>
                <c:pt idx="15670">
                  <c:v>41196.917000000001</c:v>
                </c:pt>
                <c:pt idx="15671">
                  <c:v>41196.957999999999</c:v>
                </c:pt>
                <c:pt idx="15672">
                  <c:v>41197</c:v>
                </c:pt>
                <c:pt idx="15673">
                  <c:v>41197.040999999997</c:v>
                </c:pt>
                <c:pt idx="15674">
                  <c:v>41197.082999999999</c:v>
                </c:pt>
                <c:pt idx="15675">
                  <c:v>41197.125</c:v>
                </c:pt>
                <c:pt idx="15676">
                  <c:v>41197.165999999997</c:v>
                </c:pt>
                <c:pt idx="15677">
                  <c:v>41197.207999999999</c:v>
                </c:pt>
                <c:pt idx="15678">
                  <c:v>41197.25</c:v>
                </c:pt>
                <c:pt idx="15679">
                  <c:v>41197.292000000001</c:v>
                </c:pt>
                <c:pt idx="15680">
                  <c:v>41197.332999999999</c:v>
                </c:pt>
                <c:pt idx="15681">
                  <c:v>41197.375</c:v>
                </c:pt>
                <c:pt idx="15682">
                  <c:v>41197.417000000001</c:v>
                </c:pt>
                <c:pt idx="15683">
                  <c:v>41197.457999999999</c:v>
                </c:pt>
                <c:pt idx="15684">
                  <c:v>41197.5</c:v>
                </c:pt>
                <c:pt idx="15685">
                  <c:v>41197.542000000001</c:v>
                </c:pt>
                <c:pt idx="15686">
                  <c:v>41197.582999999999</c:v>
                </c:pt>
                <c:pt idx="15687">
                  <c:v>41197.625</c:v>
                </c:pt>
                <c:pt idx="15688">
                  <c:v>41197.667000000001</c:v>
                </c:pt>
                <c:pt idx="15689">
                  <c:v>41197.707999999999</c:v>
                </c:pt>
                <c:pt idx="15690">
                  <c:v>41197.75</c:v>
                </c:pt>
                <c:pt idx="15691">
                  <c:v>41197.792000000001</c:v>
                </c:pt>
                <c:pt idx="15692">
                  <c:v>41197.832999999999</c:v>
                </c:pt>
                <c:pt idx="15693">
                  <c:v>41197.875</c:v>
                </c:pt>
                <c:pt idx="15694">
                  <c:v>41197.915999999997</c:v>
                </c:pt>
                <c:pt idx="15695">
                  <c:v>41197.957999999999</c:v>
                </c:pt>
                <c:pt idx="15696">
                  <c:v>41198</c:v>
                </c:pt>
                <c:pt idx="15697">
                  <c:v>41198.040999999997</c:v>
                </c:pt>
                <c:pt idx="15698">
                  <c:v>41198.082999999999</c:v>
                </c:pt>
                <c:pt idx="15699">
                  <c:v>41198.125</c:v>
                </c:pt>
                <c:pt idx="15700">
                  <c:v>41198.167000000001</c:v>
                </c:pt>
                <c:pt idx="15701">
                  <c:v>41198.207999999999</c:v>
                </c:pt>
                <c:pt idx="15702">
                  <c:v>41198.249000000003</c:v>
                </c:pt>
                <c:pt idx="15703">
                  <c:v>41198.292000000001</c:v>
                </c:pt>
                <c:pt idx="15704">
                  <c:v>41198.332999999999</c:v>
                </c:pt>
                <c:pt idx="15705">
                  <c:v>41198.374000000003</c:v>
                </c:pt>
                <c:pt idx="15706">
                  <c:v>41198.417000000001</c:v>
                </c:pt>
                <c:pt idx="15707">
                  <c:v>41198.457999999999</c:v>
                </c:pt>
                <c:pt idx="15708">
                  <c:v>41198.5</c:v>
                </c:pt>
                <c:pt idx="15709">
                  <c:v>41198.542000000001</c:v>
                </c:pt>
                <c:pt idx="15710">
                  <c:v>41198.582999999999</c:v>
                </c:pt>
                <c:pt idx="15711">
                  <c:v>41198.625</c:v>
                </c:pt>
                <c:pt idx="15712">
                  <c:v>41198.667000000001</c:v>
                </c:pt>
                <c:pt idx="15713">
                  <c:v>41198.707999999999</c:v>
                </c:pt>
                <c:pt idx="15714">
                  <c:v>41198.75</c:v>
                </c:pt>
                <c:pt idx="15715">
                  <c:v>41198.790999999997</c:v>
                </c:pt>
                <c:pt idx="15716">
                  <c:v>41198.832999999999</c:v>
                </c:pt>
                <c:pt idx="15717">
                  <c:v>41198.874000000003</c:v>
                </c:pt>
                <c:pt idx="15718">
                  <c:v>41198.917000000001</c:v>
                </c:pt>
                <c:pt idx="15719">
                  <c:v>41198.957999999999</c:v>
                </c:pt>
                <c:pt idx="15720">
                  <c:v>41199</c:v>
                </c:pt>
                <c:pt idx="15721">
                  <c:v>41199.042000000001</c:v>
                </c:pt>
                <c:pt idx="15722">
                  <c:v>41199.082999999999</c:v>
                </c:pt>
                <c:pt idx="15723">
                  <c:v>41199.124000000003</c:v>
                </c:pt>
                <c:pt idx="15724">
                  <c:v>41199.165999999997</c:v>
                </c:pt>
                <c:pt idx="15725">
                  <c:v>41199.207999999999</c:v>
                </c:pt>
                <c:pt idx="15726">
                  <c:v>41199.25</c:v>
                </c:pt>
                <c:pt idx="15727">
                  <c:v>41199.292000000001</c:v>
                </c:pt>
                <c:pt idx="15728">
                  <c:v>41199.332999999999</c:v>
                </c:pt>
                <c:pt idx="15729">
                  <c:v>41199.375</c:v>
                </c:pt>
                <c:pt idx="15730">
                  <c:v>41199.417000000001</c:v>
                </c:pt>
                <c:pt idx="15731">
                  <c:v>41199.457000000002</c:v>
                </c:pt>
                <c:pt idx="15732">
                  <c:v>41199.5</c:v>
                </c:pt>
                <c:pt idx="15733">
                  <c:v>41199.542000000001</c:v>
                </c:pt>
                <c:pt idx="15734">
                  <c:v>41199.582999999999</c:v>
                </c:pt>
                <c:pt idx="15735">
                  <c:v>41199.625</c:v>
                </c:pt>
                <c:pt idx="15736">
                  <c:v>41199.665999999997</c:v>
                </c:pt>
                <c:pt idx="15737">
                  <c:v>41199.707999999999</c:v>
                </c:pt>
                <c:pt idx="15738">
                  <c:v>41199.75</c:v>
                </c:pt>
                <c:pt idx="15739">
                  <c:v>41199.790999999997</c:v>
                </c:pt>
                <c:pt idx="15740">
                  <c:v>41199.832999999999</c:v>
                </c:pt>
                <c:pt idx="15741">
                  <c:v>41199.875</c:v>
                </c:pt>
                <c:pt idx="15742">
                  <c:v>41199.917000000001</c:v>
                </c:pt>
                <c:pt idx="15743">
                  <c:v>41199.957999999999</c:v>
                </c:pt>
                <c:pt idx="15744">
                  <c:v>41199.999000000003</c:v>
                </c:pt>
                <c:pt idx="15745">
                  <c:v>41200.040999999997</c:v>
                </c:pt>
                <c:pt idx="15746">
                  <c:v>41200.082999999999</c:v>
                </c:pt>
                <c:pt idx="15747">
                  <c:v>41200.125</c:v>
                </c:pt>
                <c:pt idx="15748">
                  <c:v>41200.167000000001</c:v>
                </c:pt>
                <c:pt idx="15749">
                  <c:v>41200.207999999999</c:v>
                </c:pt>
                <c:pt idx="15750">
                  <c:v>41200.249000000003</c:v>
                </c:pt>
                <c:pt idx="15751">
                  <c:v>41200.292000000001</c:v>
                </c:pt>
                <c:pt idx="15752">
                  <c:v>41200.332999999999</c:v>
                </c:pt>
                <c:pt idx="15753">
                  <c:v>41200.375</c:v>
                </c:pt>
                <c:pt idx="15754">
                  <c:v>41200.415999999997</c:v>
                </c:pt>
                <c:pt idx="15755">
                  <c:v>41200.457999999999</c:v>
                </c:pt>
                <c:pt idx="15756">
                  <c:v>41200.5</c:v>
                </c:pt>
                <c:pt idx="15757">
                  <c:v>41200.542000000001</c:v>
                </c:pt>
                <c:pt idx="15758">
                  <c:v>41200.582999999999</c:v>
                </c:pt>
                <c:pt idx="15759">
                  <c:v>41200.624000000003</c:v>
                </c:pt>
                <c:pt idx="15760">
                  <c:v>41200.667000000001</c:v>
                </c:pt>
                <c:pt idx="15761">
                  <c:v>41200.707999999999</c:v>
                </c:pt>
                <c:pt idx="15762">
                  <c:v>41200.75</c:v>
                </c:pt>
                <c:pt idx="15763">
                  <c:v>41200.792000000001</c:v>
                </c:pt>
                <c:pt idx="15764">
                  <c:v>41200.832999999999</c:v>
                </c:pt>
                <c:pt idx="15765">
                  <c:v>41200.875</c:v>
                </c:pt>
                <c:pt idx="15766">
                  <c:v>41200.915999999997</c:v>
                </c:pt>
                <c:pt idx="15767">
                  <c:v>41200.957999999999</c:v>
                </c:pt>
                <c:pt idx="15768">
                  <c:v>41201</c:v>
                </c:pt>
                <c:pt idx="15769">
                  <c:v>41201.042000000001</c:v>
                </c:pt>
                <c:pt idx="15770">
                  <c:v>41201.082999999999</c:v>
                </c:pt>
                <c:pt idx="15771">
                  <c:v>41201.125</c:v>
                </c:pt>
                <c:pt idx="15772">
                  <c:v>41201.167000000001</c:v>
                </c:pt>
                <c:pt idx="15773">
                  <c:v>41201.207999999999</c:v>
                </c:pt>
                <c:pt idx="15774">
                  <c:v>41201.249000000003</c:v>
                </c:pt>
                <c:pt idx="15775">
                  <c:v>41201.292000000001</c:v>
                </c:pt>
                <c:pt idx="15776">
                  <c:v>41201.332999999999</c:v>
                </c:pt>
                <c:pt idx="15777">
                  <c:v>41201.375</c:v>
                </c:pt>
                <c:pt idx="15778">
                  <c:v>41201.415999999997</c:v>
                </c:pt>
                <c:pt idx="15779">
                  <c:v>41201.457999999999</c:v>
                </c:pt>
                <c:pt idx="15780">
                  <c:v>41201.5</c:v>
                </c:pt>
                <c:pt idx="15781">
                  <c:v>41201.542000000001</c:v>
                </c:pt>
                <c:pt idx="15782">
                  <c:v>41201.582999999999</c:v>
                </c:pt>
                <c:pt idx="15783">
                  <c:v>41201.624000000003</c:v>
                </c:pt>
                <c:pt idx="15784">
                  <c:v>41201.665999999997</c:v>
                </c:pt>
                <c:pt idx="15785">
                  <c:v>41201.707999999999</c:v>
                </c:pt>
                <c:pt idx="15786">
                  <c:v>41201.75</c:v>
                </c:pt>
                <c:pt idx="15787">
                  <c:v>41201.792000000001</c:v>
                </c:pt>
                <c:pt idx="15788">
                  <c:v>41201.832999999999</c:v>
                </c:pt>
                <c:pt idx="15789">
                  <c:v>41201.875</c:v>
                </c:pt>
                <c:pt idx="15790">
                  <c:v>41201.917000000001</c:v>
                </c:pt>
                <c:pt idx="15791">
                  <c:v>41201.957999999999</c:v>
                </c:pt>
                <c:pt idx="15792">
                  <c:v>41202</c:v>
                </c:pt>
                <c:pt idx="15793">
                  <c:v>41202.042000000001</c:v>
                </c:pt>
                <c:pt idx="15794">
                  <c:v>41202.082000000002</c:v>
                </c:pt>
                <c:pt idx="15795">
                  <c:v>41202.125</c:v>
                </c:pt>
                <c:pt idx="15796">
                  <c:v>41202.167000000001</c:v>
                </c:pt>
                <c:pt idx="15797">
                  <c:v>41202.207999999999</c:v>
                </c:pt>
                <c:pt idx="15798">
                  <c:v>41202.249000000003</c:v>
                </c:pt>
                <c:pt idx="15799">
                  <c:v>41202.290999999997</c:v>
                </c:pt>
                <c:pt idx="15800">
                  <c:v>41202.332999999999</c:v>
                </c:pt>
                <c:pt idx="15801">
                  <c:v>41202.375</c:v>
                </c:pt>
                <c:pt idx="15802">
                  <c:v>41202.417000000001</c:v>
                </c:pt>
                <c:pt idx="15803">
                  <c:v>41202.457999999999</c:v>
                </c:pt>
                <c:pt idx="15804">
                  <c:v>41202.5</c:v>
                </c:pt>
                <c:pt idx="15805">
                  <c:v>41202.542000000001</c:v>
                </c:pt>
                <c:pt idx="15806">
                  <c:v>41202.582999999999</c:v>
                </c:pt>
                <c:pt idx="15807">
                  <c:v>41202.624000000003</c:v>
                </c:pt>
                <c:pt idx="15808">
                  <c:v>41202.667000000001</c:v>
                </c:pt>
                <c:pt idx="15809">
                  <c:v>41202.707999999999</c:v>
                </c:pt>
                <c:pt idx="15810">
                  <c:v>41202.75</c:v>
                </c:pt>
                <c:pt idx="15811">
                  <c:v>41202.792000000001</c:v>
                </c:pt>
                <c:pt idx="15812">
                  <c:v>41202.832999999999</c:v>
                </c:pt>
                <c:pt idx="15813">
                  <c:v>41202.875</c:v>
                </c:pt>
                <c:pt idx="15814">
                  <c:v>41202.915999999997</c:v>
                </c:pt>
                <c:pt idx="15815">
                  <c:v>41202.957999999999</c:v>
                </c:pt>
                <c:pt idx="15816">
                  <c:v>41203</c:v>
                </c:pt>
                <c:pt idx="15817">
                  <c:v>41203.040999999997</c:v>
                </c:pt>
                <c:pt idx="15818">
                  <c:v>41203.082999999999</c:v>
                </c:pt>
                <c:pt idx="15819">
                  <c:v>41203.125</c:v>
                </c:pt>
                <c:pt idx="15820">
                  <c:v>41203.167000000001</c:v>
                </c:pt>
                <c:pt idx="15821">
                  <c:v>41203.207999999999</c:v>
                </c:pt>
                <c:pt idx="15822">
                  <c:v>41203.25</c:v>
                </c:pt>
                <c:pt idx="15823">
                  <c:v>41203.290999999997</c:v>
                </c:pt>
                <c:pt idx="15824">
                  <c:v>41203.332999999999</c:v>
                </c:pt>
                <c:pt idx="15825">
                  <c:v>41203.375</c:v>
                </c:pt>
                <c:pt idx="15826">
                  <c:v>41203.415999999997</c:v>
                </c:pt>
                <c:pt idx="15827">
                  <c:v>41203.457999999999</c:v>
                </c:pt>
                <c:pt idx="15828">
                  <c:v>41203.5</c:v>
                </c:pt>
                <c:pt idx="15829">
                  <c:v>41203.542000000001</c:v>
                </c:pt>
                <c:pt idx="15830">
                  <c:v>41203.582999999999</c:v>
                </c:pt>
                <c:pt idx="15831">
                  <c:v>41203.625</c:v>
                </c:pt>
                <c:pt idx="15832">
                  <c:v>41203.667000000001</c:v>
                </c:pt>
                <c:pt idx="15833">
                  <c:v>41203.707999999999</c:v>
                </c:pt>
                <c:pt idx="15834">
                  <c:v>41203.75</c:v>
                </c:pt>
                <c:pt idx="15835">
                  <c:v>41203.792000000001</c:v>
                </c:pt>
                <c:pt idx="15836">
                  <c:v>41203.832999999999</c:v>
                </c:pt>
                <c:pt idx="15837">
                  <c:v>41203.875</c:v>
                </c:pt>
                <c:pt idx="15838">
                  <c:v>41203.917000000001</c:v>
                </c:pt>
                <c:pt idx="15839">
                  <c:v>41203.957999999999</c:v>
                </c:pt>
                <c:pt idx="15840">
                  <c:v>41204</c:v>
                </c:pt>
                <c:pt idx="15841">
                  <c:v>41204.042000000001</c:v>
                </c:pt>
                <c:pt idx="15842">
                  <c:v>41204.082999999999</c:v>
                </c:pt>
                <c:pt idx="15843">
                  <c:v>41204.125</c:v>
                </c:pt>
                <c:pt idx="15844">
                  <c:v>41204.167000000001</c:v>
                </c:pt>
                <c:pt idx="15845">
                  <c:v>41204.207999999999</c:v>
                </c:pt>
                <c:pt idx="15846">
                  <c:v>41204.25</c:v>
                </c:pt>
                <c:pt idx="15847">
                  <c:v>41204.292000000001</c:v>
                </c:pt>
                <c:pt idx="15848">
                  <c:v>41204.332999999999</c:v>
                </c:pt>
                <c:pt idx="15849">
                  <c:v>41204.375</c:v>
                </c:pt>
                <c:pt idx="15850">
                  <c:v>41204.415999999997</c:v>
                </c:pt>
                <c:pt idx="15851">
                  <c:v>41204.457999999999</c:v>
                </c:pt>
                <c:pt idx="15852">
                  <c:v>41204.5</c:v>
                </c:pt>
                <c:pt idx="15853">
                  <c:v>41204.542000000001</c:v>
                </c:pt>
                <c:pt idx="15854">
                  <c:v>41204.582999999999</c:v>
                </c:pt>
                <c:pt idx="15855">
                  <c:v>41204.624000000003</c:v>
                </c:pt>
                <c:pt idx="15856">
                  <c:v>41204.665999999997</c:v>
                </c:pt>
                <c:pt idx="15857">
                  <c:v>41204.707999999999</c:v>
                </c:pt>
                <c:pt idx="15858">
                  <c:v>41204.75</c:v>
                </c:pt>
                <c:pt idx="15859">
                  <c:v>41204.792000000001</c:v>
                </c:pt>
                <c:pt idx="15860">
                  <c:v>41204.832999999999</c:v>
                </c:pt>
                <c:pt idx="15861">
                  <c:v>41204.875</c:v>
                </c:pt>
                <c:pt idx="15862">
                  <c:v>41204.915999999997</c:v>
                </c:pt>
                <c:pt idx="15863">
                  <c:v>41204.957999999999</c:v>
                </c:pt>
                <c:pt idx="15864">
                  <c:v>41205</c:v>
                </c:pt>
                <c:pt idx="15865">
                  <c:v>41205.040999999997</c:v>
                </c:pt>
                <c:pt idx="15866">
                  <c:v>41205.082999999999</c:v>
                </c:pt>
                <c:pt idx="15867">
                  <c:v>41205.124000000003</c:v>
                </c:pt>
                <c:pt idx="15868">
                  <c:v>41205.165999999997</c:v>
                </c:pt>
                <c:pt idx="15869">
                  <c:v>41205.207999999999</c:v>
                </c:pt>
                <c:pt idx="15870">
                  <c:v>41205.25</c:v>
                </c:pt>
                <c:pt idx="15871">
                  <c:v>41205.292000000001</c:v>
                </c:pt>
                <c:pt idx="15872">
                  <c:v>41205.332000000002</c:v>
                </c:pt>
                <c:pt idx="15873">
                  <c:v>41205.375</c:v>
                </c:pt>
                <c:pt idx="15874">
                  <c:v>41205.415999999997</c:v>
                </c:pt>
                <c:pt idx="15875">
                  <c:v>41205.457999999999</c:v>
                </c:pt>
                <c:pt idx="15876">
                  <c:v>41205.5</c:v>
                </c:pt>
                <c:pt idx="15877">
                  <c:v>41205.542000000001</c:v>
                </c:pt>
                <c:pt idx="15878">
                  <c:v>41205.582000000002</c:v>
                </c:pt>
                <c:pt idx="15879">
                  <c:v>41205.625</c:v>
                </c:pt>
                <c:pt idx="15880">
                  <c:v>41205.665999999997</c:v>
                </c:pt>
                <c:pt idx="15881">
                  <c:v>41205.707000000002</c:v>
                </c:pt>
                <c:pt idx="15882">
                  <c:v>41205.749000000003</c:v>
                </c:pt>
                <c:pt idx="15883">
                  <c:v>41205.790999999997</c:v>
                </c:pt>
                <c:pt idx="15884">
                  <c:v>41205.832000000002</c:v>
                </c:pt>
                <c:pt idx="15885">
                  <c:v>41205.875</c:v>
                </c:pt>
                <c:pt idx="15886">
                  <c:v>41205.917000000001</c:v>
                </c:pt>
                <c:pt idx="15887">
                  <c:v>41205.957999999999</c:v>
                </c:pt>
                <c:pt idx="15888">
                  <c:v>41206</c:v>
                </c:pt>
                <c:pt idx="15889">
                  <c:v>41206.040999999997</c:v>
                </c:pt>
                <c:pt idx="15890">
                  <c:v>41206.082999999999</c:v>
                </c:pt>
                <c:pt idx="15891">
                  <c:v>41206.125</c:v>
                </c:pt>
                <c:pt idx="15892">
                  <c:v>41206.167000000001</c:v>
                </c:pt>
                <c:pt idx="15893">
                  <c:v>41206.207999999999</c:v>
                </c:pt>
                <c:pt idx="15894">
                  <c:v>41206.25</c:v>
                </c:pt>
                <c:pt idx="15895">
                  <c:v>41206.292000000001</c:v>
                </c:pt>
                <c:pt idx="15896">
                  <c:v>41206.332999999999</c:v>
                </c:pt>
                <c:pt idx="15897">
                  <c:v>41206.375</c:v>
                </c:pt>
                <c:pt idx="15898">
                  <c:v>41206.415999999997</c:v>
                </c:pt>
                <c:pt idx="15899">
                  <c:v>41206.457000000002</c:v>
                </c:pt>
                <c:pt idx="15900">
                  <c:v>41206.499000000003</c:v>
                </c:pt>
                <c:pt idx="15901">
                  <c:v>41206.542000000001</c:v>
                </c:pt>
                <c:pt idx="15902">
                  <c:v>41206.582000000002</c:v>
                </c:pt>
                <c:pt idx="15903">
                  <c:v>41206.625</c:v>
                </c:pt>
                <c:pt idx="15904">
                  <c:v>41206.665999999997</c:v>
                </c:pt>
                <c:pt idx="15905">
                  <c:v>41206.707999999999</c:v>
                </c:pt>
                <c:pt idx="15906">
                  <c:v>41206.749000000003</c:v>
                </c:pt>
                <c:pt idx="15907">
                  <c:v>41206.790999999997</c:v>
                </c:pt>
                <c:pt idx="15908">
                  <c:v>41206.832999999999</c:v>
                </c:pt>
                <c:pt idx="15909">
                  <c:v>41206.875</c:v>
                </c:pt>
                <c:pt idx="15910">
                  <c:v>41206.917000000001</c:v>
                </c:pt>
                <c:pt idx="15911">
                  <c:v>41206.957999999999</c:v>
                </c:pt>
                <c:pt idx="15912">
                  <c:v>41206.999000000003</c:v>
                </c:pt>
                <c:pt idx="15913">
                  <c:v>41207.042000000001</c:v>
                </c:pt>
                <c:pt idx="15914">
                  <c:v>41207.082999999999</c:v>
                </c:pt>
                <c:pt idx="15915">
                  <c:v>41207.124000000003</c:v>
                </c:pt>
                <c:pt idx="15916">
                  <c:v>41207.167000000001</c:v>
                </c:pt>
                <c:pt idx="15917">
                  <c:v>41207.207999999999</c:v>
                </c:pt>
                <c:pt idx="15918">
                  <c:v>41207.249000000003</c:v>
                </c:pt>
                <c:pt idx="15919">
                  <c:v>41207.292000000001</c:v>
                </c:pt>
                <c:pt idx="15920">
                  <c:v>41207.332999999999</c:v>
                </c:pt>
                <c:pt idx="15921">
                  <c:v>41207.375</c:v>
                </c:pt>
                <c:pt idx="15922">
                  <c:v>41207.417000000001</c:v>
                </c:pt>
                <c:pt idx="15923">
                  <c:v>41207.457999999999</c:v>
                </c:pt>
                <c:pt idx="15924">
                  <c:v>41207.5</c:v>
                </c:pt>
                <c:pt idx="15925">
                  <c:v>41207.542000000001</c:v>
                </c:pt>
                <c:pt idx="15926">
                  <c:v>41207.582999999999</c:v>
                </c:pt>
                <c:pt idx="15927">
                  <c:v>41207.625</c:v>
                </c:pt>
                <c:pt idx="15928">
                  <c:v>41207.667000000001</c:v>
                </c:pt>
                <c:pt idx="15929">
                  <c:v>41207.707999999999</c:v>
                </c:pt>
                <c:pt idx="15930">
                  <c:v>41207.75</c:v>
                </c:pt>
                <c:pt idx="15931">
                  <c:v>41207.792000000001</c:v>
                </c:pt>
                <c:pt idx="15932">
                  <c:v>41207.832999999999</c:v>
                </c:pt>
                <c:pt idx="15933">
                  <c:v>41207.874000000003</c:v>
                </c:pt>
                <c:pt idx="15934">
                  <c:v>41207.917000000001</c:v>
                </c:pt>
                <c:pt idx="15935">
                  <c:v>41207.957999999999</c:v>
                </c:pt>
                <c:pt idx="15936">
                  <c:v>41208</c:v>
                </c:pt>
                <c:pt idx="15937">
                  <c:v>41208.042000000001</c:v>
                </c:pt>
                <c:pt idx="15938">
                  <c:v>41208.082999999999</c:v>
                </c:pt>
                <c:pt idx="15939">
                  <c:v>41208.125</c:v>
                </c:pt>
                <c:pt idx="15940">
                  <c:v>41208.165999999997</c:v>
                </c:pt>
                <c:pt idx="15941">
                  <c:v>41208.207999999999</c:v>
                </c:pt>
                <c:pt idx="15942">
                  <c:v>41208.25</c:v>
                </c:pt>
                <c:pt idx="15943">
                  <c:v>41208.290999999997</c:v>
                </c:pt>
                <c:pt idx="15944">
                  <c:v>41208.332999999999</c:v>
                </c:pt>
                <c:pt idx="15945">
                  <c:v>41208.375</c:v>
                </c:pt>
                <c:pt idx="15946">
                  <c:v>41208.417000000001</c:v>
                </c:pt>
                <c:pt idx="15947">
                  <c:v>41208.457999999999</c:v>
                </c:pt>
                <c:pt idx="15948">
                  <c:v>41208.5</c:v>
                </c:pt>
                <c:pt idx="15949">
                  <c:v>41208.540999999997</c:v>
                </c:pt>
                <c:pt idx="15950">
                  <c:v>41208.582999999999</c:v>
                </c:pt>
                <c:pt idx="15951">
                  <c:v>41208.624000000003</c:v>
                </c:pt>
                <c:pt idx="15952">
                  <c:v>41208.667000000001</c:v>
                </c:pt>
                <c:pt idx="15953">
                  <c:v>41208.707999999999</c:v>
                </c:pt>
                <c:pt idx="15954">
                  <c:v>41208.749000000003</c:v>
                </c:pt>
                <c:pt idx="15955">
                  <c:v>41208.790999999997</c:v>
                </c:pt>
                <c:pt idx="15956">
                  <c:v>41208.832999999999</c:v>
                </c:pt>
                <c:pt idx="15957">
                  <c:v>41208.875</c:v>
                </c:pt>
                <c:pt idx="15958">
                  <c:v>41208.917000000001</c:v>
                </c:pt>
                <c:pt idx="15959">
                  <c:v>41208.957999999999</c:v>
                </c:pt>
                <c:pt idx="15960">
                  <c:v>41209</c:v>
                </c:pt>
                <c:pt idx="15961">
                  <c:v>41209.042000000001</c:v>
                </c:pt>
                <c:pt idx="15962">
                  <c:v>41209.082999999999</c:v>
                </c:pt>
                <c:pt idx="15963">
                  <c:v>41209.125</c:v>
                </c:pt>
                <c:pt idx="15964">
                  <c:v>41209.167000000001</c:v>
                </c:pt>
                <c:pt idx="15965">
                  <c:v>41209.207999999999</c:v>
                </c:pt>
                <c:pt idx="15966">
                  <c:v>41209.25</c:v>
                </c:pt>
                <c:pt idx="15967">
                  <c:v>41209.290999999997</c:v>
                </c:pt>
                <c:pt idx="15968">
                  <c:v>41209.332999999999</c:v>
                </c:pt>
                <c:pt idx="15969">
                  <c:v>41209.375</c:v>
                </c:pt>
                <c:pt idx="15970">
                  <c:v>41209.415999999997</c:v>
                </c:pt>
                <c:pt idx="15971">
                  <c:v>41209.457999999999</c:v>
                </c:pt>
                <c:pt idx="15972">
                  <c:v>41209.499000000003</c:v>
                </c:pt>
                <c:pt idx="15973">
                  <c:v>41209.540999999997</c:v>
                </c:pt>
                <c:pt idx="15974">
                  <c:v>41209.582999999999</c:v>
                </c:pt>
                <c:pt idx="15975">
                  <c:v>41209.624000000003</c:v>
                </c:pt>
                <c:pt idx="15976">
                  <c:v>41209.665999999997</c:v>
                </c:pt>
                <c:pt idx="15977">
                  <c:v>41209.707999999999</c:v>
                </c:pt>
                <c:pt idx="15978">
                  <c:v>41209.75</c:v>
                </c:pt>
                <c:pt idx="15979">
                  <c:v>41209.790999999997</c:v>
                </c:pt>
                <c:pt idx="15980">
                  <c:v>41209.832999999999</c:v>
                </c:pt>
                <c:pt idx="15981">
                  <c:v>41209.875</c:v>
                </c:pt>
                <c:pt idx="15982">
                  <c:v>41209.917000000001</c:v>
                </c:pt>
                <c:pt idx="15983">
                  <c:v>41209.957999999999</c:v>
                </c:pt>
                <c:pt idx="15984">
                  <c:v>41210</c:v>
                </c:pt>
                <c:pt idx="15985">
                  <c:v>41210.040999999997</c:v>
                </c:pt>
                <c:pt idx="15986">
                  <c:v>41210.082999999999</c:v>
                </c:pt>
                <c:pt idx="15987">
                  <c:v>41210.125</c:v>
                </c:pt>
                <c:pt idx="15988">
                  <c:v>41210.167000000001</c:v>
                </c:pt>
                <c:pt idx="15989">
                  <c:v>41210.207999999999</c:v>
                </c:pt>
                <c:pt idx="15990">
                  <c:v>41210.25</c:v>
                </c:pt>
                <c:pt idx="15991">
                  <c:v>41210.292000000001</c:v>
                </c:pt>
                <c:pt idx="15992">
                  <c:v>41210.332999999999</c:v>
                </c:pt>
                <c:pt idx="15993">
                  <c:v>41210.374000000003</c:v>
                </c:pt>
                <c:pt idx="15994">
                  <c:v>41210.417000000001</c:v>
                </c:pt>
                <c:pt idx="15995">
                  <c:v>41210.457999999999</c:v>
                </c:pt>
                <c:pt idx="15996">
                  <c:v>41210.5</c:v>
                </c:pt>
                <c:pt idx="15997">
                  <c:v>41210.542000000001</c:v>
                </c:pt>
                <c:pt idx="15998">
                  <c:v>41210.582999999999</c:v>
                </c:pt>
                <c:pt idx="15999">
                  <c:v>41210.624000000003</c:v>
                </c:pt>
                <c:pt idx="16000">
                  <c:v>41210.665999999997</c:v>
                </c:pt>
                <c:pt idx="16001">
                  <c:v>41210.707999999999</c:v>
                </c:pt>
                <c:pt idx="16002">
                  <c:v>41210.75</c:v>
                </c:pt>
                <c:pt idx="16003">
                  <c:v>41210.792000000001</c:v>
                </c:pt>
                <c:pt idx="16004">
                  <c:v>41210.832999999999</c:v>
                </c:pt>
                <c:pt idx="16005">
                  <c:v>41210.874000000003</c:v>
                </c:pt>
                <c:pt idx="16006">
                  <c:v>41210.915999999997</c:v>
                </c:pt>
                <c:pt idx="16007">
                  <c:v>41210.957999999999</c:v>
                </c:pt>
                <c:pt idx="16008">
                  <c:v>41211</c:v>
                </c:pt>
                <c:pt idx="16009">
                  <c:v>41211.042000000001</c:v>
                </c:pt>
                <c:pt idx="16010">
                  <c:v>41211.082999999999</c:v>
                </c:pt>
                <c:pt idx="16011">
                  <c:v>41211.125</c:v>
                </c:pt>
                <c:pt idx="16012">
                  <c:v>41211.165999999997</c:v>
                </c:pt>
                <c:pt idx="16013">
                  <c:v>41211.207999999999</c:v>
                </c:pt>
                <c:pt idx="16014">
                  <c:v>41211.25</c:v>
                </c:pt>
                <c:pt idx="16015">
                  <c:v>41211.290999999997</c:v>
                </c:pt>
                <c:pt idx="16016">
                  <c:v>41211.332999999999</c:v>
                </c:pt>
                <c:pt idx="16017">
                  <c:v>41211.375</c:v>
                </c:pt>
                <c:pt idx="16018">
                  <c:v>41211.415999999997</c:v>
                </c:pt>
                <c:pt idx="16019">
                  <c:v>41211.457999999999</c:v>
                </c:pt>
                <c:pt idx="16020">
                  <c:v>41211.5</c:v>
                </c:pt>
                <c:pt idx="16021">
                  <c:v>41211.542000000001</c:v>
                </c:pt>
                <c:pt idx="16022">
                  <c:v>41211.582999999999</c:v>
                </c:pt>
                <c:pt idx="16023">
                  <c:v>41211.625</c:v>
                </c:pt>
                <c:pt idx="16024">
                  <c:v>41211.667000000001</c:v>
                </c:pt>
                <c:pt idx="16025">
                  <c:v>41211.707999999999</c:v>
                </c:pt>
                <c:pt idx="16026">
                  <c:v>41211.749000000003</c:v>
                </c:pt>
                <c:pt idx="16027">
                  <c:v>41211.790999999997</c:v>
                </c:pt>
                <c:pt idx="16028">
                  <c:v>41211.832999999999</c:v>
                </c:pt>
                <c:pt idx="16029">
                  <c:v>41211.875</c:v>
                </c:pt>
                <c:pt idx="16030">
                  <c:v>41211.917000000001</c:v>
                </c:pt>
                <c:pt idx="16031">
                  <c:v>41211.957999999999</c:v>
                </c:pt>
                <c:pt idx="16032">
                  <c:v>41212</c:v>
                </c:pt>
                <c:pt idx="16033">
                  <c:v>41212.042000000001</c:v>
                </c:pt>
                <c:pt idx="16034">
                  <c:v>41212.082999999999</c:v>
                </c:pt>
                <c:pt idx="16035">
                  <c:v>41212.124000000003</c:v>
                </c:pt>
                <c:pt idx="16036">
                  <c:v>41212.167000000001</c:v>
                </c:pt>
                <c:pt idx="16037">
                  <c:v>41212.207999999999</c:v>
                </c:pt>
                <c:pt idx="16038">
                  <c:v>41212.249000000003</c:v>
                </c:pt>
                <c:pt idx="16039">
                  <c:v>41212.292000000001</c:v>
                </c:pt>
                <c:pt idx="16040">
                  <c:v>41212.332999999999</c:v>
                </c:pt>
                <c:pt idx="16041">
                  <c:v>41212.374000000003</c:v>
                </c:pt>
                <c:pt idx="16042">
                  <c:v>41212.415999999997</c:v>
                </c:pt>
                <c:pt idx="16043">
                  <c:v>41212.457999999999</c:v>
                </c:pt>
                <c:pt idx="16044">
                  <c:v>41212.5</c:v>
                </c:pt>
                <c:pt idx="16045">
                  <c:v>41212.542000000001</c:v>
                </c:pt>
                <c:pt idx="16046">
                  <c:v>41212.582999999999</c:v>
                </c:pt>
                <c:pt idx="16047">
                  <c:v>41212.625</c:v>
                </c:pt>
                <c:pt idx="16048">
                  <c:v>41212.667000000001</c:v>
                </c:pt>
                <c:pt idx="16049">
                  <c:v>41212.707999999999</c:v>
                </c:pt>
                <c:pt idx="16050">
                  <c:v>41212.75</c:v>
                </c:pt>
                <c:pt idx="16051">
                  <c:v>41212.792000000001</c:v>
                </c:pt>
                <c:pt idx="16052">
                  <c:v>41212.832999999999</c:v>
                </c:pt>
                <c:pt idx="16053">
                  <c:v>41212.875</c:v>
                </c:pt>
                <c:pt idx="16054">
                  <c:v>41212.917000000001</c:v>
                </c:pt>
                <c:pt idx="16055">
                  <c:v>41212.957999999999</c:v>
                </c:pt>
                <c:pt idx="16056">
                  <c:v>41213</c:v>
                </c:pt>
                <c:pt idx="16057">
                  <c:v>41213.042000000001</c:v>
                </c:pt>
                <c:pt idx="16058">
                  <c:v>41213.082999999999</c:v>
                </c:pt>
                <c:pt idx="16059">
                  <c:v>41213.125</c:v>
                </c:pt>
                <c:pt idx="16060">
                  <c:v>41213.167000000001</c:v>
                </c:pt>
                <c:pt idx="16061">
                  <c:v>41213.207999999999</c:v>
                </c:pt>
                <c:pt idx="16062">
                  <c:v>41213.25</c:v>
                </c:pt>
                <c:pt idx="16063">
                  <c:v>41213.290999999997</c:v>
                </c:pt>
                <c:pt idx="16064">
                  <c:v>41213.332999999999</c:v>
                </c:pt>
                <c:pt idx="16065">
                  <c:v>41213.375</c:v>
                </c:pt>
                <c:pt idx="16066">
                  <c:v>41213.417000000001</c:v>
                </c:pt>
                <c:pt idx="16067">
                  <c:v>41213.457999999999</c:v>
                </c:pt>
                <c:pt idx="16068">
                  <c:v>41213.5</c:v>
                </c:pt>
                <c:pt idx="16069">
                  <c:v>41213.540999999997</c:v>
                </c:pt>
                <c:pt idx="16070">
                  <c:v>41213.582999999999</c:v>
                </c:pt>
                <c:pt idx="16071">
                  <c:v>41213.625</c:v>
                </c:pt>
                <c:pt idx="16072">
                  <c:v>41213.665999999997</c:v>
                </c:pt>
                <c:pt idx="16073">
                  <c:v>41213.707999999999</c:v>
                </c:pt>
                <c:pt idx="16074">
                  <c:v>41213.749000000003</c:v>
                </c:pt>
                <c:pt idx="16075">
                  <c:v>41213.790999999997</c:v>
                </c:pt>
                <c:pt idx="16076">
                  <c:v>41213.832999999999</c:v>
                </c:pt>
                <c:pt idx="16077">
                  <c:v>41213.875</c:v>
                </c:pt>
                <c:pt idx="16078">
                  <c:v>41213.917000000001</c:v>
                </c:pt>
                <c:pt idx="16079">
                  <c:v>41213.957999999999</c:v>
                </c:pt>
                <c:pt idx="16080">
                  <c:v>41214</c:v>
                </c:pt>
                <c:pt idx="16081">
                  <c:v>41214.040999999997</c:v>
                </c:pt>
                <c:pt idx="16082">
                  <c:v>41214.082999999999</c:v>
                </c:pt>
                <c:pt idx="16083">
                  <c:v>41214.125</c:v>
                </c:pt>
                <c:pt idx="16084">
                  <c:v>41214.165999999997</c:v>
                </c:pt>
                <c:pt idx="16085">
                  <c:v>41214.207999999999</c:v>
                </c:pt>
                <c:pt idx="16086">
                  <c:v>41214.249000000003</c:v>
                </c:pt>
                <c:pt idx="16087">
                  <c:v>41214.292000000001</c:v>
                </c:pt>
                <c:pt idx="16088">
                  <c:v>41214.332999999999</c:v>
                </c:pt>
                <c:pt idx="16089">
                  <c:v>41214.375</c:v>
                </c:pt>
                <c:pt idx="16090">
                  <c:v>41214.415999999997</c:v>
                </c:pt>
                <c:pt idx="16091">
                  <c:v>41214.457000000002</c:v>
                </c:pt>
                <c:pt idx="16092">
                  <c:v>41214.5</c:v>
                </c:pt>
                <c:pt idx="16093">
                  <c:v>41214.542000000001</c:v>
                </c:pt>
                <c:pt idx="16094">
                  <c:v>41214.582999999999</c:v>
                </c:pt>
                <c:pt idx="16095">
                  <c:v>41214.625</c:v>
                </c:pt>
                <c:pt idx="16096">
                  <c:v>41214.665999999997</c:v>
                </c:pt>
                <c:pt idx="16097">
                  <c:v>41214.707000000002</c:v>
                </c:pt>
                <c:pt idx="16098">
                  <c:v>41214.75</c:v>
                </c:pt>
                <c:pt idx="16099">
                  <c:v>41214.790999999997</c:v>
                </c:pt>
                <c:pt idx="16100">
                  <c:v>41214.832999999999</c:v>
                </c:pt>
                <c:pt idx="16101">
                  <c:v>41214.874000000003</c:v>
                </c:pt>
                <c:pt idx="16102">
                  <c:v>41214.917000000001</c:v>
                </c:pt>
                <c:pt idx="16103">
                  <c:v>41214.957999999999</c:v>
                </c:pt>
                <c:pt idx="16104">
                  <c:v>41215</c:v>
                </c:pt>
                <c:pt idx="16105">
                  <c:v>41215.042000000001</c:v>
                </c:pt>
                <c:pt idx="16106">
                  <c:v>41215.082999999999</c:v>
                </c:pt>
                <c:pt idx="16107">
                  <c:v>41215.124000000003</c:v>
                </c:pt>
                <c:pt idx="16108">
                  <c:v>41215.165999999997</c:v>
                </c:pt>
                <c:pt idx="16109">
                  <c:v>41215.207999999999</c:v>
                </c:pt>
                <c:pt idx="16110">
                  <c:v>41215.249000000003</c:v>
                </c:pt>
                <c:pt idx="16111">
                  <c:v>41215.292000000001</c:v>
                </c:pt>
                <c:pt idx="16112">
                  <c:v>41215.332999999999</c:v>
                </c:pt>
                <c:pt idx="16113">
                  <c:v>41215.375</c:v>
                </c:pt>
                <c:pt idx="16114">
                  <c:v>41215.417000000001</c:v>
                </c:pt>
                <c:pt idx="16115">
                  <c:v>41215.457999999999</c:v>
                </c:pt>
                <c:pt idx="16116">
                  <c:v>41215.5</c:v>
                </c:pt>
                <c:pt idx="16117">
                  <c:v>41215.542000000001</c:v>
                </c:pt>
                <c:pt idx="16118">
                  <c:v>41215.582999999999</c:v>
                </c:pt>
                <c:pt idx="16119">
                  <c:v>41215.624000000003</c:v>
                </c:pt>
                <c:pt idx="16120">
                  <c:v>41215.667000000001</c:v>
                </c:pt>
                <c:pt idx="16121">
                  <c:v>41215.707999999999</c:v>
                </c:pt>
                <c:pt idx="16122">
                  <c:v>41215.749000000003</c:v>
                </c:pt>
                <c:pt idx="16123">
                  <c:v>41215.790999999997</c:v>
                </c:pt>
                <c:pt idx="16124">
                  <c:v>41215.832999999999</c:v>
                </c:pt>
                <c:pt idx="16125">
                  <c:v>41215.875</c:v>
                </c:pt>
                <c:pt idx="16126">
                  <c:v>41215.917000000001</c:v>
                </c:pt>
                <c:pt idx="16127">
                  <c:v>41215.957999999999</c:v>
                </c:pt>
                <c:pt idx="16128">
                  <c:v>41215.999000000003</c:v>
                </c:pt>
                <c:pt idx="16129">
                  <c:v>41216.040999999997</c:v>
                </c:pt>
                <c:pt idx="16130">
                  <c:v>41216.082999999999</c:v>
                </c:pt>
                <c:pt idx="16131">
                  <c:v>41216.125</c:v>
                </c:pt>
                <c:pt idx="16132">
                  <c:v>41216.167000000001</c:v>
                </c:pt>
                <c:pt idx="16133">
                  <c:v>41216.207999999999</c:v>
                </c:pt>
                <c:pt idx="16134">
                  <c:v>41216.25</c:v>
                </c:pt>
                <c:pt idx="16135">
                  <c:v>41216.292000000001</c:v>
                </c:pt>
                <c:pt idx="16136">
                  <c:v>41216.332999999999</c:v>
                </c:pt>
                <c:pt idx="16137">
                  <c:v>41216.375</c:v>
                </c:pt>
                <c:pt idx="16138">
                  <c:v>41216.415999999997</c:v>
                </c:pt>
                <c:pt idx="16139">
                  <c:v>41216.457000000002</c:v>
                </c:pt>
                <c:pt idx="16140">
                  <c:v>41216.5</c:v>
                </c:pt>
                <c:pt idx="16141">
                  <c:v>41216.542000000001</c:v>
                </c:pt>
                <c:pt idx="16142">
                  <c:v>41216.582999999999</c:v>
                </c:pt>
                <c:pt idx="16143">
                  <c:v>41216.625</c:v>
                </c:pt>
                <c:pt idx="16144">
                  <c:v>41216.667000000001</c:v>
                </c:pt>
                <c:pt idx="16145">
                  <c:v>41216.707999999999</c:v>
                </c:pt>
                <c:pt idx="16146">
                  <c:v>41216.75</c:v>
                </c:pt>
                <c:pt idx="16147">
                  <c:v>41216.792000000001</c:v>
                </c:pt>
                <c:pt idx="16148">
                  <c:v>41216.832999999999</c:v>
                </c:pt>
                <c:pt idx="16149">
                  <c:v>41216.874000000003</c:v>
                </c:pt>
                <c:pt idx="16150">
                  <c:v>41216.915999999997</c:v>
                </c:pt>
                <c:pt idx="16151">
                  <c:v>41216.957999999999</c:v>
                </c:pt>
                <c:pt idx="16152">
                  <c:v>41217</c:v>
                </c:pt>
                <c:pt idx="16153">
                  <c:v>41217.040999999997</c:v>
                </c:pt>
                <c:pt idx="16154">
                  <c:v>41217.082999999999</c:v>
                </c:pt>
                <c:pt idx="16155">
                  <c:v>41217.125</c:v>
                </c:pt>
                <c:pt idx="16156">
                  <c:v>41217.165999999997</c:v>
                </c:pt>
                <c:pt idx="16157">
                  <c:v>41217.207000000002</c:v>
                </c:pt>
                <c:pt idx="16158">
                  <c:v>41217.249000000003</c:v>
                </c:pt>
                <c:pt idx="16159">
                  <c:v>41217.290999999997</c:v>
                </c:pt>
                <c:pt idx="16160">
                  <c:v>41217.332999999999</c:v>
                </c:pt>
                <c:pt idx="16161">
                  <c:v>41217.375</c:v>
                </c:pt>
                <c:pt idx="16162">
                  <c:v>41217.417000000001</c:v>
                </c:pt>
                <c:pt idx="16163">
                  <c:v>41217.457999999999</c:v>
                </c:pt>
                <c:pt idx="16164">
                  <c:v>41217.5</c:v>
                </c:pt>
                <c:pt idx="16165">
                  <c:v>41217.542000000001</c:v>
                </c:pt>
                <c:pt idx="16166">
                  <c:v>41217.582999999999</c:v>
                </c:pt>
                <c:pt idx="16167">
                  <c:v>41217.625</c:v>
                </c:pt>
                <c:pt idx="16168">
                  <c:v>41217.667000000001</c:v>
                </c:pt>
                <c:pt idx="16169">
                  <c:v>41217.707999999999</c:v>
                </c:pt>
                <c:pt idx="16170">
                  <c:v>41217.75</c:v>
                </c:pt>
                <c:pt idx="16171">
                  <c:v>41217.792000000001</c:v>
                </c:pt>
                <c:pt idx="16172">
                  <c:v>41217.832999999999</c:v>
                </c:pt>
                <c:pt idx="16173">
                  <c:v>41217.875</c:v>
                </c:pt>
                <c:pt idx="16174">
                  <c:v>41217.917000000001</c:v>
                </c:pt>
                <c:pt idx="16175">
                  <c:v>41217.957999999999</c:v>
                </c:pt>
                <c:pt idx="16176">
                  <c:v>41218</c:v>
                </c:pt>
                <c:pt idx="16177">
                  <c:v>41218.040999999997</c:v>
                </c:pt>
                <c:pt idx="16178">
                  <c:v>41218.082999999999</c:v>
                </c:pt>
                <c:pt idx="16179">
                  <c:v>41218.124000000003</c:v>
                </c:pt>
                <c:pt idx="16180">
                  <c:v>41218.167000000001</c:v>
                </c:pt>
                <c:pt idx="16181">
                  <c:v>41218.207999999999</c:v>
                </c:pt>
                <c:pt idx="16182">
                  <c:v>41218.25</c:v>
                </c:pt>
                <c:pt idx="16183">
                  <c:v>41218.290999999997</c:v>
                </c:pt>
                <c:pt idx="16184">
                  <c:v>41218.332999999999</c:v>
                </c:pt>
                <c:pt idx="16185">
                  <c:v>41218.375</c:v>
                </c:pt>
                <c:pt idx="16186">
                  <c:v>41218.415999999997</c:v>
                </c:pt>
                <c:pt idx="16187">
                  <c:v>41218.457999999999</c:v>
                </c:pt>
                <c:pt idx="16188">
                  <c:v>41218.5</c:v>
                </c:pt>
                <c:pt idx="16189">
                  <c:v>41218.540999999997</c:v>
                </c:pt>
                <c:pt idx="16190">
                  <c:v>41218.582999999999</c:v>
                </c:pt>
                <c:pt idx="16191">
                  <c:v>41218.625</c:v>
                </c:pt>
                <c:pt idx="16192">
                  <c:v>41218.665999999997</c:v>
                </c:pt>
                <c:pt idx="16193">
                  <c:v>41218.707999999999</c:v>
                </c:pt>
                <c:pt idx="16194">
                  <c:v>41218.75</c:v>
                </c:pt>
                <c:pt idx="16195">
                  <c:v>41218.790999999997</c:v>
                </c:pt>
                <c:pt idx="16196">
                  <c:v>41218.832000000002</c:v>
                </c:pt>
                <c:pt idx="16197">
                  <c:v>41218.875</c:v>
                </c:pt>
                <c:pt idx="16198">
                  <c:v>41218.917000000001</c:v>
                </c:pt>
                <c:pt idx="16199">
                  <c:v>41218.957000000002</c:v>
                </c:pt>
                <c:pt idx="16200">
                  <c:v>41218.999000000003</c:v>
                </c:pt>
                <c:pt idx="16201">
                  <c:v>41219.040999999997</c:v>
                </c:pt>
                <c:pt idx="16202">
                  <c:v>41219.082000000002</c:v>
                </c:pt>
                <c:pt idx="16203">
                  <c:v>41219.125</c:v>
                </c:pt>
                <c:pt idx="16204">
                  <c:v>41219.167000000001</c:v>
                </c:pt>
                <c:pt idx="16205">
                  <c:v>41219.207000000002</c:v>
                </c:pt>
                <c:pt idx="16206">
                  <c:v>41219.25</c:v>
                </c:pt>
                <c:pt idx="16207">
                  <c:v>41219.292000000001</c:v>
                </c:pt>
                <c:pt idx="16208">
                  <c:v>41219.332999999999</c:v>
                </c:pt>
                <c:pt idx="16209">
                  <c:v>41219.375</c:v>
                </c:pt>
                <c:pt idx="16210">
                  <c:v>41219.417000000001</c:v>
                </c:pt>
                <c:pt idx="16211">
                  <c:v>41219.457999999999</c:v>
                </c:pt>
                <c:pt idx="16212">
                  <c:v>41219.5</c:v>
                </c:pt>
                <c:pt idx="16213">
                  <c:v>41219.542000000001</c:v>
                </c:pt>
                <c:pt idx="16214">
                  <c:v>41219.582999999999</c:v>
                </c:pt>
                <c:pt idx="16215">
                  <c:v>41219.625</c:v>
                </c:pt>
                <c:pt idx="16216">
                  <c:v>41219.665999999997</c:v>
                </c:pt>
                <c:pt idx="16217">
                  <c:v>41219.707999999999</c:v>
                </c:pt>
                <c:pt idx="16218">
                  <c:v>41219.75</c:v>
                </c:pt>
                <c:pt idx="16219">
                  <c:v>41219.792000000001</c:v>
                </c:pt>
                <c:pt idx="16220">
                  <c:v>41219.832999999999</c:v>
                </c:pt>
                <c:pt idx="16221">
                  <c:v>41219.874000000003</c:v>
                </c:pt>
                <c:pt idx="16222">
                  <c:v>41219.917000000001</c:v>
                </c:pt>
                <c:pt idx="16223">
                  <c:v>41219.957999999999</c:v>
                </c:pt>
                <c:pt idx="16224">
                  <c:v>41220</c:v>
                </c:pt>
                <c:pt idx="16225">
                  <c:v>41220.042000000001</c:v>
                </c:pt>
                <c:pt idx="16226">
                  <c:v>41220.082999999999</c:v>
                </c:pt>
                <c:pt idx="16227">
                  <c:v>41220.125</c:v>
                </c:pt>
                <c:pt idx="16228">
                  <c:v>41220.165999999997</c:v>
                </c:pt>
                <c:pt idx="16229">
                  <c:v>41220.207999999999</c:v>
                </c:pt>
                <c:pt idx="16230">
                  <c:v>41220.25</c:v>
                </c:pt>
                <c:pt idx="16231">
                  <c:v>41220.290999999997</c:v>
                </c:pt>
                <c:pt idx="16232">
                  <c:v>41220.332000000002</c:v>
                </c:pt>
                <c:pt idx="16233">
                  <c:v>41220.375</c:v>
                </c:pt>
                <c:pt idx="16234">
                  <c:v>41220.417000000001</c:v>
                </c:pt>
                <c:pt idx="16235">
                  <c:v>41220.457999999999</c:v>
                </c:pt>
                <c:pt idx="16236">
                  <c:v>41220.499000000003</c:v>
                </c:pt>
                <c:pt idx="16237">
                  <c:v>41220.540999999997</c:v>
                </c:pt>
                <c:pt idx="16238">
                  <c:v>41220.582999999999</c:v>
                </c:pt>
                <c:pt idx="16239">
                  <c:v>41220.625</c:v>
                </c:pt>
                <c:pt idx="16240">
                  <c:v>41220.667000000001</c:v>
                </c:pt>
                <c:pt idx="16241">
                  <c:v>41220.707999999999</c:v>
                </c:pt>
                <c:pt idx="16242">
                  <c:v>41220.75</c:v>
                </c:pt>
                <c:pt idx="16243">
                  <c:v>41220.790999999997</c:v>
                </c:pt>
                <c:pt idx="16244">
                  <c:v>41220.832999999999</c:v>
                </c:pt>
                <c:pt idx="16245">
                  <c:v>41220.875</c:v>
                </c:pt>
                <c:pt idx="16246">
                  <c:v>41220.917000000001</c:v>
                </c:pt>
                <c:pt idx="16247">
                  <c:v>41220.957999999999</c:v>
                </c:pt>
                <c:pt idx="16248">
                  <c:v>41221</c:v>
                </c:pt>
                <c:pt idx="16249">
                  <c:v>41221.042000000001</c:v>
                </c:pt>
                <c:pt idx="16250">
                  <c:v>41221.082999999999</c:v>
                </c:pt>
                <c:pt idx="16251">
                  <c:v>41221.125</c:v>
                </c:pt>
                <c:pt idx="16252">
                  <c:v>41221.167000000001</c:v>
                </c:pt>
                <c:pt idx="16253">
                  <c:v>41221.207999999999</c:v>
                </c:pt>
                <c:pt idx="16254">
                  <c:v>41221.249000000003</c:v>
                </c:pt>
                <c:pt idx="16255">
                  <c:v>41221.292000000001</c:v>
                </c:pt>
                <c:pt idx="16256">
                  <c:v>41221.332999999999</c:v>
                </c:pt>
                <c:pt idx="16257">
                  <c:v>41221.374000000003</c:v>
                </c:pt>
                <c:pt idx="16258">
                  <c:v>41221.417000000001</c:v>
                </c:pt>
                <c:pt idx="16259">
                  <c:v>41221.457000000002</c:v>
                </c:pt>
                <c:pt idx="16260">
                  <c:v>41221.5</c:v>
                </c:pt>
                <c:pt idx="16261">
                  <c:v>41221.540999999997</c:v>
                </c:pt>
                <c:pt idx="16262">
                  <c:v>41221.582999999999</c:v>
                </c:pt>
                <c:pt idx="16263">
                  <c:v>41221.625</c:v>
                </c:pt>
                <c:pt idx="16264">
                  <c:v>41221.665999999997</c:v>
                </c:pt>
                <c:pt idx="16265">
                  <c:v>41221.707999999999</c:v>
                </c:pt>
                <c:pt idx="16266">
                  <c:v>41221.75</c:v>
                </c:pt>
                <c:pt idx="16267">
                  <c:v>41221.790999999997</c:v>
                </c:pt>
                <c:pt idx="16268">
                  <c:v>41221.832999999999</c:v>
                </c:pt>
                <c:pt idx="16269">
                  <c:v>41221.874000000003</c:v>
                </c:pt>
                <c:pt idx="16270">
                  <c:v>41221.917000000001</c:v>
                </c:pt>
                <c:pt idx="16271">
                  <c:v>41221.957000000002</c:v>
                </c:pt>
                <c:pt idx="16272">
                  <c:v>41221.999000000003</c:v>
                </c:pt>
                <c:pt idx="16273">
                  <c:v>41222.040999999997</c:v>
                </c:pt>
                <c:pt idx="16274">
                  <c:v>41222.082999999999</c:v>
                </c:pt>
                <c:pt idx="16275">
                  <c:v>41222.125</c:v>
                </c:pt>
                <c:pt idx="16276">
                  <c:v>41222.167000000001</c:v>
                </c:pt>
                <c:pt idx="16277">
                  <c:v>41222.207999999999</c:v>
                </c:pt>
                <c:pt idx="16278">
                  <c:v>41222.249000000003</c:v>
                </c:pt>
                <c:pt idx="16279">
                  <c:v>41222.292000000001</c:v>
                </c:pt>
                <c:pt idx="16280">
                  <c:v>41222.332999999999</c:v>
                </c:pt>
                <c:pt idx="16281">
                  <c:v>41222.374000000003</c:v>
                </c:pt>
                <c:pt idx="16282">
                  <c:v>41222.417000000001</c:v>
                </c:pt>
                <c:pt idx="16283">
                  <c:v>41222.457999999999</c:v>
                </c:pt>
                <c:pt idx="16284">
                  <c:v>41222.5</c:v>
                </c:pt>
                <c:pt idx="16285">
                  <c:v>41222.540999999997</c:v>
                </c:pt>
                <c:pt idx="16286">
                  <c:v>41222.582999999999</c:v>
                </c:pt>
                <c:pt idx="16287">
                  <c:v>41222.625</c:v>
                </c:pt>
                <c:pt idx="16288">
                  <c:v>41222.665999999997</c:v>
                </c:pt>
                <c:pt idx="16289">
                  <c:v>41222.707999999999</c:v>
                </c:pt>
                <c:pt idx="16290">
                  <c:v>41222.749000000003</c:v>
                </c:pt>
                <c:pt idx="16291">
                  <c:v>41222.790999999997</c:v>
                </c:pt>
                <c:pt idx="16292">
                  <c:v>41222.832999999999</c:v>
                </c:pt>
                <c:pt idx="16293">
                  <c:v>41222.875</c:v>
                </c:pt>
                <c:pt idx="16294">
                  <c:v>41222.915999999997</c:v>
                </c:pt>
                <c:pt idx="16295">
                  <c:v>41222.957999999999</c:v>
                </c:pt>
                <c:pt idx="16296">
                  <c:v>41222.999000000003</c:v>
                </c:pt>
                <c:pt idx="16297">
                  <c:v>41223.042000000001</c:v>
                </c:pt>
                <c:pt idx="16298">
                  <c:v>41223.082999999999</c:v>
                </c:pt>
                <c:pt idx="16299">
                  <c:v>41223.125</c:v>
                </c:pt>
                <c:pt idx="16300">
                  <c:v>41223.165999999997</c:v>
                </c:pt>
                <c:pt idx="16301">
                  <c:v>41223.207000000002</c:v>
                </c:pt>
                <c:pt idx="16302">
                  <c:v>41223.25</c:v>
                </c:pt>
                <c:pt idx="16303">
                  <c:v>41223.292000000001</c:v>
                </c:pt>
                <c:pt idx="16304">
                  <c:v>41223.332999999999</c:v>
                </c:pt>
                <c:pt idx="16305">
                  <c:v>41223.375</c:v>
                </c:pt>
                <c:pt idx="16306">
                  <c:v>41223.415999999997</c:v>
                </c:pt>
                <c:pt idx="16307">
                  <c:v>41223.457999999999</c:v>
                </c:pt>
                <c:pt idx="16308">
                  <c:v>41223.5</c:v>
                </c:pt>
                <c:pt idx="16309">
                  <c:v>41223.540999999997</c:v>
                </c:pt>
                <c:pt idx="16310">
                  <c:v>41223.582000000002</c:v>
                </c:pt>
                <c:pt idx="16311">
                  <c:v>41223.625</c:v>
                </c:pt>
                <c:pt idx="16312">
                  <c:v>41223.665999999997</c:v>
                </c:pt>
                <c:pt idx="16313">
                  <c:v>41223.707999999999</c:v>
                </c:pt>
                <c:pt idx="16314">
                  <c:v>41223.75</c:v>
                </c:pt>
                <c:pt idx="16315">
                  <c:v>41223.790999999997</c:v>
                </c:pt>
                <c:pt idx="16316">
                  <c:v>41223.832999999999</c:v>
                </c:pt>
                <c:pt idx="16317">
                  <c:v>41223.875</c:v>
                </c:pt>
                <c:pt idx="16318">
                  <c:v>41223.915999999997</c:v>
                </c:pt>
                <c:pt idx="16319">
                  <c:v>41223.957999999999</c:v>
                </c:pt>
                <c:pt idx="16320">
                  <c:v>41223.999000000003</c:v>
                </c:pt>
                <c:pt idx="16321">
                  <c:v>41224.042000000001</c:v>
                </c:pt>
                <c:pt idx="16322">
                  <c:v>41224.082999999999</c:v>
                </c:pt>
                <c:pt idx="16323">
                  <c:v>41224.125</c:v>
                </c:pt>
                <c:pt idx="16324">
                  <c:v>41224.167000000001</c:v>
                </c:pt>
                <c:pt idx="16325">
                  <c:v>41224.207999999999</c:v>
                </c:pt>
                <c:pt idx="16326">
                  <c:v>41224.25</c:v>
                </c:pt>
                <c:pt idx="16327">
                  <c:v>41224.292000000001</c:v>
                </c:pt>
                <c:pt idx="16328">
                  <c:v>41224.332999999999</c:v>
                </c:pt>
                <c:pt idx="16329">
                  <c:v>41224.375</c:v>
                </c:pt>
                <c:pt idx="16330">
                  <c:v>41224.415999999997</c:v>
                </c:pt>
                <c:pt idx="16331">
                  <c:v>41224.457999999999</c:v>
                </c:pt>
                <c:pt idx="16332">
                  <c:v>41224.5</c:v>
                </c:pt>
                <c:pt idx="16333">
                  <c:v>41224.542000000001</c:v>
                </c:pt>
                <c:pt idx="16334">
                  <c:v>41224.582999999999</c:v>
                </c:pt>
                <c:pt idx="16335">
                  <c:v>41224.625</c:v>
                </c:pt>
                <c:pt idx="16336">
                  <c:v>41224.667000000001</c:v>
                </c:pt>
                <c:pt idx="16337">
                  <c:v>41224.707999999999</c:v>
                </c:pt>
                <c:pt idx="16338">
                  <c:v>41224.75</c:v>
                </c:pt>
                <c:pt idx="16339">
                  <c:v>41224.790999999997</c:v>
                </c:pt>
                <c:pt idx="16340">
                  <c:v>41224.832999999999</c:v>
                </c:pt>
                <c:pt idx="16341">
                  <c:v>41224.875</c:v>
                </c:pt>
                <c:pt idx="16342">
                  <c:v>41224.915999999997</c:v>
                </c:pt>
                <c:pt idx="16343">
                  <c:v>41224.957999999999</c:v>
                </c:pt>
                <c:pt idx="16344">
                  <c:v>41224.999000000003</c:v>
                </c:pt>
                <c:pt idx="16345">
                  <c:v>41225.042000000001</c:v>
                </c:pt>
                <c:pt idx="16346">
                  <c:v>41225.082999999999</c:v>
                </c:pt>
                <c:pt idx="16347">
                  <c:v>41225.125</c:v>
                </c:pt>
                <c:pt idx="16348">
                  <c:v>41225.167000000001</c:v>
                </c:pt>
                <c:pt idx="16349">
                  <c:v>41225.207000000002</c:v>
                </c:pt>
                <c:pt idx="16350">
                  <c:v>41225.25</c:v>
                </c:pt>
                <c:pt idx="16351">
                  <c:v>41225.290999999997</c:v>
                </c:pt>
                <c:pt idx="16352">
                  <c:v>41225.332999999999</c:v>
                </c:pt>
                <c:pt idx="16353">
                  <c:v>41225.375</c:v>
                </c:pt>
                <c:pt idx="16354">
                  <c:v>41225.415999999997</c:v>
                </c:pt>
                <c:pt idx="16355">
                  <c:v>41225.457999999999</c:v>
                </c:pt>
                <c:pt idx="16356">
                  <c:v>41225.5</c:v>
                </c:pt>
                <c:pt idx="16357">
                  <c:v>41225.540999999997</c:v>
                </c:pt>
                <c:pt idx="16358">
                  <c:v>41225.582999999999</c:v>
                </c:pt>
                <c:pt idx="16359">
                  <c:v>41225.625</c:v>
                </c:pt>
                <c:pt idx="16360">
                  <c:v>41225.667000000001</c:v>
                </c:pt>
                <c:pt idx="16361">
                  <c:v>41225.707999999999</c:v>
                </c:pt>
                <c:pt idx="16362">
                  <c:v>41225.749000000003</c:v>
                </c:pt>
                <c:pt idx="16363">
                  <c:v>41225.790999999997</c:v>
                </c:pt>
                <c:pt idx="16364">
                  <c:v>41225.832999999999</c:v>
                </c:pt>
                <c:pt idx="16365">
                  <c:v>41225.874000000003</c:v>
                </c:pt>
                <c:pt idx="16366">
                  <c:v>41225.915999999997</c:v>
                </c:pt>
                <c:pt idx="16367">
                  <c:v>41225.957999999999</c:v>
                </c:pt>
                <c:pt idx="16368">
                  <c:v>41225.999000000003</c:v>
                </c:pt>
                <c:pt idx="16369">
                  <c:v>41226.042000000001</c:v>
                </c:pt>
                <c:pt idx="16370">
                  <c:v>41226.082999999999</c:v>
                </c:pt>
                <c:pt idx="16371">
                  <c:v>41226.124000000003</c:v>
                </c:pt>
                <c:pt idx="16372">
                  <c:v>41226.167000000001</c:v>
                </c:pt>
                <c:pt idx="16373">
                  <c:v>41226.207000000002</c:v>
                </c:pt>
                <c:pt idx="16374">
                  <c:v>41226.25</c:v>
                </c:pt>
                <c:pt idx="16375">
                  <c:v>41226.292000000001</c:v>
                </c:pt>
                <c:pt idx="16376">
                  <c:v>41226.332999999999</c:v>
                </c:pt>
                <c:pt idx="16377">
                  <c:v>41226.375</c:v>
                </c:pt>
                <c:pt idx="16378">
                  <c:v>41226.417000000001</c:v>
                </c:pt>
                <c:pt idx="16379">
                  <c:v>41226.457999999999</c:v>
                </c:pt>
                <c:pt idx="16380">
                  <c:v>41226.499000000003</c:v>
                </c:pt>
                <c:pt idx="16381">
                  <c:v>41226.540999999997</c:v>
                </c:pt>
                <c:pt idx="16382">
                  <c:v>41226.582999999999</c:v>
                </c:pt>
                <c:pt idx="16383">
                  <c:v>41226.625</c:v>
                </c:pt>
                <c:pt idx="16384">
                  <c:v>41226.667000000001</c:v>
                </c:pt>
                <c:pt idx="16385">
                  <c:v>41226.707000000002</c:v>
                </c:pt>
                <c:pt idx="16386">
                  <c:v>41226.75</c:v>
                </c:pt>
                <c:pt idx="16387">
                  <c:v>41226.792000000001</c:v>
                </c:pt>
                <c:pt idx="16388">
                  <c:v>41226.832999999999</c:v>
                </c:pt>
                <c:pt idx="16389">
                  <c:v>41226.875</c:v>
                </c:pt>
                <c:pt idx="16390">
                  <c:v>41226.917000000001</c:v>
                </c:pt>
                <c:pt idx="16391">
                  <c:v>41226.957999999999</c:v>
                </c:pt>
                <c:pt idx="16392">
                  <c:v>41226.999000000003</c:v>
                </c:pt>
                <c:pt idx="16393">
                  <c:v>41227.042000000001</c:v>
                </c:pt>
                <c:pt idx="16394">
                  <c:v>41227.082999999999</c:v>
                </c:pt>
                <c:pt idx="16395">
                  <c:v>41227.125</c:v>
                </c:pt>
                <c:pt idx="16396">
                  <c:v>41227.165999999997</c:v>
                </c:pt>
                <c:pt idx="16397">
                  <c:v>41227.207000000002</c:v>
                </c:pt>
                <c:pt idx="16398">
                  <c:v>41227.249000000003</c:v>
                </c:pt>
                <c:pt idx="16399">
                  <c:v>41227.290999999997</c:v>
                </c:pt>
                <c:pt idx="16400">
                  <c:v>41227.332999999999</c:v>
                </c:pt>
                <c:pt idx="16401">
                  <c:v>41227.375</c:v>
                </c:pt>
                <c:pt idx="16402">
                  <c:v>41227.415999999997</c:v>
                </c:pt>
                <c:pt idx="16403">
                  <c:v>41227.457999999999</c:v>
                </c:pt>
                <c:pt idx="16404">
                  <c:v>41227.499000000003</c:v>
                </c:pt>
                <c:pt idx="16405">
                  <c:v>41227.542000000001</c:v>
                </c:pt>
                <c:pt idx="16406">
                  <c:v>41227.582999999999</c:v>
                </c:pt>
                <c:pt idx="16407">
                  <c:v>41227.625</c:v>
                </c:pt>
                <c:pt idx="16408">
                  <c:v>41227.665999999997</c:v>
                </c:pt>
                <c:pt idx="16409">
                  <c:v>41227.707999999999</c:v>
                </c:pt>
                <c:pt idx="16410">
                  <c:v>41227.749000000003</c:v>
                </c:pt>
                <c:pt idx="16411">
                  <c:v>41227.792000000001</c:v>
                </c:pt>
                <c:pt idx="16412">
                  <c:v>41227.832999999999</c:v>
                </c:pt>
                <c:pt idx="16413">
                  <c:v>41227.875</c:v>
                </c:pt>
                <c:pt idx="16414">
                  <c:v>41227.917000000001</c:v>
                </c:pt>
                <c:pt idx="16415">
                  <c:v>41227.957999999999</c:v>
                </c:pt>
                <c:pt idx="16416">
                  <c:v>41228</c:v>
                </c:pt>
                <c:pt idx="16417">
                  <c:v>41228.042000000001</c:v>
                </c:pt>
                <c:pt idx="16418">
                  <c:v>41228.082999999999</c:v>
                </c:pt>
                <c:pt idx="16419">
                  <c:v>41228.125</c:v>
                </c:pt>
                <c:pt idx="16420">
                  <c:v>41228.165999999997</c:v>
                </c:pt>
                <c:pt idx="16421">
                  <c:v>41228.207999999999</c:v>
                </c:pt>
                <c:pt idx="16422">
                  <c:v>41228.249000000003</c:v>
                </c:pt>
                <c:pt idx="16423">
                  <c:v>41228.290999999997</c:v>
                </c:pt>
                <c:pt idx="16424">
                  <c:v>41228.332999999999</c:v>
                </c:pt>
                <c:pt idx="16425">
                  <c:v>41228.375</c:v>
                </c:pt>
                <c:pt idx="16426">
                  <c:v>41228.415999999997</c:v>
                </c:pt>
                <c:pt idx="16427">
                  <c:v>41228.457999999999</c:v>
                </c:pt>
                <c:pt idx="16428">
                  <c:v>41228.499000000003</c:v>
                </c:pt>
                <c:pt idx="16429">
                  <c:v>41228.540999999997</c:v>
                </c:pt>
                <c:pt idx="16430">
                  <c:v>41228.582999999999</c:v>
                </c:pt>
                <c:pt idx="16431">
                  <c:v>41228.624000000003</c:v>
                </c:pt>
                <c:pt idx="16432">
                  <c:v>41228.667000000001</c:v>
                </c:pt>
                <c:pt idx="16433">
                  <c:v>41228.707999999999</c:v>
                </c:pt>
                <c:pt idx="16434">
                  <c:v>41228.75</c:v>
                </c:pt>
                <c:pt idx="16435">
                  <c:v>41228.792000000001</c:v>
                </c:pt>
                <c:pt idx="16436">
                  <c:v>41228.832999999999</c:v>
                </c:pt>
                <c:pt idx="16437">
                  <c:v>41228.874000000003</c:v>
                </c:pt>
                <c:pt idx="16438">
                  <c:v>41228.915999999997</c:v>
                </c:pt>
                <c:pt idx="16439">
                  <c:v>41228.957999999999</c:v>
                </c:pt>
                <c:pt idx="16440">
                  <c:v>41229</c:v>
                </c:pt>
                <c:pt idx="16441">
                  <c:v>41229.042000000001</c:v>
                </c:pt>
                <c:pt idx="16442">
                  <c:v>41229.082999999999</c:v>
                </c:pt>
                <c:pt idx="16443">
                  <c:v>41229.125</c:v>
                </c:pt>
                <c:pt idx="16444">
                  <c:v>41229.165999999997</c:v>
                </c:pt>
                <c:pt idx="16445">
                  <c:v>41229.207999999999</c:v>
                </c:pt>
                <c:pt idx="16446">
                  <c:v>41229.25</c:v>
                </c:pt>
                <c:pt idx="16447">
                  <c:v>41229.290999999997</c:v>
                </c:pt>
                <c:pt idx="16448">
                  <c:v>41229.332999999999</c:v>
                </c:pt>
                <c:pt idx="16449">
                  <c:v>41229.375</c:v>
                </c:pt>
                <c:pt idx="16450">
                  <c:v>41229.415999999997</c:v>
                </c:pt>
                <c:pt idx="16451">
                  <c:v>41229.457000000002</c:v>
                </c:pt>
                <c:pt idx="16452">
                  <c:v>41229.5</c:v>
                </c:pt>
                <c:pt idx="16453">
                  <c:v>41229.540999999997</c:v>
                </c:pt>
                <c:pt idx="16454">
                  <c:v>41229.582999999999</c:v>
                </c:pt>
                <c:pt idx="16455">
                  <c:v>41229.624000000003</c:v>
                </c:pt>
                <c:pt idx="16456">
                  <c:v>41229.667000000001</c:v>
                </c:pt>
                <c:pt idx="16457">
                  <c:v>41229.707999999999</c:v>
                </c:pt>
                <c:pt idx="16458">
                  <c:v>41229.749000000003</c:v>
                </c:pt>
                <c:pt idx="16459">
                  <c:v>41229.790999999997</c:v>
                </c:pt>
                <c:pt idx="16460">
                  <c:v>41229.832999999999</c:v>
                </c:pt>
                <c:pt idx="16461">
                  <c:v>41229.875</c:v>
                </c:pt>
                <c:pt idx="16462">
                  <c:v>41229.917000000001</c:v>
                </c:pt>
                <c:pt idx="16463">
                  <c:v>41229.957999999999</c:v>
                </c:pt>
                <c:pt idx="16464">
                  <c:v>41230</c:v>
                </c:pt>
                <c:pt idx="16465">
                  <c:v>41230.040999999997</c:v>
                </c:pt>
                <c:pt idx="16466">
                  <c:v>41230.082999999999</c:v>
                </c:pt>
                <c:pt idx="16467">
                  <c:v>41230.124000000003</c:v>
                </c:pt>
                <c:pt idx="16468">
                  <c:v>41230.167000000001</c:v>
                </c:pt>
                <c:pt idx="16469">
                  <c:v>41230.207000000002</c:v>
                </c:pt>
                <c:pt idx="16470">
                  <c:v>41230.25</c:v>
                </c:pt>
                <c:pt idx="16471">
                  <c:v>41230.292000000001</c:v>
                </c:pt>
                <c:pt idx="16472">
                  <c:v>41230.332000000002</c:v>
                </c:pt>
                <c:pt idx="16473">
                  <c:v>41230.375</c:v>
                </c:pt>
                <c:pt idx="16474">
                  <c:v>41230.415999999997</c:v>
                </c:pt>
                <c:pt idx="16475">
                  <c:v>41230.457999999999</c:v>
                </c:pt>
                <c:pt idx="16476">
                  <c:v>41230.499000000003</c:v>
                </c:pt>
                <c:pt idx="16477">
                  <c:v>41230.540999999997</c:v>
                </c:pt>
                <c:pt idx="16478">
                  <c:v>41230.582999999999</c:v>
                </c:pt>
                <c:pt idx="16479">
                  <c:v>41230.625</c:v>
                </c:pt>
                <c:pt idx="16480">
                  <c:v>41230.665999999997</c:v>
                </c:pt>
                <c:pt idx="16481">
                  <c:v>41230.707999999999</c:v>
                </c:pt>
                <c:pt idx="16482">
                  <c:v>41230.75</c:v>
                </c:pt>
                <c:pt idx="16483">
                  <c:v>41230.790999999997</c:v>
                </c:pt>
                <c:pt idx="16484">
                  <c:v>41230.832999999999</c:v>
                </c:pt>
                <c:pt idx="16485">
                  <c:v>41230.875</c:v>
                </c:pt>
                <c:pt idx="16486">
                  <c:v>41230.915999999997</c:v>
                </c:pt>
                <c:pt idx="16487">
                  <c:v>41230.957999999999</c:v>
                </c:pt>
                <c:pt idx="16488">
                  <c:v>41231</c:v>
                </c:pt>
                <c:pt idx="16489">
                  <c:v>41231.042000000001</c:v>
                </c:pt>
                <c:pt idx="16490">
                  <c:v>41231.082000000002</c:v>
                </c:pt>
                <c:pt idx="16491">
                  <c:v>41231.125</c:v>
                </c:pt>
                <c:pt idx="16492">
                  <c:v>41231.165999999997</c:v>
                </c:pt>
                <c:pt idx="16493">
                  <c:v>41231.207999999999</c:v>
                </c:pt>
                <c:pt idx="16494">
                  <c:v>41231.249000000003</c:v>
                </c:pt>
                <c:pt idx="16495">
                  <c:v>41231.292000000001</c:v>
                </c:pt>
                <c:pt idx="16496">
                  <c:v>41231.332999999999</c:v>
                </c:pt>
                <c:pt idx="16497">
                  <c:v>41231.375</c:v>
                </c:pt>
                <c:pt idx="16498">
                  <c:v>41231.417000000001</c:v>
                </c:pt>
                <c:pt idx="16499">
                  <c:v>41231.457999999999</c:v>
                </c:pt>
                <c:pt idx="16500">
                  <c:v>41231.5</c:v>
                </c:pt>
                <c:pt idx="16501">
                  <c:v>41231.540999999997</c:v>
                </c:pt>
                <c:pt idx="16502">
                  <c:v>41231.582999999999</c:v>
                </c:pt>
                <c:pt idx="16503">
                  <c:v>41231.625</c:v>
                </c:pt>
                <c:pt idx="16504">
                  <c:v>41231.665999999997</c:v>
                </c:pt>
                <c:pt idx="16505">
                  <c:v>41231.707999999999</c:v>
                </c:pt>
                <c:pt idx="16506">
                  <c:v>41231.749000000003</c:v>
                </c:pt>
                <c:pt idx="16507">
                  <c:v>41231.790999999997</c:v>
                </c:pt>
                <c:pt idx="16508">
                  <c:v>41231.832000000002</c:v>
                </c:pt>
                <c:pt idx="16509">
                  <c:v>41231.875</c:v>
                </c:pt>
                <c:pt idx="16510">
                  <c:v>41231.915999999997</c:v>
                </c:pt>
                <c:pt idx="16511">
                  <c:v>41231.957999999999</c:v>
                </c:pt>
                <c:pt idx="16512">
                  <c:v>41231.999000000003</c:v>
                </c:pt>
                <c:pt idx="16513">
                  <c:v>41232.042000000001</c:v>
                </c:pt>
                <c:pt idx="16514">
                  <c:v>41232.082999999999</c:v>
                </c:pt>
                <c:pt idx="16515">
                  <c:v>41232.125</c:v>
                </c:pt>
                <c:pt idx="16516">
                  <c:v>41232.167000000001</c:v>
                </c:pt>
                <c:pt idx="16517">
                  <c:v>41232.207000000002</c:v>
                </c:pt>
                <c:pt idx="16518">
                  <c:v>41232.249000000003</c:v>
                </c:pt>
                <c:pt idx="16519">
                  <c:v>41232.292000000001</c:v>
                </c:pt>
                <c:pt idx="16520">
                  <c:v>41232.332999999999</c:v>
                </c:pt>
                <c:pt idx="16521">
                  <c:v>41232.375</c:v>
                </c:pt>
                <c:pt idx="16522">
                  <c:v>41232.417000000001</c:v>
                </c:pt>
                <c:pt idx="16523">
                  <c:v>41232.457999999999</c:v>
                </c:pt>
                <c:pt idx="16524">
                  <c:v>41232.5</c:v>
                </c:pt>
                <c:pt idx="16525">
                  <c:v>41232.542000000001</c:v>
                </c:pt>
                <c:pt idx="16526">
                  <c:v>41232.582999999999</c:v>
                </c:pt>
                <c:pt idx="16527">
                  <c:v>41232.625</c:v>
                </c:pt>
                <c:pt idx="16528">
                  <c:v>41232.667000000001</c:v>
                </c:pt>
                <c:pt idx="16529">
                  <c:v>41232.707000000002</c:v>
                </c:pt>
                <c:pt idx="16530">
                  <c:v>41232.749000000003</c:v>
                </c:pt>
                <c:pt idx="16531">
                  <c:v>41232.790999999997</c:v>
                </c:pt>
                <c:pt idx="16532">
                  <c:v>41232.832999999999</c:v>
                </c:pt>
                <c:pt idx="16533">
                  <c:v>41232.874000000003</c:v>
                </c:pt>
                <c:pt idx="16534">
                  <c:v>41232.917000000001</c:v>
                </c:pt>
                <c:pt idx="16535">
                  <c:v>41232.957999999999</c:v>
                </c:pt>
                <c:pt idx="16536">
                  <c:v>41233</c:v>
                </c:pt>
                <c:pt idx="16537">
                  <c:v>41233.040999999997</c:v>
                </c:pt>
                <c:pt idx="16538">
                  <c:v>41233.082999999999</c:v>
                </c:pt>
                <c:pt idx="16539">
                  <c:v>41233.125</c:v>
                </c:pt>
                <c:pt idx="16540">
                  <c:v>41233.165999999997</c:v>
                </c:pt>
                <c:pt idx="16541">
                  <c:v>41233.207999999999</c:v>
                </c:pt>
                <c:pt idx="16542">
                  <c:v>41233.25</c:v>
                </c:pt>
                <c:pt idx="16543">
                  <c:v>41233.292000000001</c:v>
                </c:pt>
                <c:pt idx="16544">
                  <c:v>41233.332999999999</c:v>
                </c:pt>
                <c:pt idx="16545">
                  <c:v>41233.374000000003</c:v>
                </c:pt>
                <c:pt idx="16546">
                  <c:v>41233.415999999997</c:v>
                </c:pt>
                <c:pt idx="16547">
                  <c:v>41233.457999999999</c:v>
                </c:pt>
                <c:pt idx="16548">
                  <c:v>41233.5</c:v>
                </c:pt>
                <c:pt idx="16549">
                  <c:v>41233.542000000001</c:v>
                </c:pt>
                <c:pt idx="16550">
                  <c:v>41233.582999999999</c:v>
                </c:pt>
                <c:pt idx="16551">
                  <c:v>41233.625</c:v>
                </c:pt>
                <c:pt idx="16552">
                  <c:v>41233.667000000001</c:v>
                </c:pt>
                <c:pt idx="16553">
                  <c:v>41233.707999999999</c:v>
                </c:pt>
                <c:pt idx="16554">
                  <c:v>41233.75</c:v>
                </c:pt>
                <c:pt idx="16555">
                  <c:v>41233.790999999997</c:v>
                </c:pt>
                <c:pt idx="16556">
                  <c:v>41233.832000000002</c:v>
                </c:pt>
                <c:pt idx="16557">
                  <c:v>41233.875</c:v>
                </c:pt>
                <c:pt idx="16558">
                  <c:v>41233.915999999997</c:v>
                </c:pt>
                <c:pt idx="16559">
                  <c:v>41233.957999999999</c:v>
                </c:pt>
                <c:pt idx="16560">
                  <c:v>41234</c:v>
                </c:pt>
                <c:pt idx="16561">
                  <c:v>41234.040999999997</c:v>
                </c:pt>
                <c:pt idx="16562">
                  <c:v>41234.082999999999</c:v>
                </c:pt>
                <c:pt idx="16563">
                  <c:v>41234.124000000003</c:v>
                </c:pt>
                <c:pt idx="16564">
                  <c:v>41234.165999999997</c:v>
                </c:pt>
                <c:pt idx="16565">
                  <c:v>41234.207999999999</c:v>
                </c:pt>
                <c:pt idx="16566">
                  <c:v>41234.25</c:v>
                </c:pt>
                <c:pt idx="16567">
                  <c:v>41234.292000000001</c:v>
                </c:pt>
                <c:pt idx="16568">
                  <c:v>41234.332999999999</c:v>
                </c:pt>
                <c:pt idx="16569">
                  <c:v>41234.375</c:v>
                </c:pt>
                <c:pt idx="16570">
                  <c:v>41234.415999999997</c:v>
                </c:pt>
                <c:pt idx="16571">
                  <c:v>41234.457999999999</c:v>
                </c:pt>
                <c:pt idx="16572">
                  <c:v>41234.5</c:v>
                </c:pt>
                <c:pt idx="16573">
                  <c:v>41234.540999999997</c:v>
                </c:pt>
                <c:pt idx="16574">
                  <c:v>41234.582999999999</c:v>
                </c:pt>
                <c:pt idx="16575">
                  <c:v>41234.625</c:v>
                </c:pt>
                <c:pt idx="16576">
                  <c:v>41234.667000000001</c:v>
                </c:pt>
                <c:pt idx="16577">
                  <c:v>41234.707000000002</c:v>
                </c:pt>
                <c:pt idx="16578">
                  <c:v>41234.749000000003</c:v>
                </c:pt>
                <c:pt idx="16579">
                  <c:v>41234.792000000001</c:v>
                </c:pt>
                <c:pt idx="16580">
                  <c:v>41234.832999999999</c:v>
                </c:pt>
                <c:pt idx="16581">
                  <c:v>41234.875</c:v>
                </c:pt>
                <c:pt idx="16582">
                  <c:v>41234.917000000001</c:v>
                </c:pt>
                <c:pt idx="16583">
                  <c:v>41234.957999999999</c:v>
                </c:pt>
                <c:pt idx="16584">
                  <c:v>41234.999000000003</c:v>
                </c:pt>
                <c:pt idx="16585">
                  <c:v>41235.040999999997</c:v>
                </c:pt>
                <c:pt idx="16586">
                  <c:v>41235.082999999999</c:v>
                </c:pt>
                <c:pt idx="16587">
                  <c:v>41235.125</c:v>
                </c:pt>
                <c:pt idx="16588">
                  <c:v>41235.167000000001</c:v>
                </c:pt>
                <c:pt idx="16589">
                  <c:v>41235.207000000002</c:v>
                </c:pt>
                <c:pt idx="16590">
                  <c:v>41235.25</c:v>
                </c:pt>
                <c:pt idx="16591">
                  <c:v>41235.292000000001</c:v>
                </c:pt>
                <c:pt idx="16592">
                  <c:v>41235.332999999999</c:v>
                </c:pt>
                <c:pt idx="16593">
                  <c:v>41235.375</c:v>
                </c:pt>
                <c:pt idx="16594">
                  <c:v>41235.415999999997</c:v>
                </c:pt>
                <c:pt idx="16595">
                  <c:v>41235.457999999999</c:v>
                </c:pt>
                <c:pt idx="16596">
                  <c:v>41235.499000000003</c:v>
                </c:pt>
                <c:pt idx="16597">
                  <c:v>41235.540999999997</c:v>
                </c:pt>
                <c:pt idx="16598">
                  <c:v>41235.582999999999</c:v>
                </c:pt>
                <c:pt idx="16599">
                  <c:v>41235.624000000003</c:v>
                </c:pt>
                <c:pt idx="16600">
                  <c:v>41235.665999999997</c:v>
                </c:pt>
                <c:pt idx="16601">
                  <c:v>41235.707999999999</c:v>
                </c:pt>
                <c:pt idx="16602">
                  <c:v>41235.749000000003</c:v>
                </c:pt>
                <c:pt idx="16603">
                  <c:v>41235.792000000001</c:v>
                </c:pt>
                <c:pt idx="16604">
                  <c:v>41235.832999999999</c:v>
                </c:pt>
                <c:pt idx="16605">
                  <c:v>41235.875</c:v>
                </c:pt>
                <c:pt idx="16606">
                  <c:v>41235.915999999997</c:v>
                </c:pt>
                <c:pt idx="16607">
                  <c:v>41235.957999999999</c:v>
                </c:pt>
                <c:pt idx="16608">
                  <c:v>41236</c:v>
                </c:pt>
                <c:pt idx="16609">
                  <c:v>41236.040999999997</c:v>
                </c:pt>
                <c:pt idx="16610">
                  <c:v>41236.082999999999</c:v>
                </c:pt>
                <c:pt idx="16611">
                  <c:v>41236.125</c:v>
                </c:pt>
                <c:pt idx="16612">
                  <c:v>41236.165999999997</c:v>
                </c:pt>
                <c:pt idx="16613">
                  <c:v>41236.207999999999</c:v>
                </c:pt>
                <c:pt idx="16614">
                  <c:v>41236.249000000003</c:v>
                </c:pt>
                <c:pt idx="16615">
                  <c:v>41236.290999999997</c:v>
                </c:pt>
                <c:pt idx="16616">
                  <c:v>41236.332999999999</c:v>
                </c:pt>
                <c:pt idx="16617">
                  <c:v>41236.375</c:v>
                </c:pt>
                <c:pt idx="16618">
                  <c:v>41236.417000000001</c:v>
                </c:pt>
                <c:pt idx="16619">
                  <c:v>41236.457999999999</c:v>
                </c:pt>
                <c:pt idx="16620">
                  <c:v>41236.499000000003</c:v>
                </c:pt>
                <c:pt idx="16621">
                  <c:v>41236.540999999997</c:v>
                </c:pt>
                <c:pt idx="16622">
                  <c:v>41236.582999999999</c:v>
                </c:pt>
                <c:pt idx="16623">
                  <c:v>41236.625</c:v>
                </c:pt>
                <c:pt idx="16624">
                  <c:v>41236.667000000001</c:v>
                </c:pt>
                <c:pt idx="16625">
                  <c:v>41236.707999999999</c:v>
                </c:pt>
                <c:pt idx="16626">
                  <c:v>41236.75</c:v>
                </c:pt>
                <c:pt idx="16627">
                  <c:v>41236.790999999997</c:v>
                </c:pt>
                <c:pt idx="16628">
                  <c:v>41236.832999999999</c:v>
                </c:pt>
                <c:pt idx="16629">
                  <c:v>41236.874000000003</c:v>
                </c:pt>
                <c:pt idx="16630">
                  <c:v>41236.917000000001</c:v>
                </c:pt>
                <c:pt idx="16631">
                  <c:v>41236.957999999999</c:v>
                </c:pt>
                <c:pt idx="16632">
                  <c:v>41237</c:v>
                </c:pt>
                <c:pt idx="16633">
                  <c:v>41237.040999999997</c:v>
                </c:pt>
                <c:pt idx="16634">
                  <c:v>41237.082000000002</c:v>
                </c:pt>
                <c:pt idx="16635">
                  <c:v>41237.125</c:v>
                </c:pt>
                <c:pt idx="16636">
                  <c:v>41237.165999999997</c:v>
                </c:pt>
                <c:pt idx="16637">
                  <c:v>41237.207999999999</c:v>
                </c:pt>
                <c:pt idx="16638">
                  <c:v>41237.249000000003</c:v>
                </c:pt>
                <c:pt idx="16639">
                  <c:v>41237.290999999997</c:v>
                </c:pt>
                <c:pt idx="16640">
                  <c:v>41237.332999999999</c:v>
                </c:pt>
                <c:pt idx="16641">
                  <c:v>41237.375</c:v>
                </c:pt>
                <c:pt idx="16642">
                  <c:v>41237.415999999997</c:v>
                </c:pt>
                <c:pt idx="16643">
                  <c:v>41237.457999999999</c:v>
                </c:pt>
                <c:pt idx="16644">
                  <c:v>41237.5</c:v>
                </c:pt>
                <c:pt idx="16645">
                  <c:v>41237.542000000001</c:v>
                </c:pt>
                <c:pt idx="16646">
                  <c:v>41237.582999999999</c:v>
                </c:pt>
                <c:pt idx="16647">
                  <c:v>41237.625</c:v>
                </c:pt>
                <c:pt idx="16648">
                  <c:v>41237.667000000001</c:v>
                </c:pt>
                <c:pt idx="16649">
                  <c:v>41237.707999999999</c:v>
                </c:pt>
                <c:pt idx="16650">
                  <c:v>41237.75</c:v>
                </c:pt>
                <c:pt idx="16651">
                  <c:v>41237.792000000001</c:v>
                </c:pt>
                <c:pt idx="16652">
                  <c:v>41237.832999999999</c:v>
                </c:pt>
                <c:pt idx="16653">
                  <c:v>41237.875</c:v>
                </c:pt>
                <c:pt idx="16654">
                  <c:v>41237.917000000001</c:v>
                </c:pt>
                <c:pt idx="16655">
                  <c:v>41237.957999999999</c:v>
                </c:pt>
                <c:pt idx="16656">
                  <c:v>41238</c:v>
                </c:pt>
                <c:pt idx="16657">
                  <c:v>41238.042000000001</c:v>
                </c:pt>
                <c:pt idx="16658">
                  <c:v>41238.082999999999</c:v>
                </c:pt>
                <c:pt idx="16659">
                  <c:v>41238.124000000003</c:v>
                </c:pt>
                <c:pt idx="16660">
                  <c:v>41238.167000000001</c:v>
                </c:pt>
                <c:pt idx="16661">
                  <c:v>41238.207999999999</c:v>
                </c:pt>
                <c:pt idx="16662">
                  <c:v>41238.25</c:v>
                </c:pt>
                <c:pt idx="16663">
                  <c:v>41238.290999999997</c:v>
                </c:pt>
                <c:pt idx="16664">
                  <c:v>41238.332999999999</c:v>
                </c:pt>
                <c:pt idx="16665">
                  <c:v>41238.375</c:v>
                </c:pt>
                <c:pt idx="16666">
                  <c:v>41238.417000000001</c:v>
                </c:pt>
                <c:pt idx="16667">
                  <c:v>41238.457999999999</c:v>
                </c:pt>
                <c:pt idx="16668">
                  <c:v>41238.499000000003</c:v>
                </c:pt>
                <c:pt idx="16669">
                  <c:v>41238.542000000001</c:v>
                </c:pt>
                <c:pt idx="16670">
                  <c:v>41238.582999999999</c:v>
                </c:pt>
                <c:pt idx="16671">
                  <c:v>41238.625</c:v>
                </c:pt>
                <c:pt idx="16672">
                  <c:v>41238.665999999997</c:v>
                </c:pt>
                <c:pt idx="16673">
                  <c:v>41238.707999999999</c:v>
                </c:pt>
                <c:pt idx="16674">
                  <c:v>41238.75</c:v>
                </c:pt>
                <c:pt idx="16675">
                  <c:v>41238.792000000001</c:v>
                </c:pt>
                <c:pt idx="16676">
                  <c:v>41238.832999999999</c:v>
                </c:pt>
                <c:pt idx="16677">
                  <c:v>41238.874000000003</c:v>
                </c:pt>
                <c:pt idx="16678">
                  <c:v>41238.915999999997</c:v>
                </c:pt>
                <c:pt idx="16679">
                  <c:v>41238.957999999999</c:v>
                </c:pt>
                <c:pt idx="16680">
                  <c:v>41239</c:v>
                </c:pt>
                <c:pt idx="16681">
                  <c:v>41239.040999999997</c:v>
                </c:pt>
                <c:pt idx="16682">
                  <c:v>41239.082999999999</c:v>
                </c:pt>
                <c:pt idx="16683">
                  <c:v>41239.124000000003</c:v>
                </c:pt>
                <c:pt idx="16684">
                  <c:v>41239.165999999997</c:v>
                </c:pt>
                <c:pt idx="16685">
                  <c:v>41239.207999999999</c:v>
                </c:pt>
                <c:pt idx="16686">
                  <c:v>41239.249000000003</c:v>
                </c:pt>
                <c:pt idx="16687">
                  <c:v>41239.290999999997</c:v>
                </c:pt>
                <c:pt idx="16688">
                  <c:v>41239.332999999999</c:v>
                </c:pt>
                <c:pt idx="16689">
                  <c:v>41239.375</c:v>
                </c:pt>
                <c:pt idx="16690">
                  <c:v>41239.415999999997</c:v>
                </c:pt>
                <c:pt idx="16691">
                  <c:v>41239.457999999999</c:v>
                </c:pt>
                <c:pt idx="16692">
                  <c:v>41239.5</c:v>
                </c:pt>
                <c:pt idx="16693">
                  <c:v>41239.542000000001</c:v>
                </c:pt>
                <c:pt idx="16694">
                  <c:v>41239.582999999999</c:v>
                </c:pt>
                <c:pt idx="16695">
                  <c:v>41239.625</c:v>
                </c:pt>
                <c:pt idx="16696">
                  <c:v>41239.667000000001</c:v>
                </c:pt>
                <c:pt idx="16697">
                  <c:v>41239.707000000002</c:v>
                </c:pt>
                <c:pt idx="16698">
                  <c:v>41239.75</c:v>
                </c:pt>
                <c:pt idx="16699">
                  <c:v>41239.790999999997</c:v>
                </c:pt>
                <c:pt idx="16700">
                  <c:v>41239.832999999999</c:v>
                </c:pt>
                <c:pt idx="16701">
                  <c:v>41239.875</c:v>
                </c:pt>
                <c:pt idx="16702">
                  <c:v>41239.917000000001</c:v>
                </c:pt>
                <c:pt idx="16703">
                  <c:v>41239.957999999999</c:v>
                </c:pt>
                <c:pt idx="16704">
                  <c:v>41239.999000000003</c:v>
                </c:pt>
                <c:pt idx="16705">
                  <c:v>41240.040999999997</c:v>
                </c:pt>
                <c:pt idx="16706">
                  <c:v>41240.082999999999</c:v>
                </c:pt>
                <c:pt idx="16707">
                  <c:v>41240.125</c:v>
                </c:pt>
                <c:pt idx="16708">
                  <c:v>41240.165999999997</c:v>
                </c:pt>
                <c:pt idx="16709">
                  <c:v>41240.207999999999</c:v>
                </c:pt>
                <c:pt idx="16710">
                  <c:v>41240.25</c:v>
                </c:pt>
                <c:pt idx="16711">
                  <c:v>41240.290999999997</c:v>
                </c:pt>
                <c:pt idx="16712">
                  <c:v>41240.332999999999</c:v>
                </c:pt>
                <c:pt idx="16713">
                  <c:v>41240.374000000003</c:v>
                </c:pt>
                <c:pt idx="16714">
                  <c:v>41240.415999999997</c:v>
                </c:pt>
                <c:pt idx="16715">
                  <c:v>41240.457000000002</c:v>
                </c:pt>
                <c:pt idx="16716">
                  <c:v>41240.5</c:v>
                </c:pt>
                <c:pt idx="16717">
                  <c:v>41240.540999999997</c:v>
                </c:pt>
                <c:pt idx="16718">
                  <c:v>41240.582999999999</c:v>
                </c:pt>
                <c:pt idx="16719">
                  <c:v>41240.625</c:v>
                </c:pt>
                <c:pt idx="16720">
                  <c:v>41240.667000000001</c:v>
                </c:pt>
                <c:pt idx="16721">
                  <c:v>41240.707999999999</c:v>
                </c:pt>
                <c:pt idx="16722">
                  <c:v>41240.75</c:v>
                </c:pt>
                <c:pt idx="16723">
                  <c:v>41240.792000000001</c:v>
                </c:pt>
                <c:pt idx="16724">
                  <c:v>41240.832999999999</c:v>
                </c:pt>
                <c:pt idx="16725">
                  <c:v>41240.874000000003</c:v>
                </c:pt>
                <c:pt idx="16726">
                  <c:v>41240.917000000001</c:v>
                </c:pt>
                <c:pt idx="16727">
                  <c:v>41240.957999999999</c:v>
                </c:pt>
                <c:pt idx="16728">
                  <c:v>41241</c:v>
                </c:pt>
                <c:pt idx="16729">
                  <c:v>41241.042000000001</c:v>
                </c:pt>
                <c:pt idx="16730">
                  <c:v>41241.082999999999</c:v>
                </c:pt>
                <c:pt idx="16731">
                  <c:v>41241.124000000003</c:v>
                </c:pt>
                <c:pt idx="16732">
                  <c:v>41241.167000000001</c:v>
                </c:pt>
                <c:pt idx="16733">
                  <c:v>41241.207000000002</c:v>
                </c:pt>
                <c:pt idx="16734">
                  <c:v>41241.25</c:v>
                </c:pt>
                <c:pt idx="16735">
                  <c:v>41241.290999999997</c:v>
                </c:pt>
                <c:pt idx="16736">
                  <c:v>41241.332999999999</c:v>
                </c:pt>
                <c:pt idx="16737">
                  <c:v>41241.375</c:v>
                </c:pt>
                <c:pt idx="16738">
                  <c:v>41241.417000000001</c:v>
                </c:pt>
                <c:pt idx="16739">
                  <c:v>41241.457000000002</c:v>
                </c:pt>
                <c:pt idx="16740">
                  <c:v>41241.5</c:v>
                </c:pt>
                <c:pt idx="16741">
                  <c:v>41241.540999999997</c:v>
                </c:pt>
                <c:pt idx="16742">
                  <c:v>41241.582999999999</c:v>
                </c:pt>
                <c:pt idx="16743">
                  <c:v>41241.625</c:v>
                </c:pt>
                <c:pt idx="16744">
                  <c:v>41241.667000000001</c:v>
                </c:pt>
                <c:pt idx="16745">
                  <c:v>41241.707999999999</c:v>
                </c:pt>
                <c:pt idx="16746">
                  <c:v>41241.75</c:v>
                </c:pt>
                <c:pt idx="16747">
                  <c:v>41241.790999999997</c:v>
                </c:pt>
                <c:pt idx="16748">
                  <c:v>41241.832000000002</c:v>
                </c:pt>
                <c:pt idx="16749">
                  <c:v>41241.875</c:v>
                </c:pt>
                <c:pt idx="16750">
                  <c:v>41241.917000000001</c:v>
                </c:pt>
                <c:pt idx="16751">
                  <c:v>41241.957999999999</c:v>
                </c:pt>
                <c:pt idx="16752">
                  <c:v>41241.999000000003</c:v>
                </c:pt>
                <c:pt idx="16753">
                  <c:v>41242.042000000001</c:v>
                </c:pt>
                <c:pt idx="16754">
                  <c:v>41242.082999999999</c:v>
                </c:pt>
                <c:pt idx="16755">
                  <c:v>41242.124000000003</c:v>
                </c:pt>
                <c:pt idx="16756">
                  <c:v>41242.167000000001</c:v>
                </c:pt>
                <c:pt idx="16757">
                  <c:v>41242.207999999999</c:v>
                </c:pt>
                <c:pt idx="16758">
                  <c:v>41242.25</c:v>
                </c:pt>
                <c:pt idx="16759">
                  <c:v>41242.290999999997</c:v>
                </c:pt>
                <c:pt idx="16760">
                  <c:v>41242.332999999999</c:v>
                </c:pt>
                <c:pt idx="16761">
                  <c:v>41242.374000000003</c:v>
                </c:pt>
                <c:pt idx="16762">
                  <c:v>41242.415999999997</c:v>
                </c:pt>
                <c:pt idx="16763">
                  <c:v>41242.457999999999</c:v>
                </c:pt>
                <c:pt idx="16764">
                  <c:v>41242.499000000003</c:v>
                </c:pt>
                <c:pt idx="16765">
                  <c:v>41242.540999999997</c:v>
                </c:pt>
                <c:pt idx="16766">
                  <c:v>41242.582999999999</c:v>
                </c:pt>
                <c:pt idx="16767">
                  <c:v>41242.625</c:v>
                </c:pt>
                <c:pt idx="16768">
                  <c:v>41242.667000000001</c:v>
                </c:pt>
                <c:pt idx="16769">
                  <c:v>41242.707999999999</c:v>
                </c:pt>
                <c:pt idx="16770">
                  <c:v>41242.749000000003</c:v>
                </c:pt>
                <c:pt idx="16771">
                  <c:v>41242.790999999997</c:v>
                </c:pt>
                <c:pt idx="16772">
                  <c:v>41242.832999999999</c:v>
                </c:pt>
                <c:pt idx="16773">
                  <c:v>41242.874000000003</c:v>
                </c:pt>
                <c:pt idx="16774">
                  <c:v>41242.917000000001</c:v>
                </c:pt>
                <c:pt idx="16775">
                  <c:v>41242.957000000002</c:v>
                </c:pt>
                <c:pt idx="16776">
                  <c:v>41243</c:v>
                </c:pt>
                <c:pt idx="16777">
                  <c:v>41243.042000000001</c:v>
                </c:pt>
                <c:pt idx="16778">
                  <c:v>41243.082000000002</c:v>
                </c:pt>
                <c:pt idx="16779">
                  <c:v>41243.125</c:v>
                </c:pt>
                <c:pt idx="16780">
                  <c:v>41243.165999999997</c:v>
                </c:pt>
                <c:pt idx="16781">
                  <c:v>41243.207999999999</c:v>
                </c:pt>
                <c:pt idx="16782">
                  <c:v>41243.249000000003</c:v>
                </c:pt>
                <c:pt idx="16783">
                  <c:v>41243.290999999997</c:v>
                </c:pt>
                <c:pt idx="16784">
                  <c:v>41243.332000000002</c:v>
                </c:pt>
                <c:pt idx="16785">
                  <c:v>41243.375</c:v>
                </c:pt>
                <c:pt idx="16786">
                  <c:v>41243.417000000001</c:v>
                </c:pt>
                <c:pt idx="16787">
                  <c:v>41243.457999999999</c:v>
                </c:pt>
                <c:pt idx="16788">
                  <c:v>41243.5</c:v>
                </c:pt>
                <c:pt idx="16789">
                  <c:v>41243.542000000001</c:v>
                </c:pt>
                <c:pt idx="16790">
                  <c:v>41243.582999999999</c:v>
                </c:pt>
                <c:pt idx="16791">
                  <c:v>41243.625</c:v>
                </c:pt>
                <c:pt idx="16792">
                  <c:v>41243.665999999997</c:v>
                </c:pt>
                <c:pt idx="16793">
                  <c:v>41243.707999999999</c:v>
                </c:pt>
                <c:pt idx="16794">
                  <c:v>41243.749000000003</c:v>
                </c:pt>
                <c:pt idx="16795">
                  <c:v>41243.790999999997</c:v>
                </c:pt>
                <c:pt idx="16796">
                  <c:v>41243.832000000002</c:v>
                </c:pt>
                <c:pt idx="16797">
                  <c:v>41243.875</c:v>
                </c:pt>
                <c:pt idx="16798">
                  <c:v>41243.915999999997</c:v>
                </c:pt>
                <c:pt idx="16799">
                  <c:v>41243.957999999999</c:v>
                </c:pt>
                <c:pt idx="16800">
                  <c:v>41243.999000000003</c:v>
                </c:pt>
                <c:pt idx="16801">
                  <c:v>41244.040999999997</c:v>
                </c:pt>
                <c:pt idx="16802">
                  <c:v>41244.082999999999</c:v>
                </c:pt>
                <c:pt idx="16803">
                  <c:v>41244.124000000003</c:v>
                </c:pt>
                <c:pt idx="16804">
                  <c:v>41244.165999999997</c:v>
                </c:pt>
                <c:pt idx="16805">
                  <c:v>41244.207999999999</c:v>
                </c:pt>
                <c:pt idx="16806">
                  <c:v>41244.25</c:v>
                </c:pt>
                <c:pt idx="16807">
                  <c:v>41244.292000000001</c:v>
                </c:pt>
                <c:pt idx="16808">
                  <c:v>41244.332999999999</c:v>
                </c:pt>
                <c:pt idx="16809">
                  <c:v>41244.374000000003</c:v>
                </c:pt>
                <c:pt idx="16810">
                  <c:v>41244.417000000001</c:v>
                </c:pt>
                <c:pt idx="16811">
                  <c:v>41244.457999999999</c:v>
                </c:pt>
                <c:pt idx="16812">
                  <c:v>41244.5</c:v>
                </c:pt>
                <c:pt idx="16813">
                  <c:v>41244.540999999997</c:v>
                </c:pt>
                <c:pt idx="16814">
                  <c:v>41244.582999999999</c:v>
                </c:pt>
                <c:pt idx="16815">
                  <c:v>41244.625</c:v>
                </c:pt>
                <c:pt idx="16816">
                  <c:v>41244.665999999997</c:v>
                </c:pt>
                <c:pt idx="16817">
                  <c:v>41244.707000000002</c:v>
                </c:pt>
                <c:pt idx="16818">
                  <c:v>41244.75</c:v>
                </c:pt>
                <c:pt idx="16819">
                  <c:v>41244.792000000001</c:v>
                </c:pt>
                <c:pt idx="16820">
                  <c:v>41244.832999999999</c:v>
                </c:pt>
                <c:pt idx="16821">
                  <c:v>41244.875</c:v>
                </c:pt>
                <c:pt idx="16822">
                  <c:v>41244.915999999997</c:v>
                </c:pt>
                <c:pt idx="16823">
                  <c:v>41244.957999999999</c:v>
                </c:pt>
                <c:pt idx="16824">
                  <c:v>41244.999000000003</c:v>
                </c:pt>
                <c:pt idx="16825">
                  <c:v>41245.040999999997</c:v>
                </c:pt>
                <c:pt idx="16826">
                  <c:v>41245.082999999999</c:v>
                </c:pt>
                <c:pt idx="16827">
                  <c:v>41245.125</c:v>
                </c:pt>
                <c:pt idx="16828">
                  <c:v>41245.165999999997</c:v>
                </c:pt>
                <c:pt idx="16829">
                  <c:v>41245.207999999999</c:v>
                </c:pt>
                <c:pt idx="16830">
                  <c:v>41245.25</c:v>
                </c:pt>
                <c:pt idx="16831">
                  <c:v>41245.290999999997</c:v>
                </c:pt>
                <c:pt idx="16832">
                  <c:v>41245.332999999999</c:v>
                </c:pt>
                <c:pt idx="16833">
                  <c:v>41245.374000000003</c:v>
                </c:pt>
                <c:pt idx="16834">
                  <c:v>41245.417000000001</c:v>
                </c:pt>
                <c:pt idx="16835">
                  <c:v>41245.457999999999</c:v>
                </c:pt>
                <c:pt idx="16836">
                  <c:v>41245.499000000003</c:v>
                </c:pt>
                <c:pt idx="16837">
                  <c:v>41245.540999999997</c:v>
                </c:pt>
                <c:pt idx="16838">
                  <c:v>41245.582999999999</c:v>
                </c:pt>
                <c:pt idx="16839">
                  <c:v>41245.625</c:v>
                </c:pt>
                <c:pt idx="16840">
                  <c:v>41245.665999999997</c:v>
                </c:pt>
                <c:pt idx="16841">
                  <c:v>41245.707999999999</c:v>
                </c:pt>
                <c:pt idx="16842">
                  <c:v>41245.749000000003</c:v>
                </c:pt>
                <c:pt idx="16843">
                  <c:v>41245.790999999997</c:v>
                </c:pt>
                <c:pt idx="16844">
                  <c:v>41245.832999999999</c:v>
                </c:pt>
                <c:pt idx="16845">
                  <c:v>41245.875</c:v>
                </c:pt>
                <c:pt idx="16846">
                  <c:v>41245.917000000001</c:v>
                </c:pt>
                <c:pt idx="16847">
                  <c:v>41245.957999999999</c:v>
                </c:pt>
                <c:pt idx="16848">
                  <c:v>41245.999000000003</c:v>
                </c:pt>
                <c:pt idx="16849">
                  <c:v>41246.042000000001</c:v>
                </c:pt>
                <c:pt idx="16850">
                  <c:v>41246.082000000002</c:v>
                </c:pt>
                <c:pt idx="16851">
                  <c:v>41246.125</c:v>
                </c:pt>
                <c:pt idx="16852">
                  <c:v>41246.167000000001</c:v>
                </c:pt>
                <c:pt idx="16853">
                  <c:v>41246.207000000002</c:v>
                </c:pt>
                <c:pt idx="16854">
                  <c:v>41246.25</c:v>
                </c:pt>
                <c:pt idx="16855">
                  <c:v>41246.290999999997</c:v>
                </c:pt>
                <c:pt idx="16856">
                  <c:v>41246.332999999999</c:v>
                </c:pt>
                <c:pt idx="16857">
                  <c:v>41246.374000000003</c:v>
                </c:pt>
                <c:pt idx="16858">
                  <c:v>41246.415999999997</c:v>
                </c:pt>
                <c:pt idx="16859">
                  <c:v>41246.457999999999</c:v>
                </c:pt>
                <c:pt idx="16860">
                  <c:v>41246.499000000003</c:v>
                </c:pt>
                <c:pt idx="16861">
                  <c:v>41246.540999999997</c:v>
                </c:pt>
                <c:pt idx="16862">
                  <c:v>41246.582000000002</c:v>
                </c:pt>
                <c:pt idx="16863">
                  <c:v>41246.625</c:v>
                </c:pt>
                <c:pt idx="16864">
                  <c:v>41246.665999999997</c:v>
                </c:pt>
                <c:pt idx="16865">
                  <c:v>41246.707999999999</c:v>
                </c:pt>
                <c:pt idx="16866">
                  <c:v>41246.75</c:v>
                </c:pt>
                <c:pt idx="16867">
                  <c:v>41246.790999999997</c:v>
                </c:pt>
                <c:pt idx="16868">
                  <c:v>41246.832999999999</c:v>
                </c:pt>
                <c:pt idx="16869">
                  <c:v>41246.875</c:v>
                </c:pt>
                <c:pt idx="16870">
                  <c:v>41246.915999999997</c:v>
                </c:pt>
                <c:pt idx="16871">
                  <c:v>41246.957999999999</c:v>
                </c:pt>
                <c:pt idx="16872">
                  <c:v>41246.999000000003</c:v>
                </c:pt>
                <c:pt idx="16873">
                  <c:v>41247.040999999997</c:v>
                </c:pt>
                <c:pt idx="16874">
                  <c:v>41247.082999999999</c:v>
                </c:pt>
                <c:pt idx="16875">
                  <c:v>41247.124000000003</c:v>
                </c:pt>
                <c:pt idx="16876">
                  <c:v>41247.165999999997</c:v>
                </c:pt>
                <c:pt idx="16877">
                  <c:v>41247.207999999999</c:v>
                </c:pt>
                <c:pt idx="16878">
                  <c:v>41247.249000000003</c:v>
                </c:pt>
                <c:pt idx="16879">
                  <c:v>41247.290999999997</c:v>
                </c:pt>
                <c:pt idx="16880">
                  <c:v>41247.332000000002</c:v>
                </c:pt>
                <c:pt idx="16881">
                  <c:v>41247.374000000003</c:v>
                </c:pt>
                <c:pt idx="16882">
                  <c:v>41247.415999999997</c:v>
                </c:pt>
                <c:pt idx="16883">
                  <c:v>41247.457000000002</c:v>
                </c:pt>
                <c:pt idx="16884">
                  <c:v>41247.5</c:v>
                </c:pt>
                <c:pt idx="16885">
                  <c:v>41247.540999999997</c:v>
                </c:pt>
                <c:pt idx="16886">
                  <c:v>41247.582999999999</c:v>
                </c:pt>
                <c:pt idx="16887">
                  <c:v>41247.624000000003</c:v>
                </c:pt>
                <c:pt idx="16888">
                  <c:v>41247.665999999997</c:v>
                </c:pt>
                <c:pt idx="16889">
                  <c:v>41247.707999999999</c:v>
                </c:pt>
                <c:pt idx="16890">
                  <c:v>41247.75</c:v>
                </c:pt>
                <c:pt idx="16891">
                  <c:v>41247.790999999997</c:v>
                </c:pt>
                <c:pt idx="16892">
                  <c:v>41247.832999999999</c:v>
                </c:pt>
                <c:pt idx="16893">
                  <c:v>41247.874000000003</c:v>
                </c:pt>
                <c:pt idx="16894">
                  <c:v>41247.915999999997</c:v>
                </c:pt>
                <c:pt idx="16895">
                  <c:v>41247.957999999999</c:v>
                </c:pt>
                <c:pt idx="16896">
                  <c:v>41247.999000000003</c:v>
                </c:pt>
                <c:pt idx="16897">
                  <c:v>41248.040999999997</c:v>
                </c:pt>
                <c:pt idx="16898">
                  <c:v>41248.082000000002</c:v>
                </c:pt>
                <c:pt idx="16899">
                  <c:v>41248.125</c:v>
                </c:pt>
                <c:pt idx="16900">
                  <c:v>41248.165999999997</c:v>
                </c:pt>
                <c:pt idx="16901">
                  <c:v>41248.207999999999</c:v>
                </c:pt>
                <c:pt idx="16902">
                  <c:v>41248.25</c:v>
                </c:pt>
                <c:pt idx="16903">
                  <c:v>41248.290999999997</c:v>
                </c:pt>
                <c:pt idx="16904">
                  <c:v>41248.332999999999</c:v>
                </c:pt>
                <c:pt idx="16905">
                  <c:v>41248.375</c:v>
                </c:pt>
                <c:pt idx="16906">
                  <c:v>41248.415999999997</c:v>
                </c:pt>
                <c:pt idx="16907">
                  <c:v>41248.457999999999</c:v>
                </c:pt>
                <c:pt idx="16908">
                  <c:v>41248.5</c:v>
                </c:pt>
                <c:pt idx="16909">
                  <c:v>41248.540999999997</c:v>
                </c:pt>
                <c:pt idx="16910">
                  <c:v>41248.582000000002</c:v>
                </c:pt>
                <c:pt idx="16911">
                  <c:v>41248.625</c:v>
                </c:pt>
                <c:pt idx="16912">
                  <c:v>41248.665999999997</c:v>
                </c:pt>
                <c:pt idx="16913">
                  <c:v>41248.707000000002</c:v>
                </c:pt>
                <c:pt idx="16914">
                  <c:v>41248.749000000003</c:v>
                </c:pt>
                <c:pt idx="16915">
                  <c:v>41248.790999999997</c:v>
                </c:pt>
                <c:pt idx="16916">
                  <c:v>41248.832999999999</c:v>
                </c:pt>
                <c:pt idx="16917">
                  <c:v>41248.874000000003</c:v>
                </c:pt>
                <c:pt idx="16918">
                  <c:v>41248.915999999997</c:v>
                </c:pt>
                <c:pt idx="16919">
                  <c:v>41248.957999999999</c:v>
                </c:pt>
                <c:pt idx="16920">
                  <c:v>41249</c:v>
                </c:pt>
                <c:pt idx="16921">
                  <c:v>41249.042000000001</c:v>
                </c:pt>
                <c:pt idx="16922">
                  <c:v>41249.082999999999</c:v>
                </c:pt>
                <c:pt idx="16923">
                  <c:v>41249.124000000003</c:v>
                </c:pt>
                <c:pt idx="16924">
                  <c:v>41249.167000000001</c:v>
                </c:pt>
                <c:pt idx="16925">
                  <c:v>41249.207999999999</c:v>
                </c:pt>
                <c:pt idx="16926">
                  <c:v>41249.25</c:v>
                </c:pt>
                <c:pt idx="16927">
                  <c:v>41249.292000000001</c:v>
                </c:pt>
                <c:pt idx="16928">
                  <c:v>41249.332999999999</c:v>
                </c:pt>
                <c:pt idx="16929">
                  <c:v>41249.374000000003</c:v>
                </c:pt>
                <c:pt idx="16930">
                  <c:v>41249.415999999997</c:v>
                </c:pt>
                <c:pt idx="16931">
                  <c:v>41249.457999999999</c:v>
                </c:pt>
                <c:pt idx="16932">
                  <c:v>41249.499000000003</c:v>
                </c:pt>
                <c:pt idx="16933">
                  <c:v>41249.540999999997</c:v>
                </c:pt>
                <c:pt idx="16934">
                  <c:v>41249.582999999999</c:v>
                </c:pt>
                <c:pt idx="16935">
                  <c:v>41249.624000000003</c:v>
                </c:pt>
                <c:pt idx="16936">
                  <c:v>41249.667000000001</c:v>
                </c:pt>
                <c:pt idx="16937">
                  <c:v>41249.707999999999</c:v>
                </c:pt>
                <c:pt idx="16938">
                  <c:v>41249.749000000003</c:v>
                </c:pt>
                <c:pt idx="16939">
                  <c:v>41249.790999999997</c:v>
                </c:pt>
                <c:pt idx="16940">
                  <c:v>41249.832999999999</c:v>
                </c:pt>
                <c:pt idx="16941">
                  <c:v>41249.874000000003</c:v>
                </c:pt>
                <c:pt idx="16942">
                  <c:v>41249.915999999997</c:v>
                </c:pt>
                <c:pt idx="16943">
                  <c:v>41249.957999999999</c:v>
                </c:pt>
                <c:pt idx="16944">
                  <c:v>41249.999000000003</c:v>
                </c:pt>
                <c:pt idx="16945">
                  <c:v>41250.040999999997</c:v>
                </c:pt>
                <c:pt idx="16946">
                  <c:v>41250.082999999999</c:v>
                </c:pt>
                <c:pt idx="16947">
                  <c:v>41250.124000000003</c:v>
                </c:pt>
                <c:pt idx="16948">
                  <c:v>41250.165999999997</c:v>
                </c:pt>
                <c:pt idx="16949">
                  <c:v>41250.207000000002</c:v>
                </c:pt>
                <c:pt idx="16950">
                  <c:v>41250.249000000003</c:v>
                </c:pt>
                <c:pt idx="16951">
                  <c:v>41250.290999999997</c:v>
                </c:pt>
                <c:pt idx="16952">
                  <c:v>41250.332999999999</c:v>
                </c:pt>
                <c:pt idx="16953">
                  <c:v>41250.374000000003</c:v>
                </c:pt>
                <c:pt idx="16954">
                  <c:v>41250.415999999997</c:v>
                </c:pt>
                <c:pt idx="16955">
                  <c:v>41250.457999999999</c:v>
                </c:pt>
                <c:pt idx="16956">
                  <c:v>41250.499000000003</c:v>
                </c:pt>
                <c:pt idx="16957">
                  <c:v>41250.540999999997</c:v>
                </c:pt>
                <c:pt idx="16958">
                  <c:v>41250.582000000002</c:v>
                </c:pt>
                <c:pt idx="16959">
                  <c:v>41250.624000000003</c:v>
                </c:pt>
                <c:pt idx="16960">
                  <c:v>41250.665999999997</c:v>
                </c:pt>
                <c:pt idx="16961">
                  <c:v>41250.707999999999</c:v>
                </c:pt>
                <c:pt idx="16962">
                  <c:v>41250.75</c:v>
                </c:pt>
                <c:pt idx="16963">
                  <c:v>41250.790999999997</c:v>
                </c:pt>
                <c:pt idx="16964">
                  <c:v>41250.832000000002</c:v>
                </c:pt>
                <c:pt idx="16965">
                  <c:v>41250.875</c:v>
                </c:pt>
                <c:pt idx="16966">
                  <c:v>41250.915999999997</c:v>
                </c:pt>
                <c:pt idx="16967">
                  <c:v>41250.957999999999</c:v>
                </c:pt>
                <c:pt idx="16968">
                  <c:v>41251</c:v>
                </c:pt>
                <c:pt idx="16969">
                  <c:v>41251.040999999997</c:v>
                </c:pt>
                <c:pt idx="16970">
                  <c:v>41251.082999999999</c:v>
                </c:pt>
                <c:pt idx="16971">
                  <c:v>41251.125</c:v>
                </c:pt>
                <c:pt idx="16972">
                  <c:v>41251.165999999997</c:v>
                </c:pt>
                <c:pt idx="16973">
                  <c:v>41251.207999999999</c:v>
                </c:pt>
                <c:pt idx="16974">
                  <c:v>41251.249000000003</c:v>
                </c:pt>
                <c:pt idx="16975">
                  <c:v>41251.290999999997</c:v>
                </c:pt>
                <c:pt idx="16976">
                  <c:v>41251.332999999999</c:v>
                </c:pt>
                <c:pt idx="16977">
                  <c:v>41251.375</c:v>
                </c:pt>
                <c:pt idx="16978">
                  <c:v>41251.415999999997</c:v>
                </c:pt>
                <c:pt idx="16979">
                  <c:v>41251.457000000002</c:v>
                </c:pt>
                <c:pt idx="16980">
                  <c:v>41251.5</c:v>
                </c:pt>
                <c:pt idx="16981">
                  <c:v>41251.540999999997</c:v>
                </c:pt>
                <c:pt idx="16982">
                  <c:v>41251.582999999999</c:v>
                </c:pt>
                <c:pt idx="16983">
                  <c:v>41251.624000000003</c:v>
                </c:pt>
                <c:pt idx="16984">
                  <c:v>41251.665999999997</c:v>
                </c:pt>
                <c:pt idx="16985">
                  <c:v>41251.707999999999</c:v>
                </c:pt>
                <c:pt idx="16986">
                  <c:v>41251.75</c:v>
                </c:pt>
                <c:pt idx="16987">
                  <c:v>41251.790999999997</c:v>
                </c:pt>
                <c:pt idx="16988">
                  <c:v>41251.832000000002</c:v>
                </c:pt>
                <c:pt idx="16989">
                  <c:v>41251.875</c:v>
                </c:pt>
                <c:pt idx="16990">
                  <c:v>41251.915999999997</c:v>
                </c:pt>
                <c:pt idx="16991">
                  <c:v>41251.957000000002</c:v>
                </c:pt>
                <c:pt idx="16992">
                  <c:v>41251.999000000003</c:v>
                </c:pt>
                <c:pt idx="16993">
                  <c:v>41252.040999999997</c:v>
                </c:pt>
                <c:pt idx="16994">
                  <c:v>41252.082000000002</c:v>
                </c:pt>
                <c:pt idx="16995">
                  <c:v>41252.124000000003</c:v>
                </c:pt>
                <c:pt idx="16996">
                  <c:v>41252.165999999997</c:v>
                </c:pt>
                <c:pt idx="16997">
                  <c:v>41252.207000000002</c:v>
                </c:pt>
                <c:pt idx="16998">
                  <c:v>41252.249000000003</c:v>
                </c:pt>
                <c:pt idx="16999">
                  <c:v>41252.290999999997</c:v>
                </c:pt>
                <c:pt idx="17000">
                  <c:v>41252.332999999999</c:v>
                </c:pt>
                <c:pt idx="17001">
                  <c:v>41252.375</c:v>
                </c:pt>
                <c:pt idx="17002">
                  <c:v>41252.415999999997</c:v>
                </c:pt>
                <c:pt idx="17003">
                  <c:v>41252.457999999999</c:v>
                </c:pt>
                <c:pt idx="17004">
                  <c:v>41252.499000000003</c:v>
                </c:pt>
                <c:pt idx="17005">
                  <c:v>41252.540999999997</c:v>
                </c:pt>
                <c:pt idx="17006">
                  <c:v>41252.582999999999</c:v>
                </c:pt>
                <c:pt idx="17007">
                  <c:v>41252.625</c:v>
                </c:pt>
                <c:pt idx="17008">
                  <c:v>41252.665999999997</c:v>
                </c:pt>
                <c:pt idx="17009">
                  <c:v>41252.707999999999</c:v>
                </c:pt>
                <c:pt idx="17010">
                  <c:v>41252.749000000003</c:v>
                </c:pt>
                <c:pt idx="17011">
                  <c:v>41252.790999999997</c:v>
                </c:pt>
                <c:pt idx="17012">
                  <c:v>41252.832999999999</c:v>
                </c:pt>
                <c:pt idx="17013">
                  <c:v>41252.875</c:v>
                </c:pt>
                <c:pt idx="17014">
                  <c:v>41252.915999999997</c:v>
                </c:pt>
                <c:pt idx="17015">
                  <c:v>41252.957999999999</c:v>
                </c:pt>
                <c:pt idx="17016">
                  <c:v>41252.999000000003</c:v>
                </c:pt>
                <c:pt idx="17017">
                  <c:v>41253.040999999997</c:v>
                </c:pt>
                <c:pt idx="17018">
                  <c:v>41253.082999999999</c:v>
                </c:pt>
                <c:pt idx="17019">
                  <c:v>41253.124000000003</c:v>
                </c:pt>
                <c:pt idx="17020">
                  <c:v>41253.165999999997</c:v>
                </c:pt>
                <c:pt idx="17021">
                  <c:v>41253.207000000002</c:v>
                </c:pt>
                <c:pt idx="17022">
                  <c:v>41253.249000000003</c:v>
                </c:pt>
                <c:pt idx="17023">
                  <c:v>41253.290999999997</c:v>
                </c:pt>
                <c:pt idx="17024">
                  <c:v>41253.332999999999</c:v>
                </c:pt>
                <c:pt idx="17025">
                  <c:v>41253.374000000003</c:v>
                </c:pt>
                <c:pt idx="17026">
                  <c:v>41253.417000000001</c:v>
                </c:pt>
                <c:pt idx="17027">
                  <c:v>41253.457999999999</c:v>
                </c:pt>
                <c:pt idx="17028">
                  <c:v>41253.499000000003</c:v>
                </c:pt>
                <c:pt idx="17029">
                  <c:v>41253.540999999997</c:v>
                </c:pt>
                <c:pt idx="17030">
                  <c:v>41253.582999999999</c:v>
                </c:pt>
                <c:pt idx="17031">
                  <c:v>41253.624000000003</c:v>
                </c:pt>
                <c:pt idx="17032">
                  <c:v>41253.665999999997</c:v>
                </c:pt>
                <c:pt idx="17033">
                  <c:v>41253.707999999999</c:v>
                </c:pt>
                <c:pt idx="17034">
                  <c:v>41253.749000000003</c:v>
                </c:pt>
                <c:pt idx="17035">
                  <c:v>41253.790999999997</c:v>
                </c:pt>
                <c:pt idx="17036">
                  <c:v>41253.832000000002</c:v>
                </c:pt>
                <c:pt idx="17037">
                  <c:v>41253.875</c:v>
                </c:pt>
                <c:pt idx="17038">
                  <c:v>41253.915999999997</c:v>
                </c:pt>
                <c:pt idx="17039">
                  <c:v>41253.957000000002</c:v>
                </c:pt>
                <c:pt idx="17040">
                  <c:v>41254</c:v>
                </c:pt>
                <c:pt idx="17041">
                  <c:v>41254.040999999997</c:v>
                </c:pt>
                <c:pt idx="17042">
                  <c:v>41254.082999999999</c:v>
                </c:pt>
                <c:pt idx="17043">
                  <c:v>41254.125</c:v>
                </c:pt>
                <c:pt idx="17044">
                  <c:v>41254.165999999997</c:v>
                </c:pt>
                <c:pt idx="17045">
                  <c:v>41254.207999999999</c:v>
                </c:pt>
                <c:pt idx="17046">
                  <c:v>41254.25</c:v>
                </c:pt>
                <c:pt idx="17047">
                  <c:v>41254.290999999997</c:v>
                </c:pt>
                <c:pt idx="17048">
                  <c:v>41254.332000000002</c:v>
                </c:pt>
                <c:pt idx="17049">
                  <c:v>41254.374000000003</c:v>
                </c:pt>
                <c:pt idx="17050">
                  <c:v>41254.415999999997</c:v>
                </c:pt>
                <c:pt idx="17051">
                  <c:v>41254.457999999999</c:v>
                </c:pt>
                <c:pt idx="17052">
                  <c:v>41254.499000000003</c:v>
                </c:pt>
                <c:pt idx="17053">
                  <c:v>41254.540999999997</c:v>
                </c:pt>
                <c:pt idx="17054">
                  <c:v>41254.582999999999</c:v>
                </c:pt>
                <c:pt idx="17055">
                  <c:v>41254.624000000003</c:v>
                </c:pt>
                <c:pt idx="17056">
                  <c:v>41254.665999999997</c:v>
                </c:pt>
                <c:pt idx="17057">
                  <c:v>41254.707999999999</c:v>
                </c:pt>
                <c:pt idx="17058">
                  <c:v>41254.75</c:v>
                </c:pt>
                <c:pt idx="17059">
                  <c:v>41254.790999999997</c:v>
                </c:pt>
                <c:pt idx="17060">
                  <c:v>41254.832999999999</c:v>
                </c:pt>
                <c:pt idx="17061">
                  <c:v>41254.874000000003</c:v>
                </c:pt>
                <c:pt idx="17062">
                  <c:v>41254.915999999997</c:v>
                </c:pt>
                <c:pt idx="17063">
                  <c:v>41254.957000000002</c:v>
                </c:pt>
                <c:pt idx="17064">
                  <c:v>41254.999000000003</c:v>
                </c:pt>
                <c:pt idx="17065">
                  <c:v>41255.040999999997</c:v>
                </c:pt>
                <c:pt idx="17066">
                  <c:v>41255.082999999999</c:v>
                </c:pt>
                <c:pt idx="17067">
                  <c:v>41255.124000000003</c:v>
                </c:pt>
                <c:pt idx="17068">
                  <c:v>41255.165999999997</c:v>
                </c:pt>
                <c:pt idx="17069">
                  <c:v>41255.207999999999</c:v>
                </c:pt>
                <c:pt idx="17070">
                  <c:v>41255.249000000003</c:v>
                </c:pt>
                <c:pt idx="17071">
                  <c:v>41255.290999999997</c:v>
                </c:pt>
                <c:pt idx="17072">
                  <c:v>41255.332999999999</c:v>
                </c:pt>
                <c:pt idx="17073">
                  <c:v>41255.374000000003</c:v>
                </c:pt>
                <c:pt idx="17074">
                  <c:v>41255.415999999997</c:v>
                </c:pt>
                <c:pt idx="17075">
                  <c:v>41255.457999999999</c:v>
                </c:pt>
                <c:pt idx="17076">
                  <c:v>41255.5</c:v>
                </c:pt>
                <c:pt idx="17077">
                  <c:v>41255.540999999997</c:v>
                </c:pt>
                <c:pt idx="17078">
                  <c:v>41255.582999999999</c:v>
                </c:pt>
                <c:pt idx="17079">
                  <c:v>41255.624000000003</c:v>
                </c:pt>
                <c:pt idx="17080">
                  <c:v>41255.665999999997</c:v>
                </c:pt>
                <c:pt idx="17081">
                  <c:v>41255.707000000002</c:v>
                </c:pt>
                <c:pt idx="17082">
                  <c:v>41255.75</c:v>
                </c:pt>
                <c:pt idx="17083">
                  <c:v>41255.790999999997</c:v>
                </c:pt>
                <c:pt idx="17084">
                  <c:v>41255.832999999999</c:v>
                </c:pt>
                <c:pt idx="17085">
                  <c:v>41255.874000000003</c:v>
                </c:pt>
                <c:pt idx="17086">
                  <c:v>41255.915999999997</c:v>
                </c:pt>
                <c:pt idx="17087">
                  <c:v>41255.957000000002</c:v>
                </c:pt>
                <c:pt idx="17088">
                  <c:v>41256</c:v>
                </c:pt>
                <c:pt idx="17089">
                  <c:v>41256.040999999997</c:v>
                </c:pt>
                <c:pt idx="17090">
                  <c:v>41256.082999999999</c:v>
                </c:pt>
                <c:pt idx="17091">
                  <c:v>41256.124000000003</c:v>
                </c:pt>
                <c:pt idx="17092">
                  <c:v>41256.165999999997</c:v>
                </c:pt>
                <c:pt idx="17093">
                  <c:v>41256.207999999999</c:v>
                </c:pt>
                <c:pt idx="17094">
                  <c:v>41256.249000000003</c:v>
                </c:pt>
                <c:pt idx="17095">
                  <c:v>41256.290999999997</c:v>
                </c:pt>
                <c:pt idx="17096">
                  <c:v>41256.332000000002</c:v>
                </c:pt>
                <c:pt idx="17097">
                  <c:v>41256.374000000003</c:v>
                </c:pt>
                <c:pt idx="17098">
                  <c:v>41256.415999999997</c:v>
                </c:pt>
                <c:pt idx="17099">
                  <c:v>41256.457000000002</c:v>
                </c:pt>
                <c:pt idx="17100">
                  <c:v>41256.499000000003</c:v>
                </c:pt>
                <c:pt idx="17101">
                  <c:v>41256.540999999997</c:v>
                </c:pt>
                <c:pt idx="17102">
                  <c:v>41256.582000000002</c:v>
                </c:pt>
                <c:pt idx="17103">
                  <c:v>41256.624000000003</c:v>
                </c:pt>
                <c:pt idx="17104">
                  <c:v>41256.665999999997</c:v>
                </c:pt>
                <c:pt idx="17105">
                  <c:v>41256.707999999999</c:v>
                </c:pt>
                <c:pt idx="17106">
                  <c:v>41256.749000000003</c:v>
                </c:pt>
                <c:pt idx="17107">
                  <c:v>41256.790999999997</c:v>
                </c:pt>
                <c:pt idx="17108">
                  <c:v>41256.832999999999</c:v>
                </c:pt>
                <c:pt idx="17109">
                  <c:v>41256.875</c:v>
                </c:pt>
                <c:pt idx="17110">
                  <c:v>41256.915999999997</c:v>
                </c:pt>
                <c:pt idx="17111">
                  <c:v>41256.957999999999</c:v>
                </c:pt>
                <c:pt idx="17112">
                  <c:v>41257</c:v>
                </c:pt>
                <c:pt idx="17113">
                  <c:v>41257.040999999997</c:v>
                </c:pt>
                <c:pt idx="17114">
                  <c:v>41257.082999999999</c:v>
                </c:pt>
                <c:pt idx="17115">
                  <c:v>41257.124000000003</c:v>
                </c:pt>
                <c:pt idx="17116">
                  <c:v>41257.165999999997</c:v>
                </c:pt>
                <c:pt idx="17117">
                  <c:v>41257.207999999999</c:v>
                </c:pt>
                <c:pt idx="17118">
                  <c:v>41257.25</c:v>
                </c:pt>
                <c:pt idx="17119">
                  <c:v>41257.290999999997</c:v>
                </c:pt>
                <c:pt idx="17120">
                  <c:v>41257.332999999999</c:v>
                </c:pt>
                <c:pt idx="17121">
                  <c:v>41257.375</c:v>
                </c:pt>
                <c:pt idx="17122">
                  <c:v>41257.415999999997</c:v>
                </c:pt>
                <c:pt idx="17123">
                  <c:v>41257.457999999999</c:v>
                </c:pt>
                <c:pt idx="17124">
                  <c:v>41257.499000000003</c:v>
                </c:pt>
                <c:pt idx="17125">
                  <c:v>41257.540999999997</c:v>
                </c:pt>
                <c:pt idx="17126">
                  <c:v>41257.582000000002</c:v>
                </c:pt>
                <c:pt idx="17127">
                  <c:v>41257.624000000003</c:v>
                </c:pt>
                <c:pt idx="17128">
                  <c:v>41257.665999999997</c:v>
                </c:pt>
                <c:pt idx="17129">
                  <c:v>41257.707999999999</c:v>
                </c:pt>
                <c:pt idx="17130">
                  <c:v>41257.749000000003</c:v>
                </c:pt>
                <c:pt idx="17131">
                  <c:v>41257.790999999997</c:v>
                </c:pt>
                <c:pt idx="17132">
                  <c:v>41257.832999999999</c:v>
                </c:pt>
                <c:pt idx="17133">
                  <c:v>41257.874000000003</c:v>
                </c:pt>
                <c:pt idx="17134">
                  <c:v>41257.915999999997</c:v>
                </c:pt>
                <c:pt idx="17135">
                  <c:v>41257.957999999999</c:v>
                </c:pt>
                <c:pt idx="17136">
                  <c:v>41257.999000000003</c:v>
                </c:pt>
                <c:pt idx="17137">
                  <c:v>41258.040999999997</c:v>
                </c:pt>
                <c:pt idx="17138">
                  <c:v>41258.082999999999</c:v>
                </c:pt>
                <c:pt idx="17139">
                  <c:v>41258.124000000003</c:v>
                </c:pt>
                <c:pt idx="17140">
                  <c:v>41258.165999999997</c:v>
                </c:pt>
                <c:pt idx="17141">
                  <c:v>41258.207999999999</c:v>
                </c:pt>
                <c:pt idx="17142">
                  <c:v>41258.249000000003</c:v>
                </c:pt>
                <c:pt idx="17143">
                  <c:v>41258.290999999997</c:v>
                </c:pt>
                <c:pt idx="17144">
                  <c:v>41258.332999999999</c:v>
                </c:pt>
                <c:pt idx="17145">
                  <c:v>41258.374000000003</c:v>
                </c:pt>
                <c:pt idx="17146">
                  <c:v>41258.415999999997</c:v>
                </c:pt>
                <c:pt idx="17147">
                  <c:v>41258.457999999999</c:v>
                </c:pt>
                <c:pt idx="17148">
                  <c:v>41258.499000000003</c:v>
                </c:pt>
                <c:pt idx="17149">
                  <c:v>41258.540999999997</c:v>
                </c:pt>
                <c:pt idx="17150">
                  <c:v>41258.582000000002</c:v>
                </c:pt>
                <c:pt idx="17151">
                  <c:v>41258.624000000003</c:v>
                </c:pt>
                <c:pt idx="17152">
                  <c:v>41258.665999999997</c:v>
                </c:pt>
                <c:pt idx="17153">
                  <c:v>41258.707999999999</c:v>
                </c:pt>
                <c:pt idx="17154">
                  <c:v>41258.749000000003</c:v>
                </c:pt>
                <c:pt idx="17155">
                  <c:v>41258.790999999997</c:v>
                </c:pt>
                <c:pt idx="17156">
                  <c:v>41258.832999999999</c:v>
                </c:pt>
                <c:pt idx="17157">
                  <c:v>41258.874000000003</c:v>
                </c:pt>
                <c:pt idx="17158">
                  <c:v>41258.915999999997</c:v>
                </c:pt>
                <c:pt idx="17159">
                  <c:v>41258.957999999999</c:v>
                </c:pt>
                <c:pt idx="17160">
                  <c:v>41259</c:v>
                </c:pt>
                <c:pt idx="17161">
                  <c:v>41259.040999999997</c:v>
                </c:pt>
                <c:pt idx="17162">
                  <c:v>41259.082000000002</c:v>
                </c:pt>
                <c:pt idx="17163">
                  <c:v>41259.124000000003</c:v>
                </c:pt>
                <c:pt idx="17164">
                  <c:v>41259.165999999997</c:v>
                </c:pt>
                <c:pt idx="17165">
                  <c:v>41259.207000000002</c:v>
                </c:pt>
                <c:pt idx="17166">
                  <c:v>41259.25</c:v>
                </c:pt>
                <c:pt idx="17167">
                  <c:v>41259.290999999997</c:v>
                </c:pt>
                <c:pt idx="17168">
                  <c:v>41259.332999999999</c:v>
                </c:pt>
                <c:pt idx="17169">
                  <c:v>41259.374000000003</c:v>
                </c:pt>
                <c:pt idx="17170">
                  <c:v>41259.415999999997</c:v>
                </c:pt>
                <c:pt idx="17171">
                  <c:v>41259.457000000002</c:v>
                </c:pt>
                <c:pt idx="17172">
                  <c:v>41259.5</c:v>
                </c:pt>
                <c:pt idx="17173">
                  <c:v>41259.540999999997</c:v>
                </c:pt>
                <c:pt idx="17174">
                  <c:v>41259.582000000002</c:v>
                </c:pt>
                <c:pt idx="17175">
                  <c:v>41259.625</c:v>
                </c:pt>
                <c:pt idx="17176">
                  <c:v>41259.665999999997</c:v>
                </c:pt>
                <c:pt idx="17177">
                  <c:v>41259.707999999999</c:v>
                </c:pt>
                <c:pt idx="17178">
                  <c:v>41259.75</c:v>
                </c:pt>
                <c:pt idx="17179">
                  <c:v>41259.790999999997</c:v>
                </c:pt>
                <c:pt idx="17180">
                  <c:v>41259.832999999999</c:v>
                </c:pt>
                <c:pt idx="17181">
                  <c:v>41259.875</c:v>
                </c:pt>
                <c:pt idx="17182">
                  <c:v>41259.915999999997</c:v>
                </c:pt>
                <c:pt idx="17183">
                  <c:v>41259.957000000002</c:v>
                </c:pt>
                <c:pt idx="17184">
                  <c:v>41260</c:v>
                </c:pt>
                <c:pt idx="17185">
                  <c:v>41260.042000000001</c:v>
                </c:pt>
                <c:pt idx="17186">
                  <c:v>41260.082999999999</c:v>
                </c:pt>
                <c:pt idx="17187">
                  <c:v>41260.125</c:v>
                </c:pt>
                <c:pt idx="17188">
                  <c:v>41260.165999999997</c:v>
                </c:pt>
                <c:pt idx="17189">
                  <c:v>41260.207000000002</c:v>
                </c:pt>
                <c:pt idx="17190">
                  <c:v>41260.249000000003</c:v>
                </c:pt>
                <c:pt idx="17191">
                  <c:v>41260.292000000001</c:v>
                </c:pt>
                <c:pt idx="17192">
                  <c:v>41260.332999999999</c:v>
                </c:pt>
                <c:pt idx="17193">
                  <c:v>41260.374000000003</c:v>
                </c:pt>
                <c:pt idx="17194">
                  <c:v>41260.415999999997</c:v>
                </c:pt>
                <c:pt idx="17195">
                  <c:v>41260.457999999999</c:v>
                </c:pt>
                <c:pt idx="17196">
                  <c:v>41260.5</c:v>
                </c:pt>
                <c:pt idx="17197">
                  <c:v>41260.540999999997</c:v>
                </c:pt>
                <c:pt idx="17198">
                  <c:v>41260.582000000002</c:v>
                </c:pt>
                <c:pt idx="17199">
                  <c:v>41260.624000000003</c:v>
                </c:pt>
                <c:pt idx="17200">
                  <c:v>41260.665999999997</c:v>
                </c:pt>
                <c:pt idx="17201">
                  <c:v>41260.707000000002</c:v>
                </c:pt>
                <c:pt idx="17202">
                  <c:v>41260.749000000003</c:v>
                </c:pt>
                <c:pt idx="17203">
                  <c:v>41260.790999999997</c:v>
                </c:pt>
                <c:pt idx="17204">
                  <c:v>41260.832999999999</c:v>
                </c:pt>
                <c:pt idx="17205">
                  <c:v>41260.874000000003</c:v>
                </c:pt>
                <c:pt idx="17206">
                  <c:v>41260.915999999997</c:v>
                </c:pt>
                <c:pt idx="17207">
                  <c:v>41260.957999999999</c:v>
                </c:pt>
                <c:pt idx="17208">
                  <c:v>41260.999000000003</c:v>
                </c:pt>
                <c:pt idx="17209">
                  <c:v>41261.040999999997</c:v>
                </c:pt>
                <c:pt idx="17210">
                  <c:v>41261.082000000002</c:v>
                </c:pt>
                <c:pt idx="17211">
                  <c:v>41261.124000000003</c:v>
                </c:pt>
                <c:pt idx="17212">
                  <c:v>41261.165999999997</c:v>
                </c:pt>
                <c:pt idx="17213">
                  <c:v>41261.207999999999</c:v>
                </c:pt>
                <c:pt idx="17214">
                  <c:v>41261.249000000003</c:v>
                </c:pt>
                <c:pt idx="17215">
                  <c:v>41261.290999999997</c:v>
                </c:pt>
                <c:pt idx="17216">
                  <c:v>41261.332000000002</c:v>
                </c:pt>
                <c:pt idx="17217">
                  <c:v>41261.374000000003</c:v>
                </c:pt>
                <c:pt idx="17218">
                  <c:v>41261.415999999997</c:v>
                </c:pt>
                <c:pt idx="17219">
                  <c:v>41261.457999999999</c:v>
                </c:pt>
                <c:pt idx="17220">
                  <c:v>41261.5</c:v>
                </c:pt>
                <c:pt idx="17221">
                  <c:v>41261.540999999997</c:v>
                </c:pt>
                <c:pt idx="17222">
                  <c:v>41261.582999999999</c:v>
                </c:pt>
                <c:pt idx="17223">
                  <c:v>41261.625</c:v>
                </c:pt>
                <c:pt idx="17224">
                  <c:v>41261.665999999997</c:v>
                </c:pt>
                <c:pt idx="17225">
                  <c:v>41261.707000000002</c:v>
                </c:pt>
                <c:pt idx="17226">
                  <c:v>41261.75</c:v>
                </c:pt>
                <c:pt idx="17227">
                  <c:v>41261.790999999997</c:v>
                </c:pt>
                <c:pt idx="17228">
                  <c:v>41261.832000000002</c:v>
                </c:pt>
                <c:pt idx="17229">
                  <c:v>41261.875</c:v>
                </c:pt>
                <c:pt idx="17230">
                  <c:v>41261.915999999997</c:v>
                </c:pt>
                <c:pt idx="17231">
                  <c:v>41261.957999999999</c:v>
                </c:pt>
                <c:pt idx="17232">
                  <c:v>41261.999000000003</c:v>
                </c:pt>
                <c:pt idx="17233">
                  <c:v>41262.040999999997</c:v>
                </c:pt>
                <c:pt idx="17234">
                  <c:v>41262.082999999999</c:v>
                </c:pt>
                <c:pt idx="17235">
                  <c:v>41262.124000000003</c:v>
                </c:pt>
                <c:pt idx="17236">
                  <c:v>41262.165999999997</c:v>
                </c:pt>
                <c:pt idx="17237">
                  <c:v>41262.207999999999</c:v>
                </c:pt>
                <c:pt idx="17238">
                  <c:v>41262.249000000003</c:v>
                </c:pt>
                <c:pt idx="17239">
                  <c:v>41262.290999999997</c:v>
                </c:pt>
                <c:pt idx="17240">
                  <c:v>41262.332999999999</c:v>
                </c:pt>
                <c:pt idx="17241">
                  <c:v>41262.375</c:v>
                </c:pt>
                <c:pt idx="17242">
                  <c:v>41262.415999999997</c:v>
                </c:pt>
                <c:pt idx="17243">
                  <c:v>41262.457000000002</c:v>
                </c:pt>
                <c:pt idx="17244">
                  <c:v>41262.499000000003</c:v>
                </c:pt>
                <c:pt idx="17245">
                  <c:v>41262.540999999997</c:v>
                </c:pt>
                <c:pt idx="17246">
                  <c:v>41262.582000000002</c:v>
                </c:pt>
                <c:pt idx="17247">
                  <c:v>41262.624000000003</c:v>
                </c:pt>
                <c:pt idx="17248">
                  <c:v>41262.665999999997</c:v>
                </c:pt>
                <c:pt idx="17249">
                  <c:v>41262.707999999999</c:v>
                </c:pt>
                <c:pt idx="17250">
                  <c:v>41262.749000000003</c:v>
                </c:pt>
                <c:pt idx="17251">
                  <c:v>41262.790999999997</c:v>
                </c:pt>
                <c:pt idx="17252">
                  <c:v>41262.832999999999</c:v>
                </c:pt>
                <c:pt idx="17253">
                  <c:v>41262.874000000003</c:v>
                </c:pt>
                <c:pt idx="17254">
                  <c:v>41262.915999999997</c:v>
                </c:pt>
                <c:pt idx="17255">
                  <c:v>41262.957999999999</c:v>
                </c:pt>
                <c:pt idx="17256">
                  <c:v>41262.999000000003</c:v>
                </c:pt>
                <c:pt idx="17257">
                  <c:v>41263.040999999997</c:v>
                </c:pt>
                <c:pt idx="17258">
                  <c:v>41263.082000000002</c:v>
                </c:pt>
                <c:pt idx="17259">
                  <c:v>41263.125</c:v>
                </c:pt>
                <c:pt idx="17260">
                  <c:v>41263.165999999997</c:v>
                </c:pt>
                <c:pt idx="17261">
                  <c:v>41263.207999999999</c:v>
                </c:pt>
                <c:pt idx="17262">
                  <c:v>41263.249000000003</c:v>
                </c:pt>
                <c:pt idx="17263">
                  <c:v>41263.290999999997</c:v>
                </c:pt>
                <c:pt idx="17264">
                  <c:v>41263.332999999999</c:v>
                </c:pt>
                <c:pt idx="17265">
                  <c:v>41263.374000000003</c:v>
                </c:pt>
                <c:pt idx="17266">
                  <c:v>41263.415999999997</c:v>
                </c:pt>
                <c:pt idx="17267">
                  <c:v>41263.457000000002</c:v>
                </c:pt>
                <c:pt idx="17268">
                  <c:v>41263.5</c:v>
                </c:pt>
                <c:pt idx="17269">
                  <c:v>41263.540999999997</c:v>
                </c:pt>
                <c:pt idx="17270">
                  <c:v>41263.582000000002</c:v>
                </c:pt>
                <c:pt idx="17271">
                  <c:v>41263.625</c:v>
                </c:pt>
                <c:pt idx="17272">
                  <c:v>41263.665999999997</c:v>
                </c:pt>
                <c:pt idx="17273">
                  <c:v>41263.707999999999</c:v>
                </c:pt>
                <c:pt idx="17274">
                  <c:v>41263.749000000003</c:v>
                </c:pt>
                <c:pt idx="17275">
                  <c:v>41263.790999999997</c:v>
                </c:pt>
                <c:pt idx="17276">
                  <c:v>41263.832999999999</c:v>
                </c:pt>
                <c:pt idx="17277">
                  <c:v>41263.874000000003</c:v>
                </c:pt>
                <c:pt idx="17278">
                  <c:v>41263.915999999997</c:v>
                </c:pt>
                <c:pt idx="17279">
                  <c:v>41263.957000000002</c:v>
                </c:pt>
                <c:pt idx="17280">
                  <c:v>41263.999000000003</c:v>
                </c:pt>
                <c:pt idx="17281">
                  <c:v>41264.040999999997</c:v>
                </c:pt>
                <c:pt idx="17282">
                  <c:v>41264.082999999999</c:v>
                </c:pt>
                <c:pt idx="17283">
                  <c:v>41264.124000000003</c:v>
                </c:pt>
                <c:pt idx="17284">
                  <c:v>41264.165999999997</c:v>
                </c:pt>
                <c:pt idx="17285">
                  <c:v>41264.207999999999</c:v>
                </c:pt>
                <c:pt idx="17286">
                  <c:v>41264.249000000003</c:v>
                </c:pt>
                <c:pt idx="17287">
                  <c:v>41264.290999999997</c:v>
                </c:pt>
                <c:pt idx="17288">
                  <c:v>41264.332000000002</c:v>
                </c:pt>
                <c:pt idx="17289">
                  <c:v>41264.375</c:v>
                </c:pt>
                <c:pt idx="17290">
                  <c:v>41264.415999999997</c:v>
                </c:pt>
                <c:pt idx="17291">
                  <c:v>41264.457000000002</c:v>
                </c:pt>
                <c:pt idx="17292">
                  <c:v>41264.499000000003</c:v>
                </c:pt>
                <c:pt idx="17293">
                  <c:v>41264.540999999997</c:v>
                </c:pt>
                <c:pt idx="17294">
                  <c:v>41264.582999999999</c:v>
                </c:pt>
                <c:pt idx="17295">
                  <c:v>41264.625</c:v>
                </c:pt>
                <c:pt idx="17296">
                  <c:v>41264.665999999997</c:v>
                </c:pt>
                <c:pt idx="17297">
                  <c:v>41264.707999999999</c:v>
                </c:pt>
                <c:pt idx="17298">
                  <c:v>41264.75</c:v>
                </c:pt>
                <c:pt idx="17299">
                  <c:v>41264.790999999997</c:v>
                </c:pt>
                <c:pt idx="17300">
                  <c:v>41264.832999999999</c:v>
                </c:pt>
                <c:pt idx="17301">
                  <c:v>41264.875</c:v>
                </c:pt>
                <c:pt idx="17302">
                  <c:v>41264.915999999997</c:v>
                </c:pt>
                <c:pt idx="17303">
                  <c:v>41264.957999999999</c:v>
                </c:pt>
                <c:pt idx="17304">
                  <c:v>41264.999000000003</c:v>
                </c:pt>
                <c:pt idx="17305">
                  <c:v>41265.040999999997</c:v>
                </c:pt>
                <c:pt idx="17306">
                  <c:v>41265.082999999999</c:v>
                </c:pt>
                <c:pt idx="17307">
                  <c:v>41265.124000000003</c:v>
                </c:pt>
                <c:pt idx="17308">
                  <c:v>41265.167000000001</c:v>
                </c:pt>
                <c:pt idx="17309">
                  <c:v>41265.207000000002</c:v>
                </c:pt>
                <c:pt idx="17310">
                  <c:v>41265.25</c:v>
                </c:pt>
                <c:pt idx="17311">
                  <c:v>41265.290999999997</c:v>
                </c:pt>
                <c:pt idx="17312">
                  <c:v>41265.332999999999</c:v>
                </c:pt>
                <c:pt idx="17313">
                  <c:v>41265.375</c:v>
                </c:pt>
                <c:pt idx="17314">
                  <c:v>41265.415999999997</c:v>
                </c:pt>
                <c:pt idx="17315">
                  <c:v>41265.457999999999</c:v>
                </c:pt>
                <c:pt idx="17316">
                  <c:v>41265.499000000003</c:v>
                </c:pt>
                <c:pt idx="17317">
                  <c:v>41265.540999999997</c:v>
                </c:pt>
                <c:pt idx="17318">
                  <c:v>41265.582000000002</c:v>
                </c:pt>
                <c:pt idx="17319">
                  <c:v>41265.625</c:v>
                </c:pt>
                <c:pt idx="17320">
                  <c:v>41265.665999999997</c:v>
                </c:pt>
                <c:pt idx="17321">
                  <c:v>41265.707000000002</c:v>
                </c:pt>
                <c:pt idx="17322">
                  <c:v>41265.749000000003</c:v>
                </c:pt>
                <c:pt idx="17323">
                  <c:v>41265.790999999997</c:v>
                </c:pt>
                <c:pt idx="17324">
                  <c:v>41265.832000000002</c:v>
                </c:pt>
                <c:pt idx="17325">
                  <c:v>41265.874000000003</c:v>
                </c:pt>
                <c:pt idx="17326">
                  <c:v>41265.915999999997</c:v>
                </c:pt>
                <c:pt idx="17327">
                  <c:v>41265.957999999999</c:v>
                </c:pt>
                <c:pt idx="17328">
                  <c:v>41265.999000000003</c:v>
                </c:pt>
                <c:pt idx="17329">
                  <c:v>41266.040999999997</c:v>
                </c:pt>
                <c:pt idx="17330">
                  <c:v>41266.082999999999</c:v>
                </c:pt>
                <c:pt idx="17331">
                  <c:v>41266.124000000003</c:v>
                </c:pt>
                <c:pt idx="17332">
                  <c:v>41266.165999999997</c:v>
                </c:pt>
                <c:pt idx="17333">
                  <c:v>41266.207000000002</c:v>
                </c:pt>
                <c:pt idx="17334">
                  <c:v>41266.25</c:v>
                </c:pt>
                <c:pt idx="17335">
                  <c:v>41266.290999999997</c:v>
                </c:pt>
                <c:pt idx="17336">
                  <c:v>41266.332999999999</c:v>
                </c:pt>
                <c:pt idx="17337">
                  <c:v>41266.374000000003</c:v>
                </c:pt>
                <c:pt idx="17338">
                  <c:v>41266.415999999997</c:v>
                </c:pt>
                <c:pt idx="17339">
                  <c:v>41266.457999999999</c:v>
                </c:pt>
                <c:pt idx="17340">
                  <c:v>41266.499000000003</c:v>
                </c:pt>
                <c:pt idx="17341">
                  <c:v>41266.540999999997</c:v>
                </c:pt>
                <c:pt idx="17342">
                  <c:v>41266.582999999999</c:v>
                </c:pt>
                <c:pt idx="17343">
                  <c:v>41266.624000000003</c:v>
                </c:pt>
                <c:pt idx="17344">
                  <c:v>41266.665999999997</c:v>
                </c:pt>
                <c:pt idx="17345">
                  <c:v>41266.707000000002</c:v>
                </c:pt>
                <c:pt idx="17346">
                  <c:v>41266.749000000003</c:v>
                </c:pt>
                <c:pt idx="17347">
                  <c:v>41266.790999999997</c:v>
                </c:pt>
                <c:pt idx="17348">
                  <c:v>41266.832999999999</c:v>
                </c:pt>
                <c:pt idx="17349">
                  <c:v>41266.874000000003</c:v>
                </c:pt>
                <c:pt idx="17350">
                  <c:v>41266.915999999997</c:v>
                </c:pt>
                <c:pt idx="17351">
                  <c:v>41266.957999999999</c:v>
                </c:pt>
                <c:pt idx="17352">
                  <c:v>41267</c:v>
                </c:pt>
                <c:pt idx="17353">
                  <c:v>41267.040999999997</c:v>
                </c:pt>
                <c:pt idx="17354">
                  <c:v>41267.082999999999</c:v>
                </c:pt>
                <c:pt idx="17355">
                  <c:v>41267.124000000003</c:v>
                </c:pt>
                <c:pt idx="17356">
                  <c:v>41267.165999999997</c:v>
                </c:pt>
                <c:pt idx="17357">
                  <c:v>41267.207999999999</c:v>
                </c:pt>
                <c:pt idx="17358">
                  <c:v>41267.25</c:v>
                </c:pt>
                <c:pt idx="17359">
                  <c:v>41267.290999999997</c:v>
                </c:pt>
                <c:pt idx="17360">
                  <c:v>41267.332000000002</c:v>
                </c:pt>
                <c:pt idx="17361">
                  <c:v>41267.375</c:v>
                </c:pt>
                <c:pt idx="17362">
                  <c:v>41267.415999999997</c:v>
                </c:pt>
                <c:pt idx="17363">
                  <c:v>41267.457000000002</c:v>
                </c:pt>
                <c:pt idx="17364">
                  <c:v>41267.5</c:v>
                </c:pt>
                <c:pt idx="17365">
                  <c:v>41267.540999999997</c:v>
                </c:pt>
                <c:pt idx="17366">
                  <c:v>41267.582999999999</c:v>
                </c:pt>
                <c:pt idx="17367">
                  <c:v>41267.625</c:v>
                </c:pt>
                <c:pt idx="17368">
                  <c:v>41267.665999999997</c:v>
                </c:pt>
                <c:pt idx="17369">
                  <c:v>41267.707999999999</c:v>
                </c:pt>
                <c:pt idx="17370">
                  <c:v>41267.75</c:v>
                </c:pt>
                <c:pt idx="17371">
                  <c:v>41267.792000000001</c:v>
                </c:pt>
                <c:pt idx="17372">
                  <c:v>41267.832999999999</c:v>
                </c:pt>
                <c:pt idx="17373">
                  <c:v>41267.875</c:v>
                </c:pt>
                <c:pt idx="17374">
                  <c:v>41267.915999999997</c:v>
                </c:pt>
                <c:pt idx="17375">
                  <c:v>41267.957999999999</c:v>
                </c:pt>
                <c:pt idx="17376">
                  <c:v>41267.999000000003</c:v>
                </c:pt>
                <c:pt idx="17377">
                  <c:v>41268.040999999997</c:v>
                </c:pt>
                <c:pt idx="17378">
                  <c:v>41268.082999999999</c:v>
                </c:pt>
                <c:pt idx="17379">
                  <c:v>41268.124000000003</c:v>
                </c:pt>
                <c:pt idx="17380">
                  <c:v>41268.167000000001</c:v>
                </c:pt>
                <c:pt idx="17381">
                  <c:v>41268.207000000002</c:v>
                </c:pt>
                <c:pt idx="17382">
                  <c:v>41268.249000000003</c:v>
                </c:pt>
                <c:pt idx="17383">
                  <c:v>41268.290999999997</c:v>
                </c:pt>
                <c:pt idx="17384">
                  <c:v>41268.332999999999</c:v>
                </c:pt>
                <c:pt idx="17385">
                  <c:v>41268.375</c:v>
                </c:pt>
                <c:pt idx="17386">
                  <c:v>41268.415999999997</c:v>
                </c:pt>
                <c:pt idx="17387">
                  <c:v>41268.457999999999</c:v>
                </c:pt>
                <c:pt idx="17388">
                  <c:v>41268.499000000003</c:v>
                </c:pt>
                <c:pt idx="17389">
                  <c:v>41268.542000000001</c:v>
                </c:pt>
                <c:pt idx="17390">
                  <c:v>41268.582999999999</c:v>
                </c:pt>
                <c:pt idx="17391">
                  <c:v>41268.625</c:v>
                </c:pt>
                <c:pt idx="17392">
                  <c:v>41268.665999999997</c:v>
                </c:pt>
                <c:pt idx="17393">
                  <c:v>41268.707000000002</c:v>
                </c:pt>
                <c:pt idx="17394">
                  <c:v>41268.749000000003</c:v>
                </c:pt>
                <c:pt idx="17395">
                  <c:v>41268.790999999997</c:v>
                </c:pt>
                <c:pt idx="17396">
                  <c:v>41268.832000000002</c:v>
                </c:pt>
                <c:pt idx="17397">
                  <c:v>41268.874000000003</c:v>
                </c:pt>
                <c:pt idx="17398">
                  <c:v>41268.915999999997</c:v>
                </c:pt>
                <c:pt idx="17399">
                  <c:v>41268.957999999999</c:v>
                </c:pt>
                <c:pt idx="17400">
                  <c:v>41269</c:v>
                </c:pt>
                <c:pt idx="17401">
                  <c:v>41269.040999999997</c:v>
                </c:pt>
                <c:pt idx="17402">
                  <c:v>41269.082999999999</c:v>
                </c:pt>
                <c:pt idx="17403">
                  <c:v>41269.124000000003</c:v>
                </c:pt>
                <c:pt idx="17404">
                  <c:v>41269.165999999997</c:v>
                </c:pt>
                <c:pt idx="17405">
                  <c:v>41269.207999999999</c:v>
                </c:pt>
                <c:pt idx="17406">
                  <c:v>41269.249000000003</c:v>
                </c:pt>
                <c:pt idx="17407">
                  <c:v>41269.290999999997</c:v>
                </c:pt>
                <c:pt idx="17408">
                  <c:v>41269.332999999999</c:v>
                </c:pt>
                <c:pt idx="17409">
                  <c:v>41269.375</c:v>
                </c:pt>
                <c:pt idx="17410">
                  <c:v>41269.417000000001</c:v>
                </c:pt>
                <c:pt idx="17411">
                  <c:v>41269.457999999999</c:v>
                </c:pt>
                <c:pt idx="17412">
                  <c:v>41269.5</c:v>
                </c:pt>
                <c:pt idx="17413">
                  <c:v>41269.540999999997</c:v>
                </c:pt>
                <c:pt idx="17414">
                  <c:v>41269.582000000002</c:v>
                </c:pt>
                <c:pt idx="17415">
                  <c:v>41269.624000000003</c:v>
                </c:pt>
                <c:pt idx="17416">
                  <c:v>41269.667000000001</c:v>
                </c:pt>
                <c:pt idx="17417">
                  <c:v>41269.707999999999</c:v>
                </c:pt>
                <c:pt idx="17418">
                  <c:v>41269.749000000003</c:v>
                </c:pt>
                <c:pt idx="17419">
                  <c:v>41269.790999999997</c:v>
                </c:pt>
                <c:pt idx="17420">
                  <c:v>41269.832000000002</c:v>
                </c:pt>
                <c:pt idx="17421">
                  <c:v>41269.875</c:v>
                </c:pt>
                <c:pt idx="17422">
                  <c:v>41269.915999999997</c:v>
                </c:pt>
                <c:pt idx="17423">
                  <c:v>41269.957999999999</c:v>
                </c:pt>
                <c:pt idx="17424">
                  <c:v>41270</c:v>
                </c:pt>
                <c:pt idx="17425">
                  <c:v>41270.040999999997</c:v>
                </c:pt>
                <c:pt idx="17426">
                  <c:v>41270.082999999999</c:v>
                </c:pt>
                <c:pt idx="17427">
                  <c:v>41270.124000000003</c:v>
                </c:pt>
                <c:pt idx="17428">
                  <c:v>41270.165999999997</c:v>
                </c:pt>
                <c:pt idx="17429">
                  <c:v>41270.207999999999</c:v>
                </c:pt>
                <c:pt idx="17430">
                  <c:v>41270.249000000003</c:v>
                </c:pt>
                <c:pt idx="17431">
                  <c:v>41270.290999999997</c:v>
                </c:pt>
                <c:pt idx="17432">
                  <c:v>41270.332999999999</c:v>
                </c:pt>
                <c:pt idx="17433">
                  <c:v>41270.374000000003</c:v>
                </c:pt>
                <c:pt idx="17434">
                  <c:v>41270.415999999997</c:v>
                </c:pt>
                <c:pt idx="17435">
                  <c:v>41270.457999999999</c:v>
                </c:pt>
                <c:pt idx="17436">
                  <c:v>41270.499000000003</c:v>
                </c:pt>
                <c:pt idx="17437">
                  <c:v>41270.542000000001</c:v>
                </c:pt>
                <c:pt idx="17438">
                  <c:v>41270.582999999999</c:v>
                </c:pt>
                <c:pt idx="17439">
                  <c:v>41270.624000000003</c:v>
                </c:pt>
                <c:pt idx="17440">
                  <c:v>41270.667000000001</c:v>
                </c:pt>
                <c:pt idx="17441">
                  <c:v>41270.707999999999</c:v>
                </c:pt>
                <c:pt idx="17442">
                  <c:v>41270.749000000003</c:v>
                </c:pt>
                <c:pt idx="17443">
                  <c:v>41270.790999999997</c:v>
                </c:pt>
                <c:pt idx="17444">
                  <c:v>41270.832999999999</c:v>
                </c:pt>
                <c:pt idx="17445">
                  <c:v>41270.875</c:v>
                </c:pt>
                <c:pt idx="17446">
                  <c:v>41270.915999999997</c:v>
                </c:pt>
                <c:pt idx="17447">
                  <c:v>41270.957999999999</c:v>
                </c:pt>
                <c:pt idx="17448">
                  <c:v>41271</c:v>
                </c:pt>
                <c:pt idx="17449">
                  <c:v>41271.040999999997</c:v>
                </c:pt>
                <c:pt idx="17450">
                  <c:v>41271.082000000002</c:v>
                </c:pt>
                <c:pt idx="17451">
                  <c:v>41271.125</c:v>
                </c:pt>
                <c:pt idx="17452">
                  <c:v>41271.167000000001</c:v>
                </c:pt>
                <c:pt idx="17453">
                  <c:v>41271.207999999999</c:v>
                </c:pt>
                <c:pt idx="17454">
                  <c:v>41271.25</c:v>
                </c:pt>
                <c:pt idx="17455">
                  <c:v>41271.290999999997</c:v>
                </c:pt>
                <c:pt idx="17456">
                  <c:v>41271.332999999999</c:v>
                </c:pt>
                <c:pt idx="17457">
                  <c:v>41271.375</c:v>
                </c:pt>
                <c:pt idx="17458">
                  <c:v>41271.415999999997</c:v>
                </c:pt>
                <c:pt idx="17459">
                  <c:v>41271.457999999999</c:v>
                </c:pt>
                <c:pt idx="17460">
                  <c:v>41271.5</c:v>
                </c:pt>
                <c:pt idx="17461">
                  <c:v>41271.542000000001</c:v>
                </c:pt>
                <c:pt idx="17462">
                  <c:v>41271.582999999999</c:v>
                </c:pt>
                <c:pt idx="17463">
                  <c:v>41271.625</c:v>
                </c:pt>
                <c:pt idx="17464">
                  <c:v>41271.665999999997</c:v>
                </c:pt>
                <c:pt idx="17465">
                  <c:v>41271.707000000002</c:v>
                </c:pt>
                <c:pt idx="17466">
                  <c:v>41271.75</c:v>
                </c:pt>
                <c:pt idx="17467">
                  <c:v>41271.790999999997</c:v>
                </c:pt>
                <c:pt idx="17468">
                  <c:v>41271.832000000002</c:v>
                </c:pt>
                <c:pt idx="17469">
                  <c:v>41271.874000000003</c:v>
                </c:pt>
                <c:pt idx="17470">
                  <c:v>41271.915999999997</c:v>
                </c:pt>
                <c:pt idx="17471">
                  <c:v>41271.957999999999</c:v>
                </c:pt>
                <c:pt idx="17472">
                  <c:v>41271.999000000003</c:v>
                </c:pt>
                <c:pt idx="17473">
                  <c:v>41272.040999999997</c:v>
                </c:pt>
                <c:pt idx="17474">
                  <c:v>41272.082999999999</c:v>
                </c:pt>
                <c:pt idx="17475">
                  <c:v>41272.125</c:v>
                </c:pt>
                <c:pt idx="17476">
                  <c:v>41272.165999999997</c:v>
                </c:pt>
                <c:pt idx="17477">
                  <c:v>41272.207999999999</c:v>
                </c:pt>
                <c:pt idx="17478">
                  <c:v>41272.25</c:v>
                </c:pt>
                <c:pt idx="17479">
                  <c:v>41272.290999999997</c:v>
                </c:pt>
                <c:pt idx="17480">
                  <c:v>41272.332999999999</c:v>
                </c:pt>
                <c:pt idx="17481">
                  <c:v>41272.374000000003</c:v>
                </c:pt>
                <c:pt idx="17482">
                  <c:v>41272.415999999997</c:v>
                </c:pt>
                <c:pt idx="17483">
                  <c:v>41272.457999999999</c:v>
                </c:pt>
                <c:pt idx="17484">
                  <c:v>41272.499000000003</c:v>
                </c:pt>
                <c:pt idx="17485">
                  <c:v>41272.540999999997</c:v>
                </c:pt>
                <c:pt idx="17486">
                  <c:v>41272.582000000002</c:v>
                </c:pt>
                <c:pt idx="17487">
                  <c:v>41272.625</c:v>
                </c:pt>
                <c:pt idx="17488">
                  <c:v>41272.665999999997</c:v>
                </c:pt>
                <c:pt idx="17489">
                  <c:v>41272.707999999999</c:v>
                </c:pt>
                <c:pt idx="17490">
                  <c:v>41272.749000000003</c:v>
                </c:pt>
                <c:pt idx="17491">
                  <c:v>41272.790999999997</c:v>
                </c:pt>
                <c:pt idx="17492">
                  <c:v>41272.832000000002</c:v>
                </c:pt>
                <c:pt idx="17493">
                  <c:v>41272.875</c:v>
                </c:pt>
                <c:pt idx="17494">
                  <c:v>41272.915999999997</c:v>
                </c:pt>
                <c:pt idx="17495">
                  <c:v>41272.957999999999</c:v>
                </c:pt>
                <c:pt idx="17496">
                  <c:v>41273</c:v>
                </c:pt>
                <c:pt idx="17497">
                  <c:v>41273.040999999997</c:v>
                </c:pt>
                <c:pt idx="17498">
                  <c:v>41273.082000000002</c:v>
                </c:pt>
                <c:pt idx="17499">
                  <c:v>41273.124000000003</c:v>
                </c:pt>
                <c:pt idx="17500">
                  <c:v>41273.165999999997</c:v>
                </c:pt>
                <c:pt idx="17501">
                  <c:v>41273.207999999999</c:v>
                </c:pt>
                <c:pt idx="17502">
                  <c:v>41273.25</c:v>
                </c:pt>
                <c:pt idx="17503">
                  <c:v>41273.290999999997</c:v>
                </c:pt>
                <c:pt idx="17504">
                  <c:v>41273.332999999999</c:v>
                </c:pt>
                <c:pt idx="17505">
                  <c:v>41273.375</c:v>
                </c:pt>
                <c:pt idx="17506">
                  <c:v>41273.415999999997</c:v>
                </c:pt>
                <c:pt idx="17507">
                  <c:v>41273.457999999999</c:v>
                </c:pt>
                <c:pt idx="17508">
                  <c:v>41273.499000000003</c:v>
                </c:pt>
                <c:pt idx="17509">
                  <c:v>41273.540999999997</c:v>
                </c:pt>
                <c:pt idx="17510">
                  <c:v>41273.582999999999</c:v>
                </c:pt>
                <c:pt idx="17511">
                  <c:v>41273.624000000003</c:v>
                </c:pt>
                <c:pt idx="17512">
                  <c:v>41273.665999999997</c:v>
                </c:pt>
                <c:pt idx="17513">
                  <c:v>41273.707000000002</c:v>
                </c:pt>
                <c:pt idx="17514">
                  <c:v>41273.749000000003</c:v>
                </c:pt>
                <c:pt idx="17515">
                  <c:v>41273.790999999997</c:v>
                </c:pt>
                <c:pt idx="17516">
                  <c:v>41273.832999999999</c:v>
                </c:pt>
                <c:pt idx="17517">
                  <c:v>41273.874000000003</c:v>
                </c:pt>
                <c:pt idx="17518">
                  <c:v>41273.915999999997</c:v>
                </c:pt>
                <c:pt idx="17519">
                  <c:v>41273.957999999999</c:v>
                </c:pt>
                <c:pt idx="17520">
                  <c:v>41274</c:v>
                </c:pt>
                <c:pt idx="17521">
                  <c:v>41274.040999999997</c:v>
                </c:pt>
                <c:pt idx="17522">
                  <c:v>41274.082999999999</c:v>
                </c:pt>
                <c:pt idx="17523">
                  <c:v>41274.124000000003</c:v>
                </c:pt>
                <c:pt idx="17524">
                  <c:v>41274.165999999997</c:v>
                </c:pt>
                <c:pt idx="17525">
                  <c:v>41274.207999999999</c:v>
                </c:pt>
                <c:pt idx="17526">
                  <c:v>41274.249000000003</c:v>
                </c:pt>
                <c:pt idx="17527">
                  <c:v>41274.290999999997</c:v>
                </c:pt>
                <c:pt idx="17528">
                  <c:v>41274.332999999999</c:v>
                </c:pt>
                <c:pt idx="17529">
                  <c:v>41274.374000000003</c:v>
                </c:pt>
                <c:pt idx="17530">
                  <c:v>41274.415999999997</c:v>
                </c:pt>
                <c:pt idx="17531">
                  <c:v>41274.457999999999</c:v>
                </c:pt>
                <c:pt idx="17532">
                  <c:v>41274.499000000003</c:v>
                </c:pt>
                <c:pt idx="17533">
                  <c:v>41274.540999999997</c:v>
                </c:pt>
                <c:pt idx="17534">
                  <c:v>41274.582999999999</c:v>
                </c:pt>
                <c:pt idx="17535">
                  <c:v>41274.625</c:v>
                </c:pt>
                <c:pt idx="17536">
                  <c:v>41274.665999999997</c:v>
                </c:pt>
                <c:pt idx="17537">
                  <c:v>41274.707999999999</c:v>
                </c:pt>
                <c:pt idx="17538">
                  <c:v>41274.749000000003</c:v>
                </c:pt>
                <c:pt idx="17539">
                  <c:v>41274.790999999997</c:v>
                </c:pt>
                <c:pt idx="17540">
                  <c:v>41274.832999999999</c:v>
                </c:pt>
                <c:pt idx="17541">
                  <c:v>41274.874000000003</c:v>
                </c:pt>
                <c:pt idx="17542">
                  <c:v>41274.915999999997</c:v>
                </c:pt>
                <c:pt idx="17543">
                  <c:v>41274.957999999999</c:v>
                </c:pt>
                <c:pt idx="17544">
                  <c:v>41274.999000000003</c:v>
                </c:pt>
                <c:pt idx="17545">
                  <c:v>41275.040999999997</c:v>
                </c:pt>
                <c:pt idx="17546">
                  <c:v>41275.082999999999</c:v>
                </c:pt>
                <c:pt idx="17547">
                  <c:v>41275.124000000003</c:v>
                </c:pt>
                <c:pt idx="17548">
                  <c:v>41275.165999999997</c:v>
                </c:pt>
                <c:pt idx="17549">
                  <c:v>41275.207999999999</c:v>
                </c:pt>
                <c:pt idx="17550">
                  <c:v>41275.249000000003</c:v>
                </c:pt>
                <c:pt idx="17551">
                  <c:v>41275.290999999997</c:v>
                </c:pt>
                <c:pt idx="17552">
                  <c:v>41275.332999999999</c:v>
                </c:pt>
                <c:pt idx="17553">
                  <c:v>41275.374000000003</c:v>
                </c:pt>
                <c:pt idx="17554">
                  <c:v>41275.415999999997</c:v>
                </c:pt>
                <c:pt idx="17555">
                  <c:v>41275.457999999999</c:v>
                </c:pt>
                <c:pt idx="17556">
                  <c:v>41275.5</c:v>
                </c:pt>
                <c:pt idx="17557">
                  <c:v>41275.540999999997</c:v>
                </c:pt>
                <c:pt idx="17558">
                  <c:v>41275.582999999999</c:v>
                </c:pt>
                <c:pt idx="17559">
                  <c:v>41275.624000000003</c:v>
                </c:pt>
                <c:pt idx="17560">
                  <c:v>41275.667000000001</c:v>
                </c:pt>
                <c:pt idx="17561">
                  <c:v>41275.707000000002</c:v>
                </c:pt>
                <c:pt idx="17562">
                  <c:v>41275.749000000003</c:v>
                </c:pt>
                <c:pt idx="17563">
                  <c:v>41275.790999999997</c:v>
                </c:pt>
                <c:pt idx="17564">
                  <c:v>41275.832999999999</c:v>
                </c:pt>
                <c:pt idx="17565">
                  <c:v>41275.874000000003</c:v>
                </c:pt>
                <c:pt idx="17566">
                  <c:v>41275.915999999997</c:v>
                </c:pt>
                <c:pt idx="17567">
                  <c:v>41275.957000000002</c:v>
                </c:pt>
                <c:pt idx="17568">
                  <c:v>41275.999000000003</c:v>
                </c:pt>
                <c:pt idx="17569">
                  <c:v>41276.040999999997</c:v>
                </c:pt>
                <c:pt idx="17570">
                  <c:v>41276.082000000002</c:v>
                </c:pt>
                <c:pt idx="17571">
                  <c:v>41276.125</c:v>
                </c:pt>
                <c:pt idx="17572">
                  <c:v>41276.165999999997</c:v>
                </c:pt>
                <c:pt idx="17573">
                  <c:v>41276.207999999999</c:v>
                </c:pt>
                <c:pt idx="17574">
                  <c:v>41276.249000000003</c:v>
                </c:pt>
                <c:pt idx="17575">
                  <c:v>41276.290999999997</c:v>
                </c:pt>
                <c:pt idx="17576">
                  <c:v>41276.332999999999</c:v>
                </c:pt>
                <c:pt idx="17577">
                  <c:v>41276.375</c:v>
                </c:pt>
                <c:pt idx="17578">
                  <c:v>41276.415999999997</c:v>
                </c:pt>
                <c:pt idx="17579">
                  <c:v>41276.457999999999</c:v>
                </c:pt>
                <c:pt idx="17580">
                  <c:v>41276.499000000003</c:v>
                </c:pt>
                <c:pt idx="17581">
                  <c:v>41276.540999999997</c:v>
                </c:pt>
                <c:pt idx="17582">
                  <c:v>41276.582999999999</c:v>
                </c:pt>
                <c:pt idx="17583">
                  <c:v>41276.624000000003</c:v>
                </c:pt>
                <c:pt idx="17584">
                  <c:v>41276.665999999997</c:v>
                </c:pt>
                <c:pt idx="17585">
                  <c:v>41276.707999999999</c:v>
                </c:pt>
                <c:pt idx="17586">
                  <c:v>41276.75</c:v>
                </c:pt>
                <c:pt idx="17587">
                  <c:v>41276.790999999997</c:v>
                </c:pt>
                <c:pt idx="17588">
                  <c:v>41276.832999999999</c:v>
                </c:pt>
                <c:pt idx="17589">
                  <c:v>41276.874000000003</c:v>
                </c:pt>
                <c:pt idx="17590">
                  <c:v>41276.915999999997</c:v>
                </c:pt>
                <c:pt idx="17591">
                  <c:v>41276.957999999999</c:v>
                </c:pt>
                <c:pt idx="17592">
                  <c:v>41276.999000000003</c:v>
                </c:pt>
                <c:pt idx="17593">
                  <c:v>41277.040999999997</c:v>
                </c:pt>
                <c:pt idx="17594">
                  <c:v>41277.082000000002</c:v>
                </c:pt>
                <c:pt idx="17595">
                  <c:v>41277.124000000003</c:v>
                </c:pt>
                <c:pt idx="17596">
                  <c:v>41277.165999999997</c:v>
                </c:pt>
                <c:pt idx="17597">
                  <c:v>41277.207999999999</c:v>
                </c:pt>
                <c:pt idx="17598">
                  <c:v>41277.249000000003</c:v>
                </c:pt>
                <c:pt idx="17599">
                  <c:v>41277.290999999997</c:v>
                </c:pt>
                <c:pt idx="17600">
                  <c:v>41277.332000000002</c:v>
                </c:pt>
                <c:pt idx="17601">
                  <c:v>41277.374000000003</c:v>
                </c:pt>
                <c:pt idx="17602">
                  <c:v>41277.415999999997</c:v>
                </c:pt>
                <c:pt idx="17603">
                  <c:v>41277.457000000002</c:v>
                </c:pt>
                <c:pt idx="17604">
                  <c:v>41277.5</c:v>
                </c:pt>
                <c:pt idx="17605">
                  <c:v>41277.540999999997</c:v>
                </c:pt>
                <c:pt idx="17606">
                  <c:v>41277.582999999999</c:v>
                </c:pt>
                <c:pt idx="17607">
                  <c:v>41277.624000000003</c:v>
                </c:pt>
                <c:pt idx="17608">
                  <c:v>41277.665999999997</c:v>
                </c:pt>
                <c:pt idx="17609">
                  <c:v>41277.707999999999</c:v>
                </c:pt>
                <c:pt idx="17610">
                  <c:v>41277.75</c:v>
                </c:pt>
                <c:pt idx="17611">
                  <c:v>41277.792000000001</c:v>
                </c:pt>
                <c:pt idx="17612">
                  <c:v>41277.832999999999</c:v>
                </c:pt>
                <c:pt idx="17613">
                  <c:v>41277.874000000003</c:v>
                </c:pt>
                <c:pt idx="17614">
                  <c:v>41277.917000000001</c:v>
                </c:pt>
                <c:pt idx="17615">
                  <c:v>41277.957999999999</c:v>
                </c:pt>
                <c:pt idx="17616">
                  <c:v>41278</c:v>
                </c:pt>
                <c:pt idx="17617">
                  <c:v>41278.040999999997</c:v>
                </c:pt>
                <c:pt idx="17618">
                  <c:v>41278.082999999999</c:v>
                </c:pt>
                <c:pt idx="17619">
                  <c:v>41278.124000000003</c:v>
                </c:pt>
                <c:pt idx="17620">
                  <c:v>41278.167000000001</c:v>
                </c:pt>
                <c:pt idx="17621">
                  <c:v>41278.207999999999</c:v>
                </c:pt>
                <c:pt idx="17622">
                  <c:v>41278.25</c:v>
                </c:pt>
                <c:pt idx="17623">
                  <c:v>41278.290999999997</c:v>
                </c:pt>
                <c:pt idx="17624">
                  <c:v>41278.332999999999</c:v>
                </c:pt>
                <c:pt idx="17625">
                  <c:v>41278.375</c:v>
                </c:pt>
                <c:pt idx="17626">
                  <c:v>41278.415999999997</c:v>
                </c:pt>
                <c:pt idx="17627">
                  <c:v>41278.457999999999</c:v>
                </c:pt>
                <c:pt idx="17628">
                  <c:v>41278.499000000003</c:v>
                </c:pt>
                <c:pt idx="17629">
                  <c:v>41278.540999999997</c:v>
                </c:pt>
                <c:pt idx="17630">
                  <c:v>41278.582999999999</c:v>
                </c:pt>
                <c:pt idx="17631">
                  <c:v>41278.625</c:v>
                </c:pt>
                <c:pt idx="17632">
                  <c:v>41278.665999999997</c:v>
                </c:pt>
                <c:pt idx="17633">
                  <c:v>41278.707999999999</c:v>
                </c:pt>
                <c:pt idx="17634">
                  <c:v>41278.749000000003</c:v>
                </c:pt>
                <c:pt idx="17635">
                  <c:v>41278.792000000001</c:v>
                </c:pt>
                <c:pt idx="17636">
                  <c:v>41278.832999999999</c:v>
                </c:pt>
                <c:pt idx="17637">
                  <c:v>41278.874000000003</c:v>
                </c:pt>
                <c:pt idx="17638">
                  <c:v>41278.915999999997</c:v>
                </c:pt>
                <c:pt idx="17639">
                  <c:v>41278.957000000002</c:v>
                </c:pt>
                <c:pt idx="17640">
                  <c:v>41278.999000000003</c:v>
                </c:pt>
                <c:pt idx="17641">
                  <c:v>41279.040999999997</c:v>
                </c:pt>
                <c:pt idx="17642">
                  <c:v>41279.082000000002</c:v>
                </c:pt>
                <c:pt idx="17643">
                  <c:v>41279.125</c:v>
                </c:pt>
                <c:pt idx="17644">
                  <c:v>41279.165999999997</c:v>
                </c:pt>
                <c:pt idx="17645">
                  <c:v>41279.207999999999</c:v>
                </c:pt>
                <c:pt idx="17646">
                  <c:v>41279.249000000003</c:v>
                </c:pt>
                <c:pt idx="17647">
                  <c:v>41279.290999999997</c:v>
                </c:pt>
                <c:pt idx="17648">
                  <c:v>41279.332999999999</c:v>
                </c:pt>
                <c:pt idx="17649">
                  <c:v>41279.375</c:v>
                </c:pt>
                <c:pt idx="17650">
                  <c:v>41279.415999999997</c:v>
                </c:pt>
                <c:pt idx="17651">
                  <c:v>41279.457000000002</c:v>
                </c:pt>
                <c:pt idx="17652">
                  <c:v>41279.499000000003</c:v>
                </c:pt>
                <c:pt idx="17653">
                  <c:v>41279.542000000001</c:v>
                </c:pt>
                <c:pt idx="17654">
                  <c:v>41279.582000000002</c:v>
                </c:pt>
                <c:pt idx="17655">
                  <c:v>41279.624000000003</c:v>
                </c:pt>
                <c:pt idx="17656">
                  <c:v>41279.665999999997</c:v>
                </c:pt>
                <c:pt idx="17657">
                  <c:v>41279.707999999999</c:v>
                </c:pt>
                <c:pt idx="17658">
                  <c:v>41279.749000000003</c:v>
                </c:pt>
                <c:pt idx="17659">
                  <c:v>41279.790999999997</c:v>
                </c:pt>
                <c:pt idx="17660">
                  <c:v>41279.832999999999</c:v>
                </c:pt>
                <c:pt idx="17661">
                  <c:v>41279.874000000003</c:v>
                </c:pt>
                <c:pt idx="17662">
                  <c:v>41279.915999999997</c:v>
                </c:pt>
                <c:pt idx="17663">
                  <c:v>41279.957999999999</c:v>
                </c:pt>
                <c:pt idx="17664">
                  <c:v>41279.999000000003</c:v>
                </c:pt>
                <c:pt idx="17665">
                  <c:v>41280.040999999997</c:v>
                </c:pt>
                <c:pt idx="17666">
                  <c:v>41280.082999999999</c:v>
                </c:pt>
                <c:pt idx="17667">
                  <c:v>41280.124000000003</c:v>
                </c:pt>
                <c:pt idx="17668">
                  <c:v>41280.167000000001</c:v>
                </c:pt>
                <c:pt idx="17669">
                  <c:v>41280.207999999999</c:v>
                </c:pt>
                <c:pt idx="17670">
                  <c:v>41280.249000000003</c:v>
                </c:pt>
                <c:pt idx="17671">
                  <c:v>41280.290999999997</c:v>
                </c:pt>
                <c:pt idx="17672">
                  <c:v>41280.332000000002</c:v>
                </c:pt>
                <c:pt idx="17673">
                  <c:v>41280.374000000003</c:v>
                </c:pt>
                <c:pt idx="17674">
                  <c:v>41280.417000000001</c:v>
                </c:pt>
                <c:pt idx="17675">
                  <c:v>41280.457000000002</c:v>
                </c:pt>
                <c:pt idx="17676">
                  <c:v>41280.5</c:v>
                </c:pt>
                <c:pt idx="17677">
                  <c:v>41280.540999999997</c:v>
                </c:pt>
                <c:pt idx="17678">
                  <c:v>41280.582999999999</c:v>
                </c:pt>
                <c:pt idx="17679">
                  <c:v>41280.624000000003</c:v>
                </c:pt>
                <c:pt idx="17680">
                  <c:v>41280.665999999997</c:v>
                </c:pt>
                <c:pt idx="17681">
                  <c:v>41280.707999999999</c:v>
                </c:pt>
                <c:pt idx="17682">
                  <c:v>41280.75</c:v>
                </c:pt>
                <c:pt idx="17683">
                  <c:v>41280.790999999997</c:v>
                </c:pt>
                <c:pt idx="17684">
                  <c:v>41280.832000000002</c:v>
                </c:pt>
                <c:pt idx="17685">
                  <c:v>41280.874000000003</c:v>
                </c:pt>
                <c:pt idx="17686">
                  <c:v>41280.915999999997</c:v>
                </c:pt>
                <c:pt idx="17687">
                  <c:v>41280.957000000002</c:v>
                </c:pt>
                <c:pt idx="17688">
                  <c:v>41281</c:v>
                </c:pt>
                <c:pt idx="17689">
                  <c:v>41281.040999999997</c:v>
                </c:pt>
                <c:pt idx="17690">
                  <c:v>41281.082000000002</c:v>
                </c:pt>
                <c:pt idx="17691">
                  <c:v>41281.124000000003</c:v>
                </c:pt>
                <c:pt idx="17692">
                  <c:v>41281.165999999997</c:v>
                </c:pt>
                <c:pt idx="17693">
                  <c:v>41281.207000000002</c:v>
                </c:pt>
                <c:pt idx="17694">
                  <c:v>41281.25</c:v>
                </c:pt>
                <c:pt idx="17695">
                  <c:v>41281.292000000001</c:v>
                </c:pt>
                <c:pt idx="17696">
                  <c:v>41281.332000000002</c:v>
                </c:pt>
                <c:pt idx="17697">
                  <c:v>41281.374000000003</c:v>
                </c:pt>
                <c:pt idx="17698">
                  <c:v>41281.415000000001</c:v>
                </c:pt>
                <c:pt idx="17699">
                  <c:v>41281.457999999999</c:v>
                </c:pt>
                <c:pt idx="17700">
                  <c:v>41281.5</c:v>
                </c:pt>
                <c:pt idx="17701">
                  <c:v>41281.542000000001</c:v>
                </c:pt>
                <c:pt idx="17702">
                  <c:v>41281.582999999999</c:v>
                </c:pt>
                <c:pt idx="17703">
                  <c:v>41281.624000000003</c:v>
                </c:pt>
                <c:pt idx="17704">
                  <c:v>41281.665999999997</c:v>
                </c:pt>
                <c:pt idx="17705">
                  <c:v>41281.707999999999</c:v>
                </c:pt>
                <c:pt idx="17706">
                  <c:v>41281.75</c:v>
                </c:pt>
                <c:pt idx="17707">
                  <c:v>41281.790999999997</c:v>
                </c:pt>
                <c:pt idx="17708">
                  <c:v>41281.832999999999</c:v>
                </c:pt>
                <c:pt idx="17709">
                  <c:v>41281.874000000003</c:v>
                </c:pt>
                <c:pt idx="17710">
                  <c:v>41281.915999999997</c:v>
                </c:pt>
                <c:pt idx="17711">
                  <c:v>41281.957000000002</c:v>
                </c:pt>
                <c:pt idx="17712">
                  <c:v>41282</c:v>
                </c:pt>
                <c:pt idx="17713">
                  <c:v>41282.040999999997</c:v>
                </c:pt>
                <c:pt idx="17714">
                  <c:v>41282.082999999999</c:v>
                </c:pt>
                <c:pt idx="17715">
                  <c:v>41282.125</c:v>
                </c:pt>
                <c:pt idx="17716">
                  <c:v>41282.165999999997</c:v>
                </c:pt>
                <c:pt idx="17717">
                  <c:v>41282.207999999999</c:v>
                </c:pt>
                <c:pt idx="17718">
                  <c:v>41282.25</c:v>
                </c:pt>
                <c:pt idx="17719">
                  <c:v>41282.29</c:v>
                </c:pt>
                <c:pt idx="17720">
                  <c:v>41282.332999999999</c:v>
                </c:pt>
                <c:pt idx="17721">
                  <c:v>41282.374000000003</c:v>
                </c:pt>
                <c:pt idx="17722">
                  <c:v>41282.415999999997</c:v>
                </c:pt>
                <c:pt idx="17723">
                  <c:v>41282.457999999999</c:v>
                </c:pt>
                <c:pt idx="17724">
                  <c:v>41282.5</c:v>
                </c:pt>
                <c:pt idx="17725">
                  <c:v>41282.540999999997</c:v>
                </c:pt>
                <c:pt idx="17726">
                  <c:v>41282.582000000002</c:v>
                </c:pt>
                <c:pt idx="17727">
                  <c:v>41282.625</c:v>
                </c:pt>
                <c:pt idx="17728">
                  <c:v>41282.665999999997</c:v>
                </c:pt>
                <c:pt idx="17729">
                  <c:v>41282.707000000002</c:v>
                </c:pt>
                <c:pt idx="17730">
                  <c:v>41282.749000000003</c:v>
                </c:pt>
                <c:pt idx="17731">
                  <c:v>41282.790999999997</c:v>
                </c:pt>
                <c:pt idx="17732">
                  <c:v>41282.832999999999</c:v>
                </c:pt>
                <c:pt idx="17733">
                  <c:v>41282.874000000003</c:v>
                </c:pt>
                <c:pt idx="17734">
                  <c:v>41282.915999999997</c:v>
                </c:pt>
                <c:pt idx="17735">
                  <c:v>41282.957999999999</c:v>
                </c:pt>
                <c:pt idx="17736">
                  <c:v>41282.999000000003</c:v>
                </c:pt>
                <c:pt idx="17737">
                  <c:v>41283.040999999997</c:v>
                </c:pt>
                <c:pt idx="17738">
                  <c:v>41283.082000000002</c:v>
                </c:pt>
                <c:pt idx="17739">
                  <c:v>41283.125</c:v>
                </c:pt>
                <c:pt idx="17740">
                  <c:v>41283.165999999997</c:v>
                </c:pt>
                <c:pt idx="17741">
                  <c:v>41283.207999999999</c:v>
                </c:pt>
                <c:pt idx="17742">
                  <c:v>41283.249000000003</c:v>
                </c:pt>
                <c:pt idx="17743">
                  <c:v>41283.290999999997</c:v>
                </c:pt>
                <c:pt idx="17744">
                  <c:v>41283.332999999999</c:v>
                </c:pt>
                <c:pt idx="17745">
                  <c:v>41283.375</c:v>
                </c:pt>
                <c:pt idx="17746">
                  <c:v>41283.415999999997</c:v>
                </c:pt>
                <c:pt idx="17747">
                  <c:v>41283.457999999999</c:v>
                </c:pt>
                <c:pt idx="17748">
                  <c:v>41283.5</c:v>
                </c:pt>
                <c:pt idx="17749">
                  <c:v>41283.540999999997</c:v>
                </c:pt>
                <c:pt idx="17750">
                  <c:v>41283.582999999999</c:v>
                </c:pt>
                <c:pt idx="17751">
                  <c:v>41283.624000000003</c:v>
                </c:pt>
                <c:pt idx="17752">
                  <c:v>41283.665999999997</c:v>
                </c:pt>
                <c:pt idx="17753">
                  <c:v>41283.707999999999</c:v>
                </c:pt>
                <c:pt idx="17754">
                  <c:v>41283.75</c:v>
                </c:pt>
                <c:pt idx="17755">
                  <c:v>41283.790999999997</c:v>
                </c:pt>
                <c:pt idx="17756">
                  <c:v>41283.832999999999</c:v>
                </c:pt>
                <c:pt idx="17757">
                  <c:v>41283.874000000003</c:v>
                </c:pt>
                <c:pt idx="17758">
                  <c:v>41283.915999999997</c:v>
                </c:pt>
                <c:pt idx="17759">
                  <c:v>41283.957000000002</c:v>
                </c:pt>
                <c:pt idx="17760">
                  <c:v>41283.999000000003</c:v>
                </c:pt>
                <c:pt idx="17761">
                  <c:v>41284.040999999997</c:v>
                </c:pt>
                <c:pt idx="17762">
                  <c:v>41284.082999999999</c:v>
                </c:pt>
                <c:pt idx="17763">
                  <c:v>41284.124000000003</c:v>
                </c:pt>
                <c:pt idx="17764">
                  <c:v>41284.165999999997</c:v>
                </c:pt>
                <c:pt idx="17765">
                  <c:v>41284.207999999999</c:v>
                </c:pt>
                <c:pt idx="17766">
                  <c:v>41284.249000000003</c:v>
                </c:pt>
                <c:pt idx="17767">
                  <c:v>41284.29</c:v>
                </c:pt>
                <c:pt idx="17768">
                  <c:v>41284.332999999999</c:v>
                </c:pt>
                <c:pt idx="17769">
                  <c:v>41284.374000000003</c:v>
                </c:pt>
                <c:pt idx="17770">
                  <c:v>41284.415999999997</c:v>
                </c:pt>
                <c:pt idx="17771">
                  <c:v>41284.457999999999</c:v>
                </c:pt>
                <c:pt idx="17772">
                  <c:v>41284.499000000003</c:v>
                </c:pt>
                <c:pt idx="17773">
                  <c:v>41284.540999999997</c:v>
                </c:pt>
                <c:pt idx="17774">
                  <c:v>41284.582999999999</c:v>
                </c:pt>
                <c:pt idx="17775">
                  <c:v>41284.624000000003</c:v>
                </c:pt>
                <c:pt idx="17776">
                  <c:v>41284.665999999997</c:v>
                </c:pt>
                <c:pt idx="17777">
                  <c:v>41284.707999999999</c:v>
                </c:pt>
                <c:pt idx="17778">
                  <c:v>41284.749000000003</c:v>
                </c:pt>
                <c:pt idx="17779">
                  <c:v>41284.790999999997</c:v>
                </c:pt>
                <c:pt idx="17780">
                  <c:v>41284.832000000002</c:v>
                </c:pt>
                <c:pt idx="17781">
                  <c:v>41284.875</c:v>
                </c:pt>
                <c:pt idx="17782">
                  <c:v>41284.915999999997</c:v>
                </c:pt>
                <c:pt idx="17783">
                  <c:v>41284.957999999999</c:v>
                </c:pt>
                <c:pt idx="17784">
                  <c:v>41285</c:v>
                </c:pt>
                <c:pt idx="17785">
                  <c:v>41285.040999999997</c:v>
                </c:pt>
                <c:pt idx="17786">
                  <c:v>41285.082000000002</c:v>
                </c:pt>
                <c:pt idx="17787">
                  <c:v>41285.124000000003</c:v>
                </c:pt>
                <c:pt idx="17788">
                  <c:v>41285.165999999997</c:v>
                </c:pt>
                <c:pt idx="17789">
                  <c:v>41285.207000000002</c:v>
                </c:pt>
                <c:pt idx="17790">
                  <c:v>41285.25</c:v>
                </c:pt>
                <c:pt idx="17791">
                  <c:v>41285.290999999997</c:v>
                </c:pt>
                <c:pt idx="17792">
                  <c:v>41285.332000000002</c:v>
                </c:pt>
                <c:pt idx="17793">
                  <c:v>41285.375</c:v>
                </c:pt>
                <c:pt idx="17794">
                  <c:v>41285.415999999997</c:v>
                </c:pt>
                <c:pt idx="17795">
                  <c:v>41285.457999999999</c:v>
                </c:pt>
                <c:pt idx="17796">
                  <c:v>41285.5</c:v>
                </c:pt>
                <c:pt idx="17797">
                  <c:v>41285.540999999997</c:v>
                </c:pt>
                <c:pt idx="17798">
                  <c:v>41285.582999999999</c:v>
                </c:pt>
                <c:pt idx="17799">
                  <c:v>41285.625</c:v>
                </c:pt>
                <c:pt idx="17800">
                  <c:v>41285.665999999997</c:v>
                </c:pt>
                <c:pt idx="17801">
                  <c:v>41285.707999999999</c:v>
                </c:pt>
                <c:pt idx="17802">
                  <c:v>41285.75</c:v>
                </c:pt>
                <c:pt idx="17803">
                  <c:v>41285.792000000001</c:v>
                </c:pt>
                <c:pt idx="17804">
                  <c:v>41285.832999999999</c:v>
                </c:pt>
                <c:pt idx="17805">
                  <c:v>41285.875</c:v>
                </c:pt>
                <c:pt idx="17806">
                  <c:v>41285.915999999997</c:v>
                </c:pt>
                <c:pt idx="17807">
                  <c:v>41285.957999999999</c:v>
                </c:pt>
                <c:pt idx="17808">
                  <c:v>41286</c:v>
                </c:pt>
                <c:pt idx="17809">
                  <c:v>41286.040999999997</c:v>
                </c:pt>
                <c:pt idx="17810">
                  <c:v>41286.082999999999</c:v>
                </c:pt>
                <c:pt idx="17811">
                  <c:v>41286.125</c:v>
                </c:pt>
                <c:pt idx="17812">
                  <c:v>41286.167000000001</c:v>
                </c:pt>
                <c:pt idx="17813">
                  <c:v>41286.207999999999</c:v>
                </c:pt>
                <c:pt idx="17814">
                  <c:v>41286.25</c:v>
                </c:pt>
                <c:pt idx="17815">
                  <c:v>41286.292000000001</c:v>
                </c:pt>
                <c:pt idx="17816">
                  <c:v>41286.332999999999</c:v>
                </c:pt>
                <c:pt idx="17817">
                  <c:v>41286.375</c:v>
                </c:pt>
                <c:pt idx="17818">
                  <c:v>41286.415999999997</c:v>
                </c:pt>
                <c:pt idx="17819">
                  <c:v>41286.457000000002</c:v>
                </c:pt>
                <c:pt idx="17820">
                  <c:v>41286.499000000003</c:v>
                </c:pt>
                <c:pt idx="17821">
                  <c:v>41286.542000000001</c:v>
                </c:pt>
                <c:pt idx="17822">
                  <c:v>41286.582999999999</c:v>
                </c:pt>
                <c:pt idx="17823">
                  <c:v>41286.624000000003</c:v>
                </c:pt>
                <c:pt idx="17824">
                  <c:v>41286.667000000001</c:v>
                </c:pt>
                <c:pt idx="17825">
                  <c:v>41286.707999999999</c:v>
                </c:pt>
                <c:pt idx="17826">
                  <c:v>41286.749000000003</c:v>
                </c:pt>
                <c:pt idx="17827">
                  <c:v>41286.790999999997</c:v>
                </c:pt>
                <c:pt idx="17828">
                  <c:v>41286.832999999999</c:v>
                </c:pt>
                <c:pt idx="17829">
                  <c:v>41286.875</c:v>
                </c:pt>
                <c:pt idx="17830">
                  <c:v>41286.917000000001</c:v>
                </c:pt>
                <c:pt idx="17831">
                  <c:v>41286.957999999999</c:v>
                </c:pt>
                <c:pt idx="17832">
                  <c:v>41286.999000000003</c:v>
                </c:pt>
                <c:pt idx="17833">
                  <c:v>41287.042000000001</c:v>
                </c:pt>
                <c:pt idx="17834">
                  <c:v>41287.082000000002</c:v>
                </c:pt>
                <c:pt idx="17835">
                  <c:v>41287.124000000003</c:v>
                </c:pt>
                <c:pt idx="17836">
                  <c:v>41287.165999999997</c:v>
                </c:pt>
                <c:pt idx="17837">
                  <c:v>41287.207999999999</c:v>
                </c:pt>
                <c:pt idx="17838">
                  <c:v>41287.249000000003</c:v>
                </c:pt>
                <c:pt idx="17839">
                  <c:v>41287.290999999997</c:v>
                </c:pt>
                <c:pt idx="17840">
                  <c:v>41287.332999999999</c:v>
                </c:pt>
                <c:pt idx="17841">
                  <c:v>41287.374000000003</c:v>
                </c:pt>
                <c:pt idx="17842">
                  <c:v>41287.415999999997</c:v>
                </c:pt>
                <c:pt idx="17843">
                  <c:v>41287.457999999999</c:v>
                </c:pt>
                <c:pt idx="17844">
                  <c:v>41287.499000000003</c:v>
                </c:pt>
                <c:pt idx="17845">
                  <c:v>41287.540999999997</c:v>
                </c:pt>
                <c:pt idx="17846">
                  <c:v>41287.582999999999</c:v>
                </c:pt>
                <c:pt idx="17847">
                  <c:v>41287.625</c:v>
                </c:pt>
                <c:pt idx="17848">
                  <c:v>41287.665999999997</c:v>
                </c:pt>
                <c:pt idx="17849">
                  <c:v>41287.707999999999</c:v>
                </c:pt>
                <c:pt idx="17850">
                  <c:v>41287.75</c:v>
                </c:pt>
                <c:pt idx="17851">
                  <c:v>41287.790999999997</c:v>
                </c:pt>
                <c:pt idx="17852">
                  <c:v>41287.832999999999</c:v>
                </c:pt>
                <c:pt idx="17853">
                  <c:v>41287.875</c:v>
                </c:pt>
                <c:pt idx="17854">
                  <c:v>41287.915999999997</c:v>
                </c:pt>
                <c:pt idx="17855">
                  <c:v>41287.957999999999</c:v>
                </c:pt>
                <c:pt idx="17856">
                  <c:v>41287.999000000003</c:v>
                </c:pt>
                <c:pt idx="17857">
                  <c:v>41288.042000000001</c:v>
                </c:pt>
                <c:pt idx="17858">
                  <c:v>41288.082999999999</c:v>
                </c:pt>
                <c:pt idx="17859">
                  <c:v>41288.124000000003</c:v>
                </c:pt>
                <c:pt idx="17860">
                  <c:v>41288.165999999997</c:v>
                </c:pt>
                <c:pt idx="17861">
                  <c:v>41288.207999999999</c:v>
                </c:pt>
                <c:pt idx="17862">
                  <c:v>41288.25</c:v>
                </c:pt>
                <c:pt idx="17863">
                  <c:v>41288.290999999997</c:v>
                </c:pt>
                <c:pt idx="17864">
                  <c:v>41288.332000000002</c:v>
                </c:pt>
                <c:pt idx="17865">
                  <c:v>41288.375</c:v>
                </c:pt>
                <c:pt idx="17866">
                  <c:v>41288.415999999997</c:v>
                </c:pt>
                <c:pt idx="17867">
                  <c:v>41288.457999999999</c:v>
                </c:pt>
                <c:pt idx="17868">
                  <c:v>41288.499000000003</c:v>
                </c:pt>
                <c:pt idx="17869">
                  <c:v>41288.540999999997</c:v>
                </c:pt>
                <c:pt idx="17870">
                  <c:v>41288.582999999999</c:v>
                </c:pt>
                <c:pt idx="17871">
                  <c:v>41288.624000000003</c:v>
                </c:pt>
                <c:pt idx="17872">
                  <c:v>41288.665999999997</c:v>
                </c:pt>
                <c:pt idx="17873">
                  <c:v>41288.707000000002</c:v>
                </c:pt>
                <c:pt idx="17874">
                  <c:v>41288.749000000003</c:v>
                </c:pt>
                <c:pt idx="17875">
                  <c:v>41288.790999999997</c:v>
                </c:pt>
                <c:pt idx="17876">
                  <c:v>41288.832999999999</c:v>
                </c:pt>
                <c:pt idx="17877">
                  <c:v>41288.875</c:v>
                </c:pt>
                <c:pt idx="17878">
                  <c:v>41288.915999999997</c:v>
                </c:pt>
                <c:pt idx="17879">
                  <c:v>41288.957000000002</c:v>
                </c:pt>
                <c:pt idx="17880">
                  <c:v>41288.999000000003</c:v>
                </c:pt>
                <c:pt idx="17881">
                  <c:v>41289.040999999997</c:v>
                </c:pt>
                <c:pt idx="17882">
                  <c:v>41289.082999999999</c:v>
                </c:pt>
                <c:pt idx="17883">
                  <c:v>41289.124000000003</c:v>
                </c:pt>
                <c:pt idx="17884">
                  <c:v>41289.165999999997</c:v>
                </c:pt>
                <c:pt idx="17885">
                  <c:v>41289.207999999999</c:v>
                </c:pt>
                <c:pt idx="17886">
                  <c:v>41289.249000000003</c:v>
                </c:pt>
                <c:pt idx="17887">
                  <c:v>41289.290999999997</c:v>
                </c:pt>
                <c:pt idx="17888">
                  <c:v>41289.332999999999</c:v>
                </c:pt>
                <c:pt idx="17889">
                  <c:v>41289.374000000003</c:v>
                </c:pt>
                <c:pt idx="17890">
                  <c:v>41289.415999999997</c:v>
                </c:pt>
                <c:pt idx="17891">
                  <c:v>41289.457999999999</c:v>
                </c:pt>
                <c:pt idx="17892">
                  <c:v>41289.499000000003</c:v>
                </c:pt>
                <c:pt idx="17893">
                  <c:v>41289.542000000001</c:v>
                </c:pt>
                <c:pt idx="17894">
                  <c:v>41289.582000000002</c:v>
                </c:pt>
                <c:pt idx="17895">
                  <c:v>41289.625</c:v>
                </c:pt>
                <c:pt idx="17896">
                  <c:v>41289.665999999997</c:v>
                </c:pt>
                <c:pt idx="17897">
                  <c:v>41289.707000000002</c:v>
                </c:pt>
                <c:pt idx="17898">
                  <c:v>41289.749000000003</c:v>
                </c:pt>
                <c:pt idx="17899">
                  <c:v>41289.792000000001</c:v>
                </c:pt>
                <c:pt idx="17900">
                  <c:v>41289.832999999999</c:v>
                </c:pt>
                <c:pt idx="17901">
                  <c:v>41289.875</c:v>
                </c:pt>
                <c:pt idx="17902">
                  <c:v>41289.915999999997</c:v>
                </c:pt>
                <c:pt idx="17903">
                  <c:v>41289.957999999999</c:v>
                </c:pt>
                <c:pt idx="17904">
                  <c:v>41290</c:v>
                </c:pt>
                <c:pt idx="17905">
                  <c:v>41290.040999999997</c:v>
                </c:pt>
                <c:pt idx="17906">
                  <c:v>41290.082999999999</c:v>
                </c:pt>
                <c:pt idx="17907">
                  <c:v>41290.124000000003</c:v>
                </c:pt>
                <c:pt idx="17908">
                  <c:v>41290.165999999997</c:v>
                </c:pt>
                <c:pt idx="17909">
                  <c:v>41290.207999999999</c:v>
                </c:pt>
                <c:pt idx="17910">
                  <c:v>41290.249000000003</c:v>
                </c:pt>
                <c:pt idx="17911">
                  <c:v>41290.290999999997</c:v>
                </c:pt>
                <c:pt idx="17912">
                  <c:v>41290.332999999999</c:v>
                </c:pt>
                <c:pt idx="17913">
                  <c:v>41290.375</c:v>
                </c:pt>
                <c:pt idx="17914">
                  <c:v>41290.415999999997</c:v>
                </c:pt>
                <c:pt idx="17915">
                  <c:v>41290.457999999999</c:v>
                </c:pt>
                <c:pt idx="17916">
                  <c:v>41290.5</c:v>
                </c:pt>
                <c:pt idx="17917">
                  <c:v>41290.540999999997</c:v>
                </c:pt>
                <c:pt idx="17918">
                  <c:v>41290.582999999999</c:v>
                </c:pt>
                <c:pt idx="17919">
                  <c:v>41290.624000000003</c:v>
                </c:pt>
                <c:pt idx="17920">
                  <c:v>41290.665999999997</c:v>
                </c:pt>
                <c:pt idx="17921">
                  <c:v>41290.707000000002</c:v>
                </c:pt>
                <c:pt idx="17922">
                  <c:v>41290.75</c:v>
                </c:pt>
                <c:pt idx="17923">
                  <c:v>41290.790999999997</c:v>
                </c:pt>
                <c:pt idx="17924">
                  <c:v>41290.832999999999</c:v>
                </c:pt>
                <c:pt idx="17925">
                  <c:v>41290.874000000003</c:v>
                </c:pt>
                <c:pt idx="17926">
                  <c:v>41290.915999999997</c:v>
                </c:pt>
                <c:pt idx="17927">
                  <c:v>41290.957000000002</c:v>
                </c:pt>
                <c:pt idx="17928">
                  <c:v>41290.999000000003</c:v>
                </c:pt>
                <c:pt idx="17929">
                  <c:v>41291.040999999997</c:v>
                </c:pt>
                <c:pt idx="17930">
                  <c:v>41291.082999999999</c:v>
                </c:pt>
                <c:pt idx="17931">
                  <c:v>41291.124000000003</c:v>
                </c:pt>
                <c:pt idx="17932">
                  <c:v>41291.165999999997</c:v>
                </c:pt>
                <c:pt idx="17933">
                  <c:v>41291.207000000002</c:v>
                </c:pt>
                <c:pt idx="17934">
                  <c:v>41291.249000000003</c:v>
                </c:pt>
                <c:pt idx="17935">
                  <c:v>41291.290999999997</c:v>
                </c:pt>
                <c:pt idx="17936">
                  <c:v>41291.332000000002</c:v>
                </c:pt>
                <c:pt idx="17937">
                  <c:v>41291.375</c:v>
                </c:pt>
                <c:pt idx="17938">
                  <c:v>41291.415999999997</c:v>
                </c:pt>
                <c:pt idx="17939">
                  <c:v>41291.457999999999</c:v>
                </c:pt>
                <c:pt idx="17940">
                  <c:v>41291.5</c:v>
                </c:pt>
                <c:pt idx="17941">
                  <c:v>41291.540999999997</c:v>
                </c:pt>
                <c:pt idx="17942">
                  <c:v>41291.582999999999</c:v>
                </c:pt>
                <c:pt idx="17943">
                  <c:v>41291.625</c:v>
                </c:pt>
                <c:pt idx="17944">
                  <c:v>41291.665999999997</c:v>
                </c:pt>
                <c:pt idx="17945">
                  <c:v>41291.707999999999</c:v>
                </c:pt>
                <c:pt idx="17946">
                  <c:v>41291.749000000003</c:v>
                </c:pt>
                <c:pt idx="17947">
                  <c:v>41291.790999999997</c:v>
                </c:pt>
                <c:pt idx="17948">
                  <c:v>41291.832000000002</c:v>
                </c:pt>
                <c:pt idx="17949">
                  <c:v>41291.874000000003</c:v>
                </c:pt>
                <c:pt idx="17950">
                  <c:v>41291.915999999997</c:v>
                </c:pt>
                <c:pt idx="17951">
                  <c:v>41291.957999999999</c:v>
                </c:pt>
                <c:pt idx="17952">
                  <c:v>41292</c:v>
                </c:pt>
                <c:pt idx="17953">
                  <c:v>41292.040999999997</c:v>
                </c:pt>
                <c:pt idx="17954">
                  <c:v>41292.082999999999</c:v>
                </c:pt>
                <c:pt idx="17955">
                  <c:v>41292.124000000003</c:v>
                </c:pt>
                <c:pt idx="17956">
                  <c:v>41292.165999999997</c:v>
                </c:pt>
                <c:pt idx="17957">
                  <c:v>41292.207999999999</c:v>
                </c:pt>
                <c:pt idx="17958">
                  <c:v>41292.25</c:v>
                </c:pt>
                <c:pt idx="17959">
                  <c:v>41292.290999999997</c:v>
                </c:pt>
                <c:pt idx="17960">
                  <c:v>41292.332000000002</c:v>
                </c:pt>
                <c:pt idx="17961">
                  <c:v>41292.374000000003</c:v>
                </c:pt>
                <c:pt idx="17962">
                  <c:v>41292.415999999997</c:v>
                </c:pt>
                <c:pt idx="17963">
                  <c:v>41292.457000000002</c:v>
                </c:pt>
                <c:pt idx="17964">
                  <c:v>41292.499000000003</c:v>
                </c:pt>
                <c:pt idx="17965">
                  <c:v>41292.540999999997</c:v>
                </c:pt>
                <c:pt idx="17966">
                  <c:v>41292.582000000002</c:v>
                </c:pt>
                <c:pt idx="17967">
                  <c:v>41292.624000000003</c:v>
                </c:pt>
                <c:pt idx="17968">
                  <c:v>41292.665999999997</c:v>
                </c:pt>
                <c:pt idx="17969">
                  <c:v>41292.707999999999</c:v>
                </c:pt>
                <c:pt idx="17970">
                  <c:v>41292.749000000003</c:v>
                </c:pt>
                <c:pt idx="17971">
                  <c:v>41292.790999999997</c:v>
                </c:pt>
                <c:pt idx="17972">
                  <c:v>41292.832999999999</c:v>
                </c:pt>
                <c:pt idx="17973">
                  <c:v>41292.874000000003</c:v>
                </c:pt>
                <c:pt idx="17974">
                  <c:v>41292.915999999997</c:v>
                </c:pt>
                <c:pt idx="17975">
                  <c:v>41292.957999999999</c:v>
                </c:pt>
                <c:pt idx="17976">
                  <c:v>41293</c:v>
                </c:pt>
                <c:pt idx="17977">
                  <c:v>41293.042000000001</c:v>
                </c:pt>
                <c:pt idx="17978">
                  <c:v>41293.082999999999</c:v>
                </c:pt>
                <c:pt idx="17979">
                  <c:v>41293.124000000003</c:v>
                </c:pt>
                <c:pt idx="17980">
                  <c:v>41293.165999999997</c:v>
                </c:pt>
                <c:pt idx="17981">
                  <c:v>41293.207000000002</c:v>
                </c:pt>
                <c:pt idx="17982">
                  <c:v>41293.249000000003</c:v>
                </c:pt>
                <c:pt idx="17983">
                  <c:v>41293.290999999997</c:v>
                </c:pt>
                <c:pt idx="17984">
                  <c:v>41293.332000000002</c:v>
                </c:pt>
                <c:pt idx="17985">
                  <c:v>41293.374000000003</c:v>
                </c:pt>
                <c:pt idx="17986">
                  <c:v>41293.415999999997</c:v>
                </c:pt>
                <c:pt idx="17987">
                  <c:v>41293.457000000002</c:v>
                </c:pt>
                <c:pt idx="17988">
                  <c:v>41293.499000000003</c:v>
                </c:pt>
                <c:pt idx="17989">
                  <c:v>41293.542000000001</c:v>
                </c:pt>
                <c:pt idx="17990">
                  <c:v>41293.582000000002</c:v>
                </c:pt>
                <c:pt idx="17991">
                  <c:v>41293.625</c:v>
                </c:pt>
                <c:pt idx="17992">
                  <c:v>41293.667000000001</c:v>
                </c:pt>
                <c:pt idx="17993">
                  <c:v>41293.707000000002</c:v>
                </c:pt>
                <c:pt idx="17994">
                  <c:v>41293.749000000003</c:v>
                </c:pt>
                <c:pt idx="17995">
                  <c:v>41293.790999999997</c:v>
                </c:pt>
                <c:pt idx="17996">
                  <c:v>41293.832000000002</c:v>
                </c:pt>
                <c:pt idx="17997">
                  <c:v>41293.874000000003</c:v>
                </c:pt>
                <c:pt idx="17998">
                  <c:v>41293.915999999997</c:v>
                </c:pt>
                <c:pt idx="17999">
                  <c:v>41293.957999999999</c:v>
                </c:pt>
                <c:pt idx="18000">
                  <c:v>41294</c:v>
                </c:pt>
                <c:pt idx="18001">
                  <c:v>41294.040999999997</c:v>
                </c:pt>
                <c:pt idx="18002">
                  <c:v>41294.082999999999</c:v>
                </c:pt>
                <c:pt idx="18003">
                  <c:v>41294.125</c:v>
                </c:pt>
                <c:pt idx="18004">
                  <c:v>41294.165999999997</c:v>
                </c:pt>
                <c:pt idx="18005">
                  <c:v>41294.207999999999</c:v>
                </c:pt>
                <c:pt idx="18006">
                  <c:v>41294.249000000003</c:v>
                </c:pt>
                <c:pt idx="18007">
                  <c:v>41294.290999999997</c:v>
                </c:pt>
                <c:pt idx="18008">
                  <c:v>41294.332999999999</c:v>
                </c:pt>
                <c:pt idx="18009">
                  <c:v>41294.374000000003</c:v>
                </c:pt>
                <c:pt idx="18010">
                  <c:v>41294.415999999997</c:v>
                </c:pt>
                <c:pt idx="18011">
                  <c:v>41294.457000000002</c:v>
                </c:pt>
                <c:pt idx="18012">
                  <c:v>41294.499000000003</c:v>
                </c:pt>
                <c:pt idx="18013">
                  <c:v>41294.540999999997</c:v>
                </c:pt>
                <c:pt idx="18014">
                  <c:v>41294.582000000002</c:v>
                </c:pt>
                <c:pt idx="18015">
                  <c:v>41294.625</c:v>
                </c:pt>
                <c:pt idx="18016">
                  <c:v>41294.665999999997</c:v>
                </c:pt>
                <c:pt idx="18017">
                  <c:v>41294.707000000002</c:v>
                </c:pt>
                <c:pt idx="18018">
                  <c:v>41294.75</c:v>
                </c:pt>
                <c:pt idx="18019">
                  <c:v>41294.790999999997</c:v>
                </c:pt>
                <c:pt idx="18020">
                  <c:v>41294.832999999999</c:v>
                </c:pt>
                <c:pt idx="18021">
                  <c:v>41294.875</c:v>
                </c:pt>
                <c:pt idx="18022">
                  <c:v>41294.915999999997</c:v>
                </c:pt>
                <c:pt idx="18023">
                  <c:v>41294.957000000002</c:v>
                </c:pt>
                <c:pt idx="18024">
                  <c:v>41294.999000000003</c:v>
                </c:pt>
                <c:pt idx="18025">
                  <c:v>41295.042000000001</c:v>
                </c:pt>
                <c:pt idx="18026">
                  <c:v>41295.082999999999</c:v>
                </c:pt>
                <c:pt idx="18027">
                  <c:v>41295.124000000003</c:v>
                </c:pt>
                <c:pt idx="18028">
                  <c:v>41295.165999999997</c:v>
                </c:pt>
                <c:pt idx="18029">
                  <c:v>41295.207999999999</c:v>
                </c:pt>
                <c:pt idx="18030">
                  <c:v>41295.249000000003</c:v>
                </c:pt>
                <c:pt idx="18031">
                  <c:v>41295.290999999997</c:v>
                </c:pt>
                <c:pt idx="18032">
                  <c:v>41295.332999999999</c:v>
                </c:pt>
                <c:pt idx="18033">
                  <c:v>41295.374000000003</c:v>
                </c:pt>
                <c:pt idx="18034">
                  <c:v>41295.415999999997</c:v>
                </c:pt>
                <c:pt idx="18035">
                  <c:v>41295.457000000002</c:v>
                </c:pt>
                <c:pt idx="18036">
                  <c:v>41295.5</c:v>
                </c:pt>
                <c:pt idx="18037">
                  <c:v>41295.542000000001</c:v>
                </c:pt>
                <c:pt idx="18038">
                  <c:v>41295.582999999999</c:v>
                </c:pt>
                <c:pt idx="18039">
                  <c:v>41295.625</c:v>
                </c:pt>
                <c:pt idx="18040">
                  <c:v>41295.665999999997</c:v>
                </c:pt>
                <c:pt idx="18041">
                  <c:v>41295.707999999999</c:v>
                </c:pt>
                <c:pt idx="18042">
                  <c:v>41295.75</c:v>
                </c:pt>
                <c:pt idx="18043">
                  <c:v>41295.79</c:v>
                </c:pt>
                <c:pt idx="18044">
                  <c:v>41295.832999999999</c:v>
                </c:pt>
                <c:pt idx="18045">
                  <c:v>41295.874000000003</c:v>
                </c:pt>
                <c:pt idx="18046">
                  <c:v>41295.915999999997</c:v>
                </c:pt>
                <c:pt idx="18047">
                  <c:v>41295.957999999999</c:v>
                </c:pt>
                <c:pt idx="18048">
                  <c:v>41296</c:v>
                </c:pt>
                <c:pt idx="18049">
                  <c:v>41296.040999999997</c:v>
                </c:pt>
                <c:pt idx="18050">
                  <c:v>41296.082000000002</c:v>
                </c:pt>
                <c:pt idx="18051">
                  <c:v>41296.125</c:v>
                </c:pt>
                <c:pt idx="18052">
                  <c:v>41296.165000000001</c:v>
                </c:pt>
                <c:pt idx="18053">
                  <c:v>41296.207000000002</c:v>
                </c:pt>
                <c:pt idx="18054">
                  <c:v>41296.25</c:v>
                </c:pt>
                <c:pt idx="18055">
                  <c:v>41296.290999999997</c:v>
                </c:pt>
                <c:pt idx="18056">
                  <c:v>41296.332000000002</c:v>
                </c:pt>
                <c:pt idx="18057">
                  <c:v>41296.374000000003</c:v>
                </c:pt>
                <c:pt idx="18058">
                  <c:v>41296.415999999997</c:v>
                </c:pt>
                <c:pt idx="18059">
                  <c:v>41296.457999999999</c:v>
                </c:pt>
                <c:pt idx="18060">
                  <c:v>41296.499000000003</c:v>
                </c:pt>
                <c:pt idx="18061">
                  <c:v>41296.540999999997</c:v>
                </c:pt>
                <c:pt idx="18062">
                  <c:v>41296.582999999999</c:v>
                </c:pt>
                <c:pt idx="18063">
                  <c:v>41296.624000000003</c:v>
                </c:pt>
                <c:pt idx="18064">
                  <c:v>41296.665999999997</c:v>
                </c:pt>
                <c:pt idx="18065">
                  <c:v>41296.707999999999</c:v>
                </c:pt>
                <c:pt idx="18066">
                  <c:v>41296.749000000003</c:v>
                </c:pt>
                <c:pt idx="18067">
                  <c:v>41296.790999999997</c:v>
                </c:pt>
                <c:pt idx="18068">
                  <c:v>41296.832999999999</c:v>
                </c:pt>
                <c:pt idx="18069">
                  <c:v>41296.874000000003</c:v>
                </c:pt>
                <c:pt idx="18070">
                  <c:v>41296.915999999997</c:v>
                </c:pt>
                <c:pt idx="18071">
                  <c:v>41296.957999999999</c:v>
                </c:pt>
                <c:pt idx="18072">
                  <c:v>41296.999000000003</c:v>
                </c:pt>
                <c:pt idx="18073">
                  <c:v>41297.040999999997</c:v>
                </c:pt>
                <c:pt idx="18074">
                  <c:v>41297.082999999999</c:v>
                </c:pt>
                <c:pt idx="18075">
                  <c:v>41297.124000000003</c:v>
                </c:pt>
                <c:pt idx="18076">
                  <c:v>41297.165999999997</c:v>
                </c:pt>
                <c:pt idx="18077">
                  <c:v>41297.207999999999</c:v>
                </c:pt>
                <c:pt idx="18078">
                  <c:v>41297.249000000003</c:v>
                </c:pt>
                <c:pt idx="18079">
                  <c:v>41297.29</c:v>
                </c:pt>
                <c:pt idx="18080">
                  <c:v>41297.332999999999</c:v>
                </c:pt>
                <c:pt idx="18081">
                  <c:v>41297.375</c:v>
                </c:pt>
                <c:pt idx="18082">
                  <c:v>41297.415999999997</c:v>
                </c:pt>
                <c:pt idx="18083">
                  <c:v>41297.457999999999</c:v>
                </c:pt>
                <c:pt idx="18084">
                  <c:v>41297.499000000003</c:v>
                </c:pt>
                <c:pt idx="18085">
                  <c:v>41297.540999999997</c:v>
                </c:pt>
                <c:pt idx="18086">
                  <c:v>41297.582999999999</c:v>
                </c:pt>
                <c:pt idx="18087">
                  <c:v>41297.625</c:v>
                </c:pt>
                <c:pt idx="18088">
                  <c:v>41297.665999999997</c:v>
                </c:pt>
                <c:pt idx="18089">
                  <c:v>41297.707999999999</c:v>
                </c:pt>
                <c:pt idx="18090">
                  <c:v>41297.749000000003</c:v>
                </c:pt>
                <c:pt idx="18091">
                  <c:v>41297.790999999997</c:v>
                </c:pt>
                <c:pt idx="18092">
                  <c:v>41297.832999999999</c:v>
                </c:pt>
                <c:pt idx="18093">
                  <c:v>41297.875</c:v>
                </c:pt>
                <c:pt idx="18094">
                  <c:v>41297.915999999997</c:v>
                </c:pt>
                <c:pt idx="18095">
                  <c:v>41297.957999999999</c:v>
                </c:pt>
                <c:pt idx="18096">
                  <c:v>41297.999000000003</c:v>
                </c:pt>
                <c:pt idx="18097">
                  <c:v>41298.040999999997</c:v>
                </c:pt>
                <c:pt idx="18098">
                  <c:v>41298.082999999999</c:v>
                </c:pt>
                <c:pt idx="18099">
                  <c:v>41298.124000000003</c:v>
                </c:pt>
                <c:pt idx="18100">
                  <c:v>41298.165999999997</c:v>
                </c:pt>
                <c:pt idx="18101">
                  <c:v>41298.207000000002</c:v>
                </c:pt>
                <c:pt idx="18102">
                  <c:v>41298.249000000003</c:v>
                </c:pt>
                <c:pt idx="18103">
                  <c:v>41298.290999999997</c:v>
                </c:pt>
                <c:pt idx="18104">
                  <c:v>41298.332999999999</c:v>
                </c:pt>
                <c:pt idx="18105">
                  <c:v>41298.374000000003</c:v>
                </c:pt>
                <c:pt idx="18106">
                  <c:v>41298.415999999997</c:v>
                </c:pt>
                <c:pt idx="18107">
                  <c:v>41298.457000000002</c:v>
                </c:pt>
                <c:pt idx="18108">
                  <c:v>41298.5</c:v>
                </c:pt>
                <c:pt idx="18109">
                  <c:v>41298.540999999997</c:v>
                </c:pt>
                <c:pt idx="18110">
                  <c:v>41298.582000000002</c:v>
                </c:pt>
                <c:pt idx="18111">
                  <c:v>41298.624000000003</c:v>
                </c:pt>
                <c:pt idx="18112">
                  <c:v>41298.665999999997</c:v>
                </c:pt>
                <c:pt idx="18113">
                  <c:v>41298.707000000002</c:v>
                </c:pt>
                <c:pt idx="18114">
                  <c:v>41298.749000000003</c:v>
                </c:pt>
                <c:pt idx="18115">
                  <c:v>41298.790999999997</c:v>
                </c:pt>
                <c:pt idx="18116">
                  <c:v>41298.832999999999</c:v>
                </c:pt>
                <c:pt idx="18117">
                  <c:v>41298.875</c:v>
                </c:pt>
                <c:pt idx="18118">
                  <c:v>41298.915999999997</c:v>
                </c:pt>
                <c:pt idx="18119">
                  <c:v>41298.957999999999</c:v>
                </c:pt>
                <c:pt idx="18120">
                  <c:v>41298.999000000003</c:v>
                </c:pt>
                <c:pt idx="18121">
                  <c:v>41299.040999999997</c:v>
                </c:pt>
                <c:pt idx="18122">
                  <c:v>41299.082999999999</c:v>
                </c:pt>
                <c:pt idx="18123">
                  <c:v>41299.125</c:v>
                </c:pt>
                <c:pt idx="18124">
                  <c:v>41299.165999999997</c:v>
                </c:pt>
                <c:pt idx="18125">
                  <c:v>41299.207000000002</c:v>
                </c:pt>
                <c:pt idx="18126">
                  <c:v>41299.249000000003</c:v>
                </c:pt>
                <c:pt idx="18127">
                  <c:v>41299.290999999997</c:v>
                </c:pt>
                <c:pt idx="18128">
                  <c:v>41299.332000000002</c:v>
                </c:pt>
                <c:pt idx="18129">
                  <c:v>41299.375</c:v>
                </c:pt>
                <c:pt idx="18130">
                  <c:v>41299.415999999997</c:v>
                </c:pt>
                <c:pt idx="18131">
                  <c:v>41299.457999999999</c:v>
                </c:pt>
                <c:pt idx="18132">
                  <c:v>41299.5</c:v>
                </c:pt>
                <c:pt idx="18133">
                  <c:v>41299.540999999997</c:v>
                </c:pt>
                <c:pt idx="18134">
                  <c:v>41299.582000000002</c:v>
                </c:pt>
                <c:pt idx="18135">
                  <c:v>41299.624000000003</c:v>
                </c:pt>
                <c:pt idx="18136">
                  <c:v>41299.665999999997</c:v>
                </c:pt>
                <c:pt idx="18137">
                  <c:v>41299.707000000002</c:v>
                </c:pt>
                <c:pt idx="18138">
                  <c:v>41299.749000000003</c:v>
                </c:pt>
                <c:pt idx="18139">
                  <c:v>41299.790999999997</c:v>
                </c:pt>
                <c:pt idx="18140">
                  <c:v>41299.832999999999</c:v>
                </c:pt>
                <c:pt idx="18141">
                  <c:v>41299.874000000003</c:v>
                </c:pt>
                <c:pt idx="18142">
                  <c:v>41299.915999999997</c:v>
                </c:pt>
                <c:pt idx="18143">
                  <c:v>41299.957999999999</c:v>
                </c:pt>
                <c:pt idx="18144">
                  <c:v>41300</c:v>
                </c:pt>
                <c:pt idx="18145">
                  <c:v>41300.040999999997</c:v>
                </c:pt>
                <c:pt idx="18146">
                  <c:v>41300.082999999999</c:v>
                </c:pt>
                <c:pt idx="18147">
                  <c:v>41300.124000000003</c:v>
                </c:pt>
                <c:pt idx="18148">
                  <c:v>41300.167000000001</c:v>
                </c:pt>
                <c:pt idx="18149">
                  <c:v>41300.207000000002</c:v>
                </c:pt>
                <c:pt idx="18150">
                  <c:v>41300.25</c:v>
                </c:pt>
                <c:pt idx="18151">
                  <c:v>41300.290999999997</c:v>
                </c:pt>
                <c:pt idx="18152">
                  <c:v>41300.332999999999</c:v>
                </c:pt>
                <c:pt idx="18153">
                  <c:v>41300.374000000003</c:v>
                </c:pt>
                <c:pt idx="18154">
                  <c:v>41300.417000000001</c:v>
                </c:pt>
                <c:pt idx="18155">
                  <c:v>41300.457999999999</c:v>
                </c:pt>
                <c:pt idx="18156">
                  <c:v>41300.5</c:v>
                </c:pt>
                <c:pt idx="18157">
                  <c:v>41300.54</c:v>
                </c:pt>
                <c:pt idx="18158">
                  <c:v>41300.582999999999</c:v>
                </c:pt>
                <c:pt idx="18159">
                  <c:v>41300.624000000003</c:v>
                </c:pt>
                <c:pt idx="18160">
                  <c:v>41300.667000000001</c:v>
                </c:pt>
                <c:pt idx="18161">
                  <c:v>41300.707000000002</c:v>
                </c:pt>
                <c:pt idx="18162">
                  <c:v>41300.749000000003</c:v>
                </c:pt>
                <c:pt idx="18163">
                  <c:v>41300.790999999997</c:v>
                </c:pt>
                <c:pt idx="18164">
                  <c:v>41300.832999999999</c:v>
                </c:pt>
                <c:pt idx="18165">
                  <c:v>41300.875</c:v>
                </c:pt>
                <c:pt idx="18166">
                  <c:v>41300.915999999997</c:v>
                </c:pt>
                <c:pt idx="18167">
                  <c:v>41300.957000000002</c:v>
                </c:pt>
                <c:pt idx="18168">
                  <c:v>41300.999000000003</c:v>
                </c:pt>
                <c:pt idx="18169">
                  <c:v>41301.040999999997</c:v>
                </c:pt>
                <c:pt idx="18170">
                  <c:v>41301.082999999999</c:v>
                </c:pt>
                <c:pt idx="18171">
                  <c:v>41301.125</c:v>
                </c:pt>
                <c:pt idx="18172">
                  <c:v>41301.165000000001</c:v>
                </c:pt>
                <c:pt idx="18173">
                  <c:v>41301.207999999999</c:v>
                </c:pt>
                <c:pt idx="18174">
                  <c:v>41301.25</c:v>
                </c:pt>
                <c:pt idx="18175">
                  <c:v>41301.290999999997</c:v>
                </c:pt>
                <c:pt idx="18176">
                  <c:v>41301.332999999999</c:v>
                </c:pt>
                <c:pt idx="18177">
                  <c:v>41301.374000000003</c:v>
                </c:pt>
                <c:pt idx="18178">
                  <c:v>41301.415999999997</c:v>
                </c:pt>
                <c:pt idx="18179">
                  <c:v>41301.457000000002</c:v>
                </c:pt>
                <c:pt idx="18180">
                  <c:v>41301.499000000003</c:v>
                </c:pt>
                <c:pt idx="18181">
                  <c:v>41301.540999999997</c:v>
                </c:pt>
                <c:pt idx="18182">
                  <c:v>41301.582000000002</c:v>
                </c:pt>
                <c:pt idx="18183">
                  <c:v>41301.625</c:v>
                </c:pt>
                <c:pt idx="18184">
                  <c:v>41301.665999999997</c:v>
                </c:pt>
                <c:pt idx="18185">
                  <c:v>41301.707999999999</c:v>
                </c:pt>
                <c:pt idx="18186">
                  <c:v>41301.749000000003</c:v>
                </c:pt>
                <c:pt idx="18187">
                  <c:v>41301.792000000001</c:v>
                </c:pt>
                <c:pt idx="18188">
                  <c:v>41301.832999999999</c:v>
                </c:pt>
                <c:pt idx="18189">
                  <c:v>41301.874000000003</c:v>
                </c:pt>
                <c:pt idx="18190">
                  <c:v>41301.917000000001</c:v>
                </c:pt>
                <c:pt idx="18191">
                  <c:v>41301.957999999999</c:v>
                </c:pt>
                <c:pt idx="18192">
                  <c:v>41302</c:v>
                </c:pt>
                <c:pt idx="18193">
                  <c:v>41302.042000000001</c:v>
                </c:pt>
                <c:pt idx="18194">
                  <c:v>41302.082999999999</c:v>
                </c:pt>
                <c:pt idx="18195">
                  <c:v>41302.125</c:v>
                </c:pt>
                <c:pt idx="18196">
                  <c:v>41302.165999999997</c:v>
                </c:pt>
                <c:pt idx="18197">
                  <c:v>41302.207999999999</c:v>
                </c:pt>
                <c:pt idx="18198">
                  <c:v>41302.25</c:v>
                </c:pt>
                <c:pt idx="18199">
                  <c:v>41302.290999999997</c:v>
                </c:pt>
                <c:pt idx="18200">
                  <c:v>41302.332999999999</c:v>
                </c:pt>
                <c:pt idx="18201">
                  <c:v>41302.374000000003</c:v>
                </c:pt>
                <c:pt idx="18202">
                  <c:v>41302.417000000001</c:v>
                </c:pt>
                <c:pt idx="18203">
                  <c:v>41302.457999999999</c:v>
                </c:pt>
                <c:pt idx="18204">
                  <c:v>41302.5</c:v>
                </c:pt>
                <c:pt idx="18205">
                  <c:v>41302.540999999997</c:v>
                </c:pt>
                <c:pt idx="18206">
                  <c:v>41302.582000000002</c:v>
                </c:pt>
                <c:pt idx="18207">
                  <c:v>41302.624000000003</c:v>
                </c:pt>
                <c:pt idx="18208">
                  <c:v>41302.667000000001</c:v>
                </c:pt>
                <c:pt idx="18209">
                  <c:v>41302.707000000002</c:v>
                </c:pt>
                <c:pt idx="18210">
                  <c:v>41302.75</c:v>
                </c:pt>
                <c:pt idx="18211">
                  <c:v>41302.790999999997</c:v>
                </c:pt>
                <c:pt idx="18212">
                  <c:v>41302.832000000002</c:v>
                </c:pt>
                <c:pt idx="18213">
                  <c:v>41302.874000000003</c:v>
                </c:pt>
                <c:pt idx="18214">
                  <c:v>41302.917000000001</c:v>
                </c:pt>
                <c:pt idx="18215">
                  <c:v>41302.957999999999</c:v>
                </c:pt>
                <c:pt idx="18216">
                  <c:v>41302.999000000003</c:v>
                </c:pt>
                <c:pt idx="18217">
                  <c:v>41303.040999999997</c:v>
                </c:pt>
                <c:pt idx="18218">
                  <c:v>41303.082000000002</c:v>
                </c:pt>
                <c:pt idx="18219">
                  <c:v>41303.124000000003</c:v>
                </c:pt>
                <c:pt idx="18220">
                  <c:v>41303.165999999997</c:v>
                </c:pt>
                <c:pt idx="18221">
                  <c:v>41303.207999999999</c:v>
                </c:pt>
                <c:pt idx="18222">
                  <c:v>41303.25</c:v>
                </c:pt>
                <c:pt idx="18223">
                  <c:v>41303.290999999997</c:v>
                </c:pt>
                <c:pt idx="18224">
                  <c:v>41303.332999999999</c:v>
                </c:pt>
                <c:pt idx="18225">
                  <c:v>41303.375</c:v>
                </c:pt>
                <c:pt idx="18226">
                  <c:v>41303.415999999997</c:v>
                </c:pt>
                <c:pt idx="18227">
                  <c:v>41303.457999999999</c:v>
                </c:pt>
                <c:pt idx="18228">
                  <c:v>41303.5</c:v>
                </c:pt>
                <c:pt idx="18229">
                  <c:v>41303.540999999997</c:v>
                </c:pt>
                <c:pt idx="18230">
                  <c:v>41303.582999999999</c:v>
                </c:pt>
                <c:pt idx="18231">
                  <c:v>41303.625</c:v>
                </c:pt>
                <c:pt idx="18232">
                  <c:v>41303.665999999997</c:v>
                </c:pt>
                <c:pt idx="18233">
                  <c:v>41303.707000000002</c:v>
                </c:pt>
                <c:pt idx="18234">
                  <c:v>41303.75</c:v>
                </c:pt>
                <c:pt idx="18235">
                  <c:v>41303.79</c:v>
                </c:pt>
                <c:pt idx="18236">
                  <c:v>41303.832999999999</c:v>
                </c:pt>
                <c:pt idx="18237">
                  <c:v>41303.875</c:v>
                </c:pt>
                <c:pt idx="18238">
                  <c:v>41303.917000000001</c:v>
                </c:pt>
                <c:pt idx="18239">
                  <c:v>41303.957000000002</c:v>
                </c:pt>
                <c:pt idx="18240">
                  <c:v>41304</c:v>
                </c:pt>
                <c:pt idx="18241">
                  <c:v>41304.040999999997</c:v>
                </c:pt>
                <c:pt idx="18242">
                  <c:v>41304.082999999999</c:v>
                </c:pt>
                <c:pt idx="18243">
                  <c:v>41304.125</c:v>
                </c:pt>
                <c:pt idx="18244">
                  <c:v>41304.167000000001</c:v>
                </c:pt>
                <c:pt idx="18245">
                  <c:v>41304.207999999999</c:v>
                </c:pt>
                <c:pt idx="18246">
                  <c:v>41304.249000000003</c:v>
                </c:pt>
                <c:pt idx="18247">
                  <c:v>41304.292000000001</c:v>
                </c:pt>
                <c:pt idx="18248">
                  <c:v>41304.332999999999</c:v>
                </c:pt>
                <c:pt idx="18249">
                  <c:v>41304.375</c:v>
                </c:pt>
                <c:pt idx="18250">
                  <c:v>41304.415999999997</c:v>
                </c:pt>
                <c:pt idx="18251">
                  <c:v>41304.457999999999</c:v>
                </c:pt>
                <c:pt idx="18252">
                  <c:v>41304.499000000003</c:v>
                </c:pt>
                <c:pt idx="18253">
                  <c:v>41304.540999999997</c:v>
                </c:pt>
                <c:pt idx="18254">
                  <c:v>41304.582000000002</c:v>
                </c:pt>
                <c:pt idx="18255">
                  <c:v>41304.624000000003</c:v>
                </c:pt>
                <c:pt idx="18256">
                  <c:v>41304.667000000001</c:v>
                </c:pt>
                <c:pt idx="18257">
                  <c:v>41304.707000000002</c:v>
                </c:pt>
                <c:pt idx="18258">
                  <c:v>41304.749000000003</c:v>
                </c:pt>
                <c:pt idx="18259">
                  <c:v>41304.792000000001</c:v>
                </c:pt>
                <c:pt idx="18260">
                  <c:v>41304.832999999999</c:v>
                </c:pt>
                <c:pt idx="18261">
                  <c:v>41304.874000000003</c:v>
                </c:pt>
                <c:pt idx="18262">
                  <c:v>41304.915999999997</c:v>
                </c:pt>
                <c:pt idx="18263">
                  <c:v>41304.957000000002</c:v>
                </c:pt>
                <c:pt idx="18264">
                  <c:v>41304.999000000003</c:v>
                </c:pt>
                <c:pt idx="18265">
                  <c:v>41305.042000000001</c:v>
                </c:pt>
                <c:pt idx="18266">
                  <c:v>41305.082999999999</c:v>
                </c:pt>
                <c:pt idx="18267">
                  <c:v>41305.125</c:v>
                </c:pt>
                <c:pt idx="18268">
                  <c:v>41305.165999999997</c:v>
                </c:pt>
                <c:pt idx="18269">
                  <c:v>41305.207999999999</c:v>
                </c:pt>
                <c:pt idx="18270">
                  <c:v>41305.25</c:v>
                </c:pt>
                <c:pt idx="18271">
                  <c:v>41305.292000000001</c:v>
                </c:pt>
                <c:pt idx="18272">
                  <c:v>41305.332000000002</c:v>
                </c:pt>
                <c:pt idx="18273">
                  <c:v>41305.374000000003</c:v>
                </c:pt>
                <c:pt idx="18274">
                  <c:v>41305.417000000001</c:v>
                </c:pt>
                <c:pt idx="18275">
                  <c:v>41305.457999999999</c:v>
                </c:pt>
                <c:pt idx="18276">
                  <c:v>41305.499000000003</c:v>
                </c:pt>
                <c:pt idx="18277">
                  <c:v>41305.540999999997</c:v>
                </c:pt>
                <c:pt idx="18278">
                  <c:v>41305.582999999999</c:v>
                </c:pt>
                <c:pt idx="18279">
                  <c:v>41305.625</c:v>
                </c:pt>
                <c:pt idx="18280">
                  <c:v>41305.667000000001</c:v>
                </c:pt>
                <c:pt idx="18281">
                  <c:v>41305.707999999999</c:v>
                </c:pt>
                <c:pt idx="18282">
                  <c:v>41305.75</c:v>
                </c:pt>
                <c:pt idx="18283">
                  <c:v>41305.792000000001</c:v>
                </c:pt>
                <c:pt idx="18284">
                  <c:v>41305.832999999999</c:v>
                </c:pt>
                <c:pt idx="18285">
                  <c:v>41305.874000000003</c:v>
                </c:pt>
                <c:pt idx="18286">
                  <c:v>41305.915999999997</c:v>
                </c:pt>
                <c:pt idx="18287">
                  <c:v>41305.957999999999</c:v>
                </c:pt>
                <c:pt idx="18288">
                  <c:v>41305.999000000003</c:v>
                </c:pt>
                <c:pt idx="18289">
                  <c:v>41306.040999999997</c:v>
                </c:pt>
                <c:pt idx="18290">
                  <c:v>41306.082999999999</c:v>
                </c:pt>
                <c:pt idx="18291">
                  <c:v>41306.124000000003</c:v>
                </c:pt>
                <c:pt idx="18292">
                  <c:v>41306.167000000001</c:v>
                </c:pt>
                <c:pt idx="18293">
                  <c:v>41306.207999999999</c:v>
                </c:pt>
                <c:pt idx="18294">
                  <c:v>41306.25</c:v>
                </c:pt>
                <c:pt idx="18295">
                  <c:v>41306.292000000001</c:v>
                </c:pt>
                <c:pt idx="18296">
                  <c:v>41306.332999999999</c:v>
                </c:pt>
                <c:pt idx="18297">
                  <c:v>41306.375</c:v>
                </c:pt>
                <c:pt idx="18298">
                  <c:v>41306.415000000001</c:v>
                </c:pt>
                <c:pt idx="18299">
                  <c:v>41306.457999999999</c:v>
                </c:pt>
                <c:pt idx="18300">
                  <c:v>41306.499000000003</c:v>
                </c:pt>
                <c:pt idx="18301">
                  <c:v>41306.540999999997</c:v>
                </c:pt>
                <c:pt idx="18302">
                  <c:v>41306.582999999999</c:v>
                </c:pt>
                <c:pt idx="18303">
                  <c:v>41306.624000000003</c:v>
                </c:pt>
                <c:pt idx="18304">
                  <c:v>41306.665999999997</c:v>
                </c:pt>
                <c:pt idx="18305">
                  <c:v>41306.707999999999</c:v>
                </c:pt>
                <c:pt idx="18306">
                  <c:v>41306.749000000003</c:v>
                </c:pt>
                <c:pt idx="18307">
                  <c:v>41306.790999999997</c:v>
                </c:pt>
                <c:pt idx="18308">
                  <c:v>41306.832999999999</c:v>
                </c:pt>
                <c:pt idx="18309">
                  <c:v>41306.875</c:v>
                </c:pt>
                <c:pt idx="18310">
                  <c:v>41306.915999999997</c:v>
                </c:pt>
                <c:pt idx="18311">
                  <c:v>41306.957999999999</c:v>
                </c:pt>
                <c:pt idx="18312">
                  <c:v>41307</c:v>
                </c:pt>
                <c:pt idx="18313">
                  <c:v>41307.042000000001</c:v>
                </c:pt>
                <c:pt idx="18314">
                  <c:v>41307.082000000002</c:v>
                </c:pt>
                <c:pt idx="18315">
                  <c:v>41307.125</c:v>
                </c:pt>
                <c:pt idx="18316">
                  <c:v>41307.165000000001</c:v>
                </c:pt>
                <c:pt idx="18317">
                  <c:v>41307.207999999999</c:v>
                </c:pt>
                <c:pt idx="18318">
                  <c:v>41307.25</c:v>
                </c:pt>
                <c:pt idx="18319">
                  <c:v>41307.290999999997</c:v>
                </c:pt>
                <c:pt idx="18320">
                  <c:v>41307.332999999999</c:v>
                </c:pt>
                <c:pt idx="18321">
                  <c:v>41307.374000000003</c:v>
                </c:pt>
                <c:pt idx="18322">
                  <c:v>41307.415999999997</c:v>
                </c:pt>
                <c:pt idx="18323">
                  <c:v>41307.457999999999</c:v>
                </c:pt>
                <c:pt idx="18324">
                  <c:v>41307.5</c:v>
                </c:pt>
                <c:pt idx="18325">
                  <c:v>41307.542000000001</c:v>
                </c:pt>
                <c:pt idx="18326">
                  <c:v>41307.582000000002</c:v>
                </c:pt>
                <c:pt idx="18327">
                  <c:v>41307.624000000003</c:v>
                </c:pt>
                <c:pt idx="18328">
                  <c:v>41307.665999999997</c:v>
                </c:pt>
                <c:pt idx="18329">
                  <c:v>41307.707999999999</c:v>
                </c:pt>
                <c:pt idx="18330">
                  <c:v>41307.75</c:v>
                </c:pt>
                <c:pt idx="18331">
                  <c:v>41307.790999999997</c:v>
                </c:pt>
                <c:pt idx="18332">
                  <c:v>41307.832000000002</c:v>
                </c:pt>
                <c:pt idx="18333">
                  <c:v>41307.874000000003</c:v>
                </c:pt>
                <c:pt idx="18334">
                  <c:v>41307.917000000001</c:v>
                </c:pt>
                <c:pt idx="18335">
                  <c:v>41307.957999999999</c:v>
                </c:pt>
                <c:pt idx="18336">
                  <c:v>41307.999000000003</c:v>
                </c:pt>
                <c:pt idx="18337">
                  <c:v>41308.040999999997</c:v>
                </c:pt>
                <c:pt idx="18338">
                  <c:v>41308.082999999999</c:v>
                </c:pt>
                <c:pt idx="18339">
                  <c:v>41308.125</c:v>
                </c:pt>
                <c:pt idx="18340">
                  <c:v>41308.167000000001</c:v>
                </c:pt>
                <c:pt idx="18341">
                  <c:v>41308.207999999999</c:v>
                </c:pt>
                <c:pt idx="18342">
                  <c:v>41308.249000000003</c:v>
                </c:pt>
                <c:pt idx="18343">
                  <c:v>41308.292000000001</c:v>
                </c:pt>
                <c:pt idx="18344">
                  <c:v>41308.332000000002</c:v>
                </c:pt>
                <c:pt idx="18345">
                  <c:v>41308.375</c:v>
                </c:pt>
                <c:pt idx="18346">
                  <c:v>41308.415999999997</c:v>
                </c:pt>
                <c:pt idx="18347">
                  <c:v>41308.457000000002</c:v>
                </c:pt>
                <c:pt idx="18348">
                  <c:v>41308.499000000003</c:v>
                </c:pt>
                <c:pt idx="18349">
                  <c:v>41308.540999999997</c:v>
                </c:pt>
                <c:pt idx="18350">
                  <c:v>41308.582000000002</c:v>
                </c:pt>
                <c:pt idx="18351">
                  <c:v>41308.625</c:v>
                </c:pt>
                <c:pt idx="18352">
                  <c:v>41308.665999999997</c:v>
                </c:pt>
                <c:pt idx="18353">
                  <c:v>41308.707999999999</c:v>
                </c:pt>
                <c:pt idx="18354">
                  <c:v>41308.749000000003</c:v>
                </c:pt>
                <c:pt idx="18355">
                  <c:v>41308.790999999997</c:v>
                </c:pt>
                <c:pt idx="18356">
                  <c:v>41308.832000000002</c:v>
                </c:pt>
                <c:pt idx="18357">
                  <c:v>41308.874000000003</c:v>
                </c:pt>
                <c:pt idx="18358">
                  <c:v>41308.915999999997</c:v>
                </c:pt>
                <c:pt idx="18359">
                  <c:v>41308.957000000002</c:v>
                </c:pt>
                <c:pt idx="18360">
                  <c:v>41309</c:v>
                </c:pt>
                <c:pt idx="18361">
                  <c:v>41309.040999999997</c:v>
                </c:pt>
                <c:pt idx="18362">
                  <c:v>41309.082000000002</c:v>
                </c:pt>
                <c:pt idx="18363">
                  <c:v>41309.125</c:v>
                </c:pt>
                <c:pt idx="18364">
                  <c:v>41309.165999999997</c:v>
                </c:pt>
                <c:pt idx="18365">
                  <c:v>41309.207999999999</c:v>
                </c:pt>
                <c:pt idx="18366">
                  <c:v>41309.25</c:v>
                </c:pt>
                <c:pt idx="18367">
                  <c:v>41309.290999999997</c:v>
                </c:pt>
                <c:pt idx="18368">
                  <c:v>41309.332000000002</c:v>
                </c:pt>
                <c:pt idx="18369">
                  <c:v>41309.375</c:v>
                </c:pt>
                <c:pt idx="18370">
                  <c:v>41309.417000000001</c:v>
                </c:pt>
                <c:pt idx="18371">
                  <c:v>41309.457999999999</c:v>
                </c:pt>
                <c:pt idx="18372">
                  <c:v>41309.499000000003</c:v>
                </c:pt>
                <c:pt idx="18373">
                  <c:v>41309.540999999997</c:v>
                </c:pt>
                <c:pt idx="18374">
                  <c:v>41309.582999999999</c:v>
                </c:pt>
                <c:pt idx="18375">
                  <c:v>41309.624000000003</c:v>
                </c:pt>
                <c:pt idx="18376">
                  <c:v>41309.665999999997</c:v>
                </c:pt>
                <c:pt idx="18377">
                  <c:v>41309.707999999999</c:v>
                </c:pt>
                <c:pt idx="18378">
                  <c:v>41309.75</c:v>
                </c:pt>
                <c:pt idx="18379">
                  <c:v>41309.790999999997</c:v>
                </c:pt>
                <c:pt idx="18380">
                  <c:v>41309.832999999999</c:v>
                </c:pt>
                <c:pt idx="18381">
                  <c:v>41309.875</c:v>
                </c:pt>
                <c:pt idx="18382">
                  <c:v>41309.915999999997</c:v>
                </c:pt>
                <c:pt idx="18383">
                  <c:v>41309.957999999999</c:v>
                </c:pt>
                <c:pt idx="18384">
                  <c:v>41310</c:v>
                </c:pt>
                <c:pt idx="18385">
                  <c:v>41310.040999999997</c:v>
                </c:pt>
                <c:pt idx="18386">
                  <c:v>41310.082999999999</c:v>
                </c:pt>
                <c:pt idx="18387">
                  <c:v>41310.125</c:v>
                </c:pt>
                <c:pt idx="18388">
                  <c:v>41310.165999999997</c:v>
                </c:pt>
                <c:pt idx="18389">
                  <c:v>41310.207999999999</c:v>
                </c:pt>
                <c:pt idx="18390">
                  <c:v>41310.25</c:v>
                </c:pt>
                <c:pt idx="18391">
                  <c:v>41310.290999999997</c:v>
                </c:pt>
                <c:pt idx="18392">
                  <c:v>41310.332999999999</c:v>
                </c:pt>
                <c:pt idx="18393">
                  <c:v>41310.374000000003</c:v>
                </c:pt>
                <c:pt idx="18394">
                  <c:v>41310.415999999997</c:v>
                </c:pt>
                <c:pt idx="18395">
                  <c:v>41310.457999999999</c:v>
                </c:pt>
                <c:pt idx="18396">
                  <c:v>41310.5</c:v>
                </c:pt>
                <c:pt idx="18397">
                  <c:v>41310.542000000001</c:v>
                </c:pt>
                <c:pt idx="18398">
                  <c:v>41310.582000000002</c:v>
                </c:pt>
                <c:pt idx="18399">
                  <c:v>41310.624000000003</c:v>
                </c:pt>
                <c:pt idx="18400">
                  <c:v>41310.665999999997</c:v>
                </c:pt>
                <c:pt idx="18401">
                  <c:v>41310.707999999999</c:v>
                </c:pt>
                <c:pt idx="18402">
                  <c:v>41310.75</c:v>
                </c:pt>
                <c:pt idx="18403">
                  <c:v>41310.790999999997</c:v>
                </c:pt>
                <c:pt idx="18404">
                  <c:v>41310.832000000002</c:v>
                </c:pt>
                <c:pt idx="18405">
                  <c:v>41310.875</c:v>
                </c:pt>
                <c:pt idx="18406">
                  <c:v>41310.917000000001</c:v>
                </c:pt>
                <c:pt idx="18407">
                  <c:v>41310.957999999999</c:v>
                </c:pt>
                <c:pt idx="18408">
                  <c:v>41310.999000000003</c:v>
                </c:pt>
                <c:pt idx="18409">
                  <c:v>41311.042000000001</c:v>
                </c:pt>
                <c:pt idx="18410">
                  <c:v>41311.082999999999</c:v>
                </c:pt>
                <c:pt idx="18411">
                  <c:v>41311.125</c:v>
                </c:pt>
                <c:pt idx="18412">
                  <c:v>41311.165999999997</c:v>
                </c:pt>
                <c:pt idx="18413">
                  <c:v>41311.207999999999</c:v>
                </c:pt>
                <c:pt idx="18414">
                  <c:v>41311.25</c:v>
                </c:pt>
                <c:pt idx="18415">
                  <c:v>41311.29</c:v>
                </c:pt>
                <c:pt idx="18416">
                  <c:v>41311.332999999999</c:v>
                </c:pt>
                <c:pt idx="18417">
                  <c:v>41311.374000000003</c:v>
                </c:pt>
                <c:pt idx="18418">
                  <c:v>41311.415000000001</c:v>
                </c:pt>
                <c:pt idx="18419">
                  <c:v>41311.457999999999</c:v>
                </c:pt>
                <c:pt idx="18420">
                  <c:v>41311.499000000003</c:v>
                </c:pt>
                <c:pt idx="18421">
                  <c:v>41311.540999999997</c:v>
                </c:pt>
                <c:pt idx="18422">
                  <c:v>41311.582000000002</c:v>
                </c:pt>
                <c:pt idx="18423">
                  <c:v>41311.625</c:v>
                </c:pt>
                <c:pt idx="18424">
                  <c:v>41311.665999999997</c:v>
                </c:pt>
                <c:pt idx="18425">
                  <c:v>41311.707000000002</c:v>
                </c:pt>
                <c:pt idx="18426">
                  <c:v>41311.749000000003</c:v>
                </c:pt>
                <c:pt idx="18427">
                  <c:v>41311.792000000001</c:v>
                </c:pt>
                <c:pt idx="18428">
                  <c:v>41311.832000000002</c:v>
                </c:pt>
                <c:pt idx="18429">
                  <c:v>41311.874000000003</c:v>
                </c:pt>
                <c:pt idx="18430">
                  <c:v>41311.917000000001</c:v>
                </c:pt>
                <c:pt idx="18431">
                  <c:v>41311.957999999999</c:v>
                </c:pt>
                <c:pt idx="18432">
                  <c:v>41311.999000000003</c:v>
                </c:pt>
                <c:pt idx="18433">
                  <c:v>41312.040999999997</c:v>
                </c:pt>
                <c:pt idx="18434">
                  <c:v>41312.082000000002</c:v>
                </c:pt>
                <c:pt idx="18435">
                  <c:v>41312.125</c:v>
                </c:pt>
                <c:pt idx="18436">
                  <c:v>41312.167000000001</c:v>
                </c:pt>
                <c:pt idx="18437">
                  <c:v>41312.207999999999</c:v>
                </c:pt>
                <c:pt idx="18438">
                  <c:v>41312.25</c:v>
                </c:pt>
                <c:pt idx="18439">
                  <c:v>41312.290999999997</c:v>
                </c:pt>
                <c:pt idx="18440">
                  <c:v>41312.332999999999</c:v>
                </c:pt>
                <c:pt idx="18441">
                  <c:v>41312.374000000003</c:v>
                </c:pt>
                <c:pt idx="18442">
                  <c:v>41312.415999999997</c:v>
                </c:pt>
                <c:pt idx="18443">
                  <c:v>41312.457999999999</c:v>
                </c:pt>
                <c:pt idx="18444">
                  <c:v>41312.499000000003</c:v>
                </c:pt>
                <c:pt idx="18445">
                  <c:v>41312.540999999997</c:v>
                </c:pt>
                <c:pt idx="18446">
                  <c:v>41312.582999999999</c:v>
                </c:pt>
                <c:pt idx="18447">
                  <c:v>41312.625</c:v>
                </c:pt>
                <c:pt idx="18448">
                  <c:v>41312.667000000001</c:v>
                </c:pt>
                <c:pt idx="18449">
                  <c:v>41312.707999999999</c:v>
                </c:pt>
                <c:pt idx="18450">
                  <c:v>41312.749000000003</c:v>
                </c:pt>
                <c:pt idx="18451">
                  <c:v>41312.790999999997</c:v>
                </c:pt>
                <c:pt idx="18452">
                  <c:v>41312.832000000002</c:v>
                </c:pt>
                <c:pt idx="18453">
                  <c:v>41312.875</c:v>
                </c:pt>
                <c:pt idx="18454">
                  <c:v>41312.915999999997</c:v>
                </c:pt>
                <c:pt idx="18455">
                  <c:v>41312.957999999999</c:v>
                </c:pt>
                <c:pt idx="18456">
                  <c:v>41312.999000000003</c:v>
                </c:pt>
                <c:pt idx="18457">
                  <c:v>41313.040999999997</c:v>
                </c:pt>
                <c:pt idx="18458">
                  <c:v>41313.082999999999</c:v>
                </c:pt>
                <c:pt idx="18459">
                  <c:v>41313.124000000003</c:v>
                </c:pt>
                <c:pt idx="18460">
                  <c:v>41313.165999999997</c:v>
                </c:pt>
                <c:pt idx="18461">
                  <c:v>41313.207000000002</c:v>
                </c:pt>
                <c:pt idx="18462">
                  <c:v>41313.25</c:v>
                </c:pt>
                <c:pt idx="18463">
                  <c:v>41313.290999999997</c:v>
                </c:pt>
                <c:pt idx="18464">
                  <c:v>41313.332999999999</c:v>
                </c:pt>
                <c:pt idx="18465">
                  <c:v>41313.374000000003</c:v>
                </c:pt>
                <c:pt idx="18466">
                  <c:v>41313.415999999997</c:v>
                </c:pt>
                <c:pt idx="18467">
                  <c:v>41313.457999999999</c:v>
                </c:pt>
                <c:pt idx="18468">
                  <c:v>41313.5</c:v>
                </c:pt>
                <c:pt idx="18469">
                  <c:v>41313.540999999997</c:v>
                </c:pt>
                <c:pt idx="18470">
                  <c:v>41313.582999999999</c:v>
                </c:pt>
                <c:pt idx="18471">
                  <c:v>41313.624000000003</c:v>
                </c:pt>
                <c:pt idx="18472">
                  <c:v>41313.665999999997</c:v>
                </c:pt>
                <c:pt idx="18473">
                  <c:v>41313.707999999999</c:v>
                </c:pt>
                <c:pt idx="18474">
                  <c:v>41313.749000000003</c:v>
                </c:pt>
                <c:pt idx="18475">
                  <c:v>41313.790999999997</c:v>
                </c:pt>
                <c:pt idx="18476">
                  <c:v>41313.832999999999</c:v>
                </c:pt>
                <c:pt idx="18477">
                  <c:v>41313.875</c:v>
                </c:pt>
                <c:pt idx="18478">
                  <c:v>41313.917000000001</c:v>
                </c:pt>
                <c:pt idx="18479">
                  <c:v>41313.957000000002</c:v>
                </c:pt>
                <c:pt idx="18480">
                  <c:v>41314</c:v>
                </c:pt>
                <c:pt idx="18481">
                  <c:v>41314.042000000001</c:v>
                </c:pt>
                <c:pt idx="18482">
                  <c:v>41314.082999999999</c:v>
                </c:pt>
                <c:pt idx="18483">
                  <c:v>41314.124000000003</c:v>
                </c:pt>
                <c:pt idx="18484">
                  <c:v>41314.165999999997</c:v>
                </c:pt>
                <c:pt idx="18485">
                  <c:v>41314.207999999999</c:v>
                </c:pt>
                <c:pt idx="18486">
                  <c:v>41314.249000000003</c:v>
                </c:pt>
                <c:pt idx="18487">
                  <c:v>41314.292000000001</c:v>
                </c:pt>
                <c:pt idx="18488">
                  <c:v>41314.332000000002</c:v>
                </c:pt>
                <c:pt idx="18489">
                  <c:v>41314.375</c:v>
                </c:pt>
                <c:pt idx="18490">
                  <c:v>41314.415999999997</c:v>
                </c:pt>
                <c:pt idx="18491">
                  <c:v>41314.457999999999</c:v>
                </c:pt>
                <c:pt idx="18492">
                  <c:v>41314.5</c:v>
                </c:pt>
                <c:pt idx="18493">
                  <c:v>41314.540999999997</c:v>
                </c:pt>
                <c:pt idx="18494">
                  <c:v>41314.582999999999</c:v>
                </c:pt>
                <c:pt idx="18495">
                  <c:v>41314.625</c:v>
                </c:pt>
                <c:pt idx="18496">
                  <c:v>41314.665999999997</c:v>
                </c:pt>
                <c:pt idx="18497">
                  <c:v>41314.707999999999</c:v>
                </c:pt>
                <c:pt idx="18498">
                  <c:v>41314.749000000003</c:v>
                </c:pt>
                <c:pt idx="18499">
                  <c:v>41314.792000000001</c:v>
                </c:pt>
                <c:pt idx="18500">
                  <c:v>41314.832999999999</c:v>
                </c:pt>
                <c:pt idx="18501">
                  <c:v>41314.875</c:v>
                </c:pt>
                <c:pt idx="18502">
                  <c:v>41314.915999999997</c:v>
                </c:pt>
                <c:pt idx="18503">
                  <c:v>41314.957999999999</c:v>
                </c:pt>
                <c:pt idx="18504">
                  <c:v>41315</c:v>
                </c:pt>
                <c:pt idx="18505">
                  <c:v>41315.042000000001</c:v>
                </c:pt>
                <c:pt idx="18506">
                  <c:v>41315.082999999999</c:v>
                </c:pt>
                <c:pt idx="18507">
                  <c:v>41315.125</c:v>
                </c:pt>
                <c:pt idx="18508">
                  <c:v>41315.167000000001</c:v>
                </c:pt>
                <c:pt idx="18509">
                  <c:v>41315.207999999999</c:v>
                </c:pt>
                <c:pt idx="18510">
                  <c:v>41315.249000000003</c:v>
                </c:pt>
                <c:pt idx="18511">
                  <c:v>41315.290999999997</c:v>
                </c:pt>
                <c:pt idx="18512">
                  <c:v>41315.332999999999</c:v>
                </c:pt>
                <c:pt idx="18513">
                  <c:v>41315.374000000003</c:v>
                </c:pt>
                <c:pt idx="18514">
                  <c:v>41315.415999999997</c:v>
                </c:pt>
                <c:pt idx="18515">
                  <c:v>41315.457000000002</c:v>
                </c:pt>
                <c:pt idx="18516">
                  <c:v>41315.499000000003</c:v>
                </c:pt>
                <c:pt idx="18517">
                  <c:v>41315.540999999997</c:v>
                </c:pt>
                <c:pt idx="18518">
                  <c:v>41315.582999999999</c:v>
                </c:pt>
                <c:pt idx="18519">
                  <c:v>41315.625</c:v>
                </c:pt>
                <c:pt idx="18520">
                  <c:v>41315.665999999997</c:v>
                </c:pt>
                <c:pt idx="18521">
                  <c:v>41315.707999999999</c:v>
                </c:pt>
                <c:pt idx="18522">
                  <c:v>41315.749000000003</c:v>
                </c:pt>
                <c:pt idx="18523">
                  <c:v>41315.792000000001</c:v>
                </c:pt>
                <c:pt idx="18524">
                  <c:v>41315.832999999999</c:v>
                </c:pt>
                <c:pt idx="18525">
                  <c:v>41315.875</c:v>
                </c:pt>
                <c:pt idx="18526">
                  <c:v>41315.915999999997</c:v>
                </c:pt>
                <c:pt idx="18527">
                  <c:v>41315.957999999999</c:v>
                </c:pt>
                <c:pt idx="18528">
                  <c:v>41316</c:v>
                </c:pt>
                <c:pt idx="18529">
                  <c:v>41316.042000000001</c:v>
                </c:pt>
                <c:pt idx="18530">
                  <c:v>41316.082999999999</c:v>
                </c:pt>
                <c:pt idx="18531">
                  <c:v>41316.125</c:v>
                </c:pt>
                <c:pt idx="18532">
                  <c:v>41316.165000000001</c:v>
                </c:pt>
                <c:pt idx="18533">
                  <c:v>41316.207999999999</c:v>
                </c:pt>
                <c:pt idx="18534">
                  <c:v>41316.249000000003</c:v>
                </c:pt>
                <c:pt idx="18535">
                  <c:v>41316.292000000001</c:v>
                </c:pt>
                <c:pt idx="18536">
                  <c:v>41316.332999999999</c:v>
                </c:pt>
                <c:pt idx="18537">
                  <c:v>41316.374000000003</c:v>
                </c:pt>
                <c:pt idx="18538">
                  <c:v>41316.415999999997</c:v>
                </c:pt>
                <c:pt idx="18539">
                  <c:v>41316.457999999999</c:v>
                </c:pt>
                <c:pt idx="18540">
                  <c:v>41316.5</c:v>
                </c:pt>
                <c:pt idx="18541">
                  <c:v>41316.540999999997</c:v>
                </c:pt>
                <c:pt idx="18542">
                  <c:v>41316.582999999999</c:v>
                </c:pt>
                <c:pt idx="18543">
                  <c:v>41316.625</c:v>
                </c:pt>
                <c:pt idx="18544">
                  <c:v>41316.665999999997</c:v>
                </c:pt>
                <c:pt idx="18545">
                  <c:v>41316.707999999999</c:v>
                </c:pt>
                <c:pt idx="18546">
                  <c:v>41316.749000000003</c:v>
                </c:pt>
                <c:pt idx="18547">
                  <c:v>41316.792000000001</c:v>
                </c:pt>
                <c:pt idx="18548">
                  <c:v>41316.832999999999</c:v>
                </c:pt>
                <c:pt idx="18549">
                  <c:v>41316.875</c:v>
                </c:pt>
                <c:pt idx="18550">
                  <c:v>41316.917000000001</c:v>
                </c:pt>
                <c:pt idx="18551">
                  <c:v>41316.957999999999</c:v>
                </c:pt>
                <c:pt idx="18552">
                  <c:v>41316.999000000003</c:v>
                </c:pt>
                <c:pt idx="18553">
                  <c:v>41317.042000000001</c:v>
                </c:pt>
                <c:pt idx="18554">
                  <c:v>41317.082999999999</c:v>
                </c:pt>
                <c:pt idx="18555">
                  <c:v>41317.124000000003</c:v>
                </c:pt>
                <c:pt idx="18556">
                  <c:v>41317.165999999997</c:v>
                </c:pt>
                <c:pt idx="18557">
                  <c:v>41317.207000000002</c:v>
                </c:pt>
                <c:pt idx="18558">
                  <c:v>41317.25</c:v>
                </c:pt>
                <c:pt idx="18559">
                  <c:v>41317.290999999997</c:v>
                </c:pt>
                <c:pt idx="18560">
                  <c:v>41317.332999999999</c:v>
                </c:pt>
                <c:pt idx="18561">
                  <c:v>41317.375</c:v>
                </c:pt>
                <c:pt idx="18562">
                  <c:v>41317.417000000001</c:v>
                </c:pt>
                <c:pt idx="18563">
                  <c:v>41317.457000000002</c:v>
                </c:pt>
                <c:pt idx="18564">
                  <c:v>41317.499000000003</c:v>
                </c:pt>
                <c:pt idx="18565">
                  <c:v>41317.542000000001</c:v>
                </c:pt>
                <c:pt idx="18566">
                  <c:v>41317.582999999999</c:v>
                </c:pt>
                <c:pt idx="18567">
                  <c:v>41317.625</c:v>
                </c:pt>
                <c:pt idx="18568">
                  <c:v>41317.667000000001</c:v>
                </c:pt>
                <c:pt idx="18569">
                  <c:v>41317.707999999999</c:v>
                </c:pt>
                <c:pt idx="18570">
                  <c:v>41317.749000000003</c:v>
                </c:pt>
                <c:pt idx="18571">
                  <c:v>41317.790999999997</c:v>
                </c:pt>
                <c:pt idx="18572">
                  <c:v>41317.832999999999</c:v>
                </c:pt>
                <c:pt idx="18573">
                  <c:v>41317.875</c:v>
                </c:pt>
                <c:pt idx="18574">
                  <c:v>41317.915999999997</c:v>
                </c:pt>
                <c:pt idx="18575">
                  <c:v>41317.957999999999</c:v>
                </c:pt>
                <c:pt idx="18576">
                  <c:v>41317.999000000003</c:v>
                </c:pt>
                <c:pt idx="18577">
                  <c:v>41318.040999999997</c:v>
                </c:pt>
                <c:pt idx="18578">
                  <c:v>41318.082000000002</c:v>
                </c:pt>
                <c:pt idx="18579">
                  <c:v>41318.124000000003</c:v>
                </c:pt>
                <c:pt idx="18580">
                  <c:v>41318.167000000001</c:v>
                </c:pt>
                <c:pt idx="18581">
                  <c:v>41318.207999999999</c:v>
                </c:pt>
                <c:pt idx="18582">
                  <c:v>41318.25</c:v>
                </c:pt>
                <c:pt idx="18583">
                  <c:v>41318.290999999997</c:v>
                </c:pt>
                <c:pt idx="18584">
                  <c:v>41318.332999999999</c:v>
                </c:pt>
                <c:pt idx="18585">
                  <c:v>41318.375</c:v>
                </c:pt>
                <c:pt idx="18586">
                  <c:v>41318.417000000001</c:v>
                </c:pt>
                <c:pt idx="18587">
                  <c:v>41318.457000000002</c:v>
                </c:pt>
                <c:pt idx="18588">
                  <c:v>41318.499000000003</c:v>
                </c:pt>
                <c:pt idx="18589">
                  <c:v>41318.540999999997</c:v>
                </c:pt>
                <c:pt idx="18590">
                  <c:v>41318.582000000002</c:v>
                </c:pt>
                <c:pt idx="18591">
                  <c:v>41318.624000000003</c:v>
                </c:pt>
                <c:pt idx="18592">
                  <c:v>41318.665999999997</c:v>
                </c:pt>
                <c:pt idx="18593">
                  <c:v>41318.707999999999</c:v>
                </c:pt>
                <c:pt idx="18594">
                  <c:v>41318.75</c:v>
                </c:pt>
                <c:pt idx="18595">
                  <c:v>41318.790999999997</c:v>
                </c:pt>
                <c:pt idx="18596">
                  <c:v>41318.832999999999</c:v>
                </c:pt>
                <c:pt idx="18597">
                  <c:v>41318.875</c:v>
                </c:pt>
                <c:pt idx="18598">
                  <c:v>41318.917000000001</c:v>
                </c:pt>
                <c:pt idx="18599">
                  <c:v>41318.957999999999</c:v>
                </c:pt>
                <c:pt idx="18600">
                  <c:v>41319</c:v>
                </c:pt>
                <c:pt idx="18601">
                  <c:v>41319.040999999997</c:v>
                </c:pt>
                <c:pt idx="18602">
                  <c:v>41319.082999999999</c:v>
                </c:pt>
                <c:pt idx="18603">
                  <c:v>41319.124000000003</c:v>
                </c:pt>
                <c:pt idx="18604">
                  <c:v>41319.165999999997</c:v>
                </c:pt>
                <c:pt idx="18605">
                  <c:v>41319.207999999999</c:v>
                </c:pt>
                <c:pt idx="18606">
                  <c:v>41319.249000000003</c:v>
                </c:pt>
                <c:pt idx="18607">
                  <c:v>41319.290999999997</c:v>
                </c:pt>
                <c:pt idx="18608">
                  <c:v>41319.332999999999</c:v>
                </c:pt>
                <c:pt idx="18609">
                  <c:v>41319.374000000003</c:v>
                </c:pt>
                <c:pt idx="18610">
                  <c:v>41319.415999999997</c:v>
                </c:pt>
                <c:pt idx="18611">
                  <c:v>41319.457999999999</c:v>
                </c:pt>
                <c:pt idx="18612">
                  <c:v>41319.499000000003</c:v>
                </c:pt>
                <c:pt idx="18613">
                  <c:v>41319.540999999997</c:v>
                </c:pt>
                <c:pt idx="18614">
                  <c:v>41319.582999999999</c:v>
                </c:pt>
                <c:pt idx="18615">
                  <c:v>41319.624000000003</c:v>
                </c:pt>
                <c:pt idx="18616">
                  <c:v>41319.665999999997</c:v>
                </c:pt>
                <c:pt idx="18617">
                  <c:v>41319.707999999999</c:v>
                </c:pt>
                <c:pt idx="18618">
                  <c:v>41319.75</c:v>
                </c:pt>
                <c:pt idx="18619">
                  <c:v>41319.790999999997</c:v>
                </c:pt>
                <c:pt idx="18620">
                  <c:v>41319.832999999999</c:v>
                </c:pt>
                <c:pt idx="18621">
                  <c:v>41319.874000000003</c:v>
                </c:pt>
                <c:pt idx="18622">
                  <c:v>41319.915000000001</c:v>
                </c:pt>
                <c:pt idx="18623">
                  <c:v>41319.957000000002</c:v>
                </c:pt>
                <c:pt idx="18624">
                  <c:v>41319.999000000003</c:v>
                </c:pt>
                <c:pt idx="18625">
                  <c:v>41320.040999999997</c:v>
                </c:pt>
                <c:pt idx="18626">
                  <c:v>41320.082999999999</c:v>
                </c:pt>
                <c:pt idx="18627">
                  <c:v>41320.125</c:v>
                </c:pt>
                <c:pt idx="18628">
                  <c:v>41320.167000000001</c:v>
                </c:pt>
                <c:pt idx="18629">
                  <c:v>41320.207999999999</c:v>
                </c:pt>
                <c:pt idx="18630">
                  <c:v>41320.249000000003</c:v>
                </c:pt>
                <c:pt idx="18631">
                  <c:v>41320.29</c:v>
                </c:pt>
                <c:pt idx="18632">
                  <c:v>41320.332999999999</c:v>
                </c:pt>
                <c:pt idx="18633">
                  <c:v>41320.375</c:v>
                </c:pt>
                <c:pt idx="18634">
                  <c:v>41320.415999999997</c:v>
                </c:pt>
                <c:pt idx="18635">
                  <c:v>41320.457999999999</c:v>
                </c:pt>
                <c:pt idx="18636">
                  <c:v>41320.5</c:v>
                </c:pt>
                <c:pt idx="18637">
                  <c:v>41320.542000000001</c:v>
                </c:pt>
                <c:pt idx="18638">
                  <c:v>41320.582999999999</c:v>
                </c:pt>
                <c:pt idx="18639">
                  <c:v>41320.624000000003</c:v>
                </c:pt>
                <c:pt idx="18640">
                  <c:v>41320.667000000001</c:v>
                </c:pt>
                <c:pt idx="18641">
                  <c:v>41320.707999999999</c:v>
                </c:pt>
                <c:pt idx="18642">
                  <c:v>41320.749000000003</c:v>
                </c:pt>
                <c:pt idx="18643">
                  <c:v>41320.790999999997</c:v>
                </c:pt>
                <c:pt idx="18644">
                  <c:v>41320.832000000002</c:v>
                </c:pt>
                <c:pt idx="18645">
                  <c:v>41320.875</c:v>
                </c:pt>
                <c:pt idx="18646">
                  <c:v>41320.917000000001</c:v>
                </c:pt>
                <c:pt idx="18647">
                  <c:v>41320.957999999999</c:v>
                </c:pt>
                <c:pt idx="18648">
                  <c:v>41321</c:v>
                </c:pt>
                <c:pt idx="18649">
                  <c:v>41321.042000000001</c:v>
                </c:pt>
                <c:pt idx="18650">
                  <c:v>41321.082999999999</c:v>
                </c:pt>
                <c:pt idx="18651">
                  <c:v>41321.125</c:v>
                </c:pt>
                <c:pt idx="18652">
                  <c:v>41321.165999999997</c:v>
                </c:pt>
                <c:pt idx="18653">
                  <c:v>41321.207999999999</c:v>
                </c:pt>
                <c:pt idx="18654">
                  <c:v>41321.249000000003</c:v>
                </c:pt>
                <c:pt idx="18655">
                  <c:v>41321.290999999997</c:v>
                </c:pt>
                <c:pt idx="18656">
                  <c:v>41321.332999999999</c:v>
                </c:pt>
                <c:pt idx="18657">
                  <c:v>41321.374000000003</c:v>
                </c:pt>
                <c:pt idx="18658">
                  <c:v>41321.417000000001</c:v>
                </c:pt>
                <c:pt idx="18659">
                  <c:v>41321.457999999999</c:v>
                </c:pt>
                <c:pt idx="18660">
                  <c:v>41321.499000000003</c:v>
                </c:pt>
                <c:pt idx="18661">
                  <c:v>41321.54</c:v>
                </c:pt>
                <c:pt idx="18662">
                  <c:v>41321.582999999999</c:v>
                </c:pt>
                <c:pt idx="18663">
                  <c:v>41321.624000000003</c:v>
                </c:pt>
                <c:pt idx="18664">
                  <c:v>41321.667000000001</c:v>
                </c:pt>
                <c:pt idx="18665">
                  <c:v>41321.707000000002</c:v>
                </c:pt>
                <c:pt idx="18666">
                  <c:v>41321.749000000003</c:v>
                </c:pt>
                <c:pt idx="18667">
                  <c:v>41321.790999999997</c:v>
                </c:pt>
                <c:pt idx="18668">
                  <c:v>41321.832999999999</c:v>
                </c:pt>
                <c:pt idx="18669">
                  <c:v>41321.875</c:v>
                </c:pt>
                <c:pt idx="18670">
                  <c:v>41321.917000000001</c:v>
                </c:pt>
                <c:pt idx="18671">
                  <c:v>41321.957999999999</c:v>
                </c:pt>
                <c:pt idx="18672">
                  <c:v>41321.999000000003</c:v>
                </c:pt>
                <c:pt idx="18673">
                  <c:v>41322.040999999997</c:v>
                </c:pt>
                <c:pt idx="18674">
                  <c:v>41322.082000000002</c:v>
                </c:pt>
                <c:pt idx="18675">
                  <c:v>41322.124000000003</c:v>
                </c:pt>
                <c:pt idx="18676">
                  <c:v>41322.167000000001</c:v>
                </c:pt>
                <c:pt idx="18677">
                  <c:v>41322.207999999999</c:v>
                </c:pt>
                <c:pt idx="18678">
                  <c:v>41322.249000000003</c:v>
                </c:pt>
                <c:pt idx="18679">
                  <c:v>41322.290999999997</c:v>
                </c:pt>
                <c:pt idx="18680">
                  <c:v>41322.332999999999</c:v>
                </c:pt>
                <c:pt idx="18681">
                  <c:v>41322.375</c:v>
                </c:pt>
                <c:pt idx="18682">
                  <c:v>41322.417000000001</c:v>
                </c:pt>
                <c:pt idx="18683">
                  <c:v>41322.457999999999</c:v>
                </c:pt>
                <c:pt idx="18684">
                  <c:v>41322.5</c:v>
                </c:pt>
                <c:pt idx="18685">
                  <c:v>41322.542000000001</c:v>
                </c:pt>
                <c:pt idx="18686">
                  <c:v>41322.582999999999</c:v>
                </c:pt>
                <c:pt idx="18687">
                  <c:v>41322.625</c:v>
                </c:pt>
                <c:pt idx="18688">
                  <c:v>41322.665999999997</c:v>
                </c:pt>
                <c:pt idx="18689">
                  <c:v>41322.707999999999</c:v>
                </c:pt>
                <c:pt idx="18690">
                  <c:v>41322.749000000003</c:v>
                </c:pt>
                <c:pt idx="18691">
                  <c:v>41322.792000000001</c:v>
                </c:pt>
                <c:pt idx="18692">
                  <c:v>41322.832999999999</c:v>
                </c:pt>
                <c:pt idx="18693">
                  <c:v>41322.875</c:v>
                </c:pt>
                <c:pt idx="18694">
                  <c:v>41322.917000000001</c:v>
                </c:pt>
                <c:pt idx="18695">
                  <c:v>41322.957999999999</c:v>
                </c:pt>
                <c:pt idx="18696">
                  <c:v>41322.999000000003</c:v>
                </c:pt>
                <c:pt idx="18697">
                  <c:v>41323.040999999997</c:v>
                </c:pt>
                <c:pt idx="18698">
                  <c:v>41323.082999999999</c:v>
                </c:pt>
                <c:pt idx="18699">
                  <c:v>41323.125</c:v>
                </c:pt>
                <c:pt idx="18700">
                  <c:v>41323.165999999997</c:v>
                </c:pt>
                <c:pt idx="18701">
                  <c:v>41323.207999999999</c:v>
                </c:pt>
                <c:pt idx="18702">
                  <c:v>41323.25</c:v>
                </c:pt>
                <c:pt idx="18703">
                  <c:v>41323.292000000001</c:v>
                </c:pt>
                <c:pt idx="18704">
                  <c:v>41323.332999999999</c:v>
                </c:pt>
                <c:pt idx="18705">
                  <c:v>41323.374000000003</c:v>
                </c:pt>
                <c:pt idx="18706">
                  <c:v>41323.415999999997</c:v>
                </c:pt>
                <c:pt idx="18707">
                  <c:v>41323.457999999999</c:v>
                </c:pt>
                <c:pt idx="18708">
                  <c:v>41323.5</c:v>
                </c:pt>
                <c:pt idx="18709">
                  <c:v>41323.542000000001</c:v>
                </c:pt>
                <c:pt idx="18710">
                  <c:v>41323.582000000002</c:v>
                </c:pt>
                <c:pt idx="18711">
                  <c:v>41323.624000000003</c:v>
                </c:pt>
                <c:pt idx="18712">
                  <c:v>41323.665999999997</c:v>
                </c:pt>
                <c:pt idx="18713">
                  <c:v>41323.707999999999</c:v>
                </c:pt>
                <c:pt idx="18714">
                  <c:v>41323.749000000003</c:v>
                </c:pt>
                <c:pt idx="18715">
                  <c:v>41323.79</c:v>
                </c:pt>
                <c:pt idx="18716">
                  <c:v>41323.832999999999</c:v>
                </c:pt>
                <c:pt idx="18717">
                  <c:v>41323.875</c:v>
                </c:pt>
                <c:pt idx="18718">
                  <c:v>41323.917000000001</c:v>
                </c:pt>
                <c:pt idx="18719">
                  <c:v>41323.957999999999</c:v>
                </c:pt>
                <c:pt idx="18720">
                  <c:v>41324</c:v>
                </c:pt>
                <c:pt idx="18721">
                  <c:v>41324.04</c:v>
                </c:pt>
                <c:pt idx="18722">
                  <c:v>41324.082999999999</c:v>
                </c:pt>
                <c:pt idx="18723">
                  <c:v>41324.125</c:v>
                </c:pt>
                <c:pt idx="18724">
                  <c:v>41324.165999999997</c:v>
                </c:pt>
                <c:pt idx="18725">
                  <c:v>41324.207999999999</c:v>
                </c:pt>
                <c:pt idx="18726">
                  <c:v>41324.25</c:v>
                </c:pt>
                <c:pt idx="18727">
                  <c:v>41324.290999999997</c:v>
                </c:pt>
                <c:pt idx="18728">
                  <c:v>41324.332999999999</c:v>
                </c:pt>
                <c:pt idx="18729">
                  <c:v>41324.374000000003</c:v>
                </c:pt>
                <c:pt idx="18730">
                  <c:v>41324.415999999997</c:v>
                </c:pt>
                <c:pt idx="18731">
                  <c:v>41324.457999999999</c:v>
                </c:pt>
                <c:pt idx="18732">
                  <c:v>41324.5</c:v>
                </c:pt>
                <c:pt idx="18733">
                  <c:v>41324.540999999997</c:v>
                </c:pt>
                <c:pt idx="18734">
                  <c:v>41324.582000000002</c:v>
                </c:pt>
                <c:pt idx="18735">
                  <c:v>41324.624000000003</c:v>
                </c:pt>
                <c:pt idx="18736">
                  <c:v>41324.667000000001</c:v>
                </c:pt>
                <c:pt idx="18737">
                  <c:v>41324.707000000002</c:v>
                </c:pt>
                <c:pt idx="18738">
                  <c:v>41324.75</c:v>
                </c:pt>
                <c:pt idx="18739">
                  <c:v>41324.790999999997</c:v>
                </c:pt>
                <c:pt idx="18740">
                  <c:v>41324.832999999999</c:v>
                </c:pt>
                <c:pt idx="18741">
                  <c:v>41324.875</c:v>
                </c:pt>
                <c:pt idx="18742">
                  <c:v>41324.915000000001</c:v>
                </c:pt>
                <c:pt idx="18743">
                  <c:v>41324.957999999999</c:v>
                </c:pt>
                <c:pt idx="18744">
                  <c:v>41325</c:v>
                </c:pt>
                <c:pt idx="18745">
                  <c:v>41325.042000000001</c:v>
                </c:pt>
                <c:pt idx="18746">
                  <c:v>41325.082000000002</c:v>
                </c:pt>
                <c:pt idx="18747">
                  <c:v>41325.124000000003</c:v>
                </c:pt>
                <c:pt idx="18748">
                  <c:v>41325.165999999997</c:v>
                </c:pt>
                <c:pt idx="18749">
                  <c:v>41325.207999999999</c:v>
                </c:pt>
                <c:pt idx="18750">
                  <c:v>41325.249000000003</c:v>
                </c:pt>
                <c:pt idx="18751">
                  <c:v>41325.290999999997</c:v>
                </c:pt>
                <c:pt idx="18752">
                  <c:v>41325.332000000002</c:v>
                </c:pt>
                <c:pt idx="18753">
                  <c:v>41325.375</c:v>
                </c:pt>
                <c:pt idx="18754">
                  <c:v>41325.415999999997</c:v>
                </c:pt>
                <c:pt idx="18755">
                  <c:v>41325.457999999999</c:v>
                </c:pt>
                <c:pt idx="18756">
                  <c:v>41325.499000000003</c:v>
                </c:pt>
                <c:pt idx="18757">
                  <c:v>41325.540999999997</c:v>
                </c:pt>
                <c:pt idx="18758">
                  <c:v>41325.582999999999</c:v>
                </c:pt>
                <c:pt idx="18759">
                  <c:v>41325.625</c:v>
                </c:pt>
                <c:pt idx="18760">
                  <c:v>41325.665999999997</c:v>
                </c:pt>
                <c:pt idx="18761">
                  <c:v>41325.707999999999</c:v>
                </c:pt>
                <c:pt idx="18762">
                  <c:v>41325.749000000003</c:v>
                </c:pt>
                <c:pt idx="18763">
                  <c:v>41325.790999999997</c:v>
                </c:pt>
                <c:pt idx="18764">
                  <c:v>41325.832000000002</c:v>
                </c:pt>
                <c:pt idx="18765">
                  <c:v>41325.874000000003</c:v>
                </c:pt>
                <c:pt idx="18766">
                  <c:v>41325.915999999997</c:v>
                </c:pt>
                <c:pt idx="18767">
                  <c:v>41325.957000000002</c:v>
                </c:pt>
                <c:pt idx="18768">
                  <c:v>41326</c:v>
                </c:pt>
                <c:pt idx="18769">
                  <c:v>41326.040999999997</c:v>
                </c:pt>
                <c:pt idx="18770">
                  <c:v>41326.082999999999</c:v>
                </c:pt>
                <c:pt idx="18771">
                  <c:v>41326.125</c:v>
                </c:pt>
                <c:pt idx="18772">
                  <c:v>41326.167000000001</c:v>
                </c:pt>
                <c:pt idx="18773">
                  <c:v>41326.207000000002</c:v>
                </c:pt>
                <c:pt idx="18774">
                  <c:v>41326.249000000003</c:v>
                </c:pt>
                <c:pt idx="18775">
                  <c:v>41326.290999999997</c:v>
                </c:pt>
                <c:pt idx="18776">
                  <c:v>41326.332000000002</c:v>
                </c:pt>
                <c:pt idx="18777">
                  <c:v>41326.375</c:v>
                </c:pt>
                <c:pt idx="18778">
                  <c:v>41326.417000000001</c:v>
                </c:pt>
                <c:pt idx="18779">
                  <c:v>41326.457999999999</c:v>
                </c:pt>
                <c:pt idx="18780">
                  <c:v>41326.5</c:v>
                </c:pt>
                <c:pt idx="18781">
                  <c:v>41326.540999999997</c:v>
                </c:pt>
                <c:pt idx="18782">
                  <c:v>41326.582999999999</c:v>
                </c:pt>
                <c:pt idx="18783">
                  <c:v>41326.625</c:v>
                </c:pt>
                <c:pt idx="18784">
                  <c:v>41326.665999999997</c:v>
                </c:pt>
                <c:pt idx="18785">
                  <c:v>41326.707999999999</c:v>
                </c:pt>
                <c:pt idx="18786">
                  <c:v>41326.75</c:v>
                </c:pt>
                <c:pt idx="18787">
                  <c:v>41326.790999999997</c:v>
                </c:pt>
                <c:pt idx="18788">
                  <c:v>41326.832999999999</c:v>
                </c:pt>
                <c:pt idx="18789">
                  <c:v>41326.874000000003</c:v>
                </c:pt>
                <c:pt idx="18790">
                  <c:v>41326.915999999997</c:v>
                </c:pt>
                <c:pt idx="18791">
                  <c:v>41326.957999999999</c:v>
                </c:pt>
                <c:pt idx="18792">
                  <c:v>41326.999000000003</c:v>
                </c:pt>
                <c:pt idx="18793">
                  <c:v>41327.040999999997</c:v>
                </c:pt>
                <c:pt idx="18794">
                  <c:v>41327.082000000002</c:v>
                </c:pt>
                <c:pt idx="18795">
                  <c:v>41327.125</c:v>
                </c:pt>
                <c:pt idx="18796">
                  <c:v>41327.165999999997</c:v>
                </c:pt>
                <c:pt idx="18797">
                  <c:v>41327.207000000002</c:v>
                </c:pt>
                <c:pt idx="18798">
                  <c:v>41327.249000000003</c:v>
                </c:pt>
                <c:pt idx="18799">
                  <c:v>41327.292000000001</c:v>
                </c:pt>
                <c:pt idx="18800">
                  <c:v>41327.332000000002</c:v>
                </c:pt>
                <c:pt idx="18801">
                  <c:v>41327.374000000003</c:v>
                </c:pt>
                <c:pt idx="18802">
                  <c:v>41327.415999999997</c:v>
                </c:pt>
                <c:pt idx="18803">
                  <c:v>41327.457999999999</c:v>
                </c:pt>
                <c:pt idx="18804">
                  <c:v>41327.499000000003</c:v>
                </c:pt>
                <c:pt idx="18805">
                  <c:v>41327.542000000001</c:v>
                </c:pt>
                <c:pt idx="18806">
                  <c:v>41327.582999999999</c:v>
                </c:pt>
                <c:pt idx="18807">
                  <c:v>41327.625</c:v>
                </c:pt>
                <c:pt idx="18808">
                  <c:v>41327.665999999997</c:v>
                </c:pt>
                <c:pt idx="18809">
                  <c:v>41327.707999999999</c:v>
                </c:pt>
                <c:pt idx="18810">
                  <c:v>41327.75</c:v>
                </c:pt>
                <c:pt idx="18811">
                  <c:v>41327.790999999997</c:v>
                </c:pt>
                <c:pt idx="18812">
                  <c:v>41327.832999999999</c:v>
                </c:pt>
                <c:pt idx="18813">
                  <c:v>41327.875</c:v>
                </c:pt>
                <c:pt idx="18814">
                  <c:v>41327.915000000001</c:v>
                </c:pt>
                <c:pt idx="18815">
                  <c:v>41327.957999999999</c:v>
                </c:pt>
                <c:pt idx="18816">
                  <c:v>41327.999000000003</c:v>
                </c:pt>
                <c:pt idx="18817">
                  <c:v>41328.042000000001</c:v>
                </c:pt>
                <c:pt idx="18818">
                  <c:v>41328.082999999999</c:v>
                </c:pt>
                <c:pt idx="18819">
                  <c:v>41328.125</c:v>
                </c:pt>
                <c:pt idx="18820">
                  <c:v>41328.165999999997</c:v>
                </c:pt>
                <c:pt idx="18821">
                  <c:v>41328.207000000002</c:v>
                </c:pt>
                <c:pt idx="18822">
                  <c:v>41328.249000000003</c:v>
                </c:pt>
                <c:pt idx="18823">
                  <c:v>41328.290999999997</c:v>
                </c:pt>
                <c:pt idx="18824">
                  <c:v>41328.332999999999</c:v>
                </c:pt>
                <c:pt idx="18825">
                  <c:v>41328.375</c:v>
                </c:pt>
                <c:pt idx="18826">
                  <c:v>41328.415999999997</c:v>
                </c:pt>
                <c:pt idx="18827">
                  <c:v>41328.457000000002</c:v>
                </c:pt>
                <c:pt idx="18828">
                  <c:v>41328.499000000003</c:v>
                </c:pt>
                <c:pt idx="18829">
                  <c:v>41328.540999999997</c:v>
                </c:pt>
                <c:pt idx="18830">
                  <c:v>41328.582000000002</c:v>
                </c:pt>
                <c:pt idx="18831">
                  <c:v>41328.625</c:v>
                </c:pt>
                <c:pt idx="18832">
                  <c:v>41328.667000000001</c:v>
                </c:pt>
                <c:pt idx="18833">
                  <c:v>41328.707999999999</c:v>
                </c:pt>
                <c:pt idx="18834">
                  <c:v>41328.75</c:v>
                </c:pt>
                <c:pt idx="18835">
                  <c:v>41328.790999999997</c:v>
                </c:pt>
                <c:pt idx="18836">
                  <c:v>41328.832999999999</c:v>
                </c:pt>
                <c:pt idx="18837">
                  <c:v>41328.874000000003</c:v>
                </c:pt>
                <c:pt idx="18838">
                  <c:v>41328.917000000001</c:v>
                </c:pt>
                <c:pt idx="18839">
                  <c:v>41328.957999999999</c:v>
                </c:pt>
                <c:pt idx="18840">
                  <c:v>41328.999000000003</c:v>
                </c:pt>
                <c:pt idx="18841">
                  <c:v>41329.042000000001</c:v>
                </c:pt>
                <c:pt idx="18842">
                  <c:v>41329.082000000002</c:v>
                </c:pt>
                <c:pt idx="18843">
                  <c:v>41329.125</c:v>
                </c:pt>
                <c:pt idx="18844">
                  <c:v>41329.165999999997</c:v>
                </c:pt>
                <c:pt idx="18845">
                  <c:v>41329.207000000002</c:v>
                </c:pt>
                <c:pt idx="18846">
                  <c:v>41329.249000000003</c:v>
                </c:pt>
                <c:pt idx="18847">
                  <c:v>41329.292000000001</c:v>
                </c:pt>
                <c:pt idx="18848">
                  <c:v>41329.332000000002</c:v>
                </c:pt>
                <c:pt idx="18849">
                  <c:v>41329.375</c:v>
                </c:pt>
                <c:pt idx="18850">
                  <c:v>41329.417000000001</c:v>
                </c:pt>
                <c:pt idx="18851">
                  <c:v>41329.457999999999</c:v>
                </c:pt>
                <c:pt idx="18852">
                  <c:v>41329.499000000003</c:v>
                </c:pt>
                <c:pt idx="18853">
                  <c:v>41329.540999999997</c:v>
                </c:pt>
                <c:pt idx="18854">
                  <c:v>41329.582000000002</c:v>
                </c:pt>
                <c:pt idx="18855">
                  <c:v>41329.625</c:v>
                </c:pt>
                <c:pt idx="18856">
                  <c:v>41329.665999999997</c:v>
                </c:pt>
                <c:pt idx="18857">
                  <c:v>41329.707000000002</c:v>
                </c:pt>
                <c:pt idx="18858">
                  <c:v>41329.75</c:v>
                </c:pt>
                <c:pt idx="18859">
                  <c:v>41329.790999999997</c:v>
                </c:pt>
                <c:pt idx="18860">
                  <c:v>41329.832000000002</c:v>
                </c:pt>
                <c:pt idx="18861">
                  <c:v>41329.874000000003</c:v>
                </c:pt>
                <c:pt idx="18862">
                  <c:v>41329.917000000001</c:v>
                </c:pt>
                <c:pt idx="18863">
                  <c:v>41329.957999999999</c:v>
                </c:pt>
                <c:pt idx="18864">
                  <c:v>41330</c:v>
                </c:pt>
                <c:pt idx="18865">
                  <c:v>41330.040999999997</c:v>
                </c:pt>
                <c:pt idx="18866">
                  <c:v>41330.082999999999</c:v>
                </c:pt>
                <c:pt idx="18867">
                  <c:v>41330.125</c:v>
                </c:pt>
                <c:pt idx="18868">
                  <c:v>41330.165999999997</c:v>
                </c:pt>
                <c:pt idx="18869">
                  <c:v>41330.207999999999</c:v>
                </c:pt>
                <c:pt idx="18870">
                  <c:v>41330.25</c:v>
                </c:pt>
                <c:pt idx="18871">
                  <c:v>41330.290999999997</c:v>
                </c:pt>
                <c:pt idx="18872">
                  <c:v>41330.332000000002</c:v>
                </c:pt>
                <c:pt idx="18873">
                  <c:v>41330.374000000003</c:v>
                </c:pt>
                <c:pt idx="18874">
                  <c:v>41330.415999999997</c:v>
                </c:pt>
                <c:pt idx="18875">
                  <c:v>41330.457000000002</c:v>
                </c:pt>
                <c:pt idx="18876">
                  <c:v>41330.5</c:v>
                </c:pt>
                <c:pt idx="18877">
                  <c:v>41330.542000000001</c:v>
                </c:pt>
                <c:pt idx="18878">
                  <c:v>41330.582999999999</c:v>
                </c:pt>
                <c:pt idx="18879">
                  <c:v>41330.625</c:v>
                </c:pt>
                <c:pt idx="18880">
                  <c:v>41330.667000000001</c:v>
                </c:pt>
                <c:pt idx="18881">
                  <c:v>41330.707999999999</c:v>
                </c:pt>
                <c:pt idx="18882">
                  <c:v>41330.749000000003</c:v>
                </c:pt>
                <c:pt idx="18883">
                  <c:v>41330.790999999997</c:v>
                </c:pt>
                <c:pt idx="18884">
                  <c:v>41330.832999999999</c:v>
                </c:pt>
                <c:pt idx="18885">
                  <c:v>41330.874000000003</c:v>
                </c:pt>
                <c:pt idx="18886">
                  <c:v>41330.915999999997</c:v>
                </c:pt>
                <c:pt idx="18887">
                  <c:v>41330.957999999999</c:v>
                </c:pt>
                <c:pt idx="18888">
                  <c:v>41330.999000000003</c:v>
                </c:pt>
                <c:pt idx="18889">
                  <c:v>41331.040999999997</c:v>
                </c:pt>
                <c:pt idx="18890">
                  <c:v>41331.082999999999</c:v>
                </c:pt>
                <c:pt idx="18891">
                  <c:v>41331.125</c:v>
                </c:pt>
                <c:pt idx="18892">
                  <c:v>41331.167000000001</c:v>
                </c:pt>
                <c:pt idx="18893">
                  <c:v>41331.207999999999</c:v>
                </c:pt>
                <c:pt idx="18894">
                  <c:v>41331.25</c:v>
                </c:pt>
                <c:pt idx="18895">
                  <c:v>41331.290999999997</c:v>
                </c:pt>
                <c:pt idx="18896">
                  <c:v>41331.332000000002</c:v>
                </c:pt>
                <c:pt idx="18897">
                  <c:v>41331.374000000003</c:v>
                </c:pt>
                <c:pt idx="18898">
                  <c:v>41331.417000000001</c:v>
                </c:pt>
                <c:pt idx="18899">
                  <c:v>41331.457000000002</c:v>
                </c:pt>
                <c:pt idx="18900">
                  <c:v>41331.5</c:v>
                </c:pt>
                <c:pt idx="18901">
                  <c:v>41331.540999999997</c:v>
                </c:pt>
                <c:pt idx="18902">
                  <c:v>41331.582999999999</c:v>
                </c:pt>
                <c:pt idx="18903">
                  <c:v>41331.625</c:v>
                </c:pt>
                <c:pt idx="18904">
                  <c:v>41331.665999999997</c:v>
                </c:pt>
                <c:pt idx="18905">
                  <c:v>41331.707000000002</c:v>
                </c:pt>
                <c:pt idx="18906">
                  <c:v>41331.749000000003</c:v>
                </c:pt>
                <c:pt idx="18907">
                  <c:v>41331.792000000001</c:v>
                </c:pt>
                <c:pt idx="18908">
                  <c:v>41331.832999999999</c:v>
                </c:pt>
                <c:pt idx="18909">
                  <c:v>41331.875</c:v>
                </c:pt>
                <c:pt idx="18910">
                  <c:v>41331.915999999997</c:v>
                </c:pt>
                <c:pt idx="18911">
                  <c:v>41331.957999999999</c:v>
                </c:pt>
                <c:pt idx="18912">
                  <c:v>41331.999000000003</c:v>
                </c:pt>
                <c:pt idx="18913">
                  <c:v>41332.040999999997</c:v>
                </c:pt>
                <c:pt idx="18914">
                  <c:v>41332.082999999999</c:v>
                </c:pt>
                <c:pt idx="18915">
                  <c:v>41332.124000000003</c:v>
                </c:pt>
                <c:pt idx="18916">
                  <c:v>41332.165999999997</c:v>
                </c:pt>
                <c:pt idx="18917">
                  <c:v>41332.207999999999</c:v>
                </c:pt>
                <c:pt idx="18918">
                  <c:v>41332.25</c:v>
                </c:pt>
                <c:pt idx="18919">
                  <c:v>41332.290999999997</c:v>
                </c:pt>
                <c:pt idx="18920">
                  <c:v>41332.332000000002</c:v>
                </c:pt>
                <c:pt idx="18921">
                  <c:v>41332.374000000003</c:v>
                </c:pt>
                <c:pt idx="18922">
                  <c:v>41332.415000000001</c:v>
                </c:pt>
                <c:pt idx="18923">
                  <c:v>41332.457000000002</c:v>
                </c:pt>
                <c:pt idx="18924">
                  <c:v>41332.5</c:v>
                </c:pt>
                <c:pt idx="18925">
                  <c:v>41332.540999999997</c:v>
                </c:pt>
                <c:pt idx="18926">
                  <c:v>41332.582999999999</c:v>
                </c:pt>
                <c:pt idx="18927">
                  <c:v>41332.625</c:v>
                </c:pt>
                <c:pt idx="18928">
                  <c:v>41332.667000000001</c:v>
                </c:pt>
                <c:pt idx="18929">
                  <c:v>41332.707999999999</c:v>
                </c:pt>
                <c:pt idx="18930">
                  <c:v>41332.749000000003</c:v>
                </c:pt>
                <c:pt idx="18931">
                  <c:v>41332.790999999997</c:v>
                </c:pt>
                <c:pt idx="18932">
                  <c:v>41332.832999999999</c:v>
                </c:pt>
                <c:pt idx="18933">
                  <c:v>41332.875</c:v>
                </c:pt>
                <c:pt idx="18934">
                  <c:v>41332.915999999997</c:v>
                </c:pt>
                <c:pt idx="18935">
                  <c:v>41332.957999999999</c:v>
                </c:pt>
                <c:pt idx="18936">
                  <c:v>41333</c:v>
                </c:pt>
                <c:pt idx="18937">
                  <c:v>41333.040999999997</c:v>
                </c:pt>
                <c:pt idx="18938">
                  <c:v>41333.082999999999</c:v>
                </c:pt>
                <c:pt idx="18939">
                  <c:v>41333.124000000003</c:v>
                </c:pt>
                <c:pt idx="18940">
                  <c:v>41333.165999999997</c:v>
                </c:pt>
                <c:pt idx="18941">
                  <c:v>41333.207000000002</c:v>
                </c:pt>
                <c:pt idx="18942">
                  <c:v>41333.249000000003</c:v>
                </c:pt>
                <c:pt idx="18943">
                  <c:v>41333.290999999997</c:v>
                </c:pt>
                <c:pt idx="18944">
                  <c:v>41333.332999999999</c:v>
                </c:pt>
                <c:pt idx="18945">
                  <c:v>41333.375</c:v>
                </c:pt>
                <c:pt idx="18946">
                  <c:v>41333.417000000001</c:v>
                </c:pt>
                <c:pt idx="18947">
                  <c:v>41333.457999999999</c:v>
                </c:pt>
                <c:pt idx="18948">
                  <c:v>41333.5</c:v>
                </c:pt>
                <c:pt idx="18949">
                  <c:v>41333.542000000001</c:v>
                </c:pt>
                <c:pt idx="18950">
                  <c:v>41333.582999999999</c:v>
                </c:pt>
                <c:pt idx="18951">
                  <c:v>41333.625</c:v>
                </c:pt>
                <c:pt idx="18952">
                  <c:v>41333.665000000001</c:v>
                </c:pt>
                <c:pt idx="18953">
                  <c:v>41333.707000000002</c:v>
                </c:pt>
                <c:pt idx="18954">
                  <c:v>41333.75</c:v>
                </c:pt>
                <c:pt idx="18955">
                  <c:v>41333.792000000001</c:v>
                </c:pt>
                <c:pt idx="18956">
                  <c:v>41333.832000000002</c:v>
                </c:pt>
                <c:pt idx="18957">
                  <c:v>41333.874000000003</c:v>
                </c:pt>
                <c:pt idx="18958">
                  <c:v>41333.915999999997</c:v>
                </c:pt>
                <c:pt idx="18959">
                  <c:v>41333.957999999999</c:v>
                </c:pt>
                <c:pt idx="18960">
                  <c:v>41333.999000000003</c:v>
                </c:pt>
                <c:pt idx="18961">
                  <c:v>41334.042000000001</c:v>
                </c:pt>
                <c:pt idx="18962">
                  <c:v>41334.082999999999</c:v>
                </c:pt>
                <c:pt idx="18963">
                  <c:v>41334.125</c:v>
                </c:pt>
                <c:pt idx="18964">
                  <c:v>41334.165999999997</c:v>
                </c:pt>
                <c:pt idx="18965">
                  <c:v>41334.207999999999</c:v>
                </c:pt>
                <c:pt idx="18966">
                  <c:v>41334.25</c:v>
                </c:pt>
                <c:pt idx="18967">
                  <c:v>41334.290999999997</c:v>
                </c:pt>
                <c:pt idx="18968">
                  <c:v>41334.332999999999</c:v>
                </c:pt>
                <c:pt idx="18969">
                  <c:v>41334.375</c:v>
                </c:pt>
                <c:pt idx="18970">
                  <c:v>41334.415999999997</c:v>
                </c:pt>
                <c:pt idx="18971">
                  <c:v>41334.457000000002</c:v>
                </c:pt>
                <c:pt idx="18972">
                  <c:v>41334.499000000003</c:v>
                </c:pt>
                <c:pt idx="18973">
                  <c:v>41334.540999999997</c:v>
                </c:pt>
                <c:pt idx="18974">
                  <c:v>41334.582999999999</c:v>
                </c:pt>
                <c:pt idx="18975">
                  <c:v>41334.625</c:v>
                </c:pt>
                <c:pt idx="18976">
                  <c:v>41334.665999999997</c:v>
                </c:pt>
                <c:pt idx="18977">
                  <c:v>41334.707999999999</c:v>
                </c:pt>
                <c:pt idx="18978">
                  <c:v>41334.75</c:v>
                </c:pt>
                <c:pt idx="18979">
                  <c:v>41334.790999999997</c:v>
                </c:pt>
                <c:pt idx="18980">
                  <c:v>41334.832999999999</c:v>
                </c:pt>
                <c:pt idx="18981">
                  <c:v>41334.874000000003</c:v>
                </c:pt>
                <c:pt idx="18982">
                  <c:v>41334.915999999997</c:v>
                </c:pt>
                <c:pt idx="18983">
                  <c:v>41334.957999999999</c:v>
                </c:pt>
                <c:pt idx="18984">
                  <c:v>41334.999000000003</c:v>
                </c:pt>
                <c:pt idx="18985">
                  <c:v>41335.042000000001</c:v>
                </c:pt>
                <c:pt idx="18986">
                  <c:v>41335.082999999999</c:v>
                </c:pt>
                <c:pt idx="18987">
                  <c:v>41335.125</c:v>
                </c:pt>
                <c:pt idx="18988">
                  <c:v>41335.165999999997</c:v>
                </c:pt>
                <c:pt idx="18989">
                  <c:v>41335.207000000002</c:v>
                </c:pt>
                <c:pt idx="18990">
                  <c:v>41335.249000000003</c:v>
                </c:pt>
                <c:pt idx="18991">
                  <c:v>41335.290999999997</c:v>
                </c:pt>
                <c:pt idx="18992">
                  <c:v>41335.332999999999</c:v>
                </c:pt>
                <c:pt idx="18993">
                  <c:v>41335.375</c:v>
                </c:pt>
                <c:pt idx="18994">
                  <c:v>41335.417000000001</c:v>
                </c:pt>
                <c:pt idx="18995">
                  <c:v>41335.457999999999</c:v>
                </c:pt>
                <c:pt idx="18996">
                  <c:v>41335.5</c:v>
                </c:pt>
                <c:pt idx="18997">
                  <c:v>41335.542000000001</c:v>
                </c:pt>
                <c:pt idx="18998">
                  <c:v>41335.582999999999</c:v>
                </c:pt>
                <c:pt idx="18999">
                  <c:v>41335.625</c:v>
                </c:pt>
                <c:pt idx="19000">
                  <c:v>41335.665999999997</c:v>
                </c:pt>
                <c:pt idx="19001">
                  <c:v>41335.707999999999</c:v>
                </c:pt>
                <c:pt idx="19002">
                  <c:v>41335.749000000003</c:v>
                </c:pt>
                <c:pt idx="19003">
                  <c:v>41335.790999999997</c:v>
                </c:pt>
                <c:pt idx="19004">
                  <c:v>41335.832999999999</c:v>
                </c:pt>
                <c:pt idx="19005">
                  <c:v>41335.874000000003</c:v>
                </c:pt>
                <c:pt idx="19006">
                  <c:v>41335.915999999997</c:v>
                </c:pt>
                <c:pt idx="19007">
                  <c:v>41335.957999999999</c:v>
                </c:pt>
                <c:pt idx="19008">
                  <c:v>41336</c:v>
                </c:pt>
                <c:pt idx="19009">
                  <c:v>41336.040999999997</c:v>
                </c:pt>
                <c:pt idx="19010">
                  <c:v>41336.082999999999</c:v>
                </c:pt>
                <c:pt idx="19011">
                  <c:v>41336.125</c:v>
                </c:pt>
                <c:pt idx="19012">
                  <c:v>41336.165999999997</c:v>
                </c:pt>
                <c:pt idx="19013">
                  <c:v>41336.207999999999</c:v>
                </c:pt>
                <c:pt idx="19014">
                  <c:v>41336.25</c:v>
                </c:pt>
                <c:pt idx="19015">
                  <c:v>41336.290999999997</c:v>
                </c:pt>
                <c:pt idx="19016">
                  <c:v>41336.332999999999</c:v>
                </c:pt>
                <c:pt idx="19017">
                  <c:v>41336.374000000003</c:v>
                </c:pt>
                <c:pt idx="19018">
                  <c:v>41336.415999999997</c:v>
                </c:pt>
                <c:pt idx="19019">
                  <c:v>41336.457999999999</c:v>
                </c:pt>
                <c:pt idx="19020">
                  <c:v>41336.5</c:v>
                </c:pt>
                <c:pt idx="19021">
                  <c:v>41336.542000000001</c:v>
                </c:pt>
                <c:pt idx="19022">
                  <c:v>41336.582999999999</c:v>
                </c:pt>
                <c:pt idx="19023">
                  <c:v>41336.625</c:v>
                </c:pt>
                <c:pt idx="19024">
                  <c:v>41336.665999999997</c:v>
                </c:pt>
                <c:pt idx="19025">
                  <c:v>41336.707999999999</c:v>
                </c:pt>
                <c:pt idx="19026">
                  <c:v>41336.75</c:v>
                </c:pt>
                <c:pt idx="19027">
                  <c:v>41336.790999999997</c:v>
                </c:pt>
                <c:pt idx="19028">
                  <c:v>41336.832000000002</c:v>
                </c:pt>
                <c:pt idx="19029">
                  <c:v>41336.875</c:v>
                </c:pt>
                <c:pt idx="19030">
                  <c:v>41336.917000000001</c:v>
                </c:pt>
                <c:pt idx="19031">
                  <c:v>41336.957999999999</c:v>
                </c:pt>
                <c:pt idx="19032">
                  <c:v>41337</c:v>
                </c:pt>
                <c:pt idx="19033">
                  <c:v>41337.042000000001</c:v>
                </c:pt>
                <c:pt idx="19034">
                  <c:v>41337.082999999999</c:v>
                </c:pt>
                <c:pt idx="19035">
                  <c:v>41337.125</c:v>
                </c:pt>
                <c:pt idx="19036">
                  <c:v>41337.167000000001</c:v>
                </c:pt>
                <c:pt idx="19037">
                  <c:v>41337.207999999999</c:v>
                </c:pt>
                <c:pt idx="19038">
                  <c:v>41337.25</c:v>
                </c:pt>
                <c:pt idx="19039">
                  <c:v>41337.290999999997</c:v>
                </c:pt>
                <c:pt idx="19040">
                  <c:v>41337.332999999999</c:v>
                </c:pt>
                <c:pt idx="19041">
                  <c:v>41337.375</c:v>
                </c:pt>
                <c:pt idx="19042">
                  <c:v>41337.415999999997</c:v>
                </c:pt>
                <c:pt idx="19043">
                  <c:v>41337.457999999999</c:v>
                </c:pt>
                <c:pt idx="19044">
                  <c:v>41337.499000000003</c:v>
                </c:pt>
                <c:pt idx="19045">
                  <c:v>41337.540999999997</c:v>
                </c:pt>
                <c:pt idx="19046">
                  <c:v>41337.582999999999</c:v>
                </c:pt>
                <c:pt idx="19047">
                  <c:v>41337.625</c:v>
                </c:pt>
                <c:pt idx="19048">
                  <c:v>41337.667000000001</c:v>
                </c:pt>
                <c:pt idx="19049">
                  <c:v>41337.707000000002</c:v>
                </c:pt>
                <c:pt idx="19050">
                  <c:v>41337.75</c:v>
                </c:pt>
                <c:pt idx="19051">
                  <c:v>41337.792000000001</c:v>
                </c:pt>
                <c:pt idx="19052">
                  <c:v>41337.832999999999</c:v>
                </c:pt>
                <c:pt idx="19053">
                  <c:v>41337.875</c:v>
                </c:pt>
                <c:pt idx="19054">
                  <c:v>41337.917000000001</c:v>
                </c:pt>
                <c:pt idx="19055">
                  <c:v>41337.957999999999</c:v>
                </c:pt>
                <c:pt idx="19056">
                  <c:v>41337.999000000003</c:v>
                </c:pt>
                <c:pt idx="19057">
                  <c:v>41338.042000000001</c:v>
                </c:pt>
                <c:pt idx="19058">
                  <c:v>41338.082999999999</c:v>
                </c:pt>
                <c:pt idx="19059">
                  <c:v>41338.124000000003</c:v>
                </c:pt>
                <c:pt idx="19060">
                  <c:v>41338.165999999997</c:v>
                </c:pt>
                <c:pt idx="19061">
                  <c:v>41338.207999999999</c:v>
                </c:pt>
                <c:pt idx="19062">
                  <c:v>41338.25</c:v>
                </c:pt>
                <c:pt idx="19063">
                  <c:v>41338.292000000001</c:v>
                </c:pt>
                <c:pt idx="19064">
                  <c:v>41338.332000000002</c:v>
                </c:pt>
                <c:pt idx="19065">
                  <c:v>41338.375</c:v>
                </c:pt>
                <c:pt idx="19066">
                  <c:v>41338.415999999997</c:v>
                </c:pt>
                <c:pt idx="19067">
                  <c:v>41338.457999999999</c:v>
                </c:pt>
                <c:pt idx="19068">
                  <c:v>41338.5</c:v>
                </c:pt>
                <c:pt idx="19069">
                  <c:v>41338.540999999997</c:v>
                </c:pt>
                <c:pt idx="19070">
                  <c:v>41338.582000000002</c:v>
                </c:pt>
                <c:pt idx="19071">
                  <c:v>41338.624000000003</c:v>
                </c:pt>
                <c:pt idx="19072">
                  <c:v>41338.667000000001</c:v>
                </c:pt>
                <c:pt idx="19073">
                  <c:v>41338.707000000002</c:v>
                </c:pt>
                <c:pt idx="19074">
                  <c:v>41338.75</c:v>
                </c:pt>
                <c:pt idx="19075">
                  <c:v>41338.792000000001</c:v>
                </c:pt>
                <c:pt idx="19076">
                  <c:v>41338.832000000002</c:v>
                </c:pt>
                <c:pt idx="19077">
                  <c:v>41338.875</c:v>
                </c:pt>
                <c:pt idx="19078">
                  <c:v>41338.917000000001</c:v>
                </c:pt>
                <c:pt idx="19079">
                  <c:v>41338.957999999999</c:v>
                </c:pt>
                <c:pt idx="19080">
                  <c:v>41339</c:v>
                </c:pt>
                <c:pt idx="19081">
                  <c:v>41339.040999999997</c:v>
                </c:pt>
                <c:pt idx="19082">
                  <c:v>41339.082000000002</c:v>
                </c:pt>
                <c:pt idx="19083">
                  <c:v>41339.124000000003</c:v>
                </c:pt>
                <c:pt idx="19084">
                  <c:v>41339.167000000001</c:v>
                </c:pt>
                <c:pt idx="19085">
                  <c:v>41339.207000000002</c:v>
                </c:pt>
                <c:pt idx="19086">
                  <c:v>41339.25</c:v>
                </c:pt>
                <c:pt idx="19087">
                  <c:v>41339.292000000001</c:v>
                </c:pt>
                <c:pt idx="19088">
                  <c:v>41339.332999999999</c:v>
                </c:pt>
                <c:pt idx="19089">
                  <c:v>41339.374000000003</c:v>
                </c:pt>
                <c:pt idx="19090">
                  <c:v>41339.417000000001</c:v>
                </c:pt>
                <c:pt idx="19091">
                  <c:v>41339.457999999999</c:v>
                </c:pt>
                <c:pt idx="19092">
                  <c:v>41339.499000000003</c:v>
                </c:pt>
                <c:pt idx="19093">
                  <c:v>41339.542000000001</c:v>
                </c:pt>
                <c:pt idx="19094">
                  <c:v>41339.582000000002</c:v>
                </c:pt>
                <c:pt idx="19095">
                  <c:v>41339.624000000003</c:v>
                </c:pt>
                <c:pt idx="19096">
                  <c:v>41339.665999999997</c:v>
                </c:pt>
                <c:pt idx="19097">
                  <c:v>41339.707000000002</c:v>
                </c:pt>
                <c:pt idx="19098">
                  <c:v>41339.75</c:v>
                </c:pt>
                <c:pt idx="19099">
                  <c:v>41339.792000000001</c:v>
                </c:pt>
                <c:pt idx="19100">
                  <c:v>41339.832999999999</c:v>
                </c:pt>
                <c:pt idx="19101">
                  <c:v>41339.874000000003</c:v>
                </c:pt>
                <c:pt idx="19102">
                  <c:v>41339.917000000001</c:v>
                </c:pt>
                <c:pt idx="19103">
                  <c:v>41339.957999999999</c:v>
                </c:pt>
                <c:pt idx="19104">
                  <c:v>41339.999000000003</c:v>
                </c:pt>
                <c:pt idx="19105">
                  <c:v>41340.040999999997</c:v>
                </c:pt>
                <c:pt idx="19106">
                  <c:v>41340.082999999999</c:v>
                </c:pt>
                <c:pt idx="19107">
                  <c:v>41340.124000000003</c:v>
                </c:pt>
                <c:pt idx="19108">
                  <c:v>41340.167000000001</c:v>
                </c:pt>
                <c:pt idx="19109">
                  <c:v>41340.207999999999</c:v>
                </c:pt>
                <c:pt idx="19110">
                  <c:v>41340.25</c:v>
                </c:pt>
                <c:pt idx="19111">
                  <c:v>41340.290999999997</c:v>
                </c:pt>
                <c:pt idx="19112">
                  <c:v>41340.332999999999</c:v>
                </c:pt>
                <c:pt idx="19113">
                  <c:v>41340.375</c:v>
                </c:pt>
                <c:pt idx="19114">
                  <c:v>41340.417000000001</c:v>
                </c:pt>
                <c:pt idx="19115">
                  <c:v>41340.457999999999</c:v>
                </c:pt>
                <c:pt idx="19116">
                  <c:v>41340.499000000003</c:v>
                </c:pt>
                <c:pt idx="19117">
                  <c:v>41340.540999999997</c:v>
                </c:pt>
                <c:pt idx="19118">
                  <c:v>41340.582999999999</c:v>
                </c:pt>
                <c:pt idx="19119">
                  <c:v>41340.624000000003</c:v>
                </c:pt>
                <c:pt idx="19120">
                  <c:v>41340.665999999997</c:v>
                </c:pt>
                <c:pt idx="19121">
                  <c:v>41340.707999999999</c:v>
                </c:pt>
                <c:pt idx="19122">
                  <c:v>41340.749000000003</c:v>
                </c:pt>
                <c:pt idx="19123">
                  <c:v>41340.790999999997</c:v>
                </c:pt>
                <c:pt idx="19124">
                  <c:v>41340.832999999999</c:v>
                </c:pt>
                <c:pt idx="19125">
                  <c:v>41340.874000000003</c:v>
                </c:pt>
                <c:pt idx="19126">
                  <c:v>41340.917000000001</c:v>
                </c:pt>
                <c:pt idx="19127">
                  <c:v>41340.957999999999</c:v>
                </c:pt>
                <c:pt idx="19128">
                  <c:v>41341</c:v>
                </c:pt>
                <c:pt idx="19129">
                  <c:v>41341.042000000001</c:v>
                </c:pt>
                <c:pt idx="19130">
                  <c:v>41341.082999999999</c:v>
                </c:pt>
                <c:pt idx="19131">
                  <c:v>41341.124000000003</c:v>
                </c:pt>
                <c:pt idx="19132">
                  <c:v>41341.167000000001</c:v>
                </c:pt>
                <c:pt idx="19133">
                  <c:v>41341.207999999999</c:v>
                </c:pt>
                <c:pt idx="19134">
                  <c:v>41341.249000000003</c:v>
                </c:pt>
                <c:pt idx="19135">
                  <c:v>41341.292000000001</c:v>
                </c:pt>
                <c:pt idx="19136">
                  <c:v>41341.332999999999</c:v>
                </c:pt>
                <c:pt idx="19137">
                  <c:v>41341.375</c:v>
                </c:pt>
                <c:pt idx="19138">
                  <c:v>41341.415999999997</c:v>
                </c:pt>
                <c:pt idx="19139">
                  <c:v>41341.457000000002</c:v>
                </c:pt>
                <c:pt idx="19140">
                  <c:v>41341.499000000003</c:v>
                </c:pt>
                <c:pt idx="19141">
                  <c:v>41341.542000000001</c:v>
                </c:pt>
                <c:pt idx="19142">
                  <c:v>41341.582999999999</c:v>
                </c:pt>
                <c:pt idx="19143">
                  <c:v>41341.625</c:v>
                </c:pt>
                <c:pt idx="19144">
                  <c:v>41341.665000000001</c:v>
                </c:pt>
                <c:pt idx="19145">
                  <c:v>41341.707999999999</c:v>
                </c:pt>
                <c:pt idx="19146">
                  <c:v>41341.75</c:v>
                </c:pt>
                <c:pt idx="19147">
                  <c:v>41341.792000000001</c:v>
                </c:pt>
                <c:pt idx="19148">
                  <c:v>41341.832999999999</c:v>
                </c:pt>
                <c:pt idx="19149">
                  <c:v>41341.874000000003</c:v>
                </c:pt>
                <c:pt idx="19150">
                  <c:v>41341.917000000001</c:v>
                </c:pt>
                <c:pt idx="19151">
                  <c:v>41341.957999999999</c:v>
                </c:pt>
                <c:pt idx="19152">
                  <c:v>41341.999000000003</c:v>
                </c:pt>
                <c:pt idx="19153">
                  <c:v>41342.040999999997</c:v>
                </c:pt>
                <c:pt idx="19154">
                  <c:v>41342.082000000002</c:v>
                </c:pt>
                <c:pt idx="19155">
                  <c:v>41342.124000000003</c:v>
                </c:pt>
                <c:pt idx="19156">
                  <c:v>41342.167000000001</c:v>
                </c:pt>
                <c:pt idx="19157">
                  <c:v>41342.207999999999</c:v>
                </c:pt>
                <c:pt idx="19158">
                  <c:v>41342.25</c:v>
                </c:pt>
                <c:pt idx="19159">
                  <c:v>41342.290999999997</c:v>
                </c:pt>
                <c:pt idx="19160">
                  <c:v>41342.332000000002</c:v>
                </c:pt>
                <c:pt idx="19161">
                  <c:v>41342.375</c:v>
                </c:pt>
                <c:pt idx="19162">
                  <c:v>41342.417000000001</c:v>
                </c:pt>
                <c:pt idx="19163">
                  <c:v>41342.457000000002</c:v>
                </c:pt>
                <c:pt idx="19164">
                  <c:v>41342.5</c:v>
                </c:pt>
                <c:pt idx="19165">
                  <c:v>41342.540999999997</c:v>
                </c:pt>
                <c:pt idx="19166">
                  <c:v>41342.582999999999</c:v>
                </c:pt>
                <c:pt idx="19167">
                  <c:v>41342.625</c:v>
                </c:pt>
                <c:pt idx="19168">
                  <c:v>41342.665000000001</c:v>
                </c:pt>
                <c:pt idx="19169">
                  <c:v>41342.707000000002</c:v>
                </c:pt>
                <c:pt idx="19170">
                  <c:v>41342.749000000003</c:v>
                </c:pt>
                <c:pt idx="19171">
                  <c:v>41342.790999999997</c:v>
                </c:pt>
                <c:pt idx="19172">
                  <c:v>41342.832999999999</c:v>
                </c:pt>
                <c:pt idx="19173">
                  <c:v>41342.875</c:v>
                </c:pt>
                <c:pt idx="19174">
                  <c:v>41342.915999999997</c:v>
                </c:pt>
                <c:pt idx="19175">
                  <c:v>41342.957999999999</c:v>
                </c:pt>
                <c:pt idx="19176">
                  <c:v>41343</c:v>
                </c:pt>
                <c:pt idx="19177">
                  <c:v>41343.040999999997</c:v>
                </c:pt>
                <c:pt idx="19178">
                  <c:v>41343.082999999999</c:v>
                </c:pt>
                <c:pt idx="19179">
                  <c:v>41343.125</c:v>
                </c:pt>
                <c:pt idx="19180">
                  <c:v>41343.165999999997</c:v>
                </c:pt>
                <c:pt idx="19181">
                  <c:v>41343.207999999999</c:v>
                </c:pt>
                <c:pt idx="19182">
                  <c:v>41343.25</c:v>
                </c:pt>
                <c:pt idx="19183">
                  <c:v>41343.290999999997</c:v>
                </c:pt>
                <c:pt idx="19184">
                  <c:v>41343.332999999999</c:v>
                </c:pt>
                <c:pt idx="19185">
                  <c:v>41343.375</c:v>
                </c:pt>
                <c:pt idx="19186">
                  <c:v>41343.415999999997</c:v>
                </c:pt>
                <c:pt idx="19187">
                  <c:v>41343.457999999999</c:v>
                </c:pt>
                <c:pt idx="19188">
                  <c:v>41343.5</c:v>
                </c:pt>
                <c:pt idx="19189">
                  <c:v>41343.540999999997</c:v>
                </c:pt>
                <c:pt idx="19190">
                  <c:v>41343.582000000002</c:v>
                </c:pt>
                <c:pt idx="19191">
                  <c:v>41343.625</c:v>
                </c:pt>
                <c:pt idx="19192">
                  <c:v>41343.665999999997</c:v>
                </c:pt>
                <c:pt idx="19193">
                  <c:v>41343.707999999999</c:v>
                </c:pt>
                <c:pt idx="19194">
                  <c:v>41343.75</c:v>
                </c:pt>
                <c:pt idx="19195">
                  <c:v>41343.790999999997</c:v>
                </c:pt>
                <c:pt idx="19196">
                  <c:v>41343.832999999999</c:v>
                </c:pt>
                <c:pt idx="19197">
                  <c:v>41343.874000000003</c:v>
                </c:pt>
                <c:pt idx="19198">
                  <c:v>41343.915999999997</c:v>
                </c:pt>
                <c:pt idx="19199">
                  <c:v>41343.957999999999</c:v>
                </c:pt>
                <c:pt idx="19200">
                  <c:v>41343.999000000003</c:v>
                </c:pt>
                <c:pt idx="19201">
                  <c:v>41344.04</c:v>
                </c:pt>
                <c:pt idx="19202">
                  <c:v>41344.082999999999</c:v>
                </c:pt>
                <c:pt idx="19203">
                  <c:v>41344.125</c:v>
                </c:pt>
                <c:pt idx="19204">
                  <c:v>41344.167000000001</c:v>
                </c:pt>
                <c:pt idx="19205">
                  <c:v>41344.207999999999</c:v>
                </c:pt>
                <c:pt idx="19206">
                  <c:v>41344.249000000003</c:v>
                </c:pt>
                <c:pt idx="19207">
                  <c:v>41344.292000000001</c:v>
                </c:pt>
                <c:pt idx="19208">
                  <c:v>41344.332999999999</c:v>
                </c:pt>
                <c:pt idx="19209">
                  <c:v>41344.374000000003</c:v>
                </c:pt>
                <c:pt idx="19210">
                  <c:v>41344.415999999997</c:v>
                </c:pt>
                <c:pt idx="19211">
                  <c:v>41344.457999999999</c:v>
                </c:pt>
                <c:pt idx="19212">
                  <c:v>41344.5</c:v>
                </c:pt>
                <c:pt idx="19213">
                  <c:v>41344.540999999997</c:v>
                </c:pt>
                <c:pt idx="19214">
                  <c:v>41344.582999999999</c:v>
                </c:pt>
                <c:pt idx="19215">
                  <c:v>41344.624000000003</c:v>
                </c:pt>
                <c:pt idx="19216">
                  <c:v>41344.667000000001</c:v>
                </c:pt>
                <c:pt idx="19217">
                  <c:v>41344.707999999999</c:v>
                </c:pt>
                <c:pt idx="19218">
                  <c:v>41344.75</c:v>
                </c:pt>
                <c:pt idx="19219">
                  <c:v>41344.790999999997</c:v>
                </c:pt>
                <c:pt idx="19220">
                  <c:v>41344.832999999999</c:v>
                </c:pt>
                <c:pt idx="19221">
                  <c:v>41344.875</c:v>
                </c:pt>
                <c:pt idx="19222">
                  <c:v>41344.915999999997</c:v>
                </c:pt>
                <c:pt idx="19223">
                  <c:v>41344.957999999999</c:v>
                </c:pt>
                <c:pt idx="19224">
                  <c:v>41345</c:v>
                </c:pt>
                <c:pt idx="19225">
                  <c:v>41345.040999999997</c:v>
                </c:pt>
                <c:pt idx="19226">
                  <c:v>41345.082999999999</c:v>
                </c:pt>
                <c:pt idx="19227">
                  <c:v>41345.125</c:v>
                </c:pt>
                <c:pt idx="19228">
                  <c:v>41345.165999999997</c:v>
                </c:pt>
                <c:pt idx="19229">
                  <c:v>41345.207999999999</c:v>
                </c:pt>
                <c:pt idx="19230">
                  <c:v>41345.25</c:v>
                </c:pt>
                <c:pt idx="19231">
                  <c:v>41345.292000000001</c:v>
                </c:pt>
                <c:pt idx="19232">
                  <c:v>41345.332999999999</c:v>
                </c:pt>
                <c:pt idx="19233">
                  <c:v>41345.374000000003</c:v>
                </c:pt>
                <c:pt idx="19234">
                  <c:v>41345.415999999997</c:v>
                </c:pt>
                <c:pt idx="19235">
                  <c:v>41345.457999999999</c:v>
                </c:pt>
                <c:pt idx="19236">
                  <c:v>41345.499000000003</c:v>
                </c:pt>
                <c:pt idx="19237">
                  <c:v>41345.540999999997</c:v>
                </c:pt>
                <c:pt idx="19238">
                  <c:v>41345.582000000002</c:v>
                </c:pt>
                <c:pt idx="19239">
                  <c:v>41345.625</c:v>
                </c:pt>
                <c:pt idx="19240">
                  <c:v>41345.665999999997</c:v>
                </c:pt>
                <c:pt idx="19241">
                  <c:v>41345.707000000002</c:v>
                </c:pt>
                <c:pt idx="19242">
                  <c:v>41345.749000000003</c:v>
                </c:pt>
                <c:pt idx="19243">
                  <c:v>41345.790999999997</c:v>
                </c:pt>
                <c:pt idx="19244">
                  <c:v>41345.832999999999</c:v>
                </c:pt>
                <c:pt idx="19245">
                  <c:v>41345.875</c:v>
                </c:pt>
                <c:pt idx="19246">
                  <c:v>41345.915999999997</c:v>
                </c:pt>
                <c:pt idx="19247">
                  <c:v>41345.957000000002</c:v>
                </c:pt>
                <c:pt idx="19248">
                  <c:v>41346</c:v>
                </c:pt>
                <c:pt idx="19249">
                  <c:v>41346.040999999997</c:v>
                </c:pt>
                <c:pt idx="19250">
                  <c:v>41346.082000000002</c:v>
                </c:pt>
                <c:pt idx="19251">
                  <c:v>41346.124000000003</c:v>
                </c:pt>
                <c:pt idx="19252">
                  <c:v>41346.165999999997</c:v>
                </c:pt>
                <c:pt idx="19253">
                  <c:v>41346.207999999999</c:v>
                </c:pt>
                <c:pt idx="19254">
                  <c:v>41346.249000000003</c:v>
                </c:pt>
                <c:pt idx="19255">
                  <c:v>41346.290999999997</c:v>
                </c:pt>
                <c:pt idx="19256">
                  <c:v>41346.332000000002</c:v>
                </c:pt>
                <c:pt idx="19257">
                  <c:v>41346.374000000003</c:v>
                </c:pt>
                <c:pt idx="19258">
                  <c:v>41346.415999999997</c:v>
                </c:pt>
                <c:pt idx="19259">
                  <c:v>41346.457000000002</c:v>
                </c:pt>
                <c:pt idx="19260">
                  <c:v>41346.5</c:v>
                </c:pt>
                <c:pt idx="19261">
                  <c:v>41346.54</c:v>
                </c:pt>
                <c:pt idx="19262">
                  <c:v>41346.582000000002</c:v>
                </c:pt>
                <c:pt idx="19263">
                  <c:v>41346.624000000003</c:v>
                </c:pt>
                <c:pt idx="19264">
                  <c:v>41346.667000000001</c:v>
                </c:pt>
                <c:pt idx="19265">
                  <c:v>41346.707999999999</c:v>
                </c:pt>
                <c:pt idx="19266">
                  <c:v>41346.749000000003</c:v>
                </c:pt>
                <c:pt idx="19267">
                  <c:v>41346.790999999997</c:v>
                </c:pt>
                <c:pt idx="19268">
                  <c:v>41346.832999999999</c:v>
                </c:pt>
                <c:pt idx="19269">
                  <c:v>41346.875</c:v>
                </c:pt>
                <c:pt idx="19270">
                  <c:v>41346.917000000001</c:v>
                </c:pt>
                <c:pt idx="19271">
                  <c:v>41346.957999999999</c:v>
                </c:pt>
                <c:pt idx="19272">
                  <c:v>41347</c:v>
                </c:pt>
                <c:pt idx="19273">
                  <c:v>41347.042000000001</c:v>
                </c:pt>
                <c:pt idx="19274">
                  <c:v>41347.082999999999</c:v>
                </c:pt>
                <c:pt idx="19275">
                  <c:v>41347.124000000003</c:v>
                </c:pt>
                <c:pt idx="19276">
                  <c:v>41347.167000000001</c:v>
                </c:pt>
                <c:pt idx="19277">
                  <c:v>41347.207999999999</c:v>
                </c:pt>
                <c:pt idx="19278">
                  <c:v>41347.249000000003</c:v>
                </c:pt>
                <c:pt idx="19279">
                  <c:v>41347.290999999997</c:v>
                </c:pt>
                <c:pt idx="19280">
                  <c:v>41347.332999999999</c:v>
                </c:pt>
                <c:pt idx="19281">
                  <c:v>41347.375</c:v>
                </c:pt>
                <c:pt idx="19282">
                  <c:v>41347.415999999997</c:v>
                </c:pt>
                <c:pt idx="19283">
                  <c:v>41347.457000000002</c:v>
                </c:pt>
                <c:pt idx="19284">
                  <c:v>41347.5</c:v>
                </c:pt>
                <c:pt idx="19285">
                  <c:v>41347.540999999997</c:v>
                </c:pt>
                <c:pt idx="19286">
                  <c:v>41347.582999999999</c:v>
                </c:pt>
                <c:pt idx="19287">
                  <c:v>41347.625</c:v>
                </c:pt>
                <c:pt idx="19288">
                  <c:v>41347.667000000001</c:v>
                </c:pt>
                <c:pt idx="19289">
                  <c:v>41347.707999999999</c:v>
                </c:pt>
                <c:pt idx="19290">
                  <c:v>41347.75</c:v>
                </c:pt>
                <c:pt idx="19291">
                  <c:v>41347.792000000001</c:v>
                </c:pt>
                <c:pt idx="19292">
                  <c:v>41347.832999999999</c:v>
                </c:pt>
                <c:pt idx="19293">
                  <c:v>41347.875</c:v>
                </c:pt>
                <c:pt idx="19294">
                  <c:v>41347.917000000001</c:v>
                </c:pt>
                <c:pt idx="19295">
                  <c:v>41347.957999999999</c:v>
                </c:pt>
                <c:pt idx="19296">
                  <c:v>41347.999000000003</c:v>
                </c:pt>
                <c:pt idx="19297">
                  <c:v>41348.040999999997</c:v>
                </c:pt>
                <c:pt idx="19298">
                  <c:v>41348.082999999999</c:v>
                </c:pt>
                <c:pt idx="19299">
                  <c:v>41348.125</c:v>
                </c:pt>
                <c:pt idx="19300">
                  <c:v>41348.165999999997</c:v>
                </c:pt>
                <c:pt idx="19301">
                  <c:v>41348.207000000002</c:v>
                </c:pt>
                <c:pt idx="19302">
                  <c:v>41348.25</c:v>
                </c:pt>
                <c:pt idx="19303">
                  <c:v>41348.290999999997</c:v>
                </c:pt>
                <c:pt idx="19304">
                  <c:v>41348.332999999999</c:v>
                </c:pt>
                <c:pt idx="19305">
                  <c:v>41348.375</c:v>
                </c:pt>
                <c:pt idx="19306">
                  <c:v>41348.415000000001</c:v>
                </c:pt>
                <c:pt idx="19307">
                  <c:v>41348.457999999999</c:v>
                </c:pt>
                <c:pt idx="19308">
                  <c:v>41348.499000000003</c:v>
                </c:pt>
                <c:pt idx="19309">
                  <c:v>41348.542000000001</c:v>
                </c:pt>
                <c:pt idx="19310">
                  <c:v>41348.582999999999</c:v>
                </c:pt>
                <c:pt idx="19311">
                  <c:v>41348.624000000003</c:v>
                </c:pt>
                <c:pt idx="19312">
                  <c:v>41348.667000000001</c:v>
                </c:pt>
                <c:pt idx="19313">
                  <c:v>41348.707000000002</c:v>
                </c:pt>
                <c:pt idx="19314">
                  <c:v>41348.749000000003</c:v>
                </c:pt>
                <c:pt idx="19315">
                  <c:v>41348.790999999997</c:v>
                </c:pt>
                <c:pt idx="19316">
                  <c:v>41348.832999999999</c:v>
                </c:pt>
                <c:pt idx="19317">
                  <c:v>41348.875</c:v>
                </c:pt>
                <c:pt idx="19318">
                  <c:v>41348.915999999997</c:v>
                </c:pt>
                <c:pt idx="19319">
                  <c:v>41348.957000000002</c:v>
                </c:pt>
                <c:pt idx="19320">
                  <c:v>41348.999000000003</c:v>
                </c:pt>
                <c:pt idx="19321">
                  <c:v>41349.040999999997</c:v>
                </c:pt>
                <c:pt idx="19322">
                  <c:v>41349.082999999999</c:v>
                </c:pt>
                <c:pt idx="19323">
                  <c:v>41349.125</c:v>
                </c:pt>
                <c:pt idx="19324">
                  <c:v>41349.165999999997</c:v>
                </c:pt>
                <c:pt idx="19325">
                  <c:v>41349.207999999999</c:v>
                </c:pt>
                <c:pt idx="19326">
                  <c:v>41349.25</c:v>
                </c:pt>
                <c:pt idx="19327">
                  <c:v>41349.290999999997</c:v>
                </c:pt>
                <c:pt idx="19328">
                  <c:v>41349.332999999999</c:v>
                </c:pt>
                <c:pt idx="19329">
                  <c:v>41349.375</c:v>
                </c:pt>
                <c:pt idx="19330">
                  <c:v>41349.415999999997</c:v>
                </c:pt>
                <c:pt idx="19331">
                  <c:v>41349.457999999999</c:v>
                </c:pt>
                <c:pt idx="19332">
                  <c:v>41349.499000000003</c:v>
                </c:pt>
                <c:pt idx="19333">
                  <c:v>41349.542000000001</c:v>
                </c:pt>
                <c:pt idx="19334">
                  <c:v>41349.582000000002</c:v>
                </c:pt>
                <c:pt idx="19335">
                  <c:v>41349.624000000003</c:v>
                </c:pt>
                <c:pt idx="19336">
                  <c:v>41349.665999999997</c:v>
                </c:pt>
                <c:pt idx="19337">
                  <c:v>41349.707999999999</c:v>
                </c:pt>
                <c:pt idx="19338">
                  <c:v>41349.749000000003</c:v>
                </c:pt>
                <c:pt idx="19339">
                  <c:v>41349.790999999997</c:v>
                </c:pt>
                <c:pt idx="19340">
                  <c:v>41349.832999999999</c:v>
                </c:pt>
                <c:pt idx="19341">
                  <c:v>41349.875</c:v>
                </c:pt>
                <c:pt idx="19342">
                  <c:v>41349.917000000001</c:v>
                </c:pt>
                <c:pt idx="19343">
                  <c:v>41349.957999999999</c:v>
                </c:pt>
                <c:pt idx="19344">
                  <c:v>41350</c:v>
                </c:pt>
                <c:pt idx="19345">
                  <c:v>41350.040999999997</c:v>
                </c:pt>
                <c:pt idx="19346">
                  <c:v>41350.082999999999</c:v>
                </c:pt>
                <c:pt idx="19347">
                  <c:v>41350.124000000003</c:v>
                </c:pt>
                <c:pt idx="19348">
                  <c:v>41350.165999999997</c:v>
                </c:pt>
                <c:pt idx="19349">
                  <c:v>41350.207999999999</c:v>
                </c:pt>
                <c:pt idx="19350">
                  <c:v>41350.25</c:v>
                </c:pt>
                <c:pt idx="19351">
                  <c:v>41350.290999999997</c:v>
                </c:pt>
                <c:pt idx="19352">
                  <c:v>41350.332999999999</c:v>
                </c:pt>
                <c:pt idx="19353">
                  <c:v>41350.375</c:v>
                </c:pt>
                <c:pt idx="19354">
                  <c:v>41350.415999999997</c:v>
                </c:pt>
                <c:pt idx="19355">
                  <c:v>41350.457999999999</c:v>
                </c:pt>
                <c:pt idx="19356">
                  <c:v>41350.5</c:v>
                </c:pt>
                <c:pt idx="19357">
                  <c:v>41350.540999999997</c:v>
                </c:pt>
                <c:pt idx="19358">
                  <c:v>41350.582000000002</c:v>
                </c:pt>
                <c:pt idx="19359">
                  <c:v>41350.624000000003</c:v>
                </c:pt>
                <c:pt idx="19360">
                  <c:v>41350.667000000001</c:v>
                </c:pt>
                <c:pt idx="19361">
                  <c:v>41350.707999999999</c:v>
                </c:pt>
                <c:pt idx="19362">
                  <c:v>41350.75</c:v>
                </c:pt>
                <c:pt idx="19363">
                  <c:v>41350.792000000001</c:v>
                </c:pt>
                <c:pt idx="19364">
                  <c:v>41350.832999999999</c:v>
                </c:pt>
                <c:pt idx="19365">
                  <c:v>41350.875</c:v>
                </c:pt>
                <c:pt idx="19366">
                  <c:v>41350.915000000001</c:v>
                </c:pt>
                <c:pt idx="19367">
                  <c:v>41350.957999999999</c:v>
                </c:pt>
                <c:pt idx="19368">
                  <c:v>41350.999000000003</c:v>
                </c:pt>
                <c:pt idx="19369">
                  <c:v>41351.040999999997</c:v>
                </c:pt>
                <c:pt idx="19370">
                  <c:v>41351.082999999999</c:v>
                </c:pt>
                <c:pt idx="19371">
                  <c:v>41351.125</c:v>
                </c:pt>
                <c:pt idx="19372">
                  <c:v>41351.165999999997</c:v>
                </c:pt>
                <c:pt idx="19373">
                  <c:v>41351.207999999999</c:v>
                </c:pt>
                <c:pt idx="19374">
                  <c:v>41351.25</c:v>
                </c:pt>
                <c:pt idx="19375">
                  <c:v>41351.292000000001</c:v>
                </c:pt>
                <c:pt idx="19376">
                  <c:v>41351.332999999999</c:v>
                </c:pt>
                <c:pt idx="19377">
                  <c:v>41351.375</c:v>
                </c:pt>
                <c:pt idx="19378">
                  <c:v>41351.415999999997</c:v>
                </c:pt>
                <c:pt idx="19379">
                  <c:v>41351.457999999999</c:v>
                </c:pt>
                <c:pt idx="19380">
                  <c:v>41351.499000000003</c:v>
                </c:pt>
                <c:pt idx="19381">
                  <c:v>41351.540999999997</c:v>
                </c:pt>
                <c:pt idx="19382">
                  <c:v>41351.582999999999</c:v>
                </c:pt>
                <c:pt idx="19383">
                  <c:v>41351.625</c:v>
                </c:pt>
                <c:pt idx="19384">
                  <c:v>41351.665999999997</c:v>
                </c:pt>
                <c:pt idx="19385">
                  <c:v>41351.707999999999</c:v>
                </c:pt>
                <c:pt idx="19386">
                  <c:v>41351.749000000003</c:v>
                </c:pt>
                <c:pt idx="19387">
                  <c:v>41351.790999999997</c:v>
                </c:pt>
                <c:pt idx="19388">
                  <c:v>41351.832999999999</c:v>
                </c:pt>
                <c:pt idx="19389">
                  <c:v>41351.875</c:v>
                </c:pt>
                <c:pt idx="19390">
                  <c:v>41351.917000000001</c:v>
                </c:pt>
                <c:pt idx="19391">
                  <c:v>41351.957000000002</c:v>
                </c:pt>
                <c:pt idx="19392">
                  <c:v>41351.999000000003</c:v>
                </c:pt>
                <c:pt idx="19393">
                  <c:v>41352.040999999997</c:v>
                </c:pt>
                <c:pt idx="19394">
                  <c:v>41352.082000000002</c:v>
                </c:pt>
                <c:pt idx="19395">
                  <c:v>41352.124000000003</c:v>
                </c:pt>
                <c:pt idx="19396">
                  <c:v>41352.165999999997</c:v>
                </c:pt>
                <c:pt idx="19397">
                  <c:v>41352.207999999999</c:v>
                </c:pt>
                <c:pt idx="19398">
                  <c:v>41352.249000000003</c:v>
                </c:pt>
                <c:pt idx="19399">
                  <c:v>41352.292000000001</c:v>
                </c:pt>
                <c:pt idx="19400">
                  <c:v>41352.332999999999</c:v>
                </c:pt>
                <c:pt idx="19401">
                  <c:v>41352.375</c:v>
                </c:pt>
                <c:pt idx="19402">
                  <c:v>41352.415999999997</c:v>
                </c:pt>
                <c:pt idx="19403">
                  <c:v>41352.457999999999</c:v>
                </c:pt>
                <c:pt idx="19404">
                  <c:v>41352.5</c:v>
                </c:pt>
                <c:pt idx="19405">
                  <c:v>41352.540999999997</c:v>
                </c:pt>
                <c:pt idx="19406">
                  <c:v>41352.582999999999</c:v>
                </c:pt>
                <c:pt idx="19407">
                  <c:v>41352.625</c:v>
                </c:pt>
                <c:pt idx="19408">
                  <c:v>41352.667000000001</c:v>
                </c:pt>
                <c:pt idx="19409">
                  <c:v>41352.707999999999</c:v>
                </c:pt>
                <c:pt idx="19410">
                  <c:v>41352.749000000003</c:v>
                </c:pt>
                <c:pt idx="19411">
                  <c:v>41352.79</c:v>
                </c:pt>
                <c:pt idx="19412">
                  <c:v>41352.832999999999</c:v>
                </c:pt>
                <c:pt idx="19413">
                  <c:v>41352.875</c:v>
                </c:pt>
                <c:pt idx="19414">
                  <c:v>41352.917000000001</c:v>
                </c:pt>
                <c:pt idx="19415">
                  <c:v>41352.957999999999</c:v>
                </c:pt>
                <c:pt idx="19416">
                  <c:v>41352.999000000003</c:v>
                </c:pt>
                <c:pt idx="19417">
                  <c:v>41353.040999999997</c:v>
                </c:pt>
                <c:pt idx="19418">
                  <c:v>41353.082999999999</c:v>
                </c:pt>
                <c:pt idx="19419">
                  <c:v>41353.124000000003</c:v>
                </c:pt>
                <c:pt idx="19420">
                  <c:v>41353.165999999997</c:v>
                </c:pt>
                <c:pt idx="19421">
                  <c:v>41353.207999999999</c:v>
                </c:pt>
                <c:pt idx="19422">
                  <c:v>41353.249000000003</c:v>
                </c:pt>
                <c:pt idx="19423">
                  <c:v>41353.290999999997</c:v>
                </c:pt>
                <c:pt idx="19424">
                  <c:v>41353.332000000002</c:v>
                </c:pt>
                <c:pt idx="19425">
                  <c:v>41353.375</c:v>
                </c:pt>
                <c:pt idx="19426">
                  <c:v>41353.417000000001</c:v>
                </c:pt>
                <c:pt idx="19427">
                  <c:v>41353.457000000002</c:v>
                </c:pt>
                <c:pt idx="19428">
                  <c:v>41353.499000000003</c:v>
                </c:pt>
                <c:pt idx="19429">
                  <c:v>41353.540999999997</c:v>
                </c:pt>
                <c:pt idx="19430">
                  <c:v>41353.582999999999</c:v>
                </c:pt>
                <c:pt idx="19431">
                  <c:v>41353.625</c:v>
                </c:pt>
                <c:pt idx="19432">
                  <c:v>41353.665999999997</c:v>
                </c:pt>
                <c:pt idx="19433">
                  <c:v>41353.707999999999</c:v>
                </c:pt>
                <c:pt idx="19434">
                  <c:v>41353.75</c:v>
                </c:pt>
                <c:pt idx="19435">
                  <c:v>41353.792000000001</c:v>
                </c:pt>
                <c:pt idx="19436">
                  <c:v>41353.832999999999</c:v>
                </c:pt>
                <c:pt idx="19437">
                  <c:v>41353.874000000003</c:v>
                </c:pt>
                <c:pt idx="19438">
                  <c:v>41353.915999999997</c:v>
                </c:pt>
                <c:pt idx="19439">
                  <c:v>41353.957000000002</c:v>
                </c:pt>
                <c:pt idx="19440">
                  <c:v>41353.999000000003</c:v>
                </c:pt>
                <c:pt idx="19441">
                  <c:v>41354.042000000001</c:v>
                </c:pt>
                <c:pt idx="19442">
                  <c:v>41354.082999999999</c:v>
                </c:pt>
                <c:pt idx="19443">
                  <c:v>41354.125</c:v>
                </c:pt>
                <c:pt idx="19444">
                  <c:v>41354.167000000001</c:v>
                </c:pt>
                <c:pt idx="19445">
                  <c:v>41354.207999999999</c:v>
                </c:pt>
                <c:pt idx="19446">
                  <c:v>41354.25</c:v>
                </c:pt>
                <c:pt idx="19447">
                  <c:v>41354.292000000001</c:v>
                </c:pt>
                <c:pt idx="19448">
                  <c:v>41354.332999999999</c:v>
                </c:pt>
                <c:pt idx="19449">
                  <c:v>41354.375</c:v>
                </c:pt>
                <c:pt idx="19450">
                  <c:v>41354.417000000001</c:v>
                </c:pt>
                <c:pt idx="19451">
                  <c:v>41354.457000000002</c:v>
                </c:pt>
                <c:pt idx="19452">
                  <c:v>41354.499000000003</c:v>
                </c:pt>
                <c:pt idx="19453">
                  <c:v>41354.540999999997</c:v>
                </c:pt>
                <c:pt idx="19454">
                  <c:v>41354.582999999999</c:v>
                </c:pt>
                <c:pt idx="19455">
                  <c:v>41354.624000000003</c:v>
                </c:pt>
                <c:pt idx="19456">
                  <c:v>41354.665999999997</c:v>
                </c:pt>
                <c:pt idx="19457">
                  <c:v>41354.707999999999</c:v>
                </c:pt>
                <c:pt idx="19458">
                  <c:v>41354.749000000003</c:v>
                </c:pt>
                <c:pt idx="19459">
                  <c:v>41354.790999999997</c:v>
                </c:pt>
                <c:pt idx="19460">
                  <c:v>41354.832000000002</c:v>
                </c:pt>
                <c:pt idx="19461">
                  <c:v>41354.875</c:v>
                </c:pt>
                <c:pt idx="19462">
                  <c:v>41354.915999999997</c:v>
                </c:pt>
                <c:pt idx="19463">
                  <c:v>41354.957999999999</c:v>
                </c:pt>
                <c:pt idx="19464">
                  <c:v>41354.999000000003</c:v>
                </c:pt>
                <c:pt idx="19465">
                  <c:v>41355.042000000001</c:v>
                </c:pt>
                <c:pt idx="19466">
                  <c:v>41355.082999999999</c:v>
                </c:pt>
                <c:pt idx="19467">
                  <c:v>41355.125</c:v>
                </c:pt>
                <c:pt idx="19468">
                  <c:v>41355.165999999997</c:v>
                </c:pt>
                <c:pt idx="19469">
                  <c:v>41355.207999999999</c:v>
                </c:pt>
                <c:pt idx="19470">
                  <c:v>41355.249000000003</c:v>
                </c:pt>
                <c:pt idx="19471">
                  <c:v>41355.290999999997</c:v>
                </c:pt>
                <c:pt idx="19472">
                  <c:v>41355.332999999999</c:v>
                </c:pt>
                <c:pt idx="19473">
                  <c:v>41355.374000000003</c:v>
                </c:pt>
                <c:pt idx="19474">
                  <c:v>41355.415999999997</c:v>
                </c:pt>
                <c:pt idx="19475">
                  <c:v>41355.457999999999</c:v>
                </c:pt>
                <c:pt idx="19476">
                  <c:v>41355.499000000003</c:v>
                </c:pt>
                <c:pt idx="19477">
                  <c:v>41355.542000000001</c:v>
                </c:pt>
                <c:pt idx="19478">
                  <c:v>41355.582000000002</c:v>
                </c:pt>
                <c:pt idx="19479">
                  <c:v>41355.625</c:v>
                </c:pt>
                <c:pt idx="19480">
                  <c:v>41355.665999999997</c:v>
                </c:pt>
                <c:pt idx="19481">
                  <c:v>41355.707999999999</c:v>
                </c:pt>
                <c:pt idx="19482">
                  <c:v>41355.75</c:v>
                </c:pt>
                <c:pt idx="19483">
                  <c:v>41355.790999999997</c:v>
                </c:pt>
                <c:pt idx="19484">
                  <c:v>41355.832999999999</c:v>
                </c:pt>
                <c:pt idx="19485">
                  <c:v>41355.874000000003</c:v>
                </c:pt>
                <c:pt idx="19486">
                  <c:v>41355.915999999997</c:v>
                </c:pt>
                <c:pt idx="19487">
                  <c:v>41355.957999999999</c:v>
                </c:pt>
                <c:pt idx="19488">
                  <c:v>41356</c:v>
                </c:pt>
                <c:pt idx="19489">
                  <c:v>41356.04</c:v>
                </c:pt>
                <c:pt idx="19490">
                  <c:v>41356.082999999999</c:v>
                </c:pt>
                <c:pt idx="19491">
                  <c:v>41356.125</c:v>
                </c:pt>
                <c:pt idx="19492">
                  <c:v>41356.167000000001</c:v>
                </c:pt>
                <c:pt idx="19493">
                  <c:v>41356.207999999999</c:v>
                </c:pt>
                <c:pt idx="19494">
                  <c:v>41356.249000000003</c:v>
                </c:pt>
                <c:pt idx="19495">
                  <c:v>41356.29</c:v>
                </c:pt>
                <c:pt idx="19496">
                  <c:v>41356.332999999999</c:v>
                </c:pt>
                <c:pt idx="19497">
                  <c:v>41356.374000000003</c:v>
                </c:pt>
                <c:pt idx="19498">
                  <c:v>41356.417000000001</c:v>
                </c:pt>
                <c:pt idx="19499">
                  <c:v>41356.457999999999</c:v>
                </c:pt>
                <c:pt idx="19500">
                  <c:v>41356.5</c:v>
                </c:pt>
                <c:pt idx="19501">
                  <c:v>41356.540999999997</c:v>
                </c:pt>
                <c:pt idx="19502">
                  <c:v>41356.582999999999</c:v>
                </c:pt>
                <c:pt idx="19503">
                  <c:v>41356.625</c:v>
                </c:pt>
                <c:pt idx="19504">
                  <c:v>41356.665999999997</c:v>
                </c:pt>
                <c:pt idx="19505">
                  <c:v>41356.707999999999</c:v>
                </c:pt>
                <c:pt idx="19506">
                  <c:v>41356.75</c:v>
                </c:pt>
                <c:pt idx="19507">
                  <c:v>41356.790999999997</c:v>
                </c:pt>
                <c:pt idx="19508">
                  <c:v>41356.832999999999</c:v>
                </c:pt>
                <c:pt idx="19509">
                  <c:v>41356.875</c:v>
                </c:pt>
                <c:pt idx="19510">
                  <c:v>41356.917000000001</c:v>
                </c:pt>
                <c:pt idx="19511">
                  <c:v>41356.957999999999</c:v>
                </c:pt>
                <c:pt idx="19512">
                  <c:v>41357</c:v>
                </c:pt>
                <c:pt idx="19513">
                  <c:v>41357.042000000001</c:v>
                </c:pt>
                <c:pt idx="19514">
                  <c:v>41357.082999999999</c:v>
                </c:pt>
                <c:pt idx="19515">
                  <c:v>41357.125</c:v>
                </c:pt>
                <c:pt idx="19516">
                  <c:v>41357.167000000001</c:v>
                </c:pt>
                <c:pt idx="19517">
                  <c:v>41357.207000000002</c:v>
                </c:pt>
                <c:pt idx="19518">
                  <c:v>41357.25</c:v>
                </c:pt>
                <c:pt idx="19519">
                  <c:v>41357.290999999997</c:v>
                </c:pt>
                <c:pt idx="19520">
                  <c:v>41357.332000000002</c:v>
                </c:pt>
                <c:pt idx="19521">
                  <c:v>41357.375</c:v>
                </c:pt>
                <c:pt idx="19522">
                  <c:v>41357.415999999997</c:v>
                </c:pt>
                <c:pt idx="19523">
                  <c:v>41357.457999999999</c:v>
                </c:pt>
                <c:pt idx="19524">
                  <c:v>41357.499000000003</c:v>
                </c:pt>
                <c:pt idx="19525">
                  <c:v>41357.540999999997</c:v>
                </c:pt>
                <c:pt idx="19526">
                  <c:v>41357.582999999999</c:v>
                </c:pt>
                <c:pt idx="19527">
                  <c:v>41357.625</c:v>
                </c:pt>
                <c:pt idx="19528">
                  <c:v>41357.665999999997</c:v>
                </c:pt>
                <c:pt idx="19529">
                  <c:v>41357.707999999999</c:v>
                </c:pt>
                <c:pt idx="19530">
                  <c:v>41357.75</c:v>
                </c:pt>
                <c:pt idx="19531">
                  <c:v>41357.790999999997</c:v>
                </c:pt>
                <c:pt idx="19532">
                  <c:v>41357.832999999999</c:v>
                </c:pt>
                <c:pt idx="19533">
                  <c:v>41357.874000000003</c:v>
                </c:pt>
                <c:pt idx="19534">
                  <c:v>41357.915999999997</c:v>
                </c:pt>
                <c:pt idx="19535">
                  <c:v>41357.957999999999</c:v>
                </c:pt>
                <c:pt idx="19536">
                  <c:v>41358</c:v>
                </c:pt>
                <c:pt idx="19537">
                  <c:v>41358.040999999997</c:v>
                </c:pt>
                <c:pt idx="19538">
                  <c:v>41358.082999999999</c:v>
                </c:pt>
                <c:pt idx="19539">
                  <c:v>41358.125</c:v>
                </c:pt>
                <c:pt idx="19540">
                  <c:v>41358.165999999997</c:v>
                </c:pt>
                <c:pt idx="19541">
                  <c:v>41358.207999999999</c:v>
                </c:pt>
                <c:pt idx="19542">
                  <c:v>41358.25</c:v>
                </c:pt>
                <c:pt idx="19543">
                  <c:v>41358.290999999997</c:v>
                </c:pt>
                <c:pt idx="19544">
                  <c:v>41358.332000000002</c:v>
                </c:pt>
                <c:pt idx="19545">
                  <c:v>41358.374000000003</c:v>
                </c:pt>
                <c:pt idx="19546">
                  <c:v>41358.415999999997</c:v>
                </c:pt>
                <c:pt idx="19547">
                  <c:v>41358.457000000002</c:v>
                </c:pt>
                <c:pt idx="19548">
                  <c:v>41358.499000000003</c:v>
                </c:pt>
                <c:pt idx="19549">
                  <c:v>41358.540999999997</c:v>
                </c:pt>
                <c:pt idx="19550">
                  <c:v>41358.582999999999</c:v>
                </c:pt>
                <c:pt idx="19551">
                  <c:v>41358.625</c:v>
                </c:pt>
                <c:pt idx="19552">
                  <c:v>41358.665999999997</c:v>
                </c:pt>
                <c:pt idx="19553">
                  <c:v>41358.707999999999</c:v>
                </c:pt>
                <c:pt idx="19554">
                  <c:v>41358.75</c:v>
                </c:pt>
                <c:pt idx="19555">
                  <c:v>41358.790999999997</c:v>
                </c:pt>
                <c:pt idx="19556">
                  <c:v>41358.832000000002</c:v>
                </c:pt>
                <c:pt idx="19557">
                  <c:v>41358.875</c:v>
                </c:pt>
                <c:pt idx="19558">
                  <c:v>41358.917000000001</c:v>
                </c:pt>
                <c:pt idx="19559">
                  <c:v>41358.957000000002</c:v>
                </c:pt>
                <c:pt idx="19560">
                  <c:v>41358.999000000003</c:v>
                </c:pt>
                <c:pt idx="19561">
                  <c:v>41359.040999999997</c:v>
                </c:pt>
                <c:pt idx="19562">
                  <c:v>41359.082999999999</c:v>
                </c:pt>
                <c:pt idx="19563">
                  <c:v>41359.124000000003</c:v>
                </c:pt>
                <c:pt idx="19564">
                  <c:v>41359.165999999997</c:v>
                </c:pt>
                <c:pt idx="19565">
                  <c:v>41359.207999999999</c:v>
                </c:pt>
                <c:pt idx="19566">
                  <c:v>41359.25</c:v>
                </c:pt>
                <c:pt idx="19567">
                  <c:v>41359.292000000001</c:v>
                </c:pt>
                <c:pt idx="19568">
                  <c:v>41359.332999999999</c:v>
                </c:pt>
                <c:pt idx="19569">
                  <c:v>41359.374000000003</c:v>
                </c:pt>
                <c:pt idx="19570">
                  <c:v>41359.417000000001</c:v>
                </c:pt>
                <c:pt idx="19571">
                  <c:v>41359.457000000002</c:v>
                </c:pt>
                <c:pt idx="19572">
                  <c:v>41359.5</c:v>
                </c:pt>
                <c:pt idx="19573">
                  <c:v>41359.54</c:v>
                </c:pt>
                <c:pt idx="19574">
                  <c:v>41359.582999999999</c:v>
                </c:pt>
                <c:pt idx="19575">
                  <c:v>41359.625</c:v>
                </c:pt>
                <c:pt idx="19576">
                  <c:v>41359.665999999997</c:v>
                </c:pt>
                <c:pt idx="19577">
                  <c:v>41359.707999999999</c:v>
                </c:pt>
                <c:pt idx="19578">
                  <c:v>41359.749000000003</c:v>
                </c:pt>
                <c:pt idx="19579">
                  <c:v>41359.792000000001</c:v>
                </c:pt>
                <c:pt idx="19580">
                  <c:v>41359.832999999999</c:v>
                </c:pt>
                <c:pt idx="19581">
                  <c:v>41359.874000000003</c:v>
                </c:pt>
                <c:pt idx="19582">
                  <c:v>41359.915999999997</c:v>
                </c:pt>
                <c:pt idx="19583">
                  <c:v>41359.957000000002</c:v>
                </c:pt>
                <c:pt idx="19584">
                  <c:v>41360</c:v>
                </c:pt>
                <c:pt idx="19585">
                  <c:v>41360.040999999997</c:v>
                </c:pt>
                <c:pt idx="19586">
                  <c:v>41360.082999999999</c:v>
                </c:pt>
                <c:pt idx="19587">
                  <c:v>41360.125</c:v>
                </c:pt>
                <c:pt idx="19588">
                  <c:v>41360.165999999997</c:v>
                </c:pt>
                <c:pt idx="19589">
                  <c:v>41360.207999999999</c:v>
                </c:pt>
                <c:pt idx="19590">
                  <c:v>41360.25</c:v>
                </c:pt>
                <c:pt idx="19591">
                  <c:v>41360.29</c:v>
                </c:pt>
                <c:pt idx="19592">
                  <c:v>41360.332999999999</c:v>
                </c:pt>
                <c:pt idx="19593">
                  <c:v>41360.375</c:v>
                </c:pt>
                <c:pt idx="19594">
                  <c:v>41360.415999999997</c:v>
                </c:pt>
                <c:pt idx="19595">
                  <c:v>41360.457999999999</c:v>
                </c:pt>
                <c:pt idx="19596">
                  <c:v>41360.499000000003</c:v>
                </c:pt>
                <c:pt idx="19597">
                  <c:v>41360.540999999997</c:v>
                </c:pt>
                <c:pt idx="19598">
                  <c:v>41360.582000000002</c:v>
                </c:pt>
                <c:pt idx="19599">
                  <c:v>41360.625</c:v>
                </c:pt>
                <c:pt idx="19600">
                  <c:v>41360.665000000001</c:v>
                </c:pt>
                <c:pt idx="19601">
                  <c:v>41360.707999999999</c:v>
                </c:pt>
                <c:pt idx="19602">
                  <c:v>41360.749000000003</c:v>
                </c:pt>
                <c:pt idx="19603">
                  <c:v>41360.790999999997</c:v>
                </c:pt>
                <c:pt idx="19604">
                  <c:v>41360.832999999999</c:v>
                </c:pt>
                <c:pt idx="19605">
                  <c:v>41360.875</c:v>
                </c:pt>
                <c:pt idx="19606">
                  <c:v>41360.915000000001</c:v>
                </c:pt>
                <c:pt idx="19607">
                  <c:v>41360.957999999999</c:v>
                </c:pt>
                <c:pt idx="19608">
                  <c:v>41360.999000000003</c:v>
                </c:pt>
                <c:pt idx="19609">
                  <c:v>41361.040999999997</c:v>
                </c:pt>
                <c:pt idx="19610">
                  <c:v>41361.082999999999</c:v>
                </c:pt>
                <c:pt idx="19611">
                  <c:v>41361.125</c:v>
                </c:pt>
                <c:pt idx="19612">
                  <c:v>41361.167000000001</c:v>
                </c:pt>
                <c:pt idx="19613">
                  <c:v>41361.207999999999</c:v>
                </c:pt>
                <c:pt idx="19614">
                  <c:v>41361.249000000003</c:v>
                </c:pt>
                <c:pt idx="19615">
                  <c:v>41361.29</c:v>
                </c:pt>
                <c:pt idx="19616">
                  <c:v>41361.332999999999</c:v>
                </c:pt>
                <c:pt idx="19617">
                  <c:v>41361.374000000003</c:v>
                </c:pt>
                <c:pt idx="19618">
                  <c:v>41361.415000000001</c:v>
                </c:pt>
                <c:pt idx="19619">
                  <c:v>41361.457999999999</c:v>
                </c:pt>
                <c:pt idx="19620">
                  <c:v>41361.5</c:v>
                </c:pt>
                <c:pt idx="19621">
                  <c:v>41361.542000000001</c:v>
                </c:pt>
                <c:pt idx="19622">
                  <c:v>41361.582000000002</c:v>
                </c:pt>
                <c:pt idx="19623">
                  <c:v>41361.624000000003</c:v>
                </c:pt>
                <c:pt idx="19624">
                  <c:v>41361.665999999997</c:v>
                </c:pt>
                <c:pt idx="19625">
                  <c:v>41361.707999999999</c:v>
                </c:pt>
                <c:pt idx="19626">
                  <c:v>41361.75</c:v>
                </c:pt>
                <c:pt idx="19627">
                  <c:v>41361.790999999997</c:v>
                </c:pt>
                <c:pt idx="19628">
                  <c:v>41361.832999999999</c:v>
                </c:pt>
                <c:pt idx="19629">
                  <c:v>41361.874000000003</c:v>
                </c:pt>
                <c:pt idx="19630">
                  <c:v>41361.915999999997</c:v>
                </c:pt>
                <c:pt idx="19631">
                  <c:v>41361.957999999999</c:v>
                </c:pt>
                <c:pt idx="19632">
                  <c:v>41361.999000000003</c:v>
                </c:pt>
                <c:pt idx="19633">
                  <c:v>41362.040999999997</c:v>
                </c:pt>
                <c:pt idx="19634">
                  <c:v>41362.082999999999</c:v>
                </c:pt>
                <c:pt idx="19635">
                  <c:v>41362.124000000003</c:v>
                </c:pt>
                <c:pt idx="19636">
                  <c:v>41362.165999999997</c:v>
                </c:pt>
                <c:pt idx="19637">
                  <c:v>41362.207000000002</c:v>
                </c:pt>
                <c:pt idx="19638">
                  <c:v>41362.249000000003</c:v>
                </c:pt>
                <c:pt idx="19639">
                  <c:v>41362.292000000001</c:v>
                </c:pt>
                <c:pt idx="19640">
                  <c:v>41362.332999999999</c:v>
                </c:pt>
                <c:pt idx="19641">
                  <c:v>41362.374000000003</c:v>
                </c:pt>
                <c:pt idx="19642">
                  <c:v>41362.415999999997</c:v>
                </c:pt>
                <c:pt idx="19643">
                  <c:v>41362.457999999999</c:v>
                </c:pt>
                <c:pt idx="19644">
                  <c:v>41362.499000000003</c:v>
                </c:pt>
                <c:pt idx="19645">
                  <c:v>41362.54</c:v>
                </c:pt>
                <c:pt idx="19646">
                  <c:v>41362.582999999999</c:v>
                </c:pt>
                <c:pt idx="19647">
                  <c:v>41362.624000000003</c:v>
                </c:pt>
                <c:pt idx="19648">
                  <c:v>41362.665999999997</c:v>
                </c:pt>
                <c:pt idx="19649">
                  <c:v>41362.707000000002</c:v>
                </c:pt>
                <c:pt idx="19650">
                  <c:v>41362.749000000003</c:v>
                </c:pt>
                <c:pt idx="19651">
                  <c:v>41362.790999999997</c:v>
                </c:pt>
                <c:pt idx="19652">
                  <c:v>41362.832999999999</c:v>
                </c:pt>
                <c:pt idx="19653">
                  <c:v>41362.874000000003</c:v>
                </c:pt>
                <c:pt idx="19654">
                  <c:v>41362.917000000001</c:v>
                </c:pt>
                <c:pt idx="19655">
                  <c:v>41362.957999999999</c:v>
                </c:pt>
                <c:pt idx="19656">
                  <c:v>41363</c:v>
                </c:pt>
                <c:pt idx="19657">
                  <c:v>41363.042000000001</c:v>
                </c:pt>
                <c:pt idx="19658">
                  <c:v>41363.082999999999</c:v>
                </c:pt>
                <c:pt idx="19659">
                  <c:v>41363.125</c:v>
                </c:pt>
                <c:pt idx="19660">
                  <c:v>41363.165000000001</c:v>
                </c:pt>
                <c:pt idx="19661">
                  <c:v>41363.207999999999</c:v>
                </c:pt>
                <c:pt idx="19662">
                  <c:v>41363.25</c:v>
                </c:pt>
                <c:pt idx="19663">
                  <c:v>41363.290999999997</c:v>
                </c:pt>
                <c:pt idx="19664">
                  <c:v>41363.332999999999</c:v>
                </c:pt>
                <c:pt idx="19665">
                  <c:v>41363.374000000003</c:v>
                </c:pt>
                <c:pt idx="19666">
                  <c:v>41363.415000000001</c:v>
                </c:pt>
                <c:pt idx="19667">
                  <c:v>41363.457999999999</c:v>
                </c:pt>
                <c:pt idx="19668">
                  <c:v>41363.499000000003</c:v>
                </c:pt>
                <c:pt idx="19669">
                  <c:v>41363.54</c:v>
                </c:pt>
                <c:pt idx="19670">
                  <c:v>41363.582999999999</c:v>
                </c:pt>
                <c:pt idx="19671">
                  <c:v>41363.624000000003</c:v>
                </c:pt>
                <c:pt idx="19672">
                  <c:v>41363.667000000001</c:v>
                </c:pt>
                <c:pt idx="19673">
                  <c:v>41363.707000000002</c:v>
                </c:pt>
                <c:pt idx="19674">
                  <c:v>41363.749000000003</c:v>
                </c:pt>
                <c:pt idx="19675">
                  <c:v>41363.79</c:v>
                </c:pt>
                <c:pt idx="19676">
                  <c:v>41363.832000000002</c:v>
                </c:pt>
                <c:pt idx="19677">
                  <c:v>41363.874000000003</c:v>
                </c:pt>
                <c:pt idx="19678">
                  <c:v>41363.917000000001</c:v>
                </c:pt>
                <c:pt idx="19679">
                  <c:v>41363.957000000002</c:v>
                </c:pt>
                <c:pt idx="19680">
                  <c:v>41363.999000000003</c:v>
                </c:pt>
                <c:pt idx="19681">
                  <c:v>41364.040999999997</c:v>
                </c:pt>
                <c:pt idx="19682">
                  <c:v>41364.082000000002</c:v>
                </c:pt>
                <c:pt idx="19683">
                  <c:v>41364.125</c:v>
                </c:pt>
                <c:pt idx="19684">
                  <c:v>41364.167000000001</c:v>
                </c:pt>
                <c:pt idx="19685">
                  <c:v>41364.207999999999</c:v>
                </c:pt>
                <c:pt idx="19686">
                  <c:v>41364.249000000003</c:v>
                </c:pt>
                <c:pt idx="19687">
                  <c:v>41364.290999999997</c:v>
                </c:pt>
                <c:pt idx="19688">
                  <c:v>41364.332000000002</c:v>
                </c:pt>
                <c:pt idx="19689">
                  <c:v>41364.375</c:v>
                </c:pt>
                <c:pt idx="19690">
                  <c:v>41364.415999999997</c:v>
                </c:pt>
                <c:pt idx="19691">
                  <c:v>41364.457999999999</c:v>
                </c:pt>
                <c:pt idx="19692">
                  <c:v>41364.499000000003</c:v>
                </c:pt>
                <c:pt idx="19693">
                  <c:v>41364.540999999997</c:v>
                </c:pt>
                <c:pt idx="19694">
                  <c:v>41364.582999999999</c:v>
                </c:pt>
                <c:pt idx="19695">
                  <c:v>41364.624000000003</c:v>
                </c:pt>
                <c:pt idx="19696">
                  <c:v>41364.665999999997</c:v>
                </c:pt>
                <c:pt idx="19697">
                  <c:v>41364.707000000002</c:v>
                </c:pt>
                <c:pt idx="19698">
                  <c:v>41364.749000000003</c:v>
                </c:pt>
                <c:pt idx="19699">
                  <c:v>41364.790999999997</c:v>
                </c:pt>
                <c:pt idx="19700">
                  <c:v>41364.832999999999</c:v>
                </c:pt>
                <c:pt idx="19701">
                  <c:v>41364.874000000003</c:v>
                </c:pt>
                <c:pt idx="19702">
                  <c:v>41364.915999999997</c:v>
                </c:pt>
                <c:pt idx="19703">
                  <c:v>41364.957999999999</c:v>
                </c:pt>
                <c:pt idx="19704">
                  <c:v>41364.999000000003</c:v>
                </c:pt>
                <c:pt idx="19705">
                  <c:v>41365.040999999997</c:v>
                </c:pt>
                <c:pt idx="19706">
                  <c:v>41365.082999999999</c:v>
                </c:pt>
                <c:pt idx="19707">
                  <c:v>41365.124000000003</c:v>
                </c:pt>
                <c:pt idx="19708">
                  <c:v>41365.165999999997</c:v>
                </c:pt>
                <c:pt idx="19709">
                  <c:v>41365.207999999999</c:v>
                </c:pt>
                <c:pt idx="19710">
                  <c:v>41365.25</c:v>
                </c:pt>
                <c:pt idx="19711">
                  <c:v>41365.290999999997</c:v>
                </c:pt>
                <c:pt idx="19712">
                  <c:v>41365.332999999999</c:v>
                </c:pt>
                <c:pt idx="19713">
                  <c:v>41365.374000000003</c:v>
                </c:pt>
                <c:pt idx="19714">
                  <c:v>41365.415999999997</c:v>
                </c:pt>
                <c:pt idx="19715">
                  <c:v>41365.457999999999</c:v>
                </c:pt>
                <c:pt idx="19716">
                  <c:v>41365.499000000003</c:v>
                </c:pt>
                <c:pt idx="19717">
                  <c:v>41365.540999999997</c:v>
                </c:pt>
                <c:pt idx="19718">
                  <c:v>41365.582999999999</c:v>
                </c:pt>
                <c:pt idx="19719">
                  <c:v>41365.624000000003</c:v>
                </c:pt>
                <c:pt idx="19720">
                  <c:v>41365.665000000001</c:v>
                </c:pt>
                <c:pt idx="19721">
                  <c:v>41365.707999999999</c:v>
                </c:pt>
                <c:pt idx="19722">
                  <c:v>41365.75</c:v>
                </c:pt>
                <c:pt idx="19723">
                  <c:v>41365.790999999997</c:v>
                </c:pt>
                <c:pt idx="19724">
                  <c:v>41365.832000000002</c:v>
                </c:pt>
                <c:pt idx="19725">
                  <c:v>41365.875</c:v>
                </c:pt>
                <c:pt idx="19726">
                  <c:v>41365.915999999997</c:v>
                </c:pt>
                <c:pt idx="19727">
                  <c:v>41365.957999999999</c:v>
                </c:pt>
                <c:pt idx="19728">
                  <c:v>41365.999000000003</c:v>
                </c:pt>
                <c:pt idx="19729">
                  <c:v>41366.040999999997</c:v>
                </c:pt>
                <c:pt idx="19730">
                  <c:v>41366.082000000002</c:v>
                </c:pt>
                <c:pt idx="19731">
                  <c:v>41366.125</c:v>
                </c:pt>
                <c:pt idx="19732">
                  <c:v>41366.165999999997</c:v>
                </c:pt>
                <c:pt idx="19733">
                  <c:v>41366.207999999999</c:v>
                </c:pt>
                <c:pt idx="19734">
                  <c:v>41366.25</c:v>
                </c:pt>
                <c:pt idx="19735">
                  <c:v>41366.290999999997</c:v>
                </c:pt>
                <c:pt idx="19736">
                  <c:v>41366.332000000002</c:v>
                </c:pt>
                <c:pt idx="19737">
                  <c:v>41366.375</c:v>
                </c:pt>
                <c:pt idx="19738">
                  <c:v>41366.417000000001</c:v>
                </c:pt>
                <c:pt idx="19739">
                  <c:v>41366.457999999999</c:v>
                </c:pt>
                <c:pt idx="19740">
                  <c:v>41366.5</c:v>
                </c:pt>
                <c:pt idx="19741">
                  <c:v>41366.540999999997</c:v>
                </c:pt>
                <c:pt idx="19742">
                  <c:v>41366.582999999999</c:v>
                </c:pt>
                <c:pt idx="19743">
                  <c:v>41366.624000000003</c:v>
                </c:pt>
                <c:pt idx="19744">
                  <c:v>41366.665000000001</c:v>
                </c:pt>
                <c:pt idx="19745">
                  <c:v>41366.707999999999</c:v>
                </c:pt>
                <c:pt idx="19746">
                  <c:v>41366.749000000003</c:v>
                </c:pt>
                <c:pt idx="19747">
                  <c:v>41366.790999999997</c:v>
                </c:pt>
                <c:pt idx="19748">
                  <c:v>41366.832000000002</c:v>
                </c:pt>
                <c:pt idx="19749">
                  <c:v>41366.874000000003</c:v>
                </c:pt>
                <c:pt idx="19750">
                  <c:v>41366.917000000001</c:v>
                </c:pt>
                <c:pt idx="19751">
                  <c:v>41366.957999999999</c:v>
                </c:pt>
                <c:pt idx="19752">
                  <c:v>41366.999000000003</c:v>
                </c:pt>
                <c:pt idx="19753">
                  <c:v>41367.040999999997</c:v>
                </c:pt>
                <c:pt idx="19754">
                  <c:v>41367.082999999999</c:v>
                </c:pt>
                <c:pt idx="19755">
                  <c:v>41367.125</c:v>
                </c:pt>
                <c:pt idx="19756">
                  <c:v>41367.165999999997</c:v>
                </c:pt>
                <c:pt idx="19757">
                  <c:v>41367.207999999999</c:v>
                </c:pt>
                <c:pt idx="19758">
                  <c:v>41367.249000000003</c:v>
                </c:pt>
                <c:pt idx="19759">
                  <c:v>41367.290999999997</c:v>
                </c:pt>
                <c:pt idx="19760">
                  <c:v>41367.332999999999</c:v>
                </c:pt>
                <c:pt idx="19761">
                  <c:v>41367.374000000003</c:v>
                </c:pt>
                <c:pt idx="19762">
                  <c:v>41367.415999999997</c:v>
                </c:pt>
                <c:pt idx="19763">
                  <c:v>41367.457000000002</c:v>
                </c:pt>
                <c:pt idx="19764">
                  <c:v>41367.499000000003</c:v>
                </c:pt>
                <c:pt idx="19765">
                  <c:v>41367.54</c:v>
                </c:pt>
                <c:pt idx="19766">
                  <c:v>41367.582999999999</c:v>
                </c:pt>
                <c:pt idx="19767">
                  <c:v>41367.624000000003</c:v>
                </c:pt>
                <c:pt idx="19768">
                  <c:v>41367.665999999997</c:v>
                </c:pt>
                <c:pt idx="19769">
                  <c:v>41367.707999999999</c:v>
                </c:pt>
                <c:pt idx="19770">
                  <c:v>41367.75</c:v>
                </c:pt>
                <c:pt idx="19771">
                  <c:v>41367.790999999997</c:v>
                </c:pt>
                <c:pt idx="19772">
                  <c:v>41367.832999999999</c:v>
                </c:pt>
                <c:pt idx="19773">
                  <c:v>41367.874000000003</c:v>
                </c:pt>
                <c:pt idx="19774">
                  <c:v>41367.915999999997</c:v>
                </c:pt>
                <c:pt idx="19775">
                  <c:v>41367.957000000002</c:v>
                </c:pt>
                <c:pt idx="19776">
                  <c:v>41367.999000000003</c:v>
                </c:pt>
                <c:pt idx="19777">
                  <c:v>41368.040999999997</c:v>
                </c:pt>
                <c:pt idx="19778">
                  <c:v>41368.082999999999</c:v>
                </c:pt>
                <c:pt idx="19779">
                  <c:v>41368.124000000003</c:v>
                </c:pt>
                <c:pt idx="19780">
                  <c:v>41368.165000000001</c:v>
                </c:pt>
                <c:pt idx="19781">
                  <c:v>41368.207000000002</c:v>
                </c:pt>
                <c:pt idx="19782">
                  <c:v>41368.249000000003</c:v>
                </c:pt>
                <c:pt idx="19783">
                  <c:v>41368.290999999997</c:v>
                </c:pt>
                <c:pt idx="19784">
                  <c:v>41368.332999999999</c:v>
                </c:pt>
                <c:pt idx="19785">
                  <c:v>41368.374000000003</c:v>
                </c:pt>
                <c:pt idx="19786">
                  <c:v>41368.415999999997</c:v>
                </c:pt>
                <c:pt idx="19787">
                  <c:v>41368.457999999999</c:v>
                </c:pt>
                <c:pt idx="19788">
                  <c:v>41368.499000000003</c:v>
                </c:pt>
                <c:pt idx="19789">
                  <c:v>41368.540999999997</c:v>
                </c:pt>
                <c:pt idx="19790">
                  <c:v>41368.582999999999</c:v>
                </c:pt>
                <c:pt idx="19791">
                  <c:v>41368.624000000003</c:v>
                </c:pt>
                <c:pt idx="19792">
                  <c:v>41368.665999999997</c:v>
                </c:pt>
                <c:pt idx="19793">
                  <c:v>41368.707999999999</c:v>
                </c:pt>
                <c:pt idx="19794">
                  <c:v>41368.749000000003</c:v>
                </c:pt>
                <c:pt idx="19795">
                  <c:v>41368.790999999997</c:v>
                </c:pt>
                <c:pt idx="19796">
                  <c:v>41368.832000000002</c:v>
                </c:pt>
                <c:pt idx="19797">
                  <c:v>41368.874000000003</c:v>
                </c:pt>
                <c:pt idx="19798">
                  <c:v>41368.915999999997</c:v>
                </c:pt>
                <c:pt idx="19799">
                  <c:v>41368.957999999999</c:v>
                </c:pt>
                <c:pt idx="19800">
                  <c:v>41369</c:v>
                </c:pt>
                <c:pt idx="19801">
                  <c:v>41369.040999999997</c:v>
                </c:pt>
                <c:pt idx="19802">
                  <c:v>41369.082999999999</c:v>
                </c:pt>
                <c:pt idx="19803">
                  <c:v>41369.124000000003</c:v>
                </c:pt>
                <c:pt idx="19804">
                  <c:v>41369.165000000001</c:v>
                </c:pt>
                <c:pt idx="19805">
                  <c:v>41369.207999999999</c:v>
                </c:pt>
                <c:pt idx="19806">
                  <c:v>41369.249000000003</c:v>
                </c:pt>
                <c:pt idx="19807">
                  <c:v>41369.290999999997</c:v>
                </c:pt>
                <c:pt idx="19808">
                  <c:v>41369.332000000002</c:v>
                </c:pt>
                <c:pt idx="19809">
                  <c:v>41369.374000000003</c:v>
                </c:pt>
                <c:pt idx="19810">
                  <c:v>41369.415999999997</c:v>
                </c:pt>
                <c:pt idx="19811">
                  <c:v>41369.457000000002</c:v>
                </c:pt>
                <c:pt idx="19812">
                  <c:v>41369.499000000003</c:v>
                </c:pt>
                <c:pt idx="19813">
                  <c:v>41369.540999999997</c:v>
                </c:pt>
                <c:pt idx="19814">
                  <c:v>41369.582999999999</c:v>
                </c:pt>
                <c:pt idx="19815">
                  <c:v>41369.624000000003</c:v>
                </c:pt>
                <c:pt idx="19816">
                  <c:v>41369.665999999997</c:v>
                </c:pt>
                <c:pt idx="19817">
                  <c:v>41369.707999999999</c:v>
                </c:pt>
                <c:pt idx="19818">
                  <c:v>41369.749000000003</c:v>
                </c:pt>
                <c:pt idx="19819">
                  <c:v>41369.790999999997</c:v>
                </c:pt>
                <c:pt idx="19820">
                  <c:v>41369.832999999999</c:v>
                </c:pt>
                <c:pt idx="19821">
                  <c:v>41369.874000000003</c:v>
                </c:pt>
                <c:pt idx="19822">
                  <c:v>41369.915999999997</c:v>
                </c:pt>
                <c:pt idx="19823">
                  <c:v>41369.957000000002</c:v>
                </c:pt>
                <c:pt idx="19824">
                  <c:v>41369.999000000003</c:v>
                </c:pt>
                <c:pt idx="19825">
                  <c:v>41370.040999999997</c:v>
                </c:pt>
                <c:pt idx="19826">
                  <c:v>41370.082999999999</c:v>
                </c:pt>
                <c:pt idx="19827">
                  <c:v>41370.124000000003</c:v>
                </c:pt>
                <c:pt idx="19828">
                  <c:v>41370.165999999997</c:v>
                </c:pt>
                <c:pt idx="19829">
                  <c:v>41370.207999999999</c:v>
                </c:pt>
                <c:pt idx="19830">
                  <c:v>41370.249000000003</c:v>
                </c:pt>
                <c:pt idx="19831">
                  <c:v>41370.290999999997</c:v>
                </c:pt>
                <c:pt idx="19832">
                  <c:v>41370.332000000002</c:v>
                </c:pt>
                <c:pt idx="19833">
                  <c:v>41370.374000000003</c:v>
                </c:pt>
                <c:pt idx="19834">
                  <c:v>41370.415000000001</c:v>
                </c:pt>
                <c:pt idx="19835">
                  <c:v>41370.457000000002</c:v>
                </c:pt>
                <c:pt idx="19836">
                  <c:v>41370.499000000003</c:v>
                </c:pt>
                <c:pt idx="19837">
                  <c:v>41370.540999999997</c:v>
                </c:pt>
                <c:pt idx="19838">
                  <c:v>41370.582000000002</c:v>
                </c:pt>
                <c:pt idx="19839">
                  <c:v>41370.624000000003</c:v>
                </c:pt>
                <c:pt idx="19840">
                  <c:v>41370.665999999997</c:v>
                </c:pt>
                <c:pt idx="19841">
                  <c:v>41370.707999999999</c:v>
                </c:pt>
                <c:pt idx="19842">
                  <c:v>41370.75</c:v>
                </c:pt>
                <c:pt idx="19843">
                  <c:v>41370.790999999997</c:v>
                </c:pt>
                <c:pt idx="19844">
                  <c:v>41370.832000000002</c:v>
                </c:pt>
                <c:pt idx="19845">
                  <c:v>41370.875</c:v>
                </c:pt>
                <c:pt idx="19846">
                  <c:v>41370.915000000001</c:v>
                </c:pt>
                <c:pt idx="19847">
                  <c:v>41370.957000000002</c:v>
                </c:pt>
                <c:pt idx="19848">
                  <c:v>41370.999000000003</c:v>
                </c:pt>
                <c:pt idx="19849">
                  <c:v>41371.040999999997</c:v>
                </c:pt>
                <c:pt idx="19850">
                  <c:v>41371.082000000002</c:v>
                </c:pt>
                <c:pt idx="19851">
                  <c:v>41371.124000000003</c:v>
                </c:pt>
                <c:pt idx="19852">
                  <c:v>41371.165999999997</c:v>
                </c:pt>
                <c:pt idx="19853">
                  <c:v>41371.207999999999</c:v>
                </c:pt>
                <c:pt idx="19854">
                  <c:v>41371.249000000003</c:v>
                </c:pt>
                <c:pt idx="19855">
                  <c:v>41371.290999999997</c:v>
                </c:pt>
                <c:pt idx="19856">
                  <c:v>41371.332999999999</c:v>
                </c:pt>
                <c:pt idx="19857">
                  <c:v>41371.375</c:v>
                </c:pt>
                <c:pt idx="19858">
                  <c:v>41371.415999999997</c:v>
                </c:pt>
                <c:pt idx="19859">
                  <c:v>41371.457000000002</c:v>
                </c:pt>
                <c:pt idx="19860">
                  <c:v>41371.499000000003</c:v>
                </c:pt>
                <c:pt idx="19861">
                  <c:v>41371.540999999997</c:v>
                </c:pt>
                <c:pt idx="19862">
                  <c:v>41371.582999999999</c:v>
                </c:pt>
                <c:pt idx="19863">
                  <c:v>41371.624000000003</c:v>
                </c:pt>
                <c:pt idx="19864">
                  <c:v>41371.665999999997</c:v>
                </c:pt>
                <c:pt idx="19865">
                  <c:v>41371.707999999999</c:v>
                </c:pt>
                <c:pt idx="19866">
                  <c:v>41371.749000000003</c:v>
                </c:pt>
                <c:pt idx="19867">
                  <c:v>41371.790999999997</c:v>
                </c:pt>
                <c:pt idx="19868">
                  <c:v>41371.832000000002</c:v>
                </c:pt>
                <c:pt idx="19869">
                  <c:v>41371.874000000003</c:v>
                </c:pt>
                <c:pt idx="19870">
                  <c:v>41371.915999999997</c:v>
                </c:pt>
                <c:pt idx="19871">
                  <c:v>41371.957999999999</c:v>
                </c:pt>
                <c:pt idx="19872">
                  <c:v>41371.999000000003</c:v>
                </c:pt>
                <c:pt idx="19873">
                  <c:v>41372.040999999997</c:v>
                </c:pt>
                <c:pt idx="19874">
                  <c:v>41372.082000000002</c:v>
                </c:pt>
                <c:pt idx="19875">
                  <c:v>41372.124000000003</c:v>
                </c:pt>
                <c:pt idx="19876">
                  <c:v>41372.165999999997</c:v>
                </c:pt>
                <c:pt idx="19877">
                  <c:v>41372.207000000002</c:v>
                </c:pt>
                <c:pt idx="19878">
                  <c:v>41372.249000000003</c:v>
                </c:pt>
                <c:pt idx="19879">
                  <c:v>41372.290999999997</c:v>
                </c:pt>
                <c:pt idx="19880">
                  <c:v>41372.332000000002</c:v>
                </c:pt>
                <c:pt idx="19881">
                  <c:v>41372.374000000003</c:v>
                </c:pt>
                <c:pt idx="19882">
                  <c:v>41372.415999999997</c:v>
                </c:pt>
                <c:pt idx="19883">
                  <c:v>41372.457000000002</c:v>
                </c:pt>
                <c:pt idx="19884">
                  <c:v>41372.499000000003</c:v>
                </c:pt>
                <c:pt idx="19885">
                  <c:v>41372.540999999997</c:v>
                </c:pt>
                <c:pt idx="19886">
                  <c:v>41372.582000000002</c:v>
                </c:pt>
                <c:pt idx="19887">
                  <c:v>41372.624000000003</c:v>
                </c:pt>
                <c:pt idx="19888">
                  <c:v>41372.665999999997</c:v>
                </c:pt>
                <c:pt idx="19889">
                  <c:v>41372.707000000002</c:v>
                </c:pt>
                <c:pt idx="19890">
                  <c:v>41372.749000000003</c:v>
                </c:pt>
                <c:pt idx="19891">
                  <c:v>41372.790999999997</c:v>
                </c:pt>
                <c:pt idx="19892">
                  <c:v>41372.832999999999</c:v>
                </c:pt>
                <c:pt idx="19893">
                  <c:v>41372.874000000003</c:v>
                </c:pt>
                <c:pt idx="19894">
                  <c:v>41372.915000000001</c:v>
                </c:pt>
                <c:pt idx="19895">
                  <c:v>41372.957999999999</c:v>
                </c:pt>
                <c:pt idx="19896">
                  <c:v>41372.999000000003</c:v>
                </c:pt>
                <c:pt idx="19897">
                  <c:v>41373.040000000001</c:v>
                </c:pt>
                <c:pt idx="19898">
                  <c:v>41373.082000000002</c:v>
                </c:pt>
                <c:pt idx="19899">
                  <c:v>41373.124000000003</c:v>
                </c:pt>
                <c:pt idx="19900">
                  <c:v>41373.165999999997</c:v>
                </c:pt>
                <c:pt idx="19901">
                  <c:v>41373.207000000002</c:v>
                </c:pt>
                <c:pt idx="19902">
                  <c:v>41373.249000000003</c:v>
                </c:pt>
                <c:pt idx="19903">
                  <c:v>41373.290999999997</c:v>
                </c:pt>
                <c:pt idx="19904">
                  <c:v>41373.332000000002</c:v>
                </c:pt>
                <c:pt idx="19905">
                  <c:v>41373.374000000003</c:v>
                </c:pt>
                <c:pt idx="19906">
                  <c:v>41373.415000000001</c:v>
                </c:pt>
                <c:pt idx="19907">
                  <c:v>41373.457000000002</c:v>
                </c:pt>
                <c:pt idx="19908">
                  <c:v>41373.499000000003</c:v>
                </c:pt>
                <c:pt idx="19909">
                  <c:v>41373.540999999997</c:v>
                </c:pt>
                <c:pt idx="19910">
                  <c:v>41373.582000000002</c:v>
                </c:pt>
                <c:pt idx="19911">
                  <c:v>41373.624000000003</c:v>
                </c:pt>
                <c:pt idx="19912">
                  <c:v>41373.665000000001</c:v>
                </c:pt>
                <c:pt idx="19913">
                  <c:v>41373.707000000002</c:v>
                </c:pt>
                <c:pt idx="19914">
                  <c:v>41373.749000000003</c:v>
                </c:pt>
                <c:pt idx="19915">
                  <c:v>41373.79</c:v>
                </c:pt>
                <c:pt idx="19916">
                  <c:v>41373.832000000002</c:v>
                </c:pt>
                <c:pt idx="19917">
                  <c:v>41373.874000000003</c:v>
                </c:pt>
                <c:pt idx="19918">
                  <c:v>41373.915000000001</c:v>
                </c:pt>
                <c:pt idx="19919">
                  <c:v>41373.957000000002</c:v>
                </c:pt>
                <c:pt idx="19920">
                  <c:v>41373.999000000003</c:v>
                </c:pt>
                <c:pt idx="19921">
                  <c:v>41374.040999999997</c:v>
                </c:pt>
                <c:pt idx="19922">
                  <c:v>41374.082000000002</c:v>
                </c:pt>
                <c:pt idx="19923">
                  <c:v>41374.124000000003</c:v>
                </c:pt>
                <c:pt idx="19924">
                  <c:v>41374.165999999997</c:v>
                </c:pt>
                <c:pt idx="19925">
                  <c:v>41374.207000000002</c:v>
                </c:pt>
                <c:pt idx="19926">
                  <c:v>41374.249000000003</c:v>
                </c:pt>
                <c:pt idx="19927">
                  <c:v>41374.29</c:v>
                </c:pt>
                <c:pt idx="19928">
                  <c:v>41374.332000000002</c:v>
                </c:pt>
                <c:pt idx="19929">
                  <c:v>41374.374000000003</c:v>
                </c:pt>
                <c:pt idx="19930">
                  <c:v>41374.415000000001</c:v>
                </c:pt>
                <c:pt idx="19931">
                  <c:v>41374.457999999999</c:v>
                </c:pt>
                <c:pt idx="19932">
                  <c:v>41374.499000000003</c:v>
                </c:pt>
                <c:pt idx="19933">
                  <c:v>41374.54</c:v>
                </c:pt>
                <c:pt idx="19934">
                  <c:v>41374.582000000002</c:v>
                </c:pt>
                <c:pt idx="19935">
                  <c:v>41374.624000000003</c:v>
                </c:pt>
                <c:pt idx="19936">
                  <c:v>41374.665999999997</c:v>
                </c:pt>
                <c:pt idx="19937">
                  <c:v>41374.707000000002</c:v>
                </c:pt>
                <c:pt idx="19938">
                  <c:v>41374.749000000003</c:v>
                </c:pt>
                <c:pt idx="19939">
                  <c:v>41374.79</c:v>
                </c:pt>
                <c:pt idx="19940">
                  <c:v>41374.832999999999</c:v>
                </c:pt>
                <c:pt idx="19941">
                  <c:v>41374.874000000003</c:v>
                </c:pt>
                <c:pt idx="19942">
                  <c:v>41374.915999999997</c:v>
                </c:pt>
                <c:pt idx="19943">
                  <c:v>41374.957000000002</c:v>
                </c:pt>
                <c:pt idx="19944">
                  <c:v>41374.999000000003</c:v>
                </c:pt>
                <c:pt idx="19945">
                  <c:v>41375.040999999997</c:v>
                </c:pt>
                <c:pt idx="19946">
                  <c:v>41375.082000000002</c:v>
                </c:pt>
                <c:pt idx="19947">
                  <c:v>41375.124000000003</c:v>
                </c:pt>
                <c:pt idx="19948">
                  <c:v>41375.165999999997</c:v>
                </c:pt>
                <c:pt idx="19949">
                  <c:v>41375.207000000002</c:v>
                </c:pt>
                <c:pt idx="19950">
                  <c:v>41375.249000000003</c:v>
                </c:pt>
                <c:pt idx="19951">
                  <c:v>41375.290999999997</c:v>
                </c:pt>
                <c:pt idx="19952">
                  <c:v>41375.332000000002</c:v>
                </c:pt>
                <c:pt idx="19953">
                  <c:v>41375.374000000003</c:v>
                </c:pt>
                <c:pt idx="19954">
                  <c:v>41375.415999999997</c:v>
                </c:pt>
                <c:pt idx="19955">
                  <c:v>41375.457000000002</c:v>
                </c:pt>
                <c:pt idx="19956">
                  <c:v>41375.499000000003</c:v>
                </c:pt>
                <c:pt idx="19957">
                  <c:v>41375.540999999997</c:v>
                </c:pt>
                <c:pt idx="19958">
                  <c:v>41375.582999999999</c:v>
                </c:pt>
                <c:pt idx="19959">
                  <c:v>41375.624000000003</c:v>
                </c:pt>
                <c:pt idx="19960">
                  <c:v>41375.665999999997</c:v>
                </c:pt>
                <c:pt idx="19961">
                  <c:v>41375.707000000002</c:v>
                </c:pt>
                <c:pt idx="19962">
                  <c:v>41375.749000000003</c:v>
                </c:pt>
                <c:pt idx="19963">
                  <c:v>41375.790999999997</c:v>
                </c:pt>
                <c:pt idx="19964">
                  <c:v>41375.832999999999</c:v>
                </c:pt>
                <c:pt idx="19965">
                  <c:v>41375.874000000003</c:v>
                </c:pt>
                <c:pt idx="19966">
                  <c:v>41375.915999999997</c:v>
                </c:pt>
                <c:pt idx="19967">
                  <c:v>41375.957000000002</c:v>
                </c:pt>
                <c:pt idx="19968">
                  <c:v>41375.999000000003</c:v>
                </c:pt>
                <c:pt idx="19969">
                  <c:v>41376.040999999997</c:v>
                </c:pt>
                <c:pt idx="19970">
                  <c:v>41376.082000000002</c:v>
                </c:pt>
                <c:pt idx="19971">
                  <c:v>41376.124000000003</c:v>
                </c:pt>
                <c:pt idx="19972">
                  <c:v>41376.165999999997</c:v>
                </c:pt>
                <c:pt idx="19973">
                  <c:v>41376.207000000002</c:v>
                </c:pt>
                <c:pt idx="19974">
                  <c:v>41376.249000000003</c:v>
                </c:pt>
                <c:pt idx="19975">
                  <c:v>41376.290999999997</c:v>
                </c:pt>
                <c:pt idx="19976">
                  <c:v>41376.332000000002</c:v>
                </c:pt>
                <c:pt idx="19977">
                  <c:v>41376.374000000003</c:v>
                </c:pt>
                <c:pt idx="19978">
                  <c:v>41376.415999999997</c:v>
                </c:pt>
                <c:pt idx="19979">
                  <c:v>41376.457000000002</c:v>
                </c:pt>
                <c:pt idx="19980">
                  <c:v>41376.499000000003</c:v>
                </c:pt>
                <c:pt idx="19981">
                  <c:v>41376.540999999997</c:v>
                </c:pt>
                <c:pt idx="19982">
                  <c:v>41376.582000000002</c:v>
                </c:pt>
                <c:pt idx="19983">
                  <c:v>41376.624000000003</c:v>
                </c:pt>
                <c:pt idx="19984">
                  <c:v>41376.665999999997</c:v>
                </c:pt>
                <c:pt idx="19985">
                  <c:v>41376.707000000002</c:v>
                </c:pt>
                <c:pt idx="19986">
                  <c:v>41376.749000000003</c:v>
                </c:pt>
                <c:pt idx="19987">
                  <c:v>41376.790999999997</c:v>
                </c:pt>
                <c:pt idx="19988">
                  <c:v>41376.832000000002</c:v>
                </c:pt>
                <c:pt idx="19989">
                  <c:v>41376.874000000003</c:v>
                </c:pt>
                <c:pt idx="19990">
                  <c:v>41376.915000000001</c:v>
                </c:pt>
                <c:pt idx="19991">
                  <c:v>41376.957000000002</c:v>
                </c:pt>
                <c:pt idx="19992">
                  <c:v>41376.999000000003</c:v>
                </c:pt>
                <c:pt idx="19993">
                  <c:v>41377.040999999997</c:v>
                </c:pt>
                <c:pt idx="19994">
                  <c:v>41377.082000000002</c:v>
                </c:pt>
                <c:pt idx="19995">
                  <c:v>41377.124000000003</c:v>
                </c:pt>
                <c:pt idx="19996">
                  <c:v>41377.165999999997</c:v>
                </c:pt>
                <c:pt idx="19997">
                  <c:v>41377.207000000002</c:v>
                </c:pt>
                <c:pt idx="19998">
                  <c:v>41377.249000000003</c:v>
                </c:pt>
                <c:pt idx="19999">
                  <c:v>41377.290999999997</c:v>
                </c:pt>
                <c:pt idx="20000">
                  <c:v>41377.332999999999</c:v>
                </c:pt>
                <c:pt idx="20001">
                  <c:v>41377.374000000003</c:v>
                </c:pt>
                <c:pt idx="20002">
                  <c:v>41377.415000000001</c:v>
                </c:pt>
                <c:pt idx="20003">
                  <c:v>41377.457000000002</c:v>
                </c:pt>
                <c:pt idx="20004">
                  <c:v>41377.499000000003</c:v>
                </c:pt>
                <c:pt idx="20005">
                  <c:v>41377.54</c:v>
                </c:pt>
                <c:pt idx="20006">
                  <c:v>41377.582999999999</c:v>
                </c:pt>
                <c:pt idx="20007">
                  <c:v>41377.624000000003</c:v>
                </c:pt>
                <c:pt idx="20008">
                  <c:v>41377.665000000001</c:v>
                </c:pt>
                <c:pt idx="20009">
                  <c:v>41377.707000000002</c:v>
                </c:pt>
                <c:pt idx="20010">
                  <c:v>41377.749000000003</c:v>
                </c:pt>
                <c:pt idx="20011">
                  <c:v>41377.79</c:v>
                </c:pt>
                <c:pt idx="20012">
                  <c:v>41377.832000000002</c:v>
                </c:pt>
                <c:pt idx="20013">
                  <c:v>41377.874000000003</c:v>
                </c:pt>
                <c:pt idx="20014">
                  <c:v>41377.915999999997</c:v>
                </c:pt>
                <c:pt idx="20015">
                  <c:v>41377.957000000002</c:v>
                </c:pt>
                <c:pt idx="20016">
                  <c:v>41377.999000000003</c:v>
                </c:pt>
                <c:pt idx="20017">
                  <c:v>41378.04</c:v>
                </c:pt>
                <c:pt idx="20018">
                  <c:v>41378.082999999999</c:v>
                </c:pt>
                <c:pt idx="20019">
                  <c:v>41378.124000000003</c:v>
                </c:pt>
                <c:pt idx="20020">
                  <c:v>41378.165999999997</c:v>
                </c:pt>
                <c:pt idx="20021">
                  <c:v>41378.207000000002</c:v>
                </c:pt>
                <c:pt idx="20022">
                  <c:v>41378.249000000003</c:v>
                </c:pt>
                <c:pt idx="20023">
                  <c:v>41378.290999999997</c:v>
                </c:pt>
                <c:pt idx="20024">
                  <c:v>41378.332000000002</c:v>
                </c:pt>
                <c:pt idx="20025">
                  <c:v>41378.374000000003</c:v>
                </c:pt>
                <c:pt idx="20026">
                  <c:v>41378.415000000001</c:v>
                </c:pt>
                <c:pt idx="20027">
                  <c:v>41378.457000000002</c:v>
                </c:pt>
                <c:pt idx="20028">
                  <c:v>41378.499000000003</c:v>
                </c:pt>
                <c:pt idx="20029">
                  <c:v>41378.540999999997</c:v>
                </c:pt>
                <c:pt idx="20030">
                  <c:v>41378.582000000002</c:v>
                </c:pt>
                <c:pt idx="20031">
                  <c:v>41378.624000000003</c:v>
                </c:pt>
                <c:pt idx="20032">
                  <c:v>41378.665999999997</c:v>
                </c:pt>
                <c:pt idx="20033">
                  <c:v>41378.707999999999</c:v>
                </c:pt>
                <c:pt idx="20034">
                  <c:v>41378.749000000003</c:v>
                </c:pt>
                <c:pt idx="20035">
                  <c:v>41378.790999999997</c:v>
                </c:pt>
                <c:pt idx="20036">
                  <c:v>41378.832000000002</c:v>
                </c:pt>
                <c:pt idx="20037">
                  <c:v>41378.874000000003</c:v>
                </c:pt>
                <c:pt idx="20038">
                  <c:v>41378.915999999997</c:v>
                </c:pt>
                <c:pt idx="20039">
                  <c:v>41378.957000000002</c:v>
                </c:pt>
                <c:pt idx="20040">
                  <c:v>41378.999000000003</c:v>
                </c:pt>
                <c:pt idx="20041">
                  <c:v>41379.040000000001</c:v>
                </c:pt>
                <c:pt idx="20042">
                  <c:v>41379.082000000002</c:v>
                </c:pt>
                <c:pt idx="20043">
                  <c:v>41379.124000000003</c:v>
                </c:pt>
                <c:pt idx="20044">
                  <c:v>41379.165999999997</c:v>
                </c:pt>
                <c:pt idx="20045">
                  <c:v>41379.207000000002</c:v>
                </c:pt>
                <c:pt idx="20046">
                  <c:v>41379.249000000003</c:v>
                </c:pt>
                <c:pt idx="20047">
                  <c:v>41379.29</c:v>
                </c:pt>
                <c:pt idx="20048">
                  <c:v>41379.332000000002</c:v>
                </c:pt>
                <c:pt idx="20049">
                  <c:v>41379.374000000003</c:v>
                </c:pt>
                <c:pt idx="20050">
                  <c:v>41379.415999999997</c:v>
                </c:pt>
                <c:pt idx="20051">
                  <c:v>41379.457000000002</c:v>
                </c:pt>
                <c:pt idx="20052">
                  <c:v>41379.499000000003</c:v>
                </c:pt>
                <c:pt idx="20053">
                  <c:v>41379.54</c:v>
                </c:pt>
                <c:pt idx="20054">
                  <c:v>41379.582000000002</c:v>
                </c:pt>
                <c:pt idx="20055">
                  <c:v>41379.624000000003</c:v>
                </c:pt>
                <c:pt idx="20056">
                  <c:v>41379.665999999997</c:v>
                </c:pt>
                <c:pt idx="20057">
                  <c:v>41379.707000000002</c:v>
                </c:pt>
                <c:pt idx="20058">
                  <c:v>41379.749000000003</c:v>
                </c:pt>
                <c:pt idx="20059">
                  <c:v>41379.790999999997</c:v>
                </c:pt>
                <c:pt idx="20060">
                  <c:v>41379.832000000002</c:v>
                </c:pt>
                <c:pt idx="20061">
                  <c:v>41379.874000000003</c:v>
                </c:pt>
                <c:pt idx="20062">
                  <c:v>41379.915999999997</c:v>
                </c:pt>
                <c:pt idx="20063">
                  <c:v>41379.957000000002</c:v>
                </c:pt>
                <c:pt idx="20064">
                  <c:v>41379.999000000003</c:v>
                </c:pt>
                <c:pt idx="20065">
                  <c:v>41380.040999999997</c:v>
                </c:pt>
                <c:pt idx="20066">
                  <c:v>41380.082000000002</c:v>
                </c:pt>
                <c:pt idx="20067">
                  <c:v>41380.124000000003</c:v>
                </c:pt>
                <c:pt idx="20068">
                  <c:v>41380.165999999997</c:v>
                </c:pt>
                <c:pt idx="20069">
                  <c:v>41380.207000000002</c:v>
                </c:pt>
                <c:pt idx="20070">
                  <c:v>41380.249000000003</c:v>
                </c:pt>
                <c:pt idx="20071">
                  <c:v>41380.290999999997</c:v>
                </c:pt>
                <c:pt idx="20072">
                  <c:v>41380.332000000002</c:v>
                </c:pt>
                <c:pt idx="20073">
                  <c:v>41380.374000000003</c:v>
                </c:pt>
                <c:pt idx="20074">
                  <c:v>41380.415999999997</c:v>
                </c:pt>
                <c:pt idx="20075">
                  <c:v>41380.457000000002</c:v>
                </c:pt>
                <c:pt idx="20076">
                  <c:v>41380.499000000003</c:v>
                </c:pt>
                <c:pt idx="20077">
                  <c:v>41380.54</c:v>
                </c:pt>
                <c:pt idx="20078">
                  <c:v>41380.582000000002</c:v>
                </c:pt>
                <c:pt idx="20079">
                  <c:v>41380.624000000003</c:v>
                </c:pt>
                <c:pt idx="20080">
                  <c:v>41380.665999999997</c:v>
                </c:pt>
                <c:pt idx="20081">
                  <c:v>41380.707000000002</c:v>
                </c:pt>
                <c:pt idx="20082">
                  <c:v>41380.749000000003</c:v>
                </c:pt>
                <c:pt idx="20083">
                  <c:v>41380.790999999997</c:v>
                </c:pt>
                <c:pt idx="20084">
                  <c:v>41380.832000000002</c:v>
                </c:pt>
                <c:pt idx="20085">
                  <c:v>41380.874000000003</c:v>
                </c:pt>
                <c:pt idx="20086">
                  <c:v>41380.915000000001</c:v>
                </c:pt>
                <c:pt idx="20087">
                  <c:v>41380.957000000002</c:v>
                </c:pt>
                <c:pt idx="20088">
                  <c:v>41380.999000000003</c:v>
                </c:pt>
                <c:pt idx="20089">
                  <c:v>41381.040000000001</c:v>
                </c:pt>
                <c:pt idx="20090">
                  <c:v>41381.082000000002</c:v>
                </c:pt>
                <c:pt idx="20091">
                  <c:v>41381.124000000003</c:v>
                </c:pt>
                <c:pt idx="20092">
                  <c:v>41381.165999999997</c:v>
                </c:pt>
                <c:pt idx="20093">
                  <c:v>41381.207999999999</c:v>
                </c:pt>
                <c:pt idx="20094">
                  <c:v>41381.249000000003</c:v>
                </c:pt>
                <c:pt idx="20095">
                  <c:v>41381.290999999997</c:v>
                </c:pt>
                <c:pt idx="20096">
                  <c:v>41381.332000000002</c:v>
                </c:pt>
                <c:pt idx="20097">
                  <c:v>41381.374000000003</c:v>
                </c:pt>
                <c:pt idx="20098">
                  <c:v>41381.415999999997</c:v>
                </c:pt>
                <c:pt idx="20099">
                  <c:v>41381.457000000002</c:v>
                </c:pt>
                <c:pt idx="20100">
                  <c:v>41381.499000000003</c:v>
                </c:pt>
                <c:pt idx="20101">
                  <c:v>41381.540999999997</c:v>
                </c:pt>
                <c:pt idx="20102">
                  <c:v>41381.582000000002</c:v>
                </c:pt>
                <c:pt idx="20103">
                  <c:v>41381.624000000003</c:v>
                </c:pt>
                <c:pt idx="20104">
                  <c:v>41381.665999999997</c:v>
                </c:pt>
                <c:pt idx="20105">
                  <c:v>41381.707000000002</c:v>
                </c:pt>
                <c:pt idx="20106">
                  <c:v>41381.749000000003</c:v>
                </c:pt>
                <c:pt idx="20107">
                  <c:v>41381.790999999997</c:v>
                </c:pt>
                <c:pt idx="20108">
                  <c:v>41381.832000000002</c:v>
                </c:pt>
                <c:pt idx="20109">
                  <c:v>41381.874000000003</c:v>
                </c:pt>
                <c:pt idx="20110">
                  <c:v>41381.915999999997</c:v>
                </c:pt>
                <c:pt idx="20111">
                  <c:v>41381.957000000002</c:v>
                </c:pt>
                <c:pt idx="20112">
                  <c:v>41381.999000000003</c:v>
                </c:pt>
                <c:pt idx="20113">
                  <c:v>41382.040999999997</c:v>
                </c:pt>
                <c:pt idx="20114">
                  <c:v>41382.082000000002</c:v>
                </c:pt>
                <c:pt idx="20115">
                  <c:v>41382.124000000003</c:v>
                </c:pt>
                <c:pt idx="20116">
                  <c:v>41382.165999999997</c:v>
                </c:pt>
                <c:pt idx="20117">
                  <c:v>41382.207000000002</c:v>
                </c:pt>
                <c:pt idx="20118">
                  <c:v>41382.249000000003</c:v>
                </c:pt>
                <c:pt idx="20119">
                  <c:v>41382.29</c:v>
                </c:pt>
                <c:pt idx="20120">
                  <c:v>41382.332999999999</c:v>
                </c:pt>
                <c:pt idx="20121">
                  <c:v>41382.374000000003</c:v>
                </c:pt>
                <c:pt idx="20122">
                  <c:v>41382.415999999997</c:v>
                </c:pt>
                <c:pt idx="20123">
                  <c:v>41382.457999999999</c:v>
                </c:pt>
                <c:pt idx="20124">
                  <c:v>41382.499000000003</c:v>
                </c:pt>
                <c:pt idx="20125">
                  <c:v>41382.540999999997</c:v>
                </c:pt>
                <c:pt idx="20126">
                  <c:v>41382.582000000002</c:v>
                </c:pt>
                <c:pt idx="20127">
                  <c:v>41382.624000000003</c:v>
                </c:pt>
                <c:pt idx="20128">
                  <c:v>41382.665999999997</c:v>
                </c:pt>
                <c:pt idx="20129">
                  <c:v>41382.707000000002</c:v>
                </c:pt>
                <c:pt idx="20130">
                  <c:v>41382.749000000003</c:v>
                </c:pt>
                <c:pt idx="20131">
                  <c:v>41382.790999999997</c:v>
                </c:pt>
                <c:pt idx="20132">
                  <c:v>41382.832000000002</c:v>
                </c:pt>
                <c:pt idx="20133">
                  <c:v>41382.874000000003</c:v>
                </c:pt>
                <c:pt idx="20134">
                  <c:v>41382.915000000001</c:v>
                </c:pt>
                <c:pt idx="20135">
                  <c:v>41382.957999999999</c:v>
                </c:pt>
                <c:pt idx="20136">
                  <c:v>41382.999000000003</c:v>
                </c:pt>
                <c:pt idx="20137">
                  <c:v>41383.040999999997</c:v>
                </c:pt>
                <c:pt idx="20138">
                  <c:v>41383.082000000002</c:v>
                </c:pt>
                <c:pt idx="20139">
                  <c:v>41383.124000000003</c:v>
                </c:pt>
                <c:pt idx="20140">
                  <c:v>41383.165999999997</c:v>
                </c:pt>
                <c:pt idx="20141">
                  <c:v>41383.207000000002</c:v>
                </c:pt>
                <c:pt idx="20142">
                  <c:v>41383.249000000003</c:v>
                </c:pt>
                <c:pt idx="20143">
                  <c:v>41383.290999999997</c:v>
                </c:pt>
                <c:pt idx="20144">
                  <c:v>41383.332000000002</c:v>
                </c:pt>
                <c:pt idx="20145">
                  <c:v>41383.374000000003</c:v>
                </c:pt>
                <c:pt idx="20146">
                  <c:v>41383.415999999997</c:v>
                </c:pt>
                <c:pt idx="20147">
                  <c:v>41383.457999999999</c:v>
                </c:pt>
                <c:pt idx="20148">
                  <c:v>41383.499000000003</c:v>
                </c:pt>
                <c:pt idx="20149">
                  <c:v>41383.540999999997</c:v>
                </c:pt>
                <c:pt idx="20150">
                  <c:v>41383.582999999999</c:v>
                </c:pt>
                <c:pt idx="20151">
                  <c:v>41383.624000000003</c:v>
                </c:pt>
                <c:pt idx="20152">
                  <c:v>41383.665999999997</c:v>
                </c:pt>
                <c:pt idx="20153">
                  <c:v>41383.707999999999</c:v>
                </c:pt>
                <c:pt idx="20154">
                  <c:v>41383.749000000003</c:v>
                </c:pt>
                <c:pt idx="20155">
                  <c:v>41383.790999999997</c:v>
                </c:pt>
                <c:pt idx="20156">
                  <c:v>41383.832000000002</c:v>
                </c:pt>
                <c:pt idx="20157">
                  <c:v>41383.874000000003</c:v>
                </c:pt>
                <c:pt idx="20158">
                  <c:v>41383.915000000001</c:v>
                </c:pt>
                <c:pt idx="20159">
                  <c:v>41383.957000000002</c:v>
                </c:pt>
                <c:pt idx="20160">
                  <c:v>41383.999000000003</c:v>
                </c:pt>
                <c:pt idx="20161">
                  <c:v>41384.04</c:v>
                </c:pt>
                <c:pt idx="20162">
                  <c:v>41384.082000000002</c:v>
                </c:pt>
                <c:pt idx="20163">
                  <c:v>41384.124000000003</c:v>
                </c:pt>
                <c:pt idx="20164">
                  <c:v>41384.165000000001</c:v>
                </c:pt>
                <c:pt idx="20165">
                  <c:v>41384.207000000002</c:v>
                </c:pt>
                <c:pt idx="20166">
                  <c:v>41384.249000000003</c:v>
                </c:pt>
                <c:pt idx="20167">
                  <c:v>41384.290999999997</c:v>
                </c:pt>
                <c:pt idx="20168">
                  <c:v>41384.332999999999</c:v>
                </c:pt>
                <c:pt idx="20169">
                  <c:v>41384.374000000003</c:v>
                </c:pt>
                <c:pt idx="20170">
                  <c:v>41384.415999999997</c:v>
                </c:pt>
                <c:pt idx="20171">
                  <c:v>41384.457999999999</c:v>
                </c:pt>
                <c:pt idx="20172">
                  <c:v>41384.499000000003</c:v>
                </c:pt>
                <c:pt idx="20173">
                  <c:v>41384.540999999997</c:v>
                </c:pt>
                <c:pt idx="20174">
                  <c:v>41384.582999999999</c:v>
                </c:pt>
                <c:pt idx="20175">
                  <c:v>41384.624000000003</c:v>
                </c:pt>
                <c:pt idx="20176">
                  <c:v>41384.665999999997</c:v>
                </c:pt>
                <c:pt idx="20177">
                  <c:v>41384.707000000002</c:v>
                </c:pt>
                <c:pt idx="20178">
                  <c:v>41384.749000000003</c:v>
                </c:pt>
                <c:pt idx="20179">
                  <c:v>41384.79</c:v>
                </c:pt>
                <c:pt idx="20180">
                  <c:v>41384.832000000002</c:v>
                </c:pt>
                <c:pt idx="20181">
                  <c:v>41384.874000000003</c:v>
                </c:pt>
                <c:pt idx="20182">
                  <c:v>41384.915000000001</c:v>
                </c:pt>
                <c:pt idx="20183">
                  <c:v>41384.957000000002</c:v>
                </c:pt>
                <c:pt idx="20184">
                  <c:v>41384.999000000003</c:v>
                </c:pt>
                <c:pt idx="20185">
                  <c:v>41385.040999999997</c:v>
                </c:pt>
                <c:pt idx="20186">
                  <c:v>41385.082000000002</c:v>
                </c:pt>
                <c:pt idx="20187">
                  <c:v>41385.124000000003</c:v>
                </c:pt>
                <c:pt idx="20188">
                  <c:v>41385.165999999997</c:v>
                </c:pt>
                <c:pt idx="20189">
                  <c:v>41385.207000000002</c:v>
                </c:pt>
                <c:pt idx="20190">
                  <c:v>41385.249000000003</c:v>
                </c:pt>
                <c:pt idx="20191">
                  <c:v>41385.290999999997</c:v>
                </c:pt>
                <c:pt idx="20192">
                  <c:v>41385.332000000002</c:v>
                </c:pt>
                <c:pt idx="20193">
                  <c:v>41385.374000000003</c:v>
                </c:pt>
                <c:pt idx="20194">
                  <c:v>41385.415999999997</c:v>
                </c:pt>
                <c:pt idx="20195">
                  <c:v>41385.457000000002</c:v>
                </c:pt>
                <c:pt idx="20196">
                  <c:v>41385.499000000003</c:v>
                </c:pt>
                <c:pt idx="20197">
                  <c:v>41385.540999999997</c:v>
                </c:pt>
                <c:pt idx="20198">
                  <c:v>41385.582000000002</c:v>
                </c:pt>
                <c:pt idx="20199">
                  <c:v>41385.624000000003</c:v>
                </c:pt>
                <c:pt idx="20200">
                  <c:v>41385.665999999997</c:v>
                </c:pt>
                <c:pt idx="20201">
                  <c:v>41385.707999999999</c:v>
                </c:pt>
                <c:pt idx="20202">
                  <c:v>41385.749000000003</c:v>
                </c:pt>
                <c:pt idx="20203">
                  <c:v>41385.79</c:v>
                </c:pt>
                <c:pt idx="20204">
                  <c:v>41385.832999999999</c:v>
                </c:pt>
                <c:pt idx="20205">
                  <c:v>41385.874000000003</c:v>
                </c:pt>
                <c:pt idx="20206">
                  <c:v>41385.915999999997</c:v>
                </c:pt>
                <c:pt idx="20207">
                  <c:v>41385.957999999999</c:v>
                </c:pt>
                <c:pt idx="20208">
                  <c:v>41385.999000000003</c:v>
                </c:pt>
                <c:pt idx="20209">
                  <c:v>41386.040999999997</c:v>
                </c:pt>
                <c:pt idx="20210">
                  <c:v>41386.082000000002</c:v>
                </c:pt>
                <c:pt idx="20211">
                  <c:v>41386.124000000003</c:v>
                </c:pt>
                <c:pt idx="20212">
                  <c:v>41386.165999999997</c:v>
                </c:pt>
                <c:pt idx="20213">
                  <c:v>41386.207000000002</c:v>
                </c:pt>
                <c:pt idx="20214">
                  <c:v>41386.249000000003</c:v>
                </c:pt>
                <c:pt idx="20215">
                  <c:v>41386.29</c:v>
                </c:pt>
                <c:pt idx="20216">
                  <c:v>41386.332000000002</c:v>
                </c:pt>
                <c:pt idx="20217">
                  <c:v>41386.374000000003</c:v>
                </c:pt>
                <c:pt idx="20218">
                  <c:v>41386.415999999997</c:v>
                </c:pt>
                <c:pt idx="20219">
                  <c:v>41386.457000000002</c:v>
                </c:pt>
                <c:pt idx="20220">
                  <c:v>41386.499000000003</c:v>
                </c:pt>
                <c:pt idx="20221">
                  <c:v>41386.540999999997</c:v>
                </c:pt>
                <c:pt idx="20222">
                  <c:v>41386.582000000002</c:v>
                </c:pt>
                <c:pt idx="20223">
                  <c:v>41386.624000000003</c:v>
                </c:pt>
                <c:pt idx="20224">
                  <c:v>41386.665999999997</c:v>
                </c:pt>
                <c:pt idx="20225">
                  <c:v>41386.707000000002</c:v>
                </c:pt>
                <c:pt idx="20226">
                  <c:v>41386.749000000003</c:v>
                </c:pt>
                <c:pt idx="20227">
                  <c:v>41386.790999999997</c:v>
                </c:pt>
                <c:pt idx="20228">
                  <c:v>41386.832999999999</c:v>
                </c:pt>
                <c:pt idx="20229">
                  <c:v>41386.874000000003</c:v>
                </c:pt>
                <c:pt idx="20230">
                  <c:v>41386.915999999997</c:v>
                </c:pt>
                <c:pt idx="20231">
                  <c:v>41386.957000000002</c:v>
                </c:pt>
                <c:pt idx="20232">
                  <c:v>41386.999000000003</c:v>
                </c:pt>
                <c:pt idx="20233">
                  <c:v>41387.040999999997</c:v>
                </c:pt>
                <c:pt idx="20234">
                  <c:v>41387.082000000002</c:v>
                </c:pt>
                <c:pt idx="20235">
                  <c:v>41387.124000000003</c:v>
                </c:pt>
                <c:pt idx="20236">
                  <c:v>41387.165999999997</c:v>
                </c:pt>
                <c:pt idx="20237">
                  <c:v>41387.207000000002</c:v>
                </c:pt>
                <c:pt idx="20238">
                  <c:v>41387.249000000003</c:v>
                </c:pt>
                <c:pt idx="20239">
                  <c:v>41387.29</c:v>
                </c:pt>
                <c:pt idx="20240">
                  <c:v>41387.332000000002</c:v>
                </c:pt>
                <c:pt idx="20241">
                  <c:v>41387.374000000003</c:v>
                </c:pt>
                <c:pt idx="20242">
                  <c:v>41387.415999999997</c:v>
                </c:pt>
                <c:pt idx="20243">
                  <c:v>41387.457000000002</c:v>
                </c:pt>
                <c:pt idx="20244">
                  <c:v>41387.499000000003</c:v>
                </c:pt>
                <c:pt idx="20245">
                  <c:v>41387.54</c:v>
                </c:pt>
                <c:pt idx="20246">
                  <c:v>41387.582000000002</c:v>
                </c:pt>
                <c:pt idx="20247">
                  <c:v>41387.624000000003</c:v>
                </c:pt>
                <c:pt idx="20248">
                  <c:v>41387.665999999997</c:v>
                </c:pt>
                <c:pt idx="20249">
                  <c:v>41387.707000000002</c:v>
                </c:pt>
                <c:pt idx="20250">
                  <c:v>41387.749000000003</c:v>
                </c:pt>
                <c:pt idx="20251">
                  <c:v>41387.790999999997</c:v>
                </c:pt>
                <c:pt idx="20252">
                  <c:v>41387.832000000002</c:v>
                </c:pt>
                <c:pt idx="20253">
                  <c:v>41387.874000000003</c:v>
                </c:pt>
                <c:pt idx="20254">
                  <c:v>41387.915999999997</c:v>
                </c:pt>
                <c:pt idx="20255">
                  <c:v>41387.957000000002</c:v>
                </c:pt>
                <c:pt idx="20256">
                  <c:v>41387.999000000003</c:v>
                </c:pt>
                <c:pt idx="20257">
                  <c:v>41388.040999999997</c:v>
                </c:pt>
                <c:pt idx="20258">
                  <c:v>41388.082999999999</c:v>
                </c:pt>
                <c:pt idx="20259">
                  <c:v>41388.124000000003</c:v>
                </c:pt>
                <c:pt idx="20260">
                  <c:v>41388.165999999997</c:v>
                </c:pt>
                <c:pt idx="20261">
                  <c:v>41388.207000000002</c:v>
                </c:pt>
                <c:pt idx="20262">
                  <c:v>41388.249000000003</c:v>
                </c:pt>
                <c:pt idx="20263">
                  <c:v>41388.290999999997</c:v>
                </c:pt>
                <c:pt idx="20264">
                  <c:v>41388.332000000002</c:v>
                </c:pt>
                <c:pt idx="20265">
                  <c:v>41388.374000000003</c:v>
                </c:pt>
                <c:pt idx="20266">
                  <c:v>41388.415999999997</c:v>
                </c:pt>
                <c:pt idx="20267">
                  <c:v>41388.457000000002</c:v>
                </c:pt>
                <c:pt idx="20268">
                  <c:v>41388.499000000003</c:v>
                </c:pt>
                <c:pt idx="20269">
                  <c:v>41388.540999999997</c:v>
                </c:pt>
                <c:pt idx="20270">
                  <c:v>41388.582000000002</c:v>
                </c:pt>
                <c:pt idx="20271">
                  <c:v>41388.624000000003</c:v>
                </c:pt>
                <c:pt idx="20272">
                  <c:v>41388.665999999997</c:v>
                </c:pt>
                <c:pt idx="20273">
                  <c:v>41388.707000000002</c:v>
                </c:pt>
                <c:pt idx="20274">
                  <c:v>41388.749000000003</c:v>
                </c:pt>
                <c:pt idx="20275">
                  <c:v>41388.79</c:v>
                </c:pt>
                <c:pt idx="20276">
                  <c:v>41388.832000000002</c:v>
                </c:pt>
                <c:pt idx="20277">
                  <c:v>41388.874000000003</c:v>
                </c:pt>
                <c:pt idx="20278">
                  <c:v>41388.915000000001</c:v>
                </c:pt>
                <c:pt idx="20279">
                  <c:v>41388.957999999999</c:v>
                </c:pt>
                <c:pt idx="20280">
                  <c:v>41388.999000000003</c:v>
                </c:pt>
                <c:pt idx="20281">
                  <c:v>41389.040999999997</c:v>
                </c:pt>
                <c:pt idx="20282">
                  <c:v>41389.082999999999</c:v>
                </c:pt>
                <c:pt idx="20283">
                  <c:v>41389.124000000003</c:v>
                </c:pt>
                <c:pt idx="20284">
                  <c:v>41389.165999999997</c:v>
                </c:pt>
                <c:pt idx="20285">
                  <c:v>41389.207999999999</c:v>
                </c:pt>
                <c:pt idx="20286">
                  <c:v>41389.249000000003</c:v>
                </c:pt>
                <c:pt idx="20287">
                  <c:v>41389.290999999997</c:v>
                </c:pt>
                <c:pt idx="20288">
                  <c:v>41389.332999999999</c:v>
                </c:pt>
                <c:pt idx="20289">
                  <c:v>41389.374000000003</c:v>
                </c:pt>
                <c:pt idx="20290">
                  <c:v>41389.415999999997</c:v>
                </c:pt>
                <c:pt idx="20291">
                  <c:v>41389.457999999999</c:v>
                </c:pt>
                <c:pt idx="20292">
                  <c:v>41389.5</c:v>
                </c:pt>
                <c:pt idx="20293">
                  <c:v>41389.540999999997</c:v>
                </c:pt>
                <c:pt idx="20294">
                  <c:v>41389.582999999999</c:v>
                </c:pt>
                <c:pt idx="20295">
                  <c:v>41389.624000000003</c:v>
                </c:pt>
                <c:pt idx="20296">
                  <c:v>41389.665999999997</c:v>
                </c:pt>
                <c:pt idx="20297">
                  <c:v>41389.707999999999</c:v>
                </c:pt>
                <c:pt idx="20298">
                  <c:v>41389.749000000003</c:v>
                </c:pt>
                <c:pt idx="20299">
                  <c:v>41389.790999999997</c:v>
                </c:pt>
                <c:pt idx="20300">
                  <c:v>41389.832999999999</c:v>
                </c:pt>
                <c:pt idx="20301">
                  <c:v>41389.874000000003</c:v>
                </c:pt>
                <c:pt idx="20302">
                  <c:v>41389.915999999997</c:v>
                </c:pt>
                <c:pt idx="20303">
                  <c:v>41389.957999999999</c:v>
                </c:pt>
                <c:pt idx="20304">
                  <c:v>41389.999000000003</c:v>
                </c:pt>
                <c:pt idx="20305">
                  <c:v>41390.040999999997</c:v>
                </c:pt>
                <c:pt idx="20306">
                  <c:v>41390.082000000002</c:v>
                </c:pt>
                <c:pt idx="20307">
                  <c:v>41390.124000000003</c:v>
                </c:pt>
                <c:pt idx="20308">
                  <c:v>41390.165999999997</c:v>
                </c:pt>
                <c:pt idx="20309">
                  <c:v>41390.207999999999</c:v>
                </c:pt>
                <c:pt idx="20310">
                  <c:v>41390.249000000003</c:v>
                </c:pt>
                <c:pt idx="20311">
                  <c:v>41390.290999999997</c:v>
                </c:pt>
                <c:pt idx="20312">
                  <c:v>41390.332000000002</c:v>
                </c:pt>
                <c:pt idx="20313">
                  <c:v>41390.374000000003</c:v>
                </c:pt>
                <c:pt idx="20314">
                  <c:v>41390.415999999997</c:v>
                </c:pt>
                <c:pt idx="20315">
                  <c:v>41390.457000000002</c:v>
                </c:pt>
                <c:pt idx="20316">
                  <c:v>41390.499000000003</c:v>
                </c:pt>
                <c:pt idx="20317">
                  <c:v>41390.540999999997</c:v>
                </c:pt>
                <c:pt idx="20318">
                  <c:v>41390.582000000002</c:v>
                </c:pt>
                <c:pt idx="20319">
                  <c:v>41390.624000000003</c:v>
                </c:pt>
                <c:pt idx="20320">
                  <c:v>41390.665000000001</c:v>
                </c:pt>
                <c:pt idx="20321">
                  <c:v>41390.707000000002</c:v>
                </c:pt>
                <c:pt idx="20322">
                  <c:v>41390.749000000003</c:v>
                </c:pt>
                <c:pt idx="20323">
                  <c:v>41390.790999999997</c:v>
                </c:pt>
                <c:pt idx="20324">
                  <c:v>41390.832000000002</c:v>
                </c:pt>
                <c:pt idx="20325">
                  <c:v>41390.874000000003</c:v>
                </c:pt>
                <c:pt idx="20326">
                  <c:v>41390.915999999997</c:v>
                </c:pt>
                <c:pt idx="20327">
                  <c:v>41390.957000000002</c:v>
                </c:pt>
                <c:pt idx="20328">
                  <c:v>41390.999000000003</c:v>
                </c:pt>
                <c:pt idx="20329">
                  <c:v>41391.040000000001</c:v>
                </c:pt>
                <c:pt idx="20330">
                  <c:v>41391.082000000002</c:v>
                </c:pt>
                <c:pt idx="20331">
                  <c:v>41391.124000000003</c:v>
                </c:pt>
                <c:pt idx="20332">
                  <c:v>41391.165999999997</c:v>
                </c:pt>
                <c:pt idx="20333">
                  <c:v>41391.207999999999</c:v>
                </c:pt>
                <c:pt idx="20334">
                  <c:v>41391.249000000003</c:v>
                </c:pt>
                <c:pt idx="20335">
                  <c:v>41391.290999999997</c:v>
                </c:pt>
                <c:pt idx="20336">
                  <c:v>41391.332999999999</c:v>
                </c:pt>
                <c:pt idx="20337">
                  <c:v>41391.374000000003</c:v>
                </c:pt>
                <c:pt idx="20338">
                  <c:v>41391.415000000001</c:v>
                </c:pt>
                <c:pt idx="20339">
                  <c:v>41391.457999999999</c:v>
                </c:pt>
                <c:pt idx="20340">
                  <c:v>41391.499000000003</c:v>
                </c:pt>
                <c:pt idx="20341">
                  <c:v>41391.540999999997</c:v>
                </c:pt>
                <c:pt idx="20342">
                  <c:v>41391.582999999999</c:v>
                </c:pt>
                <c:pt idx="20343">
                  <c:v>41391.625</c:v>
                </c:pt>
                <c:pt idx="20344">
                  <c:v>41391.665999999997</c:v>
                </c:pt>
                <c:pt idx="20345">
                  <c:v>41391.707999999999</c:v>
                </c:pt>
                <c:pt idx="20346">
                  <c:v>41391.749000000003</c:v>
                </c:pt>
                <c:pt idx="20347">
                  <c:v>41391.790999999997</c:v>
                </c:pt>
                <c:pt idx="20348">
                  <c:v>41391.832999999999</c:v>
                </c:pt>
                <c:pt idx="20349">
                  <c:v>41391.874000000003</c:v>
                </c:pt>
                <c:pt idx="20350">
                  <c:v>41391.915999999997</c:v>
                </c:pt>
                <c:pt idx="20351">
                  <c:v>41391.957000000002</c:v>
                </c:pt>
                <c:pt idx="20352">
                  <c:v>41391.999000000003</c:v>
                </c:pt>
                <c:pt idx="20353">
                  <c:v>41392.040999999997</c:v>
                </c:pt>
                <c:pt idx="20354">
                  <c:v>41392.082000000002</c:v>
                </c:pt>
                <c:pt idx="20355">
                  <c:v>41392.124000000003</c:v>
                </c:pt>
                <c:pt idx="20356">
                  <c:v>41392.165999999997</c:v>
                </c:pt>
                <c:pt idx="20357">
                  <c:v>41392.207000000002</c:v>
                </c:pt>
                <c:pt idx="20358">
                  <c:v>41392.249000000003</c:v>
                </c:pt>
                <c:pt idx="20359">
                  <c:v>41392.290999999997</c:v>
                </c:pt>
                <c:pt idx="20360">
                  <c:v>41392.332000000002</c:v>
                </c:pt>
                <c:pt idx="20361">
                  <c:v>41392.374000000003</c:v>
                </c:pt>
                <c:pt idx="20362">
                  <c:v>41392.415999999997</c:v>
                </c:pt>
                <c:pt idx="20363">
                  <c:v>41392.457999999999</c:v>
                </c:pt>
                <c:pt idx="20364">
                  <c:v>41392.499000000003</c:v>
                </c:pt>
                <c:pt idx="20365">
                  <c:v>41392.540999999997</c:v>
                </c:pt>
                <c:pt idx="20366">
                  <c:v>41392.582000000002</c:v>
                </c:pt>
                <c:pt idx="20367">
                  <c:v>41392.624000000003</c:v>
                </c:pt>
                <c:pt idx="20368">
                  <c:v>41392.665999999997</c:v>
                </c:pt>
                <c:pt idx="20369">
                  <c:v>41392.707999999999</c:v>
                </c:pt>
                <c:pt idx="20370">
                  <c:v>41392.749000000003</c:v>
                </c:pt>
                <c:pt idx="20371">
                  <c:v>41392.790999999997</c:v>
                </c:pt>
                <c:pt idx="20372">
                  <c:v>41392.832000000002</c:v>
                </c:pt>
                <c:pt idx="20373">
                  <c:v>41392.874000000003</c:v>
                </c:pt>
                <c:pt idx="20374">
                  <c:v>41392.915000000001</c:v>
                </c:pt>
                <c:pt idx="20375">
                  <c:v>41392.957999999999</c:v>
                </c:pt>
                <c:pt idx="20376">
                  <c:v>41392.999000000003</c:v>
                </c:pt>
                <c:pt idx="20377">
                  <c:v>41393.040000000001</c:v>
                </c:pt>
                <c:pt idx="20378">
                  <c:v>41393.082999999999</c:v>
                </c:pt>
                <c:pt idx="20379">
                  <c:v>41393.124000000003</c:v>
                </c:pt>
                <c:pt idx="20380">
                  <c:v>41393.165999999997</c:v>
                </c:pt>
                <c:pt idx="20381">
                  <c:v>41393.207000000002</c:v>
                </c:pt>
                <c:pt idx="20382">
                  <c:v>41393.249000000003</c:v>
                </c:pt>
                <c:pt idx="20383">
                  <c:v>41393.290999999997</c:v>
                </c:pt>
                <c:pt idx="20384">
                  <c:v>41393.332999999999</c:v>
                </c:pt>
                <c:pt idx="20385">
                  <c:v>41393.374000000003</c:v>
                </c:pt>
                <c:pt idx="20386">
                  <c:v>41393.415999999997</c:v>
                </c:pt>
                <c:pt idx="20387">
                  <c:v>41393.457999999999</c:v>
                </c:pt>
                <c:pt idx="20388">
                  <c:v>41393.499000000003</c:v>
                </c:pt>
                <c:pt idx="20389">
                  <c:v>41393.540999999997</c:v>
                </c:pt>
                <c:pt idx="20390">
                  <c:v>41393.582000000002</c:v>
                </c:pt>
                <c:pt idx="20391">
                  <c:v>41393.624000000003</c:v>
                </c:pt>
                <c:pt idx="20392">
                  <c:v>41393.665999999997</c:v>
                </c:pt>
                <c:pt idx="20393">
                  <c:v>41393.707000000002</c:v>
                </c:pt>
                <c:pt idx="20394">
                  <c:v>41393.749000000003</c:v>
                </c:pt>
                <c:pt idx="20395">
                  <c:v>41393.790999999997</c:v>
                </c:pt>
                <c:pt idx="20396">
                  <c:v>41393.832000000002</c:v>
                </c:pt>
                <c:pt idx="20397">
                  <c:v>41393.874000000003</c:v>
                </c:pt>
                <c:pt idx="20398">
                  <c:v>41393.915000000001</c:v>
                </c:pt>
                <c:pt idx="20399">
                  <c:v>41393.957000000002</c:v>
                </c:pt>
                <c:pt idx="20400">
                  <c:v>41393.999000000003</c:v>
                </c:pt>
                <c:pt idx="20401">
                  <c:v>41394.04</c:v>
                </c:pt>
                <c:pt idx="20402">
                  <c:v>41394.082000000002</c:v>
                </c:pt>
                <c:pt idx="20403">
                  <c:v>41394.124000000003</c:v>
                </c:pt>
                <c:pt idx="20404">
                  <c:v>41394.165000000001</c:v>
                </c:pt>
                <c:pt idx="20405">
                  <c:v>41394.207000000002</c:v>
                </c:pt>
                <c:pt idx="20406">
                  <c:v>41394.249000000003</c:v>
                </c:pt>
                <c:pt idx="20407">
                  <c:v>41394.290999999997</c:v>
                </c:pt>
                <c:pt idx="20408">
                  <c:v>41394.332999999999</c:v>
                </c:pt>
                <c:pt idx="20409">
                  <c:v>41394.374000000003</c:v>
                </c:pt>
                <c:pt idx="20410">
                  <c:v>41394.415999999997</c:v>
                </c:pt>
                <c:pt idx="20411">
                  <c:v>41394.457999999999</c:v>
                </c:pt>
                <c:pt idx="20412">
                  <c:v>41394.499000000003</c:v>
                </c:pt>
                <c:pt idx="20413">
                  <c:v>41394.540999999997</c:v>
                </c:pt>
                <c:pt idx="20414">
                  <c:v>41394.582999999999</c:v>
                </c:pt>
                <c:pt idx="20415">
                  <c:v>41394.624000000003</c:v>
                </c:pt>
                <c:pt idx="20416">
                  <c:v>41394.665999999997</c:v>
                </c:pt>
                <c:pt idx="20417">
                  <c:v>41394.707999999999</c:v>
                </c:pt>
                <c:pt idx="20418">
                  <c:v>41394.749000000003</c:v>
                </c:pt>
                <c:pt idx="20419">
                  <c:v>41394.790999999997</c:v>
                </c:pt>
                <c:pt idx="20420">
                  <c:v>41394.832999999999</c:v>
                </c:pt>
                <c:pt idx="20421">
                  <c:v>41394.874000000003</c:v>
                </c:pt>
                <c:pt idx="20422">
                  <c:v>41394.915999999997</c:v>
                </c:pt>
                <c:pt idx="20423">
                  <c:v>41394.957000000002</c:v>
                </c:pt>
                <c:pt idx="20424">
                  <c:v>41394.999000000003</c:v>
                </c:pt>
                <c:pt idx="20425">
                  <c:v>41395.040999999997</c:v>
                </c:pt>
                <c:pt idx="20426">
                  <c:v>41395.082999999999</c:v>
                </c:pt>
                <c:pt idx="20427">
                  <c:v>41395.124000000003</c:v>
                </c:pt>
                <c:pt idx="20428">
                  <c:v>41395.165999999997</c:v>
                </c:pt>
                <c:pt idx="20429">
                  <c:v>41395.207000000002</c:v>
                </c:pt>
                <c:pt idx="20430">
                  <c:v>41395.249000000003</c:v>
                </c:pt>
                <c:pt idx="20431">
                  <c:v>41395.290999999997</c:v>
                </c:pt>
                <c:pt idx="20432">
                  <c:v>41395.332000000002</c:v>
                </c:pt>
                <c:pt idx="20433">
                  <c:v>41395.374000000003</c:v>
                </c:pt>
                <c:pt idx="20434">
                  <c:v>41395.415999999997</c:v>
                </c:pt>
                <c:pt idx="20435">
                  <c:v>41395.457000000002</c:v>
                </c:pt>
                <c:pt idx="20436">
                  <c:v>41395.499000000003</c:v>
                </c:pt>
                <c:pt idx="20437">
                  <c:v>41395.540999999997</c:v>
                </c:pt>
                <c:pt idx="20438">
                  <c:v>41395.582000000002</c:v>
                </c:pt>
                <c:pt idx="20439">
                  <c:v>41395.624000000003</c:v>
                </c:pt>
                <c:pt idx="20440">
                  <c:v>41395.665999999997</c:v>
                </c:pt>
                <c:pt idx="20441">
                  <c:v>41395.707999999999</c:v>
                </c:pt>
                <c:pt idx="20442">
                  <c:v>41395.75</c:v>
                </c:pt>
                <c:pt idx="20443">
                  <c:v>41395.790999999997</c:v>
                </c:pt>
                <c:pt idx="20444">
                  <c:v>41395.832000000002</c:v>
                </c:pt>
                <c:pt idx="20445">
                  <c:v>41395.874000000003</c:v>
                </c:pt>
                <c:pt idx="20446">
                  <c:v>41395.915999999997</c:v>
                </c:pt>
                <c:pt idx="20447">
                  <c:v>41395.957999999999</c:v>
                </c:pt>
                <c:pt idx="20448">
                  <c:v>41395.999000000003</c:v>
                </c:pt>
                <c:pt idx="20449">
                  <c:v>41396.040999999997</c:v>
                </c:pt>
                <c:pt idx="20450">
                  <c:v>41396.082999999999</c:v>
                </c:pt>
                <c:pt idx="20451">
                  <c:v>41396.124000000003</c:v>
                </c:pt>
                <c:pt idx="20452">
                  <c:v>41396.165999999997</c:v>
                </c:pt>
                <c:pt idx="20453">
                  <c:v>41396.207000000002</c:v>
                </c:pt>
                <c:pt idx="20454">
                  <c:v>41396.249000000003</c:v>
                </c:pt>
                <c:pt idx="20455">
                  <c:v>41396.290999999997</c:v>
                </c:pt>
                <c:pt idx="20456">
                  <c:v>41396.332000000002</c:v>
                </c:pt>
                <c:pt idx="20457">
                  <c:v>41396.374000000003</c:v>
                </c:pt>
                <c:pt idx="20458">
                  <c:v>41396.415000000001</c:v>
                </c:pt>
                <c:pt idx="20459">
                  <c:v>41396.457000000002</c:v>
                </c:pt>
                <c:pt idx="20460">
                  <c:v>41396.499000000003</c:v>
                </c:pt>
                <c:pt idx="20461">
                  <c:v>41396.540999999997</c:v>
                </c:pt>
                <c:pt idx="20462">
                  <c:v>41396.582999999999</c:v>
                </c:pt>
                <c:pt idx="20463">
                  <c:v>41396.624000000003</c:v>
                </c:pt>
                <c:pt idx="20464">
                  <c:v>41396.665999999997</c:v>
                </c:pt>
                <c:pt idx="20465">
                  <c:v>41396.707000000002</c:v>
                </c:pt>
                <c:pt idx="20466">
                  <c:v>41396.749000000003</c:v>
                </c:pt>
                <c:pt idx="20467">
                  <c:v>41396.790999999997</c:v>
                </c:pt>
                <c:pt idx="20468">
                  <c:v>41396.832000000002</c:v>
                </c:pt>
                <c:pt idx="20469">
                  <c:v>41396.875</c:v>
                </c:pt>
                <c:pt idx="20470">
                  <c:v>41396.915999999997</c:v>
                </c:pt>
                <c:pt idx="20471">
                  <c:v>41396.957999999999</c:v>
                </c:pt>
                <c:pt idx="20472">
                  <c:v>41396.999000000003</c:v>
                </c:pt>
                <c:pt idx="20473">
                  <c:v>41397.040999999997</c:v>
                </c:pt>
                <c:pt idx="20474">
                  <c:v>41397.082999999999</c:v>
                </c:pt>
                <c:pt idx="20475">
                  <c:v>41397.124000000003</c:v>
                </c:pt>
                <c:pt idx="20476">
                  <c:v>41397.165000000001</c:v>
                </c:pt>
                <c:pt idx="20477">
                  <c:v>41397.207000000002</c:v>
                </c:pt>
                <c:pt idx="20478">
                  <c:v>41397.249000000003</c:v>
                </c:pt>
                <c:pt idx="20479">
                  <c:v>41397.290999999997</c:v>
                </c:pt>
                <c:pt idx="20480">
                  <c:v>41397.332000000002</c:v>
                </c:pt>
                <c:pt idx="20481">
                  <c:v>41397.374000000003</c:v>
                </c:pt>
                <c:pt idx="20482">
                  <c:v>41397.415999999997</c:v>
                </c:pt>
                <c:pt idx="20483">
                  <c:v>41397.457999999999</c:v>
                </c:pt>
                <c:pt idx="20484">
                  <c:v>41397.499000000003</c:v>
                </c:pt>
                <c:pt idx="20485">
                  <c:v>41397.540999999997</c:v>
                </c:pt>
                <c:pt idx="20486">
                  <c:v>41397.582000000002</c:v>
                </c:pt>
                <c:pt idx="20487">
                  <c:v>41397.624000000003</c:v>
                </c:pt>
                <c:pt idx="20488">
                  <c:v>41397.665000000001</c:v>
                </c:pt>
                <c:pt idx="20489">
                  <c:v>41397.707000000002</c:v>
                </c:pt>
                <c:pt idx="20490">
                  <c:v>41397.749000000003</c:v>
                </c:pt>
                <c:pt idx="20491">
                  <c:v>41397.790999999997</c:v>
                </c:pt>
                <c:pt idx="20492">
                  <c:v>41397.832999999999</c:v>
                </c:pt>
                <c:pt idx="20493">
                  <c:v>41397.874000000003</c:v>
                </c:pt>
                <c:pt idx="20494">
                  <c:v>41397.915000000001</c:v>
                </c:pt>
                <c:pt idx="20495">
                  <c:v>41397.957000000002</c:v>
                </c:pt>
                <c:pt idx="20496">
                  <c:v>41397.999000000003</c:v>
                </c:pt>
                <c:pt idx="20497">
                  <c:v>41398.040999999997</c:v>
                </c:pt>
                <c:pt idx="20498">
                  <c:v>41398.082000000002</c:v>
                </c:pt>
                <c:pt idx="20499">
                  <c:v>41398.124000000003</c:v>
                </c:pt>
                <c:pt idx="20500">
                  <c:v>41398.165000000001</c:v>
                </c:pt>
                <c:pt idx="20501">
                  <c:v>41398.207999999999</c:v>
                </c:pt>
                <c:pt idx="20502">
                  <c:v>41398.249000000003</c:v>
                </c:pt>
                <c:pt idx="20503">
                  <c:v>41398.290999999997</c:v>
                </c:pt>
                <c:pt idx="20504">
                  <c:v>41398.332999999999</c:v>
                </c:pt>
                <c:pt idx="20505">
                  <c:v>41398.374000000003</c:v>
                </c:pt>
                <c:pt idx="20506">
                  <c:v>41398.415999999997</c:v>
                </c:pt>
                <c:pt idx="20507">
                  <c:v>41398.457000000002</c:v>
                </c:pt>
                <c:pt idx="20508">
                  <c:v>41398.499000000003</c:v>
                </c:pt>
                <c:pt idx="20509">
                  <c:v>41398.54</c:v>
                </c:pt>
                <c:pt idx="20510">
                  <c:v>41398.582000000002</c:v>
                </c:pt>
                <c:pt idx="20511">
                  <c:v>41398.624000000003</c:v>
                </c:pt>
                <c:pt idx="20512">
                  <c:v>41398.665999999997</c:v>
                </c:pt>
                <c:pt idx="20513">
                  <c:v>41398.707000000002</c:v>
                </c:pt>
                <c:pt idx="20514">
                  <c:v>41398.749000000003</c:v>
                </c:pt>
                <c:pt idx="20515">
                  <c:v>41398.79</c:v>
                </c:pt>
                <c:pt idx="20516">
                  <c:v>41398.832000000002</c:v>
                </c:pt>
                <c:pt idx="20517">
                  <c:v>41398.874000000003</c:v>
                </c:pt>
                <c:pt idx="20518">
                  <c:v>41398.915999999997</c:v>
                </c:pt>
                <c:pt idx="20519">
                  <c:v>41398.957999999999</c:v>
                </c:pt>
                <c:pt idx="20520">
                  <c:v>41398.999000000003</c:v>
                </c:pt>
                <c:pt idx="20521">
                  <c:v>41399.040999999997</c:v>
                </c:pt>
                <c:pt idx="20522">
                  <c:v>41399.082000000002</c:v>
                </c:pt>
                <c:pt idx="20523">
                  <c:v>41399.124000000003</c:v>
                </c:pt>
                <c:pt idx="20524">
                  <c:v>41399.165999999997</c:v>
                </c:pt>
                <c:pt idx="20525">
                  <c:v>41399.207000000002</c:v>
                </c:pt>
                <c:pt idx="20526">
                  <c:v>41399.249000000003</c:v>
                </c:pt>
                <c:pt idx="20527">
                  <c:v>41399.290999999997</c:v>
                </c:pt>
                <c:pt idx="20528">
                  <c:v>41399.332000000002</c:v>
                </c:pt>
                <c:pt idx="20529">
                  <c:v>41399.374000000003</c:v>
                </c:pt>
                <c:pt idx="20530">
                  <c:v>41399.415000000001</c:v>
                </c:pt>
                <c:pt idx="20531">
                  <c:v>41399.457000000002</c:v>
                </c:pt>
                <c:pt idx="20532">
                  <c:v>41399.499000000003</c:v>
                </c:pt>
                <c:pt idx="20533">
                  <c:v>41399.54</c:v>
                </c:pt>
                <c:pt idx="20534">
                  <c:v>41399.582999999999</c:v>
                </c:pt>
                <c:pt idx="20535">
                  <c:v>41399.624000000003</c:v>
                </c:pt>
                <c:pt idx="20536">
                  <c:v>41399.665999999997</c:v>
                </c:pt>
                <c:pt idx="20537">
                  <c:v>41399.707999999999</c:v>
                </c:pt>
                <c:pt idx="20538">
                  <c:v>41399.749000000003</c:v>
                </c:pt>
                <c:pt idx="20539">
                  <c:v>41399.790999999997</c:v>
                </c:pt>
                <c:pt idx="20540">
                  <c:v>41399.832999999999</c:v>
                </c:pt>
                <c:pt idx="20541">
                  <c:v>41399.874000000003</c:v>
                </c:pt>
                <c:pt idx="20542">
                  <c:v>41399.915999999997</c:v>
                </c:pt>
                <c:pt idx="20543">
                  <c:v>41399.957000000002</c:v>
                </c:pt>
                <c:pt idx="20544">
                  <c:v>41399.999000000003</c:v>
                </c:pt>
                <c:pt idx="20545">
                  <c:v>41400.040999999997</c:v>
                </c:pt>
                <c:pt idx="20546">
                  <c:v>41400.082000000002</c:v>
                </c:pt>
                <c:pt idx="20547">
                  <c:v>41400.124000000003</c:v>
                </c:pt>
                <c:pt idx="20548">
                  <c:v>41400.165999999997</c:v>
                </c:pt>
                <c:pt idx="20549">
                  <c:v>41400.207999999999</c:v>
                </c:pt>
                <c:pt idx="20550">
                  <c:v>41400.249000000003</c:v>
                </c:pt>
                <c:pt idx="20551">
                  <c:v>41400.29</c:v>
                </c:pt>
                <c:pt idx="20552">
                  <c:v>41400.332000000002</c:v>
                </c:pt>
                <c:pt idx="20553">
                  <c:v>41400.374000000003</c:v>
                </c:pt>
                <c:pt idx="20554">
                  <c:v>41400.415999999997</c:v>
                </c:pt>
                <c:pt idx="20555">
                  <c:v>41400.457000000002</c:v>
                </c:pt>
                <c:pt idx="20556">
                  <c:v>41400.499000000003</c:v>
                </c:pt>
                <c:pt idx="20557">
                  <c:v>41400.540999999997</c:v>
                </c:pt>
                <c:pt idx="20558">
                  <c:v>41400.582999999999</c:v>
                </c:pt>
                <c:pt idx="20559">
                  <c:v>41400.624000000003</c:v>
                </c:pt>
                <c:pt idx="20560">
                  <c:v>41400.665999999997</c:v>
                </c:pt>
                <c:pt idx="20561">
                  <c:v>41400.707000000002</c:v>
                </c:pt>
                <c:pt idx="20562">
                  <c:v>41400.749000000003</c:v>
                </c:pt>
                <c:pt idx="20563">
                  <c:v>41400.790999999997</c:v>
                </c:pt>
                <c:pt idx="20564">
                  <c:v>41400.832000000002</c:v>
                </c:pt>
                <c:pt idx="20565">
                  <c:v>41400.874000000003</c:v>
                </c:pt>
                <c:pt idx="20566">
                  <c:v>41400.915999999997</c:v>
                </c:pt>
                <c:pt idx="20567">
                  <c:v>41400.957999999999</c:v>
                </c:pt>
                <c:pt idx="20568">
                  <c:v>41400.999000000003</c:v>
                </c:pt>
                <c:pt idx="20569">
                  <c:v>41401.040999999997</c:v>
                </c:pt>
                <c:pt idx="20570">
                  <c:v>41401.082000000002</c:v>
                </c:pt>
                <c:pt idx="20571">
                  <c:v>41401.124000000003</c:v>
                </c:pt>
                <c:pt idx="20572">
                  <c:v>41401.165999999997</c:v>
                </c:pt>
                <c:pt idx="20573">
                  <c:v>41401.207000000002</c:v>
                </c:pt>
                <c:pt idx="20574">
                  <c:v>41401.249000000003</c:v>
                </c:pt>
                <c:pt idx="20575">
                  <c:v>41401.29</c:v>
                </c:pt>
                <c:pt idx="20576">
                  <c:v>41401.332000000002</c:v>
                </c:pt>
                <c:pt idx="20577">
                  <c:v>41401.374000000003</c:v>
                </c:pt>
                <c:pt idx="20578">
                  <c:v>41401.415999999997</c:v>
                </c:pt>
                <c:pt idx="20579">
                  <c:v>41401.457999999999</c:v>
                </c:pt>
                <c:pt idx="20580">
                  <c:v>41401.499000000003</c:v>
                </c:pt>
                <c:pt idx="20581">
                  <c:v>41401.540999999997</c:v>
                </c:pt>
                <c:pt idx="20582">
                  <c:v>41401.582000000002</c:v>
                </c:pt>
                <c:pt idx="20583">
                  <c:v>41401.624000000003</c:v>
                </c:pt>
                <c:pt idx="20584">
                  <c:v>41401.665000000001</c:v>
                </c:pt>
                <c:pt idx="20585">
                  <c:v>41401.707000000002</c:v>
                </c:pt>
                <c:pt idx="20586">
                  <c:v>41401.749000000003</c:v>
                </c:pt>
                <c:pt idx="20587">
                  <c:v>41401.790999999997</c:v>
                </c:pt>
                <c:pt idx="20588">
                  <c:v>41401.832000000002</c:v>
                </c:pt>
                <c:pt idx="20589">
                  <c:v>41401.874000000003</c:v>
                </c:pt>
                <c:pt idx="20590">
                  <c:v>41401.915999999997</c:v>
                </c:pt>
                <c:pt idx="20591">
                  <c:v>41401.957000000002</c:v>
                </c:pt>
                <c:pt idx="20592">
                  <c:v>41401.999000000003</c:v>
                </c:pt>
                <c:pt idx="20593">
                  <c:v>41402.040999999997</c:v>
                </c:pt>
                <c:pt idx="20594">
                  <c:v>41402.082000000002</c:v>
                </c:pt>
                <c:pt idx="20595">
                  <c:v>41402.124000000003</c:v>
                </c:pt>
                <c:pt idx="20596">
                  <c:v>41402.165999999997</c:v>
                </c:pt>
                <c:pt idx="20597">
                  <c:v>41402.207000000002</c:v>
                </c:pt>
                <c:pt idx="20598">
                  <c:v>41402.249000000003</c:v>
                </c:pt>
                <c:pt idx="20599">
                  <c:v>41402.290999999997</c:v>
                </c:pt>
                <c:pt idx="20600">
                  <c:v>41402.332999999999</c:v>
                </c:pt>
                <c:pt idx="20601">
                  <c:v>41402.374000000003</c:v>
                </c:pt>
                <c:pt idx="20602">
                  <c:v>41402.415999999997</c:v>
                </c:pt>
                <c:pt idx="20603">
                  <c:v>41402.457000000002</c:v>
                </c:pt>
                <c:pt idx="20604">
                  <c:v>41402.499000000003</c:v>
                </c:pt>
                <c:pt idx="20605">
                  <c:v>41402.540999999997</c:v>
                </c:pt>
                <c:pt idx="20606">
                  <c:v>41402.582000000002</c:v>
                </c:pt>
                <c:pt idx="20607">
                  <c:v>41402.624000000003</c:v>
                </c:pt>
                <c:pt idx="20608">
                  <c:v>41402.665999999997</c:v>
                </c:pt>
                <c:pt idx="20609">
                  <c:v>41402.707000000002</c:v>
                </c:pt>
                <c:pt idx="20610">
                  <c:v>41402.749000000003</c:v>
                </c:pt>
                <c:pt idx="20611">
                  <c:v>41402.79</c:v>
                </c:pt>
                <c:pt idx="20612">
                  <c:v>41402.832000000002</c:v>
                </c:pt>
                <c:pt idx="20613">
                  <c:v>41402.874000000003</c:v>
                </c:pt>
                <c:pt idx="20614">
                  <c:v>41402.915000000001</c:v>
                </c:pt>
                <c:pt idx="20615">
                  <c:v>41402.957000000002</c:v>
                </c:pt>
                <c:pt idx="20616">
                  <c:v>41402.999000000003</c:v>
                </c:pt>
                <c:pt idx="20617">
                  <c:v>41403.040999999997</c:v>
                </c:pt>
                <c:pt idx="20618">
                  <c:v>41403.082000000002</c:v>
                </c:pt>
                <c:pt idx="20619">
                  <c:v>41403.124000000003</c:v>
                </c:pt>
                <c:pt idx="20620">
                  <c:v>41403.165000000001</c:v>
                </c:pt>
                <c:pt idx="20621">
                  <c:v>41403.207000000002</c:v>
                </c:pt>
                <c:pt idx="20622">
                  <c:v>41403.249000000003</c:v>
                </c:pt>
                <c:pt idx="20623">
                  <c:v>41403.290999999997</c:v>
                </c:pt>
                <c:pt idx="20624">
                  <c:v>41403.332999999999</c:v>
                </c:pt>
                <c:pt idx="20625">
                  <c:v>41403.374000000003</c:v>
                </c:pt>
                <c:pt idx="20626">
                  <c:v>41403.415000000001</c:v>
                </c:pt>
                <c:pt idx="20627">
                  <c:v>41403.457000000002</c:v>
                </c:pt>
                <c:pt idx="20628">
                  <c:v>41403.499000000003</c:v>
                </c:pt>
                <c:pt idx="20629">
                  <c:v>41403.540999999997</c:v>
                </c:pt>
                <c:pt idx="20630">
                  <c:v>41403.582000000002</c:v>
                </c:pt>
                <c:pt idx="20631">
                  <c:v>41403.624000000003</c:v>
                </c:pt>
                <c:pt idx="20632">
                  <c:v>41403.665999999997</c:v>
                </c:pt>
                <c:pt idx="20633">
                  <c:v>41403.707000000002</c:v>
                </c:pt>
                <c:pt idx="20634">
                  <c:v>41403.749000000003</c:v>
                </c:pt>
                <c:pt idx="20635">
                  <c:v>41403.79</c:v>
                </c:pt>
                <c:pt idx="20636">
                  <c:v>41403.832000000002</c:v>
                </c:pt>
                <c:pt idx="20637">
                  <c:v>41403.874000000003</c:v>
                </c:pt>
                <c:pt idx="20638">
                  <c:v>41403.915999999997</c:v>
                </c:pt>
                <c:pt idx="20639">
                  <c:v>41403.957000000002</c:v>
                </c:pt>
                <c:pt idx="20640">
                  <c:v>41403.999000000003</c:v>
                </c:pt>
                <c:pt idx="20641">
                  <c:v>41404.040999999997</c:v>
                </c:pt>
                <c:pt idx="20642">
                  <c:v>41404.082000000002</c:v>
                </c:pt>
                <c:pt idx="20643">
                  <c:v>41404.124000000003</c:v>
                </c:pt>
                <c:pt idx="20644">
                  <c:v>41404.165000000001</c:v>
                </c:pt>
                <c:pt idx="20645">
                  <c:v>41404.207000000002</c:v>
                </c:pt>
                <c:pt idx="20646">
                  <c:v>41404.249000000003</c:v>
                </c:pt>
                <c:pt idx="20647">
                  <c:v>41404.290999999997</c:v>
                </c:pt>
                <c:pt idx="20648">
                  <c:v>41404.332000000002</c:v>
                </c:pt>
                <c:pt idx="20649">
                  <c:v>41404.374000000003</c:v>
                </c:pt>
                <c:pt idx="20650">
                  <c:v>41404.415000000001</c:v>
                </c:pt>
                <c:pt idx="20651">
                  <c:v>41404.457000000002</c:v>
                </c:pt>
                <c:pt idx="20652">
                  <c:v>41404.499000000003</c:v>
                </c:pt>
                <c:pt idx="20653">
                  <c:v>41404.54</c:v>
                </c:pt>
                <c:pt idx="20654">
                  <c:v>41404.582000000002</c:v>
                </c:pt>
                <c:pt idx="20655">
                  <c:v>41404.624000000003</c:v>
                </c:pt>
                <c:pt idx="20656">
                  <c:v>41404.665999999997</c:v>
                </c:pt>
                <c:pt idx="20657">
                  <c:v>41404.707000000002</c:v>
                </c:pt>
                <c:pt idx="20658">
                  <c:v>41404.749000000003</c:v>
                </c:pt>
                <c:pt idx="20659">
                  <c:v>41404.790999999997</c:v>
                </c:pt>
                <c:pt idx="20660">
                  <c:v>41404.832000000002</c:v>
                </c:pt>
                <c:pt idx="20661">
                  <c:v>41404.874000000003</c:v>
                </c:pt>
                <c:pt idx="20662">
                  <c:v>41404.915999999997</c:v>
                </c:pt>
                <c:pt idx="20663">
                  <c:v>41404.957000000002</c:v>
                </c:pt>
                <c:pt idx="20664">
                  <c:v>41404.999000000003</c:v>
                </c:pt>
                <c:pt idx="20665">
                  <c:v>41405.040999999997</c:v>
                </c:pt>
                <c:pt idx="20666">
                  <c:v>41405.082000000002</c:v>
                </c:pt>
                <c:pt idx="20667">
                  <c:v>41405.124000000003</c:v>
                </c:pt>
                <c:pt idx="20668">
                  <c:v>41405.165999999997</c:v>
                </c:pt>
                <c:pt idx="20669">
                  <c:v>41405.207000000002</c:v>
                </c:pt>
                <c:pt idx="20670">
                  <c:v>41405.249000000003</c:v>
                </c:pt>
                <c:pt idx="20671">
                  <c:v>41405.290999999997</c:v>
                </c:pt>
                <c:pt idx="20672">
                  <c:v>41405.332000000002</c:v>
                </c:pt>
                <c:pt idx="20673">
                  <c:v>41405.374000000003</c:v>
                </c:pt>
                <c:pt idx="20674">
                  <c:v>41405.415999999997</c:v>
                </c:pt>
                <c:pt idx="20675">
                  <c:v>41405.457000000002</c:v>
                </c:pt>
                <c:pt idx="20676">
                  <c:v>41405.499000000003</c:v>
                </c:pt>
                <c:pt idx="20677">
                  <c:v>41405.540999999997</c:v>
                </c:pt>
                <c:pt idx="20678">
                  <c:v>41405.582000000002</c:v>
                </c:pt>
                <c:pt idx="20679">
                  <c:v>41405.624000000003</c:v>
                </c:pt>
                <c:pt idx="20680">
                  <c:v>41405.665999999997</c:v>
                </c:pt>
                <c:pt idx="20681">
                  <c:v>41405.707000000002</c:v>
                </c:pt>
                <c:pt idx="20682">
                  <c:v>41405.749000000003</c:v>
                </c:pt>
                <c:pt idx="20683">
                  <c:v>41405.79</c:v>
                </c:pt>
                <c:pt idx="20684">
                  <c:v>41405.832000000002</c:v>
                </c:pt>
                <c:pt idx="20685">
                  <c:v>41405.874000000003</c:v>
                </c:pt>
                <c:pt idx="20686">
                  <c:v>41405.915000000001</c:v>
                </c:pt>
                <c:pt idx="20687">
                  <c:v>41405.957000000002</c:v>
                </c:pt>
                <c:pt idx="20688">
                  <c:v>41405.999000000003</c:v>
                </c:pt>
                <c:pt idx="20689">
                  <c:v>41406.04</c:v>
                </c:pt>
                <c:pt idx="20690">
                  <c:v>41406.082000000002</c:v>
                </c:pt>
                <c:pt idx="20691">
                  <c:v>41406.124000000003</c:v>
                </c:pt>
                <c:pt idx="20692">
                  <c:v>41406.165999999997</c:v>
                </c:pt>
                <c:pt idx="20693">
                  <c:v>41406.207000000002</c:v>
                </c:pt>
                <c:pt idx="20694">
                  <c:v>41406.249000000003</c:v>
                </c:pt>
                <c:pt idx="20695">
                  <c:v>41406.29</c:v>
                </c:pt>
                <c:pt idx="20696">
                  <c:v>41406.332000000002</c:v>
                </c:pt>
                <c:pt idx="20697">
                  <c:v>41406.374000000003</c:v>
                </c:pt>
                <c:pt idx="20698">
                  <c:v>41406.415999999997</c:v>
                </c:pt>
                <c:pt idx="20699">
                  <c:v>41406.457000000002</c:v>
                </c:pt>
                <c:pt idx="20700">
                  <c:v>41406.499000000003</c:v>
                </c:pt>
                <c:pt idx="20701">
                  <c:v>41406.540999999997</c:v>
                </c:pt>
                <c:pt idx="20702">
                  <c:v>41406.582000000002</c:v>
                </c:pt>
                <c:pt idx="20703">
                  <c:v>41406.624000000003</c:v>
                </c:pt>
                <c:pt idx="20704">
                  <c:v>41406.665000000001</c:v>
                </c:pt>
                <c:pt idx="20705">
                  <c:v>41406.707000000002</c:v>
                </c:pt>
                <c:pt idx="20706">
                  <c:v>41406.749000000003</c:v>
                </c:pt>
                <c:pt idx="20707">
                  <c:v>41406.790999999997</c:v>
                </c:pt>
                <c:pt idx="20708">
                  <c:v>41406.832000000002</c:v>
                </c:pt>
                <c:pt idx="20709">
                  <c:v>41406.874000000003</c:v>
                </c:pt>
                <c:pt idx="20710">
                  <c:v>41406.915999999997</c:v>
                </c:pt>
                <c:pt idx="20711">
                  <c:v>41406.957000000002</c:v>
                </c:pt>
                <c:pt idx="20712">
                  <c:v>41406.999000000003</c:v>
                </c:pt>
                <c:pt idx="20713">
                  <c:v>41407.040000000001</c:v>
                </c:pt>
                <c:pt idx="20714">
                  <c:v>41407.082000000002</c:v>
                </c:pt>
                <c:pt idx="20715">
                  <c:v>41407.124000000003</c:v>
                </c:pt>
                <c:pt idx="20716">
                  <c:v>41407.165999999997</c:v>
                </c:pt>
                <c:pt idx="20717">
                  <c:v>41407.207000000002</c:v>
                </c:pt>
                <c:pt idx="20718">
                  <c:v>41407.249000000003</c:v>
                </c:pt>
                <c:pt idx="20719">
                  <c:v>41407.290999999997</c:v>
                </c:pt>
                <c:pt idx="20720">
                  <c:v>41407.332000000002</c:v>
                </c:pt>
                <c:pt idx="20721">
                  <c:v>41407.374000000003</c:v>
                </c:pt>
                <c:pt idx="20722">
                  <c:v>41407.415000000001</c:v>
                </c:pt>
                <c:pt idx="20723">
                  <c:v>41407.457000000002</c:v>
                </c:pt>
                <c:pt idx="20724">
                  <c:v>41407.499000000003</c:v>
                </c:pt>
                <c:pt idx="20725">
                  <c:v>41407.540999999997</c:v>
                </c:pt>
                <c:pt idx="20726">
                  <c:v>41407.582000000002</c:v>
                </c:pt>
                <c:pt idx="20727">
                  <c:v>41407.624000000003</c:v>
                </c:pt>
                <c:pt idx="20728">
                  <c:v>41407.665999999997</c:v>
                </c:pt>
                <c:pt idx="20729">
                  <c:v>41407.707000000002</c:v>
                </c:pt>
                <c:pt idx="20730">
                  <c:v>41407.749000000003</c:v>
                </c:pt>
                <c:pt idx="20731">
                  <c:v>41407.790999999997</c:v>
                </c:pt>
                <c:pt idx="20732">
                  <c:v>41407.832000000002</c:v>
                </c:pt>
                <c:pt idx="20733">
                  <c:v>41407.874000000003</c:v>
                </c:pt>
                <c:pt idx="20734">
                  <c:v>41407.915000000001</c:v>
                </c:pt>
                <c:pt idx="20735">
                  <c:v>41407.957000000002</c:v>
                </c:pt>
                <c:pt idx="20736">
                  <c:v>41407.999000000003</c:v>
                </c:pt>
                <c:pt idx="20737">
                  <c:v>41408.04</c:v>
                </c:pt>
                <c:pt idx="20738">
                  <c:v>41408.082000000002</c:v>
                </c:pt>
                <c:pt idx="20739">
                  <c:v>41408.124000000003</c:v>
                </c:pt>
                <c:pt idx="20740">
                  <c:v>41408.165999999997</c:v>
                </c:pt>
                <c:pt idx="20741">
                  <c:v>41408.207000000002</c:v>
                </c:pt>
                <c:pt idx="20742">
                  <c:v>41408.249000000003</c:v>
                </c:pt>
                <c:pt idx="20743">
                  <c:v>41408.290999999997</c:v>
                </c:pt>
                <c:pt idx="20744">
                  <c:v>41408.332000000002</c:v>
                </c:pt>
                <c:pt idx="20745">
                  <c:v>41408.374000000003</c:v>
                </c:pt>
                <c:pt idx="20746">
                  <c:v>41408.415999999997</c:v>
                </c:pt>
                <c:pt idx="20747">
                  <c:v>41408.457000000002</c:v>
                </c:pt>
                <c:pt idx="20748">
                  <c:v>41408.499000000003</c:v>
                </c:pt>
                <c:pt idx="20749">
                  <c:v>41408.540999999997</c:v>
                </c:pt>
                <c:pt idx="20750">
                  <c:v>41408.582000000002</c:v>
                </c:pt>
                <c:pt idx="20751">
                  <c:v>41408.624000000003</c:v>
                </c:pt>
                <c:pt idx="20752">
                  <c:v>41408.665999999997</c:v>
                </c:pt>
                <c:pt idx="20753">
                  <c:v>41408.707000000002</c:v>
                </c:pt>
                <c:pt idx="20754">
                  <c:v>41408.749000000003</c:v>
                </c:pt>
                <c:pt idx="20755">
                  <c:v>41408.790999999997</c:v>
                </c:pt>
                <c:pt idx="20756">
                  <c:v>41408.832000000002</c:v>
                </c:pt>
                <c:pt idx="20757">
                  <c:v>41408.874000000003</c:v>
                </c:pt>
                <c:pt idx="20758">
                  <c:v>41408.915999999997</c:v>
                </c:pt>
                <c:pt idx="20759">
                  <c:v>41408.957000000002</c:v>
                </c:pt>
                <c:pt idx="20760">
                  <c:v>41408.999000000003</c:v>
                </c:pt>
                <c:pt idx="20761">
                  <c:v>41409.040999999997</c:v>
                </c:pt>
                <c:pt idx="20762">
                  <c:v>41409.082000000002</c:v>
                </c:pt>
                <c:pt idx="20763">
                  <c:v>41409.124000000003</c:v>
                </c:pt>
                <c:pt idx="20764">
                  <c:v>41409.165999999997</c:v>
                </c:pt>
                <c:pt idx="20765">
                  <c:v>41409.207000000002</c:v>
                </c:pt>
                <c:pt idx="20766">
                  <c:v>41409.249000000003</c:v>
                </c:pt>
                <c:pt idx="20767">
                  <c:v>41409.290999999997</c:v>
                </c:pt>
                <c:pt idx="20768">
                  <c:v>41409.332000000002</c:v>
                </c:pt>
                <c:pt idx="20769">
                  <c:v>41409.374000000003</c:v>
                </c:pt>
                <c:pt idx="20770">
                  <c:v>41409.415999999997</c:v>
                </c:pt>
                <c:pt idx="20771">
                  <c:v>41409.457000000002</c:v>
                </c:pt>
                <c:pt idx="20772">
                  <c:v>41409.499000000003</c:v>
                </c:pt>
                <c:pt idx="20773">
                  <c:v>41409.540999999997</c:v>
                </c:pt>
                <c:pt idx="20774">
                  <c:v>41409.582000000002</c:v>
                </c:pt>
                <c:pt idx="20775">
                  <c:v>41409.624000000003</c:v>
                </c:pt>
                <c:pt idx="20776">
                  <c:v>41409.665999999997</c:v>
                </c:pt>
                <c:pt idx="20777">
                  <c:v>41409.707000000002</c:v>
                </c:pt>
                <c:pt idx="20778">
                  <c:v>41409.749000000003</c:v>
                </c:pt>
                <c:pt idx="20779">
                  <c:v>41409.79</c:v>
                </c:pt>
                <c:pt idx="20780">
                  <c:v>41409.832000000002</c:v>
                </c:pt>
                <c:pt idx="20781">
                  <c:v>41409.874000000003</c:v>
                </c:pt>
                <c:pt idx="20782">
                  <c:v>41409.915000000001</c:v>
                </c:pt>
                <c:pt idx="20783">
                  <c:v>41409.957000000002</c:v>
                </c:pt>
                <c:pt idx="20784">
                  <c:v>41409.999000000003</c:v>
                </c:pt>
                <c:pt idx="20785">
                  <c:v>41410.04</c:v>
                </c:pt>
                <c:pt idx="20786">
                  <c:v>41410.082000000002</c:v>
                </c:pt>
                <c:pt idx="20787">
                  <c:v>41410.124000000003</c:v>
                </c:pt>
                <c:pt idx="20788">
                  <c:v>41410.165999999997</c:v>
                </c:pt>
                <c:pt idx="20789">
                  <c:v>41410.207000000002</c:v>
                </c:pt>
                <c:pt idx="20790">
                  <c:v>41410.249000000003</c:v>
                </c:pt>
                <c:pt idx="20791">
                  <c:v>41410.290999999997</c:v>
                </c:pt>
                <c:pt idx="20792">
                  <c:v>41410.332000000002</c:v>
                </c:pt>
                <c:pt idx="20793">
                  <c:v>41410.374000000003</c:v>
                </c:pt>
                <c:pt idx="20794">
                  <c:v>41410.415000000001</c:v>
                </c:pt>
                <c:pt idx="20795">
                  <c:v>41410.457000000002</c:v>
                </c:pt>
                <c:pt idx="20796">
                  <c:v>41410.499000000003</c:v>
                </c:pt>
                <c:pt idx="20797">
                  <c:v>41410.540999999997</c:v>
                </c:pt>
                <c:pt idx="20798">
                  <c:v>41410.582000000002</c:v>
                </c:pt>
                <c:pt idx="20799">
                  <c:v>41410.624000000003</c:v>
                </c:pt>
                <c:pt idx="20800">
                  <c:v>41410.665999999997</c:v>
                </c:pt>
                <c:pt idx="20801">
                  <c:v>41410.707000000002</c:v>
                </c:pt>
                <c:pt idx="20802">
                  <c:v>41410.749000000003</c:v>
                </c:pt>
                <c:pt idx="20803">
                  <c:v>41410.790999999997</c:v>
                </c:pt>
                <c:pt idx="20804">
                  <c:v>41410.832999999999</c:v>
                </c:pt>
                <c:pt idx="20805">
                  <c:v>41410.874000000003</c:v>
                </c:pt>
                <c:pt idx="20806">
                  <c:v>41410.915999999997</c:v>
                </c:pt>
                <c:pt idx="20807">
                  <c:v>41410.957000000002</c:v>
                </c:pt>
                <c:pt idx="20808">
                  <c:v>41410.999000000003</c:v>
                </c:pt>
                <c:pt idx="20809">
                  <c:v>41411.040000000001</c:v>
                </c:pt>
                <c:pt idx="20810">
                  <c:v>41411.082000000002</c:v>
                </c:pt>
                <c:pt idx="20811">
                  <c:v>41411.124000000003</c:v>
                </c:pt>
                <c:pt idx="20812">
                  <c:v>41411.165000000001</c:v>
                </c:pt>
                <c:pt idx="20813">
                  <c:v>41411.207000000002</c:v>
                </c:pt>
                <c:pt idx="20814">
                  <c:v>41411.249000000003</c:v>
                </c:pt>
                <c:pt idx="20815">
                  <c:v>41411.29</c:v>
                </c:pt>
                <c:pt idx="20816">
                  <c:v>41411.332000000002</c:v>
                </c:pt>
                <c:pt idx="20817">
                  <c:v>41411.374000000003</c:v>
                </c:pt>
                <c:pt idx="20818">
                  <c:v>41411.415999999997</c:v>
                </c:pt>
                <c:pt idx="20819">
                  <c:v>41411.457000000002</c:v>
                </c:pt>
                <c:pt idx="20820">
                  <c:v>41411.499000000003</c:v>
                </c:pt>
                <c:pt idx="20821">
                  <c:v>41411.540999999997</c:v>
                </c:pt>
                <c:pt idx="20822">
                  <c:v>41411.582000000002</c:v>
                </c:pt>
                <c:pt idx="20823">
                  <c:v>41411.624000000003</c:v>
                </c:pt>
                <c:pt idx="20824">
                  <c:v>41411.665000000001</c:v>
                </c:pt>
                <c:pt idx="20825">
                  <c:v>41411.707000000002</c:v>
                </c:pt>
                <c:pt idx="20826">
                  <c:v>41411.749000000003</c:v>
                </c:pt>
                <c:pt idx="20827">
                  <c:v>41411.790999999997</c:v>
                </c:pt>
                <c:pt idx="20828">
                  <c:v>41411.832000000002</c:v>
                </c:pt>
                <c:pt idx="20829">
                  <c:v>41411.874000000003</c:v>
                </c:pt>
                <c:pt idx="20830">
                  <c:v>41411.915999999997</c:v>
                </c:pt>
                <c:pt idx="20831">
                  <c:v>41411.957000000002</c:v>
                </c:pt>
                <c:pt idx="20832">
                  <c:v>41411.999000000003</c:v>
                </c:pt>
                <c:pt idx="20833">
                  <c:v>41412.040999999997</c:v>
                </c:pt>
                <c:pt idx="20834">
                  <c:v>41412.082000000002</c:v>
                </c:pt>
                <c:pt idx="20835">
                  <c:v>41412.124000000003</c:v>
                </c:pt>
                <c:pt idx="20836">
                  <c:v>41412.165000000001</c:v>
                </c:pt>
                <c:pt idx="20837">
                  <c:v>41412.207000000002</c:v>
                </c:pt>
                <c:pt idx="20838">
                  <c:v>41412.249000000003</c:v>
                </c:pt>
                <c:pt idx="20839">
                  <c:v>41412.29</c:v>
                </c:pt>
                <c:pt idx="20840">
                  <c:v>41412.332000000002</c:v>
                </c:pt>
                <c:pt idx="20841">
                  <c:v>41412.374000000003</c:v>
                </c:pt>
                <c:pt idx="20842">
                  <c:v>41412.415999999997</c:v>
                </c:pt>
                <c:pt idx="20843">
                  <c:v>41412.457000000002</c:v>
                </c:pt>
                <c:pt idx="20844">
                  <c:v>41412.499000000003</c:v>
                </c:pt>
                <c:pt idx="20845">
                  <c:v>41412.54</c:v>
                </c:pt>
                <c:pt idx="20846">
                  <c:v>41412.582000000002</c:v>
                </c:pt>
                <c:pt idx="20847">
                  <c:v>41412.624000000003</c:v>
                </c:pt>
                <c:pt idx="20848">
                  <c:v>41412.665999999997</c:v>
                </c:pt>
                <c:pt idx="20849">
                  <c:v>41412.707000000002</c:v>
                </c:pt>
                <c:pt idx="20850">
                  <c:v>41412.749000000003</c:v>
                </c:pt>
                <c:pt idx="20851">
                  <c:v>41412.790999999997</c:v>
                </c:pt>
                <c:pt idx="20852">
                  <c:v>41412.832000000002</c:v>
                </c:pt>
                <c:pt idx="20853">
                  <c:v>41412.874000000003</c:v>
                </c:pt>
                <c:pt idx="20854">
                  <c:v>41412.915999999997</c:v>
                </c:pt>
                <c:pt idx="20855">
                  <c:v>41412.957000000002</c:v>
                </c:pt>
                <c:pt idx="20856">
                  <c:v>41412.999000000003</c:v>
                </c:pt>
                <c:pt idx="20857">
                  <c:v>41413.040000000001</c:v>
                </c:pt>
                <c:pt idx="20858">
                  <c:v>41413.082000000002</c:v>
                </c:pt>
                <c:pt idx="20859">
                  <c:v>41413.124000000003</c:v>
                </c:pt>
                <c:pt idx="20860">
                  <c:v>41413.165000000001</c:v>
                </c:pt>
                <c:pt idx="20861">
                  <c:v>41413.207000000002</c:v>
                </c:pt>
                <c:pt idx="20862">
                  <c:v>41413.249000000003</c:v>
                </c:pt>
                <c:pt idx="20863">
                  <c:v>41413.29</c:v>
                </c:pt>
                <c:pt idx="20864">
                  <c:v>41413.332000000002</c:v>
                </c:pt>
                <c:pt idx="20865">
                  <c:v>41413.374000000003</c:v>
                </c:pt>
                <c:pt idx="20866">
                  <c:v>41413.415999999997</c:v>
                </c:pt>
                <c:pt idx="20867">
                  <c:v>41413.457000000002</c:v>
                </c:pt>
                <c:pt idx="20868">
                  <c:v>41413.499000000003</c:v>
                </c:pt>
                <c:pt idx="20869">
                  <c:v>41413.540999999997</c:v>
                </c:pt>
                <c:pt idx="20870">
                  <c:v>41413.582000000002</c:v>
                </c:pt>
                <c:pt idx="20871">
                  <c:v>41413.624000000003</c:v>
                </c:pt>
                <c:pt idx="20872">
                  <c:v>41413.665999999997</c:v>
                </c:pt>
                <c:pt idx="20873">
                  <c:v>41413.707000000002</c:v>
                </c:pt>
                <c:pt idx="20874">
                  <c:v>41413.749000000003</c:v>
                </c:pt>
                <c:pt idx="20875">
                  <c:v>41413.790999999997</c:v>
                </c:pt>
                <c:pt idx="20876">
                  <c:v>41413.832000000002</c:v>
                </c:pt>
                <c:pt idx="20877">
                  <c:v>41413.874000000003</c:v>
                </c:pt>
                <c:pt idx="20878">
                  <c:v>41413.915999999997</c:v>
                </c:pt>
                <c:pt idx="20879">
                  <c:v>41413.957000000002</c:v>
                </c:pt>
                <c:pt idx="20880">
                  <c:v>41413.999000000003</c:v>
                </c:pt>
                <c:pt idx="20881">
                  <c:v>41414.040999999997</c:v>
                </c:pt>
                <c:pt idx="20882">
                  <c:v>41414.082000000002</c:v>
                </c:pt>
                <c:pt idx="20883">
                  <c:v>41414.124000000003</c:v>
                </c:pt>
                <c:pt idx="20884">
                  <c:v>41414.165000000001</c:v>
                </c:pt>
                <c:pt idx="20885">
                  <c:v>41414.207000000002</c:v>
                </c:pt>
                <c:pt idx="20886">
                  <c:v>41414.249000000003</c:v>
                </c:pt>
                <c:pt idx="20887">
                  <c:v>41414.290999999997</c:v>
                </c:pt>
                <c:pt idx="20888">
                  <c:v>41414.332000000002</c:v>
                </c:pt>
                <c:pt idx="20889">
                  <c:v>41414.374000000003</c:v>
                </c:pt>
                <c:pt idx="20890">
                  <c:v>41414.415000000001</c:v>
                </c:pt>
                <c:pt idx="20891">
                  <c:v>41414.457000000002</c:v>
                </c:pt>
                <c:pt idx="20892">
                  <c:v>41414.499000000003</c:v>
                </c:pt>
                <c:pt idx="20893">
                  <c:v>41414.540999999997</c:v>
                </c:pt>
                <c:pt idx="20894">
                  <c:v>41414.582000000002</c:v>
                </c:pt>
                <c:pt idx="20895">
                  <c:v>41414.624000000003</c:v>
                </c:pt>
                <c:pt idx="20896">
                  <c:v>41414.665999999997</c:v>
                </c:pt>
                <c:pt idx="20897">
                  <c:v>41414.707000000002</c:v>
                </c:pt>
                <c:pt idx="20898">
                  <c:v>41414.749000000003</c:v>
                </c:pt>
                <c:pt idx="20899">
                  <c:v>41414.79</c:v>
                </c:pt>
                <c:pt idx="20900">
                  <c:v>41414.832000000002</c:v>
                </c:pt>
                <c:pt idx="20901">
                  <c:v>41414.874000000003</c:v>
                </c:pt>
                <c:pt idx="20902">
                  <c:v>41414.915999999997</c:v>
                </c:pt>
                <c:pt idx="20903">
                  <c:v>41414.957000000002</c:v>
                </c:pt>
                <c:pt idx="20904">
                  <c:v>41414.999000000003</c:v>
                </c:pt>
                <c:pt idx="20905">
                  <c:v>41415.040000000001</c:v>
                </c:pt>
                <c:pt idx="20906">
                  <c:v>41415.082000000002</c:v>
                </c:pt>
                <c:pt idx="20907">
                  <c:v>41415.124000000003</c:v>
                </c:pt>
                <c:pt idx="20908">
                  <c:v>41415.165999999997</c:v>
                </c:pt>
                <c:pt idx="20909">
                  <c:v>41415.207000000002</c:v>
                </c:pt>
                <c:pt idx="20910">
                  <c:v>41415.249000000003</c:v>
                </c:pt>
                <c:pt idx="20911">
                  <c:v>41415.29</c:v>
                </c:pt>
                <c:pt idx="20912">
                  <c:v>41415.332000000002</c:v>
                </c:pt>
                <c:pt idx="20913">
                  <c:v>41415.374000000003</c:v>
                </c:pt>
                <c:pt idx="20914">
                  <c:v>41415.415999999997</c:v>
                </c:pt>
                <c:pt idx="20915">
                  <c:v>41415.457000000002</c:v>
                </c:pt>
                <c:pt idx="20916">
                  <c:v>41415.499000000003</c:v>
                </c:pt>
                <c:pt idx="20917">
                  <c:v>41415.540999999997</c:v>
                </c:pt>
                <c:pt idx="20918">
                  <c:v>41415.582000000002</c:v>
                </c:pt>
                <c:pt idx="20919">
                  <c:v>41415.624000000003</c:v>
                </c:pt>
                <c:pt idx="20920">
                  <c:v>41415.665000000001</c:v>
                </c:pt>
                <c:pt idx="20921">
                  <c:v>41415.707000000002</c:v>
                </c:pt>
                <c:pt idx="20922">
                  <c:v>41415.749000000003</c:v>
                </c:pt>
                <c:pt idx="20923">
                  <c:v>41415.790999999997</c:v>
                </c:pt>
                <c:pt idx="20924">
                  <c:v>41415.832000000002</c:v>
                </c:pt>
                <c:pt idx="20925">
                  <c:v>41415.874000000003</c:v>
                </c:pt>
                <c:pt idx="20926">
                  <c:v>41415.915000000001</c:v>
                </c:pt>
                <c:pt idx="20927">
                  <c:v>41415.957000000002</c:v>
                </c:pt>
                <c:pt idx="20928">
                  <c:v>41415.999000000003</c:v>
                </c:pt>
                <c:pt idx="20929">
                  <c:v>41416.040999999997</c:v>
                </c:pt>
                <c:pt idx="20930">
                  <c:v>41416.082000000002</c:v>
                </c:pt>
                <c:pt idx="20931">
                  <c:v>41416.124000000003</c:v>
                </c:pt>
                <c:pt idx="20932">
                  <c:v>41416.165999999997</c:v>
                </c:pt>
                <c:pt idx="20933">
                  <c:v>41416.207000000002</c:v>
                </c:pt>
                <c:pt idx="20934">
                  <c:v>41416.249000000003</c:v>
                </c:pt>
                <c:pt idx="20935">
                  <c:v>41416.290999999997</c:v>
                </c:pt>
                <c:pt idx="20936">
                  <c:v>41416.332000000002</c:v>
                </c:pt>
                <c:pt idx="20937">
                  <c:v>41416.374000000003</c:v>
                </c:pt>
                <c:pt idx="20938">
                  <c:v>41416.415999999997</c:v>
                </c:pt>
                <c:pt idx="20939">
                  <c:v>41416.457000000002</c:v>
                </c:pt>
                <c:pt idx="20940">
                  <c:v>41416.499000000003</c:v>
                </c:pt>
                <c:pt idx="20941">
                  <c:v>41416.54</c:v>
                </c:pt>
                <c:pt idx="20942">
                  <c:v>41416.582000000002</c:v>
                </c:pt>
                <c:pt idx="20943">
                  <c:v>41416.624000000003</c:v>
                </c:pt>
                <c:pt idx="20944">
                  <c:v>41416.665000000001</c:v>
                </c:pt>
                <c:pt idx="20945">
                  <c:v>41416.707000000002</c:v>
                </c:pt>
                <c:pt idx="20946">
                  <c:v>41416.749000000003</c:v>
                </c:pt>
                <c:pt idx="20947">
                  <c:v>41416.79</c:v>
                </c:pt>
                <c:pt idx="20948">
                  <c:v>41416.832000000002</c:v>
                </c:pt>
                <c:pt idx="20949">
                  <c:v>41416.874000000003</c:v>
                </c:pt>
                <c:pt idx="20950">
                  <c:v>41416.915999999997</c:v>
                </c:pt>
                <c:pt idx="20951">
                  <c:v>41416.957000000002</c:v>
                </c:pt>
                <c:pt idx="20952">
                  <c:v>41416.999000000003</c:v>
                </c:pt>
                <c:pt idx="20953">
                  <c:v>41417.040999999997</c:v>
                </c:pt>
                <c:pt idx="20954">
                  <c:v>41417.082999999999</c:v>
                </c:pt>
                <c:pt idx="20955">
                  <c:v>41417.124000000003</c:v>
                </c:pt>
                <c:pt idx="20956">
                  <c:v>41417.165999999997</c:v>
                </c:pt>
                <c:pt idx="20957">
                  <c:v>41417.207000000002</c:v>
                </c:pt>
                <c:pt idx="20958">
                  <c:v>41417.249000000003</c:v>
                </c:pt>
                <c:pt idx="20959">
                  <c:v>41417.290999999997</c:v>
                </c:pt>
                <c:pt idx="20960">
                  <c:v>41417.332000000002</c:v>
                </c:pt>
                <c:pt idx="20961">
                  <c:v>41417.374000000003</c:v>
                </c:pt>
                <c:pt idx="20962">
                  <c:v>41417.415000000001</c:v>
                </c:pt>
                <c:pt idx="20963">
                  <c:v>41417.457000000002</c:v>
                </c:pt>
                <c:pt idx="20964">
                  <c:v>41417.499000000003</c:v>
                </c:pt>
                <c:pt idx="20965">
                  <c:v>41417.54</c:v>
                </c:pt>
                <c:pt idx="20966">
                  <c:v>41417.582000000002</c:v>
                </c:pt>
                <c:pt idx="20967">
                  <c:v>41417.624000000003</c:v>
                </c:pt>
                <c:pt idx="20968">
                  <c:v>41417.665000000001</c:v>
                </c:pt>
                <c:pt idx="20969">
                  <c:v>41417.707000000002</c:v>
                </c:pt>
                <c:pt idx="20970">
                  <c:v>41417.749000000003</c:v>
                </c:pt>
                <c:pt idx="20971">
                  <c:v>41417.790999999997</c:v>
                </c:pt>
                <c:pt idx="20972">
                  <c:v>41417.832000000002</c:v>
                </c:pt>
                <c:pt idx="20973">
                  <c:v>41417.874000000003</c:v>
                </c:pt>
                <c:pt idx="20974">
                  <c:v>41417.915999999997</c:v>
                </c:pt>
                <c:pt idx="20975">
                  <c:v>41417.957000000002</c:v>
                </c:pt>
                <c:pt idx="20976">
                  <c:v>41417.999000000003</c:v>
                </c:pt>
                <c:pt idx="20977">
                  <c:v>41418.040999999997</c:v>
                </c:pt>
                <c:pt idx="20978">
                  <c:v>41418.082000000002</c:v>
                </c:pt>
                <c:pt idx="20979">
                  <c:v>41418.124000000003</c:v>
                </c:pt>
                <c:pt idx="20980">
                  <c:v>41418.165000000001</c:v>
                </c:pt>
                <c:pt idx="20981">
                  <c:v>41418.207000000002</c:v>
                </c:pt>
                <c:pt idx="20982">
                  <c:v>41418.249000000003</c:v>
                </c:pt>
                <c:pt idx="20983">
                  <c:v>41418.29</c:v>
                </c:pt>
                <c:pt idx="20984">
                  <c:v>41418.332000000002</c:v>
                </c:pt>
                <c:pt idx="20985">
                  <c:v>41418.374000000003</c:v>
                </c:pt>
                <c:pt idx="20986">
                  <c:v>41418.415999999997</c:v>
                </c:pt>
                <c:pt idx="20987">
                  <c:v>41418.457000000002</c:v>
                </c:pt>
                <c:pt idx="20988">
                  <c:v>41418.499000000003</c:v>
                </c:pt>
                <c:pt idx="20989">
                  <c:v>41418.54</c:v>
                </c:pt>
                <c:pt idx="20990">
                  <c:v>41418.582000000002</c:v>
                </c:pt>
                <c:pt idx="20991">
                  <c:v>41418.624000000003</c:v>
                </c:pt>
                <c:pt idx="20992">
                  <c:v>41418.665999999997</c:v>
                </c:pt>
                <c:pt idx="20993">
                  <c:v>41418.707000000002</c:v>
                </c:pt>
                <c:pt idx="20994">
                  <c:v>41418.749000000003</c:v>
                </c:pt>
                <c:pt idx="20995">
                  <c:v>41418.790999999997</c:v>
                </c:pt>
                <c:pt idx="20996">
                  <c:v>41418.832000000002</c:v>
                </c:pt>
                <c:pt idx="20997">
                  <c:v>41418.874000000003</c:v>
                </c:pt>
                <c:pt idx="20998">
                  <c:v>41418.915000000001</c:v>
                </c:pt>
                <c:pt idx="20999">
                  <c:v>41418.957000000002</c:v>
                </c:pt>
                <c:pt idx="21000">
                  <c:v>41418.999000000003</c:v>
                </c:pt>
                <c:pt idx="21001">
                  <c:v>41419.040999999997</c:v>
                </c:pt>
                <c:pt idx="21002">
                  <c:v>41419.082000000002</c:v>
                </c:pt>
                <c:pt idx="21003">
                  <c:v>41419.124000000003</c:v>
                </c:pt>
                <c:pt idx="21004">
                  <c:v>41419.165999999997</c:v>
                </c:pt>
                <c:pt idx="21005">
                  <c:v>41419.207000000002</c:v>
                </c:pt>
                <c:pt idx="21006">
                  <c:v>41419.249000000003</c:v>
                </c:pt>
                <c:pt idx="21007">
                  <c:v>41419.29</c:v>
                </c:pt>
                <c:pt idx="21008">
                  <c:v>41419.332000000002</c:v>
                </c:pt>
                <c:pt idx="21009">
                  <c:v>41419.374000000003</c:v>
                </c:pt>
                <c:pt idx="21010">
                  <c:v>41419.415999999997</c:v>
                </c:pt>
                <c:pt idx="21011">
                  <c:v>41419.457000000002</c:v>
                </c:pt>
                <c:pt idx="21012">
                  <c:v>41419.499000000003</c:v>
                </c:pt>
                <c:pt idx="21013">
                  <c:v>41419.54</c:v>
                </c:pt>
                <c:pt idx="21014">
                  <c:v>41419.582000000002</c:v>
                </c:pt>
                <c:pt idx="21015">
                  <c:v>41419.624000000003</c:v>
                </c:pt>
                <c:pt idx="21016">
                  <c:v>41419.665000000001</c:v>
                </c:pt>
                <c:pt idx="21017">
                  <c:v>41419.707000000002</c:v>
                </c:pt>
                <c:pt idx="21018">
                  <c:v>41419.749000000003</c:v>
                </c:pt>
                <c:pt idx="21019">
                  <c:v>41419.790999999997</c:v>
                </c:pt>
                <c:pt idx="21020">
                  <c:v>41419.832000000002</c:v>
                </c:pt>
                <c:pt idx="21021">
                  <c:v>41419.874000000003</c:v>
                </c:pt>
                <c:pt idx="21022">
                  <c:v>41419.915000000001</c:v>
                </c:pt>
                <c:pt idx="21023">
                  <c:v>41419.957000000002</c:v>
                </c:pt>
                <c:pt idx="21024">
                  <c:v>41419.999000000003</c:v>
                </c:pt>
                <c:pt idx="21025">
                  <c:v>41420.04</c:v>
                </c:pt>
                <c:pt idx="21026">
                  <c:v>41420.082000000002</c:v>
                </c:pt>
                <c:pt idx="21027">
                  <c:v>41420.124000000003</c:v>
                </c:pt>
                <c:pt idx="21028">
                  <c:v>41420.165000000001</c:v>
                </c:pt>
                <c:pt idx="21029">
                  <c:v>41420.207000000002</c:v>
                </c:pt>
                <c:pt idx="21030">
                  <c:v>41420.249000000003</c:v>
                </c:pt>
                <c:pt idx="21031">
                  <c:v>41420.29</c:v>
                </c:pt>
                <c:pt idx="21032">
                  <c:v>41420.332000000002</c:v>
                </c:pt>
                <c:pt idx="21033">
                  <c:v>41420.374000000003</c:v>
                </c:pt>
                <c:pt idx="21034">
                  <c:v>41420.415999999997</c:v>
                </c:pt>
                <c:pt idx="21035">
                  <c:v>41420.457000000002</c:v>
                </c:pt>
                <c:pt idx="21036">
                  <c:v>41420.499000000003</c:v>
                </c:pt>
                <c:pt idx="21037">
                  <c:v>41420.540999999997</c:v>
                </c:pt>
                <c:pt idx="21038">
                  <c:v>41420.582000000002</c:v>
                </c:pt>
                <c:pt idx="21039">
                  <c:v>41420.624000000003</c:v>
                </c:pt>
                <c:pt idx="21040">
                  <c:v>41420.665999999997</c:v>
                </c:pt>
                <c:pt idx="21041">
                  <c:v>41420.707000000002</c:v>
                </c:pt>
                <c:pt idx="21042">
                  <c:v>41420.749000000003</c:v>
                </c:pt>
                <c:pt idx="21043">
                  <c:v>41420.790999999997</c:v>
                </c:pt>
                <c:pt idx="21044">
                  <c:v>41420.832000000002</c:v>
                </c:pt>
                <c:pt idx="21045">
                  <c:v>41420.874000000003</c:v>
                </c:pt>
                <c:pt idx="21046">
                  <c:v>41420.915000000001</c:v>
                </c:pt>
                <c:pt idx="21047">
                  <c:v>41420.957000000002</c:v>
                </c:pt>
                <c:pt idx="21048">
                  <c:v>41420.999000000003</c:v>
                </c:pt>
                <c:pt idx="21049">
                  <c:v>41421.040000000001</c:v>
                </c:pt>
                <c:pt idx="21050">
                  <c:v>41421.082000000002</c:v>
                </c:pt>
                <c:pt idx="21051">
                  <c:v>41421.124000000003</c:v>
                </c:pt>
                <c:pt idx="21052">
                  <c:v>41421.165000000001</c:v>
                </c:pt>
                <c:pt idx="21053">
                  <c:v>41421.207000000002</c:v>
                </c:pt>
                <c:pt idx="21054">
                  <c:v>41421.249000000003</c:v>
                </c:pt>
                <c:pt idx="21055">
                  <c:v>41421.290999999997</c:v>
                </c:pt>
                <c:pt idx="21056">
                  <c:v>41421.332000000002</c:v>
                </c:pt>
                <c:pt idx="21057">
                  <c:v>41421.374000000003</c:v>
                </c:pt>
                <c:pt idx="21058">
                  <c:v>41421.415999999997</c:v>
                </c:pt>
                <c:pt idx="21059">
                  <c:v>41421.457000000002</c:v>
                </c:pt>
                <c:pt idx="21060">
                  <c:v>41421.499000000003</c:v>
                </c:pt>
                <c:pt idx="21061">
                  <c:v>41421.540999999997</c:v>
                </c:pt>
                <c:pt idx="21062">
                  <c:v>41421.582000000002</c:v>
                </c:pt>
                <c:pt idx="21063">
                  <c:v>41421.624000000003</c:v>
                </c:pt>
                <c:pt idx="21064">
                  <c:v>41421.665999999997</c:v>
                </c:pt>
                <c:pt idx="21065">
                  <c:v>41421.707000000002</c:v>
                </c:pt>
                <c:pt idx="21066">
                  <c:v>41421.749000000003</c:v>
                </c:pt>
                <c:pt idx="21067">
                  <c:v>41421.79</c:v>
                </c:pt>
                <c:pt idx="21068">
                  <c:v>41421.832000000002</c:v>
                </c:pt>
                <c:pt idx="21069">
                  <c:v>41421.874000000003</c:v>
                </c:pt>
                <c:pt idx="21070">
                  <c:v>41421.915000000001</c:v>
                </c:pt>
                <c:pt idx="21071">
                  <c:v>41421.957000000002</c:v>
                </c:pt>
                <c:pt idx="21072">
                  <c:v>41421.999000000003</c:v>
                </c:pt>
                <c:pt idx="21073">
                  <c:v>41422.04</c:v>
                </c:pt>
                <c:pt idx="21074">
                  <c:v>41422.082000000002</c:v>
                </c:pt>
                <c:pt idx="21075">
                  <c:v>41422.124000000003</c:v>
                </c:pt>
                <c:pt idx="21076">
                  <c:v>41422.165999999997</c:v>
                </c:pt>
                <c:pt idx="21077">
                  <c:v>41422.207000000002</c:v>
                </c:pt>
                <c:pt idx="21078">
                  <c:v>41422.249000000003</c:v>
                </c:pt>
                <c:pt idx="21079">
                  <c:v>41422.290999999997</c:v>
                </c:pt>
                <c:pt idx="21080">
                  <c:v>41422.332000000002</c:v>
                </c:pt>
                <c:pt idx="21081">
                  <c:v>41422.374000000003</c:v>
                </c:pt>
                <c:pt idx="21082">
                  <c:v>41422.415000000001</c:v>
                </c:pt>
                <c:pt idx="21083">
                  <c:v>41422.457000000002</c:v>
                </c:pt>
                <c:pt idx="21084">
                  <c:v>41422.499000000003</c:v>
                </c:pt>
                <c:pt idx="21085">
                  <c:v>41422.540999999997</c:v>
                </c:pt>
                <c:pt idx="21086">
                  <c:v>41422.582000000002</c:v>
                </c:pt>
                <c:pt idx="21087">
                  <c:v>41422.624000000003</c:v>
                </c:pt>
                <c:pt idx="21088">
                  <c:v>41422.665000000001</c:v>
                </c:pt>
                <c:pt idx="21089">
                  <c:v>41422.707000000002</c:v>
                </c:pt>
                <c:pt idx="21090">
                  <c:v>41422.749000000003</c:v>
                </c:pt>
                <c:pt idx="21091">
                  <c:v>41422.790999999997</c:v>
                </c:pt>
                <c:pt idx="21092">
                  <c:v>41422.832000000002</c:v>
                </c:pt>
                <c:pt idx="21093">
                  <c:v>41422.874000000003</c:v>
                </c:pt>
                <c:pt idx="21094">
                  <c:v>41422.915999999997</c:v>
                </c:pt>
                <c:pt idx="21095">
                  <c:v>41422.957000000002</c:v>
                </c:pt>
                <c:pt idx="21096">
                  <c:v>41422.999000000003</c:v>
                </c:pt>
                <c:pt idx="21097">
                  <c:v>41423.040000000001</c:v>
                </c:pt>
                <c:pt idx="21098">
                  <c:v>41423.082000000002</c:v>
                </c:pt>
                <c:pt idx="21099">
                  <c:v>41423.124000000003</c:v>
                </c:pt>
                <c:pt idx="21100">
                  <c:v>41423.165999999997</c:v>
                </c:pt>
                <c:pt idx="21101">
                  <c:v>41423.207000000002</c:v>
                </c:pt>
                <c:pt idx="21102">
                  <c:v>41423.249000000003</c:v>
                </c:pt>
                <c:pt idx="21103">
                  <c:v>41423.290999999997</c:v>
                </c:pt>
                <c:pt idx="21104">
                  <c:v>41423.332000000002</c:v>
                </c:pt>
                <c:pt idx="21105">
                  <c:v>41423.374000000003</c:v>
                </c:pt>
                <c:pt idx="21106">
                  <c:v>41423.415000000001</c:v>
                </c:pt>
                <c:pt idx="21107">
                  <c:v>41423.457000000002</c:v>
                </c:pt>
                <c:pt idx="21108">
                  <c:v>41423.499000000003</c:v>
                </c:pt>
                <c:pt idx="21109">
                  <c:v>41423.54</c:v>
                </c:pt>
                <c:pt idx="21110">
                  <c:v>41423.582000000002</c:v>
                </c:pt>
                <c:pt idx="21111">
                  <c:v>41423.624000000003</c:v>
                </c:pt>
                <c:pt idx="21112">
                  <c:v>41423.665000000001</c:v>
                </c:pt>
                <c:pt idx="21113">
                  <c:v>41423.707000000002</c:v>
                </c:pt>
                <c:pt idx="21114">
                  <c:v>41423.749000000003</c:v>
                </c:pt>
                <c:pt idx="21115">
                  <c:v>41423.790999999997</c:v>
                </c:pt>
                <c:pt idx="21116">
                  <c:v>41423.832000000002</c:v>
                </c:pt>
                <c:pt idx="21117">
                  <c:v>41423.874000000003</c:v>
                </c:pt>
                <c:pt idx="21118">
                  <c:v>41423.915999999997</c:v>
                </c:pt>
                <c:pt idx="21119">
                  <c:v>41423.957000000002</c:v>
                </c:pt>
                <c:pt idx="21120">
                  <c:v>41423.999000000003</c:v>
                </c:pt>
                <c:pt idx="21121">
                  <c:v>41424.040999999997</c:v>
                </c:pt>
                <c:pt idx="21122">
                  <c:v>41424.082000000002</c:v>
                </c:pt>
                <c:pt idx="21123">
                  <c:v>41424.124000000003</c:v>
                </c:pt>
                <c:pt idx="21124">
                  <c:v>41424.165999999997</c:v>
                </c:pt>
                <c:pt idx="21125">
                  <c:v>41424.207000000002</c:v>
                </c:pt>
                <c:pt idx="21126">
                  <c:v>41424.249000000003</c:v>
                </c:pt>
                <c:pt idx="21127">
                  <c:v>41424.290999999997</c:v>
                </c:pt>
                <c:pt idx="21128">
                  <c:v>41424.332000000002</c:v>
                </c:pt>
                <c:pt idx="21129">
                  <c:v>41424.374000000003</c:v>
                </c:pt>
                <c:pt idx="21130">
                  <c:v>41424.415000000001</c:v>
                </c:pt>
                <c:pt idx="21131">
                  <c:v>41424.457000000002</c:v>
                </c:pt>
                <c:pt idx="21132">
                  <c:v>41424.499000000003</c:v>
                </c:pt>
                <c:pt idx="21133">
                  <c:v>41424.540999999997</c:v>
                </c:pt>
                <c:pt idx="21134">
                  <c:v>41424.582000000002</c:v>
                </c:pt>
                <c:pt idx="21135">
                  <c:v>41424.624000000003</c:v>
                </c:pt>
                <c:pt idx="21136">
                  <c:v>41424.665000000001</c:v>
                </c:pt>
                <c:pt idx="21137">
                  <c:v>41424.707999999999</c:v>
                </c:pt>
                <c:pt idx="21138">
                  <c:v>41424.749000000003</c:v>
                </c:pt>
                <c:pt idx="21139">
                  <c:v>41424.790999999997</c:v>
                </c:pt>
                <c:pt idx="21140">
                  <c:v>41424.832000000002</c:v>
                </c:pt>
                <c:pt idx="21141">
                  <c:v>41424.874000000003</c:v>
                </c:pt>
                <c:pt idx="21142">
                  <c:v>41424.915000000001</c:v>
                </c:pt>
                <c:pt idx="21143">
                  <c:v>41424.957000000002</c:v>
                </c:pt>
                <c:pt idx="21144">
                  <c:v>41424.999000000003</c:v>
                </c:pt>
                <c:pt idx="21145">
                  <c:v>41425.040999999997</c:v>
                </c:pt>
                <c:pt idx="21146">
                  <c:v>41425.082000000002</c:v>
                </c:pt>
                <c:pt idx="21147">
                  <c:v>41425.124000000003</c:v>
                </c:pt>
                <c:pt idx="21148">
                  <c:v>41425.165000000001</c:v>
                </c:pt>
                <c:pt idx="21149">
                  <c:v>41425.207000000002</c:v>
                </c:pt>
                <c:pt idx="21150">
                  <c:v>41425.249000000003</c:v>
                </c:pt>
                <c:pt idx="21151">
                  <c:v>41425.290999999997</c:v>
                </c:pt>
                <c:pt idx="21152">
                  <c:v>41425.332000000002</c:v>
                </c:pt>
                <c:pt idx="21153">
                  <c:v>41425.374000000003</c:v>
                </c:pt>
                <c:pt idx="21154">
                  <c:v>41425.415999999997</c:v>
                </c:pt>
                <c:pt idx="21155">
                  <c:v>41425.457000000002</c:v>
                </c:pt>
                <c:pt idx="21156">
                  <c:v>41425.499000000003</c:v>
                </c:pt>
                <c:pt idx="21157">
                  <c:v>41425.54</c:v>
                </c:pt>
                <c:pt idx="21158">
                  <c:v>41425.582000000002</c:v>
                </c:pt>
                <c:pt idx="21159">
                  <c:v>41425.624000000003</c:v>
                </c:pt>
                <c:pt idx="21160">
                  <c:v>41425.665999999997</c:v>
                </c:pt>
                <c:pt idx="21161">
                  <c:v>41425.707000000002</c:v>
                </c:pt>
                <c:pt idx="21162">
                  <c:v>41425.749000000003</c:v>
                </c:pt>
                <c:pt idx="21163">
                  <c:v>41425.790999999997</c:v>
                </c:pt>
                <c:pt idx="21164">
                  <c:v>41425.832000000002</c:v>
                </c:pt>
                <c:pt idx="21165">
                  <c:v>41425.874000000003</c:v>
                </c:pt>
                <c:pt idx="21166">
                  <c:v>41425.915999999997</c:v>
                </c:pt>
                <c:pt idx="21167">
                  <c:v>41425.957000000002</c:v>
                </c:pt>
                <c:pt idx="21168">
                  <c:v>41425.999000000003</c:v>
                </c:pt>
                <c:pt idx="21169">
                  <c:v>41426.040999999997</c:v>
                </c:pt>
                <c:pt idx="21170">
                  <c:v>41426.082000000002</c:v>
                </c:pt>
                <c:pt idx="21171">
                  <c:v>41426.124000000003</c:v>
                </c:pt>
                <c:pt idx="21172">
                  <c:v>41426.165999999997</c:v>
                </c:pt>
                <c:pt idx="21173">
                  <c:v>41426.207000000002</c:v>
                </c:pt>
                <c:pt idx="21174">
                  <c:v>41426.249000000003</c:v>
                </c:pt>
                <c:pt idx="21175">
                  <c:v>41426.29</c:v>
                </c:pt>
                <c:pt idx="21176">
                  <c:v>41426.332999999999</c:v>
                </c:pt>
                <c:pt idx="21177">
                  <c:v>41426.374000000003</c:v>
                </c:pt>
                <c:pt idx="21178">
                  <c:v>41426.415999999997</c:v>
                </c:pt>
                <c:pt idx="21179">
                  <c:v>41426.457000000002</c:v>
                </c:pt>
                <c:pt idx="21180">
                  <c:v>41426.499000000003</c:v>
                </c:pt>
                <c:pt idx="21181">
                  <c:v>41426.540999999997</c:v>
                </c:pt>
                <c:pt idx="21182">
                  <c:v>41426.582000000002</c:v>
                </c:pt>
                <c:pt idx="21183">
                  <c:v>41426.624000000003</c:v>
                </c:pt>
                <c:pt idx="21184">
                  <c:v>41426.665000000001</c:v>
                </c:pt>
                <c:pt idx="21185">
                  <c:v>41426.707999999999</c:v>
                </c:pt>
                <c:pt idx="21186">
                  <c:v>41426.749000000003</c:v>
                </c:pt>
                <c:pt idx="21187">
                  <c:v>41426.790999999997</c:v>
                </c:pt>
                <c:pt idx="21188">
                  <c:v>41426.832000000002</c:v>
                </c:pt>
                <c:pt idx="21189">
                  <c:v>41426.874000000003</c:v>
                </c:pt>
                <c:pt idx="21190">
                  <c:v>41426.915999999997</c:v>
                </c:pt>
                <c:pt idx="21191">
                  <c:v>41426.957000000002</c:v>
                </c:pt>
                <c:pt idx="21192">
                  <c:v>41426.999000000003</c:v>
                </c:pt>
                <c:pt idx="21193">
                  <c:v>41427.040000000001</c:v>
                </c:pt>
                <c:pt idx="21194">
                  <c:v>41427.082000000002</c:v>
                </c:pt>
                <c:pt idx="21195">
                  <c:v>41427.124000000003</c:v>
                </c:pt>
                <c:pt idx="21196">
                  <c:v>41427.165999999997</c:v>
                </c:pt>
                <c:pt idx="21197">
                  <c:v>41427.207000000002</c:v>
                </c:pt>
                <c:pt idx="21198">
                  <c:v>41427.249000000003</c:v>
                </c:pt>
                <c:pt idx="21199">
                  <c:v>41427.29</c:v>
                </c:pt>
                <c:pt idx="21200">
                  <c:v>41427.332000000002</c:v>
                </c:pt>
                <c:pt idx="21201">
                  <c:v>41427.374000000003</c:v>
                </c:pt>
                <c:pt idx="21202">
                  <c:v>41427.415999999997</c:v>
                </c:pt>
                <c:pt idx="21203">
                  <c:v>41427.457000000002</c:v>
                </c:pt>
                <c:pt idx="21204">
                  <c:v>41427.499000000003</c:v>
                </c:pt>
                <c:pt idx="21205">
                  <c:v>41427.540999999997</c:v>
                </c:pt>
                <c:pt idx="21206">
                  <c:v>41427.582999999999</c:v>
                </c:pt>
                <c:pt idx="21207">
                  <c:v>41427.625</c:v>
                </c:pt>
                <c:pt idx="21208">
                  <c:v>41427.665999999997</c:v>
                </c:pt>
                <c:pt idx="21209">
                  <c:v>41427.707000000002</c:v>
                </c:pt>
                <c:pt idx="21210">
                  <c:v>41427.749000000003</c:v>
                </c:pt>
                <c:pt idx="21211">
                  <c:v>41427.790999999997</c:v>
                </c:pt>
                <c:pt idx="21212">
                  <c:v>41427.832999999999</c:v>
                </c:pt>
                <c:pt idx="21213">
                  <c:v>41427.874000000003</c:v>
                </c:pt>
                <c:pt idx="21214">
                  <c:v>41427.915999999997</c:v>
                </c:pt>
                <c:pt idx="21215">
                  <c:v>41427.957000000002</c:v>
                </c:pt>
                <c:pt idx="21216">
                  <c:v>41427.999000000003</c:v>
                </c:pt>
                <c:pt idx="21217">
                  <c:v>41428.040999999997</c:v>
                </c:pt>
                <c:pt idx="21218">
                  <c:v>41428.082000000002</c:v>
                </c:pt>
                <c:pt idx="21219">
                  <c:v>41428.124000000003</c:v>
                </c:pt>
                <c:pt idx="21220">
                  <c:v>41428.165999999997</c:v>
                </c:pt>
                <c:pt idx="21221">
                  <c:v>41428.207000000002</c:v>
                </c:pt>
                <c:pt idx="21222">
                  <c:v>41428.249000000003</c:v>
                </c:pt>
                <c:pt idx="21223">
                  <c:v>41428.290999999997</c:v>
                </c:pt>
                <c:pt idx="21224">
                  <c:v>41428.332000000002</c:v>
                </c:pt>
                <c:pt idx="21225">
                  <c:v>41428.374000000003</c:v>
                </c:pt>
                <c:pt idx="21226">
                  <c:v>41428.415000000001</c:v>
                </c:pt>
                <c:pt idx="21227">
                  <c:v>41428.457000000002</c:v>
                </c:pt>
                <c:pt idx="21228">
                  <c:v>41428.499000000003</c:v>
                </c:pt>
                <c:pt idx="21229">
                  <c:v>41428.540999999997</c:v>
                </c:pt>
                <c:pt idx="21230">
                  <c:v>41428.582999999999</c:v>
                </c:pt>
                <c:pt idx="21231">
                  <c:v>41428.624000000003</c:v>
                </c:pt>
                <c:pt idx="21232">
                  <c:v>41428.665000000001</c:v>
                </c:pt>
                <c:pt idx="21233">
                  <c:v>41428.707000000002</c:v>
                </c:pt>
                <c:pt idx="21234">
                  <c:v>41428.749000000003</c:v>
                </c:pt>
                <c:pt idx="21235">
                  <c:v>41428.790999999997</c:v>
                </c:pt>
                <c:pt idx="21236">
                  <c:v>41428.832000000002</c:v>
                </c:pt>
                <c:pt idx="21237">
                  <c:v>41428.874000000003</c:v>
                </c:pt>
                <c:pt idx="21238">
                  <c:v>41428.915999999997</c:v>
                </c:pt>
                <c:pt idx="21239">
                  <c:v>41428.957000000002</c:v>
                </c:pt>
                <c:pt idx="21240">
                  <c:v>41428.999000000003</c:v>
                </c:pt>
                <c:pt idx="21241">
                  <c:v>41429.040999999997</c:v>
                </c:pt>
                <c:pt idx="21242">
                  <c:v>41429.082000000002</c:v>
                </c:pt>
                <c:pt idx="21243">
                  <c:v>41429.124000000003</c:v>
                </c:pt>
                <c:pt idx="21244">
                  <c:v>41429.165000000001</c:v>
                </c:pt>
                <c:pt idx="21245">
                  <c:v>41429.207999999999</c:v>
                </c:pt>
                <c:pt idx="21246">
                  <c:v>41429.249000000003</c:v>
                </c:pt>
                <c:pt idx="21247">
                  <c:v>41429.290999999997</c:v>
                </c:pt>
                <c:pt idx="21248">
                  <c:v>41429.332000000002</c:v>
                </c:pt>
                <c:pt idx="21249">
                  <c:v>41429.374000000003</c:v>
                </c:pt>
                <c:pt idx="21250">
                  <c:v>41429.415000000001</c:v>
                </c:pt>
                <c:pt idx="21251">
                  <c:v>41429.457000000002</c:v>
                </c:pt>
                <c:pt idx="21252">
                  <c:v>41429.499000000003</c:v>
                </c:pt>
                <c:pt idx="21253">
                  <c:v>41429.54</c:v>
                </c:pt>
                <c:pt idx="21254">
                  <c:v>41429.582999999999</c:v>
                </c:pt>
                <c:pt idx="21255">
                  <c:v>41429.624000000003</c:v>
                </c:pt>
                <c:pt idx="21256">
                  <c:v>41429.665999999997</c:v>
                </c:pt>
                <c:pt idx="21257">
                  <c:v>41429.707000000002</c:v>
                </c:pt>
                <c:pt idx="21258">
                  <c:v>41429.749000000003</c:v>
                </c:pt>
                <c:pt idx="21259">
                  <c:v>41429.790999999997</c:v>
                </c:pt>
                <c:pt idx="21260">
                  <c:v>41429.832000000002</c:v>
                </c:pt>
                <c:pt idx="21261">
                  <c:v>41429.874000000003</c:v>
                </c:pt>
                <c:pt idx="21262">
                  <c:v>41429.915999999997</c:v>
                </c:pt>
                <c:pt idx="21263">
                  <c:v>41429.957000000002</c:v>
                </c:pt>
                <c:pt idx="21264">
                  <c:v>41429.999000000003</c:v>
                </c:pt>
                <c:pt idx="21265">
                  <c:v>41430.04</c:v>
                </c:pt>
                <c:pt idx="21266">
                  <c:v>41430.082000000002</c:v>
                </c:pt>
                <c:pt idx="21267">
                  <c:v>41430.124000000003</c:v>
                </c:pt>
                <c:pt idx="21268">
                  <c:v>41430.165999999997</c:v>
                </c:pt>
                <c:pt idx="21269">
                  <c:v>41430.207000000002</c:v>
                </c:pt>
                <c:pt idx="21270">
                  <c:v>41430.249000000003</c:v>
                </c:pt>
                <c:pt idx="21271">
                  <c:v>41430.290999999997</c:v>
                </c:pt>
                <c:pt idx="21272">
                  <c:v>41430.332999999999</c:v>
                </c:pt>
                <c:pt idx="21273">
                  <c:v>41430.374000000003</c:v>
                </c:pt>
                <c:pt idx="21274">
                  <c:v>41430.415000000001</c:v>
                </c:pt>
                <c:pt idx="21275">
                  <c:v>41430.457000000002</c:v>
                </c:pt>
                <c:pt idx="21276">
                  <c:v>41430.499000000003</c:v>
                </c:pt>
                <c:pt idx="21277">
                  <c:v>41430.540999999997</c:v>
                </c:pt>
                <c:pt idx="21278">
                  <c:v>41430.582000000002</c:v>
                </c:pt>
                <c:pt idx="21279">
                  <c:v>41430.624000000003</c:v>
                </c:pt>
                <c:pt idx="21280">
                  <c:v>41430.665999999997</c:v>
                </c:pt>
                <c:pt idx="21281">
                  <c:v>41430.707000000002</c:v>
                </c:pt>
                <c:pt idx="21282">
                  <c:v>41430.749000000003</c:v>
                </c:pt>
                <c:pt idx="21283">
                  <c:v>41430.790999999997</c:v>
                </c:pt>
                <c:pt idx="21284">
                  <c:v>41430.832000000002</c:v>
                </c:pt>
                <c:pt idx="21285">
                  <c:v>41430.874000000003</c:v>
                </c:pt>
                <c:pt idx="21286">
                  <c:v>41430.915999999997</c:v>
                </c:pt>
                <c:pt idx="21287">
                  <c:v>41430.957000000002</c:v>
                </c:pt>
                <c:pt idx="21288">
                  <c:v>41430.999000000003</c:v>
                </c:pt>
                <c:pt idx="21289">
                  <c:v>41431.040000000001</c:v>
                </c:pt>
                <c:pt idx="21290">
                  <c:v>41431.082000000002</c:v>
                </c:pt>
                <c:pt idx="21291">
                  <c:v>41431.124000000003</c:v>
                </c:pt>
                <c:pt idx="21292">
                  <c:v>41431.165999999997</c:v>
                </c:pt>
                <c:pt idx="21293">
                  <c:v>41431.207000000002</c:v>
                </c:pt>
                <c:pt idx="21294">
                  <c:v>41431.249000000003</c:v>
                </c:pt>
                <c:pt idx="21295">
                  <c:v>41431.29</c:v>
                </c:pt>
                <c:pt idx="21296">
                  <c:v>41431.332000000002</c:v>
                </c:pt>
                <c:pt idx="21297">
                  <c:v>41431.374000000003</c:v>
                </c:pt>
                <c:pt idx="21298">
                  <c:v>41431.415999999997</c:v>
                </c:pt>
                <c:pt idx="21299">
                  <c:v>41431.457999999999</c:v>
                </c:pt>
                <c:pt idx="21300">
                  <c:v>41431.499000000003</c:v>
                </c:pt>
                <c:pt idx="21301">
                  <c:v>41431.54</c:v>
                </c:pt>
                <c:pt idx="21302">
                  <c:v>41431.582000000002</c:v>
                </c:pt>
                <c:pt idx="21303">
                  <c:v>41431.624000000003</c:v>
                </c:pt>
                <c:pt idx="21304">
                  <c:v>41431.665999999997</c:v>
                </c:pt>
                <c:pt idx="21305">
                  <c:v>41431.707000000002</c:v>
                </c:pt>
                <c:pt idx="21306">
                  <c:v>41431.749000000003</c:v>
                </c:pt>
                <c:pt idx="21307">
                  <c:v>41431.79</c:v>
                </c:pt>
                <c:pt idx="21308">
                  <c:v>41431.832000000002</c:v>
                </c:pt>
                <c:pt idx="21309">
                  <c:v>41431.874000000003</c:v>
                </c:pt>
                <c:pt idx="21310">
                  <c:v>41431.915999999997</c:v>
                </c:pt>
                <c:pt idx="21311">
                  <c:v>41431.957000000002</c:v>
                </c:pt>
                <c:pt idx="21312">
                  <c:v>41431.999000000003</c:v>
                </c:pt>
                <c:pt idx="21313">
                  <c:v>41432.040999999997</c:v>
                </c:pt>
                <c:pt idx="21314">
                  <c:v>41432.082000000002</c:v>
                </c:pt>
                <c:pt idx="21315">
                  <c:v>41432.124000000003</c:v>
                </c:pt>
                <c:pt idx="21316">
                  <c:v>41432.165999999997</c:v>
                </c:pt>
                <c:pt idx="21317">
                  <c:v>41432.207000000002</c:v>
                </c:pt>
                <c:pt idx="21318">
                  <c:v>41432.249000000003</c:v>
                </c:pt>
                <c:pt idx="21319">
                  <c:v>41432.290999999997</c:v>
                </c:pt>
                <c:pt idx="21320">
                  <c:v>41432.332000000002</c:v>
                </c:pt>
                <c:pt idx="21321">
                  <c:v>41432.374000000003</c:v>
                </c:pt>
                <c:pt idx="21322">
                  <c:v>41432.415999999997</c:v>
                </c:pt>
                <c:pt idx="21323">
                  <c:v>41432.457000000002</c:v>
                </c:pt>
                <c:pt idx="21324">
                  <c:v>41432.499000000003</c:v>
                </c:pt>
                <c:pt idx="21325">
                  <c:v>41432.54</c:v>
                </c:pt>
                <c:pt idx="21326">
                  <c:v>41432.582000000002</c:v>
                </c:pt>
                <c:pt idx="21327">
                  <c:v>41432.624000000003</c:v>
                </c:pt>
                <c:pt idx="21328">
                  <c:v>41432.665000000001</c:v>
                </c:pt>
                <c:pt idx="21329">
                  <c:v>41432.707000000002</c:v>
                </c:pt>
                <c:pt idx="21330">
                  <c:v>41432.749000000003</c:v>
                </c:pt>
                <c:pt idx="21331">
                  <c:v>41432.79</c:v>
                </c:pt>
                <c:pt idx="21332">
                  <c:v>41432.832000000002</c:v>
                </c:pt>
                <c:pt idx="21333">
                  <c:v>41432.874000000003</c:v>
                </c:pt>
                <c:pt idx="21334">
                  <c:v>41432.915000000001</c:v>
                </c:pt>
                <c:pt idx="21335">
                  <c:v>41432.957000000002</c:v>
                </c:pt>
                <c:pt idx="21336">
                  <c:v>41432.999000000003</c:v>
                </c:pt>
                <c:pt idx="21337">
                  <c:v>41433.040000000001</c:v>
                </c:pt>
                <c:pt idx="21338">
                  <c:v>41433.082000000002</c:v>
                </c:pt>
                <c:pt idx="21339">
                  <c:v>41433.124000000003</c:v>
                </c:pt>
                <c:pt idx="21340">
                  <c:v>41433.165000000001</c:v>
                </c:pt>
                <c:pt idx="21341">
                  <c:v>41433.207999999999</c:v>
                </c:pt>
                <c:pt idx="21342">
                  <c:v>41433.249000000003</c:v>
                </c:pt>
                <c:pt idx="21343">
                  <c:v>41433.290999999997</c:v>
                </c:pt>
                <c:pt idx="21344">
                  <c:v>41433.332000000002</c:v>
                </c:pt>
                <c:pt idx="21345">
                  <c:v>41433.374000000003</c:v>
                </c:pt>
                <c:pt idx="21346">
                  <c:v>41433.415999999997</c:v>
                </c:pt>
                <c:pt idx="21347">
                  <c:v>41433.457999999999</c:v>
                </c:pt>
                <c:pt idx="21348">
                  <c:v>41433.499000000003</c:v>
                </c:pt>
                <c:pt idx="21349">
                  <c:v>41433.54</c:v>
                </c:pt>
                <c:pt idx="21350">
                  <c:v>41433.582000000002</c:v>
                </c:pt>
                <c:pt idx="21351">
                  <c:v>41433.624000000003</c:v>
                </c:pt>
                <c:pt idx="21352">
                  <c:v>41433.665999999997</c:v>
                </c:pt>
                <c:pt idx="21353">
                  <c:v>41433.707000000002</c:v>
                </c:pt>
                <c:pt idx="21354">
                  <c:v>41433.749000000003</c:v>
                </c:pt>
                <c:pt idx="21355">
                  <c:v>41433.79</c:v>
                </c:pt>
                <c:pt idx="21356">
                  <c:v>41433.832000000002</c:v>
                </c:pt>
                <c:pt idx="21357">
                  <c:v>41433.874000000003</c:v>
                </c:pt>
                <c:pt idx="21358">
                  <c:v>41433.915999999997</c:v>
                </c:pt>
                <c:pt idx="21359">
                  <c:v>41433.957000000002</c:v>
                </c:pt>
                <c:pt idx="21360">
                  <c:v>41433.999000000003</c:v>
                </c:pt>
                <c:pt idx="21361">
                  <c:v>41434.04</c:v>
                </c:pt>
                <c:pt idx="21362">
                  <c:v>41434.082999999999</c:v>
                </c:pt>
                <c:pt idx="21363">
                  <c:v>41434.124000000003</c:v>
                </c:pt>
                <c:pt idx="21364">
                  <c:v>41434.165000000001</c:v>
                </c:pt>
                <c:pt idx="21365">
                  <c:v>41434.207999999999</c:v>
                </c:pt>
                <c:pt idx="21366">
                  <c:v>41434.249000000003</c:v>
                </c:pt>
                <c:pt idx="21367">
                  <c:v>41434.29</c:v>
                </c:pt>
                <c:pt idx="21368">
                  <c:v>41434.332999999999</c:v>
                </c:pt>
                <c:pt idx="21369">
                  <c:v>41434.374000000003</c:v>
                </c:pt>
                <c:pt idx="21370">
                  <c:v>41434.415999999997</c:v>
                </c:pt>
                <c:pt idx="21371">
                  <c:v>41434.457999999999</c:v>
                </c:pt>
                <c:pt idx="21372">
                  <c:v>41434.499000000003</c:v>
                </c:pt>
                <c:pt idx="21373">
                  <c:v>41434.54</c:v>
                </c:pt>
                <c:pt idx="21374">
                  <c:v>41434.582999999999</c:v>
                </c:pt>
                <c:pt idx="21375">
                  <c:v>41434.624000000003</c:v>
                </c:pt>
                <c:pt idx="21376">
                  <c:v>41434.665999999997</c:v>
                </c:pt>
                <c:pt idx="21377">
                  <c:v>41434.707000000002</c:v>
                </c:pt>
                <c:pt idx="21378">
                  <c:v>41434.749000000003</c:v>
                </c:pt>
                <c:pt idx="21379">
                  <c:v>41434.790999999997</c:v>
                </c:pt>
                <c:pt idx="21380">
                  <c:v>41434.832000000002</c:v>
                </c:pt>
                <c:pt idx="21381">
                  <c:v>41434.874000000003</c:v>
                </c:pt>
                <c:pt idx="21382">
                  <c:v>41434.915999999997</c:v>
                </c:pt>
                <c:pt idx="21383">
                  <c:v>41434.957999999999</c:v>
                </c:pt>
                <c:pt idx="21384">
                  <c:v>41434.999000000003</c:v>
                </c:pt>
                <c:pt idx="21385">
                  <c:v>41435.040999999997</c:v>
                </c:pt>
                <c:pt idx="21386">
                  <c:v>41435.082000000002</c:v>
                </c:pt>
                <c:pt idx="21387">
                  <c:v>41435.124000000003</c:v>
                </c:pt>
                <c:pt idx="21388">
                  <c:v>41435.165999999997</c:v>
                </c:pt>
                <c:pt idx="21389">
                  <c:v>41435.207000000002</c:v>
                </c:pt>
                <c:pt idx="21390">
                  <c:v>41435.249000000003</c:v>
                </c:pt>
                <c:pt idx="21391">
                  <c:v>41435.290999999997</c:v>
                </c:pt>
                <c:pt idx="21392">
                  <c:v>41435.332999999999</c:v>
                </c:pt>
                <c:pt idx="21393">
                  <c:v>41435.374000000003</c:v>
                </c:pt>
                <c:pt idx="21394">
                  <c:v>41435.415999999997</c:v>
                </c:pt>
                <c:pt idx="21395">
                  <c:v>41435.457000000002</c:v>
                </c:pt>
                <c:pt idx="21396">
                  <c:v>41435.499000000003</c:v>
                </c:pt>
                <c:pt idx="21397">
                  <c:v>41435.540999999997</c:v>
                </c:pt>
                <c:pt idx="21398">
                  <c:v>41435.582999999999</c:v>
                </c:pt>
                <c:pt idx="21399">
                  <c:v>41435.624000000003</c:v>
                </c:pt>
                <c:pt idx="21400">
                  <c:v>41435.665000000001</c:v>
                </c:pt>
                <c:pt idx="21401">
                  <c:v>41435.707999999999</c:v>
                </c:pt>
                <c:pt idx="21402">
                  <c:v>41435.749000000003</c:v>
                </c:pt>
                <c:pt idx="21403">
                  <c:v>41435.790999999997</c:v>
                </c:pt>
                <c:pt idx="21404">
                  <c:v>41435.832000000002</c:v>
                </c:pt>
                <c:pt idx="21405">
                  <c:v>41435.874000000003</c:v>
                </c:pt>
                <c:pt idx="21406">
                  <c:v>41435.915000000001</c:v>
                </c:pt>
                <c:pt idx="21407">
                  <c:v>41435.957000000002</c:v>
                </c:pt>
                <c:pt idx="21408">
                  <c:v>41435.999000000003</c:v>
                </c:pt>
                <c:pt idx="21409">
                  <c:v>41436.04</c:v>
                </c:pt>
                <c:pt idx="21410">
                  <c:v>41436.082000000002</c:v>
                </c:pt>
                <c:pt idx="21411">
                  <c:v>41436.124000000003</c:v>
                </c:pt>
                <c:pt idx="21412">
                  <c:v>41436.165000000001</c:v>
                </c:pt>
                <c:pt idx="21413">
                  <c:v>41436.207000000002</c:v>
                </c:pt>
                <c:pt idx="21414">
                  <c:v>41436.249000000003</c:v>
                </c:pt>
                <c:pt idx="21415">
                  <c:v>41436.290999999997</c:v>
                </c:pt>
                <c:pt idx="21416">
                  <c:v>41436.332000000002</c:v>
                </c:pt>
                <c:pt idx="21417">
                  <c:v>41436.374000000003</c:v>
                </c:pt>
                <c:pt idx="21418">
                  <c:v>41436.415999999997</c:v>
                </c:pt>
                <c:pt idx="21419">
                  <c:v>41436.457999999999</c:v>
                </c:pt>
                <c:pt idx="21420">
                  <c:v>41436.499000000003</c:v>
                </c:pt>
                <c:pt idx="21421">
                  <c:v>41436.54</c:v>
                </c:pt>
                <c:pt idx="21422">
                  <c:v>41436.582000000002</c:v>
                </c:pt>
                <c:pt idx="21423">
                  <c:v>41436.624000000003</c:v>
                </c:pt>
                <c:pt idx="21424">
                  <c:v>41436.665999999997</c:v>
                </c:pt>
                <c:pt idx="21425">
                  <c:v>41436.707000000002</c:v>
                </c:pt>
                <c:pt idx="21426">
                  <c:v>41436.749000000003</c:v>
                </c:pt>
                <c:pt idx="21427">
                  <c:v>41436.790999999997</c:v>
                </c:pt>
                <c:pt idx="21428">
                  <c:v>41436.832000000002</c:v>
                </c:pt>
                <c:pt idx="21429">
                  <c:v>41436.874000000003</c:v>
                </c:pt>
                <c:pt idx="21430">
                  <c:v>41436.915999999997</c:v>
                </c:pt>
                <c:pt idx="21431">
                  <c:v>41436.957999999999</c:v>
                </c:pt>
                <c:pt idx="21432">
                  <c:v>41436.999000000003</c:v>
                </c:pt>
                <c:pt idx="21433">
                  <c:v>41437.040999999997</c:v>
                </c:pt>
                <c:pt idx="21434">
                  <c:v>41437.082999999999</c:v>
                </c:pt>
                <c:pt idx="21435">
                  <c:v>41437.124000000003</c:v>
                </c:pt>
                <c:pt idx="21436">
                  <c:v>41437.165999999997</c:v>
                </c:pt>
                <c:pt idx="21437">
                  <c:v>41437.207999999999</c:v>
                </c:pt>
                <c:pt idx="21438">
                  <c:v>41437.249000000003</c:v>
                </c:pt>
                <c:pt idx="21439">
                  <c:v>41437.290999999997</c:v>
                </c:pt>
                <c:pt idx="21440">
                  <c:v>41437.332999999999</c:v>
                </c:pt>
                <c:pt idx="21441">
                  <c:v>41437.374000000003</c:v>
                </c:pt>
                <c:pt idx="21442">
                  <c:v>41437.415999999997</c:v>
                </c:pt>
                <c:pt idx="21443">
                  <c:v>41437.457000000002</c:v>
                </c:pt>
                <c:pt idx="21444">
                  <c:v>41437.499000000003</c:v>
                </c:pt>
                <c:pt idx="21445">
                  <c:v>41437.540999999997</c:v>
                </c:pt>
                <c:pt idx="21446">
                  <c:v>41437.582000000002</c:v>
                </c:pt>
                <c:pt idx="21447">
                  <c:v>41437.624000000003</c:v>
                </c:pt>
                <c:pt idx="21448">
                  <c:v>41437.665999999997</c:v>
                </c:pt>
                <c:pt idx="21449">
                  <c:v>41437.707000000002</c:v>
                </c:pt>
                <c:pt idx="21450">
                  <c:v>41437.749000000003</c:v>
                </c:pt>
                <c:pt idx="21451">
                  <c:v>41437.790999999997</c:v>
                </c:pt>
                <c:pt idx="21452">
                  <c:v>41437.832000000002</c:v>
                </c:pt>
                <c:pt idx="21453">
                  <c:v>41437.874000000003</c:v>
                </c:pt>
                <c:pt idx="21454">
                  <c:v>41437.915000000001</c:v>
                </c:pt>
                <c:pt idx="21455">
                  <c:v>41437.957000000002</c:v>
                </c:pt>
                <c:pt idx="21456">
                  <c:v>41437.999000000003</c:v>
                </c:pt>
                <c:pt idx="21457">
                  <c:v>41438.04</c:v>
                </c:pt>
                <c:pt idx="21458">
                  <c:v>41438.082000000002</c:v>
                </c:pt>
                <c:pt idx="21459">
                  <c:v>41438.124000000003</c:v>
                </c:pt>
                <c:pt idx="21460">
                  <c:v>41438.165999999997</c:v>
                </c:pt>
                <c:pt idx="21461">
                  <c:v>41438.207000000002</c:v>
                </c:pt>
                <c:pt idx="21462">
                  <c:v>41438.249000000003</c:v>
                </c:pt>
                <c:pt idx="21463">
                  <c:v>41438.290999999997</c:v>
                </c:pt>
                <c:pt idx="21464">
                  <c:v>41438.332000000002</c:v>
                </c:pt>
                <c:pt idx="21465">
                  <c:v>41438.374000000003</c:v>
                </c:pt>
                <c:pt idx="21466">
                  <c:v>41438.415999999997</c:v>
                </c:pt>
                <c:pt idx="21467">
                  <c:v>41438.457000000002</c:v>
                </c:pt>
                <c:pt idx="21468">
                  <c:v>41438.499000000003</c:v>
                </c:pt>
                <c:pt idx="21469">
                  <c:v>41438.540999999997</c:v>
                </c:pt>
                <c:pt idx="21470">
                  <c:v>41438.582000000002</c:v>
                </c:pt>
                <c:pt idx="21471">
                  <c:v>41438.624000000003</c:v>
                </c:pt>
                <c:pt idx="21472">
                  <c:v>41438.665999999997</c:v>
                </c:pt>
                <c:pt idx="21473">
                  <c:v>41438.707000000002</c:v>
                </c:pt>
                <c:pt idx="21474">
                  <c:v>41438.749000000003</c:v>
                </c:pt>
                <c:pt idx="21475">
                  <c:v>41438.790999999997</c:v>
                </c:pt>
                <c:pt idx="21476">
                  <c:v>41438.832000000002</c:v>
                </c:pt>
                <c:pt idx="21477">
                  <c:v>41438.874000000003</c:v>
                </c:pt>
                <c:pt idx="21478">
                  <c:v>41438.915999999997</c:v>
                </c:pt>
                <c:pt idx="21479">
                  <c:v>41438.957000000002</c:v>
                </c:pt>
                <c:pt idx="21480">
                  <c:v>41438.999000000003</c:v>
                </c:pt>
                <c:pt idx="21481">
                  <c:v>41439.040999999997</c:v>
                </c:pt>
                <c:pt idx="21482">
                  <c:v>41439.082000000002</c:v>
                </c:pt>
                <c:pt idx="21483">
                  <c:v>41439.124000000003</c:v>
                </c:pt>
                <c:pt idx="21484">
                  <c:v>41439.165999999997</c:v>
                </c:pt>
                <c:pt idx="21485">
                  <c:v>41439.207000000002</c:v>
                </c:pt>
                <c:pt idx="21486">
                  <c:v>41439.249000000003</c:v>
                </c:pt>
                <c:pt idx="21487">
                  <c:v>41439.290999999997</c:v>
                </c:pt>
                <c:pt idx="21488">
                  <c:v>41439.332000000002</c:v>
                </c:pt>
                <c:pt idx="21489">
                  <c:v>41439.374000000003</c:v>
                </c:pt>
                <c:pt idx="21490">
                  <c:v>41439.415000000001</c:v>
                </c:pt>
                <c:pt idx="21491">
                  <c:v>41439.457999999999</c:v>
                </c:pt>
                <c:pt idx="21492">
                  <c:v>41439.499000000003</c:v>
                </c:pt>
                <c:pt idx="21493">
                  <c:v>41439.54</c:v>
                </c:pt>
                <c:pt idx="21494">
                  <c:v>41439.582999999999</c:v>
                </c:pt>
                <c:pt idx="21495">
                  <c:v>41439.624000000003</c:v>
                </c:pt>
                <c:pt idx="21496">
                  <c:v>41439.665999999997</c:v>
                </c:pt>
                <c:pt idx="21497">
                  <c:v>41439.707000000002</c:v>
                </c:pt>
                <c:pt idx="21498">
                  <c:v>41439.749000000003</c:v>
                </c:pt>
                <c:pt idx="21499">
                  <c:v>41439.790999999997</c:v>
                </c:pt>
                <c:pt idx="21500">
                  <c:v>41439.832000000002</c:v>
                </c:pt>
                <c:pt idx="21501">
                  <c:v>41439.874000000003</c:v>
                </c:pt>
                <c:pt idx="21502">
                  <c:v>41439.915999999997</c:v>
                </c:pt>
                <c:pt idx="21503">
                  <c:v>41439.957000000002</c:v>
                </c:pt>
                <c:pt idx="21504">
                  <c:v>41439.999000000003</c:v>
                </c:pt>
                <c:pt idx="21505">
                  <c:v>41440.04</c:v>
                </c:pt>
                <c:pt idx="21506">
                  <c:v>41440.082999999999</c:v>
                </c:pt>
                <c:pt idx="21507">
                  <c:v>41440.124000000003</c:v>
                </c:pt>
                <c:pt idx="21508">
                  <c:v>41440.165999999997</c:v>
                </c:pt>
                <c:pt idx="21509">
                  <c:v>41440.207000000002</c:v>
                </c:pt>
                <c:pt idx="21510">
                  <c:v>41440.249000000003</c:v>
                </c:pt>
                <c:pt idx="21511">
                  <c:v>41440.290999999997</c:v>
                </c:pt>
                <c:pt idx="21512">
                  <c:v>41440.332000000002</c:v>
                </c:pt>
                <c:pt idx="21513">
                  <c:v>41440.374000000003</c:v>
                </c:pt>
                <c:pt idx="21514">
                  <c:v>41440.415999999997</c:v>
                </c:pt>
                <c:pt idx="21515">
                  <c:v>41440.457000000002</c:v>
                </c:pt>
                <c:pt idx="21516">
                  <c:v>41440.499000000003</c:v>
                </c:pt>
                <c:pt idx="21517">
                  <c:v>41440.54</c:v>
                </c:pt>
                <c:pt idx="21518">
                  <c:v>41440.582999999999</c:v>
                </c:pt>
                <c:pt idx="21519">
                  <c:v>41440.624000000003</c:v>
                </c:pt>
                <c:pt idx="21520">
                  <c:v>41440.665999999997</c:v>
                </c:pt>
                <c:pt idx="21521">
                  <c:v>41440.707000000002</c:v>
                </c:pt>
                <c:pt idx="21522">
                  <c:v>41440.749000000003</c:v>
                </c:pt>
                <c:pt idx="21523">
                  <c:v>41440.790999999997</c:v>
                </c:pt>
                <c:pt idx="21524">
                  <c:v>41440.832000000002</c:v>
                </c:pt>
                <c:pt idx="21525">
                  <c:v>41440.874000000003</c:v>
                </c:pt>
                <c:pt idx="21526">
                  <c:v>41440.915999999997</c:v>
                </c:pt>
                <c:pt idx="21527">
                  <c:v>41440.957000000002</c:v>
                </c:pt>
                <c:pt idx="21528">
                  <c:v>41440.999000000003</c:v>
                </c:pt>
                <c:pt idx="21529">
                  <c:v>41441.040999999997</c:v>
                </c:pt>
                <c:pt idx="21530">
                  <c:v>41441.082000000002</c:v>
                </c:pt>
                <c:pt idx="21531">
                  <c:v>41441.124000000003</c:v>
                </c:pt>
                <c:pt idx="21532">
                  <c:v>41441.165000000001</c:v>
                </c:pt>
                <c:pt idx="21533">
                  <c:v>41441.207000000002</c:v>
                </c:pt>
                <c:pt idx="21534">
                  <c:v>41441.249000000003</c:v>
                </c:pt>
                <c:pt idx="21535">
                  <c:v>41441.29</c:v>
                </c:pt>
                <c:pt idx="21536">
                  <c:v>41441.332000000002</c:v>
                </c:pt>
                <c:pt idx="21537">
                  <c:v>41441.374000000003</c:v>
                </c:pt>
                <c:pt idx="21538">
                  <c:v>41441.415999999997</c:v>
                </c:pt>
                <c:pt idx="21539">
                  <c:v>41441.457999999999</c:v>
                </c:pt>
                <c:pt idx="21540">
                  <c:v>41441.499000000003</c:v>
                </c:pt>
                <c:pt idx="21541">
                  <c:v>41441.54</c:v>
                </c:pt>
                <c:pt idx="21542">
                  <c:v>41441.582000000002</c:v>
                </c:pt>
                <c:pt idx="21543">
                  <c:v>41441.624000000003</c:v>
                </c:pt>
                <c:pt idx="21544">
                  <c:v>41441.665999999997</c:v>
                </c:pt>
                <c:pt idx="21545">
                  <c:v>41441.707999999999</c:v>
                </c:pt>
                <c:pt idx="21546">
                  <c:v>41441.749000000003</c:v>
                </c:pt>
                <c:pt idx="21547">
                  <c:v>41441.790999999997</c:v>
                </c:pt>
                <c:pt idx="21548">
                  <c:v>41441.832000000002</c:v>
                </c:pt>
                <c:pt idx="21549">
                  <c:v>41441.874000000003</c:v>
                </c:pt>
                <c:pt idx="21550">
                  <c:v>41441.915000000001</c:v>
                </c:pt>
                <c:pt idx="21551">
                  <c:v>41441.957000000002</c:v>
                </c:pt>
                <c:pt idx="21552">
                  <c:v>41441.999000000003</c:v>
                </c:pt>
                <c:pt idx="21553">
                  <c:v>41442.040999999997</c:v>
                </c:pt>
                <c:pt idx="21554">
                  <c:v>41442.082000000002</c:v>
                </c:pt>
                <c:pt idx="21555">
                  <c:v>41442.124000000003</c:v>
                </c:pt>
                <c:pt idx="21556">
                  <c:v>41442.165999999997</c:v>
                </c:pt>
                <c:pt idx="21557">
                  <c:v>41442.207000000002</c:v>
                </c:pt>
                <c:pt idx="21558">
                  <c:v>41442.249000000003</c:v>
                </c:pt>
                <c:pt idx="21559">
                  <c:v>41442.290999999997</c:v>
                </c:pt>
                <c:pt idx="21560">
                  <c:v>41442.332999999999</c:v>
                </c:pt>
                <c:pt idx="21561">
                  <c:v>41442.374000000003</c:v>
                </c:pt>
                <c:pt idx="21562">
                  <c:v>41442.415999999997</c:v>
                </c:pt>
                <c:pt idx="21563">
                  <c:v>41442.457000000002</c:v>
                </c:pt>
                <c:pt idx="21564">
                  <c:v>41442.499000000003</c:v>
                </c:pt>
                <c:pt idx="21565">
                  <c:v>41442.540999999997</c:v>
                </c:pt>
                <c:pt idx="21566">
                  <c:v>41442.582000000002</c:v>
                </c:pt>
                <c:pt idx="21567">
                  <c:v>41442.624000000003</c:v>
                </c:pt>
                <c:pt idx="21568">
                  <c:v>41442.665999999997</c:v>
                </c:pt>
                <c:pt idx="21569">
                  <c:v>41442.707000000002</c:v>
                </c:pt>
                <c:pt idx="21570">
                  <c:v>41442.749000000003</c:v>
                </c:pt>
                <c:pt idx="21571">
                  <c:v>41442.790999999997</c:v>
                </c:pt>
                <c:pt idx="21572">
                  <c:v>41442.832000000002</c:v>
                </c:pt>
                <c:pt idx="21573">
                  <c:v>41442.874000000003</c:v>
                </c:pt>
                <c:pt idx="21574">
                  <c:v>41442.915000000001</c:v>
                </c:pt>
                <c:pt idx="21575">
                  <c:v>41442.957000000002</c:v>
                </c:pt>
                <c:pt idx="21576">
                  <c:v>41442.999000000003</c:v>
                </c:pt>
                <c:pt idx="21577">
                  <c:v>41443.040000000001</c:v>
                </c:pt>
                <c:pt idx="21578">
                  <c:v>41443.082000000002</c:v>
                </c:pt>
                <c:pt idx="21579">
                  <c:v>41443.124000000003</c:v>
                </c:pt>
                <c:pt idx="21580">
                  <c:v>41443.165000000001</c:v>
                </c:pt>
                <c:pt idx="21581">
                  <c:v>41443.207000000002</c:v>
                </c:pt>
                <c:pt idx="21582">
                  <c:v>41443.249000000003</c:v>
                </c:pt>
                <c:pt idx="21583">
                  <c:v>41443.290999999997</c:v>
                </c:pt>
                <c:pt idx="21584">
                  <c:v>41443.332000000002</c:v>
                </c:pt>
                <c:pt idx="21585">
                  <c:v>41443.374000000003</c:v>
                </c:pt>
                <c:pt idx="21586">
                  <c:v>41443.415999999997</c:v>
                </c:pt>
                <c:pt idx="21587">
                  <c:v>41443.457000000002</c:v>
                </c:pt>
                <c:pt idx="21588">
                  <c:v>41443.499000000003</c:v>
                </c:pt>
                <c:pt idx="21589">
                  <c:v>41443.540999999997</c:v>
                </c:pt>
                <c:pt idx="21590">
                  <c:v>41443.582999999999</c:v>
                </c:pt>
                <c:pt idx="21591">
                  <c:v>41443.624000000003</c:v>
                </c:pt>
                <c:pt idx="21592">
                  <c:v>41443.665000000001</c:v>
                </c:pt>
                <c:pt idx="21593">
                  <c:v>41443.707000000002</c:v>
                </c:pt>
                <c:pt idx="21594">
                  <c:v>41443.749000000003</c:v>
                </c:pt>
                <c:pt idx="21595">
                  <c:v>41443.79</c:v>
                </c:pt>
                <c:pt idx="21596">
                  <c:v>41443.832000000002</c:v>
                </c:pt>
                <c:pt idx="21597">
                  <c:v>41443.874000000003</c:v>
                </c:pt>
                <c:pt idx="21598">
                  <c:v>41443.915000000001</c:v>
                </c:pt>
                <c:pt idx="21599">
                  <c:v>41443.957000000002</c:v>
                </c:pt>
                <c:pt idx="21600">
                  <c:v>41443.999000000003</c:v>
                </c:pt>
                <c:pt idx="21601">
                  <c:v>41444.040999999997</c:v>
                </c:pt>
                <c:pt idx="21602">
                  <c:v>41444.082000000002</c:v>
                </c:pt>
                <c:pt idx="21603">
                  <c:v>41444.124000000003</c:v>
                </c:pt>
                <c:pt idx="21604">
                  <c:v>41444.165999999997</c:v>
                </c:pt>
                <c:pt idx="21605">
                  <c:v>41444.207000000002</c:v>
                </c:pt>
                <c:pt idx="21606">
                  <c:v>41444.249000000003</c:v>
                </c:pt>
                <c:pt idx="21607">
                  <c:v>41444.290999999997</c:v>
                </c:pt>
                <c:pt idx="21608">
                  <c:v>41444.332000000002</c:v>
                </c:pt>
                <c:pt idx="21609">
                  <c:v>41444.374000000003</c:v>
                </c:pt>
                <c:pt idx="21610">
                  <c:v>41444.415999999997</c:v>
                </c:pt>
                <c:pt idx="21611">
                  <c:v>41444.457000000002</c:v>
                </c:pt>
                <c:pt idx="21612">
                  <c:v>41444.499000000003</c:v>
                </c:pt>
                <c:pt idx="21613">
                  <c:v>41444.54</c:v>
                </c:pt>
                <c:pt idx="21614">
                  <c:v>41444.582000000002</c:v>
                </c:pt>
                <c:pt idx="21615">
                  <c:v>41444.624000000003</c:v>
                </c:pt>
                <c:pt idx="21616">
                  <c:v>41444.665000000001</c:v>
                </c:pt>
                <c:pt idx="21617">
                  <c:v>41444.707000000002</c:v>
                </c:pt>
                <c:pt idx="21618">
                  <c:v>41444.749000000003</c:v>
                </c:pt>
                <c:pt idx="21619">
                  <c:v>41444.790999999997</c:v>
                </c:pt>
                <c:pt idx="21620">
                  <c:v>41444.832000000002</c:v>
                </c:pt>
                <c:pt idx="21621">
                  <c:v>41444.874000000003</c:v>
                </c:pt>
                <c:pt idx="21622">
                  <c:v>41444.915999999997</c:v>
                </c:pt>
                <c:pt idx="21623">
                  <c:v>41444.957999999999</c:v>
                </c:pt>
                <c:pt idx="21624">
                  <c:v>41444.999000000003</c:v>
                </c:pt>
                <c:pt idx="21625">
                  <c:v>41445.040000000001</c:v>
                </c:pt>
                <c:pt idx="21626">
                  <c:v>41445.082000000002</c:v>
                </c:pt>
                <c:pt idx="21627">
                  <c:v>41445.124000000003</c:v>
                </c:pt>
                <c:pt idx="21628">
                  <c:v>41445.165999999997</c:v>
                </c:pt>
                <c:pt idx="21629">
                  <c:v>41445.207000000002</c:v>
                </c:pt>
                <c:pt idx="21630">
                  <c:v>41445.249000000003</c:v>
                </c:pt>
                <c:pt idx="21631">
                  <c:v>41445.290999999997</c:v>
                </c:pt>
                <c:pt idx="21632">
                  <c:v>41445.332000000002</c:v>
                </c:pt>
                <c:pt idx="21633">
                  <c:v>41445.374000000003</c:v>
                </c:pt>
                <c:pt idx="21634">
                  <c:v>41445.415000000001</c:v>
                </c:pt>
                <c:pt idx="21635">
                  <c:v>41445.457999999999</c:v>
                </c:pt>
                <c:pt idx="21636">
                  <c:v>41445.499000000003</c:v>
                </c:pt>
                <c:pt idx="21637">
                  <c:v>41445.54</c:v>
                </c:pt>
                <c:pt idx="21638">
                  <c:v>41445.582000000002</c:v>
                </c:pt>
                <c:pt idx="21639">
                  <c:v>41445.624000000003</c:v>
                </c:pt>
                <c:pt idx="21640">
                  <c:v>41445.665999999997</c:v>
                </c:pt>
                <c:pt idx="21641">
                  <c:v>41445.707000000002</c:v>
                </c:pt>
                <c:pt idx="21642">
                  <c:v>41445.749000000003</c:v>
                </c:pt>
                <c:pt idx="21643">
                  <c:v>41445.790999999997</c:v>
                </c:pt>
                <c:pt idx="21644">
                  <c:v>41445.832000000002</c:v>
                </c:pt>
                <c:pt idx="21645">
                  <c:v>41445.874000000003</c:v>
                </c:pt>
                <c:pt idx="21646">
                  <c:v>41445.915000000001</c:v>
                </c:pt>
                <c:pt idx="21647">
                  <c:v>41445.957000000002</c:v>
                </c:pt>
                <c:pt idx="21648">
                  <c:v>41445.999000000003</c:v>
                </c:pt>
                <c:pt idx="21649">
                  <c:v>41446.040999999997</c:v>
                </c:pt>
                <c:pt idx="21650">
                  <c:v>41446.082000000002</c:v>
                </c:pt>
                <c:pt idx="21651">
                  <c:v>41446.124000000003</c:v>
                </c:pt>
                <c:pt idx="21652">
                  <c:v>41446.165999999997</c:v>
                </c:pt>
                <c:pt idx="21653">
                  <c:v>41446.207000000002</c:v>
                </c:pt>
                <c:pt idx="21654">
                  <c:v>41446.249000000003</c:v>
                </c:pt>
                <c:pt idx="21655">
                  <c:v>41446.290999999997</c:v>
                </c:pt>
                <c:pt idx="21656">
                  <c:v>41446.332000000002</c:v>
                </c:pt>
                <c:pt idx="21657">
                  <c:v>41446.374000000003</c:v>
                </c:pt>
                <c:pt idx="21658">
                  <c:v>41446.415999999997</c:v>
                </c:pt>
                <c:pt idx="21659">
                  <c:v>41446.457000000002</c:v>
                </c:pt>
                <c:pt idx="21660">
                  <c:v>41446.499000000003</c:v>
                </c:pt>
                <c:pt idx="21661">
                  <c:v>41446.540999999997</c:v>
                </c:pt>
                <c:pt idx="21662">
                  <c:v>41446.582999999999</c:v>
                </c:pt>
                <c:pt idx="21663">
                  <c:v>41446.624000000003</c:v>
                </c:pt>
                <c:pt idx="21664">
                  <c:v>41446.665999999997</c:v>
                </c:pt>
                <c:pt idx="21665">
                  <c:v>41446.707999999999</c:v>
                </c:pt>
                <c:pt idx="21666">
                  <c:v>41446.749000000003</c:v>
                </c:pt>
                <c:pt idx="21667">
                  <c:v>41446.790999999997</c:v>
                </c:pt>
                <c:pt idx="21668">
                  <c:v>41446.832999999999</c:v>
                </c:pt>
                <c:pt idx="21669">
                  <c:v>41446.874000000003</c:v>
                </c:pt>
                <c:pt idx="21670">
                  <c:v>41446.915000000001</c:v>
                </c:pt>
                <c:pt idx="21671">
                  <c:v>41446.957000000002</c:v>
                </c:pt>
                <c:pt idx="21672">
                  <c:v>41446.999000000003</c:v>
                </c:pt>
                <c:pt idx="21673">
                  <c:v>41447.040999999997</c:v>
                </c:pt>
                <c:pt idx="21674">
                  <c:v>41447.082000000002</c:v>
                </c:pt>
                <c:pt idx="21675">
                  <c:v>41447.124000000003</c:v>
                </c:pt>
                <c:pt idx="21676">
                  <c:v>41447.165000000001</c:v>
                </c:pt>
                <c:pt idx="21677">
                  <c:v>41447.207000000002</c:v>
                </c:pt>
                <c:pt idx="21678">
                  <c:v>41447.249000000003</c:v>
                </c:pt>
                <c:pt idx="21679">
                  <c:v>41447.29</c:v>
                </c:pt>
                <c:pt idx="21680">
                  <c:v>41447.332000000002</c:v>
                </c:pt>
                <c:pt idx="21681">
                  <c:v>41447.374000000003</c:v>
                </c:pt>
                <c:pt idx="21682">
                  <c:v>41447.415000000001</c:v>
                </c:pt>
                <c:pt idx="21683">
                  <c:v>41447.457000000002</c:v>
                </c:pt>
                <c:pt idx="21684">
                  <c:v>41447.499000000003</c:v>
                </c:pt>
                <c:pt idx="21685">
                  <c:v>41447.540999999997</c:v>
                </c:pt>
                <c:pt idx="21686">
                  <c:v>41447.582000000002</c:v>
                </c:pt>
                <c:pt idx="21687">
                  <c:v>41447.624000000003</c:v>
                </c:pt>
                <c:pt idx="21688">
                  <c:v>41447.665000000001</c:v>
                </c:pt>
                <c:pt idx="21689">
                  <c:v>41447.707000000002</c:v>
                </c:pt>
                <c:pt idx="21690">
                  <c:v>41447.749000000003</c:v>
                </c:pt>
                <c:pt idx="21691">
                  <c:v>41447.79</c:v>
                </c:pt>
                <c:pt idx="21692">
                  <c:v>41447.832000000002</c:v>
                </c:pt>
                <c:pt idx="21693">
                  <c:v>41447.874000000003</c:v>
                </c:pt>
                <c:pt idx="21694">
                  <c:v>41447.915999999997</c:v>
                </c:pt>
                <c:pt idx="21695">
                  <c:v>41447.957000000002</c:v>
                </c:pt>
                <c:pt idx="21696">
                  <c:v>41447.999000000003</c:v>
                </c:pt>
                <c:pt idx="21697">
                  <c:v>41448.04</c:v>
                </c:pt>
                <c:pt idx="21698">
                  <c:v>41448.082000000002</c:v>
                </c:pt>
                <c:pt idx="21699">
                  <c:v>41448.124000000003</c:v>
                </c:pt>
                <c:pt idx="21700">
                  <c:v>41448.165000000001</c:v>
                </c:pt>
                <c:pt idx="21701">
                  <c:v>41448.207000000002</c:v>
                </c:pt>
                <c:pt idx="21702">
                  <c:v>41448.249000000003</c:v>
                </c:pt>
                <c:pt idx="21703">
                  <c:v>41448.290999999997</c:v>
                </c:pt>
                <c:pt idx="21704">
                  <c:v>41448.332000000002</c:v>
                </c:pt>
                <c:pt idx="21705">
                  <c:v>41448.374000000003</c:v>
                </c:pt>
                <c:pt idx="21706">
                  <c:v>41448.415999999997</c:v>
                </c:pt>
                <c:pt idx="21707">
                  <c:v>41448.457000000002</c:v>
                </c:pt>
                <c:pt idx="21708">
                  <c:v>41448.499000000003</c:v>
                </c:pt>
                <c:pt idx="21709">
                  <c:v>41448.54</c:v>
                </c:pt>
                <c:pt idx="21710">
                  <c:v>41448.582000000002</c:v>
                </c:pt>
                <c:pt idx="21711">
                  <c:v>41448.624000000003</c:v>
                </c:pt>
                <c:pt idx="21712">
                  <c:v>41448.665000000001</c:v>
                </c:pt>
                <c:pt idx="21713">
                  <c:v>41448.707000000002</c:v>
                </c:pt>
                <c:pt idx="21714">
                  <c:v>41448.749000000003</c:v>
                </c:pt>
                <c:pt idx="21715">
                  <c:v>41448.79</c:v>
                </c:pt>
                <c:pt idx="21716">
                  <c:v>41448.832000000002</c:v>
                </c:pt>
                <c:pt idx="21717">
                  <c:v>41448.874000000003</c:v>
                </c:pt>
                <c:pt idx="21718">
                  <c:v>41448.915999999997</c:v>
                </c:pt>
                <c:pt idx="21719">
                  <c:v>41448.957000000002</c:v>
                </c:pt>
                <c:pt idx="21720">
                  <c:v>41448.999000000003</c:v>
                </c:pt>
                <c:pt idx="21721">
                  <c:v>41449.040999999997</c:v>
                </c:pt>
                <c:pt idx="21722">
                  <c:v>41449.082000000002</c:v>
                </c:pt>
                <c:pt idx="21723">
                  <c:v>41449.124000000003</c:v>
                </c:pt>
                <c:pt idx="21724">
                  <c:v>41449.165000000001</c:v>
                </c:pt>
                <c:pt idx="21725">
                  <c:v>41449.207000000002</c:v>
                </c:pt>
                <c:pt idx="21726">
                  <c:v>41449.249000000003</c:v>
                </c:pt>
                <c:pt idx="21727">
                  <c:v>41449.290999999997</c:v>
                </c:pt>
                <c:pt idx="21728">
                  <c:v>41449.332000000002</c:v>
                </c:pt>
                <c:pt idx="21729">
                  <c:v>41449.374000000003</c:v>
                </c:pt>
                <c:pt idx="21730">
                  <c:v>41449.415999999997</c:v>
                </c:pt>
                <c:pt idx="21731">
                  <c:v>41449.457000000002</c:v>
                </c:pt>
                <c:pt idx="21732">
                  <c:v>41449.499000000003</c:v>
                </c:pt>
                <c:pt idx="21733">
                  <c:v>41449.54</c:v>
                </c:pt>
                <c:pt idx="21734">
                  <c:v>41449.582000000002</c:v>
                </c:pt>
                <c:pt idx="21735">
                  <c:v>41449.624000000003</c:v>
                </c:pt>
                <c:pt idx="21736">
                  <c:v>41449.665999999997</c:v>
                </c:pt>
                <c:pt idx="21737">
                  <c:v>41449.707000000002</c:v>
                </c:pt>
                <c:pt idx="21738">
                  <c:v>41449.749000000003</c:v>
                </c:pt>
                <c:pt idx="21739">
                  <c:v>41449.790999999997</c:v>
                </c:pt>
                <c:pt idx="21740">
                  <c:v>41449.832000000002</c:v>
                </c:pt>
                <c:pt idx="21741">
                  <c:v>41449.874000000003</c:v>
                </c:pt>
                <c:pt idx="21742">
                  <c:v>41449.915000000001</c:v>
                </c:pt>
                <c:pt idx="21743">
                  <c:v>41449.957999999999</c:v>
                </c:pt>
                <c:pt idx="21744">
                  <c:v>41449.999000000003</c:v>
                </c:pt>
                <c:pt idx="21745">
                  <c:v>41450.040999999997</c:v>
                </c:pt>
                <c:pt idx="21746">
                  <c:v>41450.082000000002</c:v>
                </c:pt>
                <c:pt idx="21747">
                  <c:v>41450.124000000003</c:v>
                </c:pt>
                <c:pt idx="21748">
                  <c:v>41450.165999999997</c:v>
                </c:pt>
                <c:pt idx="21749">
                  <c:v>41450.207000000002</c:v>
                </c:pt>
                <c:pt idx="21750">
                  <c:v>41450.249000000003</c:v>
                </c:pt>
                <c:pt idx="21751">
                  <c:v>41450.29</c:v>
                </c:pt>
                <c:pt idx="21752">
                  <c:v>41450.332000000002</c:v>
                </c:pt>
                <c:pt idx="21753">
                  <c:v>41450.374000000003</c:v>
                </c:pt>
                <c:pt idx="21754">
                  <c:v>41450.415000000001</c:v>
                </c:pt>
                <c:pt idx="21755">
                  <c:v>41450.457000000002</c:v>
                </c:pt>
                <c:pt idx="21756">
                  <c:v>41450.499000000003</c:v>
                </c:pt>
                <c:pt idx="21757">
                  <c:v>41450.54</c:v>
                </c:pt>
                <c:pt idx="21758">
                  <c:v>41450.582000000002</c:v>
                </c:pt>
                <c:pt idx="21759">
                  <c:v>41450.624000000003</c:v>
                </c:pt>
                <c:pt idx="21760">
                  <c:v>41450.665999999997</c:v>
                </c:pt>
                <c:pt idx="21761">
                  <c:v>41450.707000000002</c:v>
                </c:pt>
                <c:pt idx="21762">
                  <c:v>41450.749000000003</c:v>
                </c:pt>
                <c:pt idx="21763">
                  <c:v>41450.790999999997</c:v>
                </c:pt>
                <c:pt idx="21764">
                  <c:v>41450.832000000002</c:v>
                </c:pt>
                <c:pt idx="21765">
                  <c:v>41450.874000000003</c:v>
                </c:pt>
                <c:pt idx="21766">
                  <c:v>41450.915999999997</c:v>
                </c:pt>
                <c:pt idx="21767">
                  <c:v>41450.957000000002</c:v>
                </c:pt>
                <c:pt idx="21768">
                  <c:v>41450.999000000003</c:v>
                </c:pt>
                <c:pt idx="21769">
                  <c:v>41451.040999999997</c:v>
                </c:pt>
                <c:pt idx="21770">
                  <c:v>41451.082000000002</c:v>
                </c:pt>
                <c:pt idx="21771">
                  <c:v>41451.124000000003</c:v>
                </c:pt>
                <c:pt idx="21772">
                  <c:v>41451.165000000001</c:v>
                </c:pt>
                <c:pt idx="21773">
                  <c:v>41451.207000000002</c:v>
                </c:pt>
                <c:pt idx="21774">
                  <c:v>41451.249000000003</c:v>
                </c:pt>
                <c:pt idx="21775">
                  <c:v>41451.29</c:v>
                </c:pt>
                <c:pt idx="21776">
                  <c:v>41451.332000000002</c:v>
                </c:pt>
                <c:pt idx="21777">
                  <c:v>41451.374000000003</c:v>
                </c:pt>
                <c:pt idx="21778">
                  <c:v>41451.415999999997</c:v>
                </c:pt>
                <c:pt idx="21779">
                  <c:v>41451.457000000002</c:v>
                </c:pt>
                <c:pt idx="21780">
                  <c:v>41451.499000000003</c:v>
                </c:pt>
                <c:pt idx="21781">
                  <c:v>41451.540999999997</c:v>
                </c:pt>
                <c:pt idx="21782">
                  <c:v>41451.582000000002</c:v>
                </c:pt>
                <c:pt idx="21783">
                  <c:v>41451.624000000003</c:v>
                </c:pt>
                <c:pt idx="21784">
                  <c:v>41451.665000000001</c:v>
                </c:pt>
                <c:pt idx="21785">
                  <c:v>41451.707000000002</c:v>
                </c:pt>
                <c:pt idx="21786">
                  <c:v>41451.749000000003</c:v>
                </c:pt>
                <c:pt idx="21787">
                  <c:v>41451.790999999997</c:v>
                </c:pt>
                <c:pt idx="21788">
                  <c:v>41451.832000000002</c:v>
                </c:pt>
                <c:pt idx="21789">
                  <c:v>41451.874000000003</c:v>
                </c:pt>
                <c:pt idx="21790">
                  <c:v>41451.915999999997</c:v>
                </c:pt>
                <c:pt idx="21791">
                  <c:v>41451.957000000002</c:v>
                </c:pt>
                <c:pt idx="21792">
                  <c:v>41451.999000000003</c:v>
                </c:pt>
                <c:pt idx="21793">
                  <c:v>41452.040999999997</c:v>
                </c:pt>
                <c:pt idx="21794">
                  <c:v>41452.082000000002</c:v>
                </c:pt>
                <c:pt idx="21795">
                  <c:v>41452.124000000003</c:v>
                </c:pt>
                <c:pt idx="21796">
                  <c:v>41452.165999999997</c:v>
                </c:pt>
                <c:pt idx="21797">
                  <c:v>41452.207000000002</c:v>
                </c:pt>
                <c:pt idx="21798">
                  <c:v>41452.249000000003</c:v>
                </c:pt>
                <c:pt idx="21799">
                  <c:v>41452.29</c:v>
                </c:pt>
                <c:pt idx="21800">
                  <c:v>41452.332000000002</c:v>
                </c:pt>
                <c:pt idx="21801">
                  <c:v>41452.374000000003</c:v>
                </c:pt>
                <c:pt idx="21802">
                  <c:v>41452.415000000001</c:v>
                </c:pt>
                <c:pt idx="21803">
                  <c:v>41452.457999999999</c:v>
                </c:pt>
                <c:pt idx="21804">
                  <c:v>41452.499000000003</c:v>
                </c:pt>
                <c:pt idx="21805">
                  <c:v>41452.54</c:v>
                </c:pt>
                <c:pt idx="21806">
                  <c:v>41452.582000000002</c:v>
                </c:pt>
                <c:pt idx="21807">
                  <c:v>41452.624000000003</c:v>
                </c:pt>
                <c:pt idx="21808">
                  <c:v>41452.665999999997</c:v>
                </c:pt>
                <c:pt idx="21809">
                  <c:v>41452.707000000002</c:v>
                </c:pt>
                <c:pt idx="21810">
                  <c:v>41452.749000000003</c:v>
                </c:pt>
                <c:pt idx="21811">
                  <c:v>41452.790999999997</c:v>
                </c:pt>
                <c:pt idx="21812">
                  <c:v>41452.832000000002</c:v>
                </c:pt>
                <c:pt idx="21813">
                  <c:v>41452.874000000003</c:v>
                </c:pt>
                <c:pt idx="21814">
                  <c:v>41452.915000000001</c:v>
                </c:pt>
                <c:pt idx="21815">
                  <c:v>41452.957000000002</c:v>
                </c:pt>
                <c:pt idx="21816">
                  <c:v>41452.999000000003</c:v>
                </c:pt>
                <c:pt idx="21817">
                  <c:v>41453.040000000001</c:v>
                </c:pt>
                <c:pt idx="21818">
                  <c:v>41453.082000000002</c:v>
                </c:pt>
                <c:pt idx="21819">
                  <c:v>41453.124000000003</c:v>
                </c:pt>
                <c:pt idx="21820">
                  <c:v>41453.165999999997</c:v>
                </c:pt>
                <c:pt idx="21821">
                  <c:v>41453.207000000002</c:v>
                </c:pt>
                <c:pt idx="21822">
                  <c:v>41453.249000000003</c:v>
                </c:pt>
                <c:pt idx="21823">
                  <c:v>41453.29</c:v>
                </c:pt>
                <c:pt idx="21824">
                  <c:v>41453.332000000002</c:v>
                </c:pt>
                <c:pt idx="21825">
                  <c:v>41453.374000000003</c:v>
                </c:pt>
                <c:pt idx="21826">
                  <c:v>41453.415999999997</c:v>
                </c:pt>
                <c:pt idx="21827">
                  <c:v>41453.457000000002</c:v>
                </c:pt>
                <c:pt idx="21828">
                  <c:v>41453.499000000003</c:v>
                </c:pt>
                <c:pt idx="21829">
                  <c:v>41453.540999999997</c:v>
                </c:pt>
                <c:pt idx="21830">
                  <c:v>41453.582000000002</c:v>
                </c:pt>
                <c:pt idx="21831">
                  <c:v>41453.624000000003</c:v>
                </c:pt>
                <c:pt idx="21832">
                  <c:v>41453.665000000001</c:v>
                </c:pt>
                <c:pt idx="21833">
                  <c:v>41453.707000000002</c:v>
                </c:pt>
                <c:pt idx="21834">
                  <c:v>41453.749000000003</c:v>
                </c:pt>
                <c:pt idx="21835">
                  <c:v>41453.79</c:v>
                </c:pt>
                <c:pt idx="21836">
                  <c:v>41453.832000000002</c:v>
                </c:pt>
                <c:pt idx="21837">
                  <c:v>41453.874000000003</c:v>
                </c:pt>
                <c:pt idx="21838">
                  <c:v>41453.915000000001</c:v>
                </c:pt>
                <c:pt idx="21839">
                  <c:v>41453.957000000002</c:v>
                </c:pt>
                <c:pt idx="21840">
                  <c:v>41453.999000000003</c:v>
                </c:pt>
                <c:pt idx="21841">
                  <c:v>41454.04</c:v>
                </c:pt>
                <c:pt idx="21842">
                  <c:v>41454.082000000002</c:v>
                </c:pt>
                <c:pt idx="21843">
                  <c:v>41454.124000000003</c:v>
                </c:pt>
                <c:pt idx="21844">
                  <c:v>41454.165000000001</c:v>
                </c:pt>
                <c:pt idx="21845">
                  <c:v>41454.207000000002</c:v>
                </c:pt>
                <c:pt idx="21846">
                  <c:v>41454.249000000003</c:v>
                </c:pt>
                <c:pt idx="21847">
                  <c:v>41454.290999999997</c:v>
                </c:pt>
                <c:pt idx="21848">
                  <c:v>41454.332000000002</c:v>
                </c:pt>
                <c:pt idx="21849">
                  <c:v>41454.374000000003</c:v>
                </c:pt>
                <c:pt idx="21850">
                  <c:v>41454.415999999997</c:v>
                </c:pt>
                <c:pt idx="21851">
                  <c:v>41454.457000000002</c:v>
                </c:pt>
                <c:pt idx="21852">
                  <c:v>41454.499000000003</c:v>
                </c:pt>
                <c:pt idx="21853">
                  <c:v>41454.54</c:v>
                </c:pt>
                <c:pt idx="21854">
                  <c:v>41454.582000000002</c:v>
                </c:pt>
                <c:pt idx="21855">
                  <c:v>41454.624000000003</c:v>
                </c:pt>
                <c:pt idx="21856">
                  <c:v>41454.665999999997</c:v>
                </c:pt>
                <c:pt idx="21857">
                  <c:v>41454.707000000002</c:v>
                </c:pt>
                <c:pt idx="21858">
                  <c:v>41454.749000000003</c:v>
                </c:pt>
                <c:pt idx="21859">
                  <c:v>41454.790999999997</c:v>
                </c:pt>
                <c:pt idx="21860">
                  <c:v>41454.832999999999</c:v>
                </c:pt>
                <c:pt idx="21861">
                  <c:v>41454.874000000003</c:v>
                </c:pt>
                <c:pt idx="21862">
                  <c:v>41454.915000000001</c:v>
                </c:pt>
                <c:pt idx="21863">
                  <c:v>41454.957000000002</c:v>
                </c:pt>
                <c:pt idx="21864">
                  <c:v>41454.999000000003</c:v>
                </c:pt>
                <c:pt idx="21865">
                  <c:v>41455.040999999997</c:v>
                </c:pt>
                <c:pt idx="21866">
                  <c:v>41455.082000000002</c:v>
                </c:pt>
                <c:pt idx="21867">
                  <c:v>41455.124000000003</c:v>
                </c:pt>
                <c:pt idx="21868">
                  <c:v>41455.165000000001</c:v>
                </c:pt>
                <c:pt idx="21869">
                  <c:v>41455.207000000002</c:v>
                </c:pt>
                <c:pt idx="21870">
                  <c:v>41455.249000000003</c:v>
                </c:pt>
                <c:pt idx="21871">
                  <c:v>41455.290999999997</c:v>
                </c:pt>
                <c:pt idx="21872">
                  <c:v>41455.332999999999</c:v>
                </c:pt>
                <c:pt idx="21873">
                  <c:v>41455.374000000003</c:v>
                </c:pt>
                <c:pt idx="21874">
                  <c:v>41455.415999999997</c:v>
                </c:pt>
                <c:pt idx="21875">
                  <c:v>41455.457000000002</c:v>
                </c:pt>
                <c:pt idx="21876">
                  <c:v>41455.499000000003</c:v>
                </c:pt>
                <c:pt idx="21877">
                  <c:v>41455.54</c:v>
                </c:pt>
                <c:pt idx="21878">
                  <c:v>41455.582000000002</c:v>
                </c:pt>
                <c:pt idx="21879">
                  <c:v>41455.624000000003</c:v>
                </c:pt>
                <c:pt idx="21880">
                  <c:v>41455.665000000001</c:v>
                </c:pt>
                <c:pt idx="21881">
                  <c:v>41455.707000000002</c:v>
                </c:pt>
                <c:pt idx="21882">
                  <c:v>41455.749000000003</c:v>
                </c:pt>
                <c:pt idx="21883">
                  <c:v>41455.790999999997</c:v>
                </c:pt>
                <c:pt idx="21884">
                  <c:v>41455.832000000002</c:v>
                </c:pt>
                <c:pt idx="21885">
                  <c:v>41455.874000000003</c:v>
                </c:pt>
                <c:pt idx="21886">
                  <c:v>41455.915000000001</c:v>
                </c:pt>
                <c:pt idx="21887">
                  <c:v>41455.957000000002</c:v>
                </c:pt>
                <c:pt idx="21888">
                  <c:v>41455.999000000003</c:v>
                </c:pt>
                <c:pt idx="21889">
                  <c:v>41456.04</c:v>
                </c:pt>
                <c:pt idx="21890">
                  <c:v>41456.082000000002</c:v>
                </c:pt>
                <c:pt idx="21891">
                  <c:v>41456.124000000003</c:v>
                </c:pt>
                <c:pt idx="21892">
                  <c:v>41456.165999999997</c:v>
                </c:pt>
                <c:pt idx="21893">
                  <c:v>41456.207000000002</c:v>
                </c:pt>
                <c:pt idx="21894">
                  <c:v>41456.249000000003</c:v>
                </c:pt>
                <c:pt idx="21895">
                  <c:v>41456.29</c:v>
                </c:pt>
                <c:pt idx="21896">
                  <c:v>41456.332000000002</c:v>
                </c:pt>
                <c:pt idx="21897">
                  <c:v>41456.374000000003</c:v>
                </c:pt>
                <c:pt idx="21898">
                  <c:v>41456.415999999997</c:v>
                </c:pt>
                <c:pt idx="21899">
                  <c:v>41456.457000000002</c:v>
                </c:pt>
                <c:pt idx="21900">
                  <c:v>41456.499000000003</c:v>
                </c:pt>
                <c:pt idx="21901">
                  <c:v>41456.54</c:v>
                </c:pt>
                <c:pt idx="21902">
                  <c:v>41456.582000000002</c:v>
                </c:pt>
                <c:pt idx="21903">
                  <c:v>41456.624000000003</c:v>
                </c:pt>
                <c:pt idx="21904">
                  <c:v>41456.665000000001</c:v>
                </c:pt>
                <c:pt idx="21905">
                  <c:v>41456.707000000002</c:v>
                </c:pt>
                <c:pt idx="21906">
                  <c:v>41456.749000000003</c:v>
                </c:pt>
                <c:pt idx="21907">
                  <c:v>41456.790999999997</c:v>
                </c:pt>
                <c:pt idx="21908">
                  <c:v>41456.832000000002</c:v>
                </c:pt>
                <c:pt idx="21909">
                  <c:v>41456.874000000003</c:v>
                </c:pt>
                <c:pt idx="21910">
                  <c:v>41456.915000000001</c:v>
                </c:pt>
                <c:pt idx="21911">
                  <c:v>41456.957000000002</c:v>
                </c:pt>
                <c:pt idx="21912">
                  <c:v>41456.999000000003</c:v>
                </c:pt>
                <c:pt idx="21913">
                  <c:v>41457.040999999997</c:v>
                </c:pt>
                <c:pt idx="21914">
                  <c:v>41457.082000000002</c:v>
                </c:pt>
                <c:pt idx="21915">
                  <c:v>41457.124000000003</c:v>
                </c:pt>
                <c:pt idx="21916">
                  <c:v>41457.165000000001</c:v>
                </c:pt>
                <c:pt idx="21917">
                  <c:v>41457.207000000002</c:v>
                </c:pt>
                <c:pt idx="21918">
                  <c:v>41457.249000000003</c:v>
                </c:pt>
                <c:pt idx="21919">
                  <c:v>41457.29</c:v>
                </c:pt>
                <c:pt idx="21920">
                  <c:v>41457.332000000002</c:v>
                </c:pt>
                <c:pt idx="21921">
                  <c:v>41457.374000000003</c:v>
                </c:pt>
                <c:pt idx="21922">
                  <c:v>41457.415999999997</c:v>
                </c:pt>
                <c:pt idx="21923">
                  <c:v>41457.457000000002</c:v>
                </c:pt>
                <c:pt idx="21924">
                  <c:v>41457.499000000003</c:v>
                </c:pt>
                <c:pt idx="21925">
                  <c:v>41457.540999999997</c:v>
                </c:pt>
                <c:pt idx="21926">
                  <c:v>41457.582000000002</c:v>
                </c:pt>
                <c:pt idx="21927">
                  <c:v>41457.624000000003</c:v>
                </c:pt>
                <c:pt idx="21928">
                  <c:v>41457.665999999997</c:v>
                </c:pt>
                <c:pt idx="21929">
                  <c:v>41457.707000000002</c:v>
                </c:pt>
                <c:pt idx="21930">
                  <c:v>41457.749000000003</c:v>
                </c:pt>
                <c:pt idx="21931">
                  <c:v>41457.79</c:v>
                </c:pt>
                <c:pt idx="21932">
                  <c:v>41457.832000000002</c:v>
                </c:pt>
                <c:pt idx="21933">
                  <c:v>41457.874000000003</c:v>
                </c:pt>
                <c:pt idx="21934">
                  <c:v>41457.915999999997</c:v>
                </c:pt>
                <c:pt idx="21935">
                  <c:v>41457.957000000002</c:v>
                </c:pt>
                <c:pt idx="21936">
                  <c:v>41457.999000000003</c:v>
                </c:pt>
                <c:pt idx="21937">
                  <c:v>41458.040999999997</c:v>
                </c:pt>
                <c:pt idx="21938">
                  <c:v>41458.082000000002</c:v>
                </c:pt>
                <c:pt idx="21939">
                  <c:v>41458.124000000003</c:v>
                </c:pt>
                <c:pt idx="21940">
                  <c:v>41458.165999999997</c:v>
                </c:pt>
                <c:pt idx="21941">
                  <c:v>41458.207000000002</c:v>
                </c:pt>
                <c:pt idx="21942">
                  <c:v>41458.249000000003</c:v>
                </c:pt>
                <c:pt idx="21943">
                  <c:v>41458.29</c:v>
                </c:pt>
                <c:pt idx="21944">
                  <c:v>41458.332000000002</c:v>
                </c:pt>
                <c:pt idx="21945">
                  <c:v>41458.374000000003</c:v>
                </c:pt>
                <c:pt idx="21946">
                  <c:v>41458.415000000001</c:v>
                </c:pt>
                <c:pt idx="21947">
                  <c:v>41458.457000000002</c:v>
                </c:pt>
                <c:pt idx="21948">
                  <c:v>41458.499000000003</c:v>
                </c:pt>
                <c:pt idx="21949">
                  <c:v>41458.540999999997</c:v>
                </c:pt>
                <c:pt idx="21950">
                  <c:v>41458.582000000002</c:v>
                </c:pt>
                <c:pt idx="21951">
                  <c:v>41458.624000000003</c:v>
                </c:pt>
                <c:pt idx="21952">
                  <c:v>41458.665999999997</c:v>
                </c:pt>
                <c:pt idx="21953">
                  <c:v>41458.707000000002</c:v>
                </c:pt>
                <c:pt idx="21954">
                  <c:v>41458.749000000003</c:v>
                </c:pt>
                <c:pt idx="21955">
                  <c:v>41458.79</c:v>
                </c:pt>
                <c:pt idx="21956">
                  <c:v>41458.832000000002</c:v>
                </c:pt>
                <c:pt idx="21957">
                  <c:v>41458.874000000003</c:v>
                </c:pt>
                <c:pt idx="21958">
                  <c:v>41458.915000000001</c:v>
                </c:pt>
                <c:pt idx="21959">
                  <c:v>41458.957000000002</c:v>
                </c:pt>
                <c:pt idx="21960">
                  <c:v>41458.999000000003</c:v>
                </c:pt>
                <c:pt idx="21961">
                  <c:v>41459.040000000001</c:v>
                </c:pt>
                <c:pt idx="21962">
                  <c:v>41459.082000000002</c:v>
                </c:pt>
                <c:pt idx="21963">
                  <c:v>41459.124000000003</c:v>
                </c:pt>
                <c:pt idx="21964">
                  <c:v>41459.165999999997</c:v>
                </c:pt>
                <c:pt idx="21965">
                  <c:v>41459.207000000002</c:v>
                </c:pt>
                <c:pt idx="21966">
                  <c:v>41459.249000000003</c:v>
                </c:pt>
                <c:pt idx="21967">
                  <c:v>41459.29</c:v>
                </c:pt>
                <c:pt idx="21968">
                  <c:v>41459.332000000002</c:v>
                </c:pt>
                <c:pt idx="21969">
                  <c:v>41459.374000000003</c:v>
                </c:pt>
                <c:pt idx="21970">
                  <c:v>41459.415000000001</c:v>
                </c:pt>
                <c:pt idx="21971">
                  <c:v>41459.457000000002</c:v>
                </c:pt>
                <c:pt idx="21972">
                  <c:v>41459.499000000003</c:v>
                </c:pt>
                <c:pt idx="21973">
                  <c:v>41459.54</c:v>
                </c:pt>
                <c:pt idx="21974">
                  <c:v>41459.582000000002</c:v>
                </c:pt>
                <c:pt idx="21975">
                  <c:v>41459.624000000003</c:v>
                </c:pt>
                <c:pt idx="21976">
                  <c:v>41459.665999999997</c:v>
                </c:pt>
                <c:pt idx="21977">
                  <c:v>41459.707000000002</c:v>
                </c:pt>
                <c:pt idx="21978">
                  <c:v>41459.749000000003</c:v>
                </c:pt>
                <c:pt idx="21979">
                  <c:v>41459.790999999997</c:v>
                </c:pt>
                <c:pt idx="21980">
                  <c:v>41459.832000000002</c:v>
                </c:pt>
                <c:pt idx="21981">
                  <c:v>41459.874000000003</c:v>
                </c:pt>
                <c:pt idx="21982">
                  <c:v>41459.915000000001</c:v>
                </c:pt>
                <c:pt idx="21983">
                  <c:v>41459.957000000002</c:v>
                </c:pt>
                <c:pt idx="21984">
                  <c:v>41459.999000000003</c:v>
                </c:pt>
                <c:pt idx="21985">
                  <c:v>41460.040999999997</c:v>
                </c:pt>
                <c:pt idx="21986">
                  <c:v>41460.082000000002</c:v>
                </c:pt>
                <c:pt idx="21987">
                  <c:v>41460.124000000003</c:v>
                </c:pt>
                <c:pt idx="21988">
                  <c:v>41460.165000000001</c:v>
                </c:pt>
                <c:pt idx="21989">
                  <c:v>41460.207000000002</c:v>
                </c:pt>
                <c:pt idx="21990">
                  <c:v>41460.249000000003</c:v>
                </c:pt>
                <c:pt idx="21991">
                  <c:v>41460.290999999997</c:v>
                </c:pt>
                <c:pt idx="21992">
                  <c:v>41460.332000000002</c:v>
                </c:pt>
                <c:pt idx="21993">
                  <c:v>41460.374000000003</c:v>
                </c:pt>
                <c:pt idx="21994">
                  <c:v>41460.415000000001</c:v>
                </c:pt>
                <c:pt idx="21995">
                  <c:v>41460.457000000002</c:v>
                </c:pt>
                <c:pt idx="21996">
                  <c:v>41460.499000000003</c:v>
                </c:pt>
                <c:pt idx="21997">
                  <c:v>41460.54</c:v>
                </c:pt>
                <c:pt idx="21998">
                  <c:v>41460.582000000002</c:v>
                </c:pt>
                <c:pt idx="21999">
                  <c:v>41460.624000000003</c:v>
                </c:pt>
                <c:pt idx="22000">
                  <c:v>41460.665999999997</c:v>
                </c:pt>
                <c:pt idx="22001">
                  <c:v>41460.707000000002</c:v>
                </c:pt>
                <c:pt idx="22002">
                  <c:v>41460.749000000003</c:v>
                </c:pt>
                <c:pt idx="22003">
                  <c:v>41460.790999999997</c:v>
                </c:pt>
                <c:pt idx="22004">
                  <c:v>41460.832000000002</c:v>
                </c:pt>
                <c:pt idx="22005">
                  <c:v>41460.874000000003</c:v>
                </c:pt>
                <c:pt idx="22006">
                  <c:v>41460.915000000001</c:v>
                </c:pt>
                <c:pt idx="22007">
                  <c:v>41460.957000000002</c:v>
                </c:pt>
                <c:pt idx="22008">
                  <c:v>41460.999000000003</c:v>
                </c:pt>
                <c:pt idx="22009">
                  <c:v>41461.040999999997</c:v>
                </c:pt>
                <c:pt idx="22010">
                  <c:v>41461.082000000002</c:v>
                </c:pt>
                <c:pt idx="22011">
                  <c:v>41461.124000000003</c:v>
                </c:pt>
                <c:pt idx="22012">
                  <c:v>41461.165000000001</c:v>
                </c:pt>
                <c:pt idx="22013">
                  <c:v>41461.207000000002</c:v>
                </c:pt>
                <c:pt idx="22014">
                  <c:v>41461.249000000003</c:v>
                </c:pt>
                <c:pt idx="22015">
                  <c:v>41461.290999999997</c:v>
                </c:pt>
                <c:pt idx="22016">
                  <c:v>41461.332000000002</c:v>
                </c:pt>
                <c:pt idx="22017">
                  <c:v>41461.374000000003</c:v>
                </c:pt>
                <c:pt idx="22018">
                  <c:v>41461.415000000001</c:v>
                </c:pt>
                <c:pt idx="22019">
                  <c:v>41461.457000000002</c:v>
                </c:pt>
                <c:pt idx="22020">
                  <c:v>41461.499000000003</c:v>
                </c:pt>
                <c:pt idx="22021">
                  <c:v>41461.540999999997</c:v>
                </c:pt>
                <c:pt idx="22022">
                  <c:v>41461.582000000002</c:v>
                </c:pt>
                <c:pt idx="22023">
                  <c:v>41461.624000000003</c:v>
                </c:pt>
                <c:pt idx="22024">
                  <c:v>41461.665000000001</c:v>
                </c:pt>
                <c:pt idx="22025">
                  <c:v>41461.707000000002</c:v>
                </c:pt>
                <c:pt idx="22026">
                  <c:v>41461.749000000003</c:v>
                </c:pt>
                <c:pt idx="22027">
                  <c:v>41461.790999999997</c:v>
                </c:pt>
                <c:pt idx="22028">
                  <c:v>41461.832000000002</c:v>
                </c:pt>
                <c:pt idx="22029">
                  <c:v>41461.874000000003</c:v>
                </c:pt>
                <c:pt idx="22030">
                  <c:v>41461.915999999997</c:v>
                </c:pt>
                <c:pt idx="22031">
                  <c:v>41461.957000000002</c:v>
                </c:pt>
                <c:pt idx="22032">
                  <c:v>41461.999000000003</c:v>
                </c:pt>
                <c:pt idx="22033">
                  <c:v>41462.04</c:v>
                </c:pt>
                <c:pt idx="22034">
                  <c:v>41462.082000000002</c:v>
                </c:pt>
                <c:pt idx="22035">
                  <c:v>41462.124000000003</c:v>
                </c:pt>
                <c:pt idx="22036">
                  <c:v>41462.165999999997</c:v>
                </c:pt>
                <c:pt idx="22037">
                  <c:v>41462.207000000002</c:v>
                </c:pt>
                <c:pt idx="22038">
                  <c:v>41462.249000000003</c:v>
                </c:pt>
                <c:pt idx="22039">
                  <c:v>41462.290999999997</c:v>
                </c:pt>
                <c:pt idx="22040">
                  <c:v>41462.332000000002</c:v>
                </c:pt>
                <c:pt idx="22041">
                  <c:v>41462.374000000003</c:v>
                </c:pt>
                <c:pt idx="22042">
                  <c:v>41462.415000000001</c:v>
                </c:pt>
                <c:pt idx="22043">
                  <c:v>41462.457000000002</c:v>
                </c:pt>
                <c:pt idx="22044">
                  <c:v>41462.499000000003</c:v>
                </c:pt>
                <c:pt idx="22045">
                  <c:v>41462.540999999997</c:v>
                </c:pt>
                <c:pt idx="22046">
                  <c:v>41462.582000000002</c:v>
                </c:pt>
                <c:pt idx="22047">
                  <c:v>41462.624000000003</c:v>
                </c:pt>
                <c:pt idx="22048">
                  <c:v>41462.665999999997</c:v>
                </c:pt>
                <c:pt idx="22049">
                  <c:v>41462.707999999999</c:v>
                </c:pt>
                <c:pt idx="22050">
                  <c:v>41462.749000000003</c:v>
                </c:pt>
                <c:pt idx="22051">
                  <c:v>41462.790999999997</c:v>
                </c:pt>
                <c:pt idx="22052">
                  <c:v>41462.832000000002</c:v>
                </c:pt>
                <c:pt idx="22053">
                  <c:v>41462.874000000003</c:v>
                </c:pt>
                <c:pt idx="22054">
                  <c:v>41462.915000000001</c:v>
                </c:pt>
                <c:pt idx="22055">
                  <c:v>41462.957999999999</c:v>
                </c:pt>
                <c:pt idx="22056">
                  <c:v>41462.999000000003</c:v>
                </c:pt>
                <c:pt idx="22057">
                  <c:v>41463.040999999997</c:v>
                </c:pt>
                <c:pt idx="22058">
                  <c:v>41463.082000000002</c:v>
                </c:pt>
                <c:pt idx="22059">
                  <c:v>41463.124000000003</c:v>
                </c:pt>
                <c:pt idx="22060">
                  <c:v>41463.165999999997</c:v>
                </c:pt>
                <c:pt idx="22061">
                  <c:v>41463.207000000002</c:v>
                </c:pt>
                <c:pt idx="22062">
                  <c:v>41463.249000000003</c:v>
                </c:pt>
                <c:pt idx="22063">
                  <c:v>41463.290999999997</c:v>
                </c:pt>
                <c:pt idx="22064">
                  <c:v>41463.332000000002</c:v>
                </c:pt>
                <c:pt idx="22065">
                  <c:v>41463.374000000003</c:v>
                </c:pt>
                <c:pt idx="22066">
                  <c:v>41463.415999999997</c:v>
                </c:pt>
                <c:pt idx="22067">
                  <c:v>41463.457999999999</c:v>
                </c:pt>
                <c:pt idx="22068">
                  <c:v>41463.499000000003</c:v>
                </c:pt>
                <c:pt idx="22069">
                  <c:v>41463.54</c:v>
                </c:pt>
                <c:pt idx="22070">
                  <c:v>41463.582000000002</c:v>
                </c:pt>
                <c:pt idx="22071">
                  <c:v>41463.624000000003</c:v>
                </c:pt>
                <c:pt idx="22072">
                  <c:v>41463.665000000001</c:v>
                </c:pt>
                <c:pt idx="22073">
                  <c:v>41463.707000000002</c:v>
                </c:pt>
                <c:pt idx="22074">
                  <c:v>41463.749000000003</c:v>
                </c:pt>
                <c:pt idx="22075">
                  <c:v>41463.790999999997</c:v>
                </c:pt>
                <c:pt idx="22076">
                  <c:v>41463.832000000002</c:v>
                </c:pt>
                <c:pt idx="22077">
                  <c:v>41463.874000000003</c:v>
                </c:pt>
                <c:pt idx="22078">
                  <c:v>41463.915999999997</c:v>
                </c:pt>
                <c:pt idx="22079">
                  <c:v>41463.957000000002</c:v>
                </c:pt>
                <c:pt idx="22080">
                  <c:v>41463.999000000003</c:v>
                </c:pt>
                <c:pt idx="22081">
                  <c:v>41464.040999999997</c:v>
                </c:pt>
                <c:pt idx="22082">
                  <c:v>41464.082000000002</c:v>
                </c:pt>
                <c:pt idx="22083">
                  <c:v>41464.124000000003</c:v>
                </c:pt>
                <c:pt idx="22084">
                  <c:v>41464.165999999997</c:v>
                </c:pt>
                <c:pt idx="22085">
                  <c:v>41464.207000000002</c:v>
                </c:pt>
                <c:pt idx="22086">
                  <c:v>41464.249000000003</c:v>
                </c:pt>
                <c:pt idx="22087">
                  <c:v>41464.29</c:v>
                </c:pt>
                <c:pt idx="22088">
                  <c:v>41464.332000000002</c:v>
                </c:pt>
                <c:pt idx="22089">
                  <c:v>41464.374000000003</c:v>
                </c:pt>
                <c:pt idx="22090">
                  <c:v>41464.415999999997</c:v>
                </c:pt>
                <c:pt idx="22091">
                  <c:v>41464.457000000002</c:v>
                </c:pt>
                <c:pt idx="22092">
                  <c:v>41464.499000000003</c:v>
                </c:pt>
                <c:pt idx="22093">
                  <c:v>41464.54</c:v>
                </c:pt>
                <c:pt idx="22094">
                  <c:v>41464.582000000002</c:v>
                </c:pt>
                <c:pt idx="22095">
                  <c:v>41464.624000000003</c:v>
                </c:pt>
                <c:pt idx="22096">
                  <c:v>41464.665999999997</c:v>
                </c:pt>
                <c:pt idx="22097">
                  <c:v>41464.707000000002</c:v>
                </c:pt>
                <c:pt idx="22098">
                  <c:v>41464.749000000003</c:v>
                </c:pt>
                <c:pt idx="22099">
                  <c:v>41464.790999999997</c:v>
                </c:pt>
                <c:pt idx="22100">
                  <c:v>41464.832999999999</c:v>
                </c:pt>
                <c:pt idx="22101">
                  <c:v>41464.874000000003</c:v>
                </c:pt>
                <c:pt idx="22102">
                  <c:v>41464.915000000001</c:v>
                </c:pt>
                <c:pt idx="22103">
                  <c:v>41464.957000000002</c:v>
                </c:pt>
                <c:pt idx="22104">
                  <c:v>41464.999000000003</c:v>
                </c:pt>
                <c:pt idx="22105">
                  <c:v>41465.040000000001</c:v>
                </c:pt>
                <c:pt idx="22106">
                  <c:v>41465.082000000002</c:v>
                </c:pt>
                <c:pt idx="22107">
                  <c:v>41465.124000000003</c:v>
                </c:pt>
                <c:pt idx="22108">
                  <c:v>41465.165999999997</c:v>
                </c:pt>
                <c:pt idx="22109">
                  <c:v>41465.207000000002</c:v>
                </c:pt>
                <c:pt idx="22110">
                  <c:v>41465.249000000003</c:v>
                </c:pt>
                <c:pt idx="22111">
                  <c:v>41465.290999999997</c:v>
                </c:pt>
                <c:pt idx="22112">
                  <c:v>41465.332000000002</c:v>
                </c:pt>
                <c:pt idx="22113">
                  <c:v>41465.374000000003</c:v>
                </c:pt>
                <c:pt idx="22114">
                  <c:v>41465.415999999997</c:v>
                </c:pt>
                <c:pt idx="22115">
                  <c:v>41465.457000000002</c:v>
                </c:pt>
                <c:pt idx="22116">
                  <c:v>41465.499000000003</c:v>
                </c:pt>
                <c:pt idx="22117">
                  <c:v>41465.540999999997</c:v>
                </c:pt>
                <c:pt idx="22118">
                  <c:v>41465.582000000002</c:v>
                </c:pt>
                <c:pt idx="22119">
                  <c:v>41465.624000000003</c:v>
                </c:pt>
                <c:pt idx="22120">
                  <c:v>41465.665000000001</c:v>
                </c:pt>
                <c:pt idx="22121">
                  <c:v>41465.707999999999</c:v>
                </c:pt>
                <c:pt idx="22122">
                  <c:v>41465.749000000003</c:v>
                </c:pt>
                <c:pt idx="22123">
                  <c:v>41465.790999999997</c:v>
                </c:pt>
                <c:pt idx="22124">
                  <c:v>41465.832000000002</c:v>
                </c:pt>
                <c:pt idx="22125">
                  <c:v>41465.874000000003</c:v>
                </c:pt>
                <c:pt idx="22126">
                  <c:v>41465.915999999997</c:v>
                </c:pt>
                <c:pt idx="22127">
                  <c:v>41465.957000000002</c:v>
                </c:pt>
                <c:pt idx="22128">
                  <c:v>41465.999000000003</c:v>
                </c:pt>
                <c:pt idx="22129">
                  <c:v>41466.040999999997</c:v>
                </c:pt>
                <c:pt idx="22130">
                  <c:v>41466.082000000002</c:v>
                </c:pt>
                <c:pt idx="22131">
                  <c:v>41466.124000000003</c:v>
                </c:pt>
                <c:pt idx="22132">
                  <c:v>41466.165000000001</c:v>
                </c:pt>
                <c:pt idx="22133">
                  <c:v>41466.207000000002</c:v>
                </c:pt>
                <c:pt idx="22134">
                  <c:v>41466.249000000003</c:v>
                </c:pt>
                <c:pt idx="22135">
                  <c:v>41466.290999999997</c:v>
                </c:pt>
                <c:pt idx="22136">
                  <c:v>41466.332000000002</c:v>
                </c:pt>
                <c:pt idx="22137">
                  <c:v>41466.374000000003</c:v>
                </c:pt>
                <c:pt idx="22138">
                  <c:v>41466.415999999997</c:v>
                </c:pt>
                <c:pt idx="22139">
                  <c:v>41466.457000000002</c:v>
                </c:pt>
                <c:pt idx="22140">
                  <c:v>41466.499000000003</c:v>
                </c:pt>
                <c:pt idx="22141">
                  <c:v>41466.540999999997</c:v>
                </c:pt>
                <c:pt idx="22142">
                  <c:v>41466.582000000002</c:v>
                </c:pt>
                <c:pt idx="22143">
                  <c:v>41466.624000000003</c:v>
                </c:pt>
                <c:pt idx="22144">
                  <c:v>41466.665000000001</c:v>
                </c:pt>
                <c:pt idx="22145">
                  <c:v>41466.707999999999</c:v>
                </c:pt>
                <c:pt idx="22146">
                  <c:v>41466.749000000003</c:v>
                </c:pt>
                <c:pt idx="22147">
                  <c:v>41466.790999999997</c:v>
                </c:pt>
                <c:pt idx="22148">
                  <c:v>41466.832999999999</c:v>
                </c:pt>
                <c:pt idx="22149">
                  <c:v>41466.874000000003</c:v>
                </c:pt>
                <c:pt idx="22150">
                  <c:v>41466.915999999997</c:v>
                </c:pt>
                <c:pt idx="22151">
                  <c:v>41466.957000000002</c:v>
                </c:pt>
                <c:pt idx="22152">
                  <c:v>41466.999000000003</c:v>
                </c:pt>
                <c:pt idx="22153">
                  <c:v>41467.040000000001</c:v>
                </c:pt>
                <c:pt idx="22154">
                  <c:v>41467.082000000002</c:v>
                </c:pt>
                <c:pt idx="22155">
                  <c:v>41467.124000000003</c:v>
                </c:pt>
                <c:pt idx="22156">
                  <c:v>41467.165000000001</c:v>
                </c:pt>
                <c:pt idx="22157">
                  <c:v>41467.207000000002</c:v>
                </c:pt>
                <c:pt idx="22158">
                  <c:v>41467.249000000003</c:v>
                </c:pt>
                <c:pt idx="22159">
                  <c:v>41467.29</c:v>
                </c:pt>
                <c:pt idx="22160">
                  <c:v>41467.332000000002</c:v>
                </c:pt>
                <c:pt idx="22161">
                  <c:v>41467.374000000003</c:v>
                </c:pt>
                <c:pt idx="22162">
                  <c:v>41467.415999999997</c:v>
                </c:pt>
                <c:pt idx="22163">
                  <c:v>41467.457999999999</c:v>
                </c:pt>
                <c:pt idx="22164">
                  <c:v>41467.499000000003</c:v>
                </c:pt>
                <c:pt idx="22165">
                  <c:v>41467.54</c:v>
                </c:pt>
                <c:pt idx="22166">
                  <c:v>41467.582999999999</c:v>
                </c:pt>
                <c:pt idx="22167">
                  <c:v>41467.624000000003</c:v>
                </c:pt>
                <c:pt idx="22168">
                  <c:v>41467.665999999997</c:v>
                </c:pt>
                <c:pt idx="22169">
                  <c:v>41467.707999999999</c:v>
                </c:pt>
                <c:pt idx="22170">
                  <c:v>41467.749000000003</c:v>
                </c:pt>
                <c:pt idx="22171">
                  <c:v>41467.790999999997</c:v>
                </c:pt>
                <c:pt idx="22172">
                  <c:v>41467.832999999999</c:v>
                </c:pt>
                <c:pt idx="22173">
                  <c:v>41467.874000000003</c:v>
                </c:pt>
                <c:pt idx="22174">
                  <c:v>41467.915999999997</c:v>
                </c:pt>
                <c:pt idx="22175">
                  <c:v>41467.957000000002</c:v>
                </c:pt>
                <c:pt idx="22176">
                  <c:v>41467.999000000003</c:v>
                </c:pt>
                <c:pt idx="22177">
                  <c:v>41468.040999999997</c:v>
                </c:pt>
                <c:pt idx="22178">
                  <c:v>41468.082999999999</c:v>
                </c:pt>
                <c:pt idx="22179">
                  <c:v>41468.124000000003</c:v>
                </c:pt>
                <c:pt idx="22180">
                  <c:v>41468.165999999997</c:v>
                </c:pt>
                <c:pt idx="22181">
                  <c:v>41468.207000000002</c:v>
                </c:pt>
                <c:pt idx="22182">
                  <c:v>41468.249000000003</c:v>
                </c:pt>
                <c:pt idx="22183">
                  <c:v>41468.29</c:v>
                </c:pt>
                <c:pt idx="22184">
                  <c:v>41468.332000000002</c:v>
                </c:pt>
                <c:pt idx="22185">
                  <c:v>41468.374000000003</c:v>
                </c:pt>
                <c:pt idx="22186">
                  <c:v>41468.415999999997</c:v>
                </c:pt>
                <c:pt idx="22187">
                  <c:v>41468.457000000002</c:v>
                </c:pt>
                <c:pt idx="22188">
                  <c:v>41468.499000000003</c:v>
                </c:pt>
                <c:pt idx="22189">
                  <c:v>41468.540999999997</c:v>
                </c:pt>
                <c:pt idx="22190">
                  <c:v>41468.582999999999</c:v>
                </c:pt>
                <c:pt idx="22191">
                  <c:v>41468.624000000003</c:v>
                </c:pt>
                <c:pt idx="22192">
                  <c:v>41468.665000000001</c:v>
                </c:pt>
                <c:pt idx="22193">
                  <c:v>41468.707000000002</c:v>
                </c:pt>
                <c:pt idx="22194">
                  <c:v>41468.749000000003</c:v>
                </c:pt>
                <c:pt idx="22195">
                  <c:v>41468.79</c:v>
                </c:pt>
                <c:pt idx="22196">
                  <c:v>41468.832000000002</c:v>
                </c:pt>
                <c:pt idx="22197">
                  <c:v>41468.874000000003</c:v>
                </c:pt>
                <c:pt idx="22198">
                  <c:v>41468.915000000001</c:v>
                </c:pt>
                <c:pt idx="22199">
                  <c:v>41468.957000000002</c:v>
                </c:pt>
                <c:pt idx="22200">
                  <c:v>41468.999000000003</c:v>
                </c:pt>
                <c:pt idx="22201">
                  <c:v>41469.040999999997</c:v>
                </c:pt>
                <c:pt idx="22202">
                  <c:v>41469.082999999999</c:v>
                </c:pt>
                <c:pt idx="22203">
                  <c:v>41469.124000000003</c:v>
                </c:pt>
                <c:pt idx="22204">
                  <c:v>41469.165999999997</c:v>
                </c:pt>
                <c:pt idx="22205">
                  <c:v>41469.207999999999</c:v>
                </c:pt>
                <c:pt idx="22206">
                  <c:v>41469.249000000003</c:v>
                </c:pt>
                <c:pt idx="22207">
                  <c:v>41469.290999999997</c:v>
                </c:pt>
                <c:pt idx="22208">
                  <c:v>41469.332999999999</c:v>
                </c:pt>
                <c:pt idx="22209">
                  <c:v>41469.374000000003</c:v>
                </c:pt>
                <c:pt idx="22210">
                  <c:v>41469.415999999997</c:v>
                </c:pt>
                <c:pt idx="22211">
                  <c:v>41469.457999999999</c:v>
                </c:pt>
                <c:pt idx="22212">
                  <c:v>41469.499000000003</c:v>
                </c:pt>
                <c:pt idx="22213">
                  <c:v>41469.540999999997</c:v>
                </c:pt>
                <c:pt idx="22214">
                  <c:v>41469.582000000002</c:v>
                </c:pt>
                <c:pt idx="22215">
                  <c:v>41469.624000000003</c:v>
                </c:pt>
                <c:pt idx="22216">
                  <c:v>41469.665999999997</c:v>
                </c:pt>
                <c:pt idx="22217">
                  <c:v>41469.707000000002</c:v>
                </c:pt>
                <c:pt idx="22218">
                  <c:v>41469.749000000003</c:v>
                </c:pt>
                <c:pt idx="22219">
                  <c:v>41469.790999999997</c:v>
                </c:pt>
                <c:pt idx="22220">
                  <c:v>41469.832999999999</c:v>
                </c:pt>
                <c:pt idx="22221">
                  <c:v>41469.874000000003</c:v>
                </c:pt>
                <c:pt idx="22222">
                  <c:v>41469.915999999997</c:v>
                </c:pt>
                <c:pt idx="22223">
                  <c:v>41469.957999999999</c:v>
                </c:pt>
                <c:pt idx="22224">
                  <c:v>41469.999000000003</c:v>
                </c:pt>
                <c:pt idx="22225">
                  <c:v>41470.04</c:v>
                </c:pt>
                <c:pt idx="22226">
                  <c:v>41470.082999999999</c:v>
                </c:pt>
                <c:pt idx="22227">
                  <c:v>41470.124000000003</c:v>
                </c:pt>
                <c:pt idx="22228">
                  <c:v>41470.165000000001</c:v>
                </c:pt>
                <c:pt idx="22229">
                  <c:v>41470.207000000002</c:v>
                </c:pt>
                <c:pt idx="22230">
                  <c:v>41470.249000000003</c:v>
                </c:pt>
                <c:pt idx="22231">
                  <c:v>41470.29</c:v>
                </c:pt>
                <c:pt idx="22232">
                  <c:v>41470.332000000002</c:v>
                </c:pt>
                <c:pt idx="22233">
                  <c:v>41470.374000000003</c:v>
                </c:pt>
                <c:pt idx="22234">
                  <c:v>41470.415000000001</c:v>
                </c:pt>
                <c:pt idx="22235">
                  <c:v>41470.457999999999</c:v>
                </c:pt>
                <c:pt idx="22236">
                  <c:v>41470.499000000003</c:v>
                </c:pt>
                <c:pt idx="22237">
                  <c:v>41470.54</c:v>
                </c:pt>
                <c:pt idx="22238">
                  <c:v>41470.582000000002</c:v>
                </c:pt>
                <c:pt idx="22239">
                  <c:v>41470.624000000003</c:v>
                </c:pt>
                <c:pt idx="22240">
                  <c:v>41470.665000000001</c:v>
                </c:pt>
                <c:pt idx="22241">
                  <c:v>41470.707000000002</c:v>
                </c:pt>
                <c:pt idx="22242">
                  <c:v>41470.749000000003</c:v>
                </c:pt>
                <c:pt idx="22243">
                  <c:v>41470.79</c:v>
                </c:pt>
                <c:pt idx="22244">
                  <c:v>41470.832999999999</c:v>
                </c:pt>
                <c:pt idx="22245">
                  <c:v>41470.874000000003</c:v>
                </c:pt>
                <c:pt idx="22246">
                  <c:v>41470.915000000001</c:v>
                </c:pt>
                <c:pt idx="22247">
                  <c:v>41470.957999999999</c:v>
                </c:pt>
                <c:pt idx="22248">
                  <c:v>41470.999000000003</c:v>
                </c:pt>
                <c:pt idx="22249">
                  <c:v>41471.040000000001</c:v>
                </c:pt>
                <c:pt idx="22250">
                  <c:v>41471.082999999999</c:v>
                </c:pt>
                <c:pt idx="22251">
                  <c:v>41471.124000000003</c:v>
                </c:pt>
                <c:pt idx="22252">
                  <c:v>41471.165999999997</c:v>
                </c:pt>
                <c:pt idx="22253">
                  <c:v>41471.207000000002</c:v>
                </c:pt>
                <c:pt idx="22254">
                  <c:v>41471.249000000003</c:v>
                </c:pt>
                <c:pt idx="22255">
                  <c:v>41471.290999999997</c:v>
                </c:pt>
                <c:pt idx="22256">
                  <c:v>41471.332000000002</c:v>
                </c:pt>
                <c:pt idx="22257">
                  <c:v>41471.374000000003</c:v>
                </c:pt>
                <c:pt idx="22258">
                  <c:v>41471.415000000001</c:v>
                </c:pt>
                <c:pt idx="22259">
                  <c:v>41471.457000000002</c:v>
                </c:pt>
                <c:pt idx="22260">
                  <c:v>41471.499000000003</c:v>
                </c:pt>
                <c:pt idx="22261">
                  <c:v>41471.54</c:v>
                </c:pt>
                <c:pt idx="22262">
                  <c:v>41471.582999999999</c:v>
                </c:pt>
                <c:pt idx="22263">
                  <c:v>41471.624000000003</c:v>
                </c:pt>
                <c:pt idx="22264">
                  <c:v>41471.665999999997</c:v>
                </c:pt>
                <c:pt idx="22265">
                  <c:v>41471.707000000002</c:v>
                </c:pt>
                <c:pt idx="22266">
                  <c:v>41471.749000000003</c:v>
                </c:pt>
                <c:pt idx="22267">
                  <c:v>41471.79</c:v>
                </c:pt>
                <c:pt idx="22268">
                  <c:v>41471.832000000002</c:v>
                </c:pt>
                <c:pt idx="22269">
                  <c:v>41471.874000000003</c:v>
                </c:pt>
                <c:pt idx="22270">
                  <c:v>41471.915000000001</c:v>
                </c:pt>
                <c:pt idx="22271">
                  <c:v>41471.957999999999</c:v>
                </c:pt>
                <c:pt idx="22272">
                  <c:v>41471.999000000003</c:v>
                </c:pt>
                <c:pt idx="22273">
                  <c:v>41472.040999999997</c:v>
                </c:pt>
                <c:pt idx="22274">
                  <c:v>41472.082000000002</c:v>
                </c:pt>
                <c:pt idx="22275">
                  <c:v>41472.124000000003</c:v>
                </c:pt>
                <c:pt idx="22276">
                  <c:v>41472.165999999997</c:v>
                </c:pt>
                <c:pt idx="22277">
                  <c:v>41472.207000000002</c:v>
                </c:pt>
                <c:pt idx="22278">
                  <c:v>41472.249000000003</c:v>
                </c:pt>
                <c:pt idx="22279">
                  <c:v>41472.29</c:v>
                </c:pt>
                <c:pt idx="22280">
                  <c:v>41472.332999999999</c:v>
                </c:pt>
                <c:pt idx="22281">
                  <c:v>41472.374000000003</c:v>
                </c:pt>
                <c:pt idx="22282">
                  <c:v>41472.415999999997</c:v>
                </c:pt>
                <c:pt idx="22283">
                  <c:v>41472.457000000002</c:v>
                </c:pt>
                <c:pt idx="22284">
                  <c:v>41472.499000000003</c:v>
                </c:pt>
                <c:pt idx="22285">
                  <c:v>41472.540999999997</c:v>
                </c:pt>
                <c:pt idx="22286">
                  <c:v>41472.582000000002</c:v>
                </c:pt>
                <c:pt idx="22287">
                  <c:v>41472.624000000003</c:v>
                </c:pt>
                <c:pt idx="22288">
                  <c:v>41472.665000000001</c:v>
                </c:pt>
                <c:pt idx="22289">
                  <c:v>41472.707000000002</c:v>
                </c:pt>
                <c:pt idx="22290">
                  <c:v>41472.749000000003</c:v>
                </c:pt>
                <c:pt idx="22291">
                  <c:v>41472.79</c:v>
                </c:pt>
                <c:pt idx="22292">
                  <c:v>41472.832000000002</c:v>
                </c:pt>
                <c:pt idx="22293">
                  <c:v>41472.875</c:v>
                </c:pt>
                <c:pt idx="22294">
                  <c:v>41472.915999999997</c:v>
                </c:pt>
                <c:pt idx="22295">
                  <c:v>41472.957999999999</c:v>
                </c:pt>
                <c:pt idx="22296">
                  <c:v>41472.999000000003</c:v>
                </c:pt>
                <c:pt idx="22297">
                  <c:v>41473.040000000001</c:v>
                </c:pt>
                <c:pt idx="22298">
                  <c:v>41473.082000000002</c:v>
                </c:pt>
                <c:pt idx="22299">
                  <c:v>41473.124000000003</c:v>
                </c:pt>
                <c:pt idx="22300">
                  <c:v>41473.165000000001</c:v>
                </c:pt>
                <c:pt idx="22301">
                  <c:v>41473.207000000002</c:v>
                </c:pt>
                <c:pt idx="22302">
                  <c:v>41473.249000000003</c:v>
                </c:pt>
                <c:pt idx="22303">
                  <c:v>41473.290999999997</c:v>
                </c:pt>
                <c:pt idx="22304">
                  <c:v>41473.332999999999</c:v>
                </c:pt>
                <c:pt idx="22305">
                  <c:v>41473.374000000003</c:v>
                </c:pt>
                <c:pt idx="22306">
                  <c:v>41473.415999999997</c:v>
                </c:pt>
                <c:pt idx="22307">
                  <c:v>41473.457999999999</c:v>
                </c:pt>
                <c:pt idx="22308">
                  <c:v>41473.499000000003</c:v>
                </c:pt>
                <c:pt idx="22309">
                  <c:v>41473.540999999997</c:v>
                </c:pt>
                <c:pt idx="22310">
                  <c:v>41473.582999999999</c:v>
                </c:pt>
                <c:pt idx="22311">
                  <c:v>41473.624000000003</c:v>
                </c:pt>
                <c:pt idx="22312">
                  <c:v>41473.665999999997</c:v>
                </c:pt>
                <c:pt idx="22313">
                  <c:v>41473.707000000002</c:v>
                </c:pt>
                <c:pt idx="22314">
                  <c:v>41473.749000000003</c:v>
                </c:pt>
                <c:pt idx="22315">
                  <c:v>41473.790999999997</c:v>
                </c:pt>
                <c:pt idx="22316">
                  <c:v>41473.832999999999</c:v>
                </c:pt>
                <c:pt idx="22317">
                  <c:v>41473.874000000003</c:v>
                </c:pt>
                <c:pt idx="22318">
                  <c:v>41473.915000000001</c:v>
                </c:pt>
                <c:pt idx="22319">
                  <c:v>41473.957999999999</c:v>
                </c:pt>
                <c:pt idx="22320">
                  <c:v>41473.999000000003</c:v>
                </c:pt>
                <c:pt idx="22321">
                  <c:v>41474.040999999997</c:v>
                </c:pt>
                <c:pt idx="22322">
                  <c:v>41474.082999999999</c:v>
                </c:pt>
                <c:pt idx="22323">
                  <c:v>41474.124000000003</c:v>
                </c:pt>
                <c:pt idx="22324">
                  <c:v>41474.165000000001</c:v>
                </c:pt>
                <c:pt idx="22325">
                  <c:v>41474.207000000002</c:v>
                </c:pt>
                <c:pt idx="22326">
                  <c:v>41474.249000000003</c:v>
                </c:pt>
                <c:pt idx="22327">
                  <c:v>41474.29</c:v>
                </c:pt>
                <c:pt idx="22328">
                  <c:v>41474.332999999999</c:v>
                </c:pt>
                <c:pt idx="22329">
                  <c:v>41474.374000000003</c:v>
                </c:pt>
                <c:pt idx="22330">
                  <c:v>41474.415999999997</c:v>
                </c:pt>
                <c:pt idx="22331">
                  <c:v>41474.457000000002</c:v>
                </c:pt>
                <c:pt idx="22332">
                  <c:v>41474.499000000003</c:v>
                </c:pt>
                <c:pt idx="22333">
                  <c:v>41474.540999999997</c:v>
                </c:pt>
                <c:pt idx="22334">
                  <c:v>41474.582000000002</c:v>
                </c:pt>
                <c:pt idx="22335">
                  <c:v>41474.624000000003</c:v>
                </c:pt>
                <c:pt idx="22336">
                  <c:v>41474.665999999997</c:v>
                </c:pt>
                <c:pt idx="22337">
                  <c:v>41474.707000000002</c:v>
                </c:pt>
                <c:pt idx="22338">
                  <c:v>41474.749000000003</c:v>
                </c:pt>
                <c:pt idx="22339">
                  <c:v>41474.790999999997</c:v>
                </c:pt>
                <c:pt idx="22340">
                  <c:v>41474.832000000002</c:v>
                </c:pt>
                <c:pt idx="22341">
                  <c:v>41474.874000000003</c:v>
                </c:pt>
                <c:pt idx="22342">
                  <c:v>41474.915999999997</c:v>
                </c:pt>
                <c:pt idx="22343">
                  <c:v>41474.957000000002</c:v>
                </c:pt>
                <c:pt idx="22344">
                  <c:v>41474.999000000003</c:v>
                </c:pt>
                <c:pt idx="22345">
                  <c:v>41475.040999999997</c:v>
                </c:pt>
                <c:pt idx="22346">
                  <c:v>41475.082999999999</c:v>
                </c:pt>
                <c:pt idx="22347">
                  <c:v>41475.124000000003</c:v>
                </c:pt>
                <c:pt idx="22348">
                  <c:v>41475.165999999997</c:v>
                </c:pt>
                <c:pt idx="22349">
                  <c:v>41475.207999999999</c:v>
                </c:pt>
                <c:pt idx="22350">
                  <c:v>41475.249000000003</c:v>
                </c:pt>
                <c:pt idx="22351">
                  <c:v>41475.290999999997</c:v>
                </c:pt>
                <c:pt idx="22352">
                  <c:v>41475.332999999999</c:v>
                </c:pt>
                <c:pt idx="22353">
                  <c:v>41475.374000000003</c:v>
                </c:pt>
                <c:pt idx="22354">
                  <c:v>41475.415999999997</c:v>
                </c:pt>
                <c:pt idx="22355">
                  <c:v>41475.457999999999</c:v>
                </c:pt>
                <c:pt idx="22356">
                  <c:v>41475.499000000003</c:v>
                </c:pt>
                <c:pt idx="22357">
                  <c:v>41475.540999999997</c:v>
                </c:pt>
                <c:pt idx="22358">
                  <c:v>41475.582999999999</c:v>
                </c:pt>
                <c:pt idx="22359">
                  <c:v>41475.624000000003</c:v>
                </c:pt>
                <c:pt idx="22360">
                  <c:v>41475.665999999997</c:v>
                </c:pt>
                <c:pt idx="22361">
                  <c:v>41475.707999999999</c:v>
                </c:pt>
                <c:pt idx="22362">
                  <c:v>41475.749000000003</c:v>
                </c:pt>
                <c:pt idx="22363">
                  <c:v>41475.790999999997</c:v>
                </c:pt>
                <c:pt idx="22364">
                  <c:v>41475.832999999999</c:v>
                </c:pt>
                <c:pt idx="22365">
                  <c:v>41475.874000000003</c:v>
                </c:pt>
                <c:pt idx="22366">
                  <c:v>41475.915999999997</c:v>
                </c:pt>
                <c:pt idx="22367">
                  <c:v>41475.957999999999</c:v>
                </c:pt>
                <c:pt idx="22368">
                  <c:v>41475.999000000003</c:v>
                </c:pt>
                <c:pt idx="22369">
                  <c:v>41476.040999999997</c:v>
                </c:pt>
                <c:pt idx="22370">
                  <c:v>41476.082000000002</c:v>
                </c:pt>
                <c:pt idx="22371">
                  <c:v>41476.124000000003</c:v>
                </c:pt>
                <c:pt idx="22372">
                  <c:v>41476.165000000001</c:v>
                </c:pt>
                <c:pt idx="22373">
                  <c:v>41476.207000000002</c:v>
                </c:pt>
                <c:pt idx="22374">
                  <c:v>41476.249000000003</c:v>
                </c:pt>
                <c:pt idx="22375">
                  <c:v>41476.290999999997</c:v>
                </c:pt>
                <c:pt idx="22376">
                  <c:v>41476.332000000002</c:v>
                </c:pt>
                <c:pt idx="22377">
                  <c:v>41476.374000000003</c:v>
                </c:pt>
                <c:pt idx="22378">
                  <c:v>41476.415999999997</c:v>
                </c:pt>
                <c:pt idx="22379">
                  <c:v>41476.457000000002</c:v>
                </c:pt>
                <c:pt idx="22380">
                  <c:v>41476.5</c:v>
                </c:pt>
                <c:pt idx="22381">
                  <c:v>41476.54</c:v>
                </c:pt>
                <c:pt idx="22382">
                  <c:v>41476.582000000002</c:v>
                </c:pt>
                <c:pt idx="22383">
                  <c:v>41476.624000000003</c:v>
                </c:pt>
                <c:pt idx="22384">
                  <c:v>41476.665999999997</c:v>
                </c:pt>
                <c:pt idx="22385">
                  <c:v>41476.707000000002</c:v>
                </c:pt>
                <c:pt idx="22386">
                  <c:v>41476.75</c:v>
                </c:pt>
                <c:pt idx="22387">
                  <c:v>41476.790999999997</c:v>
                </c:pt>
                <c:pt idx="22388">
                  <c:v>41476.832000000002</c:v>
                </c:pt>
                <c:pt idx="22389">
                  <c:v>41476.874000000003</c:v>
                </c:pt>
                <c:pt idx="22390">
                  <c:v>41476.915999999997</c:v>
                </c:pt>
                <c:pt idx="22391">
                  <c:v>41476.957999999999</c:v>
                </c:pt>
                <c:pt idx="22392">
                  <c:v>41476.999000000003</c:v>
                </c:pt>
                <c:pt idx="22393">
                  <c:v>41477.040000000001</c:v>
                </c:pt>
                <c:pt idx="22394">
                  <c:v>41477.082000000002</c:v>
                </c:pt>
                <c:pt idx="22395">
                  <c:v>41477.124000000003</c:v>
                </c:pt>
                <c:pt idx="22396">
                  <c:v>41477.165999999997</c:v>
                </c:pt>
                <c:pt idx="22397">
                  <c:v>41477.207000000002</c:v>
                </c:pt>
                <c:pt idx="22398">
                  <c:v>41477.25</c:v>
                </c:pt>
                <c:pt idx="22399">
                  <c:v>41477.290999999997</c:v>
                </c:pt>
                <c:pt idx="22400">
                  <c:v>41477.332999999999</c:v>
                </c:pt>
                <c:pt idx="22401">
                  <c:v>41477.374000000003</c:v>
                </c:pt>
                <c:pt idx="22402">
                  <c:v>41477.415999999997</c:v>
                </c:pt>
                <c:pt idx="22403">
                  <c:v>41477.457999999999</c:v>
                </c:pt>
                <c:pt idx="22404">
                  <c:v>41477.499000000003</c:v>
                </c:pt>
                <c:pt idx="22405">
                  <c:v>41477.540999999997</c:v>
                </c:pt>
                <c:pt idx="22406">
                  <c:v>41477.582000000002</c:v>
                </c:pt>
                <c:pt idx="22407">
                  <c:v>41477.624000000003</c:v>
                </c:pt>
                <c:pt idx="22408">
                  <c:v>41477.665999999997</c:v>
                </c:pt>
                <c:pt idx="22409">
                  <c:v>41477.707999999999</c:v>
                </c:pt>
                <c:pt idx="22410">
                  <c:v>41477.749000000003</c:v>
                </c:pt>
                <c:pt idx="22411">
                  <c:v>41477.79</c:v>
                </c:pt>
                <c:pt idx="22412">
                  <c:v>41477.832000000002</c:v>
                </c:pt>
                <c:pt idx="22413">
                  <c:v>41477.874000000003</c:v>
                </c:pt>
                <c:pt idx="22414">
                  <c:v>41477.915999999997</c:v>
                </c:pt>
                <c:pt idx="22415">
                  <c:v>41477.957000000002</c:v>
                </c:pt>
                <c:pt idx="22416">
                  <c:v>41477.999000000003</c:v>
                </c:pt>
                <c:pt idx="22417">
                  <c:v>41478.04</c:v>
                </c:pt>
                <c:pt idx="22418">
                  <c:v>41478.082999999999</c:v>
                </c:pt>
                <c:pt idx="22419">
                  <c:v>41478.124000000003</c:v>
                </c:pt>
                <c:pt idx="22420">
                  <c:v>41478.165999999997</c:v>
                </c:pt>
                <c:pt idx="22421">
                  <c:v>41478.207000000002</c:v>
                </c:pt>
                <c:pt idx="22422">
                  <c:v>41478.249000000003</c:v>
                </c:pt>
                <c:pt idx="22423">
                  <c:v>41478.290999999997</c:v>
                </c:pt>
                <c:pt idx="22424">
                  <c:v>41478.332000000002</c:v>
                </c:pt>
                <c:pt idx="22425">
                  <c:v>41478.374000000003</c:v>
                </c:pt>
                <c:pt idx="22426">
                  <c:v>41478.415999999997</c:v>
                </c:pt>
                <c:pt idx="22427">
                  <c:v>41478.457000000002</c:v>
                </c:pt>
                <c:pt idx="22428">
                  <c:v>41478.499000000003</c:v>
                </c:pt>
                <c:pt idx="22429">
                  <c:v>41478.540999999997</c:v>
                </c:pt>
                <c:pt idx="22430">
                  <c:v>41478.582999999999</c:v>
                </c:pt>
                <c:pt idx="22431">
                  <c:v>41478.624000000003</c:v>
                </c:pt>
                <c:pt idx="22432">
                  <c:v>41478.665999999997</c:v>
                </c:pt>
                <c:pt idx="22433">
                  <c:v>41478.707999999999</c:v>
                </c:pt>
                <c:pt idx="22434">
                  <c:v>41478.749000000003</c:v>
                </c:pt>
                <c:pt idx="22435">
                  <c:v>41478.790999999997</c:v>
                </c:pt>
                <c:pt idx="22436">
                  <c:v>41478.832999999999</c:v>
                </c:pt>
                <c:pt idx="22437">
                  <c:v>41478.874000000003</c:v>
                </c:pt>
                <c:pt idx="22438">
                  <c:v>41478.915000000001</c:v>
                </c:pt>
                <c:pt idx="22439">
                  <c:v>41478.957999999999</c:v>
                </c:pt>
                <c:pt idx="22440">
                  <c:v>41479</c:v>
                </c:pt>
                <c:pt idx="22441">
                  <c:v>41479.040000000001</c:v>
                </c:pt>
                <c:pt idx="22442">
                  <c:v>41479.082000000002</c:v>
                </c:pt>
                <c:pt idx="22443">
                  <c:v>41479.124000000003</c:v>
                </c:pt>
                <c:pt idx="22444">
                  <c:v>41479.165999999997</c:v>
                </c:pt>
                <c:pt idx="22445">
                  <c:v>41479.207000000002</c:v>
                </c:pt>
                <c:pt idx="22446">
                  <c:v>41479.249000000003</c:v>
                </c:pt>
                <c:pt idx="22447">
                  <c:v>41479.29</c:v>
                </c:pt>
                <c:pt idx="22448">
                  <c:v>41479.332000000002</c:v>
                </c:pt>
                <c:pt idx="22449">
                  <c:v>41479.374000000003</c:v>
                </c:pt>
                <c:pt idx="22450">
                  <c:v>41479.415999999997</c:v>
                </c:pt>
                <c:pt idx="22451">
                  <c:v>41479.457999999999</c:v>
                </c:pt>
                <c:pt idx="22452">
                  <c:v>41479.499000000003</c:v>
                </c:pt>
                <c:pt idx="22453">
                  <c:v>41479.540999999997</c:v>
                </c:pt>
                <c:pt idx="22454">
                  <c:v>41479.582999999999</c:v>
                </c:pt>
                <c:pt idx="22455">
                  <c:v>41479.624000000003</c:v>
                </c:pt>
                <c:pt idx="22456">
                  <c:v>41479.665999999997</c:v>
                </c:pt>
                <c:pt idx="22457">
                  <c:v>41479.707000000002</c:v>
                </c:pt>
                <c:pt idx="22458">
                  <c:v>41479.75</c:v>
                </c:pt>
                <c:pt idx="22459">
                  <c:v>41479.790999999997</c:v>
                </c:pt>
                <c:pt idx="22460">
                  <c:v>41479.832000000002</c:v>
                </c:pt>
                <c:pt idx="22461">
                  <c:v>41479.874000000003</c:v>
                </c:pt>
                <c:pt idx="22462">
                  <c:v>41479.915000000001</c:v>
                </c:pt>
                <c:pt idx="22463">
                  <c:v>41479.957000000002</c:v>
                </c:pt>
                <c:pt idx="22464">
                  <c:v>41479.999000000003</c:v>
                </c:pt>
                <c:pt idx="22465">
                  <c:v>41480.040999999997</c:v>
                </c:pt>
                <c:pt idx="22466">
                  <c:v>41480.082999999999</c:v>
                </c:pt>
                <c:pt idx="22467">
                  <c:v>41480.124000000003</c:v>
                </c:pt>
                <c:pt idx="22468">
                  <c:v>41480.165000000001</c:v>
                </c:pt>
                <c:pt idx="22469">
                  <c:v>41480.207999999999</c:v>
                </c:pt>
                <c:pt idx="22470">
                  <c:v>41480.25</c:v>
                </c:pt>
                <c:pt idx="22471">
                  <c:v>41480.290999999997</c:v>
                </c:pt>
                <c:pt idx="22472">
                  <c:v>41480.332999999999</c:v>
                </c:pt>
                <c:pt idx="22473">
                  <c:v>41480.374000000003</c:v>
                </c:pt>
                <c:pt idx="22474">
                  <c:v>41480.415000000001</c:v>
                </c:pt>
                <c:pt idx="22475">
                  <c:v>41480.457999999999</c:v>
                </c:pt>
                <c:pt idx="22476">
                  <c:v>41480.499000000003</c:v>
                </c:pt>
                <c:pt idx="22477">
                  <c:v>41480.54</c:v>
                </c:pt>
                <c:pt idx="22478">
                  <c:v>41480.582999999999</c:v>
                </c:pt>
                <c:pt idx="22479">
                  <c:v>41480.624000000003</c:v>
                </c:pt>
                <c:pt idx="22480">
                  <c:v>41480.665999999997</c:v>
                </c:pt>
                <c:pt idx="22481">
                  <c:v>41480.707000000002</c:v>
                </c:pt>
                <c:pt idx="22482">
                  <c:v>41480.749000000003</c:v>
                </c:pt>
                <c:pt idx="22483">
                  <c:v>41480.790999999997</c:v>
                </c:pt>
                <c:pt idx="22484">
                  <c:v>41480.832999999999</c:v>
                </c:pt>
                <c:pt idx="22485">
                  <c:v>41480.874000000003</c:v>
                </c:pt>
                <c:pt idx="22486">
                  <c:v>41480.915999999997</c:v>
                </c:pt>
                <c:pt idx="22487">
                  <c:v>41480.957000000002</c:v>
                </c:pt>
                <c:pt idx="22488">
                  <c:v>41480.999000000003</c:v>
                </c:pt>
                <c:pt idx="22489">
                  <c:v>41481.040000000001</c:v>
                </c:pt>
                <c:pt idx="22490">
                  <c:v>41481.082999999999</c:v>
                </c:pt>
                <c:pt idx="22491">
                  <c:v>41481.124000000003</c:v>
                </c:pt>
                <c:pt idx="22492">
                  <c:v>41481.165999999997</c:v>
                </c:pt>
                <c:pt idx="22493">
                  <c:v>41481.207000000002</c:v>
                </c:pt>
                <c:pt idx="22494">
                  <c:v>41481.249000000003</c:v>
                </c:pt>
                <c:pt idx="22495">
                  <c:v>41481.290999999997</c:v>
                </c:pt>
                <c:pt idx="22496">
                  <c:v>41481.332999999999</c:v>
                </c:pt>
                <c:pt idx="22497">
                  <c:v>41481.374000000003</c:v>
                </c:pt>
                <c:pt idx="22498">
                  <c:v>41481.415999999997</c:v>
                </c:pt>
                <c:pt idx="22499">
                  <c:v>41481.457999999999</c:v>
                </c:pt>
                <c:pt idx="22500">
                  <c:v>41481.499000000003</c:v>
                </c:pt>
                <c:pt idx="22501">
                  <c:v>41481.540999999997</c:v>
                </c:pt>
                <c:pt idx="22502">
                  <c:v>41481.582000000002</c:v>
                </c:pt>
                <c:pt idx="22503">
                  <c:v>41481.624000000003</c:v>
                </c:pt>
                <c:pt idx="22504">
                  <c:v>41481.665000000001</c:v>
                </c:pt>
                <c:pt idx="22505">
                  <c:v>41481.707000000002</c:v>
                </c:pt>
                <c:pt idx="22506">
                  <c:v>41481.75</c:v>
                </c:pt>
                <c:pt idx="22507">
                  <c:v>41481.790999999997</c:v>
                </c:pt>
                <c:pt idx="22508">
                  <c:v>41481.832999999999</c:v>
                </c:pt>
                <c:pt idx="22509">
                  <c:v>41481.874000000003</c:v>
                </c:pt>
                <c:pt idx="22510">
                  <c:v>41481.915999999997</c:v>
                </c:pt>
                <c:pt idx="22511">
                  <c:v>41481.957999999999</c:v>
                </c:pt>
                <c:pt idx="22512">
                  <c:v>41481.999000000003</c:v>
                </c:pt>
                <c:pt idx="22513">
                  <c:v>41482.040999999997</c:v>
                </c:pt>
                <c:pt idx="22514">
                  <c:v>41482.082000000002</c:v>
                </c:pt>
                <c:pt idx="22515">
                  <c:v>41482.124000000003</c:v>
                </c:pt>
                <c:pt idx="22516">
                  <c:v>41482.165999999997</c:v>
                </c:pt>
                <c:pt idx="22517">
                  <c:v>41482.207999999999</c:v>
                </c:pt>
                <c:pt idx="22518">
                  <c:v>41482.249000000003</c:v>
                </c:pt>
                <c:pt idx="22519">
                  <c:v>41482.29</c:v>
                </c:pt>
                <c:pt idx="22520">
                  <c:v>41482.332999999999</c:v>
                </c:pt>
                <c:pt idx="22521">
                  <c:v>41482.374000000003</c:v>
                </c:pt>
                <c:pt idx="22522">
                  <c:v>41482.415999999997</c:v>
                </c:pt>
                <c:pt idx="22523">
                  <c:v>41482.457000000002</c:v>
                </c:pt>
                <c:pt idx="22524">
                  <c:v>41482.5</c:v>
                </c:pt>
                <c:pt idx="22525">
                  <c:v>41482.540999999997</c:v>
                </c:pt>
                <c:pt idx="22526">
                  <c:v>41482.582000000002</c:v>
                </c:pt>
                <c:pt idx="22527">
                  <c:v>41482.624000000003</c:v>
                </c:pt>
                <c:pt idx="22528">
                  <c:v>41482.665000000001</c:v>
                </c:pt>
                <c:pt idx="22529">
                  <c:v>41482.707999999999</c:v>
                </c:pt>
                <c:pt idx="22530">
                  <c:v>41482.75</c:v>
                </c:pt>
                <c:pt idx="22531">
                  <c:v>41482.790999999997</c:v>
                </c:pt>
                <c:pt idx="22532">
                  <c:v>41482.832000000002</c:v>
                </c:pt>
                <c:pt idx="22533">
                  <c:v>41482.874000000003</c:v>
                </c:pt>
                <c:pt idx="22534">
                  <c:v>41482.915999999997</c:v>
                </c:pt>
                <c:pt idx="22535">
                  <c:v>41482.957000000002</c:v>
                </c:pt>
                <c:pt idx="22536">
                  <c:v>41482.999000000003</c:v>
                </c:pt>
                <c:pt idx="22537">
                  <c:v>41483.040999999997</c:v>
                </c:pt>
                <c:pt idx="22538">
                  <c:v>41483.082999999999</c:v>
                </c:pt>
                <c:pt idx="22539">
                  <c:v>41483.125</c:v>
                </c:pt>
                <c:pt idx="22540">
                  <c:v>41483.165999999997</c:v>
                </c:pt>
                <c:pt idx="22541">
                  <c:v>41483.207999999999</c:v>
                </c:pt>
                <c:pt idx="22542">
                  <c:v>41483.249000000003</c:v>
                </c:pt>
                <c:pt idx="22543">
                  <c:v>41483.290999999997</c:v>
                </c:pt>
                <c:pt idx="22544">
                  <c:v>41483.332999999999</c:v>
                </c:pt>
                <c:pt idx="22545">
                  <c:v>41483.374000000003</c:v>
                </c:pt>
                <c:pt idx="22546">
                  <c:v>41483.415999999997</c:v>
                </c:pt>
                <c:pt idx="22547">
                  <c:v>41483.457000000002</c:v>
                </c:pt>
                <c:pt idx="22548">
                  <c:v>41483.499000000003</c:v>
                </c:pt>
                <c:pt idx="22549">
                  <c:v>41483.54</c:v>
                </c:pt>
                <c:pt idx="22550">
                  <c:v>41483.582999999999</c:v>
                </c:pt>
                <c:pt idx="22551">
                  <c:v>41483.624000000003</c:v>
                </c:pt>
                <c:pt idx="22552">
                  <c:v>41483.665999999997</c:v>
                </c:pt>
                <c:pt idx="22553">
                  <c:v>41483.707000000002</c:v>
                </c:pt>
                <c:pt idx="22554">
                  <c:v>41483.749000000003</c:v>
                </c:pt>
                <c:pt idx="22555">
                  <c:v>41483.790999999997</c:v>
                </c:pt>
                <c:pt idx="22556">
                  <c:v>41483.832999999999</c:v>
                </c:pt>
                <c:pt idx="22557">
                  <c:v>41483.875</c:v>
                </c:pt>
                <c:pt idx="22558">
                  <c:v>41483.915000000001</c:v>
                </c:pt>
                <c:pt idx="22559">
                  <c:v>41483.957000000002</c:v>
                </c:pt>
                <c:pt idx="22560">
                  <c:v>41483.999000000003</c:v>
                </c:pt>
                <c:pt idx="22561">
                  <c:v>41484.04</c:v>
                </c:pt>
                <c:pt idx="22562">
                  <c:v>41484.082000000002</c:v>
                </c:pt>
                <c:pt idx="22563">
                  <c:v>41484.124000000003</c:v>
                </c:pt>
                <c:pt idx="22564">
                  <c:v>41484.165999999997</c:v>
                </c:pt>
                <c:pt idx="22565">
                  <c:v>41484.207999999999</c:v>
                </c:pt>
                <c:pt idx="22566">
                  <c:v>41484.248</c:v>
                </c:pt>
                <c:pt idx="22567">
                  <c:v>41484.290999999997</c:v>
                </c:pt>
                <c:pt idx="22568">
                  <c:v>41484.332999999999</c:v>
                </c:pt>
                <c:pt idx="22569">
                  <c:v>41484.374000000003</c:v>
                </c:pt>
                <c:pt idx="22570">
                  <c:v>41484.415999999997</c:v>
                </c:pt>
                <c:pt idx="22571">
                  <c:v>41484.457999999999</c:v>
                </c:pt>
                <c:pt idx="22572">
                  <c:v>41484.499000000003</c:v>
                </c:pt>
                <c:pt idx="22573">
                  <c:v>41484.540999999997</c:v>
                </c:pt>
                <c:pt idx="22574">
                  <c:v>41484.582999999999</c:v>
                </c:pt>
                <c:pt idx="22575">
                  <c:v>41484.625</c:v>
                </c:pt>
                <c:pt idx="22576">
                  <c:v>41484.665000000001</c:v>
                </c:pt>
                <c:pt idx="22577">
                  <c:v>41484.707999999999</c:v>
                </c:pt>
                <c:pt idx="22578">
                  <c:v>41484.749000000003</c:v>
                </c:pt>
                <c:pt idx="22579">
                  <c:v>41484.79</c:v>
                </c:pt>
                <c:pt idx="22580">
                  <c:v>41484.832999999999</c:v>
                </c:pt>
                <c:pt idx="22581">
                  <c:v>41484.874000000003</c:v>
                </c:pt>
                <c:pt idx="22582">
                  <c:v>41484.915999999997</c:v>
                </c:pt>
                <c:pt idx="22583">
                  <c:v>41484.957999999999</c:v>
                </c:pt>
                <c:pt idx="22584">
                  <c:v>41484.999000000003</c:v>
                </c:pt>
                <c:pt idx="22585">
                  <c:v>41485.040000000001</c:v>
                </c:pt>
                <c:pt idx="22586">
                  <c:v>41485.082000000002</c:v>
                </c:pt>
                <c:pt idx="22587">
                  <c:v>41485.124000000003</c:v>
                </c:pt>
                <c:pt idx="22588">
                  <c:v>41485.165999999997</c:v>
                </c:pt>
                <c:pt idx="22589">
                  <c:v>41485.207999999999</c:v>
                </c:pt>
                <c:pt idx="22590">
                  <c:v>41485.249000000003</c:v>
                </c:pt>
                <c:pt idx="22591">
                  <c:v>41485.29</c:v>
                </c:pt>
                <c:pt idx="22592">
                  <c:v>41485.332000000002</c:v>
                </c:pt>
                <c:pt idx="22593">
                  <c:v>41485.374000000003</c:v>
                </c:pt>
                <c:pt idx="22594">
                  <c:v>41485.415000000001</c:v>
                </c:pt>
                <c:pt idx="22595">
                  <c:v>41485.457999999999</c:v>
                </c:pt>
                <c:pt idx="22596">
                  <c:v>41485.499000000003</c:v>
                </c:pt>
                <c:pt idx="22597">
                  <c:v>41485.540999999997</c:v>
                </c:pt>
                <c:pt idx="22598">
                  <c:v>41485.582999999999</c:v>
                </c:pt>
                <c:pt idx="22599">
                  <c:v>41485.625</c:v>
                </c:pt>
                <c:pt idx="22600">
                  <c:v>41485.665999999997</c:v>
                </c:pt>
                <c:pt idx="22601">
                  <c:v>41485.707000000002</c:v>
                </c:pt>
                <c:pt idx="22602">
                  <c:v>41485.749000000003</c:v>
                </c:pt>
                <c:pt idx="22603">
                  <c:v>41485.790999999997</c:v>
                </c:pt>
                <c:pt idx="22604">
                  <c:v>41485.832999999999</c:v>
                </c:pt>
                <c:pt idx="22605">
                  <c:v>41485.874000000003</c:v>
                </c:pt>
                <c:pt idx="22606">
                  <c:v>41485.915999999997</c:v>
                </c:pt>
                <c:pt idx="22607">
                  <c:v>41485.957000000002</c:v>
                </c:pt>
                <c:pt idx="22608">
                  <c:v>41486</c:v>
                </c:pt>
                <c:pt idx="22609">
                  <c:v>41486.040999999997</c:v>
                </c:pt>
                <c:pt idx="22610">
                  <c:v>41486.082000000002</c:v>
                </c:pt>
                <c:pt idx="22611">
                  <c:v>41486.124000000003</c:v>
                </c:pt>
                <c:pt idx="22612">
                  <c:v>41486.165999999997</c:v>
                </c:pt>
                <c:pt idx="22613">
                  <c:v>41486.207999999999</c:v>
                </c:pt>
                <c:pt idx="22614">
                  <c:v>41486.249000000003</c:v>
                </c:pt>
                <c:pt idx="22615">
                  <c:v>41486.290999999997</c:v>
                </c:pt>
                <c:pt idx="22616">
                  <c:v>41486.332000000002</c:v>
                </c:pt>
                <c:pt idx="22617">
                  <c:v>41486.374000000003</c:v>
                </c:pt>
                <c:pt idx="22618">
                  <c:v>41486.415999999997</c:v>
                </c:pt>
                <c:pt idx="22619">
                  <c:v>41486.457999999999</c:v>
                </c:pt>
                <c:pt idx="22620">
                  <c:v>41486.5</c:v>
                </c:pt>
                <c:pt idx="22621">
                  <c:v>41486.54</c:v>
                </c:pt>
                <c:pt idx="22622">
                  <c:v>41486.582000000002</c:v>
                </c:pt>
                <c:pt idx="22623">
                  <c:v>41486.624000000003</c:v>
                </c:pt>
                <c:pt idx="22624">
                  <c:v>41486.665999999997</c:v>
                </c:pt>
                <c:pt idx="22625">
                  <c:v>41486.707000000002</c:v>
                </c:pt>
                <c:pt idx="22626">
                  <c:v>41486.749000000003</c:v>
                </c:pt>
                <c:pt idx="22627">
                  <c:v>41486.79</c:v>
                </c:pt>
                <c:pt idx="22628">
                  <c:v>41486.832999999999</c:v>
                </c:pt>
                <c:pt idx="22629">
                  <c:v>41486.874000000003</c:v>
                </c:pt>
                <c:pt idx="22630">
                  <c:v>41486.915000000001</c:v>
                </c:pt>
                <c:pt idx="22631">
                  <c:v>41486.957000000002</c:v>
                </c:pt>
                <c:pt idx="22632">
                  <c:v>41486.999000000003</c:v>
                </c:pt>
                <c:pt idx="22633">
                  <c:v>41487.040000000001</c:v>
                </c:pt>
                <c:pt idx="22634">
                  <c:v>41487.082000000002</c:v>
                </c:pt>
                <c:pt idx="22635">
                  <c:v>41487.125</c:v>
                </c:pt>
                <c:pt idx="22636">
                  <c:v>41487.165999999997</c:v>
                </c:pt>
                <c:pt idx="22637">
                  <c:v>41487.207000000002</c:v>
                </c:pt>
                <c:pt idx="22638">
                  <c:v>41487.249000000003</c:v>
                </c:pt>
                <c:pt idx="22639">
                  <c:v>41487.29</c:v>
                </c:pt>
                <c:pt idx="22640">
                  <c:v>41487.332000000002</c:v>
                </c:pt>
                <c:pt idx="22641">
                  <c:v>41487.373</c:v>
                </c:pt>
                <c:pt idx="22642">
                  <c:v>41487.415999999997</c:v>
                </c:pt>
                <c:pt idx="22643">
                  <c:v>41487.457000000002</c:v>
                </c:pt>
                <c:pt idx="22644">
                  <c:v>41487.499000000003</c:v>
                </c:pt>
                <c:pt idx="22645">
                  <c:v>41487.540999999997</c:v>
                </c:pt>
                <c:pt idx="22646">
                  <c:v>41487.582000000002</c:v>
                </c:pt>
                <c:pt idx="22647">
                  <c:v>41487.624000000003</c:v>
                </c:pt>
                <c:pt idx="22648">
                  <c:v>41487.665000000001</c:v>
                </c:pt>
                <c:pt idx="22649">
                  <c:v>41487.707000000002</c:v>
                </c:pt>
                <c:pt idx="22650">
                  <c:v>41487.749000000003</c:v>
                </c:pt>
                <c:pt idx="22651">
                  <c:v>41487.790999999997</c:v>
                </c:pt>
                <c:pt idx="22652">
                  <c:v>41487.832999999999</c:v>
                </c:pt>
                <c:pt idx="22653">
                  <c:v>41487.874000000003</c:v>
                </c:pt>
                <c:pt idx="22654">
                  <c:v>41487.915000000001</c:v>
                </c:pt>
                <c:pt idx="22655">
                  <c:v>41487.957000000002</c:v>
                </c:pt>
                <c:pt idx="22656">
                  <c:v>41487.999000000003</c:v>
                </c:pt>
                <c:pt idx="22657">
                  <c:v>41488.040999999997</c:v>
                </c:pt>
                <c:pt idx="22658">
                  <c:v>41488.082000000002</c:v>
                </c:pt>
                <c:pt idx="22659">
                  <c:v>41488.124000000003</c:v>
                </c:pt>
                <c:pt idx="22660">
                  <c:v>41488.165999999997</c:v>
                </c:pt>
                <c:pt idx="22661">
                  <c:v>41488.207000000002</c:v>
                </c:pt>
                <c:pt idx="22662">
                  <c:v>41488.249000000003</c:v>
                </c:pt>
                <c:pt idx="22663">
                  <c:v>41488.29</c:v>
                </c:pt>
                <c:pt idx="22664">
                  <c:v>41488.332999999999</c:v>
                </c:pt>
                <c:pt idx="22665">
                  <c:v>41488.374000000003</c:v>
                </c:pt>
                <c:pt idx="22666">
                  <c:v>41488.415999999997</c:v>
                </c:pt>
                <c:pt idx="22667">
                  <c:v>41488.457999999999</c:v>
                </c:pt>
                <c:pt idx="22668">
                  <c:v>41488.499000000003</c:v>
                </c:pt>
                <c:pt idx="22669">
                  <c:v>41488.540999999997</c:v>
                </c:pt>
                <c:pt idx="22670">
                  <c:v>41488.582000000002</c:v>
                </c:pt>
                <c:pt idx="22671">
                  <c:v>41488.624000000003</c:v>
                </c:pt>
                <c:pt idx="22672">
                  <c:v>41488.665999999997</c:v>
                </c:pt>
                <c:pt idx="22673">
                  <c:v>41488.707000000002</c:v>
                </c:pt>
                <c:pt idx="22674">
                  <c:v>41488.749000000003</c:v>
                </c:pt>
                <c:pt idx="22675">
                  <c:v>41488.790999999997</c:v>
                </c:pt>
                <c:pt idx="22676">
                  <c:v>41488.832000000002</c:v>
                </c:pt>
                <c:pt idx="22677">
                  <c:v>41488.874000000003</c:v>
                </c:pt>
                <c:pt idx="22678">
                  <c:v>41488.915999999997</c:v>
                </c:pt>
                <c:pt idx="22679">
                  <c:v>41488.957000000002</c:v>
                </c:pt>
                <c:pt idx="22680">
                  <c:v>41489</c:v>
                </c:pt>
                <c:pt idx="22681">
                  <c:v>41489.040999999997</c:v>
                </c:pt>
                <c:pt idx="22682">
                  <c:v>41489.082999999999</c:v>
                </c:pt>
                <c:pt idx="22683">
                  <c:v>41489.124000000003</c:v>
                </c:pt>
                <c:pt idx="22684">
                  <c:v>41489.165999999997</c:v>
                </c:pt>
                <c:pt idx="22685">
                  <c:v>41489.207000000002</c:v>
                </c:pt>
                <c:pt idx="22686">
                  <c:v>41489.249000000003</c:v>
                </c:pt>
                <c:pt idx="22687">
                  <c:v>41489.290999999997</c:v>
                </c:pt>
                <c:pt idx="22688">
                  <c:v>41489.332999999999</c:v>
                </c:pt>
                <c:pt idx="22689">
                  <c:v>41489.375</c:v>
                </c:pt>
                <c:pt idx="22690">
                  <c:v>41489.415999999997</c:v>
                </c:pt>
                <c:pt idx="22691">
                  <c:v>41489.457000000002</c:v>
                </c:pt>
                <c:pt idx="22692">
                  <c:v>41489.499000000003</c:v>
                </c:pt>
                <c:pt idx="22693">
                  <c:v>41489.540999999997</c:v>
                </c:pt>
                <c:pt idx="22694">
                  <c:v>41489.582000000002</c:v>
                </c:pt>
                <c:pt idx="22695">
                  <c:v>41489.624000000003</c:v>
                </c:pt>
                <c:pt idx="22696">
                  <c:v>41489.665000000001</c:v>
                </c:pt>
                <c:pt idx="22697">
                  <c:v>41489.707999999999</c:v>
                </c:pt>
                <c:pt idx="22698">
                  <c:v>41489.75</c:v>
                </c:pt>
                <c:pt idx="22699">
                  <c:v>41489.790999999997</c:v>
                </c:pt>
                <c:pt idx="22700">
                  <c:v>41489.832000000002</c:v>
                </c:pt>
                <c:pt idx="22701">
                  <c:v>41489.874000000003</c:v>
                </c:pt>
                <c:pt idx="22702">
                  <c:v>41489.915999999997</c:v>
                </c:pt>
                <c:pt idx="22703">
                  <c:v>41489.957000000002</c:v>
                </c:pt>
                <c:pt idx="22704">
                  <c:v>41489.999000000003</c:v>
                </c:pt>
                <c:pt idx="22705">
                  <c:v>41490.040999999997</c:v>
                </c:pt>
                <c:pt idx="22706">
                  <c:v>41490.082000000002</c:v>
                </c:pt>
                <c:pt idx="22707">
                  <c:v>41490.124000000003</c:v>
                </c:pt>
                <c:pt idx="22708">
                  <c:v>41490.165999999997</c:v>
                </c:pt>
                <c:pt idx="22709">
                  <c:v>41490.207000000002</c:v>
                </c:pt>
                <c:pt idx="22710">
                  <c:v>41490.249000000003</c:v>
                </c:pt>
                <c:pt idx="22711">
                  <c:v>41490.290999999997</c:v>
                </c:pt>
                <c:pt idx="22712">
                  <c:v>41490.332999999999</c:v>
                </c:pt>
                <c:pt idx="22713">
                  <c:v>41490.374000000003</c:v>
                </c:pt>
                <c:pt idx="22714">
                  <c:v>41490.415999999997</c:v>
                </c:pt>
                <c:pt idx="22715">
                  <c:v>41490.457000000002</c:v>
                </c:pt>
                <c:pt idx="22716">
                  <c:v>41490.499000000003</c:v>
                </c:pt>
                <c:pt idx="22717">
                  <c:v>41490.540999999997</c:v>
                </c:pt>
                <c:pt idx="22718">
                  <c:v>41490.582999999999</c:v>
                </c:pt>
                <c:pt idx="22719">
                  <c:v>41490.624000000003</c:v>
                </c:pt>
                <c:pt idx="22720">
                  <c:v>41490.665999999997</c:v>
                </c:pt>
                <c:pt idx="22721">
                  <c:v>41490.707000000002</c:v>
                </c:pt>
                <c:pt idx="22722">
                  <c:v>41490.749000000003</c:v>
                </c:pt>
                <c:pt idx="22723">
                  <c:v>41490.790999999997</c:v>
                </c:pt>
                <c:pt idx="22724">
                  <c:v>41490.832999999999</c:v>
                </c:pt>
                <c:pt idx="22725">
                  <c:v>41490.874000000003</c:v>
                </c:pt>
                <c:pt idx="22726">
                  <c:v>41490.915000000001</c:v>
                </c:pt>
                <c:pt idx="22727">
                  <c:v>41490.957999999999</c:v>
                </c:pt>
                <c:pt idx="22728">
                  <c:v>41490.999000000003</c:v>
                </c:pt>
                <c:pt idx="22729">
                  <c:v>41491.040999999997</c:v>
                </c:pt>
                <c:pt idx="22730">
                  <c:v>41491.082000000002</c:v>
                </c:pt>
                <c:pt idx="22731">
                  <c:v>41491.124000000003</c:v>
                </c:pt>
                <c:pt idx="22732">
                  <c:v>41491.165999999997</c:v>
                </c:pt>
                <c:pt idx="22733">
                  <c:v>41491.207999999999</c:v>
                </c:pt>
                <c:pt idx="22734">
                  <c:v>41491.249000000003</c:v>
                </c:pt>
                <c:pt idx="22735">
                  <c:v>41491.290999999997</c:v>
                </c:pt>
                <c:pt idx="22736">
                  <c:v>41491.332000000002</c:v>
                </c:pt>
                <c:pt idx="22737">
                  <c:v>41491.374000000003</c:v>
                </c:pt>
                <c:pt idx="22738">
                  <c:v>41491.415999999997</c:v>
                </c:pt>
                <c:pt idx="22739">
                  <c:v>41491.457999999999</c:v>
                </c:pt>
                <c:pt idx="22740">
                  <c:v>41491.499000000003</c:v>
                </c:pt>
                <c:pt idx="22741">
                  <c:v>41491.540999999997</c:v>
                </c:pt>
                <c:pt idx="22742">
                  <c:v>41491.582999999999</c:v>
                </c:pt>
                <c:pt idx="22743">
                  <c:v>41491.625</c:v>
                </c:pt>
                <c:pt idx="22744">
                  <c:v>41491.665999999997</c:v>
                </c:pt>
                <c:pt idx="22745">
                  <c:v>41491.707999999999</c:v>
                </c:pt>
                <c:pt idx="22746">
                  <c:v>41491.749000000003</c:v>
                </c:pt>
                <c:pt idx="22747">
                  <c:v>41491.790999999997</c:v>
                </c:pt>
                <c:pt idx="22748">
                  <c:v>41491.832999999999</c:v>
                </c:pt>
                <c:pt idx="22749">
                  <c:v>41491.874000000003</c:v>
                </c:pt>
                <c:pt idx="22750">
                  <c:v>41491.915999999997</c:v>
                </c:pt>
                <c:pt idx="22751">
                  <c:v>41491.957999999999</c:v>
                </c:pt>
                <c:pt idx="22752">
                  <c:v>41491.999000000003</c:v>
                </c:pt>
                <c:pt idx="22753">
                  <c:v>41492.040999999997</c:v>
                </c:pt>
                <c:pt idx="22754">
                  <c:v>41492.082000000002</c:v>
                </c:pt>
                <c:pt idx="22755">
                  <c:v>41492.125</c:v>
                </c:pt>
                <c:pt idx="22756">
                  <c:v>41492.165999999997</c:v>
                </c:pt>
                <c:pt idx="22757">
                  <c:v>41492.207000000002</c:v>
                </c:pt>
                <c:pt idx="22758">
                  <c:v>41492.249000000003</c:v>
                </c:pt>
                <c:pt idx="22759">
                  <c:v>41492.29</c:v>
                </c:pt>
                <c:pt idx="22760">
                  <c:v>41492.332000000002</c:v>
                </c:pt>
                <c:pt idx="22761">
                  <c:v>41492.374000000003</c:v>
                </c:pt>
                <c:pt idx="22762">
                  <c:v>41492.415000000001</c:v>
                </c:pt>
                <c:pt idx="22763">
                  <c:v>41492.457000000002</c:v>
                </c:pt>
                <c:pt idx="22764">
                  <c:v>41492.499000000003</c:v>
                </c:pt>
                <c:pt idx="22765">
                  <c:v>41492.540999999997</c:v>
                </c:pt>
                <c:pt idx="22766">
                  <c:v>41492.582000000002</c:v>
                </c:pt>
                <c:pt idx="22767">
                  <c:v>41492.624000000003</c:v>
                </c:pt>
                <c:pt idx="22768">
                  <c:v>41492.665999999997</c:v>
                </c:pt>
                <c:pt idx="22769">
                  <c:v>41492.707999999999</c:v>
                </c:pt>
                <c:pt idx="22770">
                  <c:v>41492.75</c:v>
                </c:pt>
                <c:pt idx="22771">
                  <c:v>41492.790999999997</c:v>
                </c:pt>
                <c:pt idx="22772">
                  <c:v>41492.832999999999</c:v>
                </c:pt>
                <c:pt idx="22773">
                  <c:v>41492.874000000003</c:v>
                </c:pt>
                <c:pt idx="22774">
                  <c:v>41492.915999999997</c:v>
                </c:pt>
                <c:pt idx="22775">
                  <c:v>41492.957999999999</c:v>
                </c:pt>
                <c:pt idx="22776">
                  <c:v>41492.999000000003</c:v>
                </c:pt>
                <c:pt idx="22777">
                  <c:v>41493.040000000001</c:v>
                </c:pt>
                <c:pt idx="22778">
                  <c:v>41493.082999999999</c:v>
                </c:pt>
                <c:pt idx="22779">
                  <c:v>41493.124000000003</c:v>
                </c:pt>
                <c:pt idx="22780">
                  <c:v>41493.165999999997</c:v>
                </c:pt>
                <c:pt idx="22781">
                  <c:v>41493.207999999999</c:v>
                </c:pt>
                <c:pt idx="22782">
                  <c:v>41493.249000000003</c:v>
                </c:pt>
                <c:pt idx="22783">
                  <c:v>41493.290999999997</c:v>
                </c:pt>
                <c:pt idx="22784">
                  <c:v>41493.332999999999</c:v>
                </c:pt>
                <c:pt idx="22785">
                  <c:v>41493.374000000003</c:v>
                </c:pt>
                <c:pt idx="22786">
                  <c:v>41493.415999999997</c:v>
                </c:pt>
                <c:pt idx="22787">
                  <c:v>41493.457999999999</c:v>
                </c:pt>
                <c:pt idx="22788">
                  <c:v>41493.499000000003</c:v>
                </c:pt>
                <c:pt idx="22789">
                  <c:v>41493.54</c:v>
                </c:pt>
                <c:pt idx="22790">
                  <c:v>41493.582999999999</c:v>
                </c:pt>
                <c:pt idx="22791">
                  <c:v>41493.625</c:v>
                </c:pt>
                <c:pt idx="22792">
                  <c:v>41493.665999999997</c:v>
                </c:pt>
                <c:pt idx="22793">
                  <c:v>41493.707000000002</c:v>
                </c:pt>
                <c:pt idx="22794">
                  <c:v>41493.749000000003</c:v>
                </c:pt>
                <c:pt idx="22795">
                  <c:v>41493.790999999997</c:v>
                </c:pt>
                <c:pt idx="22796">
                  <c:v>41493.832000000002</c:v>
                </c:pt>
                <c:pt idx="22797">
                  <c:v>41493.874000000003</c:v>
                </c:pt>
                <c:pt idx="22798">
                  <c:v>41493.915000000001</c:v>
                </c:pt>
                <c:pt idx="22799">
                  <c:v>41493.957000000002</c:v>
                </c:pt>
                <c:pt idx="22800">
                  <c:v>41493.999000000003</c:v>
                </c:pt>
                <c:pt idx="22801">
                  <c:v>41494.040999999997</c:v>
                </c:pt>
                <c:pt idx="22802">
                  <c:v>41494.082999999999</c:v>
                </c:pt>
                <c:pt idx="22803">
                  <c:v>41494.124000000003</c:v>
                </c:pt>
                <c:pt idx="22804">
                  <c:v>41494.165000000001</c:v>
                </c:pt>
                <c:pt idx="22805">
                  <c:v>41494.207999999999</c:v>
                </c:pt>
                <c:pt idx="22806">
                  <c:v>41494.249000000003</c:v>
                </c:pt>
                <c:pt idx="22807">
                  <c:v>41494.29</c:v>
                </c:pt>
                <c:pt idx="22808">
                  <c:v>41494.332000000002</c:v>
                </c:pt>
                <c:pt idx="22809">
                  <c:v>41494.374000000003</c:v>
                </c:pt>
                <c:pt idx="22810">
                  <c:v>41494.415999999997</c:v>
                </c:pt>
                <c:pt idx="22811">
                  <c:v>41494.457000000002</c:v>
                </c:pt>
                <c:pt idx="22812">
                  <c:v>41494.499000000003</c:v>
                </c:pt>
                <c:pt idx="22813">
                  <c:v>41494.54</c:v>
                </c:pt>
                <c:pt idx="22814">
                  <c:v>41494.582999999999</c:v>
                </c:pt>
                <c:pt idx="22815">
                  <c:v>41494.624000000003</c:v>
                </c:pt>
                <c:pt idx="22816">
                  <c:v>41494.665999999997</c:v>
                </c:pt>
                <c:pt idx="22817">
                  <c:v>41494.707000000002</c:v>
                </c:pt>
                <c:pt idx="22818">
                  <c:v>41494.75</c:v>
                </c:pt>
                <c:pt idx="22819">
                  <c:v>41494.79</c:v>
                </c:pt>
                <c:pt idx="22820">
                  <c:v>41494.832000000002</c:v>
                </c:pt>
                <c:pt idx="22821">
                  <c:v>41494.874000000003</c:v>
                </c:pt>
                <c:pt idx="22822">
                  <c:v>41494.915999999997</c:v>
                </c:pt>
                <c:pt idx="22823">
                  <c:v>41494.957999999999</c:v>
                </c:pt>
                <c:pt idx="22824">
                  <c:v>41495</c:v>
                </c:pt>
                <c:pt idx="22825">
                  <c:v>41495.040999999997</c:v>
                </c:pt>
                <c:pt idx="22826">
                  <c:v>41495.082999999999</c:v>
                </c:pt>
                <c:pt idx="22827">
                  <c:v>41495.124000000003</c:v>
                </c:pt>
                <c:pt idx="22828">
                  <c:v>41495.165999999997</c:v>
                </c:pt>
                <c:pt idx="22829">
                  <c:v>41495.207000000002</c:v>
                </c:pt>
                <c:pt idx="22830">
                  <c:v>41495.25</c:v>
                </c:pt>
                <c:pt idx="22831">
                  <c:v>41495.290999999997</c:v>
                </c:pt>
                <c:pt idx="22832">
                  <c:v>41495.332000000002</c:v>
                </c:pt>
                <c:pt idx="22833">
                  <c:v>41495.374000000003</c:v>
                </c:pt>
                <c:pt idx="22834">
                  <c:v>41495.415999999997</c:v>
                </c:pt>
                <c:pt idx="22835">
                  <c:v>41495.457000000002</c:v>
                </c:pt>
                <c:pt idx="22836">
                  <c:v>41495.499000000003</c:v>
                </c:pt>
                <c:pt idx="22837">
                  <c:v>41495.540999999997</c:v>
                </c:pt>
                <c:pt idx="22838">
                  <c:v>41495.582000000002</c:v>
                </c:pt>
                <c:pt idx="22839">
                  <c:v>41495.625</c:v>
                </c:pt>
                <c:pt idx="22840">
                  <c:v>41495.665999999997</c:v>
                </c:pt>
                <c:pt idx="22841">
                  <c:v>41495.707999999999</c:v>
                </c:pt>
                <c:pt idx="22842">
                  <c:v>41495.749000000003</c:v>
                </c:pt>
                <c:pt idx="22843">
                  <c:v>41495.79</c:v>
                </c:pt>
                <c:pt idx="22844">
                  <c:v>41495.832999999999</c:v>
                </c:pt>
                <c:pt idx="22845">
                  <c:v>41495.874000000003</c:v>
                </c:pt>
                <c:pt idx="22846">
                  <c:v>41495.915999999997</c:v>
                </c:pt>
                <c:pt idx="22847">
                  <c:v>41495.957000000002</c:v>
                </c:pt>
                <c:pt idx="22848">
                  <c:v>41496</c:v>
                </c:pt>
                <c:pt idx="22849">
                  <c:v>41496.04</c:v>
                </c:pt>
                <c:pt idx="22850">
                  <c:v>41496.082999999999</c:v>
                </c:pt>
                <c:pt idx="22851">
                  <c:v>41496.124000000003</c:v>
                </c:pt>
                <c:pt idx="22852">
                  <c:v>41496.165999999997</c:v>
                </c:pt>
                <c:pt idx="22853">
                  <c:v>41496.207999999999</c:v>
                </c:pt>
                <c:pt idx="22854">
                  <c:v>41496.25</c:v>
                </c:pt>
                <c:pt idx="22855">
                  <c:v>41496.290999999997</c:v>
                </c:pt>
                <c:pt idx="22856">
                  <c:v>41496.332000000002</c:v>
                </c:pt>
                <c:pt idx="22857">
                  <c:v>41496.374000000003</c:v>
                </c:pt>
                <c:pt idx="22858">
                  <c:v>41496.415999999997</c:v>
                </c:pt>
                <c:pt idx="22859">
                  <c:v>41496.457000000002</c:v>
                </c:pt>
                <c:pt idx="22860">
                  <c:v>41496.499000000003</c:v>
                </c:pt>
                <c:pt idx="22861">
                  <c:v>41496.540999999997</c:v>
                </c:pt>
                <c:pt idx="22862">
                  <c:v>41496.582999999999</c:v>
                </c:pt>
                <c:pt idx="22863">
                  <c:v>41496.625</c:v>
                </c:pt>
                <c:pt idx="22864">
                  <c:v>41496.665000000001</c:v>
                </c:pt>
                <c:pt idx="22865">
                  <c:v>41496.707000000002</c:v>
                </c:pt>
                <c:pt idx="22866">
                  <c:v>41496.749000000003</c:v>
                </c:pt>
                <c:pt idx="22867">
                  <c:v>41496.790999999997</c:v>
                </c:pt>
                <c:pt idx="22868">
                  <c:v>41496.832000000002</c:v>
                </c:pt>
                <c:pt idx="22869">
                  <c:v>41496.874000000003</c:v>
                </c:pt>
                <c:pt idx="22870">
                  <c:v>41496.915000000001</c:v>
                </c:pt>
                <c:pt idx="22871">
                  <c:v>41496.957000000002</c:v>
                </c:pt>
                <c:pt idx="22872">
                  <c:v>41496.999000000003</c:v>
                </c:pt>
                <c:pt idx="22873">
                  <c:v>41497.040000000001</c:v>
                </c:pt>
                <c:pt idx="22874">
                  <c:v>41497.082999999999</c:v>
                </c:pt>
                <c:pt idx="22875">
                  <c:v>41497.125</c:v>
                </c:pt>
                <c:pt idx="22876">
                  <c:v>41497.165000000001</c:v>
                </c:pt>
                <c:pt idx="22877">
                  <c:v>41497.207000000002</c:v>
                </c:pt>
                <c:pt idx="22878">
                  <c:v>41497.249000000003</c:v>
                </c:pt>
                <c:pt idx="22879">
                  <c:v>41497.290999999997</c:v>
                </c:pt>
                <c:pt idx="22880">
                  <c:v>41497.332000000002</c:v>
                </c:pt>
                <c:pt idx="22881">
                  <c:v>41497.374000000003</c:v>
                </c:pt>
                <c:pt idx="22882">
                  <c:v>41497.415999999997</c:v>
                </c:pt>
                <c:pt idx="22883">
                  <c:v>41497.457000000002</c:v>
                </c:pt>
                <c:pt idx="22884">
                  <c:v>41497.499000000003</c:v>
                </c:pt>
                <c:pt idx="22885">
                  <c:v>41497.54</c:v>
                </c:pt>
                <c:pt idx="22886">
                  <c:v>41497.582000000002</c:v>
                </c:pt>
                <c:pt idx="22887">
                  <c:v>41497.624000000003</c:v>
                </c:pt>
                <c:pt idx="22888">
                  <c:v>41497.665000000001</c:v>
                </c:pt>
                <c:pt idx="22889">
                  <c:v>41497.707999999999</c:v>
                </c:pt>
                <c:pt idx="22890">
                  <c:v>41497.749000000003</c:v>
                </c:pt>
                <c:pt idx="22891">
                  <c:v>41497.790999999997</c:v>
                </c:pt>
                <c:pt idx="22892">
                  <c:v>41497.832999999999</c:v>
                </c:pt>
                <c:pt idx="22893">
                  <c:v>41497.875</c:v>
                </c:pt>
                <c:pt idx="22894">
                  <c:v>41497.915999999997</c:v>
                </c:pt>
                <c:pt idx="22895">
                  <c:v>41497.957999999999</c:v>
                </c:pt>
                <c:pt idx="22896">
                  <c:v>41497.999000000003</c:v>
                </c:pt>
                <c:pt idx="22897">
                  <c:v>41498.042000000001</c:v>
                </c:pt>
                <c:pt idx="22898">
                  <c:v>41498.082000000002</c:v>
                </c:pt>
                <c:pt idx="22899">
                  <c:v>41498.124000000003</c:v>
                </c:pt>
                <c:pt idx="22900">
                  <c:v>41498.165999999997</c:v>
                </c:pt>
                <c:pt idx="22901">
                  <c:v>41498.207999999999</c:v>
                </c:pt>
                <c:pt idx="22902">
                  <c:v>41498.25</c:v>
                </c:pt>
                <c:pt idx="22903">
                  <c:v>41498.292000000001</c:v>
                </c:pt>
                <c:pt idx="22904">
                  <c:v>41498.332000000002</c:v>
                </c:pt>
                <c:pt idx="22905">
                  <c:v>41498.374000000003</c:v>
                </c:pt>
                <c:pt idx="22906">
                  <c:v>41498.415999999997</c:v>
                </c:pt>
                <c:pt idx="22907">
                  <c:v>41498.457999999999</c:v>
                </c:pt>
                <c:pt idx="22908">
                  <c:v>41498.499000000003</c:v>
                </c:pt>
                <c:pt idx="22909">
                  <c:v>41498.542000000001</c:v>
                </c:pt>
                <c:pt idx="22910">
                  <c:v>41498.582000000002</c:v>
                </c:pt>
                <c:pt idx="22911">
                  <c:v>41498.625</c:v>
                </c:pt>
                <c:pt idx="22912">
                  <c:v>41498.665999999997</c:v>
                </c:pt>
                <c:pt idx="22913">
                  <c:v>41498.707999999999</c:v>
                </c:pt>
                <c:pt idx="22914">
                  <c:v>41498.749000000003</c:v>
                </c:pt>
                <c:pt idx="22915">
                  <c:v>41498.790999999997</c:v>
                </c:pt>
                <c:pt idx="22916">
                  <c:v>41498.832999999999</c:v>
                </c:pt>
                <c:pt idx="22917">
                  <c:v>41498.874000000003</c:v>
                </c:pt>
                <c:pt idx="22918">
                  <c:v>41498.915999999997</c:v>
                </c:pt>
                <c:pt idx="22919">
                  <c:v>41498.957000000002</c:v>
                </c:pt>
                <c:pt idx="22920">
                  <c:v>41499</c:v>
                </c:pt>
                <c:pt idx="22921">
                  <c:v>41499.040999999997</c:v>
                </c:pt>
                <c:pt idx="22922">
                  <c:v>41499.082999999999</c:v>
                </c:pt>
                <c:pt idx="22923">
                  <c:v>41499.125</c:v>
                </c:pt>
                <c:pt idx="22924">
                  <c:v>41499.165999999997</c:v>
                </c:pt>
                <c:pt idx="22925">
                  <c:v>41499.207000000002</c:v>
                </c:pt>
                <c:pt idx="22926">
                  <c:v>41499.249000000003</c:v>
                </c:pt>
                <c:pt idx="22927">
                  <c:v>41499.29</c:v>
                </c:pt>
                <c:pt idx="22928">
                  <c:v>41499.332000000002</c:v>
                </c:pt>
                <c:pt idx="22929">
                  <c:v>41499.374000000003</c:v>
                </c:pt>
                <c:pt idx="22930">
                  <c:v>41499.415999999997</c:v>
                </c:pt>
                <c:pt idx="22931">
                  <c:v>41499.457999999999</c:v>
                </c:pt>
                <c:pt idx="22932">
                  <c:v>41499.499000000003</c:v>
                </c:pt>
                <c:pt idx="22933">
                  <c:v>41499.540999999997</c:v>
                </c:pt>
                <c:pt idx="22934">
                  <c:v>41499.582999999999</c:v>
                </c:pt>
                <c:pt idx="22935">
                  <c:v>41499.624000000003</c:v>
                </c:pt>
                <c:pt idx="22936">
                  <c:v>41499.665999999997</c:v>
                </c:pt>
                <c:pt idx="22937">
                  <c:v>41499.707000000002</c:v>
                </c:pt>
                <c:pt idx="22938">
                  <c:v>41499.749000000003</c:v>
                </c:pt>
                <c:pt idx="22939">
                  <c:v>41499.79</c:v>
                </c:pt>
                <c:pt idx="22940">
                  <c:v>41499.832999999999</c:v>
                </c:pt>
                <c:pt idx="22941">
                  <c:v>41499.874000000003</c:v>
                </c:pt>
                <c:pt idx="22942">
                  <c:v>41499.917000000001</c:v>
                </c:pt>
                <c:pt idx="22943">
                  <c:v>41499.957999999999</c:v>
                </c:pt>
                <c:pt idx="22944">
                  <c:v>41499.999000000003</c:v>
                </c:pt>
                <c:pt idx="22945">
                  <c:v>41500.04</c:v>
                </c:pt>
                <c:pt idx="22946">
                  <c:v>41500.082000000002</c:v>
                </c:pt>
                <c:pt idx="22947">
                  <c:v>41500.124000000003</c:v>
                </c:pt>
                <c:pt idx="22948">
                  <c:v>41500.165999999997</c:v>
                </c:pt>
                <c:pt idx="22949">
                  <c:v>41500.207000000002</c:v>
                </c:pt>
                <c:pt idx="22950">
                  <c:v>41500.249000000003</c:v>
                </c:pt>
                <c:pt idx="22951">
                  <c:v>41500.290999999997</c:v>
                </c:pt>
                <c:pt idx="22952">
                  <c:v>41500.332000000002</c:v>
                </c:pt>
                <c:pt idx="22953">
                  <c:v>41500.374000000003</c:v>
                </c:pt>
                <c:pt idx="22954">
                  <c:v>41500.415999999997</c:v>
                </c:pt>
                <c:pt idx="22955">
                  <c:v>41500.457000000002</c:v>
                </c:pt>
                <c:pt idx="22956">
                  <c:v>41500.5</c:v>
                </c:pt>
                <c:pt idx="22957">
                  <c:v>41500.540999999997</c:v>
                </c:pt>
                <c:pt idx="22958">
                  <c:v>41500.582000000002</c:v>
                </c:pt>
                <c:pt idx="22959">
                  <c:v>41500.624000000003</c:v>
                </c:pt>
                <c:pt idx="22960">
                  <c:v>41500.665999999997</c:v>
                </c:pt>
                <c:pt idx="22961">
                  <c:v>41500.707000000002</c:v>
                </c:pt>
                <c:pt idx="22962">
                  <c:v>41500.749000000003</c:v>
                </c:pt>
                <c:pt idx="22963">
                  <c:v>41500.79</c:v>
                </c:pt>
                <c:pt idx="22964">
                  <c:v>41500.832999999999</c:v>
                </c:pt>
                <c:pt idx="22965">
                  <c:v>41500.874000000003</c:v>
                </c:pt>
                <c:pt idx="22966">
                  <c:v>41500.915999999997</c:v>
                </c:pt>
                <c:pt idx="22967">
                  <c:v>41500.957000000002</c:v>
                </c:pt>
                <c:pt idx="22968">
                  <c:v>41500.999000000003</c:v>
                </c:pt>
                <c:pt idx="22969">
                  <c:v>41501.040000000001</c:v>
                </c:pt>
                <c:pt idx="22970">
                  <c:v>41501.082000000002</c:v>
                </c:pt>
                <c:pt idx="22971">
                  <c:v>41501.124000000003</c:v>
                </c:pt>
                <c:pt idx="22972">
                  <c:v>41501.165999999997</c:v>
                </c:pt>
                <c:pt idx="22973">
                  <c:v>41501.207999999999</c:v>
                </c:pt>
                <c:pt idx="22974">
                  <c:v>41501.25</c:v>
                </c:pt>
                <c:pt idx="22975">
                  <c:v>41501.290999999997</c:v>
                </c:pt>
                <c:pt idx="22976">
                  <c:v>41501.332999999999</c:v>
                </c:pt>
                <c:pt idx="22977">
                  <c:v>41501.375</c:v>
                </c:pt>
                <c:pt idx="22978">
                  <c:v>41501.417000000001</c:v>
                </c:pt>
                <c:pt idx="22979">
                  <c:v>41501.457999999999</c:v>
                </c:pt>
                <c:pt idx="22980">
                  <c:v>41501.499000000003</c:v>
                </c:pt>
                <c:pt idx="22981">
                  <c:v>41501.540999999997</c:v>
                </c:pt>
                <c:pt idx="22982">
                  <c:v>41501.582000000002</c:v>
                </c:pt>
                <c:pt idx="22983">
                  <c:v>41501.624000000003</c:v>
                </c:pt>
                <c:pt idx="22984">
                  <c:v>41501.665999999997</c:v>
                </c:pt>
                <c:pt idx="22985">
                  <c:v>41501.707999999999</c:v>
                </c:pt>
                <c:pt idx="22986">
                  <c:v>41501.75</c:v>
                </c:pt>
                <c:pt idx="22987">
                  <c:v>41501.790999999997</c:v>
                </c:pt>
                <c:pt idx="22988">
                  <c:v>41501.832000000002</c:v>
                </c:pt>
                <c:pt idx="22989">
                  <c:v>41501.874000000003</c:v>
                </c:pt>
                <c:pt idx="22990">
                  <c:v>41501.915999999997</c:v>
                </c:pt>
                <c:pt idx="22991">
                  <c:v>41501.957000000002</c:v>
                </c:pt>
                <c:pt idx="22992">
                  <c:v>41501.999000000003</c:v>
                </c:pt>
                <c:pt idx="22993">
                  <c:v>41502.04</c:v>
                </c:pt>
                <c:pt idx="22994">
                  <c:v>41502.082000000002</c:v>
                </c:pt>
                <c:pt idx="22995">
                  <c:v>41502.124000000003</c:v>
                </c:pt>
                <c:pt idx="22996">
                  <c:v>41502.167000000001</c:v>
                </c:pt>
                <c:pt idx="22997">
                  <c:v>41502.207000000002</c:v>
                </c:pt>
                <c:pt idx="22998">
                  <c:v>41502.25</c:v>
                </c:pt>
                <c:pt idx="22999">
                  <c:v>41502.29</c:v>
                </c:pt>
                <c:pt idx="23000">
                  <c:v>41502.332999999999</c:v>
                </c:pt>
                <c:pt idx="23001">
                  <c:v>41502.374000000003</c:v>
                </c:pt>
                <c:pt idx="23002">
                  <c:v>41502.415000000001</c:v>
                </c:pt>
                <c:pt idx="23003">
                  <c:v>41502.457000000002</c:v>
                </c:pt>
                <c:pt idx="23004">
                  <c:v>41502.499000000003</c:v>
                </c:pt>
                <c:pt idx="23005">
                  <c:v>41502.540999999997</c:v>
                </c:pt>
                <c:pt idx="23006">
                  <c:v>41502.582000000002</c:v>
                </c:pt>
                <c:pt idx="23007">
                  <c:v>41502.624000000003</c:v>
                </c:pt>
                <c:pt idx="23008">
                  <c:v>41502.665999999997</c:v>
                </c:pt>
                <c:pt idx="23009">
                  <c:v>41502.707999999999</c:v>
                </c:pt>
                <c:pt idx="23010">
                  <c:v>41502.749000000003</c:v>
                </c:pt>
                <c:pt idx="23011">
                  <c:v>41502.790999999997</c:v>
                </c:pt>
                <c:pt idx="23012">
                  <c:v>41502.832000000002</c:v>
                </c:pt>
                <c:pt idx="23013">
                  <c:v>41502.874000000003</c:v>
                </c:pt>
                <c:pt idx="23014">
                  <c:v>41502.915999999997</c:v>
                </c:pt>
                <c:pt idx="23015">
                  <c:v>41502.957999999999</c:v>
                </c:pt>
                <c:pt idx="23016">
                  <c:v>41502.999000000003</c:v>
                </c:pt>
                <c:pt idx="23017">
                  <c:v>41503.040999999997</c:v>
                </c:pt>
                <c:pt idx="23018">
                  <c:v>41503.082999999999</c:v>
                </c:pt>
                <c:pt idx="23019">
                  <c:v>41503.124000000003</c:v>
                </c:pt>
                <c:pt idx="23020">
                  <c:v>41503.165999999997</c:v>
                </c:pt>
                <c:pt idx="23021">
                  <c:v>41503.207999999999</c:v>
                </c:pt>
                <c:pt idx="23022">
                  <c:v>41503.249000000003</c:v>
                </c:pt>
                <c:pt idx="23023">
                  <c:v>41503.290999999997</c:v>
                </c:pt>
                <c:pt idx="23024">
                  <c:v>41503.332999999999</c:v>
                </c:pt>
                <c:pt idx="23025">
                  <c:v>41503.374000000003</c:v>
                </c:pt>
                <c:pt idx="23026">
                  <c:v>41503.415000000001</c:v>
                </c:pt>
                <c:pt idx="23027">
                  <c:v>41503.457000000002</c:v>
                </c:pt>
                <c:pt idx="23028">
                  <c:v>41503.499000000003</c:v>
                </c:pt>
                <c:pt idx="23029">
                  <c:v>41503.540999999997</c:v>
                </c:pt>
                <c:pt idx="23030">
                  <c:v>41503.582000000002</c:v>
                </c:pt>
                <c:pt idx="23031">
                  <c:v>41503.624000000003</c:v>
                </c:pt>
                <c:pt idx="23032">
                  <c:v>41503.665999999997</c:v>
                </c:pt>
                <c:pt idx="23033">
                  <c:v>41503.707000000002</c:v>
                </c:pt>
                <c:pt idx="23034">
                  <c:v>41503.749000000003</c:v>
                </c:pt>
                <c:pt idx="23035">
                  <c:v>41503.790999999997</c:v>
                </c:pt>
                <c:pt idx="23036">
                  <c:v>41503.832000000002</c:v>
                </c:pt>
                <c:pt idx="23037">
                  <c:v>41503.874000000003</c:v>
                </c:pt>
                <c:pt idx="23038">
                  <c:v>41503.915999999997</c:v>
                </c:pt>
                <c:pt idx="23039">
                  <c:v>41503.957999999999</c:v>
                </c:pt>
                <c:pt idx="23040">
                  <c:v>41503.999000000003</c:v>
                </c:pt>
                <c:pt idx="23041">
                  <c:v>41504.040999999997</c:v>
                </c:pt>
                <c:pt idx="23042">
                  <c:v>41504.082000000002</c:v>
                </c:pt>
                <c:pt idx="23043">
                  <c:v>41504.124000000003</c:v>
                </c:pt>
                <c:pt idx="23044">
                  <c:v>41504.165000000001</c:v>
                </c:pt>
                <c:pt idx="23045">
                  <c:v>41504.207999999999</c:v>
                </c:pt>
                <c:pt idx="23046">
                  <c:v>41504.249000000003</c:v>
                </c:pt>
                <c:pt idx="23047">
                  <c:v>41504.290999999997</c:v>
                </c:pt>
                <c:pt idx="23048">
                  <c:v>41504.332000000002</c:v>
                </c:pt>
                <c:pt idx="23049">
                  <c:v>41504.374000000003</c:v>
                </c:pt>
                <c:pt idx="23050">
                  <c:v>41504.415999999997</c:v>
                </c:pt>
                <c:pt idx="23051">
                  <c:v>41504.457999999999</c:v>
                </c:pt>
                <c:pt idx="23052">
                  <c:v>41504.499000000003</c:v>
                </c:pt>
                <c:pt idx="23053">
                  <c:v>41504.540999999997</c:v>
                </c:pt>
                <c:pt idx="23054">
                  <c:v>41504.582999999999</c:v>
                </c:pt>
                <c:pt idx="23055">
                  <c:v>41504.624000000003</c:v>
                </c:pt>
                <c:pt idx="23056">
                  <c:v>41504.665999999997</c:v>
                </c:pt>
                <c:pt idx="23057">
                  <c:v>41504.707999999999</c:v>
                </c:pt>
                <c:pt idx="23058">
                  <c:v>41504.749000000003</c:v>
                </c:pt>
                <c:pt idx="23059">
                  <c:v>41504.790999999997</c:v>
                </c:pt>
                <c:pt idx="23060">
                  <c:v>41504.832999999999</c:v>
                </c:pt>
                <c:pt idx="23061">
                  <c:v>41504.874000000003</c:v>
                </c:pt>
                <c:pt idx="23062">
                  <c:v>41504.915999999997</c:v>
                </c:pt>
                <c:pt idx="23063">
                  <c:v>41504.957999999999</c:v>
                </c:pt>
                <c:pt idx="23064">
                  <c:v>41504.999000000003</c:v>
                </c:pt>
                <c:pt idx="23065">
                  <c:v>41505.040999999997</c:v>
                </c:pt>
                <c:pt idx="23066">
                  <c:v>41505.082999999999</c:v>
                </c:pt>
                <c:pt idx="23067">
                  <c:v>41505.124000000003</c:v>
                </c:pt>
                <c:pt idx="23068">
                  <c:v>41505.165000000001</c:v>
                </c:pt>
                <c:pt idx="23069">
                  <c:v>41505.207999999999</c:v>
                </c:pt>
                <c:pt idx="23070">
                  <c:v>41505.25</c:v>
                </c:pt>
                <c:pt idx="23071">
                  <c:v>41505.29</c:v>
                </c:pt>
                <c:pt idx="23072">
                  <c:v>41505.332999999999</c:v>
                </c:pt>
                <c:pt idx="23073">
                  <c:v>41505.375</c:v>
                </c:pt>
                <c:pt idx="23074">
                  <c:v>41505.415000000001</c:v>
                </c:pt>
                <c:pt idx="23075">
                  <c:v>41505.457999999999</c:v>
                </c:pt>
                <c:pt idx="23076">
                  <c:v>41505.499000000003</c:v>
                </c:pt>
                <c:pt idx="23077">
                  <c:v>41505.540999999997</c:v>
                </c:pt>
                <c:pt idx="23078">
                  <c:v>41505.582000000002</c:v>
                </c:pt>
                <c:pt idx="23079">
                  <c:v>41505.624000000003</c:v>
                </c:pt>
                <c:pt idx="23080">
                  <c:v>41505.667000000001</c:v>
                </c:pt>
                <c:pt idx="23081">
                  <c:v>41505.707000000002</c:v>
                </c:pt>
                <c:pt idx="23082">
                  <c:v>41505.75</c:v>
                </c:pt>
                <c:pt idx="23083">
                  <c:v>41505.790999999997</c:v>
                </c:pt>
                <c:pt idx="23084">
                  <c:v>41505.832000000002</c:v>
                </c:pt>
                <c:pt idx="23085">
                  <c:v>41505.875</c:v>
                </c:pt>
                <c:pt idx="23086">
                  <c:v>41505.915999999997</c:v>
                </c:pt>
                <c:pt idx="23087">
                  <c:v>41505.957000000002</c:v>
                </c:pt>
                <c:pt idx="23088">
                  <c:v>41505.999000000003</c:v>
                </c:pt>
                <c:pt idx="23089">
                  <c:v>41506.040999999997</c:v>
                </c:pt>
                <c:pt idx="23090">
                  <c:v>41506.082999999999</c:v>
                </c:pt>
                <c:pt idx="23091">
                  <c:v>41506.124000000003</c:v>
                </c:pt>
                <c:pt idx="23092">
                  <c:v>41506.165000000001</c:v>
                </c:pt>
                <c:pt idx="23093">
                  <c:v>41506.207999999999</c:v>
                </c:pt>
                <c:pt idx="23094">
                  <c:v>41506.25</c:v>
                </c:pt>
                <c:pt idx="23095">
                  <c:v>41506.290999999997</c:v>
                </c:pt>
                <c:pt idx="23096">
                  <c:v>41506.332999999999</c:v>
                </c:pt>
                <c:pt idx="23097">
                  <c:v>41506.374000000003</c:v>
                </c:pt>
                <c:pt idx="23098">
                  <c:v>41506.415999999997</c:v>
                </c:pt>
                <c:pt idx="23099">
                  <c:v>41506.457999999999</c:v>
                </c:pt>
                <c:pt idx="23100">
                  <c:v>41506.499000000003</c:v>
                </c:pt>
                <c:pt idx="23101">
                  <c:v>41506.540999999997</c:v>
                </c:pt>
                <c:pt idx="23102">
                  <c:v>41506.582000000002</c:v>
                </c:pt>
                <c:pt idx="23103">
                  <c:v>41506.624000000003</c:v>
                </c:pt>
                <c:pt idx="23104">
                  <c:v>41506.665000000001</c:v>
                </c:pt>
                <c:pt idx="23105">
                  <c:v>41506.707999999999</c:v>
                </c:pt>
                <c:pt idx="23106">
                  <c:v>41506.749000000003</c:v>
                </c:pt>
                <c:pt idx="23107">
                  <c:v>41506.79</c:v>
                </c:pt>
                <c:pt idx="23108">
                  <c:v>41506.832999999999</c:v>
                </c:pt>
                <c:pt idx="23109">
                  <c:v>41506.874000000003</c:v>
                </c:pt>
                <c:pt idx="23110">
                  <c:v>41506.915000000001</c:v>
                </c:pt>
                <c:pt idx="23111">
                  <c:v>41506.957999999999</c:v>
                </c:pt>
                <c:pt idx="23112">
                  <c:v>41507</c:v>
                </c:pt>
                <c:pt idx="23113">
                  <c:v>41507.040000000001</c:v>
                </c:pt>
                <c:pt idx="23114">
                  <c:v>41507.082000000002</c:v>
                </c:pt>
                <c:pt idx="23115">
                  <c:v>41507.124000000003</c:v>
                </c:pt>
                <c:pt idx="23116">
                  <c:v>41507.165999999997</c:v>
                </c:pt>
                <c:pt idx="23117">
                  <c:v>41507.207999999999</c:v>
                </c:pt>
                <c:pt idx="23118">
                  <c:v>41507.25</c:v>
                </c:pt>
                <c:pt idx="23119">
                  <c:v>41507.29</c:v>
                </c:pt>
                <c:pt idx="23120">
                  <c:v>41507.332000000002</c:v>
                </c:pt>
                <c:pt idx="23121">
                  <c:v>41507.374000000003</c:v>
                </c:pt>
                <c:pt idx="23122">
                  <c:v>41507.415999999997</c:v>
                </c:pt>
                <c:pt idx="23123">
                  <c:v>41507.457999999999</c:v>
                </c:pt>
                <c:pt idx="23124">
                  <c:v>41507.499000000003</c:v>
                </c:pt>
                <c:pt idx="23125">
                  <c:v>41507.540999999997</c:v>
                </c:pt>
                <c:pt idx="23126">
                  <c:v>41507.582000000002</c:v>
                </c:pt>
                <c:pt idx="23127">
                  <c:v>41507.624000000003</c:v>
                </c:pt>
                <c:pt idx="23128">
                  <c:v>41507.667000000001</c:v>
                </c:pt>
                <c:pt idx="23129">
                  <c:v>41507.707000000002</c:v>
                </c:pt>
                <c:pt idx="23130">
                  <c:v>41507.749000000003</c:v>
                </c:pt>
                <c:pt idx="23131">
                  <c:v>41507.790999999997</c:v>
                </c:pt>
                <c:pt idx="23132">
                  <c:v>41507.832999999999</c:v>
                </c:pt>
                <c:pt idx="23133">
                  <c:v>41507.875</c:v>
                </c:pt>
                <c:pt idx="23134">
                  <c:v>41507.915999999997</c:v>
                </c:pt>
                <c:pt idx="23135">
                  <c:v>41507.957999999999</c:v>
                </c:pt>
                <c:pt idx="23136">
                  <c:v>41508</c:v>
                </c:pt>
                <c:pt idx="23137">
                  <c:v>41508.040999999997</c:v>
                </c:pt>
                <c:pt idx="23138">
                  <c:v>41508.082999999999</c:v>
                </c:pt>
                <c:pt idx="23139">
                  <c:v>41508.125</c:v>
                </c:pt>
                <c:pt idx="23140">
                  <c:v>41508.165999999997</c:v>
                </c:pt>
                <c:pt idx="23141">
                  <c:v>41508.207999999999</c:v>
                </c:pt>
                <c:pt idx="23142">
                  <c:v>41508.25</c:v>
                </c:pt>
                <c:pt idx="23143">
                  <c:v>41508.290999999997</c:v>
                </c:pt>
                <c:pt idx="23144">
                  <c:v>41508.332000000002</c:v>
                </c:pt>
                <c:pt idx="23145">
                  <c:v>41508.374000000003</c:v>
                </c:pt>
                <c:pt idx="23146">
                  <c:v>41508.415999999997</c:v>
                </c:pt>
                <c:pt idx="23147">
                  <c:v>41508.457000000002</c:v>
                </c:pt>
                <c:pt idx="23148">
                  <c:v>41508.5</c:v>
                </c:pt>
                <c:pt idx="23149">
                  <c:v>41508.540999999997</c:v>
                </c:pt>
                <c:pt idx="23150">
                  <c:v>41508.582999999999</c:v>
                </c:pt>
                <c:pt idx="23151">
                  <c:v>41508.625</c:v>
                </c:pt>
                <c:pt idx="23152">
                  <c:v>41508.665999999997</c:v>
                </c:pt>
                <c:pt idx="23153">
                  <c:v>41508.707999999999</c:v>
                </c:pt>
                <c:pt idx="23154">
                  <c:v>41508.749000000003</c:v>
                </c:pt>
                <c:pt idx="23155">
                  <c:v>41508.790999999997</c:v>
                </c:pt>
                <c:pt idx="23156">
                  <c:v>41508.832000000002</c:v>
                </c:pt>
                <c:pt idx="23157">
                  <c:v>41508.874000000003</c:v>
                </c:pt>
                <c:pt idx="23158">
                  <c:v>41508.915999999997</c:v>
                </c:pt>
                <c:pt idx="23159">
                  <c:v>41508.957999999999</c:v>
                </c:pt>
                <c:pt idx="23160">
                  <c:v>41508.999000000003</c:v>
                </c:pt>
                <c:pt idx="23161">
                  <c:v>41509.040999999997</c:v>
                </c:pt>
                <c:pt idx="23162">
                  <c:v>41509.082000000002</c:v>
                </c:pt>
                <c:pt idx="23163">
                  <c:v>41509.124000000003</c:v>
                </c:pt>
                <c:pt idx="23164">
                  <c:v>41509.165999999997</c:v>
                </c:pt>
                <c:pt idx="23165">
                  <c:v>41509.207999999999</c:v>
                </c:pt>
                <c:pt idx="23166">
                  <c:v>41509.249000000003</c:v>
                </c:pt>
                <c:pt idx="23167">
                  <c:v>41509.290999999997</c:v>
                </c:pt>
                <c:pt idx="23168">
                  <c:v>41509.332999999999</c:v>
                </c:pt>
                <c:pt idx="23169">
                  <c:v>41509.374000000003</c:v>
                </c:pt>
                <c:pt idx="23170">
                  <c:v>41509.415000000001</c:v>
                </c:pt>
                <c:pt idx="23171">
                  <c:v>41509.457000000002</c:v>
                </c:pt>
                <c:pt idx="23172">
                  <c:v>41509.5</c:v>
                </c:pt>
                <c:pt idx="23173">
                  <c:v>41509.540999999997</c:v>
                </c:pt>
                <c:pt idx="23174">
                  <c:v>41509.582999999999</c:v>
                </c:pt>
                <c:pt idx="23175">
                  <c:v>41509.624000000003</c:v>
                </c:pt>
                <c:pt idx="23176">
                  <c:v>41509.665999999997</c:v>
                </c:pt>
                <c:pt idx="23177">
                  <c:v>41509.707000000002</c:v>
                </c:pt>
                <c:pt idx="23178">
                  <c:v>41509.749000000003</c:v>
                </c:pt>
                <c:pt idx="23179">
                  <c:v>41509.790999999997</c:v>
                </c:pt>
                <c:pt idx="23180">
                  <c:v>41509.832999999999</c:v>
                </c:pt>
                <c:pt idx="23181">
                  <c:v>41509.874000000003</c:v>
                </c:pt>
                <c:pt idx="23182">
                  <c:v>41509.915000000001</c:v>
                </c:pt>
                <c:pt idx="23183">
                  <c:v>41509.957999999999</c:v>
                </c:pt>
                <c:pt idx="23184">
                  <c:v>41510</c:v>
                </c:pt>
                <c:pt idx="23185">
                  <c:v>41510.040999999997</c:v>
                </c:pt>
                <c:pt idx="23186">
                  <c:v>41510.082000000002</c:v>
                </c:pt>
                <c:pt idx="23187">
                  <c:v>41510.124000000003</c:v>
                </c:pt>
                <c:pt idx="23188">
                  <c:v>41510.165000000001</c:v>
                </c:pt>
                <c:pt idx="23189">
                  <c:v>41510.207999999999</c:v>
                </c:pt>
                <c:pt idx="23190">
                  <c:v>41510.249000000003</c:v>
                </c:pt>
                <c:pt idx="23191">
                  <c:v>41510.29</c:v>
                </c:pt>
                <c:pt idx="23192">
                  <c:v>41510.332999999999</c:v>
                </c:pt>
                <c:pt idx="23193">
                  <c:v>41510.374000000003</c:v>
                </c:pt>
                <c:pt idx="23194">
                  <c:v>41510.415000000001</c:v>
                </c:pt>
                <c:pt idx="23195">
                  <c:v>41510.457999999999</c:v>
                </c:pt>
                <c:pt idx="23196">
                  <c:v>41510.499000000003</c:v>
                </c:pt>
                <c:pt idx="23197">
                  <c:v>41510.540999999997</c:v>
                </c:pt>
                <c:pt idx="23198">
                  <c:v>41510.582999999999</c:v>
                </c:pt>
                <c:pt idx="23199">
                  <c:v>41510.625</c:v>
                </c:pt>
                <c:pt idx="23200">
                  <c:v>41510.665999999997</c:v>
                </c:pt>
                <c:pt idx="23201">
                  <c:v>41510.707999999999</c:v>
                </c:pt>
                <c:pt idx="23202">
                  <c:v>41510.749000000003</c:v>
                </c:pt>
                <c:pt idx="23203">
                  <c:v>41510.792000000001</c:v>
                </c:pt>
                <c:pt idx="23204">
                  <c:v>41510.832999999999</c:v>
                </c:pt>
                <c:pt idx="23205">
                  <c:v>41510.874000000003</c:v>
                </c:pt>
                <c:pt idx="23206">
                  <c:v>41510.915999999997</c:v>
                </c:pt>
                <c:pt idx="23207">
                  <c:v>41510.957000000002</c:v>
                </c:pt>
                <c:pt idx="23208">
                  <c:v>41511</c:v>
                </c:pt>
                <c:pt idx="23209">
                  <c:v>41511.040999999997</c:v>
                </c:pt>
                <c:pt idx="23210">
                  <c:v>41511.082000000002</c:v>
                </c:pt>
                <c:pt idx="23211">
                  <c:v>41511.125</c:v>
                </c:pt>
                <c:pt idx="23212">
                  <c:v>41511.165999999997</c:v>
                </c:pt>
                <c:pt idx="23213">
                  <c:v>41511.207999999999</c:v>
                </c:pt>
                <c:pt idx="23214">
                  <c:v>41511.249000000003</c:v>
                </c:pt>
                <c:pt idx="23215">
                  <c:v>41511.29</c:v>
                </c:pt>
                <c:pt idx="23216">
                  <c:v>41511.332999999999</c:v>
                </c:pt>
                <c:pt idx="23217">
                  <c:v>41511.374000000003</c:v>
                </c:pt>
                <c:pt idx="23218">
                  <c:v>41511.417000000001</c:v>
                </c:pt>
                <c:pt idx="23219">
                  <c:v>41511.457999999999</c:v>
                </c:pt>
                <c:pt idx="23220">
                  <c:v>41511.5</c:v>
                </c:pt>
                <c:pt idx="23221">
                  <c:v>41511.542000000001</c:v>
                </c:pt>
                <c:pt idx="23222">
                  <c:v>41511.582000000002</c:v>
                </c:pt>
                <c:pt idx="23223">
                  <c:v>41511.624000000003</c:v>
                </c:pt>
                <c:pt idx="23224">
                  <c:v>41511.665000000001</c:v>
                </c:pt>
                <c:pt idx="23225">
                  <c:v>41511.707999999999</c:v>
                </c:pt>
                <c:pt idx="23226">
                  <c:v>41511.749000000003</c:v>
                </c:pt>
                <c:pt idx="23227">
                  <c:v>41511.79</c:v>
                </c:pt>
                <c:pt idx="23228">
                  <c:v>41511.832000000002</c:v>
                </c:pt>
                <c:pt idx="23229">
                  <c:v>41511.875</c:v>
                </c:pt>
                <c:pt idx="23230">
                  <c:v>41511.917000000001</c:v>
                </c:pt>
                <c:pt idx="23231">
                  <c:v>41511.957000000002</c:v>
                </c:pt>
                <c:pt idx="23232">
                  <c:v>41512</c:v>
                </c:pt>
                <c:pt idx="23233">
                  <c:v>41512.04</c:v>
                </c:pt>
                <c:pt idx="23234">
                  <c:v>41512.082999999999</c:v>
                </c:pt>
                <c:pt idx="23235">
                  <c:v>41512.125</c:v>
                </c:pt>
                <c:pt idx="23236">
                  <c:v>41512.165000000001</c:v>
                </c:pt>
                <c:pt idx="23237">
                  <c:v>41512.207999999999</c:v>
                </c:pt>
                <c:pt idx="23238">
                  <c:v>41512.25</c:v>
                </c:pt>
                <c:pt idx="23239">
                  <c:v>41512.290999999997</c:v>
                </c:pt>
                <c:pt idx="23240">
                  <c:v>41512.332999999999</c:v>
                </c:pt>
                <c:pt idx="23241">
                  <c:v>41512.375</c:v>
                </c:pt>
                <c:pt idx="23242">
                  <c:v>41512.415999999997</c:v>
                </c:pt>
                <c:pt idx="23243">
                  <c:v>41512.457999999999</c:v>
                </c:pt>
                <c:pt idx="23244">
                  <c:v>41512.5</c:v>
                </c:pt>
                <c:pt idx="23245">
                  <c:v>41512.542000000001</c:v>
                </c:pt>
                <c:pt idx="23246">
                  <c:v>41512.582000000002</c:v>
                </c:pt>
                <c:pt idx="23247">
                  <c:v>41512.625</c:v>
                </c:pt>
                <c:pt idx="23248">
                  <c:v>41512.667000000001</c:v>
                </c:pt>
                <c:pt idx="23249">
                  <c:v>41512.707000000002</c:v>
                </c:pt>
                <c:pt idx="23250">
                  <c:v>41512.749000000003</c:v>
                </c:pt>
                <c:pt idx="23251">
                  <c:v>41512.79</c:v>
                </c:pt>
                <c:pt idx="23252">
                  <c:v>41512.832000000002</c:v>
                </c:pt>
                <c:pt idx="23253">
                  <c:v>41512.875</c:v>
                </c:pt>
                <c:pt idx="23254">
                  <c:v>41512.915999999997</c:v>
                </c:pt>
                <c:pt idx="23255">
                  <c:v>41512.957999999999</c:v>
                </c:pt>
                <c:pt idx="23256">
                  <c:v>41513</c:v>
                </c:pt>
                <c:pt idx="23257">
                  <c:v>41513.040000000001</c:v>
                </c:pt>
                <c:pt idx="23258">
                  <c:v>41513.082999999999</c:v>
                </c:pt>
                <c:pt idx="23259">
                  <c:v>41513.124000000003</c:v>
                </c:pt>
                <c:pt idx="23260">
                  <c:v>41513.167000000001</c:v>
                </c:pt>
                <c:pt idx="23261">
                  <c:v>41513.207999999999</c:v>
                </c:pt>
                <c:pt idx="23262">
                  <c:v>41513.249000000003</c:v>
                </c:pt>
                <c:pt idx="23263">
                  <c:v>41513.290999999997</c:v>
                </c:pt>
                <c:pt idx="23264">
                  <c:v>41513.332999999999</c:v>
                </c:pt>
                <c:pt idx="23265">
                  <c:v>41513.375</c:v>
                </c:pt>
                <c:pt idx="23266">
                  <c:v>41513.415999999997</c:v>
                </c:pt>
                <c:pt idx="23267">
                  <c:v>41513.457000000002</c:v>
                </c:pt>
                <c:pt idx="23268">
                  <c:v>41513.5</c:v>
                </c:pt>
                <c:pt idx="23269">
                  <c:v>41513.542000000001</c:v>
                </c:pt>
                <c:pt idx="23270">
                  <c:v>41513.582999999999</c:v>
                </c:pt>
                <c:pt idx="23271">
                  <c:v>41513.624000000003</c:v>
                </c:pt>
                <c:pt idx="23272">
                  <c:v>41513.665999999997</c:v>
                </c:pt>
                <c:pt idx="23273">
                  <c:v>41513.707999999999</c:v>
                </c:pt>
                <c:pt idx="23274">
                  <c:v>41513.749000000003</c:v>
                </c:pt>
                <c:pt idx="23275">
                  <c:v>41513.790999999997</c:v>
                </c:pt>
                <c:pt idx="23276">
                  <c:v>41513.832999999999</c:v>
                </c:pt>
                <c:pt idx="23277">
                  <c:v>41513.875</c:v>
                </c:pt>
                <c:pt idx="23278">
                  <c:v>41513.915999999997</c:v>
                </c:pt>
                <c:pt idx="23279">
                  <c:v>41513.957000000002</c:v>
                </c:pt>
                <c:pt idx="23280">
                  <c:v>41513.999000000003</c:v>
                </c:pt>
                <c:pt idx="23281">
                  <c:v>41514.04</c:v>
                </c:pt>
                <c:pt idx="23282">
                  <c:v>41514.082999999999</c:v>
                </c:pt>
                <c:pt idx="23283">
                  <c:v>41514.124000000003</c:v>
                </c:pt>
                <c:pt idx="23284">
                  <c:v>41514.165999999997</c:v>
                </c:pt>
                <c:pt idx="23285">
                  <c:v>41514.207000000002</c:v>
                </c:pt>
                <c:pt idx="23286">
                  <c:v>41514.25</c:v>
                </c:pt>
                <c:pt idx="23287">
                  <c:v>41514.290999999997</c:v>
                </c:pt>
                <c:pt idx="23288">
                  <c:v>41514.332999999999</c:v>
                </c:pt>
                <c:pt idx="23289">
                  <c:v>41514.375</c:v>
                </c:pt>
                <c:pt idx="23290">
                  <c:v>41514.417000000001</c:v>
                </c:pt>
                <c:pt idx="23291">
                  <c:v>41514.457999999999</c:v>
                </c:pt>
                <c:pt idx="23292">
                  <c:v>41514.5</c:v>
                </c:pt>
                <c:pt idx="23293">
                  <c:v>41514.542000000001</c:v>
                </c:pt>
                <c:pt idx="23294">
                  <c:v>41514.582999999999</c:v>
                </c:pt>
                <c:pt idx="23295">
                  <c:v>41514.625</c:v>
                </c:pt>
                <c:pt idx="23296">
                  <c:v>41514.665999999997</c:v>
                </c:pt>
                <c:pt idx="23297">
                  <c:v>41514.707000000002</c:v>
                </c:pt>
                <c:pt idx="23298">
                  <c:v>41514.75</c:v>
                </c:pt>
                <c:pt idx="23299">
                  <c:v>41514.79</c:v>
                </c:pt>
                <c:pt idx="23300">
                  <c:v>41514.832999999999</c:v>
                </c:pt>
                <c:pt idx="23301">
                  <c:v>41514.875</c:v>
                </c:pt>
                <c:pt idx="23302">
                  <c:v>41514.915999999997</c:v>
                </c:pt>
                <c:pt idx="23303">
                  <c:v>41514.957999999999</c:v>
                </c:pt>
                <c:pt idx="23304">
                  <c:v>41515</c:v>
                </c:pt>
                <c:pt idx="23305">
                  <c:v>41515.040999999997</c:v>
                </c:pt>
                <c:pt idx="23306">
                  <c:v>41515.082999999999</c:v>
                </c:pt>
                <c:pt idx="23307">
                  <c:v>41515.125</c:v>
                </c:pt>
                <c:pt idx="23308">
                  <c:v>41515.165000000001</c:v>
                </c:pt>
                <c:pt idx="23309">
                  <c:v>41515.207999999999</c:v>
                </c:pt>
                <c:pt idx="23310">
                  <c:v>41515.249000000003</c:v>
                </c:pt>
                <c:pt idx="23311">
                  <c:v>41515.290999999997</c:v>
                </c:pt>
                <c:pt idx="23312">
                  <c:v>41515.332999999999</c:v>
                </c:pt>
                <c:pt idx="23313">
                  <c:v>41515.375</c:v>
                </c:pt>
                <c:pt idx="23314">
                  <c:v>41515.415000000001</c:v>
                </c:pt>
                <c:pt idx="23315">
                  <c:v>41515.457999999999</c:v>
                </c:pt>
                <c:pt idx="23316">
                  <c:v>41515.499000000003</c:v>
                </c:pt>
                <c:pt idx="23317">
                  <c:v>41515.540999999997</c:v>
                </c:pt>
                <c:pt idx="23318">
                  <c:v>41515.582999999999</c:v>
                </c:pt>
                <c:pt idx="23319">
                  <c:v>41515.625</c:v>
                </c:pt>
                <c:pt idx="23320">
                  <c:v>41515.665000000001</c:v>
                </c:pt>
                <c:pt idx="23321">
                  <c:v>41515.707999999999</c:v>
                </c:pt>
                <c:pt idx="23322">
                  <c:v>41515.75</c:v>
                </c:pt>
                <c:pt idx="23323">
                  <c:v>41515.792000000001</c:v>
                </c:pt>
                <c:pt idx="23324">
                  <c:v>41515.832000000002</c:v>
                </c:pt>
                <c:pt idx="23325">
                  <c:v>41515.875</c:v>
                </c:pt>
                <c:pt idx="23326">
                  <c:v>41515.915999999997</c:v>
                </c:pt>
                <c:pt idx="23327">
                  <c:v>41515.957999999999</c:v>
                </c:pt>
                <c:pt idx="23328">
                  <c:v>41516</c:v>
                </c:pt>
                <c:pt idx="23329">
                  <c:v>41516.040999999997</c:v>
                </c:pt>
                <c:pt idx="23330">
                  <c:v>41516.082999999999</c:v>
                </c:pt>
                <c:pt idx="23331">
                  <c:v>41516.124000000003</c:v>
                </c:pt>
                <c:pt idx="23332">
                  <c:v>41516.165999999997</c:v>
                </c:pt>
                <c:pt idx="23333">
                  <c:v>41516.207999999999</c:v>
                </c:pt>
                <c:pt idx="23334">
                  <c:v>41516.25</c:v>
                </c:pt>
                <c:pt idx="23335">
                  <c:v>41516.290999999997</c:v>
                </c:pt>
                <c:pt idx="23336">
                  <c:v>41516.332999999999</c:v>
                </c:pt>
                <c:pt idx="23337">
                  <c:v>41516.374000000003</c:v>
                </c:pt>
                <c:pt idx="23338">
                  <c:v>41516.415999999997</c:v>
                </c:pt>
                <c:pt idx="23339">
                  <c:v>41516.457000000002</c:v>
                </c:pt>
                <c:pt idx="23340">
                  <c:v>41516.499000000003</c:v>
                </c:pt>
                <c:pt idx="23341">
                  <c:v>41516.540999999997</c:v>
                </c:pt>
                <c:pt idx="23342">
                  <c:v>41516.582999999999</c:v>
                </c:pt>
                <c:pt idx="23343">
                  <c:v>41516.624000000003</c:v>
                </c:pt>
                <c:pt idx="23344">
                  <c:v>41516.665999999997</c:v>
                </c:pt>
                <c:pt idx="23345">
                  <c:v>41516.707000000002</c:v>
                </c:pt>
                <c:pt idx="23346">
                  <c:v>41516.749000000003</c:v>
                </c:pt>
                <c:pt idx="23347">
                  <c:v>41516.792000000001</c:v>
                </c:pt>
                <c:pt idx="23348">
                  <c:v>41516.832999999999</c:v>
                </c:pt>
                <c:pt idx="23349">
                  <c:v>41516.874000000003</c:v>
                </c:pt>
                <c:pt idx="23350">
                  <c:v>41516.915999999997</c:v>
                </c:pt>
                <c:pt idx="23351">
                  <c:v>41516.957000000002</c:v>
                </c:pt>
                <c:pt idx="23352">
                  <c:v>41516.999000000003</c:v>
                </c:pt>
                <c:pt idx="23353">
                  <c:v>41517.040000000001</c:v>
                </c:pt>
                <c:pt idx="23354">
                  <c:v>41517.082000000002</c:v>
                </c:pt>
                <c:pt idx="23355">
                  <c:v>41517.125</c:v>
                </c:pt>
                <c:pt idx="23356">
                  <c:v>41517.165999999997</c:v>
                </c:pt>
                <c:pt idx="23357">
                  <c:v>41517.207000000002</c:v>
                </c:pt>
                <c:pt idx="23358">
                  <c:v>41517.249000000003</c:v>
                </c:pt>
                <c:pt idx="23359">
                  <c:v>41517.292000000001</c:v>
                </c:pt>
                <c:pt idx="23360">
                  <c:v>41517.332000000002</c:v>
                </c:pt>
                <c:pt idx="23361">
                  <c:v>41517.374000000003</c:v>
                </c:pt>
                <c:pt idx="23362">
                  <c:v>41517.415999999997</c:v>
                </c:pt>
                <c:pt idx="23363">
                  <c:v>41517.457999999999</c:v>
                </c:pt>
                <c:pt idx="23364">
                  <c:v>41517.499000000003</c:v>
                </c:pt>
                <c:pt idx="23365">
                  <c:v>41517.540999999997</c:v>
                </c:pt>
                <c:pt idx="23366">
                  <c:v>41517.582999999999</c:v>
                </c:pt>
                <c:pt idx="23367">
                  <c:v>41517.624000000003</c:v>
                </c:pt>
                <c:pt idx="23368">
                  <c:v>41517.665999999997</c:v>
                </c:pt>
                <c:pt idx="23369">
                  <c:v>41517.707000000002</c:v>
                </c:pt>
                <c:pt idx="23370">
                  <c:v>41517.75</c:v>
                </c:pt>
                <c:pt idx="23371">
                  <c:v>41517.790999999997</c:v>
                </c:pt>
                <c:pt idx="23372">
                  <c:v>41517.832999999999</c:v>
                </c:pt>
                <c:pt idx="23373">
                  <c:v>41517.874000000003</c:v>
                </c:pt>
                <c:pt idx="23374">
                  <c:v>41517.915999999997</c:v>
                </c:pt>
                <c:pt idx="23375">
                  <c:v>41517.957000000002</c:v>
                </c:pt>
                <c:pt idx="23376">
                  <c:v>41517.999000000003</c:v>
                </c:pt>
                <c:pt idx="23377">
                  <c:v>41518.04</c:v>
                </c:pt>
                <c:pt idx="23378">
                  <c:v>41518.082000000002</c:v>
                </c:pt>
                <c:pt idx="23379">
                  <c:v>41518.125</c:v>
                </c:pt>
                <c:pt idx="23380">
                  <c:v>41518.165999999997</c:v>
                </c:pt>
                <c:pt idx="23381">
                  <c:v>41518.207999999999</c:v>
                </c:pt>
                <c:pt idx="23382">
                  <c:v>41518.25</c:v>
                </c:pt>
                <c:pt idx="23383">
                  <c:v>41518.290999999997</c:v>
                </c:pt>
                <c:pt idx="23384">
                  <c:v>41518.332999999999</c:v>
                </c:pt>
                <c:pt idx="23385">
                  <c:v>41518.375</c:v>
                </c:pt>
                <c:pt idx="23386">
                  <c:v>41518.415999999997</c:v>
                </c:pt>
                <c:pt idx="23387">
                  <c:v>41518.457999999999</c:v>
                </c:pt>
                <c:pt idx="23388">
                  <c:v>41518.499000000003</c:v>
                </c:pt>
                <c:pt idx="23389">
                  <c:v>41518.540999999997</c:v>
                </c:pt>
                <c:pt idx="23390">
                  <c:v>41518.582999999999</c:v>
                </c:pt>
                <c:pt idx="23391">
                  <c:v>41518.625</c:v>
                </c:pt>
                <c:pt idx="23392">
                  <c:v>41518.667000000001</c:v>
                </c:pt>
                <c:pt idx="23393">
                  <c:v>41518.707999999999</c:v>
                </c:pt>
                <c:pt idx="23394">
                  <c:v>41518.749000000003</c:v>
                </c:pt>
                <c:pt idx="23395">
                  <c:v>41518.792000000001</c:v>
                </c:pt>
                <c:pt idx="23396">
                  <c:v>41518.832999999999</c:v>
                </c:pt>
                <c:pt idx="23397">
                  <c:v>41518.875</c:v>
                </c:pt>
                <c:pt idx="23398">
                  <c:v>41518.915999999997</c:v>
                </c:pt>
                <c:pt idx="23399">
                  <c:v>41518.957999999999</c:v>
                </c:pt>
                <c:pt idx="23400">
                  <c:v>41518.998</c:v>
                </c:pt>
                <c:pt idx="23401">
                  <c:v>41519.042000000001</c:v>
                </c:pt>
                <c:pt idx="23402">
                  <c:v>41519.082000000002</c:v>
                </c:pt>
                <c:pt idx="23403">
                  <c:v>41519.124000000003</c:v>
                </c:pt>
                <c:pt idx="23404">
                  <c:v>41519.165999999997</c:v>
                </c:pt>
                <c:pt idx="23405">
                  <c:v>41519.207999999999</c:v>
                </c:pt>
                <c:pt idx="23406">
                  <c:v>41519.249000000003</c:v>
                </c:pt>
                <c:pt idx="23407">
                  <c:v>41519.292000000001</c:v>
                </c:pt>
                <c:pt idx="23408">
                  <c:v>41519.332999999999</c:v>
                </c:pt>
                <c:pt idx="23409">
                  <c:v>41519.374000000003</c:v>
                </c:pt>
                <c:pt idx="23410">
                  <c:v>41519.417000000001</c:v>
                </c:pt>
                <c:pt idx="23411">
                  <c:v>41519.457999999999</c:v>
                </c:pt>
                <c:pt idx="23412">
                  <c:v>41519.5</c:v>
                </c:pt>
                <c:pt idx="23413">
                  <c:v>41519.542000000001</c:v>
                </c:pt>
                <c:pt idx="23414">
                  <c:v>41519.582999999999</c:v>
                </c:pt>
                <c:pt idx="23415">
                  <c:v>41519.625</c:v>
                </c:pt>
                <c:pt idx="23416">
                  <c:v>41519.665999999997</c:v>
                </c:pt>
                <c:pt idx="23417">
                  <c:v>41519.707999999999</c:v>
                </c:pt>
                <c:pt idx="23418">
                  <c:v>41519.749000000003</c:v>
                </c:pt>
                <c:pt idx="23419">
                  <c:v>41519.792000000001</c:v>
                </c:pt>
                <c:pt idx="23420">
                  <c:v>41519.832999999999</c:v>
                </c:pt>
                <c:pt idx="23421">
                  <c:v>41519.875</c:v>
                </c:pt>
                <c:pt idx="23422">
                  <c:v>41519.917000000001</c:v>
                </c:pt>
                <c:pt idx="23423">
                  <c:v>41519.957999999999</c:v>
                </c:pt>
                <c:pt idx="23424">
                  <c:v>41520</c:v>
                </c:pt>
                <c:pt idx="23425">
                  <c:v>41520.04</c:v>
                </c:pt>
                <c:pt idx="23426">
                  <c:v>41520.082000000002</c:v>
                </c:pt>
                <c:pt idx="23427">
                  <c:v>41520.125</c:v>
                </c:pt>
                <c:pt idx="23428">
                  <c:v>41520.167000000001</c:v>
                </c:pt>
                <c:pt idx="23429">
                  <c:v>41520.207999999999</c:v>
                </c:pt>
                <c:pt idx="23430">
                  <c:v>41520.249000000003</c:v>
                </c:pt>
                <c:pt idx="23431">
                  <c:v>41520.292000000001</c:v>
                </c:pt>
                <c:pt idx="23432">
                  <c:v>41520.332000000002</c:v>
                </c:pt>
                <c:pt idx="23433">
                  <c:v>41520.374000000003</c:v>
                </c:pt>
                <c:pt idx="23434">
                  <c:v>41520.415999999997</c:v>
                </c:pt>
                <c:pt idx="23435">
                  <c:v>41520.457999999999</c:v>
                </c:pt>
                <c:pt idx="23436">
                  <c:v>41520.5</c:v>
                </c:pt>
                <c:pt idx="23437">
                  <c:v>41520.542000000001</c:v>
                </c:pt>
                <c:pt idx="23438">
                  <c:v>41520.582999999999</c:v>
                </c:pt>
                <c:pt idx="23439">
                  <c:v>41520.625</c:v>
                </c:pt>
                <c:pt idx="23440">
                  <c:v>41520.665000000001</c:v>
                </c:pt>
                <c:pt idx="23441">
                  <c:v>41520.707000000002</c:v>
                </c:pt>
                <c:pt idx="23442">
                  <c:v>41520.75</c:v>
                </c:pt>
                <c:pt idx="23443">
                  <c:v>41520.790999999997</c:v>
                </c:pt>
                <c:pt idx="23444">
                  <c:v>41520.832000000002</c:v>
                </c:pt>
                <c:pt idx="23445">
                  <c:v>41520.875</c:v>
                </c:pt>
                <c:pt idx="23446">
                  <c:v>41520.915999999997</c:v>
                </c:pt>
                <c:pt idx="23447">
                  <c:v>41520.957999999999</c:v>
                </c:pt>
                <c:pt idx="23448">
                  <c:v>41521</c:v>
                </c:pt>
                <c:pt idx="23449">
                  <c:v>41521.042000000001</c:v>
                </c:pt>
                <c:pt idx="23450">
                  <c:v>41521.082999999999</c:v>
                </c:pt>
                <c:pt idx="23451">
                  <c:v>41521.125</c:v>
                </c:pt>
                <c:pt idx="23452">
                  <c:v>41521.165999999997</c:v>
                </c:pt>
                <c:pt idx="23453">
                  <c:v>41521.207999999999</c:v>
                </c:pt>
                <c:pt idx="23454">
                  <c:v>41521.25</c:v>
                </c:pt>
                <c:pt idx="23455">
                  <c:v>41521.292000000001</c:v>
                </c:pt>
                <c:pt idx="23456">
                  <c:v>41521.332999999999</c:v>
                </c:pt>
                <c:pt idx="23457">
                  <c:v>41521.373</c:v>
                </c:pt>
                <c:pt idx="23458">
                  <c:v>41521.417000000001</c:v>
                </c:pt>
                <c:pt idx="23459">
                  <c:v>41521.457000000002</c:v>
                </c:pt>
                <c:pt idx="23460">
                  <c:v>41521.499000000003</c:v>
                </c:pt>
                <c:pt idx="23461">
                  <c:v>41521.540999999997</c:v>
                </c:pt>
                <c:pt idx="23462">
                  <c:v>41521.582000000002</c:v>
                </c:pt>
                <c:pt idx="23463">
                  <c:v>41521.625</c:v>
                </c:pt>
                <c:pt idx="23464">
                  <c:v>41521.665000000001</c:v>
                </c:pt>
                <c:pt idx="23465">
                  <c:v>41521.707999999999</c:v>
                </c:pt>
                <c:pt idx="23466">
                  <c:v>41521.749000000003</c:v>
                </c:pt>
                <c:pt idx="23467">
                  <c:v>41521.79</c:v>
                </c:pt>
                <c:pt idx="23468">
                  <c:v>41521.832999999999</c:v>
                </c:pt>
                <c:pt idx="23469">
                  <c:v>41521.875</c:v>
                </c:pt>
                <c:pt idx="23470">
                  <c:v>41521.915999999997</c:v>
                </c:pt>
                <c:pt idx="23471">
                  <c:v>41521.957999999999</c:v>
                </c:pt>
                <c:pt idx="23472">
                  <c:v>41521.999000000003</c:v>
                </c:pt>
                <c:pt idx="23473">
                  <c:v>41522.040999999997</c:v>
                </c:pt>
                <c:pt idx="23474">
                  <c:v>41522.082000000002</c:v>
                </c:pt>
                <c:pt idx="23475">
                  <c:v>41522.125</c:v>
                </c:pt>
                <c:pt idx="23476">
                  <c:v>41522.165999999997</c:v>
                </c:pt>
                <c:pt idx="23477">
                  <c:v>41522.207999999999</c:v>
                </c:pt>
                <c:pt idx="23478">
                  <c:v>41522.25</c:v>
                </c:pt>
                <c:pt idx="23479">
                  <c:v>41522.292000000001</c:v>
                </c:pt>
                <c:pt idx="23480">
                  <c:v>41522.332000000002</c:v>
                </c:pt>
                <c:pt idx="23481">
                  <c:v>41522.375</c:v>
                </c:pt>
                <c:pt idx="23482">
                  <c:v>41522.417000000001</c:v>
                </c:pt>
                <c:pt idx="23483">
                  <c:v>41522.457999999999</c:v>
                </c:pt>
                <c:pt idx="23484">
                  <c:v>41522.5</c:v>
                </c:pt>
                <c:pt idx="23485">
                  <c:v>41522.540999999997</c:v>
                </c:pt>
                <c:pt idx="23486">
                  <c:v>41522.582999999999</c:v>
                </c:pt>
                <c:pt idx="23487">
                  <c:v>41522.625</c:v>
                </c:pt>
                <c:pt idx="23488">
                  <c:v>41522.665000000001</c:v>
                </c:pt>
                <c:pt idx="23489">
                  <c:v>41522.707000000002</c:v>
                </c:pt>
                <c:pt idx="23490">
                  <c:v>41522.75</c:v>
                </c:pt>
                <c:pt idx="23491">
                  <c:v>41522.790999999997</c:v>
                </c:pt>
                <c:pt idx="23492">
                  <c:v>41522.832999999999</c:v>
                </c:pt>
                <c:pt idx="23493">
                  <c:v>41522.874000000003</c:v>
                </c:pt>
                <c:pt idx="23494">
                  <c:v>41522.915999999997</c:v>
                </c:pt>
                <c:pt idx="23495">
                  <c:v>41522.957999999999</c:v>
                </c:pt>
                <c:pt idx="23496">
                  <c:v>41522.999000000003</c:v>
                </c:pt>
                <c:pt idx="23497">
                  <c:v>41523.040999999997</c:v>
                </c:pt>
                <c:pt idx="23498">
                  <c:v>41523.082999999999</c:v>
                </c:pt>
                <c:pt idx="23499">
                  <c:v>41523.125</c:v>
                </c:pt>
                <c:pt idx="23500">
                  <c:v>41523.165999999997</c:v>
                </c:pt>
                <c:pt idx="23501">
                  <c:v>41523.207999999999</c:v>
                </c:pt>
                <c:pt idx="23502">
                  <c:v>41523.25</c:v>
                </c:pt>
                <c:pt idx="23503">
                  <c:v>41523.292000000001</c:v>
                </c:pt>
                <c:pt idx="23504">
                  <c:v>41523.332000000002</c:v>
                </c:pt>
                <c:pt idx="23505">
                  <c:v>41523.375</c:v>
                </c:pt>
                <c:pt idx="23506">
                  <c:v>41523.417000000001</c:v>
                </c:pt>
                <c:pt idx="23507">
                  <c:v>41523.457999999999</c:v>
                </c:pt>
                <c:pt idx="23508">
                  <c:v>41523.499000000003</c:v>
                </c:pt>
                <c:pt idx="23509">
                  <c:v>41523.540999999997</c:v>
                </c:pt>
                <c:pt idx="23510">
                  <c:v>41523.582000000002</c:v>
                </c:pt>
                <c:pt idx="23511">
                  <c:v>41523.625</c:v>
                </c:pt>
                <c:pt idx="23512">
                  <c:v>41523.667000000001</c:v>
                </c:pt>
                <c:pt idx="23513">
                  <c:v>41523.707999999999</c:v>
                </c:pt>
                <c:pt idx="23514">
                  <c:v>41523.749000000003</c:v>
                </c:pt>
                <c:pt idx="23515">
                  <c:v>41523.792000000001</c:v>
                </c:pt>
                <c:pt idx="23516">
                  <c:v>41523.832000000002</c:v>
                </c:pt>
                <c:pt idx="23517">
                  <c:v>41523.875</c:v>
                </c:pt>
                <c:pt idx="23518">
                  <c:v>41523.915999999997</c:v>
                </c:pt>
                <c:pt idx="23519">
                  <c:v>41523.957000000002</c:v>
                </c:pt>
                <c:pt idx="23520">
                  <c:v>41524</c:v>
                </c:pt>
                <c:pt idx="23521">
                  <c:v>41524.04</c:v>
                </c:pt>
                <c:pt idx="23522">
                  <c:v>41524.082000000002</c:v>
                </c:pt>
                <c:pt idx="23523">
                  <c:v>41524.125</c:v>
                </c:pt>
                <c:pt idx="23524">
                  <c:v>41524.165999999997</c:v>
                </c:pt>
                <c:pt idx="23525">
                  <c:v>41524.207999999999</c:v>
                </c:pt>
                <c:pt idx="23526">
                  <c:v>41524.25</c:v>
                </c:pt>
                <c:pt idx="23527">
                  <c:v>41524.292000000001</c:v>
                </c:pt>
                <c:pt idx="23528">
                  <c:v>41524.332999999999</c:v>
                </c:pt>
                <c:pt idx="23529">
                  <c:v>41524.374000000003</c:v>
                </c:pt>
                <c:pt idx="23530">
                  <c:v>41524.415000000001</c:v>
                </c:pt>
                <c:pt idx="23531">
                  <c:v>41524.457999999999</c:v>
                </c:pt>
                <c:pt idx="23532">
                  <c:v>41524.499000000003</c:v>
                </c:pt>
                <c:pt idx="23533">
                  <c:v>41524.540999999997</c:v>
                </c:pt>
                <c:pt idx="23534">
                  <c:v>41524.582000000002</c:v>
                </c:pt>
                <c:pt idx="23535">
                  <c:v>41524.624000000003</c:v>
                </c:pt>
                <c:pt idx="23536">
                  <c:v>41524.667000000001</c:v>
                </c:pt>
                <c:pt idx="23537">
                  <c:v>41524.707999999999</c:v>
                </c:pt>
                <c:pt idx="23538">
                  <c:v>41524.75</c:v>
                </c:pt>
                <c:pt idx="23539">
                  <c:v>41524.79</c:v>
                </c:pt>
                <c:pt idx="23540">
                  <c:v>41524.832999999999</c:v>
                </c:pt>
                <c:pt idx="23541">
                  <c:v>41524.875</c:v>
                </c:pt>
                <c:pt idx="23542">
                  <c:v>41524.915999999997</c:v>
                </c:pt>
                <c:pt idx="23543">
                  <c:v>41524.957999999999</c:v>
                </c:pt>
                <c:pt idx="23544">
                  <c:v>41525</c:v>
                </c:pt>
                <c:pt idx="23545">
                  <c:v>41525.040999999997</c:v>
                </c:pt>
                <c:pt idx="23546">
                  <c:v>41525.082999999999</c:v>
                </c:pt>
                <c:pt idx="23547">
                  <c:v>41525.124000000003</c:v>
                </c:pt>
                <c:pt idx="23548">
                  <c:v>41525.167000000001</c:v>
                </c:pt>
                <c:pt idx="23549">
                  <c:v>41525.207999999999</c:v>
                </c:pt>
                <c:pt idx="23550">
                  <c:v>41525.25</c:v>
                </c:pt>
                <c:pt idx="23551">
                  <c:v>41525.290999999997</c:v>
                </c:pt>
                <c:pt idx="23552">
                  <c:v>41525.332000000002</c:v>
                </c:pt>
                <c:pt idx="23553">
                  <c:v>41525.375</c:v>
                </c:pt>
                <c:pt idx="23554">
                  <c:v>41525.417000000001</c:v>
                </c:pt>
                <c:pt idx="23555">
                  <c:v>41525.457999999999</c:v>
                </c:pt>
                <c:pt idx="23556">
                  <c:v>41525.5</c:v>
                </c:pt>
                <c:pt idx="23557">
                  <c:v>41525.542000000001</c:v>
                </c:pt>
                <c:pt idx="23558">
                  <c:v>41525.582999999999</c:v>
                </c:pt>
                <c:pt idx="23559">
                  <c:v>41525.624000000003</c:v>
                </c:pt>
                <c:pt idx="23560">
                  <c:v>41525.665000000001</c:v>
                </c:pt>
                <c:pt idx="23561">
                  <c:v>41525.707999999999</c:v>
                </c:pt>
                <c:pt idx="23562">
                  <c:v>41525.749000000003</c:v>
                </c:pt>
                <c:pt idx="23563">
                  <c:v>41525.790999999997</c:v>
                </c:pt>
                <c:pt idx="23564">
                  <c:v>41525.832000000002</c:v>
                </c:pt>
                <c:pt idx="23565">
                  <c:v>41525.874000000003</c:v>
                </c:pt>
                <c:pt idx="23566">
                  <c:v>41525.915999999997</c:v>
                </c:pt>
                <c:pt idx="23567">
                  <c:v>41525.957999999999</c:v>
                </c:pt>
                <c:pt idx="23568">
                  <c:v>41525.999000000003</c:v>
                </c:pt>
                <c:pt idx="23569">
                  <c:v>41526.042000000001</c:v>
                </c:pt>
                <c:pt idx="23570">
                  <c:v>41526.082000000002</c:v>
                </c:pt>
                <c:pt idx="23571">
                  <c:v>41526.125</c:v>
                </c:pt>
                <c:pt idx="23572">
                  <c:v>41526.165999999997</c:v>
                </c:pt>
                <c:pt idx="23573">
                  <c:v>41526.207999999999</c:v>
                </c:pt>
                <c:pt idx="23574">
                  <c:v>41526.249000000003</c:v>
                </c:pt>
                <c:pt idx="23575">
                  <c:v>41526.292000000001</c:v>
                </c:pt>
                <c:pt idx="23576">
                  <c:v>41526.332999999999</c:v>
                </c:pt>
                <c:pt idx="23577">
                  <c:v>41526.375</c:v>
                </c:pt>
                <c:pt idx="23578">
                  <c:v>41526.417000000001</c:v>
                </c:pt>
                <c:pt idx="23579">
                  <c:v>41526.457000000002</c:v>
                </c:pt>
                <c:pt idx="23580">
                  <c:v>41526.5</c:v>
                </c:pt>
                <c:pt idx="23581">
                  <c:v>41526.542000000001</c:v>
                </c:pt>
                <c:pt idx="23582">
                  <c:v>41526.582999999999</c:v>
                </c:pt>
                <c:pt idx="23583">
                  <c:v>41526.625</c:v>
                </c:pt>
                <c:pt idx="23584">
                  <c:v>41526.667000000001</c:v>
                </c:pt>
                <c:pt idx="23585">
                  <c:v>41526.707999999999</c:v>
                </c:pt>
                <c:pt idx="23586">
                  <c:v>41526.75</c:v>
                </c:pt>
                <c:pt idx="23587">
                  <c:v>41526.792000000001</c:v>
                </c:pt>
                <c:pt idx="23588">
                  <c:v>41526.832999999999</c:v>
                </c:pt>
                <c:pt idx="23589">
                  <c:v>41526.875</c:v>
                </c:pt>
                <c:pt idx="23590">
                  <c:v>41526.917000000001</c:v>
                </c:pt>
                <c:pt idx="23591">
                  <c:v>41526.957999999999</c:v>
                </c:pt>
                <c:pt idx="23592">
                  <c:v>41526.999000000003</c:v>
                </c:pt>
                <c:pt idx="23593">
                  <c:v>41527.042000000001</c:v>
                </c:pt>
                <c:pt idx="23594">
                  <c:v>41527.082000000002</c:v>
                </c:pt>
                <c:pt idx="23595">
                  <c:v>41527.125</c:v>
                </c:pt>
                <c:pt idx="23596">
                  <c:v>41527.167000000001</c:v>
                </c:pt>
                <c:pt idx="23597">
                  <c:v>41527.207999999999</c:v>
                </c:pt>
                <c:pt idx="23598">
                  <c:v>41527.25</c:v>
                </c:pt>
                <c:pt idx="23599">
                  <c:v>41527.290999999997</c:v>
                </c:pt>
                <c:pt idx="23600">
                  <c:v>41527.332000000002</c:v>
                </c:pt>
                <c:pt idx="23601">
                  <c:v>41527.374000000003</c:v>
                </c:pt>
                <c:pt idx="23602">
                  <c:v>41527.415000000001</c:v>
                </c:pt>
                <c:pt idx="23603">
                  <c:v>41527.457999999999</c:v>
                </c:pt>
                <c:pt idx="23604">
                  <c:v>41527.499000000003</c:v>
                </c:pt>
                <c:pt idx="23605">
                  <c:v>41527.542000000001</c:v>
                </c:pt>
                <c:pt idx="23606">
                  <c:v>41527.582999999999</c:v>
                </c:pt>
                <c:pt idx="23607">
                  <c:v>41527.624000000003</c:v>
                </c:pt>
                <c:pt idx="23608">
                  <c:v>41527.665000000001</c:v>
                </c:pt>
                <c:pt idx="23609">
                  <c:v>41527.707000000002</c:v>
                </c:pt>
                <c:pt idx="23610">
                  <c:v>41527.749000000003</c:v>
                </c:pt>
                <c:pt idx="23611">
                  <c:v>41527.790999999997</c:v>
                </c:pt>
                <c:pt idx="23612">
                  <c:v>41527.832000000002</c:v>
                </c:pt>
                <c:pt idx="23613">
                  <c:v>41527.874000000003</c:v>
                </c:pt>
                <c:pt idx="23614">
                  <c:v>41527.915999999997</c:v>
                </c:pt>
                <c:pt idx="23615">
                  <c:v>41527.957999999999</c:v>
                </c:pt>
                <c:pt idx="23616">
                  <c:v>41527.999000000003</c:v>
                </c:pt>
                <c:pt idx="23617">
                  <c:v>41528.042000000001</c:v>
                </c:pt>
                <c:pt idx="23618">
                  <c:v>41528.082999999999</c:v>
                </c:pt>
                <c:pt idx="23619">
                  <c:v>41528.125</c:v>
                </c:pt>
                <c:pt idx="23620">
                  <c:v>41528.165000000001</c:v>
                </c:pt>
                <c:pt idx="23621">
                  <c:v>41528.207000000002</c:v>
                </c:pt>
                <c:pt idx="23622">
                  <c:v>41528.25</c:v>
                </c:pt>
                <c:pt idx="23623">
                  <c:v>41528.292000000001</c:v>
                </c:pt>
                <c:pt idx="23624">
                  <c:v>41528.332999999999</c:v>
                </c:pt>
                <c:pt idx="23625">
                  <c:v>41528.374000000003</c:v>
                </c:pt>
                <c:pt idx="23626">
                  <c:v>41528.415999999997</c:v>
                </c:pt>
                <c:pt idx="23627">
                  <c:v>41528.457999999999</c:v>
                </c:pt>
                <c:pt idx="23628">
                  <c:v>41528.499000000003</c:v>
                </c:pt>
                <c:pt idx="23629">
                  <c:v>41528.540999999997</c:v>
                </c:pt>
                <c:pt idx="23630">
                  <c:v>41528.582999999999</c:v>
                </c:pt>
                <c:pt idx="23631">
                  <c:v>41528.625</c:v>
                </c:pt>
                <c:pt idx="23632">
                  <c:v>41528.665999999997</c:v>
                </c:pt>
                <c:pt idx="23633">
                  <c:v>41528.707999999999</c:v>
                </c:pt>
                <c:pt idx="23634">
                  <c:v>41528.749000000003</c:v>
                </c:pt>
                <c:pt idx="23635">
                  <c:v>41528.790999999997</c:v>
                </c:pt>
                <c:pt idx="23636">
                  <c:v>41528.832000000002</c:v>
                </c:pt>
                <c:pt idx="23637">
                  <c:v>41528.875</c:v>
                </c:pt>
                <c:pt idx="23638">
                  <c:v>41528.915999999997</c:v>
                </c:pt>
                <c:pt idx="23639">
                  <c:v>41528.957000000002</c:v>
                </c:pt>
                <c:pt idx="23640">
                  <c:v>41528.999000000003</c:v>
                </c:pt>
                <c:pt idx="23641">
                  <c:v>41529.042000000001</c:v>
                </c:pt>
                <c:pt idx="23642">
                  <c:v>41529.082999999999</c:v>
                </c:pt>
                <c:pt idx="23643">
                  <c:v>41529.124000000003</c:v>
                </c:pt>
                <c:pt idx="23644">
                  <c:v>41529.165999999997</c:v>
                </c:pt>
                <c:pt idx="23645">
                  <c:v>41529.207000000002</c:v>
                </c:pt>
                <c:pt idx="23646">
                  <c:v>41529.25</c:v>
                </c:pt>
                <c:pt idx="23647">
                  <c:v>41529.292000000001</c:v>
                </c:pt>
                <c:pt idx="23648">
                  <c:v>41529.332999999999</c:v>
                </c:pt>
                <c:pt idx="23649">
                  <c:v>41529.375</c:v>
                </c:pt>
                <c:pt idx="23650">
                  <c:v>41529.415999999997</c:v>
                </c:pt>
                <c:pt idx="23651">
                  <c:v>41529.457999999999</c:v>
                </c:pt>
                <c:pt idx="23652">
                  <c:v>41529.5</c:v>
                </c:pt>
                <c:pt idx="23653">
                  <c:v>41529.542000000001</c:v>
                </c:pt>
                <c:pt idx="23654">
                  <c:v>41529.582999999999</c:v>
                </c:pt>
                <c:pt idx="23655">
                  <c:v>41529.624000000003</c:v>
                </c:pt>
                <c:pt idx="23656">
                  <c:v>41529.665999999997</c:v>
                </c:pt>
                <c:pt idx="23657">
                  <c:v>41529.707999999999</c:v>
                </c:pt>
                <c:pt idx="23658">
                  <c:v>41529.75</c:v>
                </c:pt>
                <c:pt idx="23659">
                  <c:v>41529.79</c:v>
                </c:pt>
                <c:pt idx="23660">
                  <c:v>41529.832000000002</c:v>
                </c:pt>
                <c:pt idx="23661">
                  <c:v>41529.874000000003</c:v>
                </c:pt>
                <c:pt idx="23662">
                  <c:v>41529.915999999997</c:v>
                </c:pt>
                <c:pt idx="23663">
                  <c:v>41529.957999999999</c:v>
                </c:pt>
                <c:pt idx="23664">
                  <c:v>41529.999000000003</c:v>
                </c:pt>
                <c:pt idx="23665">
                  <c:v>41530.042000000001</c:v>
                </c:pt>
                <c:pt idx="23666">
                  <c:v>41530.082999999999</c:v>
                </c:pt>
                <c:pt idx="23667">
                  <c:v>41530.125</c:v>
                </c:pt>
                <c:pt idx="23668">
                  <c:v>41530.165000000001</c:v>
                </c:pt>
                <c:pt idx="23669">
                  <c:v>41530.207999999999</c:v>
                </c:pt>
                <c:pt idx="23670">
                  <c:v>41530.248</c:v>
                </c:pt>
                <c:pt idx="23671">
                  <c:v>41530.29</c:v>
                </c:pt>
                <c:pt idx="23672">
                  <c:v>41530.332000000002</c:v>
                </c:pt>
                <c:pt idx="23673">
                  <c:v>41530.374000000003</c:v>
                </c:pt>
                <c:pt idx="23674">
                  <c:v>41530.417000000001</c:v>
                </c:pt>
                <c:pt idx="23675">
                  <c:v>41530.457999999999</c:v>
                </c:pt>
                <c:pt idx="23676">
                  <c:v>41530.499000000003</c:v>
                </c:pt>
                <c:pt idx="23677">
                  <c:v>41530.54</c:v>
                </c:pt>
                <c:pt idx="23678">
                  <c:v>41530.582000000002</c:v>
                </c:pt>
                <c:pt idx="23679">
                  <c:v>41530.624000000003</c:v>
                </c:pt>
                <c:pt idx="23680">
                  <c:v>41530.665999999997</c:v>
                </c:pt>
                <c:pt idx="23681">
                  <c:v>41530.707000000002</c:v>
                </c:pt>
                <c:pt idx="23682">
                  <c:v>41530.75</c:v>
                </c:pt>
                <c:pt idx="23683">
                  <c:v>41530.792000000001</c:v>
                </c:pt>
                <c:pt idx="23684">
                  <c:v>41530.832999999999</c:v>
                </c:pt>
                <c:pt idx="23685">
                  <c:v>41530.874000000003</c:v>
                </c:pt>
                <c:pt idx="23686">
                  <c:v>41530.917000000001</c:v>
                </c:pt>
                <c:pt idx="23687">
                  <c:v>41530.957999999999</c:v>
                </c:pt>
                <c:pt idx="23688">
                  <c:v>41531</c:v>
                </c:pt>
                <c:pt idx="23689">
                  <c:v>41531.040999999997</c:v>
                </c:pt>
                <c:pt idx="23690">
                  <c:v>41531.082000000002</c:v>
                </c:pt>
                <c:pt idx="23691">
                  <c:v>41531.124000000003</c:v>
                </c:pt>
                <c:pt idx="23692">
                  <c:v>41531.167000000001</c:v>
                </c:pt>
                <c:pt idx="23693">
                  <c:v>41531.207000000002</c:v>
                </c:pt>
                <c:pt idx="23694">
                  <c:v>41531.25</c:v>
                </c:pt>
                <c:pt idx="23695">
                  <c:v>41531.292000000001</c:v>
                </c:pt>
                <c:pt idx="23696">
                  <c:v>41531.332999999999</c:v>
                </c:pt>
                <c:pt idx="23697">
                  <c:v>41531.375</c:v>
                </c:pt>
                <c:pt idx="23698">
                  <c:v>41531.415999999997</c:v>
                </c:pt>
                <c:pt idx="23699">
                  <c:v>41531.457999999999</c:v>
                </c:pt>
                <c:pt idx="23700">
                  <c:v>41531.5</c:v>
                </c:pt>
                <c:pt idx="23701">
                  <c:v>41531.540999999997</c:v>
                </c:pt>
                <c:pt idx="23702">
                  <c:v>41531.582000000002</c:v>
                </c:pt>
                <c:pt idx="23703">
                  <c:v>41531.624000000003</c:v>
                </c:pt>
                <c:pt idx="23704">
                  <c:v>41531.667000000001</c:v>
                </c:pt>
                <c:pt idx="23705">
                  <c:v>41531.707999999999</c:v>
                </c:pt>
                <c:pt idx="23706">
                  <c:v>41531.749000000003</c:v>
                </c:pt>
                <c:pt idx="23707">
                  <c:v>41531.792000000001</c:v>
                </c:pt>
                <c:pt idx="23708">
                  <c:v>41531.832999999999</c:v>
                </c:pt>
                <c:pt idx="23709">
                  <c:v>41531.875</c:v>
                </c:pt>
                <c:pt idx="23710">
                  <c:v>41531.915999999997</c:v>
                </c:pt>
                <c:pt idx="23711">
                  <c:v>41531.957000000002</c:v>
                </c:pt>
                <c:pt idx="23712">
                  <c:v>41531.999000000003</c:v>
                </c:pt>
                <c:pt idx="23713">
                  <c:v>41532.040999999997</c:v>
                </c:pt>
                <c:pt idx="23714">
                  <c:v>41532.082999999999</c:v>
                </c:pt>
                <c:pt idx="23715">
                  <c:v>41532.124000000003</c:v>
                </c:pt>
                <c:pt idx="23716">
                  <c:v>41532.167000000001</c:v>
                </c:pt>
                <c:pt idx="23717">
                  <c:v>41532.207999999999</c:v>
                </c:pt>
                <c:pt idx="23718">
                  <c:v>41532.249000000003</c:v>
                </c:pt>
                <c:pt idx="23719">
                  <c:v>41532.290999999997</c:v>
                </c:pt>
                <c:pt idx="23720">
                  <c:v>41532.332999999999</c:v>
                </c:pt>
                <c:pt idx="23721">
                  <c:v>41532.374000000003</c:v>
                </c:pt>
                <c:pt idx="23722">
                  <c:v>41532.417000000001</c:v>
                </c:pt>
                <c:pt idx="23723">
                  <c:v>41532.457999999999</c:v>
                </c:pt>
                <c:pt idx="23724">
                  <c:v>41532.5</c:v>
                </c:pt>
                <c:pt idx="23725">
                  <c:v>41532.542000000001</c:v>
                </c:pt>
                <c:pt idx="23726">
                  <c:v>41532.582000000002</c:v>
                </c:pt>
                <c:pt idx="23727">
                  <c:v>41532.624000000003</c:v>
                </c:pt>
                <c:pt idx="23728">
                  <c:v>41532.665999999997</c:v>
                </c:pt>
                <c:pt idx="23729">
                  <c:v>41532.707000000002</c:v>
                </c:pt>
                <c:pt idx="23730">
                  <c:v>41532.75</c:v>
                </c:pt>
                <c:pt idx="23731">
                  <c:v>41532.792000000001</c:v>
                </c:pt>
                <c:pt idx="23732">
                  <c:v>41532.832999999999</c:v>
                </c:pt>
                <c:pt idx="23733">
                  <c:v>41532.874000000003</c:v>
                </c:pt>
                <c:pt idx="23734">
                  <c:v>41532.917000000001</c:v>
                </c:pt>
                <c:pt idx="23735">
                  <c:v>41532.957999999999</c:v>
                </c:pt>
                <c:pt idx="23736">
                  <c:v>41532.999000000003</c:v>
                </c:pt>
                <c:pt idx="23737">
                  <c:v>41533.040000000001</c:v>
                </c:pt>
                <c:pt idx="23738">
                  <c:v>41533.082999999999</c:v>
                </c:pt>
                <c:pt idx="23739">
                  <c:v>41533.125</c:v>
                </c:pt>
                <c:pt idx="23740">
                  <c:v>41533.167000000001</c:v>
                </c:pt>
                <c:pt idx="23741">
                  <c:v>41533.207000000002</c:v>
                </c:pt>
                <c:pt idx="23742">
                  <c:v>41533.25</c:v>
                </c:pt>
                <c:pt idx="23743">
                  <c:v>41533.292000000001</c:v>
                </c:pt>
                <c:pt idx="23744">
                  <c:v>41533.332999999999</c:v>
                </c:pt>
                <c:pt idx="23745">
                  <c:v>41533.375</c:v>
                </c:pt>
                <c:pt idx="23746">
                  <c:v>41533.415999999997</c:v>
                </c:pt>
                <c:pt idx="23747">
                  <c:v>41533.457999999999</c:v>
                </c:pt>
                <c:pt idx="23748">
                  <c:v>41533.5</c:v>
                </c:pt>
                <c:pt idx="23749">
                  <c:v>41533.542000000001</c:v>
                </c:pt>
                <c:pt idx="23750">
                  <c:v>41533.582999999999</c:v>
                </c:pt>
                <c:pt idx="23751">
                  <c:v>41533.624000000003</c:v>
                </c:pt>
                <c:pt idx="23752">
                  <c:v>41533.665000000001</c:v>
                </c:pt>
                <c:pt idx="23753">
                  <c:v>41533.707000000002</c:v>
                </c:pt>
                <c:pt idx="23754">
                  <c:v>41533.749000000003</c:v>
                </c:pt>
                <c:pt idx="23755">
                  <c:v>41533.79</c:v>
                </c:pt>
                <c:pt idx="23756">
                  <c:v>41533.832999999999</c:v>
                </c:pt>
                <c:pt idx="23757">
                  <c:v>41533.875</c:v>
                </c:pt>
                <c:pt idx="23758">
                  <c:v>41533.915999999997</c:v>
                </c:pt>
                <c:pt idx="23759">
                  <c:v>41533.957999999999</c:v>
                </c:pt>
                <c:pt idx="23760">
                  <c:v>41534</c:v>
                </c:pt>
                <c:pt idx="23761">
                  <c:v>41534.040999999997</c:v>
                </c:pt>
                <c:pt idx="23762">
                  <c:v>41534.082999999999</c:v>
                </c:pt>
                <c:pt idx="23763">
                  <c:v>41534.124000000003</c:v>
                </c:pt>
                <c:pt idx="23764">
                  <c:v>41534.167000000001</c:v>
                </c:pt>
                <c:pt idx="23765">
                  <c:v>41534.207999999999</c:v>
                </c:pt>
                <c:pt idx="23766">
                  <c:v>41534.25</c:v>
                </c:pt>
                <c:pt idx="23767">
                  <c:v>41534.29</c:v>
                </c:pt>
                <c:pt idx="23768">
                  <c:v>41534.332000000002</c:v>
                </c:pt>
                <c:pt idx="23769">
                  <c:v>41534.373</c:v>
                </c:pt>
                <c:pt idx="23770">
                  <c:v>41534.415999999997</c:v>
                </c:pt>
                <c:pt idx="23771">
                  <c:v>41534.457000000002</c:v>
                </c:pt>
                <c:pt idx="23772">
                  <c:v>41534.5</c:v>
                </c:pt>
                <c:pt idx="23773">
                  <c:v>41534.542000000001</c:v>
                </c:pt>
                <c:pt idx="23774">
                  <c:v>41534.582999999999</c:v>
                </c:pt>
                <c:pt idx="23775">
                  <c:v>41534.624000000003</c:v>
                </c:pt>
                <c:pt idx="23776">
                  <c:v>41534.665999999997</c:v>
                </c:pt>
                <c:pt idx="23777">
                  <c:v>41534.707000000002</c:v>
                </c:pt>
                <c:pt idx="23778">
                  <c:v>41534.75</c:v>
                </c:pt>
                <c:pt idx="23779">
                  <c:v>41534.790999999997</c:v>
                </c:pt>
                <c:pt idx="23780">
                  <c:v>41534.832999999999</c:v>
                </c:pt>
                <c:pt idx="23781">
                  <c:v>41534.875</c:v>
                </c:pt>
                <c:pt idx="23782">
                  <c:v>41534.915000000001</c:v>
                </c:pt>
                <c:pt idx="23783">
                  <c:v>41534.957000000002</c:v>
                </c:pt>
                <c:pt idx="23784">
                  <c:v>41535</c:v>
                </c:pt>
                <c:pt idx="23785">
                  <c:v>41535.040000000001</c:v>
                </c:pt>
                <c:pt idx="23786">
                  <c:v>41535.082000000002</c:v>
                </c:pt>
                <c:pt idx="23787">
                  <c:v>41535.125</c:v>
                </c:pt>
                <c:pt idx="23788">
                  <c:v>41535.167000000001</c:v>
                </c:pt>
                <c:pt idx="23789">
                  <c:v>41535.207999999999</c:v>
                </c:pt>
                <c:pt idx="23790">
                  <c:v>41535.25</c:v>
                </c:pt>
                <c:pt idx="23791">
                  <c:v>41535.290999999997</c:v>
                </c:pt>
                <c:pt idx="23792">
                  <c:v>41535.332000000002</c:v>
                </c:pt>
                <c:pt idx="23793">
                  <c:v>41535.374000000003</c:v>
                </c:pt>
                <c:pt idx="23794">
                  <c:v>41535.417000000001</c:v>
                </c:pt>
                <c:pt idx="23795">
                  <c:v>41535.457000000002</c:v>
                </c:pt>
                <c:pt idx="23796">
                  <c:v>41535.499000000003</c:v>
                </c:pt>
                <c:pt idx="23797">
                  <c:v>41535.540999999997</c:v>
                </c:pt>
                <c:pt idx="23798">
                  <c:v>41535.582000000002</c:v>
                </c:pt>
                <c:pt idx="23799">
                  <c:v>41535.625</c:v>
                </c:pt>
                <c:pt idx="23800">
                  <c:v>41535.667000000001</c:v>
                </c:pt>
                <c:pt idx="23801">
                  <c:v>41535.707000000002</c:v>
                </c:pt>
                <c:pt idx="23802">
                  <c:v>41535.749000000003</c:v>
                </c:pt>
                <c:pt idx="23803">
                  <c:v>41535.790999999997</c:v>
                </c:pt>
                <c:pt idx="23804">
                  <c:v>41535.832999999999</c:v>
                </c:pt>
                <c:pt idx="23805">
                  <c:v>41535.875</c:v>
                </c:pt>
                <c:pt idx="23806">
                  <c:v>41535.915000000001</c:v>
                </c:pt>
                <c:pt idx="23807">
                  <c:v>41535.957000000002</c:v>
                </c:pt>
                <c:pt idx="23808">
                  <c:v>41535.999000000003</c:v>
                </c:pt>
                <c:pt idx="23809">
                  <c:v>41536.042000000001</c:v>
                </c:pt>
                <c:pt idx="23810">
                  <c:v>41536.082999999999</c:v>
                </c:pt>
                <c:pt idx="23811">
                  <c:v>41536.124000000003</c:v>
                </c:pt>
                <c:pt idx="23812">
                  <c:v>41536.167000000001</c:v>
                </c:pt>
                <c:pt idx="23813">
                  <c:v>41536.207999999999</c:v>
                </c:pt>
                <c:pt idx="23814">
                  <c:v>41536.25</c:v>
                </c:pt>
                <c:pt idx="23815">
                  <c:v>41536.29</c:v>
                </c:pt>
                <c:pt idx="23816">
                  <c:v>41536.332999999999</c:v>
                </c:pt>
                <c:pt idx="23817">
                  <c:v>41536.374000000003</c:v>
                </c:pt>
                <c:pt idx="23818">
                  <c:v>41536.415999999997</c:v>
                </c:pt>
                <c:pt idx="23819">
                  <c:v>41536.457000000002</c:v>
                </c:pt>
                <c:pt idx="23820">
                  <c:v>41536.5</c:v>
                </c:pt>
                <c:pt idx="23821">
                  <c:v>41536.542000000001</c:v>
                </c:pt>
                <c:pt idx="23822">
                  <c:v>41536.582999999999</c:v>
                </c:pt>
                <c:pt idx="23823">
                  <c:v>41536.624000000003</c:v>
                </c:pt>
                <c:pt idx="23824">
                  <c:v>41536.667000000001</c:v>
                </c:pt>
                <c:pt idx="23825">
                  <c:v>41536.707999999999</c:v>
                </c:pt>
                <c:pt idx="23826">
                  <c:v>41536.75</c:v>
                </c:pt>
                <c:pt idx="23827">
                  <c:v>41536.790999999997</c:v>
                </c:pt>
                <c:pt idx="23828">
                  <c:v>41536.832999999999</c:v>
                </c:pt>
                <c:pt idx="23829">
                  <c:v>41536.875</c:v>
                </c:pt>
                <c:pt idx="23830">
                  <c:v>41536.917000000001</c:v>
                </c:pt>
                <c:pt idx="23831">
                  <c:v>41536.957999999999</c:v>
                </c:pt>
                <c:pt idx="23832">
                  <c:v>41536.999000000003</c:v>
                </c:pt>
                <c:pt idx="23833">
                  <c:v>41537.040999999997</c:v>
                </c:pt>
                <c:pt idx="23834">
                  <c:v>41537.082000000002</c:v>
                </c:pt>
                <c:pt idx="23835">
                  <c:v>41537.124000000003</c:v>
                </c:pt>
                <c:pt idx="23836">
                  <c:v>41537.165999999997</c:v>
                </c:pt>
                <c:pt idx="23837">
                  <c:v>41537.207999999999</c:v>
                </c:pt>
                <c:pt idx="23838">
                  <c:v>41537.249000000003</c:v>
                </c:pt>
                <c:pt idx="23839">
                  <c:v>41537.292000000001</c:v>
                </c:pt>
                <c:pt idx="23840">
                  <c:v>41537.332999999999</c:v>
                </c:pt>
                <c:pt idx="23841">
                  <c:v>41537.374000000003</c:v>
                </c:pt>
                <c:pt idx="23842">
                  <c:v>41537.417000000001</c:v>
                </c:pt>
                <c:pt idx="23843">
                  <c:v>41537.457999999999</c:v>
                </c:pt>
                <c:pt idx="23844">
                  <c:v>41537.499000000003</c:v>
                </c:pt>
                <c:pt idx="23845">
                  <c:v>41537.540999999997</c:v>
                </c:pt>
                <c:pt idx="23846">
                  <c:v>41537.582999999999</c:v>
                </c:pt>
                <c:pt idx="23847">
                  <c:v>41537.624000000003</c:v>
                </c:pt>
                <c:pt idx="23848">
                  <c:v>41537.665999999997</c:v>
                </c:pt>
                <c:pt idx="23849">
                  <c:v>41537.707999999999</c:v>
                </c:pt>
                <c:pt idx="23850">
                  <c:v>41537.749000000003</c:v>
                </c:pt>
                <c:pt idx="23851">
                  <c:v>41537.792000000001</c:v>
                </c:pt>
                <c:pt idx="23852">
                  <c:v>41537.832999999999</c:v>
                </c:pt>
                <c:pt idx="23853">
                  <c:v>41537.875</c:v>
                </c:pt>
                <c:pt idx="23854">
                  <c:v>41537.915999999997</c:v>
                </c:pt>
                <c:pt idx="23855">
                  <c:v>41537.957000000002</c:v>
                </c:pt>
                <c:pt idx="23856">
                  <c:v>41538</c:v>
                </c:pt>
                <c:pt idx="23857">
                  <c:v>41538.04</c:v>
                </c:pt>
                <c:pt idx="23858">
                  <c:v>41538.082000000002</c:v>
                </c:pt>
                <c:pt idx="23859">
                  <c:v>41538.124000000003</c:v>
                </c:pt>
                <c:pt idx="23860">
                  <c:v>41538.165999999997</c:v>
                </c:pt>
                <c:pt idx="23861">
                  <c:v>41538.207999999999</c:v>
                </c:pt>
                <c:pt idx="23862">
                  <c:v>41538.249000000003</c:v>
                </c:pt>
                <c:pt idx="23863">
                  <c:v>41538.29</c:v>
                </c:pt>
                <c:pt idx="23864">
                  <c:v>41538.332999999999</c:v>
                </c:pt>
                <c:pt idx="23865">
                  <c:v>41538.374000000003</c:v>
                </c:pt>
                <c:pt idx="23866">
                  <c:v>41538.415000000001</c:v>
                </c:pt>
                <c:pt idx="23867">
                  <c:v>41538.457000000002</c:v>
                </c:pt>
                <c:pt idx="23868">
                  <c:v>41538.5</c:v>
                </c:pt>
                <c:pt idx="23869">
                  <c:v>41538.540999999997</c:v>
                </c:pt>
                <c:pt idx="23870">
                  <c:v>41538.582999999999</c:v>
                </c:pt>
                <c:pt idx="23871">
                  <c:v>41538.624000000003</c:v>
                </c:pt>
                <c:pt idx="23872">
                  <c:v>41538.667000000001</c:v>
                </c:pt>
                <c:pt idx="23873">
                  <c:v>41538.707999999999</c:v>
                </c:pt>
                <c:pt idx="23874">
                  <c:v>41538.75</c:v>
                </c:pt>
                <c:pt idx="23875">
                  <c:v>41538.790999999997</c:v>
                </c:pt>
                <c:pt idx="23876">
                  <c:v>41538.832999999999</c:v>
                </c:pt>
                <c:pt idx="23877">
                  <c:v>41538.875</c:v>
                </c:pt>
                <c:pt idx="23878">
                  <c:v>41538.915000000001</c:v>
                </c:pt>
                <c:pt idx="23879">
                  <c:v>41538.957999999999</c:v>
                </c:pt>
                <c:pt idx="23880">
                  <c:v>41538.999000000003</c:v>
                </c:pt>
                <c:pt idx="23881">
                  <c:v>41539.040000000001</c:v>
                </c:pt>
                <c:pt idx="23882">
                  <c:v>41539.082000000002</c:v>
                </c:pt>
                <c:pt idx="23883">
                  <c:v>41539.124000000003</c:v>
                </c:pt>
                <c:pt idx="23884">
                  <c:v>41539.165999999997</c:v>
                </c:pt>
                <c:pt idx="23885">
                  <c:v>41539.207999999999</c:v>
                </c:pt>
                <c:pt idx="23886">
                  <c:v>41539.25</c:v>
                </c:pt>
                <c:pt idx="23887">
                  <c:v>41539.292000000001</c:v>
                </c:pt>
                <c:pt idx="23888">
                  <c:v>41539.332999999999</c:v>
                </c:pt>
                <c:pt idx="23889">
                  <c:v>41539.375</c:v>
                </c:pt>
                <c:pt idx="23890">
                  <c:v>41539.415999999997</c:v>
                </c:pt>
                <c:pt idx="23891">
                  <c:v>41539.457000000002</c:v>
                </c:pt>
                <c:pt idx="23892">
                  <c:v>41539.499000000003</c:v>
                </c:pt>
                <c:pt idx="23893">
                  <c:v>41539.54</c:v>
                </c:pt>
                <c:pt idx="23894">
                  <c:v>41539.582999999999</c:v>
                </c:pt>
                <c:pt idx="23895">
                  <c:v>41539.625</c:v>
                </c:pt>
                <c:pt idx="23896">
                  <c:v>41539.667000000001</c:v>
                </c:pt>
                <c:pt idx="23897">
                  <c:v>41539.707999999999</c:v>
                </c:pt>
                <c:pt idx="23898">
                  <c:v>41539.749000000003</c:v>
                </c:pt>
                <c:pt idx="23899">
                  <c:v>41539.790999999997</c:v>
                </c:pt>
                <c:pt idx="23900">
                  <c:v>41539.832999999999</c:v>
                </c:pt>
                <c:pt idx="23901">
                  <c:v>41539.874000000003</c:v>
                </c:pt>
                <c:pt idx="23902">
                  <c:v>41539.917000000001</c:v>
                </c:pt>
                <c:pt idx="23903">
                  <c:v>41539.957999999999</c:v>
                </c:pt>
                <c:pt idx="23904">
                  <c:v>41540</c:v>
                </c:pt>
                <c:pt idx="23905">
                  <c:v>41540.04</c:v>
                </c:pt>
                <c:pt idx="23906">
                  <c:v>41540.082999999999</c:v>
                </c:pt>
                <c:pt idx="23907">
                  <c:v>41540.125</c:v>
                </c:pt>
                <c:pt idx="23908">
                  <c:v>41540.167000000001</c:v>
                </c:pt>
                <c:pt idx="23909">
                  <c:v>41540.207999999999</c:v>
                </c:pt>
                <c:pt idx="23910">
                  <c:v>41540.25</c:v>
                </c:pt>
                <c:pt idx="23911">
                  <c:v>41540.290999999997</c:v>
                </c:pt>
                <c:pt idx="23912">
                  <c:v>41540.332999999999</c:v>
                </c:pt>
                <c:pt idx="23913">
                  <c:v>41540.375</c:v>
                </c:pt>
                <c:pt idx="23914">
                  <c:v>41540.417000000001</c:v>
                </c:pt>
                <c:pt idx="23915">
                  <c:v>41540.457999999999</c:v>
                </c:pt>
                <c:pt idx="23916">
                  <c:v>41540.5</c:v>
                </c:pt>
                <c:pt idx="23917">
                  <c:v>41540.540999999997</c:v>
                </c:pt>
                <c:pt idx="23918">
                  <c:v>41540.582000000002</c:v>
                </c:pt>
                <c:pt idx="23919">
                  <c:v>41540.624000000003</c:v>
                </c:pt>
                <c:pt idx="23920">
                  <c:v>41540.665999999997</c:v>
                </c:pt>
                <c:pt idx="23921">
                  <c:v>41540.707999999999</c:v>
                </c:pt>
                <c:pt idx="23922">
                  <c:v>41540.749000000003</c:v>
                </c:pt>
                <c:pt idx="23923">
                  <c:v>41540.792000000001</c:v>
                </c:pt>
                <c:pt idx="23924">
                  <c:v>41540.832999999999</c:v>
                </c:pt>
                <c:pt idx="23925">
                  <c:v>41540.875</c:v>
                </c:pt>
                <c:pt idx="23926">
                  <c:v>41540.915999999997</c:v>
                </c:pt>
                <c:pt idx="23927">
                  <c:v>41540.957000000002</c:v>
                </c:pt>
                <c:pt idx="23928">
                  <c:v>41541</c:v>
                </c:pt>
                <c:pt idx="23929">
                  <c:v>41541.042000000001</c:v>
                </c:pt>
                <c:pt idx="23930">
                  <c:v>41541.082000000002</c:v>
                </c:pt>
                <c:pt idx="23931">
                  <c:v>41541.123</c:v>
                </c:pt>
                <c:pt idx="23932">
                  <c:v>41541.167000000001</c:v>
                </c:pt>
                <c:pt idx="23933">
                  <c:v>41541.207999999999</c:v>
                </c:pt>
                <c:pt idx="23934">
                  <c:v>41541.249000000003</c:v>
                </c:pt>
                <c:pt idx="23935">
                  <c:v>41541.292000000001</c:v>
                </c:pt>
                <c:pt idx="23936">
                  <c:v>41541.332999999999</c:v>
                </c:pt>
                <c:pt idx="23937">
                  <c:v>41541.375</c:v>
                </c:pt>
                <c:pt idx="23938">
                  <c:v>41541.415000000001</c:v>
                </c:pt>
                <c:pt idx="23939">
                  <c:v>41541.457999999999</c:v>
                </c:pt>
                <c:pt idx="23940">
                  <c:v>41541.499000000003</c:v>
                </c:pt>
                <c:pt idx="23941">
                  <c:v>41541.540999999997</c:v>
                </c:pt>
                <c:pt idx="23942">
                  <c:v>41541.582000000002</c:v>
                </c:pt>
                <c:pt idx="23943">
                  <c:v>41541.624000000003</c:v>
                </c:pt>
                <c:pt idx="23944">
                  <c:v>41541.665999999997</c:v>
                </c:pt>
                <c:pt idx="23945">
                  <c:v>41541.707000000002</c:v>
                </c:pt>
                <c:pt idx="23946">
                  <c:v>41541.75</c:v>
                </c:pt>
                <c:pt idx="23947">
                  <c:v>41541.790999999997</c:v>
                </c:pt>
                <c:pt idx="23948">
                  <c:v>41541.832999999999</c:v>
                </c:pt>
                <c:pt idx="23949">
                  <c:v>41541.875</c:v>
                </c:pt>
                <c:pt idx="23950">
                  <c:v>41541.915999999997</c:v>
                </c:pt>
                <c:pt idx="23951">
                  <c:v>41541.957000000002</c:v>
                </c:pt>
                <c:pt idx="23952">
                  <c:v>41541.999000000003</c:v>
                </c:pt>
                <c:pt idx="23953">
                  <c:v>41542.040999999997</c:v>
                </c:pt>
                <c:pt idx="23954">
                  <c:v>41542.082000000002</c:v>
                </c:pt>
                <c:pt idx="23955">
                  <c:v>41542.124000000003</c:v>
                </c:pt>
                <c:pt idx="23956">
                  <c:v>41542.167000000001</c:v>
                </c:pt>
                <c:pt idx="23957">
                  <c:v>41542.207999999999</c:v>
                </c:pt>
                <c:pt idx="23958">
                  <c:v>41542.249000000003</c:v>
                </c:pt>
                <c:pt idx="23959">
                  <c:v>41542.290999999997</c:v>
                </c:pt>
                <c:pt idx="23960">
                  <c:v>41542.332999999999</c:v>
                </c:pt>
                <c:pt idx="23961">
                  <c:v>41542.375</c:v>
                </c:pt>
                <c:pt idx="23962">
                  <c:v>41542.415999999997</c:v>
                </c:pt>
                <c:pt idx="23963">
                  <c:v>41542.457000000002</c:v>
                </c:pt>
                <c:pt idx="23964">
                  <c:v>41542.5</c:v>
                </c:pt>
                <c:pt idx="23965">
                  <c:v>41542.542000000001</c:v>
                </c:pt>
                <c:pt idx="23966">
                  <c:v>41542.582999999999</c:v>
                </c:pt>
                <c:pt idx="23967">
                  <c:v>41542.625</c:v>
                </c:pt>
                <c:pt idx="23968">
                  <c:v>41542.667000000001</c:v>
                </c:pt>
                <c:pt idx="23969">
                  <c:v>41542.707999999999</c:v>
                </c:pt>
                <c:pt idx="23970">
                  <c:v>41542.75</c:v>
                </c:pt>
                <c:pt idx="23971">
                  <c:v>41542.790999999997</c:v>
                </c:pt>
                <c:pt idx="23972">
                  <c:v>41542.832999999999</c:v>
                </c:pt>
                <c:pt idx="23973">
                  <c:v>41542.875</c:v>
                </c:pt>
                <c:pt idx="23974">
                  <c:v>41542.915999999997</c:v>
                </c:pt>
                <c:pt idx="23975">
                  <c:v>41542.957999999999</c:v>
                </c:pt>
                <c:pt idx="23976">
                  <c:v>41543</c:v>
                </c:pt>
                <c:pt idx="23977">
                  <c:v>41543.040999999997</c:v>
                </c:pt>
                <c:pt idx="23978">
                  <c:v>41543.082999999999</c:v>
                </c:pt>
                <c:pt idx="23979">
                  <c:v>41543.125</c:v>
                </c:pt>
                <c:pt idx="23980">
                  <c:v>41543.167000000001</c:v>
                </c:pt>
                <c:pt idx="23981">
                  <c:v>41543.207999999999</c:v>
                </c:pt>
                <c:pt idx="23982">
                  <c:v>41543.248</c:v>
                </c:pt>
                <c:pt idx="23983">
                  <c:v>41543.292000000001</c:v>
                </c:pt>
                <c:pt idx="23984">
                  <c:v>41543.332000000002</c:v>
                </c:pt>
                <c:pt idx="23985">
                  <c:v>41543.375</c:v>
                </c:pt>
                <c:pt idx="23986">
                  <c:v>41543.415999999997</c:v>
                </c:pt>
                <c:pt idx="23987">
                  <c:v>41543.457999999999</c:v>
                </c:pt>
                <c:pt idx="23988">
                  <c:v>41543.5</c:v>
                </c:pt>
                <c:pt idx="23989">
                  <c:v>41543.54</c:v>
                </c:pt>
                <c:pt idx="23990">
                  <c:v>41543.582000000002</c:v>
                </c:pt>
                <c:pt idx="23991">
                  <c:v>41543.625</c:v>
                </c:pt>
                <c:pt idx="23992">
                  <c:v>41543.665999999997</c:v>
                </c:pt>
                <c:pt idx="23993">
                  <c:v>41543.707999999999</c:v>
                </c:pt>
                <c:pt idx="23994">
                  <c:v>41543.75</c:v>
                </c:pt>
                <c:pt idx="23995">
                  <c:v>41543.792000000001</c:v>
                </c:pt>
                <c:pt idx="23996">
                  <c:v>41543.832999999999</c:v>
                </c:pt>
                <c:pt idx="23997">
                  <c:v>41543.875</c:v>
                </c:pt>
                <c:pt idx="23998">
                  <c:v>41543.917000000001</c:v>
                </c:pt>
                <c:pt idx="23999">
                  <c:v>41543.957999999999</c:v>
                </c:pt>
                <c:pt idx="24000">
                  <c:v>41544</c:v>
                </c:pt>
                <c:pt idx="24001">
                  <c:v>41544.040999999997</c:v>
                </c:pt>
                <c:pt idx="24002">
                  <c:v>41544.082999999999</c:v>
                </c:pt>
                <c:pt idx="24003">
                  <c:v>41544.125</c:v>
                </c:pt>
                <c:pt idx="24004">
                  <c:v>41544.165999999997</c:v>
                </c:pt>
                <c:pt idx="24005">
                  <c:v>41544.207999999999</c:v>
                </c:pt>
                <c:pt idx="24006">
                  <c:v>41544.249000000003</c:v>
                </c:pt>
                <c:pt idx="24007">
                  <c:v>41544.290999999997</c:v>
                </c:pt>
                <c:pt idx="24008">
                  <c:v>41544.332999999999</c:v>
                </c:pt>
                <c:pt idx="24009">
                  <c:v>41544.375</c:v>
                </c:pt>
                <c:pt idx="24010">
                  <c:v>41544.417000000001</c:v>
                </c:pt>
                <c:pt idx="24011">
                  <c:v>41544.457999999999</c:v>
                </c:pt>
                <c:pt idx="24012">
                  <c:v>41544.5</c:v>
                </c:pt>
                <c:pt idx="24013">
                  <c:v>41544.542000000001</c:v>
                </c:pt>
                <c:pt idx="24014">
                  <c:v>41544.582000000002</c:v>
                </c:pt>
                <c:pt idx="24015">
                  <c:v>41544.625</c:v>
                </c:pt>
                <c:pt idx="24016">
                  <c:v>41544.665999999997</c:v>
                </c:pt>
                <c:pt idx="24017">
                  <c:v>41544.707999999999</c:v>
                </c:pt>
                <c:pt idx="24018">
                  <c:v>41544.749000000003</c:v>
                </c:pt>
                <c:pt idx="24019">
                  <c:v>41544.792000000001</c:v>
                </c:pt>
                <c:pt idx="24020">
                  <c:v>41544.832999999999</c:v>
                </c:pt>
                <c:pt idx="24021">
                  <c:v>41544.875</c:v>
                </c:pt>
                <c:pt idx="24022">
                  <c:v>41544.915000000001</c:v>
                </c:pt>
                <c:pt idx="24023">
                  <c:v>41544.957999999999</c:v>
                </c:pt>
                <c:pt idx="24024">
                  <c:v>41544.999000000003</c:v>
                </c:pt>
                <c:pt idx="24025">
                  <c:v>41545.040999999997</c:v>
                </c:pt>
                <c:pt idx="24026">
                  <c:v>41545.082000000002</c:v>
                </c:pt>
                <c:pt idx="24027">
                  <c:v>41545.125</c:v>
                </c:pt>
                <c:pt idx="24028">
                  <c:v>41545.165999999997</c:v>
                </c:pt>
                <c:pt idx="24029">
                  <c:v>41545.207999999999</c:v>
                </c:pt>
                <c:pt idx="24030">
                  <c:v>41545.249000000003</c:v>
                </c:pt>
                <c:pt idx="24031">
                  <c:v>41545.290999999997</c:v>
                </c:pt>
                <c:pt idx="24032">
                  <c:v>41545.332000000002</c:v>
                </c:pt>
                <c:pt idx="24033">
                  <c:v>41545.374000000003</c:v>
                </c:pt>
                <c:pt idx="24034">
                  <c:v>41545.415999999997</c:v>
                </c:pt>
                <c:pt idx="24035">
                  <c:v>41545.457999999999</c:v>
                </c:pt>
                <c:pt idx="24036">
                  <c:v>41545.5</c:v>
                </c:pt>
                <c:pt idx="24037">
                  <c:v>41545.54</c:v>
                </c:pt>
                <c:pt idx="24038">
                  <c:v>41545.582999999999</c:v>
                </c:pt>
                <c:pt idx="24039">
                  <c:v>41545.624000000003</c:v>
                </c:pt>
                <c:pt idx="24040">
                  <c:v>41545.667000000001</c:v>
                </c:pt>
                <c:pt idx="24041">
                  <c:v>41545.707999999999</c:v>
                </c:pt>
                <c:pt idx="24042">
                  <c:v>41545.749000000003</c:v>
                </c:pt>
                <c:pt idx="24043">
                  <c:v>41545.790999999997</c:v>
                </c:pt>
                <c:pt idx="24044">
                  <c:v>41545.832999999999</c:v>
                </c:pt>
                <c:pt idx="24045">
                  <c:v>41545.874000000003</c:v>
                </c:pt>
                <c:pt idx="24046">
                  <c:v>41545.917000000001</c:v>
                </c:pt>
                <c:pt idx="24047">
                  <c:v>41545.957000000002</c:v>
                </c:pt>
                <c:pt idx="24048">
                  <c:v>41545.999000000003</c:v>
                </c:pt>
                <c:pt idx="24049">
                  <c:v>41546.042000000001</c:v>
                </c:pt>
                <c:pt idx="24050">
                  <c:v>41546.082999999999</c:v>
                </c:pt>
                <c:pt idx="24051">
                  <c:v>41546.124000000003</c:v>
                </c:pt>
                <c:pt idx="24052">
                  <c:v>41546.165000000001</c:v>
                </c:pt>
                <c:pt idx="24053">
                  <c:v>41546.207000000002</c:v>
                </c:pt>
                <c:pt idx="24054">
                  <c:v>41546.249000000003</c:v>
                </c:pt>
                <c:pt idx="24055">
                  <c:v>41546.290999999997</c:v>
                </c:pt>
                <c:pt idx="24056">
                  <c:v>41546.332999999999</c:v>
                </c:pt>
                <c:pt idx="24057">
                  <c:v>41546.375</c:v>
                </c:pt>
                <c:pt idx="24058">
                  <c:v>41546.415999999997</c:v>
                </c:pt>
                <c:pt idx="24059">
                  <c:v>41546.457999999999</c:v>
                </c:pt>
                <c:pt idx="24060">
                  <c:v>41546.499000000003</c:v>
                </c:pt>
                <c:pt idx="24061">
                  <c:v>41546.54</c:v>
                </c:pt>
                <c:pt idx="24062">
                  <c:v>41546.582999999999</c:v>
                </c:pt>
                <c:pt idx="24063">
                  <c:v>41546.625</c:v>
                </c:pt>
                <c:pt idx="24064">
                  <c:v>41546.665999999997</c:v>
                </c:pt>
                <c:pt idx="24065">
                  <c:v>41546.707999999999</c:v>
                </c:pt>
                <c:pt idx="24066">
                  <c:v>41546.75</c:v>
                </c:pt>
                <c:pt idx="24067">
                  <c:v>41546.79</c:v>
                </c:pt>
                <c:pt idx="24068">
                  <c:v>41546.832000000002</c:v>
                </c:pt>
                <c:pt idx="24069">
                  <c:v>41546.874000000003</c:v>
                </c:pt>
                <c:pt idx="24070">
                  <c:v>41546.915999999997</c:v>
                </c:pt>
                <c:pt idx="24071">
                  <c:v>41546.957999999999</c:v>
                </c:pt>
                <c:pt idx="24072">
                  <c:v>41547</c:v>
                </c:pt>
                <c:pt idx="24073">
                  <c:v>41547.042000000001</c:v>
                </c:pt>
                <c:pt idx="24074">
                  <c:v>41547.082999999999</c:v>
                </c:pt>
                <c:pt idx="24075">
                  <c:v>41547.124000000003</c:v>
                </c:pt>
                <c:pt idx="24076">
                  <c:v>41547.165999999997</c:v>
                </c:pt>
                <c:pt idx="24077">
                  <c:v>41547.207000000002</c:v>
                </c:pt>
                <c:pt idx="24078">
                  <c:v>41547.25</c:v>
                </c:pt>
                <c:pt idx="24079">
                  <c:v>41547.29</c:v>
                </c:pt>
                <c:pt idx="24080">
                  <c:v>41547.332000000002</c:v>
                </c:pt>
                <c:pt idx="24081">
                  <c:v>41547.375</c:v>
                </c:pt>
                <c:pt idx="24082">
                  <c:v>41547.415999999997</c:v>
                </c:pt>
                <c:pt idx="24083">
                  <c:v>41547.457999999999</c:v>
                </c:pt>
                <c:pt idx="24084">
                  <c:v>41547.498</c:v>
                </c:pt>
                <c:pt idx="24085">
                  <c:v>41547.542000000001</c:v>
                </c:pt>
                <c:pt idx="24086">
                  <c:v>41547.582999999999</c:v>
                </c:pt>
                <c:pt idx="24087">
                  <c:v>41547.624000000003</c:v>
                </c:pt>
                <c:pt idx="24088">
                  <c:v>41547.667000000001</c:v>
                </c:pt>
                <c:pt idx="24089">
                  <c:v>41547.707000000002</c:v>
                </c:pt>
                <c:pt idx="24090">
                  <c:v>41547.75</c:v>
                </c:pt>
                <c:pt idx="24091">
                  <c:v>41547.792000000001</c:v>
                </c:pt>
                <c:pt idx="24092">
                  <c:v>41547.832000000002</c:v>
                </c:pt>
                <c:pt idx="24093">
                  <c:v>41547.874000000003</c:v>
                </c:pt>
                <c:pt idx="24094">
                  <c:v>41547.915999999997</c:v>
                </c:pt>
                <c:pt idx="24095">
                  <c:v>41547.957999999999</c:v>
                </c:pt>
                <c:pt idx="24096">
                  <c:v>41548</c:v>
                </c:pt>
                <c:pt idx="24097">
                  <c:v>41548.040999999997</c:v>
                </c:pt>
                <c:pt idx="24098">
                  <c:v>41548.082999999999</c:v>
                </c:pt>
                <c:pt idx="24099">
                  <c:v>41548.125</c:v>
                </c:pt>
                <c:pt idx="24100">
                  <c:v>41548.167000000001</c:v>
                </c:pt>
                <c:pt idx="24101">
                  <c:v>41548.207000000002</c:v>
                </c:pt>
                <c:pt idx="24102">
                  <c:v>41548.25</c:v>
                </c:pt>
                <c:pt idx="24103">
                  <c:v>41548.290999999997</c:v>
                </c:pt>
                <c:pt idx="24104">
                  <c:v>41548.332999999999</c:v>
                </c:pt>
                <c:pt idx="24105">
                  <c:v>41548.375</c:v>
                </c:pt>
                <c:pt idx="24106">
                  <c:v>41548.415000000001</c:v>
                </c:pt>
                <c:pt idx="24107">
                  <c:v>41548.457999999999</c:v>
                </c:pt>
                <c:pt idx="24108">
                  <c:v>41548.5</c:v>
                </c:pt>
                <c:pt idx="24109">
                  <c:v>41548.540999999997</c:v>
                </c:pt>
                <c:pt idx="24110">
                  <c:v>41548.582999999999</c:v>
                </c:pt>
                <c:pt idx="24111">
                  <c:v>41548.624000000003</c:v>
                </c:pt>
                <c:pt idx="24112">
                  <c:v>41548.667000000001</c:v>
                </c:pt>
                <c:pt idx="24113">
                  <c:v>41548.707999999999</c:v>
                </c:pt>
                <c:pt idx="24114">
                  <c:v>41548.748</c:v>
                </c:pt>
                <c:pt idx="24115">
                  <c:v>41548.792000000001</c:v>
                </c:pt>
                <c:pt idx="24116">
                  <c:v>41548.832999999999</c:v>
                </c:pt>
                <c:pt idx="24117">
                  <c:v>41548.875</c:v>
                </c:pt>
                <c:pt idx="24118">
                  <c:v>41548.917000000001</c:v>
                </c:pt>
                <c:pt idx="24119">
                  <c:v>41548.957999999999</c:v>
                </c:pt>
                <c:pt idx="24120">
                  <c:v>41548.999000000003</c:v>
                </c:pt>
                <c:pt idx="24121">
                  <c:v>41549.040999999997</c:v>
                </c:pt>
                <c:pt idx="24122">
                  <c:v>41549.082999999999</c:v>
                </c:pt>
                <c:pt idx="24123">
                  <c:v>41549.124000000003</c:v>
                </c:pt>
                <c:pt idx="24124">
                  <c:v>41549.165000000001</c:v>
                </c:pt>
                <c:pt idx="24125">
                  <c:v>41549.207999999999</c:v>
                </c:pt>
                <c:pt idx="24126">
                  <c:v>41549.249000000003</c:v>
                </c:pt>
                <c:pt idx="24127">
                  <c:v>41549.29</c:v>
                </c:pt>
                <c:pt idx="24128">
                  <c:v>41549.332999999999</c:v>
                </c:pt>
                <c:pt idx="24129">
                  <c:v>41549.374000000003</c:v>
                </c:pt>
                <c:pt idx="24130">
                  <c:v>41549.415000000001</c:v>
                </c:pt>
                <c:pt idx="24131">
                  <c:v>41549.457999999999</c:v>
                </c:pt>
                <c:pt idx="24132">
                  <c:v>41549.499000000003</c:v>
                </c:pt>
                <c:pt idx="24133">
                  <c:v>41549.542000000001</c:v>
                </c:pt>
                <c:pt idx="24134">
                  <c:v>41549.582999999999</c:v>
                </c:pt>
                <c:pt idx="24135">
                  <c:v>41549.624000000003</c:v>
                </c:pt>
                <c:pt idx="24136">
                  <c:v>41549.665999999997</c:v>
                </c:pt>
                <c:pt idx="24137">
                  <c:v>41549.707000000002</c:v>
                </c:pt>
                <c:pt idx="24138">
                  <c:v>41549.75</c:v>
                </c:pt>
                <c:pt idx="24139">
                  <c:v>41549.790999999997</c:v>
                </c:pt>
                <c:pt idx="24140">
                  <c:v>41549.832000000002</c:v>
                </c:pt>
                <c:pt idx="24141">
                  <c:v>41549.874000000003</c:v>
                </c:pt>
                <c:pt idx="24142">
                  <c:v>41549.917000000001</c:v>
                </c:pt>
                <c:pt idx="24143">
                  <c:v>41549.957999999999</c:v>
                </c:pt>
                <c:pt idx="24144">
                  <c:v>41550</c:v>
                </c:pt>
                <c:pt idx="24145">
                  <c:v>41550.040999999997</c:v>
                </c:pt>
                <c:pt idx="24146">
                  <c:v>41550.082000000002</c:v>
                </c:pt>
                <c:pt idx="24147">
                  <c:v>41550.124000000003</c:v>
                </c:pt>
                <c:pt idx="24148">
                  <c:v>41550.165999999997</c:v>
                </c:pt>
                <c:pt idx="24149">
                  <c:v>41550.207999999999</c:v>
                </c:pt>
                <c:pt idx="24150">
                  <c:v>41550.25</c:v>
                </c:pt>
                <c:pt idx="24151">
                  <c:v>41550.290999999997</c:v>
                </c:pt>
                <c:pt idx="24152">
                  <c:v>41550.332999999999</c:v>
                </c:pt>
                <c:pt idx="24153">
                  <c:v>41550.375</c:v>
                </c:pt>
                <c:pt idx="24154">
                  <c:v>41550.415999999997</c:v>
                </c:pt>
                <c:pt idx="24155">
                  <c:v>41550.457999999999</c:v>
                </c:pt>
                <c:pt idx="24156">
                  <c:v>41550.499000000003</c:v>
                </c:pt>
                <c:pt idx="24157">
                  <c:v>41550.542000000001</c:v>
                </c:pt>
                <c:pt idx="24158">
                  <c:v>41550.582999999999</c:v>
                </c:pt>
                <c:pt idx="24159">
                  <c:v>41550.624000000003</c:v>
                </c:pt>
                <c:pt idx="24160">
                  <c:v>41550.667000000001</c:v>
                </c:pt>
                <c:pt idx="24161">
                  <c:v>41550.707999999999</c:v>
                </c:pt>
                <c:pt idx="24162">
                  <c:v>41550.75</c:v>
                </c:pt>
                <c:pt idx="24163">
                  <c:v>41550.790999999997</c:v>
                </c:pt>
                <c:pt idx="24164">
                  <c:v>41550.832000000002</c:v>
                </c:pt>
                <c:pt idx="24165">
                  <c:v>41550.875</c:v>
                </c:pt>
                <c:pt idx="24166">
                  <c:v>41550.917000000001</c:v>
                </c:pt>
                <c:pt idx="24167">
                  <c:v>41550.957999999999</c:v>
                </c:pt>
                <c:pt idx="24168">
                  <c:v>41551</c:v>
                </c:pt>
                <c:pt idx="24169">
                  <c:v>41551.042000000001</c:v>
                </c:pt>
                <c:pt idx="24170">
                  <c:v>41551.082000000002</c:v>
                </c:pt>
                <c:pt idx="24171">
                  <c:v>41551.124000000003</c:v>
                </c:pt>
                <c:pt idx="24172">
                  <c:v>41551.165999999997</c:v>
                </c:pt>
                <c:pt idx="24173">
                  <c:v>41551.207999999999</c:v>
                </c:pt>
                <c:pt idx="24174">
                  <c:v>41551.25</c:v>
                </c:pt>
                <c:pt idx="24175">
                  <c:v>41551.290999999997</c:v>
                </c:pt>
                <c:pt idx="24176">
                  <c:v>41551.332999999999</c:v>
                </c:pt>
                <c:pt idx="24177">
                  <c:v>41551.374000000003</c:v>
                </c:pt>
                <c:pt idx="24178">
                  <c:v>41551.415999999997</c:v>
                </c:pt>
                <c:pt idx="24179">
                  <c:v>41551.457000000002</c:v>
                </c:pt>
                <c:pt idx="24180">
                  <c:v>41551.499000000003</c:v>
                </c:pt>
                <c:pt idx="24181">
                  <c:v>41551.542000000001</c:v>
                </c:pt>
                <c:pt idx="24182">
                  <c:v>41551.582000000002</c:v>
                </c:pt>
                <c:pt idx="24183">
                  <c:v>41551.624000000003</c:v>
                </c:pt>
                <c:pt idx="24184">
                  <c:v>41551.665999999997</c:v>
                </c:pt>
                <c:pt idx="24185">
                  <c:v>41551.707000000002</c:v>
                </c:pt>
                <c:pt idx="24186">
                  <c:v>41551.75</c:v>
                </c:pt>
                <c:pt idx="24187">
                  <c:v>41551.790999999997</c:v>
                </c:pt>
                <c:pt idx="24188">
                  <c:v>41551.832999999999</c:v>
                </c:pt>
                <c:pt idx="24189">
                  <c:v>41551.874000000003</c:v>
                </c:pt>
                <c:pt idx="24190">
                  <c:v>41551.915000000001</c:v>
                </c:pt>
                <c:pt idx="24191">
                  <c:v>41551.957999999999</c:v>
                </c:pt>
                <c:pt idx="24192">
                  <c:v>41551.999000000003</c:v>
                </c:pt>
                <c:pt idx="24193">
                  <c:v>41552.042000000001</c:v>
                </c:pt>
                <c:pt idx="24194">
                  <c:v>41552.082000000002</c:v>
                </c:pt>
                <c:pt idx="24195">
                  <c:v>41552.124000000003</c:v>
                </c:pt>
                <c:pt idx="24196">
                  <c:v>41552.167000000001</c:v>
                </c:pt>
                <c:pt idx="24197">
                  <c:v>41552.207000000002</c:v>
                </c:pt>
                <c:pt idx="24198">
                  <c:v>41552.249000000003</c:v>
                </c:pt>
                <c:pt idx="24199">
                  <c:v>41552.290999999997</c:v>
                </c:pt>
                <c:pt idx="24200">
                  <c:v>41552.332000000002</c:v>
                </c:pt>
                <c:pt idx="24201">
                  <c:v>41552.374000000003</c:v>
                </c:pt>
                <c:pt idx="24202">
                  <c:v>41552.417000000001</c:v>
                </c:pt>
                <c:pt idx="24203">
                  <c:v>41552.457999999999</c:v>
                </c:pt>
                <c:pt idx="24204">
                  <c:v>41552.5</c:v>
                </c:pt>
                <c:pt idx="24205">
                  <c:v>41552.542000000001</c:v>
                </c:pt>
                <c:pt idx="24206">
                  <c:v>41552.582999999999</c:v>
                </c:pt>
                <c:pt idx="24207">
                  <c:v>41552.624000000003</c:v>
                </c:pt>
                <c:pt idx="24208">
                  <c:v>41552.667000000001</c:v>
                </c:pt>
                <c:pt idx="24209">
                  <c:v>41552.707999999999</c:v>
                </c:pt>
                <c:pt idx="24210">
                  <c:v>41552.75</c:v>
                </c:pt>
                <c:pt idx="24211">
                  <c:v>41552.790999999997</c:v>
                </c:pt>
                <c:pt idx="24212">
                  <c:v>41552.832999999999</c:v>
                </c:pt>
                <c:pt idx="24213">
                  <c:v>41552.875</c:v>
                </c:pt>
                <c:pt idx="24214">
                  <c:v>41552.915999999997</c:v>
                </c:pt>
                <c:pt idx="24215">
                  <c:v>41552.957999999999</c:v>
                </c:pt>
                <c:pt idx="24216">
                  <c:v>41553</c:v>
                </c:pt>
                <c:pt idx="24217">
                  <c:v>41553.040999999997</c:v>
                </c:pt>
                <c:pt idx="24218">
                  <c:v>41553.082999999999</c:v>
                </c:pt>
                <c:pt idx="24219">
                  <c:v>41553.125</c:v>
                </c:pt>
                <c:pt idx="24220">
                  <c:v>41553.165000000001</c:v>
                </c:pt>
                <c:pt idx="24221">
                  <c:v>41553.207999999999</c:v>
                </c:pt>
                <c:pt idx="24222">
                  <c:v>41553.25</c:v>
                </c:pt>
                <c:pt idx="24223">
                  <c:v>41553.292000000001</c:v>
                </c:pt>
                <c:pt idx="24224">
                  <c:v>41553.332000000002</c:v>
                </c:pt>
                <c:pt idx="24225">
                  <c:v>41553.375</c:v>
                </c:pt>
                <c:pt idx="24226">
                  <c:v>41553.417000000001</c:v>
                </c:pt>
                <c:pt idx="24227">
                  <c:v>41553.457999999999</c:v>
                </c:pt>
                <c:pt idx="24228">
                  <c:v>41553.5</c:v>
                </c:pt>
                <c:pt idx="24229">
                  <c:v>41553.542000000001</c:v>
                </c:pt>
                <c:pt idx="24230">
                  <c:v>41553.582999999999</c:v>
                </c:pt>
                <c:pt idx="24231">
                  <c:v>41553.625</c:v>
                </c:pt>
                <c:pt idx="24232">
                  <c:v>41553.665000000001</c:v>
                </c:pt>
                <c:pt idx="24233">
                  <c:v>41553.707999999999</c:v>
                </c:pt>
                <c:pt idx="24234">
                  <c:v>41553.749000000003</c:v>
                </c:pt>
                <c:pt idx="24235">
                  <c:v>41553.79</c:v>
                </c:pt>
                <c:pt idx="24236">
                  <c:v>41553.832999999999</c:v>
                </c:pt>
                <c:pt idx="24237">
                  <c:v>41553.875</c:v>
                </c:pt>
                <c:pt idx="24238">
                  <c:v>41553.915000000001</c:v>
                </c:pt>
                <c:pt idx="24239">
                  <c:v>41553.957000000002</c:v>
                </c:pt>
                <c:pt idx="24240">
                  <c:v>41554</c:v>
                </c:pt>
                <c:pt idx="24241">
                  <c:v>41554.042000000001</c:v>
                </c:pt>
                <c:pt idx="24242">
                  <c:v>41554.082000000002</c:v>
                </c:pt>
                <c:pt idx="24243">
                  <c:v>41554.124000000003</c:v>
                </c:pt>
                <c:pt idx="24244">
                  <c:v>41554.167000000001</c:v>
                </c:pt>
                <c:pt idx="24245">
                  <c:v>41554.207999999999</c:v>
                </c:pt>
                <c:pt idx="24246">
                  <c:v>41554.248</c:v>
                </c:pt>
                <c:pt idx="24247">
                  <c:v>41554.290999999997</c:v>
                </c:pt>
                <c:pt idx="24248">
                  <c:v>41554.332999999999</c:v>
                </c:pt>
                <c:pt idx="24249">
                  <c:v>41554.374000000003</c:v>
                </c:pt>
                <c:pt idx="24250">
                  <c:v>41554.415000000001</c:v>
                </c:pt>
                <c:pt idx="24251">
                  <c:v>41554.457000000002</c:v>
                </c:pt>
                <c:pt idx="24252">
                  <c:v>41554.499000000003</c:v>
                </c:pt>
                <c:pt idx="24253">
                  <c:v>41554.542000000001</c:v>
                </c:pt>
                <c:pt idx="24254">
                  <c:v>41554.582999999999</c:v>
                </c:pt>
                <c:pt idx="24255">
                  <c:v>41554.624000000003</c:v>
                </c:pt>
                <c:pt idx="24256">
                  <c:v>41554.667000000001</c:v>
                </c:pt>
                <c:pt idx="24257">
                  <c:v>41554.707999999999</c:v>
                </c:pt>
                <c:pt idx="24258">
                  <c:v>41554.75</c:v>
                </c:pt>
                <c:pt idx="24259">
                  <c:v>41554.790999999997</c:v>
                </c:pt>
                <c:pt idx="24260">
                  <c:v>41554.832999999999</c:v>
                </c:pt>
                <c:pt idx="24261">
                  <c:v>41554.875</c:v>
                </c:pt>
                <c:pt idx="24262">
                  <c:v>41554.917000000001</c:v>
                </c:pt>
                <c:pt idx="24263">
                  <c:v>41554.957999999999</c:v>
                </c:pt>
                <c:pt idx="24264">
                  <c:v>41554.999000000003</c:v>
                </c:pt>
                <c:pt idx="24265">
                  <c:v>41555.042000000001</c:v>
                </c:pt>
                <c:pt idx="24266">
                  <c:v>41555.082999999999</c:v>
                </c:pt>
                <c:pt idx="24267">
                  <c:v>41555.125</c:v>
                </c:pt>
                <c:pt idx="24268">
                  <c:v>41555.167000000001</c:v>
                </c:pt>
                <c:pt idx="24269">
                  <c:v>41555.207000000002</c:v>
                </c:pt>
                <c:pt idx="24270">
                  <c:v>41555.249000000003</c:v>
                </c:pt>
                <c:pt idx="24271">
                  <c:v>41555.292000000001</c:v>
                </c:pt>
                <c:pt idx="24272">
                  <c:v>41555.332999999999</c:v>
                </c:pt>
                <c:pt idx="24273">
                  <c:v>41555.375</c:v>
                </c:pt>
                <c:pt idx="24274">
                  <c:v>41555.417000000001</c:v>
                </c:pt>
                <c:pt idx="24275">
                  <c:v>41555.457000000002</c:v>
                </c:pt>
                <c:pt idx="24276">
                  <c:v>41555.499000000003</c:v>
                </c:pt>
                <c:pt idx="24277">
                  <c:v>41555.542000000001</c:v>
                </c:pt>
                <c:pt idx="24278">
                  <c:v>41555.582999999999</c:v>
                </c:pt>
                <c:pt idx="24279">
                  <c:v>41555.625</c:v>
                </c:pt>
                <c:pt idx="24280">
                  <c:v>41555.665999999997</c:v>
                </c:pt>
                <c:pt idx="24281">
                  <c:v>41555.707999999999</c:v>
                </c:pt>
                <c:pt idx="24282">
                  <c:v>41555.749000000003</c:v>
                </c:pt>
                <c:pt idx="24283">
                  <c:v>41555.792000000001</c:v>
                </c:pt>
                <c:pt idx="24284">
                  <c:v>41555.832999999999</c:v>
                </c:pt>
                <c:pt idx="24285">
                  <c:v>41555.874000000003</c:v>
                </c:pt>
                <c:pt idx="24286">
                  <c:v>41555.917000000001</c:v>
                </c:pt>
                <c:pt idx="24287">
                  <c:v>41555.957999999999</c:v>
                </c:pt>
                <c:pt idx="24288">
                  <c:v>41555.998</c:v>
                </c:pt>
                <c:pt idx="24289">
                  <c:v>41556.042000000001</c:v>
                </c:pt>
                <c:pt idx="24290">
                  <c:v>41556.082000000002</c:v>
                </c:pt>
                <c:pt idx="24291">
                  <c:v>41556.125</c:v>
                </c:pt>
                <c:pt idx="24292">
                  <c:v>41556.167000000001</c:v>
                </c:pt>
                <c:pt idx="24293">
                  <c:v>41556.207999999999</c:v>
                </c:pt>
                <c:pt idx="24294">
                  <c:v>41556.249000000003</c:v>
                </c:pt>
                <c:pt idx="24295">
                  <c:v>41556.292000000001</c:v>
                </c:pt>
                <c:pt idx="24296">
                  <c:v>41556.332999999999</c:v>
                </c:pt>
                <c:pt idx="24297">
                  <c:v>41556.375</c:v>
                </c:pt>
                <c:pt idx="24298">
                  <c:v>41556.417000000001</c:v>
                </c:pt>
                <c:pt idx="24299">
                  <c:v>41556.457999999999</c:v>
                </c:pt>
                <c:pt idx="24300">
                  <c:v>41556.499000000003</c:v>
                </c:pt>
                <c:pt idx="24301">
                  <c:v>41556.542000000001</c:v>
                </c:pt>
                <c:pt idx="24302">
                  <c:v>41556.582000000002</c:v>
                </c:pt>
                <c:pt idx="24303">
                  <c:v>41556.624000000003</c:v>
                </c:pt>
                <c:pt idx="24304">
                  <c:v>41556.667000000001</c:v>
                </c:pt>
                <c:pt idx="24305">
                  <c:v>41556.707999999999</c:v>
                </c:pt>
                <c:pt idx="24306">
                  <c:v>41556.75</c:v>
                </c:pt>
                <c:pt idx="24307">
                  <c:v>41556.792000000001</c:v>
                </c:pt>
                <c:pt idx="24308">
                  <c:v>41556.832999999999</c:v>
                </c:pt>
                <c:pt idx="24309">
                  <c:v>41556.875</c:v>
                </c:pt>
                <c:pt idx="24310">
                  <c:v>41556.915000000001</c:v>
                </c:pt>
                <c:pt idx="24311">
                  <c:v>41556.957999999999</c:v>
                </c:pt>
                <c:pt idx="24312">
                  <c:v>41557</c:v>
                </c:pt>
                <c:pt idx="24313">
                  <c:v>41557.042000000001</c:v>
                </c:pt>
                <c:pt idx="24314">
                  <c:v>41557.082000000002</c:v>
                </c:pt>
                <c:pt idx="24315">
                  <c:v>41557.124000000003</c:v>
                </c:pt>
                <c:pt idx="24316">
                  <c:v>41557.165999999997</c:v>
                </c:pt>
                <c:pt idx="24317">
                  <c:v>41557.207999999999</c:v>
                </c:pt>
                <c:pt idx="24318">
                  <c:v>41557.248</c:v>
                </c:pt>
                <c:pt idx="24319">
                  <c:v>41557.290999999997</c:v>
                </c:pt>
                <c:pt idx="24320">
                  <c:v>41557.332000000002</c:v>
                </c:pt>
                <c:pt idx="24321">
                  <c:v>41557.375</c:v>
                </c:pt>
                <c:pt idx="24322">
                  <c:v>41557.415000000001</c:v>
                </c:pt>
                <c:pt idx="24323">
                  <c:v>41557.457000000002</c:v>
                </c:pt>
                <c:pt idx="24324">
                  <c:v>41557.498</c:v>
                </c:pt>
                <c:pt idx="24325">
                  <c:v>41557.540999999997</c:v>
                </c:pt>
                <c:pt idx="24326">
                  <c:v>41557.582999999999</c:v>
                </c:pt>
                <c:pt idx="24327">
                  <c:v>41557.624000000003</c:v>
                </c:pt>
                <c:pt idx="24328">
                  <c:v>41557.667000000001</c:v>
                </c:pt>
                <c:pt idx="24329">
                  <c:v>41557.707999999999</c:v>
                </c:pt>
                <c:pt idx="24330">
                  <c:v>41557.75</c:v>
                </c:pt>
                <c:pt idx="24331">
                  <c:v>41557.79</c:v>
                </c:pt>
                <c:pt idx="24332">
                  <c:v>41557.832999999999</c:v>
                </c:pt>
                <c:pt idx="24333">
                  <c:v>41557.874000000003</c:v>
                </c:pt>
                <c:pt idx="24334">
                  <c:v>41557.915000000001</c:v>
                </c:pt>
                <c:pt idx="24335">
                  <c:v>41557.957999999999</c:v>
                </c:pt>
                <c:pt idx="24336">
                  <c:v>41557.999000000003</c:v>
                </c:pt>
                <c:pt idx="24337">
                  <c:v>41558.042000000001</c:v>
                </c:pt>
                <c:pt idx="24338">
                  <c:v>41558.082999999999</c:v>
                </c:pt>
                <c:pt idx="24339">
                  <c:v>41558.124000000003</c:v>
                </c:pt>
                <c:pt idx="24340">
                  <c:v>41558.167000000001</c:v>
                </c:pt>
                <c:pt idx="24341">
                  <c:v>41558.207000000002</c:v>
                </c:pt>
                <c:pt idx="24342">
                  <c:v>41558.249000000003</c:v>
                </c:pt>
                <c:pt idx="24343">
                  <c:v>41558.29</c:v>
                </c:pt>
                <c:pt idx="24344">
                  <c:v>41558.332999999999</c:v>
                </c:pt>
                <c:pt idx="24345">
                  <c:v>41558.374000000003</c:v>
                </c:pt>
                <c:pt idx="24346">
                  <c:v>41558.415000000001</c:v>
                </c:pt>
                <c:pt idx="24347">
                  <c:v>41558.457000000002</c:v>
                </c:pt>
                <c:pt idx="24348">
                  <c:v>41558.499000000003</c:v>
                </c:pt>
                <c:pt idx="24349">
                  <c:v>41558.542000000001</c:v>
                </c:pt>
                <c:pt idx="24350">
                  <c:v>41558.582999999999</c:v>
                </c:pt>
                <c:pt idx="24351">
                  <c:v>41558.624000000003</c:v>
                </c:pt>
                <c:pt idx="24352">
                  <c:v>41558.667000000001</c:v>
                </c:pt>
                <c:pt idx="24353">
                  <c:v>41558.707000000002</c:v>
                </c:pt>
                <c:pt idx="24354">
                  <c:v>41558.749000000003</c:v>
                </c:pt>
                <c:pt idx="24355">
                  <c:v>41558.792000000001</c:v>
                </c:pt>
                <c:pt idx="24356">
                  <c:v>41558.832999999999</c:v>
                </c:pt>
                <c:pt idx="24357">
                  <c:v>41558.874000000003</c:v>
                </c:pt>
                <c:pt idx="24358">
                  <c:v>41558.917000000001</c:v>
                </c:pt>
                <c:pt idx="24359">
                  <c:v>41558.957999999999</c:v>
                </c:pt>
                <c:pt idx="24360">
                  <c:v>41558.999000000003</c:v>
                </c:pt>
                <c:pt idx="24361">
                  <c:v>41559.040000000001</c:v>
                </c:pt>
                <c:pt idx="24362">
                  <c:v>41559.082000000002</c:v>
                </c:pt>
                <c:pt idx="24363">
                  <c:v>41559.124000000003</c:v>
                </c:pt>
                <c:pt idx="24364">
                  <c:v>41559.165999999997</c:v>
                </c:pt>
                <c:pt idx="24365">
                  <c:v>41559.207999999999</c:v>
                </c:pt>
                <c:pt idx="24366">
                  <c:v>41559.249000000003</c:v>
                </c:pt>
                <c:pt idx="24367">
                  <c:v>41559.29</c:v>
                </c:pt>
                <c:pt idx="24368">
                  <c:v>41559.332999999999</c:v>
                </c:pt>
                <c:pt idx="24369">
                  <c:v>41559.374000000003</c:v>
                </c:pt>
                <c:pt idx="24370">
                  <c:v>41559.415999999997</c:v>
                </c:pt>
                <c:pt idx="24371">
                  <c:v>41559.457999999999</c:v>
                </c:pt>
                <c:pt idx="24372">
                  <c:v>41559.5</c:v>
                </c:pt>
                <c:pt idx="24373">
                  <c:v>41559.540999999997</c:v>
                </c:pt>
                <c:pt idx="24374">
                  <c:v>41559.582000000002</c:v>
                </c:pt>
                <c:pt idx="24375">
                  <c:v>41559.624000000003</c:v>
                </c:pt>
                <c:pt idx="24376">
                  <c:v>41559.665999999997</c:v>
                </c:pt>
                <c:pt idx="24377">
                  <c:v>41559.707999999999</c:v>
                </c:pt>
                <c:pt idx="24378">
                  <c:v>41559.75</c:v>
                </c:pt>
                <c:pt idx="24379">
                  <c:v>41559.79</c:v>
                </c:pt>
                <c:pt idx="24380">
                  <c:v>41559.832000000002</c:v>
                </c:pt>
                <c:pt idx="24381">
                  <c:v>41559.874000000003</c:v>
                </c:pt>
                <c:pt idx="24382">
                  <c:v>41559.915999999997</c:v>
                </c:pt>
                <c:pt idx="24383">
                  <c:v>41559.957000000002</c:v>
                </c:pt>
                <c:pt idx="24384">
                  <c:v>41560</c:v>
                </c:pt>
                <c:pt idx="24385">
                  <c:v>41560.040999999997</c:v>
                </c:pt>
                <c:pt idx="24386">
                  <c:v>41560.082000000002</c:v>
                </c:pt>
                <c:pt idx="24387">
                  <c:v>41560.124000000003</c:v>
                </c:pt>
                <c:pt idx="24388">
                  <c:v>41560.165000000001</c:v>
                </c:pt>
                <c:pt idx="24389">
                  <c:v>41560.207999999999</c:v>
                </c:pt>
                <c:pt idx="24390">
                  <c:v>41560.249000000003</c:v>
                </c:pt>
                <c:pt idx="24391">
                  <c:v>41560.29</c:v>
                </c:pt>
                <c:pt idx="24392">
                  <c:v>41560.332999999999</c:v>
                </c:pt>
                <c:pt idx="24393">
                  <c:v>41560.375</c:v>
                </c:pt>
                <c:pt idx="24394">
                  <c:v>41560.415000000001</c:v>
                </c:pt>
                <c:pt idx="24395">
                  <c:v>41560.457999999999</c:v>
                </c:pt>
                <c:pt idx="24396">
                  <c:v>41560.499000000003</c:v>
                </c:pt>
                <c:pt idx="24397">
                  <c:v>41560.540999999997</c:v>
                </c:pt>
                <c:pt idx="24398">
                  <c:v>41560.582999999999</c:v>
                </c:pt>
                <c:pt idx="24399">
                  <c:v>41560.625</c:v>
                </c:pt>
                <c:pt idx="24400">
                  <c:v>41560.665999999997</c:v>
                </c:pt>
                <c:pt idx="24401">
                  <c:v>41560.707999999999</c:v>
                </c:pt>
                <c:pt idx="24402">
                  <c:v>41560.749000000003</c:v>
                </c:pt>
                <c:pt idx="24403">
                  <c:v>41560.79</c:v>
                </c:pt>
                <c:pt idx="24404">
                  <c:v>41560.832999999999</c:v>
                </c:pt>
                <c:pt idx="24405">
                  <c:v>41560.874000000003</c:v>
                </c:pt>
                <c:pt idx="24406">
                  <c:v>41560.917000000001</c:v>
                </c:pt>
                <c:pt idx="24407">
                  <c:v>41560.957999999999</c:v>
                </c:pt>
                <c:pt idx="24408">
                  <c:v>41560.999000000003</c:v>
                </c:pt>
                <c:pt idx="24409">
                  <c:v>41561.042000000001</c:v>
                </c:pt>
                <c:pt idx="24410">
                  <c:v>41561.082999999999</c:v>
                </c:pt>
                <c:pt idx="24411">
                  <c:v>41561.125</c:v>
                </c:pt>
                <c:pt idx="24412">
                  <c:v>41561.165999999997</c:v>
                </c:pt>
                <c:pt idx="24413">
                  <c:v>41561.207999999999</c:v>
                </c:pt>
                <c:pt idx="24414">
                  <c:v>41561.25</c:v>
                </c:pt>
                <c:pt idx="24415">
                  <c:v>41561.292000000001</c:v>
                </c:pt>
                <c:pt idx="24416">
                  <c:v>41561.332999999999</c:v>
                </c:pt>
                <c:pt idx="24417">
                  <c:v>41561.374000000003</c:v>
                </c:pt>
                <c:pt idx="24418">
                  <c:v>41561.415999999997</c:v>
                </c:pt>
                <c:pt idx="24419">
                  <c:v>41561.457999999999</c:v>
                </c:pt>
                <c:pt idx="24420">
                  <c:v>41561.5</c:v>
                </c:pt>
                <c:pt idx="24421">
                  <c:v>41561.54</c:v>
                </c:pt>
                <c:pt idx="24422">
                  <c:v>41561.582999999999</c:v>
                </c:pt>
                <c:pt idx="24423">
                  <c:v>41561.625</c:v>
                </c:pt>
                <c:pt idx="24424">
                  <c:v>41561.667000000001</c:v>
                </c:pt>
                <c:pt idx="24425">
                  <c:v>41561.707000000002</c:v>
                </c:pt>
                <c:pt idx="24426">
                  <c:v>41561.75</c:v>
                </c:pt>
                <c:pt idx="24427">
                  <c:v>41561.79</c:v>
                </c:pt>
                <c:pt idx="24428">
                  <c:v>41561.832999999999</c:v>
                </c:pt>
                <c:pt idx="24429">
                  <c:v>41561.875</c:v>
                </c:pt>
                <c:pt idx="24430">
                  <c:v>41561.915999999997</c:v>
                </c:pt>
                <c:pt idx="24431">
                  <c:v>41561.957999999999</c:v>
                </c:pt>
                <c:pt idx="24432">
                  <c:v>41562</c:v>
                </c:pt>
                <c:pt idx="24433">
                  <c:v>41562.042000000001</c:v>
                </c:pt>
                <c:pt idx="24434">
                  <c:v>41562.082000000002</c:v>
                </c:pt>
                <c:pt idx="24435">
                  <c:v>41562.125</c:v>
                </c:pt>
                <c:pt idx="24436">
                  <c:v>41562.165999999997</c:v>
                </c:pt>
                <c:pt idx="24437">
                  <c:v>41562.207999999999</c:v>
                </c:pt>
                <c:pt idx="24438">
                  <c:v>41562.25</c:v>
                </c:pt>
                <c:pt idx="24439">
                  <c:v>41562.290999999997</c:v>
                </c:pt>
                <c:pt idx="24440">
                  <c:v>41562.332000000002</c:v>
                </c:pt>
                <c:pt idx="24441">
                  <c:v>41562.375</c:v>
                </c:pt>
                <c:pt idx="24442">
                  <c:v>41562.415000000001</c:v>
                </c:pt>
                <c:pt idx="24443">
                  <c:v>41562.457999999999</c:v>
                </c:pt>
                <c:pt idx="24444">
                  <c:v>41562.499000000003</c:v>
                </c:pt>
                <c:pt idx="24445">
                  <c:v>41562.540999999997</c:v>
                </c:pt>
                <c:pt idx="24446">
                  <c:v>41562.582000000002</c:v>
                </c:pt>
                <c:pt idx="24447">
                  <c:v>41562.625</c:v>
                </c:pt>
                <c:pt idx="24448">
                  <c:v>41562.665999999997</c:v>
                </c:pt>
                <c:pt idx="24449">
                  <c:v>41562.707999999999</c:v>
                </c:pt>
                <c:pt idx="24450">
                  <c:v>41562.75</c:v>
                </c:pt>
                <c:pt idx="24451">
                  <c:v>41562.790999999997</c:v>
                </c:pt>
                <c:pt idx="24452">
                  <c:v>41562.832999999999</c:v>
                </c:pt>
                <c:pt idx="24453">
                  <c:v>41562.875</c:v>
                </c:pt>
                <c:pt idx="24454">
                  <c:v>41562.915999999997</c:v>
                </c:pt>
                <c:pt idx="24455">
                  <c:v>41562.957999999999</c:v>
                </c:pt>
                <c:pt idx="24456">
                  <c:v>41563</c:v>
                </c:pt>
                <c:pt idx="24457">
                  <c:v>41563.040999999997</c:v>
                </c:pt>
                <c:pt idx="24458">
                  <c:v>41563.082999999999</c:v>
                </c:pt>
                <c:pt idx="24459">
                  <c:v>41563.124000000003</c:v>
                </c:pt>
                <c:pt idx="24460">
                  <c:v>41563.167000000001</c:v>
                </c:pt>
                <c:pt idx="24461">
                  <c:v>41563.207999999999</c:v>
                </c:pt>
                <c:pt idx="24462">
                  <c:v>41563.249000000003</c:v>
                </c:pt>
                <c:pt idx="24463">
                  <c:v>41563.29</c:v>
                </c:pt>
                <c:pt idx="24464">
                  <c:v>41563.332999999999</c:v>
                </c:pt>
                <c:pt idx="24465">
                  <c:v>41563.374000000003</c:v>
                </c:pt>
                <c:pt idx="24466">
                  <c:v>41563.415999999997</c:v>
                </c:pt>
                <c:pt idx="24467">
                  <c:v>41563.457000000002</c:v>
                </c:pt>
                <c:pt idx="24468">
                  <c:v>41563.499000000003</c:v>
                </c:pt>
                <c:pt idx="24469">
                  <c:v>41563.540999999997</c:v>
                </c:pt>
                <c:pt idx="24470">
                  <c:v>41563.582999999999</c:v>
                </c:pt>
                <c:pt idx="24471">
                  <c:v>41563.625</c:v>
                </c:pt>
                <c:pt idx="24472">
                  <c:v>41563.665999999997</c:v>
                </c:pt>
                <c:pt idx="24473">
                  <c:v>41563.707000000002</c:v>
                </c:pt>
                <c:pt idx="24474">
                  <c:v>41563.75</c:v>
                </c:pt>
                <c:pt idx="24475">
                  <c:v>41563.79</c:v>
                </c:pt>
                <c:pt idx="24476">
                  <c:v>41563.832999999999</c:v>
                </c:pt>
                <c:pt idx="24477">
                  <c:v>41563.875</c:v>
                </c:pt>
                <c:pt idx="24478">
                  <c:v>41563.915000000001</c:v>
                </c:pt>
                <c:pt idx="24479">
                  <c:v>41563.957999999999</c:v>
                </c:pt>
                <c:pt idx="24480">
                  <c:v>41563.999000000003</c:v>
                </c:pt>
                <c:pt idx="24481">
                  <c:v>41564.042000000001</c:v>
                </c:pt>
                <c:pt idx="24482">
                  <c:v>41564.082000000002</c:v>
                </c:pt>
                <c:pt idx="24483">
                  <c:v>41564.124000000003</c:v>
                </c:pt>
                <c:pt idx="24484">
                  <c:v>41564.165999999997</c:v>
                </c:pt>
                <c:pt idx="24485">
                  <c:v>41564.207999999999</c:v>
                </c:pt>
                <c:pt idx="24486">
                  <c:v>41564.249000000003</c:v>
                </c:pt>
                <c:pt idx="24487">
                  <c:v>41564.290999999997</c:v>
                </c:pt>
                <c:pt idx="24488">
                  <c:v>41564.332999999999</c:v>
                </c:pt>
                <c:pt idx="24489">
                  <c:v>41564.375</c:v>
                </c:pt>
                <c:pt idx="24490">
                  <c:v>41564.415000000001</c:v>
                </c:pt>
                <c:pt idx="24491">
                  <c:v>41564.457000000002</c:v>
                </c:pt>
                <c:pt idx="24492">
                  <c:v>41564.499000000003</c:v>
                </c:pt>
                <c:pt idx="24493">
                  <c:v>41564.540999999997</c:v>
                </c:pt>
                <c:pt idx="24494">
                  <c:v>41564.582999999999</c:v>
                </c:pt>
                <c:pt idx="24495">
                  <c:v>41564.624000000003</c:v>
                </c:pt>
                <c:pt idx="24496">
                  <c:v>41564.665999999997</c:v>
                </c:pt>
                <c:pt idx="24497">
                  <c:v>41564.707999999999</c:v>
                </c:pt>
                <c:pt idx="24498">
                  <c:v>41564.75</c:v>
                </c:pt>
                <c:pt idx="24499">
                  <c:v>41564.792000000001</c:v>
                </c:pt>
                <c:pt idx="24500">
                  <c:v>41564.832999999999</c:v>
                </c:pt>
                <c:pt idx="24501">
                  <c:v>41564.875</c:v>
                </c:pt>
                <c:pt idx="24502">
                  <c:v>41564.915000000001</c:v>
                </c:pt>
                <c:pt idx="24503">
                  <c:v>41564.957999999999</c:v>
                </c:pt>
                <c:pt idx="24504">
                  <c:v>41565</c:v>
                </c:pt>
                <c:pt idx="24505">
                  <c:v>41565.040000000001</c:v>
                </c:pt>
                <c:pt idx="24506">
                  <c:v>41565.082999999999</c:v>
                </c:pt>
                <c:pt idx="24507">
                  <c:v>41565.125</c:v>
                </c:pt>
                <c:pt idx="24508">
                  <c:v>41565.165999999997</c:v>
                </c:pt>
                <c:pt idx="24509">
                  <c:v>41565.207000000002</c:v>
                </c:pt>
                <c:pt idx="24510">
                  <c:v>41565.25</c:v>
                </c:pt>
                <c:pt idx="24511">
                  <c:v>41565.292000000001</c:v>
                </c:pt>
                <c:pt idx="24512">
                  <c:v>41565.332999999999</c:v>
                </c:pt>
                <c:pt idx="24513">
                  <c:v>41565.375</c:v>
                </c:pt>
                <c:pt idx="24514">
                  <c:v>41565.415999999997</c:v>
                </c:pt>
                <c:pt idx="24515">
                  <c:v>41565.457999999999</c:v>
                </c:pt>
                <c:pt idx="24516">
                  <c:v>41565.5</c:v>
                </c:pt>
                <c:pt idx="24517">
                  <c:v>41565.540999999997</c:v>
                </c:pt>
                <c:pt idx="24518">
                  <c:v>41565.582999999999</c:v>
                </c:pt>
                <c:pt idx="24519">
                  <c:v>41565.625</c:v>
                </c:pt>
                <c:pt idx="24520">
                  <c:v>41565.665999999997</c:v>
                </c:pt>
                <c:pt idx="24521">
                  <c:v>41565.707999999999</c:v>
                </c:pt>
                <c:pt idx="24522">
                  <c:v>41565.749000000003</c:v>
                </c:pt>
                <c:pt idx="24523">
                  <c:v>41565.792000000001</c:v>
                </c:pt>
                <c:pt idx="24524">
                  <c:v>41565.832999999999</c:v>
                </c:pt>
                <c:pt idx="24525">
                  <c:v>41565.874000000003</c:v>
                </c:pt>
                <c:pt idx="24526">
                  <c:v>41565.915000000001</c:v>
                </c:pt>
                <c:pt idx="24527">
                  <c:v>41565.957999999999</c:v>
                </c:pt>
                <c:pt idx="24528">
                  <c:v>41565.999000000003</c:v>
                </c:pt>
                <c:pt idx="24529">
                  <c:v>41566.042000000001</c:v>
                </c:pt>
                <c:pt idx="24530">
                  <c:v>41566.082000000002</c:v>
                </c:pt>
                <c:pt idx="24531">
                  <c:v>41566.125</c:v>
                </c:pt>
                <c:pt idx="24532">
                  <c:v>41566.165999999997</c:v>
                </c:pt>
                <c:pt idx="24533">
                  <c:v>41566.207999999999</c:v>
                </c:pt>
                <c:pt idx="24534">
                  <c:v>41566.249000000003</c:v>
                </c:pt>
                <c:pt idx="24535">
                  <c:v>41566.29</c:v>
                </c:pt>
                <c:pt idx="24536">
                  <c:v>41566.332999999999</c:v>
                </c:pt>
                <c:pt idx="24537">
                  <c:v>41566.374000000003</c:v>
                </c:pt>
                <c:pt idx="24538">
                  <c:v>41566.415999999997</c:v>
                </c:pt>
                <c:pt idx="24539">
                  <c:v>41566.457000000002</c:v>
                </c:pt>
                <c:pt idx="24540">
                  <c:v>41566.499000000003</c:v>
                </c:pt>
                <c:pt idx="24541">
                  <c:v>41566.540999999997</c:v>
                </c:pt>
                <c:pt idx="24542">
                  <c:v>41566.582999999999</c:v>
                </c:pt>
                <c:pt idx="24543">
                  <c:v>41566.624000000003</c:v>
                </c:pt>
                <c:pt idx="24544">
                  <c:v>41566.665000000001</c:v>
                </c:pt>
                <c:pt idx="24545">
                  <c:v>41566.707999999999</c:v>
                </c:pt>
                <c:pt idx="24546">
                  <c:v>41566.749000000003</c:v>
                </c:pt>
                <c:pt idx="24547">
                  <c:v>41566.79</c:v>
                </c:pt>
                <c:pt idx="24548">
                  <c:v>41566.832999999999</c:v>
                </c:pt>
                <c:pt idx="24549">
                  <c:v>41566.873</c:v>
                </c:pt>
                <c:pt idx="24550">
                  <c:v>41566.915999999997</c:v>
                </c:pt>
                <c:pt idx="24551">
                  <c:v>41566.957000000002</c:v>
                </c:pt>
                <c:pt idx="24552">
                  <c:v>41566.999000000003</c:v>
                </c:pt>
                <c:pt idx="24553">
                  <c:v>41567.040999999997</c:v>
                </c:pt>
                <c:pt idx="24554">
                  <c:v>41567.082999999999</c:v>
                </c:pt>
                <c:pt idx="24555">
                  <c:v>41567.125</c:v>
                </c:pt>
                <c:pt idx="24556">
                  <c:v>41567.167000000001</c:v>
                </c:pt>
                <c:pt idx="24557">
                  <c:v>41567.207000000002</c:v>
                </c:pt>
                <c:pt idx="24558">
                  <c:v>41567.25</c:v>
                </c:pt>
                <c:pt idx="24559">
                  <c:v>41567.290999999997</c:v>
                </c:pt>
                <c:pt idx="24560">
                  <c:v>41567.332000000002</c:v>
                </c:pt>
                <c:pt idx="24561">
                  <c:v>41567.374000000003</c:v>
                </c:pt>
                <c:pt idx="24562">
                  <c:v>41567.415999999997</c:v>
                </c:pt>
                <c:pt idx="24563">
                  <c:v>41567.457000000002</c:v>
                </c:pt>
                <c:pt idx="24564">
                  <c:v>41567.5</c:v>
                </c:pt>
                <c:pt idx="24565">
                  <c:v>41567.542000000001</c:v>
                </c:pt>
                <c:pt idx="24566">
                  <c:v>41567.582000000002</c:v>
                </c:pt>
                <c:pt idx="24567">
                  <c:v>41567.624000000003</c:v>
                </c:pt>
                <c:pt idx="24568">
                  <c:v>41567.667000000001</c:v>
                </c:pt>
                <c:pt idx="24569">
                  <c:v>41567.707000000002</c:v>
                </c:pt>
                <c:pt idx="24570">
                  <c:v>41567.749000000003</c:v>
                </c:pt>
                <c:pt idx="24571">
                  <c:v>41567.79</c:v>
                </c:pt>
                <c:pt idx="24572">
                  <c:v>41567.832000000002</c:v>
                </c:pt>
                <c:pt idx="24573">
                  <c:v>41567.874000000003</c:v>
                </c:pt>
                <c:pt idx="24574">
                  <c:v>41567.917000000001</c:v>
                </c:pt>
                <c:pt idx="24575">
                  <c:v>41567.957000000002</c:v>
                </c:pt>
                <c:pt idx="24576">
                  <c:v>41568</c:v>
                </c:pt>
                <c:pt idx="24577">
                  <c:v>41568.040999999997</c:v>
                </c:pt>
                <c:pt idx="24578">
                  <c:v>41568.082999999999</c:v>
                </c:pt>
                <c:pt idx="24579">
                  <c:v>41568.124000000003</c:v>
                </c:pt>
                <c:pt idx="24580">
                  <c:v>41568.167000000001</c:v>
                </c:pt>
                <c:pt idx="24581">
                  <c:v>41568.207000000002</c:v>
                </c:pt>
                <c:pt idx="24582">
                  <c:v>41568.25</c:v>
                </c:pt>
                <c:pt idx="24583">
                  <c:v>41568.29</c:v>
                </c:pt>
                <c:pt idx="24584">
                  <c:v>41568.332000000002</c:v>
                </c:pt>
                <c:pt idx="24585">
                  <c:v>41568.374000000003</c:v>
                </c:pt>
                <c:pt idx="24586">
                  <c:v>41568.415000000001</c:v>
                </c:pt>
                <c:pt idx="24587">
                  <c:v>41568.457999999999</c:v>
                </c:pt>
                <c:pt idx="24588">
                  <c:v>41568.499000000003</c:v>
                </c:pt>
                <c:pt idx="24589">
                  <c:v>41568.540999999997</c:v>
                </c:pt>
                <c:pt idx="24590">
                  <c:v>41568.582999999999</c:v>
                </c:pt>
                <c:pt idx="24591">
                  <c:v>41568.624000000003</c:v>
                </c:pt>
                <c:pt idx="24592">
                  <c:v>41568.665999999997</c:v>
                </c:pt>
                <c:pt idx="24593">
                  <c:v>41568.707999999999</c:v>
                </c:pt>
                <c:pt idx="24594">
                  <c:v>41568.75</c:v>
                </c:pt>
                <c:pt idx="24595">
                  <c:v>41568.792000000001</c:v>
                </c:pt>
                <c:pt idx="24596">
                  <c:v>41568.832000000002</c:v>
                </c:pt>
                <c:pt idx="24597">
                  <c:v>41568.874000000003</c:v>
                </c:pt>
                <c:pt idx="24598">
                  <c:v>41568.915999999997</c:v>
                </c:pt>
                <c:pt idx="24599">
                  <c:v>41568.957000000002</c:v>
                </c:pt>
                <c:pt idx="24600">
                  <c:v>41568.999000000003</c:v>
                </c:pt>
                <c:pt idx="24601">
                  <c:v>41569.042000000001</c:v>
                </c:pt>
                <c:pt idx="24602">
                  <c:v>41569.082999999999</c:v>
                </c:pt>
                <c:pt idx="24603">
                  <c:v>41569.125</c:v>
                </c:pt>
                <c:pt idx="24604">
                  <c:v>41569.165000000001</c:v>
                </c:pt>
                <c:pt idx="24605">
                  <c:v>41569.207000000002</c:v>
                </c:pt>
                <c:pt idx="24606">
                  <c:v>41569.249000000003</c:v>
                </c:pt>
                <c:pt idx="24607">
                  <c:v>41569.292000000001</c:v>
                </c:pt>
                <c:pt idx="24608">
                  <c:v>41569.332999999999</c:v>
                </c:pt>
                <c:pt idx="24609">
                  <c:v>41569.374000000003</c:v>
                </c:pt>
                <c:pt idx="24610">
                  <c:v>41569.415000000001</c:v>
                </c:pt>
                <c:pt idx="24611">
                  <c:v>41569.457999999999</c:v>
                </c:pt>
                <c:pt idx="24612">
                  <c:v>41569.499000000003</c:v>
                </c:pt>
                <c:pt idx="24613">
                  <c:v>41569.540999999997</c:v>
                </c:pt>
                <c:pt idx="24614">
                  <c:v>41569.582999999999</c:v>
                </c:pt>
                <c:pt idx="24615">
                  <c:v>41569.624000000003</c:v>
                </c:pt>
                <c:pt idx="24616">
                  <c:v>41569.665999999997</c:v>
                </c:pt>
                <c:pt idx="24617">
                  <c:v>41569.707000000002</c:v>
                </c:pt>
                <c:pt idx="24618">
                  <c:v>41569.75</c:v>
                </c:pt>
                <c:pt idx="24619">
                  <c:v>41569.79</c:v>
                </c:pt>
                <c:pt idx="24620">
                  <c:v>41569.832999999999</c:v>
                </c:pt>
                <c:pt idx="24621">
                  <c:v>41569.874000000003</c:v>
                </c:pt>
                <c:pt idx="24622">
                  <c:v>41569.917000000001</c:v>
                </c:pt>
                <c:pt idx="24623">
                  <c:v>41569.957999999999</c:v>
                </c:pt>
                <c:pt idx="24624">
                  <c:v>41570</c:v>
                </c:pt>
                <c:pt idx="24625">
                  <c:v>41570.04</c:v>
                </c:pt>
                <c:pt idx="24626">
                  <c:v>41570.082999999999</c:v>
                </c:pt>
                <c:pt idx="24627">
                  <c:v>41570.124000000003</c:v>
                </c:pt>
                <c:pt idx="24628">
                  <c:v>41570.165999999997</c:v>
                </c:pt>
                <c:pt idx="24629">
                  <c:v>41570.207000000002</c:v>
                </c:pt>
                <c:pt idx="24630">
                  <c:v>41570.249000000003</c:v>
                </c:pt>
                <c:pt idx="24631">
                  <c:v>41570.290999999997</c:v>
                </c:pt>
                <c:pt idx="24632">
                  <c:v>41570.332999999999</c:v>
                </c:pt>
                <c:pt idx="24633">
                  <c:v>41570.375</c:v>
                </c:pt>
                <c:pt idx="24634">
                  <c:v>41570.415000000001</c:v>
                </c:pt>
                <c:pt idx="24635">
                  <c:v>41570.457000000002</c:v>
                </c:pt>
                <c:pt idx="24636">
                  <c:v>41570.499000000003</c:v>
                </c:pt>
                <c:pt idx="24637">
                  <c:v>41570.54</c:v>
                </c:pt>
                <c:pt idx="24638">
                  <c:v>41570.582000000002</c:v>
                </c:pt>
                <c:pt idx="24639">
                  <c:v>41570.624000000003</c:v>
                </c:pt>
                <c:pt idx="24640">
                  <c:v>41570.667000000001</c:v>
                </c:pt>
                <c:pt idx="24641">
                  <c:v>41570.707000000002</c:v>
                </c:pt>
                <c:pt idx="24642">
                  <c:v>41570.749000000003</c:v>
                </c:pt>
                <c:pt idx="24643">
                  <c:v>41570.790999999997</c:v>
                </c:pt>
                <c:pt idx="24644">
                  <c:v>41570.832000000002</c:v>
                </c:pt>
                <c:pt idx="24645">
                  <c:v>41570.875</c:v>
                </c:pt>
                <c:pt idx="24646">
                  <c:v>41570.917000000001</c:v>
                </c:pt>
                <c:pt idx="24647">
                  <c:v>41570.957999999999</c:v>
                </c:pt>
                <c:pt idx="24648">
                  <c:v>41570.999000000003</c:v>
                </c:pt>
                <c:pt idx="24649">
                  <c:v>41571.042000000001</c:v>
                </c:pt>
                <c:pt idx="24650">
                  <c:v>41571.082999999999</c:v>
                </c:pt>
                <c:pt idx="24651">
                  <c:v>41571.124000000003</c:v>
                </c:pt>
                <c:pt idx="24652">
                  <c:v>41571.165000000001</c:v>
                </c:pt>
                <c:pt idx="24653">
                  <c:v>41571.207999999999</c:v>
                </c:pt>
                <c:pt idx="24654">
                  <c:v>41571.25</c:v>
                </c:pt>
                <c:pt idx="24655">
                  <c:v>41571.290999999997</c:v>
                </c:pt>
                <c:pt idx="24656">
                  <c:v>41571.332000000002</c:v>
                </c:pt>
                <c:pt idx="24657">
                  <c:v>41571.374000000003</c:v>
                </c:pt>
                <c:pt idx="24658">
                  <c:v>41571.417000000001</c:v>
                </c:pt>
                <c:pt idx="24659">
                  <c:v>41571.457999999999</c:v>
                </c:pt>
                <c:pt idx="24660">
                  <c:v>41571.499000000003</c:v>
                </c:pt>
                <c:pt idx="24661">
                  <c:v>41571.540999999997</c:v>
                </c:pt>
                <c:pt idx="24662">
                  <c:v>41571.582999999999</c:v>
                </c:pt>
                <c:pt idx="24663">
                  <c:v>41571.624000000003</c:v>
                </c:pt>
                <c:pt idx="24664">
                  <c:v>41571.665000000001</c:v>
                </c:pt>
                <c:pt idx="24665">
                  <c:v>41571.707999999999</c:v>
                </c:pt>
                <c:pt idx="24666">
                  <c:v>41571.749000000003</c:v>
                </c:pt>
                <c:pt idx="24667">
                  <c:v>41571.790999999997</c:v>
                </c:pt>
                <c:pt idx="24668">
                  <c:v>41571.832000000002</c:v>
                </c:pt>
                <c:pt idx="24669">
                  <c:v>41571.874000000003</c:v>
                </c:pt>
                <c:pt idx="24670">
                  <c:v>41571.915000000001</c:v>
                </c:pt>
                <c:pt idx="24671">
                  <c:v>41571.957999999999</c:v>
                </c:pt>
                <c:pt idx="24672">
                  <c:v>41572</c:v>
                </c:pt>
                <c:pt idx="24673">
                  <c:v>41572.042000000001</c:v>
                </c:pt>
                <c:pt idx="24674">
                  <c:v>41572.082999999999</c:v>
                </c:pt>
                <c:pt idx="24675">
                  <c:v>41572.123</c:v>
                </c:pt>
                <c:pt idx="24676">
                  <c:v>41572.165999999997</c:v>
                </c:pt>
                <c:pt idx="24677">
                  <c:v>41572.207000000002</c:v>
                </c:pt>
                <c:pt idx="24678">
                  <c:v>41572.249000000003</c:v>
                </c:pt>
                <c:pt idx="24679">
                  <c:v>41572.29</c:v>
                </c:pt>
                <c:pt idx="24680">
                  <c:v>41572.332999999999</c:v>
                </c:pt>
                <c:pt idx="24681">
                  <c:v>41572.374000000003</c:v>
                </c:pt>
                <c:pt idx="24682">
                  <c:v>41572.415000000001</c:v>
                </c:pt>
                <c:pt idx="24683">
                  <c:v>41572.457999999999</c:v>
                </c:pt>
                <c:pt idx="24684">
                  <c:v>41572.499000000003</c:v>
                </c:pt>
                <c:pt idx="24685">
                  <c:v>41572.540999999997</c:v>
                </c:pt>
                <c:pt idx="24686">
                  <c:v>41572.582999999999</c:v>
                </c:pt>
                <c:pt idx="24687">
                  <c:v>41572.625</c:v>
                </c:pt>
                <c:pt idx="24688">
                  <c:v>41572.665000000001</c:v>
                </c:pt>
                <c:pt idx="24689">
                  <c:v>41572.707000000002</c:v>
                </c:pt>
                <c:pt idx="24690">
                  <c:v>41572.749000000003</c:v>
                </c:pt>
                <c:pt idx="24691">
                  <c:v>41572.79</c:v>
                </c:pt>
                <c:pt idx="24692">
                  <c:v>41572.832000000002</c:v>
                </c:pt>
                <c:pt idx="24693">
                  <c:v>41572.875</c:v>
                </c:pt>
                <c:pt idx="24694">
                  <c:v>41572.915000000001</c:v>
                </c:pt>
                <c:pt idx="24695">
                  <c:v>41572.957000000002</c:v>
                </c:pt>
                <c:pt idx="24696">
                  <c:v>41573</c:v>
                </c:pt>
                <c:pt idx="24697">
                  <c:v>41573.040999999997</c:v>
                </c:pt>
                <c:pt idx="24698">
                  <c:v>41573.082999999999</c:v>
                </c:pt>
                <c:pt idx="24699">
                  <c:v>41573.125</c:v>
                </c:pt>
                <c:pt idx="24700">
                  <c:v>41573.165000000001</c:v>
                </c:pt>
                <c:pt idx="24701">
                  <c:v>41573.207000000002</c:v>
                </c:pt>
                <c:pt idx="24702">
                  <c:v>41573.249000000003</c:v>
                </c:pt>
                <c:pt idx="24703">
                  <c:v>41573.290999999997</c:v>
                </c:pt>
                <c:pt idx="24704">
                  <c:v>41573.332999999999</c:v>
                </c:pt>
                <c:pt idx="24705">
                  <c:v>41573.373</c:v>
                </c:pt>
                <c:pt idx="24706">
                  <c:v>41573.415999999997</c:v>
                </c:pt>
                <c:pt idx="24707">
                  <c:v>41573.457999999999</c:v>
                </c:pt>
                <c:pt idx="24708">
                  <c:v>41573.5</c:v>
                </c:pt>
                <c:pt idx="24709">
                  <c:v>41573.540999999997</c:v>
                </c:pt>
                <c:pt idx="24710">
                  <c:v>41573.582000000002</c:v>
                </c:pt>
                <c:pt idx="24711">
                  <c:v>41573.623</c:v>
                </c:pt>
                <c:pt idx="24712">
                  <c:v>41573.667000000001</c:v>
                </c:pt>
                <c:pt idx="24713">
                  <c:v>41573.707999999999</c:v>
                </c:pt>
                <c:pt idx="24714">
                  <c:v>41573.75</c:v>
                </c:pt>
                <c:pt idx="24715">
                  <c:v>41573.790999999997</c:v>
                </c:pt>
                <c:pt idx="24716">
                  <c:v>41573.832999999999</c:v>
                </c:pt>
                <c:pt idx="24717">
                  <c:v>41573.874000000003</c:v>
                </c:pt>
                <c:pt idx="24718">
                  <c:v>41573.915999999997</c:v>
                </c:pt>
                <c:pt idx="24719">
                  <c:v>41573.957999999999</c:v>
                </c:pt>
                <c:pt idx="24720">
                  <c:v>41573.998</c:v>
                </c:pt>
                <c:pt idx="24721">
                  <c:v>41574.040999999997</c:v>
                </c:pt>
                <c:pt idx="24722">
                  <c:v>41574.082000000002</c:v>
                </c:pt>
                <c:pt idx="24723">
                  <c:v>41574.125</c:v>
                </c:pt>
                <c:pt idx="24724">
                  <c:v>41574.165000000001</c:v>
                </c:pt>
                <c:pt idx="24725">
                  <c:v>41574.207999999999</c:v>
                </c:pt>
                <c:pt idx="24726">
                  <c:v>41574.249000000003</c:v>
                </c:pt>
                <c:pt idx="24727">
                  <c:v>41574.29</c:v>
                </c:pt>
                <c:pt idx="24728">
                  <c:v>41574.332999999999</c:v>
                </c:pt>
                <c:pt idx="24729">
                  <c:v>41574.375</c:v>
                </c:pt>
                <c:pt idx="24730">
                  <c:v>41574.415999999997</c:v>
                </c:pt>
                <c:pt idx="24731">
                  <c:v>41574.457000000002</c:v>
                </c:pt>
                <c:pt idx="24732">
                  <c:v>41574.5</c:v>
                </c:pt>
                <c:pt idx="24733">
                  <c:v>41574.542000000001</c:v>
                </c:pt>
                <c:pt idx="24734">
                  <c:v>41574.582000000002</c:v>
                </c:pt>
                <c:pt idx="24735">
                  <c:v>41574.625</c:v>
                </c:pt>
                <c:pt idx="24736">
                  <c:v>41574.667000000001</c:v>
                </c:pt>
                <c:pt idx="24737">
                  <c:v>41574.707000000002</c:v>
                </c:pt>
                <c:pt idx="24738">
                  <c:v>41574.748</c:v>
                </c:pt>
                <c:pt idx="24739">
                  <c:v>41574.79</c:v>
                </c:pt>
                <c:pt idx="24740">
                  <c:v>41574.832000000002</c:v>
                </c:pt>
                <c:pt idx="24741">
                  <c:v>41574.874000000003</c:v>
                </c:pt>
                <c:pt idx="24742">
                  <c:v>41574.915999999997</c:v>
                </c:pt>
                <c:pt idx="24743">
                  <c:v>41574.957999999999</c:v>
                </c:pt>
                <c:pt idx="24744">
                  <c:v>41575</c:v>
                </c:pt>
                <c:pt idx="24745">
                  <c:v>41575.040999999997</c:v>
                </c:pt>
                <c:pt idx="24746">
                  <c:v>41575.082999999999</c:v>
                </c:pt>
                <c:pt idx="24747">
                  <c:v>41575.125</c:v>
                </c:pt>
                <c:pt idx="24748">
                  <c:v>41575.165999999997</c:v>
                </c:pt>
                <c:pt idx="24749">
                  <c:v>41575.207999999999</c:v>
                </c:pt>
                <c:pt idx="24750">
                  <c:v>41575.25</c:v>
                </c:pt>
                <c:pt idx="24751">
                  <c:v>41575.292000000001</c:v>
                </c:pt>
                <c:pt idx="24752">
                  <c:v>41575.332000000002</c:v>
                </c:pt>
                <c:pt idx="24753">
                  <c:v>41575.374000000003</c:v>
                </c:pt>
                <c:pt idx="24754">
                  <c:v>41575.417000000001</c:v>
                </c:pt>
                <c:pt idx="24755">
                  <c:v>41575.457999999999</c:v>
                </c:pt>
                <c:pt idx="24756">
                  <c:v>41575.5</c:v>
                </c:pt>
                <c:pt idx="24757">
                  <c:v>41575.540999999997</c:v>
                </c:pt>
                <c:pt idx="24758">
                  <c:v>41575.582999999999</c:v>
                </c:pt>
                <c:pt idx="24759">
                  <c:v>41575.625</c:v>
                </c:pt>
                <c:pt idx="24760">
                  <c:v>41575.665999999997</c:v>
                </c:pt>
                <c:pt idx="24761">
                  <c:v>41575.707999999999</c:v>
                </c:pt>
                <c:pt idx="24762">
                  <c:v>41575.75</c:v>
                </c:pt>
                <c:pt idx="24763">
                  <c:v>41575.79</c:v>
                </c:pt>
                <c:pt idx="24764">
                  <c:v>41575.832999999999</c:v>
                </c:pt>
                <c:pt idx="24765">
                  <c:v>41575.874000000003</c:v>
                </c:pt>
                <c:pt idx="24766">
                  <c:v>41575.915999999997</c:v>
                </c:pt>
                <c:pt idx="24767">
                  <c:v>41575.957999999999</c:v>
                </c:pt>
                <c:pt idx="24768">
                  <c:v>41576</c:v>
                </c:pt>
                <c:pt idx="24769">
                  <c:v>41576.042000000001</c:v>
                </c:pt>
                <c:pt idx="24770">
                  <c:v>41576.082000000002</c:v>
                </c:pt>
                <c:pt idx="24771">
                  <c:v>41576.124000000003</c:v>
                </c:pt>
                <c:pt idx="24772">
                  <c:v>41576.165000000001</c:v>
                </c:pt>
                <c:pt idx="24773">
                  <c:v>41576.207999999999</c:v>
                </c:pt>
                <c:pt idx="24774">
                  <c:v>41576.249000000003</c:v>
                </c:pt>
                <c:pt idx="24775">
                  <c:v>41576.292000000001</c:v>
                </c:pt>
                <c:pt idx="24776">
                  <c:v>41576.332999999999</c:v>
                </c:pt>
                <c:pt idx="24777">
                  <c:v>41576.374000000003</c:v>
                </c:pt>
                <c:pt idx="24778">
                  <c:v>41576.415999999997</c:v>
                </c:pt>
                <c:pt idx="24779">
                  <c:v>41576.457999999999</c:v>
                </c:pt>
                <c:pt idx="24780">
                  <c:v>41576.499000000003</c:v>
                </c:pt>
                <c:pt idx="24781">
                  <c:v>41576.542000000001</c:v>
                </c:pt>
                <c:pt idx="24782">
                  <c:v>41576.582000000002</c:v>
                </c:pt>
                <c:pt idx="24783">
                  <c:v>41576.624000000003</c:v>
                </c:pt>
                <c:pt idx="24784">
                  <c:v>41576.665000000001</c:v>
                </c:pt>
                <c:pt idx="24785">
                  <c:v>41576.707000000002</c:v>
                </c:pt>
                <c:pt idx="24786">
                  <c:v>41576.749000000003</c:v>
                </c:pt>
                <c:pt idx="24787">
                  <c:v>41576.792000000001</c:v>
                </c:pt>
                <c:pt idx="24788">
                  <c:v>41576.832000000002</c:v>
                </c:pt>
                <c:pt idx="24789">
                  <c:v>41576.874000000003</c:v>
                </c:pt>
                <c:pt idx="24790">
                  <c:v>41576.915999999997</c:v>
                </c:pt>
                <c:pt idx="24791">
                  <c:v>41576.957999999999</c:v>
                </c:pt>
                <c:pt idx="24792">
                  <c:v>41577</c:v>
                </c:pt>
                <c:pt idx="24793">
                  <c:v>41577.040999999997</c:v>
                </c:pt>
                <c:pt idx="24794">
                  <c:v>41577.082999999999</c:v>
                </c:pt>
                <c:pt idx="24795">
                  <c:v>41577.125</c:v>
                </c:pt>
                <c:pt idx="24796">
                  <c:v>41577.167000000001</c:v>
                </c:pt>
                <c:pt idx="24797">
                  <c:v>41577.207000000002</c:v>
                </c:pt>
                <c:pt idx="24798">
                  <c:v>41577.249000000003</c:v>
                </c:pt>
                <c:pt idx="24799">
                  <c:v>41577.29</c:v>
                </c:pt>
                <c:pt idx="24800">
                  <c:v>41577.332000000002</c:v>
                </c:pt>
                <c:pt idx="24801">
                  <c:v>41577.374000000003</c:v>
                </c:pt>
                <c:pt idx="24802">
                  <c:v>41577.415999999997</c:v>
                </c:pt>
                <c:pt idx="24803">
                  <c:v>41577.457999999999</c:v>
                </c:pt>
                <c:pt idx="24804">
                  <c:v>41577.5</c:v>
                </c:pt>
                <c:pt idx="24805">
                  <c:v>41577.540999999997</c:v>
                </c:pt>
                <c:pt idx="24806">
                  <c:v>41577.582999999999</c:v>
                </c:pt>
                <c:pt idx="24807">
                  <c:v>41577.625</c:v>
                </c:pt>
                <c:pt idx="24808">
                  <c:v>41577.667000000001</c:v>
                </c:pt>
                <c:pt idx="24809">
                  <c:v>41577.707000000002</c:v>
                </c:pt>
                <c:pt idx="24810">
                  <c:v>41577.749000000003</c:v>
                </c:pt>
                <c:pt idx="24811">
                  <c:v>41577.792000000001</c:v>
                </c:pt>
                <c:pt idx="24812">
                  <c:v>41577.832000000002</c:v>
                </c:pt>
                <c:pt idx="24813">
                  <c:v>41577.874000000003</c:v>
                </c:pt>
                <c:pt idx="24814">
                  <c:v>41577.915999999997</c:v>
                </c:pt>
                <c:pt idx="24815">
                  <c:v>41577.957000000002</c:v>
                </c:pt>
                <c:pt idx="24816">
                  <c:v>41578</c:v>
                </c:pt>
                <c:pt idx="24817">
                  <c:v>41578.042000000001</c:v>
                </c:pt>
                <c:pt idx="24818">
                  <c:v>41578.082000000002</c:v>
                </c:pt>
                <c:pt idx="24819">
                  <c:v>41578.125</c:v>
                </c:pt>
                <c:pt idx="24820">
                  <c:v>41578.165000000001</c:v>
                </c:pt>
                <c:pt idx="24821">
                  <c:v>41578.207000000002</c:v>
                </c:pt>
                <c:pt idx="24822">
                  <c:v>41578.249000000003</c:v>
                </c:pt>
                <c:pt idx="24823">
                  <c:v>41578.290999999997</c:v>
                </c:pt>
                <c:pt idx="24824">
                  <c:v>41578.332999999999</c:v>
                </c:pt>
                <c:pt idx="24825">
                  <c:v>41578.375</c:v>
                </c:pt>
                <c:pt idx="24826">
                  <c:v>41578.415999999997</c:v>
                </c:pt>
                <c:pt idx="24827">
                  <c:v>41578.457000000002</c:v>
                </c:pt>
                <c:pt idx="24828">
                  <c:v>41578.5</c:v>
                </c:pt>
                <c:pt idx="24829">
                  <c:v>41578.540999999997</c:v>
                </c:pt>
                <c:pt idx="24830">
                  <c:v>41578.582999999999</c:v>
                </c:pt>
                <c:pt idx="24831">
                  <c:v>41578.625</c:v>
                </c:pt>
                <c:pt idx="24832">
                  <c:v>41578.667000000001</c:v>
                </c:pt>
                <c:pt idx="24833">
                  <c:v>41578.707999999999</c:v>
                </c:pt>
                <c:pt idx="24834">
                  <c:v>41578.749000000003</c:v>
                </c:pt>
                <c:pt idx="24835">
                  <c:v>41578.792000000001</c:v>
                </c:pt>
                <c:pt idx="24836">
                  <c:v>41578.832000000002</c:v>
                </c:pt>
                <c:pt idx="24837">
                  <c:v>41578.874000000003</c:v>
                </c:pt>
                <c:pt idx="24838">
                  <c:v>41578.915999999997</c:v>
                </c:pt>
                <c:pt idx="24839">
                  <c:v>41578.957999999999</c:v>
                </c:pt>
                <c:pt idx="24840">
                  <c:v>41578.999000000003</c:v>
                </c:pt>
                <c:pt idx="24841">
                  <c:v>41579.040999999997</c:v>
                </c:pt>
                <c:pt idx="24842">
                  <c:v>41579.082999999999</c:v>
                </c:pt>
                <c:pt idx="24843">
                  <c:v>41579.125</c:v>
                </c:pt>
                <c:pt idx="24844">
                  <c:v>41579.165999999997</c:v>
                </c:pt>
                <c:pt idx="24845">
                  <c:v>41579.207999999999</c:v>
                </c:pt>
                <c:pt idx="24846">
                  <c:v>41579.25</c:v>
                </c:pt>
                <c:pt idx="24847">
                  <c:v>41579.292000000001</c:v>
                </c:pt>
                <c:pt idx="24848">
                  <c:v>41579.332999999999</c:v>
                </c:pt>
                <c:pt idx="24849">
                  <c:v>41579.374000000003</c:v>
                </c:pt>
                <c:pt idx="24850">
                  <c:v>41579.415999999997</c:v>
                </c:pt>
                <c:pt idx="24851">
                  <c:v>41579.457999999999</c:v>
                </c:pt>
                <c:pt idx="24852">
                  <c:v>41579.5</c:v>
                </c:pt>
                <c:pt idx="24853">
                  <c:v>41579.540999999997</c:v>
                </c:pt>
                <c:pt idx="24854">
                  <c:v>41579.582999999999</c:v>
                </c:pt>
                <c:pt idx="24855">
                  <c:v>41579.624000000003</c:v>
                </c:pt>
                <c:pt idx="24856">
                  <c:v>41579.667000000001</c:v>
                </c:pt>
                <c:pt idx="24857">
                  <c:v>41579.707000000002</c:v>
                </c:pt>
                <c:pt idx="24858">
                  <c:v>41579.749000000003</c:v>
                </c:pt>
                <c:pt idx="24859">
                  <c:v>41579.790999999997</c:v>
                </c:pt>
                <c:pt idx="24860">
                  <c:v>41579.832000000002</c:v>
                </c:pt>
                <c:pt idx="24861">
                  <c:v>41579.873</c:v>
                </c:pt>
                <c:pt idx="24862">
                  <c:v>41579.915999999997</c:v>
                </c:pt>
                <c:pt idx="24863">
                  <c:v>41579.957999999999</c:v>
                </c:pt>
                <c:pt idx="24864">
                  <c:v>41579.999000000003</c:v>
                </c:pt>
                <c:pt idx="24865">
                  <c:v>41580.040999999997</c:v>
                </c:pt>
                <c:pt idx="24866">
                  <c:v>41580.082999999999</c:v>
                </c:pt>
                <c:pt idx="24867">
                  <c:v>41580.124000000003</c:v>
                </c:pt>
                <c:pt idx="24868">
                  <c:v>41580.165999999997</c:v>
                </c:pt>
                <c:pt idx="24869">
                  <c:v>41580.207999999999</c:v>
                </c:pt>
                <c:pt idx="24870">
                  <c:v>41580.25</c:v>
                </c:pt>
                <c:pt idx="24871">
                  <c:v>41580.292000000001</c:v>
                </c:pt>
                <c:pt idx="24872">
                  <c:v>41580.332000000002</c:v>
                </c:pt>
                <c:pt idx="24873">
                  <c:v>41580.375</c:v>
                </c:pt>
                <c:pt idx="24874">
                  <c:v>41580.415000000001</c:v>
                </c:pt>
                <c:pt idx="24875">
                  <c:v>41580.457999999999</c:v>
                </c:pt>
                <c:pt idx="24876">
                  <c:v>41580.5</c:v>
                </c:pt>
                <c:pt idx="24877">
                  <c:v>41580.542000000001</c:v>
                </c:pt>
                <c:pt idx="24878">
                  <c:v>41580.582000000002</c:v>
                </c:pt>
                <c:pt idx="24879">
                  <c:v>41580.625</c:v>
                </c:pt>
                <c:pt idx="24880">
                  <c:v>41580.665999999997</c:v>
                </c:pt>
                <c:pt idx="24881">
                  <c:v>41580.707999999999</c:v>
                </c:pt>
                <c:pt idx="24882">
                  <c:v>41580.75</c:v>
                </c:pt>
                <c:pt idx="24883">
                  <c:v>41580.792000000001</c:v>
                </c:pt>
                <c:pt idx="24884">
                  <c:v>41580.832999999999</c:v>
                </c:pt>
                <c:pt idx="24885">
                  <c:v>41580.875</c:v>
                </c:pt>
                <c:pt idx="24886">
                  <c:v>41580.917000000001</c:v>
                </c:pt>
                <c:pt idx="24887">
                  <c:v>41580.957000000002</c:v>
                </c:pt>
                <c:pt idx="24888">
                  <c:v>41581</c:v>
                </c:pt>
                <c:pt idx="24889">
                  <c:v>41581.040999999997</c:v>
                </c:pt>
                <c:pt idx="24890">
                  <c:v>41581.082000000002</c:v>
                </c:pt>
                <c:pt idx="24891">
                  <c:v>41581.123</c:v>
                </c:pt>
                <c:pt idx="24892">
                  <c:v>41581.167000000001</c:v>
                </c:pt>
                <c:pt idx="24893">
                  <c:v>41581.207000000002</c:v>
                </c:pt>
                <c:pt idx="24894">
                  <c:v>41581.248</c:v>
                </c:pt>
                <c:pt idx="24895">
                  <c:v>41581.292000000001</c:v>
                </c:pt>
                <c:pt idx="24896">
                  <c:v>41581.332999999999</c:v>
                </c:pt>
                <c:pt idx="24897">
                  <c:v>41581.374000000003</c:v>
                </c:pt>
                <c:pt idx="24898">
                  <c:v>41581.415999999997</c:v>
                </c:pt>
                <c:pt idx="24899">
                  <c:v>41581.457000000002</c:v>
                </c:pt>
                <c:pt idx="24900">
                  <c:v>41581.5</c:v>
                </c:pt>
                <c:pt idx="24901">
                  <c:v>41581.542000000001</c:v>
                </c:pt>
                <c:pt idx="24902">
                  <c:v>41581.582999999999</c:v>
                </c:pt>
                <c:pt idx="24903">
                  <c:v>41581.624000000003</c:v>
                </c:pt>
                <c:pt idx="24904">
                  <c:v>41581.667000000001</c:v>
                </c:pt>
                <c:pt idx="24905">
                  <c:v>41581.707000000002</c:v>
                </c:pt>
                <c:pt idx="24906">
                  <c:v>41581.75</c:v>
                </c:pt>
                <c:pt idx="24907">
                  <c:v>41581.792000000001</c:v>
                </c:pt>
                <c:pt idx="24908">
                  <c:v>41581.832999999999</c:v>
                </c:pt>
                <c:pt idx="24909">
                  <c:v>41581.874000000003</c:v>
                </c:pt>
                <c:pt idx="24910">
                  <c:v>41581.915000000001</c:v>
                </c:pt>
                <c:pt idx="24911">
                  <c:v>41581.957999999999</c:v>
                </c:pt>
                <c:pt idx="24912">
                  <c:v>41581.999000000003</c:v>
                </c:pt>
                <c:pt idx="24913">
                  <c:v>41582.040999999997</c:v>
                </c:pt>
                <c:pt idx="24914">
                  <c:v>41582.082000000002</c:v>
                </c:pt>
                <c:pt idx="24915">
                  <c:v>41582.125</c:v>
                </c:pt>
                <c:pt idx="24916">
                  <c:v>41582.165000000001</c:v>
                </c:pt>
                <c:pt idx="24917">
                  <c:v>41582.207999999999</c:v>
                </c:pt>
                <c:pt idx="24918">
                  <c:v>41582.25</c:v>
                </c:pt>
                <c:pt idx="24919">
                  <c:v>41582.292000000001</c:v>
                </c:pt>
                <c:pt idx="24920">
                  <c:v>41582.332999999999</c:v>
                </c:pt>
                <c:pt idx="24921">
                  <c:v>41582.375</c:v>
                </c:pt>
                <c:pt idx="24922">
                  <c:v>41582.415999999997</c:v>
                </c:pt>
                <c:pt idx="24923">
                  <c:v>41582.457999999999</c:v>
                </c:pt>
                <c:pt idx="24924">
                  <c:v>41582.499000000003</c:v>
                </c:pt>
                <c:pt idx="24925">
                  <c:v>41582.540999999997</c:v>
                </c:pt>
                <c:pt idx="24926">
                  <c:v>41582.582999999999</c:v>
                </c:pt>
                <c:pt idx="24927">
                  <c:v>41582.625</c:v>
                </c:pt>
                <c:pt idx="24928">
                  <c:v>41582.665999999997</c:v>
                </c:pt>
                <c:pt idx="24929">
                  <c:v>41582.707000000002</c:v>
                </c:pt>
                <c:pt idx="24930">
                  <c:v>41582.749000000003</c:v>
                </c:pt>
                <c:pt idx="24931">
                  <c:v>41582.79</c:v>
                </c:pt>
                <c:pt idx="24932">
                  <c:v>41582.832000000002</c:v>
                </c:pt>
                <c:pt idx="24933">
                  <c:v>41582.875</c:v>
                </c:pt>
                <c:pt idx="24934">
                  <c:v>41582.917000000001</c:v>
                </c:pt>
                <c:pt idx="24935">
                  <c:v>41582.957000000002</c:v>
                </c:pt>
                <c:pt idx="24936">
                  <c:v>41582.999000000003</c:v>
                </c:pt>
                <c:pt idx="24937">
                  <c:v>41583.040999999997</c:v>
                </c:pt>
                <c:pt idx="24938">
                  <c:v>41583.082000000002</c:v>
                </c:pt>
                <c:pt idx="24939">
                  <c:v>41583.125</c:v>
                </c:pt>
                <c:pt idx="24940">
                  <c:v>41583.165000000001</c:v>
                </c:pt>
                <c:pt idx="24941">
                  <c:v>41583.207000000002</c:v>
                </c:pt>
                <c:pt idx="24942">
                  <c:v>41583.249000000003</c:v>
                </c:pt>
                <c:pt idx="24943">
                  <c:v>41583.290999999997</c:v>
                </c:pt>
                <c:pt idx="24944">
                  <c:v>41583.332999999999</c:v>
                </c:pt>
                <c:pt idx="24945">
                  <c:v>41583.374000000003</c:v>
                </c:pt>
                <c:pt idx="24946">
                  <c:v>41583.417000000001</c:v>
                </c:pt>
                <c:pt idx="24947">
                  <c:v>41583.457999999999</c:v>
                </c:pt>
                <c:pt idx="24948">
                  <c:v>41583.499000000003</c:v>
                </c:pt>
                <c:pt idx="24949">
                  <c:v>41583.54</c:v>
                </c:pt>
                <c:pt idx="24950">
                  <c:v>41583.582999999999</c:v>
                </c:pt>
                <c:pt idx="24951">
                  <c:v>41583.625</c:v>
                </c:pt>
                <c:pt idx="24952">
                  <c:v>41583.667000000001</c:v>
                </c:pt>
                <c:pt idx="24953">
                  <c:v>41583.707000000002</c:v>
                </c:pt>
                <c:pt idx="24954">
                  <c:v>41583.75</c:v>
                </c:pt>
                <c:pt idx="24955">
                  <c:v>41583.79</c:v>
                </c:pt>
                <c:pt idx="24956">
                  <c:v>41583.832000000002</c:v>
                </c:pt>
                <c:pt idx="24957">
                  <c:v>41583.874000000003</c:v>
                </c:pt>
                <c:pt idx="24958">
                  <c:v>41583.915000000001</c:v>
                </c:pt>
                <c:pt idx="24959">
                  <c:v>41583.957999999999</c:v>
                </c:pt>
                <c:pt idx="24960">
                  <c:v>41584</c:v>
                </c:pt>
                <c:pt idx="24961">
                  <c:v>41584.040999999997</c:v>
                </c:pt>
                <c:pt idx="24962">
                  <c:v>41584.082999999999</c:v>
                </c:pt>
                <c:pt idx="24963">
                  <c:v>41584.124000000003</c:v>
                </c:pt>
                <c:pt idx="24964">
                  <c:v>41584.167000000001</c:v>
                </c:pt>
                <c:pt idx="24965">
                  <c:v>41584.207999999999</c:v>
                </c:pt>
                <c:pt idx="24966">
                  <c:v>41584.249000000003</c:v>
                </c:pt>
                <c:pt idx="24967">
                  <c:v>41584.292000000001</c:v>
                </c:pt>
                <c:pt idx="24968">
                  <c:v>41584.332999999999</c:v>
                </c:pt>
                <c:pt idx="24969">
                  <c:v>41584.374000000003</c:v>
                </c:pt>
                <c:pt idx="24970">
                  <c:v>41584.415000000001</c:v>
                </c:pt>
                <c:pt idx="24971">
                  <c:v>41584.457999999999</c:v>
                </c:pt>
                <c:pt idx="24972">
                  <c:v>41584.499000000003</c:v>
                </c:pt>
                <c:pt idx="24973">
                  <c:v>41584.542000000001</c:v>
                </c:pt>
                <c:pt idx="24974">
                  <c:v>41584.582999999999</c:v>
                </c:pt>
                <c:pt idx="24975">
                  <c:v>41584.625</c:v>
                </c:pt>
                <c:pt idx="24976">
                  <c:v>41584.665000000001</c:v>
                </c:pt>
                <c:pt idx="24977">
                  <c:v>41584.707999999999</c:v>
                </c:pt>
                <c:pt idx="24978">
                  <c:v>41584.749000000003</c:v>
                </c:pt>
                <c:pt idx="24979">
                  <c:v>41584.790999999997</c:v>
                </c:pt>
                <c:pt idx="24980">
                  <c:v>41584.832999999999</c:v>
                </c:pt>
                <c:pt idx="24981">
                  <c:v>41584.874000000003</c:v>
                </c:pt>
                <c:pt idx="24982">
                  <c:v>41584.915000000001</c:v>
                </c:pt>
                <c:pt idx="24983">
                  <c:v>41584.957999999999</c:v>
                </c:pt>
                <c:pt idx="24984">
                  <c:v>41585</c:v>
                </c:pt>
                <c:pt idx="24985">
                  <c:v>41585.040999999997</c:v>
                </c:pt>
                <c:pt idx="24986">
                  <c:v>41585.082000000002</c:v>
                </c:pt>
                <c:pt idx="24987">
                  <c:v>41585.125</c:v>
                </c:pt>
                <c:pt idx="24988">
                  <c:v>41585.165999999997</c:v>
                </c:pt>
                <c:pt idx="24989">
                  <c:v>41585.207999999999</c:v>
                </c:pt>
                <c:pt idx="24990">
                  <c:v>41585.248</c:v>
                </c:pt>
                <c:pt idx="24991">
                  <c:v>41585.292000000001</c:v>
                </c:pt>
                <c:pt idx="24992">
                  <c:v>41585.332999999999</c:v>
                </c:pt>
                <c:pt idx="24993">
                  <c:v>41585.374000000003</c:v>
                </c:pt>
                <c:pt idx="24994">
                  <c:v>41585.415999999997</c:v>
                </c:pt>
                <c:pt idx="24995">
                  <c:v>41585.457999999999</c:v>
                </c:pt>
                <c:pt idx="24996">
                  <c:v>41585.499000000003</c:v>
                </c:pt>
                <c:pt idx="24997">
                  <c:v>41585.540999999997</c:v>
                </c:pt>
                <c:pt idx="24998">
                  <c:v>41585.582000000002</c:v>
                </c:pt>
                <c:pt idx="24999">
                  <c:v>41585.624000000003</c:v>
                </c:pt>
                <c:pt idx="25000">
                  <c:v>41585.667000000001</c:v>
                </c:pt>
                <c:pt idx="25001">
                  <c:v>41585.707999999999</c:v>
                </c:pt>
                <c:pt idx="25002">
                  <c:v>41585.748</c:v>
                </c:pt>
                <c:pt idx="25003">
                  <c:v>41585.79</c:v>
                </c:pt>
                <c:pt idx="25004">
                  <c:v>41585.832999999999</c:v>
                </c:pt>
                <c:pt idx="25005">
                  <c:v>41585.874000000003</c:v>
                </c:pt>
                <c:pt idx="25006">
                  <c:v>41585.915000000001</c:v>
                </c:pt>
                <c:pt idx="25007">
                  <c:v>41585.957000000002</c:v>
                </c:pt>
                <c:pt idx="25008">
                  <c:v>41585.998</c:v>
                </c:pt>
                <c:pt idx="25009">
                  <c:v>41586.04</c:v>
                </c:pt>
                <c:pt idx="25010">
                  <c:v>41586.082000000002</c:v>
                </c:pt>
                <c:pt idx="25011">
                  <c:v>41586.123</c:v>
                </c:pt>
                <c:pt idx="25012">
                  <c:v>41586.165999999997</c:v>
                </c:pt>
                <c:pt idx="25013">
                  <c:v>41586.207999999999</c:v>
                </c:pt>
                <c:pt idx="25014">
                  <c:v>41586.249000000003</c:v>
                </c:pt>
                <c:pt idx="25015">
                  <c:v>41586.290999999997</c:v>
                </c:pt>
                <c:pt idx="25016">
                  <c:v>41586.332999999999</c:v>
                </c:pt>
                <c:pt idx="25017">
                  <c:v>41586.375</c:v>
                </c:pt>
                <c:pt idx="25018">
                  <c:v>41586.415000000001</c:v>
                </c:pt>
                <c:pt idx="25019">
                  <c:v>41586.457000000002</c:v>
                </c:pt>
                <c:pt idx="25020">
                  <c:v>41586.499000000003</c:v>
                </c:pt>
                <c:pt idx="25021">
                  <c:v>41586.542000000001</c:v>
                </c:pt>
                <c:pt idx="25022">
                  <c:v>41586.582999999999</c:v>
                </c:pt>
                <c:pt idx="25023">
                  <c:v>41586.623</c:v>
                </c:pt>
                <c:pt idx="25024">
                  <c:v>41586.665999999997</c:v>
                </c:pt>
                <c:pt idx="25025">
                  <c:v>41586.707000000002</c:v>
                </c:pt>
                <c:pt idx="25026">
                  <c:v>41586.748</c:v>
                </c:pt>
                <c:pt idx="25027">
                  <c:v>41586.792000000001</c:v>
                </c:pt>
                <c:pt idx="25028">
                  <c:v>41586.832999999999</c:v>
                </c:pt>
                <c:pt idx="25029">
                  <c:v>41586.874000000003</c:v>
                </c:pt>
                <c:pt idx="25030">
                  <c:v>41586.915999999997</c:v>
                </c:pt>
                <c:pt idx="25031">
                  <c:v>41586.957999999999</c:v>
                </c:pt>
                <c:pt idx="25032">
                  <c:v>41586.999000000003</c:v>
                </c:pt>
                <c:pt idx="25033">
                  <c:v>41587.040999999997</c:v>
                </c:pt>
                <c:pt idx="25034">
                  <c:v>41587.082000000002</c:v>
                </c:pt>
                <c:pt idx="25035">
                  <c:v>41587.125</c:v>
                </c:pt>
                <c:pt idx="25036">
                  <c:v>41587.165999999997</c:v>
                </c:pt>
                <c:pt idx="25037">
                  <c:v>41587.207000000002</c:v>
                </c:pt>
                <c:pt idx="25038">
                  <c:v>41587.25</c:v>
                </c:pt>
                <c:pt idx="25039">
                  <c:v>41587.290999999997</c:v>
                </c:pt>
                <c:pt idx="25040">
                  <c:v>41587.332999999999</c:v>
                </c:pt>
                <c:pt idx="25041">
                  <c:v>41587.375</c:v>
                </c:pt>
                <c:pt idx="25042">
                  <c:v>41587.415999999997</c:v>
                </c:pt>
                <c:pt idx="25043">
                  <c:v>41587.457000000002</c:v>
                </c:pt>
                <c:pt idx="25044">
                  <c:v>41587.499000000003</c:v>
                </c:pt>
                <c:pt idx="25045">
                  <c:v>41587.54</c:v>
                </c:pt>
                <c:pt idx="25046">
                  <c:v>41587.582000000002</c:v>
                </c:pt>
                <c:pt idx="25047">
                  <c:v>41587.625</c:v>
                </c:pt>
                <c:pt idx="25048">
                  <c:v>41587.665999999997</c:v>
                </c:pt>
                <c:pt idx="25049">
                  <c:v>41587.707999999999</c:v>
                </c:pt>
                <c:pt idx="25050">
                  <c:v>41587.75</c:v>
                </c:pt>
                <c:pt idx="25051">
                  <c:v>41587.790999999997</c:v>
                </c:pt>
                <c:pt idx="25052">
                  <c:v>41587.832000000002</c:v>
                </c:pt>
                <c:pt idx="25053">
                  <c:v>41587.874000000003</c:v>
                </c:pt>
                <c:pt idx="25054">
                  <c:v>41587.915999999997</c:v>
                </c:pt>
                <c:pt idx="25055">
                  <c:v>41587.957999999999</c:v>
                </c:pt>
                <c:pt idx="25056">
                  <c:v>41587.999000000003</c:v>
                </c:pt>
                <c:pt idx="25057">
                  <c:v>41588.040999999997</c:v>
                </c:pt>
                <c:pt idx="25058">
                  <c:v>41588.082999999999</c:v>
                </c:pt>
                <c:pt idx="25059">
                  <c:v>41588.125</c:v>
                </c:pt>
                <c:pt idx="25060">
                  <c:v>41588.165999999997</c:v>
                </c:pt>
                <c:pt idx="25061">
                  <c:v>41588.207000000002</c:v>
                </c:pt>
                <c:pt idx="25062">
                  <c:v>41588.25</c:v>
                </c:pt>
                <c:pt idx="25063">
                  <c:v>41588.290999999997</c:v>
                </c:pt>
                <c:pt idx="25064">
                  <c:v>41588.332999999999</c:v>
                </c:pt>
                <c:pt idx="25065">
                  <c:v>41588.375</c:v>
                </c:pt>
                <c:pt idx="25066">
                  <c:v>41588.417000000001</c:v>
                </c:pt>
                <c:pt idx="25067">
                  <c:v>41588.457999999999</c:v>
                </c:pt>
                <c:pt idx="25068">
                  <c:v>41588.499000000003</c:v>
                </c:pt>
                <c:pt idx="25069">
                  <c:v>41588.540999999997</c:v>
                </c:pt>
                <c:pt idx="25070">
                  <c:v>41588.582000000002</c:v>
                </c:pt>
                <c:pt idx="25071">
                  <c:v>41588.625</c:v>
                </c:pt>
                <c:pt idx="25072">
                  <c:v>41588.665000000001</c:v>
                </c:pt>
                <c:pt idx="25073">
                  <c:v>41588.707000000002</c:v>
                </c:pt>
                <c:pt idx="25074">
                  <c:v>41588.75</c:v>
                </c:pt>
                <c:pt idx="25075">
                  <c:v>41588.790999999997</c:v>
                </c:pt>
                <c:pt idx="25076">
                  <c:v>41588.832000000002</c:v>
                </c:pt>
                <c:pt idx="25077">
                  <c:v>41588.874000000003</c:v>
                </c:pt>
                <c:pt idx="25078">
                  <c:v>41588.915999999997</c:v>
                </c:pt>
                <c:pt idx="25079">
                  <c:v>41588.957000000002</c:v>
                </c:pt>
                <c:pt idx="25080">
                  <c:v>41589</c:v>
                </c:pt>
                <c:pt idx="25081">
                  <c:v>41589.040999999997</c:v>
                </c:pt>
                <c:pt idx="25082">
                  <c:v>41589.082999999999</c:v>
                </c:pt>
                <c:pt idx="25083">
                  <c:v>41589.124000000003</c:v>
                </c:pt>
                <c:pt idx="25084">
                  <c:v>41589.165999999997</c:v>
                </c:pt>
                <c:pt idx="25085">
                  <c:v>41589.207000000002</c:v>
                </c:pt>
                <c:pt idx="25086">
                  <c:v>41589.249000000003</c:v>
                </c:pt>
                <c:pt idx="25087">
                  <c:v>41589.292000000001</c:v>
                </c:pt>
                <c:pt idx="25088">
                  <c:v>41589.332999999999</c:v>
                </c:pt>
                <c:pt idx="25089">
                  <c:v>41589.375</c:v>
                </c:pt>
                <c:pt idx="25090">
                  <c:v>41589.415999999997</c:v>
                </c:pt>
                <c:pt idx="25091">
                  <c:v>41589.457000000002</c:v>
                </c:pt>
                <c:pt idx="25092">
                  <c:v>41589.499000000003</c:v>
                </c:pt>
                <c:pt idx="25093">
                  <c:v>41589.54</c:v>
                </c:pt>
                <c:pt idx="25094">
                  <c:v>41589.582999999999</c:v>
                </c:pt>
                <c:pt idx="25095">
                  <c:v>41589.624000000003</c:v>
                </c:pt>
                <c:pt idx="25096">
                  <c:v>41589.667000000001</c:v>
                </c:pt>
                <c:pt idx="25097">
                  <c:v>41589.707000000002</c:v>
                </c:pt>
                <c:pt idx="25098">
                  <c:v>41589.75</c:v>
                </c:pt>
                <c:pt idx="25099">
                  <c:v>41589.790999999997</c:v>
                </c:pt>
                <c:pt idx="25100">
                  <c:v>41589.832999999999</c:v>
                </c:pt>
                <c:pt idx="25101">
                  <c:v>41589.874000000003</c:v>
                </c:pt>
                <c:pt idx="25102">
                  <c:v>41589.915000000001</c:v>
                </c:pt>
                <c:pt idx="25103">
                  <c:v>41589.957999999999</c:v>
                </c:pt>
                <c:pt idx="25104">
                  <c:v>41589.999000000003</c:v>
                </c:pt>
                <c:pt idx="25105">
                  <c:v>41590.042000000001</c:v>
                </c:pt>
                <c:pt idx="25106">
                  <c:v>41590.082999999999</c:v>
                </c:pt>
                <c:pt idx="25107">
                  <c:v>41590.125</c:v>
                </c:pt>
                <c:pt idx="25108">
                  <c:v>41590.167000000001</c:v>
                </c:pt>
                <c:pt idx="25109">
                  <c:v>41590.207999999999</c:v>
                </c:pt>
                <c:pt idx="25110">
                  <c:v>41590.249000000003</c:v>
                </c:pt>
                <c:pt idx="25111">
                  <c:v>41590.29</c:v>
                </c:pt>
                <c:pt idx="25112">
                  <c:v>41590.332000000002</c:v>
                </c:pt>
                <c:pt idx="25113">
                  <c:v>41590.374000000003</c:v>
                </c:pt>
                <c:pt idx="25114">
                  <c:v>41590.415999999997</c:v>
                </c:pt>
                <c:pt idx="25115">
                  <c:v>41590.457999999999</c:v>
                </c:pt>
                <c:pt idx="25116">
                  <c:v>41590.5</c:v>
                </c:pt>
                <c:pt idx="25117">
                  <c:v>41590.540999999997</c:v>
                </c:pt>
                <c:pt idx="25118">
                  <c:v>41590.582999999999</c:v>
                </c:pt>
                <c:pt idx="25119">
                  <c:v>41590.625</c:v>
                </c:pt>
                <c:pt idx="25120">
                  <c:v>41590.665999999997</c:v>
                </c:pt>
                <c:pt idx="25121">
                  <c:v>41590.707999999999</c:v>
                </c:pt>
                <c:pt idx="25122">
                  <c:v>41590.749000000003</c:v>
                </c:pt>
                <c:pt idx="25123">
                  <c:v>41590.790999999997</c:v>
                </c:pt>
                <c:pt idx="25124">
                  <c:v>41590.832000000002</c:v>
                </c:pt>
                <c:pt idx="25125">
                  <c:v>41590.874000000003</c:v>
                </c:pt>
                <c:pt idx="25126">
                  <c:v>41590.917000000001</c:v>
                </c:pt>
                <c:pt idx="25127">
                  <c:v>41590.957999999999</c:v>
                </c:pt>
                <c:pt idx="25128">
                  <c:v>41590.998</c:v>
                </c:pt>
                <c:pt idx="25129">
                  <c:v>41591.042000000001</c:v>
                </c:pt>
                <c:pt idx="25130">
                  <c:v>41591.082000000002</c:v>
                </c:pt>
                <c:pt idx="25131">
                  <c:v>41591.124000000003</c:v>
                </c:pt>
                <c:pt idx="25132">
                  <c:v>41591.165999999997</c:v>
                </c:pt>
                <c:pt idx="25133">
                  <c:v>41591.207999999999</c:v>
                </c:pt>
                <c:pt idx="25134">
                  <c:v>41591.25</c:v>
                </c:pt>
                <c:pt idx="25135">
                  <c:v>41591.292000000001</c:v>
                </c:pt>
                <c:pt idx="25136">
                  <c:v>41591.332000000002</c:v>
                </c:pt>
                <c:pt idx="25137">
                  <c:v>41591.374000000003</c:v>
                </c:pt>
                <c:pt idx="25138">
                  <c:v>41591.417000000001</c:v>
                </c:pt>
                <c:pt idx="25139">
                  <c:v>41591.457999999999</c:v>
                </c:pt>
                <c:pt idx="25140">
                  <c:v>41591.5</c:v>
                </c:pt>
                <c:pt idx="25141">
                  <c:v>41591.542000000001</c:v>
                </c:pt>
                <c:pt idx="25142">
                  <c:v>41591.582000000002</c:v>
                </c:pt>
                <c:pt idx="25143">
                  <c:v>41591.624000000003</c:v>
                </c:pt>
                <c:pt idx="25144">
                  <c:v>41591.665999999997</c:v>
                </c:pt>
                <c:pt idx="25145">
                  <c:v>41591.707999999999</c:v>
                </c:pt>
                <c:pt idx="25146">
                  <c:v>41591.75</c:v>
                </c:pt>
                <c:pt idx="25147">
                  <c:v>41591.790999999997</c:v>
                </c:pt>
                <c:pt idx="25148">
                  <c:v>41591.832000000002</c:v>
                </c:pt>
                <c:pt idx="25149">
                  <c:v>41591.873</c:v>
                </c:pt>
                <c:pt idx="25150">
                  <c:v>41591.915999999997</c:v>
                </c:pt>
                <c:pt idx="25151">
                  <c:v>41591.957999999999</c:v>
                </c:pt>
                <c:pt idx="25152">
                  <c:v>41591.999000000003</c:v>
                </c:pt>
                <c:pt idx="25153">
                  <c:v>41592.040999999997</c:v>
                </c:pt>
                <c:pt idx="25154">
                  <c:v>41592.082999999999</c:v>
                </c:pt>
                <c:pt idx="25155">
                  <c:v>41592.125</c:v>
                </c:pt>
                <c:pt idx="25156">
                  <c:v>41592.165000000001</c:v>
                </c:pt>
                <c:pt idx="25157">
                  <c:v>41592.207000000002</c:v>
                </c:pt>
                <c:pt idx="25158">
                  <c:v>41592.249000000003</c:v>
                </c:pt>
                <c:pt idx="25159">
                  <c:v>41592.290999999997</c:v>
                </c:pt>
                <c:pt idx="25160">
                  <c:v>41592.332999999999</c:v>
                </c:pt>
                <c:pt idx="25161">
                  <c:v>41592.375</c:v>
                </c:pt>
                <c:pt idx="25162">
                  <c:v>41592.415000000001</c:v>
                </c:pt>
                <c:pt idx="25163">
                  <c:v>41592.457999999999</c:v>
                </c:pt>
                <c:pt idx="25164">
                  <c:v>41592.5</c:v>
                </c:pt>
                <c:pt idx="25165">
                  <c:v>41592.54</c:v>
                </c:pt>
                <c:pt idx="25166">
                  <c:v>41592.582000000002</c:v>
                </c:pt>
                <c:pt idx="25167">
                  <c:v>41592.625</c:v>
                </c:pt>
                <c:pt idx="25168">
                  <c:v>41592.665999999997</c:v>
                </c:pt>
                <c:pt idx="25169">
                  <c:v>41592.707999999999</c:v>
                </c:pt>
                <c:pt idx="25170">
                  <c:v>41592.75</c:v>
                </c:pt>
                <c:pt idx="25171">
                  <c:v>41592.790999999997</c:v>
                </c:pt>
                <c:pt idx="25172">
                  <c:v>41592.832000000002</c:v>
                </c:pt>
                <c:pt idx="25173">
                  <c:v>41592.875</c:v>
                </c:pt>
                <c:pt idx="25174">
                  <c:v>41592.915999999997</c:v>
                </c:pt>
                <c:pt idx="25175">
                  <c:v>41592.957999999999</c:v>
                </c:pt>
                <c:pt idx="25176">
                  <c:v>41593</c:v>
                </c:pt>
                <c:pt idx="25177">
                  <c:v>41593.040000000001</c:v>
                </c:pt>
                <c:pt idx="25178">
                  <c:v>41593.082999999999</c:v>
                </c:pt>
                <c:pt idx="25179">
                  <c:v>41593.124000000003</c:v>
                </c:pt>
                <c:pt idx="25180">
                  <c:v>41593.165000000001</c:v>
                </c:pt>
                <c:pt idx="25181">
                  <c:v>41593.207000000002</c:v>
                </c:pt>
                <c:pt idx="25182">
                  <c:v>41593.249000000003</c:v>
                </c:pt>
                <c:pt idx="25183">
                  <c:v>41593.290999999997</c:v>
                </c:pt>
                <c:pt idx="25184">
                  <c:v>41593.332999999999</c:v>
                </c:pt>
                <c:pt idx="25185">
                  <c:v>41593.374000000003</c:v>
                </c:pt>
                <c:pt idx="25186">
                  <c:v>41593.417000000001</c:v>
                </c:pt>
                <c:pt idx="25187">
                  <c:v>41593.457999999999</c:v>
                </c:pt>
                <c:pt idx="25188">
                  <c:v>41593.498</c:v>
                </c:pt>
                <c:pt idx="25189">
                  <c:v>41593.540999999997</c:v>
                </c:pt>
                <c:pt idx="25190">
                  <c:v>41593.582999999999</c:v>
                </c:pt>
                <c:pt idx="25191">
                  <c:v>41593.624000000003</c:v>
                </c:pt>
                <c:pt idx="25192">
                  <c:v>41593.665999999997</c:v>
                </c:pt>
                <c:pt idx="25193">
                  <c:v>41593.707000000002</c:v>
                </c:pt>
                <c:pt idx="25194">
                  <c:v>41593.749000000003</c:v>
                </c:pt>
                <c:pt idx="25195">
                  <c:v>41593.790999999997</c:v>
                </c:pt>
                <c:pt idx="25196">
                  <c:v>41593.832000000002</c:v>
                </c:pt>
                <c:pt idx="25197">
                  <c:v>41593.875</c:v>
                </c:pt>
                <c:pt idx="25198">
                  <c:v>41593.917000000001</c:v>
                </c:pt>
                <c:pt idx="25199">
                  <c:v>41593.957999999999</c:v>
                </c:pt>
                <c:pt idx="25200">
                  <c:v>41593.999000000003</c:v>
                </c:pt>
                <c:pt idx="25201">
                  <c:v>41594.040999999997</c:v>
                </c:pt>
                <c:pt idx="25202">
                  <c:v>41594.082999999999</c:v>
                </c:pt>
                <c:pt idx="25203">
                  <c:v>41594.124000000003</c:v>
                </c:pt>
                <c:pt idx="25204">
                  <c:v>41594.167000000001</c:v>
                </c:pt>
                <c:pt idx="25205">
                  <c:v>41594.207999999999</c:v>
                </c:pt>
                <c:pt idx="25206">
                  <c:v>41594.249000000003</c:v>
                </c:pt>
                <c:pt idx="25207">
                  <c:v>41594.29</c:v>
                </c:pt>
                <c:pt idx="25208">
                  <c:v>41594.332000000002</c:v>
                </c:pt>
                <c:pt idx="25209">
                  <c:v>41594.373</c:v>
                </c:pt>
                <c:pt idx="25210">
                  <c:v>41594.417000000001</c:v>
                </c:pt>
                <c:pt idx="25211">
                  <c:v>41594.457000000002</c:v>
                </c:pt>
                <c:pt idx="25212">
                  <c:v>41594.499000000003</c:v>
                </c:pt>
                <c:pt idx="25213">
                  <c:v>41594.542000000001</c:v>
                </c:pt>
                <c:pt idx="25214">
                  <c:v>41594.582999999999</c:v>
                </c:pt>
                <c:pt idx="25215">
                  <c:v>41594.623</c:v>
                </c:pt>
                <c:pt idx="25216">
                  <c:v>41594.665999999997</c:v>
                </c:pt>
                <c:pt idx="25217">
                  <c:v>41594.707000000002</c:v>
                </c:pt>
                <c:pt idx="25218">
                  <c:v>41594.75</c:v>
                </c:pt>
                <c:pt idx="25219">
                  <c:v>41594.790999999997</c:v>
                </c:pt>
                <c:pt idx="25220">
                  <c:v>41594.832000000002</c:v>
                </c:pt>
                <c:pt idx="25221">
                  <c:v>41594.873</c:v>
                </c:pt>
                <c:pt idx="25222">
                  <c:v>41594.915999999997</c:v>
                </c:pt>
                <c:pt idx="25223">
                  <c:v>41594.957999999999</c:v>
                </c:pt>
                <c:pt idx="25224">
                  <c:v>41594.999000000003</c:v>
                </c:pt>
                <c:pt idx="25225">
                  <c:v>41595.040999999997</c:v>
                </c:pt>
                <c:pt idx="25226">
                  <c:v>41595.082999999999</c:v>
                </c:pt>
                <c:pt idx="25227">
                  <c:v>41595.124000000003</c:v>
                </c:pt>
                <c:pt idx="25228">
                  <c:v>41595.165999999997</c:v>
                </c:pt>
                <c:pt idx="25229">
                  <c:v>41595.207000000002</c:v>
                </c:pt>
                <c:pt idx="25230">
                  <c:v>41595.25</c:v>
                </c:pt>
                <c:pt idx="25231">
                  <c:v>41595.290999999997</c:v>
                </c:pt>
                <c:pt idx="25232">
                  <c:v>41595.332999999999</c:v>
                </c:pt>
                <c:pt idx="25233">
                  <c:v>41595.374000000003</c:v>
                </c:pt>
                <c:pt idx="25234">
                  <c:v>41595.417000000001</c:v>
                </c:pt>
                <c:pt idx="25235">
                  <c:v>41595.457000000002</c:v>
                </c:pt>
                <c:pt idx="25236">
                  <c:v>41595.5</c:v>
                </c:pt>
                <c:pt idx="25237">
                  <c:v>41595.540999999997</c:v>
                </c:pt>
                <c:pt idx="25238">
                  <c:v>41595.582000000002</c:v>
                </c:pt>
                <c:pt idx="25239">
                  <c:v>41595.624000000003</c:v>
                </c:pt>
                <c:pt idx="25240">
                  <c:v>41595.667000000001</c:v>
                </c:pt>
                <c:pt idx="25241">
                  <c:v>41595.707000000002</c:v>
                </c:pt>
                <c:pt idx="25242">
                  <c:v>41595.75</c:v>
                </c:pt>
                <c:pt idx="25243">
                  <c:v>41595.792000000001</c:v>
                </c:pt>
                <c:pt idx="25244">
                  <c:v>41595.832999999999</c:v>
                </c:pt>
                <c:pt idx="25245">
                  <c:v>41595.873</c:v>
                </c:pt>
                <c:pt idx="25246">
                  <c:v>41595.917000000001</c:v>
                </c:pt>
                <c:pt idx="25247">
                  <c:v>41595.957000000002</c:v>
                </c:pt>
                <c:pt idx="25248">
                  <c:v>41595.999000000003</c:v>
                </c:pt>
                <c:pt idx="25249">
                  <c:v>41596.04</c:v>
                </c:pt>
                <c:pt idx="25250">
                  <c:v>41596.082999999999</c:v>
                </c:pt>
                <c:pt idx="25251">
                  <c:v>41596.124000000003</c:v>
                </c:pt>
                <c:pt idx="25252">
                  <c:v>41596.165999999997</c:v>
                </c:pt>
                <c:pt idx="25253">
                  <c:v>41596.207999999999</c:v>
                </c:pt>
                <c:pt idx="25254">
                  <c:v>41596.25</c:v>
                </c:pt>
                <c:pt idx="25255">
                  <c:v>41596.290999999997</c:v>
                </c:pt>
                <c:pt idx="25256">
                  <c:v>41596.332999999999</c:v>
                </c:pt>
                <c:pt idx="25257">
                  <c:v>41596.375</c:v>
                </c:pt>
                <c:pt idx="25258">
                  <c:v>41596.415000000001</c:v>
                </c:pt>
                <c:pt idx="25259">
                  <c:v>41596.457000000002</c:v>
                </c:pt>
                <c:pt idx="25260">
                  <c:v>41596.499000000003</c:v>
                </c:pt>
                <c:pt idx="25261">
                  <c:v>41596.540999999997</c:v>
                </c:pt>
                <c:pt idx="25262">
                  <c:v>41596.582999999999</c:v>
                </c:pt>
                <c:pt idx="25263">
                  <c:v>41596.625</c:v>
                </c:pt>
                <c:pt idx="25264">
                  <c:v>41596.665000000001</c:v>
                </c:pt>
                <c:pt idx="25265">
                  <c:v>41596.707000000002</c:v>
                </c:pt>
                <c:pt idx="25266">
                  <c:v>41596.75</c:v>
                </c:pt>
                <c:pt idx="25267">
                  <c:v>41596.790999999997</c:v>
                </c:pt>
                <c:pt idx="25268">
                  <c:v>41596.832999999999</c:v>
                </c:pt>
                <c:pt idx="25269">
                  <c:v>41596.874000000003</c:v>
                </c:pt>
                <c:pt idx="25270">
                  <c:v>41596.917000000001</c:v>
                </c:pt>
                <c:pt idx="25271">
                  <c:v>41596.957000000002</c:v>
                </c:pt>
                <c:pt idx="25272">
                  <c:v>41596.999000000003</c:v>
                </c:pt>
                <c:pt idx="25273">
                  <c:v>41597.042000000001</c:v>
                </c:pt>
                <c:pt idx="25274">
                  <c:v>41597.082999999999</c:v>
                </c:pt>
                <c:pt idx="25275">
                  <c:v>41597.124000000003</c:v>
                </c:pt>
                <c:pt idx="25276">
                  <c:v>41597.165000000001</c:v>
                </c:pt>
                <c:pt idx="25277">
                  <c:v>41597.207999999999</c:v>
                </c:pt>
                <c:pt idx="25278">
                  <c:v>41597.249000000003</c:v>
                </c:pt>
                <c:pt idx="25279">
                  <c:v>41597.292000000001</c:v>
                </c:pt>
                <c:pt idx="25280">
                  <c:v>41597.332000000002</c:v>
                </c:pt>
                <c:pt idx="25281">
                  <c:v>41597.375</c:v>
                </c:pt>
                <c:pt idx="25282">
                  <c:v>41597.417000000001</c:v>
                </c:pt>
                <c:pt idx="25283">
                  <c:v>41597.457999999999</c:v>
                </c:pt>
                <c:pt idx="25284">
                  <c:v>41597.5</c:v>
                </c:pt>
                <c:pt idx="25285">
                  <c:v>41597.542000000001</c:v>
                </c:pt>
                <c:pt idx="25286">
                  <c:v>41597.582000000002</c:v>
                </c:pt>
                <c:pt idx="25287">
                  <c:v>41597.625</c:v>
                </c:pt>
                <c:pt idx="25288">
                  <c:v>41597.665999999997</c:v>
                </c:pt>
                <c:pt idx="25289">
                  <c:v>41597.707999999999</c:v>
                </c:pt>
                <c:pt idx="25290">
                  <c:v>41597.749000000003</c:v>
                </c:pt>
                <c:pt idx="25291">
                  <c:v>41597.79</c:v>
                </c:pt>
                <c:pt idx="25292">
                  <c:v>41597.832000000002</c:v>
                </c:pt>
                <c:pt idx="25293">
                  <c:v>41597.875</c:v>
                </c:pt>
                <c:pt idx="25294">
                  <c:v>41597.917000000001</c:v>
                </c:pt>
                <c:pt idx="25295">
                  <c:v>41597.957000000002</c:v>
                </c:pt>
                <c:pt idx="25296">
                  <c:v>41597.999000000003</c:v>
                </c:pt>
                <c:pt idx="25297">
                  <c:v>41598.040999999997</c:v>
                </c:pt>
                <c:pt idx="25298">
                  <c:v>41598.082000000002</c:v>
                </c:pt>
                <c:pt idx="25299">
                  <c:v>41598.124000000003</c:v>
                </c:pt>
                <c:pt idx="25300">
                  <c:v>41598.165000000001</c:v>
                </c:pt>
                <c:pt idx="25301">
                  <c:v>41598.207999999999</c:v>
                </c:pt>
                <c:pt idx="25302">
                  <c:v>41598.25</c:v>
                </c:pt>
                <c:pt idx="25303">
                  <c:v>41598.290999999997</c:v>
                </c:pt>
                <c:pt idx="25304">
                  <c:v>41598.332999999999</c:v>
                </c:pt>
                <c:pt idx="25305">
                  <c:v>41598.375</c:v>
                </c:pt>
                <c:pt idx="25306">
                  <c:v>41598.417000000001</c:v>
                </c:pt>
                <c:pt idx="25307">
                  <c:v>41598.457999999999</c:v>
                </c:pt>
                <c:pt idx="25308">
                  <c:v>41598.499000000003</c:v>
                </c:pt>
                <c:pt idx="25309">
                  <c:v>41598.540999999997</c:v>
                </c:pt>
                <c:pt idx="25310">
                  <c:v>41598.582999999999</c:v>
                </c:pt>
                <c:pt idx="25311">
                  <c:v>41598.625</c:v>
                </c:pt>
                <c:pt idx="25312">
                  <c:v>41598.665000000001</c:v>
                </c:pt>
                <c:pt idx="25313">
                  <c:v>41598.707999999999</c:v>
                </c:pt>
                <c:pt idx="25314">
                  <c:v>41598.749000000003</c:v>
                </c:pt>
                <c:pt idx="25315">
                  <c:v>41598.790999999997</c:v>
                </c:pt>
                <c:pt idx="25316">
                  <c:v>41598.832000000002</c:v>
                </c:pt>
                <c:pt idx="25317">
                  <c:v>41598.874000000003</c:v>
                </c:pt>
                <c:pt idx="25318">
                  <c:v>41598.915999999997</c:v>
                </c:pt>
                <c:pt idx="25319">
                  <c:v>41598.957000000002</c:v>
                </c:pt>
                <c:pt idx="25320">
                  <c:v>41599</c:v>
                </c:pt>
                <c:pt idx="25321">
                  <c:v>41599.042000000001</c:v>
                </c:pt>
                <c:pt idx="25322">
                  <c:v>41599.082999999999</c:v>
                </c:pt>
                <c:pt idx="25323">
                  <c:v>41599.125</c:v>
                </c:pt>
                <c:pt idx="25324">
                  <c:v>41599.167000000001</c:v>
                </c:pt>
                <c:pt idx="25325">
                  <c:v>41599.207999999999</c:v>
                </c:pt>
                <c:pt idx="25326">
                  <c:v>41599.25</c:v>
                </c:pt>
                <c:pt idx="25327">
                  <c:v>41599.29</c:v>
                </c:pt>
                <c:pt idx="25328">
                  <c:v>41599.332000000002</c:v>
                </c:pt>
                <c:pt idx="25329">
                  <c:v>41599.373</c:v>
                </c:pt>
                <c:pt idx="25330">
                  <c:v>41599.415000000001</c:v>
                </c:pt>
                <c:pt idx="25331">
                  <c:v>41599.457999999999</c:v>
                </c:pt>
                <c:pt idx="25332">
                  <c:v>41599.5</c:v>
                </c:pt>
                <c:pt idx="25333">
                  <c:v>41599.54</c:v>
                </c:pt>
                <c:pt idx="25334">
                  <c:v>41599.582999999999</c:v>
                </c:pt>
                <c:pt idx="25335">
                  <c:v>41599.625</c:v>
                </c:pt>
                <c:pt idx="25336">
                  <c:v>41599.665000000001</c:v>
                </c:pt>
                <c:pt idx="25337">
                  <c:v>41599.707999999999</c:v>
                </c:pt>
                <c:pt idx="25338">
                  <c:v>41599.749000000003</c:v>
                </c:pt>
                <c:pt idx="25339">
                  <c:v>41599.79</c:v>
                </c:pt>
                <c:pt idx="25340">
                  <c:v>41599.832000000002</c:v>
                </c:pt>
                <c:pt idx="25341">
                  <c:v>41599.874000000003</c:v>
                </c:pt>
                <c:pt idx="25342">
                  <c:v>41599.917000000001</c:v>
                </c:pt>
                <c:pt idx="25343">
                  <c:v>41599.957000000002</c:v>
                </c:pt>
                <c:pt idx="25344">
                  <c:v>41599.999000000003</c:v>
                </c:pt>
                <c:pt idx="25345">
                  <c:v>41600.042000000001</c:v>
                </c:pt>
                <c:pt idx="25346">
                  <c:v>41600.082999999999</c:v>
                </c:pt>
                <c:pt idx="25347">
                  <c:v>41600.124000000003</c:v>
                </c:pt>
                <c:pt idx="25348">
                  <c:v>41600.165999999997</c:v>
                </c:pt>
                <c:pt idx="25349">
                  <c:v>41600.207000000002</c:v>
                </c:pt>
                <c:pt idx="25350">
                  <c:v>41600.248</c:v>
                </c:pt>
                <c:pt idx="25351">
                  <c:v>41600.292000000001</c:v>
                </c:pt>
                <c:pt idx="25352">
                  <c:v>41600.332999999999</c:v>
                </c:pt>
                <c:pt idx="25353">
                  <c:v>41600.373</c:v>
                </c:pt>
                <c:pt idx="25354">
                  <c:v>41600.415999999997</c:v>
                </c:pt>
                <c:pt idx="25355">
                  <c:v>41600.457000000002</c:v>
                </c:pt>
                <c:pt idx="25356">
                  <c:v>41600.5</c:v>
                </c:pt>
                <c:pt idx="25357">
                  <c:v>41600.542000000001</c:v>
                </c:pt>
                <c:pt idx="25358">
                  <c:v>41600.582999999999</c:v>
                </c:pt>
                <c:pt idx="25359">
                  <c:v>41600.624000000003</c:v>
                </c:pt>
                <c:pt idx="25360">
                  <c:v>41600.665000000001</c:v>
                </c:pt>
                <c:pt idx="25361">
                  <c:v>41600.707000000002</c:v>
                </c:pt>
                <c:pt idx="25362">
                  <c:v>41600.749000000003</c:v>
                </c:pt>
                <c:pt idx="25363">
                  <c:v>41600.790999999997</c:v>
                </c:pt>
                <c:pt idx="25364">
                  <c:v>41600.832000000002</c:v>
                </c:pt>
                <c:pt idx="25365">
                  <c:v>41600.874000000003</c:v>
                </c:pt>
                <c:pt idx="25366">
                  <c:v>41600.915999999997</c:v>
                </c:pt>
                <c:pt idx="25367">
                  <c:v>41600.957999999999</c:v>
                </c:pt>
                <c:pt idx="25368">
                  <c:v>41600.999000000003</c:v>
                </c:pt>
                <c:pt idx="25369">
                  <c:v>41601.040999999997</c:v>
                </c:pt>
                <c:pt idx="25370">
                  <c:v>41601.082000000002</c:v>
                </c:pt>
                <c:pt idx="25371">
                  <c:v>41601.124000000003</c:v>
                </c:pt>
                <c:pt idx="25372">
                  <c:v>41601.167000000001</c:v>
                </c:pt>
                <c:pt idx="25373">
                  <c:v>41601.207999999999</c:v>
                </c:pt>
                <c:pt idx="25374">
                  <c:v>41601.249000000003</c:v>
                </c:pt>
                <c:pt idx="25375">
                  <c:v>41601.290999999997</c:v>
                </c:pt>
                <c:pt idx="25376">
                  <c:v>41601.332999999999</c:v>
                </c:pt>
                <c:pt idx="25377">
                  <c:v>41601.374000000003</c:v>
                </c:pt>
                <c:pt idx="25378">
                  <c:v>41601.415999999997</c:v>
                </c:pt>
                <c:pt idx="25379">
                  <c:v>41601.457999999999</c:v>
                </c:pt>
                <c:pt idx="25380">
                  <c:v>41601.5</c:v>
                </c:pt>
                <c:pt idx="25381">
                  <c:v>41601.54</c:v>
                </c:pt>
                <c:pt idx="25382">
                  <c:v>41601.582000000002</c:v>
                </c:pt>
                <c:pt idx="25383">
                  <c:v>41601.625</c:v>
                </c:pt>
                <c:pt idx="25384">
                  <c:v>41601.665999999997</c:v>
                </c:pt>
                <c:pt idx="25385">
                  <c:v>41601.707999999999</c:v>
                </c:pt>
                <c:pt idx="25386">
                  <c:v>41601.75</c:v>
                </c:pt>
                <c:pt idx="25387">
                  <c:v>41601.79</c:v>
                </c:pt>
                <c:pt idx="25388">
                  <c:v>41601.832000000002</c:v>
                </c:pt>
                <c:pt idx="25389">
                  <c:v>41601.873</c:v>
                </c:pt>
                <c:pt idx="25390">
                  <c:v>41601.915999999997</c:v>
                </c:pt>
                <c:pt idx="25391">
                  <c:v>41601.957000000002</c:v>
                </c:pt>
                <c:pt idx="25392">
                  <c:v>41601.999000000003</c:v>
                </c:pt>
                <c:pt idx="25393">
                  <c:v>41602.040999999997</c:v>
                </c:pt>
                <c:pt idx="25394">
                  <c:v>41602.082000000002</c:v>
                </c:pt>
                <c:pt idx="25395">
                  <c:v>41602.124000000003</c:v>
                </c:pt>
                <c:pt idx="25396">
                  <c:v>41602.165999999997</c:v>
                </c:pt>
                <c:pt idx="25397">
                  <c:v>41602.207000000002</c:v>
                </c:pt>
                <c:pt idx="25398">
                  <c:v>41602.249000000003</c:v>
                </c:pt>
                <c:pt idx="25399">
                  <c:v>41602.29</c:v>
                </c:pt>
                <c:pt idx="25400">
                  <c:v>41602.332999999999</c:v>
                </c:pt>
                <c:pt idx="25401">
                  <c:v>41602.374000000003</c:v>
                </c:pt>
                <c:pt idx="25402">
                  <c:v>41602.415000000001</c:v>
                </c:pt>
                <c:pt idx="25403">
                  <c:v>41602.457999999999</c:v>
                </c:pt>
                <c:pt idx="25404">
                  <c:v>41602.499000000003</c:v>
                </c:pt>
                <c:pt idx="25405">
                  <c:v>41602.542000000001</c:v>
                </c:pt>
                <c:pt idx="25406">
                  <c:v>41602.582999999999</c:v>
                </c:pt>
                <c:pt idx="25407">
                  <c:v>41602.624000000003</c:v>
                </c:pt>
                <c:pt idx="25408">
                  <c:v>41602.665999999997</c:v>
                </c:pt>
                <c:pt idx="25409">
                  <c:v>41602.707000000002</c:v>
                </c:pt>
                <c:pt idx="25410">
                  <c:v>41602.75</c:v>
                </c:pt>
                <c:pt idx="25411">
                  <c:v>41602.790999999997</c:v>
                </c:pt>
                <c:pt idx="25412">
                  <c:v>41602.832000000002</c:v>
                </c:pt>
                <c:pt idx="25413">
                  <c:v>41602.874000000003</c:v>
                </c:pt>
                <c:pt idx="25414">
                  <c:v>41602.917000000001</c:v>
                </c:pt>
                <c:pt idx="25415">
                  <c:v>41602.957999999999</c:v>
                </c:pt>
                <c:pt idx="25416">
                  <c:v>41603</c:v>
                </c:pt>
                <c:pt idx="25417">
                  <c:v>41603.040999999997</c:v>
                </c:pt>
                <c:pt idx="25418">
                  <c:v>41603.082000000002</c:v>
                </c:pt>
                <c:pt idx="25419">
                  <c:v>41603.125</c:v>
                </c:pt>
                <c:pt idx="25420">
                  <c:v>41603.165000000001</c:v>
                </c:pt>
                <c:pt idx="25421">
                  <c:v>41603.207000000002</c:v>
                </c:pt>
                <c:pt idx="25422">
                  <c:v>41603.248</c:v>
                </c:pt>
                <c:pt idx="25423">
                  <c:v>41603.29</c:v>
                </c:pt>
                <c:pt idx="25424">
                  <c:v>41603.332999999999</c:v>
                </c:pt>
                <c:pt idx="25425">
                  <c:v>41603.375</c:v>
                </c:pt>
                <c:pt idx="25426">
                  <c:v>41603.415999999997</c:v>
                </c:pt>
                <c:pt idx="25427">
                  <c:v>41603.457999999999</c:v>
                </c:pt>
                <c:pt idx="25428">
                  <c:v>41603.499000000003</c:v>
                </c:pt>
                <c:pt idx="25429">
                  <c:v>41603.54</c:v>
                </c:pt>
                <c:pt idx="25430">
                  <c:v>41603.582999999999</c:v>
                </c:pt>
                <c:pt idx="25431">
                  <c:v>41603.624000000003</c:v>
                </c:pt>
                <c:pt idx="25432">
                  <c:v>41603.665000000001</c:v>
                </c:pt>
                <c:pt idx="25433">
                  <c:v>41603.707999999999</c:v>
                </c:pt>
                <c:pt idx="25434">
                  <c:v>41603.749000000003</c:v>
                </c:pt>
                <c:pt idx="25435">
                  <c:v>41603.792000000001</c:v>
                </c:pt>
                <c:pt idx="25436">
                  <c:v>41603.832000000002</c:v>
                </c:pt>
                <c:pt idx="25437">
                  <c:v>41603.875</c:v>
                </c:pt>
                <c:pt idx="25438">
                  <c:v>41603.915999999997</c:v>
                </c:pt>
                <c:pt idx="25439">
                  <c:v>41603.957999999999</c:v>
                </c:pt>
                <c:pt idx="25440">
                  <c:v>41603.999000000003</c:v>
                </c:pt>
                <c:pt idx="25441">
                  <c:v>41604.040999999997</c:v>
                </c:pt>
                <c:pt idx="25442">
                  <c:v>41604.082000000002</c:v>
                </c:pt>
                <c:pt idx="25443">
                  <c:v>41604.125</c:v>
                </c:pt>
                <c:pt idx="25444">
                  <c:v>41604.165000000001</c:v>
                </c:pt>
                <c:pt idx="25445">
                  <c:v>41604.207000000002</c:v>
                </c:pt>
                <c:pt idx="25446">
                  <c:v>41604.249000000003</c:v>
                </c:pt>
                <c:pt idx="25447">
                  <c:v>41604.290999999997</c:v>
                </c:pt>
                <c:pt idx="25448">
                  <c:v>41604.332999999999</c:v>
                </c:pt>
                <c:pt idx="25449">
                  <c:v>41604.373</c:v>
                </c:pt>
                <c:pt idx="25450">
                  <c:v>41604.415000000001</c:v>
                </c:pt>
                <c:pt idx="25451">
                  <c:v>41604.457999999999</c:v>
                </c:pt>
                <c:pt idx="25452">
                  <c:v>41604.499000000003</c:v>
                </c:pt>
                <c:pt idx="25453">
                  <c:v>41604.54</c:v>
                </c:pt>
                <c:pt idx="25454">
                  <c:v>41604.582000000002</c:v>
                </c:pt>
                <c:pt idx="25455">
                  <c:v>41604.624000000003</c:v>
                </c:pt>
                <c:pt idx="25456">
                  <c:v>41604.665999999997</c:v>
                </c:pt>
                <c:pt idx="25457">
                  <c:v>41604.707999999999</c:v>
                </c:pt>
                <c:pt idx="25458">
                  <c:v>41604.749000000003</c:v>
                </c:pt>
                <c:pt idx="25459">
                  <c:v>41604.790999999997</c:v>
                </c:pt>
                <c:pt idx="25460">
                  <c:v>41604.832000000002</c:v>
                </c:pt>
                <c:pt idx="25461">
                  <c:v>41604.874000000003</c:v>
                </c:pt>
                <c:pt idx="25462">
                  <c:v>41604.915999999997</c:v>
                </c:pt>
                <c:pt idx="25463">
                  <c:v>41604.957000000002</c:v>
                </c:pt>
                <c:pt idx="25464">
                  <c:v>41604.999000000003</c:v>
                </c:pt>
                <c:pt idx="25465">
                  <c:v>41605.040999999997</c:v>
                </c:pt>
                <c:pt idx="25466">
                  <c:v>41605.082999999999</c:v>
                </c:pt>
                <c:pt idx="25467">
                  <c:v>41605.124000000003</c:v>
                </c:pt>
                <c:pt idx="25468">
                  <c:v>41605.165000000001</c:v>
                </c:pt>
                <c:pt idx="25469">
                  <c:v>41605.207000000002</c:v>
                </c:pt>
                <c:pt idx="25470">
                  <c:v>41605.249000000003</c:v>
                </c:pt>
                <c:pt idx="25471">
                  <c:v>41605.290999999997</c:v>
                </c:pt>
                <c:pt idx="25472">
                  <c:v>41605.332999999999</c:v>
                </c:pt>
                <c:pt idx="25473">
                  <c:v>41605.374000000003</c:v>
                </c:pt>
                <c:pt idx="25474">
                  <c:v>41605.415999999997</c:v>
                </c:pt>
                <c:pt idx="25475">
                  <c:v>41605.457999999999</c:v>
                </c:pt>
                <c:pt idx="25476">
                  <c:v>41605.499000000003</c:v>
                </c:pt>
                <c:pt idx="25477">
                  <c:v>41605.540999999997</c:v>
                </c:pt>
                <c:pt idx="25478">
                  <c:v>41605.582000000002</c:v>
                </c:pt>
                <c:pt idx="25479">
                  <c:v>41605.624000000003</c:v>
                </c:pt>
                <c:pt idx="25480">
                  <c:v>41605.665999999997</c:v>
                </c:pt>
                <c:pt idx="25481">
                  <c:v>41605.707000000002</c:v>
                </c:pt>
                <c:pt idx="25482">
                  <c:v>41605.748</c:v>
                </c:pt>
                <c:pt idx="25483">
                  <c:v>41605.790999999997</c:v>
                </c:pt>
                <c:pt idx="25484">
                  <c:v>41605.832000000002</c:v>
                </c:pt>
                <c:pt idx="25485">
                  <c:v>41605.874000000003</c:v>
                </c:pt>
                <c:pt idx="25486">
                  <c:v>41605.915999999997</c:v>
                </c:pt>
                <c:pt idx="25487">
                  <c:v>41605.957000000002</c:v>
                </c:pt>
                <c:pt idx="25488">
                  <c:v>41605.999000000003</c:v>
                </c:pt>
                <c:pt idx="25489">
                  <c:v>41606.040999999997</c:v>
                </c:pt>
                <c:pt idx="25490">
                  <c:v>41606.082999999999</c:v>
                </c:pt>
                <c:pt idx="25491">
                  <c:v>41606.125</c:v>
                </c:pt>
                <c:pt idx="25492">
                  <c:v>41606.167000000001</c:v>
                </c:pt>
                <c:pt idx="25493">
                  <c:v>41606.207999999999</c:v>
                </c:pt>
                <c:pt idx="25494">
                  <c:v>41606.25</c:v>
                </c:pt>
                <c:pt idx="25495">
                  <c:v>41606.29</c:v>
                </c:pt>
                <c:pt idx="25496">
                  <c:v>41606.332999999999</c:v>
                </c:pt>
                <c:pt idx="25497">
                  <c:v>41606.374000000003</c:v>
                </c:pt>
                <c:pt idx="25498">
                  <c:v>41606.415999999997</c:v>
                </c:pt>
                <c:pt idx="25499">
                  <c:v>41606.457999999999</c:v>
                </c:pt>
                <c:pt idx="25500">
                  <c:v>41606.5</c:v>
                </c:pt>
                <c:pt idx="25501">
                  <c:v>41606.542000000001</c:v>
                </c:pt>
                <c:pt idx="25502">
                  <c:v>41606.582000000002</c:v>
                </c:pt>
                <c:pt idx="25503">
                  <c:v>41606.624000000003</c:v>
                </c:pt>
                <c:pt idx="25504">
                  <c:v>41606.667000000001</c:v>
                </c:pt>
                <c:pt idx="25505">
                  <c:v>41606.707999999999</c:v>
                </c:pt>
                <c:pt idx="25506">
                  <c:v>41606.749000000003</c:v>
                </c:pt>
                <c:pt idx="25507">
                  <c:v>41606.790999999997</c:v>
                </c:pt>
                <c:pt idx="25508">
                  <c:v>41606.832999999999</c:v>
                </c:pt>
                <c:pt idx="25509">
                  <c:v>41606.874000000003</c:v>
                </c:pt>
                <c:pt idx="25510">
                  <c:v>41606.915000000001</c:v>
                </c:pt>
                <c:pt idx="25511">
                  <c:v>41606.957000000002</c:v>
                </c:pt>
                <c:pt idx="25512">
                  <c:v>41606.999000000003</c:v>
                </c:pt>
                <c:pt idx="25513">
                  <c:v>41607.040999999997</c:v>
                </c:pt>
                <c:pt idx="25514">
                  <c:v>41607.082000000002</c:v>
                </c:pt>
                <c:pt idx="25515">
                  <c:v>41607.123</c:v>
                </c:pt>
                <c:pt idx="25516">
                  <c:v>41607.165999999997</c:v>
                </c:pt>
                <c:pt idx="25517">
                  <c:v>41607.207999999999</c:v>
                </c:pt>
                <c:pt idx="25518">
                  <c:v>41607.25</c:v>
                </c:pt>
                <c:pt idx="25519">
                  <c:v>41607.290999999997</c:v>
                </c:pt>
                <c:pt idx="25520">
                  <c:v>41607.332000000002</c:v>
                </c:pt>
                <c:pt idx="25521">
                  <c:v>41607.375</c:v>
                </c:pt>
                <c:pt idx="25522">
                  <c:v>41607.415000000001</c:v>
                </c:pt>
                <c:pt idx="25523">
                  <c:v>41607.457999999999</c:v>
                </c:pt>
                <c:pt idx="25524">
                  <c:v>41607.499000000003</c:v>
                </c:pt>
                <c:pt idx="25525">
                  <c:v>41607.540999999997</c:v>
                </c:pt>
                <c:pt idx="25526">
                  <c:v>41607.582000000002</c:v>
                </c:pt>
                <c:pt idx="25527">
                  <c:v>41607.625</c:v>
                </c:pt>
                <c:pt idx="25528">
                  <c:v>41607.665000000001</c:v>
                </c:pt>
                <c:pt idx="25529">
                  <c:v>41607.707999999999</c:v>
                </c:pt>
                <c:pt idx="25530">
                  <c:v>41607.748</c:v>
                </c:pt>
                <c:pt idx="25531">
                  <c:v>41607.79</c:v>
                </c:pt>
                <c:pt idx="25532">
                  <c:v>41607.832999999999</c:v>
                </c:pt>
                <c:pt idx="25533">
                  <c:v>41607.874000000003</c:v>
                </c:pt>
                <c:pt idx="25534">
                  <c:v>41607.915000000001</c:v>
                </c:pt>
                <c:pt idx="25535">
                  <c:v>41607.957000000002</c:v>
                </c:pt>
                <c:pt idx="25536">
                  <c:v>41607.999000000003</c:v>
                </c:pt>
                <c:pt idx="25537">
                  <c:v>41608.040999999997</c:v>
                </c:pt>
                <c:pt idx="25538">
                  <c:v>41608.082999999999</c:v>
                </c:pt>
                <c:pt idx="25539">
                  <c:v>41608.124000000003</c:v>
                </c:pt>
                <c:pt idx="25540">
                  <c:v>41608.165999999997</c:v>
                </c:pt>
                <c:pt idx="25541">
                  <c:v>41608.207000000002</c:v>
                </c:pt>
                <c:pt idx="25542">
                  <c:v>41608.249000000003</c:v>
                </c:pt>
                <c:pt idx="25543">
                  <c:v>41608.290999999997</c:v>
                </c:pt>
                <c:pt idx="25544">
                  <c:v>41608.332999999999</c:v>
                </c:pt>
                <c:pt idx="25545">
                  <c:v>41608.375</c:v>
                </c:pt>
                <c:pt idx="25546">
                  <c:v>41608.415999999997</c:v>
                </c:pt>
                <c:pt idx="25547">
                  <c:v>41608.457999999999</c:v>
                </c:pt>
                <c:pt idx="25548">
                  <c:v>41608.5</c:v>
                </c:pt>
                <c:pt idx="25549">
                  <c:v>41608.540999999997</c:v>
                </c:pt>
                <c:pt idx="25550">
                  <c:v>41608.582999999999</c:v>
                </c:pt>
                <c:pt idx="25551">
                  <c:v>41608.623</c:v>
                </c:pt>
                <c:pt idx="25552">
                  <c:v>41608.665000000001</c:v>
                </c:pt>
                <c:pt idx="25553">
                  <c:v>41608.707000000002</c:v>
                </c:pt>
                <c:pt idx="25554">
                  <c:v>41608.75</c:v>
                </c:pt>
                <c:pt idx="25555">
                  <c:v>41608.790999999997</c:v>
                </c:pt>
                <c:pt idx="25556">
                  <c:v>41608.832999999999</c:v>
                </c:pt>
                <c:pt idx="25557">
                  <c:v>41608.875</c:v>
                </c:pt>
                <c:pt idx="25558">
                  <c:v>41608.917000000001</c:v>
                </c:pt>
                <c:pt idx="25559">
                  <c:v>41608.957999999999</c:v>
                </c:pt>
                <c:pt idx="25560">
                  <c:v>41609</c:v>
                </c:pt>
                <c:pt idx="25561">
                  <c:v>41609.040999999997</c:v>
                </c:pt>
                <c:pt idx="25562">
                  <c:v>41609.082999999999</c:v>
                </c:pt>
                <c:pt idx="25563">
                  <c:v>41609.124000000003</c:v>
                </c:pt>
                <c:pt idx="25564">
                  <c:v>41609.167000000001</c:v>
                </c:pt>
                <c:pt idx="25565">
                  <c:v>41609.207999999999</c:v>
                </c:pt>
                <c:pt idx="25566">
                  <c:v>41609.248</c:v>
                </c:pt>
                <c:pt idx="25567">
                  <c:v>41609.290999999997</c:v>
                </c:pt>
                <c:pt idx="25568">
                  <c:v>41609.332000000002</c:v>
                </c:pt>
                <c:pt idx="25569">
                  <c:v>41609.375</c:v>
                </c:pt>
                <c:pt idx="25570">
                  <c:v>41609.415000000001</c:v>
                </c:pt>
                <c:pt idx="25571">
                  <c:v>41609.457999999999</c:v>
                </c:pt>
                <c:pt idx="25572">
                  <c:v>41609.499000000003</c:v>
                </c:pt>
                <c:pt idx="25573">
                  <c:v>41609.54</c:v>
                </c:pt>
                <c:pt idx="25574">
                  <c:v>41609.582000000002</c:v>
                </c:pt>
                <c:pt idx="25575">
                  <c:v>41609.625</c:v>
                </c:pt>
                <c:pt idx="25576">
                  <c:v>41609.665000000001</c:v>
                </c:pt>
                <c:pt idx="25577">
                  <c:v>41609.707999999999</c:v>
                </c:pt>
                <c:pt idx="25578">
                  <c:v>41609.749000000003</c:v>
                </c:pt>
                <c:pt idx="25579">
                  <c:v>41609.790999999997</c:v>
                </c:pt>
                <c:pt idx="25580">
                  <c:v>41609.832000000002</c:v>
                </c:pt>
                <c:pt idx="25581">
                  <c:v>41609.874000000003</c:v>
                </c:pt>
                <c:pt idx="25582">
                  <c:v>41609.915999999997</c:v>
                </c:pt>
                <c:pt idx="25583">
                  <c:v>41609.957000000002</c:v>
                </c:pt>
                <c:pt idx="25584">
                  <c:v>41610</c:v>
                </c:pt>
                <c:pt idx="25585">
                  <c:v>41610.040999999997</c:v>
                </c:pt>
                <c:pt idx="25586">
                  <c:v>41610.082999999999</c:v>
                </c:pt>
                <c:pt idx="25587">
                  <c:v>41610.125</c:v>
                </c:pt>
                <c:pt idx="25588">
                  <c:v>41610.165999999997</c:v>
                </c:pt>
                <c:pt idx="25589">
                  <c:v>41610.207999999999</c:v>
                </c:pt>
                <c:pt idx="25590">
                  <c:v>41610.249000000003</c:v>
                </c:pt>
                <c:pt idx="25591">
                  <c:v>41610.29</c:v>
                </c:pt>
                <c:pt idx="25592">
                  <c:v>41610.332999999999</c:v>
                </c:pt>
                <c:pt idx="25593">
                  <c:v>41610.374000000003</c:v>
                </c:pt>
                <c:pt idx="25594">
                  <c:v>41610.415000000001</c:v>
                </c:pt>
                <c:pt idx="25595">
                  <c:v>41610.457999999999</c:v>
                </c:pt>
                <c:pt idx="25596">
                  <c:v>41610.5</c:v>
                </c:pt>
                <c:pt idx="25597">
                  <c:v>41610.540999999997</c:v>
                </c:pt>
                <c:pt idx="25598">
                  <c:v>41610.582000000002</c:v>
                </c:pt>
                <c:pt idx="25599">
                  <c:v>41610.625</c:v>
                </c:pt>
                <c:pt idx="25600">
                  <c:v>41610.665000000001</c:v>
                </c:pt>
                <c:pt idx="25601">
                  <c:v>41610.707999999999</c:v>
                </c:pt>
                <c:pt idx="25602">
                  <c:v>41610.75</c:v>
                </c:pt>
                <c:pt idx="25603">
                  <c:v>41610.79</c:v>
                </c:pt>
                <c:pt idx="25604">
                  <c:v>41610.832999999999</c:v>
                </c:pt>
                <c:pt idx="25605">
                  <c:v>41610.874000000003</c:v>
                </c:pt>
                <c:pt idx="25606">
                  <c:v>41610.917000000001</c:v>
                </c:pt>
                <c:pt idx="25607">
                  <c:v>41610.957999999999</c:v>
                </c:pt>
                <c:pt idx="25608">
                  <c:v>41610.999000000003</c:v>
                </c:pt>
                <c:pt idx="25609">
                  <c:v>41611.040999999997</c:v>
                </c:pt>
                <c:pt idx="25610">
                  <c:v>41611.082000000002</c:v>
                </c:pt>
                <c:pt idx="25611">
                  <c:v>41611.124000000003</c:v>
                </c:pt>
                <c:pt idx="25612">
                  <c:v>41611.165999999997</c:v>
                </c:pt>
                <c:pt idx="25613">
                  <c:v>41611.207999999999</c:v>
                </c:pt>
                <c:pt idx="25614">
                  <c:v>41611.249000000003</c:v>
                </c:pt>
                <c:pt idx="25615">
                  <c:v>41611.290999999997</c:v>
                </c:pt>
                <c:pt idx="25616">
                  <c:v>41611.332999999999</c:v>
                </c:pt>
                <c:pt idx="25617">
                  <c:v>41611.375</c:v>
                </c:pt>
                <c:pt idx="25618">
                  <c:v>41611.415999999997</c:v>
                </c:pt>
                <c:pt idx="25619">
                  <c:v>41611.457000000002</c:v>
                </c:pt>
                <c:pt idx="25620">
                  <c:v>41611.499000000003</c:v>
                </c:pt>
                <c:pt idx="25621">
                  <c:v>41611.540999999997</c:v>
                </c:pt>
                <c:pt idx="25622">
                  <c:v>41611.582999999999</c:v>
                </c:pt>
                <c:pt idx="25623">
                  <c:v>41611.625</c:v>
                </c:pt>
                <c:pt idx="25624">
                  <c:v>41611.665000000001</c:v>
                </c:pt>
                <c:pt idx="25625">
                  <c:v>41611.707000000002</c:v>
                </c:pt>
                <c:pt idx="25626">
                  <c:v>41611.749000000003</c:v>
                </c:pt>
                <c:pt idx="25627">
                  <c:v>41611.79</c:v>
                </c:pt>
                <c:pt idx="25628">
                  <c:v>41611.832999999999</c:v>
                </c:pt>
                <c:pt idx="25629">
                  <c:v>41611.875</c:v>
                </c:pt>
                <c:pt idx="25630">
                  <c:v>41611.915999999997</c:v>
                </c:pt>
                <c:pt idx="25631">
                  <c:v>41611.957000000002</c:v>
                </c:pt>
                <c:pt idx="25632">
                  <c:v>41612</c:v>
                </c:pt>
                <c:pt idx="25633">
                  <c:v>41612.04</c:v>
                </c:pt>
                <c:pt idx="25634">
                  <c:v>41612.082000000002</c:v>
                </c:pt>
                <c:pt idx="25635">
                  <c:v>41612.125</c:v>
                </c:pt>
                <c:pt idx="25636">
                  <c:v>41612.165000000001</c:v>
                </c:pt>
                <c:pt idx="25637">
                  <c:v>41612.207000000002</c:v>
                </c:pt>
                <c:pt idx="25638">
                  <c:v>41612.249000000003</c:v>
                </c:pt>
                <c:pt idx="25639">
                  <c:v>41612.29</c:v>
                </c:pt>
                <c:pt idx="25640">
                  <c:v>41612.332999999999</c:v>
                </c:pt>
                <c:pt idx="25641">
                  <c:v>41612.374000000003</c:v>
                </c:pt>
                <c:pt idx="25642">
                  <c:v>41612.415999999997</c:v>
                </c:pt>
                <c:pt idx="25643">
                  <c:v>41612.457999999999</c:v>
                </c:pt>
                <c:pt idx="25644">
                  <c:v>41612.499000000003</c:v>
                </c:pt>
                <c:pt idx="25645">
                  <c:v>41612.540999999997</c:v>
                </c:pt>
                <c:pt idx="25646">
                  <c:v>41612.582000000002</c:v>
                </c:pt>
                <c:pt idx="25647">
                  <c:v>41612.625</c:v>
                </c:pt>
                <c:pt idx="25648">
                  <c:v>41612.665000000001</c:v>
                </c:pt>
                <c:pt idx="25649">
                  <c:v>41612.707000000002</c:v>
                </c:pt>
                <c:pt idx="25650">
                  <c:v>41612.749000000003</c:v>
                </c:pt>
                <c:pt idx="25651">
                  <c:v>41612.790999999997</c:v>
                </c:pt>
                <c:pt idx="25652">
                  <c:v>41612.832999999999</c:v>
                </c:pt>
                <c:pt idx="25653">
                  <c:v>41612.874000000003</c:v>
                </c:pt>
                <c:pt idx="25654">
                  <c:v>41612.915000000001</c:v>
                </c:pt>
                <c:pt idx="25655">
                  <c:v>41612.957000000002</c:v>
                </c:pt>
                <c:pt idx="25656">
                  <c:v>41612.999000000003</c:v>
                </c:pt>
                <c:pt idx="25657">
                  <c:v>41613.040000000001</c:v>
                </c:pt>
                <c:pt idx="25658">
                  <c:v>41613.082000000002</c:v>
                </c:pt>
                <c:pt idx="25659">
                  <c:v>41613.124000000003</c:v>
                </c:pt>
                <c:pt idx="25660">
                  <c:v>41613.165999999997</c:v>
                </c:pt>
                <c:pt idx="25661">
                  <c:v>41613.207000000002</c:v>
                </c:pt>
                <c:pt idx="25662">
                  <c:v>41613.249000000003</c:v>
                </c:pt>
                <c:pt idx="25663">
                  <c:v>41613.29</c:v>
                </c:pt>
                <c:pt idx="25664">
                  <c:v>41613.332000000002</c:v>
                </c:pt>
                <c:pt idx="25665">
                  <c:v>41613.374000000003</c:v>
                </c:pt>
                <c:pt idx="25666">
                  <c:v>41613.415999999997</c:v>
                </c:pt>
                <c:pt idx="25667">
                  <c:v>41613.457999999999</c:v>
                </c:pt>
                <c:pt idx="25668">
                  <c:v>41613.5</c:v>
                </c:pt>
                <c:pt idx="25669">
                  <c:v>41613.54</c:v>
                </c:pt>
                <c:pt idx="25670">
                  <c:v>41613.582000000002</c:v>
                </c:pt>
                <c:pt idx="25671">
                  <c:v>41613.624000000003</c:v>
                </c:pt>
                <c:pt idx="25672">
                  <c:v>41613.665999999997</c:v>
                </c:pt>
                <c:pt idx="25673">
                  <c:v>41613.707000000002</c:v>
                </c:pt>
                <c:pt idx="25674">
                  <c:v>41613.749000000003</c:v>
                </c:pt>
                <c:pt idx="25675">
                  <c:v>41613.79</c:v>
                </c:pt>
                <c:pt idx="25676">
                  <c:v>41613.832999999999</c:v>
                </c:pt>
                <c:pt idx="25677">
                  <c:v>41613.874000000003</c:v>
                </c:pt>
                <c:pt idx="25678">
                  <c:v>41613.915000000001</c:v>
                </c:pt>
                <c:pt idx="25679">
                  <c:v>41613.957999999999</c:v>
                </c:pt>
                <c:pt idx="25680">
                  <c:v>41613.998</c:v>
                </c:pt>
                <c:pt idx="25681">
                  <c:v>41614.040999999997</c:v>
                </c:pt>
                <c:pt idx="25682">
                  <c:v>41614.082000000002</c:v>
                </c:pt>
                <c:pt idx="25683">
                  <c:v>41614.124000000003</c:v>
                </c:pt>
                <c:pt idx="25684">
                  <c:v>41614.165999999997</c:v>
                </c:pt>
                <c:pt idx="25685">
                  <c:v>41614.207000000002</c:v>
                </c:pt>
                <c:pt idx="25686">
                  <c:v>41614.249000000003</c:v>
                </c:pt>
                <c:pt idx="25687">
                  <c:v>41614.29</c:v>
                </c:pt>
                <c:pt idx="25688">
                  <c:v>41614.332000000002</c:v>
                </c:pt>
                <c:pt idx="25689">
                  <c:v>41614.374000000003</c:v>
                </c:pt>
                <c:pt idx="25690">
                  <c:v>41614.415999999997</c:v>
                </c:pt>
                <c:pt idx="25691">
                  <c:v>41614.457000000002</c:v>
                </c:pt>
                <c:pt idx="25692">
                  <c:v>41614.499000000003</c:v>
                </c:pt>
                <c:pt idx="25693">
                  <c:v>41614.54</c:v>
                </c:pt>
                <c:pt idx="25694">
                  <c:v>41614.582000000002</c:v>
                </c:pt>
                <c:pt idx="25695">
                  <c:v>41614.624000000003</c:v>
                </c:pt>
                <c:pt idx="25696">
                  <c:v>41614.665000000001</c:v>
                </c:pt>
                <c:pt idx="25697">
                  <c:v>41614.707999999999</c:v>
                </c:pt>
                <c:pt idx="25698">
                  <c:v>41614.749000000003</c:v>
                </c:pt>
                <c:pt idx="25699">
                  <c:v>41614.790999999997</c:v>
                </c:pt>
                <c:pt idx="25700">
                  <c:v>41614.832999999999</c:v>
                </c:pt>
                <c:pt idx="25701">
                  <c:v>41614.873</c:v>
                </c:pt>
                <c:pt idx="25702">
                  <c:v>41614.915999999997</c:v>
                </c:pt>
                <c:pt idx="25703">
                  <c:v>41614.957000000002</c:v>
                </c:pt>
                <c:pt idx="25704">
                  <c:v>41614.999000000003</c:v>
                </c:pt>
                <c:pt idx="25705">
                  <c:v>41615.040000000001</c:v>
                </c:pt>
                <c:pt idx="25706">
                  <c:v>41615.082000000002</c:v>
                </c:pt>
                <c:pt idx="25707">
                  <c:v>41615.125</c:v>
                </c:pt>
                <c:pt idx="25708">
                  <c:v>41615.165000000001</c:v>
                </c:pt>
                <c:pt idx="25709">
                  <c:v>41615.207000000002</c:v>
                </c:pt>
                <c:pt idx="25710">
                  <c:v>41615.248</c:v>
                </c:pt>
                <c:pt idx="25711">
                  <c:v>41615.290999999997</c:v>
                </c:pt>
                <c:pt idx="25712">
                  <c:v>41615.332999999999</c:v>
                </c:pt>
                <c:pt idx="25713">
                  <c:v>41615.374000000003</c:v>
                </c:pt>
                <c:pt idx="25714">
                  <c:v>41615.415999999997</c:v>
                </c:pt>
                <c:pt idx="25715">
                  <c:v>41615.457000000002</c:v>
                </c:pt>
                <c:pt idx="25716">
                  <c:v>41615.499000000003</c:v>
                </c:pt>
                <c:pt idx="25717">
                  <c:v>41615.540999999997</c:v>
                </c:pt>
                <c:pt idx="25718">
                  <c:v>41615.582000000002</c:v>
                </c:pt>
                <c:pt idx="25719">
                  <c:v>41615.624000000003</c:v>
                </c:pt>
                <c:pt idx="25720">
                  <c:v>41615.665999999997</c:v>
                </c:pt>
                <c:pt idx="25721">
                  <c:v>41615.707999999999</c:v>
                </c:pt>
                <c:pt idx="25722">
                  <c:v>41615.749000000003</c:v>
                </c:pt>
                <c:pt idx="25723">
                  <c:v>41615.79</c:v>
                </c:pt>
                <c:pt idx="25724">
                  <c:v>41615.832999999999</c:v>
                </c:pt>
                <c:pt idx="25725">
                  <c:v>41615.874000000003</c:v>
                </c:pt>
                <c:pt idx="25726">
                  <c:v>41615.915000000001</c:v>
                </c:pt>
                <c:pt idx="25727">
                  <c:v>41615.957000000002</c:v>
                </c:pt>
                <c:pt idx="25728">
                  <c:v>41615.998</c:v>
                </c:pt>
                <c:pt idx="25729">
                  <c:v>41616.04</c:v>
                </c:pt>
                <c:pt idx="25730">
                  <c:v>41616.082000000002</c:v>
                </c:pt>
                <c:pt idx="25731">
                  <c:v>41616.125</c:v>
                </c:pt>
                <c:pt idx="25732">
                  <c:v>41616.165999999997</c:v>
                </c:pt>
                <c:pt idx="25733">
                  <c:v>41616.207000000002</c:v>
                </c:pt>
                <c:pt idx="25734">
                  <c:v>41616.249000000003</c:v>
                </c:pt>
                <c:pt idx="25735">
                  <c:v>41616.29</c:v>
                </c:pt>
                <c:pt idx="25736">
                  <c:v>41616.332999999999</c:v>
                </c:pt>
                <c:pt idx="25737">
                  <c:v>41616.374000000003</c:v>
                </c:pt>
                <c:pt idx="25738">
                  <c:v>41616.415999999997</c:v>
                </c:pt>
                <c:pt idx="25739">
                  <c:v>41616.457000000002</c:v>
                </c:pt>
                <c:pt idx="25740">
                  <c:v>41616.499000000003</c:v>
                </c:pt>
                <c:pt idx="25741">
                  <c:v>41616.54</c:v>
                </c:pt>
                <c:pt idx="25742">
                  <c:v>41616.582000000002</c:v>
                </c:pt>
                <c:pt idx="25743">
                  <c:v>41616.623</c:v>
                </c:pt>
                <c:pt idx="25744">
                  <c:v>41616.665999999997</c:v>
                </c:pt>
                <c:pt idx="25745">
                  <c:v>41616.707000000002</c:v>
                </c:pt>
                <c:pt idx="25746">
                  <c:v>41616.749000000003</c:v>
                </c:pt>
                <c:pt idx="25747">
                  <c:v>41616.79</c:v>
                </c:pt>
                <c:pt idx="25748">
                  <c:v>41616.832999999999</c:v>
                </c:pt>
                <c:pt idx="25749">
                  <c:v>41616.874000000003</c:v>
                </c:pt>
                <c:pt idx="25750">
                  <c:v>41616.915999999997</c:v>
                </c:pt>
                <c:pt idx="25751">
                  <c:v>41616.957999999999</c:v>
                </c:pt>
                <c:pt idx="25752">
                  <c:v>41616.998</c:v>
                </c:pt>
                <c:pt idx="25753">
                  <c:v>41617.040999999997</c:v>
                </c:pt>
                <c:pt idx="25754">
                  <c:v>41617.082999999999</c:v>
                </c:pt>
                <c:pt idx="25755">
                  <c:v>41617.124000000003</c:v>
                </c:pt>
                <c:pt idx="25756">
                  <c:v>41617.165999999997</c:v>
                </c:pt>
                <c:pt idx="25757">
                  <c:v>41617.207000000002</c:v>
                </c:pt>
                <c:pt idx="25758">
                  <c:v>41617.249000000003</c:v>
                </c:pt>
                <c:pt idx="25759">
                  <c:v>41617.29</c:v>
                </c:pt>
                <c:pt idx="25760">
                  <c:v>41617.332000000002</c:v>
                </c:pt>
                <c:pt idx="25761">
                  <c:v>41617.374000000003</c:v>
                </c:pt>
                <c:pt idx="25762">
                  <c:v>41617.415999999997</c:v>
                </c:pt>
                <c:pt idx="25763">
                  <c:v>41617.457000000002</c:v>
                </c:pt>
                <c:pt idx="25764">
                  <c:v>41617.499000000003</c:v>
                </c:pt>
                <c:pt idx="25765">
                  <c:v>41617.540999999997</c:v>
                </c:pt>
                <c:pt idx="25766">
                  <c:v>41617.582999999999</c:v>
                </c:pt>
                <c:pt idx="25767">
                  <c:v>41617.624000000003</c:v>
                </c:pt>
                <c:pt idx="25768">
                  <c:v>41617.665999999997</c:v>
                </c:pt>
                <c:pt idx="25769">
                  <c:v>41617.707000000002</c:v>
                </c:pt>
                <c:pt idx="25770">
                  <c:v>41617.748</c:v>
                </c:pt>
                <c:pt idx="25771">
                  <c:v>41617.79</c:v>
                </c:pt>
                <c:pt idx="25772">
                  <c:v>41617.832999999999</c:v>
                </c:pt>
                <c:pt idx="25773">
                  <c:v>41617.874000000003</c:v>
                </c:pt>
                <c:pt idx="25774">
                  <c:v>41617.915999999997</c:v>
                </c:pt>
                <c:pt idx="25775">
                  <c:v>41617.957000000002</c:v>
                </c:pt>
                <c:pt idx="25776">
                  <c:v>41617.999000000003</c:v>
                </c:pt>
                <c:pt idx="25777">
                  <c:v>41618.04</c:v>
                </c:pt>
                <c:pt idx="25778">
                  <c:v>41618.082000000002</c:v>
                </c:pt>
                <c:pt idx="25779">
                  <c:v>41618.124000000003</c:v>
                </c:pt>
                <c:pt idx="25780">
                  <c:v>41618.165000000001</c:v>
                </c:pt>
                <c:pt idx="25781">
                  <c:v>41618.207000000002</c:v>
                </c:pt>
                <c:pt idx="25782">
                  <c:v>41618.249000000003</c:v>
                </c:pt>
                <c:pt idx="25783">
                  <c:v>41618.290999999997</c:v>
                </c:pt>
                <c:pt idx="25784">
                  <c:v>41618.332999999999</c:v>
                </c:pt>
                <c:pt idx="25785">
                  <c:v>41618.374000000003</c:v>
                </c:pt>
                <c:pt idx="25786">
                  <c:v>41618.415999999997</c:v>
                </c:pt>
                <c:pt idx="25787">
                  <c:v>41618.457000000002</c:v>
                </c:pt>
                <c:pt idx="25788">
                  <c:v>41618.499000000003</c:v>
                </c:pt>
                <c:pt idx="25789">
                  <c:v>41618.54</c:v>
                </c:pt>
                <c:pt idx="25790">
                  <c:v>41618.582000000002</c:v>
                </c:pt>
                <c:pt idx="25791">
                  <c:v>41618.624000000003</c:v>
                </c:pt>
                <c:pt idx="25792">
                  <c:v>41618.665000000001</c:v>
                </c:pt>
                <c:pt idx="25793">
                  <c:v>41618.707000000002</c:v>
                </c:pt>
                <c:pt idx="25794">
                  <c:v>41618.748</c:v>
                </c:pt>
                <c:pt idx="25795">
                  <c:v>41618.790999999997</c:v>
                </c:pt>
                <c:pt idx="25796">
                  <c:v>41618.832000000002</c:v>
                </c:pt>
                <c:pt idx="25797">
                  <c:v>41618.874000000003</c:v>
                </c:pt>
                <c:pt idx="25798">
                  <c:v>41618.915000000001</c:v>
                </c:pt>
                <c:pt idx="25799">
                  <c:v>41618.957000000002</c:v>
                </c:pt>
                <c:pt idx="25800">
                  <c:v>41618.999000000003</c:v>
                </c:pt>
                <c:pt idx="25801">
                  <c:v>41619.040999999997</c:v>
                </c:pt>
                <c:pt idx="25802">
                  <c:v>41619.082000000002</c:v>
                </c:pt>
                <c:pt idx="25803">
                  <c:v>41619.124000000003</c:v>
                </c:pt>
                <c:pt idx="25804">
                  <c:v>41619.165999999997</c:v>
                </c:pt>
                <c:pt idx="25805">
                  <c:v>41619.207000000002</c:v>
                </c:pt>
                <c:pt idx="25806">
                  <c:v>41619.25</c:v>
                </c:pt>
                <c:pt idx="25807">
                  <c:v>41619.290999999997</c:v>
                </c:pt>
                <c:pt idx="25808">
                  <c:v>41619.332000000002</c:v>
                </c:pt>
                <c:pt idx="25809">
                  <c:v>41619.373</c:v>
                </c:pt>
                <c:pt idx="25810">
                  <c:v>41619.415999999997</c:v>
                </c:pt>
                <c:pt idx="25811">
                  <c:v>41619.457999999999</c:v>
                </c:pt>
                <c:pt idx="25812">
                  <c:v>41619.499000000003</c:v>
                </c:pt>
                <c:pt idx="25813">
                  <c:v>41619.540999999997</c:v>
                </c:pt>
                <c:pt idx="25814">
                  <c:v>41619.582999999999</c:v>
                </c:pt>
                <c:pt idx="25815">
                  <c:v>41619.624000000003</c:v>
                </c:pt>
                <c:pt idx="25816">
                  <c:v>41619.665000000001</c:v>
                </c:pt>
                <c:pt idx="25817">
                  <c:v>41619.707000000002</c:v>
                </c:pt>
                <c:pt idx="25818">
                  <c:v>41619.75</c:v>
                </c:pt>
                <c:pt idx="25819">
                  <c:v>41619.790999999997</c:v>
                </c:pt>
                <c:pt idx="25820">
                  <c:v>41619.832000000002</c:v>
                </c:pt>
                <c:pt idx="25821">
                  <c:v>41619.875</c:v>
                </c:pt>
                <c:pt idx="25822">
                  <c:v>41619.915999999997</c:v>
                </c:pt>
                <c:pt idx="25823">
                  <c:v>41619.957000000002</c:v>
                </c:pt>
                <c:pt idx="25824">
                  <c:v>41619.998</c:v>
                </c:pt>
                <c:pt idx="25825">
                  <c:v>41620.04</c:v>
                </c:pt>
                <c:pt idx="25826">
                  <c:v>41620.082000000002</c:v>
                </c:pt>
                <c:pt idx="25827">
                  <c:v>41620.124000000003</c:v>
                </c:pt>
                <c:pt idx="25828">
                  <c:v>41620.165000000001</c:v>
                </c:pt>
                <c:pt idx="25829">
                  <c:v>41620.207000000002</c:v>
                </c:pt>
                <c:pt idx="25830">
                  <c:v>41620.25</c:v>
                </c:pt>
                <c:pt idx="25831">
                  <c:v>41620.29</c:v>
                </c:pt>
                <c:pt idx="25832">
                  <c:v>41620.332999999999</c:v>
                </c:pt>
                <c:pt idx="25833">
                  <c:v>41620.375</c:v>
                </c:pt>
                <c:pt idx="25834">
                  <c:v>41620.415999999997</c:v>
                </c:pt>
                <c:pt idx="25835">
                  <c:v>41620.457999999999</c:v>
                </c:pt>
                <c:pt idx="25836">
                  <c:v>41620.499000000003</c:v>
                </c:pt>
                <c:pt idx="25837">
                  <c:v>41620.54</c:v>
                </c:pt>
                <c:pt idx="25838">
                  <c:v>41620.582999999999</c:v>
                </c:pt>
                <c:pt idx="25839">
                  <c:v>41620.624000000003</c:v>
                </c:pt>
                <c:pt idx="25840">
                  <c:v>41620.665999999997</c:v>
                </c:pt>
                <c:pt idx="25841">
                  <c:v>41620.707000000002</c:v>
                </c:pt>
                <c:pt idx="25842">
                  <c:v>41620.749000000003</c:v>
                </c:pt>
                <c:pt idx="25843">
                  <c:v>41620.79</c:v>
                </c:pt>
                <c:pt idx="25844">
                  <c:v>41620.832000000002</c:v>
                </c:pt>
                <c:pt idx="25845">
                  <c:v>41620.874000000003</c:v>
                </c:pt>
                <c:pt idx="25846">
                  <c:v>41620.915999999997</c:v>
                </c:pt>
                <c:pt idx="25847">
                  <c:v>41620.957999999999</c:v>
                </c:pt>
                <c:pt idx="25848">
                  <c:v>41620.999000000003</c:v>
                </c:pt>
                <c:pt idx="25849">
                  <c:v>41621.040999999997</c:v>
                </c:pt>
                <c:pt idx="25850">
                  <c:v>41621.082999999999</c:v>
                </c:pt>
                <c:pt idx="25851">
                  <c:v>41621.124000000003</c:v>
                </c:pt>
                <c:pt idx="25852">
                  <c:v>41621.165000000001</c:v>
                </c:pt>
                <c:pt idx="25853">
                  <c:v>41621.207000000002</c:v>
                </c:pt>
                <c:pt idx="25854">
                  <c:v>41621.249000000003</c:v>
                </c:pt>
                <c:pt idx="25855">
                  <c:v>41621.290999999997</c:v>
                </c:pt>
                <c:pt idx="25856">
                  <c:v>41621.332000000002</c:v>
                </c:pt>
                <c:pt idx="25857">
                  <c:v>41621.374000000003</c:v>
                </c:pt>
                <c:pt idx="25858">
                  <c:v>41621.417000000001</c:v>
                </c:pt>
                <c:pt idx="25859">
                  <c:v>41621.457999999999</c:v>
                </c:pt>
                <c:pt idx="25860">
                  <c:v>41621.499000000003</c:v>
                </c:pt>
                <c:pt idx="25861">
                  <c:v>41621.540999999997</c:v>
                </c:pt>
                <c:pt idx="25862">
                  <c:v>41621.582999999999</c:v>
                </c:pt>
                <c:pt idx="25863">
                  <c:v>41621.624000000003</c:v>
                </c:pt>
                <c:pt idx="25864">
                  <c:v>41621.665999999997</c:v>
                </c:pt>
                <c:pt idx="25865">
                  <c:v>41621.707999999999</c:v>
                </c:pt>
                <c:pt idx="25866">
                  <c:v>41621.749000000003</c:v>
                </c:pt>
                <c:pt idx="25867">
                  <c:v>41621.790999999997</c:v>
                </c:pt>
                <c:pt idx="25868">
                  <c:v>41621.832999999999</c:v>
                </c:pt>
                <c:pt idx="25869">
                  <c:v>41621.875</c:v>
                </c:pt>
                <c:pt idx="25870">
                  <c:v>41621.915999999997</c:v>
                </c:pt>
                <c:pt idx="25871">
                  <c:v>41621.957000000002</c:v>
                </c:pt>
                <c:pt idx="25872">
                  <c:v>41621.999000000003</c:v>
                </c:pt>
                <c:pt idx="25873">
                  <c:v>41622.040999999997</c:v>
                </c:pt>
                <c:pt idx="25874">
                  <c:v>41622.082000000002</c:v>
                </c:pt>
                <c:pt idx="25875">
                  <c:v>41622.124000000003</c:v>
                </c:pt>
                <c:pt idx="25876">
                  <c:v>41622.165999999997</c:v>
                </c:pt>
                <c:pt idx="25877">
                  <c:v>41622.207000000002</c:v>
                </c:pt>
                <c:pt idx="25878">
                  <c:v>41622.248</c:v>
                </c:pt>
                <c:pt idx="25879">
                  <c:v>41622.290999999997</c:v>
                </c:pt>
                <c:pt idx="25880">
                  <c:v>41622.332999999999</c:v>
                </c:pt>
                <c:pt idx="25881">
                  <c:v>41622.373</c:v>
                </c:pt>
                <c:pt idx="25882">
                  <c:v>41622.415999999997</c:v>
                </c:pt>
                <c:pt idx="25883">
                  <c:v>41622.457999999999</c:v>
                </c:pt>
                <c:pt idx="25884">
                  <c:v>41622.5</c:v>
                </c:pt>
                <c:pt idx="25885">
                  <c:v>41622.540999999997</c:v>
                </c:pt>
                <c:pt idx="25886">
                  <c:v>41622.582000000002</c:v>
                </c:pt>
                <c:pt idx="25887">
                  <c:v>41622.624000000003</c:v>
                </c:pt>
                <c:pt idx="25888">
                  <c:v>41622.665000000001</c:v>
                </c:pt>
                <c:pt idx="25889">
                  <c:v>41622.707999999999</c:v>
                </c:pt>
                <c:pt idx="25890">
                  <c:v>41622.749000000003</c:v>
                </c:pt>
                <c:pt idx="25891">
                  <c:v>41622.79</c:v>
                </c:pt>
                <c:pt idx="25892">
                  <c:v>41622.832000000002</c:v>
                </c:pt>
                <c:pt idx="25893">
                  <c:v>41622.874000000003</c:v>
                </c:pt>
                <c:pt idx="25894">
                  <c:v>41622.915999999997</c:v>
                </c:pt>
                <c:pt idx="25895">
                  <c:v>41622.957000000002</c:v>
                </c:pt>
                <c:pt idx="25896">
                  <c:v>41622.999000000003</c:v>
                </c:pt>
                <c:pt idx="25897">
                  <c:v>41623.040999999997</c:v>
                </c:pt>
                <c:pt idx="25898">
                  <c:v>41623.082000000002</c:v>
                </c:pt>
                <c:pt idx="25899">
                  <c:v>41623.123</c:v>
                </c:pt>
                <c:pt idx="25900">
                  <c:v>41623.165999999997</c:v>
                </c:pt>
                <c:pt idx="25901">
                  <c:v>41623.207000000002</c:v>
                </c:pt>
                <c:pt idx="25902">
                  <c:v>41623.25</c:v>
                </c:pt>
                <c:pt idx="25903">
                  <c:v>41623.290999999997</c:v>
                </c:pt>
                <c:pt idx="25904">
                  <c:v>41623.332999999999</c:v>
                </c:pt>
                <c:pt idx="25905">
                  <c:v>41623.374000000003</c:v>
                </c:pt>
                <c:pt idx="25906">
                  <c:v>41623.415999999997</c:v>
                </c:pt>
                <c:pt idx="25907">
                  <c:v>41623.457999999999</c:v>
                </c:pt>
                <c:pt idx="25908">
                  <c:v>41623.499000000003</c:v>
                </c:pt>
                <c:pt idx="25909">
                  <c:v>41623.540999999997</c:v>
                </c:pt>
                <c:pt idx="25910">
                  <c:v>41623.582000000002</c:v>
                </c:pt>
                <c:pt idx="25911">
                  <c:v>41623.623</c:v>
                </c:pt>
                <c:pt idx="25912">
                  <c:v>41623.665999999997</c:v>
                </c:pt>
                <c:pt idx="25913">
                  <c:v>41623.707000000002</c:v>
                </c:pt>
                <c:pt idx="25914">
                  <c:v>41623.75</c:v>
                </c:pt>
                <c:pt idx="25915">
                  <c:v>41623.790999999997</c:v>
                </c:pt>
                <c:pt idx="25916">
                  <c:v>41623.832000000002</c:v>
                </c:pt>
                <c:pt idx="25917">
                  <c:v>41623.873</c:v>
                </c:pt>
                <c:pt idx="25918">
                  <c:v>41623.915999999997</c:v>
                </c:pt>
                <c:pt idx="25919">
                  <c:v>41623.957999999999</c:v>
                </c:pt>
                <c:pt idx="25920">
                  <c:v>41624</c:v>
                </c:pt>
                <c:pt idx="25921">
                  <c:v>41624.040999999997</c:v>
                </c:pt>
                <c:pt idx="25922">
                  <c:v>41624.082999999999</c:v>
                </c:pt>
                <c:pt idx="25923">
                  <c:v>41624.124000000003</c:v>
                </c:pt>
                <c:pt idx="25924">
                  <c:v>41624.165999999997</c:v>
                </c:pt>
                <c:pt idx="25925">
                  <c:v>41624.207999999999</c:v>
                </c:pt>
                <c:pt idx="25926">
                  <c:v>41624.248</c:v>
                </c:pt>
                <c:pt idx="25927">
                  <c:v>41624.290999999997</c:v>
                </c:pt>
                <c:pt idx="25928">
                  <c:v>41624.332999999999</c:v>
                </c:pt>
                <c:pt idx="25929">
                  <c:v>41624.374000000003</c:v>
                </c:pt>
                <c:pt idx="25930">
                  <c:v>41624.415000000001</c:v>
                </c:pt>
                <c:pt idx="25931">
                  <c:v>41624.457999999999</c:v>
                </c:pt>
                <c:pt idx="25932">
                  <c:v>41624.499000000003</c:v>
                </c:pt>
                <c:pt idx="25933">
                  <c:v>41624.540999999997</c:v>
                </c:pt>
                <c:pt idx="25934">
                  <c:v>41624.582999999999</c:v>
                </c:pt>
                <c:pt idx="25935">
                  <c:v>41624.624000000003</c:v>
                </c:pt>
                <c:pt idx="25936">
                  <c:v>41624.665999999997</c:v>
                </c:pt>
                <c:pt idx="25937">
                  <c:v>41624.707000000002</c:v>
                </c:pt>
                <c:pt idx="25938">
                  <c:v>41624.749000000003</c:v>
                </c:pt>
                <c:pt idx="25939">
                  <c:v>41624.79</c:v>
                </c:pt>
                <c:pt idx="25940">
                  <c:v>41624.832000000002</c:v>
                </c:pt>
                <c:pt idx="25941">
                  <c:v>41624.875</c:v>
                </c:pt>
                <c:pt idx="25942">
                  <c:v>41624.915999999997</c:v>
                </c:pt>
                <c:pt idx="25943">
                  <c:v>41624.957000000002</c:v>
                </c:pt>
                <c:pt idx="25944">
                  <c:v>41625</c:v>
                </c:pt>
                <c:pt idx="25945">
                  <c:v>41625.040000000001</c:v>
                </c:pt>
                <c:pt idx="25946">
                  <c:v>41625.082999999999</c:v>
                </c:pt>
                <c:pt idx="25947">
                  <c:v>41625.124000000003</c:v>
                </c:pt>
                <c:pt idx="25948">
                  <c:v>41625.165000000001</c:v>
                </c:pt>
                <c:pt idx="25949">
                  <c:v>41625.207000000002</c:v>
                </c:pt>
                <c:pt idx="25950">
                  <c:v>41625.249000000003</c:v>
                </c:pt>
                <c:pt idx="25951">
                  <c:v>41625.29</c:v>
                </c:pt>
                <c:pt idx="25952">
                  <c:v>41625.332000000002</c:v>
                </c:pt>
                <c:pt idx="25953">
                  <c:v>41625.375</c:v>
                </c:pt>
                <c:pt idx="25954">
                  <c:v>41625.415999999997</c:v>
                </c:pt>
                <c:pt idx="25955">
                  <c:v>41625.457999999999</c:v>
                </c:pt>
                <c:pt idx="25956">
                  <c:v>41625.499000000003</c:v>
                </c:pt>
                <c:pt idx="25957">
                  <c:v>41625.540999999997</c:v>
                </c:pt>
                <c:pt idx="25958">
                  <c:v>41625.582999999999</c:v>
                </c:pt>
                <c:pt idx="25959">
                  <c:v>41625.624000000003</c:v>
                </c:pt>
                <c:pt idx="25960">
                  <c:v>41625.665999999997</c:v>
                </c:pt>
                <c:pt idx="25961">
                  <c:v>41625.707999999999</c:v>
                </c:pt>
                <c:pt idx="25962">
                  <c:v>41625.749000000003</c:v>
                </c:pt>
                <c:pt idx="25963">
                  <c:v>41625.790999999997</c:v>
                </c:pt>
                <c:pt idx="25964">
                  <c:v>41625.832000000002</c:v>
                </c:pt>
                <c:pt idx="25965">
                  <c:v>41625.873</c:v>
                </c:pt>
                <c:pt idx="25966">
                  <c:v>41625.915000000001</c:v>
                </c:pt>
                <c:pt idx="25967">
                  <c:v>41625.957000000002</c:v>
                </c:pt>
                <c:pt idx="25968">
                  <c:v>41625.999000000003</c:v>
                </c:pt>
                <c:pt idx="25969">
                  <c:v>41626.04</c:v>
                </c:pt>
                <c:pt idx="25970">
                  <c:v>41626.082999999999</c:v>
                </c:pt>
                <c:pt idx="25971">
                  <c:v>41626.124000000003</c:v>
                </c:pt>
                <c:pt idx="25972">
                  <c:v>41626.165000000001</c:v>
                </c:pt>
                <c:pt idx="25973">
                  <c:v>41626.207999999999</c:v>
                </c:pt>
                <c:pt idx="25974">
                  <c:v>41626.249000000003</c:v>
                </c:pt>
                <c:pt idx="25975">
                  <c:v>41626.290999999997</c:v>
                </c:pt>
                <c:pt idx="25976">
                  <c:v>41626.332000000002</c:v>
                </c:pt>
                <c:pt idx="25977">
                  <c:v>41626.374000000003</c:v>
                </c:pt>
                <c:pt idx="25978">
                  <c:v>41626.415000000001</c:v>
                </c:pt>
                <c:pt idx="25979">
                  <c:v>41626.457000000002</c:v>
                </c:pt>
                <c:pt idx="25980">
                  <c:v>41626.499000000003</c:v>
                </c:pt>
                <c:pt idx="25981">
                  <c:v>41626.54</c:v>
                </c:pt>
                <c:pt idx="25982">
                  <c:v>41626.582000000002</c:v>
                </c:pt>
                <c:pt idx="25983">
                  <c:v>41626.625</c:v>
                </c:pt>
                <c:pt idx="25984">
                  <c:v>41626.665999999997</c:v>
                </c:pt>
                <c:pt idx="25985">
                  <c:v>41626.707000000002</c:v>
                </c:pt>
                <c:pt idx="25986">
                  <c:v>41626.75</c:v>
                </c:pt>
                <c:pt idx="25987">
                  <c:v>41626.79</c:v>
                </c:pt>
                <c:pt idx="25988">
                  <c:v>41626.832999999999</c:v>
                </c:pt>
                <c:pt idx="25989">
                  <c:v>41626.874000000003</c:v>
                </c:pt>
                <c:pt idx="25990">
                  <c:v>41626.915999999997</c:v>
                </c:pt>
                <c:pt idx="25991">
                  <c:v>41626.957999999999</c:v>
                </c:pt>
                <c:pt idx="25992">
                  <c:v>41626.999000000003</c:v>
                </c:pt>
                <c:pt idx="25993">
                  <c:v>41627.040999999997</c:v>
                </c:pt>
                <c:pt idx="25994">
                  <c:v>41627.082000000002</c:v>
                </c:pt>
                <c:pt idx="25995">
                  <c:v>41627.124000000003</c:v>
                </c:pt>
                <c:pt idx="25996">
                  <c:v>41627.165000000001</c:v>
                </c:pt>
                <c:pt idx="25997">
                  <c:v>41627.207000000002</c:v>
                </c:pt>
                <c:pt idx="25998">
                  <c:v>41627.249000000003</c:v>
                </c:pt>
                <c:pt idx="25999">
                  <c:v>41627.290999999997</c:v>
                </c:pt>
                <c:pt idx="26000">
                  <c:v>41627.332999999999</c:v>
                </c:pt>
                <c:pt idx="26001">
                  <c:v>41627.373</c:v>
                </c:pt>
                <c:pt idx="26002">
                  <c:v>41627.415000000001</c:v>
                </c:pt>
                <c:pt idx="26003">
                  <c:v>41627.457999999999</c:v>
                </c:pt>
                <c:pt idx="26004">
                  <c:v>41627.499000000003</c:v>
                </c:pt>
                <c:pt idx="26005">
                  <c:v>41627.540999999997</c:v>
                </c:pt>
                <c:pt idx="26006">
                  <c:v>41627.582999999999</c:v>
                </c:pt>
                <c:pt idx="26007">
                  <c:v>41627.624000000003</c:v>
                </c:pt>
                <c:pt idx="26008">
                  <c:v>41627.665999999997</c:v>
                </c:pt>
                <c:pt idx="26009">
                  <c:v>41627.707999999999</c:v>
                </c:pt>
                <c:pt idx="26010">
                  <c:v>41627.749000000003</c:v>
                </c:pt>
                <c:pt idx="26011">
                  <c:v>41627.792000000001</c:v>
                </c:pt>
                <c:pt idx="26012">
                  <c:v>41627.832999999999</c:v>
                </c:pt>
                <c:pt idx="26013">
                  <c:v>41627.874000000003</c:v>
                </c:pt>
                <c:pt idx="26014">
                  <c:v>41627.915000000001</c:v>
                </c:pt>
                <c:pt idx="26015">
                  <c:v>41627.957000000002</c:v>
                </c:pt>
                <c:pt idx="26016">
                  <c:v>41628</c:v>
                </c:pt>
                <c:pt idx="26017">
                  <c:v>41628.040999999997</c:v>
                </c:pt>
                <c:pt idx="26018">
                  <c:v>41628.082999999999</c:v>
                </c:pt>
                <c:pt idx="26019">
                  <c:v>41628.123</c:v>
                </c:pt>
                <c:pt idx="26020">
                  <c:v>41628.167000000001</c:v>
                </c:pt>
                <c:pt idx="26021">
                  <c:v>41628.207999999999</c:v>
                </c:pt>
                <c:pt idx="26022">
                  <c:v>41628.249000000003</c:v>
                </c:pt>
                <c:pt idx="26023">
                  <c:v>41628.290999999997</c:v>
                </c:pt>
                <c:pt idx="26024">
                  <c:v>41628.332999999999</c:v>
                </c:pt>
                <c:pt idx="26025">
                  <c:v>41628.374000000003</c:v>
                </c:pt>
                <c:pt idx="26026">
                  <c:v>41628.415999999997</c:v>
                </c:pt>
                <c:pt idx="26027">
                  <c:v>41628.457999999999</c:v>
                </c:pt>
                <c:pt idx="26028">
                  <c:v>41628.5</c:v>
                </c:pt>
                <c:pt idx="26029">
                  <c:v>41628.540999999997</c:v>
                </c:pt>
                <c:pt idx="26030">
                  <c:v>41628.582999999999</c:v>
                </c:pt>
                <c:pt idx="26031">
                  <c:v>41628.623</c:v>
                </c:pt>
                <c:pt idx="26032">
                  <c:v>41628.667000000001</c:v>
                </c:pt>
                <c:pt idx="26033">
                  <c:v>41628.707000000002</c:v>
                </c:pt>
                <c:pt idx="26034">
                  <c:v>41628.75</c:v>
                </c:pt>
                <c:pt idx="26035">
                  <c:v>41628.790999999997</c:v>
                </c:pt>
                <c:pt idx="26036">
                  <c:v>41628.832000000002</c:v>
                </c:pt>
                <c:pt idx="26037">
                  <c:v>41628.874000000003</c:v>
                </c:pt>
                <c:pt idx="26038">
                  <c:v>41628.915999999997</c:v>
                </c:pt>
                <c:pt idx="26039">
                  <c:v>41628.957000000002</c:v>
                </c:pt>
                <c:pt idx="26040">
                  <c:v>41628.999000000003</c:v>
                </c:pt>
                <c:pt idx="26041">
                  <c:v>41629.040999999997</c:v>
                </c:pt>
                <c:pt idx="26042">
                  <c:v>41629.082999999999</c:v>
                </c:pt>
                <c:pt idx="26043">
                  <c:v>41629.125</c:v>
                </c:pt>
                <c:pt idx="26044">
                  <c:v>41629.165000000001</c:v>
                </c:pt>
                <c:pt idx="26045">
                  <c:v>41629.207999999999</c:v>
                </c:pt>
                <c:pt idx="26046">
                  <c:v>41629.249000000003</c:v>
                </c:pt>
                <c:pt idx="26047">
                  <c:v>41629.290999999997</c:v>
                </c:pt>
                <c:pt idx="26048">
                  <c:v>41629.332999999999</c:v>
                </c:pt>
                <c:pt idx="26049">
                  <c:v>41629.374000000003</c:v>
                </c:pt>
                <c:pt idx="26050">
                  <c:v>41629.415999999997</c:v>
                </c:pt>
                <c:pt idx="26051">
                  <c:v>41629.457999999999</c:v>
                </c:pt>
                <c:pt idx="26052">
                  <c:v>41629.499000000003</c:v>
                </c:pt>
                <c:pt idx="26053">
                  <c:v>41629.540999999997</c:v>
                </c:pt>
                <c:pt idx="26054">
                  <c:v>41629.582000000002</c:v>
                </c:pt>
                <c:pt idx="26055">
                  <c:v>41629.624000000003</c:v>
                </c:pt>
                <c:pt idx="26056">
                  <c:v>41629.665999999997</c:v>
                </c:pt>
                <c:pt idx="26057">
                  <c:v>41629.707999999999</c:v>
                </c:pt>
                <c:pt idx="26058">
                  <c:v>41629.748</c:v>
                </c:pt>
                <c:pt idx="26059">
                  <c:v>41629.790999999997</c:v>
                </c:pt>
                <c:pt idx="26060">
                  <c:v>41629.832999999999</c:v>
                </c:pt>
                <c:pt idx="26061">
                  <c:v>41629.874000000003</c:v>
                </c:pt>
                <c:pt idx="26062">
                  <c:v>41629.915000000001</c:v>
                </c:pt>
                <c:pt idx="26063">
                  <c:v>41629.957000000002</c:v>
                </c:pt>
                <c:pt idx="26064">
                  <c:v>41629.999000000003</c:v>
                </c:pt>
                <c:pt idx="26065">
                  <c:v>41630.040999999997</c:v>
                </c:pt>
                <c:pt idx="26066">
                  <c:v>41630.082000000002</c:v>
                </c:pt>
                <c:pt idx="26067">
                  <c:v>41630.124000000003</c:v>
                </c:pt>
                <c:pt idx="26068">
                  <c:v>41630.165000000001</c:v>
                </c:pt>
                <c:pt idx="26069">
                  <c:v>41630.207000000002</c:v>
                </c:pt>
                <c:pt idx="26070">
                  <c:v>41630.249000000003</c:v>
                </c:pt>
                <c:pt idx="26071">
                  <c:v>41630.290999999997</c:v>
                </c:pt>
                <c:pt idx="26072">
                  <c:v>41630.332999999999</c:v>
                </c:pt>
                <c:pt idx="26073">
                  <c:v>41630.375</c:v>
                </c:pt>
                <c:pt idx="26074">
                  <c:v>41630.415999999997</c:v>
                </c:pt>
                <c:pt idx="26075">
                  <c:v>41630.457999999999</c:v>
                </c:pt>
                <c:pt idx="26076">
                  <c:v>41630.499000000003</c:v>
                </c:pt>
                <c:pt idx="26077">
                  <c:v>41630.540999999997</c:v>
                </c:pt>
                <c:pt idx="26078">
                  <c:v>41630.582000000002</c:v>
                </c:pt>
                <c:pt idx="26079">
                  <c:v>41630.623</c:v>
                </c:pt>
                <c:pt idx="26080">
                  <c:v>41630.665000000001</c:v>
                </c:pt>
                <c:pt idx="26081">
                  <c:v>41630.707999999999</c:v>
                </c:pt>
                <c:pt idx="26082">
                  <c:v>41630.748</c:v>
                </c:pt>
                <c:pt idx="26083">
                  <c:v>41630.792000000001</c:v>
                </c:pt>
                <c:pt idx="26084">
                  <c:v>41630.832999999999</c:v>
                </c:pt>
                <c:pt idx="26085">
                  <c:v>41630.875</c:v>
                </c:pt>
                <c:pt idx="26086">
                  <c:v>41630.915999999997</c:v>
                </c:pt>
                <c:pt idx="26087">
                  <c:v>41630.957999999999</c:v>
                </c:pt>
                <c:pt idx="26088">
                  <c:v>41630.999000000003</c:v>
                </c:pt>
                <c:pt idx="26089">
                  <c:v>41631.040000000001</c:v>
                </c:pt>
                <c:pt idx="26090">
                  <c:v>41631.082000000002</c:v>
                </c:pt>
                <c:pt idx="26091">
                  <c:v>41631.124000000003</c:v>
                </c:pt>
                <c:pt idx="26092">
                  <c:v>41631.165000000001</c:v>
                </c:pt>
                <c:pt idx="26093">
                  <c:v>41631.207000000002</c:v>
                </c:pt>
                <c:pt idx="26094">
                  <c:v>41631.25</c:v>
                </c:pt>
                <c:pt idx="26095">
                  <c:v>41631.29</c:v>
                </c:pt>
                <c:pt idx="26096">
                  <c:v>41631.332000000002</c:v>
                </c:pt>
                <c:pt idx="26097">
                  <c:v>41631.375</c:v>
                </c:pt>
                <c:pt idx="26098">
                  <c:v>41631.415999999997</c:v>
                </c:pt>
                <c:pt idx="26099">
                  <c:v>41631.457999999999</c:v>
                </c:pt>
                <c:pt idx="26100">
                  <c:v>41631.499000000003</c:v>
                </c:pt>
                <c:pt idx="26101">
                  <c:v>41631.540999999997</c:v>
                </c:pt>
                <c:pt idx="26102">
                  <c:v>41631.582999999999</c:v>
                </c:pt>
                <c:pt idx="26103">
                  <c:v>41631.624000000003</c:v>
                </c:pt>
                <c:pt idx="26104">
                  <c:v>41631.665999999997</c:v>
                </c:pt>
                <c:pt idx="26105">
                  <c:v>41631.707999999999</c:v>
                </c:pt>
                <c:pt idx="26106">
                  <c:v>41631.749000000003</c:v>
                </c:pt>
                <c:pt idx="26107">
                  <c:v>41631.79</c:v>
                </c:pt>
                <c:pt idx="26108">
                  <c:v>41631.832000000002</c:v>
                </c:pt>
                <c:pt idx="26109">
                  <c:v>41631.874000000003</c:v>
                </c:pt>
                <c:pt idx="26110">
                  <c:v>41631.915000000001</c:v>
                </c:pt>
                <c:pt idx="26111">
                  <c:v>41631.957000000002</c:v>
                </c:pt>
                <c:pt idx="26112">
                  <c:v>41632</c:v>
                </c:pt>
                <c:pt idx="26113">
                  <c:v>41632.04</c:v>
                </c:pt>
                <c:pt idx="26114">
                  <c:v>41632.082999999999</c:v>
                </c:pt>
                <c:pt idx="26115">
                  <c:v>41632.124000000003</c:v>
                </c:pt>
                <c:pt idx="26116">
                  <c:v>41632.165000000001</c:v>
                </c:pt>
                <c:pt idx="26117">
                  <c:v>41632.207000000002</c:v>
                </c:pt>
                <c:pt idx="26118">
                  <c:v>41632.248</c:v>
                </c:pt>
                <c:pt idx="26119">
                  <c:v>41632.290999999997</c:v>
                </c:pt>
                <c:pt idx="26120">
                  <c:v>41632.332999999999</c:v>
                </c:pt>
                <c:pt idx="26121">
                  <c:v>41632.375</c:v>
                </c:pt>
                <c:pt idx="26122">
                  <c:v>41632.415000000001</c:v>
                </c:pt>
                <c:pt idx="26123">
                  <c:v>41632.457000000002</c:v>
                </c:pt>
                <c:pt idx="26124">
                  <c:v>41632.5</c:v>
                </c:pt>
                <c:pt idx="26125">
                  <c:v>41632.540999999997</c:v>
                </c:pt>
                <c:pt idx="26126">
                  <c:v>41632.582000000002</c:v>
                </c:pt>
                <c:pt idx="26127">
                  <c:v>41632.623</c:v>
                </c:pt>
                <c:pt idx="26128">
                  <c:v>41632.665999999997</c:v>
                </c:pt>
                <c:pt idx="26129">
                  <c:v>41632.707999999999</c:v>
                </c:pt>
                <c:pt idx="26130">
                  <c:v>41632.749000000003</c:v>
                </c:pt>
                <c:pt idx="26131">
                  <c:v>41632.790999999997</c:v>
                </c:pt>
                <c:pt idx="26132">
                  <c:v>41632.832999999999</c:v>
                </c:pt>
                <c:pt idx="26133">
                  <c:v>41632.873</c:v>
                </c:pt>
                <c:pt idx="26134">
                  <c:v>41632.917000000001</c:v>
                </c:pt>
                <c:pt idx="26135">
                  <c:v>41632.957000000002</c:v>
                </c:pt>
                <c:pt idx="26136">
                  <c:v>41633</c:v>
                </c:pt>
                <c:pt idx="26137">
                  <c:v>41633.040000000001</c:v>
                </c:pt>
                <c:pt idx="26138">
                  <c:v>41633.082999999999</c:v>
                </c:pt>
                <c:pt idx="26139">
                  <c:v>41633.123</c:v>
                </c:pt>
                <c:pt idx="26140">
                  <c:v>41633.167000000001</c:v>
                </c:pt>
                <c:pt idx="26141">
                  <c:v>41633.207999999999</c:v>
                </c:pt>
                <c:pt idx="26142">
                  <c:v>41633.249000000003</c:v>
                </c:pt>
                <c:pt idx="26143">
                  <c:v>41633.290999999997</c:v>
                </c:pt>
                <c:pt idx="26144">
                  <c:v>41633.332000000002</c:v>
                </c:pt>
                <c:pt idx="26145">
                  <c:v>41633.374000000003</c:v>
                </c:pt>
                <c:pt idx="26146">
                  <c:v>41633.415999999997</c:v>
                </c:pt>
                <c:pt idx="26147">
                  <c:v>41633.457999999999</c:v>
                </c:pt>
                <c:pt idx="26148">
                  <c:v>41633.499000000003</c:v>
                </c:pt>
                <c:pt idx="26149">
                  <c:v>41633.540999999997</c:v>
                </c:pt>
                <c:pt idx="26150">
                  <c:v>41633.582999999999</c:v>
                </c:pt>
                <c:pt idx="26151">
                  <c:v>41633.625</c:v>
                </c:pt>
                <c:pt idx="26152">
                  <c:v>41633.665999999997</c:v>
                </c:pt>
                <c:pt idx="26153">
                  <c:v>41633.707999999999</c:v>
                </c:pt>
                <c:pt idx="26154">
                  <c:v>41633.749000000003</c:v>
                </c:pt>
                <c:pt idx="26155">
                  <c:v>41633.790999999997</c:v>
                </c:pt>
                <c:pt idx="26156">
                  <c:v>41633.832000000002</c:v>
                </c:pt>
                <c:pt idx="26157">
                  <c:v>41633.875</c:v>
                </c:pt>
                <c:pt idx="26158">
                  <c:v>41633.915999999997</c:v>
                </c:pt>
                <c:pt idx="26159">
                  <c:v>41633.957000000002</c:v>
                </c:pt>
                <c:pt idx="26160">
                  <c:v>41634</c:v>
                </c:pt>
                <c:pt idx="26161">
                  <c:v>41634.040999999997</c:v>
                </c:pt>
                <c:pt idx="26162">
                  <c:v>41634.082999999999</c:v>
                </c:pt>
                <c:pt idx="26163">
                  <c:v>41634.124000000003</c:v>
                </c:pt>
                <c:pt idx="26164">
                  <c:v>41634.165999999997</c:v>
                </c:pt>
                <c:pt idx="26165">
                  <c:v>41634.207999999999</c:v>
                </c:pt>
                <c:pt idx="26166">
                  <c:v>41634.25</c:v>
                </c:pt>
                <c:pt idx="26167">
                  <c:v>41634.290999999997</c:v>
                </c:pt>
                <c:pt idx="26168">
                  <c:v>41634.332000000002</c:v>
                </c:pt>
                <c:pt idx="26169">
                  <c:v>41634.374000000003</c:v>
                </c:pt>
                <c:pt idx="26170">
                  <c:v>41634.415999999997</c:v>
                </c:pt>
                <c:pt idx="26171">
                  <c:v>41634.457999999999</c:v>
                </c:pt>
                <c:pt idx="26172">
                  <c:v>41634.5</c:v>
                </c:pt>
                <c:pt idx="26173">
                  <c:v>41634.542000000001</c:v>
                </c:pt>
                <c:pt idx="26174">
                  <c:v>41634.582000000002</c:v>
                </c:pt>
                <c:pt idx="26175">
                  <c:v>41634.625</c:v>
                </c:pt>
                <c:pt idx="26176">
                  <c:v>41634.667000000001</c:v>
                </c:pt>
                <c:pt idx="26177">
                  <c:v>41634.707999999999</c:v>
                </c:pt>
                <c:pt idx="26178">
                  <c:v>41634.749000000003</c:v>
                </c:pt>
                <c:pt idx="26179">
                  <c:v>41634.79</c:v>
                </c:pt>
                <c:pt idx="26180">
                  <c:v>41634.832999999999</c:v>
                </c:pt>
                <c:pt idx="26181">
                  <c:v>41634.874000000003</c:v>
                </c:pt>
                <c:pt idx="26182">
                  <c:v>41634.915999999997</c:v>
                </c:pt>
                <c:pt idx="26183">
                  <c:v>41634.957999999999</c:v>
                </c:pt>
                <c:pt idx="26184">
                  <c:v>41635</c:v>
                </c:pt>
                <c:pt idx="26185">
                  <c:v>41635.042000000001</c:v>
                </c:pt>
                <c:pt idx="26186">
                  <c:v>41635.082000000002</c:v>
                </c:pt>
                <c:pt idx="26187">
                  <c:v>41635.123</c:v>
                </c:pt>
                <c:pt idx="26188">
                  <c:v>41635.165999999997</c:v>
                </c:pt>
                <c:pt idx="26189">
                  <c:v>41635.207999999999</c:v>
                </c:pt>
                <c:pt idx="26190">
                  <c:v>41635.249000000003</c:v>
                </c:pt>
                <c:pt idx="26191">
                  <c:v>41635.292000000001</c:v>
                </c:pt>
                <c:pt idx="26192">
                  <c:v>41635.332000000002</c:v>
                </c:pt>
                <c:pt idx="26193">
                  <c:v>41635.375</c:v>
                </c:pt>
                <c:pt idx="26194">
                  <c:v>41635.417000000001</c:v>
                </c:pt>
                <c:pt idx="26195">
                  <c:v>41635.457999999999</c:v>
                </c:pt>
                <c:pt idx="26196">
                  <c:v>41635.499000000003</c:v>
                </c:pt>
                <c:pt idx="26197">
                  <c:v>41635.54</c:v>
                </c:pt>
                <c:pt idx="26198">
                  <c:v>41635.582999999999</c:v>
                </c:pt>
                <c:pt idx="26199">
                  <c:v>41635.625</c:v>
                </c:pt>
                <c:pt idx="26200">
                  <c:v>41635.665999999997</c:v>
                </c:pt>
                <c:pt idx="26201">
                  <c:v>41635.707999999999</c:v>
                </c:pt>
                <c:pt idx="26202">
                  <c:v>41635.749000000003</c:v>
                </c:pt>
                <c:pt idx="26203">
                  <c:v>41635.792000000001</c:v>
                </c:pt>
                <c:pt idx="26204">
                  <c:v>41635.832999999999</c:v>
                </c:pt>
                <c:pt idx="26205">
                  <c:v>41635.875</c:v>
                </c:pt>
                <c:pt idx="26206">
                  <c:v>41635.915999999997</c:v>
                </c:pt>
                <c:pt idx="26207">
                  <c:v>41635.957999999999</c:v>
                </c:pt>
                <c:pt idx="26208">
                  <c:v>41635.999000000003</c:v>
                </c:pt>
                <c:pt idx="26209">
                  <c:v>41636.042000000001</c:v>
                </c:pt>
                <c:pt idx="26210">
                  <c:v>41636.082000000002</c:v>
                </c:pt>
                <c:pt idx="26211">
                  <c:v>41636.124000000003</c:v>
                </c:pt>
                <c:pt idx="26212">
                  <c:v>41636.165000000001</c:v>
                </c:pt>
                <c:pt idx="26213">
                  <c:v>41636.207000000002</c:v>
                </c:pt>
                <c:pt idx="26214">
                  <c:v>41636.25</c:v>
                </c:pt>
                <c:pt idx="26215">
                  <c:v>41636.292000000001</c:v>
                </c:pt>
                <c:pt idx="26216">
                  <c:v>41636.332999999999</c:v>
                </c:pt>
                <c:pt idx="26217">
                  <c:v>41636.375</c:v>
                </c:pt>
                <c:pt idx="26218">
                  <c:v>41636.415999999997</c:v>
                </c:pt>
                <c:pt idx="26219">
                  <c:v>41636.457000000002</c:v>
                </c:pt>
                <c:pt idx="26220">
                  <c:v>41636.5</c:v>
                </c:pt>
                <c:pt idx="26221">
                  <c:v>41636.540999999997</c:v>
                </c:pt>
                <c:pt idx="26222">
                  <c:v>41636.582999999999</c:v>
                </c:pt>
                <c:pt idx="26223">
                  <c:v>41636.624000000003</c:v>
                </c:pt>
                <c:pt idx="26224">
                  <c:v>41636.665999999997</c:v>
                </c:pt>
                <c:pt idx="26225">
                  <c:v>41636.707999999999</c:v>
                </c:pt>
                <c:pt idx="26226">
                  <c:v>41636.749000000003</c:v>
                </c:pt>
                <c:pt idx="26227">
                  <c:v>41636.792000000001</c:v>
                </c:pt>
                <c:pt idx="26228">
                  <c:v>41636.832999999999</c:v>
                </c:pt>
                <c:pt idx="26229">
                  <c:v>41636.875</c:v>
                </c:pt>
                <c:pt idx="26230">
                  <c:v>41636.915999999997</c:v>
                </c:pt>
                <c:pt idx="26231">
                  <c:v>41636.957999999999</c:v>
                </c:pt>
                <c:pt idx="26232">
                  <c:v>41636.999000000003</c:v>
                </c:pt>
                <c:pt idx="26233">
                  <c:v>41637.040000000001</c:v>
                </c:pt>
                <c:pt idx="26234">
                  <c:v>41637.082000000002</c:v>
                </c:pt>
                <c:pt idx="26235">
                  <c:v>41637.124000000003</c:v>
                </c:pt>
                <c:pt idx="26236">
                  <c:v>41637.167000000001</c:v>
                </c:pt>
                <c:pt idx="26237">
                  <c:v>41637.207000000002</c:v>
                </c:pt>
                <c:pt idx="26238">
                  <c:v>41637.25</c:v>
                </c:pt>
                <c:pt idx="26239">
                  <c:v>41637.290999999997</c:v>
                </c:pt>
                <c:pt idx="26240">
                  <c:v>41637.332999999999</c:v>
                </c:pt>
                <c:pt idx="26241">
                  <c:v>41637.375</c:v>
                </c:pt>
                <c:pt idx="26242">
                  <c:v>41637.415000000001</c:v>
                </c:pt>
                <c:pt idx="26243">
                  <c:v>41637.457999999999</c:v>
                </c:pt>
                <c:pt idx="26244">
                  <c:v>41637.498</c:v>
                </c:pt>
                <c:pt idx="26245">
                  <c:v>41637.542000000001</c:v>
                </c:pt>
                <c:pt idx="26246">
                  <c:v>41637.582999999999</c:v>
                </c:pt>
                <c:pt idx="26247">
                  <c:v>41637.625</c:v>
                </c:pt>
                <c:pt idx="26248">
                  <c:v>41637.665999999997</c:v>
                </c:pt>
                <c:pt idx="26249">
                  <c:v>41637.707999999999</c:v>
                </c:pt>
                <c:pt idx="26250">
                  <c:v>41637.75</c:v>
                </c:pt>
                <c:pt idx="26251">
                  <c:v>41637.792000000001</c:v>
                </c:pt>
                <c:pt idx="26252">
                  <c:v>41637.832000000002</c:v>
                </c:pt>
                <c:pt idx="26253">
                  <c:v>41637.875</c:v>
                </c:pt>
                <c:pt idx="26254">
                  <c:v>41637.915999999997</c:v>
                </c:pt>
                <c:pt idx="26255">
                  <c:v>41637.957999999999</c:v>
                </c:pt>
                <c:pt idx="26256">
                  <c:v>41637.999000000003</c:v>
                </c:pt>
                <c:pt idx="26257">
                  <c:v>41638.04</c:v>
                </c:pt>
                <c:pt idx="26258">
                  <c:v>41638.082000000002</c:v>
                </c:pt>
                <c:pt idx="26259">
                  <c:v>41638.124000000003</c:v>
                </c:pt>
                <c:pt idx="26260">
                  <c:v>41638.165000000001</c:v>
                </c:pt>
                <c:pt idx="26261">
                  <c:v>41638.207999999999</c:v>
                </c:pt>
                <c:pt idx="26262">
                  <c:v>41638.249000000003</c:v>
                </c:pt>
                <c:pt idx="26263">
                  <c:v>41638.290999999997</c:v>
                </c:pt>
                <c:pt idx="26264">
                  <c:v>41638.332000000002</c:v>
                </c:pt>
                <c:pt idx="26265">
                  <c:v>41638.374000000003</c:v>
                </c:pt>
                <c:pt idx="26266">
                  <c:v>41638.415000000001</c:v>
                </c:pt>
                <c:pt idx="26267">
                  <c:v>41638.457999999999</c:v>
                </c:pt>
                <c:pt idx="26268">
                  <c:v>41638.5</c:v>
                </c:pt>
                <c:pt idx="26269">
                  <c:v>41638.540999999997</c:v>
                </c:pt>
                <c:pt idx="26270">
                  <c:v>41638.582999999999</c:v>
                </c:pt>
                <c:pt idx="26271">
                  <c:v>41638.624000000003</c:v>
                </c:pt>
                <c:pt idx="26272">
                  <c:v>41638.667000000001</c:v>
                </c:pt>
                <c:pt idx="26273">
                  <c:v>41638.707999999999</c:v>
                </c:pt>
                <c:pt idx="26274">
                  <c:v>41638.749000000003</c:v>
                </c:pt>
                <c:pt idx="26275">
                  <c:v>41638.792000000001</c:v>
                </c:pt>
                <c:pt idx="26276">
                  <c:v>41638.832999999999</c:v>
                </c:pt>
                <c:pt idx="26277">
                  <c:v>41638.875</c:v>
                </c:pt>
                <c:pt idx="26278">
                  <c:v>41638.915000000001</c:v>
                </c:pt>
                <c:pt idx="26279">
                  <c:v>41638.957000000002</c:v>
                </c:pt>
                <c:pt idx="26280">
                  <c:v>41638.999000000003</c:v>
                </c:pt>
                <c:pt idx="26281">
                  <c:v>41639.042000000001</c:v>
                </c:pt>
                <c:pt idx="26282">
                  <c:v>41639.082999999999</c:v>
                </c:pt>
                <c:pt idx="26283">
                  <c:v>41639.124000000003</c:v>
                </c:pt>
                <c:pt idx="26284">
                  <c:v>41639.167000000001</c:v>
                </c:pt>
                <c:pt idx="26285">
                  <c:v>41639.207000000002</c:v>
                </c:pt>
                <c:pt idx="26286">
                  <c:v>41639.25</c:v>
                </c:pt>
                <c:pt idx="26287">
                  <c:v>41639.290999999997</c:v>
                </c:pt>
                <c:pt idx="26288">
                  <c:v>41639.332999999999</c:v>
                </c:pt>
                <c:pt idx="26289">
                  <c:v>41639.374000000003</c:v>
                </c:pt>
                <c:pt idx="26290">
                  <c:v>41639.415999999997</c:v>
                </c:pt>
                <c:pt idx="26291">
                  <c:v>41639.457000000002</c:v>
                </c:pt>
                <c:pt idx="26292">
                  <c:v>41639.499000000003</c:v>
                </c:pt>
                <c:pt idx="26293">
                  <c:v>41639.54</c:v>
                </c:pt>
                <c:pt idx="26294">
                  <c:v>41639.582999999999</c:v>
                </c:pt>
                <c:pt idx="26295">
                  <c:v>41639.625</c:v>
                </c:pt>
                <c:pt idx="26296">
                  <c:v>41639.667000000001</c:v>
                </c:pt>
                <c:pt idx="26297">
                  <c:v>41639.707999999999</c:v>
                </c:pt>
                <c:pt idx="26298">
                  <c:v>41639.75</c:v>
                </c:pt>
                <c:pt idx="26299">
                  <c:v>41639.792000000001</c:v>
                </c:pt>
                <c:pt idx="26300">
                  <c:v>41639.832000000002</c:v>
                </c:pt>
                <c:pt idx="26301">
                  <c:v>41639.874000000003</c:v>
                </c:pt>
                <c:pt idx="26302">
                  <c:v>41639.917000000001</c:v>
                </c:pt>
                <c:pt idx="26303">
                  <c:v>41639.957999999999</c:v>
                </c:pt>
                <c:pt idx="26304">
                  <c:v>41640</c:v>
                </c:pt>
                <c:pt idx="26305">
                  <c:v>41640.04</c:v>
                </c:pt>
                <c:pt idx="26306">
                  <c:v>41640.082999999999</c:v>
                </c:pt>
                <c:pt idx="26307">
                  <c:v>41640.124000000003</c:v>
                </c:pt>
                <c:pt idx="26308">
                  <c:v>41640.165999999997</c:v>
                </c:pt>
                <c:pt idx="26309">
                  <c:v>41640.207999999999</c:v>
                </c:pt>
                <c:pt idx="26310">
                  <c:v>41640.249000000003</c:v>
                </c:pt>
                <c:pt idx="26311">
                  <c:v>41640.290999999997</c:v>
                </c:pt>
                <c:pt idx="26312">
                  <c:v>41640.332999999999</c:v>
                </c:pt>
                <c:pt idx="26313">
                  <c:v>41640.375</c:v>
                </c:pt>
                <c:pt idx="26314">
                  <c:v>41640.415000000001</c:v>
                </c:pt>
                <c:pt idx="26315">
                  <c:v>41640.457000000002</c:v>
                </c:pt>
                <c:pt idx="26316">
                  <c:v>41640.499000000003</c:v>
                </c:pt>
                <c:pt idx="26317">
                  <c:v>41640.540999999997</c:v>
                </c:pt>
                <c:pt idx="26318">
                  <c:v>41640.582999999999</c:v>
                </c:pt>
                <c:pt idx="26319">
                  <c:v>41640.625</c:v>
                </c:pt>
                <c:pt idx="26320">
                  <c:v>41640.665999999997</c:v>
                </c:pt>
                <c:pt idx="26321">
                  <c:v>41640.707999999999</c:v>
                </c:pt>
                <c:pt idx="26322">
                  <c:v>41640.749000000003</c:v>
                </c:pt>
                <c:pt idx="26323">
                  <c:v>41640.79</c:v>
                </c:pt>
                <c:pt idx="26324">
                  <c:v>41640.832999999999</c:v>
                </c:pt>
                <c:pt idx="26325">
                  <c:v>41640.874000000003</c:v>
                </c:pt>
                <c:pt idx="26326">
                  <c:v>41640.915000000001</c:v>
                </c:pt>
                <c:pt idx="26327">
                  <c:v>41640.957000000002</c:v>
                </c:pt>
                <c:pt idx="26328">
                  <c:v>41641</c:v>
                </c:pt>
                <c:pt idx="26329">
                  <c:v>41641.042000000001</c:v>
                </c:pt>
                <c:pt idx="26330">
                  <c:v>41641.082000000002</c:v>
                </c:pt>
                <c:pt idx="26331">
                  <c:v>41641.125</c:v>
                </c:pt>
                <c:pt idx="26332">
                  <c:v>41641.165999999997</c:v>
                </c:pt>
                <c:pt idx="26333">
                  <c:v>41641.207000000002</c:v>
                </c:pt>
                <c:pt idx="26334">
                  <c:v>41641.25</c:v>
                </c:pt>
                <c:pt idx="26335">
                  <c:v>41641.29</c:v>
                </c:pt>
                <c:pt idx="26336">
                  <c:v>41641.332000000002</c:v>
                </c:pt>
                <c:pt idx="26337">
                  <c:v>41641.373</c:v>
                </c:pt>
                <c:pt idx="26338">
                  <c:v>41641.415000000001</c:v>
                </c:pt>
                <c:pt idx="26339">
                  <c:v>41641.457999999999</c:v>
                </c:pt>
                <c:pt idx="26340">
                  <c:v>41641.499000000003</c:v>
                </c:pt>
                <c:pt idx="26341">
                  <c:v>41641.542000000001</c:v>
                </c:pt>
                <c:pt idx="26342">
                  <c:v>41641.582999999999</c:v>
                </c:pt>
                <c:pt idx="26343">
                  <c:v>41641.624000000003</c:v>
                </c:pt>
                <c:pt idx="26344">
                  <c:v>41641.667000000001</c:v>
                </c:pt>
                <c:pt idx="26345">
                  <c:v>41641.707000000002</c:v>
                </c:pt>
                <c:pt idx="26346">
                  <c:v>41641.748</c:v>
                </c:pt>
                <c:pt idx="26347">
                  <c:v>41641.792000000001</c:v>
                </c:pt>
                <c:pt idx="26348">
                  <c:v>41641.832000000002</c:v>
                </c:pt>
                <c:pt idx="26349">
                  <c:v>41641.874000000003</c:v>
                </c:pt>
                <c:pt idx="26350">
                  <c:v>41641.915999999997</c:v>
                </c:pt>
                <c:pt idx="26351">
                  <c:v>41641.957000000002</c:v>
                </c:pt>
                <c:pt idx="26352">
                  <c:v>41641.999000000003</c:v>
                </c:pt>
                <c:pt idx="26353">
                  <c:v>41642.04</c:v>
                </c:pt>
                <c:pt idx="26354">
                  <c:v>41642.082999999999</c:v>
                </c:pt>
                <c:pt idx="26355">
                  <c:v>41642.125</c:v>
                </c:pt>
                <c:pt idx="26356">
                  <c:v>41642.165999999997</c:v>
                </c:pt>
                <c:pt idx="26357">
                  <c:v>41642.207999999999</c:v>
                </c:pt>
                <c:pt idx="26358">
                  <c:v>41642.25</c:v>
                </c:pt>
                <c:pt idx="26359">
                  <c:v>41642.292000000001</c:v>
                </c:pt>
                <c:pt idx="26360">
                  <c:v>41642.332999999999</c:v>
                </c:pt>
                <c:pt idx="26361">
                  <c:v>41642.374000000003</c:v>
                </c:pt>
                <c:pt idx="26362">
                  <c:v>41642.417000000001</c:v>
                </c:pt>
                <c:pt idx="26363">
                  <c:v>41642.457000000002</c:v>
                </c:pt>
                <c:pt idx="26364">
                  <c:v>41642.5</c:v>
                </c:pt>
                <c:pt idx="26365">
                  <c:v>41642.54</c:v>
                </c:pt>
                <c:pt idx="26366">
                  <c:v>41642.582999999999</c:v>
                </c:pt>
                <c:pt idx="26367">
                  <c:v>41642.624000000003</c:v>
                </c:pt>
                <c:pt idx="26368">
                  <c:v>41642.667000000001</c:v>
                </c:pt>
                <c:pt idx="26369">
                  <c:v>41642.707999999999</c:v>
                </c:pt>
                <c:pt idx="26370">
                  <c:v>41642.75</c:v>
                </c:pt>
                <c:pt idx="26371">
                  <c:v>41642.792000000001</c:v>
                </c:pt>
                <c:pt idx="26372">
                  <c:v>41642.832999999999</c:v>
                </c:pt>
                <c:pt idx="26373">
                  <c:v>41642.873</c:v>
                </c:pt>
                <c:pt idx="26374">
                  <c:v>41642.917000000001</c:v>
                </c:pt>
                <c:pt idx="26375">
                  <c:v>41642.957999999999</c:v>
                </c:pt>
                <c:pt idx="26376">
                  <c:v>41643</c:v>
                </c:pt>
                <c:pt idx="26377">
                  <c:v>41643.040999999997</c:v>
                </c:pt>
                <c:pt idx="26378">
                  <c:v>41643.082000000002</c:v>
                </c:pt>
                <c:pt idx="26379">
                  <c:v>41643.125</c:v>
                </c:pt>
                <c:pt idx="26380">
                  <c:v>41643.165000000001</c:v>
                </c:pt>
                <c:pt idx="26381">
                  <c:v>41643.207999999999</c:v>
                </c:pt>
                <c:pt idx="26382">
                  <c:v>41643.25</c:v>
                </c:pt>
                <c:pt idx="26383">
                  <c:v>41643.290999999997</c:v>
                </c:pt>
                <c:pt idx="26384">
                  <c:v>41643.332999999999</c:v>
                </c:pt>
                <c:pt idx="26385">
                  <c:v>41643.375</c:v>
                </c:pt>
                <c:pt idx="26386">
                  <c:v>41643.417000000001</c:v>
                </c:pt>
                <c:pt idx="26387">
                  <c:v>41643.457000000002</c:v>
                </c:pt>
                <c:pt idx="26388">
                  <c:v>41643.498</c:v>
                </c:pt>
                <c:pt idx="26389">
                  <c:v>41643.540999999997</c:v>
                </c:pt>
                <c:pt idx="26390">
                  <c:v>41643.582999999999</c:v>
                </c:pt>
                <c:pt idx="26391">
                  <c:v>41643.623</c:v>
                </c:pt>
                <c:pt idx="26392">
                  <c:v>41643.667000000001</c:v>
                </c:pt>
                <c:pt idx="26393">
                  <c:v>41643.707999999999</c:v>
                </c:pt>
                <c:pt idx="26394">
                  <c:v>41643.748</c:v>
                </c:pt>
                <c:pt idx="26395">
                  <c:v>41643.792000000001</c:v>
                </c:pt>
                <c:pt idx="26396">
                  <c:v>41643.832000000002</c:v>
                </c:pt>
                <c:pt idx="26397">
                  <c:v>41643.875</c:v>
                </c:pt>
                <c:pt idx="26398">
                  <c:v>41643.915000000001</c:v>
                </c:pt>
                <c:pt idx="26399">
                  <c:v>41643.957999999999</c:v>
                </c:pt>
                <c:pt idx="26400">
                  <c:v>41644</c:v>
                </c:pt>
                <c:pt idx="26401">
                  <c:v>41644.042000000001</c:v>
                </c:pt>
                <c:pt idx="26402">
                  <c:v>41644.082000000002</c:v>
                </c:pt>
                <c:pt idx="26403">
                  <c:v>41644.125</c:v>
                </c:pt>
                <c:pt idx="26404">
                  <c:v>41644.167000000001</c:v>
                </c:pt>
                <c:pt idx="26405">
                  <c:v>41644.207000000002</c:v>
                </c:pt>
                <c:pt idx="26406">
                  <c:v>41644.25</c:v>
                </c:pt>
                <c:pt idx="26407">
                  <c:v>41644.292000000001</c:v>
                </c:pt>
                <c:pt idx="26408">
                  <c:v>41644.332999999999</c:v>
                </c:pt>
                <c:pt idx="26409">
                  <c:v>41644.374000000003</c:v>
                </c:pt>
                <c:pt idx="26410">
                  <c:v>41644.415000000001</c:v>
                </c:pt>
                <c:pt idx="26411">
                  <c:v>41644.457000000002</c:v>
                </c:pt>
                <c:pt idx="26412">
                  <c:v>41644.5</c:v>
                </c:pt>
                <c:pt idx="26413">
                  <c:v>41644.542000000001</c:v>
                </c:pt>
                <c:pt idx="26414">
                  <c:v>41644.582000000002</c:v>
                </c:pt>
                <c:pt idx="26415">
                  <c:v>41644.625</c:v>
                </c:pt>
                <c:pt idx="26416">
                  <c:v>41644.665000000001</c:v>
                </c:pt>
                <c:pt idx="26417">
                  <c:v>41644.707999999999</c:v>
                </c:pt>
                <c:pt idx="26418">
                  <c:v>41644.75</c:v>
                </c:pt>
                <c:pt idx="26419">
                  <c:v>41644.792000000001</c:v>
                </c:pt>
                <c:pt idx="26420">
                  <c:v>41644.832000000002</c:v>
                </c:pt>
                <c:pt idx="26421">
                  <c:v>41644.874000000003</c:v>
                </c:pt>
                <c:pt idx="26422">
                  <c:v>41644.917000000001</c:v>
                </c:pt>
                <c:pt idx="26423">
                  <c:v>41644.957999999999</c:v>
                </c:pt>
                <c:pt idx="26424">
                  <c:v>41644.999000000003</c:v>
                </c:pt>
                <c:pt idx="26425">
                  <c:v>41645.040999999997</c:v>
                </c:pt>
                <c:pt idx="26426">
                  <c:v>41645.082000000002</c:v>
                </c:pt>
                <c:pt idx="26427">
                  <c:v>41645.124000000003</c:v>
                </c:pt>
                <c:pt idx="26428">
                  <c:v>41645.165999999997</c:v>
                </c:pt>
                <c:pt idx="26429">
                  <c:v>41645.207000000002</c:v>
                </c:pt>
                <c:pt idx="26430">
                  <c:v>41645.249000000003</c:v>
                </c:pt>
                <c:pt idx="26431">
                  <c:v>41645.290999999997</c:v>
                </c:pt>
                <c:pt idx="26432">
                  <c:v>41645.332999999999</c:v>
                </c:pt>
                <c:pt idx="26433">
                  <c:v>41645.374000000003</c:v>
                </c:pt>
                <c:pt idx="26434">
                  <c:v>41645.415999999997</c:v>
                </c:pt>
                <c:pt idx="26435">
                  <c:v>41645.457999999999</c:v>
                </c:pt>
                <c:pt idx="26436">
                  <c:v>41645.498</c:v>
                </c:pt>
                <c:pt idx="26437">
                  <c:v>41645.540999999997</c:v>
                </c:pt>
                <c:pt idx="26438">
                  <c:v>41645.582000000002</c:v>
                </c:pt>
                <c:pt idx="26439">
                  <c:v>41645.624000000003</c:v>
                </c:pt>
                <c:pt idx="26440">
                  <c:v>41645.665999999997</c:v>
                </c:pt>
                <c:pt idx="26441">
                  <c:v>41645.707000000002</c:v>
                </c:pt>
                <c:pt idx="26442">
                  <c:v>41645.749000000003</c:v>
                </c:pt>
                <c:pt idx="26443">
                  <c:v>41645.79</c:v>
                </c:pt>
                <c:pt idx="26444">
                  <c:v>41645.832000000002</c:v>
                </c:pt>
                <c:pt idx="26445">
                  <c:v>41645.874000000003</c:v>
                </c:pt>
                <c:pt idx="26446">
                  <c:v>41645.915999999997</c:v>
                </c:pt>
                <c:pt idx="26447">
                  <c:v>41645.957999999999</c:v>
                </c:pt>
                <c:pt idx="26448">
                  <c:v>41645.998</c:v>
                </c:pt>
                <c:pt idx="26449">
                  <c:v>41646.040999999997</c:v>
                </c:pt>
                <c:pt idx="26450">
                  <c:v>41646.082999999999</c:v>
                </c:pt>
                <c:pt idx="26451">
                  <c:v>41646.125</c:v>
                </c:pt>
                <c:pt idx="26452">
                  <c:v>41646.165000000001</c:v>
                </c:pt>
                <c:pt idx="26453">
                  <c:v>41646.207999999999</c:v>
                </c:pt>
                <c:pt idx="26454">
                  <c:v>41646.25</c:v>
                </c:pt>
                <c:pt idx="26455">
                  <c:v>41646.290999999997</c:v>
                </c:pt>
                <c:pt idx="26456">
                  <c:v>41646.332000000002</c:v>
                </c:pt>
                <c:pt idx="26457">
                  <c:v>41646.375</c:v>
                </c:pt>
                <c:pt idx="26458">
                  <c:v>41646.415999999997</c:v>
                </c:pt>
                <c:pt idx="26459">
                  <c:v>41646.457000000002</c:v>
                </c:pt>
                <c:pt idx="26460">
                  <c:v>41646.499000000003</c:v>
                </c:pt>
                <c:pt idx="26461">
                  <c:v>41646.540999999997</c:v>
                </c:pt>
                <c:pt idx="26462">
                  <c:v>41646.582999999999</c:v>
                </c:pt>
                <c:pt idx="26463">
                  <c:v>41646.623</c:v>
                </c:pt>
                <c:pt idx="26464">
                  <c:v>41646.665999999997</c:v>
                </c:pt>
                <c:pt idx="26465">
                  <c:v>41646.707000000002</c:v>
                </c:pt>
                <c:pt idx="26466">
                  <c:v>41646.749000000003</c:v>
                </c:pt>
                <c:pt idx="26467">
                  <c:v>41646.790999999997</c:v>
                </c:pt>
                <c:pt idx="26468">
                  <c:v>41646.832999999999</c:v>
                </c:pt>
                <c:pt idx="26469">
                  <c:v>41646.874000000003</c:v>
                </c:pt>
                <c:pt idx="26470">
                  <c:v>41646.915000000001</c:v>
                </c:pt>
                <c:pt idx="26471">
                  <c:v>41646.957000000002</c:v>
                </c:pt>
                <c:pt idx="26472">
                  <c:v>41646.998</c:v>
                </c:pt>
                <c:pt idx="26473">
                  <c:v>41647.040999999997</c:v>
                </c:pt>
                <c:pt idx="26474">
                  <c:v>41647.082000000002</c:v>
                </c:pt>
                <c:pt idx="26475">
                  <c:v>41647.124000000003</c:v>
                </c:pt>
                <c:pt idx="26476">
                  <c:v>41647.165999999997</c:v>
                </c:pt>
                <c:pt idx="26477">
                  <c:v>41647.207999999999</c:v>
                </c:pt>
                <c:pt idx="26478">
                  <c:v>41647.249000000003</c:v>
                </c:pt>
                <c:pt idx="26479">
                  <c:v>41647.290999999997</c:v>
                </c:pt>
                <c:pt idx="26480">
                  <c:v>41647.332999999999</c:v>
                </c:pt>
                <c:pt idx="26481">
                  <c:v>41647.373</c:v>
                </c:pt>
                <c:pt idx="26482">
                  <c:v>41647.415999999997</c:v>
                </c:pt>
                <c:pt idx="26483">
                  <c:v>41647.457000000002</c:v>
                </c:pt>
                <c:pt idx="26484">
                  <c:v>41647.499000000003</c:v>
                </c:pt>
                <c:pt idx="26485">
                  <c:v>41647.540999999997</c:v>
                </c:pt>
                <c:pt idx="26486">
                  <c:v>41647.582999999999</c:v>
                </c:pt>
                <c:pt idx="26487">
                  <c:v>41647.623</c:v>
                </c:pt>
                <c:pt idx="26488">
                  <c:v>41647.665999999997</c:v>
                </c:pt>
                <c:pt idx="26489">
                  <c:v>41647.707999999999</c:v>
                </c:pt>
                <c:pt idx="26490">
                  <c:v>41647.749000000003</c:v>
                </c:pt>
                <c:pt idx="26491">
                  <c:v>41647.79</c:v>
                </c:pt>
                <c:pt idx="26492">
                  <c:v>41647.832999999999</c:v>
                </c:pt>
                <c:pt idx="26493">
                  <c:v>41647.874000000003</c:v>
                </c:pt>
                <c:pt idx="26494">
                  <c:v>41647.915999999997</c:v>
                </c:pt>
                <c:pt idx="26495">
                  <c:v>41647.957999999999</c:v>
                </c:pt>
                <c:pt idx="26496">
                  <c:v>41648</c:v>
                </c:pt>
                <c:pt idx="26497">
                  <c:v>41648.040999999997</c:v>
                </c:pt>
                <c:pt idx="26498">
                  <c:v>41648.082000000002</c:v>
                </c:pt>
                <c:pt idx="26499">
                  <c:v>41648.124000000003</c:v>
                </c:pt>
                <c:pt idx="26500">
                  <c:v>41648.165000000001</c:v>
                </c:pt>
                <c:pt idx="26501">
                  <c:v>41648.207999999999</c:v>
                </c:pt>
                <c:pt idx="26502">
                  <c:v>41648.249000000003</c:v>
                </c:pt>
                <c:pt idx="26503">
                  <c:v>41648.29</c:v>
                </c:pt>
                <c:pt idx="26504">
                  <c:v>41648.332000000002</c:v>
                </c:pt>
                <c:pt idx="26505">
                  <c:v>41648.373</c:v>
                </c:pt>
                <c:pt idx="26506">
                  <c:v>41648.415000000001</c:v>
                </c:pt>
                <c:pt idx="26507">
                  <c:v>41648.457000000002</c:v>
                </c:pt>
                <c:pt idx="26508">
                  <c:v>41648.499000000003</c:v>
                </c:pt>
                <c:pt idx="26509">
                  <c:v>41648.540999999997</c:v>
                </c:pt>
                <c:pt idx="26510">
                  <c:v>41648.582000000002</c:v>
                </c:pt>
                <c:pt idx="26511">
                  <c:v>41648.624000000003</c:v>
                </c:pt>
                <c:pt idx="26512">
                  <c:v>41648.665000000001</c:v>
                </c:pt>
                <c:pt idx="26513">
                  <c:v>41648.707999999999</c:v>
                </c:pt>
                <c:pt idx="26514">
                  <c:v>41648.749000000003</c:v>
                </c:pt>
                <c:pt idx="26515">
                  <c:v>41648.79</c:v>
                </c:pt>
                <c:pt idx="26516">
                  <c:v>41648.832999999999</c:v>
                </c:pt>
                <c:pt idx="26517">
                  <c:v>41648.874000000003</c:v>
                </c:pt>
                <c:pt idx="26518">
                  <c:v>41648.915000000001</c:v>
                </c:pt>
                <c:pt idx="26519">
                  <c:v>41648.957000000002</c:v>
                </c:pt>
                <c:pt idx="26520">
                  <c:v>41648.999000000003</c:v>
                </c:pt>
                <c:pt idx="26521">
                  <c:v>41649.040999999997</c:v>
                </c:pt>
                <c:pt idx="26522">
                  <c:v>41649.082000000002</c:v>
                </c:pt>
                <c:pt idx="26523">
                  <c:v>41649.125</c:v>
                </c:pt>
                <c:pt idx="26524">
                  <c:v>41649.165000000001</c:v>
                </c:pt>
                <c:pt idx="26525">
                  <c:v>41649.207999999999</c:v>
                </c:pt>
                <c:pt idx="26526">
                  <c:v>41649.249000000003</c:v>
                </c:pt>
                <c:pt idx="26527">
                  <c:v>41649.290999999997</c:v>
                </c:pt>
                <c:pt idx="26528">
                  <c:v>41649.332000000002</c:v>
                </c:pt>
                <c:pt idx="26529">
                  <c:v>41649.373</c:v>
                </c:pt>
                <c:pt idx="26530">
                  <c:v>41649.415999999997</c:v>
                </c:pt>
                <c:pt idx="26531">
                  <c:v>41649.457999999999</c:v>
                </c:pt>
                <c:pt idx="26532">
                  <c:v>41649.498</c:v>
                </c:pt>
                <c:pt idx="26533">
                  <c:v>41649.54</c:v>
                </c:pt>
                <c:pt idx="26534">
                  <c:v>41649.582000000002</c:v>
                </c:pt>
                <c:pt idx="26535">
                  <c:v>41649.623</c:v>
                </c:pt>
                <c:pt idx="26536">
                  <c:v>41649.665000000001</c:v>
                </c:pt>
                <c:pt idx="26537">
                  <c:v>41649.707999999999</c:v>
                </c:pt>
                <c:pt idx="26538">
                  <c:v>41649.749000000003</c:v>
                </c:pt>
                <c:pt idx="26539">
                  <c:v>41649.79</c:v>
                </c:pt>
                <c:pt idx="26540">
                  <c:v>41649.832999999999</c:v>
                </c:pt>
                <c:pt idx="26541">
                  <c:v>41649.875</c:v>
                </c:pt>
                <c:pt idx="26542">
                  <c:v>41649.915000000001</c:v>
                </c:pt>
                <c:pt idx="26543">
                  <c:v>41649.957000000002</c:v>
                </c:pt>
                <c:pt idx="26544">
                  <c:v>41650</c:v>
                </c:pt>
                <c:pt idx="26545">
                  <c:v>41650.040999999997</c:v>
                </c:pt>
                <c:pt idx="26546">
                  <c:v>41650.082000000002</c:v>
                </c:pt>
                <c:pt idx="26547">
                  <c:v>41650.124000000003</c:v>
                </c:pt>
                <c:pt idx="26548">
                  <c:v>41650.165000000001</c:v>
                </c:pt>
                <c:pt idx="26549">
                  <c:v>41650.207000000002</c:v>
                </c:pt>
                <c:pt idx="26550">
                  <c:v>41650.249000000003</c:v>
                </c:pt>
                <c:pt idx="26551">
                  <c:v>41650.29</c:v>
                </c:pt>
                <c:pt idx="26552">
                  <c:v>41650.332999999999</c:v>
                </c:pt>
                <c:pt idx="26553">
                  <c:v>41650.374000000003</c:v>
                </c:pt>
                <c:pt idx="26554">
                  <c:v>41650.415999999997</c:v>
                </c:pt>
                <c:pt idx="26555">
                  <c:v>41650.457000000002</c:v>
                </c:pt>
                <c:pt idx="26556">
                  <c:v>41650.499000000003</c:v>
                </c:pt>
                <c:pt idx="26557">
                  <c:v>41650.540999999997</c:v>
                </c:pt>
                <c:pt idx="26558">
                  <c:v>41650.582000000002</c:v>
                </c:pt>
                <c:pt idx="26559">
                  <c:v>41650.624000000003</c:v>
                </c:pt>
                <c:pt idx="26560">
                  <c:v>41650.665999999997</c:v>
                </c:pt>
                <c:pt idx="26561">
                  <c:v>41650.707999999999</c:v>
                </c:pt>
                <c:pt idx="26562">
                  <c:v>41650.748</c:v>
                </c:pt>
                <c:pt idx="26563">
                  <c:v>41650.790999999997</c:v>
                </c:pt>
                <c:pt idx="26564">
                  <c:v>41650.832999999999</c:v>
                </c:pt>
                <c:pt idx="26565">
                  <c:v>41650.875</c:v>
                </c:pt>
                <c:pt idx="26566">
                  <c:v>41650.917000000001</c:v>
                </c:pt>
                <c:pt idx="26567">
                  <c:v>41650.957999999999</c:v>
                </c:pt>
                <c:pt idx="26568">
                  <c:v>41650.999000000003</c:v>
                </c:pt>
                <c:pt idx="26569">
                  <c:v>41651.040999999997</c:v>
                </c:pt>
                <c:pt idx="26570">
                  <c:v>41651.082000000002</c:v>
                </c:pt>
                <c:pt idx="26571">
                  <c:v>41651.123</c:v>
                </c:pt>
                <c:pt idx="26572">
                  <c:v>41651.165999999997</c:v>
                </c:pt>
                <c:pt idx="26573">
                  <c:v>41651.207999999999</c:v>
                </c:pt>
                <c:pt idx="26574">
                  <c:v>41651.249000000003</c:v>
                </c:pt>
                <c:pt idx="26575">
                  <c:v>41651.29</c:v>
                </c:pt>
                <c:pt idx="26576">
                  <c:v>41651.332000000002</c:v>
                </c:pt>
                <c:pt idx="26577">
                  <c:v>41651.373</c:v>
                </c:pt>
                <c:pt idx="26578">
                  <c:v>41651.415999999997</c:v>
                </c:pt>
                <c:pt idx="26579">
                  <c:v>41651.457000000002</c:v>
                </c:pt>
                <c:pt idx="26580">
                  <c:v>41651.499000000003</c:v>
                </c:pt>
                <c:pt idx="26581">
                  <c:v>41651.540999999997</c:v>
                </c:pt>
                <c:pt idx="26582">
                  <c:v>41651.582000000002</c:v>
                </c:pt>
                <c:pt idx="26583">
                  <c:v>41651.624000000003</c:v>
                </c:pt>
                <c:pt idx="26584">
                  <c:v>41651.665999999997</c:v>
                </c:pt>
                <c:pt idx="26585">
                  <c:v>41651.707000000002</c:v>
                </c:pt>
                <c:pt idx="26586">
                  <c:v>41651.75</c:v>
                </c:pt>
                <c:pt idx="26587">
                  <c:v>41651.792000000001</c:v>
                </c:pt>
                <c:pt idx="26588">
                  <c:v>41651.832000000002</c:v>
                </c:pt>
                <c:pt idx="26589">
                  <c:v>41651.874000000003</c:v>
                </c:pt>
                <c:pt idx="26590">
                  <c:v>41651.915999999997</c:v>
                </c:pt>
                <c:pt idx="26591">
                  <c:v>41651.957000000002</c:v>
                </c:pt>
                <c:pt idx="26592">
                  <c:v>41651.999000000003</c:v>
                </c:pt>
                <c:pt idx="26593">
                  <c:v>41652.04</c:v>
                </c:pt>
                <c:pt idx="26594">
                  <c:v>41652.082000000002</c:v>
                </c:pt>
                <c:pt idx="26595">
                  <c:v>41652.124000000003</c:v>
                </c:pt>
                <c:pt idx="26596">
                  <c:v>41652.165000000001</c:v>
                </c:pt>
                <c:pt idx="26597">
                  <c:v>41652.207000000002</c:v>
                </c:pt>
                <c:pt idx="26598">
                  <c:v>41652.249000000003</c:v>
                </c:pt>
                <c:pt idx="26599">
                  <c:v>41652.29</c:v>
                </c:pt>
                <c:pt idx="26600">
                  <c:v>41652.332000000002</c:v>
                </c:pt>
                <c:pt idx="26601">
                  <c:v>41652.373</c:v>
                </c:pt>
                <c:pt idx="26602">
                  <c:v>41652.417000000001</c:v>
                </c:pt>
                <c:pt idx="26603">
                  <c:v>41652.457000000002</c:v>
                </c:pt>
                <c:pt idx="26604">
                  <c:v>41652.5</c:v>
                </c:pt>
                <c:pt idx="26605">
                  <c:v>41652.54</c:v>
                </c:pt>
                <c:pt idx="26606">
                  <c:v>41652.582999999999</c:v>
                </c:pt>
                <c:pt idx="26607">
                  <c:v>41652.624000000003</c:v>
                </c:pt>
                <c:pt idx="26608">
                  <c:v>41652.665999999997</c:v>
                </c:pt>
                <c:pt idx="26609">
                  <c:v>41652.707999999999</c:v>
                </c:pt>
                <c:pt idx="26610">
                  <c:v>41652.75</c:v>
                </c:pt>
                <c:pt idx="26611">
                  <c:v>41652.790999999997</c:v>
                </c:pt>
                <c:pt idx="26612">
                  <c:v>41652.832999999999</c:v>
                </c:pt>
                <c:pt idx="26613">
                  <c:v>41652.875</c:v>
                </c:pt>
                <c:pt idx="26614">
                  <c:v>41652.917000000001</c:v>
                </c:pt>
                <c:pt idx="26615">
                  <c:v>41652.957999999999</c:v>
                </c:pt>
                <c:pt idx="26616">
                  <c:v>41652.999000000003</c:v>
                </c:pt>
                <c:pt idx="26617">
                  <c:v>41653.042000000001</c:v>
                </c:pt>
                <c:pt idx="26618">
                  <c:v>41653.082000000002</c:v>
                </c:pt>
                <c:pt idx="26619">
                  <c:v>41653.123</c:v>
                </c:pt>
                <c:pt idx="26620">
                  <c:v>41653.165999999997</c:v>
                </c:pt>
                <c:pt idx="26621">
                  <c:v>41653.207000000002</c:v>
                </c:pt>
                <c:pt idx="26622">
                  <c:v>41653.25</c:v>
                </c:pt>
                <c:pt idx="26623">
                  <c:v>41653.290999999997</c:v>
                </c:pt>
                <c:pt idx="26624">
                  <c:v>41653.332000000002</c:v>
                </c:pt>
                <c:pt idx="26625">
                  <c:v>41653.375</c:v>
                </c:pt>
                <c:pt idx="26626">
                  <c:v>41653.415000000001</c:v>
                </c:pt>
                <c:pt idx="26627">
                  <c:v>41653.457999999999</c:v>
                </c:pt>
                <c:pt idx="26628">
                  <c:v>41653.499000000003</c:v>
                </c:pt>
                <c:pt idx="26629">
                  <c:v>41653.540999999997</c:v>
                </c:pt>
                <c:pt idx="26630">
                  <c:v>41653.582999999999</c:v>
                </c:pt>
                <c:pt idx="26631">
                  <c:v>41653.623</c:v>
                </c:pt>
                <c:pt idx="26632">
                  <c:v>41653.665999999997</c:v>
                </c:pt>
                <c:pt idx="26633">
                  <c:v>41653.707999999999</c:v>
                </c:pt>
                <c:pt idx="26634">
                  <c:v>41653.748</c:v>
                </c:pt>
                <c:pt idx="26635">
                  <c:v>41653.792000000001</c:v>
                </c:pt>
                <c:pt idx="26636">
                  <c:v>41653.832999999999</c:v>
                </c:pt>
                <c:pt idx="26637">
                  <c:v>41653.874000000003</c:v>
                </c:pt>
                <c:pt idx="26638">
                  <c:v>41653.915000000001</c:v>
                </c:pt>
                <c:pt idx="26639">
                  <c:v>41653.957000000002</c:v>
                </c:pt>
                <c:pt idx="26640">
                  <c:v>41653.998</c:v>
                </c:pt>
                <c:pt idx="26641">
                  <c:v>41654.042000000001</c:v>
                </c:pt>
                <c:pt idx="26642">
                  <c:v>41654.082000000002</c:v>
                </c:pt>
                <c:pt idx="26643">
                  <c:v>41654.125</c:v>
                </c:pt>
                <c:pt idx="26644">
                  <c:v>41654.165999999997</c:v>
                </c:pt>
                <c:pt idx="26645">
                  <c:v>41654.207000000002</c:v>
                </c:pt>
                <c:pt idx="26646">
                  <c:v>41654.25</c:v>
                </c:pt>
                <c:pt idx="26647">
                  <c:v>41654.290999999997</c:v>
                </c:pt>
                <c:pt idx="26648">
                  <c:v>41654.332999999999</c:v>
                </c:pt>
                <c:pt idx="26649">
                  <c:v>41654.375</c:v>
                </c:pt>
                <c:pt idx="26650">
                  <c:v>41654.415000000001</c:v>
                </c:pt>
                <c:pt idx="26651">
                  <c:v>41654.457999999999</c:v>
                </c:pt>
                <c:pt idx="26652">
                  <c:v>41654.499000000003</c:v>
                </c:pt>
                <c:pt idx="26653">
                  <c:v>41654.54</c:v>
                </c:pt>
                <c:pt idx="26654">
                  <c:v>41654.582000000002</c:v>
                </c:pt>
                <c:pt idx="26655">
                  <c:v>41654.624000000003</c:v>
                </c:pt>
                <c:pt idx="26656">
                  <c:v>41654.665999999997</c:v>
                </c:pt>
                <c:pt idx="26657">
                  <c:v>41654.707999999999</c:v>
                </c:pt>
                <c:pt idx="26658">
                  <c:v>41654.749000000003</c:v>
                </c:pt>
                <c:pt idx="26659">
                  <c:v>41654.790999999997</c:v>
                </c:pt>
                <c:pt idx="26660">
                  <c:v>41654.832000000002</c:v>
                </c:pt>
                <c:pt idx="26661">
                  <c:v>41654.874000000003</c:v>
                </c:pt>
                <c:pt idx="26662">
                  <c:v>41654.915000000001</c:v>
                </c:pt>
                <c:pt idx="26663">
                  <c:v>41654.957999999999</c:v>
                </c:pt>
                <c:pt idx="26664">
                  <c:v>41655</c:v>
                </c:pt>
                <c:pt idx="26665">
                  <c:v>41655.040000000001</c:v>
                </c:pt>
                <c:pt idx="26666">
                  <c:v>41655.082000000002</c:v>
                </c:pt>
                <c:pt idx="26667">
                  <c:v>41655.124000000003</c:v>
                </c:pt>
                <c:pt idx="26668">
                  <c:v>41655.167000000001</c:v>
                </c:pt>
                <c:pt idx="26669">
                  <c:v>41655.207000000002</c:v>
                </c:pt>
                <c:pt idx="26670">
                  <c:v>41655.249000000003</c:v>
                </c:pt>
                <c:pt idx="26671">
                  <c:v>41655.29</c:v>
                </c:pt>
                <c:pt idx="26672">
                  <c:v>41655.332000000002</c:v>
                </c:pt>
                <c:pt idx="26673">
                  <c:v>41655.374000000003</c:v>
                </c:pt>
                <c:pt idx="26674">
                  <c:v>41655.417000000001</c:v>
                </c:pt>
                <c:pt idx="26675">
                  <c:v>41655.457000000002</c:v>
                </c:pt>
                <c:pt idx="26676">
                  <c:v>41655.499000000003</c:v>
                </c:pt>
                <c:pt idx="26677">
                  <c:v>41655.540999999997</c:v>
                </c:pt>
                <c:pt idx="26678">
                  <c:v>41655.582999999999</c:v>
                </c:pt>
                <c:pt idx="26679">
                  <c:v>41655.625</c:v>
                </c:pt>
                <c:pt idx="26680">
                  <c:v>41655.665999999997</c:v>
                </c:pt>
                <c:pt idx="26681">
                  <c:v>41655.707999999999</c:v>
                </c:pt>
                <c:pt idx="26682">
                  <c:v>41655.749000000003</c:v>
                </c:pt>
                <c:pt idx="26683">
                  <c:v>41655.790999999997</c:v>
                </c:pt>
                <c:pt idx="26684">
                  <c:v>41655.832000000002</c:v>
                </c:pt>
                <c:pt idx="26685">
                  <c:v>41655.874000000003</c:v>
                </c:pt>
                <c:pt idx="26686">
                  <c:v>41655.915000000001</c:v>
                </c:pt>
                <c:pt idx="26687">
                  <c:v>41655.957999999999</c:v>
                </c:pt>
                <c:pt idx="26688">
                  <c:v>41656</c:v>
                </c:pt>
                <c:pt idx="26689">
                  <c:v>41656.04</c:v>
                </c:pt>
                <c:pt idx="26690">
                  <c:v>41656.082000000002</c:v>
                </c:pt>
                <c:pt idx="26691">
                  <c:v>41656.123</c:v>
                </c:pt>
                <c:pt idx="26692">
                  <c:v>41656.165999999997</c:v>
                </c:pt>
                <c:pt idx="26693">
                  <c:v>41656.207000000002</c:v>
                </c:pt>
                <c:pt idx="26694">
                  <c:v>41656.249000000003</c:v>
                </c:pt>
                <c:pt idx="26695">
                  <c:v>41656.290999999997</c:v>
                </c:pt>
                <c:pt idx="26696">
                  <c:v>41656.332999999999</c:v>
                </c:pt>
                <c:pt idx="26697">
                  <c:v>41656.375</c:v>
                </c:pt>
                <c:pt idx="26698">
                  <c:v>41656.417000000001</c:v>
                </c:pt>
                <c:pt idx="26699">
                  <c:v>41656.457999999999</c:v>
                </c:pt>
                <c:pt idx="26700">
                  <c:v>41656.499000000003</c:v>
                </c:pt>
                <c:pt idx="26701">
                  <c:v>41656.542000000001</c:v>
                </c:pt>
                <c:pt idx="26702">
                  <c:v>41656.582999999999</c:v>
                </c:pt>
                <c:pt idx="26703">
                  <c:v>41656.624000000003</c:v>
                </c:pt>
                <c:pt idx="26704">
                  <c:v>41656.667000000001</c:v>
                </c:pt>
                <c:pt idx="26705">
                  <c:v>41656.707999999999</c:v>
                </c:pt>
                <c:pt idx="26706">
                  <c:v>41656.749000000003</c:v>
                </c:pt>
                <c:pt idx="26707">
                  <c:v>41656.790999999997</c:v>
                </c:pt>
                <c:pt idx="26708">
                  <c:v>41656.832000000002</c:v>
                </c:pt>
                <c:pt idx="26709">
                  <c:v>41656.874000000003</c:v>
                </c:pt>
                <c:pt idx="26710">
                  <c:v>41656.917000000001</c:v>
                </c:pt>
                <c:pt idx="26711">
                  <c:v>41656.957999999999</c:v>
                </c:pt>
                <c:pt idx="26712">
                  <c:v>41657</c:v>
                </c:pt>
                <c:pt idx="26713">
                  <c:v>41657.040000000001</c:v>
                </c:pt>
                <c:pt idx="26714">
                  <c:v>41657.082000000002</c:v>
                </c:pt>
                <c:pt idx="26715">
                  <c:v>41657.123</c:v>
                </c:pt>
                <c:pt idx="26716">
                  <c:v>41657.167000000001</c:v>
                </c:pt>
                <c:pt idx="26717">
                  <c:v>41657.207000000002</c:v>
                </c:pt>
                <c:pt idx="26718">
                  <c:v>41657.249000000003</c:v>
                </c:pt>
                <c:pt idx="26719">
                  <c:v>41657.29</c:v>
                </c:pt>
                <c:pt idx="26720">
                  <c:v>41657.332999999999</c:v>
                </c:pt>
                <c:pt idx="26721">
                  <c:v>41657.375</c:v>
                </c:pt>
                <c:pt idx="26722">
                  <c:v>41657.415000000001</c:v>
                </c:pt>
                <c:pt idx="26723">
                  <c:v>41657.457000000002</c:v>
                </c:pt>
                <c:pt idx="26724">
                  <c:v>41657.5</c:v>
                </c:pt>
                <c:pt idx="26725">
                  <c:v>41657.540999999997</c:v>
                </c:pt>
                <c:pt idx="26726">
                  <c:v>41657.582999999999</c:v>
                </c:pt>
                <c:pt idx="26727">
                  <c:v>41657.625</c:v>
                </c:pt>
                <c:pt idx="26728">
                  <c:v>41657.665999999997</c:v>
                </c:pt>
                <c:pt idx="26729">
                  <c:v>41657.707000000002</c:v>
                </c:pt>
                <c:pt idx="26730">
                  <c:v>41657.75</c:v>
                </c:pt>
                <c:pt idx="26731">
                  <c:v>41657.790999999997</c:v>
                </c:pt>
                <c:pt idx="26732">
                  <c:v>41657.832000000002</c:v>
                </c:pt>
                <c:pt idx="26733">
                  <c:v>41657.875</c:v>
                </c:pt>
                <c:pt idx="26734">
                  <c:v>41657.917000000001</c:v>
                </c:pt>
                <c:pt idx="26735">
                  <c:v>41657.957999999999</c:v>
                </c:pt>
                <c:pt idx="26736">
                  <c:v>41657.999000000003</c:v>
                </c:pt>
                <c:pt idx="26737">
                  <c:v>41658.04</c:v>
                </c:pt>
                <c:pt idx="26738">
                  <c:v>41658.082999999999</c:v>
                </c:pt>
                <c:pt idx="26739">
                  <c:v>41658.125</c:v>
                </c:pt>
                <c:pt idx="26740">
                  <c:v>41658.165999999997</c:v>
                </c:pt>
                <c:pt idx="26741">
                  <c:v>41658.207000000002</c:v>
                </c:pt>
                <c:pt idx="26742">
                  <c:v>41658.25</c:v>
                </c:pt>
                <c:pt idx="26743">
                  <c:v>41658.290999999997</c:v>
                </c:pt>
                <c:pt idx="26744">
                  <c:v>41658.332000000002</c:v>
                </c:pt>
                <c:pt idx="26745">
                  <c:v>41658.374000000003</c:v>
                </c:pt>
                <c:pt idx="26746">
                  <c:v>41658.415999999997</c:v>
                </c:pt>
                <c:pt idx="26747">
                  <c:v>41658.457999999999</c:v>
                </c:pt>
                <c:pt idx="26748">
                  <c:v>41658.499000000003</c:v>
                </c:pt>
                <c:pt idx="26749">
                  <c:v>41658.540999999997</c:v>
                </c:pt>
                <c:pt idx="26750">
                  <c:v>41658.582000000002</c:v>
                </c:pt>
                <c:pt idx="26751">
                  <c:v>41658.623</c:v>
                </c:pt>
                <c:pt idx="26752">
                  <c:v>41658.665999999997</c:v>
                </c:pt>
                <c:pt idx="26753">
                  <c:v>41658.707999999999</c:v>
                </c:pt>
                <c:pt idx="26754">
                  <c:v>41658.749000000003</c:v>
                </c:pt>
                <c:pt idx="26755">
                  <c:v>41658.790999999997</c:v>
                </c:pt>
                <c:pt idx="26756">
                  <c:v>41658.832999999999</c:v>
                </c:pt>
                <c:pt idx="26757">
                  <c:v>41658.875</c:v>
                </c:pt>
                <c:pt idx="26758">
                  <c:v>41658.915000000001</c:v>
                </c:pt>
                <c:pt idx="26759">
                  <c:v>41658.957999999999</c:v>
                </c:pt>
                <c:pt idx="26760">
                  <c:v>41659</c:v>
                </c:pt>
                <c:pt idx="26761">
                  <c:v>41659.040999999997</c:v>
                </c:pt>
                <c:pt idx="26762">
                  <c:v>41659.082000000002</c:v>
                </c:pt>
                <c:pt idx="26763">
                  <c:v>41659.125</c:v>
                </c:pt>
                <c:pt idx="26764">
                  <c:v>41659.165999999997</c:v>
                </c:pt>
                <c:pt idx="26765">
                  <c:v>41659.207999999999</c:v>
                </c:pt>
                <c:pt idx="26766">
                  <c:v>41659.249000000003</c:v>
                </c:pt>
                <c:pt idx="26767">
                  <c:v>41659.290999999997</c:v>
                </c:pt>
                <c:pt idx="26768">
                  <c:v>41659.332999999999</c:v>
                </c:pt>
                <c:pt idx="26769">
                  <c:v>41659.373</c:v>
                </c:pt>
                <c:pt idx="26770">
                  <c:v>41659.415999999997</c:v>
                </c:pt>
                <c:pt idx="26771">
                  <c:v>41659.457000000002</c:v>
                </c:pt>
                <c:pt idx="26772">
                  <c:v>41659.499000000003</c:v>
                </c:pt>
                <c:pt idx="26773">
                  <c:v>41659.540999999997</c:v>
                </c:pt>
                <c:pt idx="26774">
                  <c:v>41659.582999999999</c:v>
                </c:pt>
                <c:pt idx="26775">
                  <c:v>41659.625</c:v>
                </c:pt>
                <c:pt idx="26776">
                  <c:v>41659.667000000001</c:v>
                </c:pt>
                <c:pt idx="26777">
                  <c:v>41659.707000000002</c:v>
                </c:pt>
                <c:pt idx="26778">
                  <c:v>41659.749000000003</c:v>
                </c:pt>
                <c:pt idx="26779">
                  <c:v>41659.790999999997</c:v>
                </c:pt>
                <c:pt idx="26780">
                  <c:v>41659.832000000002</c:v>
                </c:pt>
                <c:pt idx="26781">
                  <c:v>41659.874000000003</c:v>
                </c:pt>
                <c:pt idx="26782">
                  <c:v>41659.915000000001</c:v>
                </c:pt>
                <c:pt idx="26783">
                  <c:v>41659.957999999999</c:v>
                </c:pt>
                <c:pt idx="26784">
                  <c:v>41659.998</c:v>
                </c:pt>
                <c:pt idx="26785">
                  <c:v>41660.040999999997</c:v>
                </c:pt>
                <c:pt idx="26786">
                  <c:v>41660.082999999999</c:v>
                </c:pt>
                <c:pt idx="26787">
                  <c:v>41660.124000000003</c:v>
                </c:pt>
                <c:pt idx="26788">
                  <c:v>41660.165000000001</c:v>
                </c:pt>
                <c:pt idx="26789">
                  <c:v>41660.207000000002</c:v>
                </c:pt>
                <c:pt idx="26790">
                  <c:v>41660.248</c:v>
                </c:pt>
                <c:pt idx="26791">
                  <c:v>41660.290999999997</c:v>
                </c:pt>
                <c:pt idx="26792">
                  <c:v>41660.332999999999</c:v>
                </c:pt>
                <c:pt idx="26793">
                  <c:v>41660.374000000003</c:v>
                </c:pt>
                <c:pt idx="26794">
                  <c:v>41660.415999999997</c:v>
                </c:pt>
                <c:pt idx="26795">
                  <c:v>41660.457999999999</c:v>
                </c:pt>
                <c:pt idx="26796">
                  <c:v>41660.5</c:v>
                </c:pt>
                <c:pt idx="26797">
                  <c:v>41660.540999999997</c:v>
                </c:pt>
                <c:pt idx="26798">
                  <c:v>41660.582000000002</c:v>
                </c:pt>
                <c:pt idx="26799">
                  <c:v>41660.624000000003</c:v>
                </c:pt>
                <c:pt idx="26800">
                  <c:v>41660.667000000001</c:v>
                </c:pt>
                <c:pt idx="26801">
                  <c:v>41660.707000000002</c:v>
                </c:pt>
                <c:pt idx="26802">
                  <c:v>41660.75</c:v>
                </c:pt>
                <c:pt idx="26803">
                  <c:v>41660.790999999997</c:v>
                </c:pt>
                <c:pt idx="26804">
                  <c:v>41660.832000000002</c:v>
                </c:pt>
                <c:pt idx="26805">
                  <c:v>41660.874000000003</c:v>
                </c:pt>
                <c:pt idx="26806">
                  <c:v>41660.915999999997</c:v>
                </c:pt>
                <c:pt idx="26807">
                  <c:v>41660.957000000002</c:v>
                </c:pt>
                <c:pt idx="26808">
                  <c:v>41661</c:v>
                </c:pt>
                <c:pt idx="26809">
                  <c:v>41661.040999999997</c:v>
                </c:pt>
                <c:pt idx="26810">
                  <c:v>41661.082000000002</c:v>
                </c:pt>
                <c:pt idx="26811">
                  <c:v>41661.125</c:v>
                </c:pt>
                <c:pt idx="26812">
                  <c:v>41661.165999999997</c:v>
                </c:pt>
                <c:pt idx="26813">
                  <c:v>41661.207000000002</c:v>
                </c:pt>
                <c:pt idx="26814">
                  <c:v>41661.249000000003</c:v>
                </c:pt>
                <c:pt idx="26815">
                  <c:v>41661.292000000001</c:v>
                </c:pt>
                <c:pt idx="26816">
                  <c:v>41661.332000000002</c:v>
                </c:pt>
                <c:pt idx="26817">
                  <c:v>41661.373</c:v>
                </c:pt>
                <c:pt idx="26818">
                  <c:v>41661.415999999997</c:v>
                </c:pt>
                <c:pt idx="26819">
                  <c:v>41661.457999999999</c:v>
                </c:pt>
                <c:pt idx="26820">
                  <c:v>41661.5</c:v>
                </c:pt>
                <c:pt idx="26821">
                  <c:v>41661.54</c:v>
                </c:pt>
                <c:pt idx="26822">
                  <c:v>41661.582000000002</c:v>
                </c:pt>
                <c:pt idx="26823">
                  <c:v>41661.624000000003</c:v>
                </c:pt>
                <c:pt idx="26824">
                  <c:v>41661.665999999997</c:v>
                </c:pt>
                <c:pt idx="26825">
                  <c:v>41661.707999999999</c:v>
                </c:pt>
                <c:pt idx="26826">
                  <c:v>41661.749000000003</c:v>
                </c:pt>
                <c:pt idx="26827">
                  <c:v>41661.790999999997</c:v>
                </c:pt>
                <c:pt idx="26828">
                  <c:v>41661.832000000002</c:v>
                </c:pt>
                <c:pt idx="26829">
                  <c:v>41661.874000000003</c:v>
                </c:pt>
                <c:pt idx="26830">
                  <c:v>41661.915999999997</c:v>
                </c:pt>
                <c:pt idx="26831">
                  <c:v>41661.957000000002</c:v>
                </c:pt>
                <c:pt idx="26832">
                  <c:v>41661.999000000003</c:v>
                </c:pt>
                <c:pt idx="26833">
                  <c:v>41662.040999999997</c:v>
                </c:pt>
                <c:pt idx="26834">
                  <c:v>41662.082999999999</c:v>
                </c:pt>
                <c:pt idx="26835">
                  <c:v>41662.124000000003</c:v>
                </c:pt>
                <c:pt idx="26836">
                  <c:v>41662.165999999997</c:v>
                </c:pt>
                <c:pt idx="26837">
                  <c:v>41662.207000000002</c:v>
                </c:pt>
                <c:pt idx="26838">
                  <c:v>41662.249000000003</c:v>
                </c:pt>
                <c:pt idx="26839">
                  <c:v>41662.290999999997</c:v>
                </c:pt>
                <c:pt idx="26840">
                  <c:v>41662.332999999999</c:v>
                </c:pt>
                <c:pt idx="26841">
                  <c:v>41662.374000000003</c:v>
                </c:pt>
                <c:pt idx="26842">
                  <c:v>41662.417000000001</c:v>
                </c:pt>
                <c:pt idx="26843">
                  <c:v>41662.457999999999</c:v>
                </c:pt>
                <c:pt idx="26844">
                  <c:v>41662.499000000003</c:v>
                </c:pt>
                <c:pt idx="26845">
                  <c:v>41662.540999999997</c:v>
                </c:pt>
                <c:pt idx="26846">
                  <c:v>41662.582000000002</c:v>
                </c:pt>
                <c:pt idx="26847">
                  <c:v>41662.623</c:v>
                </c:pt>
                <c:pt idx="26848">
                  <c:v>41662.667000000001</c:v>
                </c:pt>
                <c:pt idx="26849">
                  <c:v>41662.707999999999</c:v>
                </c:pt>
                <c:pt idx="26850">
                  <c:v>41662.749000000003</c:v>
                </c:pt>
                <c:pt idx="26851">
                  <c:v>41662.790999999997</c:v>
                </c:pt>
                <c:pt idx="26852">
                  <c:v>41662.832000000002</c:v>
                </c:pt>
                <c:pt idx="26853">
                  <c:v>41662.875</c:v>
                </c:pt>
                <c:pt idx="26854">
                  <c:v>41662.915999999997</c:v>
                </c:pt>
                <c:pt idx="26855">
                  <c:v>41662.957000000002</c:v>
                </c:pt>
                <c:pt idx="26856">
                  <c:v>41662.999000000003</c:v>
                </c:pt>
                <c:pt idx="26857">
                  <c:v>41663.042000000001</c:v>
                </c:pt>
                <c:pt idx="26858">
                  <c:v>41663.082999999999</c:v>
                </c:pt>
                <c:pt idx="26859">
                  <c:v>41663.124000000003</c:v>
                </c:pt>
                <c:pt idx="26860">
                  <c:v>41663.165999999997</c:v>
                </c:pt>
                <c:pt idx="26861">
                  <c:v>41663.207999999999</c:v>
                </c:pt>
                <c:pt idx="26862">
                  <c:v>41663.25</c:v>
                </c:pt>
                <c:pt idx="26863">
                  <c:v>41663.292000000001</c:v>
                </c:pt>
                <c:pt idx="26864">
                  <c:v>41663.332999999999</c:v>
                </c:pt>
                <c:pt idx="26865">
                  <c:v>41663.373</c:v>
                </c:pt>
                <c:pt idx="26866">
                  <c:v>41663.415999999997</c:v>
                </c:pt>
                <c:pt idx="26867">
                  <c:v>41663.457000000002</c:v>
                </c:pt>
                <c:pt idx="26868">
                  <c:v>41663.499000000003</c:v>
                </c:pt>
                <c:pt idx="26869">
                  <c:v>41663.540999999997</c:v>
                </c:pt>
                <c:pt idx="26870">
                  <c:v>41663.582000000002</c:v>
                </c:pt>
                <c:pt idx="26871">
                  <c:v>41663.624000000003</c:v>
                </c:pt>
                <c:pt idx="26872">
                  <c:v>41663.665000000001</c:v>
                </c:pt>
                <c:pt idx="26873">
                  <c:v>41663.707999999999</c:v>
                </c:pt>
                <c:pt idx="26874">
                  <c:v>41663.748</c:v>
                </c:pt>
                <c:pt idx="26875">
                  <c:v>41663.790999999997</c:v>
                </c:pt>
                <c:pt idx="26876">
                  <c:v>41663.832000000002</c:v>
                </c:pt>
                <c:pt idx="26877">
                  <c:v>41663.875</c:v>
                </c:pt>
                <c:pt idx="26878">
                  <c:v>41663.915000000001</c:v>
                </c:pt>
                <c:pt idx="26879">
                  <c:v>41663.957000000002</c:v>
                </c:pt>
                <c:pt idx="26880">
                  <c:v>41663.999000000003</c:v>
                </c:pt>
                <c:pt idx="26881">
                  <c:v>41664.04</c:v>
                </c:pt>
                <c:pt idx="26882">
                  <c:v>41664.082999999999</c:v>
                </c:pt>
                <c:pt idx="26883">
                  <c:v>41664.124000000003</c:v>
                </c:pt>
                <c:pt idx="26884">
                  <c:v>41664.165999999997</c:v>
                </c:pt>
                <c:pt idx="26885">
                  <c:v>41664.207000000002</c:v>
                </c:pt>
                <c:pt idx="26886">
                  <c:v>41664.25</c:v>
                </c:pt>
                <c:pt idx="26887">
                  <c:v>41664.29</c:v>
                </c:pt>
                <c:pt idx="26888">
                  <c:v>41664.332000000002</c:v>
                </c:pt>
                <c:pt idx="26889">
                  <c:v>41664.374000000003</c:v>
                </c:pt>
                <c:pt idx="26890">
                  <c:v>41664.415999999997</c:v>
                </c:pt>
                <c:pt idx="26891">
                  <c:v>41664.457999999999</c:v>
                </c:pt>
                <c:pt idx="26892">
                  <c:v>41664.5</c:v>
                </c:pt>
                <c:pt idx="26893">
                  <c:v>41664.540999999997</c:v>
                </c:pt>
                <c:pt idx="26894">
                  <c:v>41664.582000000002</c:v>
                </c:pt>
                <c:pt idx="26895">
                  <c:v>41664.623</c:v>
                </c:pt>
                <c:pt idx="26896">
                  <c:v>41664.665999999997</c:v>
                </c:pt>
                <c:pt idx="26897">
                  <c:v>41664.707999999999</c:v>
                </c:pt>
                <c:pt idx="26898">
                  <c:v>41664.749000000003</c:v>
                </c:pt>
                <c:pt idx="26899">
                  <c:v>41664.790999999997</c:v>
                </c:pt>
                <c:pt idx="26900">
                  <c:v>41664.832999999999</c:v>
                </c:pt>
                <c:pt idx="26901">
                  <c:v>41664.875</c:v>
                </c:pt>
                <c:pt idx="26902">
                  <c:v>41664.915000000001</c:v>
                </c:pt>
                <c:pt idx="26903">
                  <c:v>41664.957000000002</c:v>
                </c:pt>
                <c:pt idx="26904">
                  <c:v>41664.999000000003</c:v>
                </c:pt>
                <c:pt idx="26905">
                  <c:v>41665.040999999997</c:v>
                </c:pt>
                <c:pt idx="26906">
                  <c:v>41665.082999999999</c:v>
                </c:pt>
                <c:pt idx="26907">
                  <c:v>41665.125</c:v>
                </c:pt>
                <c:pt idx="26908">
                  <c:v>41665.165000000001</c:v>
                </c:pt>
                <c:pt idx="26909">
                  <c:v>41665.207999999999</c:v>
                </c:pt>
                <c:pt idx="26910">
                  <c:v>41665.248</c:v>
                </c:pt>
                <c:pt idx="26911">
                  <c:v>41665.29</c:v>
                </c:pt>
                <c:pt idx="26912">
                  <c:v>41665.332999999999</c:v>
                </c:pt>
                <c:pt idx="26913">
                  <c:v>41665.374000000003</c:v>
                </c:pt>
                <c:pt idx="26914">
                  <c:v>41665.415999999997</c:v>
                </c:pt>
                <c:pt idx="26915">
                  <c:v>41665.457999999999</c:v>
                </c:pt>
                <c:pt idx="26916">
                  <c:v>41665.5</c:v>
                </c:pt>
                <c:pt idx="26917">
                  <c:v>41665.54</c:v>
                </c:pt>
                <c:pt idx="26918">
                  <c:v>41665.582000000002</c:v>
                </c:pt>
                <c:pt idx="26919">
                  <c:v>41665.624000000003</c:v>
                </c:pt>
                <c:pt idx="26920">
                  <c:v>41665.665999999997</c:v>
                </c:pt>
                <c:pt idx="26921">
                  <c:v>41665.707000000002</c:v>
                </c:pt>
                <c:pt idx="26922">
                  <c:v>41665.749000000003</c:v>
                </c:pt>
                <c:pt idx="26923">
                  <c:v>41665.79</c:v>
                </c:pt>
                <c:pt idx="26924">
                  <c:v>41665.832000000002</c:v>
                </c:pt>
                <c:pt idx="26925">
                  <c:v>41665.874000000003</c:v>
                </c:pt>
                <c:pt idx="26926">
                  <c:v>41665.915999999997</c:v>
                </c:pt>
                <c:pt idx="26927">
                  <c:v>41665.957000000002</c:v>
                </c:pt>
                <c:pt idx="26928">
                  <c:v>41665.998</c:v>
                </c:pt>
                <c:pt idx="26929">
                  <c:v>41666.040999999997</c:v>
                </c:pt>
                <c:pt idx="26930">
                  <c:v>41666.082000000002</c:v>
                </c:pt>
                <c:pt idx="26931">
                  <c:v>41666.124000000003</c:v>
                </c:pt>
                <c:pt idx="26932">
                  <c:v>41666.165999999997</c:v>
                </c:pt>
                <c:pt idx="26933">
                  <c:v>41666.207000000002</c:v>
                </c:pt>
                <c:pt idx="26934">
                  <c:v>41666.25</c:v>
                </c:pt>
                <c:pt idx="26935">
                  <c:v>41666.290999999997</c:v>
                </c:pt>
                <c:pt idx="26936">
                  <c:v>41666.332000000002</c:v>
                </c:pt>
                <c:pt idx="26937">
                  <c:v>41666.374000000003</c:v>
                </c:pt>
                <c:pt idx="26938">
                  <c:v>41666.415000000001</c:v>
                </c:pt>
                <c:pt idx="26939">
                  <c:v>41666.457999999999</c:v>
                </c:pt>
                <c:pt idx="26940">
                  <c:v>41666.499000000003</c:v>
                </c:pt>
                <c:pt idx="26941">
                  <c:v>41666.54</c:v>
                </c:pt>
                <c:pt idx="26942">
                  <c:v>41666.582000000002</c:v>
                </c:pt>
                <c:pt idx="26943">
                  <c:v>41666.625</c:v>
                </c:pt>
                <c:pt idx="26944">
                  <c:v>41666.667000000001</c:v>
                </c:pt>
                <c:pt idx="26945">
                  <c:v>41666.707000000002</c:v>
                </c:pt>
                <c:pt idx="26946">
                  <c:v>41666.749000000003</c:v>
                </c:pt>
                <c:pt idx="26947">
                  <c:v>41666.79</c:v>
                </c:pt>
                <c:pt idx="26948">
                  <c:v>41666.832999999999</c:v>
                </c:pt>
                <c:pt idx="26949">
                  <c:v>41666.874000000003</c:v>
                </c:pt>
                <c:pt idx="26950">
                  <c:v>41666.915999999997</c:v>
                </c:pt>
                <c:pt idx="26951">
                  <c:v>41666.957000000002</c:v>
                </c:pt>
                <c:pt idx="26952">
                  <c:v>41667</c:v>
                </c:pt>
                <c:pt idx="26953">
                  <c:v>41667.040000000001</c:v>
                </c:pt>
                <c:pt idx="26954">
                  <c:v>41667.082000000002</c:v>
                </c:pt>
                <c:pt idx="26955">
                  <c:v>41667.124000000003</c:v>
                </c:pt>
                <c:pt idx="26956">
                  <c:v>41667.165000000001</c:v>
                </c:pt>
                <c:pt idx="26957">
                  <c:v>41667.207000000002</c:v>
                </c:pt>
                <c:pt idx="26958">
                  <c:v>41667.249000000003</c:v>
                </c:pt>
                <c:pt idx="26959">
                  <c:v>41667.290999999997</c:v>
                </c:pt>
                <c:pt idx="26960">
                  <c:v>41667.332000000002</c:v>
                </c:pt>
                <c:pt idx="26961">
                  <c:v>41667.375</c:v>
                </c:pt>
                <c:pt idx="26962">
                  <c:v>41667.415999999997</c:v>
                </c:pt>
                <c:pt idx="26963">
                  <c:v>41667.457000000002</c:v>
                </c:pt>
                <c:pt idx="26964">
                  <c:v>41667.5</c:v>
                </c:pt>
                <c:pt idx="26965">
                  <c:v>41667.540999999997</c:v>
                </c:pt>
                <c:pt idx="26966">
                  <c:v>41667.582000000002</c:v>
                </c:pt>
                <c:pt idx="26967">
                  <c:v>41667.625</c:v>
                </c:pt>
                <c:pt idx="26968">
                  <c:v>41667.667000000001</c:v>
                </c:pt>
                <c:pt idx="26969">
                  <c:v>41667.707999999999</c:v>
                </c:pt>
                <c:pt idx="26970">
                  <c:v>41667.748</c:v>
                </c:pt>
                <c:pt idx="26971">
                  <c:v>41667.790999999997</c:v>
                </c:pt>
                <c:pt idx="26972">
                  <c:v>41667.832000000002</c:v>
                </c:pt>
                <c:pt idx="26973">
                  <c:v>41667.874000000003</c:v>
                </c:pt>
                <c:pt idx="26974">
                  <c:v>41667.917000000001</c:v>
                </c:pt>
                <c:pt idx="26975">
                  <c:v>41667.957999999999</c:v>
                </c:pt>
                <c:pt idx="26976">
                  <c:v>41667.999000000003</c:v>
                </c:pt>
                <c:pt idx="26977">
                  <c:v>41668.04</c:v>
                </c:pt>
                <c:pt idx="26978">
                  <c:v>41668.082000000002</c:v>
                </c:pt>
                <c:pt idx="26979">
                  <c:v>41668.125</c:v>
                </c:pt>
                <c:pt idx="26980">
                  <c:v>41668.165999999997</c:v>
                </c:pt>
                <c:pt idx="26981">
                  <c:v>41668.207000000002</c:v>
                </c:pt>
                <c:pt idx="26982">
                  <c:v>41668.248</c:v>
                </c:pt>
                <c:pt idx="26983">
                  <c:v>41668.290999999997</c:v>
                </c:pt>
                <c:pt idx="26984">
                  <c:v>41668.332000000002</c:v>
                </c:pt>
                <c:pt idx="26985">
                  <c:v>41668.374000000003</c:v>
                </c:pt>
                <c:pt idx="26986">
                  <c:v>41668.415999999997</c:v>
                </c:pt>
                <c:pt idx="26987">
                  <c:v>41668.457000000002</c:v>
                </c:pt>
                <c:pt idx="26988">
                  <c:v>41668.5</c:v>
                </c:pt>
                <c:pt idx="26989">
                  <c:v>41668.540999999997</c:v>
                </c:pt>
                <c:pt idx="26990">
                  <c:v>41668.582000000002</c:v>
                </c:pt>
                <c:pt idx="26991">
                  <c:v>41668.624000000003</c:v>
                </c:pt>
                <c:pt idx="26992">
                  <c:v>41668.665999999997</c:v>
                </c:pt>
                <c:pt idx="26993">
                  <c:v>41668.707999999999</c:v>
                </c:pt>
                <c:pt idx="26994">
                  <c:v>41668.749000000003</c:v>
                </c:pt>
                <c:pt idx="26995">
                  <c:v>41668.79</c:v>
                </c:pt>
                <c:pt idx="26996">
                  <c:v>41668.832999999999</c:v>
                </c:pt>
                <c:pt idx="26997">
                  <c:v>41668.873</c:v>
                </c:pt>
                <c:pt idx="26998">
                  <c:v>41668.915000000001</c:v>
                </c:pt>
                <c:pt idx="26999">
                  <c:v>41668.957999999999</c:v>
                </c:pt>
                <c:pt idx="27000">
                  <c:v>41669</c:v>
                </c:pt>
                <c:pt idx="27001">
                  <c:v>41669.040999999997</c:v>
                </c:pt>
                <c:pt idx="27002">
                  <c:v>41669.082999999999</c:v>
                </c:pt>
                <c:pt idx="27003">
                  <c:v>41669.125</c:v>
                </c:pt>
                <c:pt idx="27004">
                  <c:v>41669.167000000001</c:v>
                </c:pt>
                <c:pt idx="27005">
                  <c:v>41669.207999999999</c:v>
                </c:pt>
                <c:pt idx="27006">
                  <c:v>41669.249000000003</c:v>
                </c:pt>
                <c:pt idx="27007">
                  <c:v>41669.29</c:v>
                </c:pt>
                <c:pt idx="27008">
                  <c:v>41669.332999999999</c:v>
                </c:pt>
                <c:pt idx="27009">
                  <c:v>41669.375</c:v>
                </c:pt>
                <c:pt idx="27010">
                  <c:v>41669.415999999997</c:v>
                </c:pt>
                <c:pt idx="27011">
                  <c:v>41669.457999999999</c:v>
                </c:pt>
                <c:pt idx="27012">
                  <c:v>41669.498</c:v>
                </c:pt>
                <c:pt idx="27013">
                  <c:v>41669.54</c:v>
                </c:pt>
                <c:pt idx="27014">
                  <c:v>41669.582000000002</c:v>
                </c:pt>
                <c:pt idx="27015">
                  <c:v>41669.624000000003</c:v>
                </c:pt>
                <c:pt idx="27016">
                  <c:v>41669.665999999997</c:v>
                </c:pt>
                <c:pt idx="27017">
                  <c:v>41669.707999999999</c:v>
                </c:pt>
                <c:pt idx="27018">
                  <c:v>41669.75</c:v>
                </c:pt>
                <c:pt idx="27019">
                  <c:v>41669.792000000001</c:v>
                </c:pt>
                <c:pt idx="27020">
                  <c:v>41669.832999999999</c:v>
                </c:pt>
                <c:pt idx="27021">
                  <c:v>41669.874000000003</c:v>
                </c:pt>
                <c:pt idx="27022">
                  <c:v>41669.915000000001</c:v>
                </c:pt>
                <c:pt idx="27023">
                  <c:v>41669.957999999999</c:v>
                </c:pt>
                <c:pt idx="27024">
                  <c:v>41669.998</c:v>
                </c:pt>
                <c:pt idx="27025">
                  <c:v>41670.04</c:v>
                </c:pt>
                <c:pt idx="27026">
                  <c:v>41670.082000000002</c:v>
                </c:pt>
                <c:pt idx="27027">
                  <c:v>41670.125</c:v>
                </c:pt>
                <c:pt idx="27028">
                  <c:v>41670.167000000001</c:v>
                </c:pt>
                <c:pt idx="27029">
                  <c:v>41670.207999999999</c:v>
                </c:pt>
                <c:pt idx="27030">
                  <c:v>41670.249000000003</c:v>
                </c:pt>
                <c:pt idx="27031">
                  <c:v>41670.290999999997</c:v>
                </c:pt>
                <c:pt idx="27032">
                  <c:v>41670.332000000002</c:v>
                </c:pt>
                <c:pt idx="27033">
                  <c:v>41670.375</c:v>
                </c:pt>
                <c:pt idx="27034">
                  <c:v>41670.415000000001</c:v>
                </c:pt>
                <c:pt idx="27035">
                  <c:v>41670.457999999999</c:v>
                </c:pt>
                <c:pt idx="27036">
                  <c:v>41670.499000000003</c:v>
                </c:pt>
                <c:pt idx="27037">
                  <c:v>41670.540999999997</c:v>
                </c:pt>
                <c:pt idx="27038">
                  <c:v>41670.582999999999</c:v>
                </c:pt>
                <c:pt idx="27039">
                  <c:v>41670.624000000003</c:v>
                </c:pt>
                <c:pt idx="27040">
                  <c:v>41670.665999999997</c:v>
                </c:pt>
                <c:pt idx="27041">
                  <c:v>41670.707999999999</c:v>
                </c:pt>
                <c:pt idx="27042">
                  <c:v>41670.749000000003</c:v>
                </c:pt>
                <c:pt idx="27043">
                  <c:v>41670.79</c:v>
                </c:pt>
                <c:pt idx="27044">
                  <c:v>41670.832999999999</c:v>
                </c:pt>
                <c:pt idx="27045">
                  <c:v>41670.874000000003</c:v>
                </c:pt>
                <c:pt idx="27046">
                  <c:v>41670.915999999997</c:v>
                </c:pt>
                <c:pt idx="27047">
                  <c:v>41670.957999999999</c:v>
                </c:pt>
                <c:pt idx="27048">
                  <c:v>41670.999000000003</c:v>
                </c:pt>
                <c:pt idx="27049">
                  <c:v>41671.042000000001</c:v>
                </c:pt>
                <c:pt idx="27050">
                  <c:v>41671.082000000002</c:v>
                </c:pt>
                <c:pt idx="27051">
                  <c:v>41671.125</c:v>
                </c:pt>
                <c:pt idx="27052">
                  <c:v>41671.165000000001</c:v>
                </c:pt>
                <c:pt idx="27053">
                  <c:v>41671.207999999999</c:v>
                </c:pt>
                <c:pt idx="27054">
                  <c:v>41671.249000000003</c:v>
                </c:pt>
                <c:pt idx="27055">
                  <c:v>41671.29</c:v>
                </c:pt>
                <c:pt idx="27056">
                  <c:v>41671.332000000002</c:v>
                </c:pt>
                <c:pt idx="27057">
                  <c:v>41671.373</c:v>
                </c:pt>
                <c:pt idx="27058">
                  <c:v>41671.417000000001</c:v>
                </c:pt>
                <c:pt idx="27059">
                  <c:v>41671.457999999999</c:v>
                </c:pt>
                <c:pt idx="27060">
                  <c:v>41671.499000000003</c:v>
                </c:pt>
                <c:pt idx="27061">
                  <c:v>41671.54</c:v>
                </c:pt>
                <c:pt idx="27062">
                  <c:v>41671.582999999999</c:v>
                </c:pt>
                <c:pt idx="27063">
                  <c:v>41671.625</c:v>
                </c:pt>
                <c:pt idx="27064">
                  <c:v>41671.665999999997</c:v>
                </c:pt>
                <c:pt idx="27065">
                  <c:v>41671.707000000002</c:v>
                </c:pt>
                <c:pt idx="27066">
                  <c:v>41671.75</c:v>
                </c:pt>
                <c:pt idx="27067">
                  <c:v>41671.790999999997</c:v>
                </c:pt>
                <c:pt idx="27068">
                  <c:v>41671.832999999999</c:v>
                </c:pt>
                <c:pt idx="27069">
                  <c:v>41671.875</c:v>
                </c:pt>
                <c:pt idx="27070">
                  <c:v>41671.915999999997</c:v>
                </c:pt>
                <c:pt idx="27071">
                  <c:v>41671.957000000002</c:v>
                </c:pt>
                <c:pt idx="27072">
                  <c:v>41671.999000000003</c:v>
                </c:pt>
                <c:pt idx="27073">
                  <c:v>41672.04</c:v>
                </c:pt>
                <c:pt idx="27074">
                  <c:v>41672.082999999999</c:v>
                </c:pt>
                <c:pt idx="27075">
                  <c:v>41672.125</c:v>
                </c:pt>
                <c:pt idx="27076">
                  <c:v>41672.167000000001</c:v>
                </c:pt>
                <c:pt idx="27077">
                  <c:v>41672.207999999999</c:v>
                </c:pt>
                <c:pt idx="27078">
                  <c:v>41672.25</c:v>
                </c:pt>
                <c:pt idx="27079">
                  <c:v>41672.290999999997</c:v>
                </c:pt>
                <c:pt idx="27080">
                  <c:v>41672.332000000002</c:v>
                </c:pt>
                <c:pt idx="27081">
                  <c:v>41672.374000000003</c:v>
                </c:pt>
                <c:pt idx="27082">
                  <c:v>41672.417000000001</c:v>
                </c:pt>
                <c:pt idx="27083">
                  <c:v>41672.457999999999</c:v>
                </c:pt>
                <c:pt idx="27084">
                  <c:v>41672.499000000003</c:v>
                </c:pt>
                <c:pt idx="27085">
                  <c:v>41672.542000000001</c:v>
                </c:pt>
                <c:pt idx="27086">
                  <c:v>41672.582999999999</c:v>
                </c:pt>
                <c:pt idx="27087">
                  <c:v>41672.624000000003</c:v>
                </c:pt>
                <c:pt idx="27088">
                  <c:v>41672.665999999997</c:v>
                </c:pt>
                <c:pt idx="27089">
                  <c:v>41672.707000000002</c:v>
                </c:pt>
                <c:pt idx="27090">
                  <c:v>41672.75</c:v>
                </c:pt>
                <c:pt idx="27091">
                  <c:v>41672.790999999997</c:v>
                </c:pt>
                <c:pt idx="27092">
                  <c:v>41672.832999999999</c:v>
                </c:pt>
                <c:pt idx="27093">
                  <c:v>41672.875</c:v>
                </c:pt>
                <c:pt idx="27094">
                  <c:v>41672.917000000001</c:v>
                </c:pt>
                <c:pt idx="27095">
                  <c:v>41672.957000000002</c:v>
                </c:pt>
                <c:pt idx="27096">
                  <c:v>41673</c:v>
                </c:pt>
                <c:pt idx="27097">
                  <c:v>41673.040999999997</c:v>
                </c:pt>
                <c:pt idx="27098">
                  <c:v>41673.082999999999</c:v>
                </c:pt>
                <c:pt idx="27099">
                  <c:v>41673.124000000003</c:v>
                </c:pt>
                <c:pt idx="27100">
                  <c:v>41673.165999999997</c:v>
                </c:pt>
                <c:pt idx="27101">
                  <c:v>41673.207999999999</c:v>
                </c:pt>
                <c:pt idx="27102">
                  <c:v>41673.249000000003</c:v>
                </c:pt>
                <c:pt idx="27103">
                  <c:v>41673.290999999997</c:v>
                </c:pt>
                <c:pt idx="27104">
                  <c:v>41673.332000000002</c:v>
                </c:pt>
                <c:pt idx="27105">
                  <c:v>41673.374000000003</c:v>
                </c:pt>
                <c:pt idx="27106">
                  <c:v>41673.415999999997</c:v>
                </c:pt>
                <c:pt idx="27107">
                  <c:v>41673.457999999999</c:v>
                </c:pt>
                <c:pt idx="27108">
                  <c:v>41673.5</c:v>
                </c:pt>
                <c:pt idx="27109">
                  <c:v>41673.540999999997</c:v>
                </c:pt>
                <c:pt idx="27110">
                  <c:v>41673.582999999999</c:v>
                </c:pt>
                <c:pt idx="27111">
                  <c:v>41673.625</c:v>
                </c:pt>
                <c:pt idx="27112">
                  <c:v>41673.665999999997</c:v>
                </c:pt>
                <c:pt idx="27113">
                  <c:v>41673.707000000002</c:v>
                </c:pt>
                <c:pt idx="27114">
                  <c:v>41673.749000000003</c:v>
                </c:pt>
                <c:pt idx="27115">
                  <c:v>41673.790999999997</c:v>
                </c:pt>
                <c:pt idx="27116">
                  <c:v>41673.832000000002</c:v>
                </c:pt>
                <c:pt idx="27117">
                  <c:v>41673.874000000003</c:v>
                </c:pt>
                <c:pt idx="27118">
                  <c:v>41673.915000000001</c:v>
                </c:pt>
                <c:pt idx="27119">
                  <c:v>41673.957999999999</c:v>
                </c:pt>
                <c:pt idx="27120">
                  <c:v>41674</c:v>
                </c:pt>
                <c:pt idx="27121">
                  <c:v>41674.04</c:v>
                </c:pt>
                <c:pt idx="27122">
                  <c:v>41674.082999999999</c:v>
                </c:pt>
                <c:pt idx="27123">
                  <c:v>41674.125</c:v>
                </c:pt>
                <c:pt idx="27124">
                  <c:v>41674.165999999997</c:v>
                </c:pt>
                <c:pt idx="27125">
                  <c:v>41674.207999999999</c:v>
                </c:pt>
                <c:pt idx="27126">
                  <c:v>41674.248</c:v>
                </c:pt>
                <c:pt idx="27127">
                  <c:v>41674.29</c:v>
                </c:pt>
                <c:pt idx="27128">
                  <c:v>41674.332999999999</c:v>
                </c:pt>
                <c:pt idx="27129">
                  <c:v>41674.375</c:v>
                </c:pt>
                <c:pt idx="27130">
                  <c:v>41674.415999999997</c:v>
                </c:pt>
                <c:pt idx="27131">
                  <c:v>41674.457999999999</c:v>
                </c:pt>
                <c:pt idx="27132">
                  <c:v>41674.499000000003</c:v>
                </c:pt>
                <c:pt idx="27133">
                  <c:v>41674.542000000001</c:v>
                </c:pt>
                <c:pt idx="27134">
                  <c:v>41674.582999999999</c:v>
                </c:pt>
                <c:pt idx="27135">
                  <c:v>41674.624000000003</c:v>
                </c:pt>
                <c:pt idx="27136">
                  <c:v>41674.667000000001</c:v>
                </c:pt>
                <c:pt idx="27137">
                  <c:v>41674.707000000002</c:v>
                </c:pt>
                <c:pt idx="27138">
                  <c:v>41674.75</c:v>
                </c:pt>
                <c:pt idx="27139">
                  <c:v>41674.79</c:v>
                </c:pt>
                <c:pt idx="27140">
                  <c:v>41674.832999999999</c:v>
                </c:pt>
                <c:pt idx="27141">
                  <c:v>41674.874000000003</c:v>
                </c:pt>
                <c:pt idx="27142">
                  <c:v>41674.915999999997</c:v>
                </c:pt>
                <c:pt idx="27143">
                  <c:v>41674.957999999999</c:v>
                </c:pt>
                <c:pt idx="27144">
                  <c:v>41674.999000000003</c:v>
                </c:pt>
                <c:pt idx="27145">
                  <c:v>41675.042000000001</c:v>
                </c:pt>
                <c:pt idx="27146">
                  <c:v>41675.082000000002</c:v>
                </c:pt>
                <c:pt idx="27147">
                  <c:v>41675.124000000003</c:v>
                </c:pt>
                <c:pt idx="27148">
                  <c:v>41675.165999999997</c:v>
                </c:pt>
                <c:pt idx="27149">
                  <c:v>41675.207999999999</c:v>
                </c:pt>
                <c:pt idx="27150">
                  <c:v>41675.249000000003</c:v>
                </c:pt>
                <c:pt idx="27151">
                  <c:v>41675.290999999997</c:v>
                </c:pt>
                <c:pt idx="27152">
                  <c:v>41675.332000000002</c:v>
                </c:pt>
                <c:pt idx="27153">
                  <c:v>41675.374000000003</c:v>
                </c:pt>
                <c:pt idx="27154">
                  <c:v>41675.415999999997</c:v>
                </c:pt>
                <c:pt idx="27155">
                  <c:v>41675.457999999999</c:v>
                </c:pt>
                <c:pt idx="27156">
                  <c:v>41675.499000000003</c:v>
                </c:pt>
                <c:pt idx="27157">
                  <c:v>41675.540999999997</c:v>
                </c:pt>
                <c:pt idx="27158">
                  <c:v>41675.582000000002</c:v>
                </c:pt>
                <c:pt idx="27159">
                  <c:v>41675.625</c:v>
                </c:pt>
                <c:pt idx="27160">
                  <c:v>41675.665000000001</c:v>
                </c:pt>
                <c:pt idx="27161">
                  <c:v>41675.707000000002</c:v>
                </c:pt>
                <c:pt idx="27162">
                  <c:v>41675.748</c:v>
                </c:pt>
                <c:pt idx="27163">
                  <c:v>41675.790999999997</c:v>
                </c:pt>
                <c:pt idx="27164">
                  <c:v>41675.832999999999</c:v>
                </c:pt>
                <c:pt idx="27165">
                  <c:v>41675.875</c:v>
                </c:pt>
                <c:pt idx="27166">
                  <c:v>41675.917000000001</c:v>
                </c:pt>
                <c:pt idx="27167">
                  <c:v>41675.957999999999</c:v>
                </c:pt>
                <c:pt idx="27168">
                  <c:v>41676</c:v>
                </c:pt>
                <c:pt idx="27169">
                  <c:v>41676.040999999997</c:v>
                </c:pt>
                <c:pt idx="27170">
                  <c:v>41676.082999999999</c:v>
                </c:pt>
                <c:pt idx="27171">
                  <c:v>41676.124000000003</c:v>
                </c:pt>
                <c:pt idx="27172">
                  <c:v>41676.165999999997</c:v>
                </c:pt>
                <c:pt idx="27173">
                  <c:v>41676.207999999999</c:v>
                </c:pt>
                <c:pt idx="27174">
                  <c:v>41676.248</c:v>
                </c:pt>
                <c:pt idx="27175">
                  <c:v>41676.29</c:v>
                </c:pt>
                <c:pt idx="27176">
                  <c:v>41676.332999999999</c:v>
                </c:pt>
                <c:pt idx="27177">
                  <c:v>41676.373</c:v>
                </c:pt>
                <c:pt idx="27178">
                  <c:v>41676.415999999997</c:v>
                </c:pt>
                <c:pt idx="27179">
                  <c:v>41676.457000000002</c:v>
                </c:pt>
                <c:pt idx="27180">
                  <c:v>41676.5</c:v>
                </c:pt>
                <c:pt idx="27181">
                  <c:v>41676.54</c:v>
                </c:pt>
                <c:pt idx="27182">
                  <c:v>41676.582999999999</c:v>
                </c:pt>
                <c:pt idx="27183">
                  <c:v>41676.625</c:v>
                </c:pt>
                <c:pt idx="27184">
                  <c:v>41676.665000000001</c:v>
                </c:pt>
                <c:pt idx="27185">
                  <c:v>41676.707999999999</c:v>
                </c:pt>
                <c:pt idx="27186">
                  <c:v>41676.749000000003</c:v>
                </c:pt>
                <c:pt idx="27187">
                  <c:v>41676.792000000001</c:v>
                </c:pt>
                <c:pt idx="27188">
                  <c:v>41676.832999999999</c:v>
                </c:pt>
                <c:pt idx="27189">
                  <c:v>41676.874000000003</c:v>
                </c:pt>
                <c:pt idx="27190">
                  <c:v>41676.915999999997</c:v>
                </c:pt>
                <c:pt idx="27191">
                  <c:v>41676.957000000002</c:v>
                </c:pt>
                <c:pt idx="27192">
                  <c:v>41677</c:v>
                </c:pt>
                <c:pt idx="27193">
                  <c:v>41677.040000000001</c:v>
                </c:pt>
                <c:pt idx="27194">
                  <c:v>41677.082000000002</c:v>
                </c:pt>
                <c:pt idx="27195">
                  <c:v>41677.124000000003</c:v>
                </c:pt>
                <c:pt idx="27196">
                  <c:v>41677.165999999997</c:v>
                </c:pt>
                <c:pt idx="27197">
                  <c:v>41677.207000000002</c:v>
                </c:pt>
                <c:pt idx="27198">
                  <c:v>41677.248</c:v>
                </c:pt>
                <c:pt idx="27199">
                  <c:v>41677.29</c:v>
                </c:pt>
                <c:pt idx="27200">
                  <c:v>41677.332000000002</c:v>
                </c:pt>
                <c:pt idx="27201">
                  <c:v>41677.374000000003</c:v>
                </c:pt>
                <c:pt idx="27202">
                  <c:v>41677.415999999997</c:v>
                </c:pt>
                <c:pt idx="27203">
                  <c:v>41677.457999999999</c:v>
                </c:pt>
                <c:pt idx="27204">
                  <c:v>41677.498</c:v>
                </c:pt>
                <c:pt idx="27205">
                  <c:v>41677.540999999997</c:v>
                </c:pt>
                <c:pt idx="27206">
                  <c:v>41677.582000000002</c:v>
                </c:pt>
                <c:pt idx="27207">
                  <c:v>41677.624000000003</c:v>
                </c:pt>
                <c:pt idx="27208">
                  <c:v>41677.665999999997</c:v>
                </c:pt>
                <c:pt idx="27209">
                  <c:v>41677.707999999999</c:v>
                </c:pt>
                <c:pt idx="27210">
                  <c:v>41677.748</c:v>
                </c:pt>
                <c:pt idx="27211">
                  <c:v>41677.790999999997</c:v>
                </c:pt>
                <c:pt idx="27212">
                  <c:v>41677.832000000002</c:v>
                </c:pt>
                <c:pt idx="27213">
                  <c:v>41677.875</c:v>
                </c:pt>
                <c:pt idx="27214">
                  <c:v>41677.915999999997</c:v>
                </c:pt>
                <c:pt idx="27215">
                  <c:v>41677.957000000002</c:v>
                </c:pt>
                <c:pt idx="27216">
                  <c:v>41677.998</c:v>
                </c:pt>
                <c:pt idx="27217">
                  <c:v>41678.040999999997</c:v>
                </c:pt>
                <c:pt idx="27218">
                  <c:v>41678.082000000002</c:v>
                </c:pt>
                <c:pt idx="27219">
                  <c:v>41678.124000000003</c:v>
                </c:pt>
                <c:pt idx="27220">
                  <c:v>41678.165000000001</c:v>
                </c:pt>
                <c:pt idx="27221">
                  <c:v>41678.207000000002</c:v>
                </c:pt>
                <c:pt idx="27222">
                  <c:v>41678.248</c:v>
                </c:pt>
                <c:pt idx="27223">
                  <c:v>41678.290999999997</c:v>
                </c:pt>
                <c:pt idx="27224">
                  <c:v>41678.332000000002</c:v>
                </c:pt>
                <c:pt idx="27225">
                  <c:v>41678.374000000003</c:v>
                </c:pt>
                <c:pt idx="27226">
                  <c:v>41678.417000000001</c:v>
                </c:pt>
                <c:pt idx="27227">
                  <c:v>41678.457999999999</c:v>
                </c:pt>
                <c:pt idx="27228">
                  <c:v>41678.5</c:v>
                </c:pt>
                <c:pt idx="27229">
                  <c:v>41678.54</c:v>
                </c:pt>
                <c:pt idx="27230">
                  <c:v>41678.582999999999</c:v>
                </c:pt>
                <c:pt idx="27231">
                  <c:v>41678.624000000003</c:v>
                </c:pt>
                <c:pt idx="27232">
                  <c:v>41678.665000000001</c:v>
                </c:pt>
                <c:pt idx="27233">
                  <c:v>41678.707999999999</c:v>
                </c:pt>
                <c:pt idx="27234">
                  <c:v>41678.749000000003</c:v>
                </c:pt>
                <c:pt idx="27235">
                  <c:v>41678.790999999997</c:v>
                </c:pt>
                <c:pt idx="27236">
                  <c:v>41678.832000000002</c:v>
                </c:pt>
                <c:pt idx="27237">
                  <c:v>41678.874000000003</c:v>
                </c:pt>
                <c:pt idx="27238">
                  <c:v>41678.917000000001</c:v>
                </c:pt>
                <c:pt idx="27239">
                  <c:v>41678.957000000002</c:v>
                </c:pt>
                <c:pt idx="27240">
                  <c:v>41678.998</c:v>
                </c:pt>
                <c:pt idx="27241">
                  <c:v>41679.040999999997</c:v>
                </c:pt>
                <c:pt idx="27242">
                  <c:v>41679.082000000002</c:v>
                </c:pt>
                <c:pt idx="27243">
                  <c:v>41679.123</c:v>
                </c:pt>
                <c:pt idx="27244">
                  <c:v>41679.165000000001</c:v>
                </c:pt>
                <c:pt idx="27245">
                  <c:v>41679.207999999999</c:v>
                </c:pt>
                <c:pt idx="27246">
                  <c:v>41679.25</c:v>
                </c:pt>
                <c:pt idx="27247">
                  <c:v>41679.290999999997</c:v>
                </c:pt>
                <c:pt idx="27248">
                  <c:v>41679.332999999999</c:v>
                </c:pt>
                <c:pt idx="27249">
                  <c:v>41679.375</c:v>
                </c:pt>
                <c:pt idx="27250">
                  <c:v>41679.415999999997</c:v>
                </c:pt>
                <c:pt idx="27251">
                  <c:v>41679.457000000002</c:v>
                </c:pt>
                <c:pt idx="27252">
                  <c:v>41679.498</c:v>
                </c:pt>
                <c:pt idx="27253">
                  <c:v>41679.542000000001</c:v>
                </c:pt>
                <c:pt idx="27254">
                  <c:v>41679.582000000002</c:v>
                </c:pt>
                <c:pt idx="27255">
                  <c:v>41679.624000000003</c:v>
                </c:pt>
                <c:pt idx="27256">
                  <c:v>41679.665999999997</c:v>
                </c:pt>
                <c:pt idx="27257">
                  <c:v>41679.707000000002</c:v>
                </c:pt>
                <c:pt idx="27258">
                  <c:v>41679.75</c:v>
                </c:pt>
                <c:pt idx="27259">
                  <c:v>41679.79</c:v>
                </c:pt>
                <c:pt idx="27260">
                  <c:v>41679.832000000002</c:v>
                </c:pt>
                <c:pt idx="27261">
                  <c:v>41679.874000000003</c:v>
                </c:pt>
                <c:pt idx="27262">
                  <c:v>41679.915000000001</c:v>
                </c:pt>
                <c:pt idx="27263">
                  <c:v>41679.957000000002</c:v>
                </c:pt>
                <c:pt idx="27264">
                  <c:v>41679.998</c:v>
                </c:pt>
                <c:pt idx="27265">
                  <c:v>41680.040999999997</c:v>
                </c:pt>
                <c:pt idx="27266">
                  <c:v>41680.082999999999</c:v>
                </c:pt>
                <c:pt idx="27267">
                  <c:v>41680.125</c:v>
                </c:pt>
                <c:pt idx="27268">
                  <c:v>41680.165999999997</c:v>
                </c:pt>
                <c:pt idx="27269">
                  <c:v>41680.207999999999</c:v>
                </c:pt>
                <c:pt idx="27270">
                  <c:v>41680.249000000003</c:v>
                </c:pt>
                <c:pt idx="27271">
                  <c:v>41680.290999999997</c:v>
                </c:pt>
                <c:pt idx="27272">
                  <c:v>41680.332999999999</c:v>
                </c:pt>
                <c:pt idx="27273">
                  <c:v>41680.374000000003</c:v>
                </c:pt>
                <c:pt idx="27274">
                  <c:v>41680.415000000001</c:v>
                </c:pt>
                <c:pt idx="27275">
                  <c:v>41680.457999999999</c:v>
                </c:pt>
                <c:pt idx="27276">
                  <c:v>41680.5</c:v>
                </c:pt>
                <c:pt idx="27277">
                  <c:v>41680.540999999997</c:v>
                </c:pt>
                <c:pt idx="27278">
                  <c:v>41680.582999999999</c:v>
                </c:pt>
                <c:pt idx="27279">
                  <c:v>41680.623</c:v>
                </c:pt>
                <c:pt idx="27280">
                  <c:v>41680.667000000001</c:v>
                </c:pt>
                <c:pt idx="27281">
                  <c:v>41680.707999999999</c:v>
                </c:pt>
                <c:pt idx="27282">
                  <c:v>41680.749000000003</c:v>
                </c:pt>
                <c:pt idx="27283">
                  <c:v>41680.790999999997</c:v>
                </c:pt>
                <c:pt idx="27284">
                  <c:v>41680.832999999999</c:v>
                </c:pt>
                <c:pt idx="27285">
                  <c:v>41680.874000000003</c:v>
                </c:pt>
                <c:pt idx="27286">
                  <c:v>41680.915000000001</c:v>
                </c:pt>
                <c:pt idx="27287">
                  <c:v>41680.957999999999</c:v>
                </c:pt>
                <c:pt idx="27288">
                  <c:v>41680.999000000003</c:v>
                </c:pt>
                <c:pt idx="27289">
                  <c:v>41681.040000000001</c:v>
                </c:pt>
                <c:pt idx="27290">
                  <c:v>41681.082999999999</c:v>
                </c:pt>
                <c:pt idx="27291">
                  <c:v>41681.125</c:v>
                </c:pt>
                <c:pt idx="27292">
                  <c:v>41681.165000000001</c:v>
                </c:pt>
                <c:pt idx="27293">
                  <c:v>41681.207000000002</c:v>
                </c:pt>
                <c:pt idx="27294">
                  <c:v>41681.249000000003</c:v>
                </c:pt>
                <c:pt idx="27295">
                  <c:v>41681.290999999997</c:v>
                </c:pt>
                <c:pt idx="27296">
                  <c:v>41681.332999999999</c:v>
                </c:pt>
                <c:pt idx="27297">
                  <c:v>41681.375</c:v>
                </c:pt>
                <c:pt idx="27298">
                  <c:v>41681.415000000001</c:v>
                </c:pt>
                <c:pt idx="27299">
                  <c:v>41681.457999999999</c:v>
                </c:pt>
                <c:pt idx="27300">
                  <c:v>41681.5</c:v>
                </c:pt>
                <c:pt idx="27301">
                  <c:v>41681.54</c:v>
                </c:pt>
                <c:pt idx="27302">
                  <c:v>41681.582999999999</c:v>
                </c:pt>
                <c:pt idx="27303">
                  <c:v>41681.623</c:v>
                </c:pt>
                <c:pt idx="27304">
                  <c:v>41681.665000000001</c:v>
                </c:pt>
                <c:pt idx="27305">
                  <c:v>41681.707000000002</c:v>
                </c:pt>
                <c:pt idx="27306">
                  <c:v>41681.75</c:v>
                </c:pt>
                <c:pt idx="27307">
                  <c:v>41681.790999999997</c:v>
                </c:pt>
                <c:pt idx="27308">
                  <c:v>41681.832999999999</c:v>
                </c:pt>
                <c:pt idx="27309">
                  <c:v>41681.873</c:v>
                </c:pt>
                <c:pt idx="27310">
                  <c:v>41681.915999999997</c:v>
                </c:pt>
                <c:pt idx="27311">
                  <c:v>41681.957000000002</c:v>
                </c:pt>
                <c:pt idx="27312">
                  <c:v>41681.999000000003</c:v>
                </c:pt>
                <c:pt idx="27313">
                  <c:v>41682.040999999997</c:v>
                </c:pt>
                <c:pt idx="27314">
                  <c:v>41682.082000000002</c:v>
                </c:pt>
                <c:pt idx="27315">
                  <c:v>41682.125</c:v>
                </c:pt>
                <c:pt idx="27316">
                  <c:v>41682.165000000001</c:v>
                </c:pt>
                <c:pt idx="27317">
                  <c:v>41682.207999999999</c:v>
                </c:pt>
                <c:pt idx="27318">
                  <c:v>41682.249000000003</c:v>
                </c:pt>
                <c:pt idx="27319">
                  <c:v>41682.290999999997</c:v>
                </c:pt>
                <c:pt idx="27320">
                  <c:v>41682.332999999999</c:v>
                </c:pt>
                <c:pt idx="27321">
                  <c:v>41682.374000000003</c:v>
                </c:pt>
                <c:pt idx="27322">
                  <c:v>41682.415000000001</c:v>
                </c:pt>
                <c:pt idx="27323">
                  <c:v>41682.457999999999</c:v>
                </c:pt>
                <c:pt idx="27324">
                  <c:v>41682.499000000003</c:v>
                </c:pt>
                <c:pt idx="27325">
                  <c:v>41682.540999999997</c:v>
                </c:pt>
                <c:pt idx="27326">
                  <c:v>41682.582999999999</c:v>
                </c:pt>
                <c:pt idx="27327">
                  <c:v>41682.624000000003</c:v>
                </c:pt>
                <c:pt idx="27328">
                  <c:v>41682.665999999997</c:v>
                </c:pt>
                <c:pt idx="27329">
                  <c:v>41682.707999999999</c:v>
                </c:pt>
                <c:pt idx="27330">
                  <c:v>41682.748</c:v>
                </c:pt>
                <c:pt idx="27331">
                  <c:v>41682.790999999997</c:v>
                </c:pt>
                <c:pt idx="27332">
                  <c:v>41682.832000000002</c:v>
                </c:pt>
                <c:pt idx="27333">
                  <c:v>41682.875</c:v>
                </c:pt>
                <c:pt idx="27334">
                  <c:v>41682.917000000001</c:v>
                </c:pt>
                <c:pt idx="27335">
                  <c:v>41682.957999999999</c:v>
                </c:pt>
                <c:pt idx="27336">
                  <c:v>41683</c:v>
                </c:pt>
                <c:pt idx="27337">
                  <c:v>41683.042000000001</c:v>
                </c:pt>
                <c:pt idx="27338">
                  <c:v>41683.082000000002</c:v>
                </c:pt>
                <c:pt idx="27339">
                  <c:v>41683.125</c:v>
                </c:pt>
                <c:pt idx="27340">
                  <c:v>41683.167000000001</c:v>
                </c:pt>
                <c:pt idx="27341">
                  <c:v>41683.207999999999</c:v>
                </c:pt>
                <c:pt idx="27342">
                  <c:v>41683.248</c:v>
                </c:pt>
                <c:pt idx="27343">
                  <c:v>41683.290999999997</c:v>
                </c:pt>
                <c:pt idx="27344">
                  <c:v>41683.332999999999</c:v>
                </c:pt>
                <c:pt idx="27345">
                  <c:v>41683.375</c:v>
                </c:pt>
                <c:pt idx="27346">
                  <c:v>41683.415999999997</c:v>
                </c:pt>
                <c:pt idx="27347">
                  <c:v>41683.457000000002</c:v>
                </c:pt>
                <c:pt idx="27348">
                  <c:v>41683.499000000003</c:v>
                </c:pt>
                <c:pt idx="27349">
                  <c:v>41683.54</c:v>
                </c:pt>
                <c:pt idx="27350">
                  <c:v>41683.582999999999</c:v>
                </c:pt>
                <c:pt idx="27351">
                  <c:v>41683.624000000003</c:v>
                </c:pt>
                <c:pt idx="27352">
                  <c:v>41683.665999999997</c:v>
                </c:pt>
                <c:pt idx="27353">
                  <c:v>41683.707999999999</c:v>
                </c:pt>
                <c:pt idx="27354">
                  <c:v>41683.75</c:v>
                </c:pt>
                <c:pt idx="27355">
                  <c:v>41683.792000000001</c:v>
                </c:pt>
                <c:pt idx="27356">
                  <c:v>41683.832999999999</c:v>
                </c:pt>
                <c:pt idx="27357">
                  <c:v>41683.875</c:v>
                </c:pt>
                <c:pt idx="27358">
                  <c:v>41683.915000000001</c:v>
                </c:pt>
                <c:pt idx="27359">
                  <c:v>41683.957999999999</c:v>
                </c:pt>
                <c:pt idx="27360">
                  <c:v>41683.999000000003</c:v>
                </c:pt>
                <c:pt idx="27361">
                  <c:v>41684.042000000001</c:v>
                </c:pt>
                <c:pt idx="27362">
                  <c:v>41684.082999999999</c:v>
                </c:pt>
                <c:pt idx="27363">
                  <c:v>41684.124000000003</c:v>
                </c:pt>
                <c:pt idx="27364">
                  <c:v>41684.165999999997</c:v>
                </c:pt>
                <c:pt idx="27365">
                  <c:v>41684.207000000002</c:v>
                </c:pt>
                <c:pt idx="27366">
                  <c:v>41684.25</c:v>
                </c:pt>
                <c:pt idx="27367">
                  <c:v>41684.292000000001</c:v>
                </c:pt>
                <c:pt idx="27368">
                  <c:v>41684.332000000002</c:v>
                </c:pt>
                <c:pt idx="27369">
                  <c:v>41684.375</c:v>
                </c:pt>
                <c:pt idx="27370">
                  <c:v>41684.415000000001</c:v>
                </c:pt>
                <c:pt idx="27371">
                  <c:v>41684.457999999999</c:v>
                </c:pt>
                <c:pt idx="27372">
                  <c:v>41684.498</c:v>
                </c:pt>
                <c:pt idx="27373">
                  <c:v>41684.540999999997</c:v>
                </c:pt>
                <c:pt idx="27374">
                  <c:v>41684.582999999999</c:v>
                </c:pt>
                <c:pt idx="27375">
                  <c:v>41684.623</c:v>
                </c:pt>
                <c:pt idx="27376">
                  <c:v>41684.665999999997</c:v>
                </c:pt>
                <c:pt idx="27377">
                  <c:v>41684.707999999999</c:v>
                </c:pt>
                <c:pt idx="27378">
                  <c:v>41684.749000000003</c:v>
                </c:pt>
                <c:pt idx="27379">
                  <c:v>41684.792000000001</c:v>
                </c:pt>
                <c:pt idx="27380">
                  <c:v>41684.832999999999</c:v>
                </c:pt>
                <c:pt idx="27381">
                  <c:v>41684.873</c:v>
                </c:pt>
                <c:pt idx="27382">
                  <c:v>41684.917000000001</c:v>
                </c:pt>
                <c:pt idx="27383">
                  <c:v>41684.957999999999</c:v>
                </c:pt>
                <c:pt idx="27384">
                  <c:v>41684.999000000003</c:v>
                </c:pt>
                <c:pt idx="27385">
                  <c:v>41685.042000000001</c:v>
                </c:pt>
                <c:pt idx="27386">
                  <c:v>41685.082999999999</c:v>
                </c:pt>
                <c:pt idx="27387">
                  <c:v>41685.125</c:v>
                </c:pt>
                <c:pt idx="27388">
                  <c:v>41685.165000000001</c:v>
                </c:pt>
                <c:pt idx="27389">
                  <c:v>41685.207999999999</c:v>
                </c:pt>
                <c:pt idx="27390">
                  <c:v>41685.25</c:v>
                </c:pt>
                <c:pt idx="27391">
                  <c:v>41685.292000000001</c:v>
                </c:pt>
                <c:pt idx="27392">
                  <c:v>41685.332999999999</c:v>
                </c:pt>
                <c:pt idx="27393">
                  <c:v>41685.374000000003</c:v>
                </c:pt>
                <c:pt idx="27394">
                  <c:v>41685.415999999997</c:v>
                </c:pt>
                <c:pt idx="27395">
                  <c:v>41685.457000000002</c:v>
                </c:pt>
                <c:pt idx="27396">
                  <c:v>41685.499000000003</c:v>
                </c:pt>
                <c:pt idx="27397">
                  <c:v>41685.54</c:v>
                </c:pt>
                <c:pt idx="27398">
                  <c:v>41685.582000000002</c:v>
                </c:pt>
                <c:pt idx="27399">
                  <c:v>41685.623</c:v>
                </c:pt>
                <c:pt idx="27400">
                  <c:v>41685.665000000001</c:v>
                </c:pt>
                <c:pt idx="27401">
                  <c:v>41685.707999999999</c:v>
                </c:pt>
                <c:pt idx="27402">
                  <c:v>41685.75</c:v>
                </c:pt>
                <c:pt idx="27403">
                  <c:v>41685.792000000001</c:v>
                </c:pt>
                <c:pt idx="27404">
                  <c:v>41685.832999999999</c:v>
                </c:pt>
                <c:pt idx="27405">
                  <c:v>41685.874000000003</c:v>
                </c:pt>
                <c:pt idx="27406">
                  <c:v>41685.915000000001</c:v>
                </c:pt>
                <c:pt idx="27407">
                  <c:v>41685.957999999999</c:v>
                </c:pt>
                <c:pt idx="27408">
                  <c:v>41685.998</c:v>
                </c:pt>
                <c:pt idx="27409">
                  <c:v>41686.040999999997</c:v>
                </c:pt>
                <c:pt idx="27410">
                  <c:v>41686.082999999999</c:v>
                </c:pt>
                <c:pt idx="27411">
                  <c:v>41686.124000000003</c:v>
                </c:pt>
                <c:pt idx="27412">
                  <c:v>41686.165999999997</c:v>
                </c:pt>
                <c:pt idx="27413">
                  <c:v>41686.207000000002</c:v>
                </c:pt>
                <c:pt idx="27414">
                  <c:v>41686.249000000003</c:v>
                </c:pt>
                <c:pt idx="27415">
                  <c:v>41686.29</c:v>
                </c:pt>
                <c:pt idx="27416">
                  <c:v>41686.332999999999</c:v>
                </c:pt>
                <c:pt idx="27417">
                  <c:v>41686.374000000003</c:v>
                </c:pt>
                <c:pt idx="27418">
                  <c:v>41686.415000000001</c:v>
                </c:pt>
                <c:pt idx="27419">
                  <c:v>41686.457999999999</c:v>
                </c:pt>
                <c:pt idx="27420">
                  <c:v>41686.5</c:v>
                </c:pt>
                <c:pt idx="27421">
                  <c:v>41686.540999999997</c:v>
                </c:pt>
                <c:pt idx="27422">
                  <c:v>41686.582999999999</c:v>
                </c:pt>
                <c:pt idx="27423">
                  <c:v>41686.623</c:v>
                </c:pt>
                <c:pt idx="27424">
                  <c:v>41686.665999999997</c:v>
                </c:pt>
                <c:pt idx="27425">
                  <c:v>41686.707000000002</c:v>
                </c:pt>
                <c:pt idx="27426">
                  <c:v>41686.749000000003</c:v>
                </c:pt>
                <c:pt idx="27427">
                  <c:v>41686.790999999997</c:v>
                </c:pt>
                <c:pt idx="27428">
                  <c:v>41686.832000000002</c:v>
                </c:pt>
                <c:pt idx="27429">
                  <c:v>41686.875</c:v>
                </c:pt>
                <c:pt idx="27430">
                  <c:v>41686.915000000001</c:v>
                </c:pt>
                <c:pt idx="27431">
                  <c:v>41686.957000000002</c:v>
                </c:pt>
                <c:pt idx="27432">
                  <c:v>41686.999000000003</c:v>
                </c:pt>
                <c:pt idx="27433">
                  <c:v>41687.040999999997</c:v>
                </c:pt>
                <c:pt idx="27434">
                  <c:v>41687.082000000002</c:v>
                </c:pt>
                <c:pt idx="27435">
                  <c:v>41687.123</c:v>
                </c:pt>
                <c:pt idx="27436">
                  <c:v>41687.165999999997</c:v>
                </c:pt>
                <c:pt idx="27437">
                  <c:v>41687.207000000002</c:v>
                </c:pt>
                <c:pt idx="27438">
                  <c:v>41687.248</c:v>
                </c:pt>
                <c:pt idx="27439">
                  <c:v>41687.29</c:v>
                </c:pt>
                <c:pt idx="27440">
                  <c:v>41687.332000000002</c:v>
                </c:pt>
                <c:pt idx="27441">
                  <c:v>41687.373</c:v>
                </c:pt>
                <c:pt idx="27442">
                  <c:v>41687.415999999997</c:v>
                </c:pt>
                <c:pt idx="27443">
                  <c:v>41687.457000000002</c:v>
                </c:pt>
                <c:pt idx="27444">
                  <c:v>41687.499000000003</c:v>
                </c:pt>
                <c:pt idx="27445">
                  <c:v>41687.54</c:v>
                </c:pt>
                <c:pt idx="27446">
                  <c:v>41687.582000000002</c:v>
                </c:pt>
                <c:pt idx="27447">
                  <c:v>41687.624000000003</c:v>
                </c:pt>
                <c:pt idx="27448">
                  <c:v>41687.665999999997</c:v>
                </c:pt>
                <c:pt idx="27449">
                  <c:v>41687.707000000002</c:v>
                </c:pt>
                <c:pt idx="27450">
                  <c:v>41687.749000000003</c:v>
                </c:pt>
                <c:pt idx="27451">
                  <c:v>41687.790999999997</c:v>
                </c:pt>
                <c:pt idx="27452">
                  <c:v>41687.832999999999</c:v>
                </c:pt>
                <c:pt idx="27453">
                  <c:v>41687.874000000003</c:v>
                </c:pt>
                <c:pt idx="27454">
                  <c:v>41687.917000000001</c:v>
                </c:pt>
                <c:pt idx="27455">
                  <c:v>41687.957000000002</c:v>
                </c:pt>
                <c:pt idx="27456">
                  <c:v>41687.999000000003</c:v>
                </c:pt>
                <c:pt idx="27457">
                  <c:v>41688.04</c:v>
                </c:pt>
                <c:pt idx="27458">
                  <c:v>41688.082000000002</c:v>
                </c:pt>
                <c:pt idx="27459">
                  <c:v>41688.124000000003</c:v>
                </c:pt>
                <c:pt idx="27460">
                  <c:v>41688.165999999997</c:v>
                </c:pt>
                <c:pt idx="27461">
                  <c:v>41688.207000000002</c:v>
                </c:pt>
                <c:pt idx="27462">
                  <c:v>41688.249000000003</c:v>
                </c:pt>
                <c:pt idx="27463">
                  <c:v>41688.290999999997</c:v>
                </c:pt>
                <c:pt idx="27464">
                  <c:v>41688.332000000002</c:v>
                </c:pt>
                <c:pt idx="27465">
                  <c:v>41688.374000000003</c:v>
                </c:pt>
                <c:pt idx="27466">
                  <c:v>41688.415999999997</c:v>
                </c:pt>
                <c:pt idx="27467">
                  <c:v>41688.457999999999</c:v>
                </c:pt>
                <c:pt idx="27468">
                  <c:v>41688.499000000003</c:v>
                </c:pt>
                <c:pt idx="27469">
                  <c:v>41688.542000000001</c:v>
                </c:pt>
                <c:pt idx="27470">
                  <c:v>41688.582999999999</c:v>
                </c:pt>
                <c:pt idx="27471">
                  <c:v>41688.624000000003</c:v>
                </c:pt>
                <c:pt idx="27472">
                  <c:v>41688.665999999997</c:v>
                </c:pt>
                <c:pt idx="27473">
                  <c:v>41688.707000000002</c:v>
                </c:pt>
                <c:pt idx="27474">
                  <c:v>41688.749000000003</c:v>
                </c:pt>
                <c:pt idx="27475">
                  <c:v>41688.79</c:v>
                </c:pt>
                <c:pt idx="27476">
                  <c:v>41688.832000000002</c:v>
                </c:pt>
                <c:pt idx="27477">
                  <c:v>41688.874000000003</c:v>
                </c:pt>
                <c:pt idx="27478">
                  <c:v>41688.915000000001</c:v>
                </c:pt>
                <c:pt idx="27479">
                  <c:v>41688.957000000002</c:v>
                </c:pt>
                <c:pt idx="27480">
                  <c:v>41688.999000000003</c:v>
                </c:pt>
                <c:pt idx="27481">
                  <c:v>41689.040999999997</c:v>
                </c:pt>
                <c:pt idx="27482">
                  <c:v>41689.082000000002</c:v>
                </c:pt>
                <c:pt idx="27483">
                  <c:v>41689.123</c:v>
                </c:pt>
                <c:pt idx="27484">
                  <c:v>41689.165000000001</c:v>
                </c:pt>
                <c:pt idx="27485">
                  <c:v>41689.207000000002</c:v>
                </c:pt>
                <c:pt idx="27486">
                  <c:v>41689.249000000003</c:v>
                </c:pt>
                <c:pt idx="27487">
                  <c:v>41689.290999999997</c:v>
                </c:pt>
                <c:pt idx="27488">
                  <c:v>41689.332000000002</c:v>
                </c:pt>
                <c:pt idx="27489">
                  <c:v>41689.374000000003</c:v>
                </c:pt>
                <c:pt idx="27490">
                  <c:v>41689.415999999997</c:v>
                </c:pt>
                <c:pt idx="27491">
                  <c:v>41689.457999999999</c:v>
                </c:pt>
                <c:pt idx="27492">
                  <c:v>41689.499000000003</c:v>
                </c:pt>
                <c:pt idx="27493">
                  <c:v>41689.540999999997</c:v>
                </c:pt>
                <c:pt idx="27494">
                  <c:v>41689.582999999999</c:v>
                </c:pt>
                <c:pt idx="27495">
                  <c:v>41689.624000000003</c:v>
                </c:pt>
                <c:pt idx="27496">
                  <c:v>41689.665999999997</c:v>
                </c:pt>
                <c:pt idx="27497">
                  <c:v>41689.707000000002</c:v>
                </c:pt>
                <c:pt idx="27498">
                  <c:v>41689.75</c:v>
                </c:pt>
                <c:pt idx="27499">
                  <c:v>41689.79</c:v>
                </c:pt>
                <c:pt idx="27500">
                  <c:v>41689.832000000002</c:v>
                </c:pt>
                <c:pt idx="27501">
                  <c:v>41689.874000000003</c:v>
                </c:pt>
                <c:pt idx="27502">
                  <c:v>41689.915999999997</c:v>
                </c:pt>
                <c:pt idx="27503">
                  <c:v>41689.957000000002</c:v>
                </c:pt>
                <c:pt idx="27504">
                  <c:v>41689.999000000003</c:v>
                </c:pt>
                <c:pt idx="27505">
                  <c:v>41690.040999999997</c:v>
                </c:pt>
                <c:pt idx="27506">
                  <c:v>41690.082999999999</c:v>
                </c:pt>
                <c:pt idx="27507">
                  <c:v>41690.124000000003</c:v>
                </c:pt>
                <c:pt idx="27508">
                  <c:v>41690.165999999997</c:v>
                </c:pt>
                <c:pt idx="27509">
                  <c:v>41690.207000000002</c:v>
                </c:pt>
                <c:pt idx="27510">
                  <c:v>41690.249000000003</c:v>
                </c:pt>
                <c:pt idx="27511">
                  <c:v>41690.290999999997</c:v>
                </c:pt>
                <c:pt idx="27512">
                  <c:v>41690.332000000002</c:v>
                </c:pt>
                <c:pt idx="27513">
                  <c:v>41690.374000000003</c:v>
                </c:pt>
                <c:pt idx="27514">
                  <c:v>41690.415999999997</c:v>
                </c:pt>
                <c:pt idx="27515">
                  <c:v>41690.457000000002</c:v>
                </c:pt>
                <c:pt idx="27516">
                  <c:v>41690.499000000003</c:v>
                </c:pt>
                <c:pt idx="27517">
                  <c:v>41690.540999999997</c:v>
                </c:pt>
                <c:pt idx="27518">
                  <c:v>41690.582000000002</c:v>
                </c:pt>
                <c:pt idx="27519">
                  <c:v>41690.623</c:v>
                </c:pt>
                <c:pt idx="27520">
                  <c:v>41690.665999999997</c:v>
                </c:pt>
                <c:pt idx="27521">
                  <c:v>41690.707000000002</c:v>
                </c:pt>
                <c:pt idx="27522">
                  <c:v>41690.749000000003</c:v>
                </c:pt>
                <c:pt idx="27523">
                  <c:v>41690.790999999997</c:v>
                </c:pt>
                <c:pt idx="27524">
                  <c:v>41690.832000000002</c:v>
                </c:pt>
                <c:pt idx="27525">
                  <c:v>41690.873</c:v>
                </c:pt>
                <c:pt idx="27526">
                  <c:v>41690.915000000001</c:v>
                </c:pt>
                <c:pt idx="27527">
                  <c:v>41690.957000000002</c:v>
                </c:pt>
                <c:pt idx="27528">
                  <c:v>41690.999000000003</c:v>
                </c:pt>
                <c:pt idx="27529">
                  <c:v>41691.040999999997</c:v>
                </c:pt>
                <c:pt idx="27530">
                  <c:v>41691.082000000002</c:v>
                </c:pt>
                <c:pt idx="27531">
                  <c:v>41691.123</c:v>
                </c:pt>
                <c:pt idx="27532">
                  <c:v>41691.165000000001</c:v>
                </c:pt>
                <c:pt idx="27533">
                  <c:v>41691.207999999999</c:v>
                </c:pt>
                <c:pt idx="27534">
                  <c:v>41691.249000000003</c:v>
                </c:pt>
                <c:pt idx="27535">
                  <c:v>41691.290999999997</c:v>
                </c:pt>
                <c:pt idx="27536">
                  <c:v>41691.332000000002</c:v>
                </c:pt>
                <c:pt idx="27537">
                  <c:v>41691.374000000003</c:v>
                </c:pt>
                <c:pt idx="27538">
                  <c:v>41691.417000000001</c:v>
                </c:pt>
                <c:pt idx="27539">
                  <c:v>41691.457999999999</c:v>
                </c:pt>
                <c:pt idx="27540">
                  <c:v>41691.498</c:v>
                </c:pt>
                <c:pt idx="27541">
                  <c:v>41691.54</c:v>
                </c:pt>
                <c:pt idx="27542">
                  <c:v>41691.582999999999</c:v>
                </c:pt>
                <c:pt idx="27543">
                  <c:v>41691.625</c:v>
                </c:pt>
                <c:pt idx="27544">
                  <c:v>41691.665999999997</c:v>
                </c:pt>
                <c:pt idx="27545">
                  <c:v>41691.707999999999</c:v>
                </c:pt>
                <c:pt idx="27546">
                  <c:v>41691.749000000003</c:v>
                </c:pt>
                <c:pt idx="27547">
                  <c:v>41691.79</c:v>
                </c:pt>
                <c:pt idx="27548">
                  <c:v>41691.832000000002</c:v>
                </c:pt>
                <c:pt idx="27549">
                  <c:v>41691.875</c:v>
                </c:pt>
                <c:pt idx="27550">
                  <c:v>41691.917000000001</c:v>
                </c:pt>
                <c:pt idx="27551">
                  <c:v>41691.957999999999</c:v>
                </c:pt>
                <c:pt idx="27552">
                  <c:v>41691.999000000003</c:v>
                </c:pt>
                <c:pt idx="27553">
                  <c:v>41692.040999999997</c:v>
                </c:pt>
                <c:pt idx="27554">
                  <c:v>41692.082000000002</c:v>
                </c:pt>
                <c:pt idx="27555">
                  <c:v>41692.124000000003</c:v>
                </c:pt>
                <c:pt idx="27556">
                  <c:v>41692.165999999997</c:v>
                </c:pt>
                <c:pt idx="27557">
                  <c:v>41692.207999999999</c:v>
                </c:pt>
                <c:pt idx="27558">
                  <c:v>41692.249000000003</c:v>
                </c:pt>
                <c:pt idx="27559">
                  <c:v>41692.29</c:v>
                </c:pt>
                <c:pt idx="27560">
                  <c:v>41692.332999999999</c:v>
                </c:pt>
                <c:pt idx="27561">
                  <c:v>41692.374000000003</c:v>
                </c:pt>
                <c:pt idx="27562">
                  <c:v>41692.415000000001</c:v>
                </c:pt>
                <c:pt idx="27563">
                  <c:v>41692.457999999999</c:v>
                </c:pt>
                <c:pt idx="27564">
                  <c:v>41692.498</c:v>
                </c:pt>
                <c:pt idx="27565">
                  <c:v>41692.54</c:v>
                </c:pt>
                <c:pt idx="27566">
                  <c:v>41692.582000000002</c:v>
                </c:pt>
                <c:pt idx="27567">
                  <c:v>41692.624000000003</c:v>
                </c:pt>
                <c:pt idx="27568">
                  <c:v>41692.665000000001</c:v>
                </c:pt>
                <c:pt idx="27569">
                  <c:v>41692.707999999999</c:v>
                </c:pt>
                <c:pt idx="27570">
                  <c:v>41692.749000000003</c:v>
                </c:pt>
                <c:pt idx="27571">
                  <c:v>41692.790999999997</c:v>
                </c:pt>
                <c:pt idx="27572">
                  <c:v>41692.832999999999</c:v>
                </c:pt>
                <c:pt idx="27573">
                  <c:v>41692.875</c:v>
                </c:pt>
                <c:pt idx="27574">
                  <c:v>41692.915000000001</c:v>
                </c:pt>
                <c:pt idx="27575">
                  <c:v>41692.957000000002</c:v>
                </c:pt>
                <c:pt idx="27576">
                  <c:v>41692.999000000003</c:v>
                </c:pt>
                <c:pt idx="27577">
                  <c:v>41693.040999999997</c:v>
                </c:pt>
                <c:pt idx="27578">
                  <c:v>41693.082999999999</c:v>
                </c:pt>
                <c:pt idx="27579">
                  <c:v>41693.123</c:v>
                </c:pt>
                <c:pt idx="27580">
                  <c:v>41693.165000000001</c:v>
                </c:pt>
                <c:pt idx="27581">
                  <c:v>41693.207999999999</c:v>
                </c:pt>
                <c:pt idx="27582">
                  <c:v>41693.249000000003</c:v>
                </c:pt>
                <c:pt idx="27583">
                  <c:v>41693.290999999997</c:v>
                </c:pt>
                <c:pt idx="27584">
                  <c:v>41693.332000000002</c:v>
                </c:pt>
                <c:pt idx="27585">
                  <c:v>41693.374000000003</c:v>
                </c:pt>
                <c:pt idx="27586">
                  <c:v>41693.415999999997</c:v>
                </c:pt>
                <c:pt idx="27587">
                  <c:v>41693.457999999999</c:v>
                </c:pt>
                <c:pt idx="27588">
                  <c:v>41693.499000000003</c:v>
                </c:pt>
                <c:pt idx="27589">
                  <c:v>41693.540999999997</c:v>
                </c:pt>
                <c:pt idx="27590">
                  <c:v>41693.582999999999</c:v>
                </c:pt>
                <c:pt idx="27591">
                  <c:v>41693.624000000003</c:v>
                </c:pt>
                <c:pt idx="27592">
                  <c:v>41693.665999999997</c:v>
                </c:pt>
                <c:pt idx="27593">
                  <c:v>41693.707000000002</c:v>
                </c:pt>
                <c:pt idx="27594">
                  <c:v>41693.75</c:v>
                </c:pt>
                <c:pt idx="27595">
                  <c:v>41693.790999999997</c:v>
                </c:pt>
                <c:pt idx="27596">
                  <c:v>41693.832999999999</c:v>
                </c:pt>
                <c:pt idx="27597">
                  <c:v>41693.875</c:v>
                </c:pt>
                <c:pt idx="27598">
                  <c:v>41693.915000000001</c:v>
                </c:pt>
                <c:pt idx="27599">
                  <c:v>41693.957000000002</c:v>
                </c:pt>
                <c:pt idx="27600">
                  <c:v>41694</c:v>
                </c:pt>
                <c:pt idx="27601">
                  <c:v>41694.040999999997</c:v>
                </c:pt>
                <c:pt idx="27602">
                  <c:v>41694.082000000002</c:v>
                </c:pt>
                <c:pt idx="27603">
                  <c:v>41694.125</c:v>
                </c:pt>
                <c:pt idx="27604">
                  <c:v>41694.165999999997</c:v>
                </c:pt>
                <c:pt idx="27605">
                  <c:v>41694.207000000002</c:v>
                </c:pt>
                <c:pt idx="27606">
                  <c:v>41694.25</c:v>
                </c:pt>
                <c:pt idx="27607">
                  <c:v>41694.29</c:v>
                </c:pt>
                <c:pt idx="27608">
                  <c:v>41694.332000000002</c:v>
                </c:pt>
                <c:pt idx="27609">
                  <c:v>41694.374000000003</c:v>
                </c:pt>
                <c:pt idx="27610">
                  <c:v>41694.415000000001</c:v>
                </c:pt>
                <c:pt idx="27611">
                  <c:v>41694.457000000002</c:v>
                </c:pt>
                <c:pt idx="27612">
                  <c:v>41694.498</c:v>
                </c:pt>
                <c:pt idx="27613">
                  <c:v>41694.540999999997</c:v>
                </c:pt>
                <c:pt idx="27614">
                  <c:v>41694.582999999999</c:v>
                </c:pt>
                <c:pt idx="27615">
                  <c:v>41694.624000000003</c:v>
                </c:pt>
                <c:pt idx="27616">
                  <c:v>41694.665999999997</c:v>
                </c:pt>
                <c:pt idx="27617">
                  <c:v>41694.707000000002</c:v>
                </c:pt>
                <c:pt idx="27618">
                  <c:v>41694.749000000003</c:v>
                </c:pt>
                <c:pt idx="27619">
                  <c:v>41694.790999999997</c:v>
                </c:pt>
                <c:pt idx="27620">
                  <c:v>41694.832999999999</c:v>
                </c:pt>
                <c:pt idx="27621">
                  <c:v>41694.875</c:v>
                </c:pt>
                <c:pt idx="27622">
                  <c:v>41694.915999999997</c:v>
                </c:pt>
                <c:pt idx="27623">
                  <c:v>41694.957999999999</c:v>
                </c:pt>
                <c:pt idx="27624">
                  <c:v>41694.999000000003</c:v>
                </c:pt>
                <c:pt idx="27625">
                  <c:v>41695.042000000001</c:v>
                </c:pt>
                <c:pt idx="27626">
                  <c:v>41695.082000000002</c:v>
                </c:pt>
                <c:pt idx="27627">
                  <c:v>41695.125</c:v>
                </c:pt>
                <c:pt idx="27628">
                  <c:v>41695.165000000001</c:v>
                </c:pt>
                <c:pt idx="27629">
                  <c:v>41695.207999999999</c:v>
                </c:pt>
                <c:pt idx="27630">
                  <c:v>41695.249000000003</c:v>
                </c:pt>
                <c:pt idx="27631">
                  <c:v>41695.290999999997</c:v>
                </c:pt>
                <c:pt idx="27632">
                  <c:v>41695.332000000002</c:v>
                </c:pt>
                <c:pt idx="27633">
                  <c:v>41695.374000000003</c:v>
                </c:pt>
                <c:pt idx="27634">
                  <c:v>41695.415999999997</c:v>
                </c:pt>
                <c:pt idx="27635">
                  <c:v>41695.457000000002</c:v>
                </c:pt>
                <c:pt idx="27636">
                  <c:v>41695.498</c:v>
                </c:pt>
                <c:pt idx="27637">
                  <c:v>41695.542000000001</c:v>
                </c:pt>
                <c:pt idx="27638">
                  <c:v>41695.582000000002</c:v>
                </c:pt>
                <c:pt idx="27639">
                  <c:v>41695.624000000003</c:v>
                </c:pt>
                <c:pt idx="27640">
                  <c:v>41695.667000000001</c:v>
                </c:pt>
                <c:pt idx="27641">
                  <c:v>41695.707999999999</c:v>
                </c:pt>
                <c:pt idx="27642">
                  <c:v>41695.75</c:v>
                </c:pt>
                <c:pt idx="27643">
                  <c:v>41695.79</c:v>
                </c:pt>
                <c:pt idx="27644">
                  <c:v>41695.832999999999</c:v>
                </c:pt>
                <c:pt idx="27645">
                  <c:v>41695.874000000003</c:v>
                </c:pt>
                <c:pt idx="27646">
                  <c:v>41695.915999999997</c:v>
                </c:pt>
                <c:pt idx="27647">
                  <c:v>41695.957999999999</c:v>
                </c:pt>
                <c:pt idx="27648">
                  <c:v>41696</c:v>
                </c:pt>
                <c:pt idx="27649">
                  <c:v>41696.042000000001</c:v>
                </c:pt>
                <c:pt idx="27650">
                  <c:v>41696.082999999999</c:v>
                </c:pt>
                <c:pt idx="27651">
                  <c:v>41696.125</c:v>
                </c:pt>
                <c:pt idx="27652">
                  <c:v>41696.165000000001</c:v>
                </c:pt>
                <c:pt idx="27653">
                  <c:v>41696.207000000002</c:v>
                </c:pt>
                <c:pt idx="27654">
                  <c:v>41696.249000000003</c:v>
                </c:pt>
                <c:pt idx="27655">
                  <c:v>41696.290999999997</c:v>
                </c:pt>
                <c:pt idx="27656">
                  <c:v>41696.332000000002</c:v>
                </c:pt>
                <c:pt idx="27657">
                  <c:v>41696.374000000003</c:v>
                </c:pt>
                <c:pt idx="27658">
                  <c:v>41696.415999999997</c:v>
                </c:pt>
                <c:pt idx="27659">
                  <c:v>41696.457999999999</c:v>
                </c:pt>
                <c:pt idx="27660">
                  <c:v>41696.499000000003</c:v>
                </c:pt>
                <c:pt idx="27661">
                  <c:v>41696.54</c:v>
                </c:pt>
                <c:pt idx="27662">
                  <c:v>41696.582000000002</c:v>
                </c:pt>
                <c:pt idx="27663">
                  <c:v>41696.624000000003</c:v>
                </c:pt>
                <c:pt idx="27664">
                  <c:v>41696.667000000001</c:v>
                </c:pt>
                <c:pt idx="27665">
                  <c:v>41696.707000000002</c:v>
                </c:pt>
                <c:pt idx="27666">
                  <c:v>41696.749000000003</c:v>
                </c:pt>
                <c:pt idx="27667">
                  <c:v>41696.790999999997</c:v>
                </c:pt>
                <c:pt idx="27668">
                  <c:v>41696.832999999999</c:v>
                </c:pt>
                <c:pt idx="27669">
                  <c:v>41696.873</c:v>
                </c:pt>
                <c:pt idx="27670">
                  <c:v>41696.917000000001</c:v>
                </c:pt>
                <c:pt idx="27671">
                  <c:v>41696.957999999999</c:v>
                </c:pt>
                <c:pt idx="27672">
                  <c:v>41697</c:v>
                </c:pt>
                <c:pt idx="27673">
                  <c:v>41697.042000000001</c:v>
                </c:pt>
                <c:pt idx="27674">
                  <c:v>41697.082999999999</c:v>
                </c:pt>
                <c:pt idx="27675">
                  <c:v>41697.124000000003</c:v>
                </c:pt>
                <c:pt idx="27676">
                  <c:v>41697.165000000001</c:v>
                </c:pt>
                <c:pt idx="27677">
                  <c:v>41697.207999999999</c:v>
                </c:pt>
                <c:pt idx="27678">
                  <c:v>41697.25</c:v>
                </c:pt>
                <c:pt idx="27679">
                  <c:v>41697.290999999997</c:v>
                </c:pt>
                <c:pt idx="27680">
                  <c:v>41697.332999999999</c:v>
                </c:pt>
                <c:pt idx="27681">
                  <c:v>41697.375</c:v>
                </c:pt>
                <c:pt idx="27682">
                  <c:v>41697.415999999997</c:v>
                </c:pt>
                <c:pt idx="27683">
                  <c:v>41697.457999999999</c:v>
                </c:pt>
                <c:pt idx="27684">
                  <c:v>41697.5</c:v>
                </c:pt>
                <c:pt idx="27685">
                  <c:v>41697.542000000001</c:v>
                </c:pt>
                <c:pt idx="27686">
                  <c:v>41697.582999999999</c:v>
                </c:pt>
                <c:pt idx="27687">
                  <c:v>41697.624000000003</c:v>
                </c:pt>
                <c:pt idx="27688">
                  <c:v>41697.667000000001</c:v>
                </c:pt>
                <c:pt idx="27689">
                  <c:v>41697.707999999999</c:v>
                </c:pt>
                <c:pt idx="27690">
                  <c:v>41697.75</c:v>
                </c:pt>
                <c:pt idx="27691">
                  <c:v>41697.79</c:v>
                </c:pt>
                <c:pt idx="27692">
                  <c:v>41697.832000000002</c:v>
                </c:pt>
                <c:pt idx="27693">
                  <c:v>41697.875</c:v>
                </c:pt>
                <c:pt idx="27694">
                  <c:v>41697.915999999997</c:v>
                </c:pt>
                <c:pt idx="27695">
                  <c:v>41697.957000000002</c:v>
                </c:pt>
                <c:pt idx="27696">
                  <c:v>41697.998</c:v>
                </c:pt>
                <c:pt idx="27697">
                  <c:v>41698.04</c:v>
                </c:pt>
                <c:pt idx="27698">
                  <c:v>41698.082000000002</c:v>
                </c:pt>
                <c:pt idx="27699">
                  <c:v>41698.124000000003</c:v>
                </c:pt>
                <c:pt idx="27700">
                  <c:v>41698.165000000001</c:v>
                </c:pt>
                <c:pt idx="27701">
                  <c:v>41698.207000000002</c:v>
                </c:pt>
                <c:pt idx="27702">
                  <c:v>41698.249000000003</c:v>
                </c:pt>
                <c:pt idx="27703">
                  <c:v>41698.290999999997</c:v>
                </c:pt>
                <c:pt idx="27704">
                  <c:v>41698.332000000002</c:v>
                </c:pt>
                <c:pt idx="27705">
                  <c:v>41698.375</c:v>
                </c:pt>
                <c:pt idx="27706">
                  <c:v>41698.415999999997</c:v>
                </c:pt>
                <c:pt idx="27707">
                  <c:v>41698.457999999999</c:v>
                </c:pt>
                <c:pt idx="27708">
                  <c:v>41698.499000000003</c:v>
                </c:pt>
                <c:pt idx="27709">
                  <c:v>41698.540999999997</c:v>
                </c:pt>
                <c:pt idx="27710">
                  <c:v>41698.582999999999</c:v>
                </c:pt>
                <c:pt idx="27711">
                  <c:v>41698.625</c:v>
                </c:pt>
                <c:pt idx="27712">
                  <c:v>41698.665000000001</c:v>
                </c:pt>
                <c:pt idx="27713">
                  <c:v>41698.707999999999</c:v>
                </c:pt>
                <c:pt idx="27714">
                  <c:v>41698.748</c:v>
                </c:pt>
                <c:pt idx="27715">
                  <c:v>41698.790999999997</c:v>
                </c:pt>
                <c:pt idx="27716">
                  <c:v>41698.832000000002</c:v>
                </c:pt>
                <c:pt idx="27717">
                  <c:v>41698.874000000003</c:v>
                </c:pt>
                <c:pt idx="27718">
                  <c:v>41698.915999999997</c:v>
                </c:pt>
                <c:pt idx="27719">
                  <c:v>41698.957000000002</c:v>
                </c:pt>
                <c:pt idx="27720">
                  <c:v>41699</c:v>
                </c:pt>
                <c:pt idx="27721">
                  <c:v>41699.040999999997</c:v>
                </c:pt>
                <c:pt idx="27722">
                  <c:v>41699.082000000002</c:v>
                </c:pt>
                <c:pt idx="27723">
                  <c:v>41699.125</c:v>
                </c:pt>
                <c:pt idx="27724">
                  <c:v>41699.165000000001</c:v>
                </c:pt>
                <c:pt idx="27725">
                  <c:v>41699.207000000002</c:v>
                </c:pt>
                <c:pt idx="27726">
                  <c:v>41699.249000000003</c:v>
                </c:pt>
                <c:pt idx="27727">
                  <c:v>41699.290999999997</c:v>
                </c:pt>
                <c:pt idx="27728">
                  <c:v>41699.332000000002</c:v>
                </c:pt>
                <c:pt idx="27729">
                  <c:v>41699.374000000003</c:v>
                </c:pt>
                <c:pt idx="27730">
                  <c:v>41699.417000000001</c:v>
                </c:pt>
                <c:pt idx="27731">
                  <c:v>41699.457000000002</c:v>
                </c:pt>
                <c:pt idx="27732">
                  <c:v>41699.498</c:v>
                </c:pt>
                <c:pt idx="27733">
                  <c:v>41699.54</c:v>
                </c:pt>
                <c:pt idx="27734">
                  <c:v>41699.582000000002</c:v>
                </c:pt>
                <c:pt idx="27735">
                  <c:v>41699.624000000003</c:v>
                </c:pt>
                <c:pt idx="27736">
                  <c:v>41699.665999999997</c:v>
                </c:pt>
                <c:pt idx="27737">
                  <c:v>41699.707999999999</c:v>
                </c:pt>
                <c:pt idx="27738">
                  <c:v>41699.75</c:v>
                </c:pt>
                <c:pt idx="27739">
                  <c:v>41699.792000000001</c:v>
                </c:pt>
                <c:pt idx="27740">
                  <c:v>41699.832000000002</c:v>
                </c:pt>
                <c:pt idx="27741">
                  <c:v>41699.874000000003</c:v>
                </c:pt>
                <c:pt idx="27742">
                  <c:v>41699.915999999997</c:v>
                </c:pt>
                <c:pt idx="27743">
                  <c:v>41699.957999999999</c:v>
                </c:pt>
                <c:pt idx="27744">
                  <c:v>41699.998</c:v>
                </c:pt>
                <c:pt idx="27745">
                  <c:v>41700.040999999997</c:v>
                </c:pt>
                <c:pt idx="27746">
                  <c:v>41700.082999999999</c:v>
                </c:pt>
                <c:pt idx="27747">
                  <c:v>41700.124000000003</c:v>
                </c:pt>
                <c:pt idx="27748">
                  <c:v>41700.165000000001</c:v>
                </c:pt>
                <c:pt idx="27749">
                  <c:v>41700.207000000002</c:v>
                </c:pt>
                <c:pt idx="27750">
                  <c:v>41700.248</c:v>
                </c:pt>
                <c:pt idx="27751">
                  <c:v>41700.290999999997</c:v>
                </c:pt>
                <c:pt idx="27752">
                  <c:v>41700.332000000002</c:v>
                </c:pt>
                <c:pt idx="27753">
                  <c:v>41700.373</c:v>
                </c:pt>
                <c:pt idx="27754">
                  <c:v>41700.415999999997</c:v>
                </c:pt>
                <c:pt idx="27755">
                  <c:v>41700.457999999999</c:v>
                </c:pt>
                <c:pt idx="27756">
                  <c:v>41700.5</c:v>
                </c:pt>
                <c:pt idx="27757">
                  <c:v>41700.542000000001</c:v>
                </c:pt>
                <c:pt idx="27758">
                  <c:v>41700.582999999999</c:v>
                </c:pt>
                <c:pt idx="27759">
                  <c:v>41700.624000000003</c:v>
                </c:pt>
                <c:pt idx="27760">
                  <c:v>41700.665999999997</c:v>
                </c:pt>
                <c:pt idx="27761">
                  <c:v>41700.707000000002</c:v>
                </c:pt>
                <c:pt idx="27762">
                  <c:v>41700.75</c:v>
                </c:pt>
                <c:pt idx="27763">
                  <c:v>41700.790999999997</c:v>
                </c:pt>
                <c:pt idx="27764">
                  <c:v>41700.832999999999</c:v>
                </c:pt>
                <c:pt idx="27765">
                  <c:v>41700.874000000003</c:v>
                </c:pt>
                <c:pt idx="27766">
                  <c:v>41700.915999999997</c:v>
                </c:pt>
                <c:pt idx="27767">
                  <c:v>41700.957000000002</c:v>
                </c:pt>
                <c:pt idx="27768">
                  <c:v>41701</c:v>
                </c:pt>
                <c:pt idx="27769">
                  <c:v>41701.040999999997</c:v>
                </c:pt>
                <c:pt idx="27770">
                  <c:v>41701.082000000002</c:v>
                </c:pt>
                <c:pt idx="27771">
                  <c:v>41701.124000000003</c:v>
                </c:pt>
                <c:pt idx="27772">
                  <c:v>41701.165999999997</c:v>
                </c:pt>
                <c:pt idx="27773">
                  <c:v>41701.207999999999</c:v>
                </c:pt>
                <c:pt idx="27774">
                  <c:v>41701.249000000003</c:v>
                </c:pt>
                <c:pt idx="27775">
                  <c:v>41701.290999999997</c:v>
                </c:pt>
                <c:pt idx="27776">
                  <c:v>41701.332999999999</c:v>
                </c:pt>
                <c:pt idx="27777">
                  <c:v>41701.373</c:v>
                </c:pt>
                <c:pt idx="27778">
                  <c:v>41701.415999999997</c:v>
                </c:pt>
                <c:pt idx="27779">
                  <c:v>41701.457000000002</c:v>
                </c:pt>
                <c:pt idx="27780">
                  <c:v>41701.498</c:v>
                </c:pt>
                <c:pt idx="27781">
                  <c:v>41701.540999999997</c:v>
                </c:pt>
                <c:pt idx="27782">
                  <c:v>41701.582999999999</c:v>
                </c:pt>
                <c:pt idx="27783">
                  <c:v>41701.623</c:v>
                </c:pt>
                <c:pt idx="27784">
                  <c:v>41701.665000000001</c:v>
                </c:pt>
                <c:pt idx="27785">
                  <c:v>41701.707000000002</c:v>
                </c:pt>
                <c:pt idx="27786">
                  <c:v>41701.749000000003</c:v>
                </c:pt>
                <c:pt idx="27787">
                  <c:v>41701.790999999997</c:v>
                </c:pt>
                <c:pt idx="27788">
                  <c:v>41701.832000000002</c:v>
                </c:pt>
                <c:pt idx="27789">
                  <c:v>41701.874000000003</c:v>
                </c:pt>
                <c:pt idx="27790">
                  <c:v>41701.915000000001</c:v>
                </c:pt>
                <c:pt idx="27791">
                  <c:v>41701.957000000002</c:v>
                </c:pt>
                <c:pt idx="27792">
                  <c:v>41701.998</c:v>
                </c:pt>
                <c:pt idx="27793">
                  <c:v>41702.040999999997</c:v>
                </c:pt>
                <c:pt idx="27794">
                  <c:v>41702.082000000002</c:v>
                </c:pt>
                <c:pt idx="27795">
                  <c:v>41702.124000000003</c:v>
                </c:pt>
                <c:pt idx="27796">
                  <c:v>41702.165000000001</c:v>
                </c:pt>
                <c:pt idx="27797">
                  <c:v>41702.207000000002</c:v>
                </c:pt>
                <c:pt idx="27798">
                  <c:v>41702.249000000003</c:v>
                </c:pt>
                <c:pt idx="27799">
                  <c:v>41702.29</c:v>
                </c:pt>
                <c:pt idx="27800">
                  <c:v>41702.332000000002</c:v>
                </c:pt>
                <c:pt idx="27801">
                  <c:v>41702.373</c:v>
                </c:pt>
                <c:pt idx="27802">
                  <c:v>41702.415000000001</c:v>
                </c:pt>
                <c:pt idx="27803">
                  <c:v>41702.457000000002</c:v>
                </c:pt>
                <c:pt idx="27804">
                  <c:v>41702.498</c:v>
                </c:pt>
                <c:pt idx="27805">
                  <c:v>41702.540999999997</c:v>
                </c:pt>
                <c:pt idx="27806">
                  <c:v>41702.582000000002</c:v>
                </c:pt>
                <c:pt idx="27807">
                  <c:v>41702.624000000003</c:v>
                </c:pt>
                <c:pt idx="27808">
                  <c:v>41702.665000000001</c:v>
                </c:pt>
                <c:pt idx="27809">
                  <c:v>41702.707000000002</c:v>
                </c:pt>
                <c:pt idx="27810">
                  <c:v>41702.748</c:v>
                </c:pt>
                <c:pt idx="27811">
                  <c:v>41702.79</c:v>
                </c:pt>
                <c:pt idx="27812">
                  <c:v>41702.832000000002</c:v>
                </c:pt>
                <c:pt idx="27813">
                  <c:v>41702.874000000003</c:v>
                </c:pt>
                <c:pt idx="27814">
                  <c:v>41702.915000000001</c:v>
                </c:pt>
                <c:pt idx="27815">
                  <c:v>41702.957999999999</c:v>
                </c:pt>
                <c:pt idx="27816">
                  <c:v>41702.999000000003</c:v>
                </c:pt>
                <c:pt idx="27817">
                  <c:v>41703.040999999997</c:v>
                </c:pt>
                <c:pt idx="27818">
                  <c:v>41703.082000000002</c:v>
                </c:pt>
                <c:pt idx="27819">
                  <c:v>41703.123</c:v>
                </c:pt>
                <c:pt idx="27820">
                  <c:v>41703.165000000001</c:v>
                </c:pt>
                <c:pt idx="27821">
                  <c:v>41703.207000000002</c:v>
                </c:pt>
                <c:pt idx="27822">
                  <c:v>41703.248</c:v>
                </c:pt>
                <c:pt idx="27823">
                  <c:v>41703.290999999997</c:v>
                </c:pt>
                <c:pt idx="27824">
                  <c:v>41703.332000000002</c:v>
                </c:pt>
                <c:pt idx="27825">
                  <c:v>41703.374000000003</c:v>
                </c:pt>
                <c:pt idx="27826">
                  <c:v>41703.415000000001</c:v>
                </c:pt>
                <c:pt idx="27827">
                  <c:v>41703.457000000002</c:v>
                </c:pt>
                <c:pt idx="27828">
                  <c:v>41703.499000000003</c:v>
                </c:pt>
                <c:pt idx="27829">
                  <c:v>41703.540999999997</c:v>
                </c:pt>
                <c:pt idx="27830">
                  <c:v>41703.582000000002</c:v>
                </c:pt>
                <c:pt idx="27831">
                  <c:v>41703.623</c:v>
                </c:pt>
                <c:pt idx="27832">
                  <c:v>41703.665999999997</c:v>
                </c:pt>
                <c:pt idx="27833">
                  <c:v>41703.707999999999</c:v>
                </c:pt>
                <c:pt idx="27834">
                  <c:v>41703.749000000003</c:v>
                </c:pt>
                <c:pt idx="27835">
                  <c:v>41703.79</c:v>
                </c:pt>
                <c:pt idx="27836">
                  <c:v>41703.832000000002</c:v>
                </c:pt>
                <c:pt idx="27837">
                  <c:v>41703.874000000003</c:v>
                </c:pt>
                <c:pt idx="27838">
                  <c:v>41703.915000000001</c:v>
                </c:pt>
                <c:pt idx="27839">
                  <c:v>41703.957000000002</c:v>
                </c:pt>
                <c:pt idx="27840">
                  <c:v>41703.999000000003</c:v>
                </c:pt>
                <c:pt idx="27841">
                  <c:v>41704.040999999997</c:v>
                </c:pt>
                <c:pt idx="27842">
                  <c:v>41704.082000000002</c:v>
                </c:pt>
                <c:pt idx="27843">
                  <c:v>41704.124000000003</c:v>
                </c:pt>
                <c:pt idx="27844">
                  <c:v>41704.165999999997</c:v>
                </c:pt>
                <c:pt idx="27845">
                  <c:v>41704.205999999998</c:v>
                </c:pt>
                <c:pt idx="27846">
                  <c:v>41704.248</c:v>
                </c:pt>
                <c:pt idx="27847">
                  <c:v>41704.29</c:v>
                </c:pt>
                <c:pt idx="27848">
                  <c:v>41704.332000000002</c:v>
                </c:pt>
                <c:pt idx="27849">
                  <c:v>41704.374000000003</c:v>
                </c:pt>
                <c:pt idx="27850">
                  <c:v>41704.415000000001</c:v>
                </c:pt>
                <c:pt idx="27851">
                  <c:v>41704.457000000002</c:v>
                </c:pt>
                <c:pt idx="27852">
                  <c:v>41704.498</c:v>
                </c:pt>
                <c:pt idx="27853">
                  <c:v>41704.54</c:v>
                </c:pt>
                <c:pt idx="27854">
                  <c:v>41704.582000000002</c:v>
                </c:pt>
                <c:pt idx="27855">
                  <c:v>41704.623</c:v>
                </c:pt>
                <c:pt idx="27856">
                  <c:v>41704.665000000001</c:v>
                </c:pt>
                <c:pt idx="27857">
                  <c:v>41704.707000000002</c:v>
                </c:pt>
                <c:pt idx="27858">
                  <c:v>41704.749000000003</c:v>
                </c:pt>
                <c:pt idx="27859">
                  <c:v>41704.79</c:v>
                </c:pt>
                <c:pt idx="27860">
                  <c:v>41704.832000000002</c:v>
                </c:pt>
                <c:pt idx="27861">
                  <c:v>41704.873</c:v>
                </c:pt>
                <c:pt idx="27862">
                  <c:v>41704.915000000001</c:v>
                </c:pt>
                <c:pt idx="27863">
                  <c:v>41704.957000000002</c:v>
                </c:pt>
                <c:pt idx="27864">
                  <c:v>41704.999000000003</c:v>
                </c:pt>
                <c:pt idx="27865">
                  <c:v>41705.040000000001</c:v>
                </c:pt>
                <c:pt idx="27866">
                  <c:v>41705.082000000002</c:v>
                </c:pt>
                <c:pt idx="27867">
                  <c:v>41705.124000000003</c:v>
                </c:pt>
                <c:pt idx="27868">
                  <c:v>41705.165999999997</c:v>
                </c:pt>
                <c:pt idx="27869">
                  <c:v>41705.207000000002</c:v>
                </c:pt>
                <c:pt idx="27870">
                  <c:v>41705.249000000003</c:v>
                </c:pt>
                <c:pt idx="27871">
                  <c:v>41705.29</c:v>
                </c:pt>
                <c:pt idx="27872">
                  <c:v>41705.332000000002</c:v>
                </c:pt>
                <c:pt idx="27873">
                  <c:v>41705.373</c:v>
                </c:pt>
                <c:pt idx="27874">
                  <c:v>41705.415999999997</c:v>
                </c:pt>
                <c:pt idx="27875">
                  <c:v>41705.457000000002</c:v>
                </c:pt>
                <c:pt idx="27876">
                  <c:v>41705.499000000003</c:v>
                </c:pt>
                <c:pt idx="27877">
                  <c:v>41705.540999999997</c:v>
                </c:pt>
                <c:pt idx="27878">
                  <c:v>41705.582000000002</c:v>
                </c:pt>
                <c:pt idx="27879">
                  <c:v>41705.624000000003</c:v>
                </c:pt>
                <c:pt idx="27880">
                  <c:v>41705.665999999997</c:v>
                </c:pt>
                <c:pt idx="27881">
                  <c:v>41705.707000000002</c:v>
                </c:pt>
                <c:pt idx="27882">
                  <c:v>41705.749000000003</c:v>
                </c:pt>
                <c:pt idx="27883">
                  <c:v>41705.79</c:v>
                </c:pt>
                <c:pt idx="27884">
                  <c:v>41705.832000000002</c:v>
                </c:pt>
                <c:pt idx="27885">
                  <c:v>41705.874000000003</c:v>
                </c:pt>
                <c:pt idx="27886">
                  <c:v>41705.915000000001</c:v>
                </c:pt>
                <c:pt idx="27887">
                  <c:v>41705.957000000002</c:v>
                </c:pt>
                <c:pt idx="27888">
                  <c:v>41705.998</c:v>
                </c:pt>
                <c:pt idx="27889">
                  <c:v>41706.04</c:v>
                </c:pt>
                <c:pt idx="27890">
                  <c:v>41706.082000000002</c:v>
                </c:pt>
                <c:pt idx="27891">
                  <c:v>41706.123</c:v>
                </c:pt>
                <c:pt idx="27892">
                  <c:v>41706.165000000001</c:v>
                </c:pt>
                <c:pt idx="27893">
                  <c:v>41706.207000000002</c:v>
                </c:pt>
                <c:pt idx="27894">
                  <c:v>41706.249000000003</c:v>
                </c:pt>
                <c:pt idx="27895">
                  <c:v>41706.29</c:v>
                </c:pt>
                <c:pt idx="27896">
                  <c:v>41706.332000000002</c:v>
                </c:pt>
                <c:pt idx="27897">
                  <c:v>41706.374000000003</c:v>
                </c:pt>
                <c:pt idx="27898">
                  <c:v>41706.415000000001</c:v>
                </c:pt>
                <c:pt idx="27899">
                  <c:v>41706.457000000002</c:v>
                </c:pt>
                <c:pt idx="27900">
                  <c:v>41706.499000000003</c:v>
                </c:pt>
                <c:pt idx="27901">
                  <c:v>41706.540999999997</c:v>
                </c:pt>
                <c:pt idx="27902">
                  <c:v>41706.582000000002</c:v>
                </c:pt>
                <c:pt idx="27903">
                  <c:v>41706.623</c:v>
                </c:pt>
                <c:pt idx="27904">
                  <c:v>41706.665000000001</c:v>
                </c:pt>
                <c:pt idx="27905">
                  <c:v>41706.707000000002</c:v>
                </c:pt>
                <c:pt idx="27906">
                  <c:v>41706.748</c:v>
                </c:pt>
                <c:pt idx="27907">
                  <c:v>41706.79</c:v>
                </c:pt>
                <c:pt idx="27908">
                  <c:v>41706.832000000002</c:v>
                </c:pt>
                <c:pt idx="27909">
                  <c:v>41706.873</c:v>
                </c:pt>
                <c:pt idx="27910">
                  <c:v>41706.915000000001</c:v>
                </c:pt>
                <c:pt idx="27911">
                  <c:v>41706.957000000002</c:v>
                </c:pt>
                <c:pt idx="27912">
                  <c:v>41706.999000000003</c:v>
                </c:pt>
                <c:pt idx="27913">
                  <c:v>41707.040000000001</c:v>
                </c:pt>
                <c:pt idx="27914">
                  <c:v>41707.082000000002</c:v>
                </c:pt>
                <c:pt idx="27915">
                  <c:v>41707.123</c:v>
                </c:pt>
                <c:pt idx="27916">
                  <c:v>41707.165999999997</c:v>
                </c:pt>
                <c:pt idx="27917">
                  <c:v>41707.207000000002</c:v>
                </c:pt>
                <c:pt idx="27918">
                  <c:v>41707.248</c:v>
                </c:pt>
                <c:pt idx="27919">
                  <c:v>41707.29</c:v>
                </c:pt>
                <c:pt idx="27920">
                  <c:v>41707.332000000002</c:v>
                </c:pt>
                <c:pt idx="27921">
                  <c:v>41707.373</c:v>
                </c:pt>
                <c:pt idx="27922">
                  <c:v>41707.415000000001</c:v>
                </c:pt>
                <c:pt idx="27923">
                  <c:v>41707.457000000002</c:v>
                </c:pt>
                <c:pt idx="27924">
                  <c:v>41707.498</c:v>
                </c:pt>
                <c:pt idx="27925">
                  <c:v>41707.54</c:v>
                </c:pt>
                <c:pt idx="27926">
                  <c:v>41707.580999999998</c:v>
                </c:pt>
                <c:pt idx="27927">
                  <c:v>41707.623</c:v>
                </c:pt>
                <c:pt idx="27928">
                  <c:v>41707.665999999997</c:v>
                </c:pt>
                <c:pt idx="27929">
                  <c:v>41707.707000000002</c:v>
                </c:pt>
                <c:pt idx="27930">
                  <c:v>41707.749000000003</c:v>
                </c:pt>
                <c:pt idx="27931">
                  <c:v>41707.790999999997</c:v>
                </c:pt>
                <c:pt idx="27932">
                  <c:v>41707.832000000002</c:v>
                </c:pt>
                <c:pt idx="27933">
                  <c:v>41707.873</c:v>
                </c:pt>
                <c:pt idx="27934">
                  <c:v>41707.915000000001</c:v>
                </c:pt>
                <c:pt idx="27935">
                  <c:v>41707.957000000002</c:v>
                </c:pt>
                <c:pt idx="27936">
                  <c:v>41707.998</c:v>
                </c:pt>
                <c:pt idx="27937">
                  <c:v>41708.04</c:v>
                </c:pt>
                <c:pt idx="27938">
                  <c:v>41708.082000000002</c:v>
                </c:pt>
                <c:pt idx="27939">
                  <c:v>41708.124000000003</c:v>
                </c:pt>
                <c:pt idx="27940">
                  <c:v>41708.165000000001</c:v>
                </c:pt>
                <c:pt idx="27941">
                  <c:v>41708.207000000002</c:v>
                </c:pt>
                <c:pt idx="27942">
                  <c:v>41708.248</c:v>
                </c:pt>
                <c:pt idx="27943">
                  <c:v>41708.29</c:v>
                </c:pt>
                <c:pt idx="27944">
                  <c:v>41708.332000000002</c:v>
                </c:pt>
                <c:pt idx="27945">
                  <c:v>41708.374000000003</c:v>
                </c:pt>
                <c:pt idx="27946">
                  <c:v>41708.415000000001</c:v>
                </c:pt>
                <c:pt idx="27947">
                  <c:v>41708.457000000002</c:v>
                </c:pt>
                <c:pt idx="27948">
                  <c:v>41708.499000000003</c:v>
                </c:pt>
                <c:pt idx="27949">
                  <c:v>41708.54</c:v>
                </c:pt>
                <c:pt idx="27950">
                  <c:v>41708.582000000002</c:v>
                </c:pt>
                <c:pt idx="27951">
                  <c:v>41708.624000000003</c:v>
                </c:pt>
                <c:pt idx="27952">
                  <c:v>41708.665000000001</c:v>
                </c:pt>
                <c:pt idx="27953">
                  <c:v>41708.707000000002</c:v>
                </c:pt>
                <c:pt idx="27954">
                  <c:v>41708.749000000003</c:v>
                </c:pt>
                <c:pt idx="27955">
                  <c:v>41708.79</c:v>
                </c:pt>
                <c:pt idx="27956">
                  <c:v>41708.832000000002</c:v>
                </c:pt>
                <c:pt idx="27957">
                  <c:v>41708.873</c:v>
                </c:pt>
                <c:pt idx="27958">
                  <c:v>41708.915000000001</c:v>
                </c:pt>
                <c:pt idx="27959">
                  <c:v>41708.957000000002</c:v>
                </c:pt>
                <c:pt idx="27960">
                  <c:v>41708.998</c:v>
                </c:pt>
                <c:pt idx="27961">
                  <c:v>41709.040000000001</c:v>
                </c:pt>
                <c:pt idx="27962">
                  <c:v>41709.082000000002</c:v>
                </c:pt>
                <c:pt idx="27963">
                  <c:v>41709.124000000003</c:v>
                </c:pt>
                <c:pt idx="27964">
                  <c:v>41709.165000000001</c:v>
                </c:pt>
                <c:pt idx="27965">
                  <c:v>41709.207000000002</c:v>
                </c:pt>
                <c:pt idx="27966">
                  <c:v>41709.248</c:v>
                </c:pt>
                <c:pt idx="27967">
                  <c:v>41709.29</c:v>
                </c:pt>
                <c:pt idx="27968">
                  <c:v>41709.332000000002</c:v>
                </c:pt>
                <c:pt idx="27969">
                  <c:v>41709.374000000003</c:v>
                </c:pt>
                <c:pt idx="27970">
                  <c:v>41709.415000000001</c:v>
                </c:pt>
                <c:pt idx="27971">
                  <c:v>41709.457000000002</c:v>
                </c:pt>
                <c:pt idx="27972">
                  <c:v>41709.499000000003</c:v>
                </c:pt>
                <c:pt idx="27973">
                  <c:v>41709.54</c:v>
                </c:pt>
                <c:pt idx="27974">
                  <c:v>41709.580999999998</c:v>
                </c:pt>
                <c:pt idx="27975">
                  <c:v>41709.623</c:v>
                </c:pt>
                <c:pt idx="27976">
                  <c:v>41709.665000000001</c:v>
                </c:pt>
                <c:pt idx="27977">
                  <c:v>41709.707000000002</c:v>
                </c:pt>
                <c:pt idx="27978">
                  <c:v>41709.749000000003</c:v>
                </c:pt>
                <c:pt idx="27979">
                  <c:v>41709.79</c:v>
                </c:pt>
                <c:pt idx="27980">
                  <c:v>41709.832000000002</c:v>
                </c:pt>
                <c:pt idx="27981">
                  <c:v>41709.874000000003</c:v>
                </c:pt>
                <c:pt idx="27982">
                  <c:v>41709.915000000001</c:v>
                </c:pt>
                <c:pt idx="27983">
                  <c:v>41709.957000000002</c:v>
                </c:pt>
                <c:pt idx="27984">
                  <c:v>41709.998</c:v>
                </c:pt>
                <c:pt idx="27985">
                  <c:v>41710.04</c:v>
                </c:pt>
                <c:pt idx="27986">
                  <c:v>41710.082000000002</c:v>
                </c:pt>
                <c:pt idx="27987">
                  <c:v>41710.124000000003</c:v>
                </c:pt>
                <c:pt idx="27988">
                  <c:v>41710.165000000001</c:v>
                </c:pt>
                <c:pt idx="27989">
                  <c:v>41710.205999999998</c:v>
                </c:pt>
                <c:pt idx="27990">
                  <c:v>41710.249000000003</c:v>
                </c:pt>
                <c:pt idx="27991">
                  <c:v>41710.29</c:v>
                </c:pt>
                <c:pt idx="27992">
                  <c:v>41710.332000000002</c:v>
                </c:pt>
                <c:pt idx="27993">
                  <c:v>41710.373</c:v>
                </c:pt>
                <c:pt idx="27994">
                  <c:v>41710.415000000001</c:v>
                </c:pt>
                <c:pt idx="27995">
                  <c:v>41710.457000000002</c:v>
                </c:pt>
                <c:pt idx="27996">
                  <c:v>41710.498</c:v>
                </c:pt>
                <c:pt idx="27997">
                  <c:v>41710.54</c:v>
                </c:pt>
                <c:pt idx="27998">
                  <c:v>41710.582000000002</c:v>
                </c:pt>
                <c:pt idx="27999">
                  <c:v>41710.624000000003</c:v>
                </c:pt>
                <c:pt idx="28000">
                  <c:v>41710.665000000001</c:v>
                </c:pt>
                <c:pt idx="28001">
                  <c:v>41710.707000000002</c:v>
                </c:pt>
                <c:pt idx="28002">
                  <c:v>41710.748</c:v>
                </c:pt>
                <c:pt idx="28003">
                  <c:v>41710.79</c:v>
                </c:pt>
                <c:pt idx="28004">
                  <c:v>41710.832000000002</c:v>
                </c:pt>
                <c:pt idx="28005">
                  <c:v>41710.874000000003</c:v>
                </c:pt>
                <c:pt idx="28006">
                  <c:v>41710.915000000001</c:v>
                </c:pt>
                <c:pt idx="28007">
                  <c:v>41710.957000000002</c:v>
                </c:pt>
                <c:pt idx="28008">
                  <c:v>41710.999000000003</c:v>
                </c:pt>
                <c:pt idx="28009">
                  <c:v>41711.040000000001</c:v>
                </c:pt>
                <c:pt idx="28010">
                  <c:v>41711.082000000002</c:v>
                </c:pt>
                <c:pt idx="28011">
                  <c:v>41711.124000000003</c:v>
                </c:pt>
                <c:pt idx="28012">
                  <c:v>41711.165000000001</c:v>
                </c:pt>
                <c:pt idx="28013">
                  <c:v>41711.207000000002</c:v>
                </c:pt>
                <c:pt idx="28014">
                  <c:v>41711.249000000003</c:v>
                </c:pt>
                <c:pt idx="28015">
                  <c:v>41711.29</c:v>
                </c:pt>
                <c:pt idx="28016">
                  <c:v>41711.332000000002</c:v>
                </c:pt>
                <c:pt idx="28017">
                  <c:v>41711.374000000003</c:v>
                </c:pt>
                <c:pt idx="28018">
                  <c:v>41711.415000000001</c:v>
                </c:pt>
                <c:pt idx="28019">
                  <c:v>41711.457000000002</c:v>
                </c:pt>
                <c:pt idx="28020">
                  <c:v>41711.499000000003</c:v>
                </c:pt>
                <c:pt idx="28021">
                  <c:v>41711.54</c:v>
                </c:pt>
                <c:pt idx="28022">
                  <c:v>41711.582000000002</c:v>
                </c:pt>
                <c:pt idx="28023">
                  <c:v>41711.623</c:v>
                </c:pt>
                <c:pt idx="28024">
                  <c:v>41711.665000000001</c:v>
                </c:pt>
                <c:pt idx="28025">
                  <c:v>41711.707000000002</c:v>
                </c:pt>
                <c:pt idx="28026">
                  <c:v>41711.748</c:v>
                </c:pt>
                <c:pt idx="28027">
                  <c:v>41711.79</c:v>
                </c:pt>
                <c:pt idx="28028">
                  <c:v>41711.832000000002</c:v>
                </c:pt>
                <c:pt idx="28029">
                  <c:v>41711.874000000003</c:v>
                </c:pt>
                <c:pt idx="28030">
                  <c:v>41711.915000000001</c:v>
                </c:pt>
                <c:pt idx="28031">
                  <c:v>41711.957000000002</c:v>
                </c:pt>
                <c:pt idx="28032">
                  <c:v>41711.999000000003</c:v>
                </c:pt>
                <c:pt idx="28033">
                  <c:v>41712.04</c:v>
                </c:pt>
                <c:pt idx="28034">
                  <c:v>41712.082000000002</c:v>
                </c:pt>
                <c:pt idx="28035">
                  <c:v>41712.123</c:v>
                </c:pt>
                <c:pt idx="28036">
                  <c:v>41712.165000000001</c:v>
                </c:pt>
                <c:pt idx="28037">
                  <c:v>41712.207000000002</c:v>
                </c:pt>
                <c:pt idx="28038">
                  <c:v>41712.249000000003</c:v>
                </c:pt>
                <c:pt idx="28039">
                  <c:v>41712.29</c:v>
                </c:pt>
                <c:pt idx="28040">
                  <c:v>41712.332000000002</c:v>
                </c:pt>
                <c:pt idx="28041">
                  <c:v>41712.373</c:v>
                </c:pt>
                <c:pt idx="28042">
                  <c:v>41712.415000000001</c:v>
                </c:pt>
                <c:pt idx="28043">
                  <c:v>41712.457000000002</c:v>
                </c:pt>
                <c:pt idx="28044">
                  <c:v>41712.499000000003</c:v>
                </c:pt>
                <c:pt idx="28045">
                  <c:v>41712.54</c:v>
                </c:pt>
                <c:pt idx="28046">
                  <c:v>41712.582000000002</c:v>
                </c:pt>
                <c:pt idx="28047">
                  <c:v>41712.623</c:v>
                </c:pt>
                <c:pt idx="28048">
                  <c:v>41712.665000000001</c:v>
                </c:pt>
                <c:pt idx="28049">
                  <c:v>41712.707000000002</c:v>
                </c:pt>
                <c:pt idx="28050">
                  <c:v>41712.748</c:v>
                </c:pt>
                <c:pt idx="28051">
                  <c:v>41712.79</c:v>
                </c:pt>
                <c:pt idx="28052">
                  <c:v>41712.832000000002</c:v>
                </c:pt>
                <c:pt idx="28053">
                  <c:v>41712.873</c:v>
                </c:pt>
                <c:pt idx="28054">
                  <c:v>41712.915000000001</c:v>
                </c:pt>
                <c:pt idx="28055">
                  <c:v>41712.957000000002</c:v>
                </c:pt>
                <c:pt idx="28056">
                  <c:v>41712.998</c:v>
                </c:pt>
                <c:pt idx="28057">
                  <c:v>41713.040000000001</c:v>
                </c:pt>
                <c:pt idx="28058">
                  <c:v>41713.082000000002</c:v>
                </c:pt>
                <c:pt idx="28059">
                  <c:v>41713.124000000003</c:v>
                </c:pt>
                <c:pt idx="28060">
                  <c:v>41713.165000000001</c:v>
                </c:pt>
                <c:pt idx="28061">
                  <c:v>41713.207000000002</c:v>
                </c:pt>
                <c:pt idx="28062">
                  <c:v>41713.249000000003</c:v>
                </c:pt>
                <c:pt idx="28063">
                  <c:v>41713.29</c:v>
                </c:pt>
                <c:pt idx="28064">
                  <c:v>41713.332000000002</c:v>
                </c:pt>
                <c:pt idx="28065">
                  <c:v>41713.374000000003</c:v>
                </c:pt>
                <c:pt idx="28066">
                  <c:v>41713.415000000001</c:v>
                </c:pt>
                <c:pt idx="28067">
                  <c:v>41713.457000000002</c:v>
                </c:pt>
                <c:pt idx="28068">
                  <c:v>41713.499000000003</c:v>
                </c:pt>
                <c:pt idx="28069">
                  <c:v>41713.54</c:v>
                </c:pt>
                <c:pt idx="28070">
                  <c:v>41713.582000000002</c:v>
                </c:pt>
                <c:pt idx="28071">
                  <c:v>41713.624000000003</c:v>
                </c:pt>
                <c:pt idx="28072">
                  <c:v>41713.665000000001</c:v>
                </c:pt>
                <c:pt idx="28073">
                  <c:v>41713.707000000002</c:v>
                </c:pt>
                <c:pt idx="28074">
                  <c:v>41713.748</c:v>
                </c:pt>
                <c:pt idx="28075">
                  <c:v>41713.79</c:v>
                </c:pt>
                <c:pt idx="28076">
                  <c:v>41713.832000000002</c:v>
                </c:pt>
                <c:pt idx="28077">
                  <c:v>41713.874000000003</c:v>
                </c:pt>
                <c:pt idx="28078">
                  <c:v>41713.915000000001</c:v>
                </c:pt>
                <c:pt idx="28079">
                  <c:v>41713.957000000002</c:v>
                </c:pt>
                <c:pt idx="28080">
                  <c:v>41713.999000000003</c:v>
                </c:pt>
                <c:pt idx="28081">
                  <c:v>41714.04</c:v>
                </c:pt>
                <c:pt idx="28082">
                  <c:v>41714.082000000002</c:v>
                </c:pt>
                <c:pt idx="28083">
                  <c:v>41714.124000000003</c:v>
                </c:pt>
                <c:pt idx="28084">
                  <c:v>41714.165000000001</c:v>
                </c:pt>
                <c:pt idx="28085">
                  <c:v>41714.207000000002</c:v>
                </c:pt>
                <c:pt idx="28086">
                  <c:v>41714.249000000003</c:v>
                </c:pt>
                <c:pt idx="28087">
                  <c:v>41714.29</c:v>
                </c:pt>
                <c:pt idx="28088">
                  <c:v>41714.332000000002</c:v>
                </c:pt>
                <c:pt idx="28089">
                  <c:v>41714.373</c:v>
                </c:pt>
                <c:pt idx="28090">
                  <c:v>41714.415000000001</c:v>
                </c:pt>
                <c:pt idx="28091">
                  <c:v>41714.457000000002</c:v>
                </c:pt>
                <c:pt idx="28092">
                  <c:v>41714.498</c:v>
                </c:pt>
                <c:pt idx="28093">
                  <c:v>41714.54</c:v>
                </c:pt>
                <c:pt idx="28094">
                  <c:v>41714.582000000002</c:v>
                </c:pt>
                <c:pt idx="28095">
                  <c:v>41714.624000000003</c:v>
                </c:pt>
                <c:pt idx="28096">
                  <c:v>41714.665000000001</c:v>
                </c:pt>
                <c:pt idx="28097">
                  <c:v>41714.707000000002</c:v>
                </c:pt>
                <c:pt idx="28098">
                  <c:v>41714.748</c:v>
                </c:pt>
                <c:pt idx="28099">
                  <c:v>41714.79</c:v>
                </c:pt>
                <c:pt idx="28100">
                  <c:v>41714.832000000002</c:v>
                </c:pt>
                <c:pt idx="28101">
                  <c:v>41714.873</c:v>
                </c:pt>
                <c:pt idx="28102">
                  <c:v>41714.915000000001</c:v>
                </c:pt>
                <c:pt idx="28103">
                  <c:v>41714.955999999998</c:v>
                </c:pt>
                <c:pt idx="28104">
                  <c:v>41714.998</c:v>
                </c:pt>
                <c:pt idx="28105">
                  <c:v>41715.040000000001</c:v>
                </c:pt>
                <c:pt idx="28106">
                  <c:v>41715.082000000002</c:v>
                </c:pt>
                <c:pt idx="28107">
                  <c:v>41715.124000000003</c:v>
                </c:pt>
                <c:pt idx="28108">
                  <c:v>41715.165000000001</c:v>
                </c:pt>
                <c:pt idx="28109">
                  <c:v>41715.207000000002</c:v>
                </c:pt>
                <c:pt idx="28110">
                  <c:v>41715.249000000003</c:v>
                </c:pt>
                <c:pt idx="28111">
                  <c:v>41715.29</c:v>
                </c:pt>
                <c:pt idx="28112">
                  <c:v>41715.332000000002</c:v>
                </c:pt>
                <c:pt idx="28113">
                  <c:v>41715.373</c:v>
                </c:pt>
                <c:pt idx="28114">
                  <c:v>41715.415000000001</c:v>
                </c:pt>
                <c:pt idx="28115">
                  <c:v>41715.457000000002</c:v>
                </c:pt>
                <c:pt idx="28116">
                  <c:v>41715.499000000003</c:v>
                </c:pt>
                <c:pt idx="28117">
                  <c:v>41715.54</c:v>
                </c:pt>
                <c:pt idx="28118">
                  <c:v>41715.582000000002</c:v>
                </c:pt>
                <c:pt idx="28119">
                  <c:v>41715.623</c:v>
                </c:pt>
                <c:pt idx="28120">
                  <c:v>41715.665000000001</c:v>
                </c:pt>
                <c:pt idx="28121">
                  <c:v>41715.707000000002</c:v>
                </c:pt>
                <c:pt idx="28122">
                  <c:v>41715.749000000003</c:v>
                </c:pt>
                <c:pt idx="28123">
                  <c:v>41715.79</c:v>
                </c:pt>
                <c:pt idx="28124">
                  <c:v>41715.832000000002</c:v>
                </c:pt>
                <c:pt idx="28125">
                  <c:v>41715.874000000003</c:v>
                </c:pt>
                <c:pt idx="28126">
                  <c:v>41715.915000000001</c:v>
                </c:pt>
                <c:pt idx="28127">
                  <c:v>41715.957000000002</c:v>
                </c:pt>
                <c:pt idx="28128">
                  <c:v>41715.999000000003</c:v>
                </c:pt>
                <c:pt idx="28129">
                  <c:v>41716.04</c:v>
                </c:pt>
                <c:pt idx="28130">
                  <c:v>41716.082000000002</c:v>
                </c:pt>
                <c:pt idx="28131">
                  <c:v>41716.123</c:v>
                </c:pt>
                <c:pt idx="28132">
                  <c:v>41716.165000000001</c:v>
                </c:pt>
                <c:pt idx="28133">
                  <c:v>41716.205999999998</c:v>
                </c:pt>
                <c:pt idx="28134">
                  <c:v>41716.248</c:v>
                </c:pt>
                <c:pt idx="28135">
                  <c:v>41716.29</c:v>
                </c:pt>
                <c:pt idx="28136">
                  <c:v>41716.332000000002</c:v>
                </c:pt>
                <c:pt idx="28137">
                  <c:v>41716.373</c:v>
                </c:pt>
                <c:pt idx="28138">
                  <c:v>41716.415000000001</c:v>
                </c:pt>
                <c:pt idx="28139">
                  <c:v>41716.457000000002</c:v>
                </c:pt>
                <c:pt idx="28140">
                  <c:v>41716.498</c:v>
                </c:pt>
                <c:pt idx="28141">
                  <c:v>41716.54</c:v>
                </c:pt>
                <c:pt idx="28142">
                  <c:v>41716.582000000002</c:v>
                </c:pt>
                <c:pt idx="28143">
                  <c:v>41716.623</c:v>
                </c:pt>
                <c:pt idx="28144">
                  <c:v>41716.665000000001</c:v>
                </c:pt>
                <c:pt idx="28145">
                  <c:v>41716.707000000002</c:v>
                </c:pt>
                <c:pt idx="28146">
                  <c:v>41716.748</c:v>
                </c:pt>
                <c:pt idx="28147">
                  <c:v>41716.79</c:v>
                </c:pt>
                <c:pt idx="28148">
                  <c:v>41716.832000000002</c:v>
                </c:pt>
                <c:pt idx="28149">
                  <c:v>41716.873</c:v>
                </c:pt>
                <c:pt idx="28150">
                  <c:v>41716.915000000001</c:v>
                </c:pt>
                <c:pt idx="28151">
                  <c:v>41716.957000000002</c:v>
                </c:pt>
                <c:pt idx="28152">
                  <c:v>41716.998</c:v>
                </c:pt>
                <c:pt idx="28153">
                  <c:v>41717.040000000001</c:v>
                </c:pt>
                <c:pt idx="28154">
                  <c:v>41717.082000000002</c:v>
                </c:pt>
                <c:pt idx="28155">
                  <c:v>41717.123</c:v>
                </c:pt>
                <c:pt idx="28156">
                  <c:v>41717.165000000001</c:v>
                </c:pt>
                <c:pt idx="28157">
                  <c:v>41717.207000000002</c:v>
                </c:pt>
                <c:pt idx="28158">
                  <c:v>41717.249000000003</c:v>
                </c:pt>
                <c:pt idx="28159">
                  <c:v>41717.29</c:v>
                </c:pt>
                <c:pt idx="28160">
                  <c:v>41717.332000000002</c:v>
                </c:pt>
                <c:pt idx="28161">
                  <c:v>41717.374000000003</c:v>
                </c:pt>
                <c:pt idx="28162">
                  <c:v>41717.415000000001</c:v>
                </c:pt>
                <c:pt idx="28163">
                  <c:v>41717.457000000002</c:v>
                </c:pt>
                <c:pt idx="28164">
                  <c:v>41717.498</c:v>
                </c:pt>
                <c:pt idx="28165">
                  <c:v>41717.54</c:v>
                </c:pt>
                <c:pt idx="28166">
                  <c:v>41717.582000000002</c:v>
                </c:pt>
                <c:pt idx="28167">
                  <c:v>41717.624000000003</c:v>
                </c:pt>
                <c:pt idx="28168">
                  <c:v>41717.665000000001</c:v>
                </c:pt>
                <c:pt idx="28169">
                  <c:v>41717.707000000002</c:v>
                </c:pt>
                <c:pt idx="28170">
                  <c:v>41717.749000000003</c:v>
                </c:pt>
                <c:pt idx="28171">
                  <c:v>41717.79</c:v>
                </c:pt>
                <c:pt idx="28172">
                  <c:v>41717.832000000002</c:v>
                </c:pt>
                <c:pt idx="28173">
                  <c:v>41717.874000000003</c:v>
                </c:pt>
                <c:pt idx="28174">
                  <c:v>41717.915000000001</c:v>
                </c:pt>
                <c:pt idx="28175">
                  <c:v>41717.957000000002</c:v>
                </c:pt>
                <c:pt idx="28176">
                  <c:v>41717.998</c:v>
                </c:pt>
                <c:pt idx="28177">
                  <c:v>41718.04</c:v>
                </c:pt>
                <c:pt idx="28178">
                  <c:v>41718.082000000002</c:v>
                </c:pt>
                <c:pt idx="28179">
                  <c:v>41718.123</c:v>
                </c:pt>
                <c:pt idx="28180">
                  <c:v>41718.165000000001</c:v>
                </c:pt>
                <c:pt idx="28181">
                  <c:v>41718.205999999998</c:v>
                </c:pt>
                <c:pt idx="28182">
                  <c:v>41718.248</c:v>
                </c:pt>
                <c:pt idx="28183">
                  <c:v>41718.29</c:v>
                </c:pt>
                <c:pt idx="28184">
                  <c:v>41718.332000000002</c:v>
                </c:pt>
                <c:pt idx="28185">
                  <c:v>41718.374000000003</c:v>
                </c:pt>
                <c:pt idx="28186">
                  <c:v>41718.415000000001</c:v>
                </c:pt>
                <c:pt idx="28187">
                  <c:v>41718.457000000002</c:v>
                </c:pt>
                <c:pt idx="28188">
                  <c:v>41718.498</c:v>
                </c:pt>
                <c:pt idx="28189">
                  <c:v>41718.54</c:v>
                </c:pt>
                <c:pt idx="28190">
                  <c:v>41718.582000000002</c:v>
                </c:pt>
                <c:pt idx="28191">
                  <c:v>41718.624000000003</c:v>
                </c:pt>
                <c:pt idx="28192">
                  <c:v>41718.665000000001</c:v>
                </c:pt>
                <c:pt idx="28193">
                  <c:v>41718.707000000002</c:v>
                </c:pt>
                <c:pt idx="28194">
                  <c:v>41718.749000000003</c:v>
                </c:pt>
                <c:pt idx="28195">
                  <c:v>41718.79</c:v>
                </c:pt>
                <c:pt idx="28196">
                  <c:v>41718.832000000002</c:v>
                </c:pt>
                <c:pt idx="28197">
                  <c:v>41718.873</c:v>
                </c:pt>
                <c:pt idx="28198">
                  <c:v>41718.915000000001</c:v>
                </c:pt>
                <c:pt idx="28199">
                  <c:v>41718.957000000002</c:v>
                </c:pt>
                <c:pt idx="28200">
                  <c:v>41718.999000000003</c:v>
                </c:pt>
                <c:pt idx="28201">
                  <c:v>41719.040000000001</c:v>
                </c:pt>
                <c:pt idx="28202">
                  <c:v>41719.082000000002</c:v>
                </c:pt>
                <c:pt idx="28203">
                  <c:v>41719.123</c:v>
                </c:pt>
                <c:pt idx="28204">
                  <c:v>41719.165000000001</c:v>
                </c:pt>
                <c:pt idx="28205">
                  <c:v>41719.207000000002</c:v>
                </c:pt>
                <c:pt idx="28206">
                  <c:v>41719.249000000003</c:v>
                </c:pt>
                <c:pt idx="28207">
                  <c:v>41719.29</c:v>
                </c:pt>
                <c:pt idx="28208">
                  <c:v>41719.332000000002</c:v>
                </c:pt>
                <c:pt idx="28209">
                  <c:v>41719.373</c:v>
                </c:pt>
                <c:pt idx="28210">
                  <c:v>41719.415000000001</c:v>
                </c:pt>
                <c:pt idx="28211">
                  <c:v>41719.457000000002</c:v>
                </c:pt>
                <c:pt idx="28212">
                  <c:v>41719.498</c:v>
                </c:pt>
                <c:pt idx="28213">
                  <c:v>41719.54</c:v>
                </c:pt>
                <c:pt idx="28214">
                  <c:v>41719.582000000002</c:v>
                </c:pt>
                <c:pt idx="28215">
                  <c:v>41719.624000000003</c:v>
                </c:pt>
                <c:pt idx="28216">
                  <c:v>41719.665000000001</c:v>
                </c:pt>
                <c:pt idx="28217">
                  <c:v>41719.707000000002</c:v>
                </c:pt>
                <c:pt idx="28218">
                  <c:v>41719.748</c:v>
                </c:pt>
                <c:pt idx="28219">
                  <c:v>41719.79</c:v>
                </c:pt>
                <c:pt idx="28220">
                  <c:v>41719.832000000002</c:v>
                </c:pt>
                <c:pt idx="28221">
                  <c:v>41719.873</c:v>
                </c:pt>
                <c:pt idx="28222">
                  <c:v>41719.915000000001</c:v>
                </c:pt>
                <c:pt idx="28223">
                  <c:v>41719.957000000002</c:v>
                </c:pt>
                <c:pt idx="28224">
                  <c:v>41719.998</c:v>
                </c:pt>
                <c:pt idx="28225">
                  <c:v>41720.04</c:v>
                </c:pt>
                <c:pt idx="28226">
                  <c:v>41720.080999999998</c:v>
                </c:pt>
                <c:pt idx="28227">
                  <c:v>41720.124000000003</c:v>
                </c:pt>
                <c:pt idx="28228">
                  <c:v>41720.165000000001</c:v>
                </c:pt>
                <c:pt idx="28229">
                  <c:v>41720.207000000002</c:v>
                </c:pt>
                <c:pt idx="28230">
                  <c:v>41720.248</c:v>
                </c:pt>
                <c:pt idx="28231">
                  <c:v>41720.29</c:v>
                </c:pt>
                <c:pt idx="28232">
                  <c:v>41720.332000000002</c:v>
                </c:pt>
                <c:pt idx="28233">
                  <c:v>41720.373</c:v>
                </c:pt>
                <c:pt idx="28234">
                  <c:v>41720.415000000001</c:v>
                </c:pt>
                <c:pt idx="28235">
                  <c:v>41720.457000000002</c:v>
                </c:pt>
                <c:pt idx="28236">
                  <c:v>41720.498</c:v>
                </c:pt>
                <c:pt idx="28237">
                  <c:v>41720.54</c:v>
                </c:pt>
                <c:pt idx="28238">
                  <c:v>41720.582000000002</c:v>
                </c:pt>
                <c:pt idx="28239">
                  <c:v>41720.624000000003</c:v>
                </c:pt>
                <c:pt idx="28240">
                  <c:v>41720.665000000001</c:v>
                </c:pt>
                <c:pt idx="28241">
                  <c:v>41720.707000000002</c:v>
                </c:pt>
                <c:pt idx="28242">
                  <c:v>41720.749000000003</c:v>
                </c:pt>
                <c:pt idx="28243">
                  <c:v>41720.79</c:v>
                </c:pt>
                <c:pt idx="28244">
                  <c:v>41720.832000000002</c:v>
                </c:pt>
                <c:pt idx="28245">
                  <c:v>41720.874000000003</c:v>
                </c:pt>
                <c:pt idx="28246">
                  <c:v>41720.915000000001</c:v>
                </c:pt>
                <c:pt idx="28247">
                  <c:v>41720.957000000002</c:v>
                </c:pt>
                <c:pt idx="28248">
                  <c:v>41720.999000000003</c:v>
                </c:pt>
                <c:pt idx="28249">
                  <c:v>41721.040000000001</c:v>
                </c:pt>
                <c:pt idx="28250">
                  <c:v>41721.082000000002</c:v>
                </c:pt>
                <c:pt idx="28251">
                  <c:v>41721.123</c:v>
                </c:pt>
                <c:pt idx="28252">
                  <c:v>41721.165000000001</c:v>
                </c:pt>
                <c:pt idx="28253">
                  <c:v>41721.207000000002</c:v>
                </c:pt>
                <c:pt idx="28254">
                  <c:v>41721.249000000003</c:v>
                </c:pt>
                <c:pt idx="28255">
                  <c:v>41721.29</c:v>
                </c:pt>
                <c:pt idx="28256">
                  <c:v>41721.332000000002</c:v>
                </c:pt>
                <c:pt idx="28257">
                  <c:v>41721.373</c:v>
                </c:pt>
                <c:pt idx="28258">
                  <c:v>41721.415000000001</c:v>
                </c:pt>
                <c:pt idx="28259">
                  <c:v>41721.457000000002</c:v>
                </c:pt>
                <c:pt idx="28260">
                  <c:v>41721.498</c:v>
                </c:pt>
                <c:pt idx="28261">
                  <c:v>41721.54</c:v>
                </c:pt>
                <c:pt idx="28262">
                  <c:v>41721.582000000002</c:v>
                </c:pt>
                <c:pt idx="28263">
                  <c:v>41721.624000000003</c:v>
                </c:pt>
                <c:pt idx="28264">
                  <c:v>41721.665000000001</c:v>
                </c:pt>
                <c:pt idx="28265">
                  <c:v>41721.707000000002</c:v>
                </c:pt>
                <c:pt idx="28266">
                  <c:v>41721.748</c:v>
                </c:pt>
                <c:pt idx="28267">
                  <c:v>41721.79</c:v>
                </c:pt>
                <c:pt idx="28268">
                  <c:v>41721.832000000002</c:v>
                </c:pt>
                <c:pt idx="28269">
                  <c:v>41721.874000000003</c:v>
                </c:pt>
                <c:pt idx="28270">
                  <c:v>41721.915000000001</c:v>
                </c:pt>
                <c:pt idx="28271">
                  <c:v>41721.957000000002</c:v>
                </c:pt>
                <c:pt idx="28272">
                  <c:v>41721.999000000003</c:v>
                </c:pt>
                <c:pt idx="28273">
                  <c:v>41722.04</c:v>
                </c:pt>
                <c:pt idx="28274">
                  <c:v>41722.082000000002</c:v>
                </c:pt>
                <c:pt idx="28275">
                  <c:v>41722.123</c:v>
                </c:pt>
                <c:pt idx="28276">
                  <c:v>41722.165000000001</c:v>
                </c:pt>
                <c:pt idx="28277">
                  <c:v>41722.207000000002</c:v>
                </c:pt>
                <c:pt idx="28278">
                  <c:v>41722.248</c:v>
                </c:pt>
                <c:pt idx="28279">
                  <c:v>41722.29</c:v>
                </c:pt>
                <c:pt idx="28280">
                  <c:v>41722.332000000002</c:v>
                </c:pt>
                <c:pt idx="28281">
                  <c:v>41722.374000000003</c:v>
                </c:pt>
                <c:pt idx="28282">
                  <c:v>41722.415000000001</c:v>
                </c:pt>
                <c:pt idx="28283">
                  <c:v>41722.455999999998</c:v>
                </c:pt>
                <c:pt idx="28284">
                  <c:v>41722.499000000003</c:v>
                </c:pt>
                <c:pt idx="28285">
                  <c:v>41722.54</c:v>
                </c:pt>
                <c:pt idx="28286">
                  <c:v>41722.582000000002</c:v>
                </c:pt>
                <c:pt idx="28287">
                  <c:v>41722.623</c:v>
                </c:pt>
                <c:pt idx="28288">
                  <c:v>41722.665000000001</c:v>
                </c:pt>
                <c:pt idx="28289">
                  <c:v>41722.707000000002</c:v>
                </c:pt>
                <c:pt idx="28290">
                  <c:v>41722.748</c:v>
                </c:pt>
                <c:pt idx="28291">
                  <c:v>41722.79</c:v>
                </c:pt>
                <c:pt idx="28292">
                  <c:v>41722.832000000002</c:v>
                </c:pt>
                <c:pt idx="28293">
                  <c:v>41722.873</c:v>
                </c:pt>
                <c:pt idx="28294">
                  <c:v>41722.915000000001</c:v>
                </c:pt>
                <c:pt idx="28295">
                  <c:v>41722.957000000002</c:v>
                </c:pt>
                <c:pt idx="28296">
                  <c:v>41722.998</c:v>
                </c:pt>
                <c:pt idx="28297">
                  <c:v>41723.040000000001</c:v>
                </c:pt>
                <c:pt idx="28298">
                  <c:v>41723.082000000002</c:v>
                </c:pt>
                <c:pt idx="28299">
                  <c:v>41723.124000000003</c:v>
                </c:pt>
                <c:pt idx="28300">
                  <c:v>41723.165000000001</c:v>
                </c:pt>
                <c:pt idx="28301">
                  <c:v>41723.207000000002</c:v>
                </c:pt>
                <c:pt idx="28302">
                  <c:v>41723.248</c:v>
                </c:pt>
                <c:pt idx="28303">
                  <c:v>41723.29</c:v>
                </c:pt>
                <c:pt idx="28304">
                  <c:v>41723.332000000002</c:v>
                </c:pt>
                <c:pt idx="28305">
                  <c:v>41723.374000000003</c:v>
                </c:pt>
                <c:pt idx="28306">
                  <c:v>41723.415000000001</c:v>
                </c:pt>
                <c:pt idx="28307">
                  <c:v>41723.457000000002</c:v>
                </c:pt>
                <c:pt idx="28308">
                  <c:v>41723.498</c:v>
                </c:pt>
                <c:pt idx="28309">
                  <c:v>41723.54</c:v>
                </c:pt>
                <c:pt idx="28310">
                  <c:v>41723.582000000002</c:v>
                </c:pt>
                <c:pt idx="28311">
                  <c:v>41723.624000000003</c:v>
                </c:pt>
                <c:pt idx="28312">
                  <c:v>41723.665000000001</c:v>
                </c:pt>
                <c:pt idx="28313">
                  <c:v>41723.707000000002</c:v>
                </c:pt>
                <c:pt idx="28314">
                  <c:v>41723.748</c:v>
                </c:pt>
                <c:pt idx="28315">
                  <c:v>41723.79</c:v>
                </c:pt>
                <c:pt idx="28316">
                  <c:v>41723.832000000002</c:v>
                </c:pt>
                <c:pt idx="28317">
                  <c:v>41723.874000000003</c:v>
                </c:pt>
                <c:pt idx="28318">
                  <c:v>41723.915000000001</c:v>
                </c:pt>
                <c:pt idx="28319">
                  <c:v>41723.957000000002</c:v>
                </c:pt>
                <c:pt idx="28320">
                  <c:v>41723.998</c:v>
                </c:pt>
                <c:pt idx="28321">
                  <c:v>41724.04</c:v>
                </c:pt>
                <c:pt idx="28322">
                  <c:v>41724.082000000002</c:v>
                </c:pt>
                <c:pt idx="28323">
                  <c:v>41724.124000000003</c:v>
                </c:pt>
                <c:pt idx="28324">
                  <c:v>41724.165000000001</c:v>
                </c:pt>
                <c:pt idx="28325">
                  <c:v>41724.207000000002</c:v>
                </c:pt>
                <c:pt idx="28326">
                  <c:v>41724.249000000003</c:v>
                </c:pt>
                <c:pt idx="28327">
                  <c:v>41724.29</c:v>
                </c:pt>
                <c:pt idx="28328">
                  <c:v>41724.330999999998</c:v>
                </c:pt>
                <c:pt idx="28329">
                  <c:v>41724.374000000003</c:v>
                </c:pt>
                <c:pt idx="28330">
                  <c:v>41724.415000000001</c:v>
                </c:pt>
                <c:pt idx="28331">
                  <c:v>41724.457000000002</c:v>
                </c:pt>
                <c:pt idx="28332">
                  <c:v>41724.498</c:v>
                </c:pt>
                <c:pt idx="28333">
                  <c:v>41724.54</c:v>
                </c:pt>
                <c:pt idx="28334">
                  <c:v>41724.582000000002</c:v>
                </c:pt>
                <c:pt idx="28335">
                  <c:v>41724.623</c:v>
                </c:pt>
                <c:pt idx="28336">
                  <c:v>41724.665000000001</c:v>
                </c:pt>
                <c:pt idx="28337">
                  <c:v>41724.707000000002</c:v>
                </c:pt>
                <c:pt idx="28338">
                  <c:v>41724.749000000003</c:v>
                </c:pt>
                <c:pt idx="28339">
                  <c:v>41724.79</c:v>
                </c:pt>
                <c:pt idx="28340">
                  <c:v>41724.832000000002</c:v>
                </c:pt>
                <c:pt idx="28341">
                  <c:v>41724.874000000003</c:v>
                </c:pt>
                <c:pt idx="28342">
                  <c:v>41724.915999999997</c:v>
                </c:pt>
                <c:pt idx="28343">
                  <c:v>41724.957000000002</c:v>
                </c:pt>
                <c:pt idx="28344">
                  <c:v>41724.999000000003</c:v>
                </c:pt>
                <c:pt idx="28345">
                  <c:v>41725.040000000001</c:v>
                </c:pt>
                <c:pt idx="28346">
                  <c:v>41725.082000000002</c:v>
                </c:pt>
                <c:pt idx="28347">
                  <c:v>41725.123</c:v>
                </c:pt>
                <c:pt idx="28348">
                  <c:v>41725.165000000001</c:v>
                </c:pt>
                <c:pt idx="28349">
                  <c:v>41725.207000000002</c:v>
                </c:pt>
                <c:pt idx="28350">
                  <c:v>41725.248</c:v>
                </c:pt>
                <c:pt idx="28351">
                  <c:v>41725.29</c:v>
                </c:pt>
                <c:pt idx="28352">
                  <c:v>41725.332000000002</c:v>
                </c:pt>
                <c:pt idx="28353">
                  <c:v>41725.374000000003</c:v>
                </c:pt>
                <c:pt idx="28354">
                  <c:v>41725.415000000001</c:v>
                </c:pt>
                <c:pt idx="28355">
                  <c:v>41725.457000000002</c:v>
                </c:pt>
                <c:pt idx="28356">
                  <c:v>41725.499000000003</c:v>
                </c:pt>
                <c:pt idx="28357">
                  <c:v>41725.54</c:v>
                </c:pt>
                <c:pt idx="28358">
                  <c:v>41725.582000000002</c:v>
                </c:pt>
                <c:pt idx="28359">
                  <c:v>41725.623</c:v>
                </c:pt>
                <c:pt idx="28360">
                  <c:v>41725.665000000001</c:v>
                </c:pt>
                <c:pt idx="28361">
                  <c:v>41725.707000000002</c:v>
                </c:pt>
                <c:pt idx="28362">
                  <c:v>41725.748</c:v>
                </c:pt>
                <c:pt idx="28363">
                  <c:v>41725.79</c:v>
                </c:pt>
                <c:pt idx="28364">
                  <c:v>41725.832000000002</c:v>
                </c:pt>
                <c:pt idx="28365">
                  <c:v>41725.873</c:v>
                </c:pt>
                <c:pt idx="28366">
                  <c:v>41725.915000000001</c:v>
                </c:pt>
                <c:pt idx="28367">
                  <c:v>41725.957000000002</c:v>
                </c:pt>
                <c:pt idx="28368">
                  <c:v>41725.999000000003</c:v>
                </c:pt>
                <c:pt idx="28369">
                  <c:v>41726.04</c:v>
                </c:pt>
                <c:pt idx="28370">
                  <c:v>41726.080999999998</c:v>
                </c:pt>
                <c:pt idx="28371">
                  <c:v>41726.124000000003</c:v>
                </c:pt>
                <c:pt idx="28372">
                  <c:v>41726.165999999997</c:v>
                </c:pt>
                <c:pt idx="28373">
                  <c:v>41726.207000000002</c:v>
                </c:pt>
                <c:pt idx="28374">
                  <c:v>41726.249000000003</c:v>
                </c:pt>
                <c:pt idx="28375">
                  <c:v>41726.29</c:v>
                </c:pt>
                <c:pt idx="28376">
                  <c:v>41726.332000000002</c:v>
                </c:pt>
                <c:pt idx="28377">
                  <c:v>41726.374000000003</c:v>
                </c:pt>
                <c:pt idx="28378">
                  <c:v>41726.415999999997</c:v>
                </c:pt>
                <c:pt idx="28379">
                  <c:v>41726.457000000002</c:v>
                </c:pt>
                <c:pt idx="28380">
                  <c:v>41726.499000000003</c:v>
                </c:pt>
                <c:pt idx="28381">
                  <c:v>41726.54</c:v>
                </c:pt>
                <c:pt idx="28382">
                  <c:v>41726.582000000002</c:v>
                </c:pt>
                <c:pt idx="28383">
                  <c:v>41726.624000000003</c:v>
                </c:pt>
                <c:pt idx="28384">
                  <c:v>41726.665000000001</c:v>
                </c:pt>
                <c:pt idx="28385">
                  <c:v>41726.707000000002</c:v>
                </c:pt>
                <c:pt idx="28386">
                  <c:v>41726.748</c:v>
                </c:pt>
                <c:pt idx="28387">
                  <c:v>41726.79</c:v>
                </c:pt>
                <c:pt idx="28388">
                  <c:v>41726.832000000002</c:v>
                </c:pt>
                <c:pt idx="28389">
                  <c:v>41726.873</c:v>
                </c:pt>
                <c:pt idx="28390">
                  <c:v>41726.915000000001</c:v>
                </c:pt>
                <c:pt idx="28391">
                  <c:v>41726.957000000002</c:v>
                </c:pt>
                <c:pt idx="28392">
                  <c:v>41726.998</c:v>
                </c:pt>
                <c:pt idx="28393">
                  <c:v>41727.040000000001</c:v>
                </c:pt>
                <c:pt idx="28394">
                  <c:v>41727.082000000002</c:v>
                </c:pt>
                <c:pt idx="28395">
                  <c:v>41727.124000000003</c:v>
                </c:pt>
                <c:pt idx="28396">
                  <c:v>41727.165000000001</c:v>
                </c:pt>
                <c:pt idx="28397">
                  <c:v>41727.207000000002</c:v>
                </c:pt>
                <c:pt idx="28398">
                  <c:v>41727.249000000003</c:v>
                </c:pt>
                <c:pt idx="28399">
                  <c:v>41727.29</c:v>
                </c:pt>
                <c:pt idx="28400">
                  <c:v>41727.332000000002</c:v>
                </c:pt>
                <c:pt idx="28401">
                  <c:v>41727.374000000003</c:v>
                </c:pt>
                <c:pt idx="28402">
                  <c:v>41727.415000000001</c:v>
                </c:pt>
                <c:pt idx="28403">
                  <c:v>41727.457000000002</c:v>
                </c:pt>
                <c:pt idx="28404">
                  <c:v>41727.498</c:v>
                </c:pt>
                <c:pt idx="28405">
                  <c:v>41727.54</c:v>
                </c:pt>
                <c:pt idx="28406">
                  <c:v>41727.582000000002</c:v>
                </c:pt>
                <c:pt idx="28407">
                  <c:v>41727.624000000003</c:v>
                </c:pt>
                <c:pt idx="28408">
                  <c:v>41727.665000000001</c:v>
                </c:pt>
                <c:pt idx="28409">
                  <c:v>41727.707000000002</c:v>
                </c:pt>
                <c:pt idx="28410">
                  <c:v>41727.749000000003</c:v>
                </c:pt>
                <c:pt idx="28411">
                  <c:v>41727.79</c:v>
                </c:pt>
                <c:pt idx="28412">
                  <c:v>41727.832000000002</c:v>
                </c:pt>
                <c:pt idx="28413">
                  <c:v>41727.873</c:v>
                </c:pt>
                <c:pt idx="28414">
                  <c:v>41727.915000000001</c:v>
                </c:pt>
                <c:pt idx="28415">
                  <c:v>41727.957000000002</c:v>
                </c:pt>
                <c:pt idx="28416">
                  <c:v>41727.999000000003</c:v>
                </c:pt>
                <c:pt idx="28417">
                  <c:v>41728.04</c:v>
                </c:pt>
                <c:pt idx="28418">
                  <c:v>41728.082000000002</c:v>
                </c:pt>
                <c:pt idx="28419">
                  <c:v>41728.124000000003</c:v>
                </c:pt>
                <c:pt idx="28420">
                  <c:v>41728.165000000001</c:v>
                </c:pt>
                <c:pt idx="28421">
                  <c:v>41728.207000000002</c:v>
                </c:pt>
                <c:pt idx="28422">
                  <c:v>41728.249000000003</c:v>
                </c:pt>
                <c:pt idx="28423">
                  <c:v>41728.29</c:v>
                </c:pt>
                <c:pt idx="28424">
                  <c:v>41728.332000000002</c:v>
                </c:pt>
                <c:pt idx="28425">
                  <c:v>41728.374000000003</c:v>
                </c:pt>
                <c:pt idx="28426">
                  <c:v>41728.415000000001</c:v>
                </c:pt>
                <c:pt idx="28427">
                  <c:v>41728.457000000002</c:v>
                </c:pt>
                <c:pt idx="28428">
                  <c:v>41728.498</c:v>
                </c:pt>
                <c:pt idx="28429">
                  <c:v>41728.54</c:v>
                </c:pt>
                <c:pt idx="28430">
                  <c:v>41728.582000000002</c:v>
                </c:pt>
                <c:pt idx="28431">
                  <c:v>41728.623</c:v>
                </c:pt>
                <c:pt idx="28432">
                  <c:v>41728.665000000001</c:v>
                </c:pt>
                <c:pt idx="28433">
                  <c:v>41728.707000000002</c:v>
                </c:pt>
                <c:pt idx="28434">
                  <c:v>41728.748</c:v>
                </c:pt>
                <c:pt idx="28435">
                  <c:v>41728.79</c:v>
                </c:pt>
                <c:pt idx="28436">
                  <c:v>41728.832000000002</c:v>
                </c:pt>
                <c:pt idx="28437">
                  <c:v>41728.874000000003</c:v>
                </c:pt>
                <c:pt idx="28438">
                  <c:v>41728.915000000001</c:v>
                </c:pt>
                <c:pt idx="28439">
                  <c:v>41728.957000000002</c:v>
                </c:pt>
                <c:pt idx="28440">
                  <c:v>41728.999000000003</c:v>
                </c:pt>
                <c:pt idx="28441">
                  <c:v>41729.040000000001</c:v>
                </c:pt>
                <c:pt idx="28442">
                  <c:v>41729.082000000002</c:v>
                </c:pt>
                <c:pt idx="28443">
                  <c:v>41729.123</c:v>
                </c:pt>
                <c:pt idx="28444">
                  <c:v>41729.165000000001</c:v>
                </c:pt>
                <c:pt idx="28445">
                  <c:v>41729.205999999998</c:v>
                </c:pt>
                <c:pt idx="28446">
                  <c:v>41729.248</c:v>
                </c:pt>
                <c:pt idx="28447">
                  <c:v>41729.29</c:v>
                </c:pt>
                <c:pt idx="28448">
                  <c:v>41729.332000000002</c:v>
                </c:pt>
                <c:pt idx="28449">
                  <c:v>41729.374000000003</c:v>
                </c:pt>
                <c:pt idx="28450">
                  <c:v>41729.415000000001</c:v>
                </c:pt>
                <c:pt idx="28451">
                  <c:v>41729.457000000002</c:v>
                </c:pt>
                <c:pt idx="28452">
                  <c:v>41729.498</c:v>
                </c:pt>
                <c:pt idx="28453">
                  <c:v>41729.54</c:v>
                </c:pt>
                <c:pt idx="28454">
                  <c:v>41729.582000000002</c:v>
                </c:pt>
                <c:pt idx="28455">
                  <c:v>41729.624000000003</c:v>
                </c:pt>
                <c:pt idx="28456">
                  <c:v>41729.665000000001</c:v>
                </c:pt>
                <c:pt idx="28457">
                  <c:v>41729.707000000002</c:v>
                </c:pt>
                <c:pt idx="28458">
                  <c:v>41729.748</c:v>
                </c:pt>
                <c:pt idx="28459">
                  <c:v>41729.79</c:v>
                </c:pt>
                <c:pt idx="28460">
                  <c:v>41729.832000000002</c:v>
                </c:pt>
                <c:pt idx="28461">
                  <c:v>41729.873</c:v>
                </c:pt>
                <c:pt idx="28462">
                  <c:v>41729.915000000001</c:v>
                </c:pt>
                <c:pt idx="28463">
                  <c:v>41729.955999999998</c:v>
                </c:pt>
                <c:pt idx="28464">
                  <c:v>41729.998</c:v>
                </c:pt>
                <c:pt idx="28465">
                  <c:v>41730.04</c:v>
                </c:pt>
                <c:pt idx="28466">
                  <c:v>41730.080999999998</c:v>
                </c:pt>
                <c:pt idx="28467">
                  <c:v>41730.123</c:v>
                </c:pt>
                <c:pt idx="28468">
                  <c:v>41730.165000000001</c:v>
                </c:pt>
                <c:pt idx="28469">
                  <c:v>41730.207000000002</c:v>
                </c:pt>
                <c:pt idx="28470">
                  <c:v>41730.248</c:v>
                </c:pt>
                <c:pt idx="28471">
                  <c:v>41730.29</c:v>
                </c:pt>
                <c:pt idx="28472">
                  <c:v>41730.332000000002</c:v>
                </c:pt>
                <c:pt idx="28473">
                  <c:v>41730.373</c:v>
                </c:pt>
                <c:pt idx="28474">
                  <c:v>41730.415000000001</c:v>
                </c:pt>
                <c:pt idx="28475">
                  <c:v>41730.457000000002</c:v>
                </c:pt>
                <c:pt idx="28476">
                  <c:v>41730.499000000003</c:v>
                </c:pt>
                <c:pt idx="28477">
                  <c:v>41730.54</c:v>
                </c:pt>
                <c:pt idx="28478">
                  <c:v>41730.582000000002</c:v>
                </c:pt>
                <c:pt idx="28479">
                  <c:v>41730.623</c:v>
                </c:pt>
                <c:pt idx="28480">
                  <c:v>41730.665000000001</c:v>
                </c:pt>
                <c:pt idx="28481">
                  <c:v>41730.707000000002</c:v>
                </c:pt>
                <c:pt idx="28482">
                  <c:v>41730.748</c:v>
                </c:pt>
                <c:pt idx="28483">
                  <c:v>41730.79</c:v>
                </c:pt>
                <c:pt idx="28484">
                  <c:v>41730.832000000002</c:v>
                </c:pt>
                <c:pt idx="28485">
                  <c:v>41730.873</c:v>
                </c:pt>
                <c:pt idx="28486">
                  <c:v>41730.915000000001</c:v>
                </c:pt>
                <c:pt idx="28487">
                  <c:v>41730.957000000002</c:v>
                </c:pt>
                <c:pt idx="28488">
                  <c:v>41730.998</c:v>
                </c:pt>
                <c:pt idx="28489">
                  <c:v>41731.040000000001</c:v>
                </c:pt>
                <c:pt idx="28490">
                  <c:v>41731.082000000002</c:v>
                </c:pt>
                <c:pt idx="28491">
                  <c:v>41731.124000000003</c:v>
                </c:pt>
                <c:pt idx="28492">
                  <c:v>41731.165000000001</c:v>
                </c:pt>
                <c:pt idx="28493">
                  <c:v>41731.207000000002</c:v>
                </c:pt>
                <c:pt idx="28494">
                  <c:v>41731.249000000003</c:v>
                </c:pt>
                <c:pt idx="28495">
                  <c:v>41731.29</c:v>
                </c:pt>
                <c:pt idx="28496">
                  <c:v>41731.332000000002</c:v>
                </c:pt>
                <c:pt idx="28497">
                  <c:v>41731.373</c:v>
                </c:pt>
                <c:pt idx="28498">
                  <c:v>41731.415000000001</c:v>
                </c:pt>
                <c:pt idx="28499">
                  <c:v>41731.457000000002</c:v>
                </c:pt>
                <c:pt idx="28500">
                  <c:v>41731.498</c:v>
                </c:pt>
                <c:pt idx="28501">
                  <c:v>41731.54</c:v>
                </c:pt>
                <c:pt idx="28502">
                  <c:v>41731.582000000002</c:v>
                </c:pt>
                <c:pt idx="28503">
                  <c:v>41731.623</c:v>
                </c:pt>
                <c:pt idx="28504">
                  <c:v>41731.665000000001</c:v>
                </c:pt>
                <c:pt idx="28505">
                  <c:v>41731.707000000002</c:v>
                </c:pt>
                <c:pt idx="28506">
                  <c:v>41731.749000000003</c:v>
                </c:pt>
                <c:pt idx="28507">
                  <c:v>41731.79</c:v>
                </c:pt>
                <c:pt idx="28508">
                  <c:v>41731.832000000002</c:v>
                </c:pt>
                <c:pt idx="28509">
                  <c:v>41731.874000000003</c:v>
                </c:pt>
                <c:pt idx="28510">
                  <c:v>41731.915000000001</c:v>
                </c:pt>
                <c:pt idx="28511">
                  <c:v>41731.957000000002</c:v>
                </c:pt>
                <c:pt idx="28512">
                  <c:v>41731.998</c:v>
                </c:pt>
                <c:pt idx="28513">
                  <c:v>41732.04</c:v>
                </c:pt>
                <c:pt idx="28514">
                  <c:v>41732.080999999998</c:v>
                </c:pt>
                <c:pt idx="28515">
                  <c:v>41732.123</c:v>
                </c:pt>
                <c:pt idx="28516">
                  <c:v>41732.165000000001</c:v>
                </c:pt>
                <c:pt idx="28517">
                  <c:v>41732.207000000002</c:v>
                </c:pt>
                <c:pt idx="28518">
                  <c:v>41732.249000000003</c:v>
                </c:pt>
                <c:pt idx="28519">
                  <c:v>41732.29</c:v>
                </c:pt>
                <c:pt idx="28520">
                  <c:v>41732.332000000002</c:v>
                </c:pt>
                <c:pt idx="28521">
                  <c:v>41732.374000000003</c:v>
                </c:pt>
                <c:pt idx="28522">
                  <c:v>41732.415000000001</c:v>
                </c:pt>
                <c:pt idx="28523">
                  <c:v>41732.457000000002</c:v>
                </c:pt>
                <c:pt idx="28524">
                  <c:v>41732.498</c:v>
                </c:pt>
                <c:pt idx="28525">
                  <c:v>41732.54</c:v>
                </c:pt>
                <c:pt idx="28526">
                  <c:v>41732.582000000002</c:v>
                </c:pt>
                <c:pt idx="28527">
                  <c:v>41732.624000000003</c:v>
                </c:pt>
                <c:pt idx="28528">
                  <c:v>41732.665000000001</c:v>
                </c:pt>
                <c:pt idx="28529">
                  <c:v>41732.707000000002</c:v>
                </c:pt>
                <c:pt idx="28530">
                  <c:v>41732.748</c:v>
                </c:pt>
                <c:pt idx="28531">
                  <c:v>41732.79</c:v>
                </c:pt>
                <c:pt idx="28532">
                  <c:v>41732.830999999998</c:v>
                </c:pt>
                <c:pt idx="28533">
                  <c:v>41732.873</c:v>
                </c:pt>
                <c:pt idx="28534">
                  <c:v>41732.915000000001</c:v>
                </c:pt>
                <c:pt idx="28535">
                  <c:v>41732.957000000002</c:v>
                </c:pt>
                <c:pt idx="28536">
                  <c:v>41732.999000000003</c:v>
                </c:pt>
                <c:pt idx="28537">
                  <c:v>41733.040000000001</c:v>
                </c:pt>
                <c:pt idx="28538">
                  <c:v>41733.082000000002</c:v>
                </c:pt>
                <c:pt idx="28539">
                  <c:v>41733.123</c:v>
                </c:pt>
                <c:pt idx="28540">
                  <c:v>41733.165000000001</c:v>
                </c:pt>
                <c:pt idx="28541">
                  <c:v>41733.207000000002</c:v>
                </c:pt>
                <c:pt idx="28542">
                  <c:v>41733.248</c:v>
                </c:pt>
                <c:pt idx="28543">
                  <c:v>41733.29</c:v>
                </c:pt>
                <c:pt idx="28544">
                  <c:v>41733.332000000002</c:v>
                </c:pt>
                <c:pt idx="28545">
                  <c:v>41733.373</c:v>
                </c:pt>
                <c:pt idx="28546">
                  <c:v>41733.415000000001</c:v>
                </c:pt>
                <c:pt idx="28547">
                  <c:v>41733.457000000002</c:v>
                </c:pt>
                <c:pt idx="28548">
                  <c:v>41733.498</c:v>
                </c:pt>
                <c:pt idx="28549">
                  <c:v>41733.54</c:v>
                </c:pt>
                <c:pt idx="28550">
                  <c:v>41733.582000000002</c:v>
                </c:pt>
                <c:pt idx="28551">
                  <c:v>41733.624000000003</c:v>
                </c:pt>
                <c:pt idx="28552">
                  <c:v>41733.665000000001</c:v>
                </c:pt>
                <c:pt idx="28553">
                  <c:v>41733.707000000002</c:v>
                </c:pt>
                <c:pt idx="28554">
                  <c:v>41733.749000000003</c:v>
                </c:pt>
                <c:pt idx="28555">
                  <c:v>41733.79</c:v>
                </c:pt>
                <c:pt idx="28556">
                  <c:v>41733.832000000002</c:v>
                </c:pt>
                <c:pt idx="28557">
                  <c:v>41733.874000000003</c:v>
                </c:pt>
                <c:pt idx="28558">
                  <c:v>41733.915000000001</c:v>
                </c:pt>
                <c:pt idx="28559">
                  <c:v>41733.957000000002</c:v>
                </c:pt>
                <c:pt idx="28560">
                  <c:v>41733.999000000003</c:v>
                </c:pt>
                <c:pt idx="28561">
                  <c:v>41734.04</c:v>
                </c:pt>
                <c:pt idx="28562">
                  <c:v>41734.082000000002</c:v>
                </c:pt>
                <c:pt idx="28563">
                  <c:v>41734.123</c:v>
                </c:pt>
                <c:pt idx="28564">
                  <c:v>41734.165000000001</c:v>
                </c:pt>
                <c:pt idx="28565">
                  <c:v>41734.207000000002</c:v>
                </c:pt>
                <c:pt idx="28566">
                  <c:v>41734.249000000003</c:v>
                </c:pt>
                <c:pt idx="28567">
                  <c:v>41734.29</c:v>
                </c:pt>
                <c:pt idx="28568">
                  <c:v>41734.332000000002</c:v>
                </c:pt>
                <c:pt idx="28569">
                  <c:v>41734.374000000003</c:v>
                </c:pt>
                <c:pt idx="28570">
                  <c:v>41734.415000000001</c:v>
                </c:pt>
                <c:pt idx="28571">
                  <c:v>41734.457000000002</c:v>
                </c:pt>
                <c:pt idx="28572">
                  <c:v>41734.498</c:v>
                </c:pt>
                <c:pt idx="28573">
                  <c:v>41734.54</c:v>
                </c:pt>
                <c:pt idx="28574">
                  <c:v>41734.582000000002</c:v>
                </c:pt>
                <c:pt idx="28575">
                  <c:v>41734.624000000003</c:v>
                </c:pt>
                <c:pt idx="28576">
                  <c:v>41734.665000000001</c:v>
                </c:pt>
                <c:pt idx="28577">
                  <c:v>41734.707000000002</c:v>
                </c:pt>
                <c:pt idx="28578">
                  <c:v>41734.749000000003</c:v>
                </c:pt>
                <c:pt idx="28579">
                  <c:v>41734.79</c:v>
                </c:pt>
                <c:pt idx="28580">
                  <c:v>41734.832000000002</c:v>
                </c:pt>
                <c:pt idx="28581">
                  <c:v>41734.873</c:v>
                </c:pt>
                <c:pt idx="28582">
                  <c:v>41734.915000000001</c:v>
                </c:pt>
                <c:pt idx="28583">
                  <c:v>41734.957000000002</c:v>
                </c:pt>
                <c:pt idx="28584">
                  <c:v>41734.999000000003</c:v>
                </c:pt>
                <c:pt idx="28585">
                  <c:v>41735.040000000001</c:v>
                </c:pt>
                <c:pt idx="28586">
                  <c:v>41735.082000000002</c:v>
                </c:pt>
                <c:pt idx="28587">
                  <c:v>41735.123</c:v>
                </c:pt>
                <c:pt idx="28588">
                  <c:v>41735.165000000001</c:v>
                </c:pt>
                <c:pt idx="28589">
                  <c:v>41735.207000000002</c:v>
                </c:pt>
                <c:pt idx="28590">
                  <c:v>41735.248</c:v>
                </c:pt>
                <c:pt idx="28591">
                  <c:v>41735.29</c:v>
                </c:pt>
                <c:pt idx="28592">
                  <c:v>41735.332000000002</c:v>
                </c:pt>
                <c:pt idx="28593">
                  <c:v>41735.373</c:v>
                </c:pt>
                <c:pt idx="28594">
                  <c:v>41735.415000000001</c:v>
                </c:pt>
                <c:pt idx="28595">
                  <c:v>41735.457000000002</c:v>
                </c:pt>
                <c:pt idx="28596">
                  <c:v>41735.499000000003</c:v>
                </c:pt>
                <c:pt idx="28597">
                  <c:v>41735.54</c:v>
                </c:pt>
                <c:pt idx="28598">
                  <c:v>41735.582000000002</c:v>
                </c:pt>
                <c:pt idx="28599">
                  <c:v>41735.624000000003</c:v>
                </c:pt>
                <c:pt idx="28600">
                  <c:v>41735.665000000001</c:v>
                </c:pt>
                <c:pt idx="28601">
                  <c:v>41735.707000000002</c:v>
                </c:pt>
                <c:pt idx="28602">
                  <c:v>41735.748</c:v>
                </c:pt>
                <c:pt idx="28603">
                  <c:v>41735.79</c:v>
                </c:pt>
                <c:pt idx="28604">
                  <c:v>41735.832000000002</c:v>
                </c:pt>
                <c:pt idx="28605">
                  <c:v>41735.873</c:v>
                </c:pt>
                <c:pt idx="28606">
                  <c:v>41735.915000000001</c:v>
                </c:pt>
                <c:pt idx="28607">
                  <c:v>41735.957000000002</c:v>
                </c:pt>
                <c:pt idx="28608">
                  <c:v>41735.999000000003</c:v>
                </c:pt>
                <c:pt idx="28609">
                  <c:v>41736.04</c:v>
                </c:pt>
                <c:pt idx="28610">
                  <c:v>41736.082000000002</c:v>
                </c:pt>
                <c:pt idx="28611">
                  <c:v>41736.124000000003</c:v>
                </c:pt>
                <c:pt idx="28612">
                  <c:v>41736.165999999997</c:v>
                </c:pt>
                <c:pt idx="28613">
                  <c:v>41736.207000000002</c:v>
                </c:pt>
                <c:pt idx="28614">
                  <c:v>41736.249000000003</c:v>
                </c:pt>
                <c:pt idx="28615">
                  <c:v>41736.29</c:v>
                </c:pt>
                <c:pt idx="28616">
                  <c:v>41736.332000000002</c:v>
                </c:pt>
                <c:pt idx="28617">
                  <c:v>41736.373</c:v>
                </c:pt>
                <c:pt idx="28618">
                  <c:v>41736.415000000001</c:v>
                </c:pt>
                <c:pt idx="28619">
                  <c:v>41736.455999999998</c:v>
                </c:pt>
                <c:pt idx="28620">
                  <c:v>41736.498</c:v>
                </c:pt>
                <c:pt idx="28621">
                  <c:v>41736.54</c:v>
                </c:pt>
                <c:pt idx="28622">
                  <c:v>41736.580999999998</c:v>
                </c:pt>
                <c:pt idx="28623">
                  <c:v>41736.623</c:v>
                </c:pt>
                <c:pt idx="28624">
                  <c:v>41736.665000000001</c:v>
                </c:pt>
                <c:pt idx="28625">
                  <c:v>41736.707000000002</c:v>
                </c:pt>
                <c:pt idx="28626">
                  <c:v>41736.748</c:v>
                </c:pt>
                <c:pt idx="28627">
                  <c:v>41736.79</c:v>
                </c:pt>
                <c:pt idx="28628">
                  <c:v>41736.830999999998</c:v>
                </c:pt>
                <c:pt idx="28629">
                  <c:v>41736.873</c:v>
                </c:pt>
                <c:pt idx="28630">
                  <c:v>41736.915000000001</c:v>
                </c:pt>
                <c:pt idx="28631">
                  <c:v>41736.957000000002</c:v>
                </c:pt>
                <c:pt idx="28632">
                  <c:v>41736.998</c:v>
                </c:pt>
                <c:pt idx="28633">
                  <c:v>41737.040000000001</c:v>
                </c:pt>
                <c:pt idx="28634">
                  <c:v>41737.082000000002</c:v>
                </c:pt>
                <c:pt idx="28635">
                  <c:v>41737.123</c:v>
                </c:pt>
                <c:pt idx="28636">
                  <c:v>41737.165000000001</c:v>
                </c:pt>
                <c:pt idx="28637">
                  <c:v>41737.207000000002</c:v>
                </c:pt>
                <c:pt idx="28638">
                  <c:v>41737.248</c:v>
                </c:pt>
                <c:pt idx="28639">
                  <c:v>41737.29</c:v>
                </c:pt>
                <c:pt idx="28640">
                  <c:v>41737.332000000002</c:v>
                </c:pt>
                <c:pt idx="28641">
                  <c:v>41737.373</c:v>
                </c:pt>
                <c:pt idx="28642">
                  <c:v>41737.415000000001</c:v>
                </c:pt>
                <c:pt idx="28643">
                  <c:v>41737.457000000002</c:v>
                </c:pt>
                <c:pt idx="28644">
                  <c:v>41737.499000000003</c:v>
                </c:pt>
                <c:pt idx="28645">
                  <c:v>41737.540999999997</c:v>
                </c:pt>
                <c:pt idx="28646">
                  <c:v>41737.582000000002</c:v>
                </c:pt>
                <c:pt idx="28647">
                  <c:v>41737.624000000003</c:v>
                </c:pt>
                <c:pt idx="28648">
                  <c:v>41737.665000000001</c:v>
                </c:pt>
                <c:pt idx="28649">
                  <c:v>41737.707000000002</c:v>
                </c:pt>
                <c:pt idx="28650">
                  <c:v>41737.749000000003</c:v>
                </c:pt>
                <c:pt idx="28651">
                  <c:v>41737.79</c:v>
                </c:pt>
                <c:pt idx="28652">
                  <c:v>41737.832000000002</c:v>
                </c:pt>
                <c:pt idx="28653">
                  <c:v>41737.874000000003</c:v>
                </c:pt>
                <c:pt idx="28654">
                  <c:v>41737.915000000001</c:v>
                </c:pt>
                <c:pt idx="28655">
                  <c:v>41737.957000000002</c:v>
                </c:pt>
                <c:pt idx="28656">
                  <c:v>41737.998</c:v>
                </c:pt>
                <c:pt idx="28657">
                  <c:v>41738.040999999997</c:v>
                </c:pt>
                <c:pt idx="28658">
                  <c:v>41738.082000000002</c:v>
                </c:pt>
                <c:pt idx="28659">
                  <c:v>41738.123</c:v>
                </c:pt>
                <c:pt idx="28660">
                  <c:v>41738.165000000001</c:v>
                </c:pt>
                <c:pt idx="28661">
                  <c:v>41738.207000000002</c:v>
                </c:pt>
                <c:pt idx="28662">
                  <c:v>41738.248</c:v>
                </c:pt>
                <c:pt idx="28663">
                  <c:v>41738.29</c:v>
                </c:pt>
                <c:pt idx="28664">
                  <c:v>41738.332000000002</c:v>
                </c:pt>
                <c:pt idx="28665">
                  <c:v>41738.373</c:v>
                </c:pt>
                <c:pt idx="28666">
                  <c:v>41738.415000000001</c:v>
                </c:pt>
                <c:pt idx="28667">
                  <c:v>41738.457000000002</c:v>
                </c:pt>
                <c:pt idx="28668">
                  <c:v>41738.499000000003</c:v>
                </c:pt>
                <c:pt idx="28669">
                  <c:v>41738.54</c:v>
                </c:pt>
                <c:pt idx="28670">
                  <c:v>41738.582000000002</c:v>
                </c:pt>
                <c:pt idx="28671">
                  <c:v>41738.624000000003</c:v>
                </c:pt>
                <c:pt idx="28672">
                  <c:v>41738.665000000001</c:v>
                </c:pt>
                <c:pt idx="28673">
                  <c:v>41738.707000000002</c:v>
                </c:pt>
                <c:pt idx="28674">
                  <c:v>41738.748</c:v>
                </c:pt>
                <c:pt idx="28675">
                  <c:v>41738.79</c:v>
                </c:pt>
                <c:pt idx="28676">
                  <c:v>41738.830999999998</c:v>
                </c:pt>
                <c:pt idx="28677">
                  <c:v>41738.873</c:v>
                </c:pt>
                <c:pt idx="28678">
                  <c:v>41738.915000000001</c:v>
                </c:pt>
                <c:pt idx="28679">
                  <c:v>41738.957000000002</c:v>
                </c:pt>
                <c:pt idx="28680">
                  <c:v>41738.999000000003</c:v>
                </c:pt>
                <c:pt idx="28681">
                  <c:v>41739.040000000001</c:v>
                </c:pt>
                <c:pt idx="28682">
                  <c:v>41739.082000000002</c:v>
                </c:pt>
                <c:pt idx="28683">
                  <c:v>41739.123</c:v>
                </c:pt>
                <c:pt idx="28684">
                  <c:v>41739.165000000001</c:v>
                </c:pt>
                <c:pt idx="28685">
                  <c:v>41739.207000000002</c:v>
                </c:pt>
                <c:pt idx="28686">
                  <c:v>41739.249000000003</c:v>
                </c:pt>
                <c:pt idx="28687">
                  <c:v>41739.29</c:v>
                </c:pt>
                <c:pt idx="28688">
                  <c:v>41739.332000000002</c:v>
                </c:pt>
                <c:pt idx="28689">
                  <c:v>41739.373</c:v>
                </c:pt>
                <c:pt idx="28690">
                  <c:v>41739.415000000001</c:v>
                </c:pt>
                <c:pt idx="28691">
                  <c:v>41739.455999999998</c:v>
                </c:pt>
                <c:pt idx="28692">
                  <c:v>41739.498</c:v>
                </c:pt>
                <c:pt idx="28693">
                  <c:v>41739.54</c:v>
                </c:pt>
                <c:pt idx="28694">
                  <c:v>41739.582000000002</c:v>
                </c:pt>
                <c:pt idx="28695">
                  <c:v>41739.623</c:v>
                </c:pt>
                <c:pt idx="28696">
                  <c:v>41739.665000000001</c:v>
                </c:pt>
                <c:pt idx="28697">
                  <c:v>41739.707000000002</c:v>
                </c:pt>
                <c:pt idx="28698">
                  <c:v>41739.748</c:v>
                </c:pt>
                <c:pt idx="28699">
                  <c:v>41739.79</c:v>
                </c:pt>
                <c:pt idx="28700">
                  <c:v>41739.832000000002</c:v>
                </c:pt>
                <c:pt idx="28701">
                  <c:v>41739.874000000003</c:v>
                </c:pt>
                <c:pt idx="28702">
                  <c:v>41739.915000000001</c:v>
                </c:pt>
                <c:pt idx="28703">
                  <c:v>41739.957000000002</c:v>
                </c:pt>
                <c:pt idx="28704">
                  <c:v>41739.999000000003</c:v>
                </c:pt>
                <c:pt idx="28705">
                  <c:v>41740.04</c:v>
                </c:pt>
                <c:pt idx="28706">
                  <c:v>41740.082000000002</c:v>
                </c:pt>
                <c:pt idx="28707">
                  <c:v>41740.123</c:v>
                </c:pt>
                <c:pt idx="28708">
                  <c:v>41740.165000000001</c:v>
                </c:pt>
                <c:pt idx="28709">
                  <c:v>41740.205999999998</c:v>
                </c:pt>
                <c:pt idx="28710">
                  <c:v>41740.249000000003</c:v>
                </c:pt>
                <c:pt idx="28711">
                  <c:v>41740.29</c:v>
                </c:pt>
                <c:pt idx="28712">
                  <c:v>41740.332000000002</c:v>
                </c:pt>
                <c:pt idx="28713">
                  <c:v>41740.374000000003</c:v>
                </c:pt>
                <c:pt idx="28714">
                  <c:v>41740.415000000001</c:v>
                </c:pt>
                <c:pt idx="28715">
                  <c:v>41740.457000000002</c:v>
                </c:pt>
                <c:pt idx="28716">
                  <c:v>41740.498</c:v>
                </c:pt>
                <c:pt idx="28717">
                  <c:v>41740.54</c:v>
                </c:pt>
                <c:pt idx="28718">
                  <c:v>41740.582000000002</c:v>
                </c:pt>
                <c:pt idx="28719">
                  <c:v>41740.624000000003</c:v>
                </c:pt>
                <c:pt idx="28720">
                  <c:v>41740.665000000001</c:v>
                </c:pt>
                <c:pt idx="28721">
                  <c:v>41740.707000000002</c:v>
                </c:pt>
                <c:pt idx="28722">
                  <c:v>41740.748</c:v>
                </c:pt>
                <c:pt idx="28723">
                  <c:v>41740.79</c:v>
                </c:pt>
                <c:pt idx="28724">
                  <c:v>41740.832000000002</c:v>
                </c:pt>
                <c:pt idx="28725">
                  <c:v>41740.874000000003</c:v>
                </c:pt>
                <c:pt idx="28726">
                  <c:v>41740.915000000001</c:v>
                </c:pt>
                <c:pt idx="28727">
                  <c:v>41740.957000000002</c:v>
                </c:pt>
                <c:pt idx="28728">
                  <c:v>41740.998</c:v>
                </c:pt>
                <c:pt idx="28729">
                  <c:v>41741.040000000001</c:v>
                </c:pt>
                <c:pt idx="28730">
                  <c:v>41741.082000000002</c:v>
                </c:pt>
                <c:pt idx="28731">
                  <c:v>41741.123</c:v>
                </c:pt>
                <c:pt idx="28732">
                  <c:v>41741.165000000001</c:v>
                </c:pt>
                <c:pt idx="28733">
                  <c:v>41741.207000000002</c:v>
                </c:pt>
                <c:pt idx="28734">
                  <c:v>41741.248</c:v>
                </c:pt>
                <c:pt idx="28735">
                  <c:v>41741.29</c:v>
                </c:pt>
                <c:pt idx="28736">
                  <c:v>41741.332000000002</c:v>
                </c:pt>
                <c:pt idx="28737">
                  <c:v>41741.374000000003</c:v>
                </c:pt>
                <c:pt idx="28738">
                  <c:v>41741.415000000001</c:v>
                </c:pt>
                <c:pt idx="28739">
                  <c:v>41741.455999999998</c:v>
                </c:pt>
                <c:pt idx="28740">
                  <c:v>41741.499000000003</c:v>
                </c:pt>
                <c:pt idx="28741">
                  <c:v>41741.54</c:v>
                </c:pt>
                <c:pt idx="28742">
                  <c:v>41741.582000000002</c:v>
                </c:pt>
                <c:pt idx="28743">
                  <c:v>41741.624000000003</c:v>
                </c:pt>
                <c:pt idx="28744">
                  <c:v>41741.665000000001</c:v>
                </c:pt>
                <c:pt idx="28745">
                  <c:v>41741.707000000002</c:v>
                </c:pt>
                <c:pt idx="28746">
                  <c:v>41741.748</c:v>
                </c:pt>
                <c:pt idx="28747">
                  <c:v>41741.79</c:v>
                </c:pt>
                <c:pt idx="28748">
                  <c:v>41741.832000000002</c:v>
                </c:pt>
                <c:pt idx="28749">
                  <c:v>41741.873</c:v>
                </c:pt>
                <c:pt idx="28750">
                  <c:v>41741.915000000001</c:v>
                </c:pt>
                <c:pt idx="28751">
                  <c:v>41741.957000000002</c:v>
                </c:pt>
                <c:pt idx="28752">
                  <c:v>41741.998</c:v>
                </c:pt>
                <c:pt idx="28753">
                  <c:v>41742.04</c:v>
                </c:pt>
                <c:pt idx="28754">
                  <c:v>41742.080999999998</c:v>
                </c:pt>
                <c:pt idx="28755">
                  <c:v>41742.124000000003</c:v>
                </c:pt>
                <c:pt idx="28756">
                  <c:v>41742.165000000001</c:v>
                </c:pt>
                <c:pt idx="28757">
                  <c:v>41742.207000000002</c:v>
                </c:pt>
                <c:pt idx="28758">
                  <c:v>41742.248</c:v>
                </c:pt>
                <c:pt idx="28759">
                  <c:v>41742.29</c:v>
                </c:pt>
                <c:pt idx="28760">
                  <c:v>41742.332000000002</c:v>
                </c:pt>
                <c:pt idx="28761">
                  <c:v>41742.373</c:v>
                </c:pt>
                <c:pt idx="28762">
                  <c:v>41742.415000000001</c:v>
                </c:pt>
                <c:pt idx="28763">
                  <c:v>41742.457000000002</c:v>
                </c:pt>
                <c:pt idx="28764">
                  <c:v>41742.499000000003</c:v>
                </c:pt>
                <c:pt idx="28765">
                  <c:v>41742.54</c:v>
                </c:pt>
                <c:pt idx="28766">
                  <c:v>41742.582000000002</c:v>
                </c:pt>
                <c:pt idx="28767">
                  <c:v>41742.624000000003</c:v>
                </c:pt>
                <c:pt idx="28768">
                  <c:v>41742.665000000001</c:v>
                </c:pt>
                <c:pt idx="28769">
                  <c:v>41742.707000000002</c:v>
                </c:pt>
                <c:pt idx="28770">
                  <c:v>41742.749000000003</c:v>
                </c:pt>
                <c:pt idx="28771">
                  <c:v>41742.79</c:v>
                </c:pt>
                <c:pt idx="28772">
                  <c:v>41742.832000000002</c:v>
                </c:pt>
                <c:pt idx="28773">
                  <c:v>41742.874000000003</c:v>
                </c:pt>
                <c:pt idx="28774">
                  <c:v>41742.915000000001</c:v>
                </c:pt>
                <c:pt idx="28775">
                  <c:v>41742.957000000002</c:v>
                </c:pt>
                <c:pt idx="28776">
                  <c:v>41742.999000000003</c:v>
                </c:pt>
                <c:pt idx="28777">
                  <c:v>41743.040000000001</c:v>
                </c:pt>
                <c:pt idx="28778">
                  <c:v>41743.082000000002</c:v>
                </c:pt>
                <c:pt idx="28779">
                  <c:v>41743.124000000003</c:v>
                </c:pt>
                <c:pt idx="28780">
                  <c:v>41743.165000000001</c:v>
                </c:pt>
                <c:pt idx="28781">
                  <c:v>41743.207000000002</c:v>
                </c:pt>
                <c:pt idx="28782">
                  <c:v>41743.248</c:v>
                </c:pt>
                <c:pt idx="28783">
                  <c:v>41743.29</c:v>
                </c:pt>
                <c:pt idx="28784">
                  <c:v>41743.332000000002</c:v>
                </c:pt>
                <c:pt idx="28785">
                  <c:v>41743.373</c:v>
                </c:pt>
                <c:pt idx="28786">
                  <c:v>41743.415000000001</c:v>
                </c:pt>
                <c:pt idx="28787">
                  <c:v>41743.457000000002</c:v>
                </c:pt>
                <c:pt idx="28788">
                  <c:v>41743.498</c:v>
                </c:pt>
                <c:pt idx="28789">
                  <c:v>41743.54</c:v>
                </c:pt>
                <c:pt idx="28790">
                  <c:v>41743.582000000002</c:v>
                </c:pt>
                <c:pt idx="28791">
                  <c:v>41743.624000000003</c:v>
                </c:pt>
                <c:pt idx="28792">
                  <c:v>41743.665000000001</c:v>
                </c:pt>
                <c:pt idx="28793">
                  <c:v>41743.707000000002</c:v>
                </c:pt>
                <c:pt idx="28794">
                  <c:v>41743.748</c:v>
                </c:pt>
                <c:pt idx="28795">
                  <c:v>41743.79</c:v>
                </c:pt>
                <c:pt idx="28796">
                  <c:v>41743.832000000002</c:v>
                </c:pt>
                <c:pt idx="28797">
                  <c:v>41743.873</c:v>
                </c:pt>
                <c:pt idx="28798">
                  <c:v>41743.915000000001</c:v>
                </c:pt>
                <c:pt idx="28799">
                  <c:v>41743.957000000002</c:v>
                </c:pt>
                <c:pt idx="28800">
                  <c:v>41743.998</c:v>
                </c:pt>
                <c:pt idx="28801">
                  <c:v>41744.04</c:v>
                </c:pt>
                <c:pt idx="28802">
                  <c:v>41744.082000000002</c:v>
                </c:pt>
                <c:pt idx="28803">
                  <c:v>41744.124000000003</c:v>
                </c:pt>
                <c:pt idx="28804">
                  <c:v>41744.165000000001</c:v>
                </c:pt>
                <c:pt idx="28805">
                  <c:v>41744.207000000002</c:v>
                </c:pt>
                <c:pt idx="28806">
                  <c:v>41744.249000000003</c:v>
                </c:pt>
                <c:pt idx="28807">
                  <c:v>41744.29</c:v>
                </c:pt>
                <c:pt idx="28808">
                  <c:v>41744.332000000002</c:v>
                </c:pt>
                <c:pt idx="28809">
                  <c:v>41744.374000000003</c:v>
                </c:pt>
                <c:pt idx="28810">
                  <c:v>41744.415000000001</c:v>
                </c:pt>
                <c:pt idx="28811">
                  <c:v>41744.457000000002</c:v>
                </c:pt>
                <c:pt idx="28812">
                  <c:v>41744.499000000003</c:v>
                </c:pt>
                <c:pt idx="28813">
                  <c:v>41744.54</c:v>
                </c:pt>
                <c:pt idx="28814">
                  <c:v>41744.582000000002</c:v>
                </c:pt>
                <c:pt idx="28815">
                  <c:v>41744.624000000003</c:v>
                </c:pt>
                <c:pt idx="28816">
                  <c:v>41744.665000000001</c:v>
                </c:pt>
                <c:pt idx="28817">
                  <c:v>41744.707000000002</c:v>
                </c:pt>
                <c:pt idx="28818">
                  <c:v>41744.748</c:v>
                </c:pt>
                <c:pt idx="28819">
                  <c:v>41744.79</c:v>
                </c:pt>
                <c:pt idx="28820">
                  <c:v>41744.830999999998</c:v>
                </c:pt>
                <c:pt idx="28821">
                  <c:v>41744.874000000003</c:v>
                </c:pt>
                <c:pt idx="28822">
                  <c:v>41744.915000000001</c:v>
                </c:pt>
                <c:pt idx="28823">
                  <c:v>41744.957000000002</c:v>
                </c:pt>
                <c:pt idx="28824">
                  <c:v>41744.999000000003</c:v>
                </c:pt>
                <c:pt idx="28825">
                  <c:v>41745.040000000001</c:v>
                </c:pt>
                <c:pt idx="28826">
                  <c:v>41745.082000000002</c:v>
                </c:pt>
                <c:pt idx="28827">
                  <c:v>41745.123</c:v>
                </c:pt>
                <c:pt idx="28828">
                  <c:v>41745.165000000001</c:v>
                </c:pt>
                <c:pt idx="28829">
                  <c:v>41745.207000000002</c:v>
                </c:pt>
                <c:pt idx="28830">
                  <c:v>41745.249000000003</c:v>
                </c:pt>
                <c:pt idx="28831">
                  <c:v>41745.29</c:v>
                </c:pt>
                <c:pt idx="28832">
                  <c:v>41745.332000000002</c:v>
                </c:pt>
                <c:pt idx="28833">
                  <c:v>41745.374000000003</c:v>
                </c:pt>
                <c:pt idx="28834">
                  <c:v>41745.415000000001</c:v>
                </c:pt>
                <c:pt idx="28835">
                  <c:v>41745.457000000002</c:v>
                </c:pt>
                <c:pt idx="28836">
                  <c:v>41745.498</c:v>
                </c:pt>
                <c:pt idx="28837">
                  <c:v>41745.54</c:v>
                </c:pt>
                <c:pt idx="28838">
                  <c:v>41745.582000000002</c:v>
                </c:pt>
                <c:pt idx="28839">
                  <c:v>41745.624000000003</c:v>
                </c:pt>
                <c:pt idx="28840">
                  <c:v>41745.665000000001</c:v>
                </c:pt>
                <c:pt idx="28841">
                  <c:v>41745.707000000002</c:v>
                </c:pt>
                <c:pt idx="28842">
                  <c:v>41745.749000000003</c:v>
                </c:pt>
                <c:pt idx="28843">
                  <c:v>41745.79</c:v>
                </c:pt>
                <c:pt idx="28844">
                  <c:v>41745.832000000002</c:v>
                </c:pt>
                <c:pt idx="28845">
                  <c:v>41745.874000000003</c:v>
                </c:pt>
                <c:pt idx="28846">
                  <c:v>41745.915000000001</c:v>
                </c:pt>
                <c:pt idx="28847">
                  <c:v>41745.957000000002</c:v>
                </c:pt>
                <c:pt idx="28848">
                  <c:v>41745.999000000003</c:v>
                </c:pt>
                <c:pt idx="28849">
                  <c:v>41746.04</c:v>
                </c:pt>
                <c:pt idx="28850">
                  <c:v>41746.082000000002</c:v>
                </c:pt>
                <c:pt idx="28851">
                  <c:v>41746.123</c:v>
                </c:pt>
                <c:pt idx="28852">
                  <c:v>41746.165000000001</c:v>
                </c:pt>
                <c:pt idx="28853">
                  <c:v>41746.207000000002</c:v>
                </c:pt>
                <c:pt idx="28854">
                  <c:v>41746.248</c:v>
                </c:pt>
                <c:pt idx="28855">
                  <c:v>41746.29</c:v>
                </c:pt>
                <c:pt idx="28856">
                  <c:v>41746.330999999998</c:v>
                </c:pt>
                <c:pt idx="28857">
                  <c:v>41746.373</c:v>
                </c:pt>
                <c:pt idx="28858">
                  <c:v>41746.415000000001</c:v>
                </c:pt>
                <c:pt idx="28859">
                  <c:v>41746.457000000002</c:v>
                </c:pt>
                <c:pt idx="28860">
                  <c:v>41746.499000000003</c:v>
                </c:pt>
                <c:pt idx="28861">
                  <c:v>41746.54</c:v>
                </c:pt>
                <c:pt idx="28862">
                  <c:v>41746.582000000002</c:v>
                </c:pt>
                <c:pt idx="28863">
                  <c:v>41746.623</c:v>
                </c:pt>
                <c:pt idx="28864">
                  <c:v>41746.665000000001</c:v>
                </c:pt>
                <c:pt idx="28865">
                  <c:v>41746.707000000002</c:v>
                </c:pt>
                <c:pt idx="28866">
                  <c:v>41746.748</c:v>
                </c:pt>
                <c:pt idx="28867">
                  <c:v>41746.79</c:v>
                </c:pt>
                <c:pt idx="28868">
                  <c:v>41746.832000000002</c:v>
                </c:pt>
                <c:pt idx="28869">
                  <c:v>41746.873</c:v>
                </c:pt>
                <c:pt idx="28870">
                  <c:v>41746.915000000001</c:v>
                </c:pt>
                <c:pt idx="28871">
                  <c:v>41746.957000000002</c:v>
                </c:pt>
                <c:pt idx="28872">
                  <c:v>41746.999000000003</c:v>
                </c:pt>
                <c:pt idx="28873">
                  <c:v>41747.040000000001</c:v>
                </c:pt>
                <c:pt idx="28874">
                  <c:v>41747.082000000002</c:v>
                </c:pt>
                <c:pt idx="28875">
                  <c:v>41747.123</c:v>
                </c:pt>
                <c:pt idx="28876">
                  <c:v>41747.165000000001</c:v>
                </c:pt>
                <c:pt idx="28877">
                  <c:v>41747.207000000002</c:v>
                </c:pt>
                <c:pt idx="28878">
                  <c:v>41747.248</c:v>
                </c:pt>
                <c:pt idx="28879">
                  <c:v>41747.29</c:v>
                </c:pt>
                <c:pt idx="28880">
                  <c:v>41747.332000000002</c:v>
                </c:pt>
                <c:pt idx="28881">
                  <c:v>41747.374000000003</c:v>
                </c:pt>
                <c:pt idx="28882">
                  <c:v>41747.415000000001</c:v>
                </c:pt>
                <c:pt idx="28883">
                  <c:v>41747.457000000002</c:v>
                </c:pt>
                <c:pt idx="28884">
                  <c:v>41747.498</c:v>
                </c:pt>
                <c:pt idx="28885">
                  <c:v>41747.54</c:v>
                </c:pt>
                <c:pt idx="28886">
                  <c:v>41747.582000000002</c:v>
                </c:pt>
                <c:pt idx="28887">
                  <c:v>41747.623</c:v>
                </c:pt>
                <c:pt idx="28888">
                  <c:v>41747.665000000001</c:v>
                </c:pt>
                <c:pt idx="28889">
                  <c:v>41747.707000000002</c:v>
                </c:pt>
                <c:pt idx="28890">
                  <c:v>41747.749000000003</c:v>
                </c:pt>
                <c:pt idx="28891">
                  <c:v>41747.79</c:v>
                </c:pt>
                <c:pt idx="28892">
                  <c:v>41747.832000000002</c:v>
                </c:pt>
                <c:pt idx="28893">
                  <c:v>41747.873</c:v>
                </c:pt>
                <c:pt idx="28894">
                  <c:v>41747.915000000001</c:v>
                </c:pt>
                <c:pt idx="28895">
                  <c:v>41747.957000000002</c:v>
                </c:pt>
                <c:pt idx="28896">
                  <c:v>41747.998</c:v>
                </c:pt>
                <c:pt idx="28897">
                  <c:v>41748.04</c:v>
                </c:pt>
                <c:pt idx="28898">
                  <c:v>41748.082000000002</c:v>
                </c:pt>
                <c:pt idx="28899">
                  <c:v>41748.124000000003</c:v>
                </c:pt>
                <c:pt idx="28900">
                  <c:v>41748.165000000001</c:v>
                </c:pt>
                <c:pt idx="28901">
                  <c:v>41748.207000000002</c:v>
                </c:pt>
                <c:pt idx="28902">
                  <c:v>41748.249000000003</c:v>
                </c:pt>
                <c:pt idx="28903">
                  <c:v>41748.29</c:v>
                </c:pt>
                <c:pt idx="28904">
                  <c:v>41748.332000000002</c:v>
                </c:pt>
                <c:pt idx="28905">
                  <c:v>41748.373</c:v>
                </c:pt>
                <c:pt idx="28906">
                  <c:v>41748.415000000001</c:v>
                </c:pt>
                <c:pt idx="28907">
                  <c:v>41748.457000000002</c:v>
                </c:pt>
                <c:pt idx="28908">
                  <c:v>41748.499000000003</c:v>
                </c:pt>
                <c:pt idx="28909">
                  <c:v>41748.54</c:v>
                </c:pt>
                <c:pt idx="28910">
                  <c:v>41748.582000000002</c:v>
                </c:pt>
                <c:pt idx="28911">
                  <c:v>41748.624000000003</c:v>
                </c:pt>
                <c:pt idx="28912">
                  <c:v>41748.665000000001</c:v>
                </c:pt>
                <c:pt idx="28913">
                  <c:v>41748.707000000002</c:v>
                </c:pt>
                <c:pt idx="28914">
                  <c:v>41748.749000000003</c:v>
                </c:pt>
                <c:pt idx="28915">
                  <c:v>41748.79</c:v>
                </c:pt>
                <c:pt idx="28916">
                  <c:v>41748.832000000002</c:v>
                </c:pt>
                <c:pt idx="28917">
                  <c:v>41748.874000000003</c:v>
                </c:pt>
                <c:pt idx="28918">
                  <c:v>41748.915000000001</c:v>
                </c:pt>
                <c:pt idx="28919">
                  <c:v>41748.957000000002</c:v>
                </c:pt>
                <c:pt idx="28920">
                  <c:v>41748.998</c:v>
                </c:pt>
                <c:pt idx="28921">
                  <c:v>41749.040000000001</c:v>
                </c:pt>
                <c:pt idx="28922">
                  <c:v>41749.082000000002</c:v>
                </c:pt>
                <c:pt idx="28923">
                  <c:v>41749.123</c:v>
                </c:pt>
                <c:pt idx="28924">
                  <c:v>41749.165000000001</c:v>
                </c:pt>
                <c:pt idx="28925">
                  <c:v>41749.207000000002</c:v>
                </c:pt>
                <c:pt idx="28926">
                  <c:v>41749.249000000003</c:v>
                </c:pt>
                <c:pt idx="28927">
                  <c:v>41749.29</c:v>
                </c:pt>
                <c:pt idx="28928">
                  <c:v>41749.330999999998</c:v>
                </c:pt>
                <c:pt idx="28929">
                  <c:v>41749.373</c:v>
                </c:pt>
                <c:pt idx="28930">
                  <c:v>41749.415000000001</c:v>
                </c:pt>
                <c:pt idx="28931">
                  <c:v>41749.457000000002</c:v>
                </c:pt>
                <c:pt idx="28932">
                  <c:v>41749.498</c:v>
                </c:pt>
                <c:pt idx="28933">
                  <c:v>41749.54</c:v>
                </c:pt>
                <c:pt idx="28934">
                  <c:v>41749.582000000002</c:v>
                </c:pt>
                <c:pt idx="28935">
                  <c:v>41749.623</c:v>
                </c:pt>
                <c:pt idx="28936">
                  <c:v>41749.665000000001</c:v>
                </c:pt>
                <c:pt idx="28937">
                  <c:v>41749.707000000002</c:v>
                </c:pt>
                <c:pt idx="28938">
                  <c:v>41749.749000000003</c:v>
                </c:pt>
                <c:pt idx="28939">
                  <c:v>41749.79</c:v>
                </c:pt>
                <c:pt idx="28940">
                  <c:v>41749.832000000002</c:v>
                </c:pt>
                <c:pt idx="28941">
                  <c:v>41749.873</c:v>
                </c:pt>
                <c:pt idx="28942">
                  <c:v>41749.915000000001</c:v>
                </c:pt>
                <c:pt idx="28943">
                  <c:v>41749.955999999998</c:v>
                </c:pt>
                <c:pt idx="28944">
                  <c:v>41749.998</c:v>
                </c:pt>
                <c:pt idx="28945">
                  <c:v>41750.04</c:v>
                </c:pt>
                <c:pt idx="28946">
                  <c:v>41750.080999999998</c:v>
                </c:pt>
                <c:pt idx="28947">
                  <c:v>41750.124000000003</c:v>
                </c:pt>
                <c:pt idx="28948">
                  <c:v>41750.165000000001</c:v>
                </c:pt>
                <c:pt idx="28949">
                  <c:v>41750.207000000002</c:v>
                </c:pt>
                <c:pt idx="28950">
                  <c:v>41750.249000000003</c:v>
                </c:pt>
                <c:pt idx="28951">
                  <c:v>41750.29</c:v>
                </c:pt>
                <c:pt idx="28952">
                  <c:v>41750.332000000002</c:v>
                </c:pt>
                <c:pt idx="28953">
                  <c:v>41750.373</c:v>
                </c:pt>
                <c:pt idx="28954">
                  <c:v>41750.415000000001</c:v>
                </c:pt>
                <c:pt idx="28955">
                  <c:v>41750.457000000002</c:v>
                </c:pt>
                <c:pt idx="28956">
                  <c:v>41750.498</c:v>
                </c:pt>
                <c:pt idx="28957">
                  <c:v>41750.54</c:v>
                </c:pt>
                <c:pt idx="28958">
                  <c:v>41750.582000000002</c:v>
                </c:pt>
                <c:pt idx="28959">
                  <c:v>41750.624000000003</c:v>
                </c:pt>
                <c:pt idx="28960">
                  <c:v>41750.665000000001</c:v>
                </c:pt>
                <c:pt idx="28961">
                  <c:v>41750.707000000002</c:v>
                </c:pt>
                <c:pt idx="28962">
                  <c:v>41750.748</c:v>
                </c:pt>
                <c:pt idx="28963">
                  <c:v>41750.79</c:v>
                </c:pt>
                <c:pt idx="28964">
                  <c:v>41750.832000000002</c:v>
                </c:pt>
                <c:pt idx="28965">
                  <c:v>41750.873</c:v>
                </c:pt>
                <c:pt idx="28966">
                  <c:v>41750.915000000001</c:v>
                </c:pt>
                <c:pt idx="28967">
                  <c:v>41750.957000000002</c:v>
                </c:pt>
                <c:pt idx="28968">
                  <c:v>41750.999000000003</c:v>
                </c:pt>
                <c:pt idx="28969">
                  <c:v>41751.040000000001</c:v>
                </c:pt>
                <c:pt idx="28970">
                  <c:v>41751.082000000002</c:v>
                </c:pt>
                <c:pt idx="28971">
                  <c:v>41751.123</c:v>
                </c:pt>
                <c:pt idx="28972">
                  <c:v>41751.165000000001</c:v>
                </c:pt>
                <c:pt idx="28973">
                  <c:v>41751.207000000002</c:v>
                </c:pt>
                <c:pt idx="28974">
                  <c:v>41751.248</c:v>
                </c:pt>
                <c:pt idx="28975">
                  <c:v>41751.29</c:v>
                </c:pt>
                <c:pt idx="28976">
                  <c:v>41751.332000000002</c:v>
                </c:pt>
                <c:pt idx="28977">
                  <c:v>41751.374000000003</c:v>
                </c:pt>
                <c:pt idx="28978">
                  <c:v>41751.415000000001</c:v>
                </c:pt>
                <c:pt idx="28979">
                  <c:v>41751.457000000002</c:v>
                </c:pt>
                <c:pt idx="28980">
                  <c:v>41751.498</c:v>
                </c:pt>
                <c:pt idx="28981">
                  <c:v>41751.54</c:v>
                </c:pt>
                <c:pt idx="28982">
                  <c:v>41751.582000000002</c:v>
                </c:pt>
                <c:pt idx="28983">
                  <c:v>41751.624000000003</c:v>
                </c:pt>
                <c:pt idx="28984">
                  <c:v>41751.665000000001</c:v>
                </c:pt>
                <c:pt idx="28985">
                  <c:v>41751.707000000002</c:v>
                </c:pt>
                <c:pt idx="28986">
                  <c:v>41751.749000000003</c:v>
                </c:pt>
                <c:pt idx="28987">
                  <c:v>41751.79</c:v>
                </c:pt>
                <c:pt idx="28988">
                  <c:v>41751.832000000002</c:v>
                </c:pt>
                <c:pt idx="28989">
                  <c:v>41751.874000000003</c:v>
                </c:pt>
                <c:pt idx="28990">
                  <c:v>41751.915000000001</c:v>
                </c:pt>
                <c:pt idx="28991">
                  <c:v>41751.957000000002</c:v>
                </c:pt>
                <c:pt idx="28992">
                  <c:v>41751.998</c:v>
                </c:pt>
                <c:pt idx="28993">
                  <c:v>41752.04</c:v>
                </c:pt>
                <c:pt idx="28994">
                  <c:v>41752.082000000002</c:v>
                </c:pt>
                <c:pt idx="28995">
                  <c:v>41752.123</c:v>
                </c:pt>
                <c:pt idx="28996">
                  <c:v>41752.165000000001</c:v>
                </c:pt>
                <c:pt idx="28997">
                  <c:v>41752.207000000002</c:v>
                </c:pt>
                <c:pt idx="28998">
                  <c:v>41752.249000000003</c:v>
                </c:pt>
                <c:pt idx="28999">
                  <c:v>41752.29</c:v>
                </c:pt>
                <c:pt idx="29000">
                  <c:v>41752.332000000002</c:v>
                </c:pt>
                <c:pt idx="29001">
                  <c:v>41752.373</c:v>
                </c:pt>
                <c:pt idx="29002">
                  <c:v>41752.415000000001</c:v>
                </c:pt>
                <c:pt idx="29003">
                  <c:v>41752.457000000002</c:v>
                </c:pt>
                <c:pt idx="29004">
                  <c:v>41752.498</c:v>
                </c:pt>
                <c:pt idx="29005">
                  <c:v>41752.54</c:v>
                </c:pt>
                <c:pt idx="29006">
                  <c:v>41752.582000000002</c:v>
                </c:pt>
                <c:pt idx="29007">
                  <c:v>41752.623</c:v>
                </c:pt>
                <c:pt idx="29008">
                  <c:v>41752.665000000001</c:v>
                </c:pt>
                <c:pt idx="29009">
                  <c:v>41752.707000000002</c:v>
                </c:pt>
                <c:pt idx="29010">
                  <c:v>41752.748</c:v>
                </c:pt>
                <c:pt idx="29011">
                  <c:v>41752.79</c:v>
                </c:pt>
                <c:pt idx="29012">
                  <c:v>41752.832000000002</c:v>
                </c:pt>
                <c:pt idx="29013">
                  <c:v>41752.874000000003</c:v>
                </c:pt>
                <c:pt idx="29014">
                  <c:v>41752.915000000001</c:v>
                </c:pt>
                <c:pt idx="29015">
                  <c:v>41752.957000000002</c:v>
                </c:pt>
                <c:pt idx="29016">
                  <c:v>41752.998</c:v>
                </c:pt>
                <c:pt idx="29017">
                  <c:v>41753.040000000001</c:v>
                </c:pt>
                <c:pt idx="29018">
                  <c:v>41753.082000000002</c:v>
                </c:pt>
                <c:pt idx="29019">
                  <c:v>41753.123</c:v>
                </c:pt>
                <c:pt idx="29020">
                  <c:v>41753.165000000001</c:v>
                </c:pt>
                <c:pt idx="29021">
                  <c:v>41753.207000000002</c:v>
                </c:pt>
                <c:pt idx="29022">
                  <c:v>41753.248</c:v>
                </c:pt>
                <c:pt idx="29023">
                  <c:v>41753.29</c:v>
                </c:pt>
                <c:pt idx="29024">
                  <c:v>41753.332000000002</c:v>
                </c:pt>
                <c:pt idx="29025">
                  <c:v>41753.373</c:v>
                </c:pt>
                <c:pt idx="29026">
                  <c:v>41753.415000000001</c:v>
                </c:pt>
                <c:pt idx="29027">
                  <c:v>41753.457000000002</c:v>
                </c:pt>
                <c:pt idx="29028">
                  <c:v>41753.498</c:v>
                </c:pt>
                <c:pt idx="29029">
                  <c:v>41753.54</c:v>
                </c:pt>
                <c:pt idx="29030">
                  <c:v>41753.582000000002</c:v>
                </c:pt>
                <c:pt idx="29031">
                  <c:v>41753.623</c:v>
                </c:pt>
                <c:pt idx="29032">
                  <c:v>41753.665000000001</c:v>
                </c:pt>
                <c:pt idx="29033">
                  <c:v>41753.707000000002</c:v>
                </c:pt>
                <c:pt idx="29034">
                  <c:v>41753.749000000003</c:v>
                </c:pt>
                <c:pt idx="29035">
                  <c:v>41753.79</c:v>
                </c:pt>
                <c:pt idx="29036">
                  <c:v>41753.832000000002</c:v>
                </c:pt>
                <c:pt idx="29037">
                  <c:v>41753.874000000003</c:v>
                </c:pt>
                <c:pt idx="29038">
                  <c:v>41753.915000000001</c:v>
                </c:pt>
                <c:pt idx="29039">
                  <c:v>41753.957000000002</c:v>
                </c:pt>
                <c:pt idx="29040">
                  <c:v>41753.998</c:v>
                </c:pt>
                <c:pt idx="29041">
                  <c:v>41754.04</c:v>
                </c:pt>
                <c:pt idx="29042">
                  <c:v>41754.082000000002</c:v>
                </c:pt>
                <c:pt idx="29043">
                  <c:v>41754.123</c:v>
                </c:pt>
                <c:pt idx="29044">
                  <c:v>41754.165000000001</c:v>
                </c:pt>
                <c:pt idx="29045">
                  <c:v>41754.207000000002</c:v>
                </c:pt>
                <c:pt idx="29046">
                  <c:v>41754.249000000003</c:v>
                </c:pt>
                <c:pt idx="29047">
                  <c:v>41754.29</c:v>
                </c:pt>
                <c:pt idx="29048">
                  <c:v>41754.330999999998</c:v>
                </c:pt>
                <c:pt idx="29049">
                  <c:v>41754.373</c:v>
                </c:pt>
                <c:pt idx="29050">
                  <c:v>41754.415000000001</c:v>
                </c:pt>
                <c:pt idx="29051">
                  <c:v>41754.457000000002</c:v>
                </c:pt>
                <c:pt idx="29052">
                  <c:v>41754.498</c:v>
                </c:pt>
                <c:pt idx="29053">
                  <c:v>41754.54</c:v>
                </c:pt>
                <c:pt idx="29054">
                  <c:v>41754.582000000002</c:v>
                </c:pt>
                <c:pt idx="29055">
                  <c:v>41754.623</c:v>
                </c:pt>
                <c:pt idx="29056">
                  <c:v>41754.665000000001</c:v>
                </c:pt>
                <c:pt idx="29057">
                  <c:v>41754.707000000002</c:v>
                </c:pt>
                <c:pt idx="29058">
                  <c:v>41754.748</c:v>
                </c:pt>
                <c:pt idx="29059">
                  <c:v>41754.79</c:v>
                </c:pt>
                <c:pt idx="29060">
                  <c:v>41754.832000000002</c:v>
                </c:pt>
                <c:pt idx="29061">
                  <c:v>41754.873</c:v>
                </c:pt>
                <c:pt idx="29062">
                  <c:v>41754.915000000001</c:v>
                </c:pt>
                <c:pt idx="29063">
                  <c:v>41754.957000000002</c:v>
                </c:pt>
                <c:pt idx="29064">
                  <c:v>41754.998</c:v>
                </c:pt>
                <c:pt idx="29065">
                  <c:v>41755.040000000001</c:v>
                </c:pt>
                <c:pt idx="29066">
                  <c:v>41755.082000000002</c:v>
                </c:pt>
                <c:pt idx="29067">
                  <c:v>41755.123</c:v>
                </c:pt>
                <c:pt idx="29068">
                  <c:v>41755.165000000001</c:v>
                </c:pt>
                <c:pt idx="29069">
                  <c:v>41755.207000000002</c:v>
                </c:pt>
                <c:pt idx="29070">
                  <c:v>41755.248</c:v>
                </c:pt>
                <c:pt idx="29071">
                  <c:v>41755.29</c:v>
                </c:pt>
                <c:pt idx="29072">
                  <c:v>41755.332000000002</c:v>
                </c:pt>
                <c:pt idx="29073">
                  <c:v>41755.373</c:v>
                </c:pt>
                <c:pt idx="29074">
                  <c:v>41755.415000000001</c:v>
                </c:pt>
                <c:pt idx="29075">
                  <c:v>41755.457000000002</c:v>
                </c:pt>
                <c:pt idx="29076">
                  <c:v>41755.498</c:v>
                </c:pt>
                <c:pt idx="29077">
                  <c:v>41755.54</c:v>
                </c:pt>
                <c:pt idx="29078">
                  <c:v>41755.582000000002</c:v>
                </c:pt>
                <c:pt idx="29079">
                  <c:v>41755.623</c:v>
                </c:pt>
                <c:pt idx="29080">
                  <c:v>41755.665000000001</c:v>
                </c:pt>
                <c:pt idx="29081">
                  <c:v>41755.707000000002</c:v>
                </c:pt>
                <c:pt idx="29082">
                  <c:v>41755.748</c:v>
                </c:pt>
                <c:pt idx="29083">
                  <c:v>41755.79</c:v>
                </c:pt>
                <c:pt idx="29084">
                  <c:v>41755.830999999998</c:v>
                </c:pt>
                <c:pt idx="29085">
                  <c:v>41755.873</c:v>
                </c:pt>
                <c:pt idx="29086">
                  <c:v>41755.915000000001</c:v>
                </c:pt>
                <c:pt idx="29087">
                  <c:v>41755.955999999998</c:v>
                </c:pt>
                <c:pt idx="29088">
                  <c:v>41755.998</c:v>
                </c:pt>
                <c:pt idx="29089">
                  <c:v>41756.04</c:v>
                </c:pt>
                <c:pt idx="29090">
                  <c:v>41756.082000000002</c:v>
                </c:pt>
                <c:pt idx="29091">
                  <c:v>41756.123</c:v>
                </c:pt>
                <c:pt idx="29092">
                  <c:v>41756.165000000001</c:v>
                </c:pt>
                <c:pt idx="29093">
                  <c:v>41756.207000000002</c:v>
                </c:pt>
                <c:pt idx="29094">
                  <c:v>41756.248</c:v>
                </c:pt>
                <c:pt idx="29095">
                  <c:v>41756.29</c:v>
                </c:pt>
                <c:pt idx="29096">
                  <c:v>41756.332000000002</c:v>
                </c:pt>
                <c:pt idx="29097">
                  <c:v>41756.374000000003</c:v>
                </c:pt>
                <c:pt idx="29098">
                  <c:v>41756.415000000001</c:v>
                </c:pt>
                <c:pt idx="29099">
                  <c:v>41756.457000000002</c:v>
                </c:pt>
                <c:pt idx="29100">
                  <c:v>41756.498</c:v>
                </c:pt>
                <c:pt idx="29101">
                  <c:v>41756.54</c:v>
                </c:pt>
                <c:pt idx="29102">
                  <c:v>41756.582000000002</c:v>
                </c:pt>
                <c:pt idx="29103">
                  <c:v>41756.624000000003</c:v>
                </c:pt>
                <c:pt idx="29104">
                  <c:v>41756.665000000001</c:v>
                </c:pt>
                <c:pt idx="29105">
                  <c:v>41756.705999999998</c:v>
                </c:pt>
                <c:pt idx="29106">
                  <c:v>41756.748</c:v>
                </c:pt>
                <c:pt idx="29107">
                  <c:v>41756.79</c:v>
                </c:pt>
                <c:pt idx="29108">
                  <c:v>41756.832000000002</c:v>
                </c:pt>
                <c:pt idx="29109">
                  <c:v>41756.873</c:v>
                </c:pt>
                <c:pt idx="29110">
                  <c:v>41756.915000000001</c:v>
                </c:pt>
                <c:pt idx="29111">
                  <c:v>41756.957000000002</c:v>
                </c:pt>
                <c:pt idx="29112">
                  <c:v>41756.999000000003</c:v>
                </c:pt>
                <c:pt idx="29113">
                  <c:v>41757.040000000001</c:v>
                </c:pt>
                <c:pt idx="29114">
                  <c:v>41757.082000000002</c:v>
                </c:pt>
                <c:pt idx="29115">
                  <c:v>41757.124000000003</c:v>
                </c:pt>
                <c:pt idx="29116">
                  <c:v>41757.165000000001</c:v>
                </c:pt>
                <c:pt idx="29117">
                  <c:v>41757.207000000002</c:v>
                </c:pt>
                <c:pt idx="29118">
                  <c:v>41757.248</c:v>
                </c:pt>
                <c:pt idx="29119">
                  <c:v>41757.29</c:v>
                </c:pt>
                <c:pt idx="29120">
                  <c:v>41757.332000000002</c:v>
                </c:pt>
                <c:pt idx="29121">
                  <c:v>41757.373</c:v>
                </c:pt>
                <c:pt idx="29122">
                  <c:v>41757.415000000001</c:v>
                </c:pt>
                <c:pt idx="29123">
                  <c:v>41757.457000000002</c:v>
                </c:pt>
                <c:pt idx="29124">
                  <c:v>41757.499000000003</c:v>
                </c:pt>
                <c:pt idx="29125">
                  <c:v>41757.54</c:v>
                </c:pt>
                <c:pt idx="29126">
                  <c:v>41757.582000000002</c:v>
                </c:pt>
                <c:pt idx="29127">
                  <c:v>41757.624000000003</c:v>
                </c:pt>
                <c:pt idx="29128">
                  <c:v>41757.665000000001</c:v>
                </c:pt>
                <c:pt idx="29129">
                  <c:v>41757.707000000002</c:v>
                </c:pt>
                <c:pt idx="29130">
                  <c:v>41757.748</c:v>
                </c:pt>
                <c:pt idx="29131">
                  <c:v>41757.79</c:v>
                </c:pt>
                <c:pt idx="29132">
                  <c:v>41757.832000000002</c:v>
                </c:pt>
                <c:pt idx="29133">
                  <c:v>41757.873</c:v>
                </c:pt>
                <c:pt idx="29134">
                  <c:v>41757.915000000001</c:v>
                </c:pt>
                <c:pt idx="29135">
                  <c:v>41757.957000000002</c:v>
                </c:pt>
                <c:pt idx="29136">
                  <c:v>41757.998</c:v>
                </c:pt>
                <c:pt idx="29137">
                  <c:v>41758.04</c:v>
                </c:pt>
                <c:pt idx="29138">
                  <c:v>41758.080999999998</c:v>
                </c:pt>
                <c:pt idx="29139">
                  <c:v>41758.123</c:v>
                </c:pt>
                <c:pt idx="29140">
                  <c:v>41758.165000000001</c:v>
                </c:pt>
                <c:pt idx="29141">
                  <c:v>41758.207000000002</c:v>
                </c:pt>
                <c:pt idx="29142">
                  <c:v>41758.249000000003</c:v>
                </c:pt>
                <c:pt idx="29143">
                  <c:v>41758.29</c:v>
                </c:pt>
                <c:pt idx="29144">
                  <c:v>41758.330999999998</c:v>
                </c:pt>
                <c:pt idx="29145">
                  <c:v>41758.373</c:v>
                </c:pt>
                <c:pt idx="29146">
                  <c:v>41758.415000000001</c:v>
                </c:pt>
                <c:pt idx="29147">
                  <c:v>41758.457000000002</c:v>
                </c:pt>
                <c:pt idx="29148">
                  <c:v>41758.499000000003</c:v>
                </c:pt>
                <c:pt idx="29149">
                  <c:v>41758.54</c:v>
                </c:pt>
                <c:pt idx="29150">
                  <c:v>41758.582000000002</c:v>
                </c:pt>
                <c:pt idx="29151">
                  <c:v>41758.623</c:v>
                </c:pt>
                <c:pt idx="29152">
                  <c:v>41758.665000000001</c:v>
                </c:pt>
                <c:pt idx="29153">
                  <c:v>41758.707000000002</c:v>
                </c:pt>
                <c:pt idx="29154">
                  <c:v>41758.749000000003</c:v>
                </c:pt>
                <c:pt idx="29155">
                  <c:v>41758.79</c:v>
                </c:pt>
                <c:pt idx="29156">
                  <c:v>41758.832000000002</c:v>
                </c:pt>
                <c:pt idx="29157">
                  <c:v>41758.873</c:v>
                </c:pt>
                <c:pt idx="29158">
                  <c:v>41758.915000000001</c:v>
                </c:pt>
                <c:pt idx="29159">
                  <c:v>41758.957000000002</c:v>
                </c:pt>
                <c:pt idx="29160">
                  <c:v>41758.999000000003</c:v>
                </c:pt>
                <c:pt idx="29161">
                  <c:v>41759.040000000001</c:v>
                </c:pt>
                <c:pt idx="29162">
                  <c:v>41759.082000000002</c:v>
                </c:pt>
                <c:pt idx="29163">
                  <c:v>41759.123</c:v>
                </c:pt>
                <c:pt idx="29164">
                  <c:v>41759.165000000001</c:v>
                </c:pt>
                <c:pt idx="29165">
                  <c:v>41759.207000000002</c:v>
                </c:pt>
                <c:pt idx="29166">
                  <c:v>41759.248</c:v>
                </c:pt>
                <c:pt idx="29167">
                  <c:v>41759.29</c:v>
                </c:pt>
                <c:pt idx="29168">
                  <c:v>41759.330999999998</c:v>
                </c:pt>
                <c:pt idx="29169">
                  <c:v>41759.374000000003</c:v>
                </c:pt>
                <c:pt idx="29170">
                  <c:v>41759.415000000001</c:v>
                </c:pt>
                <c:pt idx="29171">
                  <c:v>41759.457000000002</c:v>
                </c:pt>
                <c:pt idx="29172">
                  <c:v>41759.498</c:v>
                </c:pt>
                <c:pt idx="29173">
                  <c:v>41759.54</c:v>
                </c:pt>
                <c:pt idx="29174">
                  <c:v>41759.582000000002</c:v>
                </c:pt>
                <c:pt idx="29175">
                  <c:v>41759.623</c:v>
                </c:pt>
                <c:pt idx="29176">
                  <c:v>41759.665000000001</c:v>
                </c:pt>
                <c:pt idx="29177">
                  <c:v>41759.705999999998</c:v>
                </c:pt>
                <c:pt idx="29178">
                  <c:v>41759.749000000003</c:v>
                </c:pt>
                <c:pt idx="29179">
                  <c:v>41759.79</c:v>
                </c:pt>
                <c:pt idx="29180">
                  <c:v>41759.832000000002</c:v>
                </c:pt>
                <c:pt idx="29181">
                  <c:v>41759.873</c:v>
                </c:pt>
                <c:pt idx="29182">
                  <c:v>41759.915000000001</c:v>
                </c:pt>
                <c:pt idx="29183">
                  <c:v>41759.957000000002</c:v>
                </c:pt>
                <c:pt idx="29184">
                  <c:v>41759.998</c:v>
                </c:pt>
                <c:pt idx="29185">
                  <c:v>41760.04</c:v>
                </c:pt>
                <c:pt idx="29186">
                  <c:v>41760.082000000002</c:v>
                </c:pt>
                <c:pt idx="29187">
                  <c:v>41760.123</c:v>
                </c:pt>
                <c:pt idx="29188">
                  <c:v>41760.165000000001</c:v>
                </c:pt>
                <c:pt idx="29189">
                  <c:v>41760.207000000002</c:v>
                </c:pt>
                <c:pt idx="29190">
                  <c:v>41760.248</c:v>
                </c:pt>
                <c:pt idx="29191">
                  <c:v>41760.29</c:v>
                </c:pt>
                <c:pt idx="29192">
                  <c:v>41760.332000000002</c:v>
                </c:pt>
                <c:pt idx="29193">
                  <c:v>41760.373</c:v>
                </c:pt>
                <c:pt idx="29194">
                  <c:v>41760.415000000001</c:v>
                </c:pt>
                <c:pt idx="29195">
                  <c:v>41760.457000000002</c:v>
                </c:pt>
                <c:pt idx="29196">
                  <c:v>41760.499000000003</c:v>
                </c:pt>
                <c:pt idx="29197">
                  <c:v>41760.54</c:v>
                </c:pt>
                <c:pt idx="29198">
                  <c:v>41760.580999999998</c:v>
                </c:pt>
                <c:pt idx="29199">
                  <c:v>41760.623</c:v>
                </c:pt>
                <c:pt idx="29200">
                  <c:v>41760.665000000001</c:v>
                </c:pt>
                <c:pt idx="29201">
                  <c:v>41760.707000000002</c:v>
                </c:pt>
                <c:pt idx="29202">
                  <c:v>41760.749000000003</c:v>
                </c:pt>
                <c:pt idx="29203">
                  <c:v>41760.79</c:v>
                </c:pt>
                <c:pt idx="29204">
                  <c:v>41760.830999999998</c:v>
                </c:pt>
                <c:pt idx="29205">
                  <c:v>41760.873</c:v>
                </c:pt>
                <c:pt idx="29206">
                  <c:v>41760.915000000001</c:v>
                </c:pt>
                <c:pt idx="29207">
                  <c:v>41760.957000000002</c:v>
                </c:pt>
                <c:pt idx="29208">
                  <c:v>41760.998</c:v>
                </c:pt>
                <c:pt idx="29209">
                  <c:v>41761.040000000001</c:v>
                </c:pt>
                <c:pt idx="29210">
                  <c:v>41761.082000000002</c:v>
                </c:pt>
                <c:pt idx="29211">
                  <c:v>41761.123</c:v>
                </c:pt>
                <c:pt idx="29212">
                  <c:v>41761.165000000001</c:v>
                </c:pt>
                <c:pt idx="29213">
                  <c:v>41761.205999999998</c:v>
                </c:pt>
                <c:pt idx="29214">
                  <c:v>41761.248</c:v>
                </c:pt>
                <c:pt idx="29215">
                  <c:v>41761.29</c:v>
                </c:pt>
                <c:pt idx="29216">
                  <c:v>41761.332000000002</c:v>
                </c:pt>
                <c:pt idx="29217">
                  <c:v>41761.374000000003</c:v>
                </c:pt>
                <c:pt idx="29218">
                  <c:v>41761.415000000001</c:v>
                </c:pt>
                <c:pt idx="29219">
                  <c:v>41761.457000000002</c:v>
                </c:pt>
                <c:pt idx="29220">
                  <c:v>41761.498</c:v>
                </c:pt>
                <c:pt idx="29221">
                  <c:v>41761.54</c:v>
                </c:pt>
                <c:pt idx="29222">
                  <c:v>41761.582000000002</c:v>
                </c:pt>
                <c:pt idx="29223">
                  <c:v>41761.624000000003</c:v>
                </c:pt>
                <c:pt idx="29224">
                  <c:v>41761.665000000001</c:v>
                </c:pt>
                <c:pt idx="29225">
                  <c:v>41761.707000000002</c:v>
                </c:pt>
                <c:pt idx="29226">
                  <c:v>41761.748</c:v>
                </c:pt>
                <c:pt idx="29227">
                  <c:v>41761.79</c:v>
                </c:pt>
                <c:pt idx="29228">
                  <c:v>41761.832000000002</c:v>
                </c:pt>
                <c:pt idx="29229">
                  <c:v>41761.873</c:v>
                </c:pt>
                <c:pt idx="29230">
                  <c:v>41761.915000000001</c:v>
                </c:pt>
                <c:pt idx="29231">
                  <c:v>41761.957000000002</c:v>
                </c:pt>
                <c:pt idx="29232">
                  <c:v>41761.999000000003</c:v>
                </c:pt>
                <c:pt idx="29233">
                  <c:v>41762.040999999997</c:v>
                </c:pt>
                <c:pt idx="29234">
                  <c:v>41762.082000000002</c:v>
                </c:pt>
                <c:pt idx="29235">
                  <c:v>41762.124000000003</c:v>
                </c:pt>
                <c:pt idx="29236">
                  <c:v>41762.165000000001</c:v>
                </c:pt>
                <c:pt idx="29237">
                  <c:v>41762.207000000002</c:v>
                </c:pt>
                <c:pt idx="29238">
                  <c:v>41762.249000000003</c:v>
                </c:pt>
                <c:pt idx="29239">
                  <c:v>41762.29</c:v>
                </c:pt>
                <c:pt idx="29240">
                  <c:v>41762.330999999998</c:v>
                </c:pt>
                <c:pt idx="29241">
                  <c:v>41762.373</c:v>
                </c:pt>
                <c:pt idx="29242">
                  <c:v>41762.415000000001</c:v>
                </c:pt>
                <c:pt idx="29243">
                  <c:v>41762.457000000002</c:v>
                </c:pt>
                <c:pt idx="29244">
                  <c:v>41762.498</c:v>
                </c:pt>
                <c:pt idx="29245">
                  <c:v>41762.54</c:v>
                </c:pt>
                <c:pt idx="29246">
                  <c:v>41762.582000000002</c:v>
                </c:pt>
                <c:pt idx="29247">
                  <c:v>41762.624000000003</c:v>
                </c:pt>
                <c:pt idx="29248">
                  <c:v>41762.665000000001</c:v>
                </c:pt>
                <c:pt idx="29249">
                  <c:v>41762.707000000002</c:v>
                </c:pt>
                <c:pt idx="29250">
                  <c:v>41762.749000000003</c:v>
                </c:pt>
                <c:pt idx="29251">
                  <c:v>41762.79</c:v>
                </c:pt>
                <c:pt idx="29252">
                  <c:v>41762.830999999998</c:v>
                </c:pt>
                <c:pt idx="29253">
                  <c:v>41762.873</c:v>
                </c:pt>
                <c:pt idx="29254">
                  <c:v>41762.915000000001</c:v>
                </c:pt>
                <c:pt idx="29255">
                  <c:v>41762.957000000002</c:v>
                </c:pt>
                <c:pt idx="29256">
                  <c:v>41762.998</c:v>
                </c:pt>
                <c:pt idx="29257">
                  <c:v>41763.040000000001</c:v>
                </c:pt>
                <c:pt idx="29258">
                  <c:v>41763.082000000002</c:v>
                </c:pt>
                <c:pt idx="29259">
                  <c:v>41763.123</c:v>
                </c:pt>
                <c:pt idx="29260">
                  <c:v>41763.165000000001</c:v>
                </c:pt>
                <c:pt idx="29261">
                  <c:v>41763.207000000002</c:v>
                </c:pt>
                <c:pt idx="29262">
                  <c:v>41763.248</c:v>
                </c:pt>
                <c:pt idx="29263">
                  <c:v>41763.29</c:v>
                </c:pt>
                <c:pt idx="29264">
                  <c:v>41763.332000000002</c:v>
                </c:pt>
                <c:pt idx="29265">
                  <c:v>41763.374000000003</c:v>
                </c:pt>
                <c:pt idx="29266">
                  <c:v>41763.415000000001</c:v>
                </c:pt>
                <c:pt idx="29267">
                  <c:v>41763.457000000002</c:v>
                </c:pt>
                <c:pt idx="29268">
                  <c:v>41763.498</c:v>
                </c:pt>
                <c:pt idx="29269">
                  <c:v>41763.54</c:v>
                </c:pt>
                <c:pt idx="29270">
                  <c:v>41763.582000000002</c:v>
                </c:pt>
                <c:pt idx="29271">
                  <c:v>41763.624000000003</c:v>
                </c:pt>
                <c:pt idx="29272">
                  <c:v>41763.665000000001</c:v>
                </c:pt>
                <c:pt idx="29273">
                  <c:v>41763.705999999998</c:v>
                </c:pt>
                <c:pt idx="29274">
                  <c:v>41763.748</c:v>
                </c:pt>
                <c:pt idx="29275">
                  <c:v>41763.79</c:v>
                </c:pt>
                <c:pt idx="29276">
                  <c:v>41763.830999999998</c:v>
                </c:pt>
                <c:pt idx="29277">
                  <c:v>41763.873</c:v>
                </c:pt>
                <c:pt idx="29278">
                  <c:v>41763.915000000001</c:v>
                </c:pt>
                <c:pt idx="29279">
                  <c:v>41763.957000000002</c:v>
                </c:pt>
                <c:pt idx="29280">
                  <c:v>41763.998</c:v>
                </c:pt>
                <c:pt idx="29281">
                  <c:v>41764.04</c:v>
                </c:pt>
                <c:pt idx="29282">
                  <c:v>41764.080999999998</c:v>
                </c:pt>
                <c:pt idx="29283">
                  <c:v>41764.124000000003</c:v>
                </c:pt>
                <c:pt idx="29284">
                  <c:v>41764.165000000001</c:v>
                </c:pt>
                <c:pt idx="29285">
                  <c:v>41764.205999999998</c:v>
                </c:pt>
                <c:pt idx="29286">
                  <c:v>41764.248</c:v>
                </c:pt>
                <c:pt idx="29287">
                  <c:v>41764.29</c:v>
                </c:pt>
                <c:pt idx="29288">
                  <c:v>41764.332000000002</c:v>
                </c:pt>
                <c:pt idx="29289">
                  <c:v>41764.373</c:v>
                </c:pt>
                <c:pt idx="29290">
                  <c:v>41764.415000000001</c:v>
                </c:pt>
                <c:pt idx="29291">
                  <c:v>41764.457000000002</c:v>
                </c:pt>
                <c:pt idx="29292">
                  <c:v>41764.498</c:v>
                </c:pt>
                <c:pt idx="29293">
                  <c:v>41764.54</c:v>
                </c:pt>
                <c:pt idx="29294">
                  <c:v>41764.582000000002</c:v>
                </c:pt>
                <c:pt idx="29295">
                  <c:v>41764.624000000003</c:v>
                </c:pt>
                <c:pt idx="29296">
                  <c:v>41764.665000000001</c:v>
                </c:pt>
                <c:pt idx="29297">
                  <c:v>41764.707000000002</c:v>
                </c:pt>
                <c:pt idx="29298">
                  <c:v>41764.748</c:v>
                </c:pt>
                <c:pt idx="29299">
                  <c:v>41764.79</c:v>
                </c:pt>
                <c:pt idx="29300">
                  <c:v>41764.832000000002</c:v>
                </c:pt>
                <c:pt idx="29301">
                  <c:v>41764.874000000003</c:v>
                </c:pt>
                <c:pt idx="29302">
                  <c:v>41764.915000000001</c:v>
                </c:pt>
                <c:pt idx="29303">
                  <c:v>41764.955999999998</c:v>
                </c:pt>
                <c:pt idx="29304">
                  <c:v>41764.998</c:v>
                </c:pt>
                <c:pt idx="29305">
                  <c:v>41765.040000000001</c:v>
                </c:pt>
                <c:pt idx="29306">
                  <c:v>41765.080999999998</c:v>
                </c:pt>
                <c:pt idx="29307">
                  <c:v>41765.123</c:v>
                </c:pt>
                <c:pt idx="29308">
                  <c:v>41765.165000000001</c:v>
                </c:pt>
                <c:pt idx="29309">
                  <c:v>41765.207000000002</c:v>
                </c:pt>
                <c:pt idx="29310">
                  <c:v>41765.249000000003</c:v>
                </c:pt>
                <c:pt idx="29311">
                  <c:v>41765.29</c:v>
                </c:pt>
                <c:pt idx="29312">
                  <c:v>41765.332000000002</c:v>
                </c:pt>
                <c:pt idx="29313">
                  <c:v>41765.373</c:v>
                </c:pt>
                <c:pt idx="29314">
                  <c:v>41765.415000000001</c:v>
                </c:pt>
                <c:pt idx="29315">
                  <c:v>41765.455999999998</c:v>
                </c:pt>
                <c:pt idx="29316">
                  <c:v>41765.498</c:v>
                </c:pt>
                <c:pt idx="29317">
                  <c:v>41765.54</c:v>
                </c:pt>
                <c:pt idx="29318">
                  <c:v>41765.582000000002</c:v>
                </c:pt>
                <c:pt idx="29319">
                  <c:v>41765.624000000003</c:v>
                </c:pt>
                <c:pt idx="29320">
                  <c:v>41765.665000000001</c:v>
                </c:pt>
                <c:pt idx="29321">
                  <c:v>41765.707000000002</c:v>
                </c:pt>
                <c:pt idx="29322">
                  <c:v>41765.748</c:v>
                </c:pt>
                <c:pt idx="29323">
                  <c:v>41765.79</c:v>
                </c:pt>
                <c:pt idx="29324">
                  <c:v>41765.832000000002</c:v>
                </c:pt>
                <c:pt idx="29325">
                  <c:v>41765.874000000003</c:v>
                </c:pt>
                <c:pt idx="29326">
                  <c:v>41765.915000000001</c:v>
                </c:pt>
                <c:pt idx="29327">
                  <c:v>41765.957000000002</c:v>
                </c:pt>
                <c:pt idx="29328">
                  <c:v>41765.998</c:v>
                </c:pt>
                <c:pt idx="29329">
                  <c:v>41766.04</c:v>
                </c:pt>
                <c:pt idx="29330">
                  <c:v>41766.082000000002</c:v>
                </c:pt>
                <c:pt idx="29331">
                  <c:v>41766.124000000003</c:v>
                </c:pt>
                <c:pt idx="29332">
                  <c:v>41766.165000000001</c:v>
                </c:pt>
                <c:pt idx="29333">
                  <c:v>41766.207000000002</c:v>
                </c:pt>
                <c:pt idx="29334">
                  <c:v>41766.248</c:v>
                </c:pt>
                <c:pt idx="29335">
                  <c:v>41766.29</c:v>
                </c:pt>
                <c:pt idx="29336">
                  <c:v>41766.332000000002</c:v>
                </c:pt>
                <c:pt idx="29337">
                  <c:v>41766.373</c:v>
                </c:pt>
                <c:pt idx="29338">
                  <c:v>41766.415000000001</c:v>
                </c:pt>
                <c:pt idx="29339">
                  <c:v>41766.457000000002</c:v>
                </c:pt>
                <c:pt idx="29340">
                  <c:v>41766.498</c:v>
                </c:pt>
                <c:pt idx="29341">
                  <c:v>41766.54</c:v>
                </c:pt>
                <c:pt idx="29342">
                  <c:v>41766.582000000002</c:v>
                </c:pt>
                <c:pt idx="29343">
                  <c:v>41766.623</c:v>
                </c:pt>
                <c:pt idx="29344">
                  <c:v>41766.665000000001</c:v>
                </c:pt>
                <c:pt idx="29345">
                  <c:v>41766.707000000002</c:v>
                </c:pt>
                <c:pt idx="29346">
                  <c:v>41766.749000000003</c:v>
                </c:pt>
                <c:pt idx="29347">
                  <c:v>41766.79</c:v>
                </c:pt>
                <c:pt idx="29348">
                  <c:v>41766.832000000002</c:v>
                </c:pt>
                <c:pt idx="29349">
                  <c:v>41766.873</c:v>
                </c:pt>
                <c:pt idx="29350">
                  <c:v>41766.915000000001</c:v>
                </c:pt>
                <c:pt idx="29351">
                  <c:v>41766.957000000002</c:v>
                </c:pt>
                <c:pt idx="29352">
                  <c:v>41766.998</c:v>
                </c:pt>
                <c:pt idx="29353">
                  <c:v>41767.040000000001</c:v>
                </c:pt>
                <c:pt idx="29354">
                  <c:v>41767.082000000002</c:v>
                </c:pt>
                <c:pt idx="29355">
                  <c:v>41767.123</c:v>
                </c:pt>
                <c:pt idx="29356">
                  <c:v>41767.165000000001</c:v>
                </c:pt>
                <c:pt idx="29357">
                  <c:v>41767.207000000002</c:v>
                </c:pt>
                <c:pt idx="29358">
                  <c:v>41767.248</c:v>
                </c:pt>
                <c:pt idx="29359">
                  <c:v>41767.29</c:v>
                </c:pt>
                <c:pt idx="29360">
                  <c:v>41767.332000000002</c:v>
                </c:pt>
                <c:pt idx="29361">
                  <c:v>41767.373</c:v>
                </c:pt>
                <c:pt idx="29362">
                  <c:v>41767.415000000001</c:v>
                </c:pt>
                <c:pt idx="29363">
                  <c:v>41767.455999999998</c:v>
                </c:pt>
                <c:pt idx="29364">
                  <c:v>41767.498</c:v>
                </c:pt>
                <c:pt idx="29365">
                  <c:v>41767.54</c:v>
                </c:pt>
                <c:pt idx="29366">
                  <c:v>41767.580999999998</c:v>
                </c:pt>
                <c:pt idx="29367">
                  <c:v>41767.623</c:v>
                </c:pt>
                <c:pt idx="29368">
                  <c:v>41767.665000000001</c:v>
                </c:pt>
                <c:pt idx="29369">
                  <c:v>41767.707000000002</c:v>
                </c:pt>
                <c:pt idx="29370">
                  <c:v>41767.748</c:v>
                </c:pt>
                <c:pt idx="29371">
                  <c:v>41767.79</c:v>
                </c:pt>
                <c:pt idx="29372">
                  <c:v>41767.830999999998</c:v>
                </c:pt>
                <c:pt idx="29373">
                  <c:v>41767.873</c:v>
                </c:pt>
                <c:pt idx="29374">
                  <c:v>41767.915000000001</c:v>
                </c:pt>
                <c:pt idx="29375">
                  <c:v>41767.955999999998</c:v>
                </c:pt>
                <c:pt idx="29376">
                  <c:v>41767.998</c:v>
                </c:pt>
                <c:pt idx="29377">
                  <c:v>41768.04</c:v>
                </c:pt>
                <c:pt idx="29378">
                  <c:v>41768.082000000002</c:v>
                </c:pt>
                <c:pt idx="29379">
                  <c:v>41768.123</c:v>
                </c:pt>
                <c:pt idx="29380">
                  <c:v>41768.165000000001</c:v>
                </c:pt>
                <c:pt idx="29381">
                  <c:v>41768.207000000002</c:v>
                </c:pt>
                <c:pt idx="29382">
                  <c:v>41768.249000000003</c:v>
                </c:pt>
                <c:pt idx="29383">
                  <c:v>41768.29</c:v>
                </c:pt>
                <c:pt idx="29384">
                  <c:v>41768.332000000002</c:v>
                </c:pt>
                <c:pt idx="29385">
                  <c:v>41768.373</c:v>
                </c:pt>
                <c:pt idx="29386">
                  <c:v>41768.415000000001</c:v>
                </c:pt>
                <c:pt idx="29387">
                  <c:v>41768.457000000002</c:v>
                </c:pt>
                <c:pt idx="29388">
                  <c:v>41768.499000000003</c:v>
                </c:pt>
                <c:pt idx="29389">
                  <c:v>41768.54</c:v>
                </c:pt>
                <c:pt idx="29390">
                  <c:v>41768.582000000002</c:v>
                </c:pt>
                <c:pt idx="29391">
                  <c:v>41768.623</c:v>
                </c:pt>
                <c:pt idx="29392">
                  <c:v>41768.665000000001</c:v>
                </c:pt>
                <c:pt idx="29393">
                  <c:v>41768.707000000002</c:v>
                </c:pt>
                <c:pt idx="29394">
                  <c:v>41768.749000000003</c:v>
                </c:pt>
                <c:pt idx="29395">
                  <c:v>41768.79</c:v>
                </c:pt>
                <c:pt idx="29396">
                  <c:v>41768.832000000002</c:v>
                </c:pt>
                <c:pt idx="29397">
                  <c:v>41768.873</c:v>
                </c:pt>
                <c:pt idx="29398">
                  <c:v>41768.915000000001</c:v>
                </c:pt>
                <c:pt idx="29399">
                  <c:v>41768.957000000002</c:v>
                </c:pt>
                <c:pt idx="29400">
                  <c:v>41768.998</c:v>
                </c:pt>
                <c:pt idx="29401">
                  <c:v>41769.040000000001</c:v>
                </c:pt>
                <c:pt idx="29402">
                  <c:v>41769.082000000002</c:v>
                </c:pt>
                <c:pt idx="29403">
                  <c:v>41769.123</c:v>
                </c:pt>
                <c:pt idx="29404">
                  <c:v>41769.165000000001</c:v>
                </c:pt>
                <c:pt idx="29405">
                  <c:v>41769.207000000002</c:v>
                </c:pt>
                <c:pt idx="29406">
                  <c:v>41769.249000000003</c:v>
                </c:pt>
                <c:pt idx="29407">
                  <c:v>41769.29</c:v>
                </c:pt>
                <c:pt idx="29408">
                  <c:v>41769.332000000002</c:v>
                </c:pt>
                <c:pt idx="29409">
                  <c:v>41769.374000000003</c:v>
                </c:pt>
                <c:pt idx="29410">
                  <c:v>41769.415000000001</c:v>
                </c:pt>
                <c:pt idx="29411">
                  <c:v>41769.455999999998</c:v>
                </c:pt>
                <c:pt idx="29412">
                  <c:v>41769.499000000003</c:v>
                </c:pt>
                <c:pt idx="29413">
                  <c:v>41769.54</c:v>
                </c:pt>
                <c:pt idx="29414">
                  <c:v>41769.582000000002</c:v>
                </c:pt>
                <c:pt idx="29415">
                  <c:v>41769.624000000003</c:v>
                </c:pt>
                <c:pt idx="29416">
                  <c:v>41769.665000000001</c:v>
                </c:pt>
                <c:pt idx="29417">
                  <c:v>41769.705999999998</c:v>
                </c:pt>
                <c:pt idx="29418">
                  <c:v>41769.749000000003</c:v>
                </c:pt>
                <c:pt idx="29419">
                  <c:v>41769.79</c:v>
                </c:pt>
                <c:pt idx="29420">
                  <c:v>41769.832000000002</c:v>
                </c:pt>
                <c:pt idx="29421">
                  <c:v>41769.874000000003</c:v>
                </c:pt>
                <c:pt idx="29422">
                  <c:v>41769.915000000001</c:v>
                </c:pt>
                <c:pt idx="29423">
                  <c:v>41769.955999999998</c:v>
                </c:pt>
                <c:pt idx="29424">
                  <c:v>41769.999000000003</c:v>
                </c:pt>
                <c:pt idx="29425">
                  <c:v>41770.04</c:v>
                </c:pt>
                <c:pt idx="29426">
                  <c:v>41770.080999999998</c:v>
                </c:pt>
                <c:pt idx="29427">
                  <c:v>41770.123</c:v>
                </c:pt>
                <c:pt idx="29428">
                  <c:v>41770.165000000001</c:v>
                </c:pt>
                <c:pt idx="29429">
                  <c:v>41770.207000000002</c:v>
                </c:pt>
                <c:pt idx="29430">
                  <c:v>41770.249000000003</c:v>
                </c:pt>
                <c:pt idx="29431">
                  <c:v>41770.29</c:v>
                </c:pt>
                <c:pt idx="29432">
                  <c:v>41770.332000000002</c:v>
                </c:pt>
                <c:pt idx="29433">
                  <c:v>41770.374000000003</c:v>
                </c:pt>
                <c:pt idx="29434">
                  <c:v>41770.415000000001</c:v>
                </c:pt>
                <c:pt idx="29435">
                  <c:v>41770.457000000002</c:v>
                </c:pt>
                <c:pt idx="29436">
                  <c:v>41770.498</c:v>
                </c:pt>
                <c:pt idx="29437">
                  <c:v>41770.54</c:v>
                </c:pt>
                <c:pt idx="29438">
                  <c:v>41770.582000000002</c:v>
                </c:pt>
                <c:pt idx="29439">
                  <c:v>41770.623</c:v>
                </c:pt>
                <c:pt idx="29440">
                  <c:v>41770.665000000001</c:v>
                </c:pt>
                <c:pt idx="29441">
                  <c:v>41770.707000000002</c:v>
                </c:pt>
                <c:pt idx="29442">
                  <c:v>41770.748</c:v>
                </c:pt>
                <c:pt idx="29443">
                  <c:v>41770.79</c:v>
                </c:pt>
                <c:pt idx="29444">
                  <c:v>41770.832000000002</c:v>
                </c:pt>
                <c:pt idx="29445">
                  <c:v>41770.873</c:v>
                </c:pt>
                <c:pt idx="29446">
                  <c:v>41770.915000000001</c:v>
                </c:pt>
                <c:pt idx="29447">
                  <c:v>41770.957000000002</c:v>
                </c:pt>
                <c:pt idx="29448">
                  <c:v>41770.998</c:v>
                </c:pt>
                <c:pt idx="29449">
                  <c:v>41771.040000000001</c:v>
                </c:pt>
                <c:pt idx="29450">
                  <c:v>41771.082000000002</c:v>
                </c:pt>
                <c:pt idx="29451">
                  <c:v>41771.123</c:v>
                </c:pt>
                <c:pt idx="29452">
                  <c:v>41771.165000000001</c:v>
                </c:pt>
                <c:pt idx="29453">
                  <c:v>41771.207000000002</c:v>
                </c:pt>
                <c:pt idx="29454">
                  <c:v>41771.248</c:v>
                </c:pt>
                <c:pt idx="29455">
                  <c:v>41771.29</c:v>
                </c:pt>
                <c:pt idx="29456">
                  <c:v>41771.332000000002</c:v>
                </c:pt>
                <c:pt idx="29457">
                  <c:v>41771.373</c:v>
                </c:pt>
                <c:pt idx="29458">
                  <c:v>41771.415000000001</c:v>
                </c:pt>
                <c:pt idx="29459">
                  <c:v>41771.455999999998</c:v>
                </c:pt>
                <c:pt idx="29460">
                  <c:v>41771.498</c:v>
                </c:pt>
                <c:pt idx="29461">
                  <c:v>41771.54</c:v>
                </c:pt>
                <c:pt idx="29462">
                  <c:v>41771.580999999998</c:v>
                </c:pt>
                <c:pt idx="29463">
                  <c:v>41771.623</c:v>
                </c:pt>
                <c:pt idx="29464">
                  <c:v>41771.665000000001</c:v>
                </c:pt>
                <c:pt idx="29465">
                  <c:v>41771.707000000002</c:v>
                </c:pt>
                <c:pt idx="29466">
                  <c:v>41771.748</c:v>
                </c:pt>
                <c:pt idx="29467">
                  <c:v>41771.79</c:v>
                </c:pt>
                <c:pt idx="29468">
                  <c:v>41771.830999999998</c:v>
                </c:pt>
                <c:pt idx="29469">
                  <c:v>41771.873</c:v>
                </c:pt>
                <c:pt idx="29470">
                  <c:v>41771.915000000001</c:v>
                </c:pt>
                <c:pt idx="29471">
                  <c:v>41771.957000000002</c:v>
                </c:pt>
                <c:pt idx="29472">
                  <c:v>41771.998</c:v>
                </c:pt>
                <c:pt idx="29473">
                  <c:v>41772.04</c:v>
                </c:pt>
                <c:pt idx="29474">
                  <c:v>41772.082000000002</c:v>
                </c:pt>
                <c:pt idx="29475">
                  <c:v>41772.123</c:v>
                </c:pt>
                <c:pt idx="29476">
                  <c:v>41772.165000000001</c:v>
                </c:pt>
                <c:pt idx="29477">
                  <c:v>41772.207000000002</c:v>
                </c:pt>
                <c:pt idx="29478">
                  <c:v>41772.248</c:v>
                </c:pt>
                <c:pt idx="29479">
                  <c:v>41772.29</c:v>
                </c:pt>
                <c:pt idx="29480">
                  <c:v>41772.332000000002</c:v>
                </c:pt>
                <c:pt idx="29481">
                  <c:v>41772.373</c:v>
                </c:pt>
                <c:pt idx="29482">
                  <c:v>41772.415000000001</c:v>
                </c:pt>
                <c:pt idx="29483">
                  <c:v>41772.457000000002</c:v>
                </c:pt>
                <c:pt idx="29484">
                  <c:v>41772.498</c:v>
                </c:pt>
                <c:pt idx="29485">
                  <c:v>41772.54</c:v>
                </c:pt>
                <c:pt idx="29486">
                  <c:v>41772.582000000002</c:v>
                </c:pt>
                <c:pt idx="29487">
                  <c:v>41772.623</c:v>
                </c:pt>
                <c:pt idx="29488">
                  <c:v>41772.665000000001</c:v>
                </c:pt>
                <c:pt idx="29489">
                  <c:v>41772.707000000002</c:v>
                </c:pt>
                <c:pt idx="29490">
                  <c:v>41772.748</c:v>
                </c:pt>
                <c:pt idx="29491">
                  <c:v>41772.79</c:v>
                </c:pt>
                <c:pt idx="29492">
                  <c:v>41772.830999999998</c:v>
                </c:pt>
                <c:pt idx="29493">
                  <c:v>41772.873</c:v>
                </c:pt>
                <c:pt idx="29494">
                  <c:v>41772.915000000001</c:v>
                </c:pt>
                <c:pt idx="29495">
                  <c:v>41772.955999999998</c:v>
                </c:pt>
                <c:pt idx="29496">
                  <c:v>41772.998</c:v>
                </c:pt>
                <c:pt idx="29497">
                  <c:v>41773.040000000001</c:v>
                </c:pt>
                <c:pt idx="29498">
                  <c:v>41773.082000000002</c:v>
                </c:pt>
                <c:pt idx="29499">
                  <c:v>41773.123</c:v>
                </c:pt>
                <c:pt idx="29500">
                  <c:v>41773.165000000001</c:v>
                </c:pt>
                <c:pt idx="29501">
                  <c:v>41773.207000000002</c:v>
                </c:pt>
                <c:pt idx="29502">
                  <c:v>41773.248</c:v>
                </c:pt>
                <c:pt idx="29503">
                  <c:v>41773.29</c:v>
                </c:pt>
                <c:pt idx="29504">
                  <c:v>41773.332000000002</c:v>
                </c:pt>
                <c:pt idx="29505">
                  <c:v>41773.373</c:v>
                </c:pt>
                <c:pt idx="29506">
                  <c:v>41773.415000000001</c:v>
                </c:pt>
                <c:pt idx="29507">
                  <c:v>41773.457000000002</c:v>
                </c:pt>
                <c:pt idx="29508">
                  <c:v>41773.498</c:v>
                </c:pt>
                <c:pt idx="29509">
                  <c:v>41773.54</c:v>
                </c:pt>
                <c:pt idx="29510">
                  <c:v>41773.582000000002</c:v>
                </c:pt>
                <c:pt idx="29511">
                  <c:v>41773.623</c:v>
                </c:pt>
                <c:pt idx="29512">
                  <c:v>41773.665000000001</c:v>
                </c:pt>
                <c:pt idx="29513">
                  <c:v>41773.707000000002</c:v>
                </c:pt>
                <c:pt idx="29514">
                  <c:v>41773.748</c:v>
                </c:pt>
                <c:pt idx="29515">
                  <c:v>41773.79</c:v>
                </c:pt>
                <c:pt idx="29516">
                  <c:v>41773.832000000002</c:v>
                </c:pt>
                <c:pt idx="29517">
                  <c:v>41773.873</c:v>
                </c:pt>
                <c:pt idx="29518">
                  <c:v>41773.915000000001</c:v>
                </c:pt>
                <c:pt idx="29519">
                  <c:v>41773.957000000002</c:v>
                </c:pt>
                <c:pt idx="29520">
                  <c:v>41773.998</c:v>
                </c:pt>
                <c:pt idx="29521">
                  <c:v>41774.04</c:v>
                </c:pt>
                <c:pt idx="29522">
                  <c:v>41774.082000000002</c:v>
                </c:pt>
                <c:pt idx="29523">
                  <c:v>41774.123</c:v>
                </c:pt>
                <c:pt idx="29524">
                  <c:v>41774.165000000001</c:v>
                </c:pt>
                <c:pt idx="29525">
                  <c:v>41774.207000000002</c:v>
                </c:pt>
                <c:pt idx="29526">
                  <c:v>41774.248</c:v>
                </c:pt>
                <c:pt idx="29527">
                  <c:v>41774.29</c:v>
                </c:pt>
                <c:pt idx="29528">
                  <c:v>41774.332000000002</c:v>
                </c:pt>
                <c:pt idx="29529">
                  <c:v>41774.374000000003</c:v>
                </c:pt>
                <c:pt idx="29530">
                  <c:v>41774.415000000001</c:v>
                </c:pt>
                <c:pt idx="29531">
                  <c:v>41774.457000000002</c:v>
                </c:pt>
                <c:pt idx="29532">
                  <c:v>41774.499000000003</c:v>
                </c:pt>
                <c:pt idx="29533">
                  <c:v>41774.54</c:v>
                </c:pt>
                <c:pt idx="29534">
                  <c:v>41774.582000000002</c:v>
                </c:pt>
                <c:pt idx="29535">
                  <c:v>41774.623</c:v>
                </c:pt>
                <c:pt idx="29536">
                  <c:v>41774.665000000001</c:v>
                </c:pt>
                <c:pt idx="29537">
                  <c:v>41774.707000000002</c:v>
                </c:pt>
                <c:pt idx="29538">
                  <c:v>41774.749000000003</c:v>
                </c:pt>
                <c:pt idx="29539">
                  <c:v>41774.79</c:v>
                </c:pt>
                <c:pt idx="29540">
                  <c:v>41774.832000000002</c:v>
                </c:pt>
                <c:pt idx="29541">
                  <c:v>41774.873</c:v>
                </c:pt>
                <c:pt idx="29542">
                  <c:v>41774.915000000001</c:v>
                </c:pt>
                <c:pt idx="29543">
                  <c:v>41774.957000000002</c:v>
                </c:pt>
                <c:pt idx="29544">
                  <c:v>41774.998</c:v>
                </c:pt>
                <c:pt idx="29545">
                  <c:v>41775.040000000001</c:v>
                </c:pt>
                <c:pt idx="29546">
                  <c:v>41775.082000000002</c:v>
                </c:pt>
                <c:pt idx="29547">
                  <c:v>41775.123</c:v>
                </c:pt>
                <c:pt idx="29548">
                  <c:v>41775.165000000001</c:v>
                </c:pt>
                <c:pt idx="29549">
                  <c:v>41775.205999999998</c:v>
                </c:pt>
                <c:pt idx="29550">
                  <c:v>41775.248</c:v>
                </c:pt>
                <c:pt idx="29551">
                  <c:v>41775.29</c:v>
                </c:pt>
                <c:pt idx="29552">
                  <c:v>41775.332000000002</c:v>
                </c:pt>
                <c:pt idx="29553">
                  <c:v>41775.373</c:v>
                </c:pt>
                <c:pt idx="29554">
                  <c:v>41775.415000000001</c:v>
                </c:pt>
                <c:pt idx="29555">
                  <c:v>41775.457000000002</c:v>
                </c:pt>
                <c:pt idx="29556">
                  <c:v>41775.498</c:v>
                </c:pt>
                <c:pt idx="29557">
                  <c:v>41775.54</c:v>
                </c:pt>
                <c:pt idx="29558">
                  <c:v>41775.582000000002</c:v>
                </c:pt>
                <c:pt idx="29559">
                  <c:v>41775.623</c:v>
                </c:pt>
                <c:pt idx="29560">
                  <c:v>41775.665000000001</c:v>
                </c:pt>
                <c:pt idx="29561">
                  <c:v>41775.707000000002</c:v>
                </c:pt>
                <c:pt idx="29562">
                  <c:v>41775.749000000003</c:v>
                </c:pt>
                <c:pt idx="29563">
                  <c:v>41775.79</c:v>
                </c:pt>
                <c:pt idx="29564">
                  <c:v>41775.830999999998</c:v>
                </c:pt>
                <c:pt idx="29565">
                  <c:v>41775.873</c:v>
                </c:pt>
                <c:pt idx="29566">
                  <c:v>41775.915000000001</c:v>
                </c:pt>
                <c:pt idx="29567">
                  <c:v>41775.957000000002</c:v>
                </c:pt>
                <c:pt idx="29568">
                  <c:v>41775.998</c:v>
                </c:pt>
                <c:pt idx="29569">
                  <c:v>41776.04</c:v>
                </c:pt>
                <c:pt idx="29570">
                  <c:v>41776.082000000002</c:v>
                </c:pt>
                <c:pt idx="29571">
                  <c:v>41776.123</c:v>
                </c:pt>
                <c:pt idx="29572">
                  <c:v>41776.165000000001</c:v>
                </c:pt>
                <c:pt idx="29573">
                  <c:v>41776.205999999998</c:v>
                </c:pt>
                <c:pt idx="29574">
                  <c:v>41776.248</c:v>
                </c:pt>
                <c:pt idx="29575">
                  <c:v>41776.29</c:v>
                </c:pt>
                <c:pt idx="29576">
                  <c:v>41776.332000000002</c:v>
                </c:pt>
                <c:pt idx="29577">
                  <c:v>41776.373</c:v>
                </c:pt>
                <c:pt idx="29578">
                  <c:v>41776.415000000001</c:v>
                </c:pt>
                <c:pt idx="29579">
                  <c:v>41776.457000000002</c:v>
                </c:pt>
                <c:pt idx="29580">
                  <c:v>41776.498</c:v>
                </c:pt>
                <c:pt idx="29581">
                  <c:v>41776.54</c:v>
                </c:pt>
                <c:pt idx="29582">
                  <c:v>41776.582000000002</c:v>
                </c:pt>
                <c:pt idx="29583">
                  <c:v>41776.623</c:v>
                </c:pt>
                <c:pt idx="29584">
                  <c:v>41776.665000000001</c:v>
                </c:pt>
                <c:pt idx="29585">
                  <c:v>41776.707000000002</c:v>
                </c:pt>
                <c:pt idx="29586">
                  <c:v>41776.749000000003</c:v>
                </c:pt>
                <c:pt idx="29587">
                  <c:v>41776.79</c:v>
                </c:pt>
                <c:pt idx="29588">
                  <c:v>41776.832000000002</c:v>
                </c:pt>
                <c:pt idx="29589">
                  <c:v>41776.873</c:v>
                </c:pt>
                <c:pt idx="29590">
                  <c:v>41776.915000000001</c:v>
                </c:pt>
                <c:pt idx="29591">
                  <c:v>41776.957000000002</c:v>
                </c:pt>
                <c:pt idx="29592">
                  <c:v>41776.998</c:v>
                </c:pt>
                <c:pt idx="29593">
                  <c:v>41777.040000000001</c:v>
                </c:pt>
                <c:pt idx="29594">
                  <c:v>41777.082000000002</c:v>
                </c:pt>
                <c:pt idx="29595">
                  <c:v>41777.123</c:v>
                </c:pt>
                <c:pt idx="29596">
                  <c:v>41777.165000000001</c:v>
                </c:pt>
                <c:pt idx="29597">
                  <c:v>41777.205999999998</c:v>
                </c:pt>
                <c:pt idx="29598">
                  <c:v>41777.248</c:v>
                </c:pt>
                <c:pt idx="29599">
                  <c:v>41777.29</c:v>
                </c:pt>
                <c:pt idx="29600">
                  <c:v>41777.332000000002</c:v>
                </c:pt>
                <c:pt idx="29601">
                  <c:v>41777.373</c:v>
                </c:pt>
                <c:pt idx="29602">
                  <c:v>41777.415000000001</c:v>
                </c:pt>
                <c:pt idx="29603">
                  <c:v>41777.457000000002</c:v>
                </c:pt>
                <c:pt idx="29604">
                  <c:v>41777.498</c:v>
                </c:pt>
                <c:pt idx="29605">
                  <c:v>41777.54</c:v>
                </c:pt>
                <c:pt idx="29606">
                  <c:v>41777.582000000002</c:v>
                </c:pt>
                <c:pt idx="29607">
                  <c:v>41777.623</c:v>
                </c:pt>
                <c:pt idx="29608">
                  <c:v>41777.665000000001</c:v>
                </c:pt>
                <c:pt idx="29609">
                  <c:v>41777.707000000002</c:v>
                </c:pt>
                <c:pt idx="29610">
                  <c:v>41777.749000000003</c:v>
                </c:pt>
                <c:pt idx="29611">
                  <c:v>41777.79</c:v>
                </c:pt>
                <c:pt idx="29612">
                  <c:v>41777.832000000002</c:v>
                </c:pt>
                <c:pt idx="29613">
                  <c:v>41777.873</c:v>
                </c:pt>
                <c:pt idx="29614">
                  <c:v>41777.915000000001</c:v>
                </c:pt>
                <c:pt idx="29615">
                  <c:v>41777.957000000002</c:v>
                </c:pt>
                <c:pt idx="29616">
                  <c:v>41777.998</c:v>
                </c:pt>
                <c:pt idx="29617">
                  <c:v>41778.04</c:v>
                </c:pt>
                <c:pt idx="29618">
                  <c:v>41778.082000000002</c:v>
                </c:pt>
                <c:pt idx="29619">
                  <c:v>41778.123</c:v>
                </c:pt>
                <c:pt idx="29620">
                  <c:v>41778.165000000001</c:v>
                </c:pt>
                <c:pt idx="29621">
                  <c:v>41778.207000000002</c:v>
                </c:pt>
                <c:pt idx="29622">
                  <c:v>41778.248</c:v>
                </c:pt>
                <c:pt idx="29623">
                  <c:v>41778.29</c:v>
                </c:pt>
                <c:pt idx="29624">
                  <c:v>41778.332000000002</c:v>
                </c:pt>
                <c:pt idx="29625">
                  <c:v>41778.373</c:v>
                </c:pt>
                <c:pt idx="29626">
                  <c:v>41778.415000000001</c:v>
                </c:pt>
                <c:pt idx="29627">
                  <c:v>41778.457000000002</c:v>
                </c:pt>
                <c:pt idx="29628">
                  <c:v>41778.498</c:v>
                </c:pt>
                <c:pt idx="29629">
                  <c:v>41778.54</c:v>
                </c:pt>
                <c:pt idx="29630">
                  <c:v>41778.582000000002</c:v>
                </c:pt>
                <c:pt idx="29631">
                  <c:v>41778.623</c:v>
                </c:pt>
                <c:pt idx="29632">
                  <c:v>41778.665000000001</c:v>
                </c:pt>
                <c:pt idx="29633">
                  <c:v>41778.705999999998</c:v>
                </c:pt>
                <c:pt idx="29634">
                  <c:v>41778.748</c:v>
                </c:pt>
                <c:pt idx="29635">
                  <c:v>41778.79</c:v>
                </c:pt>
                <c:pt idx="29636">
                  <c:v>41778.830999999998</c:v>
                </c:pt>
                <c:pt idx="29637">
                  <c:v>41778.873</c:v>
                </c:pt>
                <c:pt idx="29638">
                  <c:v>41778.915000000001</c:v>
                </c:pt>
                <c:pt idx="29639">
                  <c:v>41778.957000000002</c:v>
                </c:pt>
                <c:pt idx="29640">
                  <c:v>41778.998</c:v>
                </c:pt>
                <c:pt idx="29641">
                  <c:v>41779.040000000001</c:v>
                </c:pt>
                <c:pt idx="29642">
                  <c:v>41779.082000000002</c:v>
                </c:pt>
                <c:pt idx="29643">
                  <c:v>41779.123</c:v>
                </c:pt>
                <c:pt idx="29644">
                  <c:v>41779.165000000001</c:v>
                </c:pt>
                <c:pt idx="29645">
                  <c:v>41779.207000000002</c:v>
                </c:pt>
                <c:pt idx="29646">
                  <c:v>41779.248</c:v>
                </c:pt>
                <c:pt idx="29647">
                  <c:v>41779.29</c:v>
                </c:pt>
                <c:pt idx="29648">
                  <c:v>41779.330999999998</c:v>
                </c:pt>
                <c:pt idx="29649">
                  <c:v>41779.373</c:v>
                </c:pt>
                <c:pt idx="29650">
                  <c:v>41779.415000000001</c:v>
                </c:pt>
                <c:pt idx="29651">
                  <c:v>41779.457000000002</c:v>
                </c:pt>
                <c:pt idx="29652">
                  <c:v>41779.498</c:v>
                </c:pt>
                <c:pt idx="29653">
                  <c:v>41779.54</c:v>
                </c:pt>
                <c:pt idx="29654">
                  <c:v>41779.580999999998</c:v>
                </c:pt>
                <c:pt idx="29655">
                  <c:v>41779.623</c:v>
                </c:pt>
                <c:pt idx="29656">
                  <c:v>41779.665000000001</c:v>
                </c:pt>
                <c:pt idx="29657">
                  <c:v>41779.707000000002</c:v>
                </c:pt>
                <c:pt idx="29658">
                  <c:v>41779.748</c:v>
                </c:pt>
                <c:pt idx="29659">
                  <c:v>41779.79</c:v>
                </c:pt>
                <c:pt idx="29660">
                  <c:v>41779.830999999998</c:v>
                </c:pt>
                <c:pt idx="29661">
                  <c:v>41779.873</c:v>
                </c:pt>
                <c:pt idx="29662">
                  <c:v>41779.915000000001</c:v>
                </c:pt>
                <c:pt idx="29663">
                  <c:v>41779.957000000002</c:v>
                </c:pt>
                <c:pt idx="29664">
                  <c:v>41779.998</c:v>
                </c:pt>
                <c:pt idx="29665">
                  <c:v>41780.04</c:v>
                </c:pt>
                <c:pt idx="29666">
                  <c:v>41780.082000000002</c:v>
                </c:pt>
                <c:pt idx="29667">
                  <c:v>41780.123</c:v>
                </c:pt>
                <c:pt idx="29668">
                  <c:v>41780.165000000001</c:v>
                </c:pt>
                <c:pt idx="29669">
                  <c:v>41780.205999999998</c:v>
                </c:pt>
                <c:pt idx="29670">
                  <c:v>41780.248</c:v>
                </c:pt>
                <c:pt idx="29671">
                  <c:v>41780.29</c:v>
                </c:pt>
                <c:pt idx="29672">
                  <c:v>41780.332000000002</c:v>
                </c:pt>
                <c:pt idx="29673">
                  <c:v>41780.373</c:v>
                </c:pt>
                <c:pt idx="29674">
                  <c:v>41780.415000000001</c:v>
                </c:pt>
                <c:pt idx="29675">
                  <c:v>41780.457000000002</c:v>
                </c:pt>
                <c:pt idx="29676">
                  <c:v>41780.498</c:v>
                </c:pt>
                <c:pt idx="29677">
                  <c:v>41780.54</c:v>
                </c:pt>
                <c:pt idx="29678">
                  <c:v>41780.582000000002</c:v>
                </c:pt>
                <c:pt idx="29679">
                  <c:v>41780.623</c:v>
                </c:pt>
                <c:pt idx="29680">
                  <c:v>41780.665000000001</c:v>
                </c:pt>
                <c:pt idx="29681">
                  <c:v>41780.707000000002</c:v>
                </c:pt>
                <c:pt idx="29682">
                  <c:v>41780.748</c:v>
                </c:pt>
                <c:pt idx="29683">
                  <c:v>41780.79</c:v>
                </c:pt>
                <c:pt idx="29684">
                  <c:v>41780.832000000002</c:v>
                </c:pt>
                <c:pt idx="29685">
                  <c:v>41780.873</c:v>
                </c:pt>
                <c:pt idx="29686">
                  <c:v>41780.915000000001</c:v>
                </c:pt>
                <c:pt idx="29687">
                  <c:v>41780.957000000002</c:v>
                </c:pt>
                <c:pt idx="29688">
                  <c:v>41780.998</c:v>
                </c:pt>
                <c:pt idx="29689">
                  <c:v>41781.040000000001</c:v>
                </c:pt>
                <c:pt idx="29690">
                  <c:v>41781.080999999998</c:v>
                </c:pt>
                <c:pt idx="29691">
                  <c:v>41781.123</c:v>
                </c:pt>
                <c:pt idx="29692">
                  <c:v>41781.165000000001</c:v>
                </c:pt>
                <c:pt idx="29693">
                  <c:v>41781.205999999998</c:v>
                </c:pt>
                <c:pt idx="29694">
                  <c:v>41781.248</c:v>
                </c:pt>
                <c:pt idx="29695">
                  <c:v>41781.29</c:v>
                </c:pt>
                <c:pt idx="29696">
                  <c:v>41781.332000000002</c:v>
                </c:pt>
                <c:pt idx="29697">
                  <c:v>41781.373</c:v>
                </c:pt>
                <c:pt idx="29698">
                  <c:v>41781.415000000001</c:v>
                </c:pt>
                <c:pt idx="29699">
                  <c:v>41781.457000000002</c:v>
                </c:pt>
                <c:pt idx="29700">
                  <c:v>41781.498</c:v>
                </c:pt>
                <c:pt idx="29701">
                  <c:v>41781.54</c:v>
                </c:pt>
                <c:pt idx="29702">
                  <c:v>41781.582000000002</c:v>
                </c:pt>
                <c:pt idx="29703">
                  <c:v>41781.623</c:v>
                </c:pt>
                <c:pt idx="29704">
                  <c:v>41781.665000000001</c:v>
                </c:pt>
                <c:pt idx="29705">
                  <c:v>41781.705999999998</c:v>
                </c:pt>
                <c:pt idx="29706">
                  <c:v>41781.748</c:v>
                </c:pt>
                <c:pt idx="29707">
                  <c:v>41781.79</c:v>
                </c:pt>
                <c:pt idx="29708">
                  <c:v>41781.832000000002</c:v>
                </c:pt>
                <c:pt idx="29709">
                  <c:v>41781.873</c:v>
                </c:pt>
                <c:pt idx="29710">
                  <c:v>41781.915000000001</c:v>
                </c:pt>
                <c:pt idx="29711">
                  <c:v>41781.957000000002</c:v>
                </c:pt>
                <c:pt idx="29712">
                  <c:v>41781.998</c:v>
                </c:pt>
                <c:pt idx="29713">
                  <c:v>41782.04</c:v>
                </c:pt>
                <c:pt idx="29714">
                  <c:v>41782.082000000002</c:v>
                </c:pt>
                <c:pt idx="29715">
                  <c:v>41782.123</c:v>
                </c:pt>
                <c:pt idx="29716">
                  <c:v>41782.165000000001</c:v>
                </c:pt>
                <c:pt idx="29717">
                  <c:v>41782.207000000002</c:v>
                </c:pt>
                <c:pt idx="29718">
                  <c:v>41782.248</c:v>
                </c:pt>
                <c:pt idx="29719">
                  <c:v>41782.29</c:v>
                </c:pt>
                <c:pt idx="29720">
                  <c:v>41782.332000000002</c:v>
                </c:pt>
                <c:pt idx="29721">
                  <c:v>41782.373</c:v>
                </c:pt>
                <c:pt idx="29722">
                  <c:v>41782.415000000001</c:v>
                </c:pt>
                <c:pt idx="29723">
                  <c:v>41782.457000000002</c:v>
                </c:pt>
                <c:pt idx="29724">
                  <c:v>41782.498</c:v>
                </c:pt>
                <c:pt idx="29725">
                  <c:v>41782.54</c:v>
                </c:pt>
                <c:pt idx="29726">
                  <c:v>41782.580999999998</c:v>
                </c:pt>
                <c:pt idx="29727">
                  <c:v>41782.623</c:v>
                </c:pt>
                <c:pt idx="29728">
                  <c:v>41782.665000000001</c:v>
                </c:pt>
                <c:pt idx="29729">
                  <c:v>41782.707000000002</c:v>
                </c:pt>
                <c:pt idx="29730">
                  <c:v>41782.748</c:v>
                </c:pt>
                <c:pt idx="29731">
                  <c:v>41782.79</c:v>
                </c:pt>
                <c:pt idx="29732">
                  <c:v>41782.832000000002</c:v>
                </c:pt>
                <c:pt idx="29733">
                  <c:v>41782.873</c:v>
                </c:pt>
                <c:pt idx="29734">
                  <c:v>41782.915000000001</c:v>
                </c:pt>
                <c:pt idx="29735">
                  <c:v>41782.955999999998</c:v>
                </c:pt>
                <c:pt idx="29736">
                  <c:v>41782.998</c:v>
                </c:pt>
                <c:pt idx="29737">
                  <c:v>41783.040000000001</c:v>
                </c:pt>
                <c:pt idx="29738">
                  <c:v>41783.082000000002</c:v>
                </c:pt>
                <c:pt idx="29739">
                  <c:v>41783.123</c:v>
                </c:pt>
                <c:pt idx="29740">
                  <c:v>41783.165000000001</c:v>
                </c:pt>
                <c:pt idx="29741">
                  <c:v>41783.207000000002</c:v>
                </c:pt>
                <c:pt idx="29742">
                  <c:v>41783.248</c:v>
                </c:pt>
                <c:pt idx="29743">
                  <c:v>41783.29</c:v>
                </c:pt>
                <c:pt idx="29744">
                  <c:v>41783.332000000002</c:v>
                </c:pt>
                <c:pt idx="29745">
                  <c:v>41783.373</c:v>
                </c:pt>
                <c:pt idx="29746">
                  <c:v>41783.415000000001</c:v>
                </c:pt>
                <c:pt idx="29747">
                  <c:v>41783.457000000002</c:v>
                </c:pt>
                <c:pt idx="29748">
                  <c:v>41783.498</c:v>
                </c:pt>
                <c:pt idx="29749">
                  <c:v>41783.54</c:v>
                </c:pt>
                <c:pt idx="29750">
                  <c:v>41783.582000000002</c:v>
                </c:pt>
                <c:pt idx="29751">
                  <c:v>41783.623</c:v>
                </c:pt>
                <c:pt idx="29752">
                  <c:v>41783.665000000001</c:v>
                </c:pt>
                <c:pt idx="29753">
                  <c:v>41783.707000000002</c:v>
                </c:pt>
                <c:pt idx="29754">
                  <c:v>41783.748</c:v>
                </c:pt>
                <c:pt idx="29755">
                  <c:v>41783.79</c:v>
                </c:pt>
                <c:pt idx="29756">
                  <c:v>41783.832000000002</c:v>
                </c:pt>
                <c:pt idx="29757">
                  <c:v>41783.873</c:v>
                </c:pt>
                <c:pt idx="29758">
                  <c:v>41783.915000000001</c:v>
                </c:pt>
                <c:pt idx="29759">
                  <c:v>41783.957000000002</c:v>
                </c:pt>
                <c:pt idx="29760">
                  <c:v>41783.999000000003</c:v>
                </c:pt>
                <c:pt idx="29761">
                  <c:v>41784.04</c:v>
                </c:pt>
                <c:pt idx="29762">
                  <c:v>41784.082000000002</c:v>
                </c:pt>
                <c:pt idx="29763">
                  <c:v>41784.123</c:v>
                </c:pt>
                <c:pt idx="29764">
                  <c:v>41784.165000000001</c:v>
                </c:pt>
                <c:pt idx="29765">
                  <c:v>41784.207000000002</c:v>
                </c:pt>
                <c:pt idx="29766">
                  <c:v>41784.248</c:v>
                </c:pt>
                <c:pt idx="29767">
                  <c:v>41784.29</c:v>
                </c:pt>
                <c:pt idx="29768">
                  <c:v>41784.332000000002</c:v>
                </c:pt>
                <c:pt idx="29769">
                  <c:v>41784.373</c:v>
                </c:pt>
                <c:pt idx="29770">
                  <c:v>41784.415000000001</c:v>
                </c:pt>
                <c:pt idx="29771">
                  <c:v>41784.457000000002</c:v>
                </c:pt>
                <c:pt idx="29772">
                  <c:v>41784.498</c:v>
                </c:pt>
                <c:pt idx="29773">
                  <c:v>41784.54</c:v>
                </c:pt>
                <c:pt idx="29774">
                  <c:v>41784.582000000002</c:v>
                </c:pt>
                <c:pt idx="29775">
                  <c:v>41784.623</c:v>
                </c:pt>
                <c:pt idx="29776">
                  <c:v>41784.665000000001</c:v>
                </c:pt>
                <c:pt idx="29777">
                  <c:v>41784.705999999998</c:v>
                </c:pt>
                <c:pt idx="29778">
                  <c:v>41784.748</c:v>
                </c:pt>
                <c:pt idx="29779">
                  <c:v>41784.79</c:v>
                </c:pt>
                <c:pt idx="29780">
                  <c:v>41784.832000000002</c:v>
                </c:pt>
                <c:pt idx="29781">
                  <c:v>41784.873</c:v>
                </c:pt>
                <c:pt idx="29782">
                  <c:v>41784.915000000001</c:v>
                </c:pt>
                <c:pt idx="29783">
                  <c:v>41784.957000000002</c:v>
                </c:pt>
                <c:pt idx="29784">
                  <c:v>41784.998</c:v>
                </c:pt>
                <c:pt idx="29785">
                  <c:v>41785.040000000001</c:v>
                </c:pt>
                <c:pt idx="29786">
                  <c:v>41785.082000000002</c:v>
                </c:pt>
                <c:pt idx="29787">
                  <c:v>41785.123</c:v>
                </c:pt>
                <c:pt idx="29788">
                  <c:v>41785.165000000001</c:v>
                </c:pt>
                <c:pt idx="29789">
                  <c:v>41785.207000000002</c:v>
                </c:pt>
                <c:pt idx="29790">
                  <c:v>41785.248</c:v>
                </c:pt>
                <c:pt idx="29791">
                  <c:v>41785.29</c:v>
                </c:pt>
                <c:pt idx="29792">
                  <c:v>41785.330999999998</c:v>
                </c:pt>
                <c:pt idx="29793">
                  <c:v>41785.373</c:v>
                </c:pt>
                <c:pt idx="29794">
                  <c:v>41785.415000000001</c:v>
                </c:pt>
                <c:pt idx="29795">
                  <c:v>41785.457000000002</c:v>
                </c:pt>
                <c:pt idx="29796">
                  <c:v>41785.498</c:v>
                </c:pt>
                <c:pt idx="29797">
                  <c:v>41785.54</c:v>
                </c:pt>
                <c:pt idx="29798">
                  <c:v>41785.580999999998</c:v>
                </c:pt>
                <c:pt idx="29799">
                  <c:v>41785.623</c:v>
                </c:pt>
                <c:pt idx="29800">
                  <c:v>41785.665000000001</c:v>
                </c:pt>
                <c:pt idx="29801">
                  <c:v>41785.705999999998</c:v>
                </c:pt>
                <c:pt idx="29802">
                  <c:v>41785.748</c:v>
                </c:pt>
                <c:pt idx="29803">
                  <c:v>41785.79</c:v>
                </c:pt>
                <c:pt idx="29804">
                  <c:v>41785.830999999998</c:v>
                </c:pt>
                <c:pt idx="29805">
                  <c:v>41785.873</c:v>
                </c:pt>
                <c:pt idx="29806">
                  <c:v>41785.915000000001</c:v>
                </c:pt>
                <c:pt idx="29807">
                  <c:v>41785.955999999998</c:v>
                </c:pt>
                <c:pt idx="29808">
                  <c:v>41785.998</c:v>
                </c:pt>
                <c:pt idx="29809">
                  <c:v>41786.04</c:v>
                </c:pt>
                <c:pt idx="29810">
                  <c:v>41786.082000000002</c:v>
                </c:pt>
                <c:pt idx="29811">
                  <c:v>41786.123</c:v>
                </c:pt>
                <c:pt idx="29812">
                  <c:v>41786.165000000001</c:v>
                </c:pt>
                <c:pt idx="29813">
                  <c:v>41786.205999999998</c:v>
                </c:pt>
                <c:pt idx="29814">
                  <c:v>41786.248</c:v>
                </c:pt>
                <c:pt idx="29815">
                  <c:v>41786.29</c:v>
                </c:pt>
                <c:pt idx="29816">
                  <c:v>41786.330999999998</c:v>
                </c:pt>
                <c:pt idx="29817">
                  <c:v>41786.373</c:v>
                </c:pt>
                <c:pt idx="29818">
                  <c:v>41786.415000000001</c:v>
                </c:pt>
                <c:pt idx="29819">
                  <c:v>41786.457000000002</c:v>
                </c:pt>
                <c:pt idx="29820">
                  <c:v>41786.498</c:v>
                </c:pt>
                <c:pt idx="29821">
                  <c:v>41786.54</c:v>
                </c:pt>
                <c:pt idx="29822">
                  <c:v>41786.582000000002</c:v>
                </c:pt>
                <c:pt idx="29823">
                  <c:v>41786.623</c:v>
                </c:pt>
                <c:pt idx="29824">
                  <c:v>41786.665000000001</c:v>
                </c:pt>
                <c:pt idx="29825">
                  <c:v>41786.707000000002</c:v>
                </c:pt>
                <c:pt idx="29826">
                  <c:v>41786.748</c:v>
                </c:pt>
                <c:pt idx="29827">
                  <c:v>41786.79</c:v>
                </c:pt>
                <c:pt idx="29828">
                  <c:v>41786.830999999998</c:v>
                </c:pt>
                <c:pt idx="29829">
                  <c:v>41786.873</c:v>
                </c:pt>
                <c:pt idx="29830">
                  <c:v>41786.915000000001</c:v>
                </c:pt>
                <c:pt idx="29831">
                  <c:v>41786.957000000002</c:v>
                </c:pt>
                <c:pt idx="29832">
                  <c:v>41786.998</c:v>
                </c:pt>
                <c:pt idx="29833">
                  <c:v>41787.040000000001</c:v>
                </c:pt>
                <c:pt idx="29834">
                  <c:v>41787.082000000002</c:v>
                </c:pt>
                <c:pt idx="29835">
                  <c:v>41787.123</c:v>
                </c:pt>
                <c:pt idx="29836">
                  <c:v>41787.165000000001</c:v>
                </c:pt>
                <c:pt idx="29837">
                  <c:v>41787.207000000002</c:v>
                </c:pt>
                <c:pt idx="29838">
                  <c:v>41787.248</c:v>
                </c:pt>
                <c:pt idx="29839">
                  <c:v>41787.29</c:v>
                </c:pt>
                <c:pt idx="29840">
                  <c:v>41787.332000000002</c:v>
                </c:pt>
                <c:pt idx="29841">
                  <c:v>41787.373</c:v>
                </c:pt>
                <c:pt idx="29842">
                  <c:v>41787.415000000001</c:v>
                </c:pt>
                <c:pt idx="29843">
                  <c:v>41787.457000000002</c:v>
                </c:pt>
                <c:pt idx="29844">
                  <c:v>41787.498</c:v>
                </c:pt>
                <c:pt idx="29845">
                  <c:v>41787.54</c:v>
                </c:pt>
                <c:pt idx="29846">
                  <c:v>41787.582000000002</c:v>
                </c:pt>
                <c:pt idx="29847">
                  <c:v>41787.623</c:v>
                </c:pt>
                <c:pt idx="29848">
                  <c:v>41787.665000000001</c:v>
                </c:pt>
                <c:pt idx="29849">
                  <c:v>41787.707000000002</c:v>
                </c:pt>
                <c:pt idx="29850">
                  <c:v>41787.748</c:v>
                </c:pt>
                <c:pt idx="29851">
                  <c:v>41787.79</c:v>
                </c:pt>
                <c:pt idx="29852">
                  <c:v>41787.832000000002</c:v>
                </c:pt>
                <c:pt idx="29853">
                  <c:v>41787.873</c:v>
                </c:pt>
                <c:pt idx="29854">
                  <c:v>41787.915000000001</c:v>
                </c:pt>
                <c:pt idx="29855">
                  <c:v>41787.957000000002</c:v>
                </c:pt>
                <c:pt idx="29856">
                  <c:v>41787.998</c:v>
                </c:pt>
                <c:pt idx="29857">
                  <c:v>41788.04</c:v>
                </c:pt>
                <c:pt idx="29858">
                  <c:v>41788.082000000002</c:v>
                </c:pt>
                <c:pt idx="29859">
                  <c:v>41788.123</c:v>
                </c:pt>
                <c:pt idx="29860">
                  <c:v>41788.165000000001</c:v>
                </c:pt>
                <c:pt idx="29861">
                  <c:v>41788.205999999998</c:v>
                </c:pt>
                <c:pt idx="29862">
                  <c:v>41788.248</c:v>
                </c:pt>
                <c:pt idx="29863">
                  <c:v>41788.29</c:v>
                </c:pt>
                <c:pt idx="29864">
                  <c:v>41788.332000000002</c:v>
                </c:pt>
                <c:pt idx="29865">
                  <c:v>41788.373</c:v>
                </c:pt>
                <c:pt idx="29866">
                  <c:v>41788.415000000001</c:v>
                </c:pt>
                <c:pt idx="29867">
                  <c:v>41788.457000000002</c:v>
                </c:pt>
                <c:pt idx="29868">
                  <c:v>41788.498</c:v>
                </c:pt>
                <c:pt idx="29869">
                  <c:v>41788.54</c:v>
                </c:pt>
                <c:pt idx="29870">
                  <c:v>41788.580999999998</c:v>
                </c:pt>
                <c:pt idx="29871">
                  <c:v>41788.623</c:v>
                </c:pt>
                <c:pt idx="29872">
                  <c:v>41788.665000000001</c:v>
                </c:pt>
                <c:pt idx="29873">
                  <c:v>41788.707000000002</c:v>
                </c:pt>
                <c:pt idx="29874">
                  <c:v>41788.748</c:v>
                </c:pt>
                <c:pt idx="29875">
                  <c:v>41788.79</c:v>
                </c:pt>
                <c:pt idx="29876">
                  <c:v>41788.832000000002</c:v>
                </c:pt>
                <c:pt idx="29877">
                  <c:v>41788.873</c:v>
                </c:pt>
                <c:pt idx="29878">
                  <c:v>41788.915000000001</c:v>
                </c:pt>
                <c:pt idx="29879">
                  <c:v>41788.957000000002</c:v>
                </c:pt>
                <c:pt idx="29880">
                  <c:v>41788.998</c:v>
                </c:pt>
                <c:pt idx="29881">
                  <c:v>41789.040000000001</c:v>
                </c:pt>
                <c:pt idx="29882">
                  <c:v>41789.082000000002</c:v>
                </c:pt>
                <c:pt idx="29883">
                  <c:v>41789.123</c:v>
                </c:pt>
                <c:pt idx="29884">
                  <c:v>41789.165000000001</c:v>
                </c:pt>
                <c:pt idx="29885">
                  <c:v>41789.207000000002</c:v>
                </c:pt>
                <c:pt idx="29886">
                  <c:v>41789.248</c:v>
                </c:pt>
                <c:pt idx="29887">
                  <c:v>41789.29</c:v>
                </c:pt>
                <c:pt idx="29888">
                  <c:v>41789.332000000002</c:v>
                </c:pt>
                <c:pt idx="29889">
                  <c:v>41789.373</c:v>
                </c:pt>
                <c:pt idx="29890">
                  <c:v>41789.415000000001</c:v>
                </c:pt>
                <c:pt idx="29891">
                  <c:v>41789.457000000002</c:v>
                </c:pt>
                <c:pt idx="29892">
                  <c:v>41789.498</c:v>
                </c:pt>
                <c:pt idx="29893">
                  <c:v>41789.54</c:v>
                </c:pt>
                <c:pt idx="29894">
                  <c:v>41789.580999999998</c:v>
                </c:pt>
                <c:pt idx="29895">
                  <c:v>41789.623</c:v>
                </c:pt>
                <c:pt idx="29896">
                  <c:v>41789.665000000001</c:v>
                </c:pt>
                <c:pt idx="29897">
                  <c:v>41789.705999999998</c:v>
                </c:pt>
                <c:pt idx="29898">
                  <c:v>41789.748</c:v>
                </c:pt>
                <c:pt idx="29899">
                  <c:v>41789.79</c:v>
                </c:pt>
                <c:pt idx="29900">
                  <c:v>41789.832000000002</c:v>
                </c:pt>
                <c:pt idx="29901">
                  <c:v>41789.873</c:v>
                </c:pt>
                <c:pt idx="29902">
                  <c:v>41789.915000000001</c:v>
                </c:pt>
                <c:pt idx="29903">
                  <c:v>41789.957000000002</c:v>
                </c:pt>
                <c:pt idx="29904">
                  <c:v>41789.998</c:v>
                </c:pt>
                <c:pt idx="29905">
                  <c:v>41790.04</c:v>
                </c:pt>
                <c:pt idx="29906">
                  <c:v>41790.080999999998</c:v>
                </c:pt>
                <c:pt idx="29907">
                  <c:v>41790.123</c:v>
                </c:pt>
                <c:pt idx="29908">
                  <c:v>41790.165000000001</c:v>
                </c:pt>
                <c:pt idx="29909">
                  <c:v>41790.205999999998</c:v>
                </c:pt>
                <c:pt idx="29910">
                  <c:v>41790.248</c:v>
                </c:pt>
                <c:pt idx="29911">
                  <c:v>41790.29</c:v>
                </c:pt>
                <c:pt idx="29912">
                  <c:v>41790.332000000002</c:v>
                </c:pt>
                <c:pt idx="29913">
                  <c:v>41790.373</c:v>
                </c:pt>
                <c:pt idx="29914">
                  <c:v>41790.415000000001</c:v>
                </c:pt>
                <c:pt idx="29915">
                  <c:v>41790.457000000002</c:v>
                </c:pt>
                <c:pt idx="29916">
                  <c:v>41790.498</c:v>
                </c:pt>
                <c:pt idx="29917">
                  <c:v>41790.54</c:v>
                </c:pt>
                <c:pt idx="29918">
                  <c:v>41790.580999999998</c:v>
                </c:pt>
                <c:pt idx="29919">
                  <c:v>41790.623</c:v>
                </c:pt>
                <c:pt idx="29920">
                  <c:v>41790.665000000001</c:v>
                </c:pt>
                <c:pt idx="29921">
                  <c:v>41790.705999999998</c:v>
                </c:pt>
                <c:pt idx="29922">
                  <c:v>41790.748</c:v>
                </c:pt>
                <c:pt idx="29923">
                  <c:v>41790.79</c:v>
                </c:pt>
                <c:pt idx="29924">
                  <c:v>41790.832000000002</c:v>
                </c:pt>
                <c:pt idx="29925">
                  <c:v>41790.874000000003</c:v>
                </c:pt>
                <c:pt idx="29926">
                  <c:v>41790.915000000001</c:v>
                </c:pt>
                <c:pt idx="29927">
                  <c:v>41790.957000000002</c:v>
                </c:pt>
                <c:pt idx="29928">
                  <c:v>41790.998</c:v>
                </c:pt>
                <c:pt idx="29929">
                  <c:v>41791.040000000001</c:v>
                </c:pt>
                <c:pt idx="29930">
                  <c:v>41791.080999999998</c:v>
                </c:pt>
                <c:pt idx="29931">
                  <c:v>41791.123</c:v>
                </c:pt>
                <c:pt idx="29932">
                  <c:v>41791.165000000001</c:v>
                </c:pt>
                <c:pt idx="29933">
                  <c:v>41791.205999999998</c:v>
                </c:pt>
                <c:pt idx="29934">
                  <c:v>41791.248</c:v>
                </c:pt>
                <c:pt idx="29935">
                  <c:v>41791.29</c:v>
                </c:pt>
                <c:pt idx="29936">
                  <c:v>41791.330999999998</c:v>
                </c:pt>
                <c:pt idx="29937">
                  <c:v>41791.373</c:v>
                </c:pt>
                <c:pt idx="29938">
                  <c:v>41791.415000000001</c:v>
                </c:pt>
                <c:pt idx="29939">
                  <c:v>41791.455999999998</c:v>
                </c:pt>
                <c:pt idx="29940">
                  <c:v>41791.498</c:v>
                </c:pt>
                <c:pt idx="29941">
                  <c:v>41791.54</c:v>
                </c:pt>
                <c:pt idx="29942">
                  <c:v>41791.580999999998</c:v>
                </c:pt>
                <c:pt idx="29943">
                  <c:v>41791.624000000003</c:v>
                </c:pt>
                <c:pt idx="29944">
                  <c:v>41791.665000000001</c:v>
                </c:pt>
                <c:pt idx="29945">
                  <c:v>41791.707000000002</c:v>
                </c:pt>
                <c:pt idx="29946">
                  <c:v>41791.748</c:v>
                </c:pt>
                <c:pt idx="29947">
                  <c:v>41791.79</c:v>
                </c:pt>
                <c:pt idx="29948">
                  <c:v>41791.832000000002</c:v>
                </c:pt>
                <c:pt idx="29949">
                  <c:v>41791.873</c:v>
                </c:pt>
                <c:pt idx="29950">
                  <c:v>41791.915000000001</c:v>
                </c:pt>
                <c:pt idx="29951">
                  <c:v>41791.957000000002</c:v>
                </c:pt>
                <c:pt idx="29952">
                  <c:v>41791.998</c:v>
                </c:pt>
                <c:pt idx="29953">
                  <c:v>41792.04</c:v>
                </c:pt>
                <c:pt idx="29954">
                  <c:v>41792.080999999998</c:v>
                </c:pt>
                <c:pt idx="29955">
                  <c:v>41792.123</c:v>
                </c:pt>
                <c:pt idx="29956">
                  <c:v>41792.165000000001</c:v>
                </c:pt>
                <c:pt idx="29957">
                  <c:v>41792.205999999998</c:v>
                </c:pt>
                <c:pt idx="29958">
                  <c:v>41792.248</c:v>
                </c:pt>
                <c:pt idx="29959">
                  <c:v>41792.29</c:v>
                </c:pt>
                <c:pt idx="29960">
                  <c:v>41792.332000000002</c:v>
                </c:pt>
                <c:pt idx="29961">
                  <c:v>41792.373</c:v>
                </c:pt>
                <c:pt idx="29962">
                  <c:v>41792.415000000001</c:v>
                </c:pt>
                <c:pt idx="29963">
                  <c:v>41792.457000000002</c:v>
                </c:pt>
                <c:pt idx="29964">
                  <c:v>41792.498</c:v>
                </c:pt>
                <c:pt idx="29965">
                  <c:v>41792.54</c:v>
                </c:pt>
                <c:pt idx="29966">
                  <c:v>41792.582000000002</c:v>
                </c:pt>
                <c:pt idx="29967">
                  <c:v>41792.623</c:v>
                </c:pt>
                <c:pt idx="29968">
                  <c:v>41792.665000000001</c:v>
                </c:pt>
                <c:pt idx="29969">
                  <c:v>41792.705999999998</c:v>
                </c:pt>
                <c:pt idx="29970">
                  <c:v>41792.748</c:v>
                </c:pt>
                <c:pt idx="29971">
                  <c:v>41792.79</c:v>
                </c:pt>
                <c:pt idx="29972">
                  <c:v>41792.832000000002</c:v>
                </c:pt>
                <c:pt idx="29973">
                  <c:v>41792.873</c:v>
                </c:pt>
                <c:pt idx="29974">
                  <c:v>41792.915000000001</c:v>
                </c:pt>
                <c:pt idx="29975">
                  <c:v>41792.957000000002</c:v>
                </c:pt>
                <c:pt idx="29976">
                  <c:v>41792.998</c:v>
                </c:pt>
                <c:pt idx="29977">
                  <c:v>41793.040000000001</c:v>
                </c:pt>
                <c:pt idx="29978">
                  <c:v>41793.082000000002</c:v>
                </c:pt>
                <c:pt idx="29979">
                  <c:v>41793.123</c:v>
                </c:pt>
                <c:pt idx="29980">
                  <c:v>41793.165000000001</c:v>
                </c:pt>
                <c:pt idx="29981">
                  <c:v>41793.207000000002</c:v>
                </c:pt>
                <c:pt idx="29982">
                  <c:v>41793.248</c:v>
                </c:pt>
                <c:pt idx="29983">
                  <c:v>41793.29</c:v>
                </c:pt>
                <c:pt idx="29984">
                  <c:v>41793.332000000002</c:v>
                </c:pt>
                <c:pt idx="29985">
                  <c:v>41793.373</c:v>
                </c:pt>
                <c:pt idx="29986">
                  <c:v>41793.415000000001</c:v>
                </c:pt>
                <c:pt idx="29987">
                  <c:v>41793.457000000002</c:v>
                </c:pt>
                <c:pt idx="29988">
                  <c:v>41793.498</c:v>
                </c:pt>
                <c:pt idx="29989">
                  <c:v>41793.54</c:v>
                </c:pt>
                <c:pt idx="29990">
                  <c:v>41793.582000000002</c:v>
                </c:pt>
                <c:pt idx="29991">
                  <c:v>41793.623</c:v>
                </c:pt>
                <c:pt idx="29992">
                  <c:v>41793.665000000001</c:v>
                </c:pt>
                <c:pt idx="29993">
                  <c:v>41793.707000000002</c:v>
                </c:pt>
                <c:pt idx="29994">
                  <c:v>41793.748</c:v>
                </c:pt>
                <c:pt idx="29995">
                  <c:v>41793.79</c:v>
                </c:pt>
                <c:pt idx="29996">
                  <c:v>41793.832000000002</c:v>
                </c:pt>
                <c:pt idx="29997">
                  <c:v>41793.873</c:v>
                </c:pt>
                <c:pt idx="29998">
                  <c:v>41793.915000000001</c:v>
                </c:pt>
                <c:pt idx="29999">
                  <c:v>41793.957000000002</c:v>
                </c:pt>
                <c:pt idx="30000">
                  <c:v>41793.998</c:v>
                </c:pt>
                <c:pt idx="30001">
                  <c:v>41794.04</c:v>
                </c:pt>
                <c:pt idx="30002">
                  <c:v>41794.082000000002</c:v>
                </c:pt>
                <c:pt idx="30003">
                  <c:v>41794.123</c:v>
                </c:pt>
                <c:pt idx="30004">
                  <c:v>41794.165000000001</c:v>
                </c:pt>
                <c:pt idx="30005">
                  <c:v>41794.207000000002</c:v>
                </c:pt>
                <c:pt idx="30006">
                  <c:v>41794.248</c:v>
                </c:pt>
                <c:pt idx="30007">
                  <c:v>41794.29</c:v>
                </c:pt>
                <c:pt idx="30008">
                  <c:v>41794.332000000002</c:v>
                </c:pt>
                <c:pt idx="30009">
                  <c:v>41794.374000000003</c:v>
                </c:pt>
                <c:pt idx="30010">
                  <c:v>41794.415000000001</c:v>
                </c:pt>
                <c:pt idx="30011">
                  <c:v>41794.455999999998</c:v>
                </c:pt>
                <c:pt idx="30012">
                  <c:v>41794.498</c:v>
                </c:pt>
                <c:pt idx="30013">
                  <c:v>41794.54</c:v>
                </c:pt>
                <c:pt idx="30014">
                  <c:v>41794.582000000002</c:v>
                </c:pt>
                <c:pt idx="30015">
                  <c:v>41794.623</c:v>
                </c:pt>
                <c:pt idx="30016">
                  <c:v>41794.665000000001</c:v>
                </c:pt>
                <c:pt idx="30017">
                  <c:v>41794.705999999998</c:v>
                </c:pt>
                <c:pt idx="30018">
                  <c:v>41794.748</c:v>
                </c:pt>
                <c:pt idx="30019">
                  <c:v>41794.79</c:v>
                </c:pt>
                <c:pt idx="30020">
                  <c:v>41794.830999999998</c:v>
                </c:pt>
                <c:pt idx="30021">
                  <c:v>41794.873</c:v>
                </c:pt>
                <c:pt idx="30022">
                  <c:v>41794.915000000001</c:v>
                </c:pt>
                <c:pt idx="30023">
                  <c:v>41794.955999999998</c:v>
                </c:pt>
                <c:pt idx="30024">
                  <c:v>41794.998</c:v>
                </c:pt>
                <c:pt idx="30025">
                  <c:v>41795.040000000001</c:v>
                </c:pt>
                <c:pt idx="30026">
                  <c:v>41795.082000000002</c:v>
                </c:pt>
                <c:pt idx="30027">
                  <c:v>41795.123</c:v>
                </c:pt>
                <c:pt idx="30028">
                  <c:v>41795.165000000001</c:v>
                </c:pt>
                <c:pt idx="30029">
                  <c:v>41795.207000000002</c:v>
                </c:pt>
                <c:pt idx="30030">
                  <c:v>41795.248</c:v>
                </c:pt>
                <c:pt idx="30031">
                  <c:v>41795.29</c:v>
                </c:pt>
                <c:pt idx="30032">
                  <c:v>41795.332000000002</c:v>
                </c:pt>
                <c:pt idx="30033">
                  <c:v>41795.373</c:v>
                </c:pt>
                <c:pt idx="30034">
                  <c:v>41795.415000000001</c:v>
                </c:pt>
                <c:pt idx="30035">
                  <c:v>41795.457000000002</c:v>
                </c:pt>
                <c:pt idx="30036">
                  <c:v>41795.498</c:v>
                </c:pt>
                <c:pt idx="30037">
                  <c:v>41795.54</c:v>
                </c:pt>
                <c:pt idx="30038">
                  <c:v>41795.582000000002</c:v>
                </c:pt>
                <c:pt idx="30039">
                  <c:v>41795.623</c:v>
                </c:pt>
                <c:pt idx="30040">
                  <c:v>41795.665000000001</c:v>
                </c:pt>
                <c:pt idx="30041">
                  <c:v>41795.707000000002</c:v>
                </c:pt>
                <c:pt idx="30042">
                  <c:v>41795.748</c:v>
                </c:pt>
                <c:pt idx="30043">
                  <c:v>41795.79</c:v>
                </c:pt>
                <c:pt idx="30044">
                  <c:v>41795.832000000002</c:v>
                </c:pt>
                <c:pt idx="30045">
                  <c:v>41795.873</c:v>
                </c:pt>
                <c:pt idx="30046">
                  <c:v>41795.915000000001</c:v>
                </c:pt>
                <c:pt idx="30047">
                  <c:v>41795.957000000002</c:v>
                </c:pt>
                <c:pt idx="30048">
                  <c:v>41795.998</c:v>
                </c:pt>
                <c:pt idx="30049">
                  <c:v>41796.04</c:v>
                </c:pt>
                <c:pt idx="30050">
                  <c:v>41796.082000000002</c:v>
                </c:pt>
                <c:pt idx="30051">
                  <c:v>41796.123</c:v>
                </c:pt>
                <c:pt idx="30052">
                  <c:v>41796.165000000001</c:v>
                </c:pt>
                <c:pt idx="30053">
                  <c:v>41796.207000000002</c:v>
                </c:pt>
                <c:pt idx="30054">
                  <c:v>41796.248</c:v>
                </c:pt>
                <c:pt idx="30055">
                  <c:v>41796.29</c:v>
                </c:pt>
                <c:pt idx="30056">
                  <c:v>41796.330999999998</c:v>
                </c:pt>
                <c:pt idx="30057">
                  <c:v>41796.373</c:v>
                </c:pt>
                <c:pt idx="30058">
                  <c:v>41796.415000000001</c:v>
                </c:pt>
                <c:pt idx="30059">
                  <c:v>41796.457000000002</c:v>
                </c:pt>
                <c:pt idx="30060">
                  <c:v>41796.498</c:v>
                </c:pt>
                <c:pt idx="30061">
                  <c:v>41796.54</c:v>
                </c:pt>
                <c:pt idx="30062">
                  <c:v>41796.582000000002</c:v>
                </c:pt>
                <c:pt idx="30063">
                  <c:v>41796.623</c:v>
                </c:pt>
                <c:pt idx="30064">
                  <c:v>41796.665000000001</c:v>
                </c:pt>
                <c:pt idx="30065">
                  <c:v>41796.707000000002</c:v>
                </c:pt>
                <c:pt idx="30066">
                  <c:v>41796.748</c:v>
                </c:pt>
                <c:pt idx="30067">
                  <c:v>41796.79</c:v>
                </c:pt>
                <c:pt idx="30068">
                  <c:v>41796.832000000002</c:v>
                </c:pt>
                <c:pt idx="30069">
                  <c:v>41796.873</c:v>
                </c:pt>
                <c:pt idx="30070">
                  <c:v>41796.915000000001</c:v>
                </c:pt>
                <c:pt idx="30071">
                  <c:v>41796.957000000002</c:v>
                </c:pt>
                <c:pt idx="30072">
                  <c:v>41796.998</c:v>
                </c:pt>
                <c:pt idx="30073">
                  <c:v>41797.040000000001</c:v>
                </c:pt>
                <c:pt idx="30074">
                  <c:v>41797.080999999998</c:v>
                </c:pt>
                <c:pt idx="30075">
                  <c:v>41797.123</c:v>
                </c:pt>
                <c:pt idx="30076">
                  <c:v>41797.165000000001</c:v>
                </c:pt>
                <c:pt idx="30077">
                  <c:v>41797.205999999998</c:v>
                </c:pt>
                <c:pt idx="30078">
                  <c:v>41797.248</c:v>
                </c:pt>
                <c:pt idx="30079">
                  <c:v>41797.29</c:v>
                </c:pt>
                <c:pt idx="30080">
                  <c:v>41797.330999999998</c:v>
                </c:pt>
                <c:pt idx="30081">
                  <c:v>41797.373</c:v>
                </c:pt>
                <c:pt idx="30082">
                  <c:v>41797.415000000001</c:v>
                </c:pt>
                <c:pt idx="30083">
                  <c:v>41797.455999999998</c:v>
                </c:pt>
                <c:pt idx="30084">
                  <c:v>41797.498</c:v>
                </c:pt>
                <c:pt idx="30085">
                  <c:v>41797.54</c:v>
                </c:pt>
                <c:pt idx="30086">
                  <c:v>41797.580999999998</c:v>
                </c:pt>
                <c:pt idx="30087">
                  <c:v>41797.623</c:v>
                </c:pt>
                <c:pt idx="30088">
                  <c:v>41797.665000000001</c:v>
                </c:pt>
                <c:pt idx="30089">
                  <c:v>41797.705999999998</c:v>
                </c:pt>
                <c:pt idx="30090">
                  <c:v>41797.748</c:v>
                </c:pt>
                <c:pt idx="30091">
                  <c:v>41797.79</c:v>
                </c:pt>
                <c:pt idx="30092">
                  <c:v>41797.832000000002</c:v>
                </c:pt>
                <c:pt idx="30093">
                  <c:v>41797.873</c:v>
                </c:pt>
                <c:pt idx="30094">
                  <c:v>41797.915000000001</c:v>
                </c:pt>
                <c:pt idx="30095">
                  <c:v>41797.957000000002</c:v>
                </c:pt>
                <c:pt idx="30096">
                  <c:v>41797.998</c:v>
                </c:pt>
                <c:pt idx="30097">
                  <c:v>41798.04</c:v>
                </c:pt>
                <c:pt idx="30098">
                  <c:v>41798.082000000002</c:v>
                </c:pt>
                <c:pt idx="30099">
                  <c:v>41798.123</c:v>
                </c:pt>
                <c:pt idx="30100">
                  <c:v>41798.165000000001</c:v>
                </c:pt>
                <c:pt idx="30101">
                  <c:v>41798.207000000002</c:v>
                </c:pt>
                <c:pt idx="30102">
                  <c:v>41798.248</c:v>
                </c:pt>
                <c:pt idx="30103">
                  <c:v>41798.29</c:v>
                </c:pt>
                <c:pt idx="30104">
                  <c:v>41798.332000000002</c:v>
                </c:pt>
                <c:pt idx="30105">
                  <c:v>41798.373</c:v>
                </c:pt>
                <c:pt idx="30106">
                  <c:v>41798.415000000001</c:v>
                </c:pt>
                <c:pt idx="30107">
                  <c:v>41798.457000000002</c:v>
                </c:pt>
                <c:pt idx="30108">
                  <c:v>41798.498</c:v>
                </c:pt>
                <c:pt idx="30109">
                  <c:v>41798.54</c:v>
                </c:pt>
                <c:pt idx="30110">
                  <c:v>41798.582000000002</c:v>
                </c:pt>
                <c:pt idx="30111">
                  <c:v>41798.623</c:v>
                </c:pt>
                <c:pt idx="30112">
                  <c:v>41798.665000000001</c:v>
                </c:pt>
                <c:pt idx="30113">
                  <c:v>41798.705999999998</c:v>
                </c:pt>
                <c:pt idx="30114">
                  <c:v>41798.749000000003</c:v>
                </c:pt>
                <c:pt idx="30115">
                  <c:v>41798.79</c:v>
                </c:pt>
                <c:pt idx="30116">
                  <c:v>41798.832000000002</c:v>
                </c:pt>
                <c:pt idx="30117">
                  <c:v>41798.873</c:v>
                </c:pt>
                <c:pt idx="30118">
                  <c:v>41798.915000000001</c:v>
                </c:pt>
                <c:pt idx="30119">
                  <c:v>41798.957000000002</c:v>
                </c:pt>
                <c:pt idx="30120">
                  <c:v>41798.998</c:v>
                </c:pt>
                <c:pt idx="30121">
                  <c:v>41799.040000000001</c:v>
                </c:pt>
                <c:pt idx="30122">
                  <c:v>41799.082000000002</c:v>
                </c:pt>
                <c:pt idx="30123">
                  <c:v>41799.123</c:v>
                </c:pt>
                <c:pt idx="30124">
                  <c:v>41799.165000000001</c:v>
                </c:pt>
                <c:pt idx="30125">
                  <c:v>41799.207000000002</c:v>
                </c:pt>
                <c:pt idx="30126">
                  <c:v>41799.248</c:v>
                </c:pt>
                <c:pt idx="30127">
                  <c:v>41799.29</c:v>
                </c:pt>
                <c:pt idx="30128">
                  <c:v>41799.332000000002</c:v>
                </c:pt>
                <c:pt idx="30129">
                  <c:v>41799.373</c:v>
                </c:pt>
                <c:pt idx="30130">
                  <c:v>41799.415000000001</c:v>
                </c:pt>
                <c:pt idx="30131">
                  <c:v>41799.457000000002</c:v>
                </c:pt>
                <c:pt idx="30132">
                  <c:v>41799.498</c:v>
                </c:pt>
                <c:pt idx="30133">
                  <c:v>41799.54</c:v>
                </c:pt>
                <c:pt idx="30134">
                  <c:v>41799.582000000002</c:v>
                </c:pt>
                <c:pt idx="30135">
                  <c:v>41799.623</c:v>
                </c:pt>
                <c:pt idx="30136">
                  <c:v>41799.665000000001</c:v>
                </c:pt>
                <c:pt idx="30137">
                  <c:v>41799.705999999998</c:v>
                </c:pt>
                <c:pt idx="30138">
                  <c:v>41799.748</c:v>
                </c:pt>
                <c:pt idx="30139">
                  <c:v>41799.79</c:v>
                </c:pt>
                <c:pt idx="30140">
                  <c:v>41799.832000000002</c:v>
                </c:pt>
                <c:pt idx="30141">
                  <c:v>41799.873</c:v>
                </c:pt>
                <c:pt idx="30142">
                  <c:v>41799.915000000001</c:v>
                </c:pt>
                <c:pt idx="30143">
                  <c:v>41799.955999999998</c:v>
                </c:pt>
                <c:pt idx="30144">
                  <c:v>41799.998</c:v>
                </c:pt>
                <c:pt idx="30145">
                  <c:v>41800.04</c:v>
                </c:pt>
                <c:pt idx="30146">
                  <c:v>41800.082000000002</c:v>
                </c:pt>
                <c:pt idx="30147">
                  <c:v>41800.123</c:v>
                </c:pt>
                <c:pt idx="30148">
                  <c:v>41800.165000000001</c:v>
                </c:pt>
                <c:pt idx="30149">
                  <c:v>41800.207000000002</c:v>
                </c:pt>
                <c:pt idx="30150">
                  <c:v>41800.248</c:v>
                </c:pt>
                <c:pt idx="30151">
                  <c:v>41800.29</c:v>
                </c:pt>
                <c:pt idx="30152">
                  <c:v>41800.332000000002</c:v>
                </c:pt>
                <c:pt idx="30153">
                  <c:v>41800.373</c:v>
                </c:pt>
                <c:pt idx="30154">
                  <c:v>41800.415000000001</c:v>
                </c:pt>
                <c:pt idx="30155">
                  <c:v>41800.455999999998</c:v>
                </c:pt>
                <c:pt idx="30156">
                  <c:v>41800.498</c:v>
                </c:pt>
                <c:pt idx="30157">
                  <c:v>41800.54</c:v>
                </c:pt>
                <c:pt idx="30158">
                  <c:v>41800.582000000002</c:v>
                </c:pt>
                <c:pt idx="30159">
                  <c:v>41800.623</c:v>
                </c:pt>
                <c:pt idx="30160">
                  <c:v>41800.665000000001</c:v>
                </c:pt>
                <c:pt idx="30161">
                  <c:v>41800.707000000002</c:v>
                </c:pt>
                <c:pt idx="30162">
                  <c:v>41800.748</c:v>
                </c:pt>
                <c:pt idx="30163">
                  <c:v>41800.79</c:v>
                </c:pt>
                <c:pt idx="30164">
                  <c:v>41800.830999999998</c:v>
                </c:pt>
                <c:pt idx="30165">
                  <c:v>41800.873</c:v>
                </c:pt>
                <c:pt idx="30166">
                  <c:v>41800.915000000001</c:v>
                </c:pt>
                <c:pt idx="30167">
                  <c:v>41800.957000000002</c:v>
                </c:pt>
                <c:pt idx="30168">
                  <c:v>41800.998</c:v>
                </c:pt>
                <c:pt idx="30169">
                  <c:v>41801.040000000001</c:v>
                </c:pt>
                <c:pt idx="30170">
                  <c:v>41801.082000000002</c:v>
                </c:pt>
                <c:pt idx="30171">
                  <c:v>41801.123</c:v>
                </c:pt>
                <c:pt idx="30172">
                  <c:v>41801.165000000001</c:v>
                </c:pt>
                <c:pt idx="30173">
                  <c:v>41801.207000000002</c:v>
                </c:pt>
                <c:pt idx="30174">
                  <c:v>41801.248</c:v>
                </c:pt>
                <c:pt idx="30175">
                  <c:v>41801.29</c:v>
                </c:pt>
                <c:pt idx="30176">
                  <c:v>41801.330999999998</c:v>
                </c:pt>
                <c:pt idx="30177">
                  <c:v>41801.374000000003</c:v>
                </c:pt>
                <c:pt idx="30178">
                  <c:v>41801.415000000001</c:v>
                </c:pt>
                <c:pt idx="30179">
                  <c:v>41801.455999999998</c:v>
                </c:pt>
                <c:pt idx="30180">
                  <c:v>41801.498</c:v>
                </c:pt>
                <c:pt idx="30181">
                  <c:v>41801.54</c:v>
                </c:pt>
                <c:pt idx="30182">
                  <c:v>41801.582000000002</c:v>
                </c:pt>
                <c:pt idx="30183">
                  <c:v>41801.623</c:v>
                </c:pt>
                <c:pt idx="30184">
                  <c:v>41801.665000000001</c:v>
                </c:pt>
                <c:pt idx="30185">
                  <c:v>41801.705999999998</c:v>
                </c:pt>
                <c:pt idx="30186">
                  <c:v>41801.748</c:v>
                </c:pt>
                <c:pt idx="30187">
                  <c:v>41801.79</c:v>
                </c:pt>
                <c:pt idx="30188">
                  <c:v>41801.832000000002</c:v>
                </c:pt>
                <c:pt idx="30189">
                  <c:v>41801.874000000003</c:v>
                </c:pt>
                <c:pt idx="30190">
                  <c:v>41801.915000000001</c:v>
                </c:pt>
                <c:pt idx="30191">
                  <c:v>41801.957000000002</c:v>
                </c:pt>
                <c:pt idx="30192">
                  <c:v>41801.998</c:v>
                </c:pt>
                <c:pt idx="30193">
                  <c:v>41802.04</c:v>
                </c:pt>
                <c:pt idx="30194">
                  <c:v>41802.082000000002</c:v>
                </c:pt>
                <c:pt idx="30195">
                  <c:v>41802.123</c:v>
                </c:pt>
                <c:pt idx="30196">
                  <c:v>41802.165000000001</c:v>
                </c:pt>
                <c:pt idx="30197">
                  <c:v>41802.205999999998</c:v>
                </c:pt>
                <c:pt idx="30198">
                  <c:v>41802.248</c:v>
                </c:pt>
                <c:pt idx="30199">
                  <c:v>41802.29</c:v>
                </c:pt>
                <c:pt idx="30200">
                  <c:v>41802.330999999998</c:v>
                </c:pt>
                <c:pt idx="30201">
                  <c:v>41802.374000000003</c:v>
                </c:pt>
                <c:pt idx="30202">
                  <c:v>41802.415000000001</c:v>
                </c:pt>
                <c:pt idx="30203">
                  <c:v>41802.457000000002</c:v>
                </c:pt>
                <c:pt idx="30204">
                  <c:v>41802.498</c:v>
                </c:pt>
                <c:pt idx="30205">
                  <c:v>41802.54</c:v>
                </c:pt>
                <c:pt idx="30206">
                  <c:v>41802.582000000002</c:v>
                </c:pt>
                <c:pt idx="30207">
                  <c:v>41802.623</c:v>
                </c:pt>
                <c:pt idx="30208">
                  <c:v>41802.665000000001</c:v>
                </c:pt>
                <c:pt idx="30209">
                  <c:v>41802.707000000002</c:v>
                </c:pt>
                <c:pt idx="30210">
                  <c:v>41802.749000000003</c:v>
                </c:pt>
                <c:pt idx="30211">
                  <c:v>41802.79</c:v>
                </c:pt>
                <c:pt idx="30212">
                  <c:v>41802.830999999998</c:v>
                </c:pt>
                <c:pt idx="30213">
                  <c:v>41802.873</c:v>
                </c:pt>
                <c:pt idx="30214">
                  <c:v>41802.915000000001</c:v>
                </c:pt>
                <c:pt idx="30215">
                  <c:v>41802.957000000002</c:v>
                </c:pt>
                <c:pt idx="30216">
                  <c:v>41802.998</c:v>
                </c:pt>
                <c:pt idx="30217">
                  <c:v>41803.040000000001</c:v>
                </c:pt>
                <c:pt idx="30218">
                  <c:v>41803.082000000002</c:v>
                </c:pt>
                <c:pt idx="30219">
                  <c:v>41803.123</c:v>
                </c:pt>
                <c:pt idx="30220">
                  <c:v>41803.165000000001</c:v>
                </c:pt>
                <c:pt idx="30221">
                  <c:v>41803.207000000002</c:v>
                </c:pt>
                <c:pt idx="30222">
                  <c:v>41803.248</c:v>
                </c:pt>
                <c:pt idx="30223">
                  <c:v>41803.29</c:v>
                </c:pt>
                <c:pt idx="30224">
                  <c:v>41803.332000000002</c:v>
                </c:pt>
                <c:pt idx="30225">
                  <c:v>41803.374000000003</c:v>
                </c:pt>
                <c:pt idx="30226">
                  <c:v>41803.415000000001</c:v>
                </c:pt>
                <c:pt idx="30227">
                  <c:v>41803.455999999998</c:v>
                </c:pt>
                <c:pt idx="30228">
                  <c:v>41803.498</c:v>
                </c:pt>
                <c:pt idx="30229">
                  <c:v>41803.54</c:v>
                </c:pt>
                <c:pt idx="30230">
                  <c:v>41803.582000000002</c:v>
                </c:pt>
                <c:pt idx="30231">
                  <c:v>41803.623</c:v>
                </c:pt>
                <c:pt idx="30232">
                  <c:v>41803.665000000001</c:v>
                </c:pt>
                <c:pt idx="30233">
                  <c:v>41803.707000000002</c:v>
                </c:pt>
                <c:pt idx="30234">
                  <c:v>41803.748</c:v>
                </c:pt>
                <c:pt idx="30235">
                  <c:v>41803.79</c:v>
                </c:pt>
                <c:pt idx="30236">
                  <c:v>41803.832000000002</c:v>
                </c:pt>
                <c:pt idx="30237">
                  <c:v>41803.873</c:v>
                </c:pt>
                <c:pt idx="30238">
                  <c:v>41803.915000000001</c:v>
                </c:pt>
                <c:pt idx="30239">
                  <c:v>41803.957000000002</c:v>
                </c:pt>
                <c:pt idx="30240">
                  <c:v>41803.999000000003</c:v>
                </c:pt>
                <c:pt idx="30241">
                  <c:v>41804.04</c:v>
                </c:pt>
                <c:pt idx="30242">
                  <c:v>41804.082000000002</c:v>
                </c:pt>
                <c:pt idx="30243">
                  <c:v>41804.123</c:v>
                </c:pt>
                <c:pt idx="30244">
                  <c:v>41804.165000000001</c:v>
                </c:pt>
                <c:pt idx="30245">
                  <c:v>41804.207000000002</c:v>
                </c:pt>
                <c:pt idx="30246">
                  <c:v>41804.248</c:v>
                </c:pt>
                <c:pt idx="30247">
                  <c:v>41804.29</c:v>
                </c:pt>
                <c:pt idx="30248">
                  <c:v>41804.330999999998</c:v>
                </c:pt>
                <c:pt idx="30249">
                  <c:v>41804.373</c:v>
                </c:pt>
                <c:pt idx="30250">
                  <c:v>41804.415000000001</c:v>
                </c:pt>
                <c:pt idx="30251">
                  <c:v>41804.457000000002</c:v>
                </c:pt>
                <c:pt idx="30252">
                  <c:v>41804.499000000003</c:v>
                </c:pt>
                <c:pt idx="30253">
                  <c:v>41804.54</c:v>
                </c:pt>
                <c:pt idx="30254">
                  <c:v>41804.582000000002</c:v>
                </c:pt>
                <c:pt idx="30255">
                  <c:v>41804.624000000003</c:v>
                </c:pt>
                <c:pt idx="30256">
                  <c:v>41804.665000000001</c:v>
                </c:pt>
                <c:pt idx="30257">
                  <c:v>41804.707000000002</c:v>
                </c:pt>
                <c:pt idx="30258">
                  <c:v>41804.749000000003</c:v>
                </c:pt>
                <c:pt idx="30259">
                  <c:v>41804.790999999997</c:v>
                </c:pt>
                <c:pt idx="30260">
                  <c:v>41804.832000000002</c:v>
                </c:pt>
                <c:pt idx="30261">
                  <c:v>41804.874000000003</c:v>
                </c:pt>
                <c:pt idx="30262">
                  <c:v>41804.915000000001</c:v>
                </c:pt>
                <c:pt idx="30263">
                  <c:v>41804.957000000002</c:v>
                </c:pt>
                <c:pt idx="30264">
                  <c:v>41804.999000000003</c:v>
                </c:pt>
                <c:pt idx="30265">
                  <c:v>41805.040999999997</c:v>
                </c:pt>
                <c:pt idx="30266">
                  <c:v>41805.082000000002</c:v>
                </c:pt>
                <c:pt idx="30267">
                  <c:v>41805.124000000003</c:v>
                </c:pt>
                <c:pt idx="30268">
                  <c:v>41805.165000000001</c:v>
                </c:pt>
                <c:pt idx="30269">
                  <c:v>41805.205999999998</c:v>
                </c:pt>
                <c:pt idx="30270">
                  <c:v>41805.249000000003</c:v>
                </c:pt>
                <c:pt idx="30271">
                  <c:v>41805.29</c:v>
                </c:pt>
                <c:pt idx="30272">
                  <c:v>41805.332000000002</c:v>
                </c:pt>
                <c:pt idx="30273">
                  <c:v>41805.373</c:v>
                </c:pt>
                <c:pt idx="30274">
                  <c:v>41805.415000000001</c:v>
                </c:pt>
                <c:pt idx="30275">
                  <c:v>41805.455999999998</c:v>
                </c:pt>
                <c:pt idx="30276">
                  <c:v>41805.499000000003</c:v>
                </c:pt>
                <c:pt idx="30277">
                  <c:v>41805.54</c:v>
                </c:pt>
                <c:pt idx="30278">
                  <c:v>41805.582000000002</c:v>
                </c:pt>
                <c:pt idx="30279">
                  <c:v>41805.623</c:v>
                </c:pt>
                <c:pt idx="30280">
                  <c:v>41805.665000000001</c:v>
                </c:pt>
                <c:pt idx="30281">
                  <c:v>41805.707000000002</c:v>
                </c:pt>
                <c:pt idx="30282">
                  <c:v>41805.749000000003</c:v>
                </c:pt>
                <c:pt idx="30283">
                  <c:v>41805.79</c:v>
                </c:pt>
                <c:pt idx="30284">
                  <c:v>41805.830999999998</c:v>
                </c:pt>
                <c:pt idx="30285">
                  <c:v>41805.874000000003</c:v>
                </c:pt>
                <c:pt idx="30286">
                  <c:v>41805.915000000001</c:v>
                </c:pt>
                <c:pt idx="30287">
                  <c:v>41805.957000000002</c:v>
                </c:pt>
                <c:pt idx="30288">
                  <c:v>41805.999000000003</c:v>
                </c:pt>
                <c:pt idx="30289">
                  <c:v>41806.04</c:v>
                </c:pt>
                <c:pt idx="30290">
                  <c:v>41806.082000000002</c:v>
                </c:pt>
                <c:pt idx="30291">
                  <c:v>41806.123</c:v>
                </c:pt>
                <c:pt idx="30292">
                  <c:v>41806.165000000001</c:v>
                </c:pt>
                <c:pt idx="30293">
                  <c:v>41806.207000000002</c:v>
                </c:pt>
                <c:pt idx="30294">
                  <c:v>41806.248</c:v>
                </c:pt>
                <c:pt idx="30295">
                  <c:v>41806.29</c:v>
                </c:pt>
                <c:pt idx="30296">
                  <c:v>41806.330999999998</c:v>
                </c:pt>
                <c:pt idx="30297">
                  <c:v>41806.373</c:v>
                </c:pt>
                <c:pt idx="30298">
                  <c:v>41806.415000000001</c:v>
                </c:pt>
                <c:pt idx="30299">
                  <c:v>41806.455999999998</c:v>
                </c:pt>
                <c:pt idx="30300">
                  <c:v>41806.498</c:v>
                </c:pt>
                <c:pt idx="30301">
                  <c:v>41806.54</c:v>
                </c:pt>
                <c:pt idx="30302">
                  <c:v>41806.580999999998</c:v>
                </c:pt>
                <c:pt idx="30303">
                  <c:v>41806.623</c:v>
                </c:pt>
                <c:pt idx="30304">
                  <c:v>41806.665000000001</c:v>
                </c:pt>
                <c:pt idx="30305">
                  <c:v>41806.707000000002</c:v>
                </c:pt>
                <c:pt idx="30306">
                  <c:v>41806.749000000003</c:v>
                </c:pt>
                <c:pt idx="30307">
                  <c:v>41806.79</c:v>
                </c:pt>
                <c:pt idx="30308">
                  <c:v>41806.832000000002</c:v>
                </c:pt>
                <c:pt idx="30309">
                  <c:v>41806.873</c:v>
                </c:pt>
                <c:pt idx="30310">
                  <c:v>41806.915000000001</c:v>
                </c:pt>
                <c:pt idx="30311">
                  <c:v>41806.957000000002</c:v>
                </c:pt>
                <c:pt idx="30312">
                  <c:v>41806.998</c:v>
                </c:pt>
                <c:pt idx="30313">
                  <c:v>41807.040000000001</c:v>
                </c:pt>
                <c:pt idx="30314">
                  <c:v>41807.082000000002</c:v>
                </c:pt>
                <c:pt idx="30315">
                  <c:v>41807.124000000003</c:v>
                </c:pt>
                <c:pt idx="30316">
                  <c:v>41807.165000000001</c:v>
                </c:pt>
                <c:pt idx="30317">
                  <c:v>41807.207000000002</c:v>
                </c:pt>
                <c:pt idx="30318">
                  <c:v>41807.249000000003</c:v>
                </c:pt>
                <c:pt idx="30319">
                  <c:v>41807.29</c:v>
                </c:pt>
                <c:pt idx="30320">
                  <c:v>41807.332000000002</c:v>
                </c:pt>
                <c:pt idx="30321">
                  <c:v>41807.373</c:v>
                </c:pt>
                <c:pt idx="30322">
                  <c:v>41807.415000000001</c:v>
                </c:pt>
                <c:pt idx="30323">
                  <c:v>41807.457000000002</c:v>
                </c:pt>
                <c:pt idx="30324">
                  <c:v>41807.498</c:v>
                </c:pt>
                <c:pt idx="30325">
                  <c:v>41807.54</c:v>
                </c:pt>
                <c:pt idx="30326">
                  <c:v>41807.582000000002</c:v>
                </c:pt>
                <c:pt idx="30327">
                  <c:v>41807.624000000003</c:v>
                </c:pt>
                <c:pt idx="30328">
                  <c:v>41807.665000000001</c:v>
                </c:pt>
                <c:pt idx="30329">
                  <c:v>41807.707000000002</c:v>
                </c:pt>
                <c:pt idx="30330">
                  <c:v>41807.749000000003</c:v>
                </c:pt>
                <c:pt idx="30331">
                  <c:v>41807.79</c:v>
                </c:pt>
                <c:pt idx="30332">
                  <c:v>41807.830999999998</c:v>
                </c:pt>
                <c:pt idx="30333">
                  <c:v>41807.874000000003</c:v>
                </c:pt>
                <c:pt idx="30334">
                  <c:v>41807.915000000001</c:v>
                </c:pt>
                <c:pt idx="30335">
                  <c:v>41807.957000000002</c:v>
                </c:pt>
                <c:pt idx="30336">
                  <c:v>41807.998</c:v>
                </c:pt>
                <c:pt idx="30337">
                  <c:v>41808.04</c:v>
                </c:pt>
                <c:pt idx="30338">
                  <c:v>41808.080999999998</c:v>
                </c:pt>
                <c:pt idx="30339">
                  <c:v>41808.124000000003</c:v>
                </c:pt>
                <c:pt idx="30340">
                  <c:v>41808.165000000001</c:v>
                </c:pt>
                <c:pt idx="30341">
                  <c:v>41808.207000000002</c:v>
                </c:pt>
                <c:pt idx="30342">
                  <c:v>41808.248</c:v>
                </c:pt>
                <c:pt idx="30343">
                  <c:v>41808.29</c:v>
                </c:pt>
                <c:pt idx="30344">
                  <c:v>41808.332000000002</c:v>
                </c:pt>
                <c:pt idx="30345">
                  <c:v>41808.373</c:v>
                </c:pt>
                <c:pt idx="30346">
                  <c:v>41808.415000000001</c:v>
                </c:pt>
                <c:pt idx="30347">
                  <c:v>41808.455999999998</c:v>
                </c:pt>
                <c:pt idx="30348">
                  <c:v>41808.498</c:v>
                </c:pt>
                <c:pt idx="30349">
                  <c:v>41808.54</c:v>
                </c:pt>
                <c:pt idx="30350">
                  <c:v>41808.582000000002</c:v>
                </c:pt>
                <c:pt idx="30351">
                  <c:v>41808.623</c:v>
                </c:pt>
                <c:pt idx="30352">
                  <c:v>41808.665000000001</c:v>
                </c:pt>
                <c:pt idx="30353">
                  <c:v>41808.707000000002</c:v>
                </c:pt>
                <c:pt idx="30354">
                  <c:v>41808.748</c:v>
                </c:pt>
                <c:pt idx="30355">
                  <c:v>41808.79</c:v>
                </c:pt>
                <c:pt idx="30356">
                  <c:v>41808.830999999998</c:v>
                </c:pt>
                <c:pt idx="30357">
                  <c:v>41808.873</c:v>
                </c:pt>
                <c:pt idx="30358">
                  <c:v>41808.915000000001</c:v>
                </c:pt>
                <c:pt idx="30359">
                  <c:v>41808.957000000002</c:v>
                </c:pt>
                <c:pt idx="30360">
                  <c:v>41808.998</c:v>
                </c:pt>
                <c:pt idx="30361">
                  <c:v>41809.040000000001</c:v>
                </c:pt>
                <c:pt idx="30362">
                  <c:v>41809.080999999998</c:v>
                </c:pt>
                <c:pt idx="30363">
                  <c:v>41809.123</c:v>
                </c:pt>
                <c:pt idx="30364">
                  <c:v>41809.165000000001</c:v>
                </c:pt>
                <c:pt idx="30365">
                  <c:v>41809.207000000002</c:v>
                </c:pt>
                <c:pt idx="30366">
                  <c:v>41809.249000000003</c:v>
                </c:pt>
                <c:pt idx="30367">
                  <c:v>41809.29</c:v>
                </c:pt>
                <c:pt idx="30368">
                  <c:v>41809.332000000002</c:v>
                </c:pt>
                <c:pt idx="30369">
                  <c:v>41809.374000000003</c:v>
                </c:pt>
                <c:pt idx="30370">
                  <c:v>41809.415000000001</c:v>
                </c:pt>
                <c:pt idx="30371">
                  <c:v>41809.457000000002</c:v>
                </c:pt>
                <c:pt idx="30372">
                  <c:v>41809.499000000003</c:v>
                </c:pt>
                <c:pt idx="30373">
                  <c:v>41809.54</c:v>
                </c:pt>
                <c:pt idx="30374">
                  <c:v>41809.582000000002</c:v>
                </c:pt>
                <c:pt idx="30375">
                  <c:v>41809.623</c:v>
                </c:pt>
                <c:pt idx="30376">
                  <c:v>41809.665000000001</c:v>
                </c:pt>
                <c:pt idx="30377">
                  <c:v>41809.707000000002</c:v>
                </c:pt>
                <c:pt idx="30378">
                  <c:v>41809.748</c:v>
                </c:pt>
                <c:pt idx="30379">
                  <c:v>41809.79</c:v>
                </c:pt>
                <c:pt idx="30380">
                  <c:v>41809.832000000002</c:v>
                </c:pt>
                <c:pt idx="30381">
                  <c:v>41809.873</c:v>
                </c:pt>
                <c:pt idx="30382">
                  <c:v>41809.915000000001</c:v>
                </c:pt>
                <c:pt idx="30383">
                  <c:v>41809.957000000002</c:v>
                </c:pt>
                <c:pt idx="30384">
                  <c:v>41809.998</c:v>
                </c:pt>
                <c:pt idx="30385">
                  <c:v>41810.04</c:v>
                </c:pt>
                <c:pt idx="30386">
                  <c:v>41810.082000000002</c:v>
                </c:pt>
                <c:pt idx="30387">
                  <c:v>41810.123</c:v>
                </c:pt>
                <c:pt idx="30388">
                  <c:v>41810.165000000001</c:v>
                </c:pt>
                <c:pt idx="30389">
                  <c:v>41810.207000000002</c:v>
                </c:pt>
                <c:pt idx="30390">
                  <c:v>41810.248</c:v>
                </c:pt>
                <c:pt idx="30391">
                  <c:v>41810.29</c:v>
                </c:pt>
                <c:pt idx="30392">
                  <c:v>41810.332000000002</c:v>
                </c:pt>
                <c:pt idx="30393">
                  <c:v>41810.373</c:v>
                </c:pt>
                <c:pt idx="30394">
                  <c:v>41810.415000000001</c:v>
                </c:pt>
                <c:pt idx="30395">
                  <c:v>41810.455999999998</c:v>
                </c:pt>
                <c:pt idx="30396">
                  <c:v>41810.498</c:v>
                </c:pt>
                <c:pt idx="30397">
                  <c:v>41810.54</c:v>
                </c:pt>
                <c:pt idx="30398">
                  <c:v>41810.580999999998</c:v>
                </c:pt>
                <c:pt idx="30399">
                  <c:v>41810.623</c:v>
                </c:pt>
                <c:pt idx="30400">
                  <c:v>41810.665000000001</c:v>
                </c:pt>
                <c:pt idx="30401">
                  <c:v>41810.705999999998</c:v>
                </c:pt>
                <c:pt idx="30402">
                  <c:v>41810.748</c:v>
                </c:pt>
                <c:pt idx="30403">
                  <c:v>41810.79</c:v>
                </c:pt>
                <c:pt idx="30404">
                  <c:v>41810.830999999998</c:v>
                </c:pt>
                <c:pt idx="30405">
                  <c:v>41810.873</c:v>
                </c:pt>
                <c:pt idx="30406">
                  <c:v>41810.915000000001</c:v>
                </c:pt>
                <c:pt idx="30407">
                  <c:v>41810.957000000002</c:v>
                </c:pt>
                <c:pt idx="30408">
                  <c:v>41810.999000000003</c:v>
                </c:pt>
                <c:pt idx="30409">
                  <c:v>41811.040000000001</c:v>
                </c:pt>
                <c:pt idx="30410">
                  <c:v>41811.082000000002</c:v>
                </c:pt>
                <c:pt idx="30411">
                  <c:v>41811.123</c:v>
                </c:pt>
                <c:pt idx="30412">
                  <c:v>41811.165000000001</c:v>
                </c:pt>
                <c:pt idx="30413">
                  <c:v>41811.205999999998</c:v>
                </c:pt>
                <c:pt idx="30414">
                  <c:v>41811.248</c:v>
                </c:pt>
                <c:pt idx="30415">
                  <c:v>41811.29</c:v>
                </c:pt>
                <c:pt idx="30416">
                  <c:v>41811.332000000002</c:v>
                </c:pt>
                <c:pt idx="30417">
                  <c:v>41811.373</c:v>
                </c:pt>
                <c:pt idx="30418">
                  <c:v>41811.415000000001</c:v>
                </c:pt>
                <c:pt idx="30419">
                  <c:v>41811.457000000002</c:v>
                </c:pt>
                <c:pt idx="30420">
                  <c:v>41811.498</c:v>
                </c:pt>
                <c:pt idx="30421">
                  <c:v>41811.54</c:v>
                </c:pt>
                <c:pt idx="30422">
                  <c:v>41811.580999999998</c:v>
                </c:pt>
                <c:pt idx="30423">
                  <c:v>41811.623</c:v>
                </c:pt>
                <c:pt idx="30424">
                  <c:v>41811.665000000001</c:v>
                </c:pt>
                <c:pt idx="30425">
                  <c:v>41811.707000000002</c:v>
                </c:pt>
                <c:pt idx="30426">
                  <c:v>41811.748</c:v>
                </c:pt>
                <c:pt idx="30427">
                  <c:v>41811.79</c:v>
                </c:pt>
                <c:pt idx="30428">
                  <c:v>41811.830999999998</c:v>
                </c:pt>
                <c:pt idx="30429">
                  <c:v>41811.873</c:v>
                </c:pt>
                <c:pt idx="30430">
                  <c:v>41811.915000000001</c:v>
                </c:pt>
                <c:pt idx="30431">
                  <c:v>41811.957000000002</c:v>
                </c:pt>
                <c:pt idx="30432">
                  <c:v>41811.999000000003</c:v>
                </c:pt>
                <c:pt idx="30433">
                  <c:v>41812.04</c:v>
                </c:pt>
                <c:pt idx="30434">
                  <c:v>41812.082000000002</c:v>
                </c:pt>
                <c:pt idx="30435">
                  <c:v>41812.123</c:v>
                </c:pt>
                <c:pt idx="30436">
                  <c:v>41812.165000000001</c:v>
                </c:pt>
                <c:pt idx="30437">
                  <c:v>41812.207000000002</c:v>
                </c:pt>
                <c:pt idx="30438">
                  <c:v>41812.248</c:v>
                </c:pt>
                <c:pt idx="30439">
                  <c:v>41812.29</c:v>
                </c:pt>
                <c:pt idx="30440">
                  <c:v>41812.332000000002</c:v>
                </c:pt>
                <c:pt idx="30441">
                  <c:v>41812.373</c:v>
                </c:pt>
                <c:pt idx="30442">
                  <c:v>41812.415000000001</c:v>
                </c:pt>
                <c:pt idx="30443">
                  <c:v>41812.457000000002</c:v>
                </c:pt>
                <c:pt idx="30444">
                  <c:v>41812.498</c:v>
                </c:pt>
                <c:pt idx="30445">
                  <c:v>41812.54</c:v>
                </c:pt>
                <c:pt idx="30446">
                  <c:v>41812.582000000002</c:v>
                </c:pt>
                <c:pt idx="30447">
                  <c:v>41812.624000000003</c:v>
                </c:pt>
                <c:pt idx="30448">
                  <c:v>41812.665000000001</c:v>
                </c:pt>
                <c:pt idx="30449">
                  <c:v>41812.707000000002</c:v>
                </c:pt>
                <c:pt idx="30450">
                  <c:v>41812.748</c:v>
                </c:pt>
                <c:pt idx="30451">
                  <c:v>41812.79</c:v>
                </c:pt>
                <c:pt idx="30452">
                  <c:v>41812.832000000002</c:v>
                </c:pt>
                <c:pt idx="30453">
                  <c:v>41812.873</c:v>
                </c:pt>
                <c:pt idx="30454">
                  <c:v>41812.915000000001</c:v>
                </c:pt>
                <c:pt idx="30455">
                  <c:v>41812.957000000002</c:v>
                </c:pt>
                <c:pt idx="30456">
                  <c:v>41812.998</c:v>
                </c:pt>
                <c:pt idx="30457">
                  <c:v>41813.040000000001</c:v>
                </c:pt>
                <c:pt idx="30458">
                  <c:v>41813.082000000002</c:v>
                </c:pt>
                <c:pt idx="30459">
                  <c:v>41813.123</c:v>
                </c:pt>
                <c:pt idx="30460">
                  <c:v>41813.165000000001</c:v>
                </c:pt>
                <c:pt idx="30461">
                  <c:v>41813.205999999998</c:v>
                </c:pt>
                <c:pt idx="30462">
                  <c:v>41813.248</c:v>
                </c:pt>
                <c:pt idx="30463">
                  <c:v>41813.29</c:v>
                </c:pt>
                <c:pt idx="30464">
                  <c:v>41813.332000000002</c:v>
                </c:pt>
                <c:pt idx="30465">
                  <c:v>41813.373</c:v>
                </c:pt>
                <c:pt idx="30466">
                  <c:v>41813.415000000001</c:v>
                </c:pt>
                <c:pt idx="30467">
                  <c:v>41813.455999999998</c:v>
                </c:pt>
                <c:pt idx="30468">
                  <c:v>41813.499000000003</c:v>
                </c:pt>
                <c:pt idx="30469">
                  <c:v>41813.54</c:v>
                </c:pt>
                <c:pt idx="30470">
                  <c:v>41813.582000000002</c:v>
                </c:pt>
                <c:pt idx="30471">
                  <c:v>41813.623</c:v>
                </c:pt>
                <c:pt idx="30472">
                  <c:v>41813.665000000001</c:v>
                </c:pt>
                <c:pt idx="30473">
                  <c:v>41813.705999999998</c:v>
                </c:pt>
                <c:pt idx="30474">
                  <c:v>41813.749000000003</c:v>
                </c:pt>
                <c:pt idx="30475">
                  <c:v>41813.79</c:v>
                </c:pt>
                <c:pt idx="30476">
                  <c:v>41813.832000000002</c:v>
                </c:pt>
                <c:pt idx="30477">
                  <c:v>41813.873</c:v>
                </c:pt>
                <c:pt idx="30478">
                  <c:v>41813.915000000001</c:v>
                </c:pt>
                <c:pt idx="30479">
                  <c:v>41813.955999999998</c:v>
                </c:pt>
                <c:pt idx="30480">
                  <c:v>41813.999000000003</c:v>
                </c:pt>
                <c:pt idx="30481">
                  <c:v>41814.040999999997</c:v>
                </c:pt>
                <c:pt idx="30482">
                  <c:v>41814.082000000002</c:v>
                </c:pt>
                <c:pt idx="30483">
                  <c:v>41814.124000000003</c:v>
                </c:pt>
                <c:pt idx="30484">
                  <c:v>41814.165000000001</c:v>
                </c:pt>
                <c:pt idx="30485">
                  <c:v>41814.207000000002</c:v>
                </c:pt>
                <c:pt idx="30486">
                  <c:v>41814.249000000003</c:v>
                </c:pt>
                <c:pt idx="30487">
                  <c:v>41814.29</c:v>
                </c:pt>
                <c:pt idx="30488">
                  <c:v>41814.332000000002</c:v>
                </c:pt>
                <c:pt idx="30489">
                  <c:v>41814.374000000003</c:v>
                </c:pt>
                <c:pt idx="30490">
                  <c:v>41814.415000000001</c:v>
                </c:pt>
                <c:pt idx="30491">
                  <c:v>41814.457000000002</c:v>
                </c:pt>
                <c:pt idx="30492">
                  <c:v>41814.499000000003</c:v>
                </c:pt>
                <c:pt idx="30493">
                  <c:v>41814.54</c:v>
                </c:pt>
                <c:pt idx="30494">
                  <c:v>41814.582000000002</c:v>
                </c:pt>
                <c:pt idx="30495">
                  <c:v>41814.623</c:v>
                </c:pt>
                <c:pt idx="30496">
                  <c:v>41814.665000000001</c:v>
                </c:pt>
                <c:pt idx="30497">
                  <c:v>41814.705999999998</c:v>
                </c:pt>
                <c:pt idx="30498">
                  <c:v>41814.748</c:v>
                </c:pt>
                <c:pt idx="30499">
                  <c:v>41814.79</c:v>
                </c:pt>
                <c:pt idx="30500">
                  <c:v>41814.832000000002</c:v>
                </c:pt>
                <c:pt idx="30501">
                  <c:v>41814.873</c:v>
                </c:pt>
                <c:pt idx="30502">
                  <c:v>41814.915000000001</c:v>
                </c:pt>
                <c:pt idx="30503">
                  <c:v>41814.957000000002</c:v>
                </c:pt>
                <c:pt idx="30504">
                  <c:v>41814.998</c:v>
                </c:pt>
                <c:pt idx="30505">
                  <c:v>41815.040000000001</c:v>
                </c:pt>
                <c:pt idx="30506">
                  <c:v>41815.082000000002</c:v>
                </c:pt>
                <c:pt idx="30507">
                  <c:v>41815.123</c:v>
                </c:pt>
                <c:pt idx="30508">
                  <c:v>41815.165000000001</c:v>
                </c:pt>
                <c:pt idx="30509">
                  <c:v>41815.207000000002</c:v>
                </c:pt>
                <c:pt idx="30510">
                  <c:v>41815.248</c:v>
                </c:pt>
                <c:pt idx="30511">
                  <c:v>41815.29</c:v>
                </c:pt>
                <c:pt idx="30512">
                  <c:v>41815.332000000002</c:v>
                </c:pt>
                <c:pt idx="30513">
                  <c:v>41815.373</c:v>
                </c:pt>
                <c:pt idx="30514">
                  <c:v>41815.415000000001</c:v>
                </c:pt>
                <c:pt idx="30515">
                  <c:v>41815.457000000002</c:v>
                </c:pt>
                <c:pt idx="30516">
                  <c:v>41815.499000000003</c:v>
                </c:pt>
                <c:pt idx="30517">
                  <c:v>41815.54</c:v>
                </c:pt>
                <c:pt idx="30518">
                  <c:v>41815.582000000002</c:v>
                </c:pt>
                <c:pt idx="30519">
                  <c:v>41815.624000000003</c:v>
                </c:pt>
                <c:pt idx="30520">
                  <c:v>41815.665000000001</c:v>
                </c:pt>
                <c:pt idx="30521">
                  <c:v>41815.707000000002</c:v>
                </c:pt>
                <c:pt idx="30522">
                  <c:v>41815.748</c:v>
                </c:pt>
                <c:pt idx="30523">
                  <c:v>41815.79</c:v>
                </c:pt>
                <c:pt idx="30524">
                  <c:v>41815.832000000002</c:v>
                </c:pt>
                <c:pt idx="30525">
                  <c:v>41815.873</c:v>
                </c:pt>
                <c:pt idx="30526">
                  <c:v>41815.915000000001</c:v>
                </c:pt>
                <c:pt idx="30527">
                  <c:v>41815.955999999998</c:v>
                </c:pt>
                <c:pt idx="30528">
                  <c:v>41815.998</c:v>
                </c:pt>
                <c:pt idx="30529">
                  <c:v>41816.04</c:v>
                </c:pt>
                <c:pt idx="30530">
                  <c:v>41816.082000000002</c:v>
                </c:pt>
                <c:pt idx="30531">
                  <c:v>41816.123</c:v>
                </c:pt>
                <c:pt idx="30532">
                  <c:v>41816.165000000001</c:v>
                </c:pt>
                <c:pt idx="30533">
                  <c:v>41816.207000000002</c:v>
                </c:pt>
                <c:pt idx="30534">
                  <c:v>41816.248</c:v>
                </c:pt>
                <c:pt idx="30535">
                  <c:v>41816.29</c:v>
                </c:pt>
                <c:pt idx="30536">
                  <c:v>41816.330999999998</c:v>
                </c:pt>
                <c:pt idx="30537">
                  <c:v>41816.373</c:v>
                </c:pt>
                <c:pt idx="30538">
                  <c:v>41816.415000000001</c:v>
                </c:pt>
                <c:pt idx="30539">
                  <c:v>41816.457000000002</c:v>
                </c:pt>
                <c:pt idx="30540">
                  <c:v>41816.498</c:v>
                </c:pt>
                <c:pt idx="30541">
                  <c:v>41816.54</c:v>
                </c:pt>
                <c:pt idx="30542">
                  <c:v>41816.580999999998</c:v>
                </c:pt>
                <c:pt idx="30543">
                  <c:v>41816.623</c:v>
                </c:pt>
                <c:pt idx="30544">
                  <c:v>41816.665000000001</c:v>
                </c:pt>
                <c:pt idx="30545">
                  <c:v>41816.707000000002</c:v>
                </c:pt>
                <c:pt idx="30546">
                  <c:v>41816.748</c:v>
                </c:pt>
                <c:pt idx="30547">
                  <c:v>41816.79</c:v>
                </c:pt>
                <c:pt idx="30548">
                  <c:v>41816.830999999998</c:v>
                </c:pt>
                <c:pt idx="30549">
                  <c:v>41816.873</c:v>
                </c:pt>
                <c:pt idx="30550">
                  <c:v>41816.915000000001</c:v>
                </c:pt>
                <c:pt idx="30551">
                  <c:v>41816.957000000002</c:v>
                </c:pt>
                <c:pt idx="30552">
                  <c:v>41816.998</c:v>
                </c:pt>
                <c:pt idx="30553">
                  <c:v>41817.040000000001</c:v>
                </c:pt>
                <c:pt idx="30554">
                  <c:v>41817.082000000002</c:v>
                </c:pt>
                <c:pt idx="30555">
                  <c:v>41817.123</c:v>
                </c:pt>
                <c:pt idx="30556">
                  <c:v>41817.165000000001</c:v>
                </c:pt>
                <c:pt idx="30557">
                  <c:v>41817.207000000002</c:v>
                </c:pt>
                <c:pt idx="30558">
                  <c:v>41817.248</c:v>
                </c:pt>
                <c:pt idx="30559">
                  <c:v>41817.29</c:v>
                </c:pt>
                <c:pt idx="30560">
                  <c:v>41817.332000000002</c:v>
                </c:pt>
                <c:pt idx="30561">
                  <c:v>41817.373</c:v>
                </c:pt>
                <c:pt idx="30562">
                  <c:v>41817.415000000001</c:v>
                </c:pt>
                <c:pt idx="30563">
                  <c:v>41817.457000000002</c:v>
                </c:pt>
                <c:pt idx="30564">
                  <c:v>41817.498</c:v>
                </c:pt>
                <c:pt idx="30565">
                  <c:v>41817.54</c:v>
                </c:pt>
                <c:pt idx="30566">
                  <c:v>41817.582000000002</c:v>
                </c:pt>
                <c:pt idx="30567">
                  <c:v>41817.623</c:v>
                </c:pt>
                <c:pt idx="30568">
                  <c:v>41817.665000000001</c:v>
                </c:pt>
                <c:pt idx="30569">
                  <c:v>41817.707000000002</c:v>
                </c:pt>
                <c:pt idx="30570">
                  <c:v>41817.748</c:v>
                </c:pt>
                <c:pt idx="30571">
                  <c:v>41817.79</c:v>
                </c:pt>
                <c:pt idx="30572">
                  <c:v>41817.832000000002</c:v>
                </c:pt>
                <c:pt idx="30573">
                  <c:v>41817.873</c:v>
                </c:pt>
                <c:pt idx="30574">
                  <c:v>41817.915000000001</c:v>
                </c:pt>
                <c:pt idx="30575">
                  <c:v>41817.957000000002</c:v>
                </c:pt>
                <c:pt idx="30576">
                  <c:v>41817.998</c:v>
                </c:pt>
                <c:pt idx="30577">
                  <c:v>41818.04</c:v>
                </c:pt>
                <c:pt idx="30578">
                  <c:v>41818.082000000002</c:v>
                </c:pt>
                <c:pt idx="30579">
                  <c:v>41818.123</c:v>
                </c:pt>
                <c:pt idx="30580">
                  <c:v>41818.165000000001</c:v>
                </c:pt>
                <c:pt idx="30581">
                  <c:v>41818.207000000002</c:v>
                </c:pt>
                <c:pt idx="30582">
                  <c:v>41818.248</c:v>
                </c:pt>
                <c:pt idx="30583">
                  <c:v>41818.29</c:v>
                </c:pt>
                <c:pt idx="30584">
                  <c:v>41818.332000000002</c:v>
                </c:pt>
                <c:pt idx="30585">
                  <c:v>41818.373</c:v>
                </c:pt>
                <c:pt idx="30586">
                  <c:v>41818.415000000001</c:v>
                </c:pt>
                <c:pt idx="30587">
                  <c:v>41818.457000000002</c:v>
                </c:pt>
                <c:pt idx="30588">
                  <c:v>41818.498</c:v>
                </c:pt>
                <c:pt idx="30589">
                  <c:v>41818.54</c:v>
                </c:pt>
                <c:pt idx="30590">
                  <c:v>41818.580999999998</c:v>
                </c:pt>
                <c:pt idx="30591">
                  <c:v>41818.623</c:v>
                </c:pt>
                <c:pt idx="30592">
                  <c:v>41818.665000000001</c:v>
                </c:pt>
                <c:pt idx="30593">
                  <c:v>41818.705999999998</c:v>
                </c:pt>
                <c:pt idx="30594">
                  <c:v>41818.749000000003</c:v>
                </c:pt>
                <c:pt idx="30595">
                  <c:v>41818.79</c:v>
                </c:pt>
                <c:pt idx="30596">
                  <c:v>41818.832000000002</c:v>
                </c:pt>
                <c:pt idx="30597">
                  <c:v>41818.873</c:v>
                </c:pt>
                <c:pt idx="30598">
                  <c:v>41818.915000000001</c:v>
                </c:pt>
                <c:pt idx="30599">
                  <c:v>41818.957000000002</c:v>
                </c:pt>
                <c:pt idx="30600">
                  <c:v>41818.999000000003</c:v>
                </c:pt>
                <c:pt idx="30601">
                  <c:v>41819.040000000001</c:v>
                </c:pt>
                <c:pt idx="30602">
                  <c:v>41819.082000000002</c:v>
                </c:pt>
                <c:pt idx="30603">
                  <c:v>41819.123</c:v>
                </c:pt>
                <c:pt idx="30604">
                  <c:v>41819.165000000001</c:v>
                </c:pt>
                <c:pt idx="30605">
                  <c:v>41819.207000000002</c:v>
                </c:pt>
                <c:pt idx="30606">
                  <c:v>41819.248</c:v>
                </c:pt>
                <c:pt idx="30607">
                  <c:v>41819.29</c:v>
                </c:pt>
                <c:pt idx="30608">
                  <c:v>41819.332000000002</c:v>
                </c:pt>
                <c:pt idx="30609">
                  <c:v>41819.373</c:v>
                </c:pt>
                <c:pt idx="30610">
                  <c:v>41819.415000000001</c:v>
                </c:pt>
                <c:pt idx="30611">
                  <c:v>41819.457000000002</c:v>
                </c:pt>
                <c:pt idx="30612">
                  <c:v>41819.498</c:v>
                </c:pt>
                <c:pt idx="30613">
                  <c:v>41819.54</c:v>
                </c:pt>
                <c:pt idx="30614">
                  <c:v>41819.582000000002</c:v>
                </c:pt>
                <c:pt idx="30615">
                  <c:v>41819.623</c:v>
                </c:pt>
                <c:pt idx="30616">
                  <c:v>41819.665000000001</c:v>
                </c:pt>
                <c:pt idx="30617">
                  <c:v>41819.707000000002</c:v>
                </c:pt>
                <c:pt idx="30618">
                  <c:v>41819.748</c:v>
                </c:pt>
                <c:pt idx="30619">
                  <c:v>41819.79</c:v>
                </c:pt>
                <c:pt idx="30620">
                  <c:v>41819.830999999998</c:v>
                </c:pt>
                <c:pt idx="30621">
                  <c:v>41819.873</c:v>
                </c:pt>
                <c:pt idx="30622">
                  <c:v>41819.915000000001</c:v>
                </c:pt>
                <c:pt idx="30623">
                  <c:v>41819.957000000002</c:v>
                </c:pt>
                <c:pt idx="30624">
                  <c:v>41819.998</c:v>
                </c:pt>
                <c:pt idx="30625">
                  <c:v>41820.04</c:v>
                </c:pt>
                <c:pt idx="30626">
                  <c:v>41820.082000000002</c:v>
                </c:pt>
                <c:pt idx="30627">
                  <c:v>41820.123</c:v>
                </c:pt>
                <c:pt idx="30628">
                  <c:v>41820.165000000001</c:v>
                </c:pt>
                <c:pt idx="30629">
                  <c:v>41820.207000000002</c:v>
                </c:pt>
                <c:pt idx="30630">
                  <c:v>41820.248</c:v>
                </c:pt>
                <c:pt idx="30631">
                  <c:v>41820.29</c:v>
                </c:pt>
                <c:pt idx="30632">
                  <c:v>41820.330999999998</c:v>
                </c:pt>
                <c:pt idx="30633">
                  <c:v>41820.373</c:v>
                </c:pt>
                <c:pt idx="30634">
                  <c:v>41820.415000000001</c:v>
                </c:pt>
                <c:pt idx="30635">
                  <c:v>41820.457000000002</c:v>
                </c:pt>
                <c:pt idx="30636">
                  <c:v>41820.498</c:v>
                </c:pt>
                <c:pt idx="30637">
                  <c:v>41820.54</c:v>
                </c:pt>
                <c:pt idx="30638">
                  <c:v>41820.582000000002</c:v>
                </c:pt>
                <c:pt idx="30639">
                  <c:v>41820.623</c:v>
                </c:pt>
                <c:pt idx="30640">
                  <c:v>41820.665000000001</c:v>
                </c:pt>
                <c:pt idx="30641">
                  <c:v>41820.707000000002</c:v>
                </c:pt>
                <c:pt idx="30642">
                  <c:v>41820.748</c:v>
                </c:pt>
                <c:pt idx="30643">
                  <c:v>41820.79</c:v>
                </c:pt>
                <c:pt idx="30644">
                  <c:v>41820.830999999998</c:v>
                </c:pt>
                <c:pt idx="30645">
                  <c:v>41820.873</c:v>
                </c:pt>
                <c:pt idx="30646">
                  <c:v>41820.915000000001</c:v>
                </c:pt>
                <c:pt idx="30647">
                  <c:v>41820.957000000002</c:v>
                </c:pt>
                <c:pt idx="30648">
                  <c:v>41820.998</c:v>
                </c:pt>
                <c:pt idx="30649">
                  <c:v>41821.040000000001</c:v>
                </c:pt>
                <c:pt idx="30650">
                  <c:v>41821.082000000002</c:v>
                </c:pt>
                <c:pt idx="30651">
                  <c:v>41821.123</c:v>
                </c:pt>
                <c:pt idx="30652">
                  <c:v>41821.165000000001</c:v>
                </c:pt>
                <c:pt idx="30653">
                  <c:v>41821.207000000002</c:v>
                </c:pt>
                <c:pt idx="30654">
                  <c:v>41821.248</c:v>
                </c:pt>
                <c:pt idx="30655">
                  <c:v>41821.29</c:v>
                </c:pt>
                <c:pt idx="30656">
                  <c:v>41821.332000000002</c:v>
                </c:pt>
                <c:pt idx="30657">
                  <c:v>41821.373</c:v>
                </c:pt>
                <c:pt idx="30658">
                  <c:v>41821.415000000001</c:v>
                </c:pt>
                <c:pt idx="30659">
                  <c:v>41821.457000000002</c:v>
                </c:pt>
                <c:pt idx="30660">
                  <c:v>41821.498</c:v>
                </c:pt>
                <c:pt idx="30661">
                  <c:v>41821.54</c:v>
                </c:pt>
                <c:pt idx="30662">
                  <c:v>41821.580999999998</c:v>
                </c:pt>
                <c:pt idx="30663">
                  <c:v>41821.623</c:v>
                </c:pt>
                <c:pt idx="30664">
                  <c:v>41821.665000000001</c:v>
                </c:pt>
                <c:pt idx="30665">
                  <c:v>41821.705999999998</c:v>
                </c:pt>
                <c:pt idx="30666">
                  <c:v>41821.748</c:v>
                </c:pt>
                <c:pt idx="30667">
                  <c:v>41821.79</c:v>
                </c:pt>
                <c:pt idx="30668">
                  <c:v>41821.832000000002</c:v>
                </c:pt>
                <c:pt idx="30669">
                  <c:v>41821.873</c:v>
                </c:pt>
                <c:pt idx="30670">
                  <c:v>41821.915000000001</c:v>
                </c:pt>
                <c:pt idx="30671">
                  <c:v>41821.955999999998</c:v>
                </c:pt>
                <c:pt idx="30672">
                  <c:v>41821.998</c:v>
                </c:pt>
                <c:pt idx="30673">
                  <c:v>41822.04</c:v>
                </c:pt>
                <c:pt idx="30674">
                  <c:v>41822.080999999998</c:v>
                </c:pt>
                <c:pt idx="30675">
                  <c:v>41822.123</c:v>
                </c:pt>
                <c:pt idx="30676">
                  <c:v>41822.165000000001</c:v>
                </c:pt>
                <c:pt idx="30677">
                  <c:v>41822.205999999998</c:v>
                </c:pt>
                <c:pt idx="30678">
                  <c:v>41822.248</c:v>
                </c:pt>
                <c:pt idx="30679">
                  <c:v>41822.29</c:v>
                </c:pt>
                <c:pt idx="30680">
                  <c:v>41822.332000000002</c:v>
                </c:pt>
                <c:pt idx="30681">
                  <c:v>41822.374000000003</c:v>
                </c:pt>
                <c:pt idx="30682">
                  <c:v>41822.415000000001</c:v>
                </c:pt>
                <c:pt idx="30683">
                  <c:v>41822.455999999998</c:v>
                </c:pt>
                <c:pt idx="30684">
                  <c:v>41822.498</c:v>
                </c:pt>
                <c:pt idx="30685">
                  <c:v>41822.54</c:v>
                </c:pt>
                <c:pt idx="30686">
                  <c:v>41822.580999999998</c:v>
                </c:pt>
                <c:pt idx="30687">
                  <c:v>41822.623</c:v>
                </c:pt>
                <c:pt idx="30688">
                  <c:v>41822.665000000001</c:v>
                </c:pt>
                <c:pt idx="30689">
                  <c:v>41822.707000000002</c:v>
                </c:pt>
                <c:pt idx="30690">
                  <c:v>41822.748</c:v>
                </c:pt>
                <c:pt idx="30691">
                  <c:v>41822.79</c:v>
                </c:pt>
                <c:pt idx="30692">
                  <c:v>41822.830999999998</c:v>
                </c:pt>
                <c:pt idx="30693">
                  <c:v>41822.873</c:v>
                </c:pt>
                <c:pt idx="30694">
                  <c:v>41822.915000000001</c:v>
                </c:pt>
                <c:pt idx="30695">
                  <c:v>41822.955999999998</c:v>
                </c:pt>
                <c:pt idx="30696">
                  <c:v>41822.998</c:v>
                </c:pt>
                <c:pt idx="30697">
                  <c:v>41823.040000000001</c:v>
                </c:pt>
                <c:pt idx="30698">
                  <c:v>41823.082000000002</c:v>
                </c:pt>
                <c:pt idx="30699">
                  <c:v>41823.123</c:v>
                </c:pt>
                <c:pt idx="30700">
                  <c:v>41823.165000000001</c:v>
                </c:pt>
                <c:pt idx="30701">
                  <c:v>41823.207000000002</c:v>
                </c:pt>
                <c:pt idx="30702">
                  <c:v>41823.248</c:v>
                </c:pt>
                <c:pt idx="30703">
                  <c:v>41823.29</c:v>
                </c:pt>
                <c:pt idx="30704">
                  <c:v>41823.332000000002</c:v>
                </c:pt>
                <c:pt idx="30705">
                  <c:v>41823.373</c:v>
                </c:pt>
                <c:pt idx="30706">
                  <c:v>41823.415000000001</c:v>
                </c:pt>
                <c:pt idx="30707">
                  <c:v>41823.457000000002</c:v>
                </c:pt>
                <c:pt idx="30708">
                  <c:v>41823.498</c:v>
                </c:pt>
                <c:pt idx="30709">
                  <c:v>41823.54</c:v>
                </c:pt>
                <c:pt idx="30710">
                  <c:v>41823.582000000002</c:v>
                </c:pt>
                <c:pt idx="30711">
                  <c:v>41823.623</c:v>
                </c:pt>
                <c:pt idx="30712">
                  <c:v>41823.665000000001</c:v>
                </c:pt>
                <c:pt idx="30713">
                  <c:v>41823.707000000002</c:v>
                </c:pt>
                <c:pt idx="30714">
                  <c:v>41823.748</c:v>
                </c:pt>
                <c:pt idx="30715">
                  <c:v>41823.79</c:v>
                </c:pt>
                <c:pt idx="30716">
                  <c:v>41823.830999999998</c:v>
                </c:pt>
                <c:pt idx="30717">
                  <c:v>41823.873</c:v>
                </c:pt>
                <c:pt idx="30718">
                  <c:v>41823.915000000001</c:v>
                </c:pt>
                <c:pt idx="30719">
                  <c:v>41823.957000000002</c:v>
                </c:pt>
                <c:pt idx="30720">
                  <c:v>41823.998</c:v>
                </c:pt>
                <c:pt idx="30721">
                  <c:v>41824.04</c:v>
                </c:pt>
                <c:pt idx="30722">
                  <c:v>41824.082000000002</c:v>
                </c:pt>
                <c:pt idx="30723">
                  <c:v>41824.123</c:v>
                </c:pt>
                <c:pt idx="30724">
                  <c:v>41824.165000000001</c:v>
                </c:pt>
                <c:pt idx="30725">
                  <c:v>41824.207000000002</c:v>
                </c:pt>
                <c:pt idx="30726">
                  <c:v>41824.248</c:v>
                </c:pt>
                <c:pt idx="30727">
                  <c:v>41824.29</c:v>
                </c:pt>
                <c:pt idx="30728">
                  <c:v>41824.332000000002</c:v>
                </c:pt>
                <c:pt idx="30729">
                  <c:v>41824.373</c:v>
                </c:pt>
                <c:pt idx="30730">
                  <c:v>41824.415000000001</c:v>
                </c:pt>
                <c:pt idx="30731">
                  <c:v>41824.457000000002</c:v>
                </c:pt>
                <c:pt idx="30732">
                  <c:v>41824.498</c:v>
                </c:pt>
                <c:pt idx="30733">
                  <c:v>41824.54</c:v>
                </c:pt>
                <c:pt idx="30734">
                  <c:v>41824.582000000002</c:v>
                </c:pt>
                <c:pt idx="30735">
                  <c:v>41824.623</c:v>
                </c:pt>
                <c:pt idx="30736">
                  <c:v>41824.665000000001</c:v>
                </c:pt>
                <c:pt idx="30737">
                  <c:v>41824.707000000002</c:v>
                </c:pt>
                <c:pt idx="30738">
                  <c:v>41824.748</c:v>
                </c:pt>
                <c:pt idx="30739">
                  <c:v>41824.79</c:v>
                </c:pt>
                <c:pt idx="30740">
                  <c:v>41824.832000000002</c:v>
                </c:pt>
                <c:pt idx="30741">
                  <c:v>41824.873</c:v>
                </c:pt>
                <c:pt idx="30742">
                  <c:v>41824.915000000001</c:v>
                </c:pt>
                <c:pt idx="30743">
                  <c:v>41824.957000000002</c:v>
                </c:pt>
                <c:pt idx="30744">
                  <c:v>41824.998</c:v>
                </c:pt>
                <c:pt idx="30745">
                  <c:v>41825.040000000001</c:v>
                </c:pt>
                <c:pt idx="30746">
                  <c:v>41825.082000000002</c:v>
                </c:pt>
                <c:pt idx="30747">
                  <c:v>41825.123</c:v>
                </c:pt>
                <c:pt idx="30748">
                  <c:v>41825.165000000001</c:v>
                </c:pt>
                <c:pt idx="30749">
                  <c:v>41825.207000000002</c:v>
                </c:pt>
                <c:pt idx="30750">
                  <c:v>41825.248</c:v>
                </c:pt>
                <c:pt idx="30751">
                  <c:v>41825.29</c:v>
                </c:pt>
                <c:pt idx="30752">
                  <c:v>41825.332000000002</c:v>
                </c:pt>
                <c:pt idx="30753">
                  <c:v>41825.373</c:v>
                </c:pt>
                <c:pt idx="30754">
                  <c:v>41825.415000000001</c:v>
                </c:pt>
                <c:pt idx="30755">
                  <c:v>41825.457000000002</c:v>
                </c:pt>
                <c:pt idx="30756">
                  <c:v>41825.498</c:v>
                </c:pt>
                <c:pt idx="30757">
                  <c:v>41825.54</c:v>
                </c:pt>
                <c:pt idx="30758">
                  <c:v>41825.582000000002</c:v>
                </c:pt>
                <c:pt idx="30759">
                  <c:v>41825.623</c:v>
                </c:pt>
                <c:pt idx="30760">
                  <c:v>41825.665000000001</c:v>
                </c:pt>
                <c:pt idx="30761">
                  <c:v>41825.707000000002</c:v>
                </c:pt>
                <c:pt idx="30762">
                  <c:v>41825.748</c:v>
                </c:pt>
                <c:pt idx="30763">
                  <c:v>41825.79</c:v>
                </c:pt>
                <c:pt idx="30764">
                  <c:v>41825.832000000002</c:v>
                </c:pt>
                <c:pt idx="30765">
                  <c:v>41825.873</c:v>
                </c:pt>
                <c:pt idx="30766">
                  <c:v>41825.915000000001</c:v>
                </c:pt>
                <c:pt idx="30767">
                  <c:v>41825.957000000002</c:v>
                </c:pt>
                <c:pt idx="30768">
                  <c:v>41825.999000000003</c:v>
                </c:pt>
                <c:pt idx="30769">
                  <c:v>41826.04</c:v>
                </c:pt>
                <c:pt idx="30770">
                  <c:v>41826.080999999998</c:v>
                </c:pt>
                <c:pt idx="30771">
                  <c:v>41826.123</c:v>
                </c:pt>
                <c:pt idx="30772">
                  <c:v>41826.165000000001</c:v>
                </c:pt>
                <c:pt idx="30773">
                  <c:v>41826.205999999998</c:v>
                </c:pt>
                <c:pt idx="30774">
                  <c:v>41826.248</c:v>
                </c:pt>
                <c:pt idx="30775">
                  <c:v>41826.29</c:v>
                </c:pt>
                <c:pt idx="30776">
                  <c:v>41826.332000000002</c:v>
                </c:pt>
                <c:pt idx="30777">
                  <c:v>41826.373</c:v>
                </c:pt>
                <c:pt idx="30778">
                  <c:v>41826.415000000001</c:v>
                </c:pt>
                <c:pt idx="30779">
                  <c:v>41826.457000000002</c:v>
                </c:pt>
                <c:pt idx="30780">
                  <c:v>41826.498</c:v>
                </c:pt>
                <c:pt idx="30781">
                  <c:v>41826.54</c:v>
                </c:pt>
                <c:pt idx="30782">
                  <c:v>41826.582000000002</c:v>
                </c:pt>
                <c:pt idx="30783">
                  <c:v>41826.624000000003</c:v>
                </c:pt>
                <c:pt idx="30784">
                  <c:v>41826.665000000001</c:v>
                </c:pt>
                <c:pt idx="30785">
                  <c:v>41826.705999999998</c:v>
                </c:pt>
                <c:pt idx="30786">
                  <c:v>41826.748</c:v>
                </c:pt>
                <c:pt idx="30787">
                  <c:v>41826.79</c:v>
                </c:pt>
                <c:pt idx="30788">
                  <c:v>41826.832000000002</c:v>
                </c:pt>
                <c:pt idx="30789">
                  <c:v>41826.873</c:v>
                </c:pt>
                <c:pt idx="30790">
                  <c:v>41826.915000000001</c:v>
                </c:pt>
                <c:pt idx="30791">
                  <c:v>41826.957000000002</c:v>
                </c:pt>
                <c:pt idx="30792">
                  <c:v>41826.998</c:v>
                </c:pt>
                <c:pt idx="30793">
                  <c:v>41827.040000000001</c:v>
                </c:pt>
                <c:pt idx="30794">
                  <c:v>41827.082000000002</c:v>
                </c:pt>
                <c:pt idx="30795">
                  <c:v>41827.124000000003</c:v>
                </c:pt>
                <c:pt idx="30796">
                  <c:v>41827.165000000001</c:v>
                </c:pt>
                <c:pt idx="30797">
                  <c:v>41827.207000000002</c:v>
                </c:pt>
                <c:pt idx="30798">
                  <c:v>41827.249000000003</c:v>
                </c:pt>
                <c:pt idx="30799">
                  <c:v>41827.29</c:v>
                </c:pt>
                <c:pt idx="30800">
                  <c:v>41827.332000000002</c:v>
                </c:pt>
                <c:pt idx="30801">
                  <c:v>41827.373</c:v>
                </c:pt>
                <c:pt idx="30802">
                  <c:v>41827.415000000001</c:v>
                </c:pt>
                <c:pt idx="30803">
                  <c:v>41827.457000000002</c:v>
                </c:pt>
                <c:pt idx="30804">
                  <c:v>41827.499000000003</c:v>
                </c:pt>
                <c:pt idx="30805">
                  <c:v>41827.54</c:v>
                </c:pt>
                <c:pt idx="30806">
                  <c:v>41827.580999999998</c:v>
                </c:pt>
                <c:pt idx="30807">
                  <c:v>41827.623</c:v>
                </c:pt>
                <c:pt idx="30808">
                  <c:v>41827.665000000001</c:v>
                </c:pt>
                <c:pt idx="30809">
                  <c:v>41827.705999999998</c:v>
                </c:pt>
                <c:pt idx="30810">
                  <c:v>41827.748</c:v>
                </c:pt>
                <c:pt idx="30811">
                  <c:v>41827.79</c:v>
                </c:pt>
                <c:pt idx="30812">
                  <c:v>41827.832000000002</c:v>
                </c:pt>
                <c:pt idx="30813">
                  <c:v>41827.873</c:v>
                </c:pt>
                <c:pt idx="30814">
                  <c:v>41827.915000000001</c:v>
                </c:pt>
                <c:pt idx="30815">
                  <c:v>41827.957000000002</c:v>
                </c:pt>
                <c:pt idx="30816">
                  <c:v>41827.998</c:v>
                </c:pt>
                <c:pt idx="30817">
                  <c:v>41828.04</c:v>
                </c:pt>
                <c:pt idx="30818">
                  <c:v>41828.080999999998</c:v>
                </c:pt>
                <c:pt idx="30819">
                  <c:v>41828.123</c:v>
                </c:pt>
                <c:pt idx="30820">
                  <c:v>41828.165000000001</c:v>
                </c:pt>
                <c:pt idx="30821">
                  <c:v>41828.207000000002</c:v>
                </c:pt>
                <c:pt idx="30822">
                  <c:v>41828.249000000003</c:v>
                </c:pt>
                <c:pt idx="30823">
                  <c:v>41828.29</c:v>
                </c:pt>
                <c:pt idx="30824">
                  <c:v>41828.332000000002</c:v>
                </c:pt>
                <c:pt idx="30825">
                  <c:v>41828.373</c:v>
                </c:pt>
                <c:pt idx="30826">
                  <c:v>41828.415000000001</c:v>
                </c:pt>
                <c:pt idx="30827">
                  <c:v>41828.457000000002</c:v>
                </c:pt>
                <c:pt idx="30828">
                  <c:v>41828.498</c:v>
                </c:pt>
                <c:pt idx="30829">
                  <c:v>41828.54</c:v>
                </c:pt>
                <c:pt idx="30830">
                  <c:v>41828.580999999998</c:v>
                </c:pt>
                <c:pt idx="30831">
                  <c:v>41828.624000000003</c:v>
                </c:pt>
                <c:pt idx="30832">
                  <c:v>41828.665000000001</c:v>
                </c:pt>
                <c:pt idx="30833">
                  <c:v>41828.707000000002</c:v>
                </c:pt>
                <c:pt idx="30834">
                  <c:v>41828.748</c:v>
                </c:pt>
                <c:pt idx="30835">
                  <c:v>41828.79</c:v>
                </c:pt>
                <c:pt idx="30836">
                  <c:v>41828.830999999998</c:v>
                </c:pt>
                <c:pt idx="30837">
                  <c:v>41828.873</c:v>
                </c:pt>
                <c:pt idx="30838">
                  <c:v>41828.915000000001</c:v>
                </c:pt>
                <c:pt idx="30839">
                  <c:v>41828.957000000002</c:v>
                </c:pt>
                <c:pt idx="30840">
                  <c:v>41828.999000000003</c:v>
                </c:pt>
                <c:pt idx="30841">
                  <c:v>41829.040000000001</c:v>
                </c:pt>
                <c:pt idx="30842">
                  <c:v>41829.082000000002</c:v>
                </c:pt>
                <c:pt idx="30843">
                  <c:v>41829.123</c:v>
                </c:pt>
                <c:pt idx="30844">
                  <c:v>41829.165000000001</c:v>
                </c:pt>
                <c:pt idx="30845">
                  <c:v>41829.205999999998</c:v>
                </c:pt>
                <c:pt idx="30846">
                  <c:v>41829.249000000003</c:v>
                </c:pt>
                <c:pt idx="30847">
                  <c:v>41829.29</c:v>
                </c:pt>
                <c:pt idx="30848">
                  <c:v>41829.332000000002</c:v>
                </c:pt>
                <c:pt idx="30849">
                  <c:v>41829.373</c:v>
                </c:pt>
                <c:pt idx="30850">
                  <c:v>41829.415000000001</c:v>
                </c:pt>
                <c:pt idx="30851">
                  <c:v>41829.457000000002</c:v>
                </c:pt>
                <c:pt idx="30852">
                  <c:v>41829.498</c:v>
                </c:pt>
                <c:pt idx="30853">
                  <c:v>41829.54</c:v>
                </c:pt>
                <c:pt idx="30854">
                  <c:v>41829.582000000002</c:v>
                </c:pt>
                <c:pt idx="30855">
                  <c:v>41829.623</c:v>
                </c:pt>
                <c:pt idx="30856">
                  <c:v>41829.665000000001</c:v>
                </c:pt>
                <c:pt idx="30857">
                  <c:v>41829.707000000002</c:v>
                </c:pt>
                <c:pt idx="30858">
                  <c:v>41829.748</c:v>
                </c:pt>
                <c:pt idx="30859">
                  <c:v>41829.79</c:v>
                </c:pt>
                <c:pt idx="30860">
                  <c:v>41829.832000000002</c:v>
                </c:pt>
                <c:pt idx="30861">
                  <c:v>41829.873</c:v>
                </c:pt>
                <c:pt idx="30862">
                  <c:v>41829.915000000001</c:v>
                </c:pt>
                <c:pt idx="30863">
                  <c:v>41829.957000000002</c:v>
                </c:pt>
                <c:pt idx="30864">
                  <c:v>41829.998</c:v>
                </c:pt>
                <c:pt idx="30865">
                  <c:v>41830.04</c:v>
                </c:pt>
                <c:pt idx="30866">
                  <c:v>41830.080999999998</c:v>
                </c:pt>
                <c:pt idx="30867">
                  <c:v>41830.123</c:v>
                </c:pt>
                <c:pt idx="30868">
                  <c:v>41830.165000000001</c:v>
                </c:pt>
                <c:pt idx="30869">
                  <c:v>41830.205999999998</c:v>
                </c:pt>
                <c:pt idx="30870">
                  <c:v>41830.249000000003</c:v>
                </c:pt>
                <c:pt idx="30871">
                  <c:v>41830.29</c:v>
                </c:pt>
                <c:pt idx="30872">
                  <c:v>41830.330999999998</c:v>
                </c:pt>
                <c:pt idx="30873">
                  <c:v>41830.373</c:v>
                </c:pt>
                <c:pt idx="30874">
                  <c:v>41830.415000000001</c:v>
                </c:pt>
                <c:pt idx="30875">
                  <c:v>41830.455999999998</c:v>
                </c:pt>
                <c:pt idx="30876">
                  <c:v>41830.498</c:v>
                </c:pt>
                <c:pt idx="30877">
                  <c:v>41830.54</c:v>
                </c:pt>
                <c:pt idx="30878">
                  <c:v>41830.582000000002</c:v>
                </c:pt>
                <c:pt idx="30879">
                  <c:v>41830.623</c:v>
                </c:pt>
                <c:pt idx="30880">
                  <c:v>41830.665000000001</c:v>
                </c:pt>
                <c:pt idx="30881">
                  <c:v>41830.705999999998</c:v>
                </c:pt>
                <c:pt idx="30882">
                  <c:v>41830.748</c:v>
                </c:pt>
                <c:pt idx="30883">
                  <c:v>41830.79</c:v>
                </c:pt>
                <c:pt idx="30884">
                  <c:v>41830.832000000002</c:v>
                </c:pt>
                <c:pt idx="30885">
                  <c:v>41830.874000000003</c:v>
                </c:pt>
                <c:pt idx="30886">
                  <c:v>41830.915000000001</c:v>
                </c:pt>
                <c:pt idx="30887">
                  <c:v>41830.957000000002</c:v>
                </c:pt>
                <c:pt idx="30888">
                  <c:v>41830.999000000003</c:v>
                </c:pt>
                <c:pt idx="30889">
                  <c:v>41831.040000000001</c:v>
                </c:pt>
                <c:pt idx="30890">
                  <c:v>41831.082000000002</c:v>
                </c:pt>
                <c:pt idx="30891">
                  <c:v>41831.123</c:v>
                </c:pt>
                <c:pt idx="30892">
                  <c:v>41831.165000000001</c:v>
                </c:pt>
                <c:pt idx="30893">
                  <c:v>41831.207000000002</c:v>
                </c:pt>
                <c:pt idx="30894">
                  <c:v>41831.248</c:v>
                </c:pt>
                <c:pt idx="30895">
                  <c:v>41831.29</c:v>
                </c:pt>
                <c:pt idx="30896">
                  <c:v>41831.332000000002</c:v>
                </c:pt>
                <c:pt idx="30897">
                  <c:v>41831.373</c:v>
                </c:pt>
                <c:pt idx="30898">
                  <c:v>41831.415000000001</c:v>
                </c:pt>
                <c:pt idx="30899">
                  <c:v>41831.457000000002</c:v>
                </c:pt>
                <c:pt idx="30900">
                  <c:v>41831.498</c:v>
                </c:pt>
                <c:pt idx="30901">
                  <c:v>41831.54</c:v>
                </c:pt>
                <c:pt idx="30902">
                  <c:v>41831.582000000002</c:v>
                </c:pt>
                <c:pt idx="30903">
                  <c:v>41831.623</c:v>
                </c:pt>
                <c:pt idx="30904">
                  <c:v>41831.665000000001</c:v>
                </c:pt>
                <c:pt idx="30905">
                  <c:v>41831.707000000002</c:v>
                </c:pt>
                <c:pt idx="30906">
                  <c:v>41831.748</c:v>
                </c:pt>
                <c:pt idx="30907">
                  <c:v>41831.79</c:v>
                </c:pt>
                <c:pt idx="30908">
                  <c:v>41831.832000000002</c:v>
                </c:pt>
                <c:pt idx="30909">
                  <c:v>41831.873</c:v>
                </c:pt>
                <c:pt idx="30910">
                  <c:v>41831.915000000001</c:v>
                </c:pt>
                <c:pt idx="30911">
                  <c:v>41831.955999999998</c:v>
                </c:pt>
                <c:pt idx="30912">
                  <c:v>41831.998</c:v>
                </c:pt>
                <c:pt idx="30913">
                  <c:v>41832.04</c:v>
                </c:pt>
                <c:pt idx="30914">
                  <c:v>41832.082000000002</c:v>
                </c:pt>
                <c:pt idx="30915">
                  <c:v>41832.123</c:v>
                </c:pt>
                <c:pt idx="30916">
                  <c:v>41832.165000000001</c:v>
                </c:pt>
                <c:pt idx="30917">
                  <c:v>41832.207000000002</c:v>
                </c:pt>
                <c:pt idx="30918">
                  <c:v>41832.249000000003</c:v>
                </c:pt>
                <c:pt idx="30919">
                  <c:v>41832.29</c:v>
                </c:pt>
                <c:pt idx="30920">
                  <c:v>41832.332000000002</c:v>
                </c:pt>
                <c:pt idx="30921">
                  <c:v>41832.373</c:v>
                </c:pt>
                <c:pt idx="30922">
                  <c:v>41832.415000000001</c:v>
                </c:pt>
                <c:pt idx="30923">
                  <c:v>41832.457000000002</c:v>
                </c:pt>
                <c:pt idx="30924">
                  <c:v>41832.498</c:v>
                </c:pt>
                <c:pt idx="30925">
                  <c:v>41832.54</c:v>
                </c:pt>
                <c:pt idx="30926">
                  <c:v>41832.582000000002</c:v>
                </c:pt>
                <c:pt idx="30927">
                  <c:v>41832.623</c:v>
                </c:pt>
                <c:pt idx="30928">
                  <c:v>41832.665000000001</c:v>
                </c:pt>
                <c:pt idx="30929">
                  <c:v>41832.707000000002</c:v>
                </c:pt>
                <c:pt idx="30930">
                  <c:v>41832.748</c:v>
                </c:pt>
                <c:pt idx="30931">
                  <c:v>41832.79</c:v>
                </c:pt>
                <c:pt idx="30932">
                  <c:v>41832.832000000002</c:v>
                </c:pt>
                <c:pt idx="30933">
                  <c:v>41832.874000000003</c:v>
                </c:pt>
                <c:pt idx="30934">
                  <c:v>41832.915000000001</c:v>
                </c:pt>
                <c:pt idx="30935">
                  <c:v>41832.957000000002</c:v>
                </c:pt>
                <c:pt idx="30936">
                  <c:v>41832.998</c:v>
                </c:pt>
                <c:pt idx="30937">
                  <c:v>41833.040000000001</c:v>
                </c:pt>
                <c:pt idx="30938">
                  <c:v>41833.082000000002</c:v>
                </c:pt>
                <c:pt idx="30939">
                  <c:v>41833.124000000003</c:v>
                </c:pt>
                <c:pt idx="30940">
                  <c:v>41833.165000000001</c:v>
                </c:pt>
                <c:pt idx="30941">
                  <c:v>41833.207000000002</c:v>
                </c:pt>
                <c:pt idx="30942">
                  <c:v>41833.248</c:v>
                </c:pt>
                <c:pt idx="30943">
                  <c:v>41833.29</c:v>
                </c:pt>
                <c:pt idx="30944">
                  <c:v>41833.330999999998</c:v>
                </c:pt>
                <c:pt idx="30945">
                  <c:v>41833.374000000003</c:v>
                </c:pt>
                <c:pt idx="30946">
                  <c:v>41833.415000000001</c:v>
                </c:pt>
                <c:pt idx="30947">
                  <c:v>41833.457000000002</c:v>
                </c:pt>
                <c:pt idx="30948">
                  <c:v>41833.498</c:v>
                </c:pt>
                <c:pt idx="30949">
                  <c:v>41833.54</c:v>
                </c:pt>
                <c:pt idx="30950">
                  <c:v>41833.582000000002</c:v>
                </c:pt>
                <c:pt idx="30951">
                  <c:v>41833.623</c:v>
                </c:pt>
                <c:pt idx="30952">
                  <c:v>41833.665000000001</c:v>
                </c:pt>
                <c:pt idx="30953">
                  <c:v>41833.707000000002</c:v>
                </c:pt>
                <c:pt idx="30954">
                  <c:v>41833.749000000003</c:v>
                </c:pt>
                <c:pt idx="30955">
                  <c:v>41833.79</c:v>
                </c:pt>
                <c:pt idx="30956">
                  <c:v>41833.832000000002</c:v>
                </c:pt>
                <c:pt idx="30957">
                  <c:v>41833.874000000003</c:v>
                </c:pt>
                <c:pt idx="30958">
                  <c:v>41833.915000000001</c:v>
                </c:pt>
                <c:pt idx="30959">
                  <c:v>41833.957000000002</c:v>
                </c:pt>
                <c:pt idx="30960">
                  <c:v>41833.998</c:v>
                </c:pt>
                <c:pt idx="30961">
                  <c:v>41834.04</c:v>
                </c:pt>
                <c:pt idx="30962">
                  <c:v>41834.080999999998</c:v>
                </c:pt>
                <c:pt idx="30963">
                  <c:v>41834.123</c:v>
                </c:pt>
                <c:pt idx="30964">
                  <c:v>41834.165000000001</c:v>
                </c:pt>
                <c:pt idx="30965">
                  <c:v>41834.207000000002</c:v>
                </c:pt>
                <c:pt idx="30966">
                  <c:v>41834.248</c:v>
                </c:pt>
                <c:pt idx="30967">
                  <c:v>41834.29</c:v>
                </c:pt>
                <c:pt idx="30968">
                  <c:v>41834.332000000002</c:v>
                </c:pt>
                <c:pt idx="30969">
                  <c:v>41834.373</c:v>
                </c:pt>
                <c:pt idx="30970">
                  <c:v>41834.415000000001</c:v>
                </c:pt>
                <c:pt idx="30971">
                  <c:v>41834.457000000002</c:v>
                </c:pt>
                <c:pt idx="30972">
                  <c:v>41834.499000000003</c:v>
                </c:pt>
                <c:pt idx="30973">
                  <c:v>41834.54</c:v>
                </c:pt>
                <c:pt idx="30974">
                  <c:v>41834.580999999998</c:v>
                </c:pt>
                <c:pt idx="30975">
                  <c:v>41834.623</c:v>
                </c:pt>
                <c:pt idx="30976">
                  <c:v>41834.665000000001</c:v>
                </c:pt>
                <c:pt idx="30977">
                  <c:v>41834.707000000002</c:v>
                </c:pt>
                <c:pt idx="30978">
                  <c:v>41834.748</c:v>
                </c:pt>
                <c:pt idx="30979">
                  <c:v>41834.79</c:v>
                </c:pt>
                <c:pt idx="30980">
                  <c:v>41834.832000000002</c:v>
                </c:pt>
                <c:pt idx="30981">
                  <c:v>41834.873</c:v>
                </c:pt>
                <c:pt idx="30982">
                  <c:v>41834.915000000001</c:v>
                </c:pt>
                <c:pt idx="30983">
                  <c:v>41834.957000000002</c:v>
                </c:pt>
                <c:pt idx="30984">
                  <c:v>41834.998</c:v>
                </c:pt>
                <c:pt idx="30985">
                  <c:v>41835.040000000001</c:v>
                </c:pt>
                <c:pt idx="30986">
                  <c:v>41835.080999999998</c:v>
                </c:pt>
                <c:pt idx="30987">
                  <c:v>41835.123</c:v>
                </c:pt>
                <c:pt idx="30988">
                  <c:v>41835.165000000001</c:v>
                </c:pt>
                <c:pt idx="30989">
                  <c:v>41835.205999999998</c:v>
                </c:pt>
                <c:pt idx="30990">
                  <c:v>41835.249000000003</c:v>
                </c:pt>
                <c:pt idx="30991">
                  <c:v>41835.29</c:v>
                </c:pt>
                <c:pt idx="30992">
                  <c:v>41835.332000000002</c:v>
                </c:pt>
                <c:pt idx="30993">
                  <c:v>41835.373</c:v>
                </c:pt>
                <c:pt idx="30994">
                  <c:v>41835.415000000001</c:v>
                </c:pt>
                <c:pt idx="30995">
                  <c:v>41835.457000000002</c:v>
                </c:pt>
                <c:pt idx="30996">
                  <c:v>41835.498</c:v>
                </c:pt>
                <c:pt idx="30997">
                  <c:v>41835.540999999997</c:v>
                </c:pt>
                <c:pt idx="30998">
                  <c:v>41835.582000000002</c:v>
                </c:pt>
                <c:pt idx="30999">
                  <c:v>41835.623</c:v>
                </c:pt>
                <c:pt idx="31000">
                  <c:v>41835.665000000001</c:v>
                </c:pt>
                <c:pt idx="31001">
                  <c:v>41835.707000000002</c:v>
                </c:pt>
                <c:pt idx="31002">
                  <c:v>41835.748</c:v>
                </c:pt>
                <c:pt idx="31003">
                  <c:v>41835.79</c:v>
                </c:pt>
                <c:pt idx="31004">
                  <c:v>41835.832000000002</c:v>
                </c:pt>
                <c:pt idx="31005">
                  <c:v>41835.874000000003</c:v>
                </c:pt>
                <c:pt idx="31006">
                  <c:v>41835.915000000001</c:v>
                </c:pt>
                <c:pt idx="31007">
                  <c:v>41835.957000000002</c:v>
                </c:pt>
                <c:pt idx="31008">
                  <c:v>41835.998</c:v>
                </c:pt>
                <c:pt idx="31009">
                  <c:v>41836.04</c:v>
                </c:pt>
                <c:pt idx="31010">
                  <c:v>41836.082000000002</c:v>
                </c:pt>
                <c:pt idx="31011">
                  <c:v>41836.123</c:v>
                </c:pt>
                <c:pt idx="31012">
                  <c:v>41836.165000000001</c:v>
                </c:pt>
                <c:pt idx="31013">
                  <c:v>41836.207000000002</c:v>
                </c:pt>
                <c:pt idx="31014">
                  <c:v>41836.249000000003</c:v>
                </c:pt>
                <c:pt idx="31015">
                  <c:v>41836.29</c:v>
                </c:pt>
                <c:pt idx="31016">
                  <c:v>41836.332000000002</c:v>
                </c:pt>
                <c:pt idx="31017">
                  <c:v>41836.374000000003</c:v>
                </c:pt>
                <c:pt idx="31018">
                  <c:v>41836.415000000001</c:v>
                </c:pt>
                <c:pt idx="31019">
                  <c:v>41836.457000000002</c:v>
                </c:pt>
                <c:pt idx="31020">
                  <c:v>41836.498</c:v>
                </c:pt>
                <c:pt idx="31021">
                  <c:v>41836.54</c:v>
                </c:pt>
                <c:pt idx="31022">
                  <c:v>41836.582000000002</c:v>
                </c:pt>
                <c:pt idx="31023">
                  <c:v>41836.623</c:v>
                </c:pt>
                <c:pt idx="31024">
                  <c:v>41836.665000000001</c:v>
                </c:pt>
                <c:pt idx="31025">
                  <c:v>41836.707000000002</c:v>
                </c:pt>
                <c:pt idx="31026">
                  <c:v>41836.748</c:v>
                </c:pt>
                <c:pt idx="31027">
                  <c:v>41836.79</c:v>
                </c:pt>
                <c:pt idx="31028">
                  <c:v>41836.832000000002</c:v>
                </c:pt>
                <c:pt idx="31029">
                  <c:v>41836.874000000003</c:v>
                </c:pt>
                <c:pt idx="31030">
                  <c:v>41836.915000000001</c:v>
                </c:pt>
                <c:pt idx="31031">
                  <c:v>41836.957000000002</c:v>
                </c:pt>
                <c:pt idx="31032">
                  <c:v>41836.998</c:v>
                </c:pt>
                <c:pt idx="31033">
                  <c:v>41837.040000000001</c:v>
                </c:pt>
                <c:pt idx="31034">
                  <c:v>41837.080999999998</c:v>
                </c:pt>
                <c:pt idx="31035">
                  <c:v>41837.123</c:v>
                </c:pt>
                <c:pt idx="31036">
                  <c:v>41837.165000000001</c:v>
                </c:pt>
                <c:pt idx="31037">
                  <c:v>41837.207000000002</c:v>
                </c:pt>
                <c:pt idx="31038">
                  <c:v>41837.249000000003</c:v>
                </c:pt>
                <c:pt idx="31039">
                  <c:v>41837.29</c:v>
                </c:pt>
                <c:pt idx="31040">
                  <c:v>41837.332000000002</c:v>
                </c:pt>
                <c:pt idx="31041">
                  <c:v>41837.374000000003</c:v>
                </c:pt>
                <c:pt idx="31042">
                  <c:v>41837.415000000001</c:v>
                </c:pt>
                <c:pt idx="31043">
                  <c:v>41837.457000000002</c:v>
                </c:pt>
                <c:pt idx="31044">
                  <c:v>41837.498</c:v>
                </c:pt>
                <c:pt idx="31045">
                  <c:v>41837.54</c:v>
                </c:pt>
                <c:pt idx="31046">
                  <c:v>41837.582000000002</c:v>
                </c:pt>
                <c:pt idx="31047">
                  <c:v>41837.624000000003</c:v>
                </c:pt>
                <c:pt idx="31048">
                  <c:v>41837.665999999997</c:v>
                </c:pt>
                <c:pt idx="31049">
                  <c:v>41837.707000000002</c:v>
                </c:pt>
                <c:pt idx="31050">
                  <c:v>41837.748</c:v>
                </c:pt>
                <c:pt idx="31051">
                  <c:v>41837.79</c:v>
                </c:pt>
                <c:pt idx="31052">
                  <c:v>41837.832000000002</c:v>
                </c:pt>
                <c:pt idx="31053">
                  <c:v>41837.873</c:v>
                </c:pt>
                <c:pt idx="31054">
                  <c:v>41837.915000000001</c:v>
                </c:pt>
                <c:pt idx="31055">
                  <c:v>41837.955999999998</c:v>
                </c:pt>
                <c:pt idx="31056">
                  <c:v>41837.998</c:v>
                </c:pt>
                <c:pt idx="31057">
                  <c:v>41838.04</c:v>
                </c:pt>
                <c:pt idx="31058">
                  <c:v>41838.080999999998</c:v>
                </c:pt>
                <c:pt idx="31059">
                  <c:v>41838.123</c:v>
                </c:pt>
                <c:pt idx="31060">
                  <c:v>41838.165000000001</c:v>
                </c:pt>
                <c:pt idx="31061">
                  <c:v>41838.207000000002</c:v>
                </c:pt>
                <c:pt idx="31062">
                  <c:v>41838.249000000003</c:v>
                </c:pt>
                <c:pt idx="31063">
                  <c:v>41838.29</c:v>
                </c:pt>
                <c:pt idx="31064">
                  <c:v>41838.332000000002</c:v>
                </c:pt>
                <c:pt idx="31065">
                  <c:v>41838.374000000003</c:v>
                </c:pt>
                <c:pt idx="31066">
                  <c:v>41838.415000000001</c:v>
                </c:pt>
                <c:pt idx="31067">
                  <c:v>41838.457000000002</c:v>
                </c:pt>
                <c:pt idx="31068">
                  <c:v>41838.499000000003</c:v>
                </c:pt>
                <c:pt idx="31069">
                  <c:v>41838.54</c:v>
                </c:pt>
                <c:pt idx="31070">
                  <c:v>41838.582000000002</c:v>
                </c:pt>
                <c:pt idx="31071">
                  <c:v>41838.624000000003</c:v>
                </c:pt>
                <c:pt idx="31072">
                  <c:v>41838.665000000001</c:v>
                </c:pt>
                <c:pt idx="31073">
                  <c:v>41838.707000000002</c:v>
                </c:pt>
                <c:pt idx="31074">
                  <c:v>41838.749000000003</c:v>
                </c:pt>
                <c:pt idx="31075">
                  <c:v>41838.79</c:v>
                </c:pt>
                <c:pt idx="31076">
                  <c:v>41838.832000000002</c:v>
                </c:pt>
                <c:pt idx="31077">
                  <c:v>41838.873</c:v>
                </c:pt>
                <c:pt idx="31078">
                  <c:v>41838.915000000001</c:v>
                </c:pt>
                <c:pt idx="31079">
                  <c:v>41838.957000000002</c:v>
                </c:pt>
                <c:pt idx="31080">
                  <c:v>41838.998</c:v>
                </c:pt>
                <c:pt idx="31081">
                  <c:v>41839.040000000001</c:v>
                </c:pt>
                <c:pt idx="31082">
                  <c:v>41839.082000000002</c:v>
                </c:pt>
                <c:pt idx="31083">
                  <c:v>41839.123</c:v>
                </c:pt>
                <c:pt idx="31084">
                  <c:v>41839.165000000001</c:v>
                </c:pt>
                <c:pt idx="31085">
                  <c:v>41839.205999999998</c:v>
                </c:pt>
                <c:pt idx="31086">
                  <c:v>41839.248</c:v>
                </c:pt>
                <c:pt idx="31087">
                  <c:v>41839.29</c:v>
                </c:pt>
                <c:pt idx="31088">
                  <c:v>41839.332000000002</c:v>
                </c:pt>
                <c:pt idx="31089">
                  <c:v>41839.374000000003</c:v>
                </c:pt>
                <c:pt idx="31090">
                  <c:v>41839.415000000001</c:v>
                </c:pt>
                <c:pt idx="31091">
                  <c:v>41839.457000000002</c:v>
                </c:pt>
                <c:pt idx="31092">
                  <c:v>41839.498</c:v>
                </c:pt>
                <c:pt idx="31093">
                  <c:v>41839.54</c:v>
                </c:pt>
                <c:pt idx="31094">
                  <c:v>41839.582000000002</c:v>
                </c:pt>
                <c:pt idx="31095">
                  <c:v>41839.624000000003</c:v>
                </c:pt>
                <c:pt idx="31096">
                  <c:v>41839.665000000001</c:v>
                </c:pt>
                <c:pt idx="31097">
                  <c:v>41839.707000000002</c:v>
                </c:pt>
                <c:pt idx="31098">
                  <c:v>41839.748</c:v>
                </c:pt>
                <c:pt idx="31099">
                  <c:v>41839.79</c:v>
                </c:pt>
                <c:pt idx="31100">
                  <c:v>41839.832000000002</c:v>
                </c:pt>
                <c:pt idx="31101">
                  <c:v>41839.873</c:v>
                </c:pt>
                <c:pt idx="31102">
                  <c:v>41839.915999999997</c:v>
                </c:pt>
                <c:pt idx="31103">
                  <c:v>41839.957000000002</c:v>
                </c:pt>
                <c:pt idx="31104">
                  <c:v>41839.999000000003</c:v>
                </c:pt>
                <c:pt idx="31105">
                  <c:v>41840.04</c:v>
                </c:pt>
                <c:pt idx="31106">
                  <c:v>41840.082000000002</c:v>
                </c:pt>
                <c:pt idx="31107">
                  <c:v>41840.124000000003</c:v>
                </c:pt>
                <c:pt idx="31108">
                  <c:v>41840.165000000001</c:v>
                </c:pt>
                <c:pt idx="31109">
                  <c:v>41840.205999999998</c:v>
                </c:pt>
                <c:pt idx="31110">
                  <c:v>41840.249000000003</c:v>
                </c:pt>
                <c:pt idx="31111">
                  <c:v>41840.29</c:v>
                </c:pt>
                <c:pt idx="31112">
                  <c:v>41840.332000000002</c:v>
                </c:pt>
                <c:pt idx="31113">
                  <c:v>41840.374000000003</c:v>
                </c:pt>
                <c:pt idx="31114">
                  <c:v>41840.415000000001</c:v>
                </c:pt>
                <c:pt idx="31115">
                  <c:v>41840.457000000002</c:v>
                </c:pt>
                <c:pt idx="31116">
                  <c:v>41840.499000000003</c:v>
                </c:pt>
                <c:pt idx="31117">
                  <c:v>41840.54</c:v>
                </c:pt>
                <c:pt idx="31118">
                  <c:v>41840.582000000002</c:v>
                </c:pt>
                <c:pt idx="31119">
                  <c:v>41840.623</c:v>
                </c:pt>
                <c:pt idx="31120">
                  <c:v>41840.665000000001</c:v>
                </c:pt>
                <c:pt idx="31121">
                  <c:v>41840.705999999998</c:v>
                </c:pt>
                <c:pt idx="31122">
                  <c:v>41840.748</c:v>
                </c:pt>
                <c:pt idx="31123">
                  <c:v>41840.79</c:v>
                </c:pt>
                <c:pt idx="31124">
                  <c:v>41840.830999999998</c:v>
                </c:pt>
                <c:pt idx="31125">
                  <c:v>41840.873</c:v>
                </c:pt>
                <c:pt idx="31126">
                  <c:v>41840.915000000001</c:v>
                </c:pt>
                <c:pt idx="31127">
                  <c:v>41840.957000000002</c:v>
                </c:pt>
                <c:pt idx="31128">
                  <c:v>41840.998</c:v>
                </c:pt>
                <c:pt idx="31129">
                  <c:v>41841.040000000001</c:v>
                </c:pt>
                <c:pt idx="31130">
                  <c:v>41841.080999999998</c:v>
                </c:pt>
                <c:pt idx="31131">
                  <c:v>41841.124000000003</c:v>
                </c:pt>
                <c:pt idx="31132">
                  <c:v>41841.165000000001</c:v>
                </c:pt>
                <c:pt idx="31133">
                  <c:v>41841.207000000002</c:v>
                </c:pt>
                <c:pt idx="31134">
                  <c:v>41841.248</c:v>
                </c:pt>
                <c:pt idx="31135">
                  <c:v>41841.29</c:v>
                </c:pt>
                <c:pt idx="31136">
                  <c:v>41841.332000000002</c:v>
                </c:pt>
                <c:pt idx="31137">
                  <c:v>41841.373</c:v>
                </c:pt>
                <c:pt idx="31138">
                  <c:v>41841.415000000001</c:v>
                </c:pt>
                <c:pt idx="31139">
                  <c:v>41841.457000000002</c:v>
                </c:pt>
                <c:pt idx="31140">
                  <c:v>41841.499000000003</c:v>
                </c:pt>
                <c:pt idx="31141">
                  <c:v>41841.54</c:v>
                </c:pt>
                <c:pt idx="31142">
                  <c:v>41841.582000000002</c:v>
                </c:pt>
                <c:pt idx="31143">
                  <c:v>41841.623</c:v>
                </c:pt>
                <c:pt idx="31144">
                  <c:v>41841.665000000001</c:v>
                </c:pt>
                <c:pt idx="31145">
                  <c:v>41841.707000000002</c:v>
                </c:pt>
                <c:pt idx="31146">
                  <c:v>41841.749000000003</c:v>
                </c:pt>
                <c:pt idx="31147">
                  <c:v>41841.79</c:v>
                </c:pt>
                <c:pt idx="31148">
                  <c:v>41841.832000000002</c:v>
                </c:pt>
                <c:pt idx="31149">
                  <c:v>41841.873</c:v>
                </c:pt>
                <c:pt idx="31150">
                  <c:v>41841.915999999997</c:v>
                </c:pt>
                <c:pt idx="31151">
                  <c:v>41841.957000000002</c:v>
                </c:pt>
                <c:pt idx="31152">
                  <c:v>41841.999000000003</c:v>
                </c:pt>
                <c:pt idx="31153">
                  <c:v>41842.04</c:v>
                </c:pt>
                <c:pt idx="31154">
                  <c:v>41842.080999999998</c:v>
                </c:pt>
                <c:pt idx="31155">
                  <c:v>41842.123</c:v>
                </c:pt>
                <c:pt idx="31156">
                  <c:v>41842.165000000001</c:v>
                </c:pt>
                <c:pt idx="31157">
                  <c:v>41842.207000000002</c:v>
                </c:pt>
                <c:pt idx="31158">
                  <c:v>41842.249000000003</c:v>
                </c:pt>
                <c:pt idx="31159">
                  <c:v>41842.29</c:v>
                </c:pt>
                <c:pt idx="31160">
                  <c:v>41842.332000000002</c:v>
                </c:pt>
                <c:pt idx="31161">
                  <c:v>41842.373</c:v>
                </c:pt>
                <c:pt idx="31162">
                  <c:v>41842.415000000001</c:v>
                </c:pt>
                <c:pt idx="31163">
                  <c:v>41842.457000000002</c:v>
                </c:pt>
                <c:pt idx="31164">
                  <c:v>41842.499000000003</c:v>
                </c:pt>
                <c:pt idx="31165">
                  <c:v>41842.54</c:v>
                </c:pt>
                <c:pt idx="31166">
                  <c:v>41842.580999999998</c:v>
                </c:pt>
                <c:pt idx="31167">
                  <c:v>41842.623</c:v>
                </c:pt>
                <c:pt idx="31168">
                  <c:v>41842.665000000001</c:v>
                </c:pt>
                <c:pt idx="31169">
                  <c:v>41842.707000000002</c:v>
                </c:pt>
                <c:pt idx="31170">
                  <c:v>41842.748</c:v>
                </c:pt>
                <c:pt idx="31171">
                  <c:v>41842.79</c:v>
                </c:pt>
                <c:pt idx="31172">
                  <c:v>41842.832000000002</c:v>
                </c:pt>
                <c:pt idx="31173">
                  <c:v>41842.874000000003</c:v>
                </c:pt>
                <c:pt idx="31174">
                  <c:v>41842.915000000001</c:v>
                </c:pt>
                <c:pt idx="31175">
                  <c:v>41842.957000000002</c:v>
                </c:pt>
                <c:pt idx="31176">
                  <c:v>41842.999000000003</c:v>
                </c:pt>
                <c:pt idx="31177">
                  <c:v>41843.040000000001</c:v>
                </c:pt>
                <c:pt idx="31178">
                  <c:v>41843.082000000002</c:v>
                </c:pt>
                <c:pt idx="31179">
                  <c:v>41843.123</c:v>
                </c:pt>
                <c:pt idx="31180">
                  <c:v>41843.165000000001</c:v>
                </c:pt>
                <c:pt idx="31181">
                  <c:v>41843.207000000002</c:v>
                </c:pt>
                <c:pt idx="31182">
                  <c:v>41843.248</c:v>
                </c:pt>
                <c:pt idx="31183">
                  <c:v>41843.29</c:v>
                </c:pt>
                <c:pt idx="31184">
                  <c:v>41843.332000000002</c:v>
                </c:pt>
                <c:pt idx="31185">
                  <c:v>41843.374000000003</c:v>
                </c:pt>
                <c:pt idx="31186">
                  <c:v>41843.415000000001</c:v>
                </c:pt>
                <c:pt idx="31187">
                  <c:v>41843.457000000002</c:v>
                </c:pt>
                <c:pt idx="31188">
                  <c:v>41843.498</c:v>
                </c:pt>
                <c:pt idx="31189">
                  <c:v>41843.54</c:v>
                </c:pt>
                <c:pt idx="31190">
                  <c:v>41843.582000000002</c:v>
                </c:pt>
                <c:pt idx="31191">
                  <c:v>41843.623</c:v>
                </c:pt>
                <c:pt idx="31192">
                  <c:v>41843.665000000001</c:v>
                </c:pt>
                <c:pt idx="31193">
                  <c:v>41843.707000000002</c:v>
                </c:pt>
                <c:pt idx="31194">
                  <c:v>41843.748</c:v>
                </c:pt>
                <c:pt idx="31195">
                  <c:v>41843.79</c:v>
                </c:pt>
                <c:pt idx="31196">
                  <c:v>41843.832000000002</c:v>
                </c:pt>
                <c:pt idx="31197">
                  <c:v>41843.873</c:v>
                </c:pt>
                <c:pt idx="31198">
                  <c:v>41843.915000000001</c:v>
                </c:pt>
                <c:pt idx="31199">
                  <c:v>41843.957000000002</c:v>
                </c:pt>
                <c:pt idx="31200">
                  <c:v>41843.998</c:v>
                </c:pt>
                <c:pt idx="31201">
                  <c:v>41844.04</c:v>
                </c:pt>
                <c:pt idx="31202">
                  <c:v>41844.082000000002</c:v>
                </c:pt>
                <c:pt idx="31203">
                  <c:v>41844.124000000003</c:v>
                </c:pt>
                <c:pt idx="31204">
                  <c:v>41844.165000000001</c:v>
                </c:pt>
                <c:pt idx="31205">
                  <c:v>41844.205999999998</c:v>
                </c:pt>
                <c:pt idx="31206">
                  <c:v>41844.248</c:v>
                </c:pt>
                <c:pt idx="31207">
                  <c:v>41844.29</c:v>
                </c:pt>
                <c:pt idx="31208">
                  <c:v>41844.332000000002</c:v>
                </c:pt>
                <c:pt idx="31209">
                  <c:v>41844.373</c:v>
                </c:pt>
                <c:pt idx="31210">
                  <c:v>41844.415000000001</c:v>
                </c:pt>
                <c:pt idx="31211">
                  <c:v>41844.457000000002</c:v>
                </c:pt>
                <c:pt idx="31212">
                  <c:v>41844.499000000003</c:v>
                </c:pt>
                <c:pt idx="31213">
                  <c:v>41844.54</c:v>
                </c:pt>
                <c:pt idx="31214">
                  <c:v>41844.580999999998</c:v>
                </c:pt>
                <c:pt idx="31215">
                  <c:v>41844.623</c:v>
                </c:pt>
                <c:pt idx="31216">
                  <c:v>41844.665999999997</c:v>
                </c:pt>
                <c:pt idx="31217">
                  <c:v>41844.707000000002</c:v>
                </c:pt>
                <c:pt idx="31218">
                  <c:v>41844.749000000003</c:v>
                </c:pt>
                <c:pt idx="31219">
                  <c:v>41844.79</c:v>
                </c:pt>
                <c:pt idx="31220">
                  <c:v>41844.830999999998</c:v>
                </c:pt>
                <c:pt idx="31221">
                  <c:v>41844.873</c:v>
                </c:pt>
                <c:pt idx="31222">
                  <c:v>41844.915000000001</c:v>
                </c:pt>
                <c:pt idx="31223">
                  <c:v>41844.955999999998</c:v>
                </c:pt>
                <c:pt idx="31224">
                  <c:v>41844.999000000003</c:v>
                </c:pt>
                <c:pt idx="31225">
                  <c:v>41845.040000000001</c:v>
                </c:pt>
                <c:pt idx="31226">
                  <c:v>41845.080999999998</c:v>
                </c:pt>
                <c:pt idx="31227">
                  <c:v>41845.123</c:v>
                </c:pt>
                <c:pt idx="31228">
                  <c:v>41845.165000000001</c:v>
                </c:pt>
                <c:pt idx="31229">
                  <c:v>41845.207000000002</c:v>
                </c:pt>
                <c:pt idx="31230">
                  <c:v>41845.248</c:v>
                </c:pt>
                <c:pt idx="31231">
                  <c:v>41845.29</c:v>
                </c:pt>
                <c:pt idx="31232">
                  <c:v>41845.332000000002</c:v>
                </c:pt>
                <c:pt idx="31233">
                  <c:v>41845.374000000003</c:v>
                </c:pt>
                <c:pt idx="31234">
                  <c:v>41845.415000000001</c:v>
                </c:pt>
                <c:pt idx="31235">
                  <c:v>41845.455999999998</c:v>
                </c:pt>
                <c:pt idx="31236">
                  <c:v>41845.498</c:v>
                </c:pt>
                <c:pt idx="31237">
                  <c:v>41845.54</c:v>
                </c:pt>
                <c:pt idx="31238">
                  <c:v>41845.582000000002</c:v>
                </c:pt>
                <c:pt idx="31239">
                  <c:v>41845.624000000003</c:v>
                </c:pt>
                <c:pt idx="31240">
                  <c:v>41845.665000000001</c:v>
                </c:pt>
                <c:pt idx="31241">
                  <c:v>41845.707000000002</c:v>
                </c:pt>
                <c:pt idx="31242">
                  <c:v>41845.749000000003</c:v>
                </c:pt>
                <c:pt idx="31243">
                  <c:v>41845.79</c:v>
                </c:pt>
                <c:pt idx="31244">
                  <c:v>41845.830999999998</c:v>
                </c:pt>
                <c:pt idx="31245">
                  <c:v>41845.874000000003</c:v>
                </c:pt>
                <c:pt idx="31246">
                  <c:v>41845.915000000001</c:v>
                </c:pt>
                <c:pt idx="31247">
                  <c:v>41845.957000000002</c:v>
                </c:pt>
                <c:pt idx="31248">
                  <c:v>41845.998</c:v>
                </c:pt>
                <c:pt idx="31249">
                  <c:v>41846.04</c:v>
                </c:pt>
                <c:pt idx="31250">
                  <c:v>41846.080999999998</c:v>
                </c:pt>
                <c:pt idx="31251">
                  <c:v>41846.124000000003</c:v>
                </c:pt>
                <c:pt idx="31252">
                  <c:v>41846.165000000001</c:v>
                </c:pt>
                <c:pt idx="31253">
                  <c:v>41846.205999999998</c:v>
                </c:pt>
                <c:pt idx="31254">
                  <c:v>41846.248</c:v>
                </c:pt>
                <c:pt idx="31255">
                  <c:v>41846.29</c:v>
                </c:pt>
                <c:pt idx="31256">
                  <c:v>41846.332000000002</c:v>
                </c:pt>
                <c:pt idx="31257">
                  <c:v>41846.373</c:v>
                </c:pt>
                <c:pt idx="31258">
                  <c:v>41846.415000000001</c:v>
                </c:pt>
                <c:pt idx="31259">
                  <c:v>41846.457000000002</c:v>
                </c:pt>
                <c:pt idx="31260">
                  <c:v>41846.498</c:v>
                </c:pt>
                <c:pt idx="31261">
                  <c:v>41846.54</c:v>
                </c:pt>
                <c:pt idx="31262">
                  <c:v>41846.582000000002</c:v>
                </c:pt>
                <c:pt idx="31263">
                  <c:v>41846.623</c:v>
                </c:pt>
                <c:pt idx="31264">
                  <c:v>41846.665000000001</c:v>
                </c:pt>
                <c:pt idx="31265">
                  <c:v>41846.707000000002</c:v>
                </c:pt>
                <c:pt idx="31266">
                  <c:v>41846.748</c:v>
                </c:pt>
                <c:pt idx="31267">
                  <c:v>41846.79</c:v>
                </c:pt>
                <c:pt idx="31268">
                  <c:v>41846.832000000002</c:v>
                </c:pt>
                <c:pt idx="31269">
                  <c:v>41846.874000000003</c:v>
                </c:pt>
                <c:pt idx="31270">
                  <c:v>41846.915000000001</c:v>
                </c:pt>
                <c:pt idx="31271">
                  <c:v>41846.957000000002</c:v>
                </c:pt>
                <c:pt idx="31272">
                  <c:v>41846.998</c:v>
                </c:pt>
                <c:pt idx="31273">
                  <c:v>41847.040000000001</c:v>
                </c:pt>
                <c:pt idx="31274">
                  <c:v>41847.082000000002</c:v>
                </c:pt>
                <c:pt idx="31275">
                  <c:v>41847.123</c:v>
                </c:pt>
                <c:pt idx="31276">
                  <c:v>41847.165000000001</c:v>
                </c:pt>
                <c:pt idx="31277">
                  <c:v>41847.205999999998</c:v>
                </c:pt>
                <c:pt idx="31278">
                  <c:v>41847.249000000003</c:v>
                </c:pt>
                <c:pt idx="31279">
                  <c:v>41847.29</c:v>
                </c:pt>
                <c:pt idx="31280">
                  <c:v>41847.332000000002</c:v>
                </c:pt>
                <c:pt idx="31281">
                  <c:v>41847.373</c:v>
                </c:pt>
                <c:pt idx="31282">
                  <c:v>41847.415000000001</c:v>
                </c:pt>
                <c:pt idx="31283">
                  <c:v>41847.457000000002</c:v>
                </c:pt>
                <c:pt idx="31284">
                  <c:v>41847.498</c:v>
                </c:pt>
                <c:pt idx="31285">
                  <c:v>41847.54</c:v>
                </c:pt>
                <c:pt idx="31286">
                  <c:v>41847.580999999998</c:v>
                </c:pt>
                <c:pt idx="31287">
                  <c:v>41847.623</c:v>
                </c:pt>
                <c:pt idx="31288">
                  <c:v>41847.665000000001</c:v>
                </c:pt>
                <c:pt idx="31289">
                  <c:v>41847.707000000002</c:v>
                </c:pt>
                <c:pt idx="31290">
                  <c:v>41847.748</c:v>
                </c:pt>
                <c:pt idx="31291">
                  <c:v>41847.79</c:v>
                </c:pt>
                <c:pt idx="31292">
                  <c:v>41847.830999999998</c:v>
                </c:pt>
                <c:pt idx="31293">
                  <c:v>41847.873</c:v>
                </c:pt>
                <c:pt idx="31294">
                  <c:v>41847.915000000001</c:v>
                </c:pt>
                <c:pt idx="31295">
                  <c:v>41847.955999999998</c:v>
                </c:pt>
                <c:pt idx="31296">
                  <c:v>41847.999000000003</c:v>
                </c:pt>
                <c:pt idx="31297">
                  <c:v>41848.04</c:v>
                </c:pt>
                <c:pt idx="31298">
                  <c:v>41848.080999999998</c:v>
                </c:pt>
                <c:pt idx="31299">
                  <c:v>41848.123</c:v>
                </c:pt>
                <c:pt idx="31300">
                  <c:v>41848.165000000001</c:v>
                </c:pt>
                <c:pt idx="31301">
                  <c:v>41848.207000000002</c:v>
                </c:pt>
                <c:pt idx="31302">
                  <c:v>41848.248</c:v>
                </c:pt>
                <c:pt idx="31303">
                  <c:v>41848.29</c:v>
                </c:pt>
                <c:pt idx="31304">
                  <c:v>41848.332000000002</c:v>
                </c:pt>
                <c:pt idx="31305">
                  <c:v>41848.374000000003</c:v>
                </c:pt>
                <c:pt idx="31306">
                  <c:v>41848.415000000001</c:v>
                </c:pt>
                <c:pt idx="31307">
                  <c:v>41848.457000000002</c:v>
                </c:pt>
                <c:pt idx="31308">
                  <c:v>41848.499000000003</c:v>
                </c:pt>
                <c:pt idx="31309">
                  <c:v>41848.54</c:v>
                </c:pt>
                <c:pt idx="31310">
                  <c:v>41848.582000000002</c:v>
                </c:pt>
                <c:pt idx="31311">
                  <c:v>41848.624000000003</c:v>
                </c:pt>
                <c:pt idx="31312">
                  <c:v>41848.665000000001</c:v>
                </c:pt>
                <c:pt idx="31313">
                  <c:v>41848.707000000002</c:v>
                </c:pt>
                <c:pt idx="31314">
                  <c:v>41848.749000000003</c:v>
                </c:pt>
                <c:pt idx="31315">
                  <c:v>41848.79</c:v>
                </c:pt>
                <c:pt idx="31316">
                  <c:v>41848.832000000002</c:v>
                </c:pt>
                <c:pt idx="31317">
                  <c:v>41848.874000000003</c:v>
                </c:pt>
                <c:pt idx="31318">
                  <c:v>41848.915000000001</c:v>
                </c:pt>
                <c:pt idx="31319">
                  <c:v>41848.955999999998</c:v>
                </c:pt>
                <c:pt idx="31320">
                  <c:v>41848.998</c:v>
                </c:pt>
                <c:pt idx="31321">
                  <c:v>41849.040000000001</c:v>
                </c:pt>
                <c:pt idx="31322">
                  <c:v>41849.082000000002</c:v>
                </c:pt>
                <c:pt idx="31323">
                  <c:v>41849.124000000003</c:v>
                </c:pt>
                <c:pt idx="31324">
                  <c:v>41849.165000000001</c:v>
                </c:pt>
                <c:pt idx="31325">
                  <c:v>41849.205999999998</c:v>
                </c:pt>
                <c:pt idx="31326">
                  <c:v>41849.249000000003</c:v>
                </c:pt>
                <c:pt idx="31327">
                  <c:v>41849.29</c:v>
                </c:pt>
                <c:pt idx="31328">
                  <c:v>41849.330999999998</c:v>
                </c:pt>
                <c:pt idx="31329">
                  <c:v>41849.373</c:v>
                </c:pt>
                <c:pt idx="31330">
                  <c:v>41849.415000000001</c:v>
                </c:pt>
                <c:pt idx="31331">
                  <c:v>41849.457000000002</c:v>
                </c:pt>
                <c:pt idx="31332">
                  <c:v>41849.498</c:v>
                </c:pt>
                <c:pt idx="31333">
                  <c:v>41849.54</c:v>
                </c:pt>
                <c:pt idx="31334">
                  <c:v>41849.582000000002</c:v>
                </c:pt>
                <c:pt idx="31335">
                  <c:v>41849.623</c:v>
                </c:pt>
                <c:pt idx="31336">
                  <c:v>41849.665000000001</c:v>
                </c:pt>
                <c:pt idx="31337">
                  <c:v>41849.705999999998</c:v>
                </c:pt>
                <c:pt idx="31338">
                  <c:v>41849.749000000003</c:v>
                </c:pt>
                <c:pt idx="31339">
                  <c:v>41849.79</c:v>
                </c:pt>
                <c:pt idx="31340">
                  <c:v>41849.832000000002</c:v>
                </c:pt>
                <c:pt idx="31341">
                  <c:v>41849.873</c:v>
                </c:pt>
                <c:pt idx="31342">
                  <c:v>41849.915000000001</c:v>
                </c:pt>
                <c:pt idx="31343">
                  <c:v>41849.957000000002</c:v>
                </c:pt>
                <c:pt idx="31344">
                  <c:v>41849.998</c:v>
                </c:pt>
                <c:pt idx="31345">
                  <c:v>41850.040999999997</c:v>
                </c:pt>
                <c:pt idx="31346">
                  <c:v>41850.082000000002</c:v>
                </c:pt>
                <c:pt idx="31347">
                  <c:v>41850.124000000003</c:v>
                </c:pt>
                <c:pt idx="31348">
                  <c:v>41850.165000000001</c:v>
                </c:pt>
                <c:pt idx="31349">
                  <c:v>41850.207000000002</c:v>
                </c:pt>
                <c:pt idx="31350">
                  <c:v>41850.249000000003</c:v>
                </c:pt>
                <c:pt idx="31351">
                  <c:v>41850.29</c:v>
                </c:pt>
                <c:pt idx="31352">
                  <c:v>41850.332000000002</c:v>
                </c:pt>
                <c:pt idx="31353">
                  <c:v>41850.374000000003</c:v>
                </c:pt>
                <c:pt idx="31354">
                  <c:v>41850.415000000001</c:v>
                </c:pt>
                <c:pt idx="31355">
                  <c:v>41850.457000000002</c:v>
                </c:pt>
                <c:pt idx="31356">
                  <c:v>41850.498</c:v>
                </c:pt>
                <c:pt idx="31357">
                  <c:v>41850.54</c:v>
                </c:pt>
                <c:pt idx="31358">
                  <c:v>41850.580999999998</c:v>
                </c:pt>
                <c:pt idx="31359">
                  <c:v>41850.623</c:v>
                </c:pt>
                <c:pt idx="31360">
                  <c:v>41850.665000000001</c:v>
                </c:pt>
                <c:pt idx="31361">
                  <c:v>41850.707000000002</c:v>
                </c:pt>
                <c:pt idx="31362">
                  <c:v>41850.749000000003</c:v>
                </c:pt>
                <c:pt idx="31363">
                  <c:v>41850.79</c:v>
                </c:pt>
                <c:pt idx="31364">
                  <c:v>41850.832000000002</c:v>
                </c:pt>
                <c:pt idx="31365">
                  <c:v>41850.873</c:v>
                </c:pt>
                <c:pt idx="31366">
                  <c:v>41850.915000000001</c:v>
                </c:pt>
                <c:pt idx="31367">
                  <c:v>41850.955999999998</c:v>
                </c:pt>
                <c:pt idx="31368">
                  <c:v>41850.999000000003</c:v>
                </c:pt>
                <c:pt idx="31369">
                  <c:v>41851.040000000001</c:v>
                </c:pt>
                <c:pt idx="31370">
                  <c:v>41851.082000000002</c:v>
                </c:pt>
                <c:pt idx="31371">
                  <c:v>41851.123</c:v>
                </c:pt>
                <c:pt idx="31372">
                  <c:v>41851.165000000001</c:v>
                </c:pt>
                <c:pt idx="31373">
                  <c:v>41851.207000000002</c:v>
                </c:pt>
                <c:pt idx="31374">
                  <c:v>41851.249000000003</c:v>
                </c:pt>
                <c:pt idx="31375">
                  <c:v>41851.29</c:v>
                </c:pt>
                <c:pt idx="31376">
                  <c:v>41851.330999999998</c:v>
                </c:pt>
                <c:pt idx="31377">
                  <c:v>41851.373</c:v>
                </c:pt>
                <c:pt idx="31378">
                  <c:v>41851.415999999997</c:v>
                </c:pt>
                <c:pt idx="31379">
                  <c:v>41851.457000000002</c:v>
                </c:pt>
                <c:pt idx="31380">
                  <c:v>41851.498</c:v>
                </c:pt>
                <c:pt idx="31381">
                  <c:v>41851.54</c:v>
                </c:pt>
                <c:pt idx="31382">
                  <c:v>41851.580999999998</c:v>
                </c:pt>
                <c:pt idx="31383">
                  <c:v>41851.623</c:v>
                </c:pt>
                <c:pt idx="31384">
                  <c:v>41851.665000000001</c:v>
                </c:pt>
                <c:pt idx="31385">
                  <c:v>41851.707000000002</c:v>
                </c:pt>
                <c:pt idx="31386">
                  <c:v>41851.748</c:v>
                </c:pt>
                <c:pt idx="31387">
                  <c:v>41851.79</c:v>
                </c:pt>
                <c:pt idx="31388">
                  <c:v>41851.830999999998</c:v>
                </c:pt>
                <c:pt idx="31389">
                  <c:v>41851.873</c:v>
                </c:pt>
                <c:pt idx="31390">
                  <c:v>41851.915999999997</c:v>
                </c:pt>
                <c:pt idx="31391">
                  <c:v>41851.957000000002</c:v>
                </c:pt>
                <c:pt idx="31392">
                  <c:v>41851.998</c:v>
                </c:pt>
                <c:pt idx="31393">
                  <c:v>41852.04</c:v>
                </c:pt>
                <c:pt idx="31394">
                  <c:v>41852.080999999998</c:v>
                </c:pt>
                <c:pt idx="31395">
                  <c:v>41852.123</c:v>
                </c:pt>
                <c:pt idx="31396">
                  <c:v>41852.165000000001</c:v>
                </c:pt>
                <c:pt idx="31397">
                  <c:v>41852.207000000002</c:v>
                </c:pt>
                <c:pt idx="31398">
                  <c:v>41852.249000000003</c:v>
                </c:pt>
                <c:pt idx="31399">
                  <c:v>41852.29</c:v>
                </c:pt>
                <c:pt idx="31400">
                  <c:v>41852.332000000002</c:v>
                </c:pt>
                <c:pt idx="31401">
                  <c:v>41852.374000000003</c:v>
                </c:pt>
                <c:pt idx="31402">
                  <c:v>41852.415000000001</c:v>
                </c:pt>
                <c:pt idx="31403">
                  <c:v>41852.457000000002</c:v>
                </c:pt>
                <c:pt idx="31404">
                  <c:v>41852.499000000003</c:v>
                </c:pt>
                <c:pt idx="31405">
                  <c:v>41852.54</c:v>
                </c:pt>
                <c:pt idx="31406">
                  <c:v>41852.582000000002</c:v>
                </c:pt>
                <c:pt idx="31407">
                  <c:v>41852.624000000003</c:v>
                </c:pt>
                <c:pt idx="31408">
                  <c:v>41852.665000000001</c:v>
                </c:pt>
                <c:pt idx="31409">
                  <c:v>41852.707000000002</c:v>
                </c:pt>
                <c:pt idx="31410">
                  <c:v>41852.748</c:v>
                </c:pt>
                <c:pt idx="31411">
                  <c:v>41852.79</c:v>
                </c:pt>
                <c:pt idx="31412">
                  <c:v>41852.832000000002</c:v>
                </c:pt>
                <c:pt idx="31413">
                  <c:v>41852.874000000003</c:v>
                </c:pt>
                <c:pt idx="31414">
                  <c:v>41852.915999999997</c:v>
                </c:pt>
                <c:pt idx="31415">
                  <c:v>41852.957000000002</c:v>
                </c:pt>
                <c:pt idx="31416">
                  <c:v>41852.998</c:v>
                </c:pt>
                <c:pt idx="31417">
                  <c:v>41853.040000000001</c:v>
                </c:pt>
                <c:pt idx="31418">
                  <c:v>41853.082000000002</c:v>
                </c:pt>
                <c:pt idx="31419">
                  <c:v>41853.123</c:v>
                </c:pt>
                <c:pt idx="31420">
                  <c:v>41853.165000000001</c:v>
                </c:pt>
                <c:pt idx="31421">
                  <c:v>41853.205999999998</c:v>
                </c:pt>
                <c:pt idx="31422">
                  <c:v>41853.248</c:v>
                </c:pt>
                <c:pt idx="31423">
                  <c:v>41853.29</c:v>
                </c:pt>
                <c:pt idx="31424">
                  <c:v>41853.332000000002</c:v>
                </c:pt>
                <c:pt idx="31425">
                  <c:v>41853.373</c:v>
                </c:pt>
                <c:pt idx="31426">
                  <c:v>41853.415000000001</c:v>
                </c:pt>
                <c:pt idx="31427">
                  <c:v>41853.457000000002</c:v>
                </c:pt>
                <c:pt idx="31428">
                  <c:v>41853.498</c:v>
                </c:pt>
                <c:pt idx="31429">
                  <c:v>41853.54</c:v>
                </c:pt>
                <c:pt idx="31430">
                  <c:v>41853.582000000002</c:v>
                </c:pt>
                <c:pt idx="31431">
                  <c:v>41853.623</c:v>
                </c:pt>
                <c:pt idx="31432">
                  <c:v>41853.665000000001</c:v>
                </c:pt>
                <c:pt idx="31433">
                  <c:v>41853.707000000002</c:v>
                </c:pt>
                <c:pt idx="31434">
                  <c:v>41853.748</c:v>
                </c:pt>
                <c:pt idx="31435">
                  <c:v>41853.79</c:v>
                </c:pt>
                <c:pt idx="31436">
                  <c:v>41853.830999999998</c:v>
                </c:pt>
                <c:pt idx="31437">
                  <c:v>41853.874000000003</c:v>
                </c:pt>
                <c:pt idx="31438">
                  <c:v>41853.915999999997</c:v>
                </c:pt>
                <c:pt idx="31439">
                  <c:v>41853.957000000002</c:v>
                </c:pt>
                <c:pt idx="31440">
                  <c:v>41853.998</c:v>
                </c:pt>
                <c:pt idx="31441">
                  <c:v>41854.04</c:v>
                </c:pt>
                <c:pt idx="31442">
                  <c:v>41854.080999999998</c:v>
                </c:pt>
                <c:pt idx="31443">
                  <c:v>41854.123</c:v>
                </c:pt>
                <c:pt idx="31444">
                  <c:v>41854.165000000001</c:v>
                </c:pt>
                <c:pt idx="31445">
                  <c:v>41854.207000000002</c:v>
                </c:pt>
                <c:pt idx="31446">
                  <c:v>41854.249000000003</c:v>
                </c:pt>
                <c:pt idx="31447">
                  <c:v>41854.290999999997</c:v>
                </c:pt>
                <c:pt idx="31448">
                  <c:v>41854.332000000002</c:v>
                </c:pt>
                <c:pt idx="31449">
                  <c:v>41854.373</c:v>
                </c:pt>
                <c:pt idx="31450">
                  <c:v>41854.415000000001</c:v>
                </c:pt>
                <c:pt idx="31451">
                  <c:v>41854.457000000002</c:v>
                </c:pt>
                <c:pt idx="31452">
                  <c:v>41854.499000000003</c:v>
                </c:pt>
                <c:pt idx="31453">
                  <c:v>41854.540999999997</c:v>
                </c:pt>
                <c:pt idx="31454">
                  <c:v>41854.580999999998</c:v>
                </c:pt>
                <c:pt idx="31455">
                  <c:v>41854.623</c:v>
                </c:pt>
                <c:pt idx="31456">
                  <c:v>41854.665000000001</c:v>
                </c:pt>
                <c:pt idx="31457">
                  <c:v>41854.705999999998</c:v>
                </c:pt>
                <c:pt idx="31458">
                  <c:v>41854.748</c:v>
                </c:pt>
                <c:pt idx="31459">
                  <c:v>41854.79</c:v>
                </c:pt>
                <c:pt idx="31460">
                  <c:v>41854.832000000002</c:v>
                </c:pt>
                <c:pt idx="31461">
                  <c:v>41854.874000000003</c:v>
                </c:pt>
                <c:pt idx="31462">
                  <c:v>41854.915999999997</c:v>
                </c:pt>
                <c:pt idx="31463">
                  <c:v>41854.957000000002</c:v>
                </c:pt>
                <c:pt idx="31464">
                  <c:v>41854.998</c:v>
                </c:pt>
                <c:pt idx="31465">
                  <c:v>41855.040000000001</c:v>
                </c:pt>
                <c:pt idx="31466">
                  <c:v>41855.082000000002</c:v>
                </c:pt>
                <c:pt idx="31467">
                  <c:v>41855.123</c:v>
                </c:pt>
                <c:pt idx="31468">
                  <c:v>41855.165000000001</c:v>
                </c:pt>
                <c:pt idx="31469">
                  <c:v>41855.207999999999</c:v>
                </c:pt>
                <c:pt idx="31470">
                  <c:v>41855.248</c:v>
                </c:pt>
                <c:pt idx="31471">
                  <c:v>41855.29</c:v>
                </c:pt>
                <c:pt idx="31472">
                  <c:v>41855.332000000002</c:v>
                </c:pt>
                <c:pt idx="31473">
                  <c:v>41855.374000000003</c:v>
                </c:pt>
                <c:pt idx="31474">
                  <c:v>41855.415999999997</c:v>
                </c:pt>
                <c:pt idx="31475">
                  <c:v>41855.457000000002</c:v>
                </c:pt>
                <c:pt idx="31476">
                  <c:v>41855.498</c:v>
                </c:pt>
                <c:pt idx="31477">
                  <c:v>41855.54</c:v>
                </c:pt>
                <c:pt idx="31478">
                  <c:v>41855.580999999998</c:v>
                </c:pt>
                <c:pt idx="31479">
                  <c:v>41855.623</c:v>
                </c:pt>
                <c:pt idx="31480">
                  <c:v>41855.665000000001</c:v>
                </c:pt>
                <c:pt idx="31481">
                  <c:v>41855.705999999998</c:v>
                </c:pt>
                <c:pt idx="31482">
                  <c:v>41855.748</c:v>
                </c:pt>
                <c:pt idx="31483">
                  <c:v>41855.790999999997</c:v>
                </c:pt>
                <c:pt idx="31484">
                  <c:v>41855.830999999998</c:v>
                </c:pt>
                <c:pt idx="31485">
                  <c:v>41855.874000000003</c:v>
                </c:pt>
                <c:pt idx="31486">
                  <c:v>41855.915000000001</c:v>
                </c:pt>
                <c:pt idx="31487">
                  <c:v>41855.957000000002</c:v>
                </c:pt>
                <c:pt idx="31488">
                  <c:v>41855.999000000003</c:v>
                </c:pt>
                <c:pt idx="31489">
                  <c:v>41856.040999999997</c:v>
                </c:pt>
                <c:pt idx="31490">
                  <c:v>41856.082000000002</c:v>
                </c:pt>
                <c:pt idx="31491">
                  <c:v>41856.123</c:v>
                </c:pt>
                <c:pt idx="31492">
                  <c:v>41856.165000000001</c:v>
                </c:pt>
                <c:pt idx="31493">
                  <c:v>41856.207000000002</c:v>
                </c:pt>
                <c:pt idx="31494">
                  <c:v>41856.249000000003</c:v>
                </c:pt>
                <c:pt idx="31495">
                  <c:v>41856.29</c:v>
                </c:pt>
                <c:pt idx="31496">
                  <c:v>41856.330999999998</c:v>
                </c:pt>
                <c:pt idx="31497">
                  <c:v>41856.373</c:v>
                </c:pt>
                <c:pt idx="31498">
                  <c:v>41856.415000000001</c:v>
                </c:pt>
                <c:pt idx="31499">
                  <c:v>41856.457999999999</c:v>
                </c:pt>
                <c:pt idx="31500">
                  <c:v>41856.498</c:v>
                </c:pt>
                <c:pt idx="31501">
                  <c:v>41856.54</c:v>
                </c:pt>
                <c:pt idx="31502">
                  <c:v>41856.582000000002</c:v>
                </c:pt>
                <c:pt idx="31503">
                  <c:v>41856.624000000003</c:v>
                </c:pt>
                <c:pt idx="31504">
                  <c:v>41856.665999999997</c:v>
                </c:pt>
                <c:pt idx="31505">
                  <c:v>41856.707000000002</c:v>
                </c:pt>
                <c:pt idx="31506">
                  <c:v>41856.749000000003</c:v>
                </c:pt>
                <c:pt idx="31507">
                  <c:v>41856.79</c:v>
                </c:pt>
                <c:pt idx="31508">
                  <c:v>41856.832000000002</c:v>
                </c:pt>
                <c:pt idx="31509">
                  <c:v>41856.873</c:v>
                </c:pt>
                <c:pt idx="31510">
                  <c:v>41856.915999999997</c:v>
                </c:pt>
                <c:pt idx="31511">
                  <c:v>41856.955999999998</c:v>
                </c:pt>
                <c:pt idx="31512">
                  <c:v>41856.998</c:v>
                </c:pt>
                <c:pt idx="31513">
                  <c:v>41857.040999999997</c:v>
                </c:pt>
                <c:pt idx="31514">
                  <c:v>41857.080999999998</c:v>
                </c:pt>
                <c:pt idx="31515">
                  <c:v>41857.124000000003</c:v>
                </c:pt>
                <c:pt idx="31516">
                  <c:v>41857.165000000001</c:v>
                </c:pt>
                <c:pt idx="31517">
                  <c:v>41857.207000000002</c:v>
                </c:pt>
                <c:pt idx="31518">
                  <c:v>41857.248</c:v>
                </c:pt>
                <c:pt idx="31519">
                  <c:v>41857.290999999997</c:v>
                </c:pt>
                <c:pt idx="31520">
                  <c:v>41857.332000000002</c:v>
                </c:pt>
                <c:pt idx="31521">
                  <c:v>41857.374000000003</c:v>
                </c:pt>
                <c:pt idx="31522">
                  <c:v>41857.415000000001</c:v>
                </c:pt>
                <c:pt idx="31523">
                  <c:v>41857.457000000002</c:v>
                </c:pt>
                <c:pt idx="31524">
                  <c:v>41857.499000000003</c:v>
                </c:pt>
                <c:pt idx="31525">
                  <c:v>41857.54</c:v>
                </c:pt>
                <c:pt idx="31526">
                  <c:v>41857.582000000002</c:v>
                </c:pt>
                <c:pt idx="31527">
                  <c:v>41857.623</c:v>
                </c:pt>
                <c:pt idx="31528">
                  <c:v>41857.665000000001</c:v>
                </c:pt>
                <c:pt idx="31529">
                  <c:v>41857.707000000002</c:v>
                </c:pt>
                <c:pt idx="31530">
                  <c:v>41857.748</c:v>
                </c:pt>
                <c:pt idx="31531">
                  <c:v>41857.79</c:v>
                </c:pt>
                <c:pt idx="31532">
                  <c:v>41857.832000000002</c:v>
                </c:pt>
                <c:pt idx="31533">
                  <c:v>41857.874000000003</c:v>
                </c:pt>
                <c:pt idx="31534">
                  <c:v>41857.915000000001</c:v>
                </c:pt>
                <c:pt idx="31535">
                  <c:v>41857.957000000002</c:v>
                </c:pt>
                <c:pt idx="31536">
                  <c:v>41857.999000000003</c:v>
                </c:pt>
                <c:pt idx="31537">
                  <c:v>41858.04</c:v>
                </c:pt>
                <c:pt idx="31538">
                  <c:v>41858.080999999998</c:v>
                </c:pt>
                <c:pt idx="31539">
                  <c:v>41858.124000000003</c:v>
                </c:pt>
                <c:pt idx="31540">
                  <c:v>41858.165000000001</c:v>
                </c:pt>
                <c:pt idx="31541">
                  <c:v>41858.207000000002</c:v>
                </c:pt>
                <c:pt idx="31542">
                  <c:v>41858.249000000003</c:v>
                </c:pt>
                <c:pt idx="31543">
                  <c:v>41858.29</c:v>
                </c:pt>
                <c:pt idx="31544">
                  <c:v>41858.330999999998</c:v>
                </c:pt>
                <c:pt idx="31545">
                  <c:v>41858.373</c:v>
                </c:pt>
                <c:pt idx="31546">
                  <c:v>41858.415000000001</c:v>
                </c:pt>
                <c:pt idx="31547">
                  <c:v>41858.457000000002</c:v>
                </c:pt>
                <c:pt idx="31548">
                  <c:v>41858.499000000003</c:v>
                </c:pt>
                <c:pt idx="31549">
                  <c:v>41858.54</c:v>
                </c:pt>
                <c:pt idx="31550">
                  <c:v>41858.582000000002</c:v>
                </c:pt>
                <c:pt idx="31551">
                  <c:v>41858.624000000003</c:v>
                </c:pt>
                <c:pt idx="31552">
                  <c:v>41858.665000000001</c:v>
                </c:pt>
                <c:pt idx="31553">
                  <c:v>41858.707999999999</c:v>
                </c:pt>
                <c:pt idx="31554">
                  <c:v>41858.748</c:v>
                </c:pt>
                <c:pt idx="31555">
                  <c:v>41858.79</c:v>
                </c:pt>
                <c:pt idx="31556">
                  <c:v>41858.832000000002</c:v>
                </c:pt>
                <c:pt idx="31557">
                  <c:v>41858.874000000003</c:v>
                </c:pt>
                <c:pt idx="31558">
                  <c:v>41858.915000000001</c:v>
                </c:pt>
                <c:pt idx="31559">
                  <c:v>41858.957000000002</c:v>
                </c:pt>
                <c:pt idx="31560">
                  <c:v>41858.999000000003</c:v>
                </c:pt>
                <c:pt idx="31561">
                  <c:v>41859.040000000001</c:v>
                </c:pt>
                <c:pt idx="31562">
                  <c:v>41859.082000000002</c:v>
                </c:pt>
                <c:pt idx="31563">
                  <c:v>41859.123</c:v>
                </c:pt>
                <c:pt idx="31564">
                  <c:v>41859.165999999997</c:v>
                </c:pt>
                <c:pt idx="31565">
                  <c:v>41859.205999999998</c:v>
                </c:pt>
                <c:pt idx="31566">
                  <c:v>41859.248</c:v>
                </c:pt>
                <c:pt idx="31567">
                  <c:v>41859.29</c:v>
                </c:pt>
                <c:pt idx="31568">
                  <c:v>41859.332000000002</c:v>
                </c:pt>
                <c:pt idx="31569">
                  <c:v>41859.374000000003</c:v>
                </c:pt>
                <c:pt idx="31570">
                  <c:v>41859.415999999997</c:v>
                </c:pt>
                <c:pt idx="31571">
                  <c:v>41859.457000000002</c:v>
                </c:pt>
                <c:pt idx="31572">
                  <c:v>41859.499000000003</c:v>
                </c:pt>
                <c:pt idx="31573">
                  <c:v>41859.540999999997</c:v>
                </c:pt>
                <c:pt idx="31574">
                  <c:v>41859.582000000002</c:v>
                </c:pt>
                <c:pt idx="31575">
                  <c:v>41859.624000000003</c:v>
                </c:pt>
                <c:pt idx="31576">
                  <c:v>41859.665000000001</c:v>
                </c:pt>
                <c:pt idx="31577">
                  <c:v>41859.705999999998</c:v>
                </c:pt>
                <c:pt idx="31578">
                  <c:v>41859.749000000003</c:v>
                </c:pt>
                <c:pt idx="31579">
                  <c:v>41859.790999999997</c:v>
                </c:pt>
                <c:pt idx="31580">
                  <c:v>41859.832000000002</c:v>
                </c:pt>
                <c:pt idx="31581">
                  <c:v>41859.873</c:v>
                </c:pt>
                <c:pt idx="31582">
                  <c:v>41859.915000000001</c:v>
                </c:pt>
                <c:pt idx="31583">
                  <c:v>41859.955999999998</c:v>
                </c:pt>
                <c:pt idx="31584">
                  <c:v>41859.998</c:v>
                </c:pt>
                <c:pt idx="31585">
                  <c:v>41860.04</c:v>
                </c:pt>
                <c:pt idx="31586">
                  <c:v>41860.082000000002</c:v>
                </c:pt>
                <c:pt idx="31587">
                  <c:v>41860.123</c:v>
                </c:pt>
                <c:pt idx="31588">
                  <c:v>41860.165000000001</c:v>
                </c:pt>
                <c:pt idx="31589">
                  <c:v>41860.207000000002</c:v>
                </c:pt>
                <c:pt idx="31590">
                  <c:v>41860.249000000003</c:v>
                </c:pt>
                <c:pt idx="31591">
                  <c:v>41860.29</c:v>
                </c:pt>
                <c:pt idx="31592">
                  <c:v>41860.332000000002</c:v>
                </c:pt>
                <c:pt idx="31593">
                  <c:v>41860.374000000003</c:v>
                </c:pt>
                <c:pt idx="31594">
                  <c:v>41860.415000000001</c:v>
                </c:pt>
                <c:pt idx="31595">
                  <c:v>41860.457000000002</c:v>
                </c:pt>
                <c:pt idx="31596">
                  <c:v>41860.498</c:v>
                </c:pt>
                <c:pt idx="31597">
                  <c:v>41860.54</c:v>
                </c:pt>
                <c:pt idx="31598">
                  <c:v>41860.580999999998</c:v>
                </c:pt>
                <c:pt idx="31599">
                  <c:v>41860.623</c:v>
                </c:pt>
                <c:pt idx="31600">
                  <c:v>41860.665000000001</c:v>
                </c:pt>
                <c:pt idx="31601">
                  <c:v>41860.707000000002</c:v>
                </c:pt>
                <c:pt idx="31602">
                  <c:v>41860.749000000003</c:v>
                </c:pt>
                <c:pt idx="31603">
                  <c:v>41860.79</c:v>
                </c:pt>
                <c:pt idx="31604">
                  <c:v>41860.830999999998</c:v>
                </c:pt>
                <c:pt idx="31605">
                  <c:v>41860.873</c:v>
                </c:pt>
                <c:pt idx="31606">
                  <c:v>41860.915000000001</c:v>
                </c:pt>
                <c:pt idx="31607">
                  <c:v>41860.955999999998</c:v>
                </c:pt>
                <c:pt idx="31608">
                  <c:v>41860.999000000003</c:v>
                </c:pt>
                <c:pt idx="31609">
                  <c:v>41861.040000000001</c:v>
                </c:pt>
                <c:pt idx="31610">
                  <c:v>41861.082000000002</c:v>
                </c:pt>
                <c:pt idx="31611">
                  <c:v>41861.124000000003</c:v>
                </c:pt>
                <c:pt idx="31612">
                  <c:v>41861.165000000001</c:v>
                </c:pt>
                <c:pt idx="31613">
                  <c:v>41861.207000000002</c:v>
                </c:pt>
                <c:pt idx="31614">
                  <c:v>41861.249000000003</c:v>
                </c:pt>
                <c:pt idx="31615">
                  <c:v>41861.290999999997</c:v>
                </c:pt>
                <c:pt idx="31616">
                  <c:v>41861.332000000002</c:v>
                </c:pt>
                <c:pt idx="31617">
                  <c:v>41861.373</c:v>
                </c:pt>
                <c:pt idx="31618">
                  <c:v>41861.415999999997</c:v>
                </c:pt>
                <c:pt idx="31619">
                  <c:v>41861.455999999998</c:v>
                </c:pt>
                <c:pt idx="31620">
                  <c:v>41861.499000000003</c:v>
                </c:pt>
                <c:pt idx="31621">
                  <c:v>41861.540999999997</c:v>
                </c:pt>
                <c:pt idx="31622">
                  <c:v>41861.582000000002</c:v>
                </c:pt>
                <c:pt idx="31623">
                  <c:v>41861.623</c:v>
                </c:pt>
                <c:pt idx="31624">
                  <c:v>41861.665000000001</c:v>
                </c:pt>
                <c:pt idx="31625">
                  <c:v>41861.707000000002</c:v>
                </c:pt>
                <c:pt idx="31626">
                  <c:v>41861.749000000003</c:v>
                </c:pt>
                <c:pt idx="31627">
                  <c:v>41861.79</c:v>
                </c:pt>
                <c:pt idx="31628">
                  <c:v>41861.830999999998</c:v>
                </c:pt>
                <c:pt idx="31629">
                  <c:v>41861.874000000003</c:v>
                </c:pt>
                <c:pt idx="31630">
                  <c:v>41861.915999999997</c:v>
                </c:pt>
                <c:pt idx="31631">
                  <c:v>41861.955999999998</c:v>
                </c:pt>
                <c:pt idx="31632">
                  <c:v>41862</c:v>
                </c:pt>
                <c:pt idx="31633">
                  <c:v>41862.04</c:v>
                </c:pt>
                <c:pt idx="31634">
                  <c:v>41862.080999999998</c:v>
                </c:pt>
                <c:pt idx="31635">
                  <c:v>41862.123</c:v>
                </c:pt>
                <c:pt idx="31636">
                  <c:v>41862.165999999997</c:v>
                </c:pt>
                <c:pt idx="31637">
                  <c:v>41862.207000000002</c:v>
                </c:pt>
                <c:pt idx="31638">
                  <c:v>41862.249000000003</c:v>
                </c:pt>
                <c:pt idx="31639">
                  <c:v>41862.29</c:v>
                </c:pt>
                <c:pt idx="31640">
                  <c:v>41862.330999999998</c:v>
                </c:pt>
                <c:pt idx="31641">
                  <c:v>41862.374000000003</c:v>
                </c:pt>
                <c:pt idx="31642">
                  <c:v>41862.415999999997</c:v>
                </c:pt>
                <c:pt idx="31643">
                  <c:v>41862.457000000002</c:v>
                </c:pt>
                <c:pt idx="31644">
                  <c:v>41862.499000000003</c:v>
                </c:pt>
                <c:pt idx="31645">
                  <c:v>41862.540999999997</c:v>
                </c:pt>
                <c:pt idx="31646">
                  <c:v>41862.580999999998</c:v>
                </c:pt>
                <c:pt idx="31647">
                  <c:v>41862.623</c:v>
                </c:pt>
                <c:pt idx="31648">
                  <c:v>41862.665999999997</c:v>
                </c:pt>
                <c:pt idx="31649">
                  <c:v>41862.707000000002</c:v>
                </c:pt>
                <c:pt idx="31650">
                  <c:v>41862.748</c:v>
                </c:pt>
                <c:pt idx="31651">
                  <c:v>41862.79</c:v>
                </c:pt>
                <c:pt idx="31652">
                  <c:v>41862.832000000002</c:v>
                </c:pt>
                <c:pt idx="31653">
                  <c:v>41862.874000000003</c:v>
                </c:pt>
                <c:pt idx="31654">
                  <c:v>41862.915000000001</c:v>
                </c:pt>
                <c:pt idx="31655">
                  <c:v>41862.955999999998</c:v>
                </c:pt>
                <c:pt idx="31656">
                  <c:v>41862.998</c:v>
                </c:pt>
                <c:pt idx="31657">
                  <c:v>41863.040000000001</c:v>
                </c:pt>
                <c:pt idx="31658">
                  <c:v>41863.080999999998</c:v>
                </c:pt>
                <c:pt idx="31659">
                  <c:v>41863.124000000003</c:v>
                </c:pt>
                <c:pt idx="31660">
                  <c:v>41863.165999999997</c:v>
                </c:pt>
                <c:pt idx="31661">
                  <c:v>41863.207000000002</c:v>
                </c:pt>
                <c:pt idx="31662">
                  <c:v>41863.249000000003</c:v>
                </c:pt>
                <c:pt idx="31663">
                  <c:v>41863.29</c:v>
                </c:pt>
                <c:pt idx="31664">
                  <c:v>41863.332000000002</c:v>
                </c:pt>
                <c:pt idx="31665">
                  <c:v>41863.374000000003</c:v>
                </c:pt>
                <c:pt idx="31666">
                  <c:v>41863.415000000001</c:v>
                </c:pt>
                <c:pt idx="31667">
                  <c:v>41863.457000000002</c:v>
                </c:pt>
                <c:pt idx="31668">
                  <c:v>41863.498</c:v>
                </c:pt>
                <c:pt idx="31669">
                  <c:v>41863.540999999997</c:v>
                </c:pt>
                <c:pt idx="31670">
                  <c:v>41863.582000000002</c:v>
                </c:pt>
                <c:pt idx="31671">
                  <c:v>41863.623</c:v>
                </c:pt>
                <c:pt idx="31672">
                  <c:v>41863.665000000001</c:v>
                </c:pt>
                <c:pt idx="31673">
                  <c:v>41863.707000000002</c:v>
                </c:pt>
                <c:pt idx="31674">
                  <c:v>41863.748</c:v>
                </c:pt>
                <c:pt idx="31675">
                  <c:v>41863.79</c:v>
                </c:pt>
                <c:pt idx="31676">
                  <c:v>41863.832000000002</c:v>
                </c:pt>
                <c:pt idx="31677">
                  <c:v>41863.873</c:v>
                </c:pt>
                <c:pt idx="31678">
                  <c:v>41863.915999999997</c:v>
                </c:pt>
                <c:pt idx="31679">
                  <c:v>41863.957000000002</c:v>
                </c:pt>
                <c:pt idx="31680">
                  <c:v>41863.999000000003</c:v>
                </c:pt>
                <c:pt idx="31681">
                  <c:v>41864.040999999997</c:v>
                </c:pt>
                <c:pt idx="31682">
                  <c:v>41864.082999999999</c:v>
                </c:pt>
                <c:pt idx="31683">
                  <c:v>41864.123</c:v>
                </c:pt>
                <c:pt idx="31684">
                  <c:v>41864.165000000001</c:v>
                </c:pt>
                <c:pt idx="31685">
                  <c:v>41864.207000000002</c:v>
                </c:pt>
                <c:pt idx="31686">
                  <c:v>41864.249000000003</c:v>
                </c:pt>
                <c:pt idx="31687">
                  <c:v>41864.290999999997</c:v>
                </c:pt>
                <c:pt idx="31688">
                  <c:v>41864.332000000002</c:v>
                </c:pt>
                <c:pt idx="31689">
                  <c:v>41864.374000000003</c:v>
                </c:pt>
                <c:pt idx="31690">
                  <c:v>41864.415000000001</c:v>
                </c:pt>
                <c:pt idx="31691">
                  <c:v>41864.457000000002</c:v>
                </c:pt>
                <c:pt idx="31692">
                  <c:v>41864.498</c:v>
                </c:pt>
                <c:pt idx="31693">
                  <c:v>41864.54</c:v>
                </c:pt>
                <c:pt idx="31694">
                  <c:v>41864.582000000002</c:v>
                </c:pt>
                <c:pt idx="31695">
                  <c:v>41864.624000000003</c:v>
                </c:pt>
                <c:pt idx="31696">
                  <c:v>41864.665000000001</c:v>
                </c:pt>
                <c:pt idx="31697">
                  <c:v>41864.707000000002</c:v>
                </c:pt>
                <c:pt idx="31698">
                  <c:v>41864.749000000003</c:v>
                </c:pt>
                <c:pt idx="31699">
                  <c:v>41864.790999999997</c:v>
                </c:pt>
                <c:pt idx="31700">
                  <c:v>41864.832000000002</c:v>
                </c:pt>
                <c:pt idx="31701">
                  <c:v>41864.874000000003</c:v>
                </c:pt>
                <c:pt idx="31702">
                  <c:v>41864.915999999997</c:v>
                </c:pt>
                <c:pt idx="31703">
                  <c:v>41864.957000000002</c:v>
                </c:pt>
                <c:pt idx="31704">
                  <c:v>41864.998</c:v>
                </c:pt>
                <c:pt idx="31705">
                  <c:v>41865.040000000001</c:v>
                </c:pt>
                <c:pt idx="31706">
                  <c:v>41865.082000000002</c:v>
                </c:pt>
                <c:pt idx="31707">
                  <c:v>41865.124000000003</c:v>
                </c:pt>
                <c:pt idx="31708">
                  <c:v>41865.165999999997</c:v>
                </c:pt>
                <c:pt idx="31709">
                  <c:v>41865.207000000002</c:v>
                </c:pt>
                <c:pt idx="31710">
                  <c:v>41865.248</c:v>
                </c:pt>
                <c:pt idx="31711">
                  <c:v>41865.290999999997</c:v>
                </c:pt>
                <c:pt idx="31712">
                  <c:v>41865.332000000002</c:v>
                </c:pt>
                <c:pt idx="31713">
                  <c:v>41865.373</c:v>
                </c:pt>
                <c:pt idx="31714">
                  <c:v>41865.415000000001</c:v>
                </c:pt>
                <c:pt idx="31715">
                  <c:v>41865.457000000002</c:v>
                </c:pt>
                <c:pt idx="31716">
                  <c:v>41865.498</c:v>
                </c:pt>
                <c:pt idx="31717">
                  <c:v>41865.54</c:v>
                </c:pt>
                <c:pt idx="31718">
                  <c:v>41865.582000000002</c:v>
                </c:pt>
                <c:pt idx="31719">
                  <c:v>41865.623</c:v>
                </c:pt>
                <c:pt idx="31720">
                  <c:v>41865.665000000001</c:v>
                </c:pt>
                <c:pt idx="31721">
                  <c:v>41865.707000000002</c:v>
                </c:pt>
                <c:pt idx="31722">
                  <c:v>41865.748</c:v>
                </c:pt>
                <c:pt idx="31723">
                  <c:v>41865.79</c:v>
                </c:pt>
                <c:pt idx="31724">
                  <c:v>41865.832000000002</c:v>
                </c:pt>
                <c:pt idx="31725">
                  <c:v>41865.874000000003</c:v>
                </c:pt>
                <c:pt idx="31726">
                  <c:v>41865.915000000001</c:v>
                </c:pt>
                <c:pt idx="31727">
                  <c:v>41865.957000000002</c:v>
                </c:pt>
                <c:pt idx="31728">
                  <c:v>41865.999000000003</c:v>
                </c:pt>
                <c:pt idx="31729">
                  <c:v>41866.040999999997</c:v>
                </c:pt>
                <c:pt idx="31730">
                  <c:v>41866.082999999999</c:v>
                </c:pt>
                <c:pt idx="31731">
                  <c:v>41866.123</c:v>
                </c:pt>
                <c:pt idx="31732">
                  <c:v>41866.165999999997</c:v>
                </c:pt>
                <c:pt idx="31733">
                  <c:v>41866.207000000002</c:v>
                </c:pt>
                <c:pt idx="31734">
                  <c:v>41866.249000000003</c:v>
                </c:pt>
                <c:pt idx="31735">
                  <c:v>41866.29</c:v>
                </c:pt>
                <c:pt idx="31736">
                  <c:v>41866.332000000002</c:v>
                </c:pt>
                <c:pt idx="31737">
                  <c:v>41866.374000000003</c:v>
                </c:pt>
                <c:pt idx="31738">
                  <c:v>41866.415999999997</c:v>
                </c:pt>
                <c:pt idx="31739">
                  <c:v>41866.455999999998</c:v>
                </c:pt>
                <c:pt idx="31740">
                  <c:v>41866.499000000003</c:v>
                </c:pt>
                <c:pt idx="31741">
                  <c:v>41866.54</c:v>
                </c:pt>
                <c:pt idx="31742">
                  <c:v>41866.582999999999</c:v>
                </c:pt>
                <c:pt idx="31743">
                  <c:v>41866.623</c:v>
                </c:pt>
                <c:pt idx="31744">
                  <c:v>41866.665999999997</c:v>
                </c:pt>
                <c:pt idx="31745">
                  <c:v>41866.707000000002</c:v>
                </c:pt>
                <c:pt idx="31746">
                  <c:v>41866.748</c:v>
                </c:pt>
                <c:pt idx="31747">
                  <c:v>41866.790999999997</c:v>
                </c:pt>
                <c:pt idx="31748">
                  <c:v>41866.832000000002</c:v>
                </c:pt>
                <c:pt idx="31749">
                  <c:v>41866.874000000003</c:v>
                </c:pt>
                <c:pt idx="31750">
                  <c:v>41866.915000000001</c:v>
                </c:pt>
                <c:pt idx="31751">
                  <c:v>41866.957000000002</c:v>
                </c:pt>
                <c:pt idx="31752">
                  <c:v>41866.999000000003</c:v>
                </c:pt>
                <c:pt idx="31753">
                  <c:v>41867.040000000001</c:v>
                </c:pt>
                <c:pt idx="31754">
                  <c:v>41867.082000000002</c:v>
                </c:pt>
                <c:pt idx="31755">
                  <c:v>41867.124000000003</c:v>
                </c:pt>
                <c:pt idx="31756">
                  <c:v>41867.165000000001</c:v>
                </c:pt>
                <c:pt idx="31757">
                  <c:v>41867.205999999998</c:v>
                </c:pt>
                <c:pt idx="31758">
                  <c:v>41867.249000000003</c:v>
                </c:pt>
                <c:pt idx="31759">
                  <c:v>41867.290999999997</c:v>
                </c:pt>
                <c:pt idx="31760">
                  <c:v>41867.332000000002</c:v>
                </c:pt>
                <c:pt idx="31761">
                  <c:v>41867.374000000003</c:v>
                </c:pt>
                <c:pt idx="31762">
                  <c:v>41867.415999999997</c:v>
                </c:pt>
                <c:pt idx="31763">
                  <c:v>41867.457000000002</c:v>
                </c:pt>
                <c:pt idx="31764">
                  <c:v>41867.499000000003</c:v>
                </c:pt>
                <c:pt idx="31765">
                  <c:v>41867.54</c:v>
                </c:pt>
                <c:pt idx="31766">
                  <c:v>41867.582000000002</c:v>
                </c:pt>
                <c:pt idx="31767">
                  <c:v>41867.624000000003</c:v>
                </c:pt>
                <c:pt idx="31768">
                  <c:v>41867.665000000001</c:v>
                </c:pt>
                <c:pt idx="31769">
                  <c:v>41867.707999999999</c:v>
                </c:pt>
                <c:pt idx="31770">
                  <c:v>41867.748</c:v>
                </c:pt>
                <c:pt idx="31771">
                  <c:v>41867.79</c:v>
                </c:pt>
                <c:pt idx="31772">
                  <c:v>41867.832000000002</c:v>
                </c:pt>
                <c:pt idx="31773">
                  <c:v>41867.874000000003</c:v>
                </c:pt>
                <c:pt idx="31774">
                  <c:v>41867.915000000001</c:v>
                </c:pt>
                <c:pt idx="31775">
                  <c:v>41867.955999999998</c:v>
                </c:pt>
                <c:pt idx="31776">
                  <c:v>41867.998</c:v>
                </c:pt>
                <c:pt idx="31777">
                  <c:v>41868.040999999997</c:v>
                </c:pt>
                <c:pt idx="31778">
                  <c:v>41868.082999999999</c:v>
                </c:pt>
                <c:pt idx="31779">
                  <c:v>41868.124000000003</c:v>
                </c:pt>
                <c:pt idx="31780">
                  <c:v>41868.165000000001</c:v>
                </c:pt>
                <c:pt idx="31781">
                  <c:v>41868.207999999999</c:v>
                </c:pt>
                <c:pt idx="31782">
                  <c:v>41868.249000000003</c:v>
                </c:pt>
                <c:pt idx="31783">
                  <c:v>41868.290999999997</c:v>
                </c:pt>
                <c:pt idx="31784">
                  <c:v>41868.332999999999</c:v>
                </c:pt>
                <c:pt idx="31785">
                  <c:v>41868.375</c:v>
                </c:pt>
                <c:pt idx="31786">
                  <c:v>41868.415000000001</c:v>
                </c:pt>
                <c:pt idx="31787">
                  <c:v>41868.455999999998</c:v>
                </c:pt>
                <c:pt idx="31788">
                  <c:v>41868.499000000003</c:v>
                </c:pt>
                <c:pt idx="31789">
                  <c:v>41868.54</c:v>
                </c:pt>
                <c:pt idx="31790">
                  <c:v>41868.582000000002</c:v>
                </c:pt>
                <c:pt idx="31791">
                  <c:v>41868.624000000003</c:v>
                </c:pt>
                <c:pt idx="31792">
                  <c:v>41868.665999999997</c:v>
                </c:pt>
                <c:pt idx="31793">
                  <c:v>41868.705999999998</c:v>
                </c:pt>
                <c:pt idx="31794">
                  <c:v>41868.75</c:v>
                </c:pt>
                <c:pt idx="31795">
                  <c:v>41868.790999999997</c:v>
                </c:pt>
                <c:pt idx="31796">
                  <c:v>41868.832999999999</c:v>
                </c:pt>
                <c:pt idx="31797">
                  <c:v>41868.874000000003</c:v>
                </c:pt>
                <c:pt idx="31798">
                  <c:v>41868.915999999997</c:v>
                </c:pt>
                <c:pt idx="31799">
                  <c:v>41868.957000000002</c:v>
                </c:pt>
                <c:pt idx="31800">
                  <c:v>41868.999000000003</c:v>
                </c:pt>
                <c:pt idx="31801">
                  <c:v>41869.040000000001</c:v>
                </c:pt>
                <c:pt idx="31802">
                  <c:v>41869.082999999999</c:v>
                </c:pt>
                <c:pt idx="31803">
                  <c:v>41869.124000000003</c:v>
                </c:pt>
                <c:pt idx="31804">
                  <c:v>41869.165000000001</c:v>
                </c:pt>
                <c:pt idx="31805">
                  <c:v>41869.207999999999</c:v>
                </c:pt>
                <c:pt idx="31806">
                  <c:v>41869.249000000003</c:v>
                </c:pt>
                <c:pt idx="31807">
                  <c:v>41869.29</c:v>
                </c:pt>
                <c:pt idx="31808">
                  <c:v>41869.332999999999</c:v>
                </c:pt>
                <c:pt idx="31809">
                  <c:v>41869.374000000003</c:v>
                </c:pt>
                <c:pt idx="31810">
                  <c:v>41869.415999999997</c:v>
                </c:pt>
                <c:pt idx="31811">
                  <c:v>41869.457000000002</c:v>
                </c:pt>
                <c:pt idx="31812">
                  <c:v>41869.498</c:v>
                </c:pt>
                <c:pt idx="31813">
                  <c:v>41869.54</c:v>
                </c:pt>
                <c:pt idx="31814">
                  <c:v>41869.582000000002</c:v>
                </c:pt>
                <c:pt idx="31815">
                  <c:v>41869.623</c:v>
                </c:pt>
                <c:pt idx="31816">
                  <c:v>41869.665000000001</c:v>
                </c:pt>
                <c:pt idx="31817">
                  <c:v>41869.707000000002</c:v>
                </c:pt>
                <c:pt idx="31818">
                  <c:v>41869.748</c:v>
                </c:pt>
                <c:pt idx="31819">
                  <c:v>41869.790999999997</c:v>
                </c:pt>
                <c:pt idx="31820">
                  <c:v>41869.832000000002</c:v>
                </c:pt>
                <c:pt idx="31821">
                  <c:v>41869.874000000003</c:v>
                </c:pt>
                <c:pt idx="31822">
                  <c:v>41869.915000000001</c:v>
                </c:pt>
                <c:pt idx="31823">
                  <c:v>41869.957999999999</c:v>
                </c:pt>
                <c:pt idx="31824">
                  <c:v>41869.999000000003</c:v>
                </c:pt>
                <c:pt idx="31825">
                  <c:v>41870.040999999997</c:v>
                </c:pt>
                <c:pt idx="31826">
                  <c:v>41870.082000000002</c:v>
                </c:pt>
                <c:pt idx="31827">
                  <c:v>41870.124000000003</c:v>
                </c:pt>
                <c:pt idx="31828">
                  <c:v>41870.165000000001</c:v>
                </c:pt>
                <c:pt idx="31829">
                  <c:v>41870.205999999998</c:v>
                </c:pt>
                <c:pt idx="31830">
                  <c:v>41870.249000000003</c:v>
                </c:pt>
                <c:pt idx="31831">
                  <c:v>41870.29</c:v>
                </c:pt>
                <c:pt idx="31832">
                  <c:v>41870.332000000002</c:v>
                </c:pt>
                <c:pt idx="31833">
                  <c:v>41870.373</c:v>
                </c:pt>
                <c:pt idx="31834">
                  <c:v>41870.415000000001</c:v>
                </c:pt>
                <c:pt idx="31835">
                  <c:v>41870.457000000002</c:v>
                </c:pt>
                <c:pt idx="31836">
                  <c:v>41870.499000000003</c:v>
                </c:pt>
                <c:pt idx="31837">
                  <c:v>41870.540999999997</c:v>
                </c:pt>
                <c:pt idx="31838">
                  <c:v>41870.582000000002</c:v>
                </c:pt>
                <c:pt idx="31839">
                  <c:v>41870.624000000003</c:v>
                </c:pt>
                <c:pt idx="31840">
                  <c:v>41870.665999999997</c:v>
                </c:pt>
                <c:pt idx="31841">
                  <c:v>41870.707000000002</c:v>
                </c:pt>
                <c:pt idx="31842">
                  <c:v>41870.748</c:v>
                </c:pt>
                <c:pt idx="31843">
                  <c:v>41870.79</c:v>
                </c:pt>
                <c:pt idx="31844">
                  <c:v>41870.832000000002</c:v>
                </c:pt>
                <c:pt idx="31845">
                  <c:v>41870.874000000003</c:v>
                </c:pt>
                <c:pt idx="31846">
                  <c:v>41870.915999999997</c:v>
                </c:pt>
                <c:pt idx="31847">
                  <c:v>41870.957000000002</c:v>
                </c:pt>
                <c:pt idx="31848">
                  <c:v>41870.999000000003</c:v>
                </c:pt>
                <c:pt idx="31849">
                  <c:v>41871.040000000001</c:v>
                </c:pt>
                <c:pt idx="31850">
                  <c:v>41871.082999999999</c:v>
                </c:pt>
                <c:pt idx="31851">
                  <c:v>41871.123</c:v>
                </c:pt>
                <c:pt idx="31852">
                  <c:v>41871.165000000001</c:v>
                </c:pt>
                <c:pt idx="31853">
                  <c:v>41871.207000000002</c:v>
                </c:pt>
                <c:pt idx="31854">
                  <c:v>41871.248</c:v>
                </c:pt>
                <c:pt idx="31855">
                  <c:v>41871.290999999997</c:v>
                </c:pt>
                <c:pt idx="31856">
                  <c:v>41871.330999999998</c:v>
                </c:pt>
                <c:pt idx="31857">
                  <c:v>41871.374000000003</c:v>
                </c:pt>
                <c:pt idx="31858">
                  <c:v>41871.415999999997</c:v>
                </c:pt>
                <c:pt idx="31859">
                  <c:v>41871.457000000002</c:v>
                </c:pt>
                <c:pt idx="31860">
                  <c:v>41871.499000000003</c:v>
                </c:pt>
                <c:pt idx="31861">
                  <c:v>41871.54</c:v>
                </c:pt>
                <c:pt idx="31862">
                  <c:v>41871.580999999998</c:v>
                </c:pt>
                <c:pt idx="31863">
                  <c:v>41871.624000000003</c:v>
                </c:pt>
                <c:pt idx="31864">
                  <c:v>41871.665999999997</c:v>
                </c:pt>
                <c:pt idx="31865">
                  <c:v>41871.707000000002</c:v>
                </c:pt>
                <c:pt idx="31866">
                  <c:v>41871.749000000003</c:v>
                </c:pt>
                <c:pt idx="31867">
                  <c:v>41871.79</c:v>
                </c:pt>
                <c:pt idx="31868">
                  <c:v>41871.832000000002</c:v>
                </c:pt>
                <c:pt idx="31869">
                  <c:v>41871.874000000003</c:v>
                </c:pt>
                <c:pt idx="31870">
                  <c:v>41871.915000000001</c:v>
                </c:pt>
                <c:pt idx="31871">
                  <c:v>41871.957999999999</c:v>
                </c:pt>
                <c:pt idx="31872">
                  <c:v>41871.998</c:v>
                </c:pt>
                <c:pt idx="31873">
                  <c:v>41872.040999999997</c:v>
                </c:pt>
                <c:pt idx="31874">
                  <c:v>41872.080999999998</c:v>
                </c:pt>
                <c:pt idx="31875">
                  <c:v>41872.123</c:v>
                </c:pt>
                <c:pt idx="31876">
                  <c:v>41872.165000000001</c:v>
                </c:pt>
                <c:pt idx="31877">
                  <c:v>41872.207000000002</c:v>
                </c:pt>
                <c:pt idx="31878">
                  <c:v>41872.249000000003</c:v>
                </c:pt>
                <c:pt idx="31879">
                  <c:v>41872.290999999997</c:v>
                </c:pt>
                <c:pt idx="31880">
                  <c:v>41872.332000000002</c:v>
                </c:pt>
                <c:pt idx="31881">
                  <c:v>41872.373</c:v>
                </c:pt>
                <c:pt idx="31882">
                  <c:v>41872.415000000001</c:v>
                </c:pt>
                <c:pt idx="31883">
                  <c:v>41872.457999999999</c:v>
                </c:pt>
                <c:pt idx="31884">
                  <c:v>41872.5</c:v>
                </c:pt>
                <c:pt idx="31885">
                  <c:v>41872.54</c:v>
                </c:pt>
                <c:pt idx="31886">
                  <c:v>41872.580999999998</c:v>
                </c:pt>
                <c:pt idx="31887">
                  <c:v>41872.623</c:v>
                </c:pt>
                <c:pt idx="31888">
                  <c:v>41872.665999999997</c:v>
                </c:pt>
                <c:pt idx="31889">
                  <c:v>41872.707000000002</c:v>
                </c:pt>
                <c:pt idx="31890">
                  <c:v>41872.748</c:v>
                </c:pt>
                <c:pt idx="31891">
                  <c:v>41872.79</c:v>
                </c:pt>
                <c:pt idx="31892">
                  <c:v>41872.832000000002</c:v>
                </c:pt>
                <c:pt idx="31893">
                  <c:v>41872.873</c:v>
                </c:pt>
                <c:pt idx="31894">
                  <c:v>41872.915999999997</c:v>
                </c:pt>
                <c:pt idx="31895">
                  <c:v>41872.957999999999</c:v>
                </c:pt>
                <c:pt idx="31896">
                  <c:v>41872.998</c:v>
                </c:pt>
                <c:pt idx="31897">
                  <c:v>41873.040999999997</c:v>
                </c:pt>
                <c:pt idx="31898">
                  <c:v>41873.082999999999</c:v>
                </c:pt>
                <c:pt idx="31899">
                  <c:v>41873.124000000003</c:v>
                </c:pt>
                <c:pt idx="31900">
                  <c:v>41873.165999999997</c:v>
                </c:pt>
                <c:pt idx="31901">
                  <c:v>41873.207000000002</c:v>
                </c:pt>
                <c:pt idx="31902">
                  <c:v>41873.249000000003</c:v>
                </c:pt>
                <c:pt idx="31903">
                  <c:v>41873.29</c:v>
                </c:pt>
                <c:pt idx="31904">
                  <c:v>41873.332000000002</c:v>
                </c:pt>
                <c:pt idx="31905">
                  <c:v>41873.373</c:v>
                </c:pt>
                <c:pt idx="31906">
                  <c:v>41873.415999999997</c:v>
                </c:pt>
                <c:pt idx="31907">
                  <c:v>41873.457999999999</c:v>
                </c:pt>
                <c:pt idx="31908">
                  <c:v>41873.498</c:v>
                </c:pt>
                <c:pt idx="31909">
                  <c:v>41873.54</c:v>
                </c:pt>
                <c:pt idx="31910">
                  <c:v>41873.582000000002</c:v>
                </c:pt>
                <c:pt idx="31911">
                  <c:v>41873.623</c:v>
                </c:pt>
                <c:pt idx="31912">
                  <c:v>41873.665000000001</c:v>
                </c:pt>
                <c:pt idx="31913">
                  <c:v>41873.705999999998</c:v>
                </c:pt>
                <c:pt idx="31914">
                  <c:v>41873.749000000003</c:v>
                </c:pt>
                <c:pt idx="31915">
                  <c:v>41873.790999999997</c:v>
                </c:pt>
                <c:pt idx="31916">
                  <c:v>41873.832000000002</c:v>
                </c:pt>
                <c:pt idx="31917">
                  <c:v>41873.874000000003</c:v>
                </c:pt>
                <c:pt idx="31918">
                  <c:v>41873.915000000001</c:v>
                </c:pt>
                <c:pt idx="31919">
                  <c:v>41873.957999999999</c:v>
                </c:pt>
                <c:pt idx="31920">
                  <c:v>41873.998</c:v>
                </c:pt>
                <c:pt idx="31921">
                  <c:v>41874.04</c:v>
                </c:pt>
                <c:pt idx="31922">
                  <c:v>41874.082000000002</c:v>
                </c:pt>
                <c:pt idx="31923">
                  <c:v>41874.124000000003</c:v>
                </c:pt>
                <c:pt idx="31924">
                  <c:v>41874.165000000001</c:v>
                </c:pt>
                <c:pt idx="31925">
                  <c:v>41874.205999999998</c:v>
                </c:pt>
                <c:pt idx="31926">
                  <c:v>41874.249000000003</c:v>
                </c:pt>
                <c:pt idx="31927">
                  <c:v>41874.29</c:v>
                </c:pt>
                <c:pt idx="31928">
                  <c:v>41874.332000000002</c:v>
                </c:pt>
                <c:pt idx="31929">
                  <c:v>41874.373</c:v>
                </c:pt>
                <c:pt idx="31930">
                  <c:v>41874.415000000001</c:v>
                </c:pt>
                <c:pt idx="31931">
                  <c:v>41874.457000000002</c:v>
                </c:pt>
                <c:pt idx="31932">
                  <c:v>41874.499000000003</c:v>
                </c:pt>
                <c:pt idx="31933">
                  <c:v>41874.54</c:v>
                </c:pt>
                <c:pt idx="31934">
                  <c:v>41874.582999999999</c:v>
                </c:pt>
                <c:pt idx="31935">
                  <c:v>41874.624000000003</c:v>
                </c:pt>
                <c:pt idx="31936">
                  <c:v>41874.665000000001</c:v>
                </c:pt>
                <c:pt idx="31937">
                  <c:v>41874.707000000002</c:v>
                </c:pt>
                <c:pt idx="31938">
                  <c:v>41874.748</c:v>
                </c:pt>
                <c:pt idx="31939">
                  <c:v>41874.79</c:v>
                </c:pt>
                <c:pt idx="31940">
                  <c:v>41874.832000000002</c:v>
                </c:pt>
                <c:pt idx="31941">
                  <c:v>41874.873</c:v>
                </c:pt>
                <c:pt idx="31942">
                  <c:v>41874.915999999997</c:v>
                </c:pt>
                <c:pt idx="31943">
                  <c:v>41874.957000000002</c:v>
                </c:pt>
                <c:pt idx="31944">
                  <c:v>41874.998</c:v>
                </c:pt>
                <c:pt idx="31945">
                  <c:v>41875.040999999997</c:v>
                </c:pt>
                <c:pt idx="31946">
                  <c:v>41875.082000000002</c:v>
                </c:pt>
                <c:pt idx="31947">
                  <c:v>41875.124000000003</c:v>
                </c:pt>
                <c:pt idx="31948">
                  <c:v>41875.165000000001</c:v>
                </c:pt>
                <c:pt idx="31949">
                  <c:v>41875.207999999999</c:v>
                </c:pt>
                <c:pt idx="31950">
                  <c:v>41875.249000000003</c:v>
                </c:pt>
                <c:pt idx="31951">
                  <c:v>41875.29</c:v>
                </c:pt>
                <c:pt idx="31952">
                  <c:v>41875.332000000002</c:v>
                </c:pt>
                <c:pt idx="31953">
                  <c:v>41875.373</c:v>
                </c:pt>
                <c:pt idx="31954">
                  <c:v>41875.415999999997</c:v>
                </c:pt>
                <c:pt idx="31955">
                  <c:v>41875.455999999998</c:v>
                </c:pt>
                <c:pt idx="31956">
                  <c:v>41875.499000000003</c:v>
                </c:pt>
                <c:pt idx="31957">
                  <c:v>41875.540999999997</c:v>
                </c:pt>
                <c:pt idx="31958">
                  <c:v>41875.580999999998</c:v>
                </c:pt>
                <c:pt idx="31959">
                  <c:v>41875.623</c:v>
                </c:pt>
                <c:pt idx="31960">
                  <c:v>41875.665000000001</c:v>
                </c:pt>
                <c:pt idx="31961">
                  <c:v>41875.707000000002</c:v>
                </c:pt>
                <c:pt idx="31962">
                  <c:v>41875.749000000003</c:v>
                </c:pt>
                <c:pt idx="31963">
                  <c:v>41875.790999999997</c:v>
                </c:pt>
                <c:pt idx="31964">
                  <c:v>41875.830999999998</c:v>
                </c:pt>
                <c:pt idx="31965">
                  <c:v>41875.874000000003</c:v>
                </c:pt>
                <c:pt idx="31966">
                  <c:v>41875.915999999997</c:v>
                </c:pt>
                <c:pt idx="31967">
                  <c:v>41875.955999999998</c:v>
                </c:pt>
                <c:pt idx="31968">
                  <c:v>41875.998</c:v>
                </c:pt>
                <c:pt idx="31969">
                  <c:v>41876.04</c:v>
                </c:pt>
                <c:pt idx="31970">
                  <c:v>41876.080999999998</c:v>
                </c:pt>
                <c:pt idx="31971">
                  <c:v>41876.123</c:v>
                </c:pt>
                <c:pt idx="31972">
                  <c:v>41876.165999999997</c:v>
                </c:pt>
                <c:pt idx="31973">
                  <c:v>41876.207000000002</c:v>
                </c:pt>
                <c:pt idx="31974">
                  <c:v>41876.249000000003</c:v>
                </c:pt>
                <c:pt idx="31975">
                  <c:v>41876.29</c:v>
                </c:pt>
                <c:pt idx="31976">
                  <c:v>41876.332000000002</c:v>
                </c:pt>
                <c:pt idx="31977">
                  <c:v>41876.374000000003</c:v>
                </c:pt>
                <c:pt idx="31978">
                  <c:v>41876.415999999997</c:v>
                </c:pt>
                <c:pt idx="31979">
                  <c:v>41876.457999999999</c:v>
                </c:pt>
                <c:pt idx="31980">
                  <c:v>41876.498</c:v>
                </c:pt>
                <c:pt idx="31981">
                  <c:v>41876.540999999997</c:v>
                </c:pt>
                <c:pt idx="31982">
                  <c:v>41876.582000000002</c:v>
                </c:pt>
                <c:pt idx="31983">
                  <c:v>41876.625</c:v>
                </c:pt>
                <c:pt idx="31984">
                  <c:v>41876.665000000001</c:v>
                </c:pt>
                <c:pt idx="31985">
                  <c:v>41876.707000000002</c:v>
                </c:pt>
                <c:pt idx="31986">
                  <c:v>41876.749000000003</c:v>
                </c:pt>
                <c:pt idx="31987">
                  <c:v>41876.79</c:v>
                </c:pt>
                <c:pt idx="31988">
                  <c:v>41876.832000000002</c:v>
                </c:pt>
                <c:pt idx="31989">
                  <c:v>41876.874000000003</c:v>
                </c:pt>
                <c:pt idx="31990">
                  <c:v>41876.915999999997</c:v>
                </c:pt>
                <c:pt idx="31991">
                  <c:v>41876.957000000002</c:v>
                </c:pt>
                <c:pt idx="31992">
                  <c:v>41876.998</c:v>
                </c:pt>
                <c:pt idx="31993">
                  <c:v>41877.040000000001</c:v>
                </c:pt>
                <c:pt idx="31994">
                  <c:v>41877.082000000002</c:v>
                </c:pt>
                <c:pt idx="31995">
                  <c:v>41877.124000000003</c:v>
                </c:pt>
                <c:pt idx="31996">
                  <c:v>41877.165999999997</c:v>
                </c:pt>
                <c:pt idx="31997">
                  <c:v>41877.207000000002</c:v>
                </c:pt>
                <c:pt idx="31998">
                  <c:v>41877.249000000003</c:v>
                </c:pt>
                <c:pt idx="31999">
                  <c:v>41877.290999999997</c:v>
                </c:pt>
                <c:pt idx="32000">
                  <c:v>41877.332999999999</c:v>
                </c:pt>
                <c:pt idx="32001">
                  <c:v>41877.374000000003</c:v>
                </c:pt>
                <c:pt idx="32002">
                  <c:v>41877.415999999997</c:v>
                </c:pt>
                <c:pt idx="32003">
                  <c:v>41877.457999999999</c:v>
                </c:pt>
                <c:pt idx="32004">
                  <c:v>41877.499000000003</c:v>
                </c:pt>
                <c:pt idx="32005">
                  <c:v>41877.540999999997</c:v>
                </c:pt>
                <c:pt idx="32006">
                  <c:v>41877.582999999999</c:v>
                </c:pt>
                <c:pt idx="32007">
                  <c:v>41877.623</c:v>
                </c:pt>
                <c:pt idx="32008">
                  <c:v>41877.665000000001</c:v>
                </c:pt>
                <c:pt idx="32009">
                  <c:v>41877.705999999998</c:v>
                </c:pt>
                <c:pt idx="32010">
                  <c:v>41877.748</c:v>
                </c:pt>
                <c:pt idx="32011">
                  <c:v>41877.790999999997</c:v>
                </c:pt>
                <c:pt idx="32012">
                  <c:v>41877.832000000002</c:v>
                </c:pt>
                <c:pt idx="32013">
                  <c:v>41877.874000000003</c:v>
                </c:pt>
                <c:pt idx="32014">
                  <c:v>41877.915000000001</c:v>
                </c:pt>
                <c:pt idx="32015">
                  <c:v>41877.957000000002</c:v>
                </c:pt>
                <c:pt idx="32016">
                  <c:v>41878</c:v>
                </c:pt>
                <c:pt idx="32017">
                  <c:v>41878.04</c:v>
                </c:pt>
                <c:pt idx="32018">
                  <c:v>41878.080999999998</c:v>
                </c:pt>
                <c:pt idx="32019">
                  <c:v>41878.124000000003</c:v>
                </c:pt>
                <c:pt idx="32020">
                  <c:v>41878.165000000001</c:v>
                </c:pt>
                <c:pt idx="32021">
                  <c:v>41878.207000000002</c:v>
                </c:pt>
                <c:pt idx="32022">
                  <c:v>41878.249000000003</c:v>
                </c:pt>
                <c:pt idx="32023">
                  <c:v>41878.290999999997</c:v>
                </c:pt>
                <c:pt idx="32024">
                  <c:v>41878.332999999999</c:v>
                </c:pt>
                <c:pt idx="32025">
                  <c:v>41878.375</c:v>
                </c:pt>
                <c:pt idx="32026">
                  <c:v>41878.415999999997</c:v>
                </c:pt>
                <c:pt idx="32027">
                  <c:v>41878.457000000002</c:v>
                </c:pt>
                <c:pt idx="32028">
                  <c:v>41878.499000000003</c:v>
                </c:pt>
                <c:pt idx="32029">
                  <c:v>41878.54</c:v>
                </c:pt>
                <c:pt idx="32030">
                  <c:v>41878.582999999999</c:v>
                </c:pt>
                <c:pt idx="32031">
                  <c:v>41878.623</c:v>
                </c:pt>
                <c:pt idx="32032">
                  <c:v>41878.665999999997</c:v>
                </c:pt>
                <c:pt idx="32033">
                  <c:v>41878.707000000002</c:v>
                </c:pt>
                <c:pt idx="32034">
                  <c:v>41878.749000000003</c:v>
                </c:pt>
                <c:pt idx="32035">
                  <c:v>41878.79</c:v>
                </c:pt>
                <c:pt idx="32036">
                  <c:v>41878.832000000002</c:v>
                </c:pt>
                <c:pt idx="32037">
                  <c:v>41878.874000000003</c:v>
                </c:pt>
                <c:pt idx="32038">
                  <c:v>41878.915000000001</c:v>
                </c:pt>
                <c:pt idx="32039">
                  <c:v>41878.957999999999</c:v>
                </c:pt>
                <c:pt idx="32040">
                  <c:v>41878.999000000003</c:v>
                </c:pt>
                <c:pt idx="32041">
                  <c:v>41879.040000000001</c:v>
                </c:pt>
                <c:pt idx="32042">
                  <c:v>41879.082000000002</c:v>
                </c:pt>
                <c:pt idx="32043">
                  <c:v>41879.124000000003</c:v>
                </c:pt>
                <c:pt idx="32044">
                  <c:v>41879.165999999997</c:v>
                </c:pt>
                <c:pt idx="32045">
                  <c:v>41879.207000000002</c:v>
                </c:pt>
                <c:pt idx="32046">
                  <c:v>41879.248</c:v>
                </c:pt>
                <c:pt idx="32047">
                  <c:v>41879.29</c:v>
                </c:pt>
                <c:pt idx="32048">
                  <c:v>41879.330999999998</c:v>
                </c:pt>
                <c:pt idx="32049">
                  <c:v>41879.374000000003</c:v>
                </c:pt>
                <c:pt idx="32050">
                  <c:v>41879.415000000001</c:v>
                </c:pt>
                <c:pt idx="32051">
                  <c:v>41879.457999999999</c:v>
                </c:pt>
                <c:pt idx="32052">
                  <c:v>41879.498</c:v>
                </c:pt>
                <c:pt idx="32053">
                  <c:v>41879.54</c:v>
                </c:pt>
                <c:pt idx="32054">
                  <c:v>41879.582999999999</c:v>
                </c:pt>
                <c:pt idx="32055">
                  <c:v>41879.624000000003</c:v>
                </c:pt>
                <c:pt idx="32056">
                  <c:v>41879.665999999997</c:v>
                </c:pt>
                <c:pt idx="32057">
                  <c:v>41879.707000000002</c:v>
                </c:pt>
                <c:pt idx="32058">
                  <c:v>41879.749000000003</c:v>
                </c:pt>
                <c:pt idx="32059">
                  <c:v>41879.790999999997</c:v>
                </c:pt>
                <c:pt idx="32060">
                  <c:v>41879.830999999998</c:v>
                </c:pt>
                <c:pt idx="32061">
                  <c:v>41879.874000000003</c:v>
                </c:pt>
                <c:pt idx="32062">
                  <c:v>41879.915999999997</c:v>
                </c:pt>
                <c:pt idx="32063">
                  <c:v>41879.957999999999</c:v>
                </c:pt>
                <c:pt idx="32064">
                  <c:v>41879.999000000003</c:v>
                </c:pt>
                <c:pt idx="32065">
                  <c:v>41880.04</c:v>
                </c:pt>
                <c:pt idx="32066">
                  <c:v>41880.082000000002</c:v>
                </c:pt>
                <c:pt idx="32067">
                  <c:v>41880.124000000003</c:v>
                </c:pt>
                <c:pt idx="32068">
                  <c:v>41880.165000000001</c:v>
                </c:pt>
                <c:pt idx="32069">
                  <c:v>41880.207999999999</c:v>
                </c:pt>
                <c:pt idx="32070">
                  <c:v>41880.248</c:v>
                </c:pt>
                <c:pt idx="32071">
                  <c:v>41880.290999999997</c:v>
                </c:pt>
                <c:pt idx="32072">
                  <c:v>41880.332000000002</c:v>
                </c:pt>
                <c:pt idx="32073">
                  <c:v>41880.373</c:v>
                </c:pt>
                <c:pt idx="32074">
                  <c:v>41880.415999999997</c:v>
                </c:pt>
                <c:pt idx="32075">
                  <c:v>41880.457999999999</c:v>
                </c:pt>
                <c:pt idx="32076">
                  <c:v>41880.498</c:v>
                </c:pt>
                <c:pt idx="32077">
                  <c:v>41880.540999999997</c:v>
                </c:pt>
                <c:pt idx="32078">
                  <c:v>41880.582000000002</c:v>
                </c:pt>
                <c:pt idx="32079">
                  <c:v>41880.624000000003</c:v>
                </c:pt>
                <c:pt idx="32080">
                  <c:v>41880.665000000001</c:v>
                </c:pt>
                <c:pt idx="32081">
                  <c:v>41880.705999999998</c:v>
                </c:pt>
                <c:pt idx="32082">
                  <c:v>41880.75</c:v>
                </c:pt>
                <c:pt idx="32083">
                  <c:v>41880.790999999997</c:v>
                </c:pt>
                <c:pt idx="32084">
                  <c:v>41880.830999999998</c:v>
                </c:pt>
                <c:pt idx="32085">
                  <c:v>41880.873</c:v>
                </c:pt>
                <c:pt idx="32086">
                  <c:v>41880.915000000001</c:v>
                </c:pt>
                <c:pt idx="32087">
                  <c:v>41880.957000000002</c:v>
                </c:pt>
                <c:pt idx="32088">
                  <c:v>41880.999000000003</c:v>
                </c:pt>
                <c:pt idx="32089">
                  <c:v>41881.040999999997</c:v>
                </c:pt>
                <c:pt idx="32090">
                  <c:v>41881.082000000002</c:v>
                </c:pt>
                <c:pt idx="32091">
                  <c:v>41881.124000000003</c:v>
                </c:pt>
                <c:pt idx="32092">
                  <c:v>41881.165999999997</c:v>
                </c:pt>
                <c:pt idx="32093">
                  <c:v>41881.207999999999</c:v>
                </c:pt>
                <c:pt idx="32094">
                  <c:v>41881.248</c:v>
                </c:pt>
                <c:pt idx="32095">
                  <c:v>41881.290999999997</c:v>
                </c:pt>
                <c:pt idx="32096">
                  <c:v>41881.332000000002</c:v>
                </c:pt>
                <c:pt idx="32097">
                  <c:v>41881.374000000003</c:v>
                </c:pt>
                <c:pt idx="32098">
                  <c:v>41881.415000000001</c:v>
                </c:pt>
                <c:pt idx="32099">
                  <c:v>41881.457000000002</c:v>
                </c:pt>
                <c:pt idx="32100">
                  <c:v>41881.498</c:v>
                </c:pt>
                <c:pt idx="32101">
                  <c:v>41881.540999999997</c:v>
                </c:pt>
                <c:pt idx="32102">
                  <c:v>41881.582000000002</c:v>
                </c:pt>
                <c:pt idx="32103">
                  <c:v>41881.624000000003</c:v>
                </c:pt>
                <c:pt idx="32104">
                  <c:v>41881.665000000001</c:v>
                </c:pt>
                <c:pt idx="32105">
                  <c:v>41881.707999999999</c:v>
                </c:pt>
                <c:pt idx="32106">
                  <c:v>41881.749000000003</c:v>
                </c:pt>
                <c:pt idx="32107">
                  <c:v>41881.790999999997</c:v>
                </c:pt>
                <c:pt idx="32108">
                  <c:v>41881.830999999998</c:v>
                </c:pt>
                <c:pt idx="32109">
                  <c:v>41881.875</c:v>
                </c:pt>
                <c:pt idx="32110">
                  <c:v>41881.915999999997</c:v>
                </c:pt>
                <c:pt idx="32111">
                  <c:v>41881.957000000002</c:v>
                </c:pt>
                <c:pt idx="32112">
                  <c:v>41882</c:v>
                </c:pt>
                <c:pt idx="32113">
                  <c:v>41882.04</c:v>
                </c:pt>
                <c:pt idx="32114">
                  <c:v>41882.082000000002</c:v>
                </c:pt>
                <c:pt idx="32115">
                  <c:v>41882.124000000003</c:v>
                </c:pt>
                <c:pt idx="32116">
                  <c:v>41882.167000000001</c:v>
                </c:pt>
                <c:pt idx="32117">
                  <c:v>41882.207000000002</c:v>
                </c:pt>
                <c:pt idx="32118">
                  <c:v>41882.249000000003</c:v>
                </c:pt>
                <c:pt idx="32119">
                  <c:v>41882.290999999997</c:v>
                </c:pt>
                <c:pt idx="32120">
                  <c:v>41882.332000000002</c:v>
                </c:pt>
                <c:pt idx="32121">
                  <c:v>41882.374000000003</c:v>
                </c:pt>
                <c:pt idx="32122">
                  <c:v>41882.415000000001</c:v>
                </c:pt>
                <c:pt idx="32123">
                  <c:v>41882.457999999999</c:v>
                </c:pt>
                <c:pt idx="32124">
                  <c:v>41882.498</c:v>
                </c:pt>
                <c:pt idx="32125">
                  <c:v>41882.54</c:v>
                </c:pt>
                <c:pt idx="32126">
                  <c:v>41882.582999999999</c:v>
                </c:pt>
                <c:pt idx="32127">
                  <c:v>41882.625</c:v>
                </c:pt>
                <c:pt idx="32128">
                  <c:v>41882.665999999997</c:v>
                </c:pt>
                <c:pt idx="32129">
                  <c:v>41882.707000000002</c:v>
                </c:pt>
                <c:pt idx="32130">
                  <c:v>41882.748</c:v>
                </c:pt>
                <c:pt idx="32131">
                  <c:v>41882.790999999997</c:v>
                </c:pt>
                <c:pt idx="32132">
                  <c:v>41882.832000000002</c:v>
                </c:pt>
                <c:pt idx="32133">
                  <c:v>41882.874000000003</c:v>
                </c:pt>
                <c:pt idx="32134">
                  <c:v>41882.915000000001</c:v>
                </c:pt>
                <c:pt idx="32135">
                  <c:v>41882.957999999999</c:v>
                </c:pt>
                <c:pt idx="32136">
                  <c:v>41882.998</c:v>
                </c:pt>
                <c:pt idx="32137">
                  <c:v>41883.040999999997</c:v>
                </c:pt>
                <c:pt idx="32138">
                  <c:v>41883.082000000002</c:v>
                </c:pt>
                <c:pt idx="32139">
                  <c:v>41883.124000000003</c:v>
                </c:pt>
                <c:pt idx="32140">
                  <c:v>41883.165999999997</c:v>
                </c:pt>
                <c:pt idx="32141">
                  <c:v>41883.207000000002</c:v>
                </c:pt>
                <c:pt idx="32142">
                  <c:v>41883.248</c:v>
                </c:pt>
                <c:pt idx="32143">
                  <c:v>41883.29</c:v>
                </c:pt>
                <c:pt idx="32144">
                  <c:v>41883.332000000002</c:v>
                </c:pt>
                <c:pt idx="32145">
                  <c:v>41883.375</c:v>
                </c:pt>
                <c:pt idx="32146">
                  <c:v>41883.415000000001</c:v>
                </c:pt>
                <c:pt idx="32147">
                  <c:v>41883.457000000002</c:v>
                </c:pt>
                <c:pt idx="32148">
                  <c:v>41883.499000000003</c:v>
                </c:pt>
                <c:pt idx="32149">
                  <c:v>41883.54</c:v>
                </c:pt>
                <c:pt idx="32150">
                  <c:v>41883.580999999998</c:v>
                </c:pt>
                <c:pt idx="32151">
                  <c:v>41883.625</c:v>
                </c:pt>
                <c:pt idx="32152">
                  <c:v>41883.665000000001</c:v>
                </c:pt>
                <c:pt idx="32153">
                  <c:v>41883.705999999998</c:v>
                </c:pt>
                <c:pt idx="32154">
                  <c:v>41883.748</c:v>
                </c:pt>
                <c:pt idx="32155">
                  <c:v>41883.790999999997</c:v>
                </c:pt>
                <c:pt idx="32156">
                  <c:v>41883.830999999998</c:v>
                </c:pt>
                <c:pt idx="32157">
                  <c:v>41883.873</c:v>
                </c:pt>
                <c:pt idx="32158">
                  <c:v>41883.915000000001</c:v>
                </c:pt>
                <c:pt idx="32159">
                  <c:v>41883.957000000002</c:v>
                </c:pt>
                <c:pt idx="32160">
                  <c:v>41883.999000000003</c:v>
                </c:pt>
                <c:pt idx="32161">
                  <c:v>41884.040999999997</c:v>
                </c:pt>
                <c:pt idx="32162">
                  <c:v>41884.080999999998</c:v>
                </c:pt>
                <c:pt idx="32163">
                  <c:v>41884.123</c:v>
                </c:pt>
                <c:pt idx="32164">
                  <c:v>41884.165999999997</c:v>
                </c:pt>
                <c:pt idx="32165">
                  <c:v>41884.207000000002</c:v>
                </c:pt>
                <c:pt idx="32166">
                  <c:v>41884.25</c:v>
                </c:pt>
                <c:pt idx="32167">
                  <c:v>41884.29</c:v>
                </c:pt>
                <c:pt idx="32168">
                  <c:v>41884.332000000002</c:v>
                </c:pt>
                <c:pt idx="32169">
                  <c:v>41884.375</c:v>
                </c:pt>
                <c:pt idx="32170">
                  <c:v>41884.415000000001</c:v>
                </c:pt>
                <c:pt idx="32171">
                  <c:v>41884.457000000002</c:v>
                </c:pt>
                <c:pt idx="32172">
                  <c:v>41884.498</c:v>
                </c:pt>
                <c:pt idx="32173">
                  <c:v>41884.542000000001</c:v>
                </c:pt>
                <c:pt idx="32174">
                  <c:v>41884.582999999999</c:v>
                </c:pt>
                <c:pt idx="32175">
                  <c:v>41884.623</c:v>
                </c:pt>
                <c:pt idx="32176">
                  <c:v>41884.665999999997</c:v>
                </c:pt>
                <c:pt idx="32177">
                  <c:v>41884.707999999999</c:v>
                </c:pt>
                <c:pt idx="32178">
                  <c:v>41884.748</c:v>
                </c:pt>
                <c:pt idx="32179">
                  <c:v>41884.790999999997</c:v>
                </c:pt>
                <c:pt idx="32180">
                  <c:v>41884.832999999999</c:v>
                </c:pt>
                <c:pt idx="32181">
                  <c:v>41884.873</c:v>
                </c:pt>
                <c:pt idx="32182">
                  <c:v>41884.915999999997</c:v>
                </c:pt>
                <c:pt idx="32183">
                  <c:v>41884.957999999999</c:v>
                </c:pt>
                <c:pt idx="32184">
                  <c:v>41884.999000000003</c:v>
                </c:pt>
                <c:pt idx="32185">
                  <c:v>41885.040999999997</c:v>
                </c:pt>
                <c:pt idx="32186">
                  <c:v>41885.082000000002</c:v>
                </c:pt>
                <c:pt idx="32187">
                  <c:v>41885.124000000003</c:v>
                </c:pt>
                <c:pt idx="32188">
                  <c:v>41885.165000000001</c:v>
                </c:pt>
                <c:pt idx="32189">
                  <c:v>41885.207000000002</c:v>
                </c:pt>
                <c:pt idx="32190">
                  <c:v>41885.249000000003</c:v>
                </c:pt>
                <c:pt idx="32191">
                  <c:v>41885.29</c:v>
                </c:pt>
                <c:pt idx="32192">
                  <c:v>41885.332000000002</c:v>
                </c:pt>
                <c:pt idx="32193">
                  <c:v>41885.373</c:v>
                </c:pt>
                <c:pt idx="32194">
                  <c:v>41885.415000000001</c:v>
                </c:pt>
                <c:pt idx="32195">
                  <c:v>41885.457999999999</c:v>
                </c:pt>
                <c:pt idx="32196">
                  <c:v>41885.5</c:v>
                </c:pt>
                <c:pt idx="32197">
                  <c:v>41885.540999999997</c:v>
                </c:pt>
                <c:pt idx="32198">
                  <c:v>41885.582999999999</c:v>
                </c:pt>
                <c:pt idx="32199">
                  <c:v>41885.625</c:v>
                </c:pt>
                <c:pt idx="32200">
                  <c:v>41885.665999999997</c:v>
                </c:pt>
                <c:pt idx="32201">
                  <c:v>41885.705999999998</c:v>
                </c:pt>
                <c:pt idx="32202">
                  <c:v>41885.749000000003</c:v>
                </c:pt>
                <c:pt idx="32203">
                  <c:v>41885.79</c:v>
                </c:pt>
                <c:pt idx="32204">
                  <c:v>41885.832999999999</c:v>
                </c:pt>
                <c:pt idx="32205">
                  <c:v>41885.875</c:v>
                </c:pt>
                <c:pt idx="32206">
                  <c:v>41885.915000000001</c:v>
                </c:pt>
                <c:pt idx="32207">
                  <c:v>41885.955999999998</c:v>
                </c:pt>
                <c:pt idx="32208">
                  <c:v>41885.999000000003</c:v>
                </c:pt>
                <c:pt idx="32209">
                  <c:v>41886.04</c:v>
                </c:pt>
                <c:pt idx="32210">
                  <c:v>41886.082000000002</c:v>
                </c:pt>
                <c:pt idx="32211">
                  <c:v>41886.123</c:v>
                </c:pt>
                <c:pt idx="32212">
                  <c:v>41886.165999999997</c:v>
                </c:pt>
                <c:pt idx="32213">
                  <c:v>41886.207000000002</c:v>
                </c:pt>
                <c:pt idx="32214">
                  <c:v>41886.249000000003</c:v>
                </c:pt>
                <c:pt idx="32215">
                  <c:v>41886.29</c:v>
                </c:pt>
                <c:pt idx="32216">
                  <c:v>41886.332999999999</c:v>
                </c:pt>
                <c:pt idx="32217">
                  <c:v>41886.374000000003</c:v>
                </c:pt>
                <c:pt idx="32218">
                  <c:v>41886.415000000001</c:v>
                </c:pt>
                <c:pt idx="32219">
                  <c:v>41886.455999999998</c:v>
                </c:pt>
                <c:pt idx="32220">
                  <c:v>41886.499000000003</c:v>
                </c:pt>
                <c:pt idx="32221">
                  <c:v>41886.54</c:v>
                </c:pt>
                <c:pt idx="32222">
                  <c:v>41886.582999999999</c:v>
                </c:pt>
                <c:pt idx="32223">
                  <c:v>41886.625</c:v>
                </c:pt>
                <c:pt idx="32224">
                  <c:v>41886.665000000001</c:v>
                </c:pt>
                <c:pt idx="32225">
                  <c:v>41886.707999999999</c:v>
                </c:pt>
                <c:pt idx="32226">
                  <c:v>41886.748</c:v>
                </c:pt>
                <c:pt idx="32227">
                  <c:v>41886.790999999997</c:v>
                </c:pt>
                <c:pt idx="32228">
                  <c:v>41886.832000000002</c:v>
                </c:pt>
                <c:pt idx="32229">
                  <c:v>41886.874000000003</c:v>
                </c:pt>
                <c:pt idx="32230">
                  <c:v>41886.915999999997</c:v>
                </c:pt>
                <c:pt idx="32231">
                  <c:v>41886.957000000002</c:v>
                </c:pt>
                <c:pt idx="32232">
                  <c:v>41886.998</c:v>
                </c:pt>
                <c:pt idx="32233">
                  <c:v>41887.040000000001</c:v>
                </c:pt>
                <c:pt idx="32234">
                  <c:v>41887.082999999999</c:v>
                </c:pt>
                <c:pt idx="32235">
                  <c:v>41887.124000000003</c:v>
                </c:pt>
                <c:pt idx="32236">
                  <c:v>41887.165000000001</c:v>
                </c:pt>
                <c:pt idx="32237">
                  <c:v>41887.207000000002</c:v>
                </c:pt>
                <c:pt idx="32238">
                  <c:v>41887.248</c:v>
                </c:pt>
                <c:pt idx="32239">
                  <c:v>41887.290999999997</c:v>
                </c:pt>
                <c:pt idx="32240">
                  <c:v>41887.332000000002</c:v>
                </c:pt>
                <c:pt idx="32241">
                  <c:v>41887.374000000003</c:v>
                </c:pt>
                <c:pt idx="32242">
                  <c:v>41887.415000000001</c:v>
                </c:pt>
                <c:pt idx="32243">
                  <c:v>41887.455999999998</c:v>
                </c:pt>
                <c:pt idx="32244">
                  <c:v>41887.499000000003</c:v>
                </c:pt>
                <c:pt idx="32245">
                  <c:v>41887.54</c:v>
                </c:pt>
                <c:pt idx="32246">
                  <c:v>41887.582000000002</c:v>
                </c:pt>
                <c:pt idx="32247">
                  <c:v>41887.623</c:v>
                </c:pt>
                <c:pt idx="32248">
                  <c:v>41887.665999999997</c:v>
                </c:pt>
                <c:pt idx="32249">
                  <c:v>41887.705999999998</c:v>
                </c:pt>
                <c:pt idx="32250">
                  <c:v>41887.748</c:v>
                </c:pt>
                <c:pt idx="32251">
                  <c:v>41887.792000000001</c:v>
                </c:pt>
                <c:pt idx="32252">
                  <c:v>41887.830999999998</c:v>
                </c:pt>
                <c:pt idx="32253">
                  <c:v>41887.874000000003</c:v>
                </c:pt>
                <c:pt idx="32254">
                  <c:v>41887.915000000001</c:v>
                </c:pt>
                <c:pt idx="32255">
                  <c:v>41887.957000000002</c:v>
                </c:pt>
                <c:pt idx="32256">
                  <c:v>41887.999000000003</c:v>
                </c:pt>
                <c:pt idx="32257">
                  <c:v>41888.04</c:v>
                </c:pt>
                <c:pt idx="32258">
                  <c:v>41888.080999999998</c:v>
                </c:pt>
                <c:pt idx="32259">
                  <c:v>41888.124000000003</c:v>
                </c:pt>
                <c:pt idx="32260">
                  <c:v>41888.167000000001</c:v>
                </c:pt>
                <c:pt idx="32261">
                  <c:v>41888.205999999998</c:v>
                </c:pt>
                <c:pt idx="32262">
                  <c:v>41888.249000000003</c:v>
                </c:pt>
                <c:pt idx="32263">
                  <c:v>41888.29</c:v>
                </c:pt>
                <c:pt idx="32264">
                  <c:v>41888.330999999998</c:v>
                </c:pt>
                <c:pt idx="32265">
                  <c:v>41888.374000000003</c:v>
                </c:pt>
                <c:pt idx="32266">
                  <c:v>41888.415000000001</c:v>
                </c:pt>
                <c:pt idx="32267">
                  <c:v>41888.457999999999</c:v>
                </c:pt>
                <c:pt idx="32268">
                  <c:v>41888.499000000003</c:v>
                </c:pt>
                <c:pt idx="32269">
                  <c:v>41888.54</c:v>
                </c:pt>
                <c:pt idx="32270">
                  <c:v>41888.582999999999</c:v>
                </c:pt>
                <c:pt idx="32271">
                  <c:v>41888.623</c:v>
                </c:pt>
                <c:pt idx="32272">
                  <c:v>41888.665999999997</c:v>
                </c:pt>
                <c:pt idx="32273">
                  <c:v>41888.707000000002</c:v>
                </c:pt>
                <c:pt idx="32274">
                  <c:v>41888.749000000003</c:v>
                </c:pt>
                <c:pt idx="32275">
                  <c:v>41888.79</c:v>
                </c:pt>
                <c:pt idx="32276">
                  <c:v>41888.832999999999</c:v>
                </c:pt>
                <c:pt idx="32277">
                  <c:v>41888.874000000003</c:v>
                </c:pt>
                <c:pt idx="32278">
                  <c:v>41888.917000000001</c:v>
                </c:pt>
                <c:pt idx="32279">
                  <c:v>41888.957000000002</c:v>
                </c:pt>
                <c:pt idx="32280">
                  <c:v>41888.998</c:v>
                </c:pt>
                <c:pt idx="32281">
                  <c:v>41889.042000000001</c:v>
                </c:pt>
                <c:pt idx="32282">
                  <c:v>41889.082000000002</c:v>
                </c:pt>
                <c:pt idx="32283">
                  <c:v>41889.123</c:v>
                </c:pt>
                <c:pt idx="32284">
                  <c:v>41889.165999999997</c:v>
                </c:pt>
                <c:pt idx="32285">
                  <c:v>41889.205999999998</c:v>
                </c:pt>
                <c:pt idx="32286">
                  <c:v>41889.249000000003</c:v>
                </c:pt>
                <c:pt idx="32287">
                  <c:v>41889.290999999997</c:v>
                </c:pt>
                <c:pt idx="32288">
                  <c:v>41889.332000000002</c:v>
                </c:pt>
                <c:pt idx="32289">
                  <c:v>41889.375</c:v>
                </c:pt>
                <c:pt idx="32290">
                  <c:v>41889.415999999997</c:v>
                </c:pt>
                <c:pt idx="32291">
                  <c:v>41889.457999999999</c:v>
                </c:pt>
                <c:pt idx="32292">
                  <c:v>41889.499000000003</c:v>
                </c:pt>
                <c:pt idx="32293">
                  <c:v>41889.540999999997</c:v>
                </c:pt>
                <c:pt idx="32294">
                  <c:v>41889.582999999999</c:v>
                </c:pt>
                <c:pt idx="32295">
                  <c:v>41889.623</c:v>
                </c:pt>
                <c:pt idx="32296">
                  <c:v>41889.665000000001</c:v>
                </c:pt>
                <c:pt idx="32297">
                  <c:v>41889.705999999998</c:v>
                </c:pt>
                <c:pt idx="32298">
                  <c:v>41889.748</c:v>
                </c:pt>
                <c:pt idx="32299">
                  <c:v>41889.79</c:v>
                </c:pt>
                <c:pt idx="32300">
                  <c:v>41889.832999999999</c:v>
                </c:pt>
                <c:pt idx="32301">
                  <c:v>41889.874000000003</c:v>
                </c:pt>
                <c:pt idx="32302">
                  <c:v>41889.915000000001</c:v>
                </c:pt>
                <c:pt idx="32303">
                  <c:v>41889.957000000002</c:v>
                </c:pt>
                <c:pt idx="32304">
                  <c:v>41889.999000000003</c:v>
                </c:pt>
                <c:pt idx="32305">
                  <c:v>41890.040999999997</c:v>
                </c:pt>
                <c:pt idx="32306">
                  <c:v>41890.082999999999</c:v>
                </c:pt>
                <c:pt idx="32307">
                  <c:v>41890.125</c:v>
                </c:pt>
                <c:pt idx="32308">
                  <c:v>41890.165000000001</c:v>
                </c:pt>
                <c:pt idx="32309">
                  <c:v>41890.205999999998</c:v>
                </c:pt>
                <c:pt idx="32310">
                  <c:v>41890.25</c:v>
                </c:pt>
                <c:pt idx="32311">
                  <c:v>41890.29</c:v>
                </c:pt>
                <c:pt idx="32312">
                  <c:v>41890.332999999999</c:v>
                </c:pt>
                <c:pt idx="32313">
                  <c:v>41890.375</c:v>
                </c:pt>
                <c:pt idx="32314">
                  <c:v>41890.417000000001</c:v>
                </c:pt>
                <c:pt idx="32315">
                  <c:v>41890.457000000002</c:v>
                </c:pt>
                <c:pt idx="32316">
                  <c:v>41890.498</c:v>
                </c:pt>
                <c:pt idx="32317">
                  <c:v>41890.540999999997</c:v>
                </c:pt>
                <c:pt idx="32318">
                  <c:v>41890.582000000002</c:v>
                </c:pt>
                <c:pt idx="32319">
                  <c:v>41890.625</c:v>
                </c:pt>
                <c:pt idx="32320">
                  <c:v>41890.665000000001</c:v>
                </c:pt>
                <c:pt idx="32321">
                  <c:v>41890.707999999999</c:v>
                </c:pt>
                <c:pt idx="32322">
                  <c:v>41890.75</c:v>
                </c:pt>
                <c:pt idx="32323">
                  <c:v>41890.79</c:v>
                </c:pt>
                <c:pt idx="32324">
                  <c:v>41890.832999999999</c:v>
                </c:pt>
                <c:pt idx="32325">
                  <c:v>41890.874000000003</c:v>
                </c:pt>
                <c:pt idx="32326">
                  <c:v>41890.917000000001</c:v>
                </c:pt>
                <c:pt idx="32327">
                  <c:v>41890.957999999999</c:v>
                </c:pt>
                <c:pt idx="32328">
                  <c:v>41891</c:v>
                </c:pt>
                <c:pt idx="32329">
                  <c:v>41891.042000000001</c:v>
                </c:pt>
                <c:pt idx="32330">
                  <c:v>41891.082999999999</c:v>
                </c:pt>
                <c:pt idx="32331">
                  <c:v>41891.124000000003</c:v>
                </c:pt>
                <c:pt idx="32332">
                  <c:v>41891.165000000001</c:v>
                </c:pt>
                <c:pt idx="32333">
                  <c:v>41891.207000000002</c:v>
                </c:pt>
                <c:pt idx="32334">
                  <c:v>41891.249000000003</c:v>
                </c:pt>
                <c:pt idx="32335">
                  <c:v>41891.29</c:v>
                </c:pt>
                <c:pt idx="32336">
                  <c:v>41891.332999999999</c:v>
                </c:pt>
                <c:pt idx="32337">
                  <c:v>41891.374000000003</c:v>
                </c:pt>
                <c:pt idx="32338">
                  <c:v>41891.417000000001</c:v>
                </c:pt>
                <c:pt idx="32339">
                  <c:v>41891.457999999999</c:v>
                </c:pt>
                <c:pt idx="32340">
                  <c:v>41891.498</c:v>
                </c:pt>
                <c:pt idx="32341">
                  <c:v>41891.542000000001</c:v>
                </c:pt>
                <c:pt idx="32342">
                  <c:v>41891.582999999999</c:v>
                </c:pt>
                <c:pt idx="32343">
                  <c:v>41891.623</c:v>
                </c:pt>
                <c:pt idx="32344">
                  <c:v>41891.665000000001</c:v>
                </c:pt>
                <c:pt idx="32345">
                  <c:v>41891.707999999999</c:v>
                </c:pt>
                <c:pt idx="32346">
                  <c:v>41891.75</c:v>
                </c:pt>
                <c:pt idx="32347">
                  <c:v>41891.792000000001</c:v>
                </c:pt>
                <c:pt idx="32348">
                  <c:v>41891.832000000002</c:v>
                </c:pt>
                <c:pt idx="32349">
                  <c:v>41891.874000000003</c:v>
                </c:pt>
                <c:pt idx="32350">
                  <c:v>41891.915000000001</c:v>
                </c:pt>
                <c:pt idx="32351">
                  <c:v>41891.957999999999</c:v>
                </c:pt>
                <c:pt idx="32352">
                  <c:v>41892</c:v>
                </c:pt>
                <c:pt idx="32353">
                  <c:v>41892.042000000001</c:v>
                </c:pt>
                <c:pt idx="32354">
                  <c:v>41892.082999999999</c:v>
                </c:pt>
                <c:pt idx="32355">
                  <c:v>41892.125</c:v>
                </c:pt>
                <c:pt idx="32356">
                  <c:v>41892.165999999997</c:v>
                </c:pt>
                <c:pt idx="32357">
                  <c:v>41892.207000000002</c:v>
                </c:pt>
                <c:pt idx="32358">
                  <c:v>41892.249000000003</c:v>
                </c:pt>
                <c:pt idx="32359">
                  <c:v>41892.292000000001</c:v>
                </c:pt>
                <c:pt idx="32360">
                  <c:v>41892.332999999999</c:v>
                </c:pt>
                <c:pt idx="32361">
                  <c:v>41892.375</c:v>
                </c:pt>
                <c:pt idx="32362">
                  <c:v>41892.415999999997</c:v>
                </c:pt>
                <c:pt idx="32363">
                  <c:v>41892.457999999999</c:v>
                </c:pt>
                <c:pt idx="32364">
                  <c:v>41892.5</c:v>
                </c:pt>
                <c:pt idx="32365">
                  <c:v>41892.542000000001</c:v>
                </c:pt>
                <c:pt idx="32366">
                  <c:v>41892.582999999999</c:v>
                </c:pt>
                <c:pt idx="32367">
                  <c:v>41892.624000000003</c:v>
                </c:pt>
                <c:pt idx="32368">
                  <c:v>41892.667000000001</c:v>
                </c:pt>
                <c:pt idx="32369">
                  <c:v>41892.707999999999</c:v>
                </c:pt>
                <c:pt idx="32370">
                  <c:v>41892.748</c:v>
                </c:pt>
                <c:pt idx="32371">
                  <c:v>41892.792000000001</c:v>
                </c:pt>
                <c:pt idx="32372">
                  <c:v>41892.832999999999</c:v>
                </c:pt>
                <c:pt idx="32373">
                  <c:v>41892.875</c:v>
                </c:pt>
                <c:pt idx="32374">
                  <c:v>41892.915999999997</c:v>
                </c:pt>
                <c:pt idx="32375">
                  <c:v>41892.957999999999</c:v>
                </c:pt>
                <c:pt idx="32376">
                  <c:v>41893</c:v>
                </c:pt>
                <c:pt idx="32377">
                  <c:v>41893.040000000001</c:v>
                </c:pt>
                <c:pt idx="32378">
                  <c:v>41893.082000000002</c:v>
                </c:pt>
                <c:pt idx="32379">
                  <c:v>41893.125</c:v>
                </c:pt>
                <c:pt idx="32380">
                  <c:v>41893.167000000001</c:v>
                </c:pt>
                <c:pt idx="32381">
                  <c:v>41893.207999999999</c:v>
                </c:pt>
                <c:pt idx="32382">
                  <c:v>41893.25</c:v>
                </c:pt>
                <c:pt idx="32383">
                  <c:v>41893.292000000001</c:v>
                </c:pt>
                <c:pt idx="32384">
                  <c:v>41893.332999999999</c:v>
                </c:pt>
                <c:pt idx="32385">
                  <c:v>41893.373</c:v>
                </c:pt>
                <c:pt idx="32386">
                  <c:v>41893.415999999997</c:v>
                </c:pt>
                <c:pt idx="32387">
                  <c:v>41893.457999999999</c:v>
                </c:pt>
                <c:pt idx="32388">
                  <c:v>41893.5</c:v>
                </c:pt>
                <c:pt idx="32389">
                  <c:v>41893.54</c:v>
                </c:pt>
                <c:pt idx="32390">
                  <c:v>41893.582000000002</c:v>
                </c:pt>
                <c:pt idx="32391">
                  <c:v>41893.625</c:v>
                </c:pt>
                <c:pt idx="32392">
                  <c:v>41893.667000000001</c:v>
                </c:pt>
                <c:pt idx="32393">
                  <c:v>41893.707999999999</c:v>
                </c:pt>
                <c:pt idx="32394">
                  <c:v>41893.75</c:v>
                </c:pt>
                <c:pt idx="32395">
                  <c:v>41893.790999999997</c:v>
                </c:pt>
                <c:pt idx="32396">
                  <c:v>41893.832999999999</c:v>
                </c:pt>
                <c:pt idx="32397">
                  <c:v>41893.873</c:v>
                </c:pt>
                <c:pt idx="32398">
                  <c:v>41893.915000000001</c:v>
                </c:pt>
                <c:pt idx="32399">
                  <c:v>41893.957999999999</c:v>
                </c:pt>
                <c:pt idx="32400">
                  <c:v>41894</c:v>
                </c:pt>
                <c:pt idx="32401">
                  <c:v>41894.040999999997</c:v>
                </c:pt>
                <c:pt idx="32402">
                  <c:v>41894.082999999999</c:v>
                </c:pt>
                <c:pt idx="32403">
                  <c:v>41894.124000000003</c:v>
                </c:pt>
                <c:pt idx="32404">
                  <c:v>41894.165999999997</c:v>
                </c:pt>
                <c:pt idx="32405">
                  <c:v>41894.207999999999</c:v>
                </c:pt>
                <c:pt idx="32406">
                  <c:v>41894.248</c:v>
                </c:pt>
                <c:pt idx="32407">
                  <c:v>41894.292000000001</c:v>
                </c:pt>
                <c:pt idx="32408">
                  <c:v>41894.332000000002</c:v>
                </c:pt>
                <c:pt idx="32409">
                  <c:v>41894.375</c:v>
                </c:pt>
                <c:pt idx="32410">
                  <c:v>41894.417000000001</c:v>
                </c:pt>
                <c:pt idx="32411">
                  <c:v>41894.457999999999</c:v>
                </c:pt>
                <c:pt idx="32412">
                  <c:v>41894.498</c:v>
                </c:pt>
                <c:pt idx="32413">
                  <c:v>41894.540999999997</c:v>
                </c:pt>
                <c:pt idx="32414">
                  <c:v>41894.582999999999</c:v>
                </c:pt>
                <c:pt idx="32415">
                  <c:v>41894.623</c:v>
                </c:pt>
                <c:pt idx="32416">
                  <c:v>41894.665000000001</c:v>
                </c:pt>
                <c:pt idx="32417">
                  <c:v>41894.707000000002</c:v>
                </c:pt>
                <c:pt idx="32418">
                  <c:v>41894.748</c:v>
                </c:pt>
                <c:pt idx="32419">
                  <c:v>41894.792000000001</c:v>
                </c:pt>
                <c:pt idx="32420">
                  <c:v>41894.832999999999</c:v>
                </c:pt>
                <c:pt idx="32421">
                  <c:v>41894.874000000003</c:v>
                </c:pt>
                <c:pt idx="32422">
                  <c:v>41894.915000000001</c:v>
                </c:pt>
                <c:pt idx="32423">
                  <c:v>41894.957999999999</c:v>
                </c:pt>
                <c:pt idx="32424">
                  <c:v>41895</c:v>
                </c:pt>
                <c:pt idx="32425">
                  <c:v>41895.040000000001</c:v>
                </c:pt>
                <c:pt idx="32426">
                  <c:v>41895.082000000002</c:v>
                </c:pt>
                <c:pt idx="32427">
                  <c:v>41895.123</c:v>
                </c:pt>
                <c:pt idx="32428">
                  <c:v>41895.165999999997</c:v>
                </c:pt>
                <c:pt idx="32429">
                  <c:v>41895.207000000002</c:v>
                </c:pt>
                <c:pt idx="32430">
                  <c:v>41895.248</c:v>
                </c:pt>
                <c:pt idx="32431">
                  <c:v>41895.29</c:v>
                </c:pt>
                <c:pt idx="32432">
                  <c:v>41895.332000000002</c:v>
                </c:pt>
                <c:pt idx="32433">
                  <c:v>41895.374000000003</c:v>
                </c:pt>
                <c:pt idx="32434">
                  <c:v>41895.415000000001</c:v>
                </c:pt>
                <c:pt idx="32435">
                  <c:v>41895.457999999999</c:v>
                </c:pt>
                <c:pt idx="32436">
                  <c:v>41895.499000000003</c:v>
                </c:pt>
                <c:pt idx="32437">
                  <c:v>41895.54</c:v>
                </c:pt>
                <c:pt idx="32438">
                  <c:v>41895.582999999999</c:v>
                </c:pt>
                <c:pt idx="32439">
                  <c:v>41895.624000000003</c:v>
                </c:pt>
                <c:pt idx="32440">
                  <c:v>41895.667000000001</c:v>
                </c:pt>
                <c:pt idx="32441">
                  <c:v>41895.707000000002</c:v>
                </c:pt>
                <c:pt idx="32442">
                  <c:v>41895.75</c:v>
                </c:pt>
                <c:pt idx="32443">
                  <c:v>41895.790999999997</c:v>
                </c:pt>
                <c:pt idx="32444">
                  <c:v>41895.832000000002</c:v>
                </c:pt>
                <c:pt idx="32445">
                  <c:v>41895.873</c:v>
                </c:pt>
                <c:pt idx="32446">
                  <c:v>41895.915000000001</c:v>
                </c:pt>
                <c:pt idx="32447">
                  <c:v>41895.957999999999</c:v>
                </c:pt>
                <c:pt idx="32448">
                  <c:v>41895.999000000003</c:v>
                </c:pt>
                <c:pt idx="32449">
                  <c:v>41896.04</c:v>
                </c:pt>
                <c:pt idx="32450">
                  <c:v>41896.080999999998</c:v>
                </c:pt>
                <c:pt idx="32451">
                  <c:v>41896.123</c:v>
                </c:pt>
                <c:pt idx="32452">
                  <c:v>41896.165000000001</c:v>
                </c:pt>
                <c:pt idx="32453">
                  <c:v>41896.207000000002</c:v>
                </c:pt>
                <c:pt idx="32454">
                  <c:v>41896.25</c:v>
                </c:pt>
                <c:pt idx="32455">
                  <c:v>41896.29</c:v>
                </c:pt>
                <c:pt idx="32456">
                  <c:v>41896.332999999999</c:v>
                </c:pt>
                <c:pt idx="32457">
                  <c:v>41896.374000000003</c:v>
                </c:pt>
                <c:pt idx="32458">
                  <c:v>41896.415999999997</c:v>
                </c:pt>
                <c:pt idx="32459">
                  <c:v>41896.457000000002</c:v>
                </c:pt>
                <c:pt idx="32460">
                  <c:v>41896.499000000003</c:v>
                </c:pt>
                <c:pt idx="32461">
                  <c:v>41896.54</c:v>
                </c:pt>
                <c:pt idx="32462">
                  <c:v>41896.580999999998</c:v>
                </c:pt>
                <c:pt idx="32463">
                  <c:v>41896.625</c:v>
                </c:pt>
                <c:pt idx="32464">
                  <c:v>41896.665999999997</c:v>
                </c:pt>
                <c:pt idx="32465">
                  <c:v>41896.707999999999</c:v>
                </c:pt>
                <c:pt idx="32466">
                  <c:v>41896.749000000003</c:v>
                </c:pt>
                <c:pt idx="32467">
                  <c:v>41896.790999999997</c:v>
                </c:pt>
                <c:pt idx="32468">
                  <c:v>41896.832999999999</c:v>
                </c:pt>
                <c:pt idx="32469">
                  <c:v>41896.874000000003</c:v>
                </c:pt>
                <c:pt idx="32470">
                  <c:v>41896.915999999997</c:v>
                </c:pt>
                <c:pt idx="32471">
                  <c:v>41896.957000000002</c:v>
                </c:pt>
                <c:pt idx="32472">
                  <c:v>41897</c:v>
                </c:pt>
                <c:pt idx="32473">
                  <c:v>41897.040999999997</c:v>
                </c:pt>
                <c:pt idx="32474">
                  <c:v>41897.082999999999</c:v>
                </c:pt>
                <c:pt idx="32475">
                  <c:v>41897.123</c:v>
                </c:pt>
                <c:pt idx="32476">
                  <c:v>41897.167000000001</c:v>
                </c:pt>
                <c:pt idx="32477">
                  <c:v>41897.207999999999</c:v>
                </c:pt>
                <c:pt idx="32478">
                  <c:v>41897.248</c:v>
                </c:pt>
                <c:pt idx="32479">
                  <c:v>41897.29</c:v>
                </c:pt>
                <c:pt idx="32480">
                  <c:v>41897.332999999999</c:v>
                </c:pt>
                <c:pt idx="32481">
                  <c:v>41897.375</c:v>
                </c:pt>
                <c:pt idx="32482">
                  <c:v>41897.415000000001</c:v>
                </c:pt>
                <c:pt idx="32483">
                  <c:v>41897.457999999999</c:v>
                </c:pt>
                <c:pt idx="32484">
                  <c:v>41897.499000000003</c:v>
                </c:pt>
                <c:pt idx="32485">
                  <c:v>41897.542000000001</c:v>
                </c:pt>
                <c:pt idx="32486">
                  <c:v>41897.582999999999</c:v>
                </c:pt>
                <c:pt idx="32487">
                  <c:v>41897.625</c:v>
                </c:pt>
                <c:pt idx="32488">
                  <c:v>41897.665999999997</c:v>
                </c:pt>
                <c:pt idx="32489">
                  <c:v>41897.707999999999</c:v>
                </c:pt>
                <c:pt idx="32490">
                  <c:v>41897.749000000003</c:v>
                </c:pt>
                <c:pt idx="32491">
                  <c:v>41897.790999999997</c:v>
                </c:pt>
                <c:pt idx="32492">
                  <c:v>41897.832999999999</c:v>
                </c:pt>
                <c:pt idx="32493">
                  <c:v>41897.874000000003</c:v>
                </c:pt>
                <c:pt idx="32494">
                  <c:v>41897.917000000001</c:v>
                </c:pt>
                <c:pt idx="32495">
                  <c:v>41897.957999999999</c:v>
                </c:pt>
                <c:pt idx="32496">
                  <c:v>41898</c:v>
                </c:pt>
                <c:pt idx="32497">
                  <c:v>41898.042000000001</c:v>
                </c:pt>
                <c:pt idx="32498">
                  <c:v>41898.082999999999</c:v>
                </c:pt>
                <c:pt idx="32499">
                  <c:v>41898.124000000003</c:v>
                </c:pt>
                <c:pt idx="32500">
                  <c:v>41898.165999999997</c:v>
                </c:pt>
                <c:pt idx="32501">
                  <c:v>41898.207000000002</c:v>
                </c:pt>
                <c:pt idx="32502">
                  <c:v>41898.248</c:v>
                </c:pt>
                <c:pt idx="32503">
                  <c:v>41898.290999999997</c:v>
                </c:pt>
                <c:pt idx="32504">
                  <c:v>41898.332999999999</c:v>
                </c:pt>
                <c:pt idx="32505">
                  <c:v>41898.375</c:v>
                </c:pt>
                <c:pt idx="32506">
                  <c:v>41898.415000000001</c:v>
                </c:pt>
                <c:pt idx="32507">
                  <c:v>41898.457999999999</c:v>
                </c:pt>
                <c:pt idx="32508">
                  <c:v>41898.5</c:v>
                </c:pt>
                <c:pt idx="32509">
                  <c:v>41898.54</c:v>
                </c:pt>
                <c:pt idx="32510">
                  <c:v>41898.582000000002</c:v>
                </c:pt>
                <c:pt idx="32511">
                  <c:v>41898.625</c:v>
                </c:pt>
                <c:pt idx="32512">
                  <c:v>41898.665000000001</c:v>
                </c:pt>
                <c:pt idx="32513">
                  <c:v>41898.707000000002</c:v>
                </c:pt>
                <c:pt idx="32514">
                  <c:v>41898.749000000003</c:v>
                </c:pt>
                <c:pt idx="32515">
                  <c:v>41898.790999999997</c:v>
                </c:pt>
                <c:pt idx="32516">
                  <c:v>41898.830999999998</c:v>
                </c:pt>
                <c:pt idx="32517">
                  <c:v>41898.875</c:v>
                </c:pt>
                <c:pt idx="32518">
                  <c:v>41898.915999999997</c:v>
                </c:pt>
                <c:pt idx="32519">
                  <c:v>41898.957999999999</c:v>
                </c:pt>
                <c:pt idx="32520">
                  <c:v>41899</c:v>
                </c:pt>
                <c:pt idx="32521">
                  <c:v>41899.040999999997</c:v>
                </c:pt>
                <c:pt idx="32522">
                  <c:v>41899.082999999999</c:v>
                </c:pt>
                <c:pt idx="32523">
                  <c:v>41899.123</c:v>
                </c:pt>
                <c:pt idx="32524">
                  <c:v>41899.165000000001</c:v>
                </c:pt>
                <c:pt idx="32525">
                  <c:v>41899.207999999999</c:v>
                </c:pt>
                <c:pt idx="32526">
                  <c:v>41899.25</c:v>
                </c:pt>
                <c:pt idx="32527">
                  <c:v>41899.290999999997</c:v>
                </c:pt>
                <c:pt idx="32528">
                  <c:v>41899.332999999999</c:v>
                </c:pt>
                <c:pt idx="32529">
                  <c:v>41899.375</c:v>
                </c:pt>
                <c:pt idx="32530">
                  <c:v>41899.417000000001</c:v>
                </c:pt>
                <c:pt idx="32531">
                  <c:v>41899.457999999999</c:v>
                </c:pt>
                <c:pt idx="32532">
                  <c:v>41899.498</c:v>
                </c:pt>
                <c:pt idx="32533">
                  <c:v>41899.540999999997</c:v>
                </c:pt>
                <c:pt idx="32534">
                  <c:v>41899.582999999999</c:v>
                </c:pt>
                <c:pt idx="32535">
                  <c:v>41899.625</c:v>
                </c:pt>
                <c:pt idx="32536">
                  <c:v>41899.665000000001</c:v>
                </c:pt>
                <c:pt idx="32537">
                  <c:v>41899.707999999999</c:v>
                </c:pt>
                <c:pt idx="32538">
                  <c:v>41899.749000000003</c:v>
                </c:pt>
                <c:pt idx="32539">
                  <c:v>41899.79</c:v>
                </c:pt>
                <c:pt idx="32540">
                  <c:v>41899.832000000002</c:v>
                </c:pt>
                <c:pt idx="32541">
                  <c:v>41899.874000000003</c:v>
                </c:pt>
                <c:pt idx="32542">
                  <c:v>41899.915000000001</c:v>
                </c:pt>
                <c:pt idx="32543">
                  <c:v>41899.957999999999</c:v>
                </c:pt>
                <c:pt idx="32544">
                  <c:v>41900</c:v>
                </c:pt>
                <c:pt idx="32545">
                  <c:v>41900.04</c:v>
                </c:pt>
                <c:pt idx="32546">
                  <c:v>41900.082000000002</c:v>
                </c:pt>
                <c:pt idx="32547">
                  <c:v>41900.125</c:v>
                </c:pt>
                <c:pt idx="32548">
                  <c:v>41900.167000000001</c:v>
                </c:pt>
                <c:pt idx="32549">
                  <c:v>41900.207000000002</c:v>
                </c:pt>
                <c:pt idx="32550">
                  <c:v>41900.25</c:v>
                </c:pt>
                <c:pt idx="32551">
                  <c:v>41900.29</c:v>
                </c:pt>
                <c:pt idx="32552">
                  <c:v>41900.332999999999</c:v>
                </c:pt>
                <c:pt idx="32553">
                  <c:v>41900.374000000003</c:v>
                </c:pt>
                <c:pt idx="32554">
                  <c:v>41900.415000000001</c:v>
                </c:pt>
                <c:pt idx="32555">
                  <c:v>41900.455999999998</c:v>
                </c:pt>
                <c:pt idx="32556">
                  <c:v>41900.499000000003</c:v>
                </c:pt>
                <c:pt idx="32557">
                  <c:v>41900.540999999997</c:v>
                </c:pt>
                <c:pt idx="32558">
                  <c:v>41900.582000000002</c:v>
                </c:pt>
                <c:pt idx="32559">
                  <c:v>41900.623</c:v>
                </c:pt>
                <c:pt idx="32560">
                  <c:v>41900.665000000001</c:v>
                </c:pt>
                <c:pt idx="32561">
                  <c:v>41900.707999999999</c:v>
                </c:pt>
                <c:pt idx="32562">
                  <c:v>41900.748</c:v>
                </c:pt>
                <c:pt idx="32563">
                  <c:v>41900.790999999997</c:v>
                </c:pt>
                <c:pt idx="32564">
                  <c:v>41900.832999999999</c:v>
                </c:pt>
                <c:pt idx="32565">
                  <c:v>41900.874000000003</c:v>
                </c:pt>
                <c:pt idx="32566">
                  <c:v>41900.915999999997</c:v>
                </c:pt>
                <c:pt idx="32567">
                  <c:v>41900.957999999999</c:v>
                </c:pt>
                <c:pt idx="32568">
                  <c:v>41900.998</c:v>
                </c:pt>
                <c:pt idx="32569">
                  <c:v>41901.040000000001</c:v>
                </c:pt>
                <c:pt idx="32570">
                  <c:v>41901.080999999998</c:v>
                </c:pt>
                <c:pt idx="32571">
                  <c:v>41901.124000000003</c:v>
                </c:pt>
                <c:pt idx="32572">
                  <c:v>41901.165999999997</c:v>
                </c:pt>
                <c:pt idx="32573">
                  <c:v>41901.207000000002</c:v>
                </c:pt>
                <c:pt idx="32574">
                  <c:v>41901.249000000003</c:v>
                </c:pt>
                <c:pt idx="32575">
                  <c:v>41901.292000000001</c:v>
                </c:pt>
                <c:pt idx="32576">
                  <c:v>41901.332999999999</c:v>
                </c:pt>
                <c:pt idx="32577">
                  <c:v>41901.373</c:v>
                </c:pt>
                <c:pt idx="32578">
                  <c:v>41901.415999999997</c:v>
                </c:pt>
                <c:pt idx="32579">
                  <c:v>41901.457999999999</c:v>
                </c:pt>
                <c:pt idx="32580">
                  <c:v>41901.5</c:v>
                </c:pt>
                <c:pt idx="32581">
                  <c:v>41901.542000000001</c:v>
                </c:pt>
                <c:pt idx="32582">
                  <c:v>41901.582000000002</c:v>
                </c:pt>
                <c:pt idx="32583">
                  <c:v>41901.624000000003</c:v>
                </c:pt>
                <c:pt idx="32584">
                  <c:v>41901.665000000001</c:v>
                </c:pt>
                <c:pt idx="32585">
                  <c:v>41901.707999999999</c:v>
                </c:pt>
                <c:pt idx="32586">
                  <c:v>41901.749000000003</c:v>
                </c:pt>
                <c:pt idx="32587">
                  <c:v>41901.79</c:v>
                </c:pt>
                <c:pt idx="32588">
                  <c:v>41901.832999999999</c:v>
                </c:pt>
                <c:pt idx="32589">
                  <c:v>41901.875</c:v>
                </c:pt>
                <c:pt idx="32590">
                  <c:v>41901.915000000001</c:v>
                </c:pt>
                <c:pt idx="32591">
                  <c:v>41901.957000000002</c:v>
                </c:pt>
                <c:pt idx="32592">
                  <c:v>41902</c:v>
                </c:pt>
                <c:pt idx="32593">
                  <c:v>41902.042000000001</c:v>
                </c:pt>
                <c:pt idx="32594">
                  <c:v>41902.080999999998</c:v>
                </c:pt>
                <c:pt idx="32595">
                  <c:v>41902.123</c:v>
                </c:pt>
                <c:pt idx="32596">
                  <c:v>41902.165999999997</c:v>
                </c:pt>
                <c:pt idx="32597">
                  <c:v>41902.207999999999</c:v>
                </c:pt>
                <c:pt idx="32598">
                  <c:v>41902.249000000003</c:v>
                </c:pt>
                <c:pt idx="32599">
                  <c:v>41902.29</c:v>
                </c:pt>
                <c:pt idx="32600">
                  <c:v>41902.332999999999</c:v>
                </c:pt>
                <c:pt idx="32601">
                  <c:v>41902.374000000003</c:v>
                </c:pt>
                <c:pt idx="32602">
                  <c:v>41902.415999999997</c:v>
                </c:pt>
                <c:pt idx="32603">
                  <c:v>41902.457000000002</c:v>
                </c:pt>
                <c:pt idx="32604">
                  <c:v>41902.5</c:v>
                </c:pt>
                <c:pt idx="32605">
                  <c:v>41902.540999999997</c:v>
                </c:pt>
                <c:pt idx="32606">
                  <c:v>41902.582999999999</c:v>
                </c:pt>
                <c:pt idx="32607">
                  <c:v>41902.625</c:v>
                </c:pt>
                <c:pt idx="32608">
                  <c:v>41902.665000000001</c:v>
                </c:pt>
                <c:pt idx="32609">
                  <c:v>41902.707000000002</c:v>
                </c:pt>
                <c:pt idx="32610">
                  <c:v>41902.749000000003</c:v>
                </c:pt>
                <c:pt idx="32611">
                  <c:v>41902.790999999997</c:v>
                </c:pt>
                <c:pt idx="32612">
                  <c:v>41902.832999999999</c:v>
                </c:pt>
                <c:pt idx="32613">
                  <c:v>41902.875</c:v>
                </c:pt>
                <c:pt idx="32614">
                  <c:v>41902.917000000001</c:v>
                </c:pt>
                <c:pt idx="32615">
                  <c:v>41902.957000000002</c:v>
                </c:pt>
                <c:pt idx="32616">
                  <c:v>41903</c:v>
                </c:pt>
                <c:pt idx="32617">
                  <c:v>41903.040000000001</c:v>
                </c:pt>
                <c:pt idx="32618">
                  <c:v>41903.082000000002</c:v>
                </c:pt>
                <c:pt idx="32619">
                  <c:v>41903.125</c:v>
                </c:pt>
                <c:pt idx="32620">
                  <c:v>41903.165000000001</c:v>
                </c:pt>
                <c:pt idx="32621">
                  <c:v>41903.207999999999</c:v>
                </c:pt>
                <c:pt idx="32622">
                  <c:v>41903.248</c:v>
                </c:pt>
                <c:pt idx="32623">
                  <c:v>41903.29</c:v>
                </c:pt>
                <c:pt idx="32624">
                  <c:v>41903.332999999999</c:v>
                </c:pt>
                <c:pt idx="32625">
                  <c:v>41903.375</c:v>
                </c:pt>
                <c:pt idx="32626">
                  <c:v>41903.415999999997</c:v>
                </c:pt>
                <c:pt idx="32627">
                  <c:v>41903.457999999999</c:v>
                </c:pt>
                <c:pt idx="32628">
                  <c:v>41903.5</c:v>
                </c:pt>
                <c:pt idx="32629">
                  <c:v>41903.540999999997</c:v>
                </c:pt>
                <c:pt idx="32630">
                  <c:v>41903.582000000002</c:v>
                </c:pt>
                <c:pt idx="32631">
                  <c:v>41903.623</c:v>
                </c:pt>
                <c:pt idx="32632">
                  <c:v>41903.667000000001</c:v>
                </c:pt>
                <c:pt idx="32633">
                  <c:v>41903.707000000002</c:v>
                </c:pt>
                <c:pt idx="32634">
                  <c:v>41903.75</c:v>
                </c:pt>
                <c:pt idx="32635">
                  <c:v>41903.792000000001</c:v>
                </c:pt>
                <c:pt idx="32636">
                  <c:v>41903.832999999999</c:v>
                </c:pt>
                <c:pt idx="32637">
                  <c:v>41903.874000000003</c:v>
                </c:pt>
                <c:pt idx="32638">
                  <c:v>41903.917000000001</c:v>
                </c:pt>
                <c:pt idx="32639">
                  <c:v>41903.957999999999</c:v>
                </c:pt>
                <c:pt idx="32640">
                  <c:v>41903.999000000003</c:v>
                </c:pt>
                <c:pt idx="32641">
                  <c:v>41904.040999999997</c:v>
                </c:pt>
                <c:pt idx="32642">
                  <c:v>41904.082999999999</c:v>
                </c:pt>
                <c:pt idx="32643">
                  <c:v>41904.125</c:v>
                </c:pt>
                <c:pt idx="32644">
                  <c:v>41904.165999999997</c:v>
                </c:pt>
                <c:pt idx="32645">
                  <c:v>41904.207000000002</c:v>
                </c:pt>
                <c:pt idx="32646">
                  <c:v>41904.25</c:v>
                </c:pt>
                <c:pt idx="32647">
                  <c:v>41904.290999999997</c:v>
                </c:pt>
                <c:pt idx="32648">
                  <c:v>41904.332999999999</c:v>
                </c:pt>
                <c:pt idx="32649">
                  <c:v>41904.375</c:v>
                </c:pt>
                <c:pt idx="32650">
                  <c:v>41904.415999999997</c:v>
                </c:pt>
                <c:pt idx="32651">
                  <c:v>41904.457999999999</c:v>
                </c:pt>
                <c:pt idx="32652">
                  <c:v>41904.5</c:v>
                </c:pt>
                <c:pt idx="32653">
                  <c:v>41904.538999999997</c:v>
                </c:pt>
                <c:pt idx="32654">
                  <c:v>41904.582000000002</c:v>
                </c:pt>
                <c:pt idx="32655">
                  <c:v>41904.625</c:v>
                </c:pt>
                <c:pt idx="32656">
                  <c:v>41904.665000000001</c:v>
                </c:pt>
                <c:pt idx="32657">
                  <c:v>41904.707999999999</c:v>
                </c:pt>
                <c:pt idx="32658">
                  <c:v>41904.749000000003</c:v>
                </c:pt>
                <c:pt idx="32659">
                  <c:v>41904.79</c:v>
                </c:pt>
                <c:pt idx="32660">
                  <c:v>41904.832000000002</c:v>
                </c:pt>
                <c:pt idx="32661">
                  <c:v>41904.874000000003</c:v>
                </c:pt>
                <c:pt idx="32662">
                  <c:v>41904.917000000001</c:v>
                </c:pt>
                <c:pt idx="32663">
                  <c:v>41904.957999999999</c:v>
                </c:pt>
                <c:pt idx="32664">
                  <c:v>41905</c:v>
                </c:pt>
                <c:pt idx="32665">
                  <c:v>41905.040000000001</c:v>
                </c:pt>
                <c:pt idx="32666">
                  <c:v>41905.082999999999</c:v>
                </c:pt>
                <c:pt idx="32667">
                  <c:v>41905.123</c:v>
                </c:pt>
                <c:pt idx="32668">
                  <c:v>41905.167000000001</c:v>
                </c:pt>
                <c:pt idx="32669">
                  <c:v>41905.207999999999</c:v>
                </c:pt>
                <c:pt idx="32670">
                  <c:v>41905.248</c:v>
                </c:pt>
                <c:pt idx="32671">
                  <c:v>41905.290999999997</c:v>
                </c:pt>
                <c:pt idx="32672">
                  <c:v>41905.332000000002</c:v>
                </c:pt>
                <c:pt idx="32673">
                  <c:v>41905.374000000003</c:v>
                </c:pt>
                <c:pt idx="32674">
                  <c:v>41905.417000000001</c:v>
                </c:pt>
                <c:pt idx="32675">
                  <c:v>41905.457999999999</c:v>
                </c:pt>
                <c:pt idx="32676">
                  <c:v>41905.5</c:v>
                </c:pt>
                <c:pt idx="32677">
                  <c:v>41905.542000000001</c:v>
                </c:pt>
                <c:pt idx="32678">
                  <c:v>41905.582000000002</c:v>
                </c:pt>
                <c:pt idx="32679">
                  <c:v>41905.624000000003</c:v>
                </c:pt>
                <c:pt idx="32680">
                  <c:v>41905.665999999997</c:v>
                </c:pt>
                <c:pt idx="32681">
                  <c:v>41905.707000000002</c:v>
                </c:pt>
                <c:pt idx="32682">
                  <c:v>41905.748</c:v>
                </c:pt>
                <c:pt idx="32683">
                  <c:v>41905.79</c:v>
                </c:pt>
                <c:pt idx="32684">
                  <c:v>41905.832000000002</c:v>
                </c:pt>
                <c:pt idx="32685">
                  <c:v>41905.874000000003</c:v>
                </c:pt>
                <c:pt idx="32686">
                  <c:v>41905.915000000001</c:v>
                </c:pt>
                <c:pt idx="32687">
                  <c:v>41905.957999999999</c:v>
                </c:pt>
                <c:pt idx="32688">
                  <c:v>41906</c:v>
                </c:pt>
                <c:pt idx="32689">
                  <c:v>41906.040999999997</c:v>
                </c:pt>
                <c:pt idx="32690">
                  <c:v>41906.082000000002</c:v>
                </c:pt>
                <c:pt idx="32691">
                  <c:v>41906.124000000003</c:v>
                </c:pt>
                <c:pt idx="32692">
                  <c:v>41906.165000000001</c:v>
                </c:pt>
                <c:pt idx="32693">
                  <c:v>41906.207999999999</c:v>
                </c:pt>
                <c:pt idx="32694">
                  <c:v>41906.249000000003</c:v>
                </c:pt>
                <c:pt idx="32695">
                  <c:v>41906.29</c:v>
                </c:pt>
                <c:pt idx="32696">
                  <c:v>41906.332999999999</c:v>
                </c:pt>
                <c:pt idx="32697">
                  <c:v>41906.374000000003</c:v>
                </c:pt>
                <c:pt idx="32698">
                  <c:v>41906.417000000001</c:v>
                </c:pt>
                <c:pt idx="32699">
                  <c:v>41906.457000000002</c:v>
                </c:pt>
                <c:pt idx="32700">
                  <c:v>41906.499000000003</c:v>
                </c:pt>
                <c:pt idx="32701">
                  <c:v>41906.54</c:v>
                </c:pt>
                <c:pt idx="32702">
                  <c:v>41906.582000000002</c:v>
                </c:pt>
                <c:pt idx="32703">
                  <c:v>41906.623</c:v>
                </c:pt>
                <c:pt idx="32704">
                  <c:v>41906.665999999997</c:v>
                </c:pt>
                <c:pt idx="32705">
                  <c:v>41906.705999999998</c:v>
                </c:pt>
                <c:pt idx="32706">
                  <c:v>41906.749000000003</c:v>
                </c:pt>
                <c:pt idx="32707">
                  <c:v>41906.792000000001</c:v>
                </c:pt>
                <c:pt idx="32708">
                  <c:v>41906.832000000002</c:v>
                </c:pt>
                <c:pt idx="32709">
                  <c:v>41906.873</c:v>
                </c:pt>
                <c:pt idx="32710">
                  <c:v>41906.917000000001</c:v>
                </c:pt>
                <c:pt idx="32711">
                  <c:v>41906.957000000002</c:v>
                </c:pt>
                <c:pt idx="32712">
                  <c:v>41906.998</c:v>
                </c:pt>
                <c:pt idx="32713">
                  <c:v>41907.040000000001</c:v>
                </c:pt>
                <c:pt idx="32714">
                  <c:v>41907.082000000002</c:v>
                </c:pt>
                <c:pt idx="32715">
                  <c:v>41907.123</c:v>
                </c:pt>
                <c:pt idx="32716">
                  <c:v>41907.165000000001</c:v>
                </c:pt>
                <c:pt idx="32717">
                  <c:v>41907.207000000002</c:v>
                </c:pt>
                <c:pt idx="32718">
                  <c:v>41907.25</c:v>
                </c:pt>
                <c:pt idx="32719">
                  <c:v>41907.290999999997</c:v>
                </c:pt>
                <c:pt idx="32720">
                  <c:v>41907.332000000002</c:v>
                </c:pt>
                <c:pt idx="32721">
                  <c:v>41907.374000000003</c:v>
                </c:pt>
                <c:pt idx="32722">
                  <c:v>41907.415999999997</c:v>
                </c:pt>
                <c:pt idx="32723">
                  <c:v>41907.457999999999</c:v>
                </c:pt>
                <c:pt idx="32724">
                  <c:v>41907.499000000003</c:v>
                </c:pt>
                <c:pt idx="32725">
                  <c:v>41907.540999999997</c:v>
                </c:pt>
                <c:pt idx="32726">
                  <c:v>41907.582000000002</c:v>
                </c:pt>
                <c:pt idx="32727">
                  <c:v>41907.625</c:v>
                </c:pt>
                <c:pt idx="32728">
                  <c:v>41907.665000000001</c:v>
                </c:pt>
                <c:pt idx="32729">
                  <c:v>41907.707000000002</c:v>
                </c:pt>
                <c:pt idx="32730">
                  <c:v>41907.748</c:v>
                </c:pt>
                <c:pt idx="32731">
                  <c:v>41907.790999999997</c:v>
                </c:pt>
                <c:pt idx="32732">
                  <c:v>41907.832000000002</c:v>
                </c:pt>
                <c:pt idx="32733">
                  <c:v>41907.875</c:v>
                </c:pt>
                <c:pt idx="32734">
                  <c:v>41907.915000000001</c:v>
                </c:pt>
                <c:pt idx="32735">
                  <c:v>41907.957999999999</c:v>
                </c:pt>
                <c:pt idx="32736">
                  <c:v>41907.999000000003</c:v>
                </c:pt>
                <c:pt idx="32737">
                  <c:v>41908.040999999997</c:v>
                </c:pt>
                <c:pt idx="32738">
                  <c:v>41908.082999999999</c:v>
                </c:pt>
                <c:pt idx="32739">
                  <c:v>41908.123</c:v>
                </c:pt>
                <c:pt idx="32740">
                  <c:v>41908.167000000001</c:v>
                </c:pt>
                <c:pt idx="32741">
                  <c:v>41908.207999999999</c:v>
                </c:pt>
                <c:pt idx="32742">
                  <c:v>41908.248</c:v>
                </c:pt>
                <c:pt idx="32743">
                  <c:v>41908.29</c:v>
                </c:pt>
                <c:pt idx="32744">
                  <c:v>41908.332999999999</c:v>
                </c:pt>
                <c:pt idx="32745">
                  <c:v>41908.375</c:v>
                </c:pt>
                <c:pt idx="32746">
                  <c:v>41908.415000000001</c:v>
                </c:pt>
                <c:pt idx="32747">
                  <c:v>41908.457999999999</c:v>
                </c:pt>
                <c:pt idx="32748">
                  <c:v>41908.499000000003</c:v>
                </c:pt>
                <c:pt idx="32749">
                  <c:v>41908.54</c:v>
                </c:pt>
                <c:pt idx="32750">
                  <c:v>41908.582999999999</c:v>
                </c:pt>
                <c:pt idx="32751">
                  <c:v>41908.624000000003</c:v>
                </c:pt>
                <c:pt idx="32752">
                  <c:v>41908.665000000001</c:v>
                </c:pt>
                <c:pt idx="32753">
                  <c:v>41908.707999999999</c:v>
                </c:pt>
                <c:pt idx="32754">
                  <c:v>41908.75</c:v>
                </c:pt>
                <c:pt idx="32755">
                  <c:v>41908.79</c:v>
                </c:pt>
                <c:pt idx="32756">
                  <c:v>41908.832999999999</c:v>
                </c:pt>
                <c:pt idx="32757">
                  <c:v>41908.874000000003</c:v>
                </c:pt>
                <c:pt idx="32758">
                  <c:v>41908.915000000001</c:v>
                </c:pt>
                <c:pt idx="32759">
                  <c:v>41908.957999999999</c:v>
                </c:pt>
                <c:pt idx="32760">
                  <c:v>41909</c:v>
                </c:pt>
                <c:pt idx="32761">
                  <c:v>41909.042000000001</c:v>
                </c:pt>
                <c:pt idx="32762">
                  <c:v>41909.082000000002</c:v>
                </c:pt>
                <c:pt idx="32763">
                  <c:v>41909.124000000003</c:v>
                </c:pt>
                <c:pt idx="32764">
                  <c:v>41909.165999999997</c:v>
                </c:pt>
                <c:pt idx="32765">
                  <c:v>41909.207999999999</c:v>
                </c:pt>
                <c:pt idx="32766">
                  <c:v>41909.248</c:v>
                </c:pt>
                <c:pt idx="32767">
                  <c:v>41909.290999999997</c:v>
                </c:pt>
                <c:pt idx="32768">
                  <c:v>41909.332999999999</c:v>
                </c:pt>
                <c:pt idx="32769">
                  <c:v>41909.375</c:v>
                </c:pt>
                <c:pt idx="32770">
                  <c:v>41909.415999999997</c:v>
                </c:pt>
                <c:pt idx="32771">
                  <c:v>41909.457999999999</c:v>
                </c:pt>
                <c:pt idx="32772">
                  <c:v>41909.5</c:v>
                </c:pt>
                <c:pt idx="32773">
                  <c:v>41909.54</c:v>
                </c:pt>
                <c:pt idx="32774">
                  <c:v>41909.582000000002</c:v>
                </c:pt>
                <c:pt idx="32775">
                  <c:v>41909.624000000003</c:v>
                </c:pt>
                <c:pt idx="32776">
                  <c:v>41909.665000000001</c:v>
                </c:pt>
                <c:pt idx="32777">
                  <c:v>41909.707999999999</c:v>
                </c:pt>
                <c:pt idx="32778">
                  <c:v>41909.748</c:v>
                </c:pt>
                <c:pt idx="32779">
                  <c:v>41909.790999999997</c:v>
                </c:pt>
                <c:pt idx="32780">
                  <c:v>41909.832999999999</c:v>
                </c:pt>
                <c:pt idx="32781">
                  <c:v>41909.874000000003</c:v>
                </c:pt>
                <c:pt idx="32782">
                  <c:v>41909.915999999997</c:v>
                </c:pt>
                <c:pt idx="32783">
                  <c:v>41909.957999999999</c:v>
                </c:pt>
                <c:pt idx="32784">
                  <c:v>41909.998</c:v>
                </c:pt>
                <c:pt idx="32785">
                  <c:v>41910.040999999997</c:v>
                </c:pt>
                <c:pt idx="32786">
                  <c:v>41910.080999999998</c:v>
                </c:pt>
                <c:pt idx="32787">
                  <c:v>41910.124000000003</c:v>
                </c:pt>
                <c:pt idx="32788">
                  <c:v>41910.167000000001</c:v>
                </c:pt>
                <c:pt idx="32789">
                  <c:v>41910.207999999999</c:v>
                </c:pt>
                <c:pt idx="32790">
                  <c:v>41910.248</c:v>
                </c:pt>
                <c:pt idx="32791">
                  <c:v>41910.290999999997</c:v>
                </c:pt>
                <c:pt idx="32792">
                  <c:v>41910.332999999999</c:v>
                </c:pt>
                <c:pt idx="32793">
                  <c:v>41910.373</c:v>
                </c:pt>
                <c:pt idx="32794">
                  <c:v>41910.415999999997</c:v>
                </c:pt>
                <c:pt idx="32795">
                  <c:v>41910.457999999999</c:v>
                </c:pt>
                <c:pt idx="32796">
                  <c:v>41910.499000000003</c:v>
                </c:pt>
                <c:pt idx="32797">
                  <c:v>41910.540999999997</c:v>
                </c:pt>
                <c:pt idx="32798">
                  <c:v>41910.582000000002</c:v>
                </c:pt>
                <c:pt idx="32799">
                  <c:v>41910.625</c:v>
                </c:pt>
                <c:pt idx="32800">
                  <c:v>41910.667000000001</c:v>
                </c:pt>
                <c:pt idx="32801">
                  <c:v>41910.707999999999</c:v>
                </c:pt>
                <c:pt idx="32802">
                  <c:v>41910.749000000003</c:v>
                </c:pt>
                <c:pt idx="32803">
                  <c:v>41910.79</c:v>
                </c:pt>
                <c:pt idx="32804">
                  <c:v>41910.832999999999</c:v>
                </c:pt>
                <c:pt idx="32805">
                  <c:v>41910.875</c:v>
                </c:pt>
                <c:pt idx="32806">
                  <c:v>41910.915999999997</c:v>
                </c:pt>
                <c:pt idx="32807">
                  <c:v>41910.957999999999</c:v>
                </c:pt>
                <c:pt idx="32808">
                  <c:v>41911</c:v>
                </c:pt>
                <c:pt idx="32809">
                  <c:v>41911.040000000001</c:v>
                </c:pt>
                <c:pt idx="32810">
                  <c:v>41911.082000000002</c:v>
                </c:pt>
                <c:pt idx="32811">
                  <c:v>41911.124000000003</c:v>
                </c:pt>
                <c:pt idx="32812">
                  <c:v>41911.165999999997</c:v>
                </c:pt>
                <c:pt idx="32813">
                  <c:v>41911.207000000002</c:v>
                </c:pt>
                <c:pt idx="32814">
                  <c:v>41911.25</c:v>
                </c:pt>
                <c:pt idx="32815">
                  <c:v>41911.29</c:v>
                </c:pt>
                <c:pt idx="32816">
                  <c:v>41911.332000000002</c:v>
                </c:pt>
                <c:pt idx="32817">
                  <c:v>41911.374000000003</c:v>
                </c:pt>
                <c:pt idx="32818">
                  <c:v>41911.415999999997</c:v>
                </c:pt>
                <c:pt idx="32819">
                  <c:v>41911.457000000002</c:v>
                </c:pt>
                <c:pt idx="32820">
                  <c:v>41911.498</c:v>
                </c:pt>
                <c:pt idx="32821">
                  <c:v>41911.54</c:v>
                </c:pt>
                <c:pt idx="32822">
                  <c:v>41911.582999999999</c:v>
                </c:pt>
                <c:pt idx="32823">
                  <c:v>41911.625</c:v>
                </c:pt>
                <c:pt idx="32824">
                  <c:v>41911.667000000001</c:v>
                </c:pt>
                <c:pt idx="32825">
                  <c:v>41911.707000000002</c:v>
                </c:pt>
                <c:pt idx="32826">
                  <c:v>41911.748</c:v>
                </c:pt>
                <c:pt idx="32827">
                  <c:v>41911.792000000001</c:v>
                </c:pt>
                <c:pt idx="32828">
                  <c:v>41911.832999999999</c:v>
                </c:pt>
                <c:pt idx="32829">
                  <c:v>41911.873</c:v>
                </c:pt>
                <c:pt idx="32830">
                  <c:v>41911.917000000001</c:v>
                </c:pt>
                <c:pt idx="32831">
                  <c:v>41911.957000000002</c:v>
                </c:pt>
                <c:pt idx="32832">
                  <c:v>41911.999000000003</c:v>
                </c:pt>
                <c:pt idx="32833">
                  <c:v>41912.04</c:v>
                </c:pt>
                <c:pt idx="32834">
                  <c:v>41912.082999999999</c:v>
                </c:pt>
                <c:pt idx="32835">
                  <c:v>41912.124000000003</c:v>
                </c:pt>
                <c:pt idx="32836">
                  <c:v>41912.167000000001</c:v>
                </c:pt>
                <c:pt idx="32837">
                  <c:v>41912.207999999999</c:v>
                </c:pt>
                <c:pt idx="32838">
                  <c:v>41912.25</c:v>
                </c:pt>
                <c:pt idx="32839">
                  <c:v>41912.29</c:v>
                </c:pt>
                <c:pt idx="32840">
                  <c:v>41912.330999999998</c:v>
                </c:pt>
                <c:pt idx="32841">
                  <c:v>41912.375</c:v>
                </c:pt>
                <c:pt idx="32842">
                  <c:v>41912.415999999997</c:v>
                </c:pt>
                <c:pt idx="32843">
                  <c:v>41912.457000000002</c:v>
                </c:pt>
                <c:pt idx="32844">
                  <c:v>41912.498</c:v>
                </c:pt>
                <c:pt idx="32845">
                  <c:v>41912.540999999997</c:v>
                </c:pt>
                <c:pt idx="32846">
                  <c:v>41912.580999999998</c:v>
                </c:pt>
                <c:pt idx="32847">
                  <c:v>41912.625</c:v>
                </c:pt>
                <c:pt idx="32848">
                  <c:v>41912.667000000001</c:v>
                </c:pt>
                <c:pt idx="32849">
                  <c:v>41912.707000000002</c:v>
                </c:pt>
                <c:pt idx="32850">
                  <c:v>41912.748</c:v>
                </c:pt>
                <c:pt idx="32851">
                  <c:v>41912.792000000001</c:v>
                </c:pt>
                <c:pt idx="32852">
                  <c:v>41912.832999999999</c:v>
                </c:pt>
                <c:pt idx="32853">
                  <c:v>41912.875</c:v>
                </c:pt>
                <c:pt idx="32854">
                  <c:v>41912.917000000001</c:v>
                </c:pt>
                <c:pt idx="32855">
                  <c:v>41912.955999999998</c:v>
                </c:pt>
                <c:pt idx="32856">
                  <c:v>41913</c:v>
                </c:pt>
                <c:pt idx="32857">
                  <c:v>41913.042000000001</c:v>
                </c:pt>
                <c:pt idx="32858">
                  <c:v>41913.082999999999</c:v>
                </c:pt>
                <c:pt idx="32859">
                  <c:v>41913.124000000003</c:v>
                </c:pt>
                <c:pt idx="32860">
                  <c:v>41913.167000000001</c:v>
                </c:pt>
                <c:pt idx="32861">
                  <c:v>41913.205999999998</c:v>
                </c:pt>
                <c:pt idx="32862">
                  <c:v>41913.249000000003</c:v>
                </c:pt>
                <c:pt idx="32863">
                  <c:v>41913.290999999997</c:v>
                </c:pt>
                <c:pt idx="32864">
                  <c:v>41913.332000000002</c:v>
                </c:pt>
                <c:pt idx="32865">
                  <c:v>41913.374000000003</c:v>
                </c:pt>
                <c:pt idx="32866">
                  <c:v>41913.417000000001</c:v>
                </c:pt>
                <c:pt idx="32867">
                  <c:v>41913.457999999999</c:v>
                </c:pt>
                <c:pt idx="32868">
                  <c:v>41913.498</c:v>
                </c:pt>
                <c:pt idx="32869">
                  <c:v>41913.540999999997</c:v>
                </c:pt>
                <c:pt idx="32870">
                  <c:v>41913.582999999999</c:v>
                </c:pt>
                <c:pt idx="32871">
                  <c:v>41913.623</c:v>
                </c:pt>
                <c:pt idx="32872">
                  <c:v>41913.665000000001</c:v>
                </c:pt>
                <c:pt idx="32873">
                  <c:v>41913.707999999999</c:v>
                </c:pt>
                <c:pt idx="32874">
                  <c:v>41913.749000000003</c:v>
                </c:pt>
                <c:pt idx="32875">
                  <c:v>41913.79</c:v>
                </c:pt>
                <c:pt idx="32876">
                  <c:v>41913.832999999999</c:v>
                </c:pt>
                <c:pt idx="32877">
                  <c:v>41913.873</c:v>
                </c:pt>
                <c:pt idx="32878">
                  <c:v>41913.915999999997</c:v>
                </c:pt>
                <c:pt idx="32879">
                  <c:v>41913.957000000002</c:v>
                </c:pt>
                <c:pt idx="32880">
                  <c:v>41913.999000000003</c:v>
                </c:pt>
                <c:pt idx="32881">
                  <c:v>41914.040999999997</c:v>
                </c:pt>
                <c:pt idx="32882">
                  <c:v>41914.082999999999</c:v>
                </c:pt>
                <c:pt idx="32883">
                  <c:v>41914.125</c:v>
                </c:pt>
                <c:pt idx="32884">
                  <c:v>41914.165000000001</c:v>
                </c:pt>
                <c:pt idx="32885">
                  <c:v>41914.207999999999</c:v>
                </c:pt>
                <c:pt idx="32886">
                  <c:v>41914.25</c:v>
                </c:pt>
                <c:pt idx="32887">
                  <c:v>41914.29</c:v>
                </c:pt>
                <c:pt idx="32888">
                  <c:v>41914.332999999999</c:v>
                </c:pt>
                <c:pt idx="32889">
                  <c:v>41914.373</c:v>
                </c:pt>
                <c:pt idx="32890">
                  <c:v>41914.415999999997</c:v>
                </c:pt>
                <c:pt idx="32891">
                  <c:v>41914.457000000002</c:v>
                </c:pt>
                <c:pt idx="32892">
                  <c:v>41914.499000000003</c:v>
                </c:pt>
                <c:pt idx="32893">
                  <c:v>41914.540999999997</c:v>
                </c:pt>
                <c:pt idx="32894">
                  <c:v>41914.582000000002</c:v>
                </c:pt>
                <c:pt idx="32895">
                  <c:v>41914.624000000003</c:v>
                </c:pt>
                <c:pt idx="32896">
                  <c:v>41914.665000000001</c:v>
                </c:pt>
                <c:pt idx="32897">
                  <c:v>41914.707999999999</c:v>
                </c:pt>
                <c:pt idx="32898">
                  <c:v>41914.75</c:v>
                </c:pt>
                <c:pt idx="32899">
                  <c:v>41914.79</c:v>
                </c:pt>
                <c:pt idx="32900">
                  <c:v>41914.832000000002</c:v>
                </c:pt>
                <c:pt idx="32901">
                  <c:v>41914.873</c:v>
                </c:pt>
                <c:pt idx="32902">
                  <c:v>41914.915999999997</c:v>
                </c:pt>
                <c:pt idx="32903">
                  <c:v>41914.957999999999</c:v>
                </c:pt>
                <c:pt idx="32904">
                  <c:v>41914.998</c:v>
                </c:pt>
                <c:pt idx="32905">
                  <c:v>41915.042000000001</c:v>
                </c:pt>
                <c:pt idx="32906">
                  <c:v>41915.082000000002</c:v>
                </c:pt>
                <c:pt idx="32907">
                  <c:v>41915.124000000003</c:v>
                </c:pt>
                <c:pt idx="32908">
                  <c:v>41915.167000000001</c:v>
                </c:pt>
                <c:pt idx="32909">
                  <c:v>41915.207999999999</c:v>
                </c:pt>
                <c:pt idx="32910">
                  <c:v>41915.249000000003</c:v>
                </c:pt>
                <c:pt idx="32911">
                  <c:v>41915.29</c:v>
                </c:pt>
                <c:pt idx="32912">
                  <c:v>41915.330999999998</c:v>
                </c:pt>
                <c:pt idx="32913">
                  <c:v>41915.375</c:v>
                </c:pt>
                <c:pt idx="32914">
                  <c:v>41915.415000000001</c:v>
                </c:pt>
                <c:pt idx="32915">
                  <c:v>41915.455999999998</c:v>
                </c:pt>
                <c:pt idx="32916">
                  <c:v>41915.499000000003</c:v>
                </c:pt>
                <c:pt idx="32917">
                  <c:v>41915.54</c:v>
                </c:pt>
                <c:pt idx="32918">
                  <c:v>41915.580999999998</c:v>
                </c:pt>
                <c:pt idx="32919">
                  <c:v>41915.623</c:v>
                </c:pt>
                <c:pt idx="32920">
                  <c:v>41915.665999999997</c:v>
                </c:pt>
                <c:pt idx="32921">
                  <c:v>41915.707000000002</c:v>
                </c:pt>
                <c:pt idx="32922">
                  <c:v>41915.748</c:v>
                </c:pt>
                <c:pt idx="32923">
                  <c:v>41915.792000000001</c:v>
                </c:pt>
                <c:pt idx="32924">
                  <c:v>41915.832999999999</c:v>
                </c:pt>
                <c:pt idx="32925">
                  <c:v>41915.874000000003</c:v>
                </c:pt>
                <c:pt idx="32926">
                  <c:v>41915.915999999997</c:v>
                </c:pt>
                <c:pt idx="32927">
                  <c:v>41915.957000000002</c:v>
                </c:pt>
                <c:pt idx="32928">
                  <c:v>41915.998</c:v>
                </c:pt>
                <c:pt idx="32929">
                  <c:v>41916.04</c:v>
                </c:pt>
                <c:pt idx="32930">
                  <c:v>41916.080999999998</c:v>
                </c:pt>
                <c:pt idx="32931">
                  <c:v>41916.125</c:v>
                </c:pt>
                <c:pt idx="32932">
                  <c:v>41916.165999999997</c:v>
                </c:pt>
                <c:pt idx="32933">
                  <c:v>41916.207999999999</c:v>
                </c:pt>
                <c:pt idx="32934">
                  <c:v>41916.249000000003</c:v>
                </c:pt>
                <c:pt idx="32935">
                  <c:v>41916.290999999997</c:v>
                </c:pt>
                <c:pt idx="32936">
                  <c:v>41916.332000000002</c:v>
                </c:pt>
                <c:pt idx="32937">
                  <c:v>41916.374000000003</c:v>
                </c:pt>
                <c:pt idx="32938">
                  <c:v>41916.417000000001</c:v>
                </c:pt>
                <c:pt idx="32939">
                  <c:v>41916.457000000002</c:v>
                </c:pt>
                <c:pt idx="32940">
                  <c:v>41916.5</c:v>
                </c:pt>
                <c:pt idx="32941">
                  <c:v>41916.54</c:v>
                </c:pt>
                <c:pt idx="32942">
                  <c:v>41916.582999999999</c:v>
                </c:pt>
                <c:pt idx="32943">
                  <c:v>41916.625</c:v>
                </c:pt>
                <c:pt idx="32944">
                  <c:v>41916.665000000001</c:v>
                </c:pt>
                <c:pt idx="32945">
                  <c:v>41916.707000000002</c:v>
                </c:pt>
                <c:pt idx="32946">
                  <c:v>41916.749000000003</c:v>
                </c:pt>
                <c:pt idx="32947">
                  <c:v>41916.792000000001</c:v>
                </c:pt>
                <c:pt idx="32948">
                  <c:v>41916.832000000002</c:v>
                </c:pt>
                <c:pt idx="32949">
                  <c:v>41916.874000000003</c:v>
                </c:pt>
                <c:pt idx="32950">
                  <c:v>41916.915999999997</c:v>
                </c:pt>
                <c:pt idx="32951">
                  <c:v>41916.957000000002</c:v>
                </c:pt>
                <c:pt idx="32952">
                  <c:v>41916.998</c:v>
                </c:pt>
                <c:pt idx="32953">
                  <c:v>41917.042000000001</c:v>
                </c:pt>
                <c:pt idx="32954">
                  <c:v>41917.082999999999</c:v>
                </c:pt>
                <c:pt idx="32955">
                  <c:v>41917.125</c:v>
                </c:pt>
                <c:pt idx="32956">
                  <c:v>41917.167000000001</c:v>
                </c:pt>
                <c:pt idx="32957">
                  <c:v>41917.207999999999</c:v>
                </c:pt>
                <c:pt idx="32958">
                  <c:v>41917.249000000003</c:v>
                </c:pt>
                <c:pt idx="32959">
                  <c:v>41917.292000000001</c:v>
                </c:pt>
                <c:pt idx="32960">
                  <c:v>41917.332999999999</c:v>
                </c:pt>
                <c:pt idx="32961">
                  <c:v>41917.375</c:v>
                </c:pt>
                <c:pt idx="32962">
                  <c:v>41917.415000000001</c:v>
                </c:pt>
                <c:pt idx="32963">
                  <c:v>41917.457999999999</c:v>
                </c:pt>
                <c:pt idx="32964">
                  <c:v>41917.499000000003</c:v>
                </c:pt>
                <c:pt idx="32965">
                  <c:v>41917.54</c:v>
                </c:pt>
                <c:pt idx="32966">
                  <c:v>41917.582000000002</c:v>
                </c:pt>
                <c:pt idx="32967">
                  <c:v>41917.625</c:v>
                </c:pt>
                <c:pt idx="32968">
                  <c:v>41917.665999999997</c:v>
                </c:pt>
                <c:pt idx="32969">
                  <c:v>41917.705999999998</c:v>
                </c:pt>
                <c:pt idx="32970">
                  <c:v>41917.748</c:v>
                </c:pt>
                <c:pt idx="32971">
                  <c:v>41917.792000000001</c:v>
                </c:pt>
                <c:pt idx="32972">
                  <c:v>41917.832000000002</c:v>
                </c:pt>
                <c:pt idx="32973">
                  <c:v>41917.873</c:v>
                </c:pt>
                <c:pt idx="32974">
                  <c:v>41917.915000000001</c:v>
                </c:pt>
                <c:pt idx="32975">
                  <c:v>41917.957000000002</c:v>
                </c:pt>
                <c:pt idx="32976">
                  <c:v>41917.998</c:v>
                </c:pt>
                <c:pt idx="32977">
                  <c:v>41918.04</c:v>
                </c:pt>
                <c:pt idx="32978">
                  <c:v>41918.082999999999</c:v>
                </c:pt>
                <c:pt idx="32979">
                  <c:v>41918.123</c:v>
                </c:pt>
                <c:pt idx="32980">
                  <c:v>41918.165000000001</c:v>
                </c:pt>
                <c:pt idx="32981">
                  <c:v>41918.207999999999</c:v>
                </c:pt>
                <c:pt idx="32982">
                  <c:v>41918.248</c:v>
                </c:pt>
                <c:pt idx="32983">
                  <c:v>41918.29</c:v>
                </c:pt>
                <c:pt idx="32984">
                  <c:v>41918.332999999999</c:v>
                </c:pt>
                <c:pt idx="32985">
                  <c:v>41918.374000000003</c:v>
                </c:pt>
                <c:pt idx="32986">
                  <c:v>41918.415999999997</c:v>
                </c:pt>
                <c:pt idx="32987">
                  <c:v>41918.455999999998</c:v>
                </c:pt>
                <c:pt idx="32988">
                  <c:v>41918.499000000003</c:v>
                </c:pt>
                <c:pt idx="32989">
                  <c:v>41918.54</c:v>
                </c:pt>
                <c:pt idx="32990">
                  <c:v>41918.582999999999</c:v>
                </c:pt>
                <c:pt idx="32991">
                  <c:v>41918.625</c:v>
                </c:pt>
                <c:pt idx="32992">
                  <c:v>41918.665999999997</c:v>
                </c:pt>
                <c:pt idx="32993">
                  <c:v>41918.707000000002</c:v>
                </c:pt>
                <c:pt idx="32994">
                  <c:v>41918.75</c:v>
                </c:pt>
                <c:pt idx="32995">
                  <c:v>41918.790999999997</c:v>
                </c:pt>
                <c:pt idx="32996">
                  <c:v>41918.832000000002</c:v>
                </c:pt>
                <c:pt idx="32997">
                  <c:v>41918.874000000003</c:v>
                </c:pt>
                <c:pt idx="32998">
                  <c:v>41918.915000000001</c:v>
                </c:pt>
                <c:pt idx="32999">
                  <c:v>41918.957000000002</c:v>
                </c:pt>
                <c:pt idx="33000">
                  <c:v>41919</c:v>
                </c:pt>
                <c:pt idx="33001">
                  <c:v>41919.040999999997</c:v>
                </c:pt>
                <c:pt idx="33002">
                  <c:v>41919.082999999999</c:v>
                </c:pt>
                <c:pt idx="33003">
                  <c:v>41919.123</c:v>
                </c:pt>
                <c:pt idx="33004">
                  <c:v>41919.165000000001</c:v>
                </c:pt>
                <c:pt idx="33005">
                  <c:v>41919.207999999999</c:v>
                </c:pt>
                <c:pt idx="33006">
                  <c:v>41919.25</c:v>
                </c:pt>
                <c:pt idx="33007">
                  <c:v>41919.29</c:v>
                </c:pt>
                <c:pt idx="33008">
                  <c:v>41919.332999999999</c:v>
                </c:pt>
                <c:pt idx="33009">
                  <c:v>41919.374000000003</c:v>
                </c:pt>
                <c:pt idx="33010">
                  <c:v>41919.417000000001</c:v>
                </c:pt>
                <c:pt idx="33011">
                  <c:v>41919.457999999999</c:v>
                </c:pt>
                <c:pt idx="33012">
                  <c:v>41919.499000000003</c:v>
                </c:pt>
                <c:pt idx="33013">
                  <c:v>41919.54</c:v>
                </c:pt>
                <c:pt idx="33014">
                  <c:v>41919.580999999998</c:v>
                </c:pt>
                <c:pt idx="33015">
                  <c:v>41919.623</c:v>
                </c:pt>
                <c:pt idx="33016">
                  <c:v>41919.665999999997</c:v>
                </c:pt>
                <c:pt idx="33017">
                  <c:v>41919.707999999999</c:v>
                </c:pt>
                <c:pt idx="33018">
                  <c:v>41919.749000000003</c:v>
                </c:pt>
                <c:pt idx="33019">
                  <c:v>41919.790999999997</c:v>
                </c:pt>
                <c:pt idx="33020">
                  <c:v>41919.832000000002</c:v>
                </c:pt>
                <c:pt idx="33021">
                  <c:v>41919.874000000003</c:v>
                </c:pt>
                <c:pt idx="33022">
                  <c:v>41919.915000000001</c:v>
                </c:pt>
                <c:pt idx="33023">
                  <c:v>41919.957000000002</c:v>
                </c:pt>
                <c:pt idx="33024">
                  <c:v>41919.998</c:v>
                </c:pt>
                <c:pt idx="33025">
                  <c:v>41920.04</c:v>
                </c:pt>
                <c:pt idx="33026">
                  <c:v>41920.082000000002</c:v>
                </c:pt>
                <c:pt idx="33027">
                  <c:v>41920.125</c:v>
                </c:pt>
                <c:pt idx="33028">
                  <c:v>41920.165000000001</c:v>
                </c:pt>
                <c:pt idx="33029">
                  <c:v>41920.207999999999</c:v>
                </c:pt>
                <c:pt idx="33030">
                  <c:v>41920.25</c:v>
                </c:pt>
                <c:pt idx="33031">
                  <c:v>41920.292000000001</c:v>
                </c:pt>
                <c:pt idx="33032">
                  <c:v>41920.332999999999</c:v>
                </c:pt>
                <c:pt idx="33033">
                  <c:v>41920.375</c:v>
                </c:pt>
                <c:pt idx="33034">
                  <c:v>41920.417000000001</c:v>
                </c:pt>
                <c:pt idx="33035">
                  <c:v>41920.457999999999</c:v>
                </c:pt>
                <c:pt idx="33036">
                  <c:v>41920.498</c:v>
                </c:pt>
                <c:pt idx="33037">
                  <c:v>41920.540999999997</c:v>
                </c:pt>
                <c:pt idx="33038">
                  <c:v>41920.582000000002</c:v>
                </c:pt>
                <c:pt idx="33039">
                  <c:v>41920.624000000003</c:v>
                </c:pt>
                <c:pt idx="33040">
                  <c:v>41920.665000000001</c:v>
                </c:pt>
                <c:pt idx="33041">
                  <c:v>41920.705999999998</c:v>
                </c:pt>
                <c:pt idx="33042">
                  <c:v>41920.75</c:v>
                </c:pt>
                <c:pt idx="33043">
                  <c:v>41920.79</c:v>
                </c:pt>
                <c:pt idx="33044">
                  <c:v>41920.832999999999</c:v>
                </c:pt>
                <c:pt idx="33045">
                  <c:v>41920.873</c:v>
                </c:pt>
                <c:pt idx="33046">
                  <c:v>41920.915000000001</c:v>
                </c:pt>
                <c:pt idx="33047">
                  <c:v>41920.957000000002</c:v>
                </c:pt>
                <c:pt idx="33048">
                  <c:v>41920.998</c:v>
                </c:pt>
                <c:pt idx="33049">
                  <c:v>41921.040000000001</c:v>
                </c:pt>
                <c:pt idx="33050">
                  <c:v>41921.082000000002</c:v>
                </c:pt>
                <c:pt idx="33051">
                  <c:v>41921.125</c:v>
                </c:pt>
                <c:pt idx="33052">
                  <c:v>41921.167000000001</c:v>
                </c:pt>
                <c:pt idx="33053">
                  <c:v>41921.207000000002</c:v>
                </c:pt>
                <c:pt idx="33054">
                  <c:v>41921.249000000003</c:v>
                </c:pt>
                <c:pt idx="33055">
                  <c:v>41921.290999999997</c:v>
                </c:pt>
                <c:pt idx="33056">
                  <c:v>41921.330999999998</c:v>
                </c:pt>
                <c:pt idx="33057">
                  <c:v>41921.375</c:v>
                </c:pt>
                <c:pt idx="33058">
                  <c:v>41921.417000000001</c:v>
                </c:pt>
                <c:pt idx="33059">
                  <c:v>41921.457999999999</c:v>
                </c:pt>
                <c:pt idx="33060">
                  <c:v>41921.498</c:v>
                </c:pt>
                <c:pt idx="33061">
                  <c:v>41921.54</c:v>
                </c:pt>
                <c:pt idx="33062">
                  <c:v>41921.582999999999</c:v>
                </c:pt>
                <c:pt idx="33063">
                  <c:v>41921.624000000003</c:v>
                </c:pt>
                <c:pt idx="33064">
                  <c:v>41921.665000000001</c:v>
                </c:pt>
                <c:pt idx="33065">
                  <c:v>41921.707000000002</c:v>
                </c:pt>
                <c:pt idx="33066">
                  <c:v>41921.749000000003</c:v>
                </c:pt>
                <c:pt idx="33067">
                  <c:v>41921.79</c:v>
                </c:pt>
                <c:pt idx="33068">
                  <c:v>41921.832999999999</c:v>
                </c:pt>
                <c:pt idx="33069">
                  <c:v>41921.874000000003</c:v>
                </c:pt>
                <c:pt idx="33070">
                  <c:v>41921.915999999997</c:v>
                </c:pt>
                <c:pt idx="33071">
                  <c:v>41921.957000000002</c:v>
                </c:pt>
                <c:pt idx="33072">
                  <c:v>41922</c:v>
                </c:pt>
                <c:pt idx="33073">
                  <c:v>41922.040999999997</c:v>
                </c:pt>
                <c:pt idx="33074">
                  <c:v>41922.082000000002</c:v>
                </c:pt>
                <c:pt idx="33075">
                  <c:v>41922.124000000003</c:v>
                </c:pt>
                <c:pt idx="33076">
                  <c:v>41922.165000000001</c:v>
                </c:pt>
                <c:pt idx="33077">
                  <c:v>41922.207000000002</c:v>
                </c:pt>
                <c:pt idx="33078">
                  <c:v>41922.25</c:v>
                </c:pt>
                <c:pt idx="33079">
                  <c:v>41922.290999999997</c:v>
                </c:pt>
                <c:pt idx="33080">
                  <c:v>41922.332999999999</c:v>
                </c:pt>
                <c:pt idx="33081">
                  <c:v>41922.374000000003</c:v>
                </c:pt>
                <c:pt idx="33082">
                  <c:v>41922.415000000001</c:v>
                </c:pt>
                <c:pt idx="33083">
                  <c:v>41922.455999999998</c:v>
                </c:pt>
                <c:pt idx="33084">
                  <c:v>41922.498</c:v>
                </c:pt>
                <c:pt idx="33085">
                  <c:v>41922.538999999997</c:v>
                </c:pt>
                <c:pt idx="33086">
                  <c:v>41922.582000000002</c:v>
                </c:pt>
                <c:pt idx="33087">
                  <c:v>41922.625</c:v>
                </c:pt>
                <c:pt idx="33088">
                  <c:v>41922.665000000001</c:v>
                </c:pt>
                <c:pt idx="33089">
                  <c:v>41922.707000000002</c:v>
                </c:pt>
                <c:pt idx="33090">
                  <c:v>41922.748</c:v>
                </c:pt>
                <c:pt idx="33091">
                  <c:v>41922.79</c:v>
                </c:pt>
                <c:pt idx="33092">
                  <c:v>41922.832000000002</c:v>
                </c:pt>
                <c:pt idx="33093">
                  <c:v>41922.875</c:v>
                </c:pt>
                <c:pt idx="33094">
                  <c:v>41922.915000000001</c:v>
                </c:pt>
                <c:pt idx="33095">
                  <c:v>41922.957000000002</c:v>
                </c:pt>
                <c:pt idx="33096">
                  <c:v>41923</c:v>
                </c:pt>
                <c:pt idx="33097">
                  <c:v>41923.040999999997</c:v>
                </c:pt>
                <c:pt idx="33098">
                  <c:v>41923.082000000002</c:v>
                </c:pt>
                <c:pt idx="33099">
                  <c:v>41923.125</c:v>
                </c:pt>
                <c:pt idx="33100">
                  <c:v>41923.165000000001</c:v>
                </c:pt>
                <c:pt idx="33101">
                  <c:v>41923.205999999998</c:v>
                </c:pt>
                <c:pt idx="33102">
                  <c:v>41923.25</c:v>
                </c:pt>
                <c:pt idx="33103">
                  <c:v>41923.292000000001</c:v>
                </c:pt>
                <c:pt idx="33104">
                  <c:v>41923.332999999999</c:v>
                </c:pt>
                <c:pt idx="33105">
                  <c:v>41923.373</c:v>
                </c:pt>
                <c:pt idx="33106">
                  <c:v>41923.413999999997</c:v>
                </c:pt>
                <c:pt idx="33107">
                  <c:v>41923.455999999998</c:v>
                </c:pt>
                <c:pt idx="33108">
                  <c:v>41923.499000000003</c:v>
                </c:pt>
                <c:pt idx="33109">
                  <c:v>41923.540999999997</c:v>
                </c:pt>
                <c:pt idx="33110">
                  <c:v>41923.582000000002</c:v>
                </c:pt>
                <c:pt idx="33111">
                  <c:v>41923.625</c:v>
                </c:pt>
                <c:pt idx="33112">
                  <c:v>41923.665000000001</c:v>
                </c:pt>
                <c:pt idx="33113">
                  <c:v>41923.705999999998</c:v>
                </c:pt>
                <c:pt idx="33114">
                  <c:v>41923.748</c:v>
                </c:pt>
                <c:pt idx="33115">
                  <c:v>41923.790999999997</c:v>
                </c:pt>
                <c:pt idx="33116">
                  <c:v>41923.832999999999</c:v>
                </c:pt>
                <c:pt idx="33117">
                  <c:v>41923.874000000003</c:v>
                </c:pt>
                <c:pt idx="33118">
                  <c:v>41923.915000000001</c:v>
                </c:pt>
                <c:pt idx="33119">
                  <c:v>41923.957999999999</c:v>
                </c:pt>
                <c:pt idx="33120">
                  <c:v>41923.998</c:v>
                </c:pt>
                <c:pt idx="33121">
                  <c:v>41924.04</c:v>
                </c:pt>
                <c:pt idx="33122">
                  <c:v>41924.082000000002</c:v>
                </c:pt>
                <c:pt idx="33123">
                  <c:v>41924.124000000003</c:v>
                </c:pt>
                <c:pt idx="33124">
                  <c:v>41924.165999999997</c:v>
                </c:pt>
                <c:pt idx="33125">
                  <c:v>41924.205999999998</c:v>
                </c:pt>
                <c:pt idx="33126">
                  <c:v>41924.25</c:v>
                </c:pt>
                <c:pt idx="33127">
                  <c:v>41924.29</c:v>
                </c:pt>
                <c:pt idx="33128">
                  <c:v>41924.332999999999</c:v>
                </c:pt>
                <c:pt idx="33129">
                  <c:v>41924.375</c:v>
                </c:pt>
                <c:pt idx="33130">
                  <c:v>41924.415999999997</c:v>
                </c:pt>
                <c:pt idx="33131">
                  <c:v>41924.455999999998</c:v>
                </c:pt>
                <c:pt idx="33132">
                  <c:v>41924.499000000003</c:v>
                </c:pt>
                <c:pt idx="33133">
                  <c:v>41924.540999999997</c:v>
                </c:pt>
                <c:pt idx="33134">
                  <c:v>41924.582999999999</c:v>
                </c:pt>
                <c:pt idx="33135">
                  <c:v>41924.625</c:v>
                </c:pt>
                <c:pt idx="33136">
                  <c:v>41924.665000000001</c:v>
                </c:pt>
                <c:pt idx="33137">
                  <c:v>41924.707000000002</c:v>
                </c:pt>
                <c:pt idx="33138">
                  <c:v>41924.75</c:v>
                </c:pt>
                <c:pt idx="33139">
                  <c:v>41924.792000000001</c:v>
                </c:pt>
                <c:pt idx="33140">
                  <c:v>41924.832999999999</c:v>
                </c:pt>
                <c:pt idx="33141">
                  <c:v>41924.873</c:v>
                </c:pt>
                <c:pt idx="33142">
                  <c:v>41924.915999999997</c:v>
                </c:pt>
                <c:pt idx="33143">
                  <c:v>41924.957000000002</c:v>
                </c:pt>
                <c:pt idx="33144">
                  <c:v>41924.999000000003</c:v>
                </c:pt>
                <c:pt idx="33145">
                  <c:v>41925.040000000001</c:v>
                </c:pt>
                <c:pt idx="33146">
                  <c:v>41925.082000000002</c:v>
                </c:pt>
                <c:pt idx="33147">
                  <c:v>41925.124000000003</c:v>
                </c:pt>
                <c:pt idx="33148">
                  <c:v>41925.165000000001</c:v>
                </c:pt>
                <c:pt idx="33149">
                  <c:v>41925.207000000002</c:v>
                </c:pt>
                <c:pt idx="33150">
                  <c:v>41925.249000000003</c:v>
                </c:pt>
                <c:pt idx="33151">
                  <c:v>41925.290999999997</c:v>
                </c:pt>
                <c:pt idx="33152">
                  <c:v>41925.332999999999</c:v>
                </c:pt>
                <c:pt idx="33153">
                  <c:v>41925.375</c:v>
                </c:pt>
                <c:pt idx="33154">
                  <c:v>41925.417000000001</c:v>
                </c:pt>
                <c:pt idx="33155">
                  <c:v>41925.455999999998</c:v>
                </c:pt>
                <c:pt idx="33156">
                  <c:v>41925.499000000003</c:v>
                </c:pt>
                <c:pt idx="33157">
                  <c:v>41925.54</c:v>
                </c:pt>
                <c:pt idx="33158">
                  <c:v>41925.582999999999</c:v>
                </c:pt>
                <c:pt idx="33159">
                  <c:v>41925.625</c:v>
                </c:pt>
                <c:pt idx="33160">
                  <c:v>41925.665000000001</c:v>
                </c:pt>
                <c:pt idx="33161">
                  <c:v>41925.705999999998</c:v>
                </c:pt>
                <c:pt idx="33162">
                  <c:v>41925.749000000003</c:v>
                </c:pt>
                <c:pt idx="33163">
                  <c:v>41925.792000000001</c:v>
                </c:pt>
                <c:pt idx="33164">
                  <c:v>41925.832999999999</c:v>
                </c:pt>
                <c:pt idx="33165">
                  <c:v>41925.875</c:v>
                </c:pt>
                <c:pt idx="33166">
                  <c:v>41925.915000000001</c:v>
                </c:pt>
                <c:pt idx="33167">
                  <c:v>41925.957999999999</c:v>
                </c:pt>
                <c:pt idx="33168">
                  <c:v>41925.998</c:v>
                </c:pt>
                <c:pt idx="33169">
                  <c:v>41926.04</c:v>
                </c:pt>
                <c:pt idx="33170">
                  <c:v>41926.082999999999</c:v>
                </c:pt>
                <c:pt idx="33171">
                  <c:v>41926.123</c:v>
                </c:pt>
                <c:pt idx="33172">
                  <c:v>41926.165000000001</c:v>
                </c:pt>
                <c:pt idx="33173">
                  <c:v>41926.207999999999</c:v>
                </c:pt>
                <c:pt idx="33174">
                  <c:v>41926.25</c:v>
                </c:pt>
                <c:pt idx="33175">
                  <c:v>41926.29</c:v>
                </c:pt>
                <c:pt idx="33176">
                  <c:v>41926.332000000002</c:v>
                </c:pt>
                <c:pt idx="33177">
                  <c:v>41926.375</c:v>
                </c:pt>
                <c:pt idx="33178">
                  <c:v>41926.415999999997</c:v>
                </c:pt>
                <c:pt idx="33179">
                  <c:v>41926.455999999998</c:v>
                </c:pt>
                <c:pt idx="33180">
                  <c:v>41926.5</c:v>
                </c:pt>
                <c:pt idx="33181">
                  <c:v>41926.54</c:v>
                </c:pt>
                <c:pt idx="33182">
                  <c:v>41926.580999999998</c:v>
                </c:pt>
                <c:pt idx="33183">
                  <c:v>41926.623</c:v>
                </c:pt>
                <c:pt idx="33184">
                  <c:v>41926.665000000001</c:v>
                </c:pt>
                <c:pt idx="33185">
                  <c:v>41926.707999999999</c:v>
                </c:pt>
                <c:pt idx="33186">
                  <c:v>41926.748</c:v>
                </c:pt>
                <c:pt idx="33187">
                  <c:v>41926.79</c:v>
                </c:pt>
                <c:pt idx="33188">
                  <c:v>41926.832000000002</c:v>
                </c:pt>
                <c:pt idx="33189">
                  <c:v>41926.875</c:v>
                </c:pt>
                <c:pt idx="33190">
                  <c:v>41926.915999999997</c:v>
                </c:pt>
                <c:pt idx="33191">
                  <c:v>41926.957999999999</c:v>
                </c:pt>
                <c:pt idx="33192">
                  <c:v>41926.999000000003</c:v>
                </c:pt>
                <c:pt idx="33193">
                  <c:v>41927.040999999997</c:v>
                </c:pt>
                <c:pt idx="33194">
                  <c:v>41927.082999999999</c:v>
                </c:pt>
                <c:pt idx="33195">
                  <c:v>41927.124000000003</c:v>
                </c:pt>
                <c:pt idx="33196">
                  <c:v>41927.167000000001</c:v>
                </c:pt>
                <c:pt idx="33197">
                  <c:v>41927.207999999999</c:v>
                </c:pt>
                <c:pt idx="33198">
                  <c:v>41927.25</c:v>
                </c:pt>
                <c:pt idx="33199">
                  <c:v>41927.290999999997</c:v>
                </c:pt>
                <c:pt idx="33200">
                  <c:v>41927.332999999999</c:v>
                </c:pt>
                <c:pt idx="33201">
                  <c:v>41927.374000000003</c:v>
                </c:pt>
                <c:pt idx="33202">
                  <c:v>41927.417000000001</c:v>
                </c:pt>
                <c:pt idx="33203">
                  <c:v>41927.457000000002</c:v>
                </c:pt>
                <c:pt idx="33204">
                  <c:v>41927.5</c:v>
                </c:pt>
                <c:pt idx="33205">
                  <c:v>41927.540999999997</c:v>
                </c:pt>
                <c:pt idx="33206">
                  <c:v>41927.580999999998</c:v>
                </c:pt>
                <c:pt idx="33207">
                  <c:v>41927.625</c:v>
                </c:pt>
                <c:pt idx="33208">
                  <c:v>41927.665999999997</c:v>
                </c:pt>
                <c:pt idx="33209">
                  <c:v>41927.707000000002</c:v>
                </c:pt>
                <c:pt idx="33210">
                  <c:v>41927.749000000003</c:v>
                </c:pt>
                <c:pt idx="33211">
                  <c:v>41927.790999999997</c:v>
                </c:pt>
                <c:pt idx="33212">
                  <c:v>41927.832999999999</c:v>
                </c:pt>
                <c:pt idx="33213">
                  <c:v>41927.875</c:v>
                </c:pt>
                <c:pt idx="33214">
                  <c:v>41927.915000000001</c:v>
                </c:pt>
                <c:pt idx="33215">
                  <c:v>41927.957999999999</c:v>
                </c:pt>
                <c:pt idx="33216">
                  <c:v>41928</c:v>
                </c:pt>
                <c:pt idx="33217">
                  <c:v>41928.040999999997</c:v>
                </c:pt>
                <c:pt idx="33218">
                  <c:v>41928.082000000002</c:v>
                </c:pt>
                <c:pt idx="33219">
                  <c:v>41928.123</c:v>
                </c:pt>
                <c:pt idx="33220">
                  <c:v>41928.167000000001</c:v>
                </c:pt>
                <c:pt idx="33221">
                  <c:v>41928.207999999999</c:v>
                </c:pt>
                <c:pt idx="33222">
                  <c:v>41928.25</c:v>
                </c:pt>
                <c:pt idx="33223">
                  <c:v>41928.29</c:v>
                </c:pt>
                <c:pt idx="33224">
                  <c:v>41928.332999999999</c:v>
                </c:pt>
                <c:pt idx="33225">
                  <c:v>41928.374000000003</c:v>
                </c:pt>
                <c:pt idx="33226">
                  <c:v>41928.415999999997</c:v>
                </c:pt>
                <c:pt idx="33227">
                  <c:v>41928.457000000002</c:v>
                </c:pt>
                <c:pt idx="33228">
                  <c:v>41928.5</c:v>
                </c:pt>
                <c:pt idx="33229">
                  <c:v>41928.540999999997</c:v>
                </c:pt>
                <c:pt idx="33230">
                  <c:v>41928.582000000002</c:v>
                </c:pt>
                <c:pt idx="33231">
                  <c:v>41928.625</c:v>
                </c:pt>
                <c:pt idx="33232">
                  <c:v>41928.665999999997</c:v>
                </c:pt>
                <c:pt idx="33233">
                  <c:v>41928.707999999999</c:v>
                </c:pt>
                <c:pt idx="33234">
                  <c:v>41928.749000000003</c:v>
                </c:pt>
                <c:pt idx="33235">
                  <c:v>41928.790999999997</c:v>
                </c:pt>
                <c:pt idx="33236">
                  <c:v>41928.832000000002</c:v>
                </c:pt>
                <c:pt idx="33237">
                  <c:v>41928.873</c:v>
                </c:pt>
                <c:pt idx="33238">
                  <c:v>41928.915000000001</c:v>
                </c:pt>
                <c:pt idx="33239">
                  <c:v>41928.957000000002</c:v>
                </c:pt>
                <c:pt idx="33240">
                  <c:v>41929</c:v>
                </c:pt>
                <c:pt idx="33241">
                  <c:v>41929.040999999997</c:v>
                </c:pt>
                <c:pt idx="33242">
                  <c:v>41929.082000000002</c:v>
                </c:pt>
                <c:pt idx="33243">
                  <c:v>41929.124000000003</c:v>
                </c:pt>
                <c:pt idx="33244">
                  <c:v>41929.165999999997</c:v>
                </c:pt>
                <c:pt idx="33245">
                  <c:v>41929.207000000002</c:v>
                </c:pt>
                <c:pt idx="33246">
                  <c:v>41929.248</c:v>
                </c:pt>
                <c:pt idx="33247">
                  <c:v>41929.290999999997</c:v>
                </c:pt>
                <c:pt idx="33248">
                  <c:v>41929.330999999998</c:v>
                </c:pt>
                <c:pt idx="33249">
                  <c:v>41929.373</c:v>
                </c:pt>
                <c:pt idx="33250">
                  <c:v>41929.415000000001</c:v>
                </c:pt>
                <c:pt idx="33251">
                  <c:v>41929.457000000002</c:v>
                </c:pt>
                <c:pt idx="33252">
                  <c:v>41929.5</c:v>
                </c:pt>
                <c:pt idx="33253">
                  <c:v>41929.54</c:v>
                </c:pt>
                <c:pt idx="33254">
                  <c:v>41929.582999999999</c:v>
                </c:pt>
                <c:pt idx="33255">
                  <c:v>41929.623</c:v>
                </c:pt>
                <c:pt idx="33256">
                  <c:v>41929.665000000001</c:v>
                </c:pt>
                <c:pt idx="33257">
                  <c:v>41929.707000000002</c:v>
                </c:pt>
                <c:pt idx="33258">
                  <c:v>41929.749000000003</c:v>
                </c:pt>
                <c:pt idx="33259">
                  <c:v>41929.79</c:v>
                </c:pt>
                <c:pt idx="33260">
                  <c:v>41929.832000000002</c:v>
                </c:pt>
                <c:pt idx="33261">
                  <c:v>41929.874000000003</c:v>
                </c:pt>
                <c:pt idx="33262">
                  <c:v>41929.915999999997</c:v>
                </c:pt>
                <c:pt idx="33263">
                  <c:v>41929.957999999999</c:v>
                </c:pt>
                <c:pt idx="33264">
                  <c:v>41930</c:v>
                </c:pt>
                <c:pt idx="33265">
                  <c:v>41930.040999999997</c:v>
                </c:pt>
                <c:pt idx="33266">
                  <c:v>41930.082000000002</c:v>
                </c:pt>
                <c:pt idx="33267">
                  <c:v>41930.125</c:v>
                </c:pt>
                <c:pt idx="33268">
                  <c:v>41930.165999999997</c:v>
                </c:pt>
                <c:pt idx="33269">
                  <c:v>41930.207999999999</c:v>
                </c:pt>
                <c:pt idx="33270">
                  <c:v>41930.248</c:v>
                </c:pt>
                <c:pt idx="33271">
                  <c:v>41930.29</c:v>
                </c:pt>
                <c:pt idx="33272">
                  <c:v>41930.332999999999</c:v>
                </c:pt>
                <c:pt idx="33273">
                  <c:v>41930.375</c:v>
                </c:pt>
                <c:pt idx="33274">
                  <c:v>41930.415000000001</c:v>
                </c:pt>
                <c:pt idx="33275">
                  <c:v>41930.457999999999</c:v>
                </c:pt>
                <c:pt idx="33276">
                  <c:v>41930.499000000003</c:v>
                </c:pt>
                <c:pt idx="33277">
                  <c:v>41930.542000000001</c:v>
                </c:pt>
                <c:pt idx="33278">
                  <c:v>41930.582000000002</c:v>
                </c:pt>
                <c:pt idx="33279">
                  <c:v>41930.624000000003</c:v>
                </c:pt>
                <c:pt idx="33280">
                  <c:v>41930.665000000001</c:v>
                </c:pt>
                <c:pt idx="33281">
                  <c:v>41930.707000000002</c:v>
                </c:pt>
                <c:pt idx="33282">
                  <c:v>41930.75</c:v>
                </c:pt>
                <c:pt idx="33283">
                  <c:v>41930.792000000001</c:v>
                </c:pt>
                <c:pt idx="33284">
                  <c:v>41930.830999999998</c:v>
                </c:pt>
                <c:pt idx="33285">
                  <c:v>41930.874000000003</c:v>
                </c:pt>
                <c:pt idx="33286">
                  <c:v>41930.915000000001</c:v>
                </c:pt>
                <c:pt idx="33287">
                  <c:v>41930.957999999999</c:v>
                </c:pt>
                <c:pt idx="33288">
                  <c:v>41931</c:v>
                </c:pt>
                <c:pt idx="33289">
                  <c:v>41931.040999999997</c:v>
                </c:pt>
                <c:pt idx="33290">
                  <c:v>41931.080999999998</c:v>
                </c:pt>
                <c:pt idx="33291">
                  <c:v>41931.124000000003</c:v>
                </c:pt>
                <c:pt idx="33292">
                  <c:v>41931.165000000001</c:v>
                </c:pt>
                <c:pt idx="33293">
                  <c:v>41931.205999999998</c:v>
                </c:pt>
                <c:pt idx="33294">
                  <c:v>41931.249000000003</c:v>
                </c:pt>
                <c:pt idx="33295">
                  <c:v>41931.290999999997</c:v>
                </c:pt>
                <c:pt idx="33296">
                  <c:v>41931.332000000002</c:v>
                </c:pt>
                <c:pt idx="33297">
                  <c:v>41931.374000000003</c:v>
                </c:pt>
                <c:pt idx="33298">
                  <c:v>41931.415000000001</c:v>
                </c:pt>
                <c:pt idx="33299">
                  <c:v>41931.457999999999</c:v>
                </c:pt>
                <c:pt idx="33300">
                  <c:v>41931.499000000003</c:v>
                </c:pt>
                <c:pt idx="33301">
                  <c:v>41931.540999999997</c:v>
                </c:pt>
                <c:pt idx="33302">
                  <c:v>41931.582999999999</c:v>
                </c:pt>
                <c:pt idx="33303">
                  <c:v>41931.624000000003</c:v>
                </c:pt>
                <c:pt idx="33304">
                  <c:v>41931.667000000001</c:v>
                </c:pt>
                <c:pt idx="33305">
                  <c:v>41931.707000000002</c:v>
                </c:pt>
                <c:pt idx="33306">
                  <c:v>41931.748</c:v>
                </c:pt>
                <c:pt idx="33307">
                  <c:v>41931.79</c:v>
                </c:pt>
                <c:pt idx="33308">
                  <c:v>41931.832000000002</c:v>
                </c:pt>
                <c:pt idx="33309">
                  <c:v>41931.873</c:v>
                </c:pt>
                <c:pt idx="33310">
                  <c:v>41931.915000000001</c:v>
                </c:pt>
                <c:pt idx="33311">
                  <c:v>41931.957000000002</c:v>
                </c:pt>
                <c:pt idx="33312">
                  <c:v>41932</c:v>
                </c:pt>
                <c:pt idx="33313">
                  <c:v>41932.04</c:v>
                </c:pt>
                <c:pt idx="33314">
                  <c:v>41932.082999999999</c:v>
                </c:pt>
                <c:pt idx="33315">
                  <c:v>41932.124000000003</c:v>
                </c:pt>
                <c:pt idx="33316">
                  <c:v>41932.165999999997</c:v>
                </c:pt>
                <c:pt idx="33317">
                  <c:v>41932.207000000002</c:v>
                </c:pt>
                <c:pt idx="33318">
                  <c:v>41932.25</c:v>
                </c:pt>
                <c:pt idx="33319">
                  <c:v>41932.29</c:v>
                </c:pt>
                <c:pt idx="33320">
                  <c:v>41932.332000000002</c:v>
                </c:pt>
                <c:pt idx="33321">
                  <c:v>41932.374000000003</c:v>
                </c:pt>
                <c:pt idx="33322">
                  <c:v>41932.417000000001</c:v>
                </c:pt>
                <c:pt idx="33323">
                  <c:v>41932.457999999999</c:v>
                </c:pt>
                <c:pt idx="33324">
                  <c:v>41932.499000000003</c:v>
                </c:pt>
                <c:pt idx="33325">
                  <c:v>41932.540999999997</c:v>
                </c:pt>
                <c:pt idx="33326">
                  <c:v>41932.582999999999</c:v>
                </c:pt>
                <c:pt idx="33327">
                  <c:v>41932.625</c:v>
                </c:pt>
                <c:pt idx="33328">
                  <c:v>41932.665999999997</c:v>
                </c:pt>
                <c:pt idx="33329">
                  <c:v>41932.707000000002</c:v>
                </c:pt>
                <c:pt idx="33330">
                  <c:v>41932.748</c:v>
                </c:pt>
                <c:pt idx="33331">
                  <c:v>41932.790999999997</c:v>
                </c:pt>
                <c:pt idx="33332">
                  <c:v>41932.832000000002</c:v>
                </c:pt>
                <c:pt idx="33333">
                  <c:v>41932.875</c:v>
                </c:pt>
                <c:pt idx="33334">
                  <c:v>41932.917000000001</c:v>
                </c:pt>
                <c:pt idx="33335">
                  <c:v>41932.957999999999</c:v>
                </c:pt>
                <c:pt idx="33336">
                  <c:v>41932.998</c:v>
                </c:pt>
                <c:pt idx="33337">
                  <c:v>41933.040000000001</c:v>
                </c:pt>
                <c:pt idx="33338">
                  <c:v>41933.082999999999</c:v>
                </c:pt>
                <c:pt idx="33339">
                  <c:v>41933.124000000003</c:v>
                </c:pt>
                <c:pt idx="33340">
                  <c:v>41933.167000000001</c:v>
                </c:pt>
                <c:pt idx="33341">
                  <c:v>41933.207999999999</c:v>
                </c:pt>
                <c:pt idx="33342">
                  <c:v>41933.25</c:v>
                </c:pt>
                <c:pt idx="33343">
                  <c:v>41933.29</c:v>
                </c:pt>
                <c:pt idx="33344">
                  <c:v>41933.332000000002</c:v>
                </c:pt>
                <c:pt idx="33345">
                  <c:v>41933.374000000003</c:v>
                </c:pt>
                <c:pt idx="33346">
                  <c:v>41933.415000000001</c:v>
                </c:pt>
                <c:pt idx="33347">
                  <c:v>41933.457000000002</c:v>
                </c:pt>
                <c:pt idx="33348">
                  <c:v>41933.498</c:v>
                </c:pt>
                <c:pt idx="33349">
                  <c:v>41933.540999999997</c:v>
                </c:pt>
                <c:pt idx="33350">
                  <c:v>41933.580999999998</c:v>
                </c:pt>
                <c:pt idx="33351">
                  <c:v>41933.624000000003</c:v>
                </c:pt>
                <c:pt idx="33352">
                  <c:v>41933.667000000001</c:v>
                </c:pt>
                <c:pt idx="33353">
                  <c:v>41933.707000000002</c:v>
                </c:pt>
                <c:pt idx="33354">
                  <c:v>41933.748</c:v>
                </c:pt>
                <c:pt idx="33355">
                  <c:v>41933.79</c:v>
                </c:pt>
                <c:pt idx="33356">
                  <c:v>41933.832999999999</c:v>
                </c:pt>
                <c:pt idx="33357">
                  <c:v>41933.874000000003</c:v>
                </c:pt>
                <c:pt idx="33358">
                  <c:v>41933.915000000001</c:v>
                </c:pt>
                <c:pt idx="33359">
                  <c:v>41933.955999999998</c:v>
                </c:pt>
                <c:pt idx="33360">
                  <c:v>41934</c:v>
                </c:pt>
                <c:pt idx="33361">
                  <c:v>41934.040999999997</c:v>
                </c:pt>
                <c:pt idx="33362">
                  <c:v>41934.082999999999</c:v>
                </c:pt>
                <c:pt idx="33363">
                  <c:v>41934.124000000003</c:v>
                </c:pt>
                <c:pt idx="33364">
                  <c:v>41934.165999999997</c:v>
                </c:pt>
                <c:pt idx="33365">
                  <c:v>41934.207000000002</c:v>
                </c:pt>
                <c:pt idx="33366">
                  <c:v>41934.249000000003</c:v>
                </c:pt>
                <c:pt idx="33367">
                  <c:v>41934.29</c:v>
                </c:pt>
                <c:pt idx="33368">
                  <c:v>41934.332999999999</c:v>
                </c:pt>
                <c:pt idx="33369">
                  <c:v>41934.375</c:v>
                </c:pt>
                <c:pt idx="33370">
                  <c:v>41934.415000000001</c:v>
                </c:pt>
                <c:pt idx="33371">
                  <c:v>41934.457000000002</c:v>
                </c:pt>
                <c:pt idx="33372">
                  <c:v>41934.498</c:v>
                </c:pt>
                <c:pt idx="33373">
                  <c:v>41934.54</c:v>
                </c:pt>
                <c:pt idx="33374">
                  <c:v>41934.582999999999</c:v>
                </c:pt>
                <c:pt idx="33375">
                  <c:v>41934.623</c:v>
                </c:pt>
                <c:pt idx="33376">
                  <c:v>41934.665999999997</c:v>
                </c:pt>
                <c:pt idx="33377">
                  <c:v>41934.707000000002</c:v>
                </c:pt>
                <c:pt idx="33378">
                  <c:v>41934.748</c:v>
                </c:pt>
                <c:pt idx="33379">
                  <c:v>41934.790999999997</c:v>
                </c:pt>
                <c:pt idx="33380">
                  <c:v>41934.830999999998</c:v>
                </c:pt>
                <c:pt idx="33381">
                  <c:v>41934.875</c:v>
                </c:pt>
                <c:pt idx="33382">
                  <c:v>41934.915999999997</c:v>
                </c:pt>
                <c:pt idx="33383">
                  <c:v>41934.957000000002</c:v>
                </c:pt>
                <c:pt idx="33384">
                  <c:v>41934.998</c:v>
                </c:pt>
                <c:pt idx="33385">
                  <c:v>41935.040000000001</c:v>
                </c:pt>
                <c:pt idx="33386">
                  <c:v>41935.082999999999</c:v>
                </c:pt>
                <c:pt idx="33387">
                  <c:v>41935.123</c:v>
                </c:pt>
                <c:pt idx="33388">
                  <c:v>41935.165000000001</c:v>
                </c:pt>
                <c:pt idx="33389">
                  <c:v>41935.207999999999</c:v>
                </c:pt>
                <c:pt idx="33390">
                  <c:v>41935.249000000003</c:v>
                </c:pt>
                <c:pt idx="33391">
                  <c:v>41935.29</c:v>
                </c:pt>
                <c:pt idx="33392">
                  <c:v>41935.332999999999</c:v>
                </c:pt>
                <c:pt idx="33393">
                  <c:v>41935.375</c:v>
                </c:pt>
                <c:pt idx="33394">
                  <c:v>41935.417000000001</c:v>
                </c:pt>
                <c:pt idx="33395">
                  <c:v>41935.455999999998</c:v>
                </c:pt>
                <c:pt idx="33396">
                  <c:v>41935.499000000003</c:v>
                </c:pt>
                <c:pt idx="33397">
                  <c:v>41935.54</c:v>
                </c:pt>
                <c:pt idx="33398">
                  <c:v>41935.582999999999</c:v>
                </c:pt>
                <c:pt idx="33399">
                  <c:v>41935.623</c:v>
                </c:pt>
                <c:pt idx="33400">
                  <c:v>41935.665999999997</c:v>
                </c:pt>
                <c:pt idx="33401">
                  <c:v>41935.707000000002</c:v>
                </c:pt>
                <c:pt idx="33402">
                  <c:v>41935.749000000003</c:v>
                </c:pt>
                <c:pt idx="33403">
                  <c:v>41935.79</c:v>
                </c:pt>
                <c:pt idx="33404">
                  <c:v>41935.832000000002</c:v>
                </c:pt>
                <c:pt idx="33405">
                  <c:v>41935.873</c:v>
                </c:pt>
                <c:pt idx="33406">
                  <c:v>41935.915000000001</c:v>
                </c:pt>
                <c:pt idx="33407">
                  <c:v>41935.957999999999</c:v>
                </c:pt>
                <c:pt idx="33408">
                  <c:v>41936</c:v>
                </c:pt>
                <c:pt idx="33409">
                  <c:v>41936.04</c:v>
                </c:pt>
                <c:pt idx="33410">
                  <c:v>41936.082999999999</c:v>
                </c:pt>
                <c:pt idx="33411">
                  <c:v>41936.124000000003</c:v>
                </c:pt>
                <c:pt idx="33412">
                  <c:v>41936.165000000001</c:v>
                </c:pt>
                <c:pt idx="33413">
                  <c:v>41936.207000000002</c:v>
                </c:pt>
                <c:pt idx="33414">
                  <c:v>41936.249000000003</c:v>
                </c:pt>
                <c:pt idx="33415">
                  <c:v>41936.29</c:v>
                </c:pt>
                <c:pt idx="33416">
                  <c:v>41936.332999999999</c:v>
                </c:pt>
                <c:pt idx="33417">
                  <c:v>41936.374000000003</c:v>
                </c:pt>
                <c:pt idx="33418">
                  <c:v>41936.415999999997</c:v>
                </c:pt>
                <c:pt idx="33419">
                  <c:v>41936.457000000002</c:v>
                </c:pt>
                <c:pt idx="33420">
                  <c:v>41936.498</c:v>
                </c:pt>
                <c:pt idx="33421">
                  <c:v>41936.540999999997</c:v>
                </c:pt>
                <c:pt idx="33422">
                  <c:v>41936.580999999998</c:v>
                </c:pt>
                <c:pt idx="33423">
                  <c:v>41936.624000000003</c:v>
                </c:pt>
                <c:pt idx="33424">
                  <c:v>41936.667000000001</c:v>
                </c:pt>
                <c:pt idx="33425">
                  <c:v>41936.707000000002</c:v>
                </c:pt>
                <c:pt idx="33426">
                  <c:v>41936.749000000003</c:v>
                </c:pt>
                <c:pt idx="33427">
                  <c:v>41936.790999999997</c:v>
                </c:pt>
                <c:pt idx="33428">
                  <c:v>41936.832000000002</c:v>
                </c:pt>
                <c:pt idx="33429">
                  <c:v>41936.874000000003</c:v>
                </c:pt>
                <c:pt idx="33430">
                  <c:v>41936.915999999997</c:v>
                </c:pt>
                <c:pt idx="33431">
                  <c:v>41936.955999999998</c:v>
                </c:pt>
                <c:pt idx="33432">
                  <c:v>41936.998</c:v>
                </c:pt>
                <c:pt idx="33433">
                  <c:v>41937.040000000001</c:v>
                </c:pt>
                <c:pt idx="33434">
                  <c:v>41937.080999999998</c:v>
                </c:pt>
                <c:pt idx="33435">
                  <c:v>41937.123</c:v>
                </c:pt>
                <c:pt idx="33436">
                  <c:v>41937.163999999997</c:v>
                </c:pt>
                <c:pt idx="33437">
                  <c:v>41937.207999999999</c:v>
                </c:pt>
                <c:pt idx="33438">
                  <c:v>41937.248</c:v>
                </c:pt>
                <c:pt idx="33439">
                  <c:v>41937.290999999997</c:v>
                </c:pt>
                <c:pt idx="33440">
                  <c:v>41937.330999999998</c:v>
                </c:pt>
                <c:pt idx="33441">
                  <c:v>41937.373</c:v>
                </c:pt>
                <c:pt idx="33442">
                  <c:v>41937.415999999997</c:v>
                </c:pt>
                <c:pt idx="33443">
                  <c:v>41937.457999999999</c:v>
                </c:pt>
                <c:pt idx="33444">
                  <c:v>41937.5</c:v>
                </c:pt>
                <c:pt idx="33445">
                  <c:v>41937.540999999997</c:v>
                </c:pt>
                <c:pt idx="33446">
                  <c:v>41937.580999999998</c:v>
                </c:pt>
                <c:pt idx="33447">
                  <c:v>41937.624000000003</c:v>
                </c:pt>
                <c:pt idx="33448">
                  <c:v>41937.665000000001</c:v>
                </c:pt>
                <c:pt idx="33449">
                  <c:v>41937.707000000002</c:v>
                </c:pt>
                <c:pt idx="33450">
                  <c:v>41937.749000000003</c:v>
                </c:pt>
                <c:pt idx="33451">
                  <c:v>41937.792000000001</c:v>
                </c:pt>
                <c:pt idx="33452">
                  <c:v>41937.830999999998</c:v>
                </c:pt>
                <c:pt idx="33453">
                  <c:v>41937.873</c:v>
                </c:pt>
                <c:pt idx="33454">
                  <c:v>41937.915999999997</c:v>
                </c:pt>
                <c:pt idx="33455">
                  <c:v>41937.957999999999</c:v>
                </c:pt>
                <c:pt idx="33456">
                  <c:v>41937.998</c:v>
                </c:pt>
                <c:pt idx="33457">
                  <c:v>41938.040999999997</c:v>
                </c:pt>
                <c:pt idx="33458">
                  <c:v>41938.082000000002</c:v>
                </c:pt>
                <c:pt idx="33459">
                  <c:v>41938.125</c:v>
                </c:pt>
                <c:pt idx="33460">
                  <c:v>41938.165000000001</c:v>
                </c:pt>
                <c:pt idx="33461">
                  <c:v>41938.207999999999</c:v>
                </c:pt>
                <c:pt idx="33462">
                  <c:v>41938.248</c:v>
                </c:pt>
                <c:pt idx="33463">
                  <c:v>41938.29</c:v>
                </c:pt>
                <c:pt idx="33464">
                  <c:v>41938.332999999999</c:v>
                </c:pt>
                <c:pt idx="33465">
                  <c:v>41938.375</c:v>
                </c:pt>
                <c:pt idx="33466">
                  <c:v>41938.415000000001</c:v>
                </c:pt>
                <c:pt idx="33467">
                  <c:v>41938.455999999998</c:v>
                </c:pt>
                <c:pt idx="33468">
                  <c:v>41938.498</c:v>
                </c:pt>
                <c:pt idx="33469">
                  <c:v>41938.540999999997</c:v>
                </c:pt>
                <c:pt idx="33470">
                  <c:v>41938.582999999999</c:v>
                </c:pt>
                <c:pt idx="33471">
                  <c:v>41938.624000000003</c:v>
                </c:pt>
                <c:pt idx="33472">
                  <c:v>41938.663999999997</c:v>
                </c:pt>
                <c:pt idx="33473">
                  <c:v>41938.707999999999</c:v>
                </c:pt>
                <c:pt idx="33474">
                  <c:v>41938.749000000003</c:v>
                </c:pt>
                <c:pt idx="33475">
                  <c:v>41938.792000000001</c:v>
                </c:pt>
                <c:pt idx="33476">
                  <c:v>41938.832000000002</c:v>
                </c:pt>
                <c:pt idx="33477">
                  <c:v>41938.875</c:v>
                </c:pt>
                <c:pt idx="33478">
                  <c:v>41938.915000000001</c:v>
                </c:pt>
                <c:pt idx="33479">
                  <c:v>41938.957000000002</c:v>
                </c:pt>
                <c:pt idx="33480">
                  <c:v>41939</c:v>
                </c:pt>
                <c:pt idx="33481">
                  <c:v>41939.040999999997</c:v>
                </c:pt>
                <c:pt idx="33482">
                  <c:v>41939.082000000002</c:v>
                </c:pt>
                <c:pt idx="33483">
                  <c:v>41939.123</c:v>
                </c:pt>
                <c:pt idx="33484">
                  <c:v>41939.165000000001</c:v>
                </c:pt>
                <c:pt idx="33485">
                  <c:v>41939.207999999999</c:v>
                </c:pt>
                <c:pt idx="33486">
                  <c:v>41939.248</c:v>
                </c:pt>
                <c:pt idx="33487">
                  <c:v>41939.292000000001</c:v>
                </c:pt>
                <c:pt idx="33488">
                  <c:v>41939.332000000002</c:v>
                </c:pt>
                <c:pt idx="33489">
                  <c:v>41939.375</c:v>
                </c:pt>
                <c:pt idx="33490">
                  <c:v>41939.415000000001</c:v>
                </c:pt>
                <c:pt idx="33491">
                  <c:v>41939.455999999998</c:v>
                </c:pt>
                <c:pt idx="33492">
                  <c:v>41939.5</c:v>
                </c:pt>
                <c:pt idx="33493">
                  <c:v>41939.540999999997</c:v>
                </c:pt>
                <c:pt idx="33494">
                  <c:v>41939.582999999999</c:v>
                </c:pt>
                <c:pt idx="33495">
                  <c:v>41939.624000000003</c:v>
                </c:pt>
                <c:pt idx="33496">
                  <c:v>41939.667000000001</c:v>
                </c:pt>
                <c:pt idx="33497">
                  <c:v>41939.705999999998</c:v>
                </c:pt>
                <c:pt idx="33498">
                  <c:v>41939.75</c:v>
                </c:pt>
                <c:pt idx="33499">
                  <c:v>41939.790999999997</c:v>
                </c:pt>
                <c:pt idx="33500">
                  <c:v>41939.832999999999</c:v>
                </c:pt>
                <c:pt idx="33501">
                  <c:v>41939.874000000003</c:v>
                </c:pt>
                <c:pt idx="33502">
                  <c:v>41939.915999999997</c:v>
                </c:pt>
                <c:pt idx="33503">
                  <c:v>41939.957999999999</c:v>
                </c:pt>
                <c:pt idx="33504">
                  <c:v>41939.999000000003</c:v>
                </c:pt>
                <c:pt idx="33505">
                  <c:v>41940.040999999997</c:v>
                </c:pt>
                <c:pt idx="33506">
                  <c:v>41940.080999999998</c:v>
                </c:pt>
                <c:pt idx="33507">
                  <c:v>41940.124000000003</c:v>
                </c:pt>
                <c:pt idx="33508">
                  <c:v>41940.165999999997</c:v>
                </c:pt>
                <c:pt idx="33509">
                  <c:v>41940.207000000002</c:v>
                </c:pt>
                <c:pt idx="33510">
                  <c:v>41940.249000000003</c:v>
                </c:pt>
                <c:pt idx="33511">
                  <c:v>41940.29</c:v>
                </c:pt>
                <c:pt idx="33512">
                  <c:v>41940.332000000002</c:v>
                </c:pt>
                <c:pt idx="33513">
                  <c:v>41940.374000000003</c:v>
                </c:pt>
                <c:pt idx="33514">
                  <c:v>41940.415000000001</c:v>
                </c:pt>
                <c:pt idx="33515">
                  <c:v>41940.457999999999</c:v>
                </c:pt>
                <c:pt idx="33516">
                  <c:v>41940.498</c:v>
                </c:pt>
                <c:pt idx="33517">
                  <c:v>41940.54</c:v>
                </c:pt>
                <c:pt idx="33518">
                  <c:v>41940.582999999999</c:v>
                </c:pt>
                <c:pt idx="33519">
                  <c:v>41940.623</c:v>
                </c:pt>
                <c:pt idx="33520">
                  <c:v>41940.665000000001</c:v>
                </c:pt>
                <c:pt idx="33521">
                  <c:v>41940.705999999998</c:v>
                </c:pt>
                <c:pt idx="33522">
                  <c:v>41940.748</c:v>
                </c:pt>
                <c:pt idx="33523">
                  <c:v>41940.79</c:v>
                </c:pt>
                <c:pt idx="33524">
                  <c:v>41940.832999999999</c:v>
                </c:pt>
                <c:pt idx="33525">
                  <c:v>41940.874000000003</c:v>
                </c:pt>
                <c:pt idx="33526">
                  <c:v>41940.915000000001</c:v>
                </c:pt>
                <c:pt idx="33527">
                  <c:v>41940.957000000002</c:v>
                </c:pt>
                <c:pt idx="33528">
                  <c:v>41941</c:v>
                </c:pt>
                <c:pt idx="33529">
                  <c:v>41941.040999999997</c:v>
                </c:pt>
                <c:pt idx="33530">
                  <c:v>41941.082000000002</c:v>
                </c:pt>
                <c:pt idx="33531">
                  <c:v>41941.123</c:v>
                </c:pt>
                <c:pt idx="33532">
                  <c:v>41941.167000000001</c:v>
                </c:pt>
                <c:pt idx="33533">
                  <c:v>41941.207999999999</c:v>
                </c:pt>
                <c:pt idx="33534">
                  <c:v>41941.25</c:v>
                </c:pt>
                <c:pt idx="33535">
                  <c:v>41941.29</c:v>
                </c:pt>
                <c:pt idx="33536">
                  <c:v>41941.332999999999</c:v>
                </c:pt>
                <c:pt idx="33537">
                  <c:v>41941.375</c:v>
                </c:pt>
                <c:pt idx="33538">
                  <c:v>41941.415999999997</c:v>
                </c:pt>
                <c:pt idx="33539">
                  <c:v>41941.455999999998</c:v>
                </c:pt>
                <c:pt idx="33540">
                  <c:v>41941.499000000003</c:v>
                </c:pt>
                <c:pt idx="33541">
                  <c:v>41941.54</c:v>
                </c:pt>
                <c:pt idx="33542">
                  <c:v>41941.582999999999</c:v>
                </c:pt>
                <c:pt idx="33543">
                  <c:v>41941.625</c:v>
                </c:pt>
                <c:pt idx="33544">
                  <c:v>41941.663999999997</c:v>
                </c:pt>
                <c:pt idx="33545">
                  <c:v>41941.707000000002</c:v>
                </c:pt>
                <c:pt idx="33546">
                  <c:v>41941.75</c:v>
                </c:pt>
                <c:pt idx="33547">
                  <c:v>41941.790999999997</c:v>
                </c:pt>
                <c:pt idx="33548">
                  <c:v>41941.832000000002</c:v>
                </c:pt>
                <c:pt idx="33549">
                  <c:v>41941.874000000003</c:v>
                </c:pt>
                <c:pt idx="33550">
                  <c:v>41941.917000000001</c:v>
                </c:pt>
                <c:pt idx="33551">
                  <c:v>41941.957999999999</c:v>
                </c:pt>
                <c:pt idx="33552">
                  <c:v>41942</c:v>
                </c:pt>
                <c:pt idx="33553">
                  <c:v>41942.04</c:v>
                </c:pt>
                <c:pt idx="33554">
                  <c:v>41942.082999999999</c:v>
                </c:pt>
                <c:pt idx="33555">
                  <c:v>41942.123</c:v>
                </c:pt>
                <c:pt idx="33556">
                  <c:v>41942.165000000001</c:v>
                </c:pt>
                <c:pt idx="33557">
                  <c:v>41942.205999999998</c:v>
                </c:pt>
                <c:pt idx="33558">
                  <c:v>41942.25</c:v>
                </c:pt>
                <c:pt idx="33559">
                  <c:v>41942.29</c:v>
                </c:pt>
                <c:pt idx="33560">
                  <c:v>41942.332000000002</c:v>
                </c:pt>
                <c:pt idx="33561">
                  <c:v>41942.375</c:v>
                </c:pt>
                <c:pt idx="33562">
                  <c:v>41942.415999999997</c:v>
                </c:pt>
                <c:pt idx="33563">
                  <c:v>41942.457999999999</c:v>
                </c:pt>
                <c:pt idx="33564">
                  <c:v>41942.498</c:v>
                </c:pt>
                <c:pt idx="33565">
                  <c:v>41942.54</c:v>
                </c:pt>
                <c:pt idx="33566">
                  <c:v>41942.582999999999</c:v>
                </c:pt>
                <c:pt idx="33567">
                  <c:v>41942.623</c:v>
                </c:pt>
                <c:pt idx="33568">
                  <c:v>41942.665999999997</c:v>
                </c:pt>
                <c:pt idx="33569">
                  <c:v>41942.707999999999</c:v>
                </c:pt>
                <c:pt idx="33570">
                  <c:v>41942.748</c:v>
                </c:pt>
                <c:pt idx="33571">
                  <c:v>41942.790999999997</c:v>
                </c:pt>
                <c:pt idx="33572">
                  <c:v>41942.832999999999</c:v>
                </c:pt>
                <c:pt idx="33573">
                  <c:v>41942.873</c:v>
                </c:pt>
                <c:pt idx="33574">
                  <c:v>41942.915999999997</c:v>
                </c:pt>
                <c:pt idx="33575">
                  <c:v>41942.957000000002</c:v>
                </c:pt>
                <c:pt idx="33576">
                  <c:v>41942.999000000003</c:v>
                </c:pt>
                <c:pt idx="33577">
                  <c:v>41943.040000000001</c:v>
                </c:pt>
                <c:pt idx="33578">
                  <c:v>41943.082000000002</c:v>
                </c:pt>
                <c:pt idx="33579">
                  <c:v>41943.125</c:v>
                </c:pt>
                <c:pt idx="33580">
                  <c:v>41943.165999999997</c:v>
                </c:pt>
                <c:pt idx="33581">
                  <c:v>41943.207999999999</c:v>
                </c:pt>
                <c:pt idx="33582">
                  <c:v>41943.249000000003</c:v>
                </c:pt>
                <c:pt idx="33583">
                  <c:v>41943.29</c:v>
                </c:pt>
                <c:pt idx="33584">
                  <c:v>41943.332999999999</c:v>
                </c:pt>
                <c:pt idx="33585">
                  <c:v>41943.374000000003</c:v>
                </c:pt>
                <c:pt idx="33586">
                  <c:v>41943.415999999997</c:v>
                </c:pt>
                <c:pt idx="33587">
                  <c:v>41943.457999999999</c:v>
                </c:pt>
                <c:pt idx="33588">
                  <c:v>41943.499000000003</c:v>
                </c:pt>
                <c:pt idx="33589">
                  <c:v>41943.54</c:v>
                </c:pt>
                <c:pt idx="33590">
                  <c:v>41943.580999999998</c:v>
                </c:pt>
                <c:pt idx="33591">
                  <c:v>41943.623</c:v>
                </c:pt>
                <c:pt idx="33592">
                  <c:v>41943.665999999997</c:v>
                </c:pt>
                <c:pt idx="33593">
                  <c:v>41943.707000000002</c:v>
                </c:pt>
                <c:pt idx="33594">
                  <c:v>41943.748</c:v>
                </c:pt>
                <c:pt idx="33595">
                  <c:v>41943.79</c:v>
                </c:pt>
                <c:pt idx="33596">
                  <c:v>41943.832000000002</c:v>
                </c:pt>
                <c:pt idx="33597">
                  <c:v>41943.874000000003</c:v>
                </c:pt>
                <c:pt idx="33598">
                  <c:v>41943.915999999997</c:v>
                </c:pt>
                <c:pt idx="33599">
                  <c:v>41943.957000000002</c:v>
                </c:pt>
                <c:pt idx="33600">
                  <c:v>41944</c:v>
                </c:pt>
                <c:pt idx="33601">
                  <c:v>41944.040999999997</c:v>
                </c:pt>
                <c:pt idx="33602">
                  <c:v>41944.082000000002</c:v>
                </c:pt>
                <c:pt idx="33603">
                  <c:v>41944.124000000003</c:v>
                </c:pt>
                <c:pt idx="33604">
                  <c:v>41944.165999999997</c:v>
                </c:pt>
                <c:pt idx="33605">
                  <c:v>41944.207000000002</c:v>
                </c:pt>
                <c:pt idx="33606">
                  <c:v>41944.249000000003</c:v>
                </c:pt>
                <c:pt idx="33607">
                  <c:v>41944.292000000001</c:v>
                </c:pt>
                <c:pt idx="33608">
                  <c:v>41944.330999999998</c:v>
                </c:pt>
                <c:pt idx="33609">
                  <c:v>41944.374000000003</c:v>
                </c:pt>
                <c:pt idx="33610">
                  <c:v>41944.415999999997</c:v>
                </c:pt>
                <c:pt idx="33611">
                  <c:v>41944.457000000002</c:v>
                </c:pt>
                <c:pt idx="33612">
                  <c:v>41944.498</c:v>
                </c:pt>
                <c:pt idx="33613">
                  <c:v>41944.540999999997</c:v>
                </c:pt>
                <c:pt idx="33614">
                  <c:v>41944.580999999998</c:v>
                </c:pt>
                <c:pt idx="33615">
                  <c:v>41944.625</c:v>
                </c:pt>
                <c:pt idx="33616">
                  <c:v>41944.665000000001</c:v>
                </c:pt>
                <c:pt idx="33617">
                  <c:v>41944.707000000002</c:v>
                </c:pt>
                <c:pt idx="33618">
                  <c:v>41944.748</c:v>
                </c:pt>
                <c:pt idx="33619">
                  <c:v>41944.792000000001</c:v>
                </c:pt>
                <c:pt idx="33620">
                  <c:v>41944.832000000002</c:v>
                </c:pt>
                <c:pt idx="33621">
                  <c:v>41944.874000000003</c:v>
                </c:pt>
                <c:pt idx="33622">
                  <c:v>41944.915000000001</c:v>
                </c:pt>
                <c:pt idx="33623">
                  <c:v>41944.957999999999</c:v>
                </c:pt>
                <c:pt idx="33624">
                  <c:v>41944.999000000003</c:v>
                </c:pt>
                <c:pt idx="33625">
                  <c:v>41945.038999999997</c:v>
                </c:pt>
                <c:pt idx="33626">
                  <c:v>41945.082999999999</c:v>
                </c:pt>
                <c:pt idx="33627">
                  <c:v>41945.124000000003</c:v>
                </c:pt>
                <c:pt idx="33628">
                  <c:v>41945.165000000001</c:v>
                </c:pt>
                <c:pt idx="33629">
                  <c:v>41945.207999999999</c:v>
                </c:pt>
                <c:pt idx="33630">
                  <c:v>41945.25</c:v>
                </c:pt>
                <c:pt idx="33631">
                  <c:v>41945.290999999997</c:v>
                </c:pt>
                <c:pt idx="33632">
                  <c:v>41945.332999999999</c:v>
                </c:pt>
                <c:pt idx="33633">
                  <c:v>41945.374000000003</c:v>
                </c:pt>
                <c:pt idx="33634">
                  <c:v>41945.415999999997</c:v>
                </c:pt>
                <c:pt idx="33635">
                  <c:v>41945.455999999998</c:v>
                </c:pt>
                <c:pt idx="33636">
                  <c:v>41945.499000000003</c:v>
                </c:pt>
                <c:pt idx="33637">
                  <c:v>41945.54</c:v>
                </c:pt>
                <c:pt idx="33638">
                  <c:v>41945.582999999999</c:v>
                </c:pt>
                <c:pt idx="33639">
                  <c:v>41945.624000000003</c:v>
                </c:pt>
                <c:pt idx="33640">
                  <c:v>41945.665999999997</c:v>
                </c:pt>
                <c:pt idx="33641">
                  <c:v>41945.707999999999</c:v>
                </c:pt>
                <c:pt idx="33642">
                  <c:v>41945.748</c:v>
                </c:pt>
                <c:pt idx="33643">
                  <c:v>41945.79</c:v>
                </c:pt>
                <c:pt idx="33644">
                  <c:v>41945.832999999999</c:v>
                </c:pt>
                <c:pt idx="33645">
                  <c:v>41945.874000000003</c:v>
                </c:pt>
                <c:pt idx="33646">
                  <c:v>41945.917000000001</c:v>
                </c:pt>
                <c:pt idx="33647">
                  <c:v>41945.957000000002</c:v>
                </c:pt>
                <c:pt idx="33648">
                  <c:v>41945.999000000003</c:v>
                </c:pt>
                <c:pt idx="33649">
                  <c:v>41946.040999999997</c:v>
                </c:pt>
                <c:pt idx="33650">
                  <c:v>41946.082000000002</c:v>
                </c:pt>
                <c:pt idx="33651">
                  <c:v>41946.123</c:v>
                </c:pt>
                <c:pt idx="33652">
                  <c:v>41946.167000000001</c:v>
                </c:pt>
                <c:pt idx="33653">
                  <c:v>41946.205999999998</c:v>
                </c:pt>
                <c:pt idx="33654">
                  <c:v>41946.249000000003</c:v>
                </c:pt>
                <c:pt idx="33655">
                  <c:v>41946.29</c:v>
                </c:pt>
                <c:pt idx="33656">
                  <c:v>41946.332000000002</c:v>
                </c:pt>
                <c:pt idx="33657">
                  <c:v>41946.373</c:v>
                </c:pt>
                <c:pt idx="33658">
                  <c:v>41946.415999999997</c:v>
                </c:pt>
                <c:pt idx="33659">
                  <c:v>41946.455999999998</c:v>
                </c:pt>
                <c:pt idx="33660">
                  <c:v>41946.499000000003</c:v>
                </c:pt>
                <c:pt idx="33661">
                  <c:v>41946.54</c:v>
                </c:pt>
                <c:pt idx="33662">
                  <c:v>41946.580999999998</c:v>
                </c:pt>
                <c:pt idx="33663">
                  <c:v>41946.624000000003</c:v>
                </c:pt>
                <c:pt idx="33664">
                  <c:v>41946.665000000001</c:v>
                </c:pt>
                <c:pt idx="33665">
                  <c:v>41946.707999999999</c:v>
                </c:pt>
                <c:pt idx="33666">
                  <c:v>41946.75</c:v>
                </c:pt>
                <c:pt idx="33667">
                  <c:v>41946.792000000001</c:v>
                </c:pt>
                <c:pt idx="33668">
                  <c:v>41946.830999999998</c:v>
                </c:pt>
                <c:pt idx="33669">
                  <c:v>41946.875</c:v>
                </c:pt>
                <c:pt idx="33670">
                  <c:v>41946.915999999997</c:v>
                </c:pt>
                <c:pt idx="33671">
                  <c:v>41946.957999999999</c:v>
                </c:pt>
                <c:pt idx="33672">
                  <c:v>41947</c:v>
                </c:pt>
                <c:pt idx="33673">
                  <c:v>41947.040999999997</c:v>
                </c:pt>
                <c:pt idx="33674">
                  <c:v>41947.082000000002</c:v>
                </c:pt>
                <c:pt idx="33675">
                  <c:v>41947.124000000003</c:v>
                </c:pt>
                <c:pt idx="33676">
                  <c:v>41947.165000000001</c:v>
                </c:pt>
                <c:pt idx="33677">
                  <c:v>41947.207999999999</c:v>
                </c:pt>
                <c:pt idx="33678">
                  <c:v>41947.248</c:v>
                </c:pt>
                <c:pt idx="33679">
                  <c:v>41947.29</c:v>
                </c:pt>
                <c:pt idx="33680">
                  <c:v>41947.330999999998</c:v>
                </c:pt>
                <c:pt idx="33681">
                  <c:v>41947.374000000003</c:v>
                </c:pt>
                <c:pt idx="33682">
                  <c:v>41947.415999999997</c:v>
                </c:pt>
                <c:pt idx="33683">
                  <c:v>41947.457000000002</c:v>
                </c:pt>
                <c:pt idx="33684">
                  <c:v>41947.498</c:v>
                </c:pt>
                <c:pt idx="33685">
                  <c:v>41947.54</c:v>
                </c:pt>
                <c:pt idx="33686">
                  <c:v>41947.580999999998</c:v>
                </c:pt>
                <c:pt idx="33687">
                  <c:v>41947.623</c:v>
                </c:pt>
                <c:pt idx="33688">
                  <c:v>41947.665999999997</c:v>
                </c:pt>
                <c:pt idx="33689">
                  <c:v>41947.707999999999</c:v>
                </c:pt>
                <c:pt idx="33690">
                  <c:v>41947.749000000003</c:v>
                </c:pt>
                <c:pt idx="33691">
                  <c:v>41947.790999999997</c:v>
                </c:pt>
                <c:pt idx="33692">
                  <c:v>41947.832000000002</c:v>
                </c:pt>
                <c:pt idx="33693">
                  <c:v>41947.874000000003</c:v>
                </c:pt>
                <c:pt idx="33694">
                  <c:v>41947.915000000001</c:v>
                </c:pt>
                <c:pt idx="33695">
                  <c:v>41947.957999999999</c:v>
                </c:pt>
                <c:pt idx="33696">
                  <c:v>41947.999000000003</c:v>
                </c:pt>
                <c:pt idx="33697">
                  <c:v>41948.040999999997</c:v>
                </c:pt>
                <c:pt idx="33698">
                  <c:v>41948.082999999999</c:v>
                </c:pt>
                <c:pt idx="33699">
                  <c:v>41948.125</c:v>
                </c:pt>
                <c:pt idx="33700">
                  <c:v>41948.165999999997</c:v>
                </c:pt>
                <c:pt idx="33701">
                  <c:v>41948.207000000002</c:v>
                </c:pt>
                <c:pt idx="33702">
                  <c:v>41948.25</c:v>
                </c:pt>
                <c:pt idx="33703">
                  <c:v>41948.290999999997</c:v>
                </c:pt>
                <c:pt idx="33704">
                  <c:v>41948.332000000002</c:v>
                </c:pt>
                <c:pt idx="33705">
                  <c:v>41948.375</c:v>
                </c:pt>
                <c:pt idx="33706">
                  <c:v>41948.417000000001</c:v>
                </c:pt>
                <c:pt idx="33707">
                  <c:v>41948.457000000002</c:v>
                </c:pt>
                <c:pt idx="33708">
                  <c:v>41948.5</c:v>
                </c:pt>
                <c:pt idx="33709">
                  <c:v>41948.54</c:v>
                </c:pt>
                <c:pt idx="33710">
                  <c:v>41948.582000000002</c:v>
                </c:pt>
                <c:pt idx="33711">
                  <c:v>41948.625</c:v>
                </c:pt>
                <c:pt idx="33712">
                  <c:v>41948.665000000001</c:v>
                </c:pt>
                <c:pt idx="33713">
                  <c:v>41948.707999999999</c:v>
                </c:pt>
                <c:pt idx="33714">
                  <c:v>41948.749000000003</c:v>
                </c:pt>
                <c:pt idx="33715">
                  <c:v>41948.79</c:v>
                </c:pt>
                <c:pt idx="33716">
                  <c:v>41948.830999999998</c:v>
                </c:pt>
                <c:pt idx="33717">
                  <c:v>41948.873</c:v>
                </c:pt>
                <c:pt idx="33718">
                  <c:v>41948.915999999997</c:v>
                </c:pt>
                <c:pt idx="33719">
                  <c:v>41948.957999999999</c:v>
                </c:pt>
                <c:pt idx="33720">
                  <c:v>41948.999000000003</c:v>
                </c:pt>
                <c:pt idx="33721">
                  <c:v>41949.04</c:v>
                </c:pt>
                <c:pt idx="33722">
                  <c:v>41949.082000000002</c:v>
                </c:pt>
                <c:pt idx="33723">
                  <c:v>41949.125</c:v>
                </c:pt>
                <c:pt idx="33724">
                  <c:v>41949.165000000001</c:v>
                </c:pt>
                <c:pt idx="33725">
                  <c:v>41949.207000000002</c:v>
                </c:pt>
                <c:pt idx="33726">
                  <c:v>41949.249000000003</c:v>
                </c:pt>
                <c:pt idx="33727">
                  <c:v>41949.292000000001</c:v>
                </c:pt>
                <c:pt idx="33728">
                  <c:v>41949.330999999998</c:v>
                </c:pt>
                <c:pt idx="33729">
                  <c:v>41949.374000000003</c:v>
                </c:pt>
                <c:pt idx="33730">
                  <c:v>41949.415999999997</c:v>
                </c:pt>
                <c:pt idx="33731">
                  <c:v>41949.457000000002</c:v>
                </c:pt>
                <c:pt idx="33732">
                  <c:v>41949.5</c:v>
                </c:pt>
                <c:pt idx="33733">
                  <c:v>41949.542000000001</c:v>
                </c:pt>
                <c:pt idx="33734">
                  <c:v>41949.582000000002</c:v>
                </c:pt>
                <c:pt idx="33735">
                  <c:v>41949.624000000003</c:v>
                </c:pt>
                <c:pt idx="33736">
                  <c:v>41949.665999999997</c:v>
                </c:pt>
                <c:pt idx="33737">
                  <c:v>41949.707000000002</c:v>
                </c:pt>
                <c:pt idx="33738">
                  <c:v>41949.75</c:v>
                </c:pt>
                <c:pt idx="33739">
                  <c:v>41949.790999999997</c:v>
                </c:pt>
                <c:pt idx="33740">
                  <c:v>41949.832999999999</c:v>
                </c:pt>
                <c:pt idx="33741">
                  <c:v>41949.874000000003</c:v>
                </c:pt>
                <c:pt idx="33742">
                  <c:v>41949.915000000001</c:v>
                </c:pt>
                <c:pt idx="33743">
                  <c:v>41949.955999999998</c:v>
                </c:pt>
                <c:pt idx="33744">
                  <c:v>41949.998</c:v>
                </c:pt>
                <c:pt idx="33745">
                  <c:v>41950.042000000001</c:v>
                </c:pt>
                <c:pt idx="33746">
                  <c:v>41950.082000000002</c:v>
                </c:pt>
                <c:pt idx="33747">
                  <c:v>41950.125</c:v>
                </c:pt>
                <c:pt idx="33748">
                  <c:v>41950.163999999997</c:v>
                </c:pt>
                <c:pt idx="33749">
                  <c:v>41950.207999999999</c:v>
                </c:pt>
                <c:pt idx="33750">
                  <c:v>41950.248</c:v>
                </c:pt>
                <c:pt idx="33751">
                  <c:v>41950.290999999997</c:v>
                </c:pt>
                <c:pt idx="33752">
                  <c:v>41950.332999999999</c:v>
                </c:pt>
                <c:pt idx="33753">
                  <c:v>41950.374000000003</c:v>
                </c:pt>
                <c:pt idx="33754">
                  <c:v>41950.415000000001</c:v>
                </c:pt>
                <c:pt idx="33755">
                  <c:v>41950.457999999999</c:v>
                </c:pt>
                <c:pt idx="33756">
                  <c:v>41950.498</c:v>
                </c:pt>
                <c:pt idx="33757">
                  <c:v>41950.54</c:v>
                </c:pt>
                <c:pt idx="33758">
                  <c:v>41950.582000000002</c:v>
                </c:pt>
                <c:pt idx="33759">
                  <c:v>41950.624000000003</c:v>
                </c:pt>
                <c:pt idx="33760">
                  <c:v>41950.665999999997</c:v>
                </c:pt>
                <c:pt idx="33761">
                  <c:v>41950.707000000002</c:v>
                </c:pt>
                <c:pt idx="33762">
                  <c:v>41950.749000000003</c:v>
                </c:pt>
                <c:pt idx="33763">
                  <c:v>41950.788999999997</c:v>
                </c:pt>
                <c:pt idx="33764">
                  <c:v>41950.830999999998</c:v>
                </c:pt>
                <c:pt idx="33765">
                  <c:v>41950.875</c:v>
                </c:pt>
                <c:pt idx="33766">
                  <c:v>41950.915000000001</c:v>
                </c:pt>
                <c:pt idx="33767">
                  <c:v>41950.957000000002</c:v>
                </c:pt>
                <c:pt idx="33768">
                  <c:v>41950.999000000003</c:v>
                </c:pt>
                <c:pt idx="33769">
                  <c:v>41951.040999999997</c:v>
                </c:pt>
                <c:pt idx="33770">
                  <c:v>41951.082000000002</c:v>
                </c:pt>
                <c:pt idx="33771">
                  <c:v>41951.124000000003</c:v>
                </c:pt>
                <c:pt idx="33772">
                  <c:v>41951.165000000001</c:v>
                </c:pt>
                <c:pt idx="33773">
                  <c:v>41951.207000000002</c:v>
                </c:pt>
                <c:pt idx="33774">
                  <c:v>41951.249000000003</c:v>
                </c:pt>
                <c:pt idx="33775">
                  <c:v>41951.29</c:v>
                </c:pt>
                <c:pt idx="33776">
                  <c:v>41951.332000000002</c:v>
                </c:pt>
                <c:pt idx="33777">
                  <c:v>41951.374000000003</c:v>
                </c:pt>
                <c:pt idx="33778">
                  <c:v>41951.415999999997</c:v>
                </c:pt>
                <c:pt idx="33779">
                  <c:v>41951.457000000002</c:v>
                </c:pt>
                <c:pt idx="33780">
                  <c:v>41951.5</c:v>
                </c:pt>
                <c:pt idx="33781">
                  <c:v>41951.540999999997</c:v>
                </c:pt>
                <c:pt idx="33782">
                  <c:v>41951.582000000002</c:v>
                </c:pt>
                <c:pt idx="33783">
                  <c:v>41951.623</c:v>
                </c:pt>
                <c:pt idx="33784">
                  <c:v>41951.665999999997</c:v>
                </c:pt>
                <c:pt idx="33785">
                  <c:v>41951.707000000002</c:v>
                </c:pt>
                <c:pt idx="33786">
                  <c:v>41951.748</c:v>
                </c:pt>
                <c:pt idx="33787">
                  <c:v>41951.79</c:v>
                </c:pt>
                <c:pt idx="33788">
                  <c:v>41951.832000000002</c:v>
                </c:pt>
                <c:pt idx="33789">
                  <c:v>41951.874000000003</c:v>
                </c:pt>
                <c:pt idx="33790">
                  <c:v>41951.915000000001</c:v>
                </c:pt>
                <c:pt idx="33791">
                  <c:v>41951.955999999998</c:v>
                </c:pt>
                <c:pt idx="33792">
                  <c:v>41951.999000000003</c:v>
                </c:pt>
                <c:pt idx="33793">
                  <c:v>41952.040999999997</c:v>
                </c:pt>
                <c:pt idx="33794">
                  <c:v>41952.082000000002</c:v>
                </c:pt>
                <c:pt idx="33795">
                  <c:v>41952.125</c:v>
                </c:pt>
                <c:pt idx="33796">
                  <c:v>41952.165999999997</c:v>
                </c:pt>
                <c:pt idx="33797">
                  <c:v>41952.207999999999</c:v>
                </c:pt>
                <c:pt idx="33798">
                  <c:v>41952.249000000003</c:v>
                </c:pt>
                <c:pt idx="33799">
                  <c:v>41952.29</c:v>
                </c:pt>
                <c:pt idx="33800">
                  <c:v>41952.332000000002</c:v>
                </c:pt>
                <c:pt idx="33801">
                  <c:v>41952.375</c:v>
                </c:pt>
                <c:pt idx="33802">
                  <c:v>41952.415000000001</c:v>
                </c:pt>
                <c:pt idx="33803">
                  <c:v>41952.457000000002</c:v>
                </c:pt>
                <c:pt idx="33804">
                  <c:v>41952.499000000003</c:v>
                </c:pt>
                <c:pt idx="33805">
                  <c:v>41952.54</c:v>
                </c:pt>
                <c:pt idx="33806">
                  <c:v>41952.582999999999</c:v>
                </c:pt>
                <c:pt idx="33807">
                  <c:v>41952.623</c:v>
                </c:pt>
                <c:pt idx="33808">
                  <c:v>41952.663999999997</c:v>
                </c:pt>
                <c:pt idx="33809">
                  <c:v>41952.707000000002</c:v>
                </c:pt>
                <c:pt idx="33810">
                  <c:v>41952.749000000003</c:v>
                </c:pt>
                <c:pt idx="33811">
                  <c:v>41952.790999999997</c:v>
                </c:pt>
                <c:pt idx="33812">
                  <c:v>41952.832999999999</c:v>
                </c:pt>
                <c:pt idx="33813">
                  <c:v>41952.874000000003</c:v>
                </c:pt>
                <c:pt idx="33814">
                  <c:v>41952.915999999997</c:v>
                </c:pt>
                <c:pt idx="33815">
                  <c:v>41952.957000000002</c:v>
                </c:pt>
                <c:pt idx="33816">
                  <c:v>41952.999000000003</c:v>
                </c:pt>
                <c:pt idx="33817">
                  <c:v>41953.040999999997</c:v>
                </c:pt>
                <c:pt idx="33818">
                  <c:v>41953.082000000002</c:v>
                </c:pt>
                <c:pt idx="33819">
                  <c:v>41953.125</c:v>
                </c:pt>
                <c:pt idx="33820">
                  <c:v>41953.167000000001</c:v>
                </c:pt>
                <c:pt idx="33821">
                  <c:v>41953.207999999999</c:v>
                </c:pt>
                <c:pt idx="33822">
                  <c:v>41953.248</c:v>
                </c:pt>
                <c:pt idx="33823">
                  <c:v>41953.290999999997</c:v>
                </c:pt>
                <c:pt idx="33824">
                  <c:v>41953.330999999998</c:v>
                </c:pt>
                <c:pt idx="33825">
                  <c:v>41953.374000000003</c:v>
                </c:pt>
                <c:pt idx="33826">
                  <c:v>41953.415000000001</c:v>
                </c:pt>
                <c:pt idx="33827">
                  <c:v>41953.455999999998</c:v>
                </c:pt>
                <c:pt idx="33828">
                  <c:v>41953.498</c:v>
                </c:pt>
                <c:pt idx="33829">
                  <c:v>41953.54</c:v>
                </c:pt>
                <c:pt idx="33830">
                  <c:v>41953.582999999999</c:v>
                </c:pt>
                <c:pt idx="33831">
                  <c:v>41953.625</c:v>
                </c:pt>
                <c:pt idx="33832">
                  <c:v>41953.665999999997</c:v>
                </c:pt>
                <c:pt idx="33833">
                  <c:v>41953.707000000002</c:v>
                </c:pt>
                <c:pt idx="33834">
                  <c:v>41953.75</c:v>
                </c:pt>
                <c:pt idx="33835">
                  <c:v>41953.790999999997</c:v>
                </c:pt>
                <c:pt idx="33836">
                  <c:v>41953.830999999998</c:v>
                </c:pt>
                <c:pt idx="33837">
                  <c:v>41953.875</c:v>
                </c:pt>
                <c:pt idx="33838">
                  <c:v>41953.915999999997</c:v>
                </c:pt>
                <c:pt idx="33839">
                  <c:v>41953.957999999999</c:v>
                </c:pt>
                <c:pt idx="33840">
                  <c:v>41953.999000000003</c:v>
                </c:pt>
                <c:pt idx="33841">
                  <c:v>41954.040999999997</c:v>
                </c:pt>
                <c:pt idx="33842">
                  <c:v>41954.082000000002</c:v>
                </c:pt>
                <c:pt idx="33843">
                  <c:v>41954.123</c:v>
                </c:pt>
                <c:pt idx="33844">
                  <c:v>41954.165999999997</c:v>
                </c:pt>
                <c:pt idx="33845">
                  <c:v>41954.207000000002</c:v>
                </c:pt>
                <c:pt idx="33846">
                  <c:v>41954.248</c:v>
                </c:pt>
                <c:pt idx="33847">
                  <c:v>41954.29</c:v>
                </c:pt>
                <c:pt idx="33848">
                  <c:v>41954.332000000002</c:v>
                </c:pt>
                <c:pt idx="33849">
                  <c:v>41954.373</c:v>
                </c:pt>
                <c:pt idx="33850">
                  <c:v>41954.415999999997</c:v>
                </c:pt>
                <c:pt idx="33851">
                  <c:v>41954.455999999998</c:v>
                </c:pt>
                <c:pt idx="33852">
                  <c:v>41954.499000000003</c:v>
                </c:pt>
                <c:pt idx="33853">
                  <c:v>41954.54</c:v>
                </c:pt>
                <c:pt idx="33854">
                  <c:v>41954.582000000002</c:v>
                </c:pt>
                <c:pt idx="33855">
                  <c:v>41954.624000000003</c:v>
                </c:pt>
                <c:pt idx="33856">
                  <c:v>41954.665999999997</c:v>
                </c:pt>
                <c:pt idx="33857">
                  <c:v>41954.707000000002</c:v>
                </c:pt>
                <c:pt idx="33858">
                  <c:v>41954.749000000003</c:v>
                </c:pt>
                <c:pt idx="33859">
                  <c:v>41954.790999999997</c:v>
                </c:pt>
                <c:pt idx="33860">
                  <c:v>41954.832999999999</c:v>
                </c:pt>
                <c:pt idx="33861">
                  <c:v>41954.874000000003</c:v>
                </c:pt>
                <c:pt idx="33862">
                  <c:v>41954.915000000001</c:v>
                </c:pt>
                <c:pt idx="33863">
                  <c:v>41954.957000000002</c:v>
                </c:pt>
                <c:pt idx="33864">
                  <c:v>41954.999000000003</c:v>
                </c:pt>
                <c:pt idx="33865">
                  <c:v>41955.040000000001</c:v>
                </c:pt>
                <c:pt idx="33866">
                  <c:v>41955.082000000002</c:v>
                </c:pt>
                <c:pt idx="33867">
                  <c:v>41955.124000000003</c:v>
                </c:pt>
                <c:pt idx="33868">
                  <c:v>41955.165999999997</c:v>
                </c:pt>
                <c:pt idx="33869">
                  <c:v>41955.207999999999</c:v>
                </c:pt>
                <c:pt idx="33870">
                  <c:v>41955.249000000003</c:v>
                </c:pt>
                <c:pt idx="33871">
                  <c:v>41955.29</c:v>
                </c:pt>
                <c:pt idx="33872">
                  <c:v>41955.332000000002</c:v>
                </c:pt>
                <c:pt idx="33873">
                  <c:v>41955.374000000003</c:v>
                </c:pt>
                <c:pt idx="33874">
                  <c:v>41955.415000000001</c:v>
                </c:pt>
                <c:pt idx="33875">
                  <c:v>41955.455999999998</c:v>
                </c:pt>
                <c:pt idx="33876">
                  <c:v>41955.498</c:v>
                </c:pt>
                <c:pt idx="33877">
                  <c:v>41955.540999999997</c:v>
                </c:pt>
                <c:pt idx="33878">
                  <c:v>41955.580999999998</c:v>
                </c:pt>
                <c:pt idx="33879">
                  <c:v>41955.624000000003</c:v>
                </c:pt>
                <c:pt idx="33880">
                  <c:v>41955.665999999997</c:v>
                </c:pt>
                <c:pt idx="33881">
                  <c:v>41955.707000000002</c:v>
                </c:pt>
                <c:pt idx="33882">
                  <c:v>41955.749000000003</c:v>
                </c:pt>
                <c:pt idx="33883">
                  <c:v>41955.79</c:v>
                </c:pt>
                <c:pt idx="33884">
                  <c:v>41955.832000000002</c:v>
                </c:pt>
                <c:pt idx="33885">
                  <c:v>41955.873</c:v>
                </c:pt>
                <c:pt idx="33886">
                  <c:v>41955.915000000001</c:v>
                </c:pt>
                <c:pt idx="33887">
                  <c:v>41955.957000000002</c:v>
                </c:pt>
                <c:pt idx="33888">
                  <c:v>41955.998</c:v>
                </c:pt>
                <c:pt idx="33889">
                  <c:v>41956.04</c:v>
                </c:pt>
                <c:pt idx="33890">
                  <c:v>41956.082000000002</c:v>
                </c:pt>
                <c:pt idx="33891">
                  <c:v>41956.124000000003</c:v>
                </c:pt>
                <c:pt idx="33892">
                  <c:v>41956.165000000001</c:v>
                </c:pt>
                <c:pt idx="33893">
                  <c:v>41956.207999999999</c:v>
                </c:pt>
                <c:pt idx="33894">
                  <c:v>41956.249000000003</c:v>
                </c:pt>
                <c:pt idx="33895">
                  <c:v>41956.29</c:v>
                </c:pt>
                <c:pt idx="33896">
                  <c:v>41956.332000000002</c:v>
                </c:pt>
                <c:pt idx="33897">
                  <c:v>41956.373</c:v>
                </c:pt>
                <c:pt idx="33898">
                  <c:v>41956.415000000001</c:v>
                </c:pt>
                <c:pt idx="33899">
                  <c:v>41956.457999999999</c:v>
                </c:pt>
                <c:pt idx="33900">
                  <c:v>41956.498</c:v>
                </c:pt>
                <c:pt idx="33901">
                  <c:v>41956.540999999997</c:v>
                </c:pt>
                <c:pt idx="33902">
                  <c:v>41956.580999999998</c:v>
                </c:pt>
                <c:pt idx="33903">
                  <c:v>41956.623</c:v>
                </c:pt>
                <c:pt idx="33904">
                  <c:v>41956.665999999997</c:v>
                </c:pt>
                <c:pt idx="33905">
                  <c:v>41956.707000000002</c:v>
                </c:pt>
                <c:pt idx="33906">
                  <c:v>41956.749000000003</c:v>
                </c:pt>
                <c:pt idx="33907">
                  <c:v>41956.79</c:v>
                </c:pt>
                <c:pt idx="33908">
                  <c:v>41956.832000000002</c:v>
                </c:pt>
                <c:pt idx="33909">
                  <c:v>41956.873</c:v>
                </c:pt>
                <c:pt idx="33910">
                  <c:v>41956.913999999997</c:v>
                </c:pt>
                <c:pt idx="33911">
                  <c:v>41956.957999999999</c:v>
                </c:pt>
                <c:pt idx="33912">
                  <c:v>41956.999000000003</c:v>
                </c:pt>
                <c:pt idx="33913">
                  <c:v>41957.04</c:v>
                </c:pt>
                <c:pt idx="33914">
                  <c:v>41957.082000000002</c:v>
                </c:pt>
                <c:pt idx="33915">
                  <c:v>41957.123</c:v>
                </c:pt>
                <c:pt idx="33916">
                  <c:v>41957.165000000001</c:v>
                </c:pt>
                <c:pt idx="33917">
                  <c:v>41957.205999999998</c:v>
                </c:pt>
                <c:pt idx="33918">
                  <c:v>41957.249000000003</c:v>
                </c:pt>
                <c:pt idx="33919">
                  <c:v>41957.290999999997</c:v>
                </c:pt>
                <c:pt idx="33920">
                  <c:v>41957.332000000002</c:v>
                </c:pt>
                <c:pt idx="33921">
                  <c:v>41957.374000000003</c:v>
                </c:pt>
                <c:pt idx="33922">
                  <c:v>41957.415999999997</c:v>
                </c:pt>
                <c:pt idx="33923">
                  <c:v>41957.457000000002</c:v>
                </c:pt>
                <c:pt idx="33924">
                  <c:v>41957.499000000003</c:v>
                </c:pt>
                <c:pt idx="33925">
                  <c:v>41957.54</c:v>
                </c:pt>
                <c:pt idx="33926">
                  <c:v>41957.580999999998</c:v>
                </c:pt>
                <c:pt idx="33927">
                  <c:v>41957.624000000003</c:v>
                </c:pt>
                <c:pt idx="33928">
                  <c:v>41957.663999999997</c:v>
                </c:pt>
                <c:pt idx="33929">
                  <c:v>41957.707999999999</c:v>
                </c:pt>
                <c:pt idx="33930">
                  <c:v>41957.748</c:v>
                </c:pt>
                <c:pt idx="33931">
                  <c:v>41957.79</c:v>
                </c:pt>
                <c:pt idx="33932">
                  <c:v>41957.832999999999</c:v>
                </c:pt>
                <c:pt idx="33933">
                  <c:v>41957.873</c:v>
                </c:pt>
                <c:pt idx="33934">
                  <c:v>41957.915000000001</c:v>
                </c:pt>
                <c:pt idx="33935">
                  <c:v>41957.957000000002</c:v>
                </c:pt>
                <c:pt idx="33936">
                  <c:v>41957.999000000003</c:v>
                </c:pt>
                <c:pt idx="33937">
                  <c:v>41958.04</c:v>
                </c:pt>
                <c:pt idx="33938">
                  <c:v>41958.080999999998</c:v>
                </c:pt>
                <c:pt idx="33939">
                  <c:v>41958.123</c:v>
                </c:pt>
                <c:pt idx="33940">
                  <c:v>41958.165000000001</c:v>
                </c:pt>
                <c:pt idx="33941">
                  <c:v>41958.207000000002</c:v>
                </c:pt>
                <c:pt idx="33942">
                  <c:v>41958.249000000003</c:v>
                </c:pt>
                <c:pt idx="33943">
                  <c:v>41958.29</c:v>
                </c:pt>
                <c:pt idx="33944">
                  <c:v>41958.330999999998</c:v>
                </c:pt>
                <c:pt idx="33945">
                  <c:v>41958.373</c:v>
                </c:pt>
                <c:pt idx="33946">
                  <c:v>41958.415999999997</c:v>
                </c:pt>
                <c:pt idx="33947">
                  <c:v>41958.455999999998</c:v>
                </c:pt>
                <c:pt idx="33948">
                  <c:v>41958.499000000003</c:v>
                </c:pt>
                <c:pt idx="33949">
                  <c:v>41958.54</c:v>
                </c:pt>
                <c:pt idx="33950">
                  <c:v>41958.582000000002</c:v>
                </c:pt>
                <c:pt idx="33951">
                  <c:v>41958.623</c:v>
                </c:pt>
                <c:pt idx="33952">
                  <c:v>41958.665000000001</c:v>
                </c:pt>
                <c:pt idx="33953">
                  <c:v>41958.705999999998</c:v>
                </c:pt>
                <c:pt idx="33954">
                  <c:v>41958.748</c:v>
                </c:pt>
                <c:pt idx="33955">
                  <c:v>41958.79</c:v>
                </c:pt>
                <c:pt idx="33956">
                  <c:v>41958.832000000002</c:v>
                </c:pt>
                <c:pt idx="33957">
                  <c:v>41958.873</c:v>
                </c:pt>
                <c:pt idx="33958">
                  <c:v>41958.915000000001</c:v>
                </c:pt>
                <c:pt idx="33959">
                  <c:v>41958.957000000002</c:v>
                </c:pt>
                <c:pt idx="33960">
                  <c:v>41958.999000000003</c:v>
                </c:pt>
                <c:pt idx="33961">
                  <c:v>41959.040000000001</c:v>
                </c:pt>
                <c:pt idx="33962">
                  <c:v>41959.082000000002</c:v>
                </c:pt>
                <c:pt idx="33963">
                  <c:v>41959.124000000003</c:v>
                </c:pt>
                <c:pt idx="33964">
                  <c:v>41959.165999999997</c:v>
                </c:pt>
                <c:pt idx="33965">
                  <c:v>41959.207000000002</c:v>
                </c:pt>
                <c:pt idx="33966">
                  <c:v>41959.248</c:v>
                </c:pt>
                <c:pt idx="33967">
                  <c:v>41959.290999999997</c:v>
                </c:pt>
                <c:pt idx="33968">
                  <c:v>41959.332000000002</c:v>
                </c:pt>
                <c:pt idx="33969">
                  <c:v>41959.373</c:v>
                </c:pt>
                <c:pt idx="33970">
                  <c:v>41959.415000000001</c:v>
                </c:pt>
                <c:pt idx="33971">
                  <c:v>41959.457000000002</c:v>
                </c:pt>
                <c:pt idx="33972">
                  <c:v>41959.498</c:v>
                </c:pt>
                <c:pt idx="33973">
                  <c:v>41959.54</c:v>
                </c:pt>
                <c:pt idx="33974">
                  <c:v>41959.582000000002</c:v>
                </c:pt>
                <c:pt idx="33975">
                  <c:v>41959.623</c:v>
                </c:pt>
                <c:pt idx="33976">
                  <c:v>41959.665999999997</c:v>
                </c:pt>
                <c:pt idx="33977">
                  <c:v>41959.707999999999</c:v>
                </c:pt>
                <c:pt idx="33978">
                  <c:v>41959.749000000003</c:v>
                </c:pt>
                <c:pt idx="33979">
                  <c:v>41959.79</c:v>
                </c:pt>
                <c:pt idx="33980">
                  <c:v>41959.832000000002</c:v>
                </c:pt>
                <c:pt idx="33981">
                  <c:v>41959.874000000003</c:v>
                </c:pt>
                <c:pt idx="33982">
                  <c:v>41959.915000000001</c:v>
                </c:pt>
                <c:pt idx="33983">
                  <c:v>41959.957000000002</c:v>
                </c:pt>
                <c:pt idx="33984">
                  <c:v>41959.998</c:v>
                </c:pt>
                <c:pt idx="33985">
                  <c:v>41960.040999999997</c:v>
                </c:pt>
                <c:pt idx="33986">
                  <c:v>41960.082000000002</c:v>
                </c:pt>
                <c:pt idx="33987">
                  <c:v>41960.124000000003</c:v>
                </c:pt>
                <c:pt idx="33988">
                  <c:v>41960.165999999997</c:v>
                </c:pt>
                <c:pt idx="33989">
                  <c:v>41960.207000000002</c:v>
                </c:pt>
                <c:pt idx="33990">
                  <c:v>41960.248</c:v>
                </c:pt>
                <c:pt idx="33991">
                  <c:v>41960.29</c:v>
                </c:pt>
                <c:pt idx="33992">
                  <c:v>41960.332000000002</c:v>
                </c:pt>
                <c:pt idx="33993">
                  <c:v>41960.373</c:v>
                </c:pt>
                <c:pt idx="33994">
                  <c:v>41960.415000000001</c:v>
                </c:pt>
                <c:pt idx="33995">
                  <c:v>41960.457000000002</c:v>
                </c:pt>
                <c:pt idx="33996">
                  <c:v>41960.498</c:v>
                </c:pt>
                <c:pt idx="33997">
                  <c:v>41960.54</c:v>
                </c:pt>
                <c:pt idx="33998">
                  <c:v>41960.580999999998</c:v>
                </c:pt>
                <c:pt idx="33999">
                  <c:v>41960.624000000003</c:v>
                </c:pt>
                <c:pt idx="34000">
                  <c:v>41960.665000000001</c:v>
                </c:pt>
                <c:pt idx="34001">
                  <c:v>41960.705999999998</c:v>
                </c:pt>
                <c:pt idx="34002">
                  <c:v>41960.749000000003</c:v>
                </c:pt>
                <c:pt idx="34003">
                  <c:v>41960.79</c:v>
                </c:pt>
                <c:pt idx="34004">
                  <c:v>41960.832000000002</c:v>
                </c:pt>
                <c:pt idx="34005">
                  <c:v>41960.874000000003</c:v>
                </c:pt>
                <c:pt idx="34006">
                  <c:v>41960.915000000001</c:v>
                </c:pt>
                <c:pt idx="34007">
                  <c:v>41960.957000000002</c:v>
                </c:pt>
                <c:pt idx="34008">
                  <c:v>41960.998</c:v>
                </c:pt>
                <c:pt idx="34009">
                  <c:v>41961.038999999997</c:v>
                </c:pt>
                <c:pt idx="34010">
                  <c:v>41961.082000000002</c:v>
                </c:pt>
                <c:pt idx="34011">
                  <c:v>41961.123</c:v>
                </c:pt>
                <c:pt idx="34012">
                  <c:v>41961.165000000001</c:v>
                </c:pt>
                <c:pt idx="34013">
                  <c:v>41961.205999999998</c:v>
                </c:pt>
                <c:pt idx="34014">
                  <c:v>41961.249000000003</c:v>
                </c:pt>
                <c:pt idx="34015">
                  <c:v>41961.290999999997</c:v>
                </c:pt>
                <c:pt idx="34016">
                  <c:v>41961.332000000002</c:v>
                </c:pt>
                <c:pt idx="34017">
                  <c:v>41961.374000000003</c:v>
                </c:pt>
                <c:pt idx="34018">
                  <c:v>41961.415000000001</c:v>
                </c:pt>
                <c:pt idx="34019">
                  <c:v>41961.457000000002</c:v>
                </c:pt>
                <c:pt idx="34020">
                  <c:v>41961.498</c:v>
                </c:pt>
                <c:pt idx="34021">
                  <c:v>41961.540999999997</c:v>
                </c:pt>
                <c:pt idx="34022">
                  <c:v>41961.582999999999</c:v>
                </c:pt>
                <c:pt idx="34023">
                  <c:v>41961.623</c:v>
                </c:pt>
                <c:pt idx="34024">
                  <c:v>41961.665000000001</c:v>
                </c:pt>
                <c:pt idx="34025">
                  <c:v>41961.707000000002</c:v>
                </c:pt>
                <c:pt idx="34026">
                  <c:v>41961.749000000003</c:v>
                </c:pt>
                <c:pt idx="34027">
                  <c:v>41961.79</c:v>
                </c:pt>
                <c:pt idx="34028">
                  <c:v>41961.832000000002</c:v>
                </c:pt>
                <c:pt idx="34029">
                  <c:v>41961.874000000003</c:v>
                </c:pt>
                <c:pt idx="34030">
                  <c:v>41961.915000000001</c:v>
                </c:pt>
                <c:pt idx="34031">
                  <c:v>41961.957000000002</c:v>
                </c:pt>
                <c:pt idx="34032">
                  <c:v>41961.998</c:v>
                </c:pt>
                <c:pt idx="34033">
                  <c:v>41962.04</c:v>
                </c:pt>
                <c:pt idx="34034">
                  <c:v>41962.080999999998</c:v>
                </c:pt>
                <c:pt idx="34035">
                  <c:v>41962.124000000003</c:v>
                </c:pt>
                <c:pt idx="34036">
                  <c:v>41962.165999999997</c:v>
                </c:pt>
                <c:pt idx="34037">
                  <c:v>41962.205999999998</c:v>
                </c:pt>
                <c:pt idx="34038">
                  <c:v>41962.248</c:v>
                </c:pt>
                <c:pt idx="34039">
                  <c:v>41962.290999999997</c:v>
                </c:pt>
                <c:pt idx="34040">
                  <c:v>41962.332000000002</c:v>
                </c:pt>
                <c:pt idx="34041">
                  <c:v>41962.373</c:v>
                </c:pt>
                <c:pt idx="34042">
                  <c:v>41962.415000000001</c:v>
                </c:pt>
                <c:pt idx="34043">
                  <c:v>41962.457000000002</c:v>
                </c:pt>
                <c:pt idx="34044">
                  <c:v>41962.498</c:v>
                </c:pt>
                <c:pt idx="34045">
                  <c:v>41962.54</c:v>
                </c:pt>
                <c:pt idx="34046">
                  <c:v>41962.582000000002</c:v>
                </c:pt>
                <c:pt idx="34047">
                  <c:v>41962.623</c:v>
                </c:pt>
                <c:pt idx="34048">
                  <c:v>41962.665999999997</c:v>
                </c:pt>
                <c:pt idx="34049">
                  <c:v>41962.707000000002</c:v>
                </c:pt>
                <c:pt idx="34050">
                  <c:v>41962.749000000003</c:v>
                </c:pt>
                <c:pt idx="34051">
                  <c:v>41962.79</c:v>
                </c:pt>
                <c:pt idx="34052">
                  <c:v>41962.832000000002</c:v>
                </c:pt>
                <c:pt idx="34053">
                  <c:v>41962.873</c:v>
                </c:pt>
                <c:pt idx="34054">
                  <c:v>41962.915000000001</c:v>
                </c:pt>
                <c:pt idx="34055">
                  <c:v>41962.957999999999</c:v>
                </c:pt>
                <c:pt idx="34056">
                  <c:v>41962.998</c:v>
                </c:pt>
                <c:pt idx="34057">
                  <c:v>41963.040000000001</c:v>
                </c:pt>
                <c:pt idx="34058">
                  <c:v>41963.082000000002</c:v>
                </c:pt>
                <c:pt idx="34059">
                  <c:v>41963.124000000003</c:v>
                </c:pt>
                <c:pt idx="34060">
                  <c:v>41963.165000000001</c:v>
                </c:pt>
                <c:pt idx="34061">
                  <c:v>41963.207000000002</c:v>
                </c:pt>
                <c:pt idx="34062">
                  <c:v>41963.249000000003</c:v>
                </c:pt>
                <c:pt idx="34063">
                  <c:v>41963.290999999997</c:v>
                </c:pt>
                <c:pt idx="34064">
                  <c:v>41963.332000000002</c:v>
                </c:pt>
                <c:pt idx="34065">
                  <c:v>41963.374000000003</c:v>
                </c:pt>
                <c:pt idx="34066">
                  <c:v>41963.415999999997</c:v>
                </c:pt>
                <c:pt idx="34067">
                  <c:v>41963.457000000002</c:v>
                </c:pt>
                <c:pt idx="34068">
                  <c:v>41963.499000000003</c:v>
                </c:pt>
                <c:pt idx="34069">
                  <c:v>41963.540999999997</c:v>
                </c:pt>
                <c:pt idx="34070">
                  <c:v>41963.582999999999</c:v>
                </c:pt>
                <c:pt idx="34071">
                  <c:v>41963.623</c:v>
                </c:pt>
                <c:pt idx="34072">
                  <c:v>41963.665999999997</c:v>
                </c:pt>
                <c:pt idx="34073">
                  <c:v>41963.705999999998</c:v>
                </c:pt>
                <c:pt idx="34074">
                  <c:v>41963.748</c:v>
                </c:pt>
                <c:pt idx="34075">
                  <c:v>41963.79</c:v>
                </c:pt>
                <c:pt idx="34076">
                  <c:v>41963.832000000002</c:v>
                </c:pt>
                <c:pt idx="34077">
                  <c:v>41963.874000000003</c:v>
                </c:pt>
                <c:pt idx="34078">
                  <c:v>41963.915999999997</c:v>
                </c:pt>
                <c:pt idx="34079">
                  <c:v>41963.957000000002</c:v>
                </c:pt>
                <c:pt idx="34080">
                  <c:v>41963.998</c:v>
                </c:pt>
                <c:pt idx="34081">
                  <c:v>41964.040999999997</c:v>
                </c:pt>
                <c:pt idx="34082">
                  <c:v>41964.080999999998</c:v>
                </c:pt>
                <c:pt idx="34083">
                  <c:v>41964.123</c:v>
                </c:pt>
                <c:pt idx="34084">
                  <c:v>41964.165999999997</c:v>
                </c:pt>
                <c:pt idx="34085">
                  <c:v>41964.205999999998</c:v>
                </c:pt>
                <c:pt idx="34086">
                  <c:v>41964.248</c:v>
                </c:pt>
                <c:pt idx="34087">
                  <c:v>41964.29</c:v>
                </c:pt>
                <c:pt idx="34088">
                  <c:v>41964.330999999998</c:v>
                </c:pt>
                <c:pt idx="34089">
                  <c:v>41964.373</c:v>
                </c:pt>
                <c:pt idx="34090">
                  <c:v>41964.415000000001</c:v>
                </c:pt>
                <c:pt idx="34091">
                  <c:v>41964.455999999998</c:v>
                </c:pt>
                <c:pt idx="34092">
                  <c:v>41964.498</c:v>
                </c:pt>
                <c:pt idx="34093">
                  <c:v>41964.54</c:v>
                </c:pt>
                <c:pt idx="34094">
                  <c:v>41964.582999999999</c:v>
                </c:pt>
                <c:pt idx="34095">
                  <c:v>41964.624000000003</c:v>
                </c:pt>
                <c:pt idx="34096">
                  <c:v>41964.665000000001</c:v>
                </c:pt>
                <c:pt idx="34097">
                  <c:v>41964.707000000002</c:v>
                </c:pt>
                <c:pt idx="34098">
                  <c:v>41964.748</c:v>
                </c:pt>
                <c:pt idx="34099">
                  <c:v>41964.79</c:v>
                </c:pt>
                <c:pt idx="34100">
                  <c:v>41964.830999999998</c:v>
                </c:pt>
                <c:pt idx="34101">
                  <c:v>41964.874000000003</c:v>
                </c:pt>
                <c:pt idx="34102">
                  <c:v>41964.915000000001</c:v>
                </c:pt>
                <c:pt idx="34103">
                  <c:v>41964.957000000002</c:v>
                </c:pt>
                <c:pt idx="34104">
                  <c:v>41964.999000000003</c:v>
                </c:pt>
                <c:pt idx="34105">
                  <c:v>41965.04</c:v>
                </c:pt>
                <c:pt idx="34106">
                  <c:v>41965.082000000002</c:v>
                </c:pt>
                <c:pt idx="34107">
                  <c:v>41965.123</c:v>
                </c:pt>
                <c:pt idx="34108">
                  <c:v>41965.165999999997</c:v>
                </c:pt>
                <c:pt idx="34109">
                  <c:v>41965.205999999998</c:v>
                </c:pt>
                <c:pt idx="34110">
                  <c:v>41965.248</c:v>
                </c:pt>
                <c:pt idx="34111">
                  <c:v>41965.29</c:v>
                </c:pt>
                <c:pt idx="34112">
                  <c:v>41965.332000000002</c:v>
                </c:pt>
                <c:pt idx="34113">
                  <c:v>41965.373</c:v>
                </c:pt>
                <c:pt idx="34114">
                  <c:v>41965.415999999997</c:v>
                </c:pt>
                <c:pt idx="34115">
                  <c:v>41965.457999999999</c:v>
                </c:pt>
                <c:pt idx="34116">
                  <c:v>41965.499000000003</c:v>
                </c:pt>
                <c:pt idx="34117">
                  <c:v>41965.54</c:v>
                </c:pt>
                <c:pt idx="34118">
                  <c:v>41965.582000000002</c:v>
                </c:pt>
                <c:pt idx="34119">
                  <c:v>41965.625</c:v>
                </c:pt>
                <c:pt idx="34120">
                  <c:v>41965.663999999997</c:v>
                </c:pt>
                <c:pt idx="34121">
                  <c:v>41965.707000000002</c:v>
                </c:pt>
                <c:pt idx="34122">
                  <c:v>41965.748</c:v>
                </c:pt>
                <c:pt idx="34123">
                  <c:v>41965.79</c:v>
                </c:pt>
                <c:pt idx="34124">
                  <c:v>41965.832000000002</c:v>
                </c:pt>
                <c:pt idx="34125">
                  <c:v>41965.873</c:v>
                </c:pt>
                <c:pt idx="34126">
                  <c:v>41965.915999999997</c:v>
                </c:pt>
                <c:pt idx="34127">
                  <c:v>41965.957000000002</c:v>
                </c:pt>
                <c:pt idx="34128">
                  <c:v>41965.999000000003</c:v>
                </c:pt>
                <c:pt idx="34129">
                  <c:v>41966.040999999997</c:v>
                </c:pt>
                <c:pt idx="34130">
                  <c:v>41966.080999999998</c:v>
                </c:pt>
                <c:pt idx="34131">
                  <c:v>41966.123</c:v>
                </c:pt>
                <c:pt idx="34132">
                  <c:v>41966.163999999997</c:v>
                </c:pt>
                <c:pt idx="34133">
                  <c:v>41966.207000000002</c:v>
                </c:pt>
                <c:pt idx="34134">
                  <c:v>41966.248</c:v>
                </c:pt>
                <c:pt idx="34135">
                  <c:v>41966.29</c:v>
                </c:pt>
                <c:pt idx="34136">
                  <c:v>41966.332000000002</c:v>
                </c:pt>
                <c:pt idx="34137">
                  <c:v>41966.374000000003</c:v>
                </c:pt>
                <c:pt idx="34138">
                  <c:v>41966.415000000001</c:v>
                </c:pt>
                <c:pt idx="34139">
                  <c:v>41966.457000000002</c:v>
                </c:pt>
                <c:pt idx="34140">
                  <c:v>41966.499000000003</c:v>
                </c:pt>
                <c:pt idx="34141">
                  <c:v>41966.54</c:v>
                </c:pt>
                <c:pt idx="34142">
                  <c:v>41966.582000000002</c:v>
                </c:pt>
                <c:pt idx="34143">
                  <c:v>41966.623</c:v>
                </c:pt>
                <c:pt idx="34144">
                  <c:v>41966.665000000001</c:v>
                </c:pt>
                <c:pt idx="34145">
                  <c:v>41966.707999999999</c:v>
                </c:pt>
                <c:pt idx="34146">
                  <c:v>41966.748</c:v>
                </c:pt>
                <c:pt idx="34147">
                  <c:v>41966.790999999997</c:v>
                </c:pt>
                <c:pt idx="34148">
                  <c:v>41966.832999999999</c:v>
                </c:pt>
                <c:pt idx="34149">
                  <c:v>41966.875</c:v>
                </c:pt>
                <c:pt idx="34150">
                  <c:v>41966.915999999997</c:v>
                </c:pt>
                <c:pt idx="34151">
                  <c:v>41966.957000000002</c:v>
                </c:pt>
                <c:pt idx="34152">
                  <c:v>41966.998</c:v>
                </c:pt>
                <c:pt idx="34153">
                  <c:v>41967.040000000001</c:v>
                </c:pt>
                <c:pt idx="34154">
                  <c:v>41967.082999999999</c:v>
                </c:pt>
                <c:pt idx="34155">
                  <c:v>41967.124000000003</c:v>
                </c:pt>
                <c:pt idx="34156">
                  <c:v>41967.165999999997</c:v>
                </c:pt>
                <c:pt idx="34157">
                  <c:v>41967.205999999998</c:v>
                </c:pt>
                <c:pt idx="34158">
                  <c:v>41967.248</c:v>
                </c:pt>
                <c:pt idx="34159">
                  <c:v>41967.29</c:v>
                </c:pt>
                <c:pt idx="34160">
                  <c:v>41967.332000000002</c:v>
                </c:pt>
                <c:pt idx="34161">
                  <c:v>41967.373</c:v>
                </c:pt>
                <c:pt idx="34162">
                  <c:v>41967.415000000001</c:v>
                </c:pt>
                <c:pt idx="34163">
                  <c:v>41967.457000000002</c:v>
                </c:pt>
                <c:pt idx="34164">
                  <c:v>41967.499000000003</c:v>
                </c:pt>
                <c:pt idx="34165">
                  <c:v>41967.54</c:v>
                </c:pt>
                <c:pt idx="34166">
                  <c:v>41967.582000000002</c:v>
                </c:pt>
                <c:pt idx="34167">
                  <c:v>41967.624000000003</c:v>
                </c:pt>
                <c:pt idx="34168">
                  <c:v>41967.665999999997</c:v>
                </c:pt>
                <c:pt idx="34169">
                  <c:v>41967.707000000002</c:v>
                </c:pt>
                <c:pt idx="34170">
                  <c:v>41967.749000000003</c:v>
                </c:pt>
                <c:pt idx="34171">
                  <c:v>41967.790999999997</c:v>
                </c:pt>
                <c:pt idx="34172">
                  <c:v>41967.832000000002</c:v>
                </c:pt>
                <c:pt idx="34173">
                  <c:v>41967.874000000003</c:v>
                </c:pt>
                <c:pt idx="34174">
                  <c:v>41967.915000000001</c:v>
                </c:pt>
                <c:pt idx="34175">
                  <c:v>41967.957000000002</c:v>
                </c:pt>
                <c:pt idx="34176">
                  <c:v>41967.999000000003</c:v>
                </c:pt>
                <c:pt idx="34177">
                  <c:v>41968.04</c:v>
                </c:pt>
                <c:pt idx="34178">
                  <c:v>41968.080999999998</c:v>
                </c:pt>
                <c:pt idx="34179">
                  <c:v>41968.124000000003</c:v>
                </c:pt>
                <c:pt idx="34180">
                  <c:v>41968.165000000001</c:v>
                </c:pt>
                <c:pt idx="34181">
                  <c:v>41968.207000000002</c:v>
                </c:pt>
                <c:pt idx="34182">
                  <c:v>41968.25</c:v>
                </c:pt>
                <c:pt idx="34183">
                  <c:v>41968.29</c:v>
                </c:pt>
                <c:pt idx="34184">
                  <c:v>41968.332000000002</c:v>
                </c:pt>
                <c:pt idx="34185">
                  <c:v>41968.374000000003</c:v>
                </c:pt>
                <c:pt idx="34186">
                  <c:v>41968.415000000001</c:v>
                </c:pt>
                <c:pt idx="34187">
                  <c:v>41968.457999999999</c:v>
                </c:pt>
                <c:pt idx="34188">
                  <c:v>41968.499000000003</c:v>
                </c:pt>
                <c:pt idx="34189">
                  <c:v>41968.54</c:v>
                </c:pt>
                <c:pt idx="34190">
                  <c:v>41968.582999999999</c:v>
                </c:pt>
                <c:pt idx="34191">
                  <c:v>41968.624000000003</c:v>
                </c:pt>
                <c:pt idx="34192">
                  <c:v>41968.665000000001</c:v>
                </c:pt>
                <c:pt idx="34193">
                  <c:v>41968.707000000002</c:v>
                </c:pt>
                <c:pt idx="34194">
                  <c:v>41968.749000000003</c:v>
                </c:pt>
                <c:pt idx="34195">
                  <c:v>41968.792000000001</c:v>
                </c:pt>
                <c:pt idx="34196">
                  <c:v>41968.832000000002</c:v>
                </c:pt>
                <c:pt idx="34197">
                  <c:v>41968.875</c:v>
                </c:pt>
                <c:pt idx="34198">
                  <c:v>41968.915000000001</c:v>
                </c:pt>
                <c:pt idx="34199">
                  <c:v>41968.957999999999</c:v>
                </c:pt>
                <c:pt idx="34200">
                  <c:v>41968.999000000003</c:v>
                </c:pt>
                <c:pt idx="34201">
                  <c:v>41969.04</c:v>
                </c:pt>
                <c:pt idx="34202">
                  <c:v>41969.082000000002</c:v>
                </c:pt>
                <c:pt idx="34203">
                  <c:v>41969.123</c:v>
                </c:pt>
                <c:pt idx="34204">
                  <c:v>41969.165000000001</c:v>
                </c:pt>
                <c:pt idx="34205">
                  <c:v>41969.207999999999</c:v>
                </c:pt>
                <c:pt idx="34206">
                  <c:v>41969.25</c:v>
                </c:pt>
                <c:pt idx="34207">
                  <c:v>41969.290999999997</c:v>
                </c:pt>
                <c:pt idx="34208">
                  <c:v>41969.330999999998</c:v>
                </c:pt>
                <c:pt idx="34209">
                  <c:v>41969.374000000003</c:v>
                </c:pt>
                <c:pt idx="34210">
                  <c:v>41969.415000000001</c:v>
                </c:pt>
                <c:pt idx="34211">
                  <c:v>41969.457999999999</c:v>
                </c:pt>
                <c:pt idx="34212">
                  <c:v>41969.499000000003</c:v>
                </c:pt>
                <c:pt idx="34213">
                  <c:v>41969.54</c:v>
                </c:pt>
                <c:pt idx="34214">
                  <c:v>41969.582000000002</c:v>
                </c:pt>
                <c:pt idx="34215">
                  <c:v>41969.624000000003</c:v>
                </c:pt>
                <c:pt idx="34216">
                  <c:v>41969.663999999997</c:v>
                </c:pt>
                <c:pt idx="34217">
                  <c:v>41969.707999999999</c:v>
                </c:pt>
                <c:pt idx="34218">
                  <c:v>41969.748</c:v>
                </c:pt>
                <c:pt idx="34219">
                  <c:v>41969.790999999997</c:v>
                </c:pt>
                <c:pt idx="34220">
                  <c:v>41969.832999999999</c:v>
                </c:pt>
                <c:pt idx="34221">
                  <c:v>41969.874000000003</c:v>
                </c:pt>
                <c:pt idx="34222">
                  <c:v>41969.915999999997</c:v>
                </c:pt>
                <c:pt idx="34223">
                  <c:v>41969.957000000002</c:v>
                </c:pt>
                <c:pt idx="34224">
                  <c:v>41970</c:v>
                </c:pt>
                <c:pt idx="34225">
                  <c:v>41970.040999999997</c:v>
                </c:pt>
                <c:pt idx="34226">
                  <c:v>41970.082000000002</c:v>
                </c:pt>
                <c:pt idx="34227">
                  <c:v>41970.125</c:v>
                </c:pt>
                <c:pt idx="34228">
                  <c:v>41970.165999999997</c:v>
                </c:pt>
                <c:pt idx="34229">
                  <c:v>41970.207000000002</c:v>
                </c:pt>
                <c:pt idx="34230">
                  <c:v>41970.249000000003</c:v>
                </c:pt>
                <c:pt idx="34231">
                  <c:v>41970.290999999997</c:v>
                </c:pt>
                <c:pt idx="34232">
                  <c:v>41970.332999999999</c:v>
                </c:pt>
                <c:pt idx="34233">
                  <c:v>41970.374000000003</c:v>
                </c:pt>
                <c:pt idx="34234">
                  <c:v>41970.415999999997</c:v>
                </c:pt>
                <c:pt idx="34235">
                  <c:v>41970.457000000002</c:v>
                </c:pt>
                <c:pt idx="34236">
                  <c:v>41970.499000000003</c:v>
                </c:pt>
                <c:pt idx="34237">
                  <c:v>41970.54</c:v>
                </c:pt>
                <c:pt idx="34238">
                  <c:v>41970.582999999999</c:v>
                </c:pt>
                <c:pt idx="34239">
                  <c:v>41970.624000000003</c:v>
                </c:pt>
                <c:pt idx="34240">
                  <c:v>41970.665999999997</c:v>
                </c:pt>
                <c:pt idx="34241">
                  <c:v>41970.705999999998</c:v>
                </c:pt>
                <c:pt idx="34242">
                  <c:v>41970.748</c:v>
                </c:pt>
                <c:pt idx="34243">
                  <c:v>41970.788999999997</c:v>
                </c:pt>
                <c:pt idx="34244">
                  <c:v>41970.830999999998</c:v>
                </c:pt>
                <c:pt idx="34245">
                  <c:v>41970.875</c:v>
                </c:pt>
                <c:pt idx="34246">
                  <c:v>41970.915000000001</c:v>
                </c:pt>
                <c:pt idx="34247">
                  <c:v>41970.957999999999</c:v>
                </c:pt>
                <c:pt idx="34248">
                  <c:v>41970.999000000003</c:v>
                </c:pt>
                <c:pt idx="34249">
                  <c:v>41971.040999999997</c:v>
                </c:pt>
                <c:pt idx="34250">
                  <c:v>41971.080999999998</c:v>
                </c:pt>
                <c:pt idx="34251">
                  <c:v>41971.123</c:v>
                </c:pt>
                <c:pt idx="34252">
                  <c:v>41971.165000000001</c:v>
                </c:pt>
                <c:pt idx="34253">
                  <c:v>41971.207000000002</c:v>
                </c:pt>
                <c:pt idx="34254">
                  <c:v>41971.249000000003</c:v>
                </c:pt>
                <c:pt idx="34255">
                  <c:v>41971.29</c:v>
                </c:pt>
                <c:pt idx="34256">
                  <c:v>41971.330999999998</c:v>
                </c:pt>
                <c:pt idx="34257">
                  <c:v>41971.375</c:v>
                </c:pt>
                <c:pt idx="34258">
                  <c:v>41971.415999999997</c:v>
                </c:pt>
                <c:pt idx="34259">
                  <c:v>41971.457000000002</c:v>
                </c:pt>
                <c:pt idx="34260">
                  <c:v>41971.498</c:v>
                </c:pt>
                <c:pt idx="34261">
                  <c:v>41971.54</c:v>
                </c:pt>
                <c:pt idx="34262">
                  <c:v>41971.582999999999</c:v>
                </c:pt>
                <c:pt idx="34263">
                  <c:v>41971.625</c:v>
                </c:pt>
                <c:pt idx="34264">
                  <c:v>41971.665000000001</c:v>
                </c:pt>
                <c:pt idx="34265">
                  <c:v>41971.707000000002</c:v>
                </c:pt>
                <c:pt idx="34266">
                  <c:v>41971.749000000003</c:v>
                </c:pt>
                <c:pt idx="34267">
                  <c:v>41971.79</c:v>
                </c:pt>
                <c:pt idx="34268">
                  <c:v>41971.832999999999</c:v>
                </c:pt>
                <c:pt idx="34269">
                  <c:v>41971.873</c:v>
                </c:pt>
                <c:pt idx="34270">
                  <c:v>41971.915000000001</c:v>
                </c:pt>
                <c:pt idx="34271">
                  <c:v>41971.955999999998</c:v>
                </c:pt>
                <c:pt idx="34272">
                  <c:v>41971.999000000003</c:v>
                </c:pt>
                <c:pt idx="34273">
                  <c:v>41972.040999999997</c:v>
                </c:pt>
                <c:pt idx="34274">
                  <c:v>41972.082000000002</c:v>
                </c:pt>
                <c:pt idx="34275">
                  <c:v>41972.123</c:v>
                </c:pt>
                <c:pt idx="34276">
                  <c:v>41972.165999999997</c:v>
                </c:pt>
                <c:pt idx="34277">
                  <c:v>41972.207999999999</c:v>
                </c:pt>
                <c:pt idx="34278">
                  <c:v>41972.25</c:v>
                </c:pt>
                <c:pt idx="34279">
                  <c:v>41972.29</c:v>
                </c:pt>
                <c:pt idx="34280">
                  <c:v>41972.332000000002</c:v>
                </c:pt>
                <c:pt idx="34281">
                  <c:v>41972.373</c:v>
                </c:pt>
                <c:pt idx="34282">
                  <c:v>41972.415000000001</c:v>
                </c:pt>
                <c:pt idx="34283">
                  <c:v>41972.457000000002</c:v>
                </c:pt>
                <c:pt idx="34284">
                  <c:v>41972.499000000003</c:v>
                </c:pt>
                <c:pt idx="34285">
                  <c:v>41972.54</c:v>
                </c:pt>
                <c:pt idx="34286">
                  <c:v>41972.582999999999</c:v>
                </c:pt>
                <c:pt idx="34287">
                  <c:v>41972.623</c:v>
                </c:pt>
                <c:pt idx="34288">
                  <c:v>41972.665999999997</c:v>
                </c:pt>
                <c:pt idx="34289">
                  <c:v>41972.707000000002</c:v>
                </c:pt>
                <c:pt idx="34290">
                  <c:v>41972.749000000003</c:v>
                </c:pt>
                <c:pt idx="34291">
                  <c:v>41972.79</c:v>
                </c:pt>
                <c:pt idx="34292">
                  <c:v>41972.830999999998</c:v>
                </c:pt>
                <c:pt idx="34293">
                  <c:v>41972.874000000003</c:v>
                </c:pt>
                <c:pt idx="34294">
                  <c:v>41972.915000000001</c:v>
                </c:pt>
                <c:pt idx="34295">
                  <c:v>41972.957000000002</c:v>
                </c:pt>
                <c:pt idx="34296">
                  <c:v>41972.999000000003</c:v>
                </c:pt>
                <c:pt idx="34297">
                  <c:v>41973.040999999997</c:v>
                </c:pt>
                <c:pt idx="34298">
                  <c:v>41973.082000000002</c:v>
                </c:pt>
                <c:pt idx="34299">
                  <c:v>41973.123</c:v>
                </c:pt>
                <c:pt idx="34300">
                  <c:v>41973.165000000001</c:v>
                </c:pt>
                <c:pt idx="34301">
                  <c:v>41973.205999999998</c:v>
                </c:pt>
                <c:pt idx="34302">
                  <c:v>41973.248</c:v>
                </c:pt>
                <c:pt idx="34303">
                  <c:v>41973.288999999997</c:v>
                </c:pt>
                <c:pt idx="34304">
                  <c:v>41973.332000000002</c:v>
                </c:pt>
                <c:pt idx="34305">
                  <c:v>41973.373</c:v>
                </c:pt>
                <c:pt idx="34306">
                  <c:v>41973.415999999997</c:v>
                </c:pt>
                <c:pt idx="34307">
                  <c:v>41973.455999999998</c:v>
                </c:pt>
                <c:pt idx="34308">
                  <c:v>41973.498</c:v>
                </c:pt>
                <c:pt idx="34309">
                  <c:v>41973.54</c:v>
                </c:pt>
                <c:pt idx="34310">
                  <c:v>41973.582000000002</c:v>
                </c:pt>
                <c:pt idx="34311">
                  <c:v>41973.624000000003</c:v>
                </c:pt>
                <c:pt idx="34312">
                  <c:v>41973.665000000001</c:v>
                </c:pt>
                <c:pt idx="34313">
                  <c:v>41973.705999999998</c:v>
                </c:pt>
                <c:pt idx="34314">
                  <c:v>41973.749000000003</c:v>
                </c:pt>
                <c:pt idx="34315">
                  <c:v>41973.788999999997</c:v>
                </c:pt>
                <c:pt idx="34316">
                  <c:v>41973.832000000002</c:v>
                </c:pt>
                <c:pt idx="34317">
                  <c:v>41973.873</c:v>
                </c:pt>
                <c:pt idx="34318">
                  <c:v>41973.915000000001</c:v>
                </c:pt>
                <c:pt idx="34319">
                  <c:v>41973.957000000002</c:v>
                </c:pt>
                <c:pt idx="34320">
                  <c:v>41973.998</c:v>
                </c:pt>
                <c:pt idx="34321">
                  <c:v>41974.04</c:v>
                </c:pt>
                <c:pt idx="34322">
                  <c:v>41974.082000000002</c:v>
                </c:pt>
                <c:pt idx="34323">
                  <c:v>41974.123</c:v>
                </c:pt>
                <c:pt idx="34324">
                  <c:v>41974.165000000001</c:v>
                </c:pt>
                <c:pt idx="34325">
                  <c:v>41974.205999999998</c:v>
                </c:pt>
                <c:pt idx="34326">
                  <c:v>41974.248</c:v>
                </c:pt>
                <c:pt idx="34327">
                  <c:v>41974.29</c:v>
                </c:pt>
                <c:pt idx="34328">
                  <c:v>41974.332000000002</c:v>
                </c:pt>
                <c:pt idx="34329">
                  <c:v>41974.374000000003</c:v>
                </c:pt>
                <c:pt idx="34330">
                  <c:v>41974.415000000001</c:v>
                </c:pt>
                <c:pt idx="34331">
                  <c:v>41974.455999999998</c:v>
                </c:pt>
                <c:pt idx="34332">
                  <c:v>41974.499000000003</c:v>
                </c:pt>
                <c:pt idx="34333">
                  <c:v>41974.54</c:v>
                </c:pt>
                <c:pt idx="34334">
                  <c:v>41974.580999999998</c:v>
                </c:pt>
                <c:pt idx="34335">
                  <c:v>41974.623</c:v>
                </c:pt>
                <c:pt idx="34336">
                  <c:v>41974.665000000001</c:v>
                </c:pt>
                <c:pt idx="34337">
                  <c:v>41974.707000000002</c:v>
                </c:pt>
                <c:pt idx="34338">
                  <c:v>41974.749000000003</c:v>
                </c:pt>
                <c:pt idx="34339">
                  <c:v>41974.79</c:v>
                </c:pt>
                <c:pt idx="34340">
                  <c:v>41974.832000000002</c:v>
                </c:pt>
                <c:pt idx="34341">
                  <c:v>41974.874000000003</c:v>
                </c:pt>
                <c:pt idx="34342">
                  <c:v>41974.915000000001</c:v>
                </c:pt>
                <c:pt idx="34343">
                  <c:v>41974.955999999998</c:v>
                </c:pt>
                <c:pt idx="34344">
                  <c:v>41974.998</c:v>
                </c:pt>
                <c:pt idx="34345">
                  <c:v>41975.040000000001</c:v>
                </c:pt>
                <c:pt idx="34346">
                  <c:v>41975.080999999998</c:v>
                </c:pt>
                <c:pt idx="34347">
                  <c:v>41975.123</c:v>
                </c:pt>
                <c:pt idx="34348">
                  <c:v>41975.165000000001</c:v>
                </c:pt>
                <c:pt idx="34349">
                  <c:v>41975.207000000002</c:v>
                </c:pt>
                <c:pt idx="34350">
                  <c:v>41975.248</c:v>
                </c:pt>
                <c:pt idx="34351">
                  <c:v>41975.29</c:v>
                </c:pt>
                <c:pt idx="34352">
                  <c:v>41975.332000000002</c:v>
                </c:pt>
                <c:pt idx="34353">
                  <c:v>41975.374000000003</c:v>
                </c:pt>
                <c:pt idx="34354">
                  <c:v>41975.413999999997</c:v>
                </c:pt>
                <c:pt idx="34355">
                  <c:v>41975.455999999998</c:v>
                </c:pt>
                <c:pt idx="34356">
                  <c:v>41975.498</c:v>
                </c:pt>
                <c:pt idx="34357">
                  <c:v>41975.54</c:v>
                </c:pt>
                <c:pt idx="34358">
                  <c:v>41975.582000000002</c:v>
                </c:pt>
                <c:pt idx="34359">
                  <c:v>41975.624000000003</c:v>
                </c:pt>
                <c:pt idx="34360">
                  <c:v>41975.665000000001</c:v>
                </c:pt>
                <c:pt idx="34361">
                  <c:v>41975.707000000002</c:v>
                </c:pt>
                <c:pt idx="34362">
                  <c:v>41975.749000000003</c:v>
                </c:pt>
                <c:pt idx="34363">
                  <c:v>41975.790999999997</c:v>
                </c:pt>
                <c:pt idx="34364">
                  <c:v>41975.830999999998</c:v>
                </c:pt>
                <c:pt idx="34365">
                  <c:v>41975.873</c:v>
                </c:pt>
                <c:pt idx="34366">
                  <c:v>41975.915000000001</c:v>
                </c:pt>
                <c:pt idx="34367">
                  <c:v>41975.955999999998</c:v>
                </c:pt>
                <c:pt idx="34368">
                  <c:v>41975.998</c:v>
                </c:pt>
                <c:pt idx="34369">
                  <c:v>41976.04</c:v>
                </c:pt>
                <c:pt idx="34370">
                  <c:v>41976.082000000002</c:v>
                </c:pt>
                <c:pt idx="34371">
                  <c:v>41976.124000000003</c:v>
                </c:pt>
                <c:pt idx="34372">
                  <c:v>41976.165000000001</c:v>
                </c:pt>
                <c:pt idx="34373">
                  <c:v>41976.207000000002</c:v>
                </c:pt>
                <c:pt idx="34374">
                  <c:v>41976.249000000003</c:v>
                </c:pt>
                <c:pt idx="34375">
                  <c:v>41976.290999999997</c:v>
                </c:pt>
                <c:pt idx="34376">
                  <c:v>41976.332000000002</c:v>
                </c:pt>
                <c:pt idx="34377">
                  <c:v>41976.373</c:v>
                </c:pt>
                <c:pt idx="34378">
                  <c:v>41976.415000000001</c:v>
                </c:pt>
                <c:pt idx="34379">
                  <c:v>41976.457000000002</c:v>
                </c:pt>
                <c:pt idx="34380">
                  <c:v>41976.499000000003</c:v>
                </c:pt>
                <c:pt idx="34381">
                  <c:v>41976.54</c:v>
                </c:pt>
                <c:pt idx="34382">
                  <c:v>41976.582000000002</c:v>
                </c:pt>
                <c:pt idx="34383">
                  <c:v>41976.623</c:v>
                </c:pt>
                <c:pt idx="34384">
                  <c:v>41976.665000000001</c:v>
                </c:pt>
                <c:pt idx="34385">
                  <c:v>41976.705999999998</c:v>
                </c:pt>
                <c:pt idx="34386">
                  <c:v>41976.748</c:v>
                </c:pt>
                <c:pt idx="34387">
                  <c:v>41976.79</c:v>
                </c:pt>
                <c:pt idx="34388">
                  <c:v>41976.832000000002</c:v>
                </c:pt>
                <c:pt idx="34389">
                  <c:v>41976.874000000003</c:v>
                </c:pt>
                <c:pt idx="34390">
                  <c:v>41976.915000000001</c:v>
                </c:pt>
                <c:pt idx="34391">
                  <c:v>41976.955999999998</c:v>
                </c:pt>
                <c:pt idx="34392">
                  <c:v>41976.998</c:v>
                </c:pt>
                <c:pt idx="34393">
                  <c:v>41977.038999999997</c:v>
                </c:pt>
                <c:pt idx="34394">
                  <c:v>41977.082000000002</c:v>
                </c:pt>
                <c:pt idx="34395">
                  <c:v>41977.123</c:v>
                </c:pt>
                <c:pt idx="34396">
                  <c:v>41977.165000000001</c:v>
                </c:pt>
                <c:pt idx="34397">
                  <c:v>41977.207000000002</c:v>
                </c:pt>
                <c:pt idx="34398">
                  <c:v>41977.248</c:v>
                </c:pt>
                <c:pt idx="34399">
                  <c:v>41977.29</c:v>
                </c:pt>
                <c:pt idx="34400">
                  <c:v>41977.330999999998</c:v>
                </c:pt>
                <c:pt idx="34401">
                  <c:v>41977.373</c:v>
                </c:pt>
                <c:pt idx="34402">
                  <c:v>41977.415000000001</c:v>
                </c:pt>
                <c:pt idx="34403">
                  <c:v>41977.457000000002</c:v>
                </c:pt>
                <c:pt idx="34404">
                  <c:v>41977.498</c:v>
                </c:pt>
                <c:pt idx="34405">
                  <c:v>41977.540999999997</c:v>
                </c:pt>
                <c:pt idx="34406">
                  <c:v>41977.582000000002</c:v>
                </c:pt>
                <c:pt idx="34407">
                  <c:v>41977.624000000003</c:v>
                </c:pt>
                <c:pt idx="34408">
                  <c:v>41977.665000000001</c:v>
                </c:pt>
                <c:pt idx="34409">
                  <c:v>41977.707000000002</c:v>
                </c:pt>
                <c:pt idx="34410">
                  <c:v>41977.749000000003</c:v>
                </c:pt>
                <c:pt idx="34411">
                  <c:v>41977.790999999997</c:v>
                </c:pt>
                <c:pt idx="34412">
                  <c:v>41977.830999999998</c:v>
                </c:pt>
                <c:pt idx="34413">
                  <c:v>41977.873</c:v>
                </c:pt>
                <c:pt idx="34414">
                  <c:v>41977.915000000001</c:v>
                </c:pt>
                <c:pt idx="34415">
                  <c:v>41977.957000000002</c:v>
                </c:pt>
                <c:pt idx="34416">
                  <c:v>41977.999000000003</c:v>
                </c:pt>
                <c:pt idx="34417">
                  <c:v>41978.04</c:v>
                </c:pt>
                <c:pt idx="34418">
                  <c:v>41978.080999999998</c:v>
                </c:pt>
                <c:pt idx="34419">
                  <c:v>41978.123</c:v>
                </c:pt>
                <c:pt idx="34420">
                  <c:v>41978.165000000001</c:v>
                </c:pt>
                <c:pt idx="34421">
                  <c:v>41978.207000000002</c:v>
                </c:pt>
                <c:pt idx="34422">
                  <c:v>41978.249000000003</c:v>
                </c:pt>
                <c:pt idx="34423">
                  <c:v>41978.29</c:v>
                </c:pt>
                <c:pt idx="34424">
                  <c:v>41978.332000000002</c:v>
                </c:pt>
                <c:pt idx="34425">
                  <c:v>41978.374000000003</c:v>
                </c:pt>
                <c:pt idx="34426">
                  <c:v>41978.415000000001</c:v>
                </c:pt>
                <c:pt idx="34427">
                  <c:v>41978.457000000002</c:v>
                </c:pt>
                <c:pt idx="34428">
                  <c:v>41978.499000000003</c:v>
                </c:pt>
                <c:pt idx="34429">
                  <c:v>41978.538999999997</c:v>
                </c:pt>
                <c:pt idx="34430">
                  <c:v>41978.582000000002</c:v>
                </c:pt>
                <c:pt idx="34431">
                  <c:v>41978.624000000003</c:v>
                </c:pt>
                <c:pt idx="34432">
                  <c:v>41978.665000000001</c:v>
                </c:pt>
                <c:pt idx="34433">
                  <c:v>41978.707000000002</c:v>
                </c:pt>
                <c:pt idx="34434">
                  <c:v>41978.749000000003</c:v>
                </c:pt>
                <c:pt idx="34435">
                  <c:v>41978.788999999997</c:v>
                </c:pt>
                <c:pt idx="34436">
                  <c:v>41978.832000000002</c:v>
                </c:pt>
                <c:pt idx="34437">
                  <c:v>41978.874000000003</c:v>
                </c:pt>
                <c:pt idx="34438">
                  <c:v>41978.915999999997</c:v>
                </c:pt>
                <c:pt idx="34439">
                  <c:v>41978.957000000002</c:v>
                </c:pt>
                <c:pt idx="34440">
                  <c:v>41978.999000000003</c:v>
                </c:pt>
                <c:pt idx="34441">
                  <c:v>41979.040000000001</c:v>
                </c:pt>
                <c:pt idx="34442">
                  <c:v>41979.080999999998</c:v>
                </c:pt>
                <c:pt idx="34443">
                  <c:v>41979.123</c:v>
                </c:pt>
                <c:pt idx="34444">
                  <c:v>41979.165000000001</c:v>
                </c:pt>
                <c:pt idx="34445">
                  <c:v>41979.207000000002</c:v>
                </c:pt>
                <c:pt idx="34446">
                  <c:v>41979.248</c:v>
                </c:pt>
                <c:pt idx="34447">
                  <c:v>41979.29</c:v>
                </c:pt>
                <c:pt idx="34448">
                  <c:v>41979.332000000002</c:v>
                </c:pt>
                <c:pt idx="34449">
                  <c:v>41979.374000000003</c:v>
                </c:pt>
                <c:pt idx="34450">
                  <c:v>41979.413999999997</c:v>
                </c:pt>
                <c:pt idx="34451">
                  <c:v>41979.457000000002</c:v>
                </c:pt>
                <c:pt idx="34452">
                  <c:v>41979.498</c:v>
                </c:pt>
                <c:pt idx="34453">
                  <c:v>41979.54</c:v>
                </c:pt>
                <c:pt idx="34454">
                  <c:v>41979.580999999998</c:v>
                </c:pt>
                <c:pt idx="34455">
                  <c:v>41979.623</c:v>
                </c:pt>
                <c:pt idx="34456">
                  <c:v>41979.665999999997</c:v>
                </c:pt>
                <c:pt idx="34457">
                  <c:v>41979.707000000002</c:v>
                </c:pt>
                <c:pt idx="34458">
                  <c:v>41979.749000000003</c:v>
                </c:pt>
                <c:pt idx="34459">
                  <c:v>41979.79</c:v>
                </c:pt>
                <c:pt idx="34460">
                  <c:v>41979.832000000002</c:v>
                </c:pt>
                <c:pt idx="34461">
                  <c:v>41979.873</c:v>
                </c:pt>
                <c:pt idx="34462">
                  <c:v>41979.915000000001</c:v>
                </c:pt>
                <c:pt idx="34463">
                  <c:v>41979.957000000002</c:v>
                </c:pt>
                <c:pt idx="34464">
                  <c:v>41979.998</c:v>
                </c:pt>
                <c:pt idx="34465">
                  <c:v>41980.04</c:v>
                </c:pt>
                <c:pt idx="34466">
                  <c:v>41980.082000000002</c:v>
                </c:pt>
                <c:pt idx="34467">
                  <c:v>41980.124000000003</c:v>
                </c:pt>
                <c:pt idx="34468">
                  <c:v>41980.165999999997</c:v>
                </c:pt>
                <c:pt idx="34469">
                  <c:v>41980.207000000002</c:v>
                </c:pt>
                <c:pt idx="34470">
                  <c:v>41980.248</c:v>
                </c:pt>
                <c:pt idx="34471">
                  <c:v>41980.290999999997</c:v>
                </c:pt>
                <c:pt idx="34472">
                  <c:v>41980.332000000002</c:v>
                </c:pt>
                <c:pt idx="34473">
                  <c:v>41980.373</c:v>
                </c:pt>
                <c:pt idx="34474">
                  <c:v>41980.415000000001</c:v>
                </c:pt>
                <c:pt idx="34475">
                  <c:v>41980.457000000002</c:v>
                </c:pt>
                <c:pt idx="34476">
                  <c:v>41980.499000000003</c:v>
                </c:pt>
                <c:pt idx="34477">
                  <c:v>41980.538999999997</c:v>
                </c:pt>
                <c:pt idx="34478">
                  <c:v>41980.580999999998</c:v>
                </c:pt>
                <c:pt idx="34479">
                  <c:v>41980.623</c:v>
                </c:pt>
                <c:pt idx="34480">
                  <c:v>41980.665000000001</c:v>
                </c:pt>
                <c:pt idx="34481">
                  <c:v>41980.705999999998</c:v>
                </c:pt>
                <c:pt idx="34482">
                  <c:v>41980.748</c:v>
                </c:pt>
                <c:pt idx="34483">
                  <c:v>41980.79</c:v>
                </c:pt>
                <c:pt idx="34484">
                  <c:v>41980.832000000002</c:v>
                </c:pt>
                <c:pt idx="34485">
                  <c:v>41980.873</c:v>
                </c:pt>
                <c:pt idx="34486">
                  <c:v>41980.915000000001</c:v>
                </c:pt>
                <c:pt idx="34487">
                  <c:v>41980.957000000002</c:v>
                </c:pt>
                <c:pt idx="34488">
                  <c:v>41980.998</c:v>
                </c:pt>
                <c:pt idx="34489">
                  <c:v>41981.040999999997</c:v>
                </c:pt>
                <c:pt idx="34490">
                  <c:v>41981.080999999998</c:v>
                </c:pt>
                <c:pt idx="34491">
                  <c:v>41981.125</c:v>
                </c:pt>
                <c:pt idx="34492">
                  <c:v>41981.165999999997</c:v>
                </c:pt>
                <c:pt idx="34493">
                  <c:v>41981.207000000002</c:v>
                </c:pt>
                <c:pt idx="34494">
                  <c:v>41981.248</c:v>
                </c:pt>
                <c:pt idx="34495">
                  <c:v>41981.29</c:v>
                </c:pt>
                <c:pt idx="34496">
                  <c:v>41981.332999999999</c:v>
                </c:pt>
                <c:pt idx="34497">
                  <c:v>41981.373</c:v>
                </c:pt>
                <c:pt idx="34498">
                  <c:v>41981.415000000001</c:v>
                </c:pt>
                <c:pt idx="34499">
                  <c:v>41981.457000000002</c:v>
                </c:pt>
                <c:pt idx="34500">
                  <c:v>41981.499000000003</c:v>
                </c:pt>
                <c:pt idx="34501">
                  <c:v>41981.54</c:v>
                </c:pt>
                <c:pt idx="34502">
                  <c:v>41981.580999999998</c:v>
                </c:pt>
                <c:pt idx="34503">
                  <c:v>41981.624000000003</c:v>
                </c:pt>
                <c:pt idx="34504">
                  <c:v>41981.665999999997</c:v>
                </c:pt>
                <c:pt idx="34505">
                  <c:v>41981.707000000002</c:v>
                </c:pt>
                <c:pt idx="34506">
                  <c:v>41981.75</c:v>
                </c:pt>
                <c:pt idx="34507">
                  <c:v>41981.79</c:v>
                </c:pt>
                <c:pt idx="34508">
                  <c:v>41981.832000000002</c:v>
                </c:pt>
                <c:pt idx="34509">
                  <c:v>41981.874000000003</c:v>
                </c:pt>
                <c:pt idx="34510">
                  <c:v>41981.915000000001</c:v>
                </c:pt>
                <c:pt idx="34511">
                  <c:v>41981.957000000002</c:v>
                </c:pt>
                <c:pt idx="34512">
                  <c:v>41981.998</c:v>
                </c:pt>
                <c:pt idx="34513">
                  <c:v>41982.038999999997</c:v>
                </c:pt>
                <c:pt idx="34514">
                  <c:v>41982.080999999998</c:v>
                </c:pt>
                <c:pt idx="34515">
                  <c:v>41982.123</c:v>
                </c:pt>
                <c:pt idx="34516">
                  <c:v>41982.165000000001</c:v>
                </c:pt>
                <c:pt idx="34517">
                  <c:v>41982.207000000002</c:v>
                </c:pt>
                <c:pt idx="34518">
                  <c:v>41982.249000000003</c:v>
                </c:pt>
                <c:pt idx="34519">
                  <c:v>41982.290999999997</c:v>
                </c:pt>
                <c:pt idx="34520">
                  <c:v>41982.332000000002</c:v>
                </c:pt>
                <c:pt idx="34521">
                  <c:v>41982.374000000003</c:v>
                </c:pt>
                <c:pt idx="34522">
                  <c:v>41982.415000000001</c:v>
                </c:pt>
                <c:pt idx="34523">
                  <c:v>41982.455999999998</c:v>
                </c:pt>
                <c:pt idx="34524">
                  <c:v>41982.498</c:v>
                </c:pt>
                <c:pt idx="34525">
                  <c:v>41982.540999999997</c:v>
                </c:pt>
                <c:pt idx="34526">
                  <c:v>41982.582000000002</c:v>
                </c:pt>
                <c:pt idx="34527">
                  <c:v>41982.625</c:v>
                </c:pt>
                <c:pt idx="34528">
                  <c:v>41982.665999999997</c:v>
                </c:pt>
                <c:pt idx="34529">
                  <c:v>41982.707000000002</c:v>
                </c:pt>
                <c:pt idx="34530">
                  <c:v>41982.748</c:v>
                </c:pt>
                <c:pt idx="34531">
                  <c:v>41982.79</c:v>
                </c:pt>
                <c:pt idx="34532">
                  <c:v>41982.830999999998</c:v>
                </c:pt>
                <c:pt idx="34533">
                  <c:v>41982.874000000003</c:v>
                </c:pt>
                <c:pt idx="34534">
                  <c:v>41982.915999999997</c:v>
                </c:pt>
                <c:pt idx="34535">
                  <c:v>41982.955999999998</c:v>
                </c:pt>
                <c:pt idx="34536">
                  <c:v>41982.999000000003</c:v>
                </c:pt>
                <c:pt idx="34537">
                  <c:v>41983.040000000001</c:v>
                </c:pt>
                <c:pt idx="34538">
                  <c:v>41983.080999999998</c:v>
                </c:pt>
                <c:pt idx="34539">
                  <c:v>41983.123</c:v>
                </c:pt>
                <c:pt idx="34540">
                  <c:v>41983.165999999997</c:v>
                </c:pt>
                <c:pt idx="34541">
                  <c:v>41983.207000000002</c:v>
                </c:pt>
                <c:pt idx="34542">
                  <c:v>41983.248</c:v>
                </c:pt>
                <c:pt idx="34543">
                  <c:v>41983.29</c:v>
                </c:pt>
                <c:pt idx="34544">
                  <c:v>41983.330999999998</c:v>
                </c:pt>
                <c:pt idx="34545">
                  <c:v>41983.374000000003</c:v>
                </c:pt>
                <c:pt idx="34546">
                  <c:v>41983.415000000001</c:v>
                </c:pt>
                <c:pt idx="34547">
                  <c:v>41983.457000000002</c:v>
                </c:pt>
                <c:pt idx="34548">
                  <c:v>41983.499000000003</c:v>
                </c:pt>
                <c:pt idx="34549">
                  <c:v>41983.54</c:v>
                </c:pt>
                <c:pt idx="34550">
                  <c:v>41983.582000000002</c:v>
                </c:pt>
                <c:pt idx="34551">
                  <c:v>41983.623</c:v>
                </c:pt>
                <c:pt idx="34552">
                  <c:v>41983.665999999997</c:v>
                </c:pt>
                <c:pt idx="34553">
                  <c:v>41983.707000000002</c:v>
                </c:pt>
                <c:pt idx="34554">
                  <c:v>41983.749000000003</c:v>
                </c:pt>
                <c:pt idx="34555">
                  <c:v>41983.790999999997</c:v>
                </c:pt>
                <c:pt idx="34556">
                  <c:v>41983.832000000002</c:v>
                </c:pt>
                <c:pt idx="34557">
                  <c:v>41983.873</c:v>
                </c:pt>
                <c:pt idx="34558">
                  <c:v>41983.915000000001</c:v>
                </c:pt>
                <c:pt idx="34559">
                  <c:v>41983.957000000002</c:v>
                </c:pt>
                <c:pt idx="34560">
                  <c:v>41983.998</c:v>
                </c:pt>
                <c:pt idx="34561">
                  <c:v>41984.04</c:v>
                </c:pt>
                <c:pt idx="34562">
                  <c:v>41984.082000000002</c:v>
                </c:pt>
                <c:pt idx="34563">
                  <c:v>41984.124000000003</c:v>
                </c:pt>
                <c:pt idx="34564">
                  <c:v>41984.165000000001</c:v>
                </c:pt>
                <c:pt idx="34565">
                  <c:v>41984.205999999998</c:v>
                </c:pt>
                <c:pt idx="34566">
                  <c:v>41984.249000000003</c:v>
                </c:pt>
                <c:pt idx="34567">
                  <c:v>41984.29</c:v>
                </c:pt>
                <c:pt idx="34568">
                  <c:v>41984.330999999998</c:v>
                </c:pt>
                <c:pt idx="34569">
                  <c:v>41984.374000000003</c:v>
                </c:pt>
                <c:pt idx="34570">
                  <c:v>41984.415000000001</c:v>
                </c:pt>
                <c:pt idx="34571">
                  <c:v>41984.455999999998</c:v>
                </c:pt>
                <c:pt idx="34572">
                  <c:v>41984.499000000003</c:v>
                </c:pt>
                <c:pt idx="34573">
                  <c:v>41984.540999999997</c:v>
                </c:pt>
                <c:pt idx="34574">
                  <c:v>41984.582000000002</c:v>
                </c:pt>
                <c:pt idx="34575">
                  <c:v>41984.623</c:v>
                </c:pt>
                <c:pt idx="34576">
                  <c:v>41984.665999999997</c:v>
                </c:pt>
                <c:pt idx="34577">
                  <c:v>41984.707000000002</c:v>
                </c:pt>
                <c:pt idx="34578">
                  <c:v>41984.749000000003</c:v>
                </c:pt>
                <c:pt idx="34579">
                  <c:v>41984.79</c:v>
                </c:pt>
                <c:pt idx="34580">
                  <c:v>41984.830999999998</c:v>
                </c:pt>
                <c:pt idx="34581">
                  <c:v>41984.874000000003</c:v>
                </c:pt>
                <c:pt idx="34582">
                  <c:v>41984.915000000001</c:v>
                </c:pt>
                <c:pt idx="34583">
                  <c:v>41984.957999999999</c:v>
                </c:pt>
                <c:pt idx="34584">
                  <c:v>41984.998</c:v>
                </c:pt>
                <c:pt idx="34585">
                  <c:v>41985.04</c:v>
                </c:pt>
                <c:pt idx="34586">
                  <c:v>41985.082000000002</c:v>
                </c:pt>
                <c:pt idx="34587">
                  <c:v>41985.124000000003</c:v>
                </c:pt>
                <c:pt idx="34588">
                  <c:v>41985.165000000001</c:v>
                </c:pt>
                <c:pt idx="34589">
                  <c:v>41985.207000000002</c:v>
                </c:pt>
                <c:pt idx="34590">
                  <c:v>41985.248</c:v>
                </c:pt>
                <c:pt idx="34591">
                  <c:v>41985.288999999997</c:v>
                </c:pt>
                <c:pt idx="34592">
                  <c:v>41985.332000000002</c:v>
                </c:pt>
                <c:pt idx="34593">
                  <c:v>41985.374000000003</c:v>
                </c:pt>
                <c:pt idx="34594">
                  <c:v>41985.415000000001</c:v>
                </c:pt>
                <c:pt idx="34595">
                  <c:v>41985.457000000002</c:v>
                </c:pt>
                <c:pt idx="34596">
                  <c:v>41985.498</c:v>
                </c:pt>
                <c:pt idx="34597">
                  <c:v>41985.54</c:v>
                </c:pt>
                <c:pt idx="34598">
                  <c:v>41985.582000000002</c:v>
                </c:pt>
                <c:pt idx="34599">
                  <c:v>41985.623</c:v>
                </c:pt>
                <c:pt idx="34600">
                  <c:v>41985.665000000001</c:v>
                </c:pt>
                <c:pt idx="34601">
                  <c:v>41985.707000000002</c:v>
                </c:pt>
                <c:pt idx="34602">
                  <c:v>41985.749000000003</c:v>
                </c:pt>
                <c:pt idx="34603">
                  <c:v>41985.79</c:v>
                </c:pt>
                <c:pt idx="34604">
                  <c:v>41985.830999999998</c:v>
                </c:pt>
                <c:pt idx="34605">
                  <c:v>41985.874000000003</c:v>
                </c:pt>
                <c:pt idx="34606">
                  <c:v>41985.915000000001</c:v>
                </c:pt>
                <c:pt idx="34607">
                  <c:v>41985.957000000002</c:v>
                </c:pt>
                <c:pt idx="34608">
                  <c:v>41985.998</c:v>
                </c:pt>
                <c:pt idx="34609">
                  <c:v>41986.038999999997</c:v>
                </c:pt>
                <c:pt idx="34610">
                  <c:v>41986.082000000002</c:v>
                </c:pt>
                <c:pt idx="34611">
                  <c:v>41986.124000000003</c:v>
                </c:pt>
                <c:pt idx="34612">
                  <c:v>41986.165999999997</c:v>
                </c:pt>
                <c:pt idx="34613">
                  <c:v>41986.207000000002</c:v>
                </c:pt>
                <c:pt idx="34614">
                  <c:v>41986.249000000003</c:v>
                </c:pt>
                <c:pt idx="34615">
                  <c:v>41986.290999999997</c:v>
                </c:pt>
                <c:pt idx="34616">
                  <c:v>41986.332000000002</c:v>
                </c:pt>
                <c:pt idx="34617">
                  <c:v>41986.374000000003</c:v>
                </c:pt>
                <c:pt idx="34618">
                  <c:v>41986.415000000001</c:v>
                </c:pt>
                <c:pt idx="34619">
                  <c:v>41986.455999999998</c:v>
                </c:pt>
                <c:pt idx="34620">
                  <c:v>41986.498</c:v>
                </c:pt>
                <c:pt idx="34621">
                  <c:v>41986.540999999997</c:v>
                </c:pt>
                <c:pt idx="34622">
                  <c:v>41986.582000000002</c:v>
                </c:pt>
                <c:pt idx="34623">
                  <c:v>41986.624000000003</c:v>
                </c:pt>
                <c:pt idx="34624">
                  <c:v>41986.665000000001</c:v>
                </c:pt>
                <c:pt idx="34625">
                  <c:v>41986.707000000002</c:v>
                </c:pt>
                <c:pt idx="34626">
                  <c:v>41986.748</c:v>
                </c:pt>
                <c:pt idx="34627">
                  <c:v>41986.79</c:v>
                </c:pt>
                <c:pt idx="34628">
                  <c:v>41986.830999999998</c:v>
                </c:pt>
                <c:pt idx="34629">
                  <c:v>41986.874000000003</c:v>
                </c:pt>
                <c:pt idx="34630">
                  <c:v>41986.915999999997</c:v>
                </c:pt>
                <c:pt idx="34631">
                  <c:v>41986.957999999999</c:v>
                </c:pt>
                <c:pt idx="34632">
                  <c:v>41986.998</c:v>
                </c:pt>
                <c:pt idx="34633">
                  <c:v>41987.040000000001</c:v>
                </c:pt>
                <c:pt idx="34634">
                  <c:v>41987.082000000002</c:v>
                </c:pt>
                <c:pt idx="34635">
                  <c:v>41987.123</c:v>
                </c:pt>
                <c:pt idx="34636">
                  <c:v>41987.163999999997</c:v>
                </c:pt>
                <c:pt idx="34637">
                  <c:v>41987.207000000002</c:v>
                </c:pt>
                <c:pt idx="34638">
                  <c:v>41987.248</c:v>
                </c:pt>
                <c:pt idx="34639">
                  <c:v>41987.29</c:v>
                </c:pt>
                <c:pt idx="34640">
                  <c:v>41987.332000000002</c:v>
                </c:pt>
                <c:pt idx="34641">
                  <c:v>41987.374000000003</c:v>
                </c:pt>
                <c:pt idx="34642">
                  <c:v>41987.415999999997</c:v>
                </c:pt>
                <c:pt idx="34643">
                  <c:v>41987.455999999998</c:v>
                </c:pt>
                <c:pt idx="34644">
                  <c:v>41987.498</c:v>
                </c:pt>
                <c:pt idx="34645">
                  <c:v>41987.54</c:v>
                </c:pt>
                <c:pt idx="34646">
                  <c:v>41987.582000000002</c:v>
                </c:pt>
                <c:pt idx="34647">
                  <c:v>41987.623</c:v>
                </c:pt>
                <c:pt idx="34648">
                  <c:v>41987.663999999997</c:v>
                </c:pt>
                <c:pt idx="34649">
                  <c:v>41987.707000000002</c:v>
                </c:pt>
                <c:pt idx="34650">
                  <c:v>41987.749000000003</c:v>
                </c:pt>
                <c:pt idx="34651">
                  <c:v>41987.790999999997</c:v>
                </c:pt>
                <c:pt idx="34652">
                  <c:v>41987.832000000002</c:v>
                </c:pt>
                <c:pt idx="34653">
                  <c:v>41987.874000000003</c:v>
                </c:pt>
                <c:pt idx="34654">
                  <c:v>41987.915999999997</c:v>
                </c:pt>
                <c:pt idx="34655">
                  <c:v>41987.957000000002</c:v>
                </c:pt>
                <c:pt idx="34656">
                  <c:v>41987.999000000003</c:v>
                </c:pt>
                <c:pt idx="34657">
                  <c:v>41988.038999999997</c:v>
                </c:pt>
                <c:pt idx="34658">
                  <c:v>41988.082000000002</c:v>
                </c:pt>
                <c:pt idx="34659">
                  <c:v>41988.124000000003</c:v>
                </c:pt>
                <c:pt idx="34660">
                  <c:v>41988.165000000001</c:v>
                </c:pt>
                <c:pt idx="34661">
                  <c:v>41988.207000000002</c:v>
                </c:pt>
                <c:pt idx="34662">
                  <c:v>41988.248</c:v>
                </c:pt>
                <c:pt idx="34663">
                  <c:v>41988.29</c:v>
                </c:pt>
                <c:pt idx="34664">
                  <c:v>41988.332000000002</c:v>
                </c:pt>
                <c:pt idx="34665">
                  <c:v>41988.374000000003</c:v>
                </c:pt>
                <c:pt idx="34666">
                  <c:v>41988.413999999997</c:v>
                </c:pt>
                <c:pt idx="34667">
                  <c:v>41988.457000000002</c:v>
                </c:pt>
                <c:pt idx="34668">
                  <c:v>41988.499000000003</c:v>
                </c:pt>
                <c:pt idx="34669">
                  <c:v>41988.54</c:v>
                </c:pt>
                <c:pt idx="34670">
                  <c:v>41988.582000000002</c:v>
                </c:pt>
                <c:pt idx="34671">
                  <c:v>41988.623</c:v>
                </c:pt>
                <c:pt idx="34672">
                  <c:v>41988.665000000001</c:v>
                </c:pt>
                <c:pt idx="34673">
                  <c:v>41988.705999999998</c:v>
                </c:pt>
                <c:pt idx="34674">
                  <c:v>41988.748</c:v>
                </c:pt>
                <c:pt idx="34675">
                  <c:v>41988.788999999997</c:v>
                </c:pt>
                <c:pt idx="34676">
                  <c:v>41988.832000000002</c:v>
                </c:pt>
                <c:pt idx="34677">
                  <c:v>41988.874000000003</c:v>
                </c:pt>
                <c:pt idx="34678">
                  <c:v>41988.915000000001</c:v>
                </c:pt>
                <c:pt idx="34679">
                  <c:v>41988.957000000002</c:v>
                </c:pt>
                <c:pt idx="34680">
                  <c:v>41988.998</c:v>
                </c:pt>
                <c:pt idx="34681">
                  <c:v>41989.04</c:v>
                </c:pt>
                <c:pt idx="34682">
                  <c:v>41989.082000000002</c:v>
                </c:pt>
                <c:pt idx="34683">
                  <c:v>41989.124000000003</c:v>
                </c:pt>
                <c:pt idx="34684">
                  <c:v>41989.165000000001</c:v>
                </c:pt>
                <c:pt idx="34685">
                  <c:v>41989.205999999998</c:v>
                </c:pt>
                <c:pt idx="34686">
                  <c:v>41989.249000000003</c:v>
                </c:pt>
                <c:pt idx="34687">
                  <c:v>41989.29</c:v>
                </c:pt>
                <c:pt idx="34688">
                  <c:v>41989.332000000002</c:v>
                </c:pt>
                <c:pt idx="34689">
                  <c:v>41989.374000000003</c:v>
                </c:pt>
                <c:pt idx="34690">
                  <c:v>41989.413999999997</c:v>
                </c:pt>
                <c:pt idx="34691">
                  <c:v>41989.457000000002</c:v>
                </c:pt>
                <c:pt idx="34692">
                  <c:v>41989.498</c:v>
                </c:pt>
                <c:pt idx="34693">
                  <c:v>41989.54</c:v>
                </c:pt>
                <c:pt idx="34694">
                  <c:v>41989.582000000002</c:v>
                </c:pt>
                <c:pt idx="34695">
                  <c:v>41989.623</c:v>
                </c:pt>
                <c:pt idx="34696">
                  <c:v>41989.665999999997</c:v>
                </c:pt>
                <c:pt idx="34697">
                  <c:v>41989.705999999998</c:v>
                </c:pt>
                <c:pt idx="34698">
                  <c:v>41989.748</c:v>
                </c:pt>
                <c:pt idx="34699">
                  <c:v>41989.79</c:v>
                </c:pt>
                <c:pt idx="34700">
                  <c:v>41989.832000000002</c:v>
                </c:pt>
                <c:pt idx="34701">
                  <c:v>41989.874000000003</c:v>
                </c:pt>
                <c:pt idx="34702">
                  <c:v>41989.915000000001</c:v>
                </c:pt>
                <c:pt idx="34703">
                  <c:v>41989.957000000002</c:v>
                </c:pt>
                <c:pt idx="34704">
                  <c:v>41989.998</c:v>
                </c:pt>
                <c:pt idx="34705">
                  <c:v>41990.040999999997</c:v>
                </c:pt>
                <c:pt idx="34706">
                  <c:v>41990.082000000002</c:v>
                </c:pt>
                <c:pt idx="34707">
                  <c:v>41990.124000000003</c:v>
                </c:pt>
                <c:pt idx="34708">
                  <c:v>41990.163999999997</c:v>
                </c:pt>
                <c:pt idx="34709">
                  <c:v>41990.207000000002</c:v>
                </c:pt>
                <c:pt idx="34710">
                  <c:v>41990.248</c:v>
                </c:pt>
                <c:pt idx="34711">
                  <c:v>41990.290999999997</c:v>
                </c:pt>
                <c:pt idx="34712">
                  <c:v>41990.330999999998</c:v>
                </c:pt>
                <c:pt idx="34713">
                  <c:v>41990.374000000003</c:v>
                </c:pt>
                <c:pt idx="34714">
                  <c:v>41990.415000000001</c:v>
                </c:pt>
                <c:pt idx="34715">
                  <c:v>41990.457000000002</c:v>
                </c:pt>
                <c:pt idx="34716">
                  <c:v>41990.498</c:v>
                </c:pt>
                <c:pt idx="34717">
                  <c:v>41990.54</c:v>
                </c:pt>
                <c:pt idx="34718">
                  <c:v>41990.582000000002</c:v>
                </c:pt>
                <c:pt idx="34719">
                  <c:v>41990.623</c:v>
                </c:pt>
                <c:pt idx="34720">
                  <c:v>41990.665000000001</c:v>
                </c:pt>
                <c:pt idx="34721">
                  <c:v>41990.705999999998</c:v>
                </c:pt>
                <c:pt idx="34722">
                  <c:v>41990.749000000003</c:v>
                </c:pt>
                <c:pt idx="34723">
                  <c:v>41990.79</c:v>
                </c:pt>
                <c:pt idx="34724">
                  <c:v>41990.832000000002</c:v>
                </c:pt>
                <c:pt idx="34725">
                  <c:v>41990.874000000003</c:v>
                </c:pt>
                <c:pt idx="34726">
                  <c:v>41990.915999999997</c:v>
                </c:pt>
                <c:pt idx="34727">
                  <c:v>41990.957000000002</c:v>
                </c:pt>
                <c:pt idx="34728">
                  <c:v>41990.999000000003</c:v>
                </c:pt>
                <c:pt idx="34729">
                  <c:v>41991.040000000001</c:v>
                </c:pt>
                <c:pt idx="34730">
                  <c:v>41991.082000000002</c:v>
                </c:pt>
                <c:pt idx="34731">
                  <c:v>41991.124000000003</c:v>
                </c:pt>
                <c:pt idx="34732">
                  <c:v>41991.165999999997</c:v>
                </c:pt>
                <c:pt idx="34733">
                  <c:v>41991.207000000002</c:v>
                </c:pt>
                <c:pt idx="34734">
                  <c:v>41991.248</c:v>
                </c:pt>
                <c:pt idx="34735">
                  <c:v>41991.29</c:v>
                </c:pt>
                <c:pt idx="34736">
                  <c:v>41991.330999999998</c:v>
                </c:pt>
                <c:pt idx="34737">
                  <c:v>41991.374000000003</c:v>
                </c:pt>
                <c:pt idx="34738">
                  <c:v>41991.415000000001</c:v>
                </c:pt>
                <c:pt idx="34739">
                  <c:v>41991.457000000002</c:v>
                </c:pt>
                <c:pt idx="34740">
                  <c:v>41991.498</c:v>
                </c:pt>
                <c:pt idx="34741">
                  <c:v>41991.54</c:v>
                </c:pt>
                <c:pt idx="34742">
                  <c:v>41991.582000000002</c:v>
                </c:pt>
                <c:pt idx="34743">
                  <c:v>41991.623</c:v>
                </c:pt>
                <c:pt idx="34744">
                  <c:v>41991.665000000001</c:v>
                </c:pt>
                <c:pt idx="34745">
                  <c:v>41991.705999999998</c:v>
                </c:pt>
                <c:pt idx="34746">
                  <c:v>41991.748</c:v>
                </c:pt>
                <c:pt idx="34747">
                  <c:v>41991.79</c:v>
                </c:pt>
                <c:pt idx="34748">
                  <c:v>41991.830999999998</c:v>
                </c:pt>
                <c:pt idx="34749">
                  <c:v>41991.873</c:v>
                </c:pt>
                <c:pt idx="34750">
                  <c:v>41991.915000000001</c:v>
                </c:pt>
                <c:pt idx="34751">
                  <c:v>41991.955999999998</c:v>
                </c:pt>
                <c:pt idx="34752">
                  <c:v>41991.998</c:v>
                </c:pt>
                <c:pt idx="34753">
                  <c:v>41992.04</c:v>
                </c:pt>
                <c:pt idx="34754">
                  <c:v>41992.080999999998</c:v>
                </c:pt>
                <c:pt idx="34755">
                  <c:v>41992.124000000003</c:v>
                </c:pt>
                <c:pt idx="34756">
                  <c:v>41992.165000000001</c:v>
                </c:pt>
                <c:pt idx="34757">
                  <c:v>41992.205999999998</c:v>
                </c:pt>
                <c:pt idx="34758">
                  <c:v>41992.249000000003</c:v>
                </c:pt>
                <c:pt idx="34759">
                  <c:v>41992.29</c:v>
                </c:pt>
                <c:pt idx="34760">
                  <c:v>41992.332000000002</c:v>
                </c:pt>
                <c:pt idx="34761">
                  <c:v>41992.373</c:v>
                </c:pt>
                <c:pt idx="34762">
                  <c:v>41992.415000000001</c:v>
                </c:pt>
                <c:pt idx="34763">
                  <c:v>41992.457000000002</c:v>
                </c:pt>
                <c:pt idx="34764">
                  <c:v>41992.498</c:v>
                </c:pt>
                <c:pt idx="34765">
                  <c:v>41992.54</c:v>
                </c:pt>
                <c:pt idx="34766">
                  <c:v>41992.582000000002</c:v>
                </c:pt>
                <c:pt idx="34767">
                  <c:v>41992.623</c:v>
                </c:pt>
                <c:pt idx="34768">
                  <c:v>41992.663999999997</c:v>
                </c:pt>
                <c:pt idx="34769">
                  <c:v>41992.705999999998</c:v>
                </c:pt>
                <c:pt idx="34770">
                  <c:v>41992.749000000003</c:v>
                </c:pt>
                <c:pt idx="34771">
                  <c:v>41992.79</c:v>
                </c:pt>
                <c:pt idx="34772">
                  <c:v>41992.830999999998</c:v>
                </c:pt>
                <c:pt idx="34773">
                  <c:v>41992.873</c:v>
                </c:pt>
                <c:pt idx="34774">
                  <c:v>41992.915000000001</c:v>
                </c:pt>
                <c:pt idx="34775">
                  <c:v>41992.957000000002</c:v>
                </c:pt>
                <c:pt idx="34776">
                  <c:v>41992.998</c:v>
                </c:pt>
                <c:pt idx="34777">
                  <c:v>41993.04</c:v>
                </c:pt>
                <c:pt idx="34778">
                  <c:v>41993.080999999998</c:v>
                </c:pt>
                <c:pt idx="34779">
                  <c:v>41993.123</c:v>
                </c:pt>
                <c:pt idx="34780">
                  <c:v>41993.165000000001</c:v>
                </c:pt>
                <c:pt idx="34781">
                  <c:v>41993.207000000002</c:v>
                </c:pt>
                <c:pt idx="34782">
                  <c:v>41993.248</c:v>
                </c:pt>
                <c:pt idx="34783">
                  <c:v>41993.29</c:v>
                </c:pt>
                <c:pt idx="34784">
                  <c:v>41993.330999999998</c:v>
                </c:pt>
                <c:pt idx="34785">
                  <c:v>41993.373</c:v>
                </c:pt>
                <c:pt idx="34786">
                  <c:v>41993.415000000001</c:v>
                </c:pt>
                <c:pt idx="34787">
                  <c:v>41993.457000000002</c:v>
                </c:pt>
                <c:pt idx="34788">
                  <c:v>41993.498</c:v>
                </c:pt>
                <c:pt idx="34789">
                  <c:v>41993.54</c:v>
                </c:pt>
                <c:pt idx="34790">
                  <c:v>41993.582000000002</c:v>
                </c:pt>
                <c:pt idx="34791">
                  <c:v>41993.624000000003</c:v>
                </c:pt>
                <c:pt idx="34792">
                  <c:v>41993.663999999997</c:v>
                </c:pt>
                <c:pt idx="34793">
                  <c:v>41993.705999999998</c:v>
                </c:pt>
                <c:pt idx="34794">
                  <c:v>41993.748</c:v>
                </c:pt>
                <c:pt idx="34795">
                  <c:v>41993.79</c:v>
                </c:pt>
                <c:pt idx="34796">
                  <c:v>41993.832000000002</c:v>
                </c:pt>
                <c:pt idx="34797">
                  <c:v>41993.873</c:v>
                </c:pt>
                <c:pt idx="34798">
                  <c:v>41993.915000000001</c:v>
                </c:pt>
                <c:pt idx="34799">
                  <c:v>41993.957000000002</c:v>
                </c:pt>
                <c:pt idx="34800">
                  <c:v>41993.998</c:v>
                </c:pt>
                <c:pt idx="34801">
                  <c:v>41994.04</c:v>
                </c:pt>
                <c:pt idx="34802">
                  <c:v>41994.080999999998</c:v>
                </c:pt>
                <c:pt idx="34803">
                  <c:v>41994.123</c:v>
                </c:pt>
                <c:pt idx="34804">
                  <c:v>41994.163999999997</c:v>
                </c:pt>
                <c:pt idx="34805">
                  <c:v>41994.205999999998</c:v>
                </c:pt>
                <c:pt idx="34806">
                  <c:v>41994.248</c:v>
                </c:pt>
                <c:pt idx="34807">
                  <c:v>41994.29</c:v>
                </c:pt>
                <c:pt idx="34808">
                  <c:v>41994.332000000002</c:v>
                </c:pt>
                <c:pt idx="34809">
                  <c:v>41994.374000000003</c:v>
                </c:pt>
                <c:pt idx="34810">
                  <c:v>41994.415000000001</c:v>
                </c:pt>
                <c:pt idx="34811">
                  <c:v>41994.457000000002</c:v>
                </c:pt>
                <c:pt idx="34812">
                  <c:v>41994.498</c:v>
                </c:pt>
                <c:pt idx="34813">
                  <c:v>41994.54</c:v>
                </c:pt>
                <c:pt idx="34814">
                  <c:v>41994.580999999998</c:v>
                </c:pt>
                <c:pt idx="34815">
                  <c:v>41994.624000000003</c:v>
                </c:pt>
                <c:pt idx="34816">
                  <c:v>41994.665000000001</c:v>
                </c:pt>
                <c:pt idx="34817">
                  <c:v>41994.707000000002</c:v>
                </c:pt>
                <c:pt idx="34818">
                  <c:v>41994.748</c:v>
                </c:pt>
                <c:pt idx="34819">
                  <c:v>41994.79</c:v>
                </c:pt>
                <c:pt idx="34820">
                  <c:v>41994.830999999998</c:v>
                </c:pt>
                <c:pt idx="34821">
                  <c:v>41994.873</c:v>
                </c:pt>
                <c:pt idx="34822">
                  <c:v>41994.915000000001</c:v>
                </c:pt>
                <c:pt idx="34823">
                  <c:v>41994.957000000002</c:v>
                </c:pt>
                <c:pt idx="34824">
                  <c:v>41994.998</c:v>
                </c:pt>
                <c:pt idx="34825">
                  <c:v>41995.040000000001</c:v>
                </c:pt>
                <c:pt idx="34826">
                  <c:v>41995.080999999998</c:v>
                </c:pt>
                <c:pt idx="34827">
                  <c:v>41995.123</c:v>
                </c:pt>
                <c:pt idx="34828">
                  <c:v>41995.163999999997</c:v>
                </c:pt>
                <c:pt idx="34829">
                  <c:v>41995.207000000002</c:v>
                </c:pt>
                <c:pt idx="34830">
                  <c:v>41995.248</c:v>
                </c:pt>
                <c:pt idx="34831">
                  <c:v>41995.29</c:v>
                </c:pt>
                <c:pt idx="34832">
                  <c:v>41995.332000000002</c:v>
                </c:pt>
                <c:pt idx="34833">
                  <c:v>41995.373</c:v>
                </c:pt>
                <c:pt idx="34834">
                  <c:v>41995.415000000001</c:v>
                </c:pt>
                <c:pt idx="34835">
                  <c:v>41995.457000000002</c:v>
                </c:pt>
                <c:pt idx="34836">
                  <c:v>41995.498</c:v>
                </c:pt>
                <c:pt idx="34837">
                  <c:v>41995.54</c:v>
                </c:pt>
                <c:pt idx="34838">
                  <c:v>41995.582000000002</c:v>
                </c:pt>
                <c:pt idx="34839">
                  <c:v>41995.623</c:v>
                </c:pt>
                <c:pt idx="34840">
                  <c:v>41995.663999999997</c:v>
                </c:pt>
                <c:pt idx="34841">
                  <c:v>41995.707000000002</c:v>
                </c:pt>
                <c:pt idx="34842">
                  <c:v>41995.748</c:v>
                </c:pt>
                <c:pt idx="34843">
                  <c:v>41995.788999999997</c:v>
                </c:pt>
                <c:pt idx="34844">
                  <c:v>41995.830999999998</c:v>
                </c:pt>
                <c:pt idx="34845">
                  <c:v>41995.873</c:v>
                </c:pt>
                <c:pt idx="34846">
                  <c:v>41995.913999999997</c:v>
                </c:pt>
                <c:pt idx="34847">
                  <c:v>41995.957000000002</c:v>
                </c:pt>
                <c:pt idx="34848">
                  <c:v>41995.999000000003</c:v>
                </c:pt>
                <c:pt idx="34849">
                  <c:v>41996.04</c:v>
                </c:pt>
                <c:pt idx="34850">
                  <c:v>41996.082000000002</c:v>
                </c:pt>
                <c:pt idx="34851">
                  <c:v>41996.124000000003</c:v>
                </c:pt>
                <c:pt idx="34852">
                  <c:v>41996.165000000001</c:v>
                </c:pt>
                <c:pt idx="34853">
                  <c:v>41996.207000000002</c:v>
                </c:pt>
                <c:pt idx="34854">
                  <c:v>41996.249000000003</c:v>
                </c:pt>
                <c:pt idx="34855">
                  <c:v>41996.29</c:v>
                </c:pt>
                <c:pt idx="34856">
                  <c:v>41996.332000000002</c:v>
                </c:pt>
                <c:pt idx="34857">
                  <c:v>41996.373</c:v>
                </c:pt>
                <c:pt idx="34858">
                  <c:v>41996.415000000001</c:v>
                </c:pt>
                <c:pt idx="34859">
                  <c:v>41996.455999999998</c:v>
                </c:pt>
                <c:pt idx="34860">
                  <c:v>41996.498</c:v>
                </c:pt>
                <c:pt idx="34861">
                  <c:v>41996.54</c:v>
                </c:pt>
                <c:pt idx="34862">
                  <c:v>41996.582000000002</c:v>
                </c:pt>
                <c:pt idx="34863">
                  <c:v>41996.623</c:v>
                </c:pt>
                <c:pt idx="34864">
                  <c:v>41996.665000000001</c:v>
                </c:pt>
                <c:pt idx="34865">
                  <c:v>41996.707000000002</c:v>
                </c:pt>
                <c:pt idx="34866">
                  <c:v>41996.748</c:v>
                </c:pt>
                <c:pt idx="34867">
                  <c:v>41996.79</c:v>
                </c:pt>
                <c:pt idx="34868">
                  <c:v>41996.830999999998</c:v>
                </c:pt>
                <c:pt idx="34869">
                  <c:v>41996.874000000003</c:v>
                </c:pt>
                <c:pt idx="34870">
                  <c:v>41996.915000000001</c:v>
                </c:pt>
                <c:pt idx="34871">
                  <c:v>41996.957000000002</c:v>
                </c:pt>
                <c:pt idx="34872">
                  <c:v>41996.999000000003</c:v>
                </c:pt>
                <c:pt idx="34873">
                  <c:v>41997.04</c:v>
                </c:pt>
                <c:pt idx="34874">
                  <c:v>41997.080999999998</c:v>
                </c:pt>
                <c:pt idx="34875">
                  <c:v>41997.124000000003</c:v>
                </c:pt>
                <c:pt idx="34876">
                  <c:v>41997.163999999997</c:v>
                </c:pt>
                <c:pt idx="34877">
                  <c:v>41997.207000000002</c:v>
                </c:pt>
                <c:pt idx="34878">
                  <c:v>41997.248</c:v>
                </c:pt>
                <c:pt idx="34879">
                  <c:v>41997.29</c:v>
                </c:pt>
                <c:pt idx="34880">
                  <c:v>41997.332000000002</c:v>
                </c:pt>
                <c:pt idx="34881">
                  <c:v>41997.373</c:v>
                </c:pt>
                <c:pt idx="34882">
                  <c:v>41997.415000000001</c:v>
                </c:pt>
                <c:pt idx="34883">
                  <c:v>41997.457000000002</c:v>
                </c:pt>
                <c:pt idx="34884">
                  <c:v>41997.499000000003</c:v>
                </c:pt>
                <c:pt idx="34885">
                  <c:v>41997.54</c:v>
                </c:pt>
                <c:pt idx="34886">
                  <c:v>41997.580999999998</c:v>
                </c:pt>
                <c:pt idx="34887">
                  <c:v>41997.623</c:v>
                </c:pt>
                <c:pt idx="34888">
                  <c:v>41997.665000000001</c:v>
                </c:pt>
                <c:pt idx="34889">
                  <c:v>41997.707000000002</c:v>
                </c:pt>
                <c:pt idx="34890">
                  <c:v>41997.748</c:v>
                </c:pt>
                <c:pt idx="34891">
                  <c:v>41997.79</c:v>
                </c:pt>
                <c:pt idx="34892">
                  <c:v>41997.830999999998</c:v>
                </c:pt>
                <c:pt idx="34893">
                  <c:v>41997.874000000003</c:v>
                </c:pt>
                <c:pt idx="34894">
                  <c:v>41997.915000000001</c:v>
                </c:pt>
                <c:pt idx="34895">
                  <c:v>41997.957000000002</c:v>
                </c:pt>
                <c:pt idx="34896">
                  <c:v>41997.998</c:v>
                </c:pt>
                <c:pt idx="34897">
                  <c:v>41998.04</c:v>
                </c:pt>
                <c:pt idx="34898">
                  <c:v>41998.080999999998</c:v>
                </c:pt>
                <c:pt idx="34899">
                  <c:v>41998.123</c:v>
                </c:pt>
                <c:pt idx="34900">
                  <c:v>41998.165999999997</c:v>
                </c:pt>
                <c:pt idx="34901">
                  <c:v>41998.207000000002</c:v>
                </c:pt>
                <c:pt idx="34902">
                  <c:v>41998.249000000003</c:v>
                </c:pt>
                <c:pt idx="34903">
                  <c:v>41998.29</c:v>
                </c:pt>
                <c:pt idx="34904">
                  <c:v>41998.332000000002</c:v>
                </c:pt>
                <c:pt idx="34905">
                  <c:v>41998.374000000003</c:v>
                </c:pt>
                <c:pt idx="34906">
                  <c:v>41998.415000000001</c:v>
                </c:pt>
                <c:pt idx="34907">
                  <c:v>41998.457000000002</c:v>
                </c:pt>
                <c:pt idx="34908">
                  <c:v>41998.499000000003</c:v>
                </c:pt>
                <c:pt idx="34909">
                  <c:v>41998.538999999997</c:v>
                </c:pt>
                <c:pt idx="34910">
                  <c:v>41998.582000000002</c:v>
                </c:pt>
                <c:pt idx="34911">
                  <c:v>41998.624000000003</c:v>
                </c:pt>
                <c:pt idx="34912">
                  <c:v>41998.665999999997</c:v>
                </c:pt>
                <c:pt idx="34913">
                  <c:v>41998.705999999998</c:v>
                </c:pt>
                <c:pt idx="34914">
                  <c:v>41998.748</c:v>
                </c:pt>
                <c:pt idx="34915">
                  <c:v>41998.79</c:v>
                </c:pt>
                <c:pt idx="34916">
                  <c:v>41998.832999999999</c:v>
                </c:pt>
                <c:pt idx="34917">
                  <c:v>41998.873</c:v>
                </c:pt>
                <c:pt idx="34918">
                  <c:v>41998.915999999997</c:v>
                </c:pt>
                <c:pt idx="34919">
                  <c:v>41998.957000000002</c:v>
                </c:pt>
                <c:pt idx="34920">
                  <c:v>41998.999000000003</c:v>
                </c:pt>
                <c:pt idx="34921">
                  <c:v>41999.040000000001</c:v>
                </c:pt>
                <c:pt idx="34922">
                  <c:v>41999.082000000002</c:v>
                </c:pt>
                <c:pt idx="34923">
                  <c:v>41999.124000000003</c:v>
                </c:pt>
                <c:pt idx="34924">
                  <c:v>41999.165000000001</c:v>
                </c:pt>
                <c:pt idx="34925">
                  <c:v>41999.207000000002</c:v>
                </c:pt>
                <c:pt idx="34926">
                  <c:v>41999.249000000003</c:v>
                </c:pt>
                <c:pt idx="34927">
                  <c:v>41999.29</c:v>
                </c:pt>
                <c:pt idx="34928">
                  <c:v>41999.330999999998</c:v>
                </c:pt>
                <c:pt idx="34929">
                  <c:v>41999.373</c:v>
                </c:pt>
                <c:pt idx="34930">
                  <c:v>41999.415000000001</c:v>
                </c:pt>
                <c:pt idx="34931">
                  <c:v>41999.455999999998</c:v>
                </c:pt>
                <c:pt idx="34932">
                  <c:v>41999.498</c:v>
                </c:pt>
                <c:pt idx="34933">
                  <c:v>41999.54</c:v>
                </c:pt>
                <c:pt idx="34934">
                  <c:v>41999.582000000002</c:v>
                </c:pt>
                <c:pt idx="34935">
                  <c:v>41999.624000000003</c:v>
                </c:pt>
                <c:pt idx="34936">
                  <c:v>41999.665000000001</c:v>
                </c:pt>
                <c:pt idx="34937">
                  <c:v>41999.707000000002</c:v>
                </c:pt>
                <c:pt idx="34938">
                  <c:v>41999.749000000003</c:v>
                </c:pt>
                <c:pt idx="34939">
                  <c:v>41999.79</c:v>
                </c:pt>
                <c:pt idx="34940">
                  <c:v>41999.832000000002</c:v>
                </c:pt>
                <c:pt idx="34941">
                  <c:v>41999.873</c:v>
                </c:pt>
                <c:pt idx="34942">
                  <c:v>41999.915000000001</c:v>
                </c:pt>
                <c:pt idx="34943">
                  <c:v>41999.957000000002</c:v>
                </c:pt>
                <c:pt idx="34944">
                  <c:v>41999.999000000003</c:v>
                </c:pt>
                <c:pt idx="34945">
                  <c:v>42000.04</c:v>
                </c:pt>
                <c:pt idx="34946">
                  <c:v>42000.080999999998</c:v>
                </c:pt>
                <c:pt idx="34947">
                  <c:v>42000.124000000003</c:v>
                </c:pt>
                <c:pt idx="34948">
                  <c:v>42000.165000000001</c:v>
                </c:pt>
                <c:pt idx="34949">
                  <c:v>42000.207000000002</c:v>
                </c:pt>
                <c:pt idx="34950">
                  <c:v>42000.249000000003</c:v>
                </c:pt>
                <c:pt idx="34951">
                  <c:v>42000.29</c:v>
                </c:pt>
                <c:pt idx="34952">
                  <c:v>42000.332000000002</c:v>
                </c:pt>
                <c:pt idx="34953">
                  <c:v>42000.374000000003</c:v>
                </c:pt>
                <c:pt idx="34954">
                  <c:v>42000.415000000001</c:v>
                </c:pt>
                <c:pt idx="34955">
                  <c:v>42000.457000000002</c:v>
                </c:pt>
                <c:pt idx="34956">
                  <c:v>42000.498</c:v>
                </c:pt>
                <c:pt idx="34957">
                  <c:v>42000.540999999997</c:v>
                </c:pt>
                <c:pt idx="34958">
                  <c:v>42000.580999999998</c:v>
                </c:pt>
                <c:pt idx="34959">
                  <c:v>42000.624000000003</c:v>
                </c:pt>
                <c:pt idx="34960">
                  <c:v>42000.663999999997</c:v>
                </c:pt>
                <c:pt idx="34961">
                  <c:v>42000.705999999998</c:v>
                </c:pt>
                <c:pt idx="34962">
                  <c:v>42000.748</c:v>
                </c:pt>
                <c:pt idx="34963">
                  <c:v>42000.79</c:v>
                </c:pt>
                <c:pt idx="34964">
                  <c:v>42000.832000000002</c:v>
                </c:pt>
                <c:pt idx="34965">
                  <c:v>42000.873</c:v>
                </c:pt>
                <c:pt idx="34966">
                  <c:v>42000.915000000001</c:v>
                </c:pt>
                <c:pt idx="34967">
                  <c:v>42000.955999999998</c:v>
                </c:pt>
                <c:pt idx="34968">
                  <c:v>42000.998</c:v>
                </c:pt>
                <c:pt idx="34969">
                  <c:v>42001.04</c:v>
                </c:pt>
                <c:pt idx="34970">
                  <c:v>42001.082000000002</c:v>
                </c:pt>
                <c:pt idx="34971">
                  <c:v>42001.123</c:v>
                </c:pt>
                <c:pt idx="34972">
                  <c:v>42001.165000000001</c:v>
                </c:pt>
                <c:pt idx="34973">
                  <c:v>42001.207000000002</c:v>
                </c:pt>
                <c:pt idx="34974">
                  <c:v>42001.248</c:v>
                </c:pt>
                <c:pt idx="34975">
                  <c:v>42001.29</c:v>
                </c:pt>
                <c:pt idx="34976">
                  <c:v>42001.330999999998</c:v>
                </c:pt>
                <c:pt idx="34977">
                  <c:v>42001.374000000003</c:v>
                </c:pt>
                <c:pt idx="34978">
                  <c:v>42001.415000000001</c:v>
                </c:pt>
                <c:pt idx="34979">
                  <c:v>42001.457000000002</c:v>
                </c:pt>
                <c:pt idx="34980">
                  <c:v>42001.499000000003</c:v>
                </c:pt>
                <c:pt idx="34981">
                  <c:v>42001.54</c:v>
                </c:pt>
                <c:pt idx="34982">
                  <c:v>42001.582000000002</c:v>
                </c:pt>
                <c:pt idx="34983">
                  <c:v>42001.623</c:v>
                </c:pt>
                <c:pt idx="34984">
                  <c:v>42001.665000000001</c:v>
                </c:pt>
                <c:pt idx="34985">
                  <c:v>42001.705999999998</c:v>
                </c:pt>
                <c:pt idx="34986">
                  <c:v>42001.748</c:v>
                </c:pt>
                <c:pt idx="34987">
                  <c:v>42001.790999999997</c:v>
                </c:pt>
                <c:pt idx="34988">
                  <c:v>42001.832000000002</c:v>
                </c:pt>
                <c:pt idx="34989">
                  <c:v>42001.873</c:v>
                </c:pt>
                <c:pt idx="34990">
                  <c:v>42001.915000000001</c:v>
                </c:pt>
                <c:pt idx="34991">
                  <c:v>42001.957000000002</c:v>
                </c:pt>
                <c:pt idx="34992">
                  <c:v>42001.999000000003</c:v>
                </c:pt>
                <c:pt idx="34993">
                  <c:v>42002.040999999997</c:v>
                </c:pt>
                <c:pt idx="34994">
                  <c:v>42002.080999999998</c:v>
                </c:pt>
                <c:pt idx="34995">
                  <c:v>42002.124000000003</c:v>
                </c:pt>
                <c:pt idx="34996">
                  <c:v>42002.163999999997</c:v>
                </c:pt>
                <c:pt idx="34997">
                  <c:v>42002.207999999999</c:v>
                </c:pt>
                <c:pt idx="34998">
                  <c:v>42002.249000000003</c:v>
                </c:pt>
                <c:pt idx="34999">
                  <c:v>42002.29</c:v>
                </c:pt>
                <c:pt idx="35000">
                  <c:v>42002.332000000002</c:v>
                </c:pt>
                <c:pt idx="35001">
                  <c:v>42002.373</c:v>
                </c:pt>
                <c:pt idx="35002">
                  <c:v>42002.415000000001</c:v>
                </c:pt>
                <c:pt idx="35003">
                  <c:v>42002.455999999998</c:v>
                </c:pt>
                <c:pt idx="35004">
                  <c:v>42002.498</c:v>
                </c:pt>
                <c:pt idx="35005">
                  <c:v>42002.54</c:v>
                </c:pt>
                <c:pt idx="35006">
                  <c:v>42002.582000000002</c:v>
                </c:pt>
                <c:pt idx="35007">
                  <c:v>42002.624000000003</c:v>
                </c:pt>
                <c:pt idx="35008">
                  <c:v>42002.665000000001</c:v>
                </c:pt>
                <c:pt idx="35009">
                  <c:v>42002.707000000002</c:v>
                </c:pt>
                <c:pt idx="35010">
                  <c:v>42002.748</c:v>
                </c:pt>
                <c:pt idx="35011">
                  <c:v>42002.79</c:v>
                </c:pt>
                <c:pt idx="35012">
                  <c:v>42002.832000000002</c:v>
                </c:pt>
                <c:pt idx="35013">
                  <c:v>42002.873</c:v>
                </c:pt>
                <c:pt idx="35014">
                  <c:v>42002.915000000001</c:v>
                </c:pt>
                <c:pt idx="35015">
                  <c:v>42002.957000000002</c:v>
                </c:pt>
                <c:pt idx="35016">
                  <c:v>42002.998</c:v>
                </c:pt>
                <c:pt idx="35017">
                  <c:v>42003.040000000001</c:v>
                </c:pt>
                <c:pt idx="35018">
                  <c:v>42003.082000000002</c:v>
                </c:pt>
                <c:pt idx="35019">
                  <c:v>42003.123</c:v>
                </c:pt>
                <c:pt idx="35020">
                  <c:v>42003.165000000001</c:v>
                </c:pt>
                <c:pt idx="35021">
                  <c:v>42003.207999999999</c:v>
                </c:pt>
                <c:pt idx="35022">
                  <c:v>42003.248</c:v>
                </c:pt>
                <c:pt idx="35023">
                  <c:v>42003.29</c:v>
                </c:pt>
                <c:pt idx="35024">
                  <c:v>42003.330999999998</c:v>
                </c:pt>
                <c:pt idx="35025">
                  <c:v>42003.373</c:v>
                </c:pt>
                <c:pt idx="35026">
                  <c:v>42003.415000000001</c:v>
                </c:pt>
                <c:pt idx="35027">
                  <c:v>42003.455999999998</c:v>
                </c:pt>
                <c:pt idx="35028">
                  <c:v>42003.498</c:v>
                </c:pt>
                <c:pt idx="35029">
                  <c:v>42003.54</c:v>
                </c:pt>
                <c:pt idx="35030">
                  <c:v>42003.582000000002</c:v>
                </c:pt>
                <c:pt idx="35031">
                  <c:v>42003.624000000003</c:v>
                </c:pt>
                <c:pt idx="35032">
                  <c:v>42003.665000000001</c:v>
                </c:pt>
                <c:pt idx="35033">
                  <c:v>42003.707000000002</c:v>
                </c:pt>
                <c:pt idx="35034">
                  <c:v>42003.748</c:v>
                </c:pt>
                <c:pt idx="35035">
                  <c:v>42003.79</c:v>
                </c:pt>
                <c:pt idx="35036">
                  <c:v>42003.832000000002</c:v>
                </c:pt>
                <c:pt idx="35037">
                  <c:v>42003.873</c:v>
                </c:pt>
                <c:pt idx="35038">
                  <c:v>42003.915000000001</c:v>
                </c:pt>
                <c:pt idx="35039">
                  <c:v>42003.957000000002</c:v>
                </c:pt>
                <c:pt idx="35040">
                  <c:v>42003.998</c:v>
                </c:pt>
                <c:pt idx="35041">
                  <c:v>42004.04</c:v>
                </c:pt>
                <c:pt idx="35042">
                  <c:v>42004.082000000002</c:v>
                </c:pt>
                <c:pt idx="35043">
                  <c:v>42004.124000000003</c:v>
                </c:pt>
                <c:pt idx="35044">
                  <c:v>42004.165000000001</c:v>
                </c:pt>
                <c:pt idx="35045">
                  <c:v>42004.207000000002</c:v>
                </c:pt>
                <c:pt idx="35046">
                  <c:v>42004.248</c:v>
                </c:pt>
                <c:pt idx="35047">
                  <c:v>42004.29</c:v>
                </c:pt>
                <c:pt idx="35048">
                  <c:v>42004.332000000002</c:v>
                </c:pt>
                <c:pt idx="35049">
                  <c:v>42004.374000000003</c:v>
                </c:pt>
                <c:pt idx="35050">
                  <c:v>42004.415000000001</c:v>
                </c:pt>
                <c:pt idx="35051">
                  <c:v>42004.455999999998</c:v>
                </c:pt>
                <c:pt idx="35052">
                  <c:v>42004.498</c:v>
                </c:pt>
                <c:pt idx="35053">
                  <c:v>42004.540999999997</c:v>
                </c:pt>
                <c:pt idx="35054">
                  <c:v>42004.580999999998</c:v>
                </c:pt>
                <c:pt idx="35055">
                  <c:v>42004.623</c:v>
                </c:pt>
                <c:pt idx="35056">
                  <c:v>42004.665000000001</c:v>
                </c:pt>
                <c:pt idx="35057">
                  <c:v>42004.707000000002</c:v>
                </c:pt>
                <c:pt idx="35058">
                  <c:v>42004.749000000003</c:v>
                </c:pt>
                <c:pt idx="35059">
                  <c:v>42004.790999999997</c:v>
                </c:pt>
                <c:pt idx="35060">
                  <c:v>42004.832000000002</c:v>
                </c:pt>
                <c:pt idx="35061">
                  <c:v>42004.873</c:v>
                </c:pt>
                <c:pt idx="35062">
                  <c:v>42004.915000000001</c:v>
                </c:pt>
                <c:pt idx="35063">
                  <c:v>42004.955999999998</c:v>
                </c:pt>
                <c:pt idx="35064">
                  <c:v>42004.998</c:v>
                </c:pt>
                <c:pt idx="35065">
                  <c:v>42005.04</c:v>
                </c:pt>
                <c:pt idx="35066">
                  <c:v>42005.082000000002</c:v>
                </c:pt>
                <c:pt idx="35067">
                  <c:v>42005.124000000003</c:v>
                </c:pt>
                <c:pt idx="35068">
                  <c:v>42005.163999999997</c:v>
                </c:pt>
                <c:pt idx="35069">
                  <c:v>42005.207000000002</c:v>
                </c:pt>
                <c:pt idx="35070">
                  <c:v>42005.248</c:v>
                </c:pt>
                <c:pt idx="35071">
                  <c:v>42005.29</c:v>
                </c:pt>
                <c:pt idx="35072">
                  <c:v>42005.330999999998</c:v>
                </c:pt>
                <c:pt idx="35073">
                  <c:v>42005.373</c:v>
                </c:pt>
                <c:pt idx="35074">
                  <c:v>42005.415000000001</c:v>
                </c:pt>
                <c:pt idx="35075">
                  <c:v>42005.455999999998</c:v>
                </c:pt>
                <c:pt idx="35076">
                  <c:v>42005.499000000003</c:v>
                </c:pt>
                <c:pt idx="35077">
                  <c:v>42005.54</c:v>
                </c:pt>
                <c:pt idx="35078">
                  <c:v>42005.580999999998</c:v>
                </c:pt>
                <c:pt idx="35079">
                  <c:v>42005.624000000003</c:v>
                </c:pt>
                <c:pt idx="35080">
                  <c:v>42005.665000000001</c:v>
                </c:pt>
                <c:pt idx="35081">
                  <c:v>42005.705999999998</c:v>
                </c:pt>
                <c:pt idx="35082">
                  <c:v>42005.748</c:v>
                </c:pt>
                <c:pt idx="35083">
                  <c:v>42005.79</c:v>
                </c:pt>
                <c:pt idx="35084">
                  <c:v>42005.832000000002</c:v>
                </c:pt>
                <c:pt idx="35085">
                  <c:v>42005.873</c:v>
                </c:pt>
                <c:pt idx="35086">
                  <c:v>42005.915000000001</c:v>
                </c:pt>
                <c:pt idx="35087">
                  <c:v>42005.955999999998</c:v>
                </c:pt>
                <c:pt idx="35088">
                  <c:v>42005.999000000003</c:v>
                </c:pt>
                <c:pt idx="35089">
                  <c:v>42006.04</c:v>
                </c:pt>
                <c:pt idx="35090">
                  <c:v>42006.082000000002</c:v>
                </c:pt>
                <c:pt idx="35091">
                  <c:v>42006.124000000003</c:v>
                </c:pt>
                <c:pt idx="35092">
                  <c:v>42006.165000000001</c:v>
                </c:pt>
                <c:pt idx="35093">
                  <c:v>42006.207000000002</c:v>
                </c:pt>
                <c:pt idx="35094">
                  <c:v>42006.249000000003</c:v>
                </c:pt>
                <c:pt idx="35095">
                  <c:v>42006.29</c:v>
                </c:pt>
                <c:pt idx="35096">
                  <c:v>42006.332000000002</c:v>
                </c:pt>
                <c:pt idx="35097">
                  <c:v>42006.374000000003</c:v>
                </c:pt>
                <c:pt idx="35098">
                  <c:v>42006.415000000001</c:v>
                </c:pt>
                <c:pt idx="35099">
                  <c:v>42006.455999999998</c:v>
                </c:pt>
                <c:pt idx="35100">
                  <c:v>42006.498</c:v>
                </c:pt>
                <c:pt idx="35101">
                  <c:v>42006.54</c:v>
                </c:pt>
                <c:pt idx="35102">
                  <c:v>42006.580999999998</c:v>
                </c:pt>
                <c:pt idx="35103">
                  <c:v>42006.623</c:v>
                </c:pt>
                <c:pt idx="35104">
                  <c:v>42006.665000000001</c:v>
                </c:pt>
                <c:pt idx="35105">
                  <c:v>42006.707000000002</c:v>
                </c:pt>
                <c:pt idx="35106">
                  <c:v>42006.749000000003</c:v>
                </c:pt>
                <c:pt idx="35107">
                  <c:v>42006.79</c:v>
                </c:pt>
                <c:pt idx="35108">
                  <c:v>42006.832000000002</c:v>
                </c:pt>
                <c:pt idx="35109">
                  <c:v>42006.874000000003</c:v>
                </c:pt>
                <c:pt idx="35110">
                  <c:v>42006.913999999997</c:v>
                </c:pt>
                <c:pt idx="35111">
                  <c:v>42006.955999999998</c:v>
                </c:pt>
                <c:pt idx="35112">
                  <c:v>42006.998</c:v>
                </c:pt>
                <c:pt idx="35113">
                  <c:v>42007.040000000001</c:v>
                </c:pt>
                <c:pt idx="35114">
                  <c:v>42007.080999999998</c:v>
                </c:pt>
                <c:pt idx="35115">
                  <c:v>42007.124000000003</c:v>
                </c:pt>
                <c:pt idx="35116">
                  <c:v>42007.165000000001</c:v>
                </c:pt>
                <c:pt idx="35117">
                  <c:v>42007.207000000002</c:v>
                </c:pt>
                <c:pt idx="35118">
                  <c:v>42007.249000000003</c:v>
                </c:pt>
                <c:pt idx="35119">
                  <c:v>42007.29</c:v>
                </c:pt>
                <c:pt idx="35120">
                  <c:v>42007.330999999998</c:v>
                </c:pt>
                <c:pt idx="35121">
                  <c:v>42007.373</c:v>
                </c:pt>
                <c:pt idx="35122">
                  <c:v>42007.413999999997</c:v>
                </c:pt>
                <c:pt idx="35123">
                  <c:v>42007.455999999998</c:v>
                </c:pt>
                <c:pt idx="35124">
                  <c:v>42007.498</c:v>
                </c:pt>
                <c:pt idx="35125">
                  <c:v>42007.538999999997</c:v>
                </c:pt>
                <c:pt idx="35126">
                  <c:v>42007.580999999998</c:v>
                </c:pt>
                <c:pt idx="35127">
                  <c:v>42007.623</c:v>
                </c:pt>
                <c:pt idx="35128">
                  <c:v>42007.665000000001</c:v>
                </c:pt>
                <c:pt idx="35129">
                  <c:v>42007.707000000002</c:v>
                </c:pt>
                <c:pt idx="35130">
                  <c:v>42007.749000000003</c:v>
                </c:pt>
                <c:pt idx="35131">
                  <c:v>42007.79</c:v>
                </c:pt>
                <c:pt idx="35132">
                  <c:v>42007.832000000002</c:v>
                </c:pt>
                <c:pt idx="35133">
                  <c:v>42007.874000000003</c:v>
                </c:pt>
                <c:pt idx="35134">
                  <c:v>42007.915000000001</c:v>
                </c:pt>
                <c:pt idx="35135">
                  <c:v>42007.957000000002</c:v>
                </c:pt>
                <c:pt idx="35136">
                  <c:v>42007.999000000003</c:v>
                </c:pt>
                <c:pt idx="35137">
                  <c:v>42008.04</c:v>
                </c:pt>
                <c:pt idx="35138">
                  <c:v>42008.082000000002</c:v>
                </c:pt>
                <c:pt idx="35139">
                  <c:v>42008.123</c:v>
                </c:pt>
                <c:pt idx="35140">
                  <c:v>42008.165000000001</c:v>
                </c:pt>
                <c:pt idx="35141">
                  <c:v>42008.207000000002</c:v>
                </c:pt>
                <c:pt idx="35142">
                  <c:v>42008.248</c:v>
                </c:pt>
                <c:pt idx="35143">
                  <c:v>42008.29</c:v>
                </c:pt>
                <c:pt idx="35144">
                  <c:v>42008.332000000002</c:v>
                </c:pt>
                <c:pt idx="35145">
                  <c:v>42008.373</c:v>
                </c:pt>
                <c:pt idx="35146">
                  <c:v>42008.415000000001</c:v>
                </c:pt>
                <c:pt idx="35147">
                  <c:v>42008.455999999998</c:v>
                </c:pt>
                <c:pt idx="35148">
                  <c:v>42008.498</c:v>
                </c:pt>
                <c:pt idx="35149">
                  <c:v>42008.538999999997</c:v>
                </c:pt>
                <c:pt idx="35150">
                  <c:v>42008.582000000002</c:v>
                </c:pt>
                <c:pt idx="35151">
                  <c:v>42008.623</c:v>
                </c:pt>
                <c:pt idx="35152">
                  <c:v>42008.665000000001</c:v>
                </c:pt>
                <c:pt idx="35153">
                  <c:v>42008.707000000002</c:v>
                </c:pt>
                <c:pt idx="35154">
                  <c:v>42008.749000000003</c:v>
                </c:pt>
                <c:pt idx="35155">
                  <c:v>42008.788999999997</c:v>
                </c:pt>
                <c:pt idx="35156">
                  <c:v>42008.830999999998</c:v>
                </c:pt>
                <c:pt idx="35157">
                  <c:v>42008.873</c:v>
                </c:pt>
                <c:pt idx="35158">
                  <c:v>42008.915000000001</c:v>
                </c:pt>
                <c:pt idx="35159">
                  <c:v>42008.955999999998</c:v>
                </c:pt>
                <c:pt idx="35160">
                  <c:v>42008.999000000003</c:v>
                </c:pt>
                <c:pt idx="35161">
                  <c:v>42009.04</c:v>
                </c:pt>
                <c:pt idx="35162">
                  <c:v>42009.082000000002</c:v>
                </c:pt>
                <c:pt idx="35163">
                  <c:v>42009.123</c:v>
                </c:pt>
                <c:pt idx="35164">
                  <c:v>42009.165000000001</c:v>
                </c:pt>
                <c:pt idx="35165">
                  <c:v>42009.207000000002</c:v>
                </c:pt>
                <c:pt idx="35166">
                  <c:v>42009.248</c:v>
                </c:pt>
                <c:pt idx="35167">
                  <c:v>42009.288999999997</c:v>
                </c:pt>
                <c:pt idx="35168">
                  <c:v>42009.330999999998</c:v>
                </c:pt>
                <c:pt idx="35169">
                  <c:v>42009.373</c:v>
                </c:pt>
                <c:pt idx="35170">
                  <c:v>42009.415000000001</c:v>
                </c:pt>
                <c:pt idx="35171">
                  <c:v>42009.457000000002</c:v>
                </c:pt>
                <c:pt idx="35172">
                  <c:v>42009.498</c:v>
                </c:pt>
                <c:pt idx="35173">
                  <c:v>42009.54</c:v>
                </c:pt>
                <c:pt idx="35174">
                  <c:v>42009.580999999998</c:v>
                </c:pt>
                <c:pt idx="35175">
                  <c:v>42009.624000000003</c:v>
                </c:pt>
                <c:pt idx="35176">
                  <c:v>42009.665000000001</c:v>
                </c:pt>
                <c:pt idx="35177">
                  <c:v>42009.705999999998</c:v>
                </c:pt>
                <c:pt idx="35178">
                  <c:v>42009.748</c:v>
                </c:pt>
                <c:pt idx="35179">
                  <c:v>42009.79</c:v>
                </c:pt>
                <c:pt idx="35180">
                  <c:v>42009.832000000002</c:v>
                </c:pt>
                <c:pt idx="35181">
                  <c:v>42009.873</c:v>
                </c:pt>
                <c:pt idx="35182">
                  <c:v>42009.915000000001</c:v>
                </c:pt>
                <c:pt idx="35183">
                  <c:v>42009.957000000002</c:v>
                </c:pt>
                <c:pt idx="35184">
                  <c:v>42009.999000000003</c:v>
                </c:pt>
                <c:pt idx="35185">
                  <c:v>42010.04</c:v>
                </c:pt>
                <c:pt idx="35186">
                  <c:v>42010.080999999998</c:v>
                </c:pt>
                <c:pt idx="35187">
                  <c:v>42010.123</c:v>
                </c:pt>
                <c:pt idx="35188">
                  <c:v>42010.163999999997</c:v>
                </c:pt>
                <c:pt idx="35189">
                  <c:v>42010.207000000002</c:v>
                </c:pt>
                <c:pt idx="35190">
                  <c:v>42010.248</c:v>
                </c:pt>
                <c:pt idx="35191">
                  <c:v>42010.29</c:v>
                </c:pt>
                <c:pt idx="35192">
                  <c:v>42010.332000000002</c:v>
                </c:pt>
                <c:pt idx="35193">
                  <c:v>42010.373</c:v>
                </c:pt>
                <c:pt idx="35194">
                  <c:v>42010.415000000001</c:v>
                </c:pt>
                <c:pt idx="35195">
                  <c:v>42010.455999999998</c:v>
                </c:pt>
                <c:pt idx="35196">
                  <c:v>42010.498</c:v>
                </c:pt>
                <c:pt idx="35197">
                  <c:v>42010.54</c:v>
                </c:pt>
                <c:pt idx="35198">
                  <c:v>42010.580999999998</c:v>
                </c:pt>
                <c:pt idx="35199">
                  <c:v>42010.623</c:v>
                </c:pt>
                <c:pt idx="35200">
                  <c:v>42010.663999999997</c:v>
                </c:pt>
                <c:pt idx="35201">
                  <c:v>42010.705999999998</c:v>
                </c:pt>
                <c:pt idx="35202">
                  <c:v>42010.749000000003</c:v>
                </c:pt>
                <c:pt idx="35203">
                  <c:v>42010.79</c:v>
                </c:pt>
                <c:pt idx="35204">
                  <c:v>42010.830999999998</c:v>
                </c:pt>
                <c:pt idx="35205">
                  <c:v>42010.873</c:v>
                </c:pt>
                <c:pt idx="35206">
                  <c:v>42010.915999999997</c:v>
                </c:pt>
                <c:pt idx="35207">
                  <c:v>42010.957000000002</c:v>
                </c:pt>
                <c:pt idx="35208">
                  <c:v>42010.998</c:v>
                </c:pt>
                <c:pt idx="35209">
                  <c:v>42011.040000000001</c:v>
                </c:pt>
                <c:pt idx="35210">
                  <c:v>42011.082000000002</c:v>
                </c:pt>
                <c:pt idx="35211">
                  <c:v>42011.124000000003</c:v>
                </c:pt>
                <c:pt idx="35212">
                  <c:v>42011.165000000001</c:v>
                </c:pt>
                <c:pt idx="35213">
                  <c:v>42011.205999999998</c:v>
                </c:pt>
                <c:pt idx="35214">
                  <c:v>42011.249000000003</c:v>
                </c:pt>
                <c:pt idx="35215">
                  <c:v>42011.29</c:v>
                </c:pt>
                <c:pt idx="35216">
                  <c:v>42011.332000000002</c:v>
                </c:pt>
                <c:pt idx="35217">
                  <c:v>42011.373</c:v>
                </c:pt>
                <c:pt idx="35218">
                  <c:v>42011.415000000001</c:v>
                </c:pt>
                <c:pt idx="35219">
                  <c:v>42011.457000000002</c:v>
                </c:pt>
                <c:pt idx="35220">
                  <c:v>42011.498</c:v>
                </c:pt>
                <c:pt idx="35221">
                  <c:v>42011.54</c:v>
                </c:pt>
                <c:pt idx="35222">
                  <c:v>42011.582000000002</c:v>
                </c:pt>
                <c:pt idx="35223">
                  <c:v>42011.623</c:v>
                </c:pt>
                <c:pt idx="35224">
                  <c:v>42011.665000000001</c:v>
                </c:pt>
                <c:pt idx="35225">
                  <c:v>42011.707000000002</c:v>
                </c:pt>
                <c:pt idx="35226">
                  <c:v>42011.749000000003</c:v>
                </c:pt>
                <c:pt idx="35227">
                  <c:v>42011.790999999997</c:v>
                </c:pt>
                <c:pt idx="35228">
                  <c:v>42011.830999999998</c:v>
                </c:pt>
                <c:pt idx="35229">
                  <c:v>42011.873</c:v>
                </c:pt>
                <c:pt idx="35230">
                  <c:v>42011.915000000001</c:v>
                </c:pt>
                <c:pt idx="35231">
                  <c:v>42011.955999999998</c:v>
                </c:pt>
                <c:pt idx="35232">
                  <c:v>42011.998</c:v>
                </c:pt>
                <c:pt idx="35233">
                  <c:v>42012.04</c:v>
                </c:pt>
                <c:pt idx="35234">
                  <c:v>42012.082000000002</c:v>
                </c:pt>
                <c:pt idx="35235">
                  <c:v>42012.123</c:v>
                </c:pt>
                <c:pt idx="35236">
                  <c:v>42012.165000000001</c:v>
                </c:pt>
                <c:pt idx="35237">
                  <c:v>42012.207000000002</c:v>
                </c:pt>
                <c:pt idx="35238">
                  <c:v>42012.249000000003</c:v>
                </c:pt>
                <c:pt idx="35239">
                  <c:v>42012.288999999997</c:v>
                </c:pt>
                <c:pt idx="35240">
                  <c:v>42012.332000000002</c:v>
                </c:pt>
                <c:pt idx="35241">
                  <c:v>42012.374000000003</c:v>
                </c:pt>
                <c:pt idx="35242">
                  <c:v>42012.415000000001</c:v>
                </c:pt>
                <c:pt idx="35243">
                  <c:v>42012.457000000002</c:v>
                </c:pt>
                <c:pt idx="35244">
                  <c:v>42012.498</c:v>
                </c:pt>
                <c:pt idx="35245">
                  <c:v>42012.54</c:v>
                </c:pt>
                <c:pt idx="35246">
                  <c:v>42012.582000000002</c:v>
                </c:pt>
                <c:pt idx="35247">
                  <c:v>42012.623</c:v>
                </c:pt>
                <c:pt idx="35248">
                  <c:v>42012.665000000001</c:v>
                </c:pt>
                <c:pt idx="35249">
                  <c:v>42012.707000000002</c:v>
                </c:pt>
                <c:pt idx="35250">
                  <c:v>42012.749000000003</c:v>
                </c:pt>
                <c:pt idx="35251">
                  <c:v>42012.788999999997</c:v>
                </c:pt>
                <c:pt idx="35252">
                  <c:v>42012.832000000002</c:v>
                </c:pt>
                <c:pt idx="35253">
                  <c:v>42012.873</c:v>
                </c:pt>
                <c:pt idx="35254">
                  <c:v>42012.915999999997</c:v>
                </c:pt>
                <c:pt idx="35255">
                  <c:v>42012.957000000002</c:v>
                </c:pt>
                <c:pt idx="35256">
                  <c:v>42012.999000000003</c:v>
                </c:pt>
                <c:pt idx="35257">
                  <c:v>42013.038999999997</c:v>
                </c:pt>
                <c:pt idx="35258">
                  <c:v>42013.082000000002</c:v>
                </c:pt>
                <c:pt idx="35259">
                  <c:v>42013.123</c:v>
                </c:pt>
                <c:pt idx="35260">
                  <c:v>42013.163999999997</c:v>
                </c:pt>
                <c:pt idx="35261">
                  <c:v>42013.207000000002</c:v>
                </c:pt>
                <c:pt idx="35262">
                  <c:v>42013.248</c:v>
                </c:pt>
                <c:pt idx="35263">
                  <c:v>42013.29</c:v>
                </c:pt>
                <c:pt idx="35264">
                  <c:v>42013.332000000002</c:v>
                </c:pt>
                <c:pt idx="35265">
                  <c:v>42013.373</c:v>
                </c:pt>
                <c:pt idx="35266">
                  <c:v>42013.415000000001</c:v>
                </c:pt>
                <c:pt idx="35267">
                  <c:v>42013.457000000002</c:v>
                </c:pt>
                <c:pt idx="35268">
                  <c:v>42013.498</c:v>
                </c:pt>
                <c:pt idx="35269">
                  <c:v>42013.54</c:v>
                </c:pt>
                <c:pt idx="35270">
                  <c:v>42013.582000000002</c:v>
                </c:pt>
                <c:pt idx="35271">
                  <c:v>42013.623</c:v>
                </c:pt>
                <c:pt idx="35272">
                  <c:v>42013.663999999997</c:v>
                </c:pt>
                <c:pt idx="35273">
                  <c:v>42013.705999999998</c:v>
                </c:pt>
                <c:pt idx="35274">
                  <c:v>42013.748</c:v>
                </c:pt>
                <c:pt idx="35275">
                  <c:v>42013.79</c:v>
                </c:pt>
                <c:pt idx="35276">
                  <c:v>42013.832000000002</c:v>
                </c:pt>
                <c:pt idx="35277">
                  <c:v>42013.873</c:v>
                </c:pt>
                <c:pt idx="35278">
                  <c:v>42013.915000000001</c:v>
                </c:pt>
                <c:pt idx="35279">
                  <c:v>42013.955999999998</c:v>
                </c:pt>
                <c:pt idx="35280">
                  <c:v>42013.998</c:v>
                </c:pt>
                <c:pt idx="35281">
                  <c:v>42014.040999999997</c:v>
                </c:pt>
                <c:pt idx="35282">
                  <c:v>42014.080999999998</c:v>
                </c:pt>
                <c:pt idx="35283">
                  <c:v>42014.123</c:v>
                </c:pt>
                <c:pt idx="35284">
                  <c:v>42014.165000000001</c:v>
                </c:pt>
                <c:pt idx="35285">
                  <c:v>42014.207000000002</c:v>
                </c:pt>
                <c:pt idx="35286">
                  <c:v>42014.249000000003</c:v>
                </c:pt>
                <c:pt idx="35287">
                  <c:v>42014.29</c:v>
                </c:pt>
                <c:pt idx="35288">
                  <c:v>42014.332000000002</c:v>
                </c:pt>
                <c:pt idx="35289">
                  <c:v>42014.374000000003</c:v>
                </c:pt>
                <c:pt idx="35290">
                  <c:v>42014.415000000001</c:v>
                </c:pt>
                <c:pt idx="35291">
                  <c:v>42014.457000000002</c:v>
                </c:pt>
                <c:pt idx="35292">
                  <c:v>42014.498</c:v>
                </c:pt>
                <c:pt idx="35293">
                  <c:v>42014.54</c:v>
                </c:pt>
                <c:pt idx="35294">
                  <c:v>42014.582000000002</c:v>
                </c:pt>
                <c:pt idx="35295">
                  <c:v>42014.624000000003</c:v>
                </c:pt>
                <c:pt idx="35296">
                  <c:v>42014.665999999997</c:v>
                </c:pt>
                <c:pt idx="35297">
                  <c:v>42014.707000000002</c:v>
                </c:pt>
                <c:pt idx="35298">
                  <c:v>42014.748</c:v>
                </c:pt>
                <c:pt idx="35299">
                  <c:v>42014.79</c:v>
                </c:pt>
                <c:pt idx="35300">
                  <c:v>42014.832000000002</c:v>
                </c:pt>
                <c:pt idx="35301">
                  <c:v>42014.873</c:v>
                </c:pt>
                <c:pt idx="35302">
                  <c:v>42014.915999999997</c:v>
                </c:pt>
                <c:pt idx="35303">
                  <c:v>42014.957000000002</c:v>
                </c:pt>
                <c:pt idx="35304">
                  <c:v>42014.999000000003</c:v>
                </c:pt>
                <c:pt idx="35305">
                  <c:v>42015.038999999997</c:v>
                </c:pt>
                <c:pt idx="35306">
                  <c:v>42015.080999999998</c:v>
                </c:pt>
                <c:pt idx="35307">
                  <c:v>42015.123</c:v>
                </c:pt>
                <c:pt idx="35308">
                  <c:v>42015.165000000001</c:v>
                </c:pt>
                <c:pt idx="35309">
                  <c:v>42015.207000000002</c:v>
                </c:pt>
                <c:pt idx="35310">
                  <c:v>42015.249000000003</c:v>
                </c:pt>
                <c:pt idx="35311">
                  <c:v>42015.29</c:v>
                </c:pt>
                <c:pt idx="35312">
                  <c:v>42015.330999999998</c:v>
                </c:pt>
                <c:pt idx="35313">
                  <c:v>42015.373</c:v>
                </c:pt>
                <c:pt idx="35314">
                  <c:v>42015.415000000001</c:v>
                </c:pt>
                <c:pt idx="35315">
                  <c:v>42015.457000000002</c:v>
                </c:pt>
                <c:pt idx="35316">
                  <c:v>42015.499000000003</c:v>
                </c:pt>
                <c:pt idx="35317">
                  <c:v>42015.538999999997</c:v>
                </c:pt>
                <c:pt idx="35318">
                  <c:v>42015.580999999998</c:v>
                </c:pt>
                <c:pt idx="35319">
                  <c:v>42015.624000000003</c:v>
                </c:pt>
                <c:pt idx="35320">
                  <c:v>42015.665000000001</c:v>
                </c:pt>
                <c:pt idx="35321">
                  <c:v>42015.707000000002</c:v>
                </c:pt>
                <c:pt idx="35322">
                  <c:v>42015.748</c:v>
                </c:pt>
                <c:pt idx="35323">
                  <c:v>42015.79</c:v>
                </c:pt>
                <c:pt idx="35324">
                  <c:v>42015.832000000002</c:v>
                </c:pt>
                <c:pt idx="35325">
                  <c:v>42015.874000000003</c:v>
                </c:pt>
                <c:pt idx="35326">
                  <c:v>42015.915000000001</c:v>
                </c:pt>
                <c:pt idx="35327">
                  <c:v>42015.955999999998</c:v>
                </c:pt>
                <c:pt idx="35328">
                  <c:v>42015.998</c:v>
                </c:pt>
                <c:pt idx="35329">
                  <c:v>42016.04</c:v>
                </c:pt>
                <c:pt idx="35330">
                  <c:v>42016.080999999998</c:v>
                </c:pt>
                <c:pt idx="35331">
                  <c:v>42016.123</c:v>
                </c:pt>
                <c:pt idx="35332">
                  <c:v>42016.165999999997</c:v>
                </c:pt>
                <c:pt idx="35333">
                  <c:v>42016.205999999998</c:v>
                </c:pt>
                <c:pt idx="35334">
                  <c:v>42016.249000000003</c:v>
                </c:pt>
                <c:pt idx="35335">
                  <c:v>42016.29</c:v>
                </c:pt>
                <c:pt idx="35336">
                  <c:v>42016.330999999998</c:v>
                </c:pt>
                <c:pt idx="35337">
                  <c:v>42016.373</c:v>
                </c:pt>
                <c:pt idx="35338">
                  <c:v>42016.415999999997</c:v>
                </c:pt>
                <c:pt idx="35339">
                  <c:v>42016.457000000002</c:v>
                </c:pt>
                <c:pt idx="35340">
                  <c:v>42016.498</c:v>
                </c:pt>
                <c:pt idx="35341">
                  <c:v>42016.54</c:v>
                </c:pt>
                <c:pt idx="35342">
                  <c:v>42016.580999999998</c:v>
                </c:pt>
                <c:pt idx="35343">
                  <c:v>42016.624000000003</c:v>
                </c:pt>
                <c:pt idx="35344">
                  <c:v>42016.665000000001</c:v>
                </c:pt>
                <c:pt idx="35345">
                  <c:v>42016.707000000002</c:v>
                </c:pt>
                <c:pt idx="35346">
                  <c:v>42016.749000000003</c:v>
                </c:pt>
                <c:pt idx="35347">
                  <c:v>42016.79</c:v>
                </c:pt>
                <c:pt idx="35348">
                  <c:v>42016.832000000002</c:v>
                </c:pt>
                <c:pt idx="35349">
                  <c:v>42016.873</c:v>
                </c:pt>
                <c:pt idx="35350">
                  <c:v>42016.913999999997</c:v>
                </c:pt>
                <c:pt idx="35351">
                  <c:v>42016.957000000002</c:v>
                </c:pt>
                <c:pt idx="35352">
                  <c:v>42016.998</c:v>
                </c:pt>
                <c:pt idx="35353">
                  <c:v>42017.040999999997</c:v>
                </c:pt>
                <c:pt idx="35354">
                  <c:v>42017.080999999998</c:v>
                </c:pt>
                <c:pt idx="35355">
                  <c:v>42017.123</c:v>
                </c:pt>
                <c:pt idx="35356">
                  <c:v>42017.165000000001</c:v>
                </c:pt>
                <c:pt idx="35357">
                  <c:v>42017.205999999998</c:v>
                </c:pt>
                <c:pt idx="35358">
                  <c:v>42017.248</c:v>
                </c:pt>
                <c:pt idx="35359">
                  <c:v>42017.29</c:v>
                </c:pt>
                <c:pt idx="35360">
                  <c:v>42017.330999999998</c:v>
                </c:pt>
                <c:pt idx="35361">
                  <c:v>42017.373</c:v>
                </c:pt>
                <c:pt idx="35362">
                  <c:v>42017.415000000001</c:v>
                </c:pt>
                <c:pt idx="35363">
                  <c:v>42017.457000000002</c:v>
                </c:pt>
                <c:pt idx="35364">
                  <c:v>42017.499000000003</c:v>
                </c:pt>
                <c:pt idx="35365">
                  <c:v>42017.540999999997</c:v>
                </c:pt>
                <c:pt idx="35366">
                  <c:v>42017.580999999998</c:v>
                </c:pt>
                <c:pt idx="35367">
                  <c:v>42017.624000000003</c:v>
                </c:pt>
                <c:pt idx="35368">
                  <c:v>42017.665000000001</c:v>
                </c:pt>
                <c:pt idx="35369">
                  <c:v>42017.705999999998</c:v>
                </c:pt>
                <c:pt idx="35370">
                  <c:v>42017.749000000003</c:v>
                </c:pt>
                <c:pt idx="35371">
                  <c:v>42017.79</c:v>
                </c:pt>
                <c:pt idx="35372">
                  <c:v>42017.832000000002</c:v>
                </c:pt>
                <c:pt idx="35373">
                  <c:v>42017.873</c:v>
                </c:pt>
                <c:pt idx="35374">
                  <c:v>42017.915000000001</c:v>
                </c:pt>
                <c:pt idx="35375">
                  <c:v>42017.957000000002</c:v>
                </c:pt>
                <c:pt idx="35376">
                  <c:v>42017.998</c:v>
                </c:pt>
                <c:pt idx="35377">
                  <c:v>42018.04</c:v>
                </c:pt>
                <c:pt idx="35378">
                  <c:v>42018.082000000002</c:v>
                </c:pt>
                <c:pt idx="35379">
                  <c:v>42018.123</c:v>
                </c:pt>
                <c:pt idx="35380">
                  <c:v>42018.165000000001</c:v>
                </c:pt>
                <c:pt idx="35381">
                  <c:v>42018.207000000002</c:v>
                </c:pt>
                <c:pt idx="35382">
                  <c:v>42018.248</c:v>
                </c:pt>
                <c:pt idx="35383">
                  <c:v>42018.29</c:v>
                </c:pt>
                <c:pt idx="35384">
                  <c:v>42018.330999999998</c:v>
                </c:pt>
                <c:pt idx="35385">
                  <c:v>42018.373</c:v>
                </c:pt>
                <c:pt idx="35386">
                  <c:v>42018.415000000001</c:v>
                </c:pt>
                <c:pt idx="35387">
                  <c:v>42018.457000000002</c:v>
                </c:pt>
                <c:pt idx="35388">
                  <c:v>42018.498</c:v>
                </c:pt>
                <c:pt idx="35389">
                  <c:v>42018.54</c:v>
                </c:pt>
                <c:pt idx="35390">
                  <c:v>42018.582000000002</c:v>
                </c:pt>
                <c:pt idx="35391">
                  <c:v>42018.623</c:v>
                </c:pt>
                <c:pt idx="35392">
                  <c:v>42018.665000000001</c:v>
                </c:pt>
                <c:pt idx="35393">
                  <c:v>42018.707000000002</c:v>
                </c:pt>
                <c:pt idx="35394">
                  <c:v>42018.748</c:v>
                </c:pt>
                <c:pt idx="35395">
                  <c:v>42018.788999999997</c:v>
                </c:pt>
                <c:pt idx="35396">
                  <c:v>42018.832000000002</c:v>
                </c:pt>
                <c:pt idx="35397">
                  <c:v>42018.873</c:v>
                </c:pt>
                <c:pt idx="35398">
                  <c:v>42018.915000000001</c:v>
                </c:pt>
                <c:pt idx="35399">
                  <c:v>42018.957000000002</c:v>
                </c:pt>
                <c:pt idx="35400">
                  <c:v>42018.998</c:v>
                </c:pt>
                <c:pt idx="35401">
                  <c:v>42019.040000000001</c:v>
                </c:pt>
                <c:pt idx="35402">
                  <c:v>42019.080999999998</c:v>
                </c:pt>
                <c:pt idx="35403">
                  <c:v>42019.123</c:v>
                </c:pt>
                <c:pt idx="35404">
                  <c:v>42019.163999999997</c:v>
                </c:pt>
                <c:pt idx="35405">
                  <c:v>42019.207000000002</c:v>
                </c:pt>
                <c:pt idx="35406">
                  <c:v>42019.248</c:v>
                </c:pt>
                <c:pt idx="35407">
                  <c:v>42019.29</c:v>
                </c:pt>
                <c:pt idx="35408">
                  <c:v>42019.330999999998</c:v>
                </c:pt>
                <c:pt idx="35409">
                  <c:v>42019.373</c:v>
                </c:pt>
                <c:pt idx="35410">
                  <c:v>42019.415999999997</c:v>
                </c:pt>
                <c:pt idx="35411">
                  <c:v>42019.457000000002</c:v>
                </c:pt>
                <c:pt idx="35412">
                  <c:v>42019.498</c:v>
                </c:pt>
                <c:pt idx="35413">
                  <c:v>42019.54</c:v>
                </c:pt>
                <c:pt idx="35414">
                  <c:v>42019.580999999998</c:v>
                </c:pt>
                <c:pt idx="35415">
                  <c:v>42019.623</c:v>
                </c:pt>
                <c:pt idx="35416">
                  <c:v>42019.663999999997</c:v>
                </c:pt>
                <c:pt idx="35417">
                  <c:v>42019.707000000002</c:v>
                </c:pt>
                <c:pt idx="35418">
                  <c:v>42019.748</c:v>
                </c:pt>
                <c:pt idx="35419">
                  <c:v>42019.79</c:v>
                </c:pt>
                <c:pt idx="35420">
                  <c:v>42019.832000000002</c:v>
                </c:pt>
                <c:pt idx="35421">
                  <c:v>42019.873</c:v>
                </c:pt>
                <c:pt idx="35422">
                  <c:v>42019.915000000001</c:v>
                </c:pt>
                <c:pt idx="35423">
                  <c:v>42019.955999999998</c:v>
                </c:pt>
                <c:pt idx="35424">
                  <c:v>42019.999000000003</c:v>
                </c:pt>
                <c:pt idx="35425">
                  <c:v>42020.04</c:v>
                </c:pt>
                <c:pt idx="35426">
                  <c:v>42020.082000000002</c:v>
                </c:pt>
                <c:pt idx="35427">
                  <c:v>42020.124000000003</c:v>
                </c:pt>
                <c:pt idx="35428">
                  <c:v>42020.163999999997</c:v>
                </c:pt>
                <c:pt idx="35429">
                  <c:v>42020.207000000002</c:v>
                </c:pt>
                <c:pt idx="35430">
                  <c:v>42020.248</c:v>
                </c:pt>
                <c:pt idx="35431">
                  <c:v>42020.288999999997</c:v>
                </c:pt>
                <c:pt idx="35432">
                  <c:v>42020.332000000002</c:v>
                </c:pt>
                <c:pt idx="35433">
                  <c:v>42020.373</c:v>
                </c:pt>
                <c:pt idx="35434">
                  <c:v>42020.415999999997</c:v>
                </c:pt>
                <c:pt idx="35435">
                  <c:v>42020.457000000002</c:v>
                </c:pt>
                <c:pt idx="35436">
                  <c:v>42020.498</c:v>
                </c:pt>
                <c:pt idx="35437">
                  <c:v>42020.54</c:v>
                </c:pt>
                <c:pt idx="35438">
                  <c:v>42020.580999999998</c:v>
                </c:pt>
                <c:pt idx="35439">
                  <c:v>42020.623</c:v>
                </c:pt>
                <c:pt idx="35440">
                  <c:v>42020.665999999997</c:v>
                </c:pt>
                <c:pt idx="35441">
                  <c:v>42020.705999999998</c:v>
                </c:pt>
                <c:pt idx="35442">
                  <c:v>42020.749000000003</c:v>
                </c:pt>
                <c:pt idx="35443">
                  <c:v>42020.788999999997</c:v>
                </c:pt>
                <c:pt idx="35444">
                  <c:v>42020.830999999998</c:v>
                </c:pt>
                <c:pt idx="35445">
                  <c:v>42020.873</c:v>
                </c:pt>
                <c:pt idx="35446">
                  <c:v>42020.915000000001</c:v>
                </c:pt>
                <c:pt idx="35447">
                  <c:v>42020.957000000002</c:v>
                </c:pt>
                <c:pt idx="35448">
                  <c:v>42020.998</c:v>
                </c:pt>
                <c:pt idx="35449">
                  <c:v>42021.04</c:v>
                </c:pt>
                <c:pt idx="35450">
                  <c:v>42021.082000000002</c:v>
                </c:pt>
                <c:pt idx="35451">
                  <c:v>42021.124000000003</c:v>
                </c:pt>
                <c:pt idx="35452">
                  <c:v>42021.165000000001</c:v>
                </c:pt>
                <c:pt idx="35453">
                  <c:v>42021.205999999998</c:v>
                </c:pt>
                <c:pt idx="35454">
                  <c:v>42021.248</c:v>
                </c:pt>
                <c:pt idx="35455">
                  <c:v>42021.29</c:v>
                </c:pt>
                <c:pt idx="35456">
                  <c:v>42021.332000000002</c:v>
                </c:pt>
                <c:pt idx="35457">
                  <c:v>42021.373</c:v>
                </c:pt>
                <c:pt idx="35458">
                  <c:v>42021.415000000001</c:v>
                </c:pt>
                <c:pt idx="35459">
                  <c:v>42021.455999999998</c:v>
                </c:pt>
                <c:pt idx="35460">
                  <c:v>42021.499000000003</c:v>
                </c:pt>
                <c:pt idx="35461">
                  <c:v>42021.54</c:v>
                </c:pt>
                <c:pt idx="35462">
                  <c:v>42021.580999999998</c:v>
                </c:pt>
                <c:pt idx="35463">
                  <c:v>42021.623</c:v>
                </c:pt>
                <c:pt idx="35464">
                  <c:v>42021.665000000001</c:v>
                </c:pt>
                <c:pt idx="35465">
                  <c:v>42021.707000000002</c:v>
                </c:pt>
                <c:pt idx="35466">
                  <c:v>42021.748</c:v>
                </c:pt>
                <c:pt idx="35467">
                  <c:v>42021.79</c:v>
                </c:pt>
                <c:pt idx="35468">
                  <c:v>42021.832000000002</c:v>
                </c:pt>
                <c:pt idx="35469">
                  <c:v>42021.873</c:v>
                </c:pt>
                <c:pt idx="35470">
                  <c:v>42021.913999999997</c:v>
                </c:pt>
                <c:pt idx="35471">
                  <c:v>42021.955999999998</c:v>
                </c:pt>
                <c:pt idx="35472">
                  <c:v>42021.998</c:v>
                </c:pt>
                <c:pt idx="35473">
                  <c:v>42022.04</c:v>
                </c:pt>
                <c:pt idx="35474">
                  <c:v>42022.080999999998</c:v>
                </c:pt>
                <c:pt idx="35475">
                  <c:v>42022.123</c:v>
                </c:pt>
                <c:pt idx="35476">
                  <c:v>42022.163999999997</c:v>
                </c:pt>
                <c:pt idx="35477">
                  <c:v>42022.207000000002</c:v>
                </c:pt>
                <c:pt idx="35478">
                  <c:v>42022.249000000003</c:v>
                </c:pt>
                <c:pt idx="35479">
                  <c:v>42022.290999999997</c:v>
                </c:pt>
                <c:pt idx="35480">
                  <c:v>42022.332000000002</c:v>
                </c:pt>
                <c:pt idx="35481">
                  <c:v>42022.373</c:v>
                </c:pt>
                <c:pt idx="35482">
                  <c:v>42022.413999999997</c:v>
                </c:pt>
                <c:pt idx="35483">
                  <c:v>42022.455999999998</c:v>
                </c:pt>
                <c:pt idx="35484">
                  <c:v>42022.498</c:v>
                </c:pt>
                <c:pt idx="35485">
                  <c:v>42022.54</c:v>
                </c:pt>
                <c:pt idx="35486">
                  <c:v>42022.580999999998</c:v>
                </c:pt>
                <c:pt idx="35487">
                  <c:v>42022.623</c:v>
                </c:pt>
                <c:pt idx="35488">
                  <c:v>42022.665000000001</c:v>
                </c:pt>
                <c:pt idx="35489">
                  <c:v>42022.705999999998</c:v>
                </c:pt>
                <c:pt idx="35490">
                  <c:v>42022.749000000003</c:v>
                </c:pt>
                <c:pt idx="35491">
                  <c:v>42022.790999999997</c:v>
                </c:pt>
                <c:pt idx="35492">
                  <c:v>42022.832000000002</c:v>
                </c:pt>
                <c:pt idx="35493">
                  <c:v>42022.874000000003</c:v>
                </c:pt>
                <c:pt idx="35494">
                  <c:v>42022.915000000001</c:v>
                </c:pt>
                <c:pt idx="35495">
                  <c:v>42022.955999999998</c:v>
                </c:pt>
                <c:pt idx="35496">
                  <c:v>42022.998</c:v>
                </c:pt>
                <c:pt idx="35497">
                  <c:v>42023.040000000001</c:v>
                </c:pt>
                <c:pt idx="35498">
                  <c:v>42023.082000000002</c:v>
                </c:pt>
                <c:pt idx="35499">
                  <c:v>42023.123</c:v>
                </c:pt>
                <c:pt idx="35500">
                  <c:v>42023.165000000001</c:v>
                </c:pt>
                <c:pt idx="35501">
                  <c:v>42023.207000000002</c:v>
                </c:pt>
                <c:pt idx="35502">
                  <c:v>42023.248</c:v>
                </c:pt>
                <c:pt idx="35503">
                  <c:v>42023.29</c:v>
                </c:pt>
                <c:pt idx="35504">
                  <c:v>42023.332000000002</c:v>
                </c:pt>
                <c:pt idx="35505">
                  <c:v>42023.373</c:v>
                </c:pt>
                <c:pt idx="35506">
                  <c:v>42023.413999999997</c:v>
                </c:pt>
                <c:pt idx="35507">
                  <c:v>42023.455999999998</c:v>
                </c:pt>
                <c:pt idx="35508">
                  <c:v>42023.499000000003</c:v>
                </c:pt>
                <c:pt idx="35509">
                  <c:v>42023.54</c:v>
                </c:pt>
                <c:pt idx="35510">
                  <c:v>42023.582000000002</c:v>
                </c:pt>
                <c:pt idx="35511">
                  <c:v>42023.624000000003</c:v>
                </c:pt>
                <c:pt idx="35512">
                  <c:v>42023.665000000001</c:v>
                </c:pt>
                <c:pt idx="35513">
                  <c:v>42023.705999999998</c:v>
                </c:pt>
                <c:pt idx="35514">
                  <c:v>42023.748</c:v>
                </c:pt>
                <c:pt idx="35515">
                  <c:v>42023.790999999997</c:v>
                </c:pt>
                <c:pt idx="35516">
                  <c:v>42023.832000000002</c:v>
                </c:pt>
                <c:pt idx="35517">
                  <c:v>42023.873</c:v>
                </c:pt>
                <c:pt idx="35518">
                  <c:v>42023.915000000001</c:v>
                </c:pt>
                <c:pt idx="35519">
                  <c:v>42023.957000000002</c:v>
                </c:pt>
                <c:pt idx="35520">
                  <c:v>42023.998</c:v>
                </c:pt>
                <c:pt idx="35521">
                  <c:v>42024.038999999997</c:v>
                </c:pt>
                <c:pt idx="35522">
                  <c:v>42024.082000000002</c:v>
                </c:pt>
                <c:pt idx="35523">
                  <c:v>42024.123</c:v>
                </c:pt>
                <c:pt idx="35524">
                  <c:v>42024.165000000001</c:v>
                </c:pt>
                <c:pt idx="35525">
                  <c:v>42024.207000000002</c:v>
                </c:pt>
                <c:pt idx="35526">
                  <c:v>42024.249000000003</c:v>
                </c:pt>
                <c:pt idx="35527">
                  <c:v>42024.288999999997</c:v>
                </c:pt>
                <c:pt idx="35528">
                  <c:v>42024.332000000002</c:v>
                </c:pt>
                <c:pt idx="35529">
                  <c:v>42024.373</c:v>
                </c:pt>
                <c:pt idx="35530">
                  <c:v>42024.415000000001</c:v>
                </c:pt>
                <c:pt idx="35531">
                  <c:v>42024.457000000002</c:v>
                </c:pt>
                <c:pt idx="35532">
                  <c:v>42024.498</c:v>
                </c:pt>
                <c:pt idx="35533">
                  <c:v>42024.54</c:v>
                </c:pt>
                <c:pt idx="35534">
                  <c:v>42024.580999999998</c:v>
                </c:pt>
                <c:pt idx="35535">
                  <c:v>42024.624000000003</c:v>
                </c:pt>
                <c:pt idx="35536">
                  <c:v>42024.665000000001</c:v>
                </c:pt>
                <c:pt idx="35537">
                  <c:v>42024.705999999998</c:v>
                </c:pt>
                <c:pt idx="35538">
                  <c:v>42024.748</c:v>
                </c:pt>
                <c:pt idx="35539">
                  <c:v>42024.788999999997</c:v>
                </c:pt>
                <c:pt idx="35540">
                  <c:v>42024.830999999998</c:v>
                </c:pt>
                <c:pt idx="35541">
                  <c:v>42024.874000000003</c:v>
                </c:pt>
                <c:pt idx="35542">
                  <c:v>42024.915000000001</c:v>
                </c:pt>
                <c:pt idx="35543">
                  <c:v>42024.955999999998</c:v>
                </c:pt>
                <c:pt idx="35544">
                  <c:v>42024.998</c:v>
                </c:pt>
                <c:pt idx="35545">
                  <c:v>42025.04</c:v>
                </c:pt>
                <c:pt idx="35546">
                  <c:v>42025.080999999998</c:v>
                </c:pt>
                <c:pt idx="35547">
                  <c:v>42025.124000000003</c:v>
                </c:pt>
                <c:pt idx="35548">
                  <c:v>42025.165999999997</c:v>
                </c:pt>
                <c:pt idx="35549">
                  <c:v>42025.207000000002</c:v>
                </c:pt>
                <c:pt idx="35550">
                  <c:v>42025.249000000003</c:v>
                </c:pt>
                <c:pt idx="35551">
                  <c:v>42025.29</c:v>
                </c:pt>
                <c:pt idx="35552">
                  <c:v>42025.330999999998</c:v>
                </c:pt>
                <c:pt idx="35553">
                  <c:v>42025.373</c:v>
                </c:pt>
                <c:pt idx="35554">
                  <c:v>42025.415000000001</c:v>
                </c:pt>
                <c:pt idx="35555">
                  <c:v>42025.457000000002</c:v>
                </c:pt>
                <c:pt idx="35556">
                  <c:v>42025.498</c:v>
                </c:pt>
                <c:pt idx="35557">
                  <c:v>42025.54</c:v>
                </c:pt>
                <c:pt idx="35558">
                  <c:v>42025.582000000002</c:v>
                </c:pt>
                <c:pt idx="35559">
                  <c:v>42025.623</c:v>
                </c:pt>
                <c:pt idx="35560">
                  <c:v>42025.665000000001</c:v>
                </c:pt>
                <c:pt idx="35561">
                  <c:v>42025.707000000002</c:v>
                </c:pt>
                <c:pt idx="35562">
                  <c:v>42025.748</c:v>
                </c:pt>
                <c:pt idx="35563">
                  <c:v>42025.79</c:v>
                </c:pt>
                <c:pt idx="35564">
                  <c:v>42025.832000000002</c:v>
                </c:pt>
                <c:pt idx="35565">
                  <c:v>42025.874000000003</c:v>
                </c:pt>
                <c:pt idx="35566">
                  <c:v>42025.915000000001</c:v>
                </c:pt>
                <c:pt idx="35567">
                  <c:v>42025.957000000002</c:v>
                </c:pt>
                <c:pt idx="35568">
                  <c:v>42025.999000000003</c:v>
                </c:pt>
                <c:pt idx="35569">
                  <c:v>42026.038999999997</c:v>
                </c:pt>
                <c:pt idx="35570">
                  <c:v>42026.080999999998</c:v>
                </c:pt>
                <c:pt idx="35571">
                  <c:v>42026.123</c:v>
                </c:pt>
                <c:pt idx="35572">
                  <c:v>42026.165000000001</c:v>
                </c:pt>
                <c:pt idx="35573">
                  <c:v>42026.207000000002</c:v>
                </c:pt>
                <c:pt idx="35574">
                  <c:v>42026.248</c:v>
                </c:pt>
                <c:pt idx="35575">
                  <c:v>42026.29</c:v>
                </c:pt>
                <c:pt idx="35576">
                  <c:v>42026.330999999998</c:v>
                </c:pt>
                <c:pt idx="35577">
                  <c:v>42026.373</c:v>
                </c:pt>
                <c:pt idx="35578">
                  <c:v>42026.415000000001</c:v>
                </c:pt>
                <c:pt idx="35579">
                  <c:v>42026.457000000002</c:v>
                </c:pt>
                <c:pt idx="35580">
                  <c:v>42026.498</c:v>
                </c:pt>
                <c:pt idx="35581">
                  <c:v>42026.538999999997</c:v>
                </c:pt>
                <c:pt idx="35582">
                  <c:v>42026.582000000002</c:v>
                </c:pt>
                <c:pt idx="35583">
                  <c:v>42026.624000000003</c:v>
                </c:pt>
                <c:pt idx="35584">
                  <c:v>42026.665000000001</c:v>
                </c:pt>
                <c:pt idx="35585">
                  <c:v>42026.705999999998</c:v>
                </c:pt>
                <c:pt idx="35586">
                  <c:v>42026.748</c:v>
                </c:pt>
                <c:pt idx="35587">
                  <c:v>42026.79</c:v>
                </c:pt>
                <c:pt idx="35588">
                  <c:v>42026.830999999998</c:v>
                </c:pt>
                <c:pt idx="35589">
                  <c:v>42026.873</c:v>
                </c:pt>
                <c:pt idx="35590">
                  <c:v>42026.913999999997</c:v>
                </c:pt>
                <c:pt idx="35591">
                  <c:v>42026.955999999998</c:v>
                </c:pt>
                <c:pt idx="35592">
                  <c:v>42026.998</c:v>
                </c:pt>
                <c:pt idx="35593">
                  <c:v>42027.040000000001</c:v>
                </c:pt>
                <c:pt idx="35594">
                  <c:v>42027.082000000002</c:v>
                </c:pt>
                <c:pt idx="35595">
                  <c:v>42027.123</c:v>
                </c:pt>
                <c:pt idx="35596">
                  <c:v>42027.163999999997</c:v>
                </c:pt>
                <c:pt idx="35597">
                  <c:v>42027.205999999998</c:v>
                </c:pt>
                <c:pt idx="35598">
                  <c:v>42027.248</c:v>
                </c:pt>
                <c:pt idx="35599">
                  <c:v>42027.288999999997</c:v>
                </c:pt>
                <c:pt idx="35600">
                  <c:v>42027.332000000002</c:v>
                </c:pt>
                <c:pt idx="35601">
                  <c:v>42027.374000000003</c:v>
                </c:pt>
                <c:pt idx="35602">
                  <c:v>42027.415000000001</c:v>
                </c:pt>
                <c:pt idx="35603">
                  <c:v>42027.457000000002</c:v>
                </c:pt>
                <c:pt idx="35604">
                  <c:v>42027.498</c:v>
                </c:pt>
                <c:pt idx="35605">
                  <c:v>42027.54</c:v>
                </c:pt>
                <c:pt idx="35606">
                  <c:v>42027.582000000002</c:v>
                </c:pt>
                <c:pt idx="35607">
                  <c:v>42027.623</c:v>
                </c:pt>
                <c:pt idx="35608">
                  <c:v>42027.665000000001</c:v>
                </c:pt>
                <c:pt idx="35609">
                  <c:v>42027.707000000002</c:v>
                </c:pt>
                <c:pt idx="35610">
                  <c:v>42027.748</c:v>
                </c:pt>
                <c:pt idx="35611">
                  <c:v>42027.790999999997</c:v>
                </c:pt>
                <c:pt idx="35612">
                  <c:v>42027.832000000002</c:v>
                </c:pt>
                <c:pt idx="35613">
                  <c:v>42027.873</c:v>
                </c:pt>
                <c:pt idx="35614">
                  <c:v>42027.915000000001</c:v>
                </c:pt>
                <c:pt idx="35615">
                  <c:v>42027.955999999998</c:v>
                </c:pt>
                <c:pt idx="35616">
                  <c:v>42027.998</c:v>
                </c:pt>
                <c:pt idx="35617">
                  <c:v>42028.04</c:v>
                </c:pt>
                <c:pt idx="35618">
                  <c:v>42028.082000000002</c:v>
                </c:pt>
                <c:pt idx="35619">
                  <c:v>42028.123</c:v>
                </c:pt>
                <c:pt idx="35620">
                  <c:v>42028.163999999997</c:v>
                </c:pt>
                <c:pt idx="35621">
                  <c:v>42028.207000000002</c:v>
                </c:pt>
                <c:pt idx="35622">
                  <c:v>42028.248</c:v>
                </c:pt>
                <c:pt idx="35623">
                  <c:v>42028.29</c:v>
                </c:pt>
                <c:pt idx="35624">
                  <c:v>42028.332000000002</c:v>
                </c:pt>
                <c:pt idx="35625">
                  <c:v>42028.373</c:v>
                </c:pt>
                <c:pt idx="35626">
                  <c:v>42028.415000000001</c:v>
                </c:pt>
                <c:pt idx="35627">
                  <c:v>42028.455999999998</c:v>
                </c:pt>
                <c:pt idx="35628">
                  <c:v>42028.498</c:v>
                </c:pt>
                <c:pt idx="35629">
                  <c:v>42028.54</c:v>
                </c:pt>
                <c:pt idx="35630">
                  <c:v>42028.580999999998</c:v>
                </c:pt>
                <c:pt idx="35631">
                  <c:v>42028.623</c:v>
                </c:pt>
                <c:pt idx="35632">
                  <c:v>42028.665000000001</c:v>
                </c:pt>
                <c:pt idx="35633">
                  <c:v>42028.707000000002</c:v>
                </c:pt>
                <c:pt idx="35634">
                  <c:v>42028.748</c:v>
                </c:pt>
                <c:pt idx="35635">
                  <c:v>42028.79</c:v>
                </c:pt>
                <c:pt idx="35636">
                  <c:v>42028.832000000002</c:v>
                </c:pt>
                <c:pt idx="35637">
                  <c:v>42028.873</c:v>
                </c:pt>
                <c:pt idx="35638">
                  <c:v>42028.915000000001</c:v>
                </c:pt>
                <c:pt idx="35639">
                  <c:v>42028.957000000002</c:v>
                </c:pt>
                <c:pt idx="35640">
                  <c:v>42028.999000000003</c:v>
                </c:pt>
                <c:pt idx="35641">
                  <c:v>42029.04</c:v>
                </c:pt>
                <c:pt idx="35642">
                  <c:v>42029.082000000002</c:v>
                </c:pt>
                <c:pt idx="35643">
                  <c:v>42029.123</c:v>
                </c:pt>
                <c:pt idx="35644">
                  <c:v>42029.165000000001</c:v>
                </c:pt>
                <c:pt idx="35645">
                  <c:v>42029.205999999998</c:v>
                </c:pt>
                <c:pt idx="35646">
                  <c:v>42029.249000000003</c:v>
                </c:pt>
                <c:pt idx="35647">
                  <c:v>42029.290999999997</c:v>
                </c:pt>
                <c:pt idx="35648">
                  <c:v>42029.332000000002</c:v>
                </c:pt>
                <c:pt idx="35649">
                  <c:v>42029.373</c:v>
                </c:pt>
                <c:pt idx="35650">
                  <c:v>42029.415999999997</c:v>
                </c:pt>
                <c:pt idx="35651">
                  <c:v>42029.455999999998</c:v>
                </c:pt>
                <c:pt idx="35652">
                  <c:v>42029.499000000003</c:v>
                </c:pt>
                <c:pt idx="35653">
                  <c:v>42029.54</c:v>
                </c:pt>
                <c:pt idx="35654">
                  <c:v>42029.582000000002</c:v>
                </c:pt>
                <c:pt idx="35655">
                  <c:v>42029.623</c:v>
                </c:pt>
                <c:pt idx="35656">
                  <c:v>42029.665000000001</c:v>
                </c:pt>
                <c:pt idx="35657">
                  <c:v>42029.707000000002</c:v>
                </c:pt>
                <c:pt idx="35658">
                  <c:v>42029.748</c:v>
                </c:pt>
                <c:pt idx="35659">
                  <c:v>42029.79</c:v>
                </c:pt>
                <c:pt idx="35660">
                  <c:v>42029.830999999998</c:v>
                </c:pt>
                <c:pt idx="35661">
                  <c:v>42029.874000000003</c:v>
                </c:pt>
                <c:pt idx="35662">
                  <c:v>42029.915000000001</c:v>
                </c:pt>
                <c:pt idx="35663">
                  <c:v>42029.957000000002</c:v>
                </c:pt>
                <c:pt idx="35664">
                  <c:v>42029.998</c:v>
                </c:pt>
                <c:pt idx="35665">
                  <c:v>42030.04</c:v>
                </c:pt>
                <c:pt idx="35666">
                  <c:v>42030.082000000002</c:v>
                </c:pt>
                <c:pt idx="35667">
                  <c:v>42030.123</c:v>
                </c:pt>
                <c:pt idx="35668">
                  <c:v>42030.165000000001</c:v>
                </c:pt>
                <c:pt idx="35669">
                  <c:v>42030.207000000002</c:v>
                </c:pt>
                <c:pt idx="35670">
                  <c:v>42030.248</c:v>
                </c:pt>
                <c:pt idx="35671">
                  <c:v>42030.29</c:v>
                </c:pt>
                <c:pt idx="35672">
                  <c:v>42030.332000000002</c:v>
                </c:pt>
                <c:pt idx="35673">
                  <c:v>42030.373</c:v>
                </c:pt>
                <c:pt idx="35674">
                  <c:v>42030.415999999997</c:v>
                </c:pt>
                <c:pt idx="35675">
                  <c:v>42030.457000000002</c:v>
                </c:pt>
                <c:pt idx="35676">
                  <c:v>42030.498</c:v>
                </c:pt>
                <c:pt idx="35677">
                  <c:v>42030.54</c:v>
                </c:pt>
                <c:pt idx="35678">
                  <c:v>42030.582000000002</c:v>
                </c:pt>
                <c:pt idx="35679">
                  <c:v>42030.623</c:v>
                </c:pt>
                <c:pt idx="35680">
                  <c:v>42030.663999999997</c:v>
                </c:pt>
                <c:pt idx="35681">
                  <c:v>42030.707000000002</c:v>
                </c:pt>
                <c:pt idx="35682">
                  <c:v>42030.748</c:v>
                </c:pt>
                <c:pt idx="35683">
                  <c:v>42030.79</c:v>
                </c:pt>
                <c:pt idx="35684">
                  <c:v>42030.830999999998</c:v>
                </c:pt>
                <c:pt idx="35685">
                  <c:v>42030.873</c:v>
                </c:pt>
                <c:pt idx="35686">
                  <c:v>42030.915000000001</c:v>
                </c:pt>
                <c:pt idx="35687">
                  <c:v>42030.955999999998</c:v>
                </c:pt>
                <c:pt idx="35688">
                  <c:v>42030.998</c:v>
                </c:pt>
                <c:pt idx="35689">
                  <c:v>42031.040000000001</c:v>
                </c:pt>
                <c:pt idx="35690">
                  <c:v>42031.082000000002</c:v>
                </c:pt>
                <c:pt idx="35691">
                  <c:v>42031.124000000003</c:v>
                </c:pt>
                <c:pt idx="35692">
                  <c:v>42031.165000000001</c:v>
                </c:pt>
                <c:pt idx="35693">
                  <c:v>42031.205999999998</c:v>
                </c:pt>
                <c:pt idx="35694">
                  <c:v>42031.248</c:v>
                </c:pt>
                <c:pt idx="35695">
                  <c:v>42031.29</c:v>
                </c:pt>
                <c:pt idx="35696">
                  <c:v>42031.330999999998</c:v>
                </c:pt>
                <c:pt idx="35697">
                  <c:v>42031.374000000003</c:v>
                </c:pt>
                <c:pt idx="35698">
                  <c:v>42031.415000000001</c:v>
                </c:pt>
                <c:pt idx="35699">
                  <c:v>42031.455999999998</c:v>
                </c:pt>
                <c:pt idx="35700">
                  <c:v>42031.498</c:v>
                </c:pt>
                <c:pt idx="35701">
                  <c:v>42031.54</c:v>
                </c:pt>
                <c:pt idx="35702">
                  <c:v>42031.582000000002</c:v>
                </c:pt>
                <c:pt idx="35703">
                  <c:v>42031.624000000003</c:v>
                </c:pt>
                <c:pt idx="35704">
                  <c:v>42031.665000000001</c:v>
                </c:pt>
                <c:pt idx="35705">
                  <c:v>42031.705999999998</c:v>
                </c:pt>
                <c:pt idx="35706">
                  <c:v>42031.748</c:v>
                </c:pt>
                <c:pt idx="35707">
                  <c:v>42031.79</c:v>
                </c:pt>
                <c:pt idx="35708">
                  <c:v>42031.830999999998</c:v>
                </c:pt>
                <c:pt idx="35709">
                  <c:v>42031.873</c:v>
                </c:pt>
                <c:pt idx="35710">
                  <c:v>42031.915000000001</c:v>
                </c:pt>
                <c:pt idx="35711">
                  <c:v>42031.955999999998</c:v>
                </c:pt>
                <c:pt idx="35712">
                  <c:v>42031.998</c:v>
                </c:pt>
                <c:pt idx="35713">
                  <c:v>42032.04</c:v>
                </c:pt>
                <c:pt idx="35714">
                  <c:v>42032.080999999998</c:v>
                </c:pt>
                <c:pt idx="35715">
                  <c:v>42032.124000000003</c:v>
                </c:pt>
                <c:pt idx="35716">
                  <c:v>42032.163999999997</c:v>
                </c:pt>
                <c:pt idx="35717">
                  <c:v>42032.205999999998</c:v>
                </c:pt>
                <c:pt idx="35718">
                  <c:v>42032.248</c:v>
                </c:pt>
                <c:pt idx="35719">
                  <c:v>42032.288999999997</c:v>
                </c:pt>
                <c:pt idx="35720">
                  <c:v>42032.330999999998</c:v>
                </c:pt>
                <c:pt idx="35721">
                  <c:v>42032.373</c:v>
                </c:pt>
                <c:pt idx="35722">
                  <c:v>42032.415000000001</c:v>
                </c:pt>
                <c:pt idx="35723">
                  <c:v>42032.455999999998</c:v>
                </c:pt>
                <c:pt idx="35724">
                  <c:v>42032.498</c:v>
                </c:pt>
                <c:pt idx="35725">
                  <c:v>42032.538999999997</c:v>
                </c:pt>
                <c:pt idx="35726">
                  <c:v>42032.580999999998</c:v>
                </c:pt>
                <c:pt idx="35727">
                  <c:v>42032.623</c:v>
                </c:pt>
                <c:pt idx="35728">
                  <c:v>42032.665000000001</c:v>
                </c:pt>
                <c:pt idx="35729">
                  <c:v>42032.705999999998</c:v>
                </c:pt>
                <c:pt idx="35730">
                  <c:v>42032.748</c:v>
                </c:pt>
                <c:pt idx="35731">
                  <c:v>42032.79</c:v>
                </c:pt>
                <c:pt idx="35732">
                  <c:v>42032.832000000002</c:v>
                </c:pt>
                <c:pt idx="35733">
                  <c:v>42032.873</c:v>
                </c:pt>
                <c:pt idx="35734">
                  <c:v>42032.915000000001</c:v>
                </c:pt>
                <c:pt idx="35735">
                  <c:v>42032.957000000002</c:v>
                </c:pt>
                <c:pt idx="35736">
                  <c:v>42032.998</c:v>
                </c:pt>
                <c:pt idx="35737">
                  <c:v>42033.04</c:v>
                </c:pt>
                <c:pt idx="35738">
                  <c:v>42033.082000000002</c:v>
                </c:pt>
                <c:pt idx="35739">
                  <c:v>42033.123</c:v>
                </c:pt>
                <c:pt idx="35740">
                  <c:v>42033.165000000001</c:v>
                </c:pt>
                <c:pt idx="35741">
                  <c:v>42033.207000000002</c:v>
                </c:pt>
                <c:pt idx="35742">
                  <c:v>42033.248</c:v>
                </c:pt>
                <c:pt idx="35743">
                  <c:v>42033.29</c:v>
                </c:pt>
                <c:pt idx="35744">
                  <c:v>42033.330999999998</c:v>
                </c:pt>
                <c:pt idx="35745">
                  <c:v>42033.373</c:v>
                </c:pt>
                <c:pt idx="35746">
                  <c:v>42033.415000000001</c:v>
                </c:pt>
                <c:pt idx="35747">
                  <c:v>42033.455999999998</c:v>
                </c:pt>
                <c:pt idx="35748">
                  <c:v>42033.498</c:v>
                </c:pt>
                <c:pt idx="35749">
                  <c:v>42033.538999999997</c:v>
                </c:pt>
                <c:pt idx="35750">
                  <c:v>42033.580999999998</c:v>
                </c:pt>
                <c:pt idx="35751">
                  <c:v>42033.623</c:v>
                </c:pt>
                <c:pt idx="35752">
                  <c:v>42033.663999999997</c:v>
                </c:pt>
                <c:pt idx="35753">
                  <c:v>42033.705999999998</c:v>
                </c:pt>
                <c:pt idx="35754">
                  <c:v>42033.748</c:v>
                </c:pt>
                <c:pt idx="35755">
                  <c:v>42033.79</c:v>
                </c:pt>
                <c:pt idx="35756">
                  <c:v>42033.830999999998</c:v>
                </c:pt>
                <c:pt idx="35757">
                  <c:v>42033.873</c:v>
                </c:pt>
                <c:pt idx="35758">
                  <c:v>42033.915000000001</c:v>
                </c:pt>
                <c:pt idx="35759">
                  <c:v>42033.957000000002</c:v>
                </c:pt>
                <c:pt idx="35760">
                  <c:v>42033.998</c:v>
                </c:pt>
                <c:pt idx="35761">
                  <c:v>42034.04</c:v>
                </c:pt>
                <c:pt idx="35762">
                  <c:v>42034.082000000002</c:v>
                </c:pt>
                <c:pt idx="35763">
                  <c:v>42034.123</c:v>
                </c:pt>
                <c:pt idx="35764">
                  <c:v>42034.165000000001</c:v>
                </c:pt>
                <c:pt idx="35765">
                  <c:v>42034.205999999998</c:v>
                </c:pt>
                <c:pt idx="35766">
                  <c:v>42034.248</c:v>
                </c:pt>
                <c:pt idx="35767">
                  <c:v>42034.29</c:v>
                </c:pt>
                <c:pt idx="35768">
                  <c:v>42034.332000000002</c:v>
                </c:pt>
                <c:pt idx="35769">
                  <c:v>42034.373</c:v>
                </c:pt>
                <c:pt idx="35770">
                  <c:v>42034.415000000001</c:v>
                </c:pt>
                <c:pt idx="35771">
                  <c:v>42034.457000000002</c:v>
                </c:pt>
                <c:pt idx="35772">
                  <c:v>42034.498</c:v>
                </c:pt>
                <c:pt idx="35773">
                  <c:v>42034.538999999997</c:v>
                </c:pt>
                <c:pt idx="35774">
                  <c:v>42034.582000000002</c:v>
                </c:pt>
                <c:pt idx="35775">
                  <c:v>42034.623</c:v>
                </c:pt>
                <c:pt idx="35776">
                  <c:v>42034.665000000001</c:v>
                </c:pt>
                <c:pt idx="35777">
                  <c:v>42034.705999999998</c:v>
                </c:pt>
                <c:pt idx="35778">
                  <c:v>42034.748</c:v>
                </c:pt>
                <c:pt idx="35779">
                  <c:v>42034.790999999997</c:v>
                </c:pt>
                <c:pt idx="35780">
                  <c:v>42034.832000000002</c:v>
                </c:pt>
                <c:pt idx="35781">
                  <c:v>42034.874000000003</c:v>
                </c:pt>
                <c:pt idx="35782">
                  <c:v>42034.915000000001</c:v>
                </c:pt>
                <c:pt idx="35783">
                  <c:v>42034.955999999998</c:v>
                </c:pt>
                <c:pt idx="35784">
                  <c:v>42034.999000000003</c:v>
                </c:pt>
                <c:pt idx="35785">
                  <c:v>42035.040000000001</c:v>
                </c:pt>
                <c:pt idx="35786">
                  <c:v>42035.080999999998</c:v>
                </c:pt>
                <c:pt idx="35787">
                  <c:v>42035.123</c:v>
                </c:pt>
                <c:pt idx="35788">
                  <c:v>42035.163999999997</c:v>
                </c:pt>
                <c:pt idx="35789">
                  <c:v>42035.207000000002</c:v>
                </c:pt>
                <c:pt idx="35790">
                  <c:v>42035.249000000003</c:v>
                </c:pt>
                <c:pt idx="35791">
                  <c:v>42035.29</c:v>
                </c:pt>
                <c:pt idx="35792">
                  <c:v>42035.330999999998</c:v>
                </c:pt>
                <c:pt idx="35793">
                  <c:v>42035.373</c:v>
                </c:pt>
                <c:pt idx="35794">
                  <c:v>42035.415000000001</c:v>
                </c:pt>
                <c:pt idx="35795">
                  <c:v>42035.457000000002</c:v>
                </c:pt>
                <c:pt idx="35796">
                  <c:v>42035.498</c:v>
                </c:pt>
                <c:pt idx="35797">
                  <c:v>42035.54</c:v>
                </c:pt>
                <c:pt idx="35798">
                  <c:v>42035.582000000002</c:v>
                </c:pt>
                <c:pt idx="35799">
                  <c:v>42035.623</c:v>
                </c:pt>
                <c:pt idx="35800">
                  <c:v>42035.663999999997</c:v>
                </c:pt>
                <c:pt idx="35801">
                  <c:v>42035.707000000002</c:v>
                </c:pt>
                <c:pt idx="35802">
                  <c:v>42035.748</c:v>
                </c:pt>
                <c:pt idx="35803">
                  <c:v>42035.79</c:v>
                </c:pt>
                <c:pt idx="35804">
                  <c:v>42035.832000000002</c:v>
                </c:pt>
                <c:pt idx="35805">
                  <c:v>42035.873</c:v>
                </c:pt>
                <c:pt idx="35806">
                  <c:v>42035.915000000001</c:v>
                </c:pt>
                <c:pt idx="35807">
                  <c:v>42035.955999999998</c:v>
                </c:pt>
                <c:pt idx="35808">
                  <c:v>42035.999000000003</c:v>
                </c:pt>
                <c:pt idx="35809">
                  <c:v>42036.04</c:v>
                </c:pt>
                <c:pt idx="35810">
                  <c:v>42036.082000000002</c:v>
                </c:pt>
                <c:pt idx="35811">
                  <c:v>42036.123</c:v>
                </c:pt>
                <c:pt idx="35812">
                  <c:v>42036.165000000001</c:v>
                </c:pt>
                <c:pt idx="35813">
                  <c:v>42036.207000000002</c:v>
                </c:pt>
                <c:pt idx="35814">
                  <c:v>42036.249000000003</c:v>
                </c:pt>
                <c:pt idx="35815">
                  <c:v>42036.29</c:v>
                </c:pt>
                <c:pt idx="35816">
                  <c:v>42036.332000000002</c:v>
                </c:pt>
                <c:pt idx="35817">
                  <c:v>42036.373</c:v>
                </c:pt>
                <c:pt idx="35818">
                  <c:v>42036.415000000001</c:v>
                </c:pt>
                <c:pt idx="35819">
                  <c:v>42036.457000000002</c:v>
                </c:pt>
                <c:pt idx="35820">
                  <c:v>42036.498</c:v>
                </c:pt>
                <c:pt idx="35821">
                  <c:v>42036.54</c:v>
                </c:pt>
                <c:pt idx="35822">
                  <c:v>42036.582000000002</c:v>
                </c:pt>
                <c:pt idx="35823">
                  <c:v>42036.624000000003</c:v>
                </c:pt>
                <c:pt idx="35824">
                  <c:v>42036.663999999997</c:v>
                </c:pt>
                <c:pt idx="35825">
                  <c:v>42036.707000000002</c:v>
                </c:pt>
                <c:pt idx="35826">
                  <c:v>42036.748</c:v>
                </c:pt>
                <c:pt idx="35827">
                  <c:v>42036.79</c:v>
                </c:pt>
                <c:pt idx="35828">
                  <c:v>42036.832000000002</c:v>
                </c:pt>
                <c:pt idx="35829">
                  <c:v>42036.873</c:v>
                </c:pt>
                <c:pt idx="35830">
                  <c:v>42036.913999999997</c:v>
                </c:pt>
                <c:pt idx="35831">
                  <c:v>42036.957000000002</c:v>
                </c:pt>
                <c:pt idx="35832">
                  <c:v>42036.999000000003</c:v>
                </c:pt>
                <c:pt idx="35833">
                  <c:v>42037.04</c:v>
                </c:pt>
                <c:pt idx="35834">
                  <c:v>42037.080999999998</c:v>
                </c:pt>
                <c:pt idx="35835">
                  <c:v>42037.124000000003</c:v>
                </c:pt>
                <c:pt idx="35836">
                  <c:v>42037.165000000001</c:v>
                </c:pt>
                <c:pt idx="35837">
                  <c:v>42037.205999999998</c:v>
                </c:pt>
                <c:pt idx="35838">
                  <c:v>42037.249000000003</c:v>
                </c:pt>
                <c:pt idx="35839">
                  <c:v>42037.29</c:v>
                </c:pt>
                <c:pt idx="35840">
                  <c:v>42037.332000000002</c:v>
                </c:pt>
                <c:pt idx="35841">
                  <c:v>42037.374000000003</c:v>
                </c:pt>
                <c:pt idx="35842">
                  <c:v>42037.415000000001</c:v>
                </c:pt>
                <c:pt idx="35843">
                  <c:v>42037.455999999998</c:v>
                </c:pt>
                <c:pt idx="35844">
                  <c:v>42037.498</c:v>
                </c:pt>
                <c:pt idx="35845">
                  <c:v>42037.54</c:v>
                </c:pt>
                <c:pt idx="35846">
                  <c:v>42037.580999999998</c:v>
                </c:pt>
                <c:pt idx="35847">
                  <c:v>42037.623</c:v>
                </c:pt>
                <c:pt idx="35848">
                  <c:v>42037.665000000001</c:v>
                </c:pt>
                <c:pt idx="35849">
                  <c:v>42037.707000000002</c:v>
                </c:pt>
                <c:pt idx="35850">
                  <c:v>42037.749000000003</c:v>
                </c:pt>
                <c:pt idx="35851">
                  <c:v>42037.79</c:v>
                </c:pt>
                <c:pt idx="35852">
                  <c:v>42037.830999999998</c:v>
                </c:pt>
                <c:pt idx="35853">
                  <c:v>42037.873</c:v>
                </c:pt>
                <c:pt idx="35854">
                  <c:v>42037.915000000001</c:v>
                </c:pt>
                <c:pt idx="35855">
                  <c:v>42037.957000000002</c:v>
                </c:pt>
                <c:pt idx="35856">
                  <c:v>42037.998</c:v>
                </c:pt>
                <c:pt idx="35857">
                  <c:v>42038.04</c:v>
                </c:pt>
                <c:pt idx="35858">
                  <c:v>42038.080999999998</c:v>
                </c:pt>
                <c:pt idx="35859">
                  <c:v>42038.123</c:v>
                </c:pt>
                <c:pt idx="35860">
                  <c:v>42038.165000000001</c:v>
                </c:pt>
                <c:pt idx="35861">
                  <c:v>42038.207000000002</c:v>
                </c:pt>
                <c:pt idx="35862">
                  <c:v>42038.248</c:v>
                </c:pt>
                <c:pt idx="35863">
                  <c:v>42038.288999999997</c:v>
                </c:pt>
                <c:pt idx="35864">
                  <c:v>42038.330999999998</c:v>
                </c:pt>
                <c:pt idx="35865">
                  <c:v>42038.373</c:v>
                </c:pt>
                <c:pt idx="35866">
                  <c:v>42038.415000000001</c:v>
                </c:pt>
                <c:pt idx="35867">
                  <c:v>42038.455999999998</c:v>
                </c:pt>
                <c:pt idx="35868">
                  <c:v>42038.498</c:v>
                </c:pt>
                <c:pt idx="35869">
                  <c:v>42038.54</c:v>
                </c:pt>
                <c:pt idx="35870">
                  <c:v>42038.582000000002</c:v>
                </c:pt>
                <c:pt idx="35871">
                  <c:v>42038.623</c:v>
                </c:pt>
                <c:pt idx="35872">
                  <c:v>42038.663999999997</c:v>
                </c:pt>
                <c:pt idx="35873">
                  <c:v>42038.705999999998</c:v>
                </c:pt>
                <c:pt idx="35874">
                  <c:v>42038.748</c:v>
                </c:pt>
                <c:pt idx="35875">
                  <c:v>42038.79</c:v>
                </c:pt>
                <c:pt idx="35876">
                  <c:v>42038.830999999998</c:v>
                </c:pt>
                <c:pt idx="35877">
                  <c:v>42038.873</c:v>
                </c:pt>
                <c:pt idx="35878">
                  <c:v>42038.913999999997</c:v>
                </c:pt>
                <c:pt idx="35879">
                  <c:v>42038.957000000002</c:v>
                </c:pt>
                <c:pt idx="35880">
                  <c:v>42038.998</c:v>
                </c:pt>
                <c:pt idx="35881">
                  <c:v>42039.040000000001</c:v>
                </c:pt>
                <c:pt idx="35882">
                  <c:v>42039.080999999998</c:v>
                </c:pt>
                <c:pt idx="35883">
                  <c:v>42039.123</c:v>
                </c:pt>
                <c:pt idx="35884">
                  <c:v>42039.165000000001</c:v>
                </c:pt>
                <c:pt idx="35885">
                  <c:v>42039.205999999998</c:v>
                </c:pt>
                <c:pt idx="35886">
                  <c:v>42039.248</c:v>
                </c:pt>
                <c:pt idx="35887">
                  <c:v>42039.29</c:v>
                </c:pt>
                <c:pt idx="35888">
                  <c:v>42039.332000000002</c:v>
                </c:pt>
                <c:pt idx="35889">
                  <c:v>42039.373</c:v>
                </c:pt>
                <c:pt idx="35890">
                  <c:v>42039.415000000001</c:v>
                </c:pt>
                <c:pt idx="35891">
                  <c:v>42039.455999999998</c:v>
                </c:pt>
                <c:pt idx="35892">
                  <c:v>42039.498</c:v>
                </c:pt>
                <c:pt idx="35893">
                  <c:v>42039.538999999997</c:v>
                </c:pt>
                <c:pt idx="35894">
                  <c:v>42039.580999999998</c:v>
                </c:pt>
                <c:pt idx="35895">
                  <c:v>42039.623</c:v>
                </c:pt>
                <c:pt idx="35896">
                  <c:v>42039.665000000001</c:v>
                </c:pt>
                <c:pt idx="35897">
                  <c:v>42039.707000000002</c:v>
                </c:pt>
                <c:pt idx="35898">
                  <c:v>42039.748</c:v>
                </c:pt>
                <c:pt idx="35899">
                  <c:v>42039.79</c:v>
                </c:pt>
                <c:pt idx="35900">
                  <c:v>42039.830999999998</c:v>
                </c:pt>
                <c:pt idx="35901">
                  <c:v>42039.873</c:v>
                </c:pt>
                <c:pt idx="35902">
                  <c:v>42039.915000000001</c:v>
                </c:pt>
                <c:pt idx="35903">
                  <c:v>42039.957000000002</c:v>
                </c:pt>
                <c:pt idx="35904">
                  <c:v>42039.998</c:v>
                </c:pt>
                <c:pt idx="35905">
                  <c:v>42040.038999999997</c:v>
                </c:pt>
                <c:pt idx="35906">
                  <c:v>42040.080999999998</c:v>
                </c:pt>
                <c:pt idx="35907">
                  <c:v>42040.123</c:v>
                </c:pt>
                <c:pt idx="35908">
                  <c:v>42040.163999999997</c:v>
                </c:pt>
                <c:pt idx="35909">
                  <c:v>42040.205999999998</c:v>
                </c:pt>
                <c:pt idx="35910">
                  <c:v>42040.248</c:v>
                </c:pt>
                <c:pt idx="35911">
                  <c:v>42040.29</c:v>
                </c:pt>
                <c:pt idx="35912">
                  <c:v>42040.332000000002</c:v>
                </c:pt>
                <c:pt idx="35913">
                  <c:v>42040.373</c:v>
                </c:pt>
                <c:pt idx="35914">
                  <c:v>42040.415000000001</c:v>
                </c:pt>
                <c:pt idx="35915">
                  <c:v>42040.455999999998</c:v>
                </c:pt>
                <c:pt idx="35916">
                  <c:v>42040.498</c:v>
                </c:pt>
                <c:pt idx="35917">
                  <c:v>42040.538999999997</c:v>
                </c:pt>
                <c:pt idx="35918">
                  <c:v>42040.580999999998</c:v>
                </c:pt>
                <c:pt idx="35919">
                  <c:v>42040.623</c:v>
                </c:pt>
                <c:pt idx="35920">
                  <c:v>42040.665000000001</c:v>
                </c:pt>
                <c:pt idx="35921">
                  <c:v>42040.707000000002</c:v>
                </c:pt>
                <c:pt idx="35922">
                  <c:v>42040.748</c:v>
                </c:pt>
                <c:pt idx="35923">
                  <c:v>42040.79</c:v>
                </c:pt>
                <c:pt idx="35924">
                  <c:v>42040.830999999998</c:v>
                </c:pt>
                <c:pt idx="35925">
                  <c:v>42040.873</c:v>
                </c:pt>
                <c:pt idx="35926">
                  <c:v>42040.915000000001</c:v>
                </c:pt>
                <c:pt idx="35927">
                  <c:v>42040.955999999998</c:v>
                </c:pt>
                <c:pt idx="35928">
                  <c:v>42040.998</c:v>
                </c:pt>
                <c:pt idx="35929">
                  <c:v>42041.04</c:v>
                </c:pt>
                <c:pt idx="35930">
                  <c:v>42041.080999999998</c:v>
                </c:pt>
                <c:pt idx="35931">
                  <c:v>42041.123</c:v>
                </c:pt>
                <c:pt idx="35932">
                  <c:v>42041.165000000001</c:v>
                </c:pt>
                <c:pt idx="35933">
                  <c:v>42041.205999999998</c:v>
                </c:pt>
                <c:pt idx="35934">
                  <c:v>42041.248</c:v>
                </c:pt>
                <c:pt idx="35935">
                  <c:v>42041.288999999997</c:v>
                </c:pt>
                <c:pt idx="35936">
                  <c:v>42041.330999999998</c:v>
                </c:pt>
                <c:pt idx="35937">
                  <c:v>42041.373</c:v>
                </c:pt>
                <c:pt idx="35938">
                  <c:v>42041.413999999997</c:v>
                </c:pt>
                <c:pt idx="35939">
                  <c:v>42041.455999999998</c:v>
                </c:pt>
                <c:pt idx="35940">
                  <c:v>42041.498</c:v>
                </c:pt>
                <c:pt idx="35941">
                  <c:v>42041.54</c:v>
                </c:pt>
                <c:pt idx="35942">
                  <c:v>42041.582000000002</c:v>
                </c:pt>
                <c:pt idx="35943">
                  <c:v>42041.623</c:v>
                </c:pt>
                <c:pt idx="35944">
                  <c:v>42041.665000000001</c:v>
                </c:pt>
                <c:pt idx="35945">
                  <c:v>42041.707000000002</c:v>
                </c:pt>
                <c:pt idx="35946">
                  <c:v>42041.748</c:v>
                </c:pt>
                <c:pt idx="35947">
                  <c:v>42041.788999999997</c:v>
                </c:pt>
                <c:pt idx="35948">
                  <c:v>42041.830999999998</c:v>
                </c:pt>
                <c:pt idx="35949">
                  <c:v>42041.873</c:v>
                </c:pt>
                <c:pt idx="35950">
                  <c:v>42041.913999999997</c:v>
                </c:pt>
                <c:pt idx="35951">
                  <c:v>42041.955999999998</c:v>
                </c:pt>
                <c:pt idx="35952">
                  <c:v>42041.998</c:v>
                </c:pt>
                <c:pt idx="35953">
                  <c:v>42042.04</c:v>
                </c:pt>
                <c:pt idx="35954">
                  <c:v>42042.080999999998</c:v>
                </c:pt>
                <c:pt idx="35955">
                  <c:v>42042.123</c:v>
                </c:pt>
                <c:pt idx="35956">
                  <c:v>42042.163999999997</c:v>
                </c:pt>
                <c:pt idx="35957">
                  <c:v>42042.205999999998</c:v>
                </c:pt>
                <c:pt idx="35958">
                  <c:v>42042.248</c:v>
                </c:pt>
                <c:pt idx="35959">
                  <c:v>42042.29</c:v>
                </c:pt>
                <c:pt idx="35960">
                  <c:v>42042.332000000002</c:v>
                </c:pt>
                <c:pt idx="35961">
                  <c:v>42042.373</c:v>
                </c:pt>
                <c:pt idx="35962">
                  <c:v>42042.415000000001</c:v>
                </c:pt>
                <c:pt idx="35963">
                  <c:v>42042.455999999998</c:v>
                </c:pt>
                <c:pt idx="35964">
                  <c:v>42042.498</c:v>
                </c:pt>
                <c:pt idx="35965">
                  <c:v>42042.54</c:v>
                </c:pt>
                <c:pt idx="35966">
                  <c:v>42042.580999999998</c:v>
                </c:pt>
                <c:pt idx="35967">
                  <c:v>42042.623</c:v>
                </c:pt>
                <c:pt idx="35968">
                  <c:v>42042.665000000001</c:v>
                </c:pt>
                <c:pt idx="35969">
                  <c:v>42042.707000000002</c:v>
                </c:pt>
                <c:pt idx="35970">
                  <c:v>42042.748</c:v>
                </c:pt>
                <c:pt idx="35971">
                  <c:v>42042.79</c:v>
                </c:pt>
                <c:pt idx="35972">
                  <c:v>42042.830999999998</c:v>
                </c:pt>
                <c:pt idx="35973">
                  <c:v>42042.873</c:v>
                </c:pt>
                <c:pt idx="35974">
                  <c:v>42042.913999999997</c:v>
                </c:pt>
                <c:pt idx="35975">
                  <c:v>42042.955999999998</c:v>
                </c:pt>
                <c:pt idx="35976">
                  <c:v>42042.998</c:v>
                </c:pt>
                <c:pt idx="35977">
                  <c:v>42043.040000000001</c:v>
                </c:pt>
                <c:pt idx="35978">
                  <c:v>42043.080999999998</c:v>
                </c:pt>
                <c:pt idx="35979">
                  <c:v>42043.123</c:v>
                </c:pt>
                <c:pt idx="35980">
                  <c:v>42043.165000000001</c:v>
                </c:pt>
                <c:pt idx="35981">
                  <c:v>42043.205999999998</c:v>
                </c:pt>
                <c:pt idx="35982">
                  <c:v>42043.248</c:v>
                </c:pt>
                <c:pt idx="35983">
                  <c:v>42043.29</c:v>
                </c:pt>
                <c:pt idx="35984">
                  <c:v>42043.332000000002</c:v>
                </c:pt>
                <c:pt idx="35985">
                  <c:v>42043.373</c:v>
                </c:pt>
                <c:pt idx="35986">
                  <c:v>42043.415000000001</c:v>
                </c:pt>
                <c:pt idx="35987">
                  <c:v>42043.455999999998</c:v>
                </c:pt>
                <c:pt idx="35988">
                  <c:v>42043.498</c:v>
                </c:pt>
                <c:pt idx="35989">
                  <c:v>42043.54</c:v>
                </c:pt>
                <c:pt idx="35990">
                  <c:v>42043.580999999998</c:v>
                </c:pt>
                <c:pt idx="35991">
                  <c:v>42043.623</c:v>
                </c:pt>
                <c:pt idx="35992">
                  <c:v>42043.665000000001</c:v>
                </c:pt>
                <c:pt idx="35993">
                  <c:v>42043.705999999998</c:v>
                </c:pt>
                <c:pt idx="35994">
                  <c:v>42043.748</c:v>
                </c:pt>
                <c:pt idx="35995">
                  <c:v>42043.788999999997</c:v>
                </c:pt>
                <c:pt idx="35996">
                  <c:v>42043.830999999998</c:v>
                </c:pt>
                <c:pt idx="35997">
                  <c:v>42043.873</c:v>
                </c:pt>
                <c:pt idx="35998">
                  <c:v>42043.915000000001</c:v>
                </c:pt>
                <c:pt idx="35999">
                  <c:v>42043.955999999998</c:v>
                </c:pt>
                <c:pt idx="36000">
                  <c:v>42043.998</c:v>
                </c:pt>
                <c:pt idx="36001">
                  <c:v>42044.04</c:v>
                </c:pt>
                <c:pt idx="36002">
                  <c:v>42044.082000000002</c:v>
                </c:pt>
                <c:pt idx="36003">
                  <c:v>42044.123</c:v>
                </c:pt>
                <c:pt idx="36004">
                  <c:v>42044.165000000001</c:v>
                </c:pt>
                <c:pt idx="36005">
                  <c:v>42044.205999999998</c:v>
                </c:pt>
                <c:pt idx="36006">
                  <c:v>42044.248</c:v>
                </c:pt>
                <c:pt idx="36007">
                  <c:v>42044.288999999997</c:v>
                </c:pt>
                <c:pt idx="36008">
                  <c:v>42044.330999999998</c:v>
                </c:pt>
                <c:pt idx="36009">
                  <c:v>42044.373</c:v>
                </c:pt>
                <c:pt idx="36010">
                  <c:v>42044.413999999997</c:v>
                </c:pt>
                <c:pt idx="36011">
                  <c:v>42044.455999999998</c:v>
                </c:pt>
                <c:pt idx="36012">
                  <c:v>42044.498</c:v>
                </c:pt>
                <c:pt idx="36013">
                  <c:v>42044.538999999997</c:v>
                </c:pt>
                <c:pt idx="36014">
                  <c:v>42044.580999999998</c:v>
                </c:pt>
                <c:pt idx="36015">
                  <c:v>42044.623</c:v>
                </c:pt>
                <c:pt idx="36016">
                  <c:v>42044.665000000001</c:v>
                </c:pt>
                <c:pt idx="36017">
                  <c:v>42044.705999999998</c:v>
                </c:pt>
                <c:pt idx="36018">
                  <c:v>42044.748</c:v>
                </c:pt>
                <c:pt idx="36019">
                  <c:v>42044.79</c:v>
                </c:pt>
                <c:pt idx="36020">
                  <c:v>42044.830999999998</c:v>
                </c:pt>
                <c:pt idx="36021">
                  <c:v>42044.873</c:v>
                </c:pt>
                <c:pt idx="36022">
                  <c:v>42044.915000000001</c:v>
                </c:pt>
                <c:pt idx="36023">
                  <c:v>42044.955999999998</c:v>
                </c:pt>
                <c:pt idx="36024">
                  <c:v>42044.998</c:v>
                </c:pt>
                <c:pt idx="36025">
                  <c:v>42045.04</c:v>
                </c:pt>
                <c:pt idx="36026">
                  <c:v>42045.080999999998</c:v>
                </c:pt>
                <c:pt idx="36027">
                  <c:v>42045.123</c:v>
                </c:pt>
                <c:pt idx="36028">
                  <c:v>42045.165000000001</c:v>
                </c:pt>
                <c:pt idx="36029">
                  <c:v>42045.205999999998</c:v>
                </c:pt>
                <c:pt idx="36030">
                  <c:v>42045.248</c:v>
                </c:pt>
                <c:pt idx="36031">
                  <c:v>42045.288999999997</c:v>
                </c:pt>
                <c:pt idx="36032">
                  <c:v>42045.332000000002</c:v>
                </c:pt>
                <c:pt idx="36033">
                  <c:v>42045.373</c:v>
                </c:pt>
                <c:pt idx="36034">
                  <c:v>42045.413999999997</c:v>
                </c:pt>
                <c:pt idx="36035">
                  <c:v>42045.455999999998</c:v>
                </c:pt>
                <c:pt idx="36036">
                  <c:v>42045.498</c:v>
                </c:pt>
                <c:pt idx="36037">
                  <c:v>42045.54</c:v>
                </c:pt>
                <c:pt idx="36038">
                  <c:v>42045.580999999998</c:v>
                </c:pt>
                <c:pt idx="36039">
                  <c:v>42045.623</c:v>
                </c:pt>
                <c:pt idx="36040">
                  <c:v>42045.665000000001</c:v>
                </c:pt>
                <c:pt idx="36041">
                  <c:v>42045.705999999998</c:v>
                </c:pt>
                <c:pt idx="36042">
                  <c:v>42045.748</c:v>
                </c:pt>
                <c:pt idx="36043">
                  <c:v>42045.79</c:v>
                </c:pt>
                <c:pt idx="36044">
                  <c:v>42045.830999999998</c:v>
                </c:pt>
                <c:pt idx="36045">
                  <c:v>42045.873</c:v>
                </c:pt>
                <c:pt idx="36046">
                  <c:v>42045.913999999997</c:v>
                </c:pt>
                <c:pt idx="36047">
                  <c:v>42045.957000000002</c:v>
                </c:pt>
                <c:pt idx="36048">
                  <c:v>42045.998</c:v>
                </c:pt>
                <c:pt idx="36049">
                  <c:v>42046.038999999997</c:v>
                </c:pt>
                <c:pt idx="36050">
                  <c:v>42046.080999999998</c:v>
                </c:pt>
                <c:pt idx="36051">
                  <c:v>42046.123</c:v>
                </c:pt>
                <c:pt idx="36052">
                  <c:v>42046.165000000001</c:v>
                </c:pt>
                <c:pt idx="36053">
                  <c:v>42046.205999999998</c:v>
                </c:pt>
                <c:pt idx="36054">
                  <c:v>42046.248</c:v>
                </c:pt>
                <c:pt idx="36055">
                  <c:v>42046.29</c:v>
                </c:pt>
                <c:pt idx="36056">
                  <c:v>42046.330999999998</c:v>
                </c:pt>
                <c:pt idx="36057">
                  <c:v>42046.373</c:v>
                </c:pt>
                <c:pt idx="36058">
                  <c:v>42046.415000000001</c:v>
                </c:pt>
                <c:pt idx="36059">
                  <c:v>42046.455999999998</c:v>
                </c:pt>
                <c:pt idx="36060">
                  <c:v>42046.498</c:v>
                </c:pt>
                <c:pt idx="36061">
                  <c:v>42046.54</c:v>
                </c:pt>
                <c:pt idx="36062">
                  <c:v>42046.580999999998</c:v>
                </c:pt>
                <c:pt idx="36063">
                  <c:v>42046.623</c:v>
                </c:pt>
                <c:pt idx="36064">
                  <c:v>42046.665000000001</c:v>
                </c:pt>
                <c:pt idx="36065">
                  <c:v>42046.705999999998</c:v>
                </c:pt>
                <c:pt idx="36066">
                  <c:v>42046.748</c:v>
                </c:pt>
                <c:pt idx="36067">
                  <c:v>42046.79</c:v>
                </c:pt>
                <c:pt idx="36068">
                  <c:v>42046.830999999998</c:v>
                </c:pt>
                <c:pt idx="36069">
                  <c:v>42046.873</c:v>
                </c:pt>
                <c:pt idx="36070">
                  <c:v>42046.915000000001</c:v>
                </c:pt>
                <c:pt idx="36071">
                  <c:v>42046.955999999998</c:v>
                </c:pt>
                <c:pt idx="36072">
                  <c:v>42046.998</c:v>
                </c:pt>
                <c:pt idx="36073">
                  <c:v>42047.040000000001</c:v>
                </c:pt>
                <c:pt idx="36074">
                  <c:v>42047.080999999998</c:v>
                </c:pt>
                <c:pt idx="36075">
                  <c:v>42047.123</c:v>
                </c:pt>
                <c:pt idx="36076">
                  <c:v>42047.165000000001</c:v>
                </c:pt>
                <c:pt idx="36077">
                  <c:v>42047.205999999998</c:v>
                </c:pt>
                <c:pt idx="36078">
                  <c:v>42047.248</c:v>
                </c:pt>
                <c:pt idx="36079">
                  <c:v>42047.29</c:v>
                </c:pt>
                <c:pt idx="36080">
                  <c:v>42047.330999999998</c:v>
                </c:pt>
                <c:pt idx="36081">
                  <c:v>42047.373</c:v>
                </c:pt>
                <c:pt idx="36082">
                  <c:v>42047.415000000001</c:v>
                </c:pt>
                <c:pt idx="36083">
                  <c:v>42047.455999999998</c:v>
                </c:pt>
                <c:pt idx="36084">
                  <c:v>42047.498</c:v>
                </c:pt>
                <c:pt idx="36085">
                  <c:v>42047.538999999997</c:v>
                </c:pt>
                <c:pt idx="36086">
                  <c:v>42047.580999999998</c:v>
                </c:pt>
                <c:pt idx="36087">
                  <c:v>42047.623</c:v>
                </c:pt>
                <c:pt idx="36088">
                  <c:v>42047.665000000001</c:v>
                </c:pt>
                <c:pt idx="36089">
                  <c:v>42047.705999999998</c:v>
                </c:pt>
                <c:pt idx="36090">
                  <c:v>42047.748</c:v>
                </c:pt>
                <c:pt idx="36091">
                  <c:v>42047.79</c:v>
                </c:pt>
                <c:pt idx="36092">
                  <c:v>42047.830999999998</c:v>
                </c:pt>
                <c:pt idx="36093">
                  <c:v>42047.873</c:v>
                </c:pt>
                <c:pt idx="36094">
                  <c:v>42047.913999999997</c:v>
                </c:pt>
                <c:pt idx="36095">
                  <c:v>42047.955999999998</c:v>
                </c:pt>
                <c:pt idx="36096">
                  <c:v>42047.998</c:v>
                </c:pt>
                <c:pt idx="36097">
                  <c:v>42048.04</c:v>
                </c:pt>
                <c:pt idx="36098">
                  <c:v>42048.080999999998</c:v>
                </c:pt>
                <c:pt idx="36099">
                  <c:v>42048.123</c:v>
                </c:pt>
                <c:pt idx="36100">
                  <c:v>42048.165000000001</c:v>
                </c:pt>
                <c:pt idx="36101">
                  <c:v>42048.205999999998</c:v>
                </c:pt>
                <c:pt idx="36102">
                  <c:v>42048.248</c:v>
                </c:pt>
                <c:pt idx="36103">
                  <c:v>42048.288999999997</c:v>
                </c:pt>
                <c:pt idx="36104">
                  <c:v>42048.330999999998</c:v>
                </c:pt>
                <c:pt idx="36105">
                  <c:v>42048.373</c:v>
                </c:pt>
                <c:pt idx="36106">
                  <c:v>42048.415000000001</c:v>
                </c:pt>
                <c:pt idx="36107">
                  <c:v>42048.457000000002</c:v>
                </c:pt>
                <c:pt idx="36108">
                  <c:v>42048.498</c:v>
                </c:pt>
                <c:pt idx="36109">
                  <c:v>42048.54</c:v>
                </c:pt>
                <c:pt idx="36110">
                  <c:v>42048.580999999998</c:v>
                </c:pt>
                <c:pt idx="36111">
                  <c:v>42048.623</c:v>
                </c:pt>
                <c:pt idx="36112">
                  <c:v>42048.665000000001</c:v>
                </c:pt>
                <c:pt idx="36113">
                  <c:v>42048.707000000002</c:v>
                </c:pt>
                <c:pt idx="36114">
                  <c:v>42048.748</c:v>
                </c:pt>
                <c:pt idx="36115">
                  <c:v>42048.788999999997</c:v>
                </c:pt>
                <c:pt idx="36116">
                  <c:v>42048.830999999998</c:v>
                </c:pt>
                <c:pt idx="36117">
                  <c:v>42048.873</c:v>
                </c:pt>
                <c:pt idx="36118">
                  <c:v>42048.913999999997</c:v>
                </c:pt>
                <c:pt idx="36119">
                  <c:v>42048.955999999998</c:v>
                </c:pt>
                <c:pt idx="36120">
                  <c:v>42048.998</c:v>
                </c:pt>
                <c:pt idx="36121">
                  <c:v>42049.04</c:v>
                </c:pt>
                <c:pt idx="36122">
                  <c:v>42049.080999999998</c:v>
                </c:pt>
                <c:pt idx="36123">
                  <c:v>42049.123</c:v>
                </c:pt>
                <c:pt idx="36124">
                  <c:v>42049.163999999997</c:v>
                </c:pt>
                <c:pt idx="36125">
                  <c:v>42049.205999999998</c:v>
                </c:pt>
                <c:pt idx="36126">
                  <c:v>42049.248</c:v>
                </c:pt>
                <c:pt idx="36127">
                  <c:v>42049.29</c:v>
                </c:pt>
                <c:pt idx="36128">
                  <c:v>42049.332000000002</c:v>
                </c:pt>
                <c:pt idx="36129">
                  <c:v>42049.373</c:v>
                </c:pt>
                <c:pt idx="36130">
                  <c:v>42049.415000000001</c:v>
                </c:pt>
                <c:pt idx="36131">
                  <c:v>42049.455999999998</c:v>
                </c:pt>
                <c:pt idx="36132">
                  <c:v>42049.498</c:v>
                </c:pt>
                <c:pt idx="36133">
                  <c:v>42049.538999999997</c:v>
                </c:pt>
                <c:pt idx="36134">
                  <c:v>42049.580999999998</c:v>
                </c:pt>
                <c:pt idx="36135">
                  <c:v>42049.623</c:v>
                </c:pt>
                <c:pt idx="36136">
                  <c:v>42049.665000000001</c:v>
                </c:pt>
                <c:pt idx="36137">
                  <c:v>42049.707000000002</c:v>
                </c:pt>
                <c:pt idx="36138">
                  <c:v>42049.748</c:v>
                </c:pt>
                <c:pt idx="36139">
                  <c:v>42049.79</c:v>
                </c:pt>
                <c:pt idx="36140">
                  <c:v>42049.830999999998</c:v>
                </c:pt>
                <c:pt idx="36141">
                  <c:v>42049.873</c:v>
                </c:pt>
                <c:pt idx="36142">
                  <c:v>42049.915000000001</c:v>
                </c:pt>
                <c:pt idx="36143">
                  <c:v>42049.955999999998</c:v>
                </c:pt>
                <c:pt idx="36144">
                  <c:v>42049.998</c:v>
                </c:pt>
                <c:pt idx="36145">
                  <c:v>42050.04</c:v>
                </c:pt>
                <c:pt idx="36146">
                  <c:v>42050.080999999998</c:v>
                </c:pt>
                <c:pt idx="36147">
                  <c:v>42050.123</c:v>
                </c:pt>
                <c:pt idx="36148">
                  <c:v>42050.163999999997</c:v>
                </c:pt>
                <c:pt idx="36149">
                  <c:v>42050.205999999998</c:v>
                </c:pt>
                <c:pt idx="36150">
                  <c:v>42050.248</c:v>
                </c:pt>
                <c:pt idx="36151">
                  <c:v>42050.29</c:v>
                </c:pt>
                <c:pt idx="36152">
                  <c:v>42050.330999999998</c:v>
                </c:pt>
                <c:pt idx="36153">
                  <c:v>42050.373</c:v>
                </c:pt>
                <c:pt idx="36154">
                  <c:v>42050.413999999997</c:v>
                </c:pt>
                <c:pt idx="36155">
                  <c:v>42050.455999999998</c:v>
                </c:pt>
                <c:pt idx="36156">
                  <c:v>42050.498</c:v>
                </c:pt>
                <c:pt idx="36157">
                  <c:v>42050.54</c:v>
                </c:pt>
                <c:pt idx="36158">
                  <c:v>42050.580999999998</c:v>
                </c:pt>
                <c:pt idx="36159">
                  <c:v>42050.623</c:v>
                </c:pt>
                <c:pt idx="36160">
                  <c:v>42050.663999999997</c:v>
                </c:pt>
                <c:pt idx="36161">
                  <c:v>42050.705999999998</c:v>
                </c:pt>
                <c:pt idx="36162">
                  <c:v>42050.748</c:v>
                </c:pt>
                <c:pt idx="36163">
                  <c:v>42050.79</c:v>
                </c:pt>
                <c:pt idx="36164">
                  <c:v>42050.830999999998</c:v>
                </c:pt>
                <c:pt idx="36165">
                  <c:v>42050.873</c:v>
                </c:pt>
                <c:pt idx="36166">
                  <c:v>42050.915000000001</c:v>
                </c:pt>
                <c:pt idx="36167">
                  <c:v>42050.955999999998</c:v>
                </c:pt>
                <c:pt idx="36168">
                  <c:v>42050.998</c:v>
                </c:pt>
                <c:pt idx="36169">
                  <c:v>42051.040000000001</c:v>
                </c:pt>
                <c:pt idx="36170">
                  <c:v>42051.080999999998</c:v>
                </c:pt>
                <c:pt idx="36171">
                  <c:v>42051.123</c:v>
                </c:pt>
                <c:pt idx="36172">
                  <c:v>42051.163999999997</c:v>
                </c:pt>
                <c:pt idx="36173">
                  <c:v>42051.205999999998</c:v>
                </c:pt>
                <c:pt idx="36174">
                  <c:v>42051.248</c:v>
                </c:pt>
                <c:pt idx="36175">
                  <c:v>42051.288999999997</c:v>
                </c:pt>
                <c:pt idx="36176">
                  <c:v>42051.330999999998</c:v>
                </c:pt>
                <c:pt idx="36177">
                  <c:v>42051.373</c:v>
                </c:pt>
                <c:pt idx="36178">
                  <c:v>42051.413999999997</c:v>
                </c:pt>
                <c:pt idx="36179">
                  <c:v>42051.455999999998</c:v>
                </c:pt>
                <c:pt idx="36180">
                  <c:v>42051.498</c:v>
                </c:pt>
                <c:pt idx="36181">
                  <c:v>42051.538999999997</c:v>
                </c:pt>
                <c:pt idx="36182">
                  <c:v>42051.580999999998</c:v>
                </c:pt>
                <c:pt idx="36183">
                  <c:v>42051.623</c:v>
                </c:pt>
                <c:pt idx="36184">
                  <c:v>42051.663999999997</c:v>
                </c:pt>
                <c:pt idx="36185">
                  <c:v>42051.705999999998</c:v>
                </c:pt>
                <c:pt idx="36186">
                  <c:v>42051.748</c:v>
                </c:pt>
                <c:pt idx="36187">
                  <c:v>42051.788999999997</c:v>
                </c:pt>
                <c:pt idx="36188">
                  <c:v>42051.830999999998</c:v>
                </c:pt>
                <c:pt idx="36189">
                  <c:v>42051.873</c:v>
                </c:pt>
                <c:pt idx="36190">
                  <c:v>42051.915000000001</c:v>
                </c:pt>
                <c:pt idx="36191">
                  <c:v>42051.955999999998</c:v>
                </c:pt>
                <c:pt idx="36192">
                  <c:v>42051.998</c:v>
                </c:pt>
                <c:pt idx="36193">
                  <c:v>42052.04</c:v>
                </c:pt>
                <c:pt idx="36194">
                  <c:v>42052.080999999998</c:v>
                </c:pt>
                <c:pt idx="36195">
                  <c:v>42052.123</c:v>
                </c:pt>
                <c:pt idx="36196">
                  <c:v>42052.165000000001</c:v>
                </c:pt>
                <c:pt idx="36197">
                  <c:v>42052.207000000002</c:v>
                </c:pt>
                <c:pt idx="36198">
                  <c:v>42052.248</c:v>
                </c:pt>
                <c:pt idx="36199">
                  <c:v>42052.29</c:v>
                </c:pt>
                <c:pt idx="36200">
                  <c:v>42052.330999999998</c:v>
                </c:pt>
                <c:pt idx="36201">
                  <c:v>42052.373</c:v>
                </c:pt>
                <c:pt idx="36202">
                  <c:v>42052.413999999997</c:v>
                </c:pt>
                <c:pt idx="36203">
                  <c:v>42052.455999999998</c:v>
                </c:pt>
                <c:pt idx="36204">
                  <c:v>42052.498</c:v>
                </c:pt>
                <c:pt idx="36205">
                  <c:v>42052.538999999997</c:v>
                </c:pt>
                <c:pt idx="36206">
                  <c:v>42052.580999999998</c:v>
                </c:pt>
                <c:pt idx="36207">
                  <c:v>42052.623</c:v>
                </c:pt>
                <c:pt idx="36208">
                  <c:v>42052.663999999997</c:v>
                </c:pt>
                <c:pt idx="36209">
                  <c:v>42052.705999999998</c:v>
                </c:pt>
                <c:pt idx="36210">
                  <c:v>42052.748</c:v>
                </c:pt>
                <c:pt idx="36211">
                  <c:v>42052.79</c:v>
                </c:pt>
                <c:pt idx="36212">
                  <c:v>42052.830999999998</c:v>
                </c:pt>
                <c:pt idx="36213">
                  <c:v>42052.873</c:v>
                </c:pt>
                <c:pt idx="36214">
                  <c:v>42052.915000000001</c:v>
                </c:pt>
                <c:pt idx="36215">
                  <c:v>42052.957000000002</c:v>
                </c:pt>
                <c:pt idx="36216">
                  <c:v>42052.998</c:v>
                </c:pt>
                <c:pt idx="36217">
                  <c:v>42053.04</c:v>
                </c:pt>
                <c:pt idx="36218">
                  <c:v>42053.082000000002</c:v>
                </c:pt>
                <c:pt idx="36219">
                  <c:v>42053.123</c:v>
                </c:pt>
                <c:pt idx="36220">
                  <c:v>42053.163999999997</c:v>
                </c:pt>
                <c:pt idx="36221">
                  <c:v>42053.205999999998</c:v>
                </c:pt>
                <c:pt idx="36222">
                  <c:v>42053.248</c:v>
                </c:pt>
                <c:pt idx="36223">
                  <c:v>42053.29</c:v>
                </c:pt>
                <c:pt idx="36224">
                  <c:v>42053.330999999998</c:v>
                </c:pt>
                <c:pt idx="36225">
                  <c:v>42053.373</c:v>
                </c:pt>
                <c:pt idx="36226">
                  <c:v>42053.415000000001</c:v>
                </c:pt>
                <c:pt idx="36227">
                  <c:v>42053.457000000002</c:v>
                </c:pt>
                <c:pt idx="36228">
                  <c:v>42053.498</c:v>
                </c:pt>
                <c:pt idx="36229">
                  <c:v>42053.54</c:v>
                </c:pt>
                <c:pt idx="36230">
                  <c:v>42053.580999999998</c:v>
                </c:pt>
                <c:pt idx="36231">
                  <c:v>42053.623</c:v>
                </c:pt>
                <c:pt idx="36232">
                  <c:v>42053.663999999997</c:v>
                </c:pt>
                <c:pt idx="36233">
                  <c:v>42053.707000000002</c:v>
                </c:pt>
                <c:pt idx="36234">
                  <c:v>42053.748</c:v>
                </c:pt>
                <c:pt idx="36235">
                  <c:v>42053.79</c:v>
                </c:pt>
                <c:pt idx="36236">
                  <c:v>42053.830999999998</c:v>
                </c:pt>
                <c:pt idx="36237">
                  <c:v>42053.873</c:v>
                </c:pt>
                <c:pt idx="36238">
                  <c:v>42053.913999999997</c:v>
                </c:pt>
                <c:pt idx="36239">
                  <c:v>42053.955999999998</c:v>
                </c:pt>
                <c:pt idx="36240">
                  <c:v>42053.998</c:v>
                </c:pt>
                <c:pt idx="36241">
                  <c:v>42054.04</c:v>
                </c:pt>
                <c:pt idx="36242">
                  <c:v>42054.080999999998</c:v>
                </c:pt>
                <c:pt idx="36243">
                  <c:v>42054.123</c:v>
                </c:pt>
                <c:pt idx="36244">
                  <c:v>42054.163999999997</c:v>
                </c:pt>
                <c:pt idx="36245">
                  <c:v>42054.205999999998</c:v>
                </c:pt>
                <c:pt idx="36246">
                  <c:v>42054.248</c:v>
                </c:pt>
                <c:pt idx="36247">
                  <c:v>42054.29</c:v>
                </c:pt>
                <c:pt idx="36248">
                  <c:v>42054.330999999998</c:v>
                </c:pt>
                <c:pt idx="36249">
                  <c:v>42054.373</c:v>
                </c:pt>
                <c:pt idx="36250">
                  <c:v>42054.415000000001</c:v>
                </c:pt>
                <c:pt idx="36251">
                  <c:v>42054.457000000002</c:v>
                </c:pt>
                <c:pt idx="36252">
                  <c:v>42054.498</c:v>
                </c:pt>
                <c:pt idx="36253">
                  <c:v>42054.538999999997</c:v>
                </c:pt>
                <c:pt idx="36254">
                  <c:v>42054.580999999998</c:v>
                </c:pt>
                <c:pt idx="36255">
                  <c:v>42054.623</c:v>
                </c:pt>
                <c:pt idx="36256">
                  <c:v>42054.665000000001</c:v>
                </c:pt>
                <c:pt idx="36257">
                  <c:v>42054.705999999998</c:v>
                </c:pt>
                <c:pt idx="36258">
                  <c:v>42054.748</c:v>
                </c:pt>
                <c:pt idx="36259">
                  <c:v>42054.79</c:v>
                </c:pt>
                <c:pt idx="36260">
                  <c:v>42054.830999999998</c:v>
                </c:pt>
                <c:pt idx="36261">
                  <c:v>42054.873</c:v>
                </c:pt>
                <c:pt idx="36262">
                  <c:v>42054.915000000001</c:v>
                </c:pt>
                <c:pt idx="36263">
                  <c:v>42054.955999999998</c:v>
                </c:pt>
                <c:pt idx="36264">
                  <c:v>42054.998</c:v>
                </c:pt>
                <c:pt idx="36265">
                  <c:v>42055.040000000001</c:v>
                </c:pt>
                <c:pt idx="36266">
                  <c:v>42055.080999999998</c:v>
                </c:pt>
                <c:pt idx="36267">
                  <c:v>42055.123</c:v>
                </c:pt>
                <c:pt idx="36268">
                  <c:v>42055.163999999997</c:v>
                </c:pt>
                <c:pt idx="36269">
                  <c:v>42055.205999999998</c:v>
                </c:pt>
                <c:pt idx="36270">
                  <c:v>42055.248</c:v>
                </c:pt>
                <c:pt idx="36271">
                  <c:v>42055.288999999997</c:v>
                </c:pt>
                <c:pt idx="36272">
                  <c:v>42055.330999999998</c:v>
                </c:pt>
                <c:pt idx="36273">
                  <c:v>42055.373</c:v>
                </c:pt>
                <c:pt idx="36274">
                  <c:v>42055.415000000001</c:v>
                </c:pt>
                <c:pt idx="36275">
                  <c:v>42055.455999999998</c:v>
                </c:pt>
                <c:pt idx="36276">
                  <c:v>42055.498</c:v>
                </c:pt>
                <c:pt idx="36277">
                  <c:v>42055.54</c:v>
                </c:pt>
                <c:pt idx="36278">
                  <c:v>42055.580999999998</c:v>
                </c:pt>
                <c:pt idx="36279">
                  <c:v>42055.623</c:v>
                </c:pt>
                <c:pt idx="36280">
                  <c:v>42055.665000000001</c:v>
                </c:pt>
                <c:pt idx="36281">
                  <c:v>42055.705999999998</c:v>
                </c:pt>
                <c:pt idx="36282">
                  <c:v>42055.748</c:v>
                </c:pt>
                <c:pt idx="36283">
                  <c:v>42055.79</c:v>
                </c:pt>
                <c:pt idx="36284">
                  <c:v>42055.830999999998</c:v>
                </c:pt>
                <c:pt idx="36285">
                  <c:v>42055.873</c:v>
                </c:pt>
                <c:pt idx="36286">
                  <c:v>42055.913999999997</c:v>
                </c:pt>
                <c:pt idx="36287">
                  <c:v>42055.955999999998</c:v>
                </c:pt>
                <c:pt idx="36288">
                  <c:v>42055.998</c:v>
                </c:pt>
                <c:pt idx="36289">
                  <c:v>42056.038999999997</c:v>
                </c:pt>
                <c:pt idx="36290">
                  <c:v>42056.080999999998</c:v>
                </c:pt>
                <c:pt idx="36291">
                  <c:v>42056.123</c:v>
                </c:pt>
                <c:pt idx="36292">
                  <c:v>42056.165000000001</c:v>
                </c:pt>
                <c:pt idx="36293">
                  <c:v>42056.205999999998</c:v>
                </c:pt>
                <c:pt idx="36294">
                  <c:v>42056.248</c:v>
                </c:pt>
                <c:pt idx="36295">
                  <c:v>42056.29</c:v>
                </c:pt>
                <c:pt idx="36296">
                  <c:v>42056.330999999998</c:v>
                </c:pt>
                <c:pt idx="36297">
                  <c:v>42056.373</c:v>
                </c:pt>
                <c:pt idx="36298">
                  <c:v>42056.413999999997</c:v>
                </c:pt>
                <c:pt idx="36299">
                  <c:v>42056.455999999998</c:v>
                </c:pt>
                <c:pt idx="36300">
                  <c:v>42056.498</c:v>
                </c:pt>
                <c:pt idx="36301">
                  <c:v>42056.54</c:v>
                </c:pt>
                <c:pt idx="36302">
                  <c:v>42056.582000000002</c:v>
                </c:pt>
                <c:pt idx="36303">
                  <c:v>42056.623</c:v>
                </c:pt>
                <c:pt idx="36304">
                  <c:v>42056.665000000001</c:v>
                </c:pt>
                <c:pt idx="36305">
                  <c:v>42056.705999999998</c:v>
                </c:pt>
                <c:pt idx="36306">
                  <c:v>42056.748</c:v>
                </c:pt>
                <c:pt idx="36307">
                  <c:v>42056.788999999997</c:v>
                </c:pt>
                <c:pt idx="36308">
                  <c:v>42056.832000000002</c:v>
                </c:pt>
                <c:pt idx="36309">
                  <c:v>42056.874000000003</c:v>
                </c:pt>
                <c:pt idx="36310">
                  <c:v>42056.915000000001</c:v>
                </c:pt>
                <c:pt idx="36311">
                  <c:v>42056.957000000002</c:v>
                </c:pt>
                <c:pt idx="36312">
                  <c:v>42056.998</c:v>
                </c:pt>
                <c:pt idx="36313">
                  <c:v>42057.04</c:v>
                </c:pt>
                <c:pt idx="36314">
                  <c:v>42057.082000000002</c:v>
                </c:pt>
                <c:pt idx="36315">
                  <c:v>42057.123</c:v>
                </c:pt>
                <c:pt idx="36316">
                  <c:v>42057.165000000001</c:v>
                </c:pt>
                <c:pt idx="36317">
                  <c:v>42057.207000000002</c:v>
                </c:pt>
                <c:pt idx="36318">
                  <c:v>42057.248</c:v>
                </c:pt>
                <c:pt idx="36319">
                  <c:v>42057.29</c:v>
                </c:pt>
                <c:pt idx="36320">
                  <c:v>42057.332000000002</c:v>
                </c:pt>
                <c:pt idx="36321">
                  <c:v>42057.373</c:v>
                </c:pt>
                <c:pt idx="36322">
                  <c:v>42057.415000000001</c:v>
                </c:pt>
                <c:pt idx="36323">
                  <c:v>42057.457000000002</c:v>
                </c:pt>
                <c:pt idx="36324">
                  <c:v>42057.498</c:v>
                </c:pt>
                <c:pt idx="36325">
                  <c:v>42057.54</c:v>
                </c:pt>
                <c:pt idx="36326">
                  <c:v>42057.582000000002</c:v>
                </c:pt>
                <c:pt idx="36327">
                  <c:v>42057.624000000003</c:v>
                </c:pt>
                <c:pt idx="36328">
                  <c:v>42057.663999999997</c:v>
                </c:pt>
                <c:pt idx="36329">
                  <c:v>42057.707000000002</c:v>
                </c:pt>
                <c:pt idx="36330">
                  <c:v>42057.749000000003</c:v>
                </c:pt>
                <c:pt idx="36331">
                  <c:v>42057.788999999997</c:v>
                </c:pt>
                <c:pt idx="36332">
                  <c:v>42057.832000000002</c:v>
                </c:pt>
                <c:pt idx="36333">
                  <c:v>42057.873</c:v>
                </c:pt>
                <c:pt idx="36334">
                  <c:v>42057.915000000001</c:v>
                </c:pt>
                <c:pt idx="36335">
                  <c:v>42057.957000000002</c:v>
                </c:pt>
                <c:pt idx="36336">
                  <c:v>42057.998</c:v>
                </c:pt>
                <c:pt idx="36337">
                  <c:v>42058.04</c:v>
                </c:pt>
                <c:pt idx="36338">
                  <c:v>42058.082000000002</c:v>
                </c:pt>
                <c:pt idx="36339">
                  <c:v>42058.123</c:v>
                </c:pt>
                <c:pt idx="36340">
                  <c:v>42058.165000000001</c:v>
                </c:pt>
                <c:pt idx="36341">
                  <c:v>42058.207000000002</c:v>
                </c:pt>
                <c:pt idx="36342">
                  <c:v>42058.248</c:v>
                </c:pt>
                <c:pt idx="36343">
                  <c:v>42058.29</c:v>
                </c:pt>
                <c:pt idx="36344">
                  <c:v>42058.330999999998</c:v>
                </c:pt>
                <c:pt idx="36345">
                  <c:v>42058.373</c:v>
                </c:pt>
                <c:pt idx="36346">
                  <c:v>42058.413999999997</c:v>
                </c:pt>
                <c:pt idx="36347">
                  <c:v>42058.455999999998</c:v>
                </c:pt>
                <c:pt idx="36348">
                  <c:v>42058.498</c:v>
                </c:pt>
                <c:pt idx="36349">
                  <c:v>42058.54</c:v>
                </c:pt>
                <c:pt idx="36350">
                  <c:v>42058.580999999998</c:v>
                </c:pt>
                <c:pt idx="36351">
                  <c:v>42058.624000000003</c:v>
                </c:pt>
                <c:pt idx="36352">
                  <c:v>42058.665000000001</c:v>
                </c:pt>
                <c:pt idx="36353">
                  <c:v>42058.707000000002</c:v>
                </c:pt>
                <c:pt idx="36354">
                  <c:v>42058.748</c:v>
                </c:pt>
                <c:pt idx="36355">
                  <c:v>42058.79</c:v>
                </c:pt>
                <c:pt idx="36356">
                  <c:v>42058.830999999998</c:v>
                </c:pt>
                <c:pt idx="36357">
                  <c:v>42058.873</c:v>
                </c:pt>
                <c:pt idx="36358">
                  <c:v>42058.915000000001</c:v>
                </c:pt>
                <c:pt idx="36359">
                  <c:v>42058.955999999998</c:v>
                </c:pt>
                <c:pt idx="36360">
                  <c:v>42058.998</c:v>
                </c:pt>
                <c:pt idx="36361">
                  <c:v>42059.040000000001</c:v>
                </c:pt>
                <c:pt idx="36362">
                  <c:v>42059.080999999998</c:v>
                </c:pt>
                <c:pt idx="36363">
                  <c:v>42059.123</c:v>
                </c:pt>
                <c:pt idx="36364">
                  <c:v>42059.163999999997</c:v>
                </c:pt>
                <c:pt idx="36365">
                  <c:v>42059.205999999998</c:v>
                </c:pt>
                <c:pt idx="36366">
                  <c:v>42059.248</c:v>
                </c:pt>
                <c:pt idx="36367">
                  <c:v>42059.288999999997</c:v>
                </c:pt>
                <c:pt idx="36368">
                  <c:v>42059.330999999998</c:v>
                </c:pt>
                <c:pt idx="36369">
                  <c:v>42059.373</c:v>
                </c:pt>
                <c:pt idx="36370">
                  <c:v>42059.415000000001</c:v>
                </c:pt>
                <c:pt idx="36371">
                  <c:v>42059.455999999998</c:v>
                </c:pt>
                <c:pt idx="36372">
                  <c:v>42059.498</c:v>
                </c:pt>
                <c:pt idx="36373">
                  <c:v>42059.54</c:v>
                </c:pt>
                <c:pt idx="36374">
                  <c:v>42059.582000000002</c:v>
                </c:pt>
                <c:pt idx="36375">
                  <c:v>42059.624000000003</c:v>
                </c:pt>
                <c:pt idx="36376">
                  <c:v>42059.663999999997</c:v>
                </c:pt>
                <c:pt idx="36377">
                  <c:v>42059.707000000002</c:v>
                </c:pt>
                <c:pt idx="36378">
                  <c:v>42059.748</c:v>
                </c:pt>
                <c:pt idx="36379">
                  <c:v>42059.79</c:v>
                </c:pt>
                <c:pt idx="36380">
                  <c:v>42059.830999999998</c:v>
                </c:pt>
                <c:pt idx="36381">
                  <c:v>42059.873</c:v>
                </c:pt>
                <c:pt idx="36382">
                  <c:v>42059.915000000001</c:v>
                </c:pt>
                <c:pt idx="36383">
                  <c:v>42059.955999999998</c:v>
                </c:pt>
                <c:pt idx="36384">
                  <c:v>42059.998</c:v>
                </c:pt>
                <c:pt idx="36385">
                  <c:v>42060.04</c:v>
                </c:pt>
                <c:pt idx="36386">
                  <c:v>42060.080999999998</c:v>
                </c:pt>
                <c:pt idx="36387">
                  <c:v>42060.123</c:v>
                </c:pt>
                <c:pt idx="36388">
                  <c:v>42060.165000000001</c:v>
                </c:pt>
                <c:pt idx="36389">
                  <c:v>42060.207000000002</c:v>
                </c:pt>
                <c:pt idx="36390">
                  <c:v>42060.248</c:v>
                </c:pt>
                <c:pt idx="36391">
                  <c:v>42060.29</c:v>
                </c:pt>
                <c:pt idx="36392">
                  <c:v>42060.330999999998</c:v>
                </c:pt>
                <c:pt idx="36393">
                  <c:v>42060.373</c:v>
                </c:pt>
                <c:pt idx="36394">
                  <c:v>42060.415000000001</c:v>
                </c:pt>
                <c:pt idx="36395">
                  <c:v>42060.455999999998</c:v>
                </c:pt>
                <c:pt idx="36396">
                  <c:v>42060.499000000003</c:v>
                </c:pt>
                <c:pt idx="36397">
                  <c:v>42060.54</c:v>
                </c:pt>
                <c:pt idx="36398">
                  <c:v>42060.582000000002</c:v>
                </c:pt>
                <c:pt idx="36399">
                  <c:v>42060.623</c:v>
                </c:pt>
                <c:pt idx="36400">
                  <c:v>42060.665000000001</c:v>
                </c:pt>
                <c:pt idx="36401">
                  <c:v>42060.705999999998</c:v>
                </c:pt>
                <c:pt idx="36402">
                  <c:v>42060.748</c:v>
                </c:pt>
                <c:pt idx="36403">
                  <c:v>42060.79</c:v>
                </c:pt>
                <c:pt idx="36404">
                  <c:v>42060.832000000002</c:v>
                </c:pt>
                <c:pt idx="36405">
                  <c:v>42060.873</c:v>
                </c:pt>
                <c:pt idx="36406">
                  <c:v>42060.915000000001</c:v>
                </c:pt>
                <c:pt idx="36407">
                  <c:v>42060.957000000002</c:v>
                </c:pt>
                <c:pt idx="36408">
                  <c:v>42060.998</c:v>
                </c:pt>
                <c:pt idx="36409">
                  <c:v>42061.04</c:v>
                </c:pt>
                <c:pt idx="36410">
                  <c:v>42061.080999999998</c:v>
                </c:pt>
                <c:pt idx="36411">
                  <c:v>42061.123</c:v>
                </c:pt>
                <c:pt idx="36412">
                  <c:v>42061.165000000001</c:v>
                </c:pt>
                <c:pt idx="36413">
                  <c:v>42061.205999999998</c:v>
                </c:pt>
                <c:pt idx="36414">
                  <c:v>42061.248</c:v>
                </c:pt>
                <c:pt idx="36415">
                  <c:v>42061.288999999997</c:v>
                </c:pt>
                <c:pt idx="36416">
                  <c:v>42061.332000000002</c:v>
                </c:pt>
                <c:pt idx="36417">
                  <c:v>42061.374000000003</c:v>
                </c:pt>
                <c:pt idx="36418">
                  <c:v>42061.415000000001</c:v>
                </c:pt>
                <c:pt idx="36419">
                  <c:v>42061.457000000002</c:v>
                </c:pt>
                <c:pt idx="36420">
                  <c:v>42061.499000000003</c:v>
                </c:pt>
                <c:pt idx="36421">
                  <c:v>42061.54</c:v>
                </c:pt>
                <c:pt idx="36422">
                  <c:v>42061.582000000002</c:v>
                </c:pt>
                <c:pt idx="36423">
                  <c:v>42061.623</c:v>
                </c:pt>
                <c:pt idx="36424">
                  <c:v>42061.665000000001</c:v>
                </c:pt>
                <c:pt idx="36425">
                  <c:v>42061.705999999998</c:v>
                </c:pt>
                <c:pt idx="36426">
                  <c:v>42061.748</c:v>
                </c:pt>
                <c:pt idx="36427">
                  <c:v>42061.79</c:v>
                </c:pt>
                <c:pt idx="36428">
                  <c:v>42061.830999999998</c:v>
                </c:pt>
                <c:pt idx="36429">
                  <c:v>42061.873</c:v>
                </c:pt>
                <c:pt idx="36430">
                  <c:v>42061.915000000001</c:v>
                </c:pt>
                <c:pt idx="36431">
                  <c:v>42061.955999999998</c:v>
                </c:pt>
                <c:pt idx="36432">
                  <c:v>42061.998</c:v>
                </c:pt>
                <c:pt idx="36433">
                  <c:v>42062.04</c:v>
                </c:pt>
                <c:pt idx="36434">
                  <c:v>42062.080999999998</c:v>
                </c:pt>
                <c:pt idx="36435">
                  <c:v>42062.123</c:v>
                </c:pt>
                <c:pt idx="36436">
                  <c:v>42062.165000000001</c:v>
                </c:pt>
                <c:pt idx="36437">
                  <c:v>42062.205999999998</c:v>
                </c:pt>
                <c:pt idx="36438">
                  <c:v>42062.248</c:v>
                </c:pt>
                <c:pt idx="36439">
                  <c:v>42062.29</c:v>
                </c:pt>
                <c:pt idx="36440">
                  <c:v>42062.332000000002</c:v>
                </c:pt>
                <c:pt idx="36441">
                  <c:v>42062.373</c:v>
                </c:pt>
                <c:pt idx="36442">
                  <c:v>42062.413999999997</c:v>
                </c:pt>
                <c:pt idx="36443">
                  <c:v>42062.457000000002</c:v>
                </c:pt>
                <c:pt idx="36444">
                  <c:v>42062.498</c:v>
                </c:pt>
                <c:pt idx="36445">
                  <c:v>42062.538999999997</c:v>
                </c:pt>
                <c:pt idx="36446">
                  <c:v>42062.582000000002</c:v>
                </c:pt>
                <c:pt idx="36447">
                  <c:v>42062.623</c:v>
                </c:pt>
                <c:pt idx="36448">
                  <c:v>42062.665000000001</c:v>
                </c:pt>
                <c:pt idx="36449">
                  <c:v>42062.705999999998</c:v>
                </c:pt>
                <c:pt idx="36450">
                  <c:v>42062.748</c:v>
                </c:pt>
                <c:pt idx="36451">
                  <c:v>42062.79</c:v>
                </c:pt>
                <c:pt idx="36452">
                  <c:v>42062.830999999998</c:v>
                </c:pt>
                <c:pt idx="36453">
                  <c:v>42062.873</c:v>
                </c:pt>
                <c:pt idx="36454">
                  <c:v>42062.915000000001</c:v>
                </c:pt>
                <c:pt idx="36455">
                  <c:v>42062.957000000002</c:v>
                </c:pt>
                <c:pt idx="36456">
                  <c:v>42062.998</c:v>
                </c:pt>
                <c:pt idx="36457">
                  <c:v>42063.040000000001</c:v>
                </c:pt>
                <c:pt idx="36458">
                  <c:v>42063.082000000002</c:v>
                </c:pt>
                <c:pt idx="36459">
                  <c:v>42063.123</c:v>
                </c:pt>
                <c:pt idx="36460">
                  <c:v>42063.163999999997</c:v>
                </c:pt>
                <c:pt idx="36461">
                  <c:v>42063.205999999998</c:v>
                </c:pt>
                <c:pt idx="36462">
                  <c:v>42063.249000000003</c:v>
                </c:pt>
                <c:pt idx="36463">
                  <c:v>42063.29</c:v>
                </c:pt>
                <c:pt idx="36464">
                  <c:v>42063.330999999998</c:v>
                </c:pt>
                <c:pt idx="36465">
                  <c:v>42063.373</c:v>
                </c:pt>
                <c:pt idx="36466">
                  <c:v>42063.415000000001</c:v>
                </c:pt>
                <c:pt idx="36467">
                  <c:v>42063.455999999998</c:v>
                </c:pt>
                <c:pt idx="36468">
                  <c:v>42063.498</c:v>
                </c:pt>
                <c:pt idx="36469">
                  <c:v>42063.54</c:v>
                </c:pt>
                <c:pt idx="36470">
                  <c:v>42063.582000000002</c:v>
                </c:pt>
                <c:pt idx="36471">
                  <c:v>42063.624000000003</c:v>
                </c:pt>
                <c:pt idx="36472">
                  <c:v>42063.665000000001</c:v>
                </c:pt>
                <c:pt idx="36473">
                  <c:v>42063.705999999998</c:v>
                </c:pt>
                <c:pt idx="36474">
                  <c:v>42063.748</c:v>
                </c:pt>
                <c:pt idx="36475">
                  <c:v>42063.79</c:v>
                </c:pt>
                <c:pt idx="36476">
                  <c:v>42063.832000000002</c:v>
                </c:pt>
                <c:pt idx="36477">
                  <c:v>42063.873</c:v>
                </c:pt>
                <c:pt idx="36478">
                  <c:v>42063.913999999997</c:v>
                </c:pt>
                <c:pt idx="36479">
                  <c:v>42063.957000000002</c:v>
                </c:pt>
                <c:pt idx="36480">
                  <c:v>42063.998</c:v>
                </c:pt>
                <c:pt idx="36481">
                  <c:v>42064.04</c:v>
                </c:pt>
                <c:pt idx="36482">
                  <c:v>42064.082000000002</c:v>
                </c:pt>
                <c:pt idx="36483">
                  <c:v>42064.123</c:v>
                </c:pt>
                <c:pt idx="36484">
                  <c:v>42064.165000000001</c:v>
                </c:pt>
                <c:pt idx="36485">
                  <c:v>42064.207000000002</c:v>
                </c:pt>
                <c:pt idx="36486">
                  <c:v>42064.248</c:v>
                </c:pt>
                <c:pt idx="36487">
                  <c:v>42064.29</c:v>
                </c:pt>
                <c:pt idx="36488">
                  <c:v>42064.330999999998</c:v>
                </c:pt>
                <c:pt idx="36489">
                  <c:v>42064.373</c:v>
                </c:pt>
                <c:pt idx="36490">
                  <c:v>42064.415000000001</c:v>
                </c:pt>
                <c:pt idx="36491">
                  <c:v>42064.455999999998</c:v>
                </c:pt>
                <c:pt idx="36492">
                  <c:v>42064.498</c:v>
                </c:pt>
                <c:pt idx="36493">
                  <c:v>42064.54</c:v>
                </c:pt>
                <c:pt idx="36494">
                  <c:v>42064.580999999998</c:v>
                </c:pt>
                <c:pt idx="36495">
                  <c:v>42064.624000000003</c:v>
                </c:pt>
                <c:pt idx="36496">
                  <c:v>42064.663999999997</c:v>
                </c:pt>
                <c:pt idx="36497">
                  <c:v>42064.707000000002</c:v>
                </c:pt>
                <c:pt idx="36498">
                  <c:v>42064.748</c:v>
                </c:pt>
                <c:pt idx="36499">
                  <c:v>42064.79</c:v>
                </c:pt>
                <c:pt idx="36500">
                  <c:v>42064.832000000002</c:v>
                </c:pt>
                <c:pt idx="36501">
                  <c:v>42064.873</c:v>
                </c:pt>
                <c:pt idx="36502">
                  <c:v>42064.915000000001</c:v>
                </c:pt>
                <c:pt idx="36503">
                  <c:v>42064.955999999998</c:v>
                </c:pt>
                <c:pt idx="36504">
                  <c:v>42064.998</c:v>
                </c:pt>
                <c:pt idx="36505">
                  <c:v>42065.04</c:v>
                </c:pt>
                <c:pt idx="36506">
                  <c:v>42065.080999999998</c:v>
                </c:pt>
                <c:pt idx="36507">
                  <c:v>42065.123</c:v>
                </c:pt>
                <c:pt idx="36508">
                  <c:v>42065.165000000001</c:v>
                </c:pt>
                <c:pt idx="36509">
                  <c:v>42065.205999999998</c:v>
                </c:pt>
                <c:pt idx="36510">
                  <c:v>42065.248</c:v>
                </c:pt>
                <c:pt idx="36511">
                  <c:v>42065.29</c:v>
                </c:pt>
                <c:pt idx="36512">
                  <c:v>42065.332000000002</c:v>
                </c:pt>
                <c:pt idx="36513">
                  <c:v>42065.373</c:v>
                </c:pt>
                <c:pt idx="36514">
                  <c:v>42065.415000000001</c:v>
                </c:pt>
                <c:pt idx="36515">
                  <c:v>42065.457000000002</c:v>
                </c:pt>
                <c:pt idx="36516">
                  <c:v>42065.499000000003</c:v>
                </c:pt>
                <c:pt idx="36517">
                  <c:v>42065.538999999997</c:v>
                </c:pt>
                <c:pt idx="36518">
                  <c:v>42065.582000000002</c:v>
                </c:pt>
                <c:pt idx="36519">
                  <c:v>42065.623</c:v>
                </c:pt>
                <c:pt idx="36520">
                  <c:v>42065.665000000001</c:v>
                </c:pt>
                <c:pt idx="36521">
                  <c:v>42065.705999999998</c:v>
                </c:pt>
                <c:pt idx="36522">
                  <c:v>42065.748</c:v>
                </c:pt>
                <c:pt idx="36523">
                  <c:v>42065.79</c:v>
                </c:pt>
                <c:pt idx="36524">
                  <c:v>42065.830999999998</c:v>
                </c:pt>
                <c:pt idx="36525">
                  <c:v>42065.873</c:v>
                </c:pt>
                <c:pt idx="36526">
                  <c:v>42065.915000000001</c:v>
                </c:pt>
                <c:pt idx="36527">
                  <c:v>42065.955999999998</c:v>
                </c:pt>
                <c:pt idx="36528">
                  <c:v>42065.998</c:v>
                </c:pt>
                <c:pt idx="36529">
                  <c:v>42066.04</c:v>
                </c:pt>
                <c:pt idx="36530">
                  <c:v>42066.080999999998</c:v>
                </c:pt>
                <c:pt idx="36531">
                  <c:v>42066.123</c:v>
                </c:pt>
                <c:pt idx="36532">
                  <c:v>42066.165000000001</c:v>
                </c:pt>
                <c:pt idx="36533">
                  <c:v>42066.207000000002</c:v>
                </c:pt>
                <c:pt idx="36534">
                  <c:v>42066.248</c:v>
                </c:pt>
                <c:pt idx="36535">
                  <c:v>42066.288999999997</c:v>
                </c:pt>
                <c:pt idx="36536">
                  <c:v>42066.330999999998</c:v>
                </c:pt>
                <c:pt idx="36537">
                  <c:v>42066.373</c:v>
                </c:pt>
                <c:pt idx="36538">
                  <c:v>42066.415000000001</c:v>
                </c:pt>
                <c:pt idx="36539">
                  <c:v>42066.455999999998</c:v>
                </c:pt>
                <c:pt idx="36540">
                  <c:v>42066.498</c:v>
                </c:pt>
                <c:pt idx="36541">
                  <c:v>42066.54</c:v>
                </c:pt>
                <c:pt idx="36542">
                  <c:v>42066.582000000002</c:v>
                </c:pt>
                <c:pt idx="36543">
                  <c:v>42066.623</c:v>
                </c:pt>
                <c:pt idx="36544">
                  <c:v>42066.665000000001</c:v>
                </c:pt>
                <c:pt idx="36545">
                  <c:v>42066.705999999998</c:v>
                </c:pt>
                <c:pt idx="36546">
                  <c:v>42066.748</c:v>
                </c:pt>
                <c:pt idx="36547">
                  <c:v>42066.788999999997</c:v>
                </c:pt>
                <c:pt idx="36548">
                  <c:v>42066.830999999998</c:v>
                </c:pt>
                <c:pt idx="36549">
                  <c:v>42066.873</c:v>
                </c:pt>
                <c:pt idx="36550">
                  <c:v>42066.915000000001</c:v>
                </c:pt>
                <c:pt idx="36551">
                  <c:v>42066.957000000002</c:v>
                </c:pt>
                <c:pt idx="36552">
                  <c:v>42066.998</c:v>
                </c:pt>
                <c:pt idx="36553">
                  <c:v>42067.040000000001</c:v>
                </c:pt>
                <c:pt idx="36554">
                  <c:v>42067.080999999998</c:v>
                </c:pt>
                <c:pt idx="36555">
                  <c:v>42067.123</c:v>
                </c:pt>
                <c:pt idx="36556">
                  <c:v>42067.165000000001</c:v>
                </c:pt>
                <c:pt idx="36557">
                  <c:v>42067.205999999998</c:v>
                </c:pt>
                <c:pt idx="36558">
                  <c:v>42067.249000000003</c:v>
                </c:pt>
                <c:pt idx="36559">
                  <c:v>42067.29</c:v>
                </c:pt>
                <c:pt idx="36560">
                  <c:v>42067.330999999998</c:v>
                </c:pt>
                <c:pt idx="36561">
                  <c:v>42067.373</c:v>
                </c:pt>
                <c:pt idx="36562">
                  <c:v>42067.413999999997</c:v>
                </c:pt>
                <c:pt idx="36563">
                  <c:v>42067.455999999998</c:v>
                </c:pt>
                <c:pt idx="36564">
                  <c:v>42067.498</c:v>
                </c:pt>
                <c:pt idx="36565">
                  <c:v>42067.538999999997</c:v>
                </c:pt>
                <c:pt idx="36566">
                  <c:v>42067.582000000002</c:v>
                </c:pt>
                <c:pt idx="36567">
                  <c:v>42067.623</c:v>
                </c:pt>
                <c:pt idx="36568">
                  <c:v>42067.665000000001</c:v>
                </c:pt>
                <c:pt idx="36569">
                  <c:v>42067.705999999998</c:v>
                </c:pt>
                <c:pt idx="36570">
                  <c:v>42067.748</c:v>
                </c:pt>
                <c:pt idx="36571">
                  <c:v>42067.788999999997</c:v>
                </c:pt>
                <c:pt idx="36572">
                  <c:v>42067.830999999998</c:v>
                </c:pt>
                <c:pt idx="36573">
                  <c:v>42067.873</c:v>
                </c:pt>
                <c:pt idx="36574">
                  <c:v>42067.915000000001</c:v>
                </c:pt>
                <c:pt idx="36575">
                  <c:v>42067.957000000002</c:v>
                </c:pt>
                <c:pt idx="36576">
                  <c:v>42067.999000000003</c:v>
                </c:pt>
                <c:pt idx="36577">
                  <c:v>42068.04</c:v>
                </c:pt>
                <c:pt idx="36578">
                  <c:v>42068.082000000002</c:v>
                </c:pt>
                <c:pt idx="36579">
                  <c:v>42068.123</c:v>
                </c:pt>
                <c:pt idx="36580">
                  <c:v>42068.165000000001</c:v>
                </c:pt>
                <c:pt idx="36581">
                  <c:v>42068.205999999998</c:v>
                </c:pt>
                <c:pt idx="36582">
                  <c:v>42068.248</c:v>
                </c:pt>
                <c:pt idx="36583">
                  <c:v>42068.29</c:v>
                </c:pt>
                <c:pt idx="36584">
                  <c:v>42068.332000000002</c:v>
                </c:pt>
                <c:pt idx="36585">
                  <c:v>42068.374000000003</c:v>
                </c:pt>
                <c:pt idx="36586">
                  <c:v>42068.415000000001</c:v>
                </c:pt>
                <c:pt idx="36587">
                  <c:v>42068.455999999998</c:v>
                </c:pt>
                <c:pt idx="36588">
                  <c:v>42068.498</c:v>
                </c:pt>
                <c:pt idx="36589">
                  <c:v>42068.54</c:v>
                </c:pt>
                <c:pt idx="36590">
                  <c:v>42068.582000000002</c:v>
                </c:pt>
                <c:pt idx="36591">
                  <c:v>42068.624000000003</c:v>
                </c:pt>
                <c:pt idx="36592">
                  <c:v>42068.665000000001</c:v>
                </c:pt>
                <c:pt idx="36593">
                  <c:v>42068.705999999998</c:v>
                </c:pt>
                <c:pt idx="36594">
                  <c:v>42068.748</c:v>
                </c:pt>
                <c:pt idx="36595">
                  <c:v>42068.79</c:v>
                </c:pt>
                <c:pt idx="36596">
                  <c:v>42068.832000000002</c:v>
                </c:pt>
                <c:pt idx="36597">
                  <c:v>42068.874000000003</c:v>
                </c:pt>
                <c:pt idx="36598">
                  <c:v>42068.915000000001</c:v>
                </c:pt>
                <c:pt idx="36599">
                  <c:v>42068.955999999998</c:v>
                </c:pt>
                <c:pt idx="36600">
                  <c:v>42068.998</c:v>
                </c:pt>
                <c:pt idx="36601">
                  <c:v>42069.04</c:v>
                </c:pt>
                <c:pt idx="36602">
                  <c:v>42069.082000000002</c:v>
                </c:pt>
                <c:pt idx="36603">
                  <c:v>42069.123</c:v>
                </c:pt>
                <c:pt idx="36604">
                  <c:v>42069.163999999997</c:v>
                </c:pt>
                <c:pt idx="36605">
                  <c:v>42069.207000000002</c:v>
                </c:pt>
                <c:pt idx="36606">
                  <c:v>42069.248</c:v>
                </c:pt>
                <c:pt idx="36607">
                  <c:v>42069.29</c:v>
                </c:pt>
                <c:pt idx="36608">
                  <c:v>42069.330999999998</c:v>
                </c:pt>
                <c:pt idx="36609">
                  <c:v>42069.373</c:v>
                </c:pt>
                <c:pt idx="36610">
                  <c:v>42069.415000000001</c:v>
                </c:pt>
                <c:pt idx="36611">
                  <c:v>42069.457000000002</c:v>
                </c:pt>
                <c:pt idx="36612">
                  <c:v>42069.499000000003</c:v>
                </c:pt>
                <c:pt idx="36613">
                  <c:v>42069.54</c:v>
                </c:pt>
                <c:pt idx="36614">
                  <c:v>42069.580999999998</c:v>
                </c:pt>
                <c:pt idx="36615">
                  <c:v>42069.623</c:v>
                </c:pt>
                <c:pt idx="36616">
                  <c:v>42069.665000000001</c:v>
                </c:pt>
                <c:pt idx="36617">
                  <c:v>42069.705999999998</c:v>
                </c:pt>
                <c:pt idx="36618">
                  <c:v>42069.748</c:v>
                </c:pt>
                <c:pt idx="36619">
                  <c:v>42069.79</c:v>
                </c:pt>
                <c:pt idx="36620">
                  <c:v>42069.832000000002</c:v>
                </c:pt>
                <c:pt idx="36621">
                  <c:v>42069.874000000003</c:v>
                </c:pt>
                <c:pt idx="36622">
                  <c:v>42069.915000000001</c:v>
                </c:pt>
                <c:pt idx="36623">
                  <c:v>42069.955999999998</c:v>
                </c:pt>
                <c:pt idx="36624">
                  <c:v>42069.998</c:v>
                </c:pt>
                <c:pt idx="36625">
                  <c:v>42070.04</c:v>
                </c:pt>
                <c:pt idx="36626">
                  <c:v>42070.080999999998</c:v>
                </c:pt>
                <c:pt idx="36627">
                  <c:v>42070.123</c:v>
                </c:pt>
                <c:pt idx="36628">
                  <c:v>42070.163999999997</c:v>
                </c:pt>
                <c:pt idx="36629">
                  <c:v>42070.207000000002</c:v>
                </c:pt>
                <c:pt idx="36630">
                  <c:v>42070.249000000003</c:v>
                </c:pt>
                <c:pt idx="36631">
                  <c:v>42070.29</c:v>
                </c:pt>
                <c:pt idx="36632">
                  <c:v>42070.332000000002</c:v>
                </c:pt>
                <c:pt idx="36633">
                  <c:v>42070.373</c:v>
                </c:pt>
                <c:pt idx="36634">
                  <c:v>42070.415000000001</c:v>
                </c:pt>
                <c:pt idx="36635">
                  <c:v>42070.455999999998</c:v>
                </c:pt>
                <c:pt idx="36636">
                  <c:v>42070.498</c:v>
                </c:pt>
                <c:pt idx="36637">
                  <c:v>42070.54</c:v>
                </c:pt>
                <c:pt idx="36638">
                  <c:v>42070.580999999998</c:v>
                </c:pt>
                <c:pt idx="36639">
                  <c:v>42070.623</c:v>
                </c:pt>
                <c:pt idx="36640">
                  <c:v>42070.665000000001</c:v>
                </c:pt>
                <c:pt idx="36641">
                  <c:v>42070.707000000002</c:v>
                </c:pt>
                <c:pt idx="36642">
                  <c:v>42070.748</c:v>
                </c:pt>
                <c:pt idx="36643">
                  <c:v>42070.79</c:v>
                </c:pt>
                <c:pt idx="36644">
                  <c:v>42070.830999999998</c:v>
                </c:pt>
                <c:pt idx="36645">
                  <c:v>42070.873</c:v>
                </c:pt>
                <c:pt idx="36646">
                  <c:v>42070.915000000001</c:v>
                </c:pt>
                <c:pt idx="36647">
                  <c:v>42070.955999999998</c:v>
                </c:pt>
                <c:pt idx="36648">
                  <c:v>42070.998</c:v>
                </c:pt>
                <c:pt idx="36649">
                  <c:v>42071.038999999997</c:v>
                </c:pt>
                <c:pt idx="36650">
                  <c:v>42071.082000000002</c:v>
                </c:pt>
                <c:pt idx="36651">
                  <c:v>42071.123</c:v>
                </c:pt>
                <c:pt idx="36652">
                  <c:v>42071.165000000001</c:v>
                </c:pt>
                <c:pt idx="36653">
                  <c:v>42071.205999999998</c:v>
                </c:pt>
                <c:pt idx="36654">
                  <c:v>42071.248</c:v>
                </c:pt>
                <c:pt idx="36655">
                  <c:v>42071.29</c:v>
                </c:pt>
                <c:pt idx="36656">
                  <c:v>42071.330999999998</c:v>
                </c:pt>
                <c:pt idx="36657">
                  <c:v>42071.374000000003</c:v>
                </c:pt>
                <c:pt idx="36658">
                  <c:v>42071.415000000001</c:v>
                </c:pt>
                <c:pt idx="36659">
                  <c:v>42071.457000000002</c:v>
                </c:pt>
                <c:pt idx="36660">
                  <c:v>42071.498</c:v>
                </c:pt>
                <c:pt idx="36661">
                  <c:v>42071.54</c:v>
                </c:pt>
                <c:pt idx="36662">
                  <c:v>42071.580999999998</c:v>
                </c:pt>
                <c:pt idx="36663">
                  <c:v>42071.623</c:v>
                </c:pt>
                <c:pt idx="36664">
                  <c:v>42071.665000000001</c:v>
                </c:pt>
                <c:pt idx="36665">
                  <c:v>42071.707000000002</c:v>
                </c:pt>
                <c:pt idx="36666">
                  <c:v>42071.749000000003</c:v>
                </c:pt>
                <c:pt idx="36667">
                  <c:v>42071.79</c:v>
                </c:pt>
                <c:pt idx="36668">
                  <c:v>42071.832000000002</c:v>
                </c:pt>
                <c:pt idx="36669">
                  <c:v>42071.873</c:v>
                </c:pt>
                <c:pt idx="36670">
                  <c:v>42071.915999999997</c:v>
                </c:pt>
                <c:pt idx="36671">
                  <c:v>42071.955999999998</c:v>
                </c:pt>
                <c:pt idx="36672">
                  <c:v>42071.999000000003</c:v>
                </c:pt>
                <c:pt idx="36673">
                  <c:v>42072.04</c:v>
                </c:pt>
                <c:pt idx="36674">
                  <c:v>42072.082000000002</c:v>
                </c:pt>
                <c:pt idx="36675">
                  <c:v>42072.124000000003</c:v>
                </c:pt>
                <c:pt idx="36676">
                  <c:v>42072.165999999997</c:v>
                </c:pt>
                <c:pt idx="36677">
                  <c:v>42072.207000000002</c:v>
                </c:pt>
                <c:pt idx="36678">
                  <c:v>42072.249000000003</c:v>
                </c:pt>
                <c:pt idx="36679">
                  <c:v>42072.288999999997</c:v>
                </c:pt>
                <c:pt idx="36680">
                  <c:v>42072.332000000002</c:v>
                </c:pt>
                <c:pt idx="36681">
                  <c:v>42072.374000000003</c:v>
                </c:pt>
                <c:pt idx="36682">
                  <c:v>42072.413999999997</c:v>
                </c:pt>
                <c:pt idx="36683">
                  <c:v>42072.457000000002</c:v>
                </c:pt>
                <c:pt idx="36684">
                  <c:v>42072.499000000003</c:v>
                </c:pt>
                <c:pt idx="36685">
                  <c:v>42072.538999999997</c:v>
                </c:pt>
                <c:pt idx="36686">
                  <c:v>42072.582000000002</c:v>
                </c:pt>
                <c:pt idx="36687">
                  <c:v>42072.624000000003</c:v>
                </c:pt>
                <c:pt idx="36688">
                  <c:v>42072.665000000001</c:v>
                </c:pt>
                <c:pt idx="36689">
                  <c:v>42072.707000000002</c:v>
                </c:pt>
                <c:pt idx="36690">
                  <c:v>42072.748</c:v>
                </c:pt>
                <c:pt idx="36691">
                  <c:v>42072.79</c:v>
                </c:pt>
                <c:pt idx="36692">
                  <c:v>42072.832000000002</c:v>
                </c:pt>
                <c:pt idx="36693">
                  <c:v>42072.873</c:v>
                </c:pt>
                <c:pt idx="36694">
                  <c:v>42072.915000000001</c:v>
                </c:pt>
                <c:pt idx="36695">
                  <c:v>42072.957000000002</c:v>
                </c:pt>
                <c:pt idx="36696">
                  <c:v>42072.998</c:v>
                </c:pt>
                <c:pt idx="36697">
                  <c:v>42073.04</c:v>
                </c:pt>
                <c:pt idx="36698">
                  <c:v>42073.082000000002</c:v>
                </c:pt>
                <c:pt idx="36699">
                  <c:v>42073.123</c:v>
                </c:pt>
                <c:pt idx="36700">
                  <c:v>42073.165000000001</c:v>
                </c:pt>
                <c:pt idx="36701">
                  <c:v>42073.207000000002</c:v>
                </c:pt>
                <c:pt idx="36702">
                  <c:v>42073.249000000003</c:v>
                </c:pt>
                <c:pt idx="36703">
                  <c:v>42073.29</c:v>
                </c:pt>
                <c:pt idx="36704">
                  <c:v>42073.332000000002</c:v>
                </c:pt>
                <c:pt idx="36705">
                  <c:v>42073.374000000003</c:v>
                </c:pt>
                <c:pt idx="36706">
                  <c:v>42073.413999999997</c:v>
                </c:pt>
                <c:pt idx="36707">
                  <c:v>42073.455999999998</c:v>
                </c:pt>
                <c:pt idx="36708">
                  <c:v>42073.498</c:v>
                </c:pt>
                <c:pt idx="36709">
                  <c:v>42073.54</c:v>
                </c:pt>
                <c:pt idx="36710">
                  <c:v>42073.582000000002</c:v>
                </c:pt>
                <c:pt idx="36711">
                  <c:v>42073.623</c:v>
                </c:pt>
                <c:pt idx="36712">
                  <c:v>42073.665000000001</c:v>
                </c:pt>
                <c:pt idx="36713">
                  <c:v>42073.705999999998</c:v>
                </c:pt>
                <c:pt idx="36714">
                  <c:v>42073.748</c:v>
                </c:pt>
                <c:pt idx="36715">
                  <c:v>42073.788999999997</c:v>
                </c:pt>
                <c:pt idx="36716">
                  <c:v>42073.832000000002</c:v>
                </c:pt>
                <c:pt idx="36717">
                  <c:v>42073.873</c:v>
                </c:pt>
                <c:pt idx="36718">
                  <c:v>42073.915000000001</c:v>
                </c:pt>
                <c:pt idx="36719">
                  <c:v>42073.957000000002</c:v>
                </c:pt>
                <c:pt idx="36720">
                  <c:v>42073.998</c:v>
                </c:pt>
                <c:pt idx="36721">
                  <c:v>42074.04</c:v>
                </c:pt>
                <c:pt idx="36722">
                  <c:v>42074.080999999998</c:v>
                </c:pt>
                <c:pt idx="36723">
                  <c:v>42074.124000000003</c:v>
                </c:pt>
                <c:pt idx="36724">
                  <c:v>42074.165999999997</c:v>
                </c:pt>
                <c:pt idx="36725">
                  <c:v>42074.205999999998</c:v>
                </c:pt>
                <c:pt idx="36726">
                  <c:v>42074.248</c:v>
                </c:pt>
                <c:pt idx="36727">
                  <c:v>42074.29</c:v>
                </c:pt>
                <c:pt idx="36728">
                  <c:v>42074.332000000002</c:v>
                </c:pt>
                <c:pt idx="36729">
                  <c:v>42074.373</c:v>
                </c:pt>
                <c:pt idx="36730">
                  <c:v>42074.415999999997</c:v>
                </c:pt>
                <c:pt idx="36731">
                  <c:v>42074.457000000002</c:v>
                </c:pt>
                <c:pt idx="36732">
                  <c:v>42074.498</c:v>
                </c:pt>
                <c:pt idx="36733">
                  <c:v>42074.54</c:v>
                </c:pt>
                <c:pt idx="36734">
                  <c:v>42074.582000000002</c:v>
                </c:pt>
                <c:pt idx="36735">
                  <c:v>42074.624000000003</c:v>
                </c:pt>
                <c:pt idx="36736">
                  <c:v>42074.665000000001</c:v>
                </c:pt>
                <c:pt idx="36737">
                  <c:v>42074.705999999998</c:v>
                </c:pt>
                <c:pt idx="36738">
                  <c:v>42074.748</c:v>
                </c:pt>
                <c:pt idx="36739">
                  <c:v>42074.79</c:v>
                </c:pt>
                <c:pt idx="36740">
                  <c:v>42074.832000000002</c:v>
                </c:pt>
                <c:pt idx="36741">
                  <c:v>42074.874000000003</c:v>
                </c:pt>
                <c:pt idx="36742">
                  <c:v>42074.915000000001</c:v>
                </c:pt>
                <c:pt idx="36743">
                  <c:v>42074.957000000002</c:v>
                </c:pt>
                <c:pt idx="36744">
                  <c:v>42074.998</c:v>
                </c:pt>
                <c:pt idx="36745">
                  <c:v>42075.040000000001</c:v>
                </c:pt>
                <c:pt idx="36746">
                  <c:v>42075.080999999998</c:v>
                </c:pt>
                <c:pt idx="36747">
                  <c:v>42075.123</c:v>
                </c:pt>
                <c:pt idx="36748">
                  <c:v>42075.165000000001</c:v>
                </c:pt>
                <c:pt idx="36749">
                  <c:v>42075.207000000002</c:v>
                </c:pt>
                <c:pt idx="36750">
                  <c:v>42075.249000000003</c:v>
                </c:pt>
                <c:pt idx="36751">
                  <c:v>42075.29</c:v>
                </c:pt>
                <c:pt idx="36752">
                  <c:v>42075.332000000002</c:v>
                </c:pt>
                <c:pt idx="36753">
                  <c:v>42075.374000000003</c:v>
                </c:pt>
                <c:pt idx="36754">
                  <c:v>42075.415000000001</c:v>
                </c:pt>
                <c:pt idx="36755">
                  <c:v>42075.455999999998</c:v>
                </c:pt>
                <c:pt idx="36756">
                  <c:v>42075.498</c:v>
                </c:pt>
                <c:pt idx="36757">
                  <c:v>42075.54</c:v>
                </c:pt>
                <c:pt idx="36758">
                  <c:v>42075.582000000002</c:v>
                </c:pt>
                <c:pt idx="36759">
                  <c:v>42075.623</c:v>
                </c:pt>
                <c:pt idx="36760">
                  <c:v>42075.665000000001</c:v>
                </c:pt>
                <c:pt idx="36761">
                  <c:v>42075.705999999998</c:v>
                </c:pt>
                <c:pt idx="36762">
                  <c:v>42075.748</c:v>
                </c:pt>
                <c:pt idx="36763">
                  <c:v>42075.79</c:v>
                </c:pt>
                <c:pt idx="36764">
                  <c:v>42075.830999999998</c:v>
                </c:pt>
                <c:pt idx="36765">
                  <c:v>42075.873</c:v>
                </c:pt>
                <c:pt idx="36766">
                  <c:v>42075.915000000001</c:v>
                </c:pt>
                <c:pt idx="36767">
                  <c:v>42075.957000000002</c:v>
                </c:pt>
                <c:pt idx="36768">
                  <c:v>42075.998</c:v>
                </c:pt>
                <c:pt idx="36769">
                  <c:v>42076.04</c:v>
                </c:pt>
                <c:pt idx="36770">
                  <c:v>42076.080999999998</c:v>
                </c:pt>
                <c:pt idx="36771">
                  <c:v>42076.123</c:v>
                </c:pt>
                <c:pt idx="36772">
                  <c:v>42076.165999999997</c:v>
                </c:pt>
                <c:pt idx="36773">
                  <c:v>42076.205999999998</c:v>
                </c:pt>
                <c:pt idx="36774">
                  <c:v>42076.248</c:v>
                </c:pt>
                <c:pt idx="36775">
                  <c:v>42076.29</c:v>
                </c:pt>
                <c:pt idx="36776">
                  <c:v>42076.332000000002</c:v>
                </c:pt>
                <c:pt idx="36777">
                  <c:v>42076.374000000003</c:v>
                </c:pt>
                <c:pt idx="36778">
                  <c:v>42076.415000000001</c:v>
                </c:pt>
                <c:pt idx="36779">
                  <c:v>42076.455999999998</c:v>
                </c:pt>
                <c:pt idx="36780">
                  <c:v>42076.498</c:v>
                </c:pt>
                <c:pt idx="36781">
                  <c:v>42076.54</c:v>
                </c:pt>
                <c:pt idx="36782">
                  <c:v>42076.582000000002</c:v>
                </c:pt>
                <c:pt idx="36783">
                  <c:v>42076.624000000003</c:v>
                </c:pt>
                <c:pt idx="36784">
                  <c:v>42076.665000000001</c:v>
                </c:pt>
                <c:pt idx="36785">
                  <c:v>42076.705999999998</c:v>
                </c:pt>
                <c:pt idx="36786">
                  <c:v>42076.748</c:v>
                </c:pt>
                <c:pt idx="36787">
                  <c:v>42076.79</c:v>
                </c:pt>
                <c:pt idx="36788">
                  <c:v>42076.830999999998</c:v>
                </c:pt>
                <c:pt idx="36789">
                  <c:v>42076.873</c:v>
                </c:pt>
                <c:pt idx="36790">
                  <c:v>42076.915000000001</c:v>
                </c:pt>
                <c:pt idx="36791">
                  <c:v>42076.957000000002</c:v>
                </c:pt>
                <c:pt idx="36792">
                  <c:v>42076.998</c:v>
                </c:pt>
                <c:pt idx="36793">
                  <c:v>42077.04</c:v>
                </c:pt>
                <c:pt idx="36794">
                  <c:v>42077.080999999998</c:v>
                </c:pt>
                <c:pt idx="36795">
                  <c:v>42077.123</c:v>
                </c:pt>
                <c:pt idx="36796">
                  <c:v>42077.165000000001</c:v>
                </c:pt>
                <c:pt idx="36797">
                  <c:v>42077.207000000002</c:v>
                </c:pt>
                <c:pt idx="36798">
                  <c:v>42077.249000000003</c:v>
                </c:pt>
                <c:pt idx="36799">
                  <c:v>42077.29</c:v>
                </c:pt>
                <c:pt idx="36800">
                  <c:v>42077.332000000002</c:v>
                </c:pt>
                <c:pt idx="36801">
                  <c:v>42077.374000000003</c:v>
                </c:pt>
                <c:pt idx="36802">
                  <c:v>42077.415000000001</c:v>
                </c:pt>
                <c:pt idx="36803">
                  <c:v>42077.457000000002</c:v>
                </c:pt>
                <c:pt idx="36804">
                  <c:v>42077.498</c:v>
                </c:pt>
                <c:pt idx="36805">
                  <c:v>42077.54</c:v>
                </c:pt>
                <c:pt idx="36806">
                  <c:v>42077.580999999998</c:v>
                </c:pt>
                <c:pt idx="36807">
                  <c:v>42077.624000000003</c:v>
                </c:pt>
                <c:pt idx="36808">
                  <c:v>42077.665000000001</c:v>
                </c:pt>
                <c:pt idx="36809">
                  <c:v>42077.707000000002</c:v>
                </c:pt>
                <c:pt idx="36810">
                  <c:v>42077.749000000003</c:v>
                </c:pt>
                <c:pt idx="36811">
                  <c:v>42077.790999999997</c:v>
                </c:pt>
                <c:pt idx="36812">
                  <c:v>42077.832000000002</c:v>
                </c:pt>
                <c:pt idx="36813">
                  <c:v>42077.874000000003</c:v>
                </c:pt>
                <c:pt idx="36814">
                  <c:v>42077.913999999997</c:v>
                </c:pt>
                <c:pt idx="36815">
                  <c:v>42077.955999999998</c:v>
                </c:pt>
                <c:pt idx="36816">
                  <c:v>42077.999000000003</c:v>
                </c:pt>
                <c:pt idx="36817">
                  <c:v>42078.038999999997</c:v>
                </c:pt>
                <c:pt idx="36818">
                  <c:v>42078.082000000002</c:v>
                </c:pt>
                <c:pt idx="36819">
                  <c:v>42078.123</c:v>
                </c:pt>
                <c:pt idx="36820">
                  <c:v>42078.163999999997</c:v>
                </c:pt>
                <c:pt idx="36821">
                  <c:v>42078.207000000002</c:v>
                </c:pt>
                <c:pt idx="36822">
                  <c:v>42078.248</c:v>
                </c:pt>
                <c:pt idx="36823">
                  <c:v>42078.29</c:v>
                </c:pt>
                <c:pt idx="36824">
                  <c:v>42078.332000000002</c:v>
                </c:pt>
                <c:pt idx="36825">
                  <c:v>42078.374000000003</c:v>
                </c:pt>
                <c:pt idx="36826">
                  <c:v>42078.413999999997</c:v>
                </c:pt>
                <c:pt idx="36827">
                  <c:v>42078.457000000002</c:v>
                </c:pt>
                <c:pt idx="36828">
                  <c:v>42078.498</c:v>
                </c:pt>
                <c:pt idx="36829">
                  <c:v>42078.54</c:v>
                </c:pt>
                <c:pt idx="36830">
                  <c:v>42078.582000000002</c:v>
                </c:pt>
                <c:pt idx="36831">
                  <c:v>42078.624000000003</c:v>
                </c:pt>
                <c:pt idx="36832">
                  <c:v>42078.665000000001</c:v>
                </c:pt>
                <c:pt idx="36833">
                  <c:v>42078.707999999999</c:v>
                </c:pt>
                <c:pt idx="36834">
                  <c:v>42078.749000000003</c:v>
                </c:pt>
                <c:pt idx="36835">
                  <c:v>42078.79</c:v>
                </c:pt>
                <c:pt idx="36836">
                  <c:v>42078.830999999998</c:v>
                </c:pt>
                <c:pt idx="36837">
                  <c:v>42078.873</c:v>
                </c:pt>
                <c:pt idx="36838">
                  <c:v>42078.915999999997</c:v>
                </c:pt>
                <c:pt idx="36839">
                  <c:v>42078.957000000002</c:v>
                </c:pt>
                <c:pt idx="36840">
                  <c:v>42078.999000000003</c:v>
                </c:pt>
                <c:pt idx="36841">
                  <c:v>42079.040000000001</c:v>
                </c:pt>
                <c:pt idx="36842">
                  <c:v>42079.082000000002</c:v>
                </c:pt>
                <c:pt idx="36843">
                  <c:v>42079.123</c:v>
                </c:pt>
                <c:pt idx="36844">
                  <c:v>42079.165000000001</c:v>
                </c:pt>
                <c:pt idx="36845">
                  <c:v>42079.207000000002</c:v>
                </c:pt>
                <c:pt idx="36846">
                  <c:v>42079.248</c:v>
                </c:pt>
                <c:pt idx="36847">
                  <c:v>42079.288999999997</c:v>
                </c:pt>
                <c:pt idx="36848">
                  <c:v>42079.330999999998</c:v>
                </c:pt>
                <c:pt idx="36849">
                  <c:v>42079.374000000003</c:v>
                </c:pt>
                <c:pt idx="36850">
                  <c:v>42079.415000000001</c:v>
                </c:pt>
                <c:pt idx="36851">
                  <c:v>42079.457000000002</c:v>
                </c:pt>
                <c:pt idx="36852">
                  <c:v>42079.498</c:v>
                </c:pt>
                <c:pt idx="36853">
                  <c:v>42079.54</c:v>
                </c:pt>
                <c:pt idx="36854">
                  <c:v>42079.582000000002</c:v>
                </c:pt>
                <c:pt idx="36855">
                  <c:v>42079.624000000003</c:v>
                </c:pt>
                <c:pt idx="36856">
                  <c:v>42079.665999999997</c:v>
                </c:pt>
                <c:pt idx="36857">
                  <c:v>42079.707000000002</c:v>
                </c:pt>
                <c:pt idx="36858">
                  <c:v>42079.748</c:v>
                </c:pt>
                <c:pt idx="36859">
                  <c:v>42079.788999999997</c:v>
                </c:pt>
                <c:pt idx="36860">
                  <c:v>42079.830999999998</c:v>
                </c:pt>
                <c:pt idx="36861">
                  <c:v>42079.874000000003</c:v>
                </c:pt>
                <c:pt idx="36862">
                  <c:v>42079.913999999997</c:v>
                </c:pt>
                <c:pt idx="36863">
                  <c:v>42079.955999999998</c:v>
                </c:pt>
                <c:pt idx="36864">
                  <c:v>42079.999000000003</c:v>
                </c:pt>
                <c:pt idx="36865">
                  <c:v>42080.038999999997</c:v>
                </c:pt>
                <c:pt idx="36866">
                  <c:v>42080.080999999998</c:v>
                </c:pt>
                <c:pt idx="36867">
                  <c:v>42080.123</c:v>
                </c:pt>
                <c:pt idx="36868">
                  <c:v>42080.165000000001</c:v>
                </c:pt>
                <c:pt idx="36869">
                  <c:v>42080.205999999998</c:v>
                </c:pt>
                <c:pt idx="36870">
                  <c:v>42080.249000000003</c:v>
                </c:pt>
                <c:pt idx="36871">
                  <c:v>42080.29</c:v>
                </c:pt>
                <c:pt idx="36872">
                  <c:v>42080.332000000002</c:v>
                </c:pt>
                <c:pt idx="36873">
                  <c:v>42080.374000000003</c:v>
                </c:pt>
                <c:pt idx="36874">
                  <c:v>42080.415000000001</c:v>
                </c:pt>
                <c:pt idx="36875">
                  <c:v>42080.455999999998</c:v>
                </c:pt>
                <c:pt idx="36876">
                  <c:v>42080.498</c:v>
                </c:pt>
                <c:pt idx="36877">
                  <c:v>42080.54</c:v>
                </c:pt>
                <c:pt idx="36878">
                  <c:v>42080.582000000002</c:v>
                </c:pt>
                <c:pt idx="36879">
                  <c:v>42080.623</c:v>
                </c:pt>
                <c:pt idx="36880">
                  <c:v>42080.663999999997</c:v>
                </c:pt>
                <c:pt idx="36881">
                  <c:v>42080.707000000002</c:v>
                </c:pt>
                <c:pt idx="36882">
                  <c:v>42080.749000000003</c:v>
                </c:pt>
                <c:pt idx="36883">
                  <c:v>42080.788999999997</c:v>
                </c:pt>
                <c:pt idx="36884">
                  <c:v>42080.832000000002</c:v>
                </c:pt>
                <c:pt idx="36885">
                  <c:v>42080.874000000003</c:v>
                </c:pt>
                <c:pt idx="36886">
                  <c:v>42080.913999999997</c:v>
                </c:pt>
                <c:pt idx="36887">
                  <c:v>42080.957000000002</c:v>
                </c:pt>
                <c:pt idx="36888">
                  <c:v>42080.999000000003</c:v>
                </c:pt>
                <c:pt idx="36889">
                  <c:v>42081.038999999997</c:v>
                </c:pt>
                <c:pt idx="36890">
                  <c:v>42081.082000000002</c:v>
                </c:pt>
                <c:pt idx="36891">
                  <c:v>42081.124000000003</c:v>
                </c:pt>
                <c:pt idx="36892">
                  <c:v>42081.165000000001</c:v>
                </c:pt>
                <c:pt idx="36893">
                  <c:v>42081.207000000002</c:v>
                </c:pt>
                <c:pt idx="36894">
                  <c:v>42081.248</c:v>
                </c:pt>
                <c:pt idx="36895">
                  <c:v>42081.29</c:v>
                </c:pt>
                <c:pt idx="36896">
                  <c:v>42081.330999999998</c:v>
                </c:pt>
                <c:pt idx="36897">
                  <c:v>42081.373</c:v>
                </c:pt>
                <c:pt idx="36898">
                  <c:v>42081.415000000001</c:v>
                </c:pt>
                <c:pt idx="36899">
                  <c:v>42081.455999999998</c:v>
                </c:pt>
                <c:pt idx="36900">
                  <c:v>42081.498</c:v>
                </c:pt>
                <c:pt idx="36901">
                  <c:v>42081.54</c:v>
                </c:pt>
                <c:pt idx="36902">
                  <c:v>42081.580999999998</c:v>
                </c:pt>
                <c:pt idx="36903">
                  <c:v>42081.624000000003</c:v>
                </c:pt>
                <c:pt idx="36904">
                  <c:v>42081.663999999997</c:v>
                </c:pt>
                <c:pt idx="36905">
                  <c:v>42081.705999999998</c:v>
                </c:pt>
                <c:pt idx="36906">
                  <c:v>42081.749000000003</c:v>
                </c:pt>
                <c:pt idx="36907">
                  <c:v>42081.788999999997</c:v>
                </c:pt>
                <c:pt idx="36908">
                  <c:v>42081.832000000002</c:v>
                </c:pt>
                <c:pt idx="36909">
                  <c:v>42081.873</c:v>
                </c:pt>
                <c:pt idx="36910">
                  <c:v>42081.915000000001</c:v>
                </c:pt>
                <c:pt idx="36911">
                  <c:v>42081.957000000002</c:v>
                </c:pt>
                <c:pt idx="36912">
                  <c:v>42081.998</c:v>
                </c:pt>
                <c:pt idx="36913">
                  <c:v>42082.04</c:v>
                </c:pt>
                <c:pt idx="36914">
                  <c:v>42082.082000000002</c:v>
                </c:pt>
                <c:pt idx="36915">
                  <c:v>42082.124000000003</c:v>
                </c:pt>
                <c:pt idx="36916">
                  <c:v>42082.165000000001</c:v>
                </c:pt>
                <c:pt idx="36917">
                  <c:v>42082.205999999998</c:v>
                </c:pt>
                <c:pt idx="36918">
                  <c:v>42082.248</c:v>
                </c:pt>
                <c:pt idx="36919">
                  <c:v>42082.29</c:v>
                </c:pt>
                <c:pt idx="36920">
                  <c:v>42082.330999999998</c:v>
                </c:pt>
                <c:pt idx="36921">
                  <c:v>42082.374000000003</c:v>
                </c:pt>
                <c:pt idx="36922">
                  <c:v>42082.413999999997</c:v>
                </c:pt>
                <c:pt idx="36923">
                  <c:v>42082.455999999998</c:v>
                </c:pt>
                <c:pt idx="36924">
                  <c:v>42082.498</c:v>
                </c:pt>
                <c:pt idx="36925">
                  <c:v>42082.54</c:v>
                </c:pt>
                <c:pt idx="36926">
                  <c:v>42082.582000000002</c:v>
                </c:pt>
                <c:pt idx="36927">
                  <c:v>42082.623</c:v>
                </c:pt>
                <c:pt idx="36928">
                  <c:v>42082.665000000001</c:v>
                </c:pt>
                <c:pt idx="36929">
                  <c:v>42082.707000000002</c:v>
                </c:pt>
                <c:pt idx="36930">
                  <c:v>42082.748</c:v>
                </c:pt>
                <c:pt idx="36931">
                  <c:v>42082.79</c:v>
                </c:pt>
                <c:pt idx="36932">
                  <c:v>42082.832000000002</c:v>
                </c:pt>
                <c:pt idx="36933">
                  <c:v>42082.874000000003</c:v>
                </c:pt>
                <c:pt idx="36934">
                  <c:v>42082.915000000001</c:v>
                </c:pt>
                <c:pt idx="36935">
                  <c:v>42082.957000000002</c:v>
                </c:pt>
                <c:pt idx="36936">
                  <c:v>42082.998</c:v>
                </c:pt>
                <c:pt idx="36937">
                  <c:v>42083.038999999997</c:v>
                </c:pt>
                <c:pt idx="36938">
                  <c:v>42083.082000000002</c:v>
                </c:pt>
                <c:pt idx="36939">
                  <c:v>42083.123</c:v>
                </c:pt>
                <c:pt idx="36940">
                  <c:v>42083.165000000001</c:v>
                </c:pt>
                <c:pt idx="36941">
                  <c:v>42083.207000000002</c:v>
                </c:pt>
                <c:pt idx="36942">
                  <c:v>42083.248</c:v>
                </c:pt>
                <c:pt idx="36943">
                  <c:v>42083.29</c:v>
                </c:pt>
                <c:pt idx="36944">
                  <c:v>42083.332000000002</c:v>
                </c:pt>
                <c:pt idx="36945">
                  <c:v>42083.373</c:v>
                </c:pt>
                <c:pt idx="36946">
                  <c:v>42083.415000000001</c:v>
                </c:pt>
                <c:pt idx="36947">
                  <c:v>42083.457000000002</c:v>
                </c:pt>
                <c:pt idx="36948">
                  <c:v>42083.498</c:v>
                </c:pt>
                <c:pt idx="36949">
                  <c:v>42083.54</c:v>
                </c:pt>
                <c:pt idx="36950">
                  <c:v>42083.580999999998</c:v>
                </c:pt>
                <c:pt idx="36951">
                  <c:v>42083.623</c:v>
                </c:pt>
                <c:pt idx="36952">
                  <c:v>42083.665000000001</c:v>
                </c:pt>
                <c:pt idx="36953">
                  <c:v>42083.705999999998</c:v>
                </c:pt>
                <c:pt idx="36954">
                  <c:v>42083.748</c:v>
                </c:pt>
                <c:pt idx="36955">
                  <c:v>42083.79</c:v>
                </c:pt>
                <c:pt idx="36956">
                  <c:v>42083.832000000002</c:v>
                </c:pt>
                <c:pt idx="36957">
                  <c:v>42083.873</c:v>
                </c:pt>
                <c:pt idx="36958">
                  <c:v>42083.915000000001</c:v>
                </c:pt>
                <c:pt idx="36959">
                  <c:v>42083.955999999998</c:v>
                </c:pt>
                <c:pt idx="36960">
                  <c:v>42083.999000000003</c:v>
                </c:pt>
                <c:pt idx="36961">
                  <c:v>42084.04</c:v>
                </c:pt>
                <c:pt idx="36962">
                  <c:v>42084.080999999998</c:v>
                </c:pt>
                <c:pt idx="36963">
                  <c:v>42084.123</c:v>
                </c:pt>
                <c:pt idx="36964">
                  <c:v>42084.165000000001</c:v>
                </c:pt>
                <c:pt idx="36965">
                  <c:v>42084.207000000002</c:v>
                </c:pt>
                <c:pt idx="36966">
                  <c:v>42084.248</c:v>
                </c:pt>
                <c:pt idx="36967">
                  <c:v>42084.29</c:v>
                </c:pt>
                <c:pt idx="36968">
                  <c:v>42084.332000000002</c:v>
                </c:pt>
                <c:pt idx="36969">
                  <c:v>42084.374000000003</c:v>
                </c:pt>
                <c:pt idx="36970">
                  <c:v>42084.415000000001</c:v>
                </c:pt>
                <c:pt idx="36971">
                  <c:v>42084.457000000002</c:v>
                </c:pt>
                <c:pt idx="36972">
                  <c:v>42084.499000000003</c:v>
                </c:pt>
                <c:pt idx="36973">
                  <c:v>42084.538999999997</c:v>
                </c:pt>
                <c:pt idx="36974">
                  <c:v>42084.582000000002</c:v>
                </c:pt>
                <c:pt idx="36975">
                  <c:v>42084.623</c:v>
                </c:pt>
                <c:pt idx="36976">
                  <c:v>42084.665000000001</c:v>
                </c:pt>
                <c:pt idx="36977">
                  <c:v>42084.705999999998</c:v>
                </c:pt>
                <c:pt idx="36978">
                  <c:v>42084.748</c:v>
                </c:pt>
                <c:pt idx="36979">
                  <c:v>42084.788999999997</c:v>
                </c:pt>
                <c:pt idx="36980">
                  <c:v>42084.832000000002</c:v>
                </c:pt>
                <c:pt idx="36981">
                  <c:v>42084.873</c:v>
                </c:pt>
                <c:pt idx="36982">
                  <c:v>42084.913999999997</c:v>
                </c:pt>
                <c:pt idx="36983">
                  <c:v>42084.957000000002</c:v>
                </c:pt>
                <c:pt idx="36984">
                  <c:v>42084.999000000003</c:v>
                </c:pt>
                <c:pt idx="36985">
                  <c:v>42085.040999999997</c:v>
                </c:pt>
                <c:pt idx="36986">
                  <c:v>42085.082000000002</c:v>
                </c:pt>
                <c:pt idx="36987">
                  <c:v>42085.123</c:v>
                </c:pt>
                <c:pt idx="36988">
                  <c:v>42085.165000000001</c:v>
                </c:pt>
                <c:pt idx="36989">
                  <c:v>42085.207000000002</c:v>
                </c:pt>
                <c:pt idx="36990">
                  <c:v>42085.248</c:v>
                </c:pt>
                <c:pt idx="36991">
                  <c:v>42085.29</c:v>
                </c:pt>
                <c:pt idx="36992">
                  <c:v>42085.330999999998</c:v>
                </c:pt>
                <c:pt idx="36993">
                  <c:v>42085.373</c:v>
                </c:pt>
                <c:pt idx="36994">
                  <c:v>42085.415000000001</c:v>
                </c:pt>
                <c:pt idx="36995">
                  <c:v>42085.457000000002</c:v>
                </c:pt>
                <c:pt idx="36996">
                  <c:v>42085.498</c:v>
                </c:pt>
                <c:pt idx="36997">
                  <c:v>42085.54</c:v>
                </c:pt>
                <c:pt idx="36998">
                  <c:v>42085.582000000002</c:v>
                </c:pt>
                <c:pt idx="36999">
                  <c:v>42085.623</c:v>
                </c:pt>
                <c:pt idx="37000">
                  <c:v>42085.665000000001</c:v>
                </c:pt>
                <c:pt idx="37001">
                  <c:v>42085.707000000002</c:v>
                </c:pt>
                <c:pt idx="37002">
                  <c:v>42085.748</c:v>
                </c:pt>
                <c:pt idx="37003">
                  <c:v>42085.79</c:v>
                </c:pt>
                <c:pt idx="37004">
                  <c:v>42085.830999999998</c:v>
                </c:pt>
                <c:pt idx="37005">
                  <c:v>42085.873</c:v>
                </c:pt>
                <c:pt idx="37006">
                  <c:v>42085.915000000001</c:v>
                </c:pt>
                <c:pt idx="37007">
                  <c:v>42085.955999999998</c:v>
                </c:pt>
                <c:pt idx="37008">
                  <c:v>42085.998</c:v>
                </c:pt>
                <c:pt idx="37009">
                  <c:v>42086.04</c:v>
                </c:pt>
                <c:pt idx="37010">
                  <c:v>42086.082000000002</c:v>
                </c:pt>
                <c:pt idx="37011">
                  <c:v>42086.123</c:v>
                </c:pt>
                <c:pt idx="37012">
                  <c:v>42086.165000000001</c:v>
                </c:pt>
                <c:pt idx="37013">
                  <c:v>42086.207000000002</c:v>
                </c:pt>
                <c:pt idx="37014">
                  <c:v>42086.248</c:v>
                </c:pt>
                <c:pt idx="37015">
                  <c:v>42086.29</c:v>
                </c:pt>
                <c:pt idx="37016">
                  <c:v>42086.332000000002</c:v>
                </c:pt>
                <c:pt idx="37017">
                  <c:v>42086.373</c:v>
                </c:pt>
                <c:pt idx="37018">
                  <c:v>42086.415000000001</c:v>
                </c:pt>
                <c:pt idx="37019">
                  <c:v>42086.457000000002</c:v>
                </c:pt>
                <c:pt idx="37020">
                  <c:v>42086.498</c:v>
                </c:pt>
                <c:pt idx="37021">
                  <c:v>42086.54</c:v>
                </c:pt>
                <c:pt idx="37022">
                  <c:v>42086.582000000002</c:v>
                </c:pt>
                <c:pt idx="37023">
                  <c:v>42086.624000000003</c:v>
                </c:pt>
                <c:pt idx="37024">
                  <c:v>42086.665000000001</c:v>
                </c:pt>
                <c:pt idx="37025">
                  <c:v>42086.705999999998</c:v>
                </c:pt>
                <c:pt idx="37026">
                  <c:v>42086.748</c:v>
                </c:pt>
                <c:pt idx="37027">
                  <c:v>42086.79</c:v>
                </c:pt>
                <c:pt idx="37028">
                  <c:v>42086.832000000002</c:v>
                </c:pt>
                <c:pt idx="37029">
                  <c:v>42086.873</c:v>
                </c:pt>
                <c:pt idx="37030">
                  <c:v>42086.913999999997</c:v>
                </c:pt>
                <c:pt idx="37031">
                  <c:v>42086.957000000002</c:v>
                </c:pt>
                <c:pt idx="37032">
                  <c:v>42086.998</c:v>
                </c:pt>
                <c:pt idx="37033">
                  <c:v>42087.040000000001</c:v>
                </c:pt>
                <c:pt idx="37034">
                  <c:v>42087.082000000002</c:v>
                </c:pt>
                <c:pt idx="37035">
                  <c:v>42087.124000000003</c:v>
                </c:pt>
                <c:pt idx="37036">
                  <c:v>42087.163999999997</c:v>
                </c:pt>
                <c:pt idx="37037">
                  <c:v>42087.207000000002</c:v>
                </c:pt>
                <c:pt idx="37038">
                  <c:v>42087.248</c:v>
                </c:pt>
                <c:pt idx="37039">
                  <c:v>42087.29</c:v>
                </c:pt>
                <c:pt idx="37040">
                  <c:v>42087.330999999998</c:v>
                </c:pt>
                <c:pt idx="37041">
                  <c:v>42087.373</c:v>
                </c:pt>
                <c:pt idx="37042">
                  <c:v>42087.413999999997</c:v>
                </c:pt>
                <c:pt idx="37043">
                  <c:v>42087.457000000002</c:v>
                </c:pt>
                <c:pt idx="37044">
                  <c:v>42087.498</c:v>
                </c:pt>
                <c:pt idx="37045">
                  <c:v>42087.538999999997</c:v>
                </c:pt>
                <c:pt idx="37046">
                  <c:v>42087.580999999998</c:v>
                </c:pt>
                <c:pt idx="37047">
                  <c:v>42087.624000000003</c:v>
                </c:pt>
                <c:pt idx="37048">
                  <c:v>42087.665000000001</c:v>
                </c:pt>
                <c:pt idx="37049">
                  <c:v>42087.707000000002</c:v>
                </c:pt>
                <c:pt idx="37050">
                  <c:v>42087.748</c:v>
                </c:pt>
                <c:pt idx="37051">
                  <c:v>42087.79</c:v>
                </c:pt>
                <c:pt idx="37052">
                  <c:v>42087.832000000002</c:v>
                </c:pt>
                <c:pt idx="37053">
                  <c:v>42087.873</c:v>
                </c:pt>
                <c:pt idx="37054">
                  <c:v>42087.913999999997</c:v>
                </c:pt>
                <c:pt idx="37055">
                  <c:v>42087.957000000002</c:v>
                </c:pt>
                <c:pt idx="37056">
                  <c:v>42087.998</c:v>
                </c:pt>
                <c:pt idx="37057">
                  <c:v>42088.038999999997</c:v>
                </c:pt>
                <c:pt idx="37058">
                  <c:v>42088.080999999998</c:v>
                </c:pt>
                <c:pt idx="37059">
                  <c:v>42088.123</c:v>
                </c:pt>
                <c:pt idx="37060">
                  <c:v>42088.165000000001</c:v>
                </c:pt>
                <c:pt idx="37061">
                  <c:v>42088.205999999998</c:v>
                </c:pt>
                <c:pt idx="37062">
                  <c:v>42088.248</c:v>
                </c:pt>
                <c:pt idx="37063">
                  <c:v>42088.29</c:v>
                </c:pt>
                <c:pt idx="37064">
                  <c:v>42088.330999999998</c:v>
                </c:pt>
                <c:pt idx="37065">
                  <c:v>42088.374000000003</c:v>
                </c:pt>
                <c:pt idx="37066">
                  <c:v>42088.415000000001</c:v>
                </c:pt>
                <c:pt idx="37067">
                  <c:v>42088.457000000002</c:v>
                </c:pt>
                <c:pt idx="37068">
                  <c:v>42088.498</c:v>
                </c:pt>
                <c:pt idx="37069">
                  <c:v>42088.54</c:v>
                </c:pt>
                <c:pt idx="37070">
                  <c:v>42088.582000000002</c:v>
                </c:pt>
                <c:pt idx="37071">
                  <c:v>42088.623</c:v>
                </c:pt>
                <c:pt idx="37072">
                  <c:v>42088.665000000001</c:v>
                </c:pt>
                <c:pt idx="37073">
                  <c:v>42088.707000000002</c:v>
                </c:pt>
                <c:pt idx="37074">
                  <c:v>42088.748</c:v>
                </c:pt>
                <c:pt idx="37075">
                  <c:v>42088.788999999997</c:v>
                </c:pt>
                <c:pt idx="37076">
                  <c:v>42088.832000000002</c:v>
                </c:pt>
                <c:pt idx="37077">
                  <c:v>42088.873</c:v>
                </c:pt>
                <c:pt idx="37078">
                  <c:v>42088.915000000001</c:v>
                </c:pt>
                <c:pt idx="37079">
                  <c:v>42088.957000000002</c:v>
                </c:pt>
                <c:pt idx="37080">
                  <c:v>42088.998</c:v>
                </c:pt>
                <c:pt idx="37081">
                  <c:v>42089.04</c:v>
                </c:pt>
                <c:pt idx="37082">
                  <c:v>42089.080999999998</c:v>
                </c:pt>
                <c:pt idx="37083">
                  <c:v>42089.123</c:v>
                </c:pt>
                <c:pt idx="37084">
                  <c:v>42089.165000000001</c:v>
                </c:pt>
                <c:pt idx="37085">
                  <c:v>42089.205999999998</c:v>
                </c:pt>
                <c:pt idx="37086">
                  <c:v>42089.248</c:v>
                </c:pt>
                <c:pt idx="37087">
                  <c:v>42089.288999999997</c:v>
                </c:pt>
                <c:pt idx="37088">
                  <c:v>42089.330999999998</c:v>
                </c:pt>
                <c:pt idx="37089">
                  <c:v>42089.373</c:v>
                </c:pt>
                <c:pt idx="37090">
                  <c:v>42089.415000000001</c:v>
                </c:pt>
                <c:pt idx="37091">
                  <c:v>42089.457000000002</c:v>
                </c:pt>
                <c:pt idx="37092">
                  <c:v>42089.499000000003</c:v>
                </c:pt>
                <c:pt idx="37093">
                  <c:v>42089.54</c:v>
                </c:pt>
                <c:pt idx="37094">
                  <c:v>42089.582000000002</c:v>
                </c:pt>
                <c:pt idx="37095">
                  <c:v>42089.624000000003</c:v>
                </c:pt>
                <c:pt idx="37096">
                  <c:v>42089.665000000001</c:v>
                </c:pt>
                <c:pt idx="37097">
                  <c:v>42089.707000000002</c:v>
                </c:pt>
                <c:pt idx="37098">
                  <c:v>42089.749000000003</c:v>
                </c:pt>
                <c:pt idx="37099">
                  <c:v>42089.79</c:v>
                </c:pt>
                <c:pt idx="37100">
                  <c:v>42089.830999999998</c:v>
                </c:pt>
                <c:pt idx="37101">
                  <c:v>42089.873</c:v>
                </c:pt>
                <c:pt idx="37102">
                  <c:v>42089.915000000001</c:v>
                </c:pt>
                <c:pt idx="37103">
                  <c:v>42089.955999999998</c:v>
                </c:pt>
                <c:pt idx="37104">
                  <c:v>42089.999000000003</c:v>
                </c:pt>
                <c:pt idx="37105">
                  <c:v>42090.04</c:v>
                </c:pt>
                <c:pt idx="37106">
                  <c:v>42090.082000000002</c:v>
                </c:pt>
                <c:pt idx="37107">
                  <c:v>42090.123</c:v>
                </c:pt>
                <c:pt idx="37108">
                  <c:v>42090.165000000001</c:v>
                </c:pt>
                <c:pt idx="37109">
                  <c:v>42090.205999999998</c:v>
                </c:pt>
                <c:pt idx="37110">
                  <c:v>42090.248</c:v>
                </c:pt>
                <c:pt idx="37111">
                  <c:v>42090.29</c:v>
                </c:pt>
                <c:pt idx="37112">
                  <c:v>42090.332000000002</c:v>
                </c:pt>
                <c:pt idx="37113">
                  <c:v>42090.373</c:v>
                </c:pt>
                <c:pt idx="37114">
                  <c:v>42090.415000000001</c:v>
                </c:pt>
                <c:pt idx="37115">
                  <c:v>42090.457000000002</c:v>
                </c:pt>
                <c:pt idx="37116">
                  <c:v>42090.498</c:v>
                </c:pt>
                <c:pt idx="37117">
                  <c:v>42090.54</c:v>
                </c:pt>
                <c:pt idx="37118">
                  <c:v>42090.580999999998</c:v>
                </c:pt>
                <c:pt idx="37119">
                  <c:v>42090.624000000003</c:v>
                </c:pt>
                <c:pt idx="37120">
                  <c:v>42090.665000000001</c:v>
                </c:pt>
                <c:pt idx="37121">
                  <c:v>42090.705999999998</c:v>
                </c:pt>
                <c:pt idx="37122">
                  <c:v>42090.748</c:v>
                </c:pt>
                <c:pt idx="37123">
                  <c:v>42090.79</c:v>
                </c:pt>
                <c:pt idx="37124">
                  <c:v>42090.830999999998</c:v>
                </c:pt>
                <c:pt idx="37125">
                  <c:v>42090.874000000003</c:v>
                </c:pt>
                <c:pt idx="37126">
                  <c:v>42090.913999999997</c:v>
                </c:pt>
                <c:pt idx="37127">
                  <c:v>42090.955999999998</c:v>
                </c:pt>
                <c:pt idx="37128">
                  <c:v>42090.998</c:v>
                </c:pt>
                <c:pt idx="37129">
                  <c:v>42091.038999999997</c:v>
                </c:pt>
                <c:pt idx="37130">
                  <c:v>42091.080999999998</c:v>
                </c:pt>
                <c:pt idx="37131">
                  <c:v>42091.123</c:v>
                </c:pt>
                <c:pt idx="37132">
                  <c:v>42091.163999999997</c:v>
                </c:pt>
                <c:pt idx="37133">
                  <c:v>42091.207000000002</c:v>
                </c:pt>
                <c:pt idx="37134">
                  <c:v>42091.248</c:v>
                </c:pt>
                <c:pt idx="37135">
                  <c:v>42091.29</c:v>
                </c:pt>
                <c:pt idx="37136">
                  <c:v>42091.330999999998</c:v>
                </c:pt>
                <c:pt idx="37137">
                  <c:v>42091.373</c:v>
                </c:pt>
                <c:pt idx="37138">
                  <c:v>42091.415000000001</c:v>
                </c:pt>
                <c:pt idx="37139">
                  <c:v>42091.455999999998</c:v>
                </c:pt>
                <c:pt idx="37140">
                  <c:v>42091.498</c:v>
                </c:pt>
                <c:pt idx="37141">
                  <c:v>42091.54</c:v>
                </c:pt>
                <c:pt idx="37142">
                  <c:v>42091.582000000002</c:v>
                </c:pt>
                <c:pt idx="37143">
                  <c:v>42091.623</c:v>
                </c:pt>
                <c:pt idx="37144">
                  <c:v>42091.663999999997</c:v>
                </c:pt>
                <c:pt idx="37145">
                  <c:v>42091.707000000002</c:v>
                </c:pt>
                <c:pt idx="37146">
                  <c:v>42091.748</c:v>
                </c:pt>
                <c:pt idx="37147">
                  <c:v>42091.79</c:v>
                </c:pt>
                <c:pt idx="37148">
                  <c:v>42091.830999999998</c:v>
                </c:pt>
                <c:pt idx="37149">
                  <c:v>42091.873</c:v>
                </c:pt>
                <c:pt idx="37150">
                  <c:v>42091.915000000001</c:v>
                </c:pt>
                <c:pt idx="37151">
                  <c:v>42091.955999999998</c:v>
                </c:pt>
                <c:pt idx="37152">
                  <c:v>42091.998</c:v>
                </c:pt>
                <c:pt idx="37153">
                  <c:v>42092.038999999997</c:v>
                </c:pt>
                <c:pt idx="37154">
                  <c:v>42092.082000000002</c:v>
                </c:pt>
                <c:pt idx="37155">
                  <c:v>42092.123</c:v>
                </c:pt>
                <c:pt idx="37156">
                  <c:v>42092.165000000001</c:v>
                </c:pt>
                <c:pt idx="37157">
                  <c:v>42092.205999999998</c:v>
                </c:pt>
                <c:pt idx="37158">
                  <c:v>42092.248</c:v>
                </c:pt>
                <c:pt idx="37159">
                  <c:v>42092.288999999997</c:v>
                </c:pt>
                <c:pt idx="37160">
                  <c:v>42092.330999999998</c:v>
                </c:pt>
                <c:pt idx="37161">
                  <c:v>42092.373</c:v>
                </c:pt>
                <c:pt idx="37162">
                  <c:v>42092.415000000001</c:v>
                </c:pt>
                <c:pt idx="37163">
                  <c:v>42092.455999999998</c:v>
                </c:pt>
                <c:pt idx="37164">
                  <c:v>42092.498</c:v>
                </c:pt>
                <c:pt idx="37165">
                  <c:v>42092.538999999997</c:v>
                </c:pt>
                <c:pt idx="37166">
                  <c:v>42092.580999999998</c:v>
                </c:pt>
                <c:pt idx="37167">
                  <c:v>42092.624000000003</c:v>
                </c:pt>
                <c:pt idx="37168">
                  <c:v>42092.665000000001</c:v>
                </c:pt>
                <c:pt idx="37169">
                  <c:v>42092.705999999998</c:v>
                </c:pt>
                <c:pt idx="37170">
                  <c:v>42092.749000000003</c:v>
                </c:pt>
                <c:pt idx="37171">
                  <c:v>42092.79</c:v>
                </c:pt>
                <c:pt idx="37172">
                  <c:v>42092.830999999998</c:v>
                </c:pt>
                <c:pt idx="37173">
                  <c:v>42092.873</c:v>
                </c:pt>
                <c:pt idx="37174">
                  <c:v>42092.913999999997</c:v>
                </c:pt>
                <c:pt idx="37175">
                  <c:v>42092.957000000002</c:v>
                </c:pt>
                <c:pt idx="37176">
                  <c:v>42092.999000000003</c:v>
                </c:pt>
                <c:pt idx="37177">
                  <c:v>42093.04</c:v>
                </c:pt>
                <c:pt idx="37178">
                  <c:v>42093.080999999998</c:v>
                </c:pt>
                <c:pt idx="37179">
                  <c:v>42093.123</c:v>
                </c:pt>
                <c:pt idx="37180">
                  <c:v>42093.165000000001</c:v>
                </c:pt>
                <c:pt idx="37181">
                  <c:v>42093.205999999998</c:v>
                </c:pt>
                <c:pt idx="37182">
                  <c:v>42093.248</c:v>
                </c:pt>
                <c:pt idx="37183">
                  <c:v>42093.288999999997</c:v>
                </c:pt>
                <c:pt idx="37184">
                  <c:v>42093.330999999998</c:v>
                </c:pt>
                <c:pt idx="37185">
                  <c:v>42093.373</c:v>
                </c:pt>
                <c:pt idx="37186">
                  <c:v>42093.415000000001</c:v>
                </c:pt>
                <c:pt idx="37187">
                  <c:v>42093.455999999998</c:v>
                </c:pt>
                <c:pt idx="37188">
                  <c:v>42093.498</c:v>
                </c:pt>
                <c:pt idx="37189">
                  <c:v>42093.538999999997</c:v>
                </c:pt>
                <c:pt idx="37190">
                  <c:v>42093.582000000002</c:v>
                </c:pt>
                <c:pt idx="37191">
                  <c:v>42093.623</c:v>
                </c:pt>
                <c:pt idx="37192">
                  <c:v>42093.665000000001</c:v>
                </c:pt>
                <c:pt idx="37193">
                  <c:v>42093.705999999998</c:v>
                </c:pt>
                <c:pt idx="37194">
                  <c:v>42093.748</c:v>
                </c:pt>
                <c:pt idx="37195">
                  <c:v>42093.79</c:v>
                </c:pt>
                <c:pt idx="37196">
                  <c:v>42093.832000000002</c:v>
                </c:pt>
                <c:pt idx="37197">
                  <c:v>42093.873</c:v>
                </c:pt>
                <c:pt idx="37198">
                  <c:v>42093.913999999997</c:v>
                </c:pt>
                <c:pt idx="37199">
                  <c:v>42093.957000000002</c:v>
                </c:pt>
                <c:pt idx="37200">
                  <c:v>42093.998</c:v>
                </c:pt>
                <c:pt idx="37201">
                  <c:v>42094.038999999997</c:v>
                </c:pt>
                <c:pt idx="37202">
                  <c:v>42094.082000000002</c:v>
                </c:pt>
                <c:pt idx="37203">
                  <c:v>42094.123</c:v>
                </c:pt>
                <c:pt idx="37204">
                  <c:v>42094.165000000001</c:v>
                </c:pt>
                <c:pt idx="37205">
                  <c:v>42094.205999999998</c:v>
                </c:pt>
                <c:pt idx="37206">
                  <c:v>42094.248</c:v>
                </c:pt>
                <c:pt idx="37207">
                  <c:v>42094.29</c:v>
                </c:pt>
                <c:pt idx="37208">
                  <c:v>42094.332000000002</c:v>
                </c:pt>
                <c:pt idx="37209">
                  <c:v>42094.373</c:v>
                </c:pt>
                <c:pt idx="37210">
                  <c:v>42094.413999999997</c:v>
                </c:pt>
                <c:pt idx="37211">
                  <c:v>42094.457000000002</c:v>
                </c:pt>
                <c:pt idx="37212">
                  <c:v>42094.498</c:v>
                </c:pt>
                <c:pt idx="37213">
                  <c:v>42094.54</c:v>
                </c:pt>
                <c:pt idx="37214">
                  <c:v>42094.580999999998</c:v>
                </c:pt>
                <c:pt idx="37215">
                  <c:v>42094.623</c:v>
                </c:pt>
                <c:pt idx="37216">
                  <c:v>42094.665000000001</c:v>
                </c:pt>
                <c:pt idx="37217">
                  <c:v>42094.707000000002</c:v>
                </c:pt>
                <c:pt idx="37218">
                  <c:v>42094.748</c:v>
                </c:pt>
                <c:pt idx="37219">
                  <c:v>42094.79</c:v>
                </c:pt>
                <c:pt idx="37220">
                  <c:v>42094.830999999998</c:v>
                </c:pt>
                <c:pt idx="37221">
                  <c:v>42094.873</c:v>
                </c:pt>
                <c:pt idx="37222">
                  <c:v>42094.915000000001</c:v>
                </c:pt>
                <c:pt idx="37223">
                  <c:v>42094.955999999998</c:v>
                </c:pt>
                <c:pt idx="37224">
                  <c:v>42094.998</c:v>
                </c:pt>
                <c:pt idx="37225">
                  <c:v>42095.038999999997</c:v>
                </c:pt>
                <c:pt idx="37226">
                  <c:v>42095.080999999998</c:v>
                </c:pt>
                <c:pt idx="37227">
                  <c:v>42095.123</c:v>
                </c:pt>
                <c:pt idx="37228">
                  <c:v>42095.165000000001</c:v>
                </c:pt>
                <c:pt idx="37229">
                  <c:v>42095.207000000002</c:v>
                </c:pt>
                <c:pt idx="37230">
                  <c:v>42095.248</c:v>
                </c:pt>
                <c:pt idx="37231">
                  <c:v>42095.29</c:v>
                </c:pt>
                <c:pt idx="37232">
                  <c:v>42095.332000000002</c:v>
                </c:pt>
                <c:pt idx="37233">
                  <c:v>42095.373</c:v>
                </c:pt>
                <c:pt idx="37234">
                  <c:v>42095.415000000001</c:v>
                </c:pt>
                <c:pt idx="37235">
                  <c:v>42095.455999999998</c:v>
                </c:pt>
                <c:pt idx="37236">
                  <c:v>42095.498</c:v>
                </c:pt>
                <c:pt idx="37237">
                  <c:v>42095.54</c:v>
                </c:pt>
                <c:pt idx="37238">
                  <c:v>42095.580999999998</c:v>
                </c:pt>
                <c:pt idx="37239">
                  <c:v>42095.623</c:v>
                </c:pt>
                <c:pt idx="37240">
                  <c:v>42095.665000000001</c:v>
                </c:pt>
                <c:pt idx="37241">
                  <c:v>42095.705999999998</c:v>
                </c:pt>
                <c:pt idx="37242">
                  <c:v>42095.748</c:v>
                </c:pt>
                <c:pt idx="37243">
                  <c:v>42095.79</c:v>
                </c:pt>
                <c:pt idx="37244">
                  <c:v>42095.832000000002</c:v>
                </c:pt>
                <c:pt idx="37245">
                  <c:v>42095.873</c:v>
                </c:pt>
                <c:pt idx="37246">
                  <c:v>42095.913999999997</c:v>
                </c:pt>
                <c:pt idx="37247">
                  <c:v>42095.955999999998</c:v>
                </c:pt>
                <c:pt idx="37248">
                  <c:v>42095.998</c:v>
                </c:pt>
                <c:pt idx="37249">
                  <c:v>42096.04</c:v>
                </c:pt>
                <c:pt idx="37250">
                  <c:v>42096.082000000002</c:v>
                </c:pt>
                <c:pt idx="37251">
                  <c:v>42096.123</c:v>
                </c:pt>
                <c:pt idx="37252">
                  <c:v>42096.165000000001</c:v>
                </c:pt>
                <c:pt idx="37253">
                  <c:v>42096.205999999998</c:v>
                </c:pt>
                <c:pt idx="37254">
                  <c:v>42096.248</c:v>
                </c:pt>
                <c:pt idx="37255">
                  <c:v>42096.288999999997</c:v>
                </c:pt>
                <c:pt idx="37256">
                  <c:v>42096.332000000002</c:v>
                </c:pt>
                <c:pt idx="37257">
                  <c:v>42096.373</c:v>
                </c:pt>
                <c:pt idx="37258">
                  <c:v>42096.413999999997</c:v>
                </c:pt>
                <c:pt idx="37259">
                  <c:v>42096.455999999998</c:v>
                </c:pt>
                <c:pt idx="37260">
                  <c:v>42096.498</c:v>
                </c:pt>
                <c:pt idx="37261">
                  <c:v>42096.54</c:v>
                </c:pt>
                <c:pt idx="37262">
                  <c:v>42096.580999999998</c:v>
                </c:pt>
                <c:pt idx="37263">
                  <c:v>42096.623</c:v>
                </c:pt>
                <c:pt idx="37264">
                  <c:v>42096.663999999997</c:v>
                </c:pt>
                <c:pt idx="37265">
                  <c:v>42096.705999999998</c:v>
                </c:pt>
                <c:pt idx="37266">
                  <c:v>42096.748</c:v>
                </c:pt>
                <c:pt idx="37267">
                  <c:v>42096.79</c:v>
                </c:pt>
                <c:pt idx="37268">
                  <c:v>42096.830999999998</c:v>
                </c:pt>
                <c:pt idx="37269">
                  <c:v>42096.873</c:v>
                </c:pt>
                <c:pt idx="37270">
                  <c:v>42096.915000000001</c:v>
                </c:pt>
                <c:pt idx="37271">
                  <c:v>42096.955999999998</c:v>
                </c:pt>
                <c:pt idx="37272">
                  <c:v>42096.999000000003</c:v>
                </c:pt>
                <c:pt idx="37273">
                  <c:v>42097.04</c:v>
                </c:pt>
                <c:pt idx="37274">
                  <c:v>42097.082000000002</c:v>
                </c:pt>
                <c:pt idx="37275">
                  <c:v>42097.124000000003</c:v>
                </c:pt>
                <c:pt idx="37276">
                  <c:v>42097.163999999997</c:v>
                </c:pt>
                <c:pt idx="37277">
                  <c:v>42097.205999999998</c:v>
                </c:pt>
                <c:pt idx="37278">
                  <c:v>42097.248</c:v>
                </c:pt>
                <c:pt idx="37279">
                  <c:v>42097.29</c:v>
                </c:pt>
                <c:pt idx="37280">
                  <c:v>42097.330999999998</c:v>
                </c:pt>
                <c:pt idx="37281">
                  <c:v>42097.373</c:v>
                </c:pt>
                <c:pt idx="37282">
                  <c:v>42097.415000000001</c:v>
                </c:pt>
                <c:pt idx="37283">
                  <c:v>42097.457000000002</c:v>
                </c:pt>
                <c:pt idx="37284">
                  <c:v>42097.498</c:v>
                </c:pt>
                <c:pt idx="37285">
                  <c:v>42097.54</c:v>
                </c:pt>
                <c:pt idx="37286">
                  <c:v>42097.580999999998</c:v>
                </c:pt>
                <c:pt idx="37287">
                  <c:v>42097.623</c:v>
                </c:pt>
                <c:pt idx="37288">
                  <c:v>42097.665000000001</c:v>
                </c:pt>
                <c:pt idx="37289">
                  <c:v>42097.705999999998</c:v>
                </c:pt>
                <c:pt idx="37290">
                  <c:v>42097.748</c:v>
                </c:pt>
                <c:pt idx="37291">
                  <c:v>42097.79</c:v>
                </c:pt>
                <c:pt idx="37292">
                  <c:v>42097.832000000002</c:v>
                </c:pt>
                <c:pt idx="37293">
                  <c:v>42097.873</c:v>
                </c:pt>
                <c:pt idx="37294">
                  <c:v>42097.915000000001</c:v>
                </c:pt>
                <c:pt idx="37295">
                  <c:v>42097.955999999998</c:v>
                </c:pt>
                <c:pt idx="37296">
                  <c:v>42097.998</c:v>
                </c:pt>
                <c:pt idx="37297">
                  <c:v>42098.038999999997</c:v>
                </c:pt>
                <c:pt idx="37298">
                  <c:v>42098.082000000002</c:v>
                </c:pt>
                <c:pt idx="37299">
                  <c:v>42098.123</c:v>
                </c:pt>
                <c:pt idx="37300">
                  <c:v>42098.165000000001</c:v>
                </c:pt>
                <c:pt idx="37301">
                  <c:v>42098.207000000002</c:v>
                </c:pt>
                <c:pt idx="37302">
                  <c:v>42098.248</c:v>
                </c:pt>
                <c:pt idx="37303">
                  <c:v>42098.29</c:v>
                </c:pt>
                <c:pt idx="37304">
                  <c:v>42098.330999999998</c:v>
                </c:pt>
                <c:pt idx="37305">
                  <c:v>42098.373</c:v>
                </c:pt>
                <c:pt idx="37306">
                  <c:v>42098.415000000001</c:v>
                </c:pt>
                <c:pt idx="37307">
                  <c:v>42098.455999999998</c:v>
                </c:pt>
                <c:pt idx="37308">
                  <c:v>42098.498</c:v>
                </c:pt>
                <c:pt idx="37309">
                  <c:v>42098.54</c:v>
                </c:pt>
                <c:pt idx="37310">
                  <c:v>42098.582000000002</c:v>
                </c:pt>
                <c:pt idx="37311">
                  <c:v>42098.623</c:v>
                </c:pt>
                <c:pt idx="37312">
                  <c:v>42098.663999999997</c:v>
                </c:pt>
                <c:pt idx="37313">
                  <c:v>42098.707000000002</c:v>
                </c:pt>
                <c:pt idx="37314">
                  <c:v>42098.748</c:v>
                </c:pt>
                <c:pt idx="37315">
                  <c:v>42098.79</c:v>
                </c:pt>
                <c:pt idx="37316">
                  <c:v>42098.832000000002</c:v>
                </c:pt>
                <c:pt idx="37317">
                  <c:v>42098.873</c:v>
                </c:pt>
                <c:pt idx="37318">
                  <c:v>42098.915000000001</c:v>
                </c:pt>
                <c:pt idx="37319">
                  <c:v>42098.957000000002</c:v>
                </c:pt>
                <c:pt idx="37320">
                  <c:v>42098.998</c:v>
                </c:pt>
                <c:pt idx="37321">
                  <c:v>42099.040000000001</c:v>
                </c:pt>
                <c:pt idx="37322">
                  <c:v>42099.080999999998</c:v>
                </c:pt>
                <c:pt idx="37323">
                  <c:v>42099.123</c:v>
                </c:pt>
                <c:pt idx="37324">
                  <c:v>42099.165000000001</c:v>
                </c:pt>
                <c:pt idx="37325">
                  <c:v>42099.207000000002</c:v>
                </c:pt>
                <c:pt idx="37326">
                  <c:v>42099.248</c:v>
                </c:pt>
                <c:pt idx="37327">
                  <c:v>42099.29</c:v>
                </c:pt>
                <c:pt idx="37328">
                  <c:v>42099.330999999998</c:v>
                </c:pt>
                <c:pt idx="37329">
                  <c:v>42099.373</c:v>
                </c:pt>
                <c:pt idx="37330">
                  <c:v>42099.415000000001</c:v>
                </c:pt>
                <c:pt idx="37331">
                  <c:v>42099.457000000002</c:v>
                </c:pt>
                <c:pt idx="37332">
                  <c:v>42099.499000000003</c:v>
                </c:pt>
                <c:pt idx="37333">
                  <c:v>42099.54</c:v>
                </c:pt>
                <c:pt idx="37334">
                  <c:v>42099.582000000002</c:v>
                </c:pt>
                <c:pt idx="37335">
                  <c:v>42099.623</c:v>
                </c:pt>
                <c:pt idx="37336">
                  <c:v>42099.663999999997</c:v>
                </c:pt>
                <c:pt idx="37337">
                  <c:v>42099.705999999998</c:v>
                </c:pt>
                <c:pt idx="37338">
                  <c:v>42099.748</c:v>
                </c:pt>
                <c:pt idx="37339">
                  <c:v>42099.79</c:v>
                </c:pt>
                <c:pt idx="37340">
                  <c:v>42099.830999999998</c:v>
                </c:pt>
                <c:pt idx="37341">
                  <c:v>42099.873</c:v>
                </c:pt>
                <c:pt idx="37342">
                  <c:v>42099.913999999997</c:v>
                </c:pt>
                <c:pt idx="37343">
                  <c:v>42099.955999999998</c:v>
                </c:pt>
                <c:pt idx="37344">
                  <c:v>42099.998</c:v>
                </c:pt>
                <c:pt idx="37345">
                  <c:v>42100.04</c:v>
                </c:pt>
                <c:pt idx="37346">
                  <c:v>42100.082000000002</c:v>
                </c:pt>
                <c:pt idx="37347">
                  <c:v>42100.123</c:v>
                </c:pt>
                <c:pt idx="37348">
                  <c:v>42100.165000000001</c:v>
                </c:pt>
                <c:pt idx="37349">
                  <c:v>42100.207000000002</c:v>
                </c:pt>
                <c:pt idx="37350">
                  <c:v>42100.248</c:v>
                </c:pt>
                <c:pt idx="37351">
                  <c:v>42100.288999999997</c:v>
                </c:pt>
                <c:pt idx="37352">
                  <c:v>42100.330999999998</c:v>
                </c:pt>
                <c:pt idx="37353">
                  <c:v>42100.373</c:v>
                </c:pt>
                <c:pt idx="37354">
                  <c:v>42100.413999999997</c:v>
                </c:pt>
                <c:pt idx="37355">
                  <c:v>42100.455999999998</c:v>
                </c:pt>
                <c:pt idx="37356">
                  <c:v>42100.498</c:v>
                </c:pt>
                <c:pt idx="37357">
                  <c:v>42100.54</c:v>
                </c:pt>
                <c:pt idx="37358">
                  <c:v>42100.580999999998</c:v>
                </c:pt>
                <c:pt idx="37359">
                  <c:v>42100.623</c:v>
                </c:pt>
                <c:pt idx="37360">
                  <c:v>42100.663999999997</c:v>
                </c:pt>
                <c:pt idx="37361">
                  <c:v>42100.707000000002</c:v>
                </c:pt>
                <c:pt idx="37362">
                  <c:v>42100.748</c:v>
                </c:pt>
                <c:pt idx="37363">
                  <c:v>42100.788999999997</c:v>
                </c:pt>
                <c:pt idx="37364">
                  <c:v>42100.830999999998</c:v>
                </c:pt>
                <c:pt idx="37365">
                  <c:v>42100.873</c:v>
                </c:pt>
                <c:pt idx="37366">
                  <c:v>42100.915000000001</c:v>
                </c:pt>
                <c:pt idx="37367">
                  <c:v>42100.955999999998</c:v>
                </c:pt>
                <c:pt idx="37368">
                  <c:v>42100.998</c:v>
                </c:pt>
                <c:pt idx="37369">
                  <c:v>42101.04</c:v>
                </c:pt>
                <c:pt idx="37370">
                  <c:v>42101.080999999998</c:v>
                </c:pt>
                <c:pt idx="37371">
                  <c:v>42101.123</c:v>
                </c:pt>
                <c:pt idx="37372">
                  <c:v>42101.165000000001</c:v>
                </c:pt>
                <c:pt idx="37373">
                  <c:v>42101.207000000002</c:v>
                </c:pt>
                <c:pt idx="37374">
                  <c:v>42101.248</c:v>
                </c:pt>
                <c:pt idx="37375">
                  <c:v>42101.288999999997</c:v>
                </c:pt>
                <c:pt idx="37376">
                  <c:v>42101.332000000002</c:v>
                </c:pt>
                <c:pt idx="37377">
                  <c:v>42101.373</c:v>
                </c:pt>
                <c:pt idx="37378">
                  <c:v>42101.415000000001</c:v>
                </c:pt>
                <c:pt idx="37379">
                  <c:v>42101.457000000002</c:v>
                </c:pt>
                <c:pt idx="37380">
                  <c:v>42101.498</c:v>
                </c:pt>
                <c:pt idx="37381">
                  <c:v>42101.54</c:v>
                </c:pt>
                <c:pt idx="37382">
                  <c:v>42101.580999999998</c:v>
                </c:pt>
                <c:pt idx="37383">
                  <c:v>42101.623</c:v>
                </c:pt>
                <c:pt idx="37384">
                  <c:v>42101.665000000001</c:v>
                </c:pt>
                <c:pt idx="37385">
                  <c:v>42101.705999999998</c:v>
                </c:pt>
                <c:pt idx="37386">
                  <c:v>42101.749000000003</c:v>
                </c:pt>
                <c:pt idx="37387">
                  <c:v>42101.79</c:v>
                </c:pt>
                <c:pt idx="37388">
                  <c:v>42101.832000000002</c:v>
                </c:pt>
                <c:pt idx="37389">
                  <c:v>42101.873</c:v>
                </c:pt>
                <c:pt idx="37390">
                  <c:v>42101.915000000001</c:v>
                </c:pt>
                <c:pt idx="37391">
                  <c:v>42101.957000000002</c:v>
                </c:pt>
                <c:pt idx="37392">
                  <c:v>42101.998</c:v>
                </c:pt>
                <c:pt idx="37393">
                  <c:v>42102.04</c:v>
                </c:pt>
                <c:pt idx="37394">
                  <c:v>42102.080999999998</c:v>
                </c:pt>
                <c:pt idx="37395">
                  <c:v>42102.123</c:v>
                </c:pt>
                <c:pt idx="37396">
                  <c:v>42102.163999999997</c:v>
                </c:pt>
                <c:pt idx="37397">
                  <c:v>42102.205999999998</c:v>
                </c:pt>
                <c:pt idx="37398">
                  <c:v>42102.248</c:v>
                </c:pt>
                <c:pt idx="37399">
                  <c:v>42102.29</c:v>
                </c:pt>
                <c:pt idx="37400">
                  <c:v>42102.332000000002</c:v>
                </c:pt>
                <c:pt idx="37401">
                  <c:v>42102.373</c:v>
                </c:pt>
                <c:pt idx="37402">
                  <c:v>42102.415000000001</c:v>
                </c:pt>
                <c:pt idx="37403">
                  <c:v>42102.455999999998</c:v>
                </c:pt>
                <c:pt idx="37404">
                  <c:v>42102.498</c:v>
                </c:pt>
                <c:pt idx="37405">
                  <c:v>42102.54</c:v>
                </c:pt>
                <c:pt idx="37406">
                  <c:v>42102.582000000002</c:v>
                </c:pt>
                <c:pt idx="37407">
                  <c:v>42102.623</c:v>
                </c:pt>
                <c:pt idx="37408">
                  <c:v>42102.663999999997</c:v>
                </c:pt>
                <c:pt idx="37409">
                  <c:v>42102.707000000002</c:v>
                </c:pt>
                <c:pt idx="37410">
                  <c:v>42102.749000000003</c:v>
                </c:pt>
                <c:pt idx="37411">
                  <c:v>42102.79</c:v>
                </c:pt>
                <c:pt idx="37412">
                  <c:v>42102.830999999998</c:v>
                </c:pt>
                <c:pt idx="37413">
                  <c:v>42102.873</c:v>
                </c:pt>
                <c:pt idx="37414">
                  <c:v>42102.915000000001</c:v>
                </c:pt>
                <c:pt idx="37415">
                  <c:v>42102.955999999998</c:v>
                </c:pt>
                <c:pt idx="37416">
                  <c:v>42102.998</c:v>
                </c:pt>
                <c:pt idx="37417">
                  <c:v>42103.040000000001</c:v>
                </c:pt>
                <c:pt idx="37418">
                  <c:v>42103.080999999998</c:v>
                </c:pt>
                <c:pt idx="37419">
                  <c:v>42103.124000000003</c:v>
                </c:pt>
                <c:pt idx="37420">
                  <c:v>42103.165000000001</c:v>
                </c:pt>
                <c:pt idx="37421">
                  <c:v>42103.207000000002</c:v>
                </c:pt>
                <c:pt idx="37422">
                  <c:v>42103.248</c:v>
                </c:pt>
                <c:pt idx="37423">
                  <c:v>42103.29</c:v>
                </c:pt>
                <c:pt idx="37424">
                  <c:v>42103.332000000002</c:v>
                </c:pt>
                <c:pt idx="37425">
                  <c:v>42103.374000000003</c:v>
                </c:pt>
                <c:pt idx="37426">
                  <c:v>42103.415000000001</c:v>
                </c:pt>
                <c:pt idx="37427">
                  <c:v>42103.455999999998</c:v>
                </c:pt>
                <c:pt idx="37428">
                  <c:v>42103.499000000003</c:v>
                </c:pt>
                <c:pt idx="37429">
                  <c:v>42103.54</c:v>
                </c:pt>
                <c:pt idx="37430">
                  <c:v>42103.580999999998</c:v>
                </c:pt>
                <c:pt idx="37431">
                  <c:v>42103.624000000003</c:v>
                </c:pt>
                <c:pt idx="37432">
                  <c:v>42103.663999999997</c:v>
                </c:pt>
                <c:pt idx="37433">
                  <c:v>42103.707000000002</c:v>
                </c:pt>
                <c:pt idx="37434">
                  <c:v>42103.748</c:v>
                </c:pt>
                <c:pt idx="37435">
                  <c:v>42103.79</c:v>
                </c:pt>
                <c:pt idx="37436">
                  <c:v>42103.832000000002</c:v>
                </c:pt>
                <c:pt idx="37437">
                  <c:v>42103.874000000003</c:v>
                </c:pt>
                <c:pt idx="37438">
                  <c:v>42103.913999999997</c:v>
                </c:pt>
                <c:pt idx="37439">
                  <c:v>42103.955999999998</c:v>
                </c:pt>
                <c:pt idx="37440">
                  <c:v>42103.998</c:v>
                </c:pt>
                <c:pt idx="37441">
                  <c:v>42104.04</c:v>
                </c:pt>
                <c:pt idx="37442">
                  <c:v>42104.080999999998</c:v>
                </c:pt>
                <c:pt idx="37443">
                  <c:v>42104.123</c:v>
                </c:pt>
                <c:pt idx="37444">
                  <c:v>42104.165000000001</c:v>
                </c:pt>
                <c:pt idx="37445">
                  <c:v>42104.205999999998</c:v>
                </c:pt>
                <c:pt idx="37446">
                  <c:v>42104.248</c:v>
                </c:pt>
                <c:pt idx="37447">
                  <c:v>42104.29</c:v>
                </c:pt>
                <c:pt idx="37448">
                  <c:v>42104.330999999998</c:v>
                </c:pt>
                <c:pt idx="37449">
                  <c:v>42104.373</c:v>
                </c:pt>
                <c:pt idx="37450">
                  <c:v>42104.413999999997</c:v>
                </c:pt>
                <c:pt idx="37451">
                  <c:v>42104.457000000002</c:v>
                </c:pt>
                <c:pt idx="37452">
                  <c:v>42104.499000000003</c:v>
                </c:pt>
                <c:pt idx="37453">
                  <c:v>42104.538999999997</c:v>
                </c:pt>
                <c:pt idx="37454">
                  <c:v>42104.580999999998</c:v>
                </c:pt>
                <c:pt idx="37455">
                  <c:v>42104.624000000003</c:v>
                </c:pt>
                <c:pt idx="37456">
                  <c:v>42104.665000000001</c:v>
                </c:pt>
                <c:pt idx="37457">
                  <c:v>42104.705999999998</c:v>
                </c:pt>
                <c:pt idx="37458">
                  <c:v>42104.749000000003</c:v>
                </c:pt>
                <c:pt idx="37459">
                  <c:v>42104.790999999997</c:v>
                </c:pt>
                <c:pt idx="37460">
                  <c:v>42104.832000000002</c:v>
                </c:pt>
                <c:pt idx="37461">
                  <c:v>42104.873</c:v>
                </c:pt>
                <c:pt idx="37462">
                  <c:v>42104.915000000001</c:v>
                </c:pt>
                <c:pt idx="37463">
                  <c:v>42104.955999999998</c:v>
                </c:pt>
                <c:pt idx="37464">
                  <c:v>42104.998</c:v>
                </c:pt>
                <c:pt idx="37465">
                  <c:v>42105.04</c:v>
                </c:pt>
                <c:pt idx="37466">
                  <c:v>42105.082000000002</c:v>
                </c:pt>
                <c:pt idx="37467">
                  <c:v>42105.123</c:v>
                </c:pt>
                <c:pt idx="37468">
                  <c:v>42105.165000000001</c:v>
                </c:pt>
                <c:pt idx="37469">
                  <c:v>42105.207000000002</c:v>
                </c:pt>
                <c:pt idx="37470">
                  <c:v>42105.249000000003</c:v>
                </c:pt>
                <c:pt idx="37471">
                  <c:v>42105.290999999997</c:v>
                </c:pt>
                <c:pt idx="37472">
                  <c:v>42105.332000000002</c:v>
                </c:pt>
                <c:pt idx="37473">
                  <c:v>42105.373</c:v>
                </c:pt>
                <c:pt idx="37474">
                  <c:v>42105.415000000001</c:v>
                </c:pt>
                <c:pt idx="37475">
                  <c:v>42105.457000000002</c:v>
                </c:pt>
                <c:pt idx="37476">
                  <c:v>42105.499000000003</c:v>
                </c:pt>
                <c:pt idx="37477">
                  <c:v>42105.54</c:v>
                </c:pt>
                <c:pt idx="37478">
                  <c:v>42105.582000000002</c:v>
                </c:pt>
                <c:pt idx="37479">
                  <c:v>42105.623</c:v>
                </c:pt>
                <c:pt idx="37480">
                  <c:v>42105.665000000001</c:v>
                </c:pt>
                <c:pt idx="37481">
                  <c:v>42105.707000000002</c:v>
                </c:pt>
                <c:pt idx="37482">
                  <c:v>42105.748</c:v>
                </c:pt>
                <c:pt idx="37483">
                  <c:v>42105.79</c:v>
                </c:pt>
                <c:pt idx="37484">
                  <c:v>42105.832000000002</c:v>
                </c:pt>
                <c:pt idx="37485">
                  <c:v>42105.873</c:v>
                </c:pt>
                <c:pt idx="37486">
                  <c:v>42105.915000000001</c:v>
                </c:pt>
                <c:pt idx="37487">
                  <c:v>42105.957000000002</c:v>
                </c:pt>
                <c:pt idx="37488">
                  <c:v>42105.998</c:v>
                </c:pt>
                <c:pt idx="37489">
                  <c:v>42106.04</c:v>
                </c:pt>
                <c:pt idx="37490">
                  <c:v>42106.082000000002</c:v>
                </c:pt>
                <c:pt idx="37491">
                  <c:v>42106.123</c:v>
                </c:pt>
                <c:pt idx="37492">
                  <c:v>42106.165000000001</c:v>
                </c:pt>
                <c:pt idx="37493">
                  <c:v>42106.207000000002</c:v>
                </c:pt>
                <c:pt idx="37494">
                  <c:v>42106.248</c:v>
                </c:pt>
                <c:pt idx="37495">
                  <c:v>42106.288999999997</c:v>
                </c:pt>
                <c:pt idx="37496">
                  <c:v>42106.332000000002</c:v>
                </c:pt>
                <c:pt idx="37497">
                  <c:v>42106.373</c:v>
                </c:pt>
                <c:pt idx="37498">
                  <c:v>42106.415000000001</c:v>
                </c:pt>
                <c:pt idx="37499">
                  <c:v>42106.455999999998</c:v>
                </c:pt>
                <c:pt idx="37500">
                  <c:v>42106.499000000003</c:v>
                </c:pt>
                <c:pt idx="37501">
                  <c:v>42106.540999999997</c:v>
                </c:pt>
                <c:pt idx="37502">
                  <c:v>42106.580999999998</c:v>
                </c:pt>
                <c:pt idx="37503">
                  <c:v>42106.624000000003</c:v>
                </c:pt>
                <c:pt idx="37504">
                  <c:v>42106.665000000001</c:v>
                </c:pt>
                <c:pt idx="37505">
                  <c:v>42106.705999999998</c:v>
                </c:pt>
                <c:pt idx="37506">
                  <c:v>42106.748</c:v>
                </c:pt>
                <c:pt idx="37507">
                  <c:v>42106.788999999997</c:v>
                </c:pt>
                <c:pt idx="37508">
                  <c:v>42106.832000000002</c:v>
                </c:pt>
                <c:pt idx="37509">
                  <c:v>42106.873</c:v>
                </c:pt>
                <c:pt idx="37510">
                  <c:v>42106.915999999997</c:v>
                </c:pt>
                <c:pt idx="37511">
                  <c:v>42106.955999999998</c:v>
                </c:pt>
                <c:pt idx="37512">
                  <c:v>42106.998</c:v>
                </c:pt>
                <c:pt idx="37513">
                  <c:v>42107.038999999997</c:v>
                </c:pt>
                <c:pt idx="37514">
                  <c:v>42107.082000000002</c:v>
                </c:pt>
                <c:pt idx="37515">
                  <c:v>42107.123</c:v>
                </c:pt>
                <c:pt idx="37516">
                  <c:v>42107.165000000001</c:v>
                </c:pt>
                <c:pt idx="37517">
                  <c:v>42107.205999999998</c:v>
                </c:pt>
                <c:pt idx="37518">
                  <c:v>42107.248</c:v>
                </c:pt>
                <c:pt idx="37519">
                  <c:v>42107.288999999997</c:v>
                </c:pt>
                <c:pt idx="37520">
                  <c:v>42107.330999999998</c:v>
                </c:pt>
                <c:pt idx="37521">
                  <c:v>42107.374000000003</c:v>
                </c:pt>
                <c:pt idx="37522">
                  <c:v>42107.415000000001</c:v>
                </c:pt>
                <c:pt idx="37523">
                  <c:v>42107.457000000002</c:v>
                </c:pt>
                <c:pt idx="37524">
                  <c:v>42107.498</c:v>
                </c:pt>
                <c:pt idx="37525">
                  <c:v>42107.54</c:v>
                </c:pt>
                <c:pt idx="37526">
                  <c:v>42107.580999999998</c:v>
                </c:pt>
                <c:pt idx="37527">
                  <c:v>42107.623</c:v>
                </c:pt>
                <c:pt idx="37528">
                  <c:v>42107.663999999997</c:v>
                </c:pt>
                <c:pt idx="37529">
                  <c:v>42107.707000000002</c:v>
                </c:pt>
                <c:pt idx="37530">
                  <c:v>42107.748</c:v>
                </c:pt>
                <c:pt idx="37531">
                  <c:v>42107.788999999997</c:v>
                </c:pt>
                <c:pt idx="37532">
                  <c:v>42107.830999999998</c:v>
                </c:pt>
                <c:pt idx="37533">
                  <c:v>42107.873</c:v>
                </c:pt>
                <c:pt idx="37534">
                  <c:v>42107.915000000001</c:v>
                </c:pt>
                <c:pt idx="37535">
                  <c:v>42107.955999999998</c:v>
                </c:pt>
                <c:pt idx="37536">
                  <c:v>42107.999000000003</c:v>
                </c:pt>
                <c:pt idx="37537">
                  <c:v>42108.038999999997</c:v>
                </c:pt>
                <c:pt idx="37538">
                  <c:v>42108.080999999998</c:v>
                </c:pt>
                <c:pt idx="37539">
                  <c:v>42108.124000000003</c:v>
                </c:pt>
                <c:pt idx="37540">
                  <c:v>42108.165000000001</c:v>
                </c:pt>
                <c:pt idx="37541">
                  <c:v>42108.207000000002</c:v>
                </c:pt>
                <c:pt idx="37542">
                  <c:v>42108.248</c:v>
                </c:pt>
                <c:pt idx="37543">
                  <c:v>42108.29</c:v>
                </c:pt>
                <c:pt idx="37544">
                  <c:v>42108.332000000002</c:v>
                </c:pt>
                <c:pt idx="37545">
                  <c:v>42108.373</c:v>
                </c:pt>
                <c:pt idx="37546">
                  <c:v>42108.415000000001</c:v>
                </c:pt>
                <c:pt idx="37547">
                  <c:v>42108.457000000002</c:v>
                </c:pt>
                <c:pt idx="37548">
                  <c:v>42108.499000000003</c:v>
                </c:pt>
                <c:pt idx="37549">
                  <c:v>42108.538999999997</c:v>
                </c:pt>
                <c:pt idx="37550">
                  <c:v>42108.580999999998</c:v>
                </c:pt>
                <c:pt idx="37551">
                  <c:v>42108.624000000003</c:v>
                </c:pt>
                <c:pt idx="37552">
                  <c:v>42108.663999999997</c:v>
                </c:pt>
                <c:pt idx="37553">
                  <c:v>42108.707000000002</c:v>
                </c:pt>
                <c:pt idx="37554">
                  <c:v>42108.748</c:v>
                </c:pt>
                <c:pt idx="37555">
                  <c:v>42108.79</c:v>
                </c:pt>
                <c:pt idx="37556">
                  <c:v>42108.832000000002</c:v>
                </c:pt>
                <c:pt idx="37557">
                  <c:v>42108.873</c:v>
                </c:pt>
                <c:pt idx="37558">
                  <c:v>42108.915000000001</c:v>
                </c:pt>
                <c:pt idx="37559">
                  <c:v>42108.955999999998</c:v>
                </c:pt>
                <c:pt idx="37560">
                  <c:v>42108.998</c:v>
                </c:pt>
                <c:pt idx="37561">
                  <c:v>42109.04</c:v>
                </c:pt>
                <c:pt idx="37562">
                  <c:v>42109.082000000002</c:v>
                </c:pt>
                <c:pt idx="37563">
                  <c:v>42109.124000000003</c:v>
                </c:pt>
                <c:pt idx="37564">
                  <c:v>42109.165000000001</c:v>
                </c:pt>
                <c:pt idx="37565">
                  <c:v>42109.205999999998</c:v>
                </c:pt>
                <c:pt idx="37566">
                  <c:v>42109.248</c:v>
                </c:pt>
                <c:pt idx="37567">
                  <c:v>42109.288999999997</c:v>
                </c:pt>
                <c:pt idx="37568">
                  <c:v>42109.332000000002</c:v>
                </c:pt>
                <c:pt idx="37569">
                  <c:v>42109.374000000003</c:v>
                </c:pt>
                <c:pt idx="37570">
                  <c:v>42109.415000000001</c:v>
                </c:pt>
                <c:pt idx="37571">
                  <c:v>42109.457000000002</c:v>
                </c:pt>
                <c:pt idx="37572">
                  <c:v>42109.498</c:v>
                </c:pt>
                <c:pt idx="37573">
                  <c:v>42109.54</c:v>
                </c:pt>
                <c:pt idx="37574">
                  <c:v>42109.582000000002</c:v>
                </c:pt>
                <c:pt idx="37575">
                  <c:v>42109.623</c:v>
                </c:pt>
                <c:pt idx="37576">
                  <c:v>42109.663999999997</c:v>
                </c:pt>
                <c:pt idx="37577">
                  <c:v>42109.705999999998</c:v>
                </c:pt>
                <c:pt idx="37578">
                  <c:v>42109.748</c:v>
                </c:pt>
                <c:pt idx="37579">
                  <c:v>42109.790999999997</c:v>
                </c:pt>
                <c:pt idx="37580">
                  <c:v>42109.832000000002</c:v>
                </c:pt>
                <c:pt idx="37581">
                  <c:v>42109.873</c:v>
                </c:pt>
                <c:pt idx="37582">
                  <c:v>42109.915000000001</c:v>
                </c:pt>
                <c:pt idx="37583">
                  <c:v>42109.957000000002</c:v>
                </c:pt>
                <c:pt idx="37584">
                  <c:v>42109.998</c:v>
                </c:pt>
                <c:pt idx="37585">
                  <c:v>42110.04</c:v>
                </c:pt>
                <c:pt idx="37586">
                  <c:v>42110.082000000002</c:v>
                </c:pt>
                <c:pt idx="37587">
                  <c:v>42110.123</c:v>
                </c:pt>
                <c:pt idx="37588">
                  <c:v>42110.165000000001</c:v>
                </c:pt>
                <c:pt idx="37589">
                  <c:v>42110.207000000002</c:v>
                </c:pt>
                <c:pt idx="37590">
                  <c:v>42110.248</c:v>
                </c:pt>
                <c:pt idx="37591">
                  <c:v>42110.29</c:v>
                </c:pt>
                <c:pt idx="37592">
                  <c:v>42110.332000000002</c:v>
                </c:pt>
                <c:pt idx="37593">
                  <c:v>42110.373</c:v>
                </c:pt>
                <c:pt idx="37594">
                  <c:v>42110.415000000001</c:v>
                </c:pt>
                <c:pt idx="37595">
                  <c:v>42110.457000000002</c:v>
                </c:pt>
                <c:pt idx="37596">
                  <c:v>42110.498</c:v>
                </c:pt>
                <c:pt idx="37597">
                  <c:v>42110.54</c:v>
                </c:pt>
                <c:pt idx="37598">
                  <c:v>42110.582000000002</c:v>
                </c:pt>
                <c:pt idx="37599">
                  <c:v>42110.624000000003</c:v>
                </c:pt>
                <c:pt idx="37600">
                  <c:v>42110.665000000001</c:v>
                </c:pt>
                <c:pt idx="37601">
                  <c:v>42110.707000000002</c:v>
                </c:pt>
                <c:pt idx="37602">
                  <c:v>42110.748</c:v>
                </c:pt>
                <c:pt idx="37603">
                  <c:v>42110.790999999997</c:v>
                </c:pt>
                <c:pt idx="37604">
                  <c:v>42110.830999999998</c:v>
                </c:pt>
                <c:pt idx="37605">
                  <c:v>42110.874000000003</c:v>
                </c:pt>
                <c:pt idx="37606">
                  <c:v>42110.915000000001</c:v>
                </c:pt>
                <c:pt idx="37607">
                  <c:v>42110.955999999998</c:v>
                </c:pt>
                <c:pt idx="37608">
                  <c:v>42110.998</c:v>
                </c:pt>
                <c:pt idx="37609">
                  <c:v>42111.040000000001</c:v>
                </c:pt>
                <c:pt idx="37610">
                  <c:v>42111.082000000002</c:v>
                </c:pt>
                <c:pt idx="37611">
                  <c:v>42111.123</c:v>
                </c:pt>
                <c:pt idx="37612">
                  <c:v>42111.165000000001</c:v>
                </c:pt>
                <c:pt idx="37613">
                  <c:v>42111.205999999998</c:v>
                </c:pt>
                <c:pt idx="37614">
                  <c:v>42111.248</c:v>
                </c:pt>
                <c:pt idx="37615">
                  <c:v>42111.29</c:v>
                </c:pt>
                <c:pt idx="37616">
                  <c:v>42111.332000000002</c:v>
                </c:pt>
                <c:pt idx="37617">
                  <c:v>42111.373</c:v>
                </c:pt>
                <c:pt idx="37618">
                  <c:v>42111.415000000001</c:v>
                </c:pt>
                <c:pt idx="37619">
                  <c:v>42111.457000000002</c:v>
                </c:pt>
                <c:pt idx="37620">
                  <c:v>42111.499000000003</c:v>
                </c:pt>
                <c:pt idx="37621">
                  <c:v>42111.54</c:v>
                </c:pt>
                <c:pt idx="37622">
                  <c:v>42111.580999999998</c:v>
                </c:pt>
                <c:pt idx="37623">
                  <c:v>42111.623</c:v>
                </c:pt>
                <c:pt idx="37624">
                  <c:v>42111.665000000001</c:v>
                </c:pt>
                <c:pt idx="37625">
                  <c:v>42111.707000000002</c:v>
                </c:pt>
                <c:pt idx="37626">
                  <c:v>42111.749000000003</c:v>
                </c:pt>
                <c:pt idx="37627">
                  <c:v>42111.79</c:v>
                </c:pt>
                <c:pt idx="37628">
                  <c:v>42111.832000000002</c:v>
                </c:pt>
                <c:pt idx="37629">
                  <c:v>42111.873</c:v>
                </c:pt>
                <c:pt idx="37630">
                  <c:v>42111.915000000001</c:v>
                </c:pt>
                <c:pt idx="37631">
                  <c:v>42111.955999999998</c:v>
                </c:pt>
                <c:pt idx="37632">
                  <c:v>42111.998</c:v>
                </c:pt>
                <c:pt idx="37633">
                  <c:v>42112.040999999997</c:v>
                </c:pt>
                <c:pt idx="37634">
                  <c:v>42112.082000000002</c:v>
                </c:pt>
                <c:pt idx="37635">
                  <c:v>42112.124000000003</c:v>
                </c:pt>
                <c:pt idx="37636">
                  <c:v>42112.165999999997</c:v>
                </c:pt>
                <c:pt idx="37637">
                  <c:v>42112.207000000002</c:v>
                </c:pt>
                <c:pt idx="37638">
                  <c:v>42112.248</c:v>
                </c:pt>
                <c:pt idx="37639">
                  <c:v>42112.29</c:v>
                </c:pt>
                <c:pt idx="37640">
                  <c:v>42112.330999999998</c:v>
                </c:pt>
                <c:pt idx="37641">
                  <c:v>42112.374000000003</c:v>
                </c:pt>
                <c:pt idx="37642">
                  <c:v>42112.413999999997</c:v>
                </c:pt>
                <c:pt idx="37643">
                  <c:v>42112.457000000002</c:v>
                </c:pt>
                <c:pt idx="37644">
                  <c:v>42112.497000000003</c:v>
                </c:pt>
                <c:pt idx="37645">
                  <c:v>42112.54</c:v>
                </c:pt>
                <c:pt idx="37646">
                  <c:v>42112.582000000002</c:v>
                </c:pt>
                <c:pt idx="37647">
                  <c:v>42112.623</c:v>
                </c:pt>
                <c:pt idx="37648">
                  <c:v>42112.665000000001</c:v>
                </c:pt>
                <c:pt idx="37649">
                  <c:v>42112.705999999998</c:v>
                </c:pt>
                <c:pt idx="37650">
                  <c:v>42112.748</c:v>
                </c:pt>
                <c:pt idx="37651">
                  <c:v>42112.788999999997</c:v>
                </c:pt>
                <c:pt idx="37652">
                  <c:v>42112.832000000002</c:v>
                </c:pt>
                <c:pt idx="37653">
                  <c:v>42112.874000000003</c:v>
                </c:pt>
                <c:pt idx="37654">
                  <c:v>42112.915000000001</c:v>
                </c:pt>
                <c:pt idx="37655">
                  <c:v>42112.957999999999</c:v>
                </c:pt>
                <c:pt idx="37656">
                  <c:v>42112.998</c:v>
                </c:pt>
                <c:pt idx="37657">
                  <c:v>42113.04</c:v>
                </c:pt>
                <c:pt idx="37658">
                  <c:v>42113.082000000002</c:v>
                </c:pt>
                <c:pt idx="37659">
                  <c:v>42113.124000000003</c:v>
                </c:pt>
                <c:pt idx="37660">
                  <c:v>42113.165000000001</c:v>
                </c:pt>
                <c:pt idx="37661">
                  <c:v>42113.207000000002</c:v>
                </c:pt>
                <c:pt idx="37662">
                  <c:v>42113.249000000003</c:v>
                </c:pt>
                <c:pt idx="37663">
                  <c:v>42113.290999999997</c:v>
                </c:pt>
                <c:pt idx="37664">
                  <c:v>42113.330999999998</c:v>
                </c:pt>
                <c:pt idx="37665">
                  <c:v>42113.374000000003</c:v>
                </c:pt>
                <c:pt idx="37666">
                  <c:v>42113.415000000001</c:v>
                </c:pt>
                <c:pt idx="37667">
                  <c:v>42113.457000000002</c:v>
                </c:pt>
                <c:pt idx="37668">
                  <c:v>42113.499000000003</c:v>
                </c:pt>
                <c:pt idx="37669">
                  <c:v>42113.540999999997</c:v>
                </c:pt>
                <c:pt idx="37670">
                  <c:v>42113.580999999998</c:v>
                </c:pt>
                <c:pt idx="37671">
                  <c:v>42113.623</c:v>
                </c:pt>
                <c:pt idx="37672">
                  <c:v>42113.665000000001</c:v>
                </c:pt>
                <c:pt idx="37673">
                  <c:v>42113.705999999998</c:v>
                </c:pt>
                <c:pt idx="37674">
                  <c:v>42113.748</c:v>
                </c:pt>
                <c:pt idx="37675">
                  <c:v>42113.790999999997</c:v>
                </c:pt>
                <c:pt idx="37676">
                  <c:v>42113.832000000002</c:v>
                </c:pt>
                <c:pt idx="37677">
                  <c:v>42113.873</c:v>
                </c:pt>
                <c:pt idx="37678">
                  <c:v>42113.915000000001</c:v>
                </c:pt>
                <c:pt idx="37679">
                  <c:v>42113.957000000002</c:v>
                </c:pt>
                <c:pt idx="37680">
                  <c:v>42113.998</c:v>
                </c:pt>
                <c:pt idx="37681">
                  <c:v>42114.038999999997</c:v>
                </c:pt>
                <c:pt idx="37682">
                  <c:v>42114.080999999998</c:v>
                </c:pt>
                <c:pt idx="37683">
                  <c:v>42114.123</c:v>
                </c:pt>
                <c:pt idx="37684">
                  <c:v>42114.163999999997</c:v>
                </c:pt>
                <c:pt idx="37685">
                  <c:v>42114.205999999998</c:v>
                </c:pt>
                <c:pt idx="37686">
                  <c:v>42114.248</c:v>
                </c:pt>
                <c:pt idx="37687">
                  <c:v>42114.29</c:v>
                </c:pt>
                <c:pt idx="37688">
                  <c:v>42114.332000000002</c:v>
                </c:pt>
                <c:pt idx="37689">
                  <c:v>42114.373</c:v>
                </c:pt>
                <c:pt idx="37690">
                  <c:v>42114.413999999997</c:v>
                </c:pt>
                <c:pt idx="37691">
                  <c:v>42114.455999999998</c:v>
                </c:pt>
                <c:pt idx="37692">
                  <c:v>42114.498</c:v>
                </c:pt>
                <c:pt idx="37693">
                  <c:v>42114.540999999997</c:v>
                </c:pt>
                <c:pt idx="37694">
                  <c:v>42114.582000000002</c:v>
                </c:pt>
                <c:pt idx="37695">
                  <c:v>42114.623</c:v>
                </c:pt>
                <c:pt idx="37696">
                  <c:v>42114.665000000001</c:v>
                </c:pt>
                <c:pt idx="37697">
                  <c:v>42114.707000000002</c:v>
                </c:pt>
                <c:pt idx="37698">
                  <c:v>42114.748</c:v>
                </c:pt>
                <c:pt idx="37699">
                  <c:v>42114.79</c:v>
                </c:pt>
                <c:pt idx="37700">
                  <c:v>42114.830999999998</c:v>
                </c:pt>
                <c:pt idx="37701">
                  <c:v>42114.873</c:v>
                </c:pt>
                <c:pt idx="37702">
                  <c:v>42114.913999999997</c:v>
                </c:pt>
                <c:pt idx="37703">
                  <c:v>42114.957000000002</c:v>
                </c:pt>
                <c:pt idx="37704">
                  <c:v>42114.998</c:v>
                </c:pt>
                <c:pt idx="37705">
                  <c:v>42115.040000000001</c:v>
                </c:pt>
                <c:pt idx="37706">
                  <c:v>42115.082000000002</c:v>
                </c:pt>
                <c:pt idx="37707">
                  <c:v>42115.123</c:v>
                </c:pt>
                <c:pt idx="37708">
                  <c:v>42115.165999999997</c:v>
                </c:pt>
                <c:pt idx="37709">
                  <c:v>42115.207000000002</c:v>
                </c:pt>
                <c:pt idx="37710">
                  <c:v>42115.249000000003</c:v>
                </c:pt>
                <c:pt idx="37711">
                  <c:v>42115.29</c:v>
                </c:pt>
                <c:pt idx="37712">
                  <c:v>42115.332000000002</c:v>
                </c:pt>
                <c:pt idx="37713">
                  <c:v>42115.373</c:v>
                </c:pt>
                <c:pt idx="37714">
                  <c:v>42115.415000000001</c:v>
                </c:pt>
                <c:pt idx="37715">
                  <c:v>42115.455999999998</c:v>
                </c:pt>
                <c:pt idx="37716">
                  <c:v>42115.499000000003</c:v>
                </c:pt>
                <c:pt idx="37717">
                  <c:v>42115.54</c:v>
                </c:pt>
                <c:pt idx="37718">
                  <c:v>42115.580999999998</c:v>
                </c:pt>
                <c:pt idx="37719">
                  <c:v>42115.624000000003</c:v>
                </c:pt>
                <c:pt idx="37720">
                  <c:v>42115.663999999997</c:v>
                </c:pt>
                <c:pt idx="37721">
                  <c:v>42115.705999999998</c:v>
                </c:pt>
                <c:pt idx="37722">
                  <c:v>42115.748</c:v>
                </c:pt>
                <c:pt idx="37723">
                  <c:v>42115.79</c:v>
                </c:pt>
                <c:pt idx="37724">
                  <c:v>42115.832000000002</c:v>
                </c:pt>
                <c:pt idx="37725">
                  <c:v>42115.873</c:v>
                </c:pt>
                <c:pt idx="37726">
                  <c:v>42115.915000000001</c:v>
                </c:pt>
                <c:pt idx="37727">
                  <c:v>42115.957000000002</c:v>
                </c:pt>
                <c:pt idx="37728">
                  <c:v>42115.998</c:v>
                </c:pt>
                <c:pt idx="37729">
                  <c:v>42116.038999999997</c:v>
                </c:pt>
                <c:pt idx="37730">
                  <c:v>42116.082000000002</c:v>
                </c:pt>
                <c:pt idx="37731">
                  <c:v>42116.123</c:v>
                </c:pt>
                <c:pt idx="37732">
                  <c:v>42116.165000000001</c:v>
                </c:pt>
                <c:pt idx="37733">
                  <c:v>42116.207000000002</c:v>
                </c:pt>
                <c:pt idx="37734">
                  <c:v>42116.248</c:v>
                </c:pt>
                <c:pt idx="37735">
                  <c:v>42116.29</c:v>
                </c:pt>
                <c:pt idx="37736">
                  <c:v>42116.332000000002</c:v>
                </c:pt>
                <c:pt idx="37737">
                  <c:v>42116.373</c:v>
                </c:pt>
                <c:pt idx="37738">
                  <c:v>42116.415000000001</c:v>
                </c:pt>
                <c:pt idx="37739">
                  <c:v>42116.457000000002</c:v>
                </c:pt>
                <c:pt idx="37740">
                  <c:v>42116.498</c:v>
                </c:pt>
                <c:pt idx="37741">
                  <c:v>42116.54</c:v>
                </c:pt>
                <c:pt idx="37742">
                  <c:v>42116.582000000002</c:v>
                </c:pt>
                <c:pt idx="37743">
                  <c:v>42116.623</c:v>
                </c:pt>
                <c:pt idx="37744">
                  <c:v>42116.665000000001</c:v>
                </c:pt>
                <c:pt idx="37745">
                  <c:v>42116.707000000002</c:v>
                </c:pt>
                <c:pt idx="37746">
                  <c:v>42116.748</c:v>
                </c:pt>
                <c:pt idx="37747">
                  <c:v>42116.79</c:v>
                </c:pt>
                <c:pt idx="37748">
                  <c:v>42116.830999999998</c:v>
                </c:pt>
                <c:pt idx="37749">
                  <c:v>42116.873</c:v>
                </c:pt>
                <c:pt idx="37750">
                  <c:v>42116.915000000001</c:v>
                </c:pt>
                <c:pt idx="37751">
                  <c:v>42116.957000000002</c:v>
                </c:pt>
                <c:pt idx="37752">
                  <c:v>42116.999000000003</c:v>
                </c:pt>
                <c:pt idx="37753">
                  <c:v>42117.04</c:v>
                </c:pt>
                <c:pt idx="37754">
                  <c:v>42117.080999999998</c:v>
                </c:pt>
                <c:pt idx="37755">
                  <c:v>42117.123</c:v>
                </c:pt>
                <c:pt idx="37756">
                  <c:v>42117.165000000001</c:v>
                </c:pt>
                <c:pt idx="37757">
                  <c:v>42117.207000000002</c:v>
                </c:pt>
                <c:pt idx="37758">
                  <c:v>42117.248</c:v>
                </c:pt>
                <c:pt idx="37759">
                  <c:v>42117.29</c:v>
                </c:pt>
                <c:pt idx="37760">
                  <c:v>42117.332000000002</c:v>
                </c:pt>
                <c:pt idx="37761">
                  <c:v>42117.373</c:v>
                </c:pt>
                <c:pt idx="37762">
                  <c:v>42117.415000000001</c:v>
                </c:pt>
                <c:pt idx="37763">
                  <c:v>42117.455999999998</c:v>
                </c:pt>
                <c:pt idx="37764">
                  <c:v>42117.498</c:v>
                </c:pt>
                <c:pt idx="37765">
                  <c:v>42117.54</c:v>
                </c:pt>
                <c:pt idx="37766">
                  <c:v>42117.582000000002</c:v>
                </c:pt>
                <c:pt idx="37767">
                  <c:v>42117.623</c:v>
                </c:pt>
                <c:pt idx="37768">
                  <c:v>42117.665000000001</c:v>
                </c:pt>
                <c:pt idx="37769">
                  <c:v>42117.705999999998</c:v>
                </c:pt>
                <c:pt idx="37770">
                  <c:v>42117.748</c:v>
                </c:pt>
                <c:pt idx="37771">
                  <c:v>42117.79</c:v>
                </c:pt>
                <c:pt idx="37772">
                  <c:v>42117.832000000002</c:v>
                </c:pt>
                <c:pt idx="37773">
                  <c:v>42117.873</c:v>
                </c:pt>
                <c:pt idx="37774">
                  <c:v>42117.915000000001</c:v>
                </c:pt>
                <c:pt idx="37775">
                  <c:v>42117.957000000002</c:v>
                </c:pt>
                <c:pt idx="37776">
                  <c:v>42117.998</c:v>
                </c:pt>
                <c:pt idx="37777">
                  <c:v>42118.04</c:v>
                </c:pt>
                <c:pt idx="37778">
                  <c:v>42118.080999999998</c:v>
                </c:pt>
                <c:pt idx="37779">
                  <c:v>42118.123</c:v>
                </c:pt>
                <c:pt idx="37780">
                  <c:v>42118.165000000001</c:v>
                </c:pt>
                <c:pt idx="37781">
                  <c:v>42118.205999999998</c:v>
                </c:pt>
                <c:pt idx="37782">
                  <c:v>42118.248</c:v>
                </c:pt>
                <c:pt idx="37783">
                  <c:v>42118.29</c:v>
                </c:pt>
                <c:pt idx="37784">
                  <c:v>42118.330999999998</c:v>
                </c:pt>
                <c:pt idx="37785">
                  <c:v>42118.373</c:v>
                </c:pt>
                <c:pt idx="37786">
                  <c:v>42118.413999999997</c:v>
                </c:pt>
                <c:pt idx="37787">
                  <c:v>42118.457000000002</c:v>
                </c:pt>
                <c:pt idx="37788">
                  <c:v>42118.498</c:v>
                </c:pt>
                <c:pt idx="37789">
                  <c:v>42118.54</c:v>
                </c:pt>
                <c:pt idx="37790">
                  <c:v>42118.582000000002</c:v>
                </c:pt>
                <c:pt idx="37791">
                  <c:v>42118.623</c:v>
                </c:pt>
                <c:pt idx="37792">
                  <c:v>42118.665000000001</c:v>
                </c:pt>
                <c:pt idx="37793">
                  <c:v>42118.707000000002</c:v>
                </c:pt>
                <c:pt idx="37794">
                  <c:v>42118.748</c:v>
                </c:pt>
                <c:pt idx="37795">
                  <c:v>42118.788999999997</c:v>
                </c:pt>
                <c:pt idx="37796">
                  <c:v>42118.830999999998</c:v>
                </c:pt>
                <c:pt idx="37797">
                  <c:v>42118.873</c:v>
                </c:pt>
                <c:pt idx="37798">
                  <c:v>42118.913999999997</c:v>
                </c:pt>
                <c:pt idx="37799">
                  <c:v>42118.955999999998</c:v>
                </c:pt>
                <c:pt idx="37800">
                  <c:v>42118.997000000003</c:v>
                </c:pt>
                <c:pt idx="37801">
                  <c:v>42119.040999999997</c:v>
                </c:pt>
                <c:pt idx="37802">
                  <c:v>42119.082000000002</c:v>
                </c:pt>
                <c:pt idx="37803">
                  <c:v>42119.123</c:v>
                </c:pt>
                <c:pt idx="37804">
                  <c:v>42119.165000000001</c:v>
                </c:pt>
                <c:pt idx="37805">
                  <c:v>42119.207000000002</c:v>
                </c:pt>
                <c:pt idx="37806">
                  <c:v>42119.248</c:v>
                </c:pt>
                <c:pt idx="37807">
                  <c:v>42119.288999999997</c:v>
                </c:pt>
                <c:pt idx="37808">
                  <c:v>42119.330999999998</c:v>
                </c:pt>
                <c:pt idx="37809">
                  <c:v>42119.373</c:v>
                </c:pt>
                <c:pt idx="37810">
                  <c:v>42119.413999999997</c:v>
                </c:pt>
                <c:pt idx="37811">
                  <c:v>42119.457000000002</c:v>
                </c:pt>
                <c:pt idx="37812">
                  <c:v>42119.499000000003</c:v>
                </c:pt>
                <c:pt idx="37813">
                  <c:v>42119.54</c:v>
                </c:pt>
                <c:pt idx="37814">
                  <c:v>42119.582000000002</c:v>
                </c:pt>
                <c:pt idx="37815">
                  <c:v>42119.623</c:v>
                </c:pt>
                <c:pt idx="37816">
                  <c:v>42119.665000000001</c:v>
                </c:pt>
                <c:pt idx="37817">
                  <c:v>42119.707000000002</c:v>
                </c:pt>
                <c:pt idx="37818">
                  <c:v>42119.748</c:v>
                </c:pt>
                <c:pt idx="37819">
                  <c:v>42119.790999999997</c:v>
                </c:pt>
                <c:pt idx="37820">
                  <c:v>42119.832000000002</c:v>
                </c:pt>
                <c:pt idx="37821">
                  <c:v>42119.873</c:v>
                </c:pt>
                <c:pt idx="37822">
                  <c:v>42119.915000000001</c:v>
                </c:pt>
                <c:pt idx="37823">
                  <c:v>42119.957000000002</c:v>
                </c:pt>
                <c:pt idx="37824">
                  <c:v>42119.999000000003</c:v>
                </c:pt>
                <c:pt idx="37825">
                  <c:v>42120.04</c:v>
                </c:pt>
                <c:pt idx="37826">
                  <c:v>42120.080999999998</c:v>
                </c:pt>
                <c:pt idx="37827">
                  <c:v>42120.124000000003</c:v>
                </c:pt>
                <c:pt idx="37828">
                  <c:v>42120.165000000001</c:v>
                </c:pt>
                <c:pt idx="37829">
                  <c:v>42120.207000000002</c:v>
                </c:pt>
                <c:pt idx="37830">
                  <c:v>42120.249000000003</c:v>
                </c:pt>
                <c:pt idx="37831">
                  <c:v>42120.29</c:v>
                </c:pt>
                <c:pt idx="37832">
                  <c:v>42120.332000000002</c:v>
                </c:pt>
                <c:pt idx="37833">
                  <c:v>42120.373</c:v>
                </c:pt>
                <c:pt idx="37834">
                  <c:v>42120.415000000001</c:v>
                </c:pt>
                <c:pt idx="37835">
                  <c:v>42120.455999999998</c:v>
                </c:pt>
                <c:pt idx="37836">
                  <c:v>42120.499000000003</c:v>
                </c:pt>
                <c:pt idx="37837">
                  <c:v>42120.54</c:v>
                </c:pt>
                <c:pt idx="37838">
                  <c:v>42120.580999999998</c:v>
                </c:pt>
                <c:pt idx="37839">
                  <c:v>42120.623</c:v>
                </c:pt>
                <c:pt idx="37840">
                  <c:v>42120.663999999997</c:v>
                </c:pt>
                <c:pt idx="37841">
                  <c:v>42120.707000000002</c:v>
                </c:pt>
                <c:pt idx="37842">
                  <c:v>42120.749000000003</c:v>
                </c:pt>
                <c:pt idx="37843">
                  <c:v>42120.79</c:v>
                </c:pt>
                <c:pt idx="37844">
                  <c:v>42120.830999999998</c:v>
                </c:pt>
                <c:pt idx="37845">
                  <c:v>42120.873</c:v>
                </c:pt>
                <c:pt idx="37846">
                  <c:v>42120.915000000001</c:v>
                </c:pt>
                <c:pt idx="37847">
                  <c:v>42120.955999999998</c:v>
                </c:pt>
                <c:pt idx="37848">
                  <c:v>42120.998</c:v>
                </c:pt>
                <c:pt idx="37849">
                  <c:v>42121.04</c:v>
                </c:pt>
                <c:pt idx="37850">
                  <c:v>42121.080999999998</c:v>
                </c:pt>
                <c:pt idx="37851">
                  <c:v>42121.123</c:v>
                </c:pt>
                <c:pt idx="37852">
                  <c:v>42121.163999999997</c:v>
                </c:pt>
                <c:pt idx="37853">
                  <c:v>42121.207000000002</c:v>
                </c:pt>
                <c:pt idx="37854">
                  <c:v>42121.249000000003</c:v>
                </c:pt>
                <c:pt idx="37855">
                  <c:v>42121.29</c:v>
                </c:pt>
                <c:pt idx="37856">
                  <c:v>42121.332000000002</c:v>
                </c:pt>
                <c:pt idx="37857">
                  <c:v>42121.373</c:v>
                </c:pt>
                <c:pt idx="37858">
                  <c:v>42121.415000000001</c:v>
                </c:pt>
                <c:pt idx="37859">
                  <c:v>42121.455999999998</c:v>
                </c:pt>
                <c:pt idx="37860">
                  <c:v>42121.498</c:v>
                </c:pt>
                <c:pt idx="37861">
                  <c:v>42121.54</c:v>
                </c:pt>
                <c:pt idx="37862">
                  <c:v>42121.582000000002</c:v>
                </c:pt>
                <c:pt idx="37863">
                  <c:v>42121.624000000003</c:v>
                </c:pt>
                <c:pt idx="37864">
                  <c:v>42121.665000000001</c:v>
                </c:pt>
                <c:pt idx="37865">
                  <c:v>42121.705999999998</c:v>
                </c:pt>
                <c:pt idx="37866">
                  <c:v>42121.749000000003</c:v>
                </c:pt>
                <c:pt idx="37867">
                  <c:v>42121.788999999997</c:v>
                </c:pt>
                <c:pt idx="37868">
                  <c:v>42121.830999999998</c:v>
                </c:pt>
                <c:pt idx="37869">
                  <c:v>42121.873</c:v>
                </c:pt>
                <c:pt idx="37870">
                  <c:v>42121.915000000001</c:v>
                </c:pt>
                <c:pt idx="37871">
                  <c:v>42121.957000000002</c:v>
                </c:pt>
                <c:pt idx="37872">
                  <c:v>42121.998</c:v>
                </c:pt>
                <c:pt idx="37873">
                  <c:v>42122.038999999997</c:v>
                </c:pt>
                <c:pt idx="37874">
                  <c:v>42122.080999999998</c:v>
                </c:pt>
                <c:pt idx="37875">
                  <c:v>42122.124000000003</c:v>
                </c:pt>
                <c:pt idx="37876">
                  <c:v>42122.165000000001</c:v>
                </c:pt>
                <c:pt idx="37877">
                  <c:v>42122.205999999998</c:v>
                </c:pt>
                <c:pt idx="37878">
                  <c:v>42122.248</c:v>
                </c:pt>
                <c:pt idx="37879">
                  <c:v>42122.29</c:v>
                </c:pt>
                <c:pt idx="37880">
                  <c:v>42122.332000000002</c:v>
                </c:pt>
                <c:pt idx="37881">
                  <c:v>42122.373</c:v>
                </c:pt>
                <c:pt idx="37882">
                  <c:v>42122.413999999997</c:v>
                </c:pt>
                <c:pt idx="37883">
                  <c:v>42122.457000000002</c:v>
                </c:pt>
                <c:pt idx="37884">
                  <c:v>42122.498</c:v>
                </c:pt>
                <c:pt idx="37885">
                  <c:v>42122.54</c:v>
                </c:pt>
                <c:pt idx="37886">
                  <c:v>42122.580999999998</c:v>
                </c:pt>
                <c:pt idx="37887">
                  <c:v>42122.624000000003</c:v>
                </c:pt>
                <c:pt idx="37888">
                  <c:v>42122.663999999997</c:v>
                </c:pt>
                <c:pt idx="37889">
                  <c:v>42122.705999999998</c:v>
                </c:pt>
                <c:pt idx="37890">
                  <c:v>42122.748</c:v>
                </c:pt>
                <c:pt idx="37891">
                  <c:v>42122.79</c:v>
                </c:pt>
                <c:pt idx="37892">
                  <c:v>42122.830999999998</c:v>
                </c:pt>
                <c:pt idx="37893">
                  <c:v>42122.873</c:v>
                </c:pt>
                <c:pt idx="37894">
                  <c:v>42122.915000000001</c:v>
                </c:pt>
                <c:pt idx="37895">
                  <c:v>42122.955999999998</c:v>
                </c:pt>
                <c:pt idx="37896">
                  <c:v>42122.998</c:v>
                </c:pt>
                <c:pt idx="37897">
                  <c:v>42123.038999999997</c:v>
                </c:pt>
                <c:pt idx="37898">
                  <c:v>42123.082000000002</c:v>
                </c:pt>
                <c:pt idx="37899">
                  <c:v>42123.124000000003</c:v>
                </c:pt>
                <c:pt idx="37900">
                  <c:v>42123.165000000001</c:v>
                </c:pt>
                <c:pt idx="37901">
                  <c:v>42123.207000000002</c:v>
                </c:pt>
                <c:pt idx="37902">
                  <c:v>42123.248</c:v>
                </c:pt>
                <c:pt idx="37903">
                  <c:v>42123.288999999997</c:v>
                </c:pt>
                <c:pt idx="37904">
                  <c:v>42123.332000000002</c:v>
                </c:pt>
                <c:pt idx="37905">
                  <c:v>42123.373</c:v>
                </c:pt>
                <c:pt idx="37906">
                  <c:v>42123.415000000001</c:v>
                </c:pt>
                <c:pt idx="37907">
                  <c:v>42123.455999999998</c:v>
                </c:pt>
                <c:pt idx="37908">
                  <c:v>42123.498</c:v>
                </c:pt>
                <c:pt idx="37909">
                  <c:v>42123.54</c:v>
                </c:pt>
                <c:pt idx="37910">
                  <c:v>42123.582000000002</c:v>
                </c:pt>
                <c:pt idx="37911">
                  <c:v>42123.623</c:v>
                </c:pt>
                <c:pt idx="37912">
                  <c:v>42123.665000000001</c:v>
                </c:pt>
                <c:pt idx="37913">
                  <c:v>42123.705999999998</c:v>
                </c:pt>
                <c:pt idx="37914">
                  <c:v>42123.748</c:v>
                </c:pt>
                <c:pt idx="37915">
                  <c:v>42123.79</c:v>
                </c:pt>
                <c:pt idx="37916">
                  <c:v>42123.832000000002</c:v>
                </c:pt>
                <c:pt idx="37917">
                  <c:v>42123.873</c:v>
                </c:pt>
                <c:pt idx="37918">
                  <c:v>42123.915000000001</c:v>
                </c:pt>
                <c:pt idx="37919">
                  <c:v>42123.955999999998</c:v>
                </c:pt>
                <c:pt idx="37920">
                  <c:v>42123.998</c:v>
                </c:pt>
                <c:pt idx="37921">
                  <c:v>42124.04</c:v>
                </c:pt>
                <c:pt idx="37922">
                  <c:v>42124.082000000002</c:v>
                </c:pt>
                <c:pt idx="37923">
                  <c:v>42124.123</c:v>
                </c:pt>
                <c:pt idx="37924">
                  <c:v>42124.165000000001</c:v>
                </c:pt>
                <c:pt idx="37925">
                  <c:v>42124.205999999998</c:v>
                </c:pt>
                <c:pt idx="37926">
                  <c:v>42124.249000000003</c:v>
                </c:pt>
                <c:pt idx="37927">
                  <c:v>42124.29</c:v>
                </c:pt>
                <c:pt idx="37928">
                  <c:v>42124.332000000002</c:v>
                </c:pt>
                <c:pt idx="37929">
                  <c:v>42124.373</c:v>
                </c:pt>
                <c:pt idx="37930">
                  <c:v>42124.415999999997</c:v>
                </c:pt>
                <c:pt idx="37931">
                  <c:v>42124.455999999998</c:v>
                </c:pt>
                <c:pt idx="37932">
                  <c:v>42124.499000000003</c:v>
                </c:pt>
                <c:pt idx="37933">
                  <c:v>42124.54</c:v>
                </c:pt>
                <c:pt idx="37934">
                  <c:v>42124.582000000002</c:v>
                </c:pt>
                <c:pt idx="37935">
                  <c:v>42124.623</c:v>
                </c:pt>
                <c:pt idx="37936">
                  <c:v>42124.665000000001</c:v>
                </c:pt>
                <c:pt idx="37937">
                  <c:v>42124.707000000002</c:v>
                </c:pt>
                <c:pt idx="37938">
                  <c:v>42124.748</c:v>
                </c:pt>
                <c:pt idx="37939">
                  <c:v>42124.79</c:v>
                </c:pt>
                <c:pt idx="37940">
                  <c:v>42124.830999999998</c:v>
                </c:pt>
                <c:pt idx="37941">
                  <c:v>42124.874000000003</c:v>
                </c:pt>
                <c:pt idx="37942">
                  <c:v>42124.913999999997</c:v>
                </c:pt>
                <c:pt idx="37943">
                  <c:v>42124.955999999998</c:v>
                </c:pt>
                <c:pt idx="37944">
                  <c:v>42124.999000000003</c:v>
                </c:pt>
                <c:pt idx="37945">
                  <c:v>42125.04</c:v>
                </c:pt>
                <c:pt idx="37946">
                  <c:v>42125.082999999999</c:v>
                </c:pt>
                <c:pt idx="37947">
                  <c:v>42125.123</c:v>
                </c:pt>
                <c:pt idx="37948">
                  <c:v>42125.165000000001</c:v>
                </c:pt>
                <c:pt idx="37949">
                  <c:v>42125.207999999999</c:v>
                </c:pt>
                <c:pt idx="37950">
                  <c:v>42125.247000000003</c:v>
                </c:pt>
                <c:pt idx="37951">
                  <c:v>42125.29</c:v>
                </c:pt>
                <c:pt idx="37952">
                  <c:v>42125.332000000002</c:v>
                </c:pt>
                <c:pt idx="37953">
                  <c:v>42125.374000000003</c:v>
                </c:pt>
                <c:pt idx="37954">
                  <c:v>42125.415999999997</c:v>
                </c:pt>
                <c:pt idx="37955">
                  <c:v>42125.455999999998</c:v>
                </c:pt>
                <c:pt idx="37956">
                  <c:v>42125.498</c:v>
                </c:pt>
                <c:pt idx="37957">
                  <c:v>42125.54</c:v>
                </c:pt>
                <c:pt idx="37958">
                  <c:v>42125.580999999998</c:v>
                </c:pt>
                <c:pt idx="37959">
                  <c:v>42125.624000000003</c:v>
                </c:pt>
                <c:pt idx="37960">
                  <c:v>42125.663999999997</c:v>
                </c:pt>
                <c:pt idx="37961">
                  <c:v>42125.707000000002</c:v>
                </c:pt>
                <c:pt idx="37962">
                  <c:v>42125.748</c:v>
                </c:pt>
                <c:pt idx="37963">
                  <c:v>42125.788999999997</c:v>
                </c:pt>
                <c:pt idx="37964">
                  <c:v>42125.832000000002</c:v>
                </c:pt>
                <c:pt idx="37965">
                  <c:v>42125.874000000003</c:v>
                </c:pt>
                <c:pt idx="37966">
                  <c:v>42125.913999999997</c:v>
                </c:pt>
                <c:pt idx="37967">
                  <c:v>42125.957000000002</c:v>
                </c:pt>
                <c:pt idx="37968">
                  <c:v>42125.999000000003</c:v>
                </c:pt>
                <c:pt idx="37969">
                  <c:v>42126.04</c:v>
                </c:pt>
                <c:pt idx="37970">
                  <c:v>42126.080999999998</c:v>
                </c:pt>
                <c:pt idx="37971">
                  <c:v>42126.123</c:v>
                </c:pt>
                <c:pt idx="37972">
                  <c:v>42126.165000000001</c:v>
                </c:pt>
                <c:pt idx="37973">
                  <c:v>42126.207000000002</c:v>
                </c:pt>
                <c:pt idx="37974">
                  <c:v>42126.249000000003</c:v>
                </c:pt>
                <c:pt idx="37975">
                  <c:v>42126.29</c:v>
                </c:pt>
                <c:pt idx="37976">
                  <c:v>42126.332000000002</c:v>
                </c:pt>
                <c:pt idx="37977">
                  <c:v>42126.373</c:v>
                </c:pt>
                <c:pt idx="37978">
                  <c:v>42126.415000000001</c:v>
                </c:pt>
                <c:pt idx="37979">
                  <c:v>42126.457000000002</c:v>
                </c:pt>
                <c:pt idx="37980">
                  <c:v>42126.498</c:v>
                </c:pt>
                <c:pt idx="37981">
                  <c:v>42126.54</c:v>
                </c:pt>
                <c:pt idx="37982">
                  <c:v>42126.582000000002</c:v>
                </c:pt>
                <c:pt idx="37983">
                  <c:v>42126.624000000003</c:v>
                </c:pt>
                <c:pt idx="37984">
                  <c:v>42126.663999999997</c:v>
                </c:pt>
                <c:pt idx="37985">
                  <c:v>42126.705999999998</c:v>
                </c:pt>
                <c:pt idx="37986">
                  <c:v>42126.749000000003</c:v>
                </c:pt>
                <c:pt idx="37987">
                  <c:v>42126.788999999997</c:v>
                </c:pt>
                <c:pt idx="37988">
                  <c:v>42126.832000000002</c:v>
                </c:pt>
                <c:pt idx="37989">
                  <c:v>42126.873</c:v>
                </c:pt>
                <c:pt idx="37990">
                  <c:v>42126.915000000001</c:v>
                </c:pt>
                <c:pt idx="37991">
                  <c:v>42126.955999999998</c:v>
                </c:pt>
                <c:pt idx="37992">
                  <c:v>42126.998</c:v>
                </c:pt>
                <c:pt idx="37993">
                  <c:v>42127.038999999997</c:v>
                </c:pt>
                <c:pt idx="37994">
                  <c:v>42127.080999999998</c:v>
                </c:pt>
                <c:pt idx="37995">
                  <c:v>42127.123</c:v>
                </c:pt>
                <c:pt idx="37996">
                  <c:v>42127.165000000001</c:v>
                </c:pt>
                <c:pt idx="37997">
                  <c:v>42127.205999999998</c:v>
                </c:pt>
                <c:pt idx="37998">
                  <c:v>42127.249000000003</c:v>
                </c:pt>
                <c:pt idx="37999">
                  <c:v>42127.29</c:v>
                </c:pt>
                <c:pt idx="38000">
                  <c:v>42127.332000000002</c:v>
                </c:pt>
                <c:pt idx="38001">
                  <c:v>42127.373</c:v>
                </c:pt>
                <c:pt idx="38002">
                  <c:v>42127.413999999997</c:v>
                </c:pt>
                <c:pt idx="38003">
                  <c:v>42127.457000000002</c:v>
                </c:pt>
                <c:pt idx="38004">
                  <c:v>42127.498</c:v>
                </c:pt>
                <c:pt idx="38005">
                  <c:v>42127.538999999997</c:v>
                </c:pt>
                <c:pt idx="38006">
                  <c:v>42127.582000000002</c:v>
                </c:pt>
                <c:pt idx="38007">
                  <c:v>42127.623</c:v>
                </c:pt>
                <c:pt idx="38008">
                  <c:v>42127.665000000001</c:v>
                </c:pt>
                <c:pt idx="38009">
                  <c:v>42127.705999999998</c:v>
                </c:pt>
                <c:pt idx="38010">
                  <c:v>42127.748</c:v>
                </c:pt>
                <c:pt idx="38011">
                  <c:v>42127.788999999997</c:v>
                </c:pt>
                <c:pt idx="38012">
                  <c:v>42127.830999999998</c:v>
                </c:pt>
                <c:pt idx="38013">
                  <c:v>42127.873</c:v>
                </c:pt>
                <c:pt idx="38014">
                  <c:v>42127.915000000001</c:v>
                </c:pt>
                <c:pt idx="38015">
                  <c:v>42127.957000000002</c:v>
                </c:pt>
                <c:pt idx="38016">
                  <c:v>42127.998</c:v>
                </c:pt>
                <c:pt idx="38017">
                  <c:v>42128.04</c:v>
                </c:pt>
                <c:pt idx="38018">
                  <c:v>42128.082000000002</c:v>
                </c:pt>
                <c:pt idx="38019">
                  <c:v>42128.123</c:v>
                </c:pt>
                <c:pt idx="38020">
                  <c:v>42128.165000000001</c:v>
                </c:pt>
                <c:pt idx="38021">
                  <c:v>42128.207000000002</c:v>
                </c:pt>
                <c:pt idx="38022">
                  <c:v>42128.248</c:v>
                </c:pt>
                <c:pt idx="38023">
                  <c:v>42128.29</c:v>
                </c:pt>
                <c:pt idx="38024">
                  <c:v>42128.330999999998</c:v>
                </c:pt>
                <c:pt idx="38025">
                  <c:v>42128.373</c:v>
                </c:pt>
                <c:pt idx="38026">
                  <c:v>42128.415000000001</c:v>
                </c:pt>
                <c:pt idx="38027">
                  <c:v>42128.457000000002</c:v>
                </c:pt>
                <c:pt idx="38028">
                  <c:v>42128.498</c:v>
                </c:pt>
                <c:pt idx="38029">
                  <c:v>42128.538999999997</c:v>
                </c:pt>
                <c:pt idx="38030">
                  <c:v>42128.580999999998</c:v>
                </c:pt>
                <c:pt idx="38031">
                  <c:v>42128.623</c:v>
                </c:pt>
                <c:pt idx="38032">
                  <c:v>42128.665000000001</c:v>
                </c:pt>
                <c:pt idx="38033">
                  <c:v>42128.707000000002</c:v>
                </c:pt>
                <c:pt idx="38034">
                  <c:v>42128.749000000003</c:v>
                </c:pt>
                <c:pt idx="38035">
                  <c:v>42128.79</c:v>
                </c:pt>
                <c:pt idx="38036">
                  <c:v>42128.832000000002</c:v>
                </c:pt>
                <c:pt idx="38037">
                  <c:v>42128.872000000003</c:v>
                </c:pt>
                <c:pt idx="38038">
                  <c:v>42128.913999999997</c:v>
                </c:pt>
                <c:pt idx="38039">
                  <c:v>42128.955999999998</c:v>
                </c:pt>
                <c:pt idx="38040">
                  <c:v>42128.998</c:v>
                </c:pt>
                <c:pt idx="38041">
                  <c:v>42129.038999999997</c:v>
                </c:pt>
                <c:pt idx="38042">
                  <c:v>42129.080999999998</c:v>
                </c:pt>
                <c:pt idx="38043">
                  <c:v>42129.122000000003</c:v>
                </c:pt>
                <c:pt idx="38044">
                  <c:v>42129.163999999997</c:v>
                </c:pt>
                <c:pt idx="38045">
                  <c:v>42129.207000000002</c:v>
                </c:pt>
                <c:pt idx="38046">
                  <c:v>42129.248</c:v>
                </c:pt>
                <c:pt idx="38047">
                  <c:v>42129.29</c:v>
                </c:pt>
                <c:pt idx="38048">
                  <c:v>42129.330999999998</c:v>
                </c:pt>
                <c:pt idx="38049">
                  <c:v>42129.373</c:v>
                </c:pt>
                <c:pt idx="38050">
                  <c:v>42129.415000000001</c:v>
                </c:pt>
                <c:pt idx="38051">
                  <c:v>42129.457000000002</c:v>
                </c:pt>
                <c:pt idx="38052">
                  <c:v>42129.499000000003</c:v>
                </c:pt>
                <c:pt idx="38053">
                  <c:v>42129.54</c:v>
                </c:pt>
                <c:pt idx="38054">
                  <c:v>42129.580999999998</c:v>
                </c:pt>
                <c:pt idx="38055">
                  <c:v>42129.624000000003</c:v>
                </c:pt>
                <c:pt idx="38056">
                  <c:v>42129.665000000001</c:v>
                </c:pt>
                <c:pt idx="38057">
                  <c:v>42129.705999999998</c:v>
                </c:pt>
                <c:pt idx="38058">
                  <c:v>42129.749000000003</c:v>
                </c:pt>
                <c:pt idx="38059">
                  <c:v>42129.788999999997</c:v>
                </c:pt>
                <c:pt idx="38060">
                  <c:v>42129.832000000002</c:v>
                </c:pt>
                <c:pt idx="38061">
                  <c:v>42129.872000000003</c:v>
                </c:pt>
                <c:pt idx="38062">
                  <c:v>42129.913999999997</c:v>
                </c:pt>
                <c:pt idx="38063">
                  <c:v>42129.957000000002</c:v>
                </c:pt>
                <c:pt idx="38064">
                  <c:v>42129.998</c:v>
                </c:pt>
                <c:pt idx="38065">
                  <c:v>42130.04</c:v>
                </c:pt>
                <c:pt idx="38066">
                  <c:v>42130.080999999998</c:v>
                </c:pt>
                <c:pt idx="38067">
                  <c:v>42130.123</c:v>
                </c:pt>
                <c:pt idx="38068">
                  <c:v>42130.163999999997</c:v>
                </c:pt>
                <c:pt idx="38069">
                  <c:v>42130.207000000002</c:v>
                </c:pt>
                <c:pt idx="38070">
                  <c:v>42130.248</c:v>
                </c:pt>
                <c:pt idx="38071">
                  <c:v>42130.29</c:v>
                </c:pt>
                <c:pt idx="38072">
                  <c:v>42130.332000000002</c:v>
                </c:pt>
                <c:pt idx="38073">
                  <c:v>42130.374000000003</c:v>
                </c:pt>
                <c:pt idx="38074">
                  <c:v>42130.415000000001</c:v>
                </c:pt>
                <c:pt idx="38075">
                  <c:v>42130.455999999998</c:v>
                </c:pt>
                <c:pt idx="38076">
                  <c:v>42130.499000000003</c:v>
                </c:pt>
                <c:pt idx="38077">
                  <c:v>42130.54</c:v>
                </c:pt>
                <c:pt idx="38078">
                  <c:v>42130.580999999998</c:v>
                </c:pt>
                <c:pt idx="38079">
                  <c:v>42130.622000000003</c:v>
                </c:pt>
                <c:pt idx="38080">
                  <c:v>42130.665999999997</c:v>
                </c:pt>
                <c:pt idx="38081">
                  <c:v>42130.705999999998</c:v>
                </c:pt>
                <c:pt idx="38082">
                  <c:v>42130.748</c:v>
                </c:pt>
                <c:pt idx="38083">
                  <c:v>42130.79</c:v>
                </c:pt>
                <c:pt idx="38084">
                  <c:v>42130.830999999998</c:v>
                </c:pt>
                <c:pt idx="38085">
                  <c:v>42130.873</c:v>
                </c:pt>
                <c:pt idx="38086">
                  <c:v>42130.915000000001</c:v>
                </c:pt>
                <c:pt idx="38087">
                  <c:v>42130.957000000002</c:v>
                </c:pt>
                <c:pt idx="38088">
                  <c:v>42130.998</c:v>
                </c:pt>
                <c:pt idx="38089">
                  <c:v>42131.040000000001</c:v>
                </c:pt>
                <c:pt idx="38090">
                  <c:v>42131.082000000002</c:v>
                </c:pt>
                <c:pt idx="38091">
                  <c:v>42131.124000000003</c:v>
                </c:pt>
                <c:pt idx="38092">
                  <c:v>42131.165000000001</c:v>
                </c:pt>
                <c:pt idx="38093">
                  <c:v>42131.207000000002</c:v>
                </c:pt>
                <c:pt idx="38094">
                  <c:v>42131.248</c:v>
                </c:pt>
                <c:pt idx="38095">
                  <c:v>42131.29</c:v>
                </c:pt>
                <c:pt idx="38096">
                  <c:v>42131.330999999998</c:v>
                </c:pt>
                <c:pt idx="38097">
                  <c:v>42131.374000000003</c:v>
                </c:pt>
                <c:pt idx="38098">
                  <c:v>42131.413999999997</c:v>
                </c:pt>
                <c:pt idx="38099">
                  <c:v>42131.455999999998</c:v>
                </c:pt>
                <c:pt idx="38100">
                  <c:v>42131.498</c:v>
                </c:pt>
                <c:pt idx="38101">
                  <c:v>42131.54</c:v>
                </c:pt>
                <c:pt idx="38102">
                  <c:v>42131.582000000002</c:v>
                </c:pt>
                <c:pt idx="38103">
                  <c:v>42131.623</c:v>
                </c:pt>
                <c:pt idx="38104">
                  <c:v>42131.665000000001</c:v>
                </c:pt>
                <c:pt idx="38105">
                  <c:v>42131.705999999998</c:v>
                </c:pt>
                <c:pt idx="38106">
                  <c:v>42131.748</c:v>
                </c:pt>
                <c:pt idx="38107">
                  <c:v>42131.788999999997</c:v>
                </c:pt>
                <c:pt idx="38108">
                  <c:v>42131.832000000002</c:v>
                </c:pt>
                <c:pt idx="38109">
                  <c:v>42131.873</c:v>
                </c:pt>
                <c:pt idx="38110">
                  <c:v>42131.915000000001</c:v>
                </c:pt>
                <c:pt idx="38111">
                  <c:v>42131.955999999998</c:v>
                </c:pt>
                <c:pt idx="38112">
                  <c:v>42131.998</c:v>
                </c:pt>
                <c:pt idx="38113">
                  <c:v>42132.04</c:v>
                </c:pt>
                <c:pt idx="38114">
                  <c:v>42132.080999999998</c:v>
                </c:pt>
                <c:pt idx="38115">
                  <c:v>42132.123</c:v>
                </c:pt>
                <c:pt idx="38116">
                  <c:v>42132.163999999997</c:v>
                </c:pt>
                <c:pt idx="38117">
                  <c:v>42132.207000000002</c:v>
                </c:pt>
                <c:pt idx="38118">
                  <c:v>42132.248</c:v>
                </c:pt>
                <c:pt idx="38119">
                  <c:v>42132.29</c:v>
                </c:pt>
                <c:pt idx="38120">
                  <c:v>42132.332000000002</c:v>
                </c:pt>
                <c:pt idx="38121">
                  <c:v>42132.373</c:v>
                </c:pt>
                <c:pt idx="38122">
                  <c:v>42132.415000000001</c:v>
                </c:pt>
                <c:pt idx="38123">
                  <c:v>42132.457000000002</c:v>
                </c:pt>
                <c:pt idx="38124">
                  <c:v>42132.498</c:v>
                </c:pt>
                <c:pt idx="38125">
                  <c:v>42132.54</c:v>
                </c:pt>
                <c:pt idx="38126">
                  <c:v>42132.580999999998</c:v>
                </c:pt>
                <c:pt idx="38127">
                  <c:v>42132.623</c:v>
                </c:pt>
                <c:pt idx="38128">
                  <c:v>42132.663999999997</c:v>
                </c:pt>
                <c:pt idx="38129">
                  <c:v>42132.705999999998</c:v>
                </c:pt>
                <c:pt idx="38130">
                  <c:v>42132.748</c:v>
                </c:pt>
                <c:pt idx="38131">
                  <c:v>42132.79</c:v>
                </c:pt>
                <c:pt idx="38132">
                  <c:v>42132.832000000002</c:v>
                </c:pt>
                <c:pt idx="38133">
                  <c:v>42132.873</c:v>
                </c:pt>
                <c:pt idx="38134">
                  <c:v>42132.915000000001</c:v>
                </c:pt>
                <c:pt idx="38135">
                  <c:v>42132.957000000002</c:v>
                </c:pt>
                <c:pt idx="38136">
                  <c:v>42132.999000000003</c:v>
                </c:pt>
                <c:pt idx="38137">
                  <c:v>42133.04</c:v>
                </c:pt>
                <c:pt idx="38138">
                  <c:v>42133.080999999998</c:v>
                </c:pt>
                <c:pt idx="38139">
                  <c:v>42133.124000000003</c:v>
                </c:pt>
                <c:pt idx="38140">
                  <c:v>42133.165000000001</c:v>
                </c:pt>
                <c:pt idx="38141">
                  <c:v>42133.207000000002</c:v>
                </c:pt>
                <c:pt idx="38142">
                  <c:v>42133.248</c:v>
                </c:pt>
                <c:pt idx="38143">
                  <c:v>42133.29</c:v>
                </c:pt>
                <c:pt idx="38144">
                  <c:v>42133.330999999998</c:v>
                </c:pt>
                <c:pt idx="38145">
                  <c:v>42133.373</c:v>
                </c:pt>
                <c:pt idx="38146">
                  <c:v>42133.413999999997</c:v>
                </c:pt>
                <c:pt idx="38147">
                  <c:v>42133.455999999998</c:v>
                </c:pt>
                <c:pt idx="38148">
                  <c:v>42133.499000000003</c:v>
                </c:pt>
                <c:pt idx="38149">
                  <c:v>42133.54</c:v>
                </c:pt>
                <c:pt idx="38150">
                  <c:v>42133.580999999998</c:v>
                </c:pt>
                <c:pt idx="38151">
                  <c:v>42133.623</c:v>
                </c:pt>
                <c:pt idx="38152">
                  <c:v>42133.665000000001</c:v>
                </c:pt>
                <c:pt idx="38153">
                  <c:v>42133.707000000002</c:v>
                </c:pt>
                <c:pt idx="38154">
                  <c:v>42133.749000000003</c:v>
                </c:pt>
                <c:pt idx="38155">
                  <c:v>42133.790999999997</c:v>
                </c:pt>
                <c:pt idx="38156">
                  <c:v>42133.832000000002</c:v>
                </c:pt>
                <c:pt idx="38157">
                  <c:v>42133.873</c:v>
                </c:pt>
                <c:pt idx="38158">
                  <c:v>42133.913999999997</c:v>
                </c:pt>
                <c:pt idx="38159">
                  <c:v>42133.957000000002</c:v>
                </c:pt>
                <c:pt idx="38160">
                  <c:v>42133.998</c:v>
                </c:pt>
                <c:pt idx="38161">
                  <c:v>42134.04</c:v>
                </c:pt>
                <c:pt idx="38162">
                  <c:v>42134.080999999998</c:v>
                </c:pt>
                <c:pt idx="38163">
                  <c:v>42134.123</c:v>
                </c:pt>
                <c:pt idx="38164">
                  <c:v>42134.165000000001</c:v>
                </c:pt>
                <c:pt idx="38165">
                  <c:v>42134.207000000002</c:v>
                </c:pt>
                <c:pt idx="38166">
                  <c:v>42134.248</c:v>
                </c:pt>
                <c:pt idx="38167">
                  <c:v>42134.288999999997</c:v>
                </c:pt>
                <c:pt idx="38168">
                  <c:v>42134.330999999998</c:v>
                </c:pt>
                <c:pt idx="38169">
                  <c:v>42134.373</c:v>
                </c:pt>
                <c:pt idx="38170">
                  <c:v>42134.415000000001</c:v>
                </c:pt>
                <c:pt idx="38171">
                  <c:v>42134.457000000002</c:v>
                </c:pt>
                <c:pt idx="38172">
                  <c:v>42134.498</c:v>
                </c:pt>
                <c:pt idx="38173">
                  <c:v>42134.54</c:v>
                </c:pt>
                <c:pt idx="38174">
                  <c:v>42134.580999999998</c:v>
                </c:pt>
                <c:pt idx="38175">
                  <c:v>42134.624000000003</c:v>
                </c:pt>
                <c:pt idx="38176">
                  <c:v>42134.665000000001</c:v>
                </c:pt>
                <c:pt idx="38177">
                  <c:v>42134.705999999998</c:v>
                </c:pt>
                <c:pt idx="38178">
                  <c:v>42134.748</c:v>
                </c:pt>
                <c:pt idx="38179">
                  <c:v>42134.79</c:v>
                </c:pt>
                <c:pt idx="38180">
                  <c:v>42134.832000000002</c:v>
                </c:pt>
                <c:pt idx="38181">
                  <c:v>42134.873</c:v>
                </c:pt>
                <c:pt idx="38182">
                  <c:v>42134.915999999997</c:v>
                </c:pt>
                <c:pt idx="38183">
                  <c:v>42134.955999999998</c:v>
                </c:pt>
                <c:pt idx="38184">
                  <c:v>42134.998</c:v>
                </c:pt>
                <c:pt idx="38185">
                  <c:v>42135.040000000001</c:v>
                </c:pt>
                <c:pt idx="38186">
                  <c:v>42135.080999999998</c:v>
                </c:pt>
                <c:pt idx="38187">
                  <c:v>42135.123</c:v>
                </c:pt>
                <c:pt idx="38188">
                  <c:v>42135.165000000001</c:v>
                </c:pt>
                <c:pt idx="38189">
                  <c:v>42135.205999999998</c:v>
                </c:pt>
                <c:pt idx="38190">
                  <c:v>42135.249000000003</c:v>
                </c:pt>
                <c:pt idx="38191">
                  <c:v>42135.29</c:v>
                </c:pt>
                <c:pt idx="38192">
                  <c:v>42135.330999999998</c:v>
                </c:pt>
                <c:pt idx="38193">
                  <c:v>42135.373</c:v>
                </c:pt>
                <c:pt idx="38194">
                  <c:v>42135.415000000001</c:v>
                </c:pt>
                <c:pt idx="38195">
                  <c:v>42135.457000000002</c:v>
                </c:pt>
                <c:pt idx="38196">
                  <c:v>42135.498</c:v>
                </c:pt>
                <c:pt idx="38197">
                  <c:v>42135.54</c:v>
                </c:pt>
                <c:pt idx="38198">
                  <c:v>42135.580999999998</c:v>
                </c:pt>
                <c:pt idx="38199">
                  <c:v>42135.623</c:v>
                </c:pt>
                <c:pt idx="38200">
                  <c:v>42135.665000000001</c:v>
                </c:pt>
                <c:pt idx="38201">
                  <c:v>42135.707000000002</c:v>
                </c:pt>
                <c:pt idx="38202">
                  <c:v>42135.749000000003</c:v>
                </c:pt>
                <c:pt idx="38203">
                  <c:v>42135.788999999997</c:v>
                </c:pt>
                <c:pt idx="38204">
                  <c:v>42135.830999999998</c:v>
                </c:pt>
                <c:pt idx="38205">
                  <c:v>42135.873</c:v>
                </c:pt>
                <c:pt idx="38206">
                  <c:v>42135.915000000001</c:v>
                </c:pt>
                <c:pt idx="38207">
                  <c:v>42135.955999999998</c:v>
                </c:pt>
                <c:pt idx="38208">
                  <c:v>42135.998</c:v>
                </c:pt>
                <c:pt idx="38209">
                  <c:v>42136.04</c:v>
                </c:pt>
                <c:pt idx="38210">
                  <c:v>42136.082000000002</c:v>
                </c:pt>
                <c:pt idx="38211">
                  <c:v>42136.123</c:v>
                </c:pt>
                <c:pt idx="38212">
                  <c:v>42136.165000000001</c:v>
                </c:pt>
                <c:pt idx="38213">
                  <c:v>42136.207000000002</c:v>
                </c:pt>
                <c:pt idx="38214">
                  <c:v>42136.249000000003</c:v>
                </c:pt>
                <c:pt idx="38215">
                  <c:v>42136.29</c:v>
                </c:pt>
                <c:pt idx="38216">
                  <c:v>42136.332000000002</c:v>
                </c:pt>
                <c:pt idx="38217">
                  <c:v>42136.373</c:v>
                </c:pt>
                <c:pt idx="38218">
                  <c:v>42136.413999999997</c:v>
                </c:pt>
                <c:pt idx="38219">
                  <c:v>42136.457000000002</c:v>
                </c:pt>
                <c:pt idx="38220">
                  <c:v>42136.498</c:v>
                </c:pt>
                <c:pt idx="38221">
                  <c:v>42136.54</c:v>
                </c:pt>
                <c:pt idx="38222">
                  <c:v>42136.582000000002</c:v>
                </c:pt>
                <c:pt idx="38223">
                  <c:v>42136.624000000003</c:v>
                </c:pt>
                <c:pt idx="38224">
                  <c:v>42136.665000000001</c:v>
                </c:pt>
                <c:pt idx="38225">
                  <c:v>42136.705999999998</c:v>
                </c:pt>
                <c:pt idx="38226">
                  <c:v>42136.748</c:v>
                </c:pt>
                <c:pt idx="38227">
                  <c:v>42136.79</c:v>
                </c:pt>
                <c:pt idx="38228">
                  <c:v>42136.832000000002</c:v>
                </c:pt>
                <c:pt idx="38229">
                  <c:v>42136.874000000003</c:v>
                </c:pt>
                <c:pt idx="38230">
                  <c:v>42136.915000000001</c:v>
                </c:pt>
                <c:pt idx="38231">
                  <c:v>42136.955999999998</c:v>
                </c:pt>
                <c:pt idx="38232">
                  <c:v>42136.998</c:v>
                </c:pt>
                <c:pt idx="38233">
                  <c:v>42137.04</c:v>
                </c:pt>
                <c:pt idx="38234">
                  <c:v>42137.080999999998</c:v>
                </c:pt>
                <c:pt idx="38235">
                  <c:v>42137.123</c:v>
                </c:pt>
                <c:pt idx="38236">
                  <c:v>42137.163999999997</c:v>
                </c:pt>
                <c:pt idx="38237">
                  <c:v>42137.205999999998</c:v>
                </c:pt>
                <c:pt idx="38238">
                  <c:v>42137.248</c:v>
                </c:pt>
                <c:pt idx="38239">
                  <c:v>42137.29</c:v>
                </c:pt>
                <c:pt idx="38240">
                  <c:v>42137.332000000002</c:v>
                </c:pt>
                <c:pt idx="38241">
                  <c:v>42137.373</c:v>
                </c:pt>
                <c:pt idx="38242">
                  <c:v>42137.415000000001</c:v>
                </c:pt>
                <c:pt idx="38243">
                  <c:v>42137.457000000002</c:v>
                </c:pt>
                <c:pt idx="38244">
                  <c:v>42137.499000000003</c:v>
                </c:pt>
                <c:pt idx="38245">
                  <c:v>42137.54</c:v>
                </c:pt>
                <c:pt idx="38246">
                  <c:v>42137.580999999998</c:v>
                </c:pt>
                <c:pt idx="38247">
                  <c:v>42137.624000000003</c:v>
                </c:pt>
                <c:pt idx="38248">
                  <c:v>42137.663999999997</c:v>
                </c:pt>
                <c:pt idx="38249">
                  <c:v>42137.707000000002</c:v>
                </c:pt>
                <c:pt idx="38250">
                  <c:v>42137.748</c:v>
                </c:pt>
                <c:pt idx="38251">
                  <c:v>42137.79</c:v>
                </c:pt>
                <c:pt idx="38252">
                  <c:v>42137.830999999998</c:v>
                </c:pt>
                <c:pt idx="38253">
                  <c:v>42137.873</c:v>
                </c:pt>
                <c:pt idx="38254">
                  <c:v>42137.915000000001</c:v>
                </c:pt>
                <c:pt idx="38255">
                  <c:v>42137.955999999998</c:v>
                </c:pt>
                <c:pt idx="38256">
                  <c:v>42137.998</c:v>
                </c:pt>
                <c:pt idx="38257">
                  <c:v>42138.04</c:v>
                </c:pt>
                <c:pt idx="38258">
                  <c:v>42138.080999999998</c:v>
                </c:pt>
                <c:pt idx="38259">
                  <c:v>42138.123</c:v>
                </c:pt>
                <c:pt idx="38260">
                  <c:v>42138.165000000001</c:v>
                </c:pt>
                <c:pt idx="38261">
                  <c:v>42138.205999999998</c:v>
                </c:pt>
                <c:pt idx="38262">
                  <c:v>42138.248</c:v>
                </c:pt>
                <c:pt idx="38263">
                  <c:v>42138.29</c:v>
                </c:pt>
                <c:pt idx="38264">
                  <c:v>42138.332000000002</c:v>
                </c:pt>
                <c:pt idx="38265">
                  <c:v>42138.373</c:v>
                </c:pt>
                <c:pt idx="38266">
                  <c:v>42138.415000000001</c:v>
                </c:pt>
                <c:pt idx="38267">
                  <c:v>42138.455999999998</c:v>
                </c:pt>
                <c:pt idx="38268">
                  <c:v>42138.499000000003</c:v>
                </c:pt>
                <c:pt idx="38269">
                  <c:v>42138.54</c:v>
                </c:pt>
                <c:pt idx="38270">
                  <c:v>42138.580999999998</c:v>
                </c:pt>
                <c:pt idx="38271">
                  <c:v>42138.623</c:v>
                </c:pt>
                <c:pt idx="38272">
                  <c:v>42138.665000000001</c:v>
                </c:pt>
                <c:pt idx="38273">
                  <c:v>42138.705999999998</c:v>
                </c:pt>
                <c:pt idx="38274">
                  <c:v>42138.748</c:v>
                </c:pt>
                <c:pt idx="38275">
                  <c:v>42138.79</c:v>
                </c:pt>
                <c:pt idx="38276">
                  <c:v>42138.832000000002</c:v>
                </c:pt>
                <c:pt idx="38277">
                  <c:v>42138.873</c:v>
                </c:pt>
                <c:pt idx="38278">
                  <c:v>42138.915000000001</c:v>
                </c:pt>
                <c:pt idx="38279">
                  <c:v>42138.957000000002</c:v>
                </c:pt>
                <c:pt idx="38280">
                  <c:v>42138.998</c:v>
                </c:pt>
                <c:pt idx="38281">
                  <c:v>42139.040000000001</c:v>
                </c:pt>
                <c:pt idx="38282">
                  <c:v>42139.080999999998</c:v>
                </c:pt>
                <c:pt idx="38283">
                  <c:v>42139.123</c:v>
                </c:pt>
                <c:pt idx="38284">
                  <c:v>42139.165000000001</c:v>
                </c:pt>
                <c:pt idx="38285">
                  <c:v>42139.205999999998</c:v>
                </c:pt>
                <c:pt idx="38286">
                  <c:v>42139.248</c:v>
                </c:pt>
                <c:pt idx="38287">
                  <c:v>42139.29</c:v>
                </c:pt>
                <c:pt idx="38288">
                  <c:v>42139.330999999998</c:v>
                </c:pt>
                <c:pt idx="38289">
                  <c:v>42139.373</c:v>
                </c:pt>
                <c:pt idx="38290">
                  <c:v>42139.415000000001</c:v>
                </c:pt>
                <c:pt idx="38291">
                  <c:v>42139.457000000002</c:v>
                </c:pt>
                <c:pt idx="38292">
                  <c:v>42139.498</c:v>
                </c:pt>
                <c:pt idx="38293">
                  <c:v>42139.54</c:v>
                </c:pt>
                <c:pt idx="38294">
                  <c:v>42139.580999999998</c:v>
                </c:pt>
                <c:pt idx="38295">
                  <c:v>42139.623</c:v>
                </c:pt>
                <c:pt idx="38296">
                  <c:v>42139.663999999997</c:v>
                </c:pt>
                <c:pt idx="38297">
                  <c:v>42139.707000000002</c:v>
                </c:pt>
                <c:pt idx="38298">
                  <c:v>42139.748</c:v>
                </c:pt>
                <c:pt idx="38299">
                  <c:v>42139.79</c:v>
                </c:pt>
                <c:pt idx="38300">
                  <c:v>42139.830999999998</c:v>
                </c:pt>
                <c:pt idx="38301">
                  <c:v>42139.873</c:v>
                </c:pt>
                <c:pt idx="38302">
                  <c:v>42139.913999999997</c:v>
                </c:pt>
                <c:pt idx="38303">
                  <c:v>42139.955999999998</c:v>
                </c:pt>
                <c:pt idx="38304">
                  <c:v>42139.998</c:v>
                </c:pt>
                <c:pt idx="38305">
                  <c:v>42140.038999999997</c:v>
                </c:pt>
                <c:pt idx="38306">
                  <c:v>42140.080999999998</c:v>
                </c:pt>
                <c:pt idx="38307">
                  <c:v>42140.123</c:v>
                </c:pt>
                <c:pt idx="38308">
                  <c:v>42140.165000000001</c:v>
                </c:pt>
                <c:pt idx="38309">
                  <c:v>42140.207000000002</c:v>
                </c:pt>
                <c:pt idx="38310">
                  <c:v>42140.248</c:v>
                </c:pt>
                <c:pt idx="38311">
                  <c:v>42140.29</c:v>
                </c:pt>
                <c:pt idx="38312">
                  <c:v>42140.330999999998</c:v>
                </c:pt>
                <c:pt idx="38313">
                  <c:v>42140.373</c:v>
                </c:pt>
                <c:pt idx="38314">
                  <c:v>42140.413999999997</c:v>
                </c:pt>
                <c:pt idx="38315">
                  <c:v>42140.455999999998</c:v>
                </c:pt>
                <c:pt idx="38316">
                  <c:v>42140.498</c:v>
                </c:pt>
                <c:pt idx="38317">
                  <c:v>42140.54</c:v>
                </c:pt>
                <c:pt idx="38318">
                  <c:v>42140.582000000002</c:v>
                </c:pt>
                <c:pt idx="38319">
                  <c:v>42140.623</c:v>
                </c:pt>
                <c:pt idx="38320">
                  <c:v>42140.665000000001</c:v>
                </c:pt>
                <c:pt idx="38321">
                  <c:v>42140.707000000002</c:v>
                </c:pt>
                <c:pt idx="38322">
                  <c:v>42140.748</c:v>
                </c:pt>
                <c:pt idx="38323">
                  <c:v>42140.79</c:v>
                </c:pt>
                <c:pt idx="38324">
                  <c:v>42140.830999999998</c:v>
                </c:pt>
                <c:pt idx="38325">
                  <c:v>42140.873</c:v>
                </c:pt>
                <c:pt idx="38326">
                  <c:v>42140.913999999997</c:v>
                </c:pt>
                <c:pt idx="38327">
                  <c:v>42140.955999999998</c:v>
                </c:pt>
                <c:pt idx="38328">
                  <c:v>42140.998</c:v>
                </c:pt>
                <c:pt idx="38329">
                  <c:v>42141.038999999997</c:v>
                </c:pt>
                <c:pt idx="38330">
                  <c:v>42141.080999999998</c:v>
                </c:pt>
                <c:pt idx="38331">
                  <c:v>42141.123</c:v>
                </c:pt>
                <c:pt idx="38332">
                  <c:v>42141.165000000001</c:v>
                </c:pt>
                <c:pt idx="38333">
                  <c:v>42141.205999999998</c:v>
                </c:pt>
                <c:pt idx="38334">
                  <c:v>42141.248</c:v>
                </c:pt>
                <c:pt idx="38335">
                  <c:v>42141.29</c:v>
                </c:pt>
                <c:pt idx="38336">
                  <c:v>42141.332000000002</c:v>
                </c:pt>
                <c:pt idx="38337">
                  <c:v>42141.373</c:v>
                </c:pt>
                <c:pt idx="38338">
                  <c:v>42141.413999999997</c:v>
                </c:pt>
                <c:pt idx="38339">
                  <c:v>42141.455999999998</c:v>
                </c:pt>
                <c:pt idx="38340">
                  <c:v>42141.498</c:v>
                </c:pt>
                <c:pt idx="38341">
                  <c:v>42141.54</c:v>
                </c:pt>
                <c:pt idx="38342">
                  <c:v>42141.580999999998</c:v>
                </c:pt>
                <c:pt idx="38343">
                  <c:v>42141.623</c:v>
                </c:pt>
                <c:pt idx="38344">
                  <c:v>42141.665000000001</c:v>
                </c:pt>
                <c:pt idx="38345">
                  <c:v>42141.705999999998</c:v>
                </c:pt>
                <c:pt idx="38346">
                  <c:v>42141.748</c:v>
                </c:pt>
                <c:pt idx="38347">
                  <c:v>42141.788999999997</c:v>
                </c:pt>
                <c:pt idx="38348">
                  <c:v>42141.832000000002</c:v>
                </c:pt>
                <c:pt idx="38349">
                  <c:v>42141.874000000003</c:v>
                </c:pt>
                <c:pt idx="38350">
                  <c:v>42141.915000000001</c:v>
                </c:pt>
                <c:pt idx="38351">
                  <c:v>42141.955999999998</c:v>
                </c:pt>
                <c:pt idx="38352">
                  <c:v>42141.998</c:v>
                </c:pt>
                <c:pt idx="38353">
                  <c:v>42142.04</c:v>
                </c:pt>
                <c:pt idx="38354">
                  <c:v>42142.082000000002</c:v>
                </c:pt>
                <c:pt idx="38355">
                  <c:v>42142.123</c:v>
                </c:pt>
                <c:pt idx="38356">
                  <c:v>42142.165000000001</c:v>
                </c:pt>
                <c:pt idx="38357">
                  <c:v>42142.205999999998</c:v>
                </c:pt>
                <c:pt idx="38358">
                  <c:v>42142.248</c:v>
                </c:pt>
                <c:pt idx="38359">
                  <c:v>42142.29</c:v>
                </c:pt>
                <c:pt idx="38360">
                  <c:v>42142.330999999998</c:v>
                </c:pt>
                <c:pt idx="38361">
                  <c:v>42142.373</c:v>
                </c:pt>
                <c:pt idx="38362">
                  <c:v>42142.415000000001</c:v>
                </c:pt>
                <c:pt idx="38363">
                  <c:v>42142.455999999998</c:v>
                </c:pt>
                <c:pt idx="38364">
                  <c:v>42142.498</c:v>
                </c:pt>
                <c:pt idx="38365">
                  <c:v>42142.54</c:v>
                </c:pt>
                <c:pt idx="38366">
                  <c:v>42142.582000000002</c:v>
                </c:pt>
                <c:pt idx="38367">
                  <c:v>42142.623</c:v>
                </c:pt>
                <c:pt idx="38368">
                  <c:v>42142.663999999997</c:v>
                </c:pt>
                <c:pt idx="38369">
                  <c:v>42142.705999999998</c:v>
                </c:pt>
                <c:pt idx="38370">
                  <c:v>42142.748</c:v>
                </c:pt>
                <c:pt idx="38371">
                  <c:v>42142.788999999997</c:v>
                </c:pt>
                <c:pt idx="38372">
                  <c:v>42142.832000000002</c:v>
                </c:pt>
                <c:pt idx="38373">
                  <c:v>42142.873</c:v>
                </c:pt>
                <c:pt idx="38374">
                  <c:v>42142.913999999997</c:v>
                </c:pt>
                <c:pt idx="38375">
                  <c:v>42142.957000000002</c:v>
                </c:pt>
                <c:pt idx="38376">
                  <c:v>42142.997000000003</c:v>
                </c:pt>
                <c:pt idx="38377">
                  <c:v>42143.038999999997</c:v>
                </c:pt>
                <c:pt idx="38378">
                  <c:v>42143.080999999998</c:v>
                </c:pt>
                <c:pt idx="38379">
                  <c:v>42143.123</c:v>
                </c:pt>
                <c:pt idx="38380">
                  <c:v>42143.163999999997</c:v>
                </c:pt>
                <c:pt idx="38381">
                  <c:v>42143.205999999998</c:v>
                </c:pt>
                <c:pt idx="38382">
                  <c:v>42143.248</c:v>
                </c:pt>
                <c:pt idx="38383">
                  <c:v>42143.29</c:v>
                </c:pt>
                <c:pt idx="38384">
                  <c:v>42143.330999999998</c:v>
                </c:pt>
                <c:pt idx="38385">
                  <c:v>42143.373</c:v>
                </c:pt>
                <c:pt idx="38386">
                  <c:v>42143.415000000001</c:v>
                </c:pt>
                <c:pt idx="38387">
                  <c:v>42143.455999999998</c:v>
                </c:pt>
                <c:pt idx="38388">
                  <c:v>42143.498</c:v>
                </c:pt>
                <c:pt idx="38389">
                  <c:v>42143.538999999997</c:v>
                </c:pt>
                <c:pt idx="38390">
                  <c:v>42143.582000000002</c:v>
                </c:pt>
                <c:pt idx="38391">
                  <c:v>42143.623</c:v>
                </c:pt>
                <c:pt idx="38392">
                  <c:v>42143.665000000001</c:v>
                </c:pt>
                <c:pt idx="38393">
                  <c:v>42143.705999999998</c:v>
                </c:pt>
                <c:pt idx="38394">
                  <c:v>42143.749000000003</c:v>
                </c:pt>
                <c:pt idx="38395">
                  <c:v>42143.788999999997</c:v>
                </c:pt>
                <c:pt idx="38396">
                  <c:v>42143.830999999998</c:v>
                </c:pt>
                <c:pt idx="38397">
                  <c:v>42143.873</c:v>
                </c:pt>
                <c:pt idx="38398">
                  <c:v>42143.913999999997</c:v>
                </c:pt>
                <c:pt idx="38399">
                  <c:v>42143.955999999998</c:v>
                </c:pt>
                <c:pt idx="38400">
                  <c:v>42143.998</c:v>
                </c:pt>
                <c:pt idx="38401">
                  <c:v>42144.04</c:v>
                </c:pt>
                <c:pt idx="38402">
                  <c:v>42144.080999999998</c:v>
                </c:pt>
                <c:pt idx="38403">
                  <c:v>42144.123</c:v>
                </c:pt>
                <c:pt idx="38404">
                  <c:v>42144.165000000001</c:v>
                </c:pt>
                <c:pt idx="38405">
                  <c:v>42144.205999999998</c:v>
                </c:pt>
                <c:pt idx="38406">
                  <c:v>42144.248</c:v>
                </c:pt>
                <c:pt idx="38407">
                  <c:v>42144.29</c:v>
                </c:pt>
                <c:pt idx="38408">
                  <c:v>42144.330999999998</c:v>
                </c:pt>
                <c:pt idx="38409">
                  <c:v>42144.372000000003</c:v>
                </c:pt>
                <c:pt idx="38410">
                  <c:v>42144.415000000001</c:v>
                </c:pt>
                <c:pt idx="38411">
                  <c:v>42144.455999999998</c:v>
                </c:pt>
                <c:pt idx="38412">
                  <c:v>42144.498</c:v>
                </c:pt>
                <c:pt idx="38413">
                  <c:v>42144.54</c:v>
                </c:pt>
                <c:pt idx="38414">
                  <c:v>42144.580999999998</c:v>
                </c:pt>
                <c:pt idx="38415">
                  <c:v>42144.623</c:v>
                </c:pt>
                <c:pt idx="38416">
                  <c:v>42144.663999999997</c:v>
                </c:pt>
                <c:pt idx="38417">
                  <c:v>42144.705999999998</c:v>
                </c:pt>
                <c:pt idx="38418">
                  <c:v>42144.748</c:v>
                </c:pt>
                <c:pt idx="38419">
                  <c:v>42144.788999999997</c:v>
                </c:pt>
                <c:pt idx="38420">
                  <c:v>42144.830999999998</c:v>
                </c:pt>
                <c:pt idx="38421">
                  <c:v>42144.873</c:v>
                </c:pt>
                <c:pt idx="38422">
                  <c:v>42144.915000000001</c:v>
                </c:pt>
                <c:pt idx="38423">
                  <c:v>42144.957000000002</c:v>
                </c:pt>
                <c:pt idx="38424">
                  <c:v>42144.998</c:v>
                </c:pt>
                <c:pt idx="38425">
                  <c:v>42145.04</c:v>
                </c:pt>
                <c:pt idx="38426">
                  <c:v>42145.080999999998</c:v>
                </c:pt>
                <c:pt idx="38427">
                  <c:v>42145.123</c:v>
                </c:pt>
                <c:pt idx="38428">
                  <c:v>42145.165000000001</c:v>
                </c:pt>
                <c:pt idx="38429">
                  <c:v>42145.205999999998</c:v>
                </c:pt>
                <c:pt idx="38430">
                  <c:v>42145.248</c:v>
                </c:pt>
                <c:pt idx="38431">
                  <c:v>42145.29</c:v>
                </c:pt>
                <c:pt idx="38432">
                  <c:v>42145.332000000002</c:v>
                </c:pt>
                <c:pt idx="38433">
                  <c:v>42145.372000000003</c:v>
                </c:pt>
                <c:pt idx="38434">
                  <c:v>42145.415000000001</c:v>
                </c:pt>
                <c:pt idx="38435">
                  <c:v>42145.457000000002</c:v>
                </c:pt>
                <c:pt idx="38436">
                  <c:v>42145.498</c:v>
                </c:pt>
                <c:pt idx="38437">
                  <c:v>42145.538999999997</c:v>
                </c:pt>
                <c:pt idx="38438">
                  <c:v>42145.580999999998</c:v>
                </c:pt>
                <c:pt idx="38439">
                  <c:v>42145.623</c:v>
                </c:pt>
                <c:pt idx="38440">
                  <c:v>42145.665000000001</c:v>
                </c:pt>
                <c:pt idx="38441">
                  <c:v>42145.705999999998</c:v>
                </c:pt>
                <c:pt idx="38442">
                  <c:v>42145.748</c:v>
                </c:pt>
                <c:pt idx="38443">
                  <c:v>42145.79</c:v>
                </c:pt>
                <c:pt idx="38444">
                  <c:v>42145.830999999998</c:v>
                </c:pt>
                <c:pt idx="38445">
                  <c:v>42145.873</c:v>
                </c:pt>
                <c:pt idx="38446">
                  <c:v>42145.915000000001</c:v>
                </c:pt>
                <c:pt idx="38447">
                  <c:v>42145.955999999998</c:v>
                </c:pt>
                <c:pt idx="38448">
                  <c:v>42145.998</c:v>
                </c:pt>
                <c:pt idx="38449">
                  <c:v>42146.04</c:v>
                </c:pt>
                <c:pt idx="38450">
                  <c:v>42146.080999999998</c:v>
                </c:pt>
                <c:pt idx="38451">
                  <c:v>42146.123</c:v>
                </c:pt>
                <c:pt idx="38452">
                  <c:v>42146.165000000001</c:v>
                </c:pt>
                <c:pt idx="38453">
                  <c:v>42146.205999999998</c:v>
                </c:pt>
                <c:pt idx="38454">
                  <c:v>42146.248</c:v>
                </c:pt>
                <c:pt idx="38455">
                  <c:v>42146.29</c:v>
                </c:pt>
                <c:pt idx="38456">
                  <c:v>42146.330999999998</c:v>
                </c:pt>
                <c:pt idx="38457">
                  <c:v>42146.373</c:v>
                </c:pt>
                <c:pt idx="38458">
                  <c:v>42146.415000000001</c:v>
                </c:pt>
                <c:pt idx="38459">
                  <c:v>42146.455999999998</c:v>
                </c:pt>
                <c:pt idx="38460">
                  <c:v>42146.498</c:v>
                </c:pt>
                <c:pt idx="38461">
                  <c:v>42146.538999999997</c:v>
                </c:pt>
                <c:pt idx="38462">
                  <c:v>42146.580999999998</c:v>
                </c:pt>
                <c:pt idx="38463">
                  <c:v>42146.623</c:v>
                </c:pt>
                <c:pt idx="38464">
                  <c:v>42146.663999999997</c:v>
                </c:pt>
                <c:pt idx="38465">
                  <c:v>42146.705999999998</c:v>
                </c:pt>
                <c:pt idx="38466">
                  <c:v>42146.748</c:v>
                </c:pt>
                <c:pt idx="38467">
                  <c:v>42146.788999999997</c:v>
                </c:pt>
                <c:pt idx="38468">
                  <c:v>42146.830999999998</c:v>
                </c:pt>
                <c:pt idx="38469">
                  <c:v>42146.873</c:v>
                </c:pt>
                <c:pt idx="38470">
                  <c:v>42146.913999999997</c:v>
                </c:pt>
                <c:pt idx="38471">
                  <c:v>42146.955999999998</c:v>
                </c:pt>
                <c:pt idx="38472">
                  <c:v>42146.998</c:v>
                </c:pt>
                <c:pt idx="38473">
                  <c:v>42147.040000000001</c:v>
                </c:pt>
                <c:pt idx="38474">
                  <c:v>42147.080999999998</c:v>
                </c:pt>
                <c:pt idx="38475">
                  <c:v>42147.123</c:v>
                </c:pt>
                <c:pt idx="38476">
                  <c:v>42147.165000000001</c:v>
                </c:pt>
                <c:pt idx="38477">
                  <c:v>42147.205999999998</c:v>
                </c:pt>
                <c:pt idx="38478">
                  <c:v>42147.248</c:v>
                </c:pt>
                <c:pt idx="38479">
                  <c:v>42147.29</c:v>
                </c:pt>
                <c:pt idx="38480">
                  <c:v>42147.332000000002</c:v>
                </c:pt>
                <c:pt idx="38481">
                  <c:v>42147.373</c:v>
                </c:pt>
                <c:pt idx="38482">
                  <c:v>42147.415000000001</c:v>
                </c:pt>
                <c:pt idx="38483">
                  <c:v>42147.455999999998</c:v>
                </c:pt>
                <c:pt idx="38484">
                  <c:v>42147.498</c:v>
                </c:pt>
                <c:pt idx="38485">
                  <c:v>42147.538999999997</c:v>
                </c:pt>
                <c:pt idx="38486">
                  <c:v>42147.580999999998</c:v>
                </c:pt>
                <c:pt idx="38487">
                  <c:v>42147.623</c:v>
                </c:pt>
                <c:pt idx="38488">
                  <c:v>42147.663999999997</c:v>
                </c:pt>
                <c:pt idx="38489">
                  <c:v>42147.705999999998</c:v>
                </c:pt>
                <c:pt idx="38490">
                  <c:v>42147.748</c:v>
                </c:pt>
                <c:pt idx="38491">
                  <c:v>42147.79</c:v>
                </c:pt>
                <c:pt idx="38492">
                  <c:v>42147.832000000002</c:v>
                </c:pt>
                <c:pt idx="38493">
                  <c:v>42147.873</c:v>
                </c:pt>
                <c:pt idx="38494">
                  <c:v>42147.913999999997</c:v>
                </c:pt>
                <c:pt idx="38495">
                  <c:v>42147.955999999998</c:v>
                </c:pt>
                <c:pt idx="38496">
                  <c:v>42147.998</c:v>
                </c:pt>
                <c:pt idx="38497">
                  <c:v>42148.04</c:v>
                </c:pt>
                <c:pt idx="38498">
                  <c:v>42148.080999999998</c:v>
                </c:pt>
                <c:pt idx="38499">
                  <c:v>42148.123</c:v>
                </c:pt>
                <c:pt idx="38500">
                  <c:v>42148.165000000001</c:v>
                </c:pt>
                <c:pt idx="38501">
                  <c:v>42148.205999999998</c:v>
                </c:pt>
                <c:pt idx="38502">
                  <c:v>42148.248</c:v>
                </c:pt>
                <c:pt idx="38503">
                  <c:v>42148.29</c:v>
                </c:pt>
                <c:pt idx="38504">
                  <c:v>42148.332000000002</c:v>
                </c:pt>
                <c:pt idx="38505">
                  <c:v>42148.373</c:v>
                </c:pt>
                <c:pt idx="38506">
                  <c:v>42148.415000000001</c:v>
                </c:pt>
                <c:pt idx="38507">
                  <c:v>42148.455999999998</c:v>
                </c:pt>
                <c:pt idx="38508">
                  <c:v>42148.497000000003</c:v>
                </c:pt>
                <c:pt idx="38509">
                  <c:v>42148.538999999997</c:v>
                </c:pt>
                <c:pt idx="38510">
                  <c:v>42148.580999999998</c:v>
                </c:pt>
                <c:pt idx="38511">
                  <c:v>42148.623</c:v>
                </c:pt>
                <c:pt idx="38512">
                  <c:v>42148.663999999997</c:v>
                </c:pt>
                <c:pt idx="38513">
                  <c:v>42148.705999999998</c:v>
                </c:pt>
                <c:pt idx="38514">
                  <c:v>42148.748</c:v>
                </c:pt>
                <c:pt idx="38515">
                  <c:v>42148.79</c:v>
                </c:pt>
                <c:pt idx="38516">
                  <c:v>42148.832000000002</c:v>
                </c:pt>
                <c:pt idx="38517">
                  <c:v>42148.873</c:v>
                </c:pt>
                <c:pt idx="38518">
                  <c:v>42148.913999999997</c:v>
                </c:pt>
                <c:pt idx="38519">
                  <c:v>42148.955999999998</c:v>
                </c:pt>
                <c:pt idx="38520">
                  <c:v>42148.998</c:v>
                </c:pt>
                <c:pt idx="38521">
                  <c:v>42149.04</c:v>
                </c:pt>
                <c:pt idx="38522">
                  <c:v>42149.080999999998</c:v>
                </c:pt>
                <c:pt idx="38523">
                  <c:v>42149.123</c:v>
                </c:pt>
                <c:pt idx="38524">
                  <c:v>42149.163999999997</c:v>
                </c:pt>
                <c:pt idx="38525">
                  <c:v>42149.207000000002</c:v>
                </c:pt>
                <c:pt idx="38526">
                  <c:v>42149.248</c:v>
                </c:pt>
                <c:pt idx="38527">
                  <c:v>42149.29</c:v>
                </c:pt>
                <c:pt idx="38528">
                  <c:v>42149.332000000002</c:v>
                </c:pt>
                <c:pt idx="38529">
                  <c:v>42149.373</c:v>
                </c:pt>
                <c:pt idx="38530">
                  <c:v>42149.415000000001</c:v>
                </c:pt>
                <c:pt idx="38531">
                  <c:v>42149.455999999998</c:v>
                </c:pt>
                <c:pt idx="38532">
                  <c:v>42149.498</c:v>
                </c:pt>
                <c:pt idx="38533">
                  <c:v>42149.54</c:v>
                </c:pt>
                <c:pt idx="38534">
                  <c:v>42149.580999999998</c:v>
                </c:pt>
                <c:pt idx="38535">
                  <c:v>42149.623</c:v>
                </c:pt>
                <c:pt idx="38536">
                  <c:v>42149.665000000001</c:v>
                </c:pt>
                <c:pt idx="38537">
                  <c:v>42149.705999999998</c:v>
                </c:pt>
                <c:pt idx="38538">
                  <c:v>42149.748</c:v>
                </c:pt>
                <c:pt idx="38539">
                  <c:v>42149.788999999997</c:v>
                </c:pt>
                <c:pt idx="38540">
                  <c:v>42149.830999999998</c:v>
                </c:pt>
                <c:pt idx="38541">
                  <c:v>42149.873</c:v>
                </c:pt>
                <c:pt idx="38542">
                  <c:v>42149.915000000001</c:v>
                </c:pt>
                <c:pt idx="38543">
                  <c:v>42149.957000000002</c:v>
                </c:pt>
                <c:pt idx="38544">
                  <c:v>42149.998</c:v>
                </c:pt>
                <c:pt idx="38545">
                  <c:v>42150.038999999997</c:v>
                </c:pt>
                <c:pt idx="38546">
                  <c:v>42150.080999999998</c:v>
                </c:pt>
                <c:pt idx="38547">
                  <c:v>42150.122000000003</c:v>
                </c:pt>
                <c:pt idx="38548">
                  <c:v>42150.165000000001</c:v>
                </c:pt>
                <c:pt idx="38549">
                  <c:v>42150.205999999998</c:v>
                </c:pt>
                <c:pt idx="38550">
                  <c:v>42150.248</c:v>
                </c:pt>
                <c:pt idx="38551">
                  <c:v>42150.288999999997</c:v>
                </c:pt>
                <c:pt idx="38552">
                  <c:v>42150.330999999998</c:v>
                </c:pt>
                <c:pt idx="38553">
                  <c:v>42150.373</c:v>
                </c:pt>
                <c:pt idx="38554">
                  <c:v>42150.415000000001</c:v>
                </c:pt>
                <c:pt idx="38555">
                  <c:v>42150.455999999998</c:v>
                </c:pt>
                <c:pt idx="38556">
                  <c:v>42150.498</c:v>
                </c:pt>
                <c:pt idx="38557">
                  <c:v>42150.54</c:v>
                </c:pt>
                <c:pt idx="38558">
                  <c:v>42150.582000000002</c:v>
                </c:pt>
                <c:pt idx="38559">
                  <c:v>42150.623</c:v>
                </c:pt>
                <c:pt idx="38560">
                  <c:v>42150.665000000001</c:v>
                </c:pt>
                <c:pt idx="38561">
                  <c:v>42150.705999999998</c:v>
                </c:pt>
                <c:pt idx="38562">
                  <c:v>42150.748</c:v>
                </c:pt>
                <c:pt idx="38563">
                  <c:v>42150.79</c:v>
                </c:pt>
                <c:pt idx="38564">
                  <c:v>42150.832000000002</c:v>
                </c:pt>
                <c:pt idx="38565">
                  <c:v>42150.873</c:v>
                </c:pt>
                <c:pt idx="38566">
                  <c:v>42150.915000000001</c:v>
                </c:pt>
                <c:pt idx="38567">
                  <c:v>42150.955999999998</c:v>
                </c:pt>
                <c:pt idx="38568">
                  <c:v>42150.998</c:v>
                </c:pt>
                <c:pt idx="38569">
                  <c:v>42151.038999999997</c:v>
                </c:pt>
                <c:pt idx="38570">
                  <c:v>42151.080999999998</c:v>
                </c:pt>
                <c:pt idx="38571">
                  <c:v>42151.123</c:v>
                </c:pt>
                <c:pt idx="38572">
                  <c:v>42151.165000000001</c:v>
                </c:pt>
                <c:pt idx="38573">
                  <c:v>42151.205999999998</c:v>
                </c:pt>
                <c:pt idx="38574">
                  <c:v>42151.248</c:v>
                </c:pt>
                <c:pt idx="38575">
                  <c:v>42151.29</c:v>
                </c:pt>
                <c:pt idx="38576">
                  <c:v>42151.330999999998</c:v>
                </c:pt>
                <c:pt idx="38577">
                  <c:v>42151.373</c:v>
                </c:pt>
                <c:pt idx="38578">
                  <c:v>42151.413999999997</c:v>
                </c:pt>
                <c:pt idx="38579">
                  <c:v>42151.455999999998</c:v>
                </c:pt>
                <c:pt idx="38580">
                  <c:v>42151.498</c:v>
                </c:pt>
                <c:pt idx="38581">
                  <c:v>42151.538999999997</c:v>
                </c:pt>
                <c:pt idx="38582">
                  <c:v>42151.580999999998</c:v>
                </c:pt>
                <c:pt idx="38583">
                  <c:v>42151.622000000003</c:v>
                </c:pt>
                <c:pt idx="38584">
                  <c:v>42151.665000000001</c:v>
                </c:pt>
                <c:pt idx="38585">
                  <c:v>42151.707000000002</c:v>
                </c:pt>
                <c:pt idx="38586">
                  <c:v>42151.748</c:v>
                </c:pt>
                <c:pt idx="38587">
                  <c:v>42151.79</c:v>
                </c:pt>
                <c:pt idx="38588">
                  <c:v>42151.830999999998</c:v>
                </c:pt>
                <c:pt idx="38589">
                  <c:v>42151.873</c:v>
                </c:pt>
                <c:pt idx="38590">
                  <c:v>42151.915000000001</c:v>
                </c:pt>
                <c:pt idx="38591">
                  <c:v>42151.955999999998</c:v>
                </c:pt>
                <c:pt idx="38592">
                  <c:v>42151.997000000003</c:v>
                </c:pt>
                <c:pt idx="38593">
                  <c:v>42152.04</c:v>
                </c:pt>
                <c:pt idx="38594">
                  <c:v>42152.082000000002</c:v>
                </c:pt>
                <c:pt idx="38595">
                  <c:v>42152.122000000003</c:v>
                </c:pt>
                <c:pt idx="38596">
                  <c:v>42152.165000000001</c:v>
                </c:pt>
                <c:pt idx="38597">
                  <c:v>42152.205999999998</c:v>
                </c:pt>
                <c:pt idx="38598">
                  <c:v>42152.247000000003</c:v>
                </c:pt>
                <c:pt idx="38599">
                  <c:v>42152.29</c:v>
                </c:pt>
                <c:pt idx="38600">
                  <c:v>42152.332000000002</c:v>
                </c:pt>
                <c:pt idx="38601">
                  <c:v>42152.373</c:v>
                </c:pt>
                <c:pt idx="38602">
                  <c:v>42152.415000000001</c:v>
                </c:pt>
                <c:pt idx="38603">
                  <c:v>42152.455999999998</c:v>
                </c:pt>
                <c:pt idx="38604">
                  <c:v>42152.498</c:v>
                </c:pt>
                <c:pt idx="38605">
                  <c:v>42152.54</c:v>
                </c:pt>
                <c:pt idx="38606">
                  <c:v>42152.582000000002</c:v>
                </c:pt>
                <c:pt idx="38607">
                  <c:v>42152.623</c:v>
                </c:pt>
                <c:pt idx="38608">
                  <c:v>42152.663999999997</c:v>
                </c:pt>
                <c:pt idx="38609">
                  <c:v>42152.707000000002</c:v>
                </c:pt>
                <c:pt idx="38610">
                  <c:v>42152.748</c:v>
                </c:pt>
                <c:pt idx="38611">
                  <c:v>42152.79</c:v>
                </c:pt>
                <c:pt idx="38612">
                  <c:v>42152.830999999998</c:v>
                </c:pt>
                <c:pt idx="38613">
                  <c:v>42152.873</c:v>
                </c:pt>
                <c:pt idx="38614">
                  <c:v>42152.915000000001</c:v>
                </c:pt>
                <c:pt idx="38615">
                  <c:v>42152.955999999998</c:v>
                </c:pt>
                <c:pt idx="38616">
                  <c:v>42152.998</c:v>
                </c:pt>
                <c:pt idx="38617">
                  <c:v>42153.04</c:v>
                </c:pt>
                <c:pt idx="38618">
                  <c:v>42153.080999999998</c:v>
                </c:pt>
                <c:pt idx="38619">
                  <c:v>42153.123</c:v>
                </c:pt>
                <c:pt idx="38620">
                  <c:v>42153.165000000001</c:v>
                </c:pt>
                <c:pt idx="38621">
                  <c:v>42153.207000000002</c:v>
                </c:pt>
                <c:pt idx="38622">
                  <c:v>42153.248</c:v>
                </c:pt>
                <c:pt idx="38623">
                  <c:v>42153.29</c:v>
                </c:pt>
                <c:pt idx="38624">
                  <c:v>42153.330999999998</c:v>
                </c:pt>
                <c:pt idx="38625">
                  <c:v>42153.373</c:v>
                </c:pt>
                <c:pt idx="38626">
                  <c:v>42153.413999999997</c:v>
                </c:pt>
                <c:pt idx="38627">
                  <c:v>42153.457000000002</c:v>
                </c:pt>
                <c:pt idx="38628">
                  <c:v>42153.498</c:v>
                </c:pt>
                <c:pt idx="38629">
                  <c:v>42153.54</c:v>
                </c:pt>
                <c:pt idx="38630">
                  <c:v>42153.580999999998</c:v>
                </c:pt>
                <c:pt idx="38631">
                  <c:v>42153.623</c:v>
                </c:pt>
                <c:pt idx="38632">
                  <c:v>42153.665000000001</c:v>
                </c:pt>
                <c:pt idx="38633">
                  <c:v>42153.705999999998</c:v>
                </c:pt>
                <c:pt idx="38634">
                  <c:v>42153.748</c:v>
                </c:pt>
                <c:pt idx="38635">
                  <c:v>42153.79</c:v>
                </c:pt>
                <c:pt idx="38636">
                  <c:v>42153.830999999998</c:v>
                </c:pt>
                <c:pt idx="38637">
                  <c:v>42153.873</c:v>
                </c:pt>
                <c:pt idx="38638">
                  <c:v>42153.913999999997</c:v>
                </c:pt>
                <c:pt idx="38639">
                  <c:v>42153.957000000002</c:v>
                </c:pt>
                <c:pt idx="38640">
                  <c:v>42153.997000000003</c:v>
                </c:pt>
                <c:pt idx="38641">
                  <c:v>42154.04</c:v>
                </c:pt>
                <c:pt idx="38642">
                  <c:v>42154.082000000002</c:v>
                </c:pt>
                <c:pt idx="38643">
                  <c:v>42154.123</c:v>
                </c:pt>
                <c:pt idx="38644">
                  <c:v>42154.165000000001</c:v>
                </c:pt>
                <c:pt idx="38645">
                  <c:v>42154.205999999998</c:v>
                </c:pt>
                <c:pt idx="38646">
                  <c:v>42154.248</c:v>
                </c:pt>
                <c:pt idx="38647">
                  <c:v>42154.288999999997</c:v>
                </c:pt>
                <c:pt idx="38648">
                  <c:v>42154.330999999998</c:v>
                </c:pt>
                <c:pt idx="38649">
                  <c:v>42154.373</c:v>
                </c:pt>
                <c:pt idx="38650">
                  <c:v>42154.413999999997</c:v>
                </c:pt>
                <c:pt idx="38651">
                  <c:v>42154.455999999998</c:v>
                </c:pt>
                <c:pt idx="38652">
                  <c:v>42154.498</c:v>
                </c:pt>
                <c:pt idx="38653">
                  <c:v>42154.538999999997</c:v>
                </c:pt>
                <c:pt idx="38654">
                  <c:v>42154.580999999998</c:v>
                </c:pt>
                <c:pt idx="38655">
                  <c:v>42154.623</c:v>
                </c:pt>
                <c:pt idx="38656">
                  <c:v>42154.665000000001</c:v>
                </c:pt>
                <c:pt idx="38657">
                  <c:v>42154.705999999998</c:v>
                </c:pt>
                <c:pt idx="38658">
                  <c:v>42154.748</c:v>
                </c:pt>
                <c:pt idx="38659">
                  <c:v>42154.79</c:v>
                </c:pt>
                <c:pt idx="38660">
                  <c:v>42154.830999999998</c:v>
                </c:pt>
                <c:pt idx="38661">
                  <c:v>42154.872000000003</c:v>
                </c:pt>
                <c:pt idx="38662">
                  <c:v>42154.913999999997</c:v>
                </c:pt>
                <c:pt idx="38663">
                  <c:v>42154.957000000002</c:v>
                </c:pt>
                <c:pt idx="38664">
                  <c:v>42154.998</c:v>
                </c:pt>
                <c:pt idx="38665">
                  <c:v>42155.040000000001</c:v>
                </c:pt>
                <c:pt idx="38666">
                  <c:v>42155.080999999998</c:v>
                </c:pt>
                <c:pt idx="38667">
                  <c:v>42155.123</c:v>
                </c:pt>
                <c:pt idx="38668">
                  <c:v>42155.165000000001</c:v>
                </c:pt>
                <c:pt idx="38669">
                  <c:v>42155.205999999998</c:v>
                </c:pt>
                <c:pt idx="38670">
                  <c:v>42155.248</c:v>
                </c:pt>
                <c:pt idx="38671">
                  <c:v>42155.29</c:v>
                </c:pt>
                <c:pt idx="38672">
                  <c:v>42155.332000000002</c:v>
                </c:pt>
                <c:pt idx="38673">
                  <c:v>42155.373</c:v>
                </c:pt>
                <c:pt idx="38674">
                  <c:v>42155.415000000001</c:v>
                </c:pt>
                <c:pt idx="38675">
                  <c:v>42155.455999999998</c:v>
                </c:pt>
                <c:pt idx="38676">
                  <c:v>42155.498</c:v>
                </c:pt>
                <c:pt idx="38677">
                  <c:v>42155.538999999997</c:v>
                </c:pt>
                <c:pt idx="38678">
                  <c:v>42155.580999999998</c:v>
                </c:pt>
                <c:pt idx="38679">
                  <c:v>42155.623</c:v>
                </c:pt>
                <c:pt idx="38680">
                  <c:v>42155.665000000001</c:v>
                </c:pt>
                <c:pt idx="38681">
                  <c:v>42155.705999999998</c:v>
                </c:pt>
                <c:pt idx="38682">
                  <c:v>42155.748</c:v>
                </c:pt>
                <c:pt idx="38683">
                  <c:v>42155.788999999997</c:v>
                </c:pt>
                <c:pt idx="38684">
                  <c:v>42155.830999999998</c:v>
                </c:pt>
                <c:pt idx="38685">
                  <c:v>42155.873</c:v>
                </c:pt>
                <c:pt idx="38686">
                  <c:v>42155.915000000001</c:v>
                </c:pt>
                <c:pt idx="38687">
                  <c:v>42155.955999999998</c:v>
                </c:pt>
                <c:pt idx="38688">
                  <c:v>42155.998</c:v>
                </c:pt>
                <c:pt idx="38689">
                  <c:v>42156.038999999997</c:v>
                </c:pt>
                <c:pt idx="38690">
                  <c:v>42156.082000000002</c:v>
                </c:pt>
                <c:pt idx="38691">
                  <c:v>42156.123</c:v>
                </c:pt>
                <c:pt idx="38692">
                  <c:v>42156.163999999997</c:v>
                </c:pt>
                <c:pt idx="38693">
                  <c:v>42156.205999999998</c:v>
                </c:pt>
                <c:pt idx="38694">
                  <c:v>42156.248</c:v>
                </c:pt>
                <c:pt idx="38695">
                  <c:v>42156.288999999997</c:v>
                </c:pt>
                <c:pt idx="38696">
                  <c:v>42156.330999999998</c:v>
                </c:pt>
                <c:pt idx="38697">
                  <c:v>42156.373</c:v>
                </c:pt>
                <c:pt idx="38698">
                  <c:v>42156.415000000001</c:v>
                </c:pt>
                <c:pt idx="38699">
                  <c:v>42156.457000000002</c:v>
                </c:pt>
                <c:pt idx="38700">
                  <c:v>42156.498</c:v>
                </c:pt>
                <c:pt idx="38701">
                  <c:v>42156.54</c:v>
                </c:pt>
                <c:pt idx="38702">
                  <c:v>42156.582000000002</c:v>
                </c:pt>
                <c:pt idx="38703">
                  <c:v>42156.623</c:v>
                </c:pt>
                <c:pt idx="38704">
                  <c:v>42156.663999999997</c:v>
                </c:pt>
                <c:pt idx="38705">
                  <c:v>42156.707000000002</c:v>
                </c:pt>
                <c:pt idx="38706">
                  <c:v>42156.748</c:v>
                </c:pt>
                <c:pt idx="38707">
                  <c:v>42156.79</c:v>
                </c:pt>
                <c:pt idx="38708">
                  <c:v>42156.830999999998</c:v>
                </c:pt>
                <c:pt idx="38709">
                  <c:v>42156.873</c:v>
                </c:pt>
                <c:pt idx="38710">
                  <c:v>42156.915000000001</c:v>
                </c:pt>
                <c:pt idx="38711">
                  <c:v>42156.955999999998</c:v>
                </c:pt>
                <c:pt idx="38712">
                  <c:v>42156.998</c:v>
                </c:pt>
                <c:pt idx="38713">
                  <c:v>42157.04</c:v>
                </c:pt>
                <c:pt idx="38714">
                  <c:v>42157.082000000002</c:v>
                </c:pt>
                <c:pt idx="38715">
                  <c:v>42157.123</c:v>
                </c:pt>
                <c:pt idx="38716">
                  <c:v>42157.165000000001</c:v>
                </c:pt>
                <c:pt idx="38717">
                  <c:v>42157.205999999998</c:v>
                </c:pt>
                <c:pt idx="38718">
                  <c:v>42157.248</c:v>
                </c:pt>
                <c:pt idx="38719">
                  <c:v>42157.29</c:v>
                </c:pt>
                <c:pt idx="38720">
                  <c:v>42157.330999999998</c:v>
                </c:pt>
                <c:pt idx="38721">
                  <c:v>42157.373</c:v>
                </c:pt>
                <c:pt idx="38722">
                  <c:v>42157.415000000001</c:v>
                </c:pt>
                <c:pt idx="38723">
                  <c:v>42157.455999999998</c:v>
                </c:pt>
                <c:pt idx="38724">
                  <c:v>42157.499000000003</c:v>
                </c:pt>
                <c:pt idx="38725">
                  <c:v>42157.538999999997</c:v>
                </c:pt>
                <c:pt idx="38726">
                  <c:v>42157.580999999998</c:v>
                </c:pt>
                <c:pt idx="38727">
                  <c:v>42157.623</c:v>
                </c:pt>
                <c:pt idx="38728">
                  <c:v>42157.663999999997</c:v>
                </c:pt>
                <c:pt idx="38729">
                  <c:v>42157.705999999998</c:v>
                </c:pt>
                <c:pt idx="38730">
                  <c:v>42157.748</c:v>
                </c:pt>
                <c:pt idx="38731">
                  <c:v>42157.79</c:v>
                </c:pt>
                <c:pt idx="38732">
                  <c:v>42157.830999999998</c:v>
                </c:pt>
                <c:pt idx="38733">
                  <c:v>42157.873</c:v>
                </c:pt>
                <c:pt idx="38734">
                  <c:v>42157.915000000001</c:v>
                </c:pt>
                <c:pt idx="38735">
                  <c:v>42157.955999999998</c:v>
                </c:pt>
                <c:pt idx="38736">
                  <c:v>42157.998</c:v>
                </c:pt>
                <c:pt idx="38737">
                  <c:v>42158.038999999997</c:v>
                </c:pt>
                <c:pt idx="38738">
                  <c:v>42158.080999999998</c:v>
                </c:pt>
                <c:pt idx="38739">
                  <c:v>42158.123</c:v>
                </c:pt>
                <c:pt idx="38740">
                  <c:v>42158.165000000001</c:v>
                </c:pt>
                <c:pt idx="38741">
                  <c:v>42158.205999999998</c:v>
                </c:pt>
                <c:pt idx="38742">
                  <c:v>42158.248</c:v>
                </c:pt>
                <c:pt idx="38743">
                  <c:v>42158.29</c:v>
                </c:pt>
                <c:pt idx="38744">
                  <c:v>42158.330999999998</c:v>
                </c:pt>
                <c:pt idx="38745">
                  <c:v>42158.373</c:v>
                </c:pt>
                <c:pt idx="38746">
                  <c:v>42158.413999999997</c:v>
                </c:pt>
                <c:pt idx="38747">
                  <c:v>42158.455999999998</c:v>
                </c:pt>
                <c:pt idx="38748">
                  <c:v>42158.498</c:v>
                </c:pt>
                <c:pt idx="38749">
                  <c:v>42158.54</c:v>
                </c:pt>
                <c:pt idx="38750">
                  <c:v>42158.580999999998</c:v>
                </c:pt>
                <c:pt idx="38751">
                  <c:v>42158.623</c:v>
                </c:pt>
                <c:pt idx="38752">
                  <c:v>42158.663999999997</c:v>
                </c:pt>
                <c:pt idx="38753">
                  <c:v>42158.705999999998</c:v>
                </c:pt>
                <c:pt idx="38754">
                  <c:v>42158.748</c:v>
                </c:pt>
                <c:pt idx="38755">
                  <c:v>42158.79</c:v>
                </c:pt>
                <c:pt idx="38756">
                  <c:v>42158.830999999998</c:v>
                </c:pt>
                <c:pt idx="38757">
                  <c:v>42158.872000000003</c:v>
                </c:pt>
                <c:pt idx="38758">
                  <c:v>42158.915000000001</c:v>
                </c:pt>
                <c:pt idx="38759">
                  <c:v>42158.955999999998</c:v>
                </c:pt>
                <c:pt idx="38760">
                  <c:v>42158.997000000003</c:v>
                </c:pt>
                <c:pt idx="38761">
                  <c:v>42159.038999999997</c:v>
                </c:pt>
                <c:pt idx="38762">
                  <c:v>42159.082000000002</c:v>
                </c:pt>
                <c:pt idx="38763">
                  <c:v>42159.122000000003</c:v>
                </c:pt>
                <c:pt idx="38764">
                  <c:v>42159.165000000001</c:v>
                </c:pt>
                <c:pt idx="38765">
                  <c:v>42159.205999999998</c:v>
                </c:pt>
                <c:pt idx="38766">
                  <c:v>42159.247000000003</c:v>
                </c:pt>
                <c:pt idx="38767">
                  <c:v>42159.29</c:v>
                </c:pt>
                <c:pt idx="38768">
                  <c:v>42159.330999999998</c:v>
                </c:pt>
                <c:pt idx="38769">
                  <c:v>42159.372000000003</c:v>
                </c:pt>
                <c:pt idx="38770">
                  <c:v>42159.413999999997</c:v>
                </c:pt>
                <c:pt idx="38771">
                  <c:v>42159.455999999998</c:v>
                </c:pt>
                <c:pt idx="38772">
                  <c:v>42159.498</c:v>
                </c:pt>
                <c:pt idx="38773">
                  <c:v>42159.54</c:v>
                </c:pt>
                <c:pt idx="38774">
                  <c:v>42159.580999999998</c:v>
                </c:pt>
                <c:pt idx="38775">
                  <c:v>42159.623</c:v>
                </c:pt>
                <c:pt idx="38776">
                  <c:v>42159.665000000001</c:v>
                </c:pt>
                <c:pt idx="38777">
                  <c:v>42159.707000000002</c:v>
                </c:pt>
                <c:pt idx="38778">
                  <c:v>42159.748</c:v>
                </c:pt>
                <c:pt idx="38779">
                  <c:v>42159.79</c:v>
                </c:pt>
                <c:pt idx="38780">
                  <c:v>42159.830999999998</c:v>
                </c:pt>
                <c:pt idx="38781">
                  <c:v>42159.873</c:v>
                </c:pt>
                <c:pt idx="38782">
                  <c:v>42159.913999999997</c:v>
                </c:pt>
                <c:pt idx="38783">
                  <c:v>42159.955999999998</c:v>
                </c:pt>
                <c:pt idx="38784">
                  <c:v>42159.998</c:v>
                </c:pt>
                <c:pt idx="38785">
                  <c:v>42160.04</c:v>
                </c:pt>
                <c:pt idx="38786">
                  <c:v>42160.080999999998</c:v>
                </c:pt>
                <c:pt idx="38787">
                  <c:v>42160.123</c:v>
                </c:pt>
                <c:pt idx="38788">
                  <c:v>42160.163999999997</c:v>
                </c:pt>
                <c:pt idx="38789">
                  <c:v>42160.207000000002</c:v>
                </c:pt>
                <c:pt idx="38790">
                  <c:v>42160.248</c:v>
                </c:pt>
                <c:pt idx="38791">
                  <c:v>42160.29</c:v>
                </c:pt>
                <c:pt idx="38792">
                  <c:v>42160.332000000002</c:v>
                </c:pt>
                <c:pt idx="38793">
                  <c:v>42160.373</c:v>
                </c:pt>
                <c:pt idx="38794">
                  <c:v>42160.415000000001</c:v>
                </c:pt>
                <c:pt idx="38795">
                  <c:v>42160.457000000002</c:v>
                </c:pt>
                <c:pt idx="38796">
                  <c:v>42160.498</c:v>
                </c:pt>
                <c:pt idx="38797">
                  <c:v>42160.54</c:v>
                </c:pt>
                <c:pt idx="38798">
                  <c:v>42160.582000000002</c:v>
                </c:pt>
                <c:pt idx="38799">
                  <c:v>42160.623</c:v>
                </c:pt>
                <c:pt idx="38800">
                  <c:v>42160.665000000001</c:v>
                </c:pt>
                <c:pt idx="38801">
                  <c:v>42160.705999999998</c:v>
                </c:pt>
                <c:pt idx="38802">
                  <c:v>42160.748</c:v>
                </c:pt>
                <c:pt idx="38803">
                  <c:v>42160.79</c:v>
                </c:pt>
                <c:pt idx="38804">
                  <c:v>42160.830999999998</c:v>
                </c:pt>
                <c:pt idx="38805">
                  <c:v>42160.873</c:v>
                </c:pt>
                <c:pt idx="38806">
                  <c:v>42160.915000000001</c:v>
                </c:pt>
                <c:pt idx="38807">
                  <c:v>42160.955999999998</c:v>
                </c:pt>
                <c:pt idx="38808">
                  <c:v>42160.998</c:v>
                </c:pt>
                <c:pt idx="38809">
                  <c:v>42161.038999999997</c:v>
                </c:pt>
                <c:pt idx="38810">
                  <c:v>42161.080999999998</c:v>
                </c:pt>
                <c:pt idx="38811">
                  <c:v>42161.124000000003</c:v>
                </c:pt>
                <c:pt idx="38812">
                  <c:v>42161.165000000001</c:v>
                </c:pt>
                <c:pt idx="38813">
                  <c:v>42161.207000000002</c:v>
                </c:pt>
                <c:pt idx="38814">
                  <c:v>42161.248</c:v>
                </c:pt>
                <c:pt idx="38815">
                  <c:v>42161.29</c:v>
                </c:pt>
                <c:pt idx="38816">
                  <c:v>42161.332000000002</c:v>
                </c:pt>
                <c:pt idx="38817">
                  <c:v>42161.372000000003</c:v>
                </c:pt>
                <c:pt idx="38818">
                  <c:v>42161.415000000001</c:v>
                </c:pt>
                <c:pt idx="38819">
                  <c:v>42161.455999999998</c:v>
                </c:pt>
                <c:pt idx="38820">
                  <c:v>42161.498</c:v>
                </c:pt>
                <c:pt idx="38821">
                  <c:v>42161.54</c:v>
                </c:pt>
                <c:pt idx="38822">
                  <c:v>42161.582000000002</c:v>
                </c:pt>
                <c:pt idx="38823">
                  <c:v>42161.624000000003</c:v>
                </c:pt>
                <c:pt idx="38824">
                  <c:v>42161.663999999997</c:v>
                </c:pt>
                <c:pt idx="38825">
                  <c:v>42161.707000000002</c:v>
                </c:pt>
                <c:pt idx="38826">
                  <c:v>42161.748</c:v>
                </c:pt>
                <c:pt idx="38827">
                  <c:v>42161.788999999997</c:v>
                </c:pt>
                <c:pt idx="38828">
                  <c:v>42161.830999999998</c:v>
                </c:pt>
                <c:pt idx="38829">
                  <c:v>42161.874000000003</c:v>
                </c:pt>
                <c:pt idx="38830">
                  <c:v>42161.913999999997</c:v>
                </c:pt>
                <c:pt idx="38831">
                  <c:v>42161.957000000002</c:v>
                </c:pt>
                <c:pt idx="38832">
                  <c:v>42161.998</c:v>
                </c:pt>
                <c:pt idx="38833">
                  <c:v>42162.04</c:v>
                </c:pt>
                <c:pt idx="38834">
                  <c:v>42162.082000000002</c:v>
                </c:pt>
                <c:pt idx="38835">
                  <c:v>42162.123</c:v>
                </c:pt>
                <c:pt idx="38836">
                  <c:v>42162.165000000001</c:v>
                </c:pt>
                <c:pt idx="38837">
                  <c:v>42162.205999999998</c:v>
                </c:pt>
                <c:pt idx="38838">
                  <c:v>42162.248</c:v>
                </c:pt>
                <c:pt idx="38839">
                  <c:v>42162.288999999997</c:v>
                </c:pt>
                <c:pt idx="38840">
                  <c:v>42162.332000000002</c:v>
                </c:pt>
                <c:pt idx="38841">
                  <c:v>42162.373</c:v>
                </c:pt>
                <c:pt idx="38842">
                  <c:v>42162.413999999997</c:v>
                </c:pt>
                <c:pt idx="38843">
                  <c:v>42162.457000000002</c:v>
                </c:pt>
                <c:pt idx="38844">
                  <c:v>42162.498</c:v>
                </c:pt>
                <c:pt idx="38845">
                  <c:v>42162.54</c:v>
                </c:pt>
                <c:pt idx="38846">
                  <c:v>42162.580999999998</c:v>
                </c:pt>
                <c:pt idx="38847">
                  <c:v>42162.623</c:v>
                </c:pt>
                <c:pt idx="38848">
                  <c:v>42162.665000000001</c:v>
                </c:pt>
                <c:pt idx="38849">
                  <c:v>42162.705999999998</c:v>
                </c:pt>
                <c:pt idx="38850">
                  <c:v>42162.748</c:v>
                </c:pt>
                <c:pt idx="38851">
                  <c:v>42162.788999999997</c:v>
                </c:pt>
                <c:pt idx="38852">
                  <c:v>42162.832000000002</c:v>
                </c:pt>
                <c:pt idx="38853">
                  <c:v>42162.873</c:v>
                </c:pt>
                <c:pt idx="38854">
                  <c:v>42162.913999999997</c:v>
                </c:pt>
                <c:pt idx="38855">
                  <c:v>42162.955999999998</c:v>
                </c:pt>
                <c:pt idx="38856">
                  <c:v>42162.998</c:v>
                </c:pt>
                <c:pt idx="38857">
                  <c:v>42163.040000000001</c:v>
                </c:pt>
                <c:pt idx="38858">
                  <c:v>42163.080999999998</c:v>
                </c:pt>
                <c:pt idx="38859">
                  <c:v>42163.123</c:v>
                </c:pt>
                <c:pt idx="38860">
                  <c:v>42163.163999999997</c:v>
                </c:pt>
                <c:pt idx="38861">
                  <c:v>42163.207000000002</c:v>
                </c:pt>
                <c:pt idx="38862">
                  <c:v>42163.248</c:v>
                </c:pt>
                <c:pt idx="38863">
                  <c:v>42163.29</c:v>
                </c:pt>
                <c:pt idx="38864">
                  <c:v>42163.330999999998</c:v>
                </c:pt>
                <c:pt idx="38865">
                  <c:v>42163.372000000003</c:v>
                </c:pt>
                <c:pt idx="38866">
                  <c:v>42163.415000000001</c:v>
                </c:pt>
                <c:pt idx="38867">
                  <c:v>42163.457000000002</c:v>
                </c:pt>
                <c:pt idx="38868">
                  <c:v>42163.498</c:v>
                </c:pt>
                <c:pt idx="38869">
                  <c:v>42163.538999999997</c:v>
                </c:pt>
                <c:pt idx="38870">
                  <c:v>42163.582000000002</c:v>
                </c:pt>
                <c:pt idx="38871">
                  <c:v>42163.623</c:v>
                </c:pt>
                <c:pt idx="38872">
                  <c:v>42163.665000000001</c:v>
                </c:pt>
                <c:pt idx="38873">
                  <c:v>42163.705999999998</c:v>
                </c:pt>
                <c:pt idx="38874">
                  <c:v>42163.748</c:v>
                </c:pt>
                <c:pt idx="38875">
                  <c:v>42163.79</c:v>
                </c:pt>
                <c:pt idx="38876">
                  <c:v>42163.830999999998</c:v>
                </c:pt>
                <c:pt idx="38877">
                  <c:v>42163.873</c:v>
                </c:pt>
                <c:pt idx="38878">
                  <c:v>42163.913999999997</c:v>
                </c:pt>
                <c:pt idx="38879">
                  <c:v>42163.957000000002</c:v>
                </c:pt>
                <c:pt idx="38880">
                  <c:v>42163.998</c:v>
                </c:pt>
                <c:pt idx="38881">
                  <c:v>42164.04</c:v>
                </c:pt>
                <c:pt idx="38882">
                  <c:v>42164.080999999998</c:v>
                </c:pt>
                <c:pt idx="38883">
                  <c:v>42164.123</c:v>
                </c:pt>
                <c:pt idx="38884">
                  <c:v>42164.163999999997</c:v>
                </c:pt>
                <c:pt idx="38885">
                  <c:v>42164.205999999998</c:v>
                </c:pt>
                <c:pt idx="38886">
                  <c:v>42164.248</c:v>
                </c:pt>
                <c:pt idx="38887">
                  <c:v>42164.29</c:v>
                </c:pt>
                <c:pt idx="38888">
                  <c:v>42164.330999999998</c:v>
                </c:pt>
                <c:pt idx="38889">
                  <c:v>42164.373</c:v>
                </c:pt>
                <c:pt idx="38890">
                  <c:v>42164.413999999997</c:v>
                </c:pt>
                <c:pt idx="38891">
                  <c:v>42164.457000000002</c:v>
                </c:pt>
                <c:pt idx="38892">
                  <c:v>42164.498</c:v>
                </c:pt>
                <c:pt idx="38893">
                  <c:v>42164.54</c:v>
                </c:pt>
                <c:pt idx="38894">
                  <c:v>42164.580999999998</c:v>
                </c:pt>
                <c:pt idx="38895">
                  <c:v>42164.623</c:v>
                </c:pt>
                <c:pt idx="38896">
                  <c:v>42164.663999999997</c:v>
                </c:pt>
                <c:pt idx="38897">
                  <c:v>42164.705999999998</c:v>
                </c:pt>
                <c:pt idx="38898">
                  <c:v>42164.748</c:v>
                </c:pt>
                <c:pt idx="38899">
                  <c:v>42164.79</c:v>
                </c:pt>
                <c:pt idx="38900">
                  <c:v>42164.832000000002</c:v>
                </c:pt>
                <c:pt idx="38901">
                  <c:v>42164.872000000003</c:v>
                </c:pt>
                <c:pt idx="38902">
                  <c:v>42164.913999999997</c:v>
                </c:pt>
                <c:pt idx="38903">
                  <c:v>42164.957000000002</c:v>
                </c:pt>
                <c:pt idx="38904">
                  <c:v>42164.998</c:v>
                </c:pt>
                <c:pt idx="38905">
                  <c:v>42165.04</c:v>
                </c:pt>
                <c:pt idx="38906">
                  <c:v>42165.080999999998</c:v>
                </c:pt>
                <c:pt idx="38907">
                  <c:v>42165.124000000003</c:v>
                </c:pt>
                <c:pt idx="38908">
                  <c:v>42165.165000000001</c:v>
                </c:pt>
                <c:pt idx="38909">
                  <c:v>42165.205999999998</c:v>
                </c:pt>
                <c:pt idx="38910">
                  <c:v>42165.249000000003</c:v>
                </c:pt>
                <c:pt idx="38911">
                  <c:v>42165.29</c:v>
                </c:pt>
                <c:pt idx="38912">
                  <c:v>42165.330999999998</c:v>
                </c:pt>
                <c:pt idx="38913">
                  <c:v>42165.374000000003</c:v>
                </c:pt>
                <c:pt idx="38914">
                  <c:v>42165.415000000001</c:v>
                </c:pt>
                <c:pt idx="38915">
                  <c:v>42165.457000000002</c:v>
                </c:pt>
                <c:pt idx="38916">
                  <c:v>42165.498</c:v>
                </c:pt>
                <c:pt idx="38917">
                  <c:v>42165.538999999997</c:v>
                </c:pt>
                <c:pt idx="38918">
                  <c:v>42165.580999999998</c:v>
                </c:pt>
                <c:pt idx="38919">
                  <c:v>42165.623</c:v>
                </c:pt>
                <c:pt idx="38920">
                  <c:v>42165.665000000001</c:v>
                </c:pt>
                <c:pt idx="38921">
                  <c:v>42165.705999999998</c:v>
                </c:pt>
                <c:pt idx="38922">
                  <c:v>42165.748</c:v>
                </c:pt>
                <c:pt idx="38923">
                  <c:v>42165.79</c:v>
                </c:pt>
                <c:pt idx="38924">
                  <c:v>42165.832000000002</c:v>
                </c:pt>
                <c:pt idx="38925">
                  <c:v>42165.874000000003</c:v>
                </c:pt>
                <c:pt idx="38926">
                  <c:v>42165.915000000001</c:v>
                </c:pt>
                <c:pt idx="38927">
                  <c:v>42165.955999999998</c:v>
                </c:pt>
                <c:pt idx="38928">
                  <c:v>42165.998</c:v>
                </c:pt>
                <c:pt idx="38929">
                  <c:v>42166.04</c:v>
                </c:pt>
                <c:pt idx="38930">
                  <c:v>42166.082000000002</c:v>
                </c:pt>
                <c:pt idx="38931">
                  <c:v>42166.123</c:v>
                </c:pt>
                <c:pt idx="38932">
                  <c:v>42166.163999999997</c:v>
                </c:pt>
                <c:pt idx="38933">
                  <c:v>42166.205999999998</c:v>
                </c:pt>
                <c:pt idx="38934">
                  <c:v>42166.248</c:v>
                </c:pt>
                <c:pt idx="38935">
                  <c:v>42166.29</c:v>
                </c:pt>
                <c:pt idx="38936">
                  <c:v>42166.332000000002</c:v>
                </c:pt>
                <c:pt idx="38937">
                  <c:v>42166.373</c:v>
                </c:pt>
                <c:pt idx="38938">
                  <c:v>42166.415000000001</c:v>
                </c:pt>
                <c:pt idx="38939">
                  <c:v>42166.457000000002</c:v>
                </c:pt>
                <c:pt idx="38940">
                  <c:v>42166.498</c:v>
                </c:pt>
                <c:pt idx="38941">
                  <c:v>42166.54</c:v>
                </c:pt>
                <c:pt idx="38942">
                  <c:v>42166.580999999998</c:v>
                </c:pt>
                <c:pt idx="38943">
                  <c:v>42166.623</c:v>
                </c:pt>
                <c:pt idx="38944">
                  <c:v>42166.663999999997</c:v>
                </c:pt>
                <c:pt idx="38945">
                  <c:v>42166.707000000002</c:v>
                </c:pt>
                <c:pt idx="38946">
                  <c:v>42166.748</c:v>
                </c:pt>
                <c:pt idx="38947">
                  <c:v>42166.79</c:v>
                </c:pt>
                <c:pt idx="38948">
                  <c:v>42166.830999999998</c:v>
                </c:pt>
                <c:pt idx="38949">
                  <c:v>42166.873</c:v>
                </c:pt>
                <c:pt idx="38950">
                  <c:v>42166.913999999997</c:v>
                </c:pt>
                <c:pt idx="38951">
                  <c:v>42166.955999999998</c:v>
                </c:pt>
                <c:pt idx="38952">
                  <c:v>42166.998</c:v>
                </c:pt>
                <c:pt idx="38953">
                  <c:v>42167.038999999997</c:v>
                </c:pt>
                <c:pt idx="38954">
                  <c:v>42167.082000000002</c:v>
                </c:pt>
                <c:pt idx="38955">
                  <c:v>42167.122000000003</c:v>
                </c:pt>
                <c:pt idx="38956">
                  <c:v>42167.165000000001</c:v>
                </c:pt>
                <c:pt idx="38957">
                  <c:v>42167.205999999998</c:v>
                </c:pt>
                <c:pt idx="38958">
                  <c:v>42167.248</c:v>
                </c:pt>
                <c:pt idx="38959">
                  <c:v>42167.288999999997</c:v>
                </c:pt>
                <c:pt idx="38960">
                  <c:v>42167.330999999998</c:v>
                </c:pt>
                <c:pt idx="38961">
                  <c:v>42167.373</c:v>
                </c:pt>
                <c:pt idx="38962">
                  <c:v>42167.415000000001</c:v>
                </c:pt>
                <c:pt idx="38963">
                  <c:v>42167.455999999998</c:v>
                </c:pt>
                <c:pt idx="38964">
                  <c:v>42167.498</c:v>
                </c:pt>
                <c:pt idx="38965">
                  <c:v>42167.54</c:v>
                </c:pt>
                <c:pt idx="38966">
                  <c:v>42167.580999999998</c:v>
                </c:pt>
                <c:pt idx="38967">
                  <c:v>42167.623</c:v>
                </c:pt>
                <c:pt idx="38968">
                  <c:v>42167.665000000001</c:v>
                </c:pt>
                <c:pt idx="38969">
                  <c:v>42167.705999999998</c:v>
                </c:pt>
                <c:pt idx="38970">
                  <c:v>42167.748</c:v>
                </c:pt>
                <c:pt idx="38971">
                  <c:v>42167.79</c:v>
                </c:pt>
                <c:pt idx="38972">
                  <c:v>42167.830999999998</c:v>
                </c:pt>
                <c:pt idx="38973">
                  <c:v>42167.873</c:v>
                </c:pt>
                <c:pt idx="38974">
                  <c:v>42167.915000000001</c:v>
                </c:pt>
                <c:pt idx="38975">
                  <c:v>42167.955999999998</c:v>
                </c:pt>
                <c:pt idx="38976">
                  <c:v>42167.998</c:v>
                </c:pt>
                <c:pt idx="38977">
                  <c:v>42168.04</c:v>
                </c:pt>
                <c:pt idx="38978">
                  <c:v>42168.082000000002</c:v>
                </c:pt>
                <c:pt idx="38979">
                  <c:v>42168.123</c:v>
                </c:pt>
                <c:pt idx="38980">
                  <c:v>42168.163999999997</c:v>
                </c:pt>
                <c:pt idx="38981">
                  <c:v>42168.205999999998</c:v>
                </c:pt>
                <c:pt idx="38982">
                  <c:v>42168.248</c:v>
                </c:pt>
                <c:pt idx="38983">
                  <c:v>42168.29</c:v>
                </c:pt>
                <c:pt idx="38984">
                  <c:v>42168.330999999998</c:v>
                </c:pt>
                <c:pt idx="38985">
                  <c:v>42168.373</c:v>
                </c:pt>
                <c:pt idx="38986">
                  <c:v>42168.413999999997</c:v>
                </c:pt>
                <c:pt idx="38987">
                  <c:v>42168.455999999998</c:v>
                </c:pt>
                <c:pt idx="38988">
                  <c:v>42168.498</c:v>
                </c:pt>
                <c:pt idx="38989">
                  <c:v>42168.54</c:v>
                </c:pt>
                <c:pt idx="38990">
                  <c:v>42168.582000000002</c:v>
                </c:pt>
                <c:pt idx="38991">
                  <c:v>42168.623</c:v>
                </c:pt>
                <c:pt idx="38992">
                  <c:v>42168.665000000001</c:v>
                </c:pt>
                <c:pt idx="38993">
                  <c:v>42168.707000000002</c:v>
                </c:pt>
                <c:pt idx="38994">
                  <c:v>42168.748</c:v>
                </c:pt>
                <c:pt idx="38995">
                  <c:v>42168.79</c:v>
                </c:pt>
                <c:pt idx="38996">
                  <c:v>42168.830999999998</c:v>
                </c:pt>
                <c:pt idx="38997">
                  <c:v>42168.872000000003</c:v>
                </c:pt>
                <c:pt idx="38998">
                  <c:v>42168.915000000001</c:v>
                </c:pt>
                <c:pt idx="38999">
                  <c:v>42168.957000000002</c:v>
                </c:pt>
                <c:pt idx="39000">
                  <c:v>42168.998</c:v>
                </c:pt>
                <c:pt idx="39001">
                  <c:v>42169.04</c:v>
                </c:pt>
                <c:pt idx="39002">
                  <c:v>42169.080999999998</c:v>
                </c:pt>
                <c:pt idx="39003">
                  <c:v>42169.123</c:v>
                </c:pt>
                <c:pt idx="39004">
                  <c:v>42169.163999999997</c:v>
                </c:pt>
                <c:pt idx="39005">
                  <c:v>42169.205999999998</c:v>
                </c:pt>
                <c:pt idx="39006">
                  <c:v>42169.248</c:v>
                </c:pt>
                <c:pt idx="39007">
                  <c:v>42169.29</c:v>
                </c:pt>
                <c:pt idx="39008">
                  <c:v>42169.330999999998</c:v>
                </c:pt>
                <c:pt idx="39009">
                  <c:v>42169.373</c:v>
                </c:pt>
                <c:pt idx="39010">
                  <c:v>42169.415000000001</c:v>
                </c:pt>
                <c:pt idx="39011">
                  <c:v>42169.457000000002</c:v>
                </c:pt>
                <c:pt idx="39012">
                  <c:v>42169.498</c:v>
                </c:pt>
                <c:pt idx="39013">
                  <c:v>42169.54</c:v>
                </c:pt>
                <c:pt idx="39014">
                  <c:v>42169.580999999998</c:v>
                </c:pt>
                <c:pt idx="39015">
                  <c:v>42169.623</c:v>
                </c:pt>
                <c:pt idx="39016">
                  <c:v>42169.663999999997</c:v>
                </c:pt>
                <c:pt idx="39017">
                  <c:v>42169.705999999998</c:v>
                </c:pt>
                <c:pt idx="39018">
                  <c:v>42169.747000000003</c:v>
                </c:pt>
                <c:pt idx="39019">
                  <c:v>42169.788999999997</c:v>
                </c:pt>
                <c:pt idx="39020">
                  <c:v>42169.830999999998</c:v>
                </c:pt>
                <c:pt idx="39021">
                  <c:v>42169.873</c:v>
                </c:pt>
                <c:pt idx="39022">
                  <c:v>42169.913999999997</c:v>
                </c:pt>
                <c:pt idx="39023">
                  <c:v>42169.955999999998</c:v>
                </c:pt>
                <c:pt idx="39024">
                  <c:v>42169.998</c:v>
                </c:pt>
                <c:pt idx="39025">
                  <c:v>42170.038999999997</c:v>
                </c:pt>
                <c:pt idx="39026">
                  <c:v>42170.082000000002</c:v>
                </c:pt>
                <c:pt idx="39027">
                  <c:v>42170.123</c:v>
                </c:pt>
                <c:pt idx="39028">
                  <c:v>42170.165000000001</c:v>
                </c:pt>
                <c:pt idx="39029">
                  <c:v>42170.207000000002</c:v>
                </c:pt>
                <c:pt idx="39030">
                  <c:v>42170.248</c:v>
                </c:pt>
                <c:pt idx="39031">
                  <c:v>42170.288999999997</c:v>
                </c:pt>
                <c:pt idx="39032">
                  <c:v>42170.330999999998</c:v>
                </c:pt>
                <c:pt idx="39033">
                  <c:v>42170.373</c:v>
                </c:pt>
                <c:pt idx="39034">
                  <c:v>42170.415000000001</c:v>
                </c:pt>
                <c:pt idx="39035">
                  <c:v>42170.457000000002</c:v>
                </c:pt>
                <c:pt idx="39036">
                  <c:v>42170.498</c:v>
                </c:pt>
                <c:pt idx="39037">
                  <c:v>42170.538999999997</c:v>
                </c:pt>
                <c:pt idx="39038">
                  <c:v>42170.582000000002</c:v>
                </c:pt>
                <c:pt idx="39039">
                  <c:v>42170.622000000003</c:v>
                </c:pt>
                <c:pt idx="39040">
                  <c:v>42170.663999999997</c:v>
                </c:pt>
                <c:pt idx="39041">
                  <c:v>42170.705999999998</c:v>
                </c:pt>
                <c:pt idx="39042">
                  <c:v>42170.748</c:v>
                </c:pt>
                <c:pt idx="39043">
                  <c:v>42170.788999999997</c:v>
                </c:pt>
                <c:pt idx="39044">
                  <c:v>42170.830999999998</c:v>
                </c:pt>
                <c:pt idx="39045">
                  <c:v>42170.873</c:v>
                </c:pt>
                <c:pt idx="39046">
                  <c:v>42170.913999999997</c:v>
                </c:pt>
                <c:pt idx="39047">
                  <c:v>42170.955999999998</c:v>
                </c:pt>
                <c:pt idx="39048">
                  <c:v>42170.998</c:v>
                </c:pt>
                <c:pt idx="39049">
                  <c:v>42171.040000000001</c:v>
                </c:pt>
                <c:pt idx="39050">
                  <c:v>42171.080999999998</c:v>
                </c:pt>
                <c:pt idx="39051">
                  <c:v>42171.122000000003</c:v>
                </c:pt>
                <c:pt idx="39052">
                  <c:v>42171.163999999997</c:v>
                </c:pt>
                <c:pt idx="39053">
                  <c:v>42171.205999999998</c:v>
                </c:pt>
                <c:pt idx="39054">
                  <c:v>42171.248</c:v>
                </c:pt>
                <c:pt idx="39055">
                  <c:v>42171.29</c:v>
                </c:pt>
                <c:pt idx="39056">
                  <c:v>42171.330999999998</c:v>
                </c:pt>
                <c:pt idx="39057">
                  <c:v>42171.373</c:v>
                </c:pt>
                <c:pt idx="39058">
                  <c:v>42171.413999999997</c:v>
                </c:pt>
                <c:pt idx="39059">
                  <c:v>42171.455999999998</c:v>
                </c:pt>
                <c:pt idx="39060">
                  <c:v>42171.498</c:v>
                </c:pt>
                <c:pt idx="39061">
                  <c:v>42171.54</c:v>
                </c:pt>
                <c:pt idx="39062">
                  <c:v>42171.580999999998</c:v>
                </c:pt>
                <c:pt idx="39063">
                  <c:v>42171.623</c:v>
                </c:pt>
                <c:pt idx="39064">
                  <c:v>42171.665000000001</c:v>
                </c:pt>
                <c:pt idx="39065">
                  <c:v>42171.705999999998</c:v>
                </c:pt>
                <c:pt idx="39066">
                  <c:v>42171.748</c:v>
                </c:pt>
                <c:pt idx="39067">
                  <c:v>42171.79</c:v>
                </c:pt>
                <c:pt idx="39068">
                  <c:v>42171.830999999998</c:v>
                </c:pt>
                <c:pt idx="39069">
                  <c:v>42171.872000000003</c:v>
                </c:pt>
                <c:pt idx="39070">
                  <c:v>42171.913999999997</c:v>
                </c:pt>
                <c:pt idx="39071">
                  <c:v>42171.955999999998</c:v>
                </c:pt>
                <c:pt idx="39072">
                  <c:v>42171.997000000003</c:v>
                </c:pt>
                <c:pt idx="39073">
                  <c:v>42172.04</c:v>
                </c:pt>
                <c:pt idx="39074">
                  <c:v>42172.080999999998</c:v>
                </c:pt>
                <c:pt idx="39075">
                  <c:v>42172.123</c:v>
                </c:pt>
                <c:pt idx="39076">
                  <c:v>42172.165000000001</c:v>
                </c:pt>
                <c:pt idx="39077">
                  <c:v>42172.205999999998</c:v>
                </c:pt>
                <c:pt idx="39078">
                  <c:v>42172.248</c:v>
                </c:pt>
                <c:pt idx="39079">
                  <c:v>42172.29</c:v>
                </c:pt>
                <c:pt idx="39080">
                  <c:v>42172.330999999998</c:v>
                </c:pt>
                <c:pt idx="39081">
                  <c:v>42172.373</c:v>
                </c:pt>
                <c:pt idx="39082">
                  <c:v>42172.415000000001</c:v>
                </c:pt>
                <c:pt idx="39083">
                  <c:v>42172.457000000002</c:v>
                </c:pt>
                <c:pt idx="39084">
                  <c:v>42172.498</c:v>
                </c:pt>
                <c:pt idx="39085">
                  <c:v>42172.538999999997</c:v>
                </c:pt>
                <c:pt idx="39086">
                  <c:v>42172.582000000002</c:v>
                </c:pt>
                <c:pt idx="39087">
                  <c:v>42172.623</c:v>
                </c:pt>
                <c:pt idx="39088">
                  <c:v>42172.665000000001</c:v>
                </c:pt>
                <c:pt idx="39089">
                  <c:v>42172.705999999998</c:v>
                </c:pt>
                <c:pt idx="39090">
                  <c:v>42172.748</c:v>
                </c:pt>
                <c:pt idx="39091">
                  <c:v>42172.788999999997</c:v>
                </c:pt>
                <c:pt idx="39092">
                  <c:v>42172.830999999998</c:v>
                </c:pt>
                <c:pt idx="39093">
                  <c:v>42172.874000000003</c:v>
                </c:pt>
                <c:pt idx="39094">
                  <c:v>42172.913999999997</c:v>
                </c:pt>
                <c:pt idx="39095">
                  <c:v>42172.955999999998</c:v>
                </c:pt>
                <c:pt idx="39096">
                  <c:v>42172.998</c:v>
                </c:pt>
                <c:pt idx="39097">
                  <c:v>42173.04</c:v>
                </c:pt>
                <c:pt idx="39098">
                  <c:v>42173.080999999998</c:v>
                </c:pt>
                <c:pt idx="39099">
                  <c:v>42173.123</c:v>
                </c:pt>
                <c:pt idx="39100">
                  <c:v>42173.163999999997</c:v>
                </c:pt>
                <c:pt idx="39101">
                  <c:v>42173.207000000002</c:v>
                </c:pt>
                <c:pt idx="39102">
                  <c:v>42173.248</c:v>
                </c:pt>
                <c:pt idx="39103">
                  <c:v>42173.29</c:v>
                </c:pt>
                <c:pt idx="39104">
                  <c:v>42173.330999999998</c:v>
                </c:pt>
                <c:pt idx="39105">
                  <c:v>42173.373</c:v>
                </c:pt>
                <c:pt idx="39106">
                  <c:v>42173.415000000001</c:v>
                </c:pt>
                <c:pt idx="39107">
                  <c:v>42173.455999999998</c:v>
                </c:pt>
                <c:pt idx="39108">
                  <c:v>42173.498</c:v>
                </c:pt>
                <c:pt idx="39109">
                  <c:v>42173.538999999997</c:v>
                </c:pt>
                <c:pt idx="39110">
                  <c:v>42173.580999999998</c:v>
                </c:pt>
                <c:pt idx="39111">
                  <c:v>42173.623</c:v>
                </c:pt>
                <c:pt idx="39112">
                  <c:v>42173.665000000001</c:v>
                </c:pt>
                <c:pt idx="39113">
                  <c:v>42173.707000000002</c:v>
                </c:pt>
                <c:pt idx="39114">
                  <c:v>42173.749000000003</c:v>
                </c:pt>
                <c:pt idx="39115">
                  <c:v>42173.79</c:v>
                </c:pt>
                <c:pt idx="39116">
                  <c:v>42173.830999999998</c:v>
                </c:pt>
                <c:pt idx="39117">
                  <c:v>42173.873</c:v>
                </c:pt>
                <c:pt idx="39118">
                  <c:v>42173.915000000001</c:v>
                </c:pt>
                <c:pt idx="39119">
                  <c:v>42173.955999999998</c:v>
                </c:pt>
                <c:pt idx="39120">
                  <c:v>42173.998</c:v>
                </c:pt>
                <c:pt idx="39121">
                  <c:v>42174.038999999997</c:v>
                </c:pt>
                <c:pt idx="39122">
                  <c:v>42174.080999999998</c:v>
                </c:pt>
                <c:pt idx="39123">
                  <c:v>42174.123</c:v>
                </c:pt>
                <c:pt idx="39124">
                  <c:v>42174.165000000001</c:v>
                </c:pt>
                <c:pt idx="39125">
                  <c:v>42174.207000000002</c:v>
                </c:pt>
                <c:pt idx="39126">
                  <c:v>42174.249000000003</c:v>
                </c:pt>
                <c:pt idx="39127">
                  <c:v>42174.29</c:v>
                </c:pt>
                <c:pt idx="39128">
                  <c:v>42174.332000000002</c:v>
                </c:pt>
                <c:pt idx="39129">
                  <c:v>42174.373</c:v>
                </c:pt>
                <c:pt idx="39130">
                  <c:v>42174.415000000001</c:v>
                </c:pt>
                <c:pt idx="39131">
                  <c:v>42174.457000000002</c:v>
                </c:pt>
                <c:pt idx="39132">
                  <c:v>42174.498</c:v>
                </c:pt>
                <c:pt idx="39133">
                  <c:v>42174.54</c:v>
                </c:pt>
                <c:pt idx="39134">
                  <c:v>42174.580999999998</c:v>
                </c:pt>
                <c:pt idx="39135">
                  <c:v>42174.623</c:v>
                </c:pt>
                <c:pt idx="39136">
                  <c:v>42174.665000000001</c:v>
                </c:pt>
                <c:pt idx="39137">
                  <c:v>42174.705999999998</c:v>
                </c:pt>
                <c:pt idx="39138">
                  <c:v>42174.749000000003</c:v>
                </c:pt>
                <c:pt idx="39139">
                  <c:v>42174.788999999997</c:v>
                </c:pt>
                <c:pt idx="39140">
                  <c:v>42174.832000000002</c:v>
                </c:pt>
                <c:pt idx="39141">
                  <c:v>42174.873</c:v>
                </c:pt>
                <c:pt idx="39142">
                  <c:v>42174.915000000001</c:v>
                </c:pt>
                <c:pt idx="39143">
                  <c:v>42174.957000000002</c:v>
                </c:pt>
                <c:pt idx="39144">
                  <c:v>42174.999000000003</c:v>
                </c:pt>
                <c:pt idx="39145">
                  <c:v>42175.040000000001</c:v>
                </c:pt>
                <c:pt idx="39146">
                  <c:v>42175.082000000002</c:v>
                </c:pt>
                <c:pt idx="39147">
                  <c:v>42175.123</c:v>
                </c:pt>
                <c:pt idx="39148">
                  <c:v>42175.165000000001</c:v>
                </c:pt>
                <c:pt idx="39149">
                  <c:v>42175.207000000002</c:v>
                </c:pt>
                <c:pt idx="39150">
                  <c:v>42175.249000000003</c:v>
                </c:pt>
                <c:pt idx="39151">
                  <c:v>42175.29</c:v>
                </c:pt>
                <c:pt idx="39152">
                  <c:v>42175.332000000002</c:v>
                </c:pt>
                <c:pt idx="39153">
                  <c:v>42175.374000000003</c:v>
                </c:pt>
                <c:pt idx="39154">
                  <c:v>42175.413999999997</c:v>
                </c:pt>
                <c:pt idx="39155">
                  <c:v>42175.455999999998</c:v>
                </c:pt>
                <c:pt idx="39156">
                  <c:v>42175.499000000003</c:v>
                </c:pt>
                <c:pt idx="39157">
                  <c:v>42175.538999999997</c:v>
                </c:pt>
                <c:pt idx="39158">
                  <c:v>42175.580999999998</c:v>
                </c:pt>
                <c:pt idx="39159">
                  <c:v>42175.623</c:v>
                </c:pt>
                <c:pt idx="39160">
                  <c:v>42175.665000000001</c:v>
                </c:pt>
                <c:pt idx="39161">
                  <c:v>42175.705999999998</c:v>
                </c:pt>
                <c:pt idx="39162">
                  <c:v>42175.749000000003</c:v>
                </c:pt>
                <c:pt idx="39163">
                  <c:v>42175.79</c:v>
                </c:pt>
                <c:pt idx="39164">
                  <c:v>42175.832000000002</c:v>
                </c:pt>
                <c:pt idx="39165">
                  <c:v>42175.874000000003</c:v>
                </c:pt>
                <c:pt idx="39166">
                  <c:v>42175.913999999997</c:v>
                </c:pt>
                <c:pt idx="39167">
                  <c:v>42175.955999999998</c:v>
                </c:pt>
                <c:pt idx="39168">
                  <c:v>42175.998</c:v>
                </c:pt>
                <c:pt idx="39169">
                  <c:v>42176.038999999997</c:v>
                </c:pt>
                <c:pt idx="39170">
                  <c:v>42176.082000000002</c:v>
                </c:pt>
                <c:pt idx="39171">
                  <c:v>42176.123</c:v>
                </c:pt>
                <c:pt idx="39172">
                  <c:v>42176.165000000001</c:v>
                </c:pt>
                <c:pt idx="39173">
                  <c:v>42176.205999999998</c:v>
                </c:pt>
                <c:pt idx="39174">
                  <c:v>42176.248</c:v>
                </c:pt>
                <c:pt idx="39175">
                  <c:v>42176.29</c:v>
                </c:pt>
                <c:pt idx="39176">
                  <c:v>42176.332000000002</c:v>
                </c:pt>
                <c:pt idx="39177">
                  <c:v>42176.373</c:v>
                </c:pt>
                <c:pt idx="39178">
                  <c:v>42176.415000000001</c:v>
                </c:pt>
                <c:pt idx="39179">
                  <c:v>42176.457000000002</c:v>
                </c:pt>
                <c:pt idx="39180">
                  <c:v>42176.498</c:v>
                </c:pt>
                <c:pt idx="39181">
                  <c:v>42176.540999999997</c:v>
                </c:pt>
                <c:pt idx="39182">
                  <c:v>42176.580999999998</c:v>
                </c:pt>
                <c:pt idx="39183">
                  <c:v>42176.624000000003</c:v>
                </c:pt>
                <c:pt idx="39184">
                  <c:v>42176.663999999997</c:v>
                </c:pt>
                <c:pt idx="39185">
                  <c:v>42176.707999999999</c:v>
                </c:pt>
                <c:pt idx="39186">
                  <c:v>42176.749000000003</c:v>
                </c:pt>
                <c:pt idx="39187">
                  <c:v>42176.79</c:v>
                </c:pt>
                <c:pt idx="39188">
                  <c:v>42176.832000000002</c:v>
                </c:pt>
                <c:pt idx="39189">
                  <c:v>42176.873</c:v>
                </c:pt>
                <c:pt idx="39190">
                  <c:v>42176.913999999997</c:v>
                </c:pt>
                <c:pt idx="39191">
                  <c:v>42176.957000000002</c:v>
                </c:pt>
                <c:pt idx="39192">
                  <c:v>42176.998</c:v>
                </c:pt>
                <c:pt idx="39193">
                  <c:v>42177.038999999997</c:v>
                </c:pt>
                <c:pt idx="39194">
                  <c:v>42177.080999999998</c:v>
                </c:pt>
                <c:pt idx="39195">
                  <c:v>42177.124000000003</c:v>
                </c:pt>
                <c:pt idx="39196">
                  <c:v>42177.165000000001</c:v>
                </c:pt>
                <c:pt idx="39197">
                  <c:v>42177.205999999998</c:v>
                </c:pt>
                <c:pt idx="39198">
                  <c:v>42177.248</c:v>
                </c:pt>
                <c:pt idx="39199">
                  <c:v>42177.29</c:v>
                </c:pt>
                <c:pt idx="39200">
                  <c:v>42177.332000000002</c:v>
                </c:pt>
                <c:pt idx="39201">
                  <c:v>42177.373</c:v>
                </c:pt>
                <c:pt idx="39202">
                  <c:v>42177.415000000001</c:v>
                </c:pt>
                <c:pt idx="39203">
                  <c:v>42177.457000000002</c:v>
                </c:pt>
                <c:pt idx="39204">
                  <c:v>42177.498</c:v>
                </c:pt>
                <c:pt idx="39205">
                  <c:v>42177.54</c:v>
                </c:pt>
                <c:pt idx="39206">
                  <c:v>42177.580999999998</c:v>
                </c:pt>
                <c:pt idx="39207">
                  <c:v>42177.623</c:v>
                </c:pt>
                <c:pt idx="39208">
                  <c:v>42177.665000000001</c:v>
                </c:pt>
                <c:pt idx="39209">
                  <c:v>42177.707000000002</c:v>
                </c:pt>
                <c:pt idx="39210">
                  <c:v>42177.749000000003</c:v>
                </c:pt>
                <c:pt idx="39211">
                  <c:v>42177.788999999997</c:v>
                </c:pt>
                <c:pt idx="39212">
                  <c:v>42177.832000000002</c:v>
                </c:pt>
                <c:pt idx="39213">
                  <c:v>42177.874000000003</c:v>
                </c:pt>
                <c:pt idx="39214">
                  <c:v>42177.913999999997</c:v>
                </c:pt>
                <c:pt idx="39215">
                  <c:v>42177.957000000002</c:v>
                </c:pt>
                <c:pt idx="39216">
                  <c:v>42177.999000000003</c:v>
                </c:pt>
                <c:pt idx="39217">
                  <c:v>42178.04</c:v>
                </c:pt>
                <c:pt idx="39218">
                  <c:v>42178.082000000002</c:v>
                </c:pt>
                <c:pt idx="39219">
                  <c:v>42178.123</c:v>
                </c:pt>
                <c:pt idx="39220">
                  <c:v>42178.163999999997</c:v>
                </c:pt>
                <c:pt idx="39221">
                  <c:v>42178.205999999998</c:v>
                </c:pt>
                <c:pt idx="39222">
                  <c:v>42178.249000000003</c:v>
                </c:pt>
                <c:pt idx="39223">
                  <c:v>42178.288999999997</c:v>
                </c:pt>
                <c:pt idx="39224">
                  <c:v>42178.330999999998</c:v>
                </c:pt>
                <c:pt idx="39225">
                  <c:v>42178.373</c:v>
                </c:pt>
                <c:pt idx="39226">
                  <c:v>42178.413999999997</c:v>
                </c:pt>
                <c:pt idx="39227">
                  <c:v>42178.457000000002</c:v>
                </c:pt>
                <c:pt idx="39228">
                  <c:v>42178.498</c:v>
                </c:pt>
                <c:pt idx="39229">
                  <c:v>42178.54</c:v>
                </c:pt>
                <c:pt idx="39230">
                  <c:v>42178.580999999998</c:v>
                </c:pt>
                <c:pt idx="39231">
                  <c:v>42178.623</c:v>
                </c:pt>
                <c:pt idx="39232">
                  <c:v>42178.663999999997</c:v>
                </c:pt>
                <c:pt idx="39233">
                  <c:v>42178.707000000002</c:v>
                </c:pt>
                <c:pt idx="39234">
                  <c:v>42178.748</c:v>
                </c:pt>
                <c:pt idx="39235">
                  <c:v>42178.790999999997</c:v>
                </c:pt>
                <c:pt idx="39236">
                  <c:v>42178.830999999998</c:v>
                </c:pt>
                <c:pt idx="39237">
                  <c:v>42178.873</c:v>
                </c:pt>
                <c:pt idx="39238">
                  <c:v>42178.915000000001</c:v>
                </c:pt>
                <c:pt idx="39239">
                  <c:v>42178.957000000002</c:v>
                </c:pt>
                <c:pt idx="39240">
                  <c:v>42178.998</c:v>
                </c:pt>
                <c:pt idx="39241">
                  <c:v>42179.040000000001</c:v>
                </c:pt>
                <c:pt idx="39242">
                  <c:v>42179.082000000002</c:v>
                </c:pt>
                <c:pt idx="39243">
                  <c:v>42179.122000000003</c:v>
                </c:pt>
                <c:pt idx="39244">
                  <c:v>42179.163999999997</c:v>
                </c:pt>
                <c:pt idx="39245">
                  <c:v>42179.207000000002</c:v>
                </c:pt>
                <c:pt idx="39246">
                  <c:v>42179.248</c:v>
                </c:pt>
                <c:pt idx="39247">
                  <c:v>42179.29</c:v>
                </c:pt>
                <c:pt idx="39248">
                  <c:v>42179.330999999998</c:v>
                </c:pt>
                <c:pt idx="39249">
                  <c:v>42179.373</c:v>
                </c:pt>
                <c:pt idx="39250">
                  <c:v>42179.415999999997</c:v>
                </c:pt>
                <c:pt idx="39251">
                  <c:v>42179.455999999998</c:v>
                </c:pt>
                <c:pt idx="39252">
                  <c:v>42179.498</c:v>
                </c:pt>
                <c:pt idx="39253">
                  <c:v>42179.54</c:v>
                </c:pt>
                <c:pt idx="39254">
                  <c:v>42179.580999999998</c:v>
                </c:pt>
                <c:pt idx="39255">
                  <c:v>42179.624000000003</c:v>
                </c:pt>
                <c:pt idx="39256">
                  <c:v>42179.665000000001</c:v>
                </c:pt>
                <c:pt idx="39257">
                  <c:v>42179.705999999998</c:v>
                </c:pt>
                <c:pt idx="39258">
                  <c:v>42179.748</c:v>
                </c:pt>
                <c:pt idx="39259">
                  <c:v>42179.79</c:v>
                </c:pt>
                <c:pt idx="39260">
                  <c:v>42179.830999999998</c:v>
                </c:pt>
                <c:pt idx="39261">
                  <c:v>42179.873</c:v>
                </c:pt>
                <c:pt idx="39262">
                  <c:v>42179.915999999997</c:v>
                </c:pt>
                <c:pt idx="39263">
                  <c:v>42179.955999999998</c:v>
                </c:pt>
                <c:pt idx="39264">
                  <c:v>42179.999000000003</c:v>
                </c:pt>
                <c:pt idx="39265">
                  <c:v>42180.04</c:v>
                </c:pt>
                <c:pt idx="39266">
                  <c:v>42180.080999999998</c:v>
                </c:pt>
                <c:pt idx="39267">
                  <c:v>42180.122000000003</c:v>
                </c:pt>
                <c:pt idx="39268">
                  <c:v>42180.163999999997</c:v>
                </c:pt>
                <c:pt idx="39269">
                  <c:v>42180.207000000002</c:v>
                </c:pt>
                <c:pt idx="39270">
                  <c:v>42180.248</c:v>
                </c:pt>
                <c:pt idx="39271">
                  <c:v>42180.29</c:v>
                </c:pt>
                <c:pt idx="39272">
                  <c:v>42180.332000000002</c:v>
                </c:pt>
                <c:pt idx="39273">
                  <c:v>42180.373</c:v>
                </c:pt>
                <c:pt idx="39274">
                  <c:v>42180.415000000001</c:v>
                </c:pt>
                <c:pt idx="39275">
                  <c:v>42180.457000000002</c:v>
                </c:pt>
                <c:pt idx="39276">
                  <c:v>42180.498</c:v>
                </c:pt>
                <c:pt idx="39277">
                  <c:v>42180.54</c:v>
                </c:pt>
                <c:pt idx="39278">
                  <c:v>42180.582000000002</c:v>
                </c:pt>
                <c:pt idx="39279">
                  <c:v>42180.623</c:v>
                </c:pt>
                <c:pt idx="39280">
                  <c:v>42180.665000000001</c:v>
                </c:pt>
                <c:pt idx="39281">
                  <c:v>42180.705999999998</c:v>
                </c:pt>
                <c:pt idx="39282">
                  <c:v>42180.748</c:v>
                </c:pt>
                <c:pt idx="39283">
                  <c:v>42180.788999999997</c:v>
                </c:pt>
                <c:pt idx="39284">
                  <c:v>42180.832000000002</c:v>
                </c:pt>
                <c:pt idx="39285">
                  <c:v>42180.873</c:v>
                </c:pt>
                <c:pt idx="39286">
                  <c:v>42180.913999999997</c:v>
                </c:pt>
                <c:pt idx="39287">
                  <c:v>42180.955999999998</c:v>
                </c:pt>
                <c:pt idx="39288">
                  <c:v>42180.998</c:v>
                </c:pt>
                <c:pt idx="39289">
                  <c:v>42181.038999999997</c:v>
                </c:pt>
                <c:pt idx="39290">
                  <c:v>42181.082000000002</c:v>
                </c:pt>
                <c:pt idx="39291">
                  <c:v>42181.123</c:v>
                </c:pt>
                <c:pt idx="39292">
                  <c:v>42181.165000000001</c:v>
                </c:pt>
                <c:pt idx="39293">
                  <c:v>42181.205999999998</c:v>
                </c:pt>
                <c:pt idx="39294">
                  <c:v>42181.247000000003</c:v>
                </c:pt>
                <c:pt idx="39295">
                  <c:v>42181.29</c:v>
                </c:pt>
                <c:pt idx="39296">
                  <c:v>42181.330999999998</c:v>
                </c:pt>
                <c:pt idx="39297">
                  <c:v>42181.373</c:v>
                </c:pt>
                <c:pt idx="39298">
                  <c:v>42181.413999999997</c:v>
                </c:pt>
                <c:pt idx="39299">
                  <c:v>42181.457000000002</c:v>
                </c:pt>
                <c:pt idx="39300">
                  <c:v>42181.498</c:v>
                </c:pt>
                <c:pt idx="39301">
                  <c:v>42181.538999999997</c:v>
                </c:pt>
                <c:pt idx="39302">
                  <c:v>42181.580999999998</c:v>
                </c:pt>
                <c:pt idx="39303">
                  <c:v>42181.623</c:v>
                </c:pt>
                <c:pt idx="39304">
                  <c:v>42181.665000000001</c:v>
                </c:pt>
                <c:pt idx="39305">
                  <c:v>42181.705999999998</c:v>
                </c:pt>
                <c:pt idx="39306">
                  <c:v>42181.748</c:v>
                </c:pt>
                <c:pt idx="39307">
                  <c:v>42181.79</c:v>
                </c:pt>
                <c:pt idx="39308">
                  <c:v>42181.832000000002</c:v>
                </c:pt>
                <c:pt idx="39309">
                  <c:v>42181.874000000003</c:v>
                </c:pt>
                <c:pt idx="39310">
                  <c:v>42181.915000000001</c:v>
                </c:pt>
                <c:pt idx="39311">
                  <c:v>42181.955999999998</c:v>
                </c:pt>
                <c:pt idx="39312">
                  <c:v>42181.998</c:v>
                </c:pt>
                <c:pt idx="39313">
                  <c:v>42182.04</c:v>
                </c:pt>
                <c:pt idx="39314">
                  <c:v>42182.080999999998</c:v>
                </c:pt>
                <c:pt idx="39315">
                  <c:v>42182.123</c:v>
                </c:pt>
                <c:pt idx="39316">
                  <c:v>42182.163999999997</c:v>
                </c:pt>
                <c:pt idx="39317">
                  <c:v>42182.207000000002</c:v>
                </c:pt>
                <c:pt idx="39318">
                  <c:v>42182.248</c:v>
                </c:pt>
                <c:pt idx="39319">
                  <c:v>42182.288999999997</c:v>
                </c:pt>
                <c:pt idx="39320">
                  <c:v>42182.332000000002</c:v>
                </c:pt>
                <c:pt idx="39321">
                  <c:v>42182.372000000003</c:v>
                </c:pt>
                <c:pt idx="39322">
                  <c:v>42182.415000000001</c:v>
                </c:pt>
                <c:pt idx="39323">
                  <c:v>42182.457000000002</c:v>
                </c:pt>
                <c:pt idx="39324">
                  <c:v>42182.499000000003</c:v>
                </c:pt>
                <c:pt idx="39325">
                  <c:v>42182.54</c:v>
                </c:pt>
                <c:pt idx="39326">
                  <c:v>42182.580999999998</c:v>
                </c:pt>
                <c:pt idx="39327">
                  <c:v>42182.623</c:v>
                </c:pt>
                <c:pt idx="39328">
                  <c:v>42182.665000000001</c:v>
                </c:pt>
                <c:pt idx="39329">
                  <c:v>42182.707000000002</c:v>
                </c:pt>
                <c:pt idx="39330">
                  <c:v>42182.747000000003</c:v>
                </c:pt>
                <c:pt idx="39331">
                  <c:v>42182.788999999997</c:v>
                </c:pt>
                <c:pt idx="39332">
                  <c:v>42182.830999999998</c:v>
                </c:pt>
                <c:pt idx="39333">
                  <c:v>42182.872000000003</c:v>
                </c:pt>
                <c:pt idx="39334">
                  <c:v>42182.915000000001</c:v>
                </c:pt>
                <c:pt idx="39335">
                  <c:v>42182.955999999998</c:v>
                </c:pt>
                <c:pt idx="39336">
                  <c:v>42182.998</c:v>
                </c:pt>
                <c:pt idx="39337">
                  <c:v>42183.040000000001</c:v>
                </c:pt>
                <c:pt idx="39338">
                  <c:v>42183.082000000002</c:v>
                </c:pt>
                <c:pt idx="39339">
                  <c:v>42183.123</c:v>
                </c:pt>
                <c:pt idx="39340">
                  <c:v>42183.165000000001</c:v>
                </c:pt>
                <c:pt idx="39341">
                  <c:v>42183.205999999998</c:v>
                </c:pt>
                <c:pt idx="39342">
                  <c:v>42183.248</c:v>
                </c:pt>
                <c:pt idx="39343">
                  <c:v>42183.290999999997</c:v>
                </c:pt>
                <c:pt idx="39344">
                  <c:v>42183.330999999998</c:v>
                </c:pt>
                <c:pt idx="39345">
                  <c:v>42183.373</c:v>
                </c:pt>
                <c:pt idx="39346">
                  <c:v>42183.415000000001</c:v>
                </c:pt>
                <c:pt idx="39347">
                  <c:v>42183.457000000002</c:v>
                </c:pt>
                <c:pt idx="39348">
                  <c:v>42183.499000000003</c:v>
                </c:pt>
                <c:pt idx="39349">
                  <c:v>42183.538999999997</c:v>
                </c:pt>
                <c:pt idx="39350">
                  <c:v>42183.582000000002</c:v>
                </c:pt>
                <c:pt idx="39351">
                  <c:v>42183.623</c:v>
                </c:pt>
                <c:pt idx="39352">
                  <c:v>42183.665000000001</c:v>
                </c:pt>
                <c:pt idx="39353">
                  <c:v>42183.705999999998</c:v>
                </c:pt>
                <c:pt idx="39354">
                  <c:v>42183.748</c:v>
                </c:pt>
                <c:pt idx="39355">
                  <c:v>42183.79</c:v>
                </c:pt>
                <c:pt idx="39356">
                  <c:v>42183.830999999998</c:v>
                </c:pt>
                <c:pt idx="39357">
                  <c:v>42183.874000000003</c:v>
                </c:pt>
                <c:pt idx="39358">
                  <c:v>42183.915000000001</c:v>
                </c:pt>
                <c:pt idx="39359">
                  <c:v>42183.957000000002</c:v>
                </c:pt>
                <c:pt idx="39360">
                  <c:v>42183.998</c:v>
                </c:pt>
                <c:pt idx="39361">
                  <c:v>42184.038999999997</c:v>
                </c:pt>
                <c:pt idx="39362">
                  <c:v>42184.080999999998</c:v>
                </c:pt>
                <c:pt idx="39363">
                  <c:v>42184.123</c:v>
                </c:pt>
                <c:pt idx="39364">
                  <c:v>42184.165000000001</c:v>
                </c:pt>
                <c:pt idx="39365">
                  <c:v>42184.207000000002</c:v>
                </c:pt>
                <c:pt idx="39366">
                  <c:v>42184.249000000003</c:v>
                </c:pt>
                <c:pt idx="39367">
                  <c:v>42184.29</c:v>
                </c:pt>
                <c:pt idx="39368">
                  <c:v>42184.332000000002</c:v>
                </c:pt>
                <c:pt idx="39369">
                  <c:v>42184.373</c:v>
                </c:pt>
                <c:pt idx="39370">
                  <c:v>42184.415000000001</c:v>
                </c:pt>
                <c:pt idx="39371">
                  <c:v>42184.455999999998</c:v>
                </c:pt>
                <c:pt idx="39372">
                  <c:v>42184.498</c:v>
                </c:pt>
                <c:pt idx="39373">
                  <c:v>42184.538999999997</c:v>
                </c:pt>
                <c:pt idx="39374">
                  <c:v>42184.580999999998</c:v>
                </c:pt>
                <c:pt idx="39375">
                  <c:v>42184.623</c:v>
                </c:pt>
                <c:pt idx="39376">
                  <c:v>42184.665000000001</c:v>
                </c:pt>
                <c:pt idx="39377">
                  <c:v>42184.705999999998</c:v>
                </c:pt>
                <c:pt idx="39378">
                  <c:v>42184.748</c:v>
                </c:pt>
                <c:pt idx="39379">
                  <c:v>42184.79</c:v>
                </c:pt>
                <c:pt idx="39380">
                  <c:v>42184.832000000002</c:v>
                </c:pt>
                <c:pt idx="39381">
                  <c:v>42184.873</c:v>
                </c:pt>
                <c:pt idx="39382">
                  <c:v>42184.915000000001</c:v>
                </c:pt>
                <c:pt idx="39383">
                  <c:v>42184.957000000002</c:v>
                </c:pt>
                <c:pt idx="39384">
                  <c:v>42184.998</c:v>
                </c:pt>
                <c:pt idx="39385">
                  <c:v>42185.04</c:v>
                </c:pt>
                <c:pt idx="39386">
                  <c:v>42185.080999999998</c:v>
                </c:pt>
                <c:pt idx="39387">
                  <c:v>42185.123</c:v>
                </c:pt>
                <c:pt idx="39388">
                  <c:v>42185.165000000001</c:v>
                </c:pt>
                <c:pt idx="39389">
                  <c:v>42185.207000000002</c:v>
                </c:pt>
                <c:pt idx="39390">
                  <c:v>42185.248</c:v>
                </c:pt>
                <c:pt idx="39391">
                  <c:v>42185.29</c:v>
                </c:pt>
                <c:pt idx="39392">
                  <c:v>42185.330999999998</c:v>
                </c:pt>
                <c:pt idx="39393">
                  <c:v>42185.373</c:v>
                </c:pt>
                <c:pt idx="39394">
                  <c:v>42185.415000000001</c:v>
                </c:pt>
                <c:pt idx="39395">
                  <c:v>42185.455999999998</c:v>
                </c:pt>
                <c:pt idx="39396">
                  <c:v>42185.498</c:v>
                </c:pt>
                <c:pt idx="39397">
                  <c:v>42185.54</c:v>
                </c:pt>
                <c:pt idx="39398">
                  <c:v>42185.580999999998</c:v>
                </c:pt>
                <c:pt idx="39399">
                  <c:v>42185.623</c:v>
                </c:pt>
                <c:pt idx="39400">
                  <c:v>42185.665000000001</c:v>
                </c:pt>
                <c:pt idx="39401">
                  <c:v>42185.705999999998</c:v>
                </c:pt>
                <c:pt idx="39402">
                  <c:v>42185.748</c:v>
                </c:pt>
                <c:pt idx="39403">
                  <c:v>42185.79</c:v>
                </c:pt>
                <c:pt idx="39404">
                  <c:v>42185.830999999998</c:v>
                </c:pt>
                <c:pt idx="39405">
                  <c:v>42185.873</c:v>
                </c:pt>
                <c:pt idx="39406">
                  <c:v>42185.913999999997</c:v>
                </c:pt>
                <c:pt idx="39407">
                  <c:v>42185.957000000002</c:v>
                </c:pt>
                <c:pt idx="39408">
                  <c:v>42185.998</c:v>
                </c:pt>
                <c:pt idx="39409">
                  <c:v>42186.038999999997</c:v>
                </c:pt>
                <c:pt idx="39410">
                  <c:v>42186.080999999998</c:v>
                </c:pt>
                <c:pt idx="39411">
                  <c:v>42186.123</c:v>
                </c:pt>
                <c:pt idx="39412">
                  <c:v>42186.165000000001</c:v>
                </c:pt>
                <c:pt idx="39413">
                  <c:v>42186.205999999998</c:v>
                </c:pt>
                <c:pt idx="39414">
                  <c:v>42186.248</c:v>
                </c:pt>
                <c:pt idx="39415">
                  <c:v>42186.288999999997</c:v>
                </c:pt>
                <c:pt idx="39416">
                  <c:v>42186.332000000002</c:v>
                </c:pt>
                <c:pt idx="39417">
                  <c:v>42186.374000000003</c:v>
                </c:pt>
                <c:pt idx="39418">
                  <c:v>42186.413999999997</c:v>
                </c:pt>
                <c:pt idx="39419">
                  <c:v>42186.455999999998</c:v>
                </c:pt>
                <c:pt idx="39420">
                  <c:v>42186.498</c:v>
                </c:pt>
                <c:pt idx="39421">
                  <c:v>42186.54</c:v>
                </c:pt>
                <c:pt idx="39422">
                  <c:v>42186.580999999998</c:v>
                </c:pt>
                <c:pt idx="39423">
                  <c:v>42186.623</c:v>
                </c:pt>
                <c:pt idx="39424">
                  <c:v>42186.665000000001</c:v>
                </c:pt>
                <c:pt idx="39425">
                  <c:v>42186.707000000002</c:v>
                </c:pt>
                <c:pt idx="39426">
                  <c:v>42186.748</c:v>
                </c:pt>
                <c:pt idx="39427">
                  <c:v>42186.788999999997</c:v>
                </c:pt>
                <c:pt idx="39428">
                  <c:v>42186.832000000002</c:v>
                </c:pt>
                <c:pt idx="39429">
                  <c:v>42186.874000000003</c:v>
                </c:pt>
                <c:pt idx="39430">
                  <c:v>42186.913999999997</c:v>
                </c:pt>
                <c:pt idx="39431">
                  <c:v>42186.955999999998</c:v>
                </c:pt>
                <c:pt idx="39432">
                  <c:v>42186.998</c:v>
                </c:pt>
                <c:pt idx="39433">
                  <c:v>42187.040000000001</c:v>
                </c:pt>
                <c:pt idx="39434">
                  <c:v>42187.082000000002</c:v>
                </c:pt>
                <c:pt idx="39435">
                  <c:v>42187.123</c:v>
                </c:pt>
                <c:pt idx="39436">
                  <c:v>42187.163999999997</c:v>
                </c:pt>
                <c:pt idx="39437">
                  <c:v>42187.207000000002</c:v>
                </c:pt>
                <c:pt idx="39438">
                  <c:v>42187.248</c:v>
                </c:pt>
                <c:pt idx="39439">
                  <c:v>42187.288999999997</c:v>
                </c:pt>
                <c:pt idx="39440">
                  <c:v>42187.332000000002</c:v>
                </c:pt>
                <c:pt idx="39441">
                  <c:v>42187.373</c:v>
                </c:pt>
                <c:pt idx="39442">
                  <c:v>42187.413999999997</c:v>
                </c:pt>
                <c:pt idx="39443">
                  <c:v>42187.455999999998</c:v>
                </c:pt>
                <c:pt idx="39444">
                  <c:v>42187.499000000003</c:v>
                </c:pt>
                <c:pt idx="39445">
                  <c:v>42187.538999999997</c:v>
                </c:pt>
                <c:pt idx="39446">
                  <c:v>42187.580999999998</c:v>
                </c:pt>
                <c:pt idx="39447">
                  <c:v>42187.623</c:v>
                </c:pt>
                <c:pt idx="39448">
                  <c:v>42187.665000000001</c:v>
                </c:pt>
                <c:pt idx="39449">
                  <c:v>42187.705999999998</c:v>
                </c:pt>
                <c:pt idx="39450">
                  <c:v>42187.748</c:v>
                </c:pt>
                <c:pt idx="39451">
                  <c:v>42187.788999999997</c:v>
                </c:pt>
                <c:pt idx="39452">
                  <c:v>42187.830999999998</c:v>
                </c:pt>
                <c:pt idx="39453">
                  <c:v>42187.873</c:v>
                </c:pt>
                <c:pt idx="39454">
                  <c:v>42187.915000000001</c:v>
                </c:pt>
                <c:pt idx="39455">
                  <c:v>42187.957000000002</c:v>
                </c:pt>
                <c:pt idx="39456">
                  <c:v>42187.998</c:v>
                </c:pt>
                <c:pt idx="39457">
                  <c:v>42188.04</c:v>
                </c:pt>
                <c:pt idx="39458">
                  <c:v>42188.080999999998</c:v>
                </c:pt>
                <c:pt idx="39459">
                  <c:v>42188.123</c:v>
                </c:pt>
                <c:pt idx="39460">
                  <c:v>42188.163999999997</c:v>
                </c:pt>
                <c:pt idx="39461">
                  <c:v>42188.205999999998</c:v>
                </c:pt>
                <c:pt idx="39462">
                  <c:v>42188.247000000003</c:v>
                </c:pt>
                <c:pt idx="39463">
                  <c:v>42188.288999999997</c:v>
                </c:pt>
                <c:pt idx="39464">
                  <c:v>42188.332000000002</c:v>
                </c:pt>
                <c:pt idx="39465">
                  <c:v>42188.373</c:v>
                </c:pt>
                <c:pt idx="39466">
                  <c:v>42188.413999999997</c:v>
                </c:pt>
                <c:pt idx="39467">
                  <c:v>42188.457000000002</c:v>
                </c:pt>
                <c:pt idx="39468">
                  <c:v>42188.498</c:v>
                </c:pt>
                <c:pt idx="39469">
                  <c:v>42188.54</c:v>
                </c:pt>
                <c:pt idx="39470">
                  <c:v>42188.582000000002</c:v>
                </c:pt>
                <c:pt idx="39471">
                  <c:v>42188.623</c:v>
                </c:pt>
                <c:pt idx="39472">
                  <c:v>42188.665000000001</c:v>
                </c:pt>
                <c:pt idx="39473">
                  <c:v>42188.705999999998</c:v>
                </c:pt>
                <c:pt idx="39474">
                  <c:v>42188.749000000003</c:v>
                </c:pt>
                <c:pt idx="39475">
                  <c:v>42188.79</c:v>
                </c:pt>
                <c:pt idx="39476">
                  <c:v>42188.830999999998</c:v>
                </c:pt>
                <c:pt idx="39477">
                  <c:v>42188.872000000003</c:v>
                </c:pt>
                <c:pt idx="39478">
                  <c:v>42188.915000000001</c:v>
                </c:pt>
                <c:pt idx="39479">
                  <c:v>42188.955999999998</c:v>
                </c:pt>
                <c:pt idx="39480">
                  <c:v>42188.999000000003</c:v>
                </c:pt>
                <c:pt idx="39481">
                  <c:v>42189.04</c:v>
                </c:pt>
                <c:pt idx="39482">
                  <c:v>42189.080999999998</c:v>
                </c:pt>
                <c:pt idx="39483">
                  <c:v>42189.123</c:v>
                </c:pt>
                <c:pt idx="39484">
                  <c:v>42189.165000000001</c:v>
                </c:pt>
                <c:pt idx="39485">
                  <c:v>42189.205999999998</c:v>
                </c:pt>
                <c:pt idx="39486">
                  <c:v>42189.249000000003</c:v>
                </c:pt>
                <c:pt idx="39487">
                  <c:v>42189.288999999997</c:v>
                </c:pt>
                <c:pt idx="39488">
                  <c:v>42189.332000000002</c:v>
                </c:pt>
                <c:pt idx="39489">
                  <c:v>42189.373</c:v>
                </c:pt>
                <c:pt idx="39490">
                  <c:v>42189.415000000001</c:v>
                </c:pt>
                <c:pt idx="39491">
                  <c:v>42189.457000000002</c:v>
                </c:pt>
                <c:pt idx="39492">
                  <c:v>42189.498</c:v>
                </c:pt>
                <c:pt idx="39493">
                  <c:v>42189.54</c:v>
                </c:pt>
                <c:pt idx="39494">
                  <c:v>42189.580999999998</c:v>
                </c:pt>
                <c:pt idx="39495">
                  <c:v>42189.624000000003</c:v>
                </c:pt>
                <c:pt idx="39496">
                  <c:v>42189.665999999997</c:v>
                </c:pt>
                <c:pt idx="39497">
                  <c:v>42189.707000000002</c:v>
                </c:pt>
                <c:pt idx="39498">
                  <c:v>42189.748</c:v>
                </c:pt>
                <c:pt idx="39499">
                  <c:v>42189.788999999997</c:v>
                </c:pt>
                <c:pt idx="39500">
                  <c:v>42189.832000000002</c:v>
                </c:pt>
                <c:pt idx="39501">
                  <c:v>42189.873</c:v>
                </c:pt>
                <c:pt idx="39502">
                  <c:v>42189.915000000001</c:v>
                </c:pt>
                <c:pt idx="39503">
                  <c:v>42189.955999999998</c:v>
                </c:pt>
                <c:pt idx="39504">
                  <c:v>42189.998</c:v>
                </c:pt>
                <c:pt idx="39505">
                  <c:v>42190.04</c:v>
                </c:pt>
                <c:pt idx="39506">
                  <c:v>42190.080999999998</c:v>
                </c:pt>
                <c:pt idx="39507">
                  <c:v>42190.123</c:v>
                </c:pt>
                <c:pt idx="39508">
                  <c:v>42190.165000000001</c:v>
                </c:pt>
                <c:pt idx="39509">
                  <c:v>42190.205999999998</c:v>
                </c:pt>
                <c:pt idx="39510">
                  <c:v>42190.249000000003</c:v>
                </c:pt>
                <c:pt idx="39511">
                  <c:v>42190.290999999997</c:v>
                </c:pt>
                <c:pt idx="39512">
                  <c:v>42190.332000000002</c:v>
                </c:pt>
                <c:pt idx="39513">
                  <c:v>42190.373</c:v>
                </c:pt>
                <c:pt idx="39514">
                  <c:v>42190.415000000001</c:v>
                </c:pt>
                <c:pt idx="39515">
                  <c:v>42190.455999999998</c:v>
                </c:pt>
                <c:pt idx="39516">
                  <c:v>42190.498</c:v>
                </c:pt>
                <c:pt idx="39517">
                  <c:v>42190.54</c:v>
                </c:pt>
                <c:pt idx="39518">
                  <c:v>42190.580999999998</c:v>
                </c:pt>
                <c:pt idx="39519">
                  <c:v>42190.624000000003</c:v>
                </c:pt>
                <c:pt idx="39520">
                  <c:v>42190.663999999997</c:v>
                </c:pt>
                <c:pt idx="39521">
                  <c:v>42190.705999999998</c:v>
                </c:pt>
                <c:pt idx="39522">
                  <c:v>42190.748</c:v>
                </c:pt>
                <c:pt idx="39523">
                  <c:v>42190.79</c:v>
                </c:pt>
                <c:pt idx="39524">
                  <c:v>42190.832000000002</c:v>
                </c:pt>
                <c:pt idx="39525">
                  <c:v>42190.873</c:v>
                </c:pt>
                <c:pt idx="39526">
                  <c:v>42190.915000000001</c:v>
                </c:pt>
                <c:pt idx="39527">
                  <c:v>42190.957000000002</c:v>
                </c:pt>
                <c:pt idx="39528">
                  <c:v>42190.998</c:v>
                </c:pt>
                <c:pt idx="39529">
                  <c:v>42191.040000000001</c:v>
                </c:pt>
                <c:pt idx="39530">
                  <c:v>42191.082000000002</c:v>
                </c:pt>
                <c:pt idx="39531">
                  <c:v>42191.124000000003</c:v>
                </c:pt>
                <c:pt idx="39532">
                  <c:v>42191.163999999997</c:v>
                </c:pt>
                <c:pt idx="39533">
                  <c:v>42191.207000000002</c:v>
                </c:pt>
                <c:pt idx="39534">
                  <c:v>42191.248</c:v>
                </c:pt>
                <c:pt idx="39535">
                  <c:v>42191.29</c:v>
                </c:pt>
                <c:pt idx="39536">
                  <c:v>42191.330999999998</c:v>
                </c:pt>
                <c:pt idx="39537">
                  <c:v>42191.373</c:v>
                </c:pt>
                <c:pt idx="39538">
                  <c:v>42191.415000000001</c:v>
                </c:pt>
                <c:pt idx="39539">
                  <c:v>42191.455999999998</c:v>
                </c:pt>
                <c:pt idx="39540">
                  <c:v>42191.498</c:v>
                </c:pt>
                <c:pt idx="39541">
                  <c:v>42191.54</c:v>
                </c:pt>
                <c:pt idx="39542">
                  <c:v>42191.582000000002</c:v>
                </c:pt>
                <c:pt idx="39543">
                  <c:v>42191.624000000003</c:v>
                </c:pt>
                <c:pt idx="39544">
                  <c:v>42191.663999999997</c:v>
                </c:pt>
                <c:pt idx="39545">
                  <c:v>42191.705999999998</c:v>
                </c:pt>
                <c:pt idx="39546">
                  <c:v>42191.749000000003</c:v>
                </c:pt>
                <c:pt idx="39547">
                  <c:v>42191.79</c:v>
                </c:pt>
                <c:pt idx="39548">
                  <c:v>42191.832000000002</c:v>
                </c:pt>
                <c:pt idx="39549">
                  <c:v>42191.873</c:v>
                </c:pt>
                <c:pt idx="39550">
                  <c:v>42191.915000000001</c:v>
                </c:pt>
                <c:pt idx="39551">
                  <c:v>42191.957000000002</c:v>
                </c:pt>
                <c:pt idx="39552">
                  <c:v>42191.999000000003</c:v>
                </c:pt>
                <c:pt idx="39553">
                  <c:v>42192.04</c:v>
                </c:pt>
                <c:pt idx="39554">
                  <c:v>42192.080999999998</c:v>
                </c:pt>
                <c:pt idx="39555">
                  <c:v>42192.124000000003</c:v>
                </c:pt>
                <c:pt idx="39556">
                  <c:v>42192.163999999997</c:v>
                </c:pt>
                <c:pt idx="39557">
                  <c:v>42192.207000000002</c:v>
                </c:pt>
                <c:pt idx="39558">
                  <c:v>42192.249000000003</c:v>
                </c:pt>
                <c:pt idx="39559">
                  <c:v>42192.29</c:v>
                </c:pt>
                <c:pt idx="39560">
                  <c:v>42192.332000000002</c:v>
                </c:pt>
                <c:pt idx="39561">
                  <c:v>42192.373</c:v>
                </c:pt>
                <c:pt idx="39562">
                  <c:v>42192.415000000001</c:v>
                </c:pt>
                <c:pt idx="39563">
                  <c:v>42192.455999999998</c:v>
                </c:pt>
                <c:pt idx="39564">
                  <c:v>42192.498</c:v>
                </c:pt>
                <c:pt idx="39565">
                  <c:v>42192.538999999997</c:v>
                </c:pt>
                <c:pt idx="39566">
                  <c:v>42192.582000000002</c:v>
                </c:pt>
                <c:pt idx="39567">
                  <c:v>42192.623</c:v>
                </c:pt>
                <c:pt idx="39568">
                  <c:v>42192.663999999997</c:v>
                </c:pt>
                <c:pt idx="39569">
                  <c:v>42192.707000000002</c:v>
                </c:pt>
                <c:pt idx="39570">
                  <c:v>42192.749000000003</c:v>
                </c:pt>
                <c:pt idx="39571">
                  <c:v>42192.788999999997</c:v>
                </c:pt>
                <c:pt idx="39572">
                  <c:v>42192.832000000002</c:v>
                </c:pt>
                <c:pt idx="39573">
                  <c:v>42192.872000000003</c:v>
                </c:pt>
                <c:pt idx="39574">
                  <c:v>42192.915000000001</c:v>
                </c:pt>
                <c:pt idx="39575">
                  <c:v>42192.955999999998</c:v>
                </c:pt>
                <c:pt idx="39576">
                  <c:v>42192.998</c:v>
                </c:pt>
                <c:pt idx="39577">
                  <c:v>42193.04</c:v>
                </c:pt>
                <c:pt idx="39578">
                  <c:v>42193.082000000002</c:v>
                </c:pt>
                <c:pt idx="39579">
                  <c:v>42193.123</c:v>
                </c:pt>
                <c:pt idx="39580">
                  <c:v>42193.165000000001</c:v>
                </c:pt>
                <c:pt idx="39581">
                  <c:v>42193.205999999998</c:v>
                </c:pt>
                <c:pt idx="39582">
                  <c:v>42193.248</c:v>
                </c:pt>
                <c:pt idx="39583">
                  <c:v>42193.288999999997</c:v>
                </c:pt>
                <c:pt idx="39584">
                  <c:v>42193.330999999998</c:v>
                </c:pt>
                <c:pt idx="39585">
                  <c:v>42193.374000000003</c:v>
                </c:pt>
                <c:pt idx="39586">
                  <c:v>42193.415000000001</c:v>
                </c:pt>
                <c:pt idx="39587">
                  <c:v>42193.455999999998</c:v>
                </c:pt>
                <c:pt idx="39588">
                  <c:v>42193.498</c:v>
                </c:pt>
                <c:pt idx="39589">
                  <c:v>42193.54</c:v>
                </c:pt>
                <c:pt idx="39590">
                  <c:v>42193.582000000002</c:v>
                </c:pt>
                <c:pt idx="39591">
                  <c:v>42193.623</c:v>
                </c:pt>
                <c:pt idx="39592">
                  <c:v>42193.665000000001</c:v>
                </c:pt>
                <c:pt idx="39593">
                  <c:v>42193.705999999998</c:v>
                </c:pt>
                <c:pt idx="39594">
                  <c:v>42193.748</c:v>
                </c:pt>
                <c:pt idx="39595">
                  <c:v>42193.79</c:v>
                </c:pt>
                <c:pt idx="39596">
                  <c:v>42193.830999999998</c:v>
                </c:pt>
                <c:pt idx="39597">
                  <c:v>42193.873</c:v>
                </c:pt>
                <c:pt idx="39598">
                  <c:v>42193.915000000001</c:v>
                </c:pt>
                <c:pt idx="39599">
                  <c:v>42193.955999999998</c:v>
                </c:pt>
                <c:pt idx="39600">
                  <c:v>42193.998</c:v>
                </c:pt>
                <c:pt idx="39601">
                  <c:v>42194.04</c:v>
                </c:pt>
                <c:pt idx="39602">
                  <c:v>42194.082000000002</c:v>
                </c:pt>
                <c:pt idx="39603">
                  <c:v>42194.124000000003</c:v>
                </c:pt>
                <c:pt idx="39604">
                  <c:v>42194.165000000001</c:v>
                </c:pt>
                <c:pt idx="39605">
                  <c:v>42194.205999999998</c:v>
                </c:pt>
                <c:pt idx="39606">
                  <c:v>42194.248</c:v>
                </c:pt>
                <c:pt idx="39607">
                  <c:v>42194.29</c:v>
                </c:pt>
                <c:pt idx="39608">
                  <c:v>42194.332000000002</c:v>
                </c:pt>
                <c:pt idx="39609">
                  <c:v>42194.374000000003</c:v>
                </c:pt>
                <c:pt idx="39610">
                  <c:v>42194.413999999997</c:v>
                </c:pt>
                <c:pt idx="39611">
                  <c:v>42194.455999999998</c:v>
                </c:pt>
                <c:pt idx="39612">
                  <c:v>42194.498</c:v>
                </c:pt>
                <c:pt idx="39613">
                  <c:v>42194.538999999997</c:v>
                </c:pt>
                <c:pt idx="39614">
                  <c:v>42194.580999999998</c:v>
                </c:pt>
                <c:pt idx="39615">
                  <c:v>42194.623</c:v>
                </c:pt>
                <c:pt idx="39616">
                  <c:v>42194.665000000001</c:v>
                </c:pt>
                <c:pt idx="39617">
                  <c:v>42194.707000000002</c:v>
                </c:pt>
                <c:pt idx="39618">
                  <c:v>42194.749000000003</c:v>
                </c:pt>
                <c:pt idx="39619">
                  <c:v>42194.79</c:v>
                </c:pt>
                <c:pt idx="39620">
                  <c:v>42194.830999999998</c:v>
                </c:pt>
                <c:pt idx="39621">
                  <c:v>42194.873</c:v>
                </c:pt>
                <c:pt idx="39622">
                  <c:v>42194.913999999997</c:v>
                </c:pt>
                <c:pt idx="39623">
                  <c:v>42194.955999999998</c:v>
                </c:pt>
                <c:pt idx="39624">
                  <c:v>42194.998</c:v>
                </c:pt>
                <c:pt idx="39625">
                  <c:v>42195.038999999997</c:v>
                </c:pt>
                <c:pt idx="39626">
                  <c:v>42195.080999999998</c:v>
                </c:pt>
                <c:pt idx="39627">
                  <c:v>42195.123</c:v>
                </c:pt>
                <c:pt idx="39628">
                  <c:v>42195.165000000001</c:v>
                </c:pt>
                <c:pt idx="39629">
                  <c:v>42195.205999999998</c:v>
                </c:pt>
                <c:pt idx="39630">
                  <c:v>42195.249000000003</c:v>
                </c:pt>
                <c:pt idx="39631">
                  <c:v>42195.29</c:v>
                </c:pt>
                <c:pt idx="39632">
                  <c:v>42195.330999999998</c:v>
                </c:pt>
                <c:pt idx="39633">
                  <c:v>42195.374000000003</c:v>
                </c:pt>
                <c:pt idx="39634">
                  <c:v>42195.415999999997</c:v>
                </c:pt>
                <c:pt idx="39635">
                  <c:v>42195.455999999998</c:v>
                </c:pt>
                <c:pt idx="39636">
                  <c:v>42195.498</c:v>
                </c:pt>
                <c:pt idx="39637">
                  <c:v>42195.54</c:v>
                </c:pt>
                <c:pt idx="39638">
                  <c:v>42195.580999999998</c:v>
                </c:pt>
                <c:pt idx="39639">
                  <c:v>42195.622000000003</c:v>
                </c:pt>
                <c:pt idx="39640">
                  <c:v>42195.663999999997</c:v>
                </c:pt>
                <c:pt idx="39641">
                  <c:v>42195.707000000002</c:v>
                </c:pt>
                <c:pt idx="39642">
                  <c:v>42195.748</c:v>
                </c:pt>
                <c:pt idx="39643">
                  <c:v>42195.79</c:v>
                </c:pt>
                <c:pt idx="39644">
                  <c:v>42195.830999999998</c:v>
                </c:pt>
                <c:pt idx="39645">
                  <c:v>42195.873</c:v>
                </c:pt>
                <c:pt idx="39646">
                  <c:v>42195.915000000001</c:v>
                </c:pt>
                <c:pt idx="39647">
                  <c:v>42195.955999999998</c:v>
                </c:pt>
                <c:pt idx="39648">
                  <c:v>42195.998</c:v>
                </c:pt>
                <c:pt idx="39649">
                  <c:v>42196.04</c:v>
                </c:pt>
                <c:pt idx="39650">
                  <c:v>42196.082000000002</c:v>
                </c:pt>
                <c:pt idx="39651">
                  <c:v>42196.124000000003</c:v>
                </c:pt>
                <c:pt idx="39652">
                  <c:v>42196.165000000001</c:v>
                </c:pt>
                <c:pt idx="39653">
                  <c:v>42196.207000000002</c:v>
                </c:pt>
                <c:pt idx="39654">
                  <c:v>42196.248</c:v>
                </c:pt>
                <c:pt idx="39655">
                  <c:v>42196.29</c:v>
                </c:pt>
                <c:pt idx="39656">
                  <c:v>42196.330999999998</c:v>
                </c:pt>
                <c:pt idx="39657">
                  <c:v>42196.374000000003</c:v>
                </c:pt>
                <c:pt idx="39658">
                  <c:v>42196.415999999997</c:v>
                </c:pt>
                <c:pt idx="39659">
                  <c:v>42196.455999999998</c:v>
                </c:pt>
                <c:pt idx="39660">
                  <c:v>42196.499000000003</c:v>
                </c:pt>
                <c:pt idx="39661">
                  <c:v>42196.538999999997</c:v>
                </c:pt>
                <c:pt idx="39662">
                  <c:v>42196.580999999998</c:v>
                </c:pt>
                <c:pt idx="39663">
                  <c:v>42196.623</c:v>
                </c:pt>
                <c:pt idx="39664">
                  <c:v>42196.665999999997</c:v>
                </c:pt>
                <c:pt idx="39665">
                  <c:v>42196.705999999998</c:v>
                </c:pt>
                <c:pt idx="39666">
                  <c:v>42196.749000000003</c:v>
                </c:pt>
                <c:pt idx="39667">
                  <c:v>42196.790999999997</c:v>
                </c:pt>
                <c:pt idx="39668">
                  <c:v>42196.830999999998</c:v>
                </c:pt>
                <c:pt idx="39669">
                  <c:v>42196.874000000003</c:v>
                </c:pt>
                <c:pt idx="39670">
                  <c:v>42196.913999999997</c:v>
                </c:pt>
                <c:pt idx="39671">
                  <c:v>42196.955999999998</c:v>
                </c:pt>
                <c:pt idx="39672">
                  <c:v>42196.998</c:v>
                </c:pt>
                <c:pt idx="39673">
                  <c:v>42197.04</c:v>
                </c:pt>
                <c:pt idx="39674">
                  <c:v>42197.082000000002</c:v>
                </c:pt>
                <c:pt idx="39675">
                  <c:v>42197.124000000003</c:v>
                </c:pt>
                <c:pt idx="39676">
                  <c:v>42197.165000000001</c:v>
                </c:pt>
                <c:pt idx="39677">
                  <c:v>42197.205999999998</c:v>
                </c:pt>
                <c:pt idx="39678">
                  <c:v>42197.249000000003</c:v>
                </c:pt>
                <c:pt idx="39679">
                  <c:v>42197.290999999997</c:v>
                </c:pt>
                <c:pt idx="39680">
                  <c:v>42197.332000000002</c:v>
                </c:pt>
                <c:pt idx="39681">
                  <c:v>42197.374000000003</c:v>
                </c:pt>
                <c:pt idx="39682">
                  <c:v>42197.415000000001</c:v>
                </c:pt>
                <c:pt idx="39683">
                  <c:v>42197.455999999998</c:v>
                </c:pt>
                <c:pt idx="39684">
                  <c:v>42197.499000000003</c:v>
                </c:pt>
                <c:pt idx="39685">
                  <c:v>42197.540999999997</c:v>
                </c:pt>
                <c:pt idx="39686">
                  <c:v>42197.582000000002</c:v>
                </c:pt>
                <c:pt idx="39687">
                  <c:v>42197.624000000003</c:v>
                </c:pt>
                <c:pt idx="39688">
                  <c:v>42197.663999999997</c:v>
                </c:pt>
                <c:pt idx="39689">
                  <c:v>42197.705999999998</c:v>
                </c:pt>
                <c:pt idx="39690">
                  <c:v>42197.748</c:v>
                </c:pt>
                <c:pt idx="39691">
                  <c:v>42197.788999999997</c:v>
                </c:pt>
                <c:pt idx="39692">
                  <c:v>42197.832000000002</c:v>
                </c:pt>
                <c:pt idx="39693">
                  <c:v>42197.873</c:v>
                </c:pt>
                <c:pt idx="39694">
                  <c:v>42197.913999999997</c:v>
                </c:pt>
                <c:pt idx="39695">
                  <c:v>42197.957000000002</c:v>
                </c:pt>
                <c:pt idx="39696">
                  <c:v>42197.998</c:v>
                </c:pt>
                <c:pt idx="39697">
                  <c:v>42198.038999999997</c:v>
                </c:pt>
                <c:pt idx="39698">
                  <c:v>42198.080999999998</c:v>
                </c:pt>
                <c:pt idx="39699">
                  <c:v>42198.122000000003</c:v>
                </c:pt>
                <c:pt idx="39700">
                  <c:v>42198.165999999997</c:v>
                </c:pt>
                <c:pt idx="39701">
                  <c:v>42198.207000000002</c:v>
                </c:pt>
                <c:pt idx="39702">
                  <c:v>42198.247000000003</c:v>
                </c:pt>
                <c:pt idx="39703">
                  <c:v>42198.29</c:v>
                </c:pt>
                <c:pt idx="39704">
                  <c:v>42198.332000000002</c:v>
                </c:pt>
                <c:pt idx="39705">
                  <c:v>42198.374000000003</c:v>
                </c:pt>
                <c:pt idx="39706">
                  <c:v>42198.415999999997</c:v>
                </c:pt>
                <c:pt idx="39707">
                  <c:v>42198.457000000002</c:v>
                </c:pt>
                <c:pt idx="39708">
                  <c:v>42198.499000000003</c:v>
                </c:pt>
                <c:pt idx="39709">
                  <c:v>42198.538999999997</c:v>
                </c:pt>
                <c:pt idx="39710">
                  <c:v>42198.582000000002</c:v>
                </c:pt>
                <c:pt idx="39711">
                  <c:v>42198.623</c:v>
                </c:pt>
                <c:pt idx="39712">
                  <c:v>42198.665000000001</c:v>
                </c:pt>
                <c:pt idx="39713">
                  <c:v>42198.705999999998</c:v>
                </c:pt>
                <c:pt idx="39714">
                  <c:v>42198.749000000003</c:v>
                </c:pt>
                <c:pt idx="39715">
                  <c:v>42198.79</c:v>
                </c:pt>
                <c:pt idx="39716">
                  <c:v>42198.832000000002</c:v>
                </c:pt>
                <c:pt idx="39717">
                  <c:v>42198.873</c:v>
                </c:pt>
                <c:pt idx="39718">
                  <c:v>42198.915000000001</c:v>
                </c:pt>
                <c:pt idx="39719">
                  <c:v>42198.957000000002</c:v>
                </c:pt>
                <c:pt idx="39720">
                  <c:v>42198.999000000003</c:v>
                </c:pt>
                <c:pt idx="39721">
                  <c:v>42199.040000000001</c:v>
                </c:pt>
                <c:pt idx="39722">
                  <c:v>42199.082000000002</c:v>
                </c:pt>
                <c:pt idx="39723">
                  <c:v>42199.124000000003</c:v>
                </c:pt>
                <c:pt idx="39724">
                  <c:v>42199.165000000001</c:v>
                </c:pt>
                <c:pt idx="39725">
                  <c:v>42199.207000000002</c:v>
                </c:pt>
                <c:pt idx="39726">
                  <c:v>42199.248</c:v>
                </c:pt>
                <c:pt idx="39727">
                  <c:v>42199.29</c:v>
                </c:pt>
                <c:pt idx="39728">
                  <c:v>42199.330999999998</c:v>
                </c:pt>
                <c:pt idx="39729">
                  <c:v>42199.374000000003</c:v>
                </c:pt>
                <c:pt idx="39730">
                  <c:v>42199.415000000001</c:v>
                </c:pt>
                <c:pt idx="39731">
                  <c:v>42199.455999999998</c:v>
                </c:pt>
                <c:pt idx="39732">
                  <c:v>42199.497000000003</c:v>
                </c:pt>
                <c:pt idx="39733">
                  <c:v>42199.54</c:v>
                </c:pt>
                <c:pt idx="39734">
                  <c:v>42199.582000000002</c:v>
                </c:pt>
                <c:pt idx="39735">
                  <c:v>42199.623</c:v>
                </c:pt>
                <c:pt idx="39736">
                  <c:v>42199.665000000001</c:v>
                </c:pt>
                <c:pt idx="39737">
                  <c:v>42199.705999999998</c:v>
                </c:pt>
                <c:pt idx="39738">
                  <c:v>42199.748</c:v>
                </c:pt>
                <c:pt idx="39739">
                  <c:v>42199.788999999997</c:v>
                </c:pt>
                <c:pt idx="39740">
                  <c:v>42199.830999999998</c:v>
                </c:pt>
                <c:pt idx="39741">
                  <c:v>42199.873</c:v>
                </c:pt>
                <c:pt idx="39742">
                  <c:v>42199.913999999997</c:v>
                </c:pt>
                <c:pt idx="39743">
                  <c:v>42199.957000000002</c:v>
                </c:pt>
                <c:pt idx="39744">
                  <c:v>42199.999000000003</c:v>
                </c:pt>
                <c:pt idx="39745">
                  <c:v>42200.04</c:v>
                </c:pt>
                <c:pt idx="39746">
                  <c:v>42200.080999999998</c:v>
                </c:pt>
                <c:pt idx="39747">
                  <c:v>42200.123</c:v>
                </c:pt>
                <c:pt idx="39748">
                  <c:v>42200.165000000001</c:v>
                </c:pt>
                <c:pt idx="39749">
                  <c:v>42200.205999999998</c:v>
                </c:pt>
                <c:pt idx="39750">
                  <c:v>42200.248</c:v>
                </c:pt>
                <c:pt idx="39751">
                  <c:v>42200.29</c:v>
                </c:pt>
                <c:pt idx="39752">
                  <c:v>42200.330999999998</c:v>
                </c:pt>
                <c:pt idx="39753">
                  <c:v>42200.373</c:v>
                </c:pt>
                <c:pt idx="39754">
                  <c:v>42200.415000000001</c:v>
                </c:pt>
                <c:pt idx="39755">
                  <c:v>42200.455999999998</c:v>
                </c:pt>
                <c:pt idx="39756">
                  <c:v>42200.498</c:v>
                </c:pt>
                <c:pt idx="39757">
                  <c:v>42200.538999999997</c:v>
                </c:pt>
                <c:pt idx="39758">
                  <c:v>42200.580999999998</c:v>
                </c:pt>
                <c:pt idx="39759">
                  <c:v>42200.623</c:v>
                </c:pt>
                <c:pt idx="39760">
                  <c:v>42200.665000000001</c:v>
                </c:pt>
                <c:pt idx="39761">
                  <c:v>42200.705999999998</c:v>
                </c:pt>
                <c:pt idx="39762">
                  <c:v>42200.747000000003</c:v>
                </c:pt>
                <c:pt idx="39763">
                  <c:v>42200.788999999997</c:v>
                </c:pt>
                <c:pt idx="39764">
                  <c:v>42200.832000000002</c:v>
                </c:pt>
                <c:pt idx="39765">
                  <c:v>42200.873</c:v>
                </c:pt>
                <c:pt idx="39766">
                  <c:v>42200.915000000001</c:v>
                </c:pt>
                <c:pt idx="39767">
                  <c:v>42200.955999999998</c:v>
                </c:pt>
                <c:pt idx="39768">
                  <c:v>42200.998</c:v>
                </c:pt>
                <c:pt idx="39769">
                  <c:v>42201.038999999997</c:v>
                </c:pt>
                <c:pt idx="39770">
                  <c:v>42201.082000000002</c:v>
                </c:pt>
                <c:pt idx="39771">
                  <c:v>42201.123</c:v>
                </c:pt>
                <c:pt idx="39772">
                  <c:v>42201.163999999997</c:v>
                </c:pt>
                <c:pt idx="39773">
                  <c:v>42201.207000000002</c:v>
                </c:pt>
                <c:pt idx="39774">
                  <c:v>42201.248</c:v>
                </c:pt>
                <c:pt idx="39775">
                  <c:v>42201.288999999997</c:v>
                </c:pt>
                <c:pt idx="39776">
                  <c:v>42201.332000000002</c:v>
                </c:pt>
                <c:pt idx="39777">
                  <c:v>42201.374000000003</c:v>
                </c:pt>
                <c:pt idx="39778">
                  <c:v>42201.415000000001</c:v>
                </c:pt>
                <c:pt idx="39779">
                  <c:v>42201.455999999998</c:v>
                </c:pt>
                <c:pt idx="39780">
                  <c:v>42201.499000000003</c:v>
                </c:pt>
                <c:pt idx="39781">
                  <c:v>42201.540999999997</c:v>
                </c:pt>
                <c:pt idx="39782">
                  <c:v>42201.580999999998</c:v>
                </c:pt>
                <c:pt idx="39783">
                  <c:v>42201.623</c:v>
                </c:pt>
                <c:pt idx="39784">
                  <c:v>42201.665000000001</c:v>
                </c:pt>
                <c:pt idx="39785">
                  <c:v>42201.705999999998</c:v>
                </c:pt>
                <c:pt idx="39786">
                  <c:v>42201.749000000003</c:v>
                </c:pt>
                <c:pt idx="39787">
                  <c:v>42201.79</c:v>
                </c:pt>
                <c:pt idx="39788">
                  <c:v>42201.830999999998</c:v>
                </c:pt>
                <c:pt idx="39789">
                  <c:v>42201.873</c:v>
                </c:pt>
                <c:pt idx="39790">
                  <c:v>42201.915000000001</c:v>
                </c:pt>
                <c:pt idx="39791">
                  <c:v>42201.955999999998</c:v>
                </c:pt>
                <c:pt idx="39792">
                  <c:v>42201.998</c:v>
                </c:pt>
                <c:pt idx="39793">
                  <c:v>42202.04</c:v>
                </c:pt>
                <c:pt idx="39794">
                  <c:v>42202.080999999998</c:v>
                </c:pt>
                <c:pt idx="39795">
                  <c:v>42202.123</c:v>
                </c:pt>
                <c:pt idx="39796">
                  <c:v>42202.163999999997</c:v>
                </c:pt>
                <c:pt idx="39797">
                  <c:v>42202.207000000002</c:v>
                </c:pt>
                <c:pt idx="39798">
                  <c:v>42202.248</c:v>
                </c:pt>
                <c:pt idx="39799">
                  <c:v>42202.29</c:v>
                </c:pt>
                <c:pt idx="39800">
                  <c:v>42202.330999999998</c:v>
                </c:pt>
                <c:pt idx="39801">
                  <c:v>42202.373</c:v>
                </c:pt>
                <c:pt idx="39802">
                  <c:v>42202.413999999997</c:v>
                </c:pt>
                <c:pt idx="39803">
                  <c:v>42202.455999999998</c:v>
                </c:pt>
                <c:pt idx="39804">
                  <c:v>42202.499000000003</c:v>
                </c:pt>
                <c:pt idx="39805">
                  <c:v>42202.54</c:v>
                </c:pt>
                <c:pt idx="39806">
                  <c:v>42202.582000000002</c:v>
                </c:pt>
                <c:pt idx="39807">
                  <c:v>42202.624000000003</c:v>
                </c:pt>
                <c:pt idx="39808">
                  <c:v>42202.665000000001</c:v>
                </c:pt>
                <c:pt idx="39809">
                  <c:v>42202.705999999998</c:v>
                </c:pt>
                <c:pt idx="39810">
                  <c:v>42202.748</c:v>
                </c:pt>
                <c:pt idx="39811">
                  <c:v>42202.788999999997</c:v>
                </c:pt>
                <c:pt idx="39812">
                  <c:v>42202.830999999998</c:v>
                </c:pt>
                <c:pt idx="39813">
                  <c:v>42202.872000000003</c:v>
                </c:pt>
                <c:pt idx="39814">
                  <c:v>42202.915000000001</c:v>
                </c:pt>
                <c:pt idx="39815">
                  <c:v>42202.957000000002</c:v>
                </c:pt>
                <c:pt idx="39816">
                  <c:v>42202.999000000003</c:v>
                </c:pt>
                <c:pt idx="39817">
                  <c:v>42203.040000000001</c:v>
                </c:pt>
                <c:pt idx="39818">
                  <c:v>42203.080999999998</c:v>
                </c:pt>
                <c:pt idx="39819">
                  <c:v>42203.123</c:v>
                </c:pt>
                <c:pt idx="39820">
                  <c:v>42203.163999999997</c:v>
                </c:pt>
                <c:pt idx="39821">
                  <c:v>42203.205999999998</c:v>
                </c:pt>
                <c:pt idx="39822">
                  <c:v>42203.249000000003</c:v>
                </c:pt>
                <c:pt idx="39823">
                  <c:v>42203.288999999997</c:v>
                </c:pt>
                <c:pt idx="39824">
                  <c:v>42203.330999999998</c:v>
                </c:pt>
                <c:pt idx="39825">
                  <c:v>42203.373</c:v>
                </c:pt>
                <c:pt idx="39826">
                  <c:v>42203.413999999997</c:v>
                </c:pt>
                <c:pt idx="39827">
                  <c:v>42203.457000000002</c:v>
                </c:pt>
                <c:pt idx="39828">
                  <c:v>42203.499000000003</c:v>
                </c:pt>
                <c:pt idx="39829">
                  <c:v>42203.54</c:v>
                </c:pt>
                <c:pt idx="39830">
                  <c:v>42203.582000000002</c:v>
                </c:pt>
                <c:pt idx="39831">
                  <c:v>42203.623</c:v>
                </c:pt>
                <c:pt idx="39832">
                  <c:v>42203.665000000001</c:v>
                </c:pt>
                <c:pt idx="39833">
                  <c:v>42203.705999999998</c:v>
                </c:pt>
                <c:pt idx="39834">
                  <c:v>42203.749000000003</c:v>
                </c:pt>
                <c:pt idx="39835">
                  <c:v>42203.79</c:v>
                </c:pt>
                <c:pt idx="39836">
                  <c:v>42203.830999999998</c:v>
                </c:pt>
                <c:pt idx="39837">
                  <c:v>42203.874000000003</c:v>
                </c:pt>
                <c:pt idx="39838">
                  <c:v>42203.913999999997</c:v>
                </c:pt>
                <c:pt idx="39839">
                  <c:v>42203.955999999998</c:v>
                </c:pt>
                <c:pt idx="39840">
                  <c:v>42203.998</c:v>
                </c:pt>
                <c:pt idx="39841">
                  <c:v>42204.038999999997</c:v>
                </c:pt>
                <c:pt idx="39842">
                  <c:v>42204.080999999998</c:v>
                </c:pt>
                <c:pt idx="39843">
                  <c:v>42204.123</c:v>
                </c:pt>
                <c:pt idx="39844">
                  <c:v>42204.165000000001</c:v>
                </c:pt>
                <c:pt idx="39845">
                  <c:v>42204.205999999998</c:v>
                </c:pt>
                <c:pt idx="39846">
                  <c:v>42204.247000000003</c:v>
                </c:pt>
                <c:pt idx="39847">
                  <c:v>42204.288999999997</c:v>
                </c:pt>
                <c:pt idx="39848">
                  <c:v>42204.330999999998</c:v>
                </c:pt>
                <c:pt idx="39849">
                  <c:v>42204.373</c:v>
                </c:pt>
                <c:pt idx="39850">
                  <c:v>42204.413999999997</c:v>
                </c:pt>
                <c:pt idx="39851">
                  <c:v>42204.457000000002</c:v>
                </c:pt>
                <c:pt idx="39852">
                  <c:v>42204.498</c:v>
                </c:pt>
                <c:pt idx="39853">
                  <c:v>42204.540999999997</c:v>
                </c:pt>
                <c:pt idx="39854">
                  <c:v>42204.582000000002</c:v>
                </c:pt>
                <c:pt idx="39855">
                  <c:v>42204.623</c:v>
                </c:pt>
                <c:pt idx="39856">
                  <c:v>42204.665000000001</c:v>
                </c:pt>
                <c:pt idx="39857">
                  <c:v>42204.705999999998</c:v>
                </c:pt>
                <c:pt idx="39858">
                  <c:v>42204.748</c:v>
                </c:pt>
                <c:pt idx="39859">
                  <c:v>42204.788999999997</c:v>
                </c:pt>
                <c:pt idx="39860">
                  <c:v>42204.830999999998</c:v>
                </c:pt>
                <c:pt idx="39861">
                  <c:v>42204.874000000003</c:v>
                </c:pt>
                <c:pt idx="39862">
                  <c:v>42204.915999999997</c:v>
                </c:pt>
                <c:pt idx="39863">
                  <c:v>42204.955999999998</c:v>
                </c:pt>
                <c:pt idx="39864">
                  <c:v>42204.998</c:v>
                </c:pt>
                <c:pt idx="39865">
                  <c:v>42205.04</c:v>
                </c:pt>
                <c:pt idx="39866">
                  <c:v>42205.080999999998</c:v>
                </c:pt>
                <c:pt idx="39867">
                  <c:v>42205.123</c:v>
                </c:pt>
                <c:pt idx="39868">
                  <c:v>42205.165000000001</c:v>
                </c:pt>
                <c:pt idx="39869">
                  <c:v>42205.205999999998</c:v>
                </c:pt>
                <c:pt idx="39870">
                  <c:v>42205.248</c:v>
                </c:pt>
                <c:pt idx="39871">
                  <c:v>42205.288999999997</c:v>
                </c:pt>
                <c:pt idx="39872">
                  <c:v>42205.330999999998</c:v>
                </c:pt>
                <c:pt idx="39873">
                  <c:v>42205.373</c:v>
                </c:pt>
                <c:pt idx="39874">
                  <c:v>42205.413999999997</c:v>
                </c:pt>
                <c:pt idx="39875">
                  <c:v>42205.457000000002</c:v>
                </c:pt>
                <c:pt idx="39876">
                  <c:v>42205.499000000003</c:v>
                </c:pt>
                <c:pt idx="39877">
                  <c:v>42205.54</c:v>
                </c:pt>
                <c:pt idx="39878">
                  <c:v>42205.580999999998</c:v>
                </c:pt>
                <c:pt idx="39879">
                  <c:v>42205.622000000003</c:v>
                </c:pt>
                <c:pt idx="39880">
                  <c:v>42205.665000000001</c:v>
                </c:pt>
                <c:pt idx="39881">
                  <c:v>42205.705999999998</c:v>
                </c:pt>
                <c:pt idx="39882">
                  <c:v>42205.748</c:v>
                </c:pt>
                <c:pt idx="39883">
                  <c:v>42205.79</c:v>
                </c:pt>
                <c:pt idx="39884">
                  <c:v>42205.832000000002</c:v>
                </c:pt>
                <c:pt idx="39885">
                  <c:v>42205.873</c:v>
                </c:pt>
                <c:pt idx="39886">
                  <c:v>42205.913999999997</c:v>
                </c:pt>
                <c:pt idx="39887">
                  <c:v>42205.957000000002</c:v>
                </c:pt>
                <c:pt idx="39888">
                  <c:v>42205.998</c:v>
                </c:pt>
                <c:pt idx="39889">
                  <c:v>42206.04</c:v>
                </c:pt>
                <c:pt idx="39890">
                  <c:v>42206.080999999998</c:v>
                </c:pt>
                <c:pt idx="39891">
                  <c:v>42206.123</c:v>
                </c:pt>
                <c:pt idx="39892">
                  <c:v>42206.165000000001</c:v>
                </c:pt>
                <c:pt idx="39893">
                  <c:v>42206.205999999998</c:v>
                </c:pt>
                <c:pt idx="39894">
                  <c:v>42206.248</c:v>
                </c:pt>
                <c:pt idx="39895">
                  <c:v>42206.288999999997</c:v>
                </c:pt>
                <c:pt idx="39896">
                  <c:v>42206.330999999998</c:v>
                </c:pt>
                <c:pt idx="39897">
                  <c:v>42206.372000000003</c:v>
                </c:pt>
                <c:pt idx="39898">
                  <c:v>42206.413999999997</c:v>
                </c:pt>
                <c:pt idx="39899">
                  <c:v>42206.455999999998</c:v>
                </c:pt>
                <c:pt idx="39900">
                  <c:v>42206.498</c:v>
                </c:pt>
                <c:pt idx="39901">
                  <c:v>42206.54</c:v>
                </c:pt>
                <c:pt idx="39902">
                  <c:v>42206.580999999998</c:v>
                </c:pt>
                <c:pt idx="39903">
                  <c:v>42206.624000000003</c:v>
                </c:pt>
                <c:pt idx="39904">
                  <c:v>42206.665000000001</c:v>
                </c:pt>
                <c:pt idx="39905">
                  <c:v>42206.705999999998</c:v>
                </c:pt>
                <c:pt idx="39906">
                  <c:v>42206.748</c:v>
                </c:pt>
                <c:pt idx="39907">
                  <c:v>42206.79</c:v>
                </c:pt>
                <c:pt idx="39908">
                  <c:v>42206.830999999998</c:v>
                </c:pt>
                <c:pt idx="39909">
                  <c:v>42206.873</c:v>
                </c:pt>
                <c:pt idx="39910">
                  <c:v>42206.915000000001</c:v>
                </c:pt>
                <c:pt idx="39911">
                  <c:v>42206.955999999998</c:v>
                </c:pt>
                <c:pt idx="39912">
                  <c:v>42206.997000000003</c:v>
                </c:pt>
                <c:pt idx="39913">
                  <c:v>42207.040000000001</c:v>
                </c:pt>
                <c:pt idx="39914">
                  <c:v>42207.080999999998</c:v>
                </c:pt>
                <c:pt idx="39915">
                  <c:v>42207.124000000003</c:v>
                </c:pt>
                <c:pt idx="39916">
                  <c:v>42207.163999999997</c:v>
                </c:pt>
                <c:pt idx="39917">
                  <c:v>42207.205999999998</c:v>
                </c:pt>
                <c:pt idx="39918">
                  <c:v>42207.248</c:v>
                </c:pt>
                <c:pt idx="39919">
                  <c:v>42207.288999999997</c:v>
                </c:pt>
                <c:pt idx="39920">
                  <c:v>42207.330999999998</c:v>
                </c:pt>
                <c:pt idx="39921">
                  <c:v>42207.373</c:v>
                </c:pt>
                <c:pt idx="39922">
                  <c:v>42207.415000000001</c:v>
                </c:pt>
                <c:pt idx="39923">
                  <c:v>42207.455999999998</c:v>
                </c:pt>
                <c:pt idx="39924">
                  <c:v>42207.498</c:v>
                </c:pt>
                <c:pt idx="39925">
                  <c:v>42207.54</c:v>
                </c:pt>
                <c:pt idx="39926">
                  <c:v>42207.580999999998</c:v>
                </c:pt>
                <c:pt idx="39927">
                  <c:v>42207.622000000003</c:v>
                </c:pt>
                <c:pt idx="39928">
                  <c:v>42207.665999999997</c:v>
                </c:pt>
                <c:pt idx="39929">
                  <c:v>42207.705999999998</c:v>
                </c:pt>
                <c:pt idx="39930">
                  <c:v>42207.748</c:v>
                </c:pt>
                <c:pt idx="39931">
                  <c:v>42207.79</c:v>
                </c:pt>
                <c:pt idx="39932">
                  <c:v>42207.830999999998</c:v>
                </c:pt>
                <c:pt idx="39933">
                  <c:v>42207.873</c:v>
                </c:pt>
                <c:pt idx="39934">
                  <c:v>42207.915000000001</c:v>
                </c:pt>
                <c:pt idx="39935">
                  <c:v>42207.955999999998</c:v>
                </c:pt>
                <c:pt idx="39936">
                  <c:v>42207.999000000003</c:v>
                </c:pt>
                <c:pt idx="39937">
                  <c:v>42208.038999999997</c:v>
                </c:pt>
                <c:pt idx="39938">
                  <c:v>42208.082000000002</c:v>
                </c:pt>
                <c:pt idx="39939">
                  <c:v>42208.124000000003</c:v>
                </c:pt>
                <c:pt idx="39940">
                  <c:v>42208.165000000001</c:v>
                </c:pt>
                <c:pt idx="39941">
                  <c:v>42208.205999999998</c:v>
                </c:pt>
                <c:pt idx="39942">
                  <c:v>42208.248</c:v>
                </c:pt>
                <c:pt idx="39943">
                  <c:v>42208.290999999997</c:v>
                </c:pt>
                <c:pt idx="39944">
                  <c:v>42208.330999999998</c:v>
                </c:pt>
                <c:pt idx="39945">
                  <c:v>42208.372000000003</c:v>
                </c:pt>
                <c:pt idx="39946">
                  <c:v>42208.415000000001</c:v>
                </c:pt>
                <c:pt idx="39947">
                  <c:v>42208.457000000002</c:v>
                </c:pt>
                <c:pt idx="39948">
                  <c:v>42208.498</c:v>
                </c:pt>
                <c:pt idx="39949">
                  <c:v>42208.538999999997</c:v>
                </c:pt>
                <c:pt idx="39950">
                  <c:v>42208.580999999998</c:v>
                </c:pt>
                <c:pt idx="39951">
                  <c:v>42208.624000000003</c:v>
                </c:pt>
                <c:pt idx="39952">
                  <c:v>42208.665000000001</c:v>
                </c:pt>
                <c:pt idx="39953">
                  <c:v>42208.705999999998</c:v>
                </c:pt>
                <c:pt idx="39954">
                  <c:v>42208.748</c:v>
                </c:pt>
                <c:pt idx="39955">
                  <c:v>42208.79</c:v>
                </c:pt>
                <c:pt idx="39956">
                  <c:v>42208.832000000002</c:v>
                </c:pt>
                <c:pt idx="39957">
                  <c:v>42208.873</c:v>
                </c:pt>
                <c:pt idx="39958">
                  <c:v>42208.913999999997</c:v>
                </c:pt>
                <c:pt idx="39959">
                  <c:v>42208.957000000002</c:v>
                </c:pt>
                <c:pt idx="39960">
                  <c:v>42208.998</c:v>
                </c:pt>
                <c:pt idx="39961">
                  <c:v>42209.038999999997</c:v>
                </c:pt>
                <c:pt idx="39962">
                  <c:v>42209.082999999999</c:v>
                </c:pt>
                <c:pt idx="39963">
                  <c:v>42209.123</c:v>
                </c:pt>
                <c:pt idx="39964">
                  <c:v>42209.165999999997</c:v>
                </c:pt>
                <c:pt idx="39965">
                  <c:v>42209.207999999999</c:v>
                </c:pt>
                <c:pt idx="39966">
                  <c:v>42209.248</c:v>
                </c:pt>
                <c:pt idx="39967">
                  <c:v>42209.290999999997</c:v>
                </c:pt>
                <c:pt idx="39968">
                  <c:v>42209.332000000002</c:v>
                </c:pt>
                <c:pt idx="39969">
                  <c:v>42209.372000000003</c:v>
                </c:pt>
                <c:pt idx="39970">
                  <c:v>42209.415000000001</c:v>
                </c:pt>
                <c:pt idx="39971">
                  <c:v>42209.457000000002</c:v>
                </c:pt>
                <c:pt idx="39972">
                  <c:v>42209.498</c:v>
                </c:pt>
                <c:pt idx="39973">
                  <c:v>42209.538999999997</c:v>
                </c:pt>
                <c:pt idx="39974">
                  <c:v>42209.580999999998</c:v>
                </c:pt>
                <c:pt idx="39975">
                  <c:v>42209.623</c:v>
                </c:pt>
                <c:pt idx="39976">
                  <c:v>42209.665000000001</c:v>
                </c:pt>
                <c:pt idx="39977">
                  <c:v>42209.707000000002</c:v>
                </c:pt>
                <c:pt idx="39978">
                  <c:v>42209.748</c:v>
                </c:pt>
                <c:pt idx="39979">
                  <c:v>42209.788999999997</c:v>
                </c:pt>
                <c:pt idx="39980">
                  <c:v>42209.832000000002</c:v>
                </c:pt>
                <c:pt idx="39981">
                  <c:v>42209.873</c:v>
                </c:pt>
                <c:pt idx="39982">
                  <c:v>42209.913999999997</c:v>
                </c:pt>
                <c:pt idx="39983">
                  <c:v>42209.957000000002</c:v>
                </c:pt>
                <c:pt idx="39984">
                  <c:v>42209.999000000003</c:v>
                </c:pt>
                <c:pt idx="39985">
                  <c:v>42210.040999999997</c:v>
                </c:pt>
                <c:pt idx="39986">
                  <c:v>42210.080999999998</c:v>
                </c:pt>
                <c:pt idx="39987">
                  <c:v>42210.123</c:v>
                </c:pt>
                <c:pt idx="39988">
                  <c:v>42210.165000000001</c:v>
                </c:pt>
                <c:pt idx="39989">
                  <c:v>42210.205999999998</c:v>
                </c:pt>
                <c:pt idx="39990">
                  <c:v>42210.249000000003</c:v>
                </c:pt>
                <c:pt idx="39991">
                  <c:v>42210.29</c:v>
                </c:pt>
                <c:pt idx="39992">
                  <c:v>42210.332000000002</c:v>
                </c:pt>
                <c:pt idx="39993">
                  <c:v>42210.373</c:v>
                </c:pt>
                <c:pt idx="39994">
                  <c:v>42210.415000000001</c:v>
                </c:pt>
                <c:pt idx="39995">
                  <c:v>42210.457999999999</c:v>
                </c:pt>
                <c:pt idx="39996">
                  <c:v>42210.498</c:v>
                </c:pt>
                <c:pt idx="39997">
                  <c:v>42210.540999999997</c:v>
                </c:pt>
                <c:pt idx="39998">
                  <c:v>42210.580999999998</c:v>
                </c:pt>
                <c:pt idx="39999">
                  <c:v>42210.624000000003</c:v>
                </c:pt>
                <c:pt idx="40000">
                  <c:v>42210.665000000001</c:v>
                </c:pt>
                <c:pt idx="40001">
                  <c:v>42210.705999999998</c:v>
                </c:pt>
                <c:pt idx="40002">
                  <c:v>42210.748</c:v>
                </c:pt>
                <c:pt idx="40003">
                  <c:v>42210.79</c:v>
                </c:pt>
                <c:pt idx="40004">
                  <c:v>42210.832000000002</c:v>
                </c:pt>
                <c:pt idx="40005">
                  <c:v>42210.873</c:v>
                </c:pt>
                <c:pt idx="40006">
                  <c:v>42210.915999999997</c:v>
                </c:pt>
                <c:pt idx="40007">
                  <c:v>42210.957000000002</c:v>
                </c:pt>
                <c:pt idx="40008">
                  <c:v>42210.998</c:v>
                </c:pt>
                <c:pt idx="40009">
                  <c:v>42211.038999999997</c:v>
                </c:pt>
                <c:pt idx="40010">
                  <c:v>42211.080999999998</c:v>
                </c:pt>
                <c:pt idx="40011">
                  <c:v>42211.123</c:v>
                </c:pt>
                <c:pt idx="40012">
                  <c:v>42211.165999999997</c:v>
                </c:pt>
                <c:pt idx="40013">
                  <c:v>42211.207000000002</c:v>
                </c:pt>
                <c:pt idx="40014">
                  <c:v>42211.248</c:v>
                </c:pt>
                <c:pt idx="40015">
                  <c:v>42211.29</c:v>
                </c:pt>
                <c:pt idx="40016">
                  <c:v>42211.332000000002</c:v>
                </c:pt>
                <c:pt idx="40017">
                  <c:v>42211.373</c:v>
                </c:pt>
                <c:pt idx="40018">
                  <c:v>42211.415000000001</c:v>
                </c:pt>
                <c:pt idx="40019">
                  <c:v>42211.457000000002</c:v>
                </c:pt>
                <c:pt idx="40020">
                  <c:v>42211.499000000003</c:v>
                </c:pt>
                <c:pt idx="40021">
                  <c:v>42211.540999999997</c:v>
                </c:pt>
                <c:pt idx="40022">
                  <c:v>42211.582000000002</c:v>
                </c:pt>
                <c:pt idx="40023">
                  <c:v>42211.624000000003</c:v>
                </c:pt>
                <c:pt idx="40024">
                  <c:v>42211.665000000001</c:v>
                </c:pt>
                <c:pt idx="40025">
                  <c:v>42211.707000000002</c:v>
                </c:pt>
                <c:pt idx="40026">
                  <c:v>42211.748</c:v>
                </c:pt>
                <c:pt idx="40027">
                  <c:v>42211.79</c:v>
                </c:pt>
                <c:pt idx="40028">
                  <c:v>42211.830999999998</c:v>
                </c:pt>
                <c:pt idx="40029">
                  <c:v>42211.874000000003</c:v>
                </c:pt>
                <c:pt idx="40030">
                  <c:v>42211.915000000001</c:v>
                </c:pt>
                <c:pt idx="40031">
                  <c:v>42211.955999999998</c:v>
                </c:pt>
                <c:pt idx="40032">
                  <c:v>42211.998</c:v>
                </c:pt>
                <c:pt idx="40033">
                  <c:v>42212.04</c:v>
                </c:pt>
                <c:pt idx="40034">
                  <c:v>42212.080999999998</c:v>
                </c:pt>
                <c:pt idx="40035">
                  <c:v>42212.122000000003</c:v>
                </c:pt>
                <c:pt idx="40036">
                  <c:v>42212.165999999997</c:v>
                </c:pt>
                <c:pt idx="40037">
                  <c:v>42212.207999999999</c:v>
                </c:pt>
                <c:pt idx="40038">
                  <c:v>42212.248</c:v>
                </c:pt>
                <c:pt idx="40039">
                  <c:v>42212.290999999997</c:v>
                </c:pt>
                <c:pt idx="40040">
                  <c:v>42212.332000000002</c:v>
                </c:pt>
                <c:pt idx="40041">
                  <c:v>42212.373</c:v>
                </c:pt>
                <c:pt idx="40042">
                  <c:v>42212.415000000001</c:v>
                </c:pt>
                <c:pt idx="40043">
                  <c:v>42212.457000000002</c:v>
                </c:pt>
                <c:pt idx="40044">
                  <c:v>42212.498</c:v>
                </c:pt>
                <c:pt idx="40045">
                  <c:v>42212.538999999997</c:v>
                </c:pt>
                <c:pt idx="40046">
                  <c:v>42212.580999999998</c:v>
                </c:pt>
                <c:pt idx="40047">
                  <c:v>42212.623</c:v>
                </c:pt>
                <c:pt idx="40048">
                  <c:v>42212.665000000001</c:v>
                </c:pt>
                <c:pt idx="40049">
                  <c:v>42212.707000000002</c:v>
                </c:pt>
                <c:pt idx="40050">
                  <c:v>42212.748</c:v>
                </c:pt>
                <c:pt idx="40051">
                  <c:v>42212.788999999997</c:v>
                </c:pt>
                <c:pt idx="40052">
                  <c:v>42212.832000000002</c:v>
                </c:pt>
                <c:pt idx="40053">
                  <c:v>42212.874000000003</c:v>
                </c:pt>
                <c:pt idx="40054">
                  <c:v>42212.915000000001</c:v>
                </c:pt>
                <c:pt idx="40055">
                  <c:v>42212.957000000002</c:v>
                </c:pt>
                <c:pt idx="40056">
                  <c:v>42212.997000000003</c:v>
                </c:pt>
                <c:pt idx="40057">
                  <c:v>42213.04</c:v>
                </c:pt>
                <c:pt idx="40058">
                  <c:v>42213.082000000002</c:v>
                </c:pt>
                <c:pt idx="40059">
                  <c:v>42213.124000000003</c:v>
                </c:pt>
                <c:pt idx="40060">
                  <c:v>42213.165000000001</c:v>
                </c:pt>
                <c:pt idx="40061">
                  <c:v>42213.207000000002</c:v>
                </c:pt>
                <c:pt idx="40062">
                  <c:v>42213.248</c:v>
                </c:pt>
                <c:pt idx="40063">
                  <c:v>42213.288999999997</c:v>
                </c:pt>
                <c:pt idx="40064">
                  <c:v>42213.332999999999</c:v>
                </c:pt>
                <c:pt idx="40065">
                  <c:v>42213.373</c:v>
                </c:pt>
                <c:pt idx="40066">
                  <c:v>42213.415999999997</c:v>
                </c:pt>
                <c:pt idx="40067">
                  <c:v>42213.457000000002</c:v>
                </c:pt>
                <c:pt idx="40068">
                  <c:v>42213.498</c:v>
                </c:pt>
                <c:pt idx="40069">
                  <c:v>42213.538999999997</c:v>
                </c:pt>
                <c:pt idx="40070">
                  <c:v>42213.580999999998</c:v>
                </c:pt>
                <c:pt idx="40071">
                  <c:v>42213.623</c:v>
                </c:pt>
                <c:pt idx="40072">
                  <c:v>42213.665000000001</c:v>
                </c:pt>
                <c:pt idx="40073">
                  <c:v>42213.707000000002</c:v>
                </c:pt>
                <c:pt idx="40074">
                  <c:v>42213.747000000003</c:v>
                </c:pt>
                <c:pt idx="40075">
                  <c:v>42213.788999999997</c:v>
                </c:pt>
                <c:pt idx="40076">
                  <c:v>42213.832000000002</c:v>
                </c:pt>
                <c:pt idx="40077">
                  <c:v>42213.873</c:v>
                </c:pt>
                <c:pt idx="40078">
                  <c:v>42213.915999999997</c:v>
                </c:pt>
                <c:pt idx="40079">
                  <c:v>42213.957000000002</c:v>
                </c:pt>
                <c:pt idx="40080">
                  <c:v>42213.998</c:v>
                </c:pt>
                <c:pt idx="40081">
                  <c:v>42214.040999999997</c:v>
                </c:pt>
                <c:pt idx="40082">
                  <c:v>42214.080999999998</c:v>
                </c:pt>
                <c:pt idx="40083">
                  <c:v>42214.123</c:v>
                </c:pt>
                <c:pt idx="40084">
                  <c:v>42214.165000000001</c:v>
                </c:pt>
                <c:pt idx="40085">
                  <c:v>42214.207000000002</c:v>
                </c:pt>
                <c:pt idx="40086">
                  <c:v>42214.248</c:v>
                </c:pt>
                <c:pt idx="40087">
                  <c:v>42214.288999999997</c:v>
                </c:pt>
                <c:pt idx="40088">
                  <c:v>42214.332000000002</c:v>
                </c:pt>
                <c:pt idx="40089">
                  <c:v>42214.374000000003</c:v>
                </c:pt>
                <c:pt idx="40090">
                  <c:v>42214.415000000001</c:v>
                </c:pt>
                <c:pt idx="40091">
                  <c:v>42214.455999999998</c:v>
                </c:pt>
                <c:pt idx="40092">
                  <c:v>42214.498</c:v>
                </c:pt>
                <c:pt idx="40093">
                  <c:v>42214.54</c:v>
                </c:pt>
                <c:pt idx="40094">
                  <c:v>42214.580999999998</c:v>
                </c:pt>
                <c:pt idx="40095">
                  <c:v>42214.623</c:v>
                </c:pt>
                <c:pt idx="40096">
                  <c:v>42214.665000000001</c:v>
                </c:pt>
                <c:pt idx="40097">
                  <c:v>42214.705999999998</c:v>
                </c:pt>
                <c:pt idx="40098">
                  <c:v>42214.749000000003</c:v>
                </c:pt>
                <c:pt idx="40099">
                  <c:v>42214.79</c:v>
                </c:pt>
                <c:pt idx="40100">
                  <c:v>42214.830999999998</c:v>
                </c:pt>
                <c:pt idx="40101">
                  <c:v>42214.873</c:v>
                </c:pt>
                <c:pt idx="40102">
                  <c:v>42214.915000000001</c:v>
                </c:pt>
                <c:pt idx="40103">
                  <c:v>42214.957000000002</c:v>
                </c:pt>
                <c:pt idx="40104">
                  <c:v>42214.998</c:v>
                </c:pt>
                <c:pt idx="40105">
                  <c:v>42215.040999999997</c:v>
                </c:pt>
                <c:pt idx="40106">
                  <c:v>42215.080999999998</c:v>
                </c:pt>
                <c:pt idx="40107">
                  <c:v>42215.123</c:v>
                </c:pt>
                <c:pt idx="40108">
                  <c:v>42215.165000000001</c:v>
                </c:pt>
                <c:pt idx="40109">
                  <c:v>42215.205999999998</c:v>
                </c:pt>
                <c:pt idx="40110">
                  <c:v>42215.247000000003</c:v>
                </c:pt>
                <c:pt idx="40111">
                  <c:v>42215.29</c:v>
                </c:pt>
                <c:pt idx="40112">
                  <c:v>42215.330999999998</c:v>
                </c:pt>
                <c:pt idx="40113">
                  <c:v>42215.373</c:v>
                </c:pt>
                <c:pt idx="40114">
                  <c:v>42215.415999999997</c:v>
                </c:pt>
                <c:pt idx="40115">
                  <c:v>42215.455999999998</c:v>
                </c:pt>
                <c:pt idx="40116">
                  <c:v>42215.498</c:v>
                </c:pt>
                <c:pt idx="40117">
                  <c:v>42215.54</c:v>
                </c:pt>
                <c:pt idx="40118">
                  <c:v>42215.582000000002</c:v>
                </c:pt>
                <c:pt idx="40119">
                  <c:v>42215.624000000003</c:v>
                </c:pt>
                <c:pt idx="40120">
                  <c:v>42215.665000000001</c:v>
                </c:pt>
                <c:pt idx="40121">
                  <c:v>42215.705999999998</c:v>
                </c:pt>
                <c:pt idx="40122">
                  <c:v>42215.747000000003</c:v>
                </c:pt>
                <c:pt idx="40123">
                  <c:v>42215.79</c:v>
                </c:pt>
                <c:pt idx="40124">
                  <c:v>42215.830999999998</c:v>
                </c:pt>
                <c:pt idx="40125">
                  <c:v>42215.874000000003</c:v>
                </c:pt>
                <c:pt idx="40126">
                  <c:v>42215.915000000001</c:v>
                </c:pt>
                <c:pt idx="40127">
                  <c:v>42215.955999999998</c:v>
                </c:pt>
                <c:pt idx="40128">
                  <c:v>42215.999000000003</c:v>
                </c:pt>
                <c:pt idx="40129">
                  <c:v>42216.04</c:v>
                </c:pt>
                <c:pt idx="40130">
                  <c:v>42216.080999999998</c:v>
                </c:pt>
                <c:pt idx="40131">
                  <c:v>42216.122000000003</c:v>
                </c:pt>
                <c:pt idx="40132">
                  <c:v>42216.163999999997</c:v>
                </c:pt>
                <c:pt idx="40133">
                  <c:v>42216.207000000002</c:v>
                </c:pt>
                <c:pt idx="40134">
                  <c:v>42216.247000000003</c:v>
                </c:pt>
                <c:pt idx="40135">
                  <c:v>42216.29</c:v>
                </c:pt>
                <c:pt idx="40136">
                  <c:v>42216.330999999998</c:v>
                </c:pt>
                <c:pt idx="40137">
                  <c:v>42216.374000000003</c:v>
                </c:pt>
                <c:pt idx="40138">
                  <c:v>42216.413999999997</c:v>
                </c:pt>
                <c:pt idx="40139">
                  <c:v>42216.455999999998</c:v>
                </c:pt>
                <c:pt idx="40140">
                  <c:v>42216.497000000003</c:v>
                </c:pt>
                <c:pt idx="40141">
                  <c:v>42216.538999999997</c:v>
                </c:pt>
                <c:pt idx="40142">
                  <c:v>42216.582000000002</c:v>
                </c:pt>
                <c:pt idx="40143">
                  <c:v>42216.624000000003</c:v>
                </c:pt>
                <c:pt idx="40144">
                  <c:v>42216.665000000001</c:v>
                </c:pt>
                <c:pt idx="40145">
                  <c:v>42216.705999999998</c:v>
                </c:pt>
                <c:pt idx="40146">
                  <c:v>42216.748</c:v>
                </c:pt>
                <c:pt idx="40147">
                  <c:v>42216.79</c:v>
                </c:pt>
                <c:pt idx="40148">
                  <c:v>42216.830999999998</c:v>
                </c:pt>
                <c:pt idx="40149">
                  <c:v>42216.873</c:v>
                </c:pt>
                <c:pt idx="40150">
                  <c:v>42216.915999999997</c:v>
                </c:pt>
                <c:pt idx="40151">
                  <c:v>42216.955999999998</c:v>
                </c:pt>
                <c:pt idx="40152">
                  <c:v>42216.999000000003</c:v>
                </c:pt>
                <c:pt idx="40153">
                  <c:v>42217.04</c:v>
                </c:pt>
                <c:pt idx="40154">
                  <c:v>42217.082000000002</c:v>
                </c:pt>
                <c:pt idx="40155">
                  <c:v>42217.124000000003</c:v>
                </c:pt>
                <c:pt idx="40156">
                  <c:v>42217.165000000001</c:v>
                </c:pt>
                <c:pt idx="40157">
                  <c:v>42217.205999999998</c:v>
                </c:pt>
                <c:pt idx="40158">
                  <c:v>42217.248</c:v>
                </c:pt>
                <c:pt idx="40159">
                  <c:v>42217.288999999997</c:v>
                </c:pt>
                <c:pt idx="40160">
                  <c:v>42217.330999999998</c:v>
                </c:pt>
                <c:pt idx="40161">
                  <c:v>42217.374000000003</c:v>
                </c:pt>
                <c:pt idx="40162">
                  <c:v>42217.415000000001</c:v>
                </c:pt>
                <c:pt idx="40163">
                  <c:v>42217.455999999998</c:v>
                </c:pt>
                <c:pt idx="40164">
                  <c:v>42217.498</c:v>
                </c:pt>
                <c:pt idx="40165">
                  <c:v>42217.54</c:v>
                </c:pt>
                <c:pt idx="40166">
                  <c:v>42217.582000000002</c:v>
                </c:pt>
                <c:pt idx="40167">
                  <c:v>42217.623</c:v>
                </c:pt>
                <c:pt idx="40168">
                  <c:v>42217.665000000001</c:v>
                </c:pt>
                <c:pt idx="40169">
                  <c:v>42217.707000000002</c:v>
                </c:pt>
                <c:pt idx="40170">
                  <c:v>42217.748</c:v>
                </c:pt>
                <c:pt idx="40171">
                  <c:v>42217.788999999997</c:v>
                </c:pt>
                <c:pt idx="40172">
                  <c:v>42217.830999999998</c:v>
                </c:pt>
                <c:pt idx="40173">
                  <c:v>42217.874000000003</c:v>
                </c:pt>
                <c:pt idx="40174">
                  <c:v>42217.915000000001</c:v>
                </c:pt>
                <c:pt idx="40175">
                  <c:v>42217.957000000002</c:v>
                </c:pt>
                <c:pt idx="40176">
                  <c:v>42217.999000000003</c:v>
                </c:pt>
                <c:pt idx="40177">
                  <c:v>42218.04</c:v>
                </c:pt>
                <c:pt idx="40178">
                  <c:v>42218.082000000002</c:v>
                </c:pt>
                <c:pt idx="40179">
                  <c:v>42218.123</c:v>
                </c:pt>
                <c:pt idx="40180">
                  <c:v>42218.165000000001</c:v>
                </c:pt>
                <c:pt idx="40181">
                  <c:v>42218.207000000002</c:v>
                </c:pt>
                <c:pt idx="40182">
                  <c:v>42218.248</c:v>
                </c:pt>
                <c:pt idx="40183">
                  <c:v>42218.288999999997</c:v>
                </c:pt>
                <c:pt idx="40184">
                  <c:v>42218.332000000002</c:v>
                </c:pt>
                <c:pt idx="40185">
                  <c:v>42218.373</c:v>
                </c:pt>
                <c:pt idx="40186">
                  <c:v>42218.415999999997</c:v>
                </c:pt>
                <c:pt idx="40187">
                  <c:v>42218.455999999998</c:v>
                </c:pt>
                <c:pt idx="40188">
                  <c:v>42218.498</c:v>
                </c:pt>
                <c:pt idx="40189">
                  <c:v>42218.54</c:v>
                </c:pt>
                <c:pt idx="40190">
                  <c:v>42218.582000000002</c:v>
                </c:pt>
                <c:pt idx="40191">
                  <c:v>42218.623</c:v>
                </c:pt>
                <c:pt idx="40192">
                  <c:v>42218.665000000001</c:v>
                </c:pt>
                <c:pt idx="40193">
                  <c:v>42218.707000000002</c:v>
                </c:pt>
                <c:pt idx="40194">
                  <c:v>42218.749000000003</c:v>
                </c:pt>
                <c:pt idx="40195">
                  <c:v>42218.790999999997</c:v>
                </c:pt>
                <c:pt idx="40196">
                  <c:v>42218.832999999999</c:v>
                </c:pt>
                <c:pt idx="40197">
                  <c:v>42218.873</c:v>
                </c:pt>
                <c:pt idx="40198">
                  <c:v>42218.915999999997</c:v>
                </c:pt>
                <c:pt idx="40199">
                  <c:v>42218.957000000002</c:v>
                </c:pt>
                <c:pt idx="40200">
                  <c:v>42218.998</c:v>
                </c:pt>
                <c:pt idx="40201">
                  <c:v>42219.038999999997</c:v>
                </c:pt>
                <c:pt idx="40202">
                  <c:v>42219.082000000002</c:v>
                </c:pt>
                <c:pt idx="40203">
                  <c:v>42219.123</c:v>
                </c:pt>
                <c:pt idx="40204">
                  <c:v>42219.165000000001</c:v>
                </c:pt>
                <c:pt idx="40205">
                  <c:v>42219.207000000002</c:v>
                </c:pt>
                <c:pt idx="40206">
                  <c:v>42219.249000000003</c:v>
                </c:pt>
                <c:pt idx="40207">
                  <c:v>42219.29</c:v>
                </c:pt>
                <c:pt idx="40208">
                  <c:v>42219.330999999998</c:v>
                </c:pt>
                <c:pt idx="40209">
                  <c:v>42219.372000000003</c:v>
                </c:pt>
                <c:pt idx="40210">
                  <c:v>42219.415999999997</c:v>
                </c:pt>
                <c:pt idx="40211">
                  <c:v>42219.457000000002</c:v>
                </c:pt>
                <c:pt idx="40212">
                  <c:v>42219.498</c:v>
                </c:pt>
                <c:pt idx="40213">
                  <c:v>42219.538999999997</c:v>
                </c:pt>
                <c:pt idx="40214">
                  <c:v>42219.582000000002</c:v>
                </c:pt>
                <c:pt idx="40215">
                  <c:v>42219.623</c:v>
                </c:pt>
                <c:pt idx="40216">
                  <c:v>42219.665000000001</c:v>
                </c:pt>
                <c:pt idx="40217">
                  <c:v>42219.705999999998</c:v>
                </c:pt>
                <c:pt idx="40218">
                  <c:v>42219.748</c:v>
                </c:pt>
                <c:pt idx="40219">
                  <c:v>42219.79</c:v>
                </c:pt>
                <c:pt idx="40220">
                  <c:v>42219.832000000002</c:v>
                </c:pt>
                <c:pt idx="40221">
                  <c:v>42219.874000000003</c:v>
                </c:pt>
                <c:pt idx="40222">
                  <c:v>42219.915000000001</c:v>
                </c:pt>
                <c:pt idx="40223">
                  <c:v>42219.957000000002</c:v>
                </c:pt>
                <c:pt idx="40224">
                  <c:v>42219.998</c:v>
                </c:pt>
                <c:pt idx="40225">
                  <c:v>42220.04</c:v>
                </c:pt>
                <c:pt idx="40226">
                  <c:v>42220.080999999998</c:v>
                </c:pt>
                <c:pt idx="40227">
                  <c:v>42220.123</c:v>
                </c:pt>
                <c:pt idx="40228">
                  <c:v>42220.163999999997</c:v>
                </c:pt>
                <c:pt idx="40229">
                  <c:v>42220.205999999998</c:v>
                </c:pt>
                <c:pt idx="40230">
                  <c:v>42220.248</c:v>
                </c:pt>
                <c:pt idx="40231">
                  <c:v>42220.288999999997</c:v>
                </c:pt>
                <c:pt idx="40232">
                  <c:v>42220.330999999998</c:v>
                </c:pt>
                <c:pt idx="40233">
                  <c:v>42220.374000000003</c:v>
                </c:pt>
                <c:pt idx="40234">
                  <c:v>42220.415000000001</c:v>
                </c:pt>
                <c:pt idx="40235">
                  <c:v>42220.455999999998</c:v>
                </c:pt>
                <c:pt idx="40236">
                  <c:v>42220.499000000003</c:v>
                </c:pt>
                <c:pt idx="40237">
                  <c:v>42220.538999999997</c:v>
                </c:pt>
                <c:pt idx="40238">
                  <c:v>42220.580999999998</c:v>
                </c:pt>
                <c:pt idx="40239">
                  <c:v>42220.623</c:v>
                </c:pt>
                <c:pt idx="40240">
                  <c:v>42220.663999999997</c:v>
                </c:pt>
                <c:pt idx="40241">
                  <c:v>42220.705999999998</c:v>
                </c:pt>
                <c:pt idx="40242">
                  <c:v>42220.749000000003</c:v>
                </c:pt>
                <c:pt idx="40243">
                  <c:v>42220.788999999997</c:v>
                </c:pt>
                <c:pt idx="40244">
                  <c:v>42220.830999999998</c:v>
                </c:pt>
                <c:pt idx="40245">
                  <c:v>42220.874000000003</c:v>
                </c:pt>
                <c:pt idx="40246">
                  <c:v>42220.915000000001</c:v>
                </c:pt>
                <c:pt idx="40247">
                  <c:v>42220.955999999998</c:v>
                </c:pt>
                <c:pt idx="40248">
                  <c:v>42220.997000000003</c:v>
                </c:pt>
                <c:pt idx="40249">
                  <c:v>42221.038999999997</c:v>
                </c:pt>
                <c:pt idx="40250">
                  <c:v>42221.080999999998</c:v>
                </c:pt>
                <c:pt idx="40251">
                  <c:v>42221.124000000003</c:v>
                </c:pt>
                <c:pt idx="40252">
                  <c:v>42221.165000000001</c:v>
                </c:pt>
                <c:pt idx="40253">
                  <c:v>42221.207000000002</c:v>
                </c:pt>
                <c:pt idx="40254">
                  <c:v>42221.248</c:v>
                </c:pt>
                <c:pt idx="40255">
                  <c:v>42221.288999999997</c:v>
                </c:pt>
                <c:pt idx="40256">
                  <c:v>42221.332000000002</c:v>
                </c:pt>
                <c:pt idx="40257">
                  <c:v>42221.373</c:v>
                </c:pt>
                <c:pt idx="40258">
                  <c:v>42221.413999999997</c:v>
                </c:pt>
                <c:pt idx="40259">
                  <c:v>42221.457000000002</c:v>
                </c:pt>
                <c:pt idx="40260">
                  <c:v>42221.497000000003</c:v>
                </c:pt>
                <c:pt idx="40261">
                  <c:v>42221.538999999997</c:v>
                </c:pt>
                <c:pt idx="40262">
                  <c:v>42221.580999999998</c:v>
                </c:pt>
                <c:pt idx="40263">
                  <c:v>42221.624000000003</c:v>
                </c:pt>
                <c:pt idx="40264">
                  <c:v>42221.663999999997</c:v>
                </c:pt>
                <c:pt idx="40265">
                  <c:v>42221.705999999998</c:v>
                </c:pt>
                <c:pt idx="40266">
                  <c:v>42221.748</c:v>
                </c:pt>
                <c:pt idx="40267">
                  <c:v>42221.790999999997</c:v>
                </c:pt>
                <c:pt idx="40268">
                  <c:v>42221.830999999998</c:v>
                </c:pt>
                <c:pt idx="40269">
                  <c:v>42221.873</c:v>
                </c:pt>
                <c:pt idx="40270">
                  <c:v>42221.913999999997</c:v>
                </c:pt>
                <c:pt idx="40271">
                  <c:v>42221.955999999998</c:v>
                </c:pt>
                <c:pt idx="40272">
                  <c:v>42221.998</c:v>
                </c:pt>
                <c:pt idx="40273">
                  <c:v>42222.038999999997</c:v>
                </c:pt>
                <c:pt idx="40274">
                  <c:v>42222.082000000002</c:v>
                </c:pt>
                <c:pt idx="40275">
                  <c:v>42222.122000000003</c:v>
                </c:pt>
                <c:pt idx="40276">
                  <c:v>42222.165000000001</c:v>
                </c:pt>
                <c:pt idx="40277">
                  <c:v>42222.207000000002</c:v>
                </c:pt>
                <c:pt idx="40278">
                  <c:v>42222.249000000003</c:v>
                </c:pt>
                <c:pt idx="40279">
                  <c:v>42222.290999999997</c:v>
                </c:pt>
                <c:pt idx="40280">
                  <c:v>42222.330999999998</c:v>
                </c:pt>
                <c:pt idx="40281">
                  <c:v>42222.373</c:v>
                </c:pt>
                <c:pt idx="40282">
                  <c:v>42222.415000000001</c:v>
                </c:pt>
                <c:pt idx="40283">
                  <c:v>42222.457000000002</c:v>
                </c:pt>
                <c:pt idx="40284">
                  <c:v>42222.499000000003</c:v>
                </c:pt>
                <c:pt idx="40285">
                  <c:v>42222.54</c:v>
                </c:pt>
                <c:pt idx="40286">
                  <c:v>42222.582000000002</c:v>
                </c:pt>
                <c:pt idx="40287">
                  <c:v>42222.624000000003</c:v>
                </c:pt>
                <c:pt idx="40288">
                  <c:v>42222.665000000001</c:v>
                </c:pt>
                <c:pt idx="40289">
                  <c:v>42222.707000000002</c:v>
                </c:pt>
                <c:pt idx="40290">
                  <c:v>42222.749000000003</c:v>
                </c:pt>
                <c:pt idx="40291">
                  <c:v>42222.788999999997</c:v>
                </c:pt>
                <c:pt idx="40292">
                  <c:v>42222.830999999998</c:v>
                </c:pt>
                <c:pt idx="40293">
                  <c:v>42222.873</c:v>
                </c:pt>
                <c:pt idx="40294">
                  <c:v>42222.915000000001</c:v>
                </c:pt>
                <c:pt idx="40295">
                  <c:v>42222.955999999998</c:v>
                </c:pt>
                <c:pt idx="40296">
                  <c:v>42222.998</c:v>
                </c:pt>
                <c:pt idx="40297">
                  <c:v>42223.040999999997</c:v>
                </c:pt>
                <c:pt idx="40298">
                  <c:v>42223.082000000002</c:v>
                </c:pt>
                <c:pt idx="40299">
                  <c:v>42223.122000000003</c:v>
                </c:pt>
                <c:pt idx="40300">
                  <c:v>42223.165000000001</c:v>
                </c:pt>
                <c:pt idx="40301">
                  <c:v>42223.205999999998</c:v>
                </c:pt>
                <c:pt idx="40302">
                  <c:v>42223.249000000003</c:v>
                </c:pt>
                <c:pt idx="40303">
                  <c:v>42223.29</c:v>
                </c:pt>
                <c:pt idx="40304">
                  <c:v>42223.330999999998</c:v>
                </c:pt>
                <c:pt idx="40305">
                  <c:v>42223.374000000003</c:v>
                </c:pt>
                <c:pt idx="40306">
                  <c:v>42223.415000000001</c:v>
                </c:pt>
                <c:pt idx="40307">
                  <c:v>42223.457000000002</c:v>
                </c:pt>
                <c:pt idx="40308">
                  <c:v>42223.498</c:v>
                </c:pt>
                <c:pt idx="40309">
                  <c:v>42223.538999999997</c:v>
                </c:pt>
                <c:pt idx="40310">
                  <c:v>42223.582000000002</c:v>
                </c:pt>
                <c:pt idx="40311">
                  <c:v>42223.623</c:v>
                </c:pt>
                <c:pt idx="40312">
                  <c:v>42223.665000000001</c:v>
                </c:pt>
                <c:pt idx="40313">
                  <c:v>42223.707000000002</c:v>
                </c:pt>
                <c:pt idx="40314">
                  <c:v>42223.749000000003</c:v>
                </c:pt>
                <c:pt idx="40315">
                  <c:v>42223.79</c:v>
                </c:pt>
                <c:pt idx="40316">
                  <c:v>42223.832000000002</c:v>
                </c:pt>
                <c:pt idx="40317">
                  <c:v>42223.872000000003</c:v>
                </c:pt>
                <c:pt idx="40318">
                  <c:v>42223.915000000001</c:v>
                </c:pt>
                <c:pt idx="40319">
                  <c:v>42223.957000000002</c:v>
                </c:pt>
                <c:pt idx="40320">
                  <c:v>42223.998</c:v>
                </c:pt>
                <c:pt idx="40321">
                  <c:v>42224.04</c:v>
                </c:pt>
                <c:pt idx="40322">
                  <c:v>42224.082000000002</c:v>
                </c:pt>
                <c:pt idx="40323">
                  <c:v>42224.123</c:v>
                </c:pt>
                <c:pt idx="40324">
                  <c:v>42224.165999999997</c:v>
                </c:pt>
                <c:pt idx="40325">
                  <c:v>42224.207000000002</c:v>
                </c:pt>
                <c:pt idx="40326">
                  <c:v>42224.248</c:v>
                </c:pt>
                <c:pt idx="40327">
                  <c:v>42224.29</c:v>
                </c:pt>
                <c:pt idx="40328">
                  <c:v>42224.332000000002</c:v>
                </c:pt>
                <c:pt idx="40329">
                  <c:v>42224.373</c:v>
                </c:pt>
                <c:pt idx="40330">
                  <c:v>42224.413999999997</c:v>
                </c:pt>
                <c:pt idx="40331">
                  <c:v>42224.457000000002</c:v>
                </c:pt>
                <c:pt idx="40332">
                  <c:v>42224.498</c:v>
                </c:pt>
                <c:pt idx="40333">
                  <c:v>42224.54</c:v>
                </c:pt>
                <c:pt idx="40334">
                  <c:v>42224.582000000002</c:v>
                </c:pt>
                <c:pt idx="40335">
                  <c:v>42224.623</c:v>
                </c:pt>
                <c:pt idx="40336">
                  <c:v>42224.663999999997</c:v>
                </c:pt>
                <c:pt idx="40337">
                  <c:v>42224.705999999998</c:v>
                </c:pt>
                <c:pt idx="40338">
                  <c:v>42224.748</c:v>
                </c:pt>
                <c:pt idx="40339">
                  <c:v>42224.79</c:v>
                </c:pt>
                <c:pt idx="40340">
                  <c:v>42224.832000000002</c:v>
                </c:pt>
                <c:pt idx="40341">
                  <c:v>42224.873</c:v>
                </c:pt>
                <c:pt idx="40342">
                  <c:v>42224.915000000001</c:v>
                </c:pt>
                <c:pt idx="40343">
                  <c:v>42224.957000000002</c:v>
                </c:pt>
                <c:pt idx="40344">
                  <c:v>42224.999000000003</c:v>
                </c:pt>
                <c:pt idx="40345">
                  <c:v>42225.04</c:v>
                </c:pt>
                <c:pt idx="40346">
                  <c:v>42225.082000000002</c:v>
                </c:pt>
                <c:pt idx="40347">
                  <c:v>42225.124000000003</c:v>
                </c:pt>
                <c:pt idx="40348">
                  <c:v>42225.165999999997</c:v>
                </c:pt>
                <c:pt idx="40349">
                  <c:v>42225.207000000002</c:v>
                </c:pt>
                <c:pt idx="40350">
                  <c:v>42225.249000000003</c:v>
                </c:pt>
                <c:pt idx="40351">
                  <c:v>42225.29</c:v>
                </c:pt>
                <c:pt idx="40352">
                  <c:v>42225.332000000002</c:v>
                </c:pt>
                <c:pt idx="40353">
                  <c:v>42225.373</c:v>
                </c:pt>
                <c:pt idx="40354">
                  <c:v>42225.413999999997</c:v>
                </c:pt>
                <c:pt idx="40355">
                  <c:v>42225.457000000002</c:v>
                </c:pt>
                <c:pt idx="40356">
                  <c:v>42225.498</c:v>
                </c:pt>
                <c:pt idx="40357">
                  <c:v>42225.538999999997</c:v>
                </c:pt>
                <c:pt idx="40358">
                  <c:v>42225.580999999998</c:v>
                </c:pt>
                <c:pt idx="40359">
                  <c:v>42225.624000000003</c:v>
                </c:pt>
                <c:pt idx="40360">
                  <c:v>42225.663999999997</c:v>
                </c:pt>
                <c:pt idx="40361">
                  <c:v>42225.707000000002</c:v>
                </c:pt>
                <c:pt idx="40362">
                  <c:v>42225.748</c:v>
                </c:pt>
                <c:pt idx="40363">
                  <c:v>42225.790999999997</c:v>
                </c:pt>
                <c:pt idx="40364">
                  <c:v>42225.830999999998</c:v>
                </c:pt>
                <c:pt idx="40365">
                  <c:v>42225.873</c:v>
                </c:pt>
                <c:pt idx="40366">
                  <c:v>42225.913999999997</c:v>
                </c:pt>
                <c:pt idx="40367">
                  <c:v>42225.957000000002</c:v>
                </c:pt>
                <c:pt idx="40368">
                  <c:v>42225.998</c:v>
                </c:pt>
                <c:pt idx="40369">
                  <c:v>42226.04</c:v>
                </c:pt>
                <c:pt idx="40370">
                  <c:v>42226.082000000002</c:v>
                </c:pt>
                <c:pt idx="40371">
                  <c:v>42226.123</c:v>
                </c:pt>
                <c:pt idx="40372">
                  <c:v>42226.165000000001</c:v>
                </c:pt>
                <c:pt idx="40373">
                  <c:v>42226.207000000002</c:v>
                </c:pt>
                <c:pt idx="40374">
                  <c:v>42226.248</c:v>
                </c:pt>
                <c:pt idx="40375">
                  <c:v>42226.288999999997</c:v>
                </c:pt>
                <c:pt idx="40376">
                  <c:v>42226.332999999999</c:v>
                </c:pt>
                <c:pt idx="40377">
                  <c:v>42226.374000000003</c:v>
                </c:pt>
                <c:pt idx="40378">
                  <c:v>42226.415999999997</c:v>
                </c:pt>
                <c:pt idx="40379">
                  <c:v>42226.457000000002</c:v>
                </c:pt>
                <c:pt idx="40380">
                  <c:v>42226.498</c:v>
                </c:pt>
                <c:pt idx="40381">
                  <c:v>42226.538999999997</c:v>
                </c:pt>
                <c:pt idx="40382">
                  <c:v>42226.582000000002</c:v>
                </c:pt>
                <c:pt idx="40383">
                  <c:v>42226.623</c:v>
                </c:pt>
                <c:pt idx="40384">
                  <c:v>42226.665999999997</c:v>
                </c:pt>
                <c:pt idx="40385">
                  <c:v>42226.707000000002</c:v>
                </c:pt>
                <c:pt idx="40386">
                  <c:v>42226.748</c:v>
                </c:pt>
                <c:pt idx="40387">
                  <c:v>42226.79</c:v>
                </c:pt>
                <c:pt idx="40388">
                  <c:v>42226.830999999998</c:v>
                </c:pt>
                <c:pt idx="40389">
                  <c:v>42226.873</c:v>
                </c:pt>
                <c:pt idx="40390">
                  <c:v>42226.915000000001</c:v>
                </c:pt>
                <c:pt idx="40391">
                  <c:v>42226.957000000002</c:v>
                </c:pt>
                <c:pt idx="40392">
                  <c:v>42226.998</c:v>
                </c:pt>
                <c:pt idx="40393">
                  <c:v>42227.040000000001</c:v>
                </c:pt>
                <c:pt idx="40394">
                  <c:v>42227.080999999998</c:v>
                </c:pt>
                <c:pt idx="40395">
                  <c:v>42227.124000000003</c:v>
                </c:pt>
                <c:pt idx="40396">
                  <c:v>42227.165000000001</c:v>
                </c:pt>
                <c:pt idx="40397">
                  <c:v>42227.207000000002</c:v>
                </c:pt>
                <c:pt idx="40398">
                  <c:v>42227.249000000003</c:v>
                </c:pt>
                <c:pt idx="40399">
                  <c:v>42227.29</c:v>
                </c:pt>
                <c:pt idx="40400">
                  <c:v>42227.330999999998</c:v>
                </c:pt>
                <c:pt idx="40401">
                  <c:v>42227.373</c:v>
                </c:pt>
                <c:pt idx="40402">
                  <c:v>42227.413999999997</c:v>
                </c:pt>
                <c:pt idx="40403">
                  <c:v>42227.455999999998</c:v>
                </c:pt>
                <c:pt idx="40404">
                  <c:v>42227.498</c:v>
                </c:pt>
                <c:pt idx="40405">
                  <c:v>42227.538999999997</c:v>
                </c:pt>
                <c:pt idx="40406">
                  <c:v>42227.582000000002</c:v>
                </c:pt>
                <c:pt idx="40407">
                  <c:v>42227.623</c:v>
                </c:pt>
                <c:pt idx="40408">
                  <c:v>42227.665000000001</c:v>
                </c:pt>
                <c:pt idx="40409">
                  <c:v>42227.707000000002</c:v>
                </c:pt>
                <c:pt idx="40410">
                  <c:v>42227.748</c:v>
                </c:pt>
                <c:pt idx="40411">
                  <c:v>42227.79</c:v>
                </c:pt>
                <c:pt idx="40412">
                  <c:v>42227.832000000002</c:v>
                </c:pt>
                <c:pt idx="40413">
                  <c:v>42227.873</c:v>
                </c:pt>
                <c:pt idx="40414">
                  <c:v>42227.913999999997</c:v>
                </c:pt>
                <c:pt idx="40415">
                  <c:v>42227.957000000002</c:v>
                </c:pt>
                <c:pt idx="40416">
                  <c:v>42227.998</c:v>
                </c:pt>
                <c:pt idx="40417">
                  <c:v>42228.038999999997</c:v>
                </c:pt>
                <c:pt idx="40418">
                  <c:v>42228.082000000002</c:v>
                </c:pt>
                <c:pt idx="40419">
                  <c:v>42228.123</c:v>
                </c:pt>
                <c:pt idx="40420">
                  <c:v>42228.165000000001</c:v>
                </c:pt>
                <c:pt idx="40421">
                  <c:v>42228.205999999998</c:v>
                </c:pt>
                <c:pt idx="40422">
                  <c:v>42228.248</c:v>
                </c:pt>
                <c:pt idx="40423">
                  <c:v>42228.29</c:v>
                </c:pt>
                <c:pt idx="40424">
                  <c:v>42228.332000000002</c:v>
                </c:pt>
                <c:pt idx="40425">
                  <c:v>42228.373</c:v>
                </c:pt>
                <c:pt idx="40426">
                  <c:v>42228.413999999997</c:v>
                </c:pt>
                <c:pt idx="40427">
                  <c:v>42228.457000000002</c:v>
                </c:pt>
                <c:pt idx="40428">
                  <c:v>42228.499000000003</c:v>
                </c:pt>
                <c:pt idx="40429">
                  <c:v>42228.54</c:v>
                </c:pt>
                <c:pt idx="40430">
                  <c:v>42228.582000000002</c:v>
                </c:pt>
                <c:pt idx="40431">
                  <c:v>42228.624000000003</c:v>
                </c:pt>
                <c:pt idx="40432">
                  <c:v>42228.663999999997</c:v>
                </c:pt>
                <c:pt idx="40433">
                  <c:v>42228.707000000002</c:v>
                </c:pt>
                <c:pt idx="40434">
                  <c:v>42228.749000000003</c:v>
                </c:pt>
                <c:pt idx="40435">
                  <c:v>42228.79</c:v>
                </c:pt>
                <c:pt idx="40436">
                  <c:v>42228.832000000002</c:v>
                </c:pt>
                <c:pt idx="40437">
                  <c:v>42228.874000000003</c:v>
                </c:pt>
                <c:pt idx="40438">
                  <c:v>42228.913999999997</c:v>
                </c:pt>
                <c:pt idx="40439">
                  <c:v>42228.957999999999</c:v>
                </c:pt>
                <c:pt idx="40440">
                  <c:v>42228.998</c:v>
                </c:pt>
                <c:pt idx="40441">
                  <c:v>42229.040999999997</c:v>
                </c:pt>
                <c:pt idx="40442">
                  <c:v>42229.082999999999</c:v>
                </c:pt>
                <c:pt idx="40443">
                  <c:v>42229.123</c:v>
                </c:pt>
                <c:pt idx="40444">
                  <c:v>42229.165999999997</c:v>
                </c:pt>
                <c:pt idx="40445">
                  <c:v>42229.207000000002</c:v>
                </c:pt>
                <c:pt idx="40446">
                  <c:v>42229.249000000003</c:v>
                </c:pt>
                <c:pt idx="40447">
                  <c:v>42229.29</c:v>
                </c:pt>
                <c:pt idx="40448">
                  <c:v>42229.332000000002</c:v>
                </c:pt>
                <c:pt idx="40449">
                  <c:v>42229.374000000003</c:v>
                </c:pt>
                <c:pt idx="40450">
                  <c:v>42229.415000000001</c:v>
                </c:pt>
                <c:pt idx="40451">
                  <c:v>42229.455999999998</c:v>
                </c:pt>
                <c:pt idx="40452">
                  <c:v>42229.499000000003</c:v>
                </c:pt>
                <c:pt idx="40453">
                  <c:v>42229.540999999997</c:v>
                </c:pt>
                <c:pt idx="40454">
                  <c:v>42229.580999999998</c:v>
                </c:pt>
                <c:pt idx="40455">
                  <c:v>42229.623</c:v>
                </c:pt>
                <c:pt idx="40456">
                  <c:v>42229.663999999997</c:v>
                </c:pt>
                <c:pt idx="40457">
                  <c:v>42229.707000000002</c:v>
                </c:pt>
                <c:pt idx="40458">
                  <c:v>42229.748</c:v>
                </c:pt>
                <c:pt idx="40459">
                  <c:v>42229.79</c:v>
                </c:pt>
                <c:pt idx="40460">
                  <c:v>42229.830999999998</c:v>
                </c:pt>
                <c:pt idx="40461">
                  <c:v>42229.874000000003</c:v>
                </c:pt>
                <c:pt idx="40462">
                  <c:v>42229.915000000001</c:v>
                </c:pt>
                <c:pt idx="40463">
                  <c:v>42229.955999999998</c:v>
                </c:pt>
                <c:pt idx="40464">
                  <c:v>42229.998</c:v>
                </c:pt>
                <c:pt idx="40465">
                  <c:v>42230.04</c:v>
                </c:pt>
                <c:pt idx="40466">
                  <c:v>42230.082000000002</c:v>
                </c:pt>
                <c:pt idx="40467">
                  <c:v>42230.123</c:v>
                </c:pt>
                <c:pt idx="40468">
                  <c:v>42230.165000000001</c:v>
                </c:pt>
                <c:pt idx="40469">
                  <c:v>42230.207000000002</c:v>
                </c:pt>
                <c:pt idx="40470">
                  <c:v>42230.248</c:v>
                </c:pt>
                <c:pt idx="40471">
                  <c:v>42230.29</c:v>
                </c:pt>
                <c:pt idx="40472">
                  <c:v>42230.330999999998</c:v>
                </c:pt>
                <c:pt idx="40473">
                  <c:v>42230.373</c:v>
                </c:pt>
                <c:pt idx="40474">
                  <c:v>42230.413999999997</c:v>
                </c:pt>
                <c:pt idx="40475">
                  <c:v>42230.457000000002</c:v>
                </c:pt>
                <c:pt idx="40476">
                  <c:v>42230.499000000003</c:v>
                </c:pt>
                <c:pt idx="40477">
                  <c:v>42230.538999999997</c:v>
                </c:pt>
                <c:pt idx="40478">
                  <c:v>42230.580999999998</c:v>
                </c:pt>
                <c:pt idx="40479">
                  <c:v>42230.623</c:v>
                </c:pt>
                <c:pt idx="40480">
                  <c:v>42230.663999999997</c:v>
                </c:pt>
                <c:pt idx="40481">
                  <c:v>42230.705999999998</c:v>
                </c:pt>
                <c:pt idx="40482">
                  <c:v>42230.749000000003</c:v>
                </c:pt>
                <c:pt idx="40483">
                  <c:v>42230.79</c:v>
                </c:pt>
                <c:pt idx="40484">
                  <c:v>42230.830999999998</c:v>
                </c:pt>
                <c:pt idx="40485">
                  <c:v>42230.874000000003</c:v>
                </c:pt>
                <c:pt idx="40486">
                  <c:v>42230.915000000001</c:v>
                </c:pt>
                <c:pt idx="40487">
                  <c:v>42230.955999999998</c:v>
                </c:pt>
                <c:pt idx="40488">
                  <c:v>42230.998</c:v>
                </c:pt>
                <c:pt idx="40489">
                  <c:v>42231.040000000001</c:v>
                </c:pt>
                <c:pt idx="40490">
                  <c:v>42231.080999999998</c:v>
                </c:pt>
                <c:pt idx="40491">
                  <c:v>42231.124000000003</c:v>
                </c:pt>
                <c:pt idx="40492">
                  <c:v>42231.165000000001</c:v>
                </c:pt>
                <c:pt idx="40493">
                  <c:v>42231.207000000002</c:v>
                </c:pt>
                <c:pt idx="40494">
                  <c:v>42231.249000000003</c:v>
                </c:pt>
                <c:pt idx="40495">
                  <c:v>42231.290999999997</c:v>
                </c:pt>
                <c:pt idx="40496">
                  <c:v>42231.332000000002</c:v>
                </c:pt>
                <c:pt idx="40497">
                  <c:v>42231.372000000003</c:v>
                </c:pt>
                <c:pt idx="40498">
                  <c:v>42231.415999999997</c:v>
                </c:pt>
                <c:pt idx="40499">
                  <c:v>42231.457000000002</c:v>
                </c:pt>
                <c:pt idx="40500">
                  <c:v>42231.498</c:v>
                </c:pt>
                <c:pt idx="40501">
                  <c:v>42231.54</c:v>
                </c:pt>
                <c:pt idx="40502">
                  <c:v>42231.582000000002</c:v>
                </c:pt>
                <c:pt idx="40503">
                  <c:v>42231.623</c:v>
                </c:pt>
                <c:pt idx="40504">
                  <c:v>42231.663999999997</c:v>
                </c:pt>
                <c:pt idx="40505">
                  <c:v>42231.705999999998</c:v>
                </c:pt>
                <c:pt idx="40506">
                  <c:v>42231.748</c:v>
                </c:pt>
                <c:pt idx="40507">
                  <c:v>42231.79</c:v>
                </c:pt>
                <c:pt idx="40508">
                  <c:v>42231.832000000002</c:v>
                </c:pt>
                <c:pt idx="40509">
                  <c:v>42231.872000000003</c:v>
                </c:pt>
                <c:pt idx="40510">
                  <c:v>42231.915999999997</c:v>
                </c:pt>
                <c:pt idx="40511">
                  <c:v>42231.955999999998</c:v>
                </c:pt>
                <c:pt idx="40512">
                  <c:v>42231.998</c:v>
                </c:pt>
                <c:pt idx="40513">
                  <c:v>42232.038999999997</c:v>
                </c:pt>
                <c:pt idx="40514">
                  <c:v>42232.080999999998</c:v>
                </c:pt>
                <c:pt idx="40515">
                  <c:v>42232.123</c:v>
                </c:pt>
                <c:pt idx="40516">
                  <c:v>42232.165000000001</c:v>
                </c:pt>
                <c:pt idx="40517">
                  <c:v>42232.207000000002</c:v>
                </c:pt>
                <c:pt idx="40518">
                  <c:v>42232.248</c:v>
                </c:pt>
                <c:pt idx="40519">
                  <c:v>42232.290999999997</c:v>
                </c:pt>
                <c:pt idx="40520">
                  <c:v>42232.330999999998</c:v>
                </c:pt>
                <c:pt idx="40521">
                  <c:v>42232.373</c:v>
                </c:pt>
                <c:pt idx="40522">
                  <c:v>42232.415000000001</c:v>
                </c:pt>
                <c:pt idx="40523">
                  <c:v>42232.455999999998</c:v>
                </c:pt>
                <c:pt idx="40524">
                  <c:v>42232.498</c:v>
                </c:pt>
                <c:pt idx="40525">
                  <c:v>42232.54</c:v>
                </c:pt>
                <c:pt idx="40526">
                  <c:v>42232.582000000002</c:v>
                </c:pt>
                <c:pt idx="40527">
                  <c:v>42232.624000000003</c:v>
                </c:pt>
                <c:pt idx="40528">
                  <c:v>42232.665000000001</c:v>
                </c:pt>
                <c:pt idx="40529">
                  <c:v>42232.705999999998</c:v>
                </c:pt>
                <c:pt idx="40530">
                  <c:v>42232.748</c:v>
                </c:pt>
                <c:pt idx="40531">
                  <c:v>42232.788999999997</c:v>
                </c:pt>
                <c:pt idx="40532">
                  <c:v>42232.830999999998</c:v>
                </c:pt>
                <c:pt idx="40533">
                  <c:v>42232.873</c:v>
                </c:pt>
                <c:pt idx="40534">
                  <c:v>42232.915000000001</c:v>
                </c:pt>
                <c:pt idx="40535">
                  <c:v>42232.955999999998</c:v>
                </c:pt>
                <c:pt idx="40536">
                  <c:v>42232.998</c:v>
                </c:pt>
                <c:pt idx="40537">
                  <c:v>42233.04</c:v>
                </c:pt>
                <c:pt idx="40538">
                  <c:v>42233.080999999998</c:v>
                </c:pt>
                <c:pt idx="40539">
                  <c:v>42233.124000000003</c:v>
                </c:pt>
                <c:pt idx="40540">
                  <c:v>42233.165000000001</c:v>
                </c:pt>
                <c:pt idx="40541">
                  <c:v>42233.207000000002</c:v>
                </c:pt>
                <c:pt idx="40542">
                  <c:v>42233.248</c:v>
                </c:pt>
                <c:pt idx="40543">
                  <c:v>42233.290999999997</c:v>
                </c:pt>
                <c:pt idx="40544">
                  <c:v>42233.332000000002</c:v>
                </c:pt>
                <c:pt idx="40545">
                  <c:v>42233.374000000003</c:v>
                </c:pt>
                <c:pt idx="40546">
                  <c:v>42233.413999999997</c:v>
                </c:pt>
                <c:pt idx="40547">
                  <c:v>42233.455999999998</c:v>
                </c:pt>
                <c:pt idx="40548">
                  <c:v>42233.499000000003</c:v>
                </c:pt>
                <c:pt idx="40549">
                  <c:v>42233.538999999997</c:v>
                </c:pt>
                <c:pt idx="40550">
                  <c:v>42233.580999999998</c:v>
                </c:pt>
                <c:pt idx="40551">
                  <c:v>42233.622000000003</c:v>
                </c:pt>
                <c:pt idx="40552">
                  <c:v>42233.663999999997</c:v>
                </c:pt>
                <c:pt idx="40553">
                  <c:v>42233.707000000002</c:v>
                </c:pt>
                <c:pt idx="40554">
                  <c:v>42233.748</c:v>
                </c:pt>
                <c:pt idx="40555">
                  <c:v>42233.788999999997</c:v>
                </c:pt>
                <c:pt idx="40556">
                  <c:v>42233.832000000002</c:v>
                </c:pt>
                <c:pt idx="40557">
                  <c:v>42233.874000000003</c:v>
                </c:pt>
                <c:pt idx="40558">
                  <c:v>42233.913999999997</c:v>
                </c:pt>
                <c:pt idx="40559">
                  <c:v>42233.955999999998</c:v>
                </c:pt>
                <c:pt idx="40560">
                  <c:v>42233.998</c:v>
                </c:pt>
                <c:pt idx="40561">
                  <c:v>42234.04</c:v>
                </c:pt>
                <c:pt idx="40562">
                  <c:v>42234.082000000002</c:v>
                </c:pt>
                <c:pt idx="40563">
                  <c:v>42234.123</c:v>
                </c:pt>
                <c:pt idx="40564">
                  <c:v>42234.165000000001</c:v>
                </c:pt>
                <c:pt idx="40565">
                  <c:v>42234.207000000002</c:v>
                </c:pt>
                <c:pt idx="40566">
                  <c:v>42234.249000000003</c:v>
                </c:pt>
                <c:pt idx="40567">
                  <c:v>42234.288999999997</c:v>
                </c:pt>
                <c:pt idx="40568">
                  <c:v>42234.330999999998</c:v>
                </c:pt>
                <c:pt idx="40569">
                  <c:v>42234.373</c:v>
                </c:pt>
                <c:pt idx="40570">
                  <c:v>42234.415000000001</c:v>
                </c:pt>
                <c:pt idx="40571">
                  <c:v>42234.455999999998</c:v>
                </c:pt>
                <c:pt idx="40572">
                  <c:v>42234.498</c:v>
                </c:pt>
                <c:pt idx="40573">
                  <c:v>42234.538999999997</c:v>
                </c:pt>
                <c:pt idx="40574">
                  <c:v>42234.580999999998</c:v>
                </c:pt>
                <c:pt idx="40575">
                  <c:v>42234.623</c:v>
                </c:pt>
                <c:pt idx="40576">
                  <c:v>42234.665000000001</c:v>
                </c:pt>
                <c:pt idx="40577">
                  <c:v>42234.707000000002</c:v>
                </c:pt>
                <c:pt idx="40578">
                  <c:v>42234.747000000003</c:v>
                </c:pt>
                <c:pt idx="40579">
                  <c:v>42234.790999999997</c:v>
                </c:pt>
                <c:pt idx="40580">
                  <c:v>42234.832000000002</c:v>
                </c:pt>
                <c:pt idx="40581">
                  <c:v>42234.873</c:v>
                </c:pt>
                <c:pt idx="40582">
                  <c:v>42234.915000000001</c:v>
                </c:pt>
                <c:pt idx="40583">
                  <c:v>42234.957000000002</c:v>
                </c:pt>
                <c:pt idx="40584">
                  <c:v>42234.998</c:v>
                </c:pt>
                <c:pt idx="40585">
                  <c:v>42235.040000000001</c:v>
                </c:pt>
                <c:pt idx="40586">
                  <c:v>42235.080999999998</c:v>
                </c:pt>
                <c:pt idx="40587">
                  <c:v>42235.124000000003</c:v>
                </c:pt>
                <c:pt idx="40588">
                  <c:v>42235.165000000001</c:v>
                </c:pt>
                <c:pt idx="40589">
                  <c:v>42235.205999999998</c:v>
                </c:pt>
                <c:pt idx="40590">
                  <c:v>42235.247000000003</c:v>
                </c:pt>
                <c:pt idx="40591">
                  <c:v>42235.290999999997</c:v>
                </c:pt>
                <c:pt idx="40592">
                  <c:v>42235.332000000002</c:v>
                </c:pt>
                <c:pt idx="40593">
                  <c:v>42235.373</c:v>
                </c:pt>
                <c:pt idx="40594">
                  <c:v>42235.415000000001</c:v>
                </c:pt>
                <c:pt idx="40595">
                  <c:v>42235.455999999998</c:v>
                </c:pt>
                <c:pt idx="40596">
                  <c:v>42235.498</c:v>
                </c:pt>
                <c:pt idx="40597">
                  <c:v>42235.54</c:v>
                </c:pt>
                <c:pt idx="40598">
                  <c:v>42235.580999999998</c:v>
                </c:pt>
                <c:pt idx="40599">
                  <c:v>42235.624000000003</c:v>
                </c:pt>
                <c:pt idx="40600">
                  <c:v>42235.663999999997</c:v>
                </c:pt>
                <c:pt idx="40601">
                  <c:v>42235.707000000002</c:v>
                </c:pt>
                <c:pt idx="40602">
                  <c:v>42235.748</c:v>
                </c:pt>
                <c:pt idx="40603">
                  <c:v>42235.79</c:v>
                </c:pt>
                <c:pt idx="40604">
                  <c:v>42235.830999999998</c:v>
                </c:pt>
                <c:pt idx="40605">
                  <c:v>42235.874000000003</c:v>
                </c:pt>
                <c:pt idx="40606">
                  <c:v>42235.915000000001</c:v>
                </c:pt>
                <c:pt idx="40607">
                  <c:v>42235.957000000002</c:v>
                </c:pt>
                <c:pt idx="40608">
                  <c:v>42235.997000000003</c:v>
                </c:pt>
                <c:pt idx="40609">
                  <c:v>42236.038999999997</c:v>
                </c:pt>
                <c:pt idx="40610">
                  <c:v>42236.080999999998</c:v>
                </c:pt>
                <c:pt idx="40611">
                  <c:v>42236.122000000003</c:v>
                </c:pt>
                <c:pt idx="40612">
                  <c:v>42236.163999999997</c:v>
                </c:pt>
                <c:pt idx="40613">
                  <c:v>42236.207000000002</c:v>
                </c:pt>
                <c:pt idx="40614">
                  <c:v>42236.248</c:v>
                </c:pt>
                <c:pt idx="40615">
                  <c:v>42236.288999999997</c:v>
                </c:pt>
                <c:pt idx="40616">
                  <c:v>42236.330999999998</c:v>
                </c:pt>
                <c:pt idx="40617">
                  <c:v>42236.373</c:v>
                </c:pt>
                <c:pt idx="40618">
                  <c:v>42236.413999999997</c:v>
                </c:pt>
                <c:pt idx="40619">
                  <c:v>42236.455999999998</c:v>
                </c:pt>
                <c:pt idx="40620">
                  <c:v>42236.499000000003</c:v>
                </c:pt>
                <c:pt idx="40621">
                  <c:v>42236.538999999997</c:v>
                </c:pt>
                <c:pt idx="40622">
                  <c:v>42236.582000000002</c:v>
                </c:pt>
                <c:pt idx="40623">
                  <c:v>42236.622000000003</c:v>
                </c:pt>
                <c:pt idx="40624">
                  <c:v>42236.665000000001</c:v>
                </c:pt>
                <c:pt idx="40625">
                  <c:v>42236.707000000002</c:v>
                </c:pt>
                <c:pt idx="40626">
                  <c:v>42236.748</c:v>
                </c:pt>
                <c:pt idx="40627">
                  <c:v>42236.79</c:v>
                </c:pt>
                <c:pt idx="40628">
                  <c:v>42236.830999999998</c:v>
                </c:pt>
                <c:pt idx="40629">
                  <c:v>42236.873</c:v>
                </c:pt>
                <c:pt idx="40630">
                  <c:v>42236.913999999997</c:v>
                </c:pt>
                <c:pt idx="40631">
                  <c:v>42236.957000000002</c:v>
                </c:pt>
                <c:pt idx="40632">
                  <c:v>42236.998</c:v>
                </c:pt>
                <c:pt idx="40633">
                  <c:v>42237.040999999997</c:v>
                </c:pt>
                <c:pt idx="40634">
                  <c:v>42237.082000000002</c:v>
                </c:pt>
                <c:pt idx="40635">
                  <c:v>42237.123</c:v>
                </c:pt>
                <c:pt idx="40636">
                  <c:v>42237.163999999997</c:v>
                </c:pt>
                <c:pt idx="40637">
                  <c:v>42237.205999999998</c:v>
                </c:pt>
                <c:pt idx="40638">
                  <c:v>42237.249000000003</c:v>
                </c:pt>
                <c:pt idx="40639">
                  <c:v>42237.29</c:v>
                </c:pt>
                <c:pt idx="40640">
                  <c:v>42237.330999999998</c:v>
                </c:pt>
                <c:pt idx="40641">
                  <c:v>42237.374000000003</c:v>
                </c:pt>
                <c:pt idx="40642">
                  <c:v>42237.415000000001</c:v>
                </c:pt>
                <c:pt idx="40643">
                  <c:v>42237.455999999998</c:v>
                </c:pt>
                <c:pt idx="40644">
                  <c:v>42237.498</c:v>
                </c:pt>
                <c:pt idx="40645">
                  <c:v>42237.54</c:v>
                </c:pt>
                <c:pt idx="40646">
                  <c:v>42237.582000000002</c:v>
                </c:pt>
                <c:pt idx="40647">
                  <c:v>42237.623</c:v>
                </c:pt>
                <c:pt idx="40648">
                  <c:v>42237.663999999997</c:v>
                </c:pt>
                <c:pt idx="40649">
                  <c:v>42237.707000000002</c:v>
                </c:pt>
                <c:pt idx="40650">
                  <c:v>42237.748</c:v>
                </c:pt>
                <c:pt idx="40651">
                  <c:v>42237.79</c:v>
                </c:pt>
                <c:pt idx="40652">
                  <c:v>42237.832000000002</c:v>
                </c:pt>
                <c:pt idx="40653">
                  <c:v>42237.874000000003</c:v>
                </c:pt>
                <c:pt idx="40654">
                  <c:v>42237.915000000001</c:v>
                </c:pt>
                <c:pt idx="40655">
                  <c:v>42237.957000000002</c:v>
                </c:pt>
                <c:pt idx="40656">
                  <c:v>42237.998</c:v>
                </c:pt>
                <c:pt idx="40657">
                  <c:v>42238.040999999997</c:v>
                </c:pt>
                <c:pt idx="40658">
                  <c:v>42238.080999999998</c:v>
                </c:pt>
                <c:pt idx="40659">
                  <c:v>42238.124000000003</c:v>
                </c:pt>
                <c:pt idx="40660">
                  <c:v>42238.163999999997</c:v>
                </c:pt>
                <c:pt idx="40661">
                  <c:v>42238.205999999998</c:v>
                </c:pt>
                <c:pt idx="40662">
                  <c:v>42238.248</c:v>
                </c:pt>
                <c:pt idx="40663">
                  <c:v>42238.29</c:v>
                </c:pt>
                <c:pt idx="40664">
                  <c:v>42238.330999999998</c:v>
                </c:pt>
                <c:pt idx="40665">
                  <c:v>42238.374000000003</c:v>
                </c:pt>
                <c:pt idx="40666">
                  <c:v>42238.415999999997</c:v>
                </c:pt>
                <c:pt idx="40667">
                  <c:v>42238.457000000002</c:v>
                </c:pt>
                <c:pt idx="40668">
                  <c:v>42238.498</c:v>
                </c:pt>
                <c:pt idx="40669">
                  <c:v>42238.54</c:v>
                </c:pt>
                <c:pt idx="40670">
                  <c:v>42238.582000000002</c:v>
                </c:pt>
                <c:pt idx="40671">
                  <c:v>42238.623</c:v>
                </c:pt>
                <c:pt idx="40672">
                  <c:v>42238.665000000001</c:v>
                </c:pt>
                <c:pt idx="40673">
                  <c:v>42238.707000000002</c:v>
                </c:pt>
                <c:pt idx="40674">
                  <c:v>42238.749000000003</c:v>
                </c:pt>
                <c:pt idx="40675">
                  <c:v>42238.79</c:v>
                </c:pt>
                <c:pt idx="40676">
                  <c:v>42238.830999999998</c:v>
                </c:pt>
                <c:pt idx="40677">
                  <c:v>42238.874000000003</c:v>
                </c:pt>
                <c:pt idx="40678">
                  <c:v>42238.915000000001</c:v>
                </c:pt>
                <c:pt idx="40679">
                  <c:v>42238.957000000002</c:v>
                </c:pt>
                <c:pt idx="40680">
                  <c:v>42238.999000000003</c:v>
                </c:pt>
                <c:pt idx="40681">
                  <c:v>42239.040000000001</c:v>
                </c:pt>
                <c:pt idx="40682">
                  <c:v>42239.082000000002</c:v>
                </c:pt>
                <c:pt idx="40683">
                  <c:v>42239.123</c:v>
                </c:pt>
                <c:pt idx="40684">
                  <c:v>42239.165000000001</c:v>
                </c:pt>
                <c:pt idx="40685">
                  <c:v>42239.207000000002</c:v>
                </c:pt>
                <c:pt idx="40686">
                  <c:v>42239.248</c:v>
                </c:pt>
                <c:pt idx="40687">
                  <c:v>42239.288999999997</c:v>
                </c:pt>
                <c:pt idx="40688">
                  <c:v>42239.332000000002</c:v>
                </c:pt>
                <c:pt idx="40689">
                  <c:v>42239.374000000003</c:v>
                </c:pt>
                <c:pt idx="40690">
                  <c:v>42239.415000000001</c:v>
                </c:pt>
                <c:pt idx="40691">
                  <c:v>42239.455999999998</c:v>
                </c:pt>
                <c:pt idx="40692">
                  <c:v>42239.498</c:v>
                </c:pt>
                <c:pt idx="40693">
                  <c:v>42239.540999999997</c:v>
                </c:pt>
                <c:pt idx="40694">
                  <c:v>42239.580999999998</c:v>
                </c:pt>
                <c:pt idx="40695">
                  <c:v>42239.624000000003</c:v>
                </c:pt>
                <c:pt idx="40696">
                  <c:v>42239.665000000001</c:v>
                </c:pt>
                <c:pt idx="40697">
                  <c:v>42239.705999999998</c:v>
                </c:pt>
                <c:pt idx="40698">
                  <c:v>42239.749000000003</c:v>
                </c:pt>
                <c:pt idx="40699">
                  <c:v>42239.788999999997</c:v>
                </c:pt>
                <c:pt idx="40700">
                  <c:v>42239.832000000002</c:v>
                </c:pt>
                <c:pt idx="40701">
                  <c:v>42239.874000000003</c:v>
                </c:pt>
                <c:pt idx="40702">
                  <c:v>42239.915000000001</c:v>
                </c:pt>
                <c:pt idx="40703">
                  <c:v>42239.957000000002</c:v>
                </c:pt>
                <c:pt idx="40704">
                  <c:v>42239.998</c:v>
                </c:pt>
                <c:pt idx="40705">
                  <c:v>42240.04</c:v>
                </c:pt>
                <c:pt idx="40706">
                  <c:v>42240.080999999998</c:v>
                </c:pt>
                <c:pt idx="40707">
                  <c:v>42240.123</c:v>
                </c:pt>
                <c:pt idx="40708">
                  <c:v>42240.165000000001</c:v>
                </c:pt>
                <c:pt idx="40709">
                  <c:v>42240.205999999998</c:v>
                </c:pt>
                <c:pt idx="40710">
                  <c:v>42240.249000000003</c:v>
                </c:pt>
                <c:pt idx="40711">
                  <c:v>42240.288999999997</c:v>
                </c:pt>
                <c:pt idx="40712">
                  <c:v>42240.330999999998</c:v>
                </c:pt>
                <c:pt idx="40713">
                  <c:v>42240.373</c:v>
                </c:pt>
                <c:pt idx="40714">
                  <c:v>42240.415000000001</c:v>
                </c:pt>
                <c:pt idx="40715">
                  <c:v>42240.455999999998</c:v>
                </c:pt>
                <c:pt idx="40716">
                  <c:v>42240.498</c:v>
                </c:pt>
                <c:pt idx="40717">
                  <c:v>42240.538999999997</c:v>
                </c:pt>
                <c:pt idx="40718">
                  <c:v>42240.580999999998</c:v>
                </c:pt>
                <c:pt idx="40719">
                  <c:v>42240.622000000003</c:v>
                </c:pt>
                <c:pt idx="40720">
                  <c:v>42240.663999999997</c:v>
                </c:pt>
                <c:pt idx="40721">
                  <c:v>42240.705999999998</c:v>
                </c:pt>
                <c:pt idx="40722">
                  <c:v>42240.749000000003</c:v>
                </c:pt>
                <c:pt idx="40723">
                  <c:v>42240.79</c:v>
                </c:pt>
                <c:pt idx="40724">
                  <c:v>42240.832000000002</c:v>
                </c:pt>
                <c:pt idx="40725">
                  <c:v>42240.873</c:v>
                </c:pt>
                <c:pt idx="40726">
                  <c:v>42240.915000000001</c:v>
                </c:pt>
                <c:pt idx="40727">
                  <c:v>42240.957000000002</c:v>
                </c:pt>
                <c:pt idx="40728">
                  <c:v>42240.998</c:v>
                </c:pt>
                <c:pt idx="40729">
                  <c:v>42241.04</c:v>
                </c:pt>
                <c:pt idx="40730">
                  <c:v>42241.080999999998</c:v>
                </c:pt>
                <c:pt idx="40731">
                  <c:v>42241.122000000003</c:v>
                </c:pt>
                <c:pt idx="40732">
                  <c:v>42241.165000000001</c:v>
                </c:pt>
                <c:pt idx="40733">
                  <c:v>42241.207000000002</c:v>
                </c:pt>
                <c:pt idx="40734">
                  <c:v>42241.247000000003</c:v>
                </c:pt>
                <c:pt idx="40735">
                  <c:v>42241.288999999997</c:v>
                </c:pt>
                <c:pt idx="40736">
                  <c:v>42241.330999999998</c:v>
                </c:pt>
                <c:pt idx="40737">
                  <c:v>42241.374000000003</c:v>
                </c:pt>
                <c:pt idx="40738">
                  <c:v>42241.415999999997</c:v>
                </c:pt>
                <c:pt idx="40739">
                  <c:v>42241.455999999998</c:v>
                </c:pt>
                <c:pt idx="40740">
                  <c:v>42241.498</c:v>
                </c:pt>
                <c:pt idx="40741">
                  <c:v>42241.54</c:v>
                </c:pt>
                <c:pt idx="40742">
                  <c:v>42241.582000000002</c:v>
                </c:pt>
                <c:pt idx="40743">
                  <c:v>42241.623</c:v>
                </c:pt>
                <c:pt idx="40744">
                  <c:v>42241.665000000001</c:v>
                </c:pt>
                <c:pt idx="40745">
                  <c:v>42241.705999999998</c:v>
                </c:pt>
                <c:pt idx="40746">
                  <c:v>42241.748</c:v>
                </c:pt>
                <c:pt idx="40747">
                  <c:v>42241.79</c:v>
                </c:pt>
                <c:pt idx="40748">
                  <c:v>42241.830999999998</c:v>
                </c:pt>
                <c:pt idx="40749">
                  <c:v>42241.874000000003</c:v>
                </c:pt>
                <c:pt idx="40750">
                  <c:v>42241.915000000001</c:v>
                </c:pt>
                <c:pt idx="40751">
                  <c:v>42241.955999999998</c:v>
                </c:pt>
                <c:pt idx="40752">
                  <c:v>42241.997000000003</c:v>
                </c:pt>
                <c:pt idx="40753">
                  <c:v>42242.04</c:v>
                </c:pt>
                <c:pt idx="40754">
                  <c:v>42242.080999999998</c:v>
                </c:pt>
                <c:pt idx="40755">
                  <c:v>42242.123</c:v>
                </c:pt>
                <c:pt idx="40756">
                  <c:v>42242.165000000001</c:v>
                </c:pt>
                <c:pt idx="40757">
                  <c:v>42242.205999999998</c:v>
                </c:pt>
                <c:pt idx="40758">
                  <c:v>42242.249000000003</c:v>
                </c:pt>
                <c:pt idx="40759">
                  <c:v>42242.290999999997</c:v>
                </c:pt>
                <c:pt idx="40760">
                  <c:v>42242.332000000002</c:v>
                </c:pt>
                <c:pt idx="40761">
                  <c:v>42242.373</c:v>
                </c:pt>
                <c:pt idx="40762">
                  <c:v>42242.415000000001</c:v>
                </c:pt>
                <c:pt idx="40763">
                  <c:v>42242.457000000002</c:v>
                </c:pt>
                <c:pt idx="40764">
                  <c:v>42242.499000000003</c:v>
                </c:pt>
                <c:pt idx="40765">
                  <c:v>42242.54</c:v>
                </c:pt>
                <c:pt idx="40766">
                  <c:v>42242.580999999998</c:v>
                </c:pt>
                <c:pt idx="40767">
                  <c:v>42242.624000000003</c:v>
                </c:pt>
                <c:pt idx="40768">
                  <c:v>42242.665999999997</c:v>
                </c:pt>
                <c:pt idx="40769">
                  <c:v>42242.707000000002</c:v>
                </c:pt>
                <c:pt idx="40770">
                  <c:v>42242.748</c:v>
                </c:pt>
                <c:pt idx="40771">
                  <c:v>42242.79</c:v>
                </c:pt>
                <c:pt idx="40772">
                  <c:v>42242.830999999998</c:v>
                </c:pt>
                <c:pt idx="40773">
                  <c:v>42242.873</c:v>
                </c:pt>
                <c:pt idx="40774">
                  <c:v>42242.915999999997</c:v>
                </c:pt>
                <c:pt idx="40775">
                  <c:v>42242.955999999998</c:v>
                </c:pt>
                <c:pt idx="40776">
                  <c:v>42242.998</c:v>
                </c:pt>
                <c:pt idx="40777">
                  <c:v>42243.040999999997</c:v>
                </c:pt>
                <c:pt idx="40778">
                  <c:v>42243.082000000002</c:v>
                </c:pt>
                <c:pt idx="40779">
                  <c:v>42243.123</c:v>
                </c:pt>
                <c:pt idx="40780">
                  <c:v>42243.165000000001</c:v>
                </c:pt>
                <c:pt idx="40781">
                  <c:v>42243.205999999998</c:v>
                </c:pt>
                <c:pt idx="40782">
                  <c:v>42243.248</c:v>
                </c:pt>
                <c:pt idx="40783">
                  <c:v>42243.288999999997</c:v>
                </c:pt>
                <c:pt idx="40784">
                  <c:v>42243.332000000002</c:v>
                </c:pt>
                <c:pt idx="40785">
                  <c:v>42243.374000000003</c:v>
                </c:pt>
                <c:pt idx="40786">
                  <c:v>42243.415000000001</c:v>
                </c:pt>
                <c:pt idx="40787">
                  <c:v>42243.455999999998</c:v>
                </c:pt>
                <c:pt idx="40788">
                  <c:v>42243.497000000003</c:v>
                </c:pt>
                <c:pt idx="40789">
                  <c:v>42243.538999999997</c:v>
                </c:pt>
                <c:pt idx="40790">
                  <c:v>42243.582000000002</c:v>
                </c:pt>
                <c:pt idx="40791">
                  <c:v>42243.624000000003</c:v>
                </c:pt>
                <c:pt idx="40792">
                  <c:v>42243.665000000001</c:v>
                </c:pt>
                <c:pt idx="40793">
                  <c:v>42243.707000000002</c:v>
                </c:pt>
                <c:pt idx="40794">
                  <c:v>42243.748</c:v>
                </c:pt>
                <c:pt idx="40795">
                  <c:v>42243.79</c:v>
                </c:pt>
                <c:pt idx="40796">
                  <c:v>42243.830999999998</c:v>
                </c:pt>
                <c:pt idx="40797">
                  <c:v>42243.873</c:v>
                </c:pt>
                <c:pt idx="40798">
                  <c:v>42243.913999999997</c:v>
                </c:pt>
                <c:pt idx="40799">
                  <c:v>42243.957000000002</c:v>
                </c:pt>
                <c:pt idx="40800">
                  <c:v>42243.999000000003</c:v>
                </c:pt>
                <c:pt idx="40801">
                  <c:v>42244.040999999997</c:v>
                </c:pt>
                <c:pt idx="40802">
                  <c:v>42244.080999999998</c:v>
                </c:pt>
                <c:pt idx="40803">
                  <c:v>42244.123</c:v>
                </c:pt>
                <c:pt idx="40804">
                  <c:v>42244.165000000001</c:v>
                </c:pt>
                <c:pt idx="40805">
                  <c:v>42244.207000000002</c:v>
                </c:pt>
                <c:pt idx="40806">
                  <c:v>42244.248</c:v>
                </c:pt>
                <c:pt idx="40807">
                  <c:v>42244.29</c:v>
                </c:pt>
                <c:pt idx="40808">
                  <c:v>42244.330999999998</c:v>
                </c:pt>
                <c:pt idx="40809">
                  <c:v>42244.374000000003</c:v>
                </c:pt>
                <c:pt idx="40810">
                  <c:v>42244.415000000001</c:v>
                </c:pt>
                <c:pt idx="40811">
                  <c:v>42244.455999999998</c:v>
                </c:pt>
                <c:pt idx="40812">
                  <c:v>42244.497000000003</c:v>
                </c:pt>
                <c:pt idx="40813">
                  <c:v>42244.538999999997</c:v>
                </c:pt>
                <c:pt idx="40814">
                  <c:v>42244.582000000002</c:v>
                </c:pt>
                <c:pt idx="40815">
                  <c:v>42244.623</c:v>
                </c:pt>
                <c:pt idx="40816">
                  <c:v>42244.665000000001</c:v>
                </c:pt>
                <c:pt idx="40817">
                  <c:v>42244.707000000002</c:v>
                </c:pt>
                <c:pt idx="40818">
                  <c:v>42244.748</c:v>
                </c:pt>
                <c:pt idx="40819">
                  <c:v>42244.790999999997</c:v>
                </c:pt>
                <c:pt idx="40820">
                  <c:v>42244.830999999998</c:v>
                </c:pt>
                <c:pt idx="40821">
                  <c:v>42244.873</c:v>
                </c:pt>
                <c:pt idx="40822">
                  <c:v>42244.915000000001</c:v>
                </c:pt>
                <c:pt idx="40823">
                  <c:v>42244.957000000002</c:v>
                </c:pt>
                <c:pt idx="40824">
                  <c:v>42244.998</c:v>
                </c:pt>
                <c:pt idx="40825">
                  <c:v>42245.04</c:v>
                </c:pt>
                <c:pt idx="40826">
                  <c:v>42245.082000000002</c:v>
                </c:pt>
                <c:pt idx="40827">
                  <c:v>42245.123</c:v>
                </c:pt>
                <c:pt idx="40828">
                  <c:v>42245.165000000001</c:v>
                </c:pt>
                <c:pt idx="40829">
                  <c:v>42245.207000000002</c:v>
                </c:pt>
                <c:pt idx="40830">
                  <c:v>42245.249000000003</c:v>
                </c:pt>
                <c:pt idx="40831">
                  <c:v>42245.29</c:v>
                </c:pt>
                <c:pt idx="40832">
                  <c:v>42245.332000000002</c:v>
                </c:pt>
                <c:pt idx="40833">
                  <c:v>42245.373</c:v>
                </c:pt>
                <c:pt idx="40834">
                  <c:v>42245.415000000001</c:v>
                </c:pt>
                <c:pt idx="40835">
                  <c:v>42245.457000000002</c:v>
                </c:pt>
                <c:pt idx="40836">
                  <c:v>42245.499000000003</c:v>
                </c:pt>
                <c:pt idx="40837">
                  <c:v>42245.540999999997</c:v>
                </c:pt>
                <c:pt idx="40838">
                  <c:v>42245.582000000002</c:v>
                </c:pt>
                <c:pt idx="40839">
                  <c:v>42245.624000000003</c:v>
                </c:pt>
                <c:pt idx="40840">
                  <c:v>42245.665999999997</c:v>
                </c:pt>
                <c:pt idx="40841">
                  <c:v>42245.707000000002</c:v>
                </c:pt>
                <c:pt idx="40842">
                  <c:v>42245.748</c:v>
                </c:pt>
                <c:pt idx="40843">
                  <c:v>42245.79</c:v>
                </c:pt>
                <c:pt idx="40844">
                  <c:v>42245.832000000002</c:v>
                </c:pt>
                <c:pt idx="40845">
                  <c:v>42245.873</c:v>
                </c:pt>
                <c:pt idx="40846">
                  <c:v>42245.913999999997</c:v>
                </c:pt>
                <c:pt idx="40847">
                  <c:v>42245.957999999999</c:v>
                </c:pt>
                <c:pt idx="40848">
                  <c:v>42245.998</c:v>
                </c:pt>
                <c:pt idx="40849">
                  <c:v>42246.040999999997</c:v>
                </c:pt>
                <c:pt idx="40850">
                  <c:v>42246.080999999998</c:v>
                </c:pt>
                <c:pt idx="40851">
                  <c:v>42246.123</c:v>
                </c:pt>
                <c:pt idx="40852">
                  <c:v>42246.165999999997</c:v>
                </c:pt>
                <c:pt idx="40853">
                  <c:v>42246.205999999998</c:v>
                </c:pt>
                <c:pt idx="40854">
                  <c:v>42246.249000000003</c:v>
                </c:pt>
                <c:pt idx="40855">
                  <c:v>42246.288999999997</c:v>
                </c:pt>
                <c:pt idx="40856">
                  <c:v>42246.332999999999</c:v>
                </c:pt>
                <c:pt idx="40857">
                  <c:v>42246.372000000003</c:v>
                </c:pt>
                <c:pt idx="40858">
                  <c:v>42246.415999999997</c:v>
                </c:pt>
                <c:pt idx="40859">
                  <c:v>42246.455999999998</c:v>
                </c:pt>
                <c:pt idx="40860">
                  <c:v>42246.499000000003</c:v>
                </c:pt>
                <c:pt idx="40861">
                  <c:v>42246.54</c:v>
                </c:pt>
                <c:pt idx="40862">
                  <c:v>42246.580999999998</c:v>
                </c:pt>
                <c:pt idx="40863">
                  <c:v>42246.623</c:v>
                </c:pt>
                <c:pt idx="40864">
                  <c:v>42246.665000000001</c:v>
                </c:pt>
                <c:pt idx="40865">
                  <c:v>42246.707000000002</c:v>
                </c:pt>
                <c:pt idx="40866">
                  <c:v>42246.749000000003</c:v>
                </c:pt>
                <c:pt idx="40867">
                  <c:v>42246.790999999997</c:v>
                </c:pt>
                <c:pt idx="40868">
                  <c:v>42246.832000000002</c:v>
                </c:pt>
                <c:pt idx="40869">
                  <c:v>42246.873</c:v>
                </c:pt>
                <c:pt idx="40870">
                  <c:v>42246.915999999997</c:v>
                </c:pt>
                <c:pt idx="40871">
                  <c:v>42246.957000000002</c:v>
                </c:pt>
                <c:pt idx="40872">
                  <c:v>42246.998</c:v>
                </c:pt>
                <c:pt idx="40873">
                  <c:v>42247.040000000001</c:v>
                </c:pt>
                <c:pt idx="40874">
                  <c:v>42247.082000000002</c:v>
                </c:pt>
                <c:pt idx="40875">
                  <c:v>42247.124000000003</c:v>
                </c:pt>
                <c:pt idx="40876">
                  <c:v>42247.165999999997</c:v>
                </c:pt>
                <c:pt idx="40877">
                  <c:v>42247.207000000002</c:v>
                </c:pt>
                <c:pt idx="40878">
                  <c:v>42247.249000000003</c:v>
                </c:pt>
                <c:pt idx="40879">
                  <c:v>42247.29</c:v>
                </c:pt>
                <c:pt idx="40880">
                  <c:v>42247.332000000002</c:v>
                </c:pt>
                <c:pt idx="40881">
                  <c:v>42247.374000000003</c:v>
                </c:pt>
                <c:pt idx="40882">
                  <c:v>42247.415999999997</c:v>
                </c:pt>
                <c:pt idx="40883">
                  <c:v>42247.455999999998</c:v>
                </c:pt>
                <c:pt idx="40884">
                  <c:v>42247.498</c:v>
                </c:pt>
                <c:pt idx="40885">
                  <c:v>42247.538999999997</c:v>
                </c:pt>
                <c:pt idx="40886">
                  <c:v>42247.582000000002</c:v>
                </c:pt>
                <c:pt idx="40887">
                  <c:v>42247.623</c:v>
                </c:pt>
                <c:pt idx="40888">
                  <c:v>42247.665999999997</c:v>
                </c:pt>
                <c:pt idx="40889">
                  <c:v>42247.707000000002</c:v>
                </c:pt>
                <c:pt idx="40890">
                  <c:v>42247.748</c:v>
                </c:pt>
                <c:pt idx="40891">
                  <c:v>42247.79</c:v>
                </c:pt>
                <c:pt idx="40892">
                  <c:v>42247.832999999999</c:v>
                </c:pt>
                <c:pt idx="40893">
                  <c:v>42247.873</c:v>
                </c:pt>
                <c:pt idx="40894">
                  <c:v>42247.915999999997</c:v>
                </c:pt>
                <c:pt idx="40895">
                  <c:v>42247.957000000002</c:v>
                </c:pt>
                <c:pt idx="40896">
                  <c:v>42247.998</c:v>
                </c:pt>
                <c:pt idx="40897">
                  <c:v>42248.038999999997</c:v>
                </c:pt>
                <c:pt idx="40898">
                  <c:v>42248.082000000002</c:v>
                </c:pt>
                <c:pt idx="40899">
                  <c:v>42248.123</c:v>
                </c:pt>
                <c:pt idx="40900">
                  <c:v>42248.165000000001</c:v>
                </c:pt>
                <c:pt idx="40901">
                  <c:v>42248.205999999998</c:v>
                </c:pt>
                <c:pt idx="40902">
                  <c:v>42248.249000000003</c:v>
                </c:pt>
                <c:pt idx="40903">
                  <c:v>42248.288999999997</c:v>
                </c:pt>
                <c:pt idx="40904">
                  <c:v>42248.332000000002</c:v>
                </c:pt>
                <c:pt idx="40905">
                  <c:v>42248.374000000003</c:v>
                </c:pt>
                <c:pt idx="40906">
                  <c:v>42248.415999999997</c:v>
                </c:pt>
                <c:pt idx="40907">
                  <c:v>42248.457000000002</c:v>
                </c:pt>
                <c:pt idx="40908">
                  <c:v>42248.498</c:v>
                </c:pt>
                <c:pt idx="40909">
                  <c:v>42248.542000000001</c:v>
                </c:pt>
                <c:pt idx="40910">
                  <c:v>42248.580999999998</c:v>
                </c:pt>
                <c:pt idx="40911">
                  <c:v>42248.624000000003</c:v>
                </c:pt>
                <c:pt idx="40912">
                  <c:v>42248.665999999997</c:v>
                </c:pt>
                <c:pt idx="40913">
                  <c:v>42248.705999999998</c:v>
                </c:pt>
                <c:pt idx="40914">
                  <c:v>42248.748</c:v>
                </c:pt>
                <c:pt idx="40915">
                  <c:v>42248.79</c:v>
                </c:pt>
                <c:pt idx="40916">
                  <c:v>42248.832000000002</c:v>
                </c:pt>
                <c:pt idx="40917">
                  <c:v>42248.874000000003</c:v>
                </c:pt>
                <c:pt idx="40918">
                  <c:v>42248.915999999997</c:v>
                </c:pt>
                <c:pt idx="40919">
                  <c:v>42248.957000000002</c:v>
                </c:pt>
                <c:pt idx="40920">
                  <c:v>42248.999000000003</c:v>
                </c:pt>
                <c:pt idx="40921">
                  <c:v>42249.040999999997</c:v>
                </c:pt>
                <c:pt idx="40922">
                  <c:v>42249.080999999998</c:v>
                </c:pt>
                <c:pt idx="40923">
                  <c:v>42249.123</c:v>
                </c:pt>
                <c:pt idx="40924">
                  <c:v>42249.165999999997</c:v>
                </c:pt>
                <c:pt idx="40925">
                  <c:v>42249.207999999999</c:v>
                </c:pt>
                <c:pt idx="40926">
                  <c:v>42249.248</c:v>
                </c:pt>
                <c:pt idx="40927">
                  <c:v>42249.288999999997</c:v>
                </c:pt>
                <c:pt idx="40928">
                  <c:v>42249.330999999998</c:v>
                </c:pt>
                <c:pt idx="40929">
                  <c:v>42249.374000000003</c:v>
                </c:pt>
                <c:pt idx="40930">
                  <c:v>42249.415000000001</c:v>
                </c:pt>
                <c:pt idx="40931">
                  <c:v>42249.457000000002</c:v>
                </c:pt>
                <c:pt idx="40932">
                  <c:v>42249.499000000003</c:v>
                </c:pt>
                <c:pt idx="40933">
                  <c:v>42249.540999999997</c:v>
                </c:pt>
                <c:pt idx="40934">
                  <c:v>42249.582000000002</c:v>
                </c:pt>
                <c:pt idx="40935">
                  <c:v>42249.623</c:v>
                </c:pt>
                <c:pt idx="40936">
                  <c:v>42249.663999999997</c:v>
                </c:pt>
                <c:pt idx="40937">
                  <c:v>42249.707999999999</c:v>
                </c:pt>
                <c:pt idx="40938">
                  <c:v>42249.748</c:v>
                </c:pt>
                <c:pt idx="40939">
                  <c:v>42249.790999999997</c:v>
                </c:pt>
                <c:pt idx="40940">
                  <c:v>42249.832000000002</c:v>
                </c:pt>
                <c:pt idx="40941">
                  <c:v>42249.875</c:v>
                </c:pt>
                <c:pt idx="40942">
                  <c:v>42249.915000000001</c:v>
                </c:pt>
                <c:pt idx="40943">
                  <c:v>42249.957000000002</c:v>
                </c:pt>
                <c:pt idx="40944">
                  <c:v>42249.998</c:v>
                </c:pt>
                <c:pt idx="40945">
                  <c:v>42250.04</c:v>
                </c:pt>
                <c:pt idx="40946">
                  <c:v>42250.082000000002</c:v>
                </c:pt>
                <c:pt idx="40947">
                  <c:v>42250.123</c:v>
                </c:pt>
                <c:pt idx="40948">
                  <c:v>42250.165999999997</c:v>
                </c:pt>
                <c:pt idx="40949">
                  <c:v>42250.205999999998</c:v>
                </c:pt>
                <c:pt idx="40950">
                  <c:v>42250.248</c:v>
                </c:pt>
                <c:pt idx="40951">
                  <c:v>42250.288999999997</c:v>
                </c:pt>
                <c:pt idx="40952">
                  <c:v>42250.330999999998</c:v>
                </c:pt>
                <c:pt idx="40953">
                  <c:v>42250.375</c:v>
                </c:pt>
                <c:pt idx="40954">
                  <c:v>42250.415000000001</c:v>
                </c:pt>
                <c:pt idx="40955">
                  <c:v>42250.455999999998</c:v>
                </c:pt>
                <c:pt idx="40956">
                  <c:v>42250.5</c:v>
                </c:pt>
                <c:pt idx="40957">
                  <c:v>42250.54</c:v>
                </c:pt>
                <c:pt idx="40958">
                  <c:v>42250.582000000002</c:v>
                </c:pt>
                <c:pt idx="40959">
                  <c:v>42250.625</c:v>
                </c:pt>
                <c:pt idx="40960">
                  <c:v>42250.663999999997</c:v>
                </c:pt>
                <c:pt idx="40961">
                  <c:v>42250.707000000002</c:v>
                </c:pt>
                <c:pt idx="40962">
                  <c:v>42250.749000000003</c:v>
                </c:pt>
                <c:pt idx="40963">
                  <c:v>42250.790999999997</c:v>
                </c:pt>
                <c:pt idx="40964">
                  <c:v>42250.830999999998</c:v>
                </c:pt>
                <c:pt idx="40965">
                  <c:v>42250.874000000003</c:v>
                </c:pt>
                <c:pt idx="40966">
                  <c:v>42250.913999999997</c:v>
                </c:pt>
                <c:pt idx="40967">
                  <c:v>42250.955999999998</c:v>
                </c:pt>
                <c:pt idx="40968">
                  <c:v>42250.999000000003</c:v>
                </c:pt>
                <c:pt idx="40969">
                  <c:v>42251.040999999997</c:v>
                </c:pt>
                <c:pt idx="40970">
                  <c:v>42251.082999999999</c:v>
                </c:pt>
                <c:pt idx="40971">
                  <c:v>42251.124000000003</c:v>
                </c:pt>
                <c:pt idx="40972">
                  <c:v>42251.165999999997</c:v>
                </c:pt>
                <c:pt idx="40973">
                  <c:v>42251.207000000002</c:v>
                </c:pt>
                <c:pt idx="40974">
                  <c:v>42251.247000000003</c:v>
                </c:pt>
                <c:pt idx="40975">
                  <c:v>42251.288999999997</c:v>
                </c:pt>
                <c:pt idx="40976">
                  <c:v>42251.332000000002</c:v>
                </c:pt>
                <c:pt idx="40977">
                  <c:v>42251.373</c:v>
                </c:pt>
                <c:pt idx="40978">
                  <c:v>42251.415999999997</c:v>
                </c:pt>
                <c:pt idx="40979">
                  <c:v>42251.457000000002</c:v>
                </c:pt>
                <c:pt idx="40980">
                  <c:v>42251.498</c:v>
                </c:pt>
                <c:pt idx="40981">
                  <c:v>42251.538999999997</c:v>
                </c:pt>
                <c:pt idx="40982">
                  <c:v>42251.580999999998</c:v>
                </c:pt>
                <c:pt idx="40983">
                  <c:v>42251.624000000003</c:v>
                </c:pt>
                <c:pt idx="40984">
                  <c:v>42251.665999999997</c:v>
                </c:pt>
                <c:pt idx="40985">
                  <c:v>42251.705999999998</c:v>
                </c:pt>
                <c:pt idx="40986">
                  <c:v>42251.748</c:v>
                </c:pt>
                <c:pt idx="40987">
                  <c:v>42251.79</c:v>
                </c:pt>
                <c:pt idx="40988">
                  <c:v>42251.832999999999</c:v>
                </c:pt>
                <c:pt idx="40989">
                  <c:v>42251.872000000003</c:v>
                </c:pt>
                <c:pt idx="40990">
                  <c:v>42251.915000000001</c:v>
                </c:pt>
                <c:pt idx="40991">
                  <c:v>42251.957000000002</c:v>
                </c:pt>
                <c:pt idx="40992">
                  <c:v>42251.998</c:v>
                </c:pt>
                <c:pt idx="40993">
                  <c:v>42252.040999999997</c:v>
                </c:pt>
                <c:pt idx="40994">
                  <c:v>42252.082999999999</c:v>
                </c:pt>
                <c:pt idx="40995">
                  <c:v>42252.124000000003</c:v>
                </c:pt>
                <c:pt idx="40996">
                  <c:v>42252.165000000001</c:v>
                </c:pt>
                <c:pt idx="40997">
                  <c:v>42252.205999999998</c:v>
                </c:pt>
                <c:pt idx="40998">
                  <c:v>42252.248</c:v>
                </c:pt>
                <c:pt idx="40999">
                  <c:v>42252.290999999997</c:v>
                </c:pt>
                <c:pt idx="41000">
                  <c:v>42252.332000000002</c:v>
                </c:pt>
                <c:pt idx="41001">
                  <c:v>42252.373</c:v>
                </c:pt>
                <c:pt idx="41002">
                  <c:v>42252.415000000001</c:v>
                </c:pt>
                <c:pt idx="41003">
                  <c:v>42252.457000000002</c:v>
                </c:pt>
                <c:pt idx="41004">
                  <c:v>42252.498</c:v>
                </c:pt>
                <c:pt idx="41005">
                  <c:v>42252.540999999997</c:v>
                </c:pt>
                <c:pt idx="41006">
                  <c:v>42252.582000000002</c:v>
                </c:pt>
                <c:pt idx="41007">
                  <c:v>42252.623</c:v>
                </c:pt>
                <c:pt idx="41008">
                  <c:v>42252.665000000001</c:v>
                </c:pt>
                <c:pt idx="41009">
                  <c:v>42252.705999999998</c:v>
                </c:pt>
                <c:pt idx="41010">
                  <c:v>42252.748</c:v>
                </c:pt>
                <c:pt idx="41011">
                  <c:v>42252.788999999997</c:v>
                </c:pt>
                <c:pt idx="41012">
                  <c:v>42252.830999999998</c:v>
                </c:pt>
                <c:pt idx="41013">
                  <c:v>42252.874000000003</c:v>
                </c:pt>
                <c:pt idx="41014">
                  <c:v>42252.915000000001</c:v>
                </c:pt>
                <c:pt idx="41015">
                  <c:v>42252.955999999998</c:v>
                </c:pt>
                <c:pt idx="41016">
                  <c:v>42253</c:v>
                </c:pt>
                <c:pt idx="41017">
                  <c:v>42253.040999999997</c:v>
                </c:pt>
                <c:pt idx="41018">
                  <c:v>42253.080999999998</c:v>
                </c:pt>
                <c:pt idx="41019">
                  <c:v>42253.123</c:v>
                </c:pt>
                <c:pt idx="41020">
                  <c:v>42253.163999999997</c:v>
                </c:pt>
                <c:pt idx="41021">
                  <c:v>42253.207999999999</c:v>
                </c:pt>
                <c:pt idx="41022">
                  <c:v>42253.25</c:v>
                </c:pt>
                <c:pt idx="41023">
                  <c:v>42253.290999999997</c:v>
                </c:pt>
                <c:pt idx="41024">
                  <c:v>42253.330999999998</c:v>
                </c:pt>
                <c:pt idx="41025">
                  <c:v>42253.373</c:v>
                </c:pt>
                <c:pt idx="41026">
                  <c:v>42253.415000000001</c:v>
                </c:pt>
                <c:pt idx="41027">
                  <c:v>42253.455999999998</c:v>
                </c:pt>
                <c:pt idx="41028">
                  <c:v>42253.497000000003</c:v>
                </c:pt>
                <c:pt idx="41029">
                  <c:v>42253.540999999997</c:v>
                </c:pt>
                <c:pt idx="41030">
                  <c:v>42253.582999999999</c:v>
                </c:pt>
                <c:pt idx="41031">
                  <c:v>42253.623</c:v>
                </c:pt>
                <c:pt idx="41032">
                  <c:v>42253.663999999997</c:v>
                </c:pt>
                <c:pt idx="41033">
                  <c:v>42253.707000000002</c:v>
                </c:pt>
                <c:pt idx="41034">
                  <c:v>42253.747000000003</c:v>
                </c:pt>
                <c:pt idx="41035">
                  <c:v>42253.79</c:v>
                </c:pt>
                <c:pt idx="41036">
                  <c:v>42253.832999999999</c:v>
                </c:pt>
                <c:pt idx="41037">
                  <c:v>42253.873</c:v>
                </c:pt>
                <c:pt idx="41038">
                  <c:v>42253.917000000001</c:v>
                </c:pt>
                <c:pt idx="41039">
                  <c:v>42253.957000000002</c:v>
                </c:pt>
                <c:pt idx="41040">
                  <c:v>42253.998</c:v>
                </c:pt>
                <c:pt idx="41041">
                  <c:v>42254.040999999997</c:v>
                </c:pt>
                <c:pt idx="41042">
                  <c:v>42254.080999999998</c:v>
                </c:pt>
                <c:pt idx="41043">
                  <c:v>42254.123</c:v>
                </c:pt>
                <c:pt idx="41044">
                  <c:v>42254.165000000001</c:v>
                </c:pt>
                <c:pt idx="41045">
                  <c:v>42254.205999999998</c:v>
                </c:pt>
                <c:pt idx="41046">
                  <c:v>42254.248</c:v>
                </c:pt>
                <c:pt idx="41047">
                  <c:v>42254.29</c:v>
                </c:pt>
                <c:pt idx="41048">
                  <c:v>42254.332000000002</c:v>
                </c:pt>
                <c:pt idx="41049">
                  <c:v>42254.373</c:v>
                </c:pt>
                <c:pt idx="41050">
                  <c:v>42254.415999999997</c:v>
                </c:pt>
                <c:pt idx="41051">
                  <c:v>42254.457000000002</c:v>
                </c:pt>
                <c:pt idx="41052">
                  <c:v>42254.499000000003</c:v>
                </c:pt>
                <c:pt idx="41053">
                  <c:v>42254.542000000001</c:v>
                </c:pt>
                <c:pt idx="41054">
                  <c:v>42254.582999999999</c:v>
                </c:pt>
                <c:pt idx="41055">
                  <c:v>42254.624000000003</c:v>
                </c:pt>
                <c:pt idx="41056">
                  <c:v>42254.665999999997</c:v>
                </c:pt>
                <c:pt idx="41057">
                  <c:v>42254.707999999999</c:v>
                </c:pt>
                <c:pt idx="41058">
                  <c:v>42254.749000000003</c:v>
                </c:pt>
                <c:pt idx="41059">
                  <c:v>42254.790999999997</c:v>
                </c:pt>
                <c:pt idx="41060">
                  <c:v>42254.832999999999</c:v>
                </c:pt>
                <c:pt idx="41061">
                  <c:v>42254.873</c:v>
                </c:pt>
                <c:pt idx="41062">
                  <c:v>42254.915000000001</c:v>
                </c:pt>
                <c:pt idx="41063">
                  <c:v>42254.955999999998</c:v>
                </c:pt>
                <c:pt idx="41064">
                  <c:v>42254.998</c:v>
                </c:pt>
                <c:pt idx="41065">
                  <c:v>42255.040000000001</c:v>
                </c:pt>
                <c:pt idx="41066">
                  <c:v>42255.082999999999</c:v>
                </c:pt>
                <c:pt idx="41067">
                  <c:v>42255.124000000003</c:v>
                </c:pt>
                <c:pt idx="41068">
                  <c:v>42255.167000000001</c:v>
                </c:pt>
                <c:pt idx="41069">
                  <c:v>42255.207000000002</c:v>
                </c:pt>
                <c:pt idx="41070">
                  <c:v>42255.248</c:v>
                </c:pt>
                <c:pt idx="41071">
                  <c:v>42255.292000000001</c:v>
                </c:pt>
                <c:pt idx="41072">
                  <c:v>42255.332999999999</c:v>
                </c:pt>
                <c:pt idx="41073">
                  <c:v>42255.375</c:v>
                </c:pt>
                <c:pt idx="41074">
                  <c:v>42255.417000000001</c:v>
                </c:pt>
                <c:pt idx="41075">
                  <c:v>42255.457999999999</c:v>
                </c:pt>
                <c:pt idx="41076">
                  <c:v>42255.5</c:v>
                </c:pt>
                <c:pt idx="41077">
                  <c:v>42255.540999999997</c:v>
                </c:pt>
                <c:pt idx="41078">
                  <c:v>42255.582999999999</c:v>
                </c:pt>
                <c:pt idx="41079">
                  <c:v>42255.625</c:v>
                </c:pt>
                <c:pt idx="41080">
                  <c:v>42255.667000000001</c:v>
                </c:pt>
                <c:pt idx="41081">
                  <c:v>42255.707000000002</c:v>
                </c:pt>
                <c:pt idx="41082">
                  <c:v>42255.748</c:v>
                </c:pt>
                <c:pt idx="41083">
                  <c:v>42255.790999999997</c:v>
                </c:pt>
                <c:pt idx="41084">
                  <c:v>42255.830999999998</c:v>
                </c:pt>
                <c:pt idx="41085">
                  <c:v>42255.873</c:v>
                </c:pt>
                <c:pt idx="41086">
                  <c:v>42255.917000000001</c:v>
                </c:pt>
                <c:pt idx="41087">
                  <c:v>42255.957000000002</c:v>
                </c:pt>
                <c:pt idx="41088">
                  <c:v>42256</c:v>
                </c:pt>
                <c:pt idx="41089">
                  <c:v>42256.040999999997</c:v>
                </c:pt>
                <c:pt idx="41090">
                  <c:v>42256.082999999999</c:v>
                </c:pt>
                <c:pt idx="41091">
                  <c:v>42256.124000000003</c:v>
                </c:pt>
                <c:pt idx="41092">
                  <c:v>42256.163999999997</c:v>
                </c:pt>
                <c:pt idx="41093">
                  <c:v>42256.207000000002</c:v>
                </c:pt>
                <c:pt idx="41094">
                  <c:v>42256.248</c:v>
                </c:pt>
                <c:pt idx="41095">
                  <c:v>42256.290999999997</c:v>
                </c:pt>
                <c:pt idx="41096">
                  <c:v>42256.332000000002</c:v>
                </c:pt>
                <c:pt idx="41097">
                  <c:v>42256.374000000003</c:v>
                </c:pt>
                <c:pt idx="41098">
                  <c:v>42256.415000000001</c:v>
                </c:pt>
                <c:pt idx="41099">
                  <c:v>42256.457000000002</c:v>
                </c:pt>
                <c:pt idx="41100">
                  <c:v>42256.499000000003</c:v>
                </c:pt>
                <c:pt idx="41101">
                  <c:v>42256.542000000001</c:v>
                </c:pt>
                <c:pt idx="41102">
                  <c:v>42256.580999999998</c:v>
                </c:pt>
                <c:pt idx="41103">
                  <c:v>42256.623</c:v>
                </c:pt>
                <c:pt idx="41104">
                  <c:v>42256.667000000001</c:v>
                </c:pt>
                <c:pt idx="41105">
                  <c:v>42256.707999999999</c:v>
                </c:pt>
                <c:pt idx="41106">
                  <c:v>42256.748</c:v>
                </c:pt>
                <c:pt idx="41107">
                  <c:v>42256.79</c:v>
                </c:pt>
                <c:pt idx="41108">
                  <c:v>42256.830999999998</c:v>
                </c:pt>
                <c:pt idx="41109">
                  <c:v>42256.874000000003</c:v>
                </c:pt>
                <c:pt idx="41110">
                  <c:v>42256.915999999997</c:v>
                </c:pt>
                <c:pt idx="41111">
                  <c:v>42256.955999999998</c:v>
                </c:pt>
                <c:pt idx="41112">
                  <c:v>42256.998</c:v>
                </c:pt>
                <c:pt idx="41113">
                  <c:v>42257.04</c:v>
                </c:pt>
                <c:pt idx="41114">
                  <c:v>42257.080999999998</c:v>
                </c:pt>
                <c:pt idx="41115">
                  <c:v>42257.125</c:v>
                </c:pt>
                <c:pt idx="41116">
                  <c:v>42257.163999999997</c:v>
                </c:pt>
                <c:pt idx="41117">
                  <c:v>42257.205999999998</c:v>
                </c:pt>
                <c:pt idx="41118">
                  <c:v>42257.248</c:v>
                </c:pt>
                <c:pt idx="41119">
                  <c:v>42257.290999999997</c:v>
                </c:pt>
                <c:pt idx="41120">
                  <c:v>42257.332000000002</c:v>
                </c:pt>
                <c:pt idx="41121">
                  <c:v>42257.373</c:v>
                </c:pt>
                <c:pt idx="41122">
                  <c:v>42257.415000000001</c:v>
                </c:pt>
                <c:pt idx="41123">
                  <c:v>42257.455999999998</c:v>
                </c:pt>
                <c:pt idx="41124">
                  <c:v>42257.498</c:v>
                </c:pt>
                <c:pt idx="41125">
                  <c:v>42257.542000000001</c:v>
                </c:pt>
                <c:pt idx="41126">
                  <c:v>42257.580999999998</c:v>
                </c:pt>
                <c:pt idx="41127">
                  <c:v>42257.623</c:v>
                </c:pt>
                <c:pt idx="41128">
                  <c:v>42257.665000000001</c:v>
                </c:pt>
                <c:pt idx="41129">
                  <c:v>42257.705999999998</c:v>
                </c:pt>
                <c:pt idx="41130">
                  <c:v>42257.75</c:v>
                </c:pt>
                <c:pt idx="41131">
                  <c:v>42257.788999999997</c:v>
                </c:pt>
                <c:pt idx="41132">
                  <c:v>42257.830999999998</c:v>
                </c:pt>
                <c:pt idx="41133">
                  <c:v>42257.873</c:v>
                </c:pt>
                <c:pt idx="41134">
                  <c:v>42257.915000000001</c:v>
                </c:pt>
                <c:pt idx="41135">
                  <c:v>42257.957000000002</c:v>
                </c:pt>
                <c:pt idx="41136">
                  <c:v>42257.999000000003</c:v>
                </c:pt>
                <c:pt idx="41137">
                  <c:v>42258.038999999997</c:v>
                </c:pt>
                <c:pt idx="41138">
                  <c:v>42258.080999999998</c:v>
                </c:pt>
                <c:pt idx="41139">
                  <c:v>42258.124000000003</c:v>
                </c:pt>
                <c:pt idx="41140">
                  <c:v>42258.165999999997</c:v>
                </c:pt>
                <c:pt idx="41141">
                  <c:v>42258.207999999999</c:v>
                </c:pt>
                <c:pt idx="41142">
                  <c:v>42258.249000000003</c:v>
                </c:pt>
                <c:pt idx="41143">
                  <c:v>42258.288999999997</c:v>
                </c:pt>
                <c:pt idx="41144">
                  <c:v>42258.330999999998</c:v>
                </c:pt>
                <c:pt idx="41145">
                  <c:v>42258.374000000003</c:v>
                </c:pt>
                <c:pt idx="41146">
                  <c:v>42258.415000000001</c:v>
                </c:pt>
                <c:pt idx="41147">
                  <c:v>42258.457999999999</c:v>
                </c:pt>
                <c:pt idx="41148">
                  <c:v>42258.5</c:v>
                </c:pt>
                <c:pt idx="41149">
                  <c:v>42258.540999999997</c:v>
                </c:pt>
                <c:pt idx="41150">
                  <c:v>42258.582999999999</c:v>
                </c:pt>
                <c:pt idx="41151">
                  <c:v>42258.624000000003</c:v>
                </c:pt>
                <c:pt idx="41152">
                  <c:v>42258.663999999997</c:v>
                </c:pt>
                <c:pt idx="41153">
                  <c:v>42258.707999999999</c:v>
                </c:pt>
                <c:pt idx="41154">
                  <c:v>42258.749000000003</c:v>
                </c:pt>
                <c:pt idx="41155">
                  <c:v>42258.788999999997</c:v>
                </c:pt>
                <c:pt idx="41156">
                  <c:v>42258.830999999998</c:v>
                </c:pt>
                <c:pt idx="41157">
                  <c:v>42258.873</c:v>
                </c:pt>
                <c:pt idx="41158">
                  <c:v>42258.915000000001</c:v>
                </c:pt>
                <c:pt idx="41159">
                  <c:v>42258.955999999998</c:v>
                </c:pt>
                <c:pt idx="41160">
                  <c:v>42258.998</c:v>
                </c:pt>
                <c:pt idx="41161">
                  <c:v>42259.040000000001</c:v>
                </c:pt>
                <c:pt idx="41162">
                  <c:v>42259.082999999999</c:v>
                </c:pt>
                <c:pt idx="41163">
                  <c:v>42259.123</c:v>
                </c:pt>
                <c:pt idx="41164">
                  <c:v>42259.165999999997</c:v>
                </c:pt>
                <c:pt idx="41165">
                  <c:v>42259.207999999999</c:v>
                </c:pt>
                <c:pt idx="41166">
                  <c:v>42259.248</c:v>
                </c:pt>
                <c:pt idx="41167">
                  <c:v>42259.29</c:v>
                </c:pt>
                <c:pt idx="41168">
                  <c:v>42259.332000000002</c:v>
                </c:pt>
                <c:pt idx="41169">
                  <c:v>42259.374000000003</c:v>
                </c:pt>
                <c:pt idx="41170">
                  <c:v>42259.415999999997</c:v>
                </c:pt>
                <c:pt idx="41171">
                  <c:v>42259.457000000002</c:v>
                </c:pt>
                <c:pt idx="41172">
                  <c:v>42259.498</c:v>
                </c:pt>
                <c:pt idx="41173">
                  <c:v>42259.538999999997</c:v>
                </c:pt>
                <c:pt idx="41174">
                  <c:v>42259.582000000002</c:v>
                </c:pt>
                <c:pt idx="41175">
                  <c:v>42259.624000000003</c:v>
                </c:pt>
                <c:pt idx="41176">
                  <c:v>42259.663999999997</c:v>
                </c:pt>
                <c:pt idx="41177">
                  <c:v>42259.707999999999</c:v>
                </c:pt>
                <c:pt idx="41178">
                  <c:v>42259.748</c:v>
                </c:pt>
                <c:pt idx="41179">
                  <c:v>42259.79</c:v>
                </c:pt>
                <c:pt idx="41180">
                  <c:v>42259.832000000002</c:v>
                </c:pt>
                <c:pt idx="41181">
                  <c:v>42259.873</c:v>
                </c:pt>
                <c:pt idx="41182">
                  <c:v>42259.915000000001</c:v>
                </c:pt>
                <c:pt idx="41183">
                  <c:v>42259.955999999998</c:v>
                </c:pt>
                <c:pt idx="41184">
                  <c:v>42259.998</c:v>
                </c:pt>
                <c:pt idx="41185">
                  <c:v>42260.040999999997</c:v>
                </c:pt>
                <c:pt idx="41186">
                  <c:v>42260.082000000002</c:v>
                </c:pt>
                <c:pt idx="41187">
                  <c:v>42260.123</c:v>
                </c:pt>
                <c:pt idx="41188">
                  <c:v>42260.167000000001</c:v>
                </c:pt>
                <c:pt idx="41189">
                  <c:v>42260.207000000002</c:v>
                </c:pt>
                <c:pt idx="41190">
                  <c:v>42260.249000000003</c:v>
                </c:pt>
                <c:pt idx="41191">
                  <c:v>42260.290999999997</c:v>
                </c:pt>
                <c:pt idx="41192">
                  <c:v>42260.332999999999</c:v>
                </c:pt>
                <c:pt idx="41193">
                  <c:v>42260.373</c:v>
                </c:pt>
                <c:pt idx="41194">
                  <c:v>42260.415000000001</c:v>
                </c:pt>
                <c:pt idx="41195">
                  <c:v>42260.455999999998</c:v>
                </c:pt>
                <c:pt idx="41196">
                  <c:v>42260.498</c:v>
                </c:pt>
                <c:pt idx="41197">
                  <c:v>42260.54</c:v>
                </c:pt>
                <c:pt idx="41198">
                  <c:v>42260.582999999999</c:v>
                </c:pt>
                <c:pt idx="41199">
                  <c:v>42260.623</c:v>
                </c:pt>
                <c:pt idx="41200">
                  <c:v>42260.665999999997</c:v>
                </c:pt>
                <c:pt idx="41201">
                  <c:v>42260.705999999998</c:v>
                </c:pt>
                <c:pt idx="41202">
                  <c:v>42260.749000000003</c:v>
                </c:pt>
                <c:pt idx="41203">
                  <c:v>42260.79</c:v>
                </c:pt>
                <c:pt idx="41204">
                  <c:v>42260.832000000002</c:v>
                </c:pt>
                <c:pt idx="41205">
                  <c:v>42260.873</c:v>
                </c:pt>
                <c:pt idx="41206">
                  <c:v>42260.915999999997</c:v>
                </c:pt>
                <c:pt idx="41207">
                  <c:v>42260.957999999999</c:v>
                </c:pt>
                <c:pt idx="41208">
                  <c:v>42260.998</c:v>
                </c:pt>
                <c:pt idx="41209">
                  <c:v>42261.04</c:v>
                </c:pt>
                <c:pt idx="41210">
                  <c:v>42261.082999999999</c:v>
                </c:pt>
                <c:pt idx="41211">
                  <c:v>42261.123</c:v>
                </c:pt>
                <c:pt idx="41212">
                  <c:v>42261.165000000001</c:v>
                </c:pt>
                <c:pt idx="41213">
                  <c:v>42261.207999999999</c:v>
                </c:pt>
                <c:pt idx="41214">
                  <c:v>42261.25</c:v>
                </c:pt>
                <c:pt idx="41215">
                  <c:v>42261.29</c:v>
                </c:pt>
                <c:pt idx="41216">
                  <c:v>42261.330999999998</c:v>
                </c:pt>
                <c:pt idx="41217">
                  <c:v>42261.372000000003</c:v>
                </c:pt>
                <c:pt idx="41218">
                  <c:v>42261.415999999997</c:v>
                </c:pt>
                <c:pt idx="41219">
                  <c:v>42261.457000000002</c:v>
                </c:pt>
                <c:pt idx="41220">
                  <c:v>42261.499000000003</c:v>
                </c:pt>
                <c:pt idx="41221">
                  <c:v>42261.54</c:v>
                </c:pt>
                <c:pt idx="41222">
                  <c:v>42261.580999999998</c:v>
                </c:pt>
                <c:pt idx="41223">
                  <c:v>42261.624000000003</c:v>
                </c:pt>
                <c:pt idx="41224">
                  <c:v>42261.667000000001</c:v>
                </c:pt>
                <c:pt idx="41225">
                  <c:v>42261.707999999999</c:v>
                </c:pt>
                <c:pt idx="41226">
                  <c:v>42261.75</c:v>
                </c:pt>
                <c:pt idx="41227">
                  <c:v>42261.790999999997</c:v>
                </c:pt>
                <c:pt idx="41228">
                  <c:v>42261.832999999999</c:v>
                </c:pt>
                <c:pt idx="41229">
                  <c:v>42261.873</c:v>
                </c:pt>
                <c:pt idx="41230">
                  <c:v>42261.915000000001</c:v>
                </c:pt>
                <c:pt idx="41231">
                  <c:v>42261.955999999998</c:v>
                </c:pt>
                <c:pt idx="41232">
                  <c:v>42261.998</c:v>
                </c:pt>
                <c:pt idx="41233">
                  <c:v>42262.04</c:v>
                </c:pt>
                <c:pt idx="41234">
                  <c:v>42262.080999999998</c:v>
                </c:pt>
                <c:pt idx="41235">
                  <c:v>42262.123</c:v>
                </c:pt>
                <c:pt idx="41236">
                  <c:v>42262.165999999997</c:v>
                </c:pt>
                <c:pt idx="41237">
                  <c:v>42262.205999999998</c:v>
                </c:pt>
                <c:pt idx="41238">
                  <c:v>42262.25</c:v>
                </c:pt>
                <c:pt idx="41239">
                  <c:v>42262.29</c:v>
                </c:pt>
                <c:pt idx="41240">
                  <c:v>42262.332000000002</c:v>
                </c:pt>
                <c:pt idx="41241">
                  <c:v>42262.375</c:v>
                </c:pt>
                <c:pt idx="41242">
                  <c:v>42262.415999999997</c:v>
                </c:pt>
                <c:pt idx="41243">
                  <c:v>42262.455999999998</c:v>
                </c:pt>
                <c:pt idx="41244">
                  <c:v>42262.499000000003</c:v>
                </c:pt>
                <c:pt idx="41245">
                  <c:v>42262.540999999997</c:v>
                </c:pt>
                <c:pt idx="41246">
                  <c:v>42262.580999999998</c:v>
                </c:pt>
                <c:pt idx="41247">
                  <c:v>42262.623</c:v>
                </c:pt>
                <c:pt idx="41248">
                  <c:v>42262.665000000001</c:v>
                </c:pt>
                <c:pt idx="41249">
                  <c:v>42262.707000000002</c:v>
                </c:pt>
                <c:pt idx="41250">
                  <c:v>42262.748</c:v>
                </c:pt>
                <c:pt idx="41251">
                  <c:v>42262.79</c:v>
                </c:pt>
                <c:pt idx="41252">
                  <c:v>42262.832000000002</c:v>
                </c:pt>
                <c:pt idx="41253">
                  <c:v>42262.872000000003</c:v>
                </c:pt>
                <c:pt idx="41254">
                  <c:v>42262.915999999997</c:v>
                </c:pt>
                <c:pt idx="41255">
                  <c:v>42262.955999999998</c:v>
                </c:pt>
                <c:pt idx="41256">
                  <c:v>42262.998</c:v>
                </c:pt>
                <c:pt idx="41257">
                  <c:v>42263.040999999997</c:v>
                </c:pt>
                <c:pt idx="41258">
                  <c:v>42263.082000000002</c:v>
                </c:pt>
                <c:pt idx="41259">
                  <c:v>42263.123</c:v>
                </c:pt>
                <c:pt idx="41260">
                  <c:v>42263.165000000001</c:v>
                </c:pt>
                <c:pt idx="41261">
                  <c:v>42263.205999999998</c:v>
                </c:pt>
                <c:pt idx="41262">
                  <c:v>42263.248</c:v>
                </c:pt>
                <c:pt idx="41263">
                  <c:v>42263.29</c:v>
                </c:pt>
                <c:pt idx="41264">
                  <c:v>42263.330999999998</c:v>
                </c:pt>
                <c:pt idx="41265">
                  <c:v>42263.373</c:v>
                </c:pt>
                <c:pt idx="41266">
                  <c:v>42263.415999999997</c:v>
                </c:pt>
                <c:pt idx="41267">
                  <c:v>42263.455999999998</c:v>
                </c:pt>
                <c:pt idx="41268">
                  <c:v>42263.499000000003</c:v>
                </c:pt>
                <c:pt idx="41269">
                  <c:v>42263.538999999997</c:v>
                </c:pt>
                <c:pt idx="41270">
                  <c:v>42263.580999999998</c:v>
                </c:pt>
                <c:pt idx="41271">
                  <c:v>42263.622000000003</c:v>
                </c:pt>
                <c:pt idx="41272">
                  <c:v>42263.665999999997</c:v>
                </c:pt>
                <c:pt idx="41273">
                  <c:v>42263.705999999998</c:v>
                </c:pt>
                <c:pt idx="41274">
                  <c:v>42263.748</c:v>
                </c:pt>
                <c:pt idx="41275">
                  <c:v>42263.790999999997</c:v>
                </c:pt>
                <c:pt idx="41276">
                  <c:v>42263.832000000002</c:v>
                </c:pt>
                <c:pt idx="41277">
                  <c:v>42263.874000000003</c:v>
                </c:pt>
                <c:pt idx="41278">
                  <c:v>42263.915000000001</c:v>
                </c:pt>
                <c:pt idx="41279">
                  <c:v>42263.957000000002</c:v>
                </c:pt>
                <c:pt idx="41280">
                  <c:v>42263.999000000003</c:v>
                </c:pt>
                <c:pt idx="41281">
                  <c:v>42264.038999999997</c:v>
                </c:pt>
                <c:pt idx="41282">
                  <c:v>42264.082000000002</c:v>
                </c:pt>
                <c:pt idx="41283">
                  <c:v>42264.123</c:v>
                </c:pt>
                <c:pt idx="41284">
                  <c:v>42264.163999999997</c:v>
                </c:pt>
                <c:pt idx="41285">
                  <c:v>42264.205999999998</c:v>
                </c:pt>
                <c:pt idx="41286">
                  <c:v>42264.249000000003</c:v>
                </c:pt>
                <c:pt idx="41287">
                  <c:v>42264.288999999997</c:v>
                </c:pt>
                <c:pt idx="41288">
                  <c:v>42264.332000000002</c:v>
                </c:pt>
                <c:pt idx="41289">
                  <c:v>42264.375</c:v>
                </c:pt>
                <c:pt idx="41290">
                  <c:v>42264.413999999997</c:v>
                </c:pt>
                <c:pt idx="41291">
                  <c:v>42264.455999999998</c:v>
                </c:pt>
                <c:pt idx="41292">
                  <c:v>42264.499000000003</c:v>
                </c:pt>
                <c:pt idx="41293">
                  <c:v>42264.540999999997</c:v>
                </c:pt>
                <c:pt idx="41294">
                  <c:v>42264.580999999998</c:v>
                </c:pt>
                <c:pt idx="41295">
                  <c:v>42264.624000000003</c:v>
                </c:pt>
                <c:pt idx="41296">
                  <c:v>42264.665999999997</c:v>
                </c:pt>
                <c:pt idx="41297">
                  <c:v>42264.707000000002</c:v>
                </c:pt>
                <c:pt idx="41298">
                  <c:v>42264.748</c:v>
                </c:pt>
                <c:pt idx="41299">
                  <c:v>42264.79</c:v>
                </c:pt>
                <c:pt idx="41300">
                  <c:v>42264.832000000002</c:v>
                </c:pt>
                <c:pt idx="41301">
                  <c:v>42264.873</c:v>
                </c:pt>
                <c:pt idx="41302">
                  <c:v>42264.915000000001</c:v>
                </c:pt>
                <c:pt idx="41303">
                  <c:v>42264.955999999998</c:v>
                </c:pt>
                <c:pt idx="41304">
                  <c:v>42264.998</c:v>
                </c:pt>
                <c:pt idx="41305">
                  <c:v>42265.038999999997</c:v>
                </c:pt>
                <c:pt idx="41306">
                  <c:v>42265.080999999998</c:v>
                </c:pt>
                <c:pt idx="41307">
                  <c:v>42265.123</c:v>
                </c:pt>
                <c:pt idx="41308">
                  <c:v>42265.165999999997</c:v>
                </c:pt>
                <c:pt idx="41309">
                  <c:v>42265.207999999999</c:v>
                </c:pt>
                <c:pt idx="41310">
                  <c:v>42265.25</c:v>
                </c:pt>
                <c:pt idx="41311">
                  <c:v>42265.288999999997</c:v>
                </c:pt>
                <c:pt idx="41312">
                  <c:v>42265.332999999999</c:v>
                </c:pt>
                <c:pt idx="41313">
                  <c:v>42265.374000000003</c:v>
                </c:pt>
                <c:pt idx="41314">
                  <c:v>42265.415999999997</c:v>
                </c:pt>
                <c:pt idx="41315">
                  <c:v>42265.457000000002</c:v>
                </c:pt>
                <c:pt idx="41316">
                  <c:v>42265.498</c:v>
                </c:pt>
                <c:pt idx="41317">
                  <c:v>42265.540999999997</c:v>
                </c:pt>
                <c:pt idx="41318">
                  <c:v>42265.582000000002</c:v>
                </c:pt>
                <c:pt idx="41319">
                  <c:v>42265.624000000003</c:v>
                </c:pt>
                <c:pt idx="41320">
                  <c:v>42265.665999999997</c:v>
                </c:pt>
                <c:pt idx="41321">
                  <c:v>42265.707000000002</c:v>
                </c:pt>
                <c:pt idx="41322">
                  <c:v>42265.747000000003</c:v>
                </c:pt>
                <c:pt idx="41323">
                  <c:v>42265.79</c:v>
                </c:pt>
                <c:pt idx="41324">
                  <c:v>42265.830999999998</c:v>
                </c:pt>
                <c:pt idx="41325">
                  <c:v>42265.874000000003</c:v>
                </c:pt>
                <c:pt idx="41326">
                  <c:v>42265.915999999997</c:v>
                </c:pt>
                <c:pt idx="41327">
                  <c:v>42265.957000000002</c:v>
                </c:pt>
                <c:pt idx="41328">
                  <c:v>42265.998</c:v>
                </c:pt>
                <c:pt idx="41329">
                  <c:v>42266.04</c:v>
                </c:pt>
                <c:pt idx="41330">
                  <c:v>42266.080999999998</c:v>
                </c:pt>
                <c:pt idx="41331">
                  <c:v>42266.124000000003</c:v>
                </c:pt>
                <c:pt idx="41332">
                  <c:v>42266.165999999997</c:v>
                </c:pt>
                <c:pt idx="41333">
                  <c:v>42266.207999999999</c:v>
                </c:pt>
                <c:pt idx="41334">
                  <c:v>42266.247000000003</c:v>
                </c:pt>
                <c:pt idx="41335">
                  <c:v>42266.290999999997</c:v>
                </c:pt>
                <c:pt idx="41336">
                  <c:v>42266.332000000002</c:v>
                </c:pt>
                <c:pt idx="41337">
                  <c:v>42266.375</c:v>
                </c:pt>
                <c:pt idx="41338">
                  <c:v>42266.415999999997</c:v>
                </c:pt>
                <c:pt idx="41339">
                  <c:v>42266.457999999999</c:v>
                </c:pt>
                <c:pt idx="41340">
                  <c:v>42266.498</c:v>
                </c:pt>
                <c:pt idx="41341">
                  <c:v>42266.540999999997</c:v>
                </c:pt>
                <c:pt idx="41342">
                  <c:v>42266.582000000002</c:v>
                </c:pt>
                <c:pt idx="41343">
                  <c:v>42266.623</c:v>
                </c:pt>
                <c:pt idx="41344">
                  <c:v>42266.665999999997</c:v>
                </c:pt>
                <c:pt idx="41345">
                  <c:v>42266.707000000002</c:v>
                </c:pt>
                <c:pt idx="41346">
                  <c:v>42266.748</c:v>
                </c:pt>
                <c:pt idx="41347">
                  <c:v>42266.790999999997</c:v>
                </c:pt>
                <c:pt idx="41348">
                  <c:v>42266.832000000002</c:v>
                </c:pt>
                <c:pt idx="41349">
                  <c:v>42266.874000000003</c:v>
                </c:pt>
                <c:pt idx="41350">
                  <c:v>42266.915000000001</c:v>
                </c:pt>
                <c:pt idx="41351">
                  <c:v>42266.955999999998</c:v>
                </c:pt>
                <c:pt idx="41352">
                  <c:v>42266.998</c:v>
                </c:pt>
                <c:pt idx="41353">
                  <c:v>42267.040999999997</c:v>
                </c:pt>
                <c:pt idx="41354">
                  <c:v>42267.082999999999</c:v>
                </c:pt>
                <c:pt idx="41355">
                  <c:v>42267.125</c:v>
                </c:pt>
                <c:pt idx="41356">
                  <c:v>42267.165000000001</c:v>
                </c:pt>
                <c:pt idx="41357">
                  <c:v>42267.207000000002</c:v>
                </c:pt>
                <c:pt idx="41358">
                  <c:v>42267.247000000003</c:v>
                </c:pt>
                <c:pt idx="41359">
                  <c:v>42267.290999999997</c:v>
                </c:pt>
                <c:pt idx="41360">
                  <c:v>42267.330999999998</c:v>
                </c:pt>
                <c:pt idx="41361">
                  <c:v>42267.374000000003</c:v>
                </c:pt>
                <c:pt idx="41362">
                  <c:v>42267.415999999997</c:v>
                </c:pt>
                <c:pt idx="41363">
                  <c:v>42267.455999999998</c:v>
                </c:pt>
                <c:pt idx="41364">
                  <c:v>42267.499000000003</c:v>
                </c:pt>
                <c:pt idx="41365">
                  <c:v>42267.538999999997</c:v>
                </c:pt>
                <c:pt idx="41366">
                  <c:v>42267.582000000002</c:v>
                </c:pt>
                <c:pt idx="41367">
                  <c:v>42267.622000000003</c:v>
                </c:pt>
                <c:pt idx="41368">
                  <c:v>42267.663999999997</c:v>
                </c:pt>
                <c:pt idx="41369">
                  <c:v>42267.707999999999</c:v>
                </c:pt>
                <c:pt idx="41370">
                  <c:v>42267.748</c:v>
                </c:pt>
                <c:pt idx="41371">
                  <c:v>42267.790999999997</c:v>
                </c:pt>
                <c:pt idx="41372">
                  <c:v>42267.830999999998</c:v>
                </c:pt>
                <c:pt idx="41373">
                  <c:v>42267.875</c:v>
                </c:pt>
                <c:pt idx="41374">
                  <c:v>42267.915999999997</c:v>
                </c:pt>
                <c:pt idx="41375">
                  <c:v>42267.955999999998</c:v>
                </c:pt>
                <c:pt idx="41376">
                  <c:v>42267.997000000003</c:v>
                </c:pt>
                <c:pt idx="41377">
                  <c:v>42268.04</c:v>
                </c:pt>
                <c:pt idx="41378">
                  <c:v>42268.082999999999</c:v>
                </c:pt>
                <c:pt idx="41379">
                  <c:v>42268.125</c:v>
                </c:pt>
                <c:pt idx="41380">
                  <c:v>42268.165999999997</c:v>
                </c:pt>
                <c:pt idx="41381">
                  <c:v>42268.207999999999</c:v>
                </c:pt>
                <c:pt idx="41382">
                  <c:v>42268.25</c:v>
                </c:pt>
                <c:pt idx="41383">
                  <c:v>42268.29</c:v>
                </c:pt>
                <c:pt idx="41384">
                  <c:v>42268.332999999999</c:v>
                </c:pt>
                <c:pt idx="41385">
                  <c:v>42268.374000000003</c:v>
                </c:pt>
                <c:pt idx="41386">
                  <c:v>42268.415999999997</c:v>
                </c:pt>
                <c:pt idx="41387">
                  <c:v>42268.457999999999</c:v>
                </c:pt>
                <c:pt idx="41388">
                  <c:v>42268.499000000003</c:v>
                </c:pt>
                <c:pt idx="41389">
                  <c:v>42268.538999999997</c:v>
                </c:pt>
                <c:pt idx="41390">
                  <c:v>42268.582999999999</c:v>
                </c:pt>
                <c:pt idx="41391">
                  <c:v>42268.624000000003</c:v>
                </c:pt>
                <c:pt idx="41392">
                  <c:v>42268.667000000001</c:v>
                </c:pt>
                <c:pt idx="41393">
                  <c:v>42268.707000000002</c:v>
                </c:pt>
                <c:pt idx="41394">
                  <c:v>42268.747000000003</c:v>
                </c:pt>
                <c:pt idx="41395">
                  <c:v>42268.788999999997</c:v>
                </c:pt>
                <c:pt idx="41396">
                  <c:v>42268.832000000002</c:v>
                </c:pt>
                <c:pt idx="41397">
                  <c:v>42268.873</c:v>
                </c:pt>
                <c:pt idx="41398">
                  <c:v>42268.915999999997</c:v>
                </c:pt>
                <c:pt idx="41399">
                  <c:v>42268.957000000002</c:v>
                </c:pt>
                <c:pt idx="41400">
                  <c:v>42268.999000000003</c:v>
                </c:pt>
                <c:pt idx="41401">
                  <c:v>42269.04</c:v>
                </c:pt>
                <c:pt idx="41402">
                  <c:v>42269.080999999998</c:v>
                </c:pt>
                <c:pt idx="41403">
                  <c:v>42269.124000000003</c:v>
                </c:pt>
                <c:pt idx="41404">
                  <c:v>42269.165000000001</c:v>
                </c:pt>
                <c:pt idx="41405">
                  <c:v>42269.207999999999</c:v>
                </c:pt>
                <c:pt idx="41406">
                  <c:v>42269.248</c:v>
                </c:pt>
                <c:pt idx="41407">
                  <c:v>42269.29</c:v>
                </c:pt>
                <c:pt idx="41408">
                  <c:v>42269.330999999998</c:v>
                </c:pt>
                <c:pt idx="41409">
                  <c:v>42269.373</c:v>
                </c:pt>
                <c:pt idx="41410">
                  <c:v>42269.417000000001</c:v>
                </c:pt>
                <c:pt idx="41411">
                  <c:v>42269.457999999999</c:v>
                </c:pt>
                <c:pt idx="41412">
                  <c:v>42269.5</c:v>
                </c:pt>
                <c:pt idx="41413">
                  <c:v>42269.540999999997</c:v>
                </c:pt>
                <c:pt idx="41414">
                  <c:v>42269.582999999999</c:v>
                </c:pt>
                <c:pt idx="41415">
                  <c:v>42269.623</c:v>
                </c:pt>
                <c:pt idx="41416">
                  <c:v>42269.665999999997</c:v>
                </c:pt>
                <c:pt idx="41417">
                  <c:v>42269.707999999999</c:v>
                </c:pt>
                <c:pt idx="41418">
                  <c:v>42269.75</c:v>
                </c:pt>
                <c:pt idx="41419">
                  <c:v>42269.790999999997</c:v>
                </c:pt>
                <c:pt idx="41420">
                  <c:v>42269.830999999998</c:v>
                </c:pt>
                <c:pt idx="41421">
                  <c:v>42269.875</c:v>
                </c:pt>
                <c:pt idx="41422">
                  <c:v>42269.915999999997</c:v>
                </c:pt>
                <c:pt idx="41423">
                  <c:v>42269.955999999998</c:v>
                </c:pt>
                <c:pt idx="41424">
                  <c:v>42269.998</c:v>
                </c:pt>
                <c:pt idx="41425">
                  <c:v>42270.038999999997</c:v>
                </c:pt>
                <c:pt idx="41426">
                  <c:v>42270.082000000002</c:v>
                </c:pt>
                <c:pt idx="41427">
                  <c:v>42270.123</c:v>
                </c:pt>
                <c:pt idx="41428">
                  <c:v>42270.163999999997</c:v>
                </c:pt>
                <c:pt idx="41429">
                  <c:v>42270.207000000002</c:v>
                </c:pt>
                <c:pt idx="41430">
                  <c:v>42270.25</c:v>
                </c:pt>
                <c:pt idx="41431">
                  <c:v>42270.290999999997</c:v>
                </c:pt>
                <c:pt idx="41432">
                  <c:v>42270.330999999998</c:v>
                </c:pt>
                <c:pt idx="41433">
                  <c:v>42270.373</c:v>
                </c:pt>
                <c:pt idx="41434">
                  <c:v>42270.415000000001</c:v>
                </c:pt>
                <c:pt idx="41435">
                  <c:v>42270.457999999999</c:v>
                </c:pt>
                <c:pt idx="41436">
                  <c:v>42270.498</c:v>
                </c:pt>
                <c:pt idx="41437">
                  <c:v>42270.538999999997</c:v>
                </c:pt>
                <c:pt idx="41438">
                  <c:v>42270.582999999999</c:v>
                </c:pt>
                <c:pt idx="41439">
                  <c:v>42270.623</c:v>
                </c:pt>
                <c:pt idx="41440">
                  <c:v>42270.665000000001</c:v>
                </c:pt>
                <c:pt idx="41441">
                  <c:v>42270.707000000002</c:v>
                </c:pt>
                <c:pt idx="41442">
                  <c:v>42270.75</c:v>
                </c:pt>
                <c:pt idx="41443">
                  <c:v>42270.79</c:v>
                </c:pt>
                <c:pt idx="41444">
                  <c:v>42270.832000000002</c:v>
                </c:pt>
                <c:pt idx="41445">
                  <c:v>42270.874000000003</c:v>
                </c:pt>
                <c:pt idx="41446">
                  <c:v>42270.915000000001</c:v>
                </c:pt>
                <c:pt idx="41447">
                  <c:v>42270.955999999998</c:v>
                </c:pt>
                <c:pt idx="41448">
                  <c:v>42270.999000000003</c:v>
                </c:pt>
                <c:pt idx="41449">
                  <c:v>42271.040000000001</c:v>
                </c:pt>
                <c:pt idx="41450">
                  <c:v>42271.080999999998</c:v>
                </c:pt>
                <c:pt idx="41451">
                  <c:v>42271.122000000003</c:v>
                </c:pt>
                <c:pt idx="41452">
                  <c:v>42271.165999999997</c:v>
                </c:pt>
                <c:pt idx="41453">
                  <c:v>42271.205999999998</c:v>
                </c:pt>
                <c:pt idx="41454">
                  <c:v>42271.249000000003</c:v>
                </c:pt>
                <c:pt idx="41455">
                  <c:v>42271.288999999997</c:v>
                </c:pt>
                <c:pt idx="41456">
                  <c:v>42271.332000000002</c:v>
                </c:pt>
                <c:pt idx="41457">
                  <c:v>42271.374000000003</c:v>
                </c:pt>
                <c:pt idx="41458">
                  <c:v>42271.415000000001</c:v>
                </c:pt>
                <c:pt idx="41459">
                  <c:v>42271.455999999998</c:v>
                </c:pt>
                <c:pt idx="41460">
                  <c:v>42271.498</c:v>
                </c:pt>
                <c:pt idx="41461">
                  <c:v>42271.538999999997</c:v>
                </c:pt>
                <c:pt idx="41462">
                  <c:v>42271.580999999998</c:v>
                </c:pt>
                <c:pt idx="41463">
                  <c:v>42271.624000000003</c:v>
                </c:pt>
                <c:pt idx="41464">
                  <c:v>42271.665000000001</c:v>
                </c:pt>
                <c:pt idx="41465">
                  <c:v>42271.707000000002</c:v>
                </c:pt>
                <c:pt idx="41466">
                  <c:v>42271.748</c:v>
                </c:pt>
                <c:pt idx="41467">
                  <c:v>42271.790999999997</c:v>
                </c:pt>
                <c:pt idx="41468">
                  <c:v>42271.832000000002</c:v>
                </c:pt>
                <c:pt idx="41469">
                  <c:v>42271.874000000003</c:v>
                </c:pt>
                <c:pt idx="41470">
                  <c:v>42271.915000000001</c:v>
                </c:pt>
                <c:pt idx="41471">
                  <c:v>42271.955999999998</c:v>
                </c:pt>
                <c:pt idx="41472">
                  <c:v>42271.999000000003</c:v>
                </c:pt>
                <c:pt idx="41473">
                  <c:v>42272.038999999997</c:v>
                </c:pt>
                <c:pt idx="41474">
                  <c:v>42272.082000000002</c:v>
                </c:pt>
                <c:pt idx="41475">
                  <c:v>42272.123</c:v>
                </c:pt>
                <c:pt idx="41476">
                  <c:v>42272.165000000001</c:v>
                </c:pt>
                <c:pt idx="41477">
                  <c:v>42272.207000000002</c:v>
                </c:pt>
                <c:pt idx="41478">
                  <c:v>42272.249000000003</c:v>
                </c:pt>
                <c:pt idx="41479">
                  <c:v>42272.290999999997</c:v>
                </c:pt>
                <c:pt idx="41480">
                  <c:v>42272.332999999999</c:v>
                </c:pt>
                <c:pt idx="41481">
                  <c:v>42272.373</c:v>
                </c:pt>
                <c:pt idx="41482">
                  <c:v>42272.413999999997</c:v>
                </c:pt>
                <c:pt idx="41483">
                  <c:v>42272.457000000002</c:v>
                </c:pt>
                <c:pt idx="41484">
                  <c:v>42272.498</c:v>
                </c:pt>
                <c:pt idx="41485">
                  <c:v>42272.538999999997</c:v>
                </c:pt>
                <c:pt idx="41486">
                  <c:v>42272.580999999998</c:v>
                </c:pt>
                <c:pt idx="41487">
                  <c:v>42272.625</c:v>
                </c:pt>
                <c:pt idx="41488">
                  <c:v>42272.665999999997</c:v>
                </c:pt>
                <c:pt idx="41489">
                  <c:v>42272.705999999998</c:v>
                </c:pt>
                <c:pt idx="41490">
                  <c:v>42272.749000000003</c:v>
                </c:pt>
                <c:pt idx="41491">
                  <c:v>42272.788999999997</c:v>
                </c:pt>
                <c:pt idx="41492">
                  <c:v>42272.832000000002</c:v>
                </c:pt>
                <c:pt idx="41493">
                  <c:v>42272.873</c:v>
                </c:pt>
                <c:pt idx="41494">
                  <c:v>42272.915999999997</c:v>
                </c:pt>
                <c:pt idx="41495">
                  <c:v>42272.955999999998</c:v>
                </c:pt>
                <c:pt idx="41496">
                  <c:v>42272.997000000003</c:v>
                </c:pt>
                <c:pt idx="41497">
                  <c:v>42273.04</c:v>
                </c:pt>
                <c:pt idx="41498">
                  <c:v>42273.082000000002</c:v>
                </c:pt>
                <c:pt idx="41499">
                  <c:v>42273.123</c:v>
                </c:pt>
                <c:pt idx="41500">
                  <c:v>42273.165999999997</c:v>
                </c:pt>
                <c:pt idx="41501">
                  <c:v>42273.207000000002</c:v>
                </c:pt>
                <c:pt idx="41502">
                  <c:v>42273.249000000003</c:v>
                </c:pt>
                <c:pt idx="41503">
                  <c:v>42273.29</c:v>
                </c:pt>
                <c:pt idx="41504">
                  <c:v>42273.332000000002</c:v>
                </c:pt>
                <c:pt idx="41505">
                  <c:v>42273.373</c:v>
                </c:pt>
                <c:pt idx="41506">
                  <c:v>42273.413999999997</c:v>
                </c:pt>
                <c:pt idx="41507">
                  <c:v>42273.457000000002</c:v>
                </c:pt>
                <c:pt idx="41508">
                  <c:v>42273.499000000003</c:v>
                </c:pt>
                <c:pt idx="41509">
                  <c:v>42273.54</c:v>
                </c:pt>
                <c:pt idx="41510">
                  <c:v>42273.582000000002</c:v>
                </c:pt>
                <c:pt idx="41511">
                  <c:v>42273.623</c:v>
                </c:pt>
                <c:pt idx="41512">
                  <c:v>42273.665000000001</c:v>
                </c:pt>
                <c:pt idx="41513">
                  <c:v>42273.707000000002</c:v>
                </c:pt>
                <c:pt idx="41514">
                  <c:v>42273.747000000003</c:v>
                </c:pt>
                <c:pt idx="41515">
                  <c:v>42273.788999999997</c:v>
                </c:pt>
                <c:pt idx="41516">
                  <c:v>42273.830999999998</c:v>
                </c:pt>
                <c:pt idx="41517">
                  <c:v>42273.874000000003</c:v>
                </c:pt>
                <c:pt idx="41518">
                  <c:v>42273.915999999997</c:v>
                </c:pt>
                <c:pt idx="41519">
                  <c:v>42273.957000000002</c:v>
                </c:pt>
                <c:pt idx="41520">
                  <c:v>42273.999000000003</c:v>
                </c:pt>
                <c:pt idx="41521">
                  <c:v>42274.038999999997</c:v>
                </c:pt>
                <c:pt idx="41522">
                  <c:v>42274.080999999998</c:v>
                </c:pt>
                <c:pt idx="41523">
                  <c:v>42274.125</c:v>
                </c:pt>
                <c:pt idx="41524">
                  <c:v>42274.167000000001</c:v>
                </c:pt>
                <c:pt idx="41525">
                  <c:v>42274.205999999998</c:v>
                </c:pt>
                <c:pt idx="41526">
                  <c:v>42274.249000000003</c:v>
                </c:pt>
                <c:pt idx="41527">
                  <c:v>42274.288999999997</c:v>
                </c:pt>
                <c:pt idx="41528">
                  <c:v>42274.332000000002</c:v>
                </c:pt>
                <c:pt idx="41529">
                  <c:v>42274.373</c:v>
                </c:pt>
                <c:pt idx="41530">
                  <c:v>42274.415999999997</c:v>
                </c:pt>
                <c:pt idx="41531">
                  <c:v>42274.457999999999</c:v>
                </c:pt>
                <c:pt idx="41532">
                  <c:v>42274.498</c:v>
                </c:pt>
                <c:pt idx="41533">
                  <c:v>42274.540999999997</c:v>
                </c:pt>
                <c:pt idx="41534">
                  <c:v>42274.582000000002</c:v>
                </c:pt>
                <c:pt idx="41535">
                  <c:v>42274.623</c:v>
                </c:pt>
                <c:pt idx="41536">
                  <c:v>42274.667000000001</c:v>
                </c:pt>
                <c:pt idx="41537">
                  <c:v>42274.707999999999</c:v>
                </c:pt>
                <c:pt idx="41538">
                  <c:v>42274.748</c:v>
                </c:pt>
                <c:pt idx="41539">
                  <c:v>42274.790999999997</c:v>
                </c:pt>
                <c:pt idx="41540">
                  <c:v>42274.832000000002</c:v>
                </c:pt>
                <c:pt idx="41541">
                  <c:v>42274.874000000003</c:v>
                </c:pt>
                <c:pt idx="41542">
                  <c:v>42274.915000000001</c:v>
                </c:pt>
                <c:pt idx="41543">
                  <c:v>42274.957000000002</c:v>
                </c:pt>
                <c:pt idx="41544">
                  <c:v>42274.999000000003</c:v>
                </c:pt>
                <c:pt idx="41545">
                  <c:v>42275.040999999997</c:v>
                </c:pt>
                <c:pt idx="41546">
                  <c:v>42275.080999999998</c:v>
                </c:pt>
                <c:pt idx="41547">
                  <c:v>42275.124000000003</c:v>
                </c:pt>
                <c:pt idx="41548">
                  <c:v>42275.165000000001</c:v>
                </c:pt>
                <c:pt idx="41549">
                  <c:v>42275.205999999998</c:v>
                </c:pt>
                <c:pt idx="41550">
                  <c:v>42275.25</c:v>
                </c:pt>
                <c:pt idx="41551">
                  <c:v>42275.29</c:v>
                </c:pt>
                <c:pt idx="41552">
                  <c:v>42275.330999999998</c:v>
                </c:pt>
                <c:pt idx="41553">
                  <c:v>42275.373</c:v>
                </c:pt>
                <c:pt idx="41554">
                  <c:v>42275.415000000001</c:v>
                </c:pt>
                <c:pt idx="41555">
                  <c:v>42275.455999999998</c:v>
                </c:pt>
                <c:pt idx="41556">
                  <c:v>42275.5</c:v>
                </c:pt>
                <c:pt idx="41557">
                  <c:v>42275.540999999997</c:v>
                </c:pt>
                <c:pt idx="41558">
                  <c:v>42275.580999999998</c:v>
                </c:pt>
                <c:pt idx="41559">
                  <c:v>42275.625</c:v>
                </c:pt>
                <c:pt idx="41560">
                  <c:v>42275.665999999997</c:v>
                </c:pt>
                <c:pt idx="41561">
                  <c:v>42275.705999999998</c:v>
                </c:pt>
                <c:pt idx="41562">
                  <c:v>42275.748</c:v>
                </c:pt>
                <c:pt idx="41563">
                  <c:v>42275.790999999997</c:v>
                </c:pt>
                <c:pt idx="41564">
                  <c:v>42275.830999999998</c:v>
                </c:pt>
                <c:pt idx="41565">
                  <c:v>42275.872000000003</c:v>
                </c:pt>
                <c:pt idx="41566">
                  <c:v>42275.915999999997</c:v>
                </c:pt>
                <c:pt idx="41567">
                  <c:v>42275.957000000002</c:v>
                </c:pt>
                <c:pt idx="41568">
                  <c:v>42275.999000000003</c:v>
                </c:pt>
                <c:pt idx="41569">
                  <c:v>42276.042000000001</c:v>
                </c:pt>
                <c:pt idx="41570">
                  <c:v>42276.082000000002</c:v>
                </c:pt>
                <c:pt idx="41571">
                  <c:v>42276.123</c:v>
                </c:pt>
                <c:pt idx="41572">
                  <c:v>42276.165999999997</c:v>
                </c:pt>
                <c:pt idx="41573">
                  <c:v>42276.207000000002</c:v>
                </c:pt>
                <c:pt idx="41574">
                  <c:v>42276.249000000003</c:v>
                </c:pt>
                <c:pt idx="41575">
                  <c:v>42276.29</c:v>
                </c:pt>
                <c:pt idx="41576">
                  <c:v>42276.330999999998</c:v>
                </c:pt>
                <c:pt idx="41577">
                  <c:v>42276.375</c:v>
                </c:pt>
                <c:pt idx="41578">
                  <c:v>42276.413999999997</c:v>
                </c:pt>
                <c:pt idx="41579">
                  <c:v>42276.455999999998</c:v>
                </c:pt>
                <c:pt idx="41580">
                  <c:v>42276.499000000003</c:v>
                </c:pt>
                <c:pt idx="41581">
                  <c:v>42276.54</c:v>
                </c:pt>
                <c:pt idx="41582">
                  <c:v>42276.582999999999</c:v>
                </c:pt>
                <c:pt idx="41583">
                  <c:v>42276.622000000003</c:v>
                </c:pt>
                <c:pt idx="41584">
                  <c:v>42276.665000000001</c:v>
                </c:pt>
                <c:pt idx="41585">
                  <c:v>42276.707999999999</c:v>
                </c:pt>
                <c:pt idx="41586">
                  <c:v>42276.748</c:v>
                </c:pt>
                <c:pt idx="41587">
                  <c:v>42276.79</c:v>
                </c:pt>
                <c:pt idx="41588">
                  <c:v>42276.830999999998</c:v>
                </c:pt>
                <c:pt idx="41589">
                  <c:v>42276.874000000003</c:v>
                </c:pt>
                <c:pt idx="41590">
                  <c:v>42276.913999999997</c:v>
                </c:pt>
                <c:pt idx="41591">
                  <c:v>42276.957000000002</c:v>
                </c:pt>
                <c:pt idx="41592">
                  <c:v>42276.998</c:v>
                </c:pt>
                <c:pt idx="41593">
                  <c:v>42277.040999999997</c:v>
                </c:pt>
                <c:pt idx="41594">
                  <c:v>42277.082000000002</c:v>
                </c:pt>
                <c:pt idx="41595">
                  <c:v>42277.123</c:v>
                </c:pt>
                <c:pt idx="41596">
                  <c:v>42277.163999999997</c:v>
                </c:pt>
                <c:pt idx="41597">
                  <c:v>42277.207000000002</c:v>
                </c:pt>
                <c:pt idx="41598">
                  <c:v>42277.248</c:v>
                </c:pt>
                <c:pt idx="41599">
                  <c:v>42277.290999999997</c:v>
                </c:pt>
                <c:pt idx="41600">
                  <c:v>42277.332000000002</c:v>
                </c:pt>
                <c:pt idx="41601">
                  <c:v>42277.373</c:v>
                </c:pt>
                <c:pt idx="41602">
                  <c:v>42277.413999999997</c:v>
                </c:pt>
                <c:pt idx="41603">
                  <c:v>42277.457000000002</c:v>
                </c:pt>
                <c:pt idx="41604">
                  <c:v>42277.498</c:v>
                </c:pt>
                <c:pt idx="41605">
                  <c:v>42277.54</c:v>
                </c:pt>
                <c:pt idx="41606">
                  <c:v>42277.582000000002</c:v>
                </c:pt>
                <c:pt idx="41607">
                  <c:v>42277.623</c:v>
                </c:pt>
                <c:pt idx="41608">
                  <c:v>42277.663999999997</c:v>
                </c:pt>
                <c:pt idx="41609">
                  <c:v>42277.707000000002</c:v>
                </c:pt>
                <c:pt idx="41610">
                  <c:v>42277.749000000003</c:v>
                </c:pt>
                <c:pt idx="41611">
                  <c:v>42277.790999999997</c:v>
                </c:pt>
                <c:pt idx="41612">
                  <c:v>42277.832000000002</c:v>
                </c:pt>
                <c:pt idx="41613">
                  <c:v>42277.874000000003</c:v>
                </c:pt>
                <c:pt idx="41614">
                  <c:v>42277.915000000001</c:v>
                </c:pt>
                <c:pt idx="41615">
                  <c:v>42277.957000000002</c:v>
                </c:pt>
                <c:pt idx="41616">
                  <c:v>42277.999000000003</c:v>
                </c:pt>
                <c:pt idx="41617">
                  <c:v>42278.04</c:v>
                </c:pt>
                <c:pt idx="41618">
                  <c:v>42278.080999999998</c:v>
                </c:pt>
                <c:pt idx="41619">
                  <c:v>42278.122000000003</c:v>
                </c:pt>
                <c:pt idx="41620">
                  <c:v>42278.163999999997</c:v>
                </c:pt>
                <c:pt idx="41621">
                  <c:v>42278.207000000002</c:v>
                </c:pt>
                <c:pt idx="41622">
                  <c:v>42278.249000000003</c:v>
                </c:pt>
                <c:pt idx="41623">
                  <c:v>42278.288999999997</c:v>
                </c:pt>
                <c:pt idx="41624">
                  <c:v>42278.332999999999</c:v>
                </c:pt>
                <c:pt idx="41625">
                  <c:v>42278.373</c:v>
                </c:pt>
                <c:pt idx="41626">
                  <c:v>42278.415000000001</c:v>
                </c:pt>
                <c:pt idx="41627">
                  <c:v>42278.457000000002</c:v>
                </c:pt>
                <c:pt idx="41628">
                  <c:v>42278.499000000003</c:v>
                </c:pt>
                <c:pt idx="41629">
                  <c:v>42278.540999999997</c:v>
                </c:pt>
                <c:pt idx="41630">
                  <c:v>42278.582999999999</c:v>
                </c:pt>
                <c:pt idx="41631">
                  <c:v>42278.623</c:v>
                </c:pt>
                <c:pt idx="41632">
                  <c:v>42278.665000000001</c:v>
                </c:pt>
                <c:pt idx="41633">
                  <c:v>42278.707000000002</c:v>
                </c:pt>
                <c:pt idx="41634">
                  <c:v>42278.749000000003</c:v>
                </c:pt>
                <c:pt idx="41635">
                  <c:v>42278.79</c:v>
                </c:pt>
                <c:pt idx="41636">
                  <c:v>42278.832000000002</c:v>
                </c:pt>
                <c:pt idx="41637">
                  <c:v>42278.874000000003</c:v>
                </c:pt>
                <c:pt idx="41638">
                  <c:v>42278.915000000001</c:v>
                </c:pt>
                <c:pt idx="41639">
                  <c:v>42278.957999999999</c:v>
                </c:pt>
                <c:pt idx="41640">
                  <c:v>42278.998</c:v>
                </c:pt>
                <c:pt idx="41641">
                  <c:v>42279.040000000001</c:v>
                </c:pt>
                <c:pt idx="41642">
                  <c:v>42279.080999999998</c:v>
                </c:pt>
                <c:pt idx="41643">
                  <c:v>42279.123</c:v>
                </c:pt>
                <c:pt idx="41644">
                  <c:v>42279.165000000001</c:v>
                </c:pt>
                <c:pt idx="41645">
                  <c:v>42279.207000000002</c:v>
                </c:pt>
                <c:pt idx="41646">
                  <c:v>42279.249000000003</c:v>
                </c:pt>
                <c:pt idx="41647">
                  <c:v>42279.288999999997</c:v>
                </c:pt>
                <c:pt idx="41648">
                  <c:v>42279.330999999998</c:v>
                </c:pt>
                <c:pt idx="41649">
                  <c:v>42279.374000000003</c:v>
                </c:pt>
                <c:pt idx="41650">
                  <c:v>42279.413999999997</c:v>
                </c:pt>
                <c:pt idx="41651">
                  <c:v>42279.457999999999</c:v>
                </c:pt>
                <c:pt idx="41652">
                  <c:v>42279.499000000003</c:v>
                </c:pt>
                <c:pt idx="41653">
                  <c:v>42279.540999999997</c:v>
                </c:pt>
                <c:pt idx="41654">
                  <c:v>42279.580999999998</c:v>
                </c:pt>
                <c:pt idx="41655">
                  <c:v>42279.624000000003</c:v>
                </c:pt>
                <c:pt idx="41656">
                  <c:v>42279.665000000001</c:v>
                </c:pt>
                <c:pt idx="41657">
                  <c:v>42279.705999999998</c:v>
                </c:pt>
                <c:pt idx="41658">
                  <c:v>42279.748</c:v>
                </c:pt>
                <c:pt idx="41659">
                  <c:v>42279.788999999997</c:v>
                </c:pt>
                <c:pt idx="41660">
                  <c:v>42279.830999999998</c:v>
                </c:pt>
                <c:pt idx="41661">
                  <c:v>42279.874000000003</c:v>
                </c:pt>
                <c:pt idx="41662">
                  <c:v>42279.915999999997</c:v>
                </c:pt>
                <c:pt idx="41663">
                  <c:v>42279.957999999999</c:v>
                </c:pt>
                <c:pt idx="41664">
                  <c:v>42280</c:v>
                </c:pt>
                <c:pt idx="41665">
                  <c:v>42280.038999999997</c:v>
                </c:pt>
                <c:pt idx="41666">
                  <c:v>42280.082999999999</c:v>
                </c:pt>
                <c:pt idx="41667">
                  <c:v>42280.124000000003</c:v>
                </c:pt>
                <c:pt idx="41668">
                  <c:v>42280.165999999997</c:v>
                </c:pt>
                <c:pt idx="41669">
                  <c:v>42280.205999999998</c:v>
                </c:pt>
                <c:pt idx="41670">
                  <c:v>42280.248</c:v>
                </c:pt>
                <c:pt idx="41671">
                  <c:v>42280.29</c:v>
                </c:pt>
                <c:pt idx="41672">
                  <c:v>42280.332999999999</c:v>
                </c:pt>
                <c:pt idx="41673">
                  <c:v>42280.373</c:v>
                </c:pt>
                <c:pt idx="41674">
                  <c:v>42280.413999999997</c:v>
                </c:pt>
                <c:pt idx="41675">
                  <c:v>42280.457999999999</c:v>
                </c:pt>
                <c:pt idx="41676">
                  <c:v>42280.498</c:v>
                </c:pt>
                <c:pt idx="41677">
                  <c:v>42280.540999999997</c:v>
                </c:pt>
                <c:pt idx="41678">
                  <c:v>42280.582999999999</c:v>
                </c:pt>
                <c:pt idx="41679">
                  <c:v>42280.622000000003</c:v>
                </c:pt>
                <c:pt idx="41680">
                  <c:v>42280.665999999997</c:v>
                </c:pt>
                <c:pt idx="41681">
                  <c:v>42280.707000000002</c:v>
                </c:pt>
                <c:pt idx="41682">
                  <c:v>42280.75</c:v>
                </c:pt>
                <c:pt idx="41683">
                  <c:v>42280.79</c:v>
                </c:pt>
                <c:pt idx="41684">
                  <c:v>42280.832000000002</c:v>
                </c:pt>
                <c:pt idx="41685">
                  <c:v>42280.874000000003</c:v>
                </c:pt>
                <c:pt idx="41686">
                  <c:v>42280.915999999997</c:v>
                </c:pt>
                <c:pt idx="41687">
                  <c:v>42280.955999999998</c:v>
                </c:pt>
                <c:pt idx="41688">
                  <c:v>42280.999000000003</c:v>
                </c:pt>
                <c:pt idx="41689">
                  <c:v>42281.038999999997</c:v>
                </c:pt>
                <c:pt idx="41690">
                  <c:v>42281.082999999999</c:v>
                </c:pt>
                <c:pt idx="41691">
                  <c:v>42281.123</c:v>
                </c:pt>
                <c:pt idx="41692">
                  <c:v>42281.163999999997</c:v>
                </c:pt>
                <c:pt idx="41693">
                  <c:v>42281.207000000002</c:v>
                </c:pt>
                <c:pt idx="41694">
                  <c:v>42281.248</c:v>
                </c:pt>
                <c:pt idx="41695">
                  <c:v>42281.290999999997</c:v>
                </c:pt>
                <c:pt idx="41696">
                  <c:v>42281.332000000002</c:v>
                </c:pt>
                <c:pt idx="41697">
                  <c:v>42281.375</c:v>
                </c:pt>
                <c:pt idx="41698">
                  <c:v>42281.413999999997</c:v>
                </c:pt>
                <c:pt idx="41699">
                  <c:v>42281.457999999999</c:v>
                </c:pt>
                <c:pt idx="41700">
                  <c:v>42281.499000000003</c:v>
                </c:pt>
                <c:pt idx="41701">
                  <c:v>42281.540999999997</c:v>
                </c:pt>
                <c:pt idx="41702">
                  <c:v>42281.582999999999</c:v>
                </c:pt>
                <c:pt idx="41703">
                  <c:v>42281.623</c:v>
                </c:pt>
                <c:pt idx="41704">
                  <c:v>42281.667000000001</c:v>
                </c:pt>
                <c:pt idx="41705">
                  <c:v>42281.707999999999</c:v>
                </c:pt>
                <c:pt idx="41706">
                  <c:v>42281.749000000003</c:v>
                </c:pt>
                <c:pt idx="41707">
                  <c:v>42281.790999999997</c:v>
                </c:pt>
                <c:pt idx="41708">
                  <c:v>42281.830999999998</c:v>
                </c:pt>
                <c:pt idx="41709">
                  <c:v>42281.874000000003</c:v>
                </c:pt>
                <c:pt idx="41710">
                  <c:v>42281.915000000001</c:v>
                </c:pt>
                <c:pt idx="41711">
                  <c:v>42281.955999999998</c:v>
                </c:pt>
                <c:pt idx="41712">
                  <c:v>42281.998</c:v>
                </c:pt>
                <c:pt idx="41713">
                  <c:v>42282.04</c:v>
                </c:pt>
                <c:pt idx="41714">
                  <c:v>42282.080999999998</c:v>
                </c:pt>
                <c:pt idx="41715">
                  <c:v>42282.123</c:v>
                </c:pt>
                <c:pt idx="41716">
                  <c:v>42282.165000000001</c:v>
                </c:pt>
                <c:pt idx="41717">
                  <c:v>42282.205999999998</c:v>
                </c:pt>
                <c:pt idx="41718">
                  <c:v>42282.248</c:v>
                </c:pt>
                <c:pt idx="41719">
                  <c:v>42282.290999999997</c:v>
                </c:pt>
                <c:pt idx="41720">
                  <c:v>42282.332999999999</c:v>
                </c:pt>
                <c:pt idx="41721">
                  <c:v>42282.373</c:v>
                </c:pt>
                <c:pt idx="41722">
                  <c:v>42282.415999999997</c:v>
                </c:pt>
                <c:pt idx="41723">
                  <c:v>42282.457999999999</c:v>
                </c:pt>
                <c:pt idx="41724">
                  <c:v>42282.498</c:v>
                </c:pt>
                <c:pt idx="41725">
                  <c:v>42282.540999999997</c:v>
                </c:pt>
                <c:pt idx="41726">
                  <c:v>42282.582000000002</c:v>
                </c:pt>
                <c:pt idx="41727">
                  <c:v>42282.625</c:v>
                </c:pt>
                <c:pt idx="41728">
                  <c:v>42282.665999999997</c:v>
                </c:pt>
                <c:pt idx="41729">
                  <c:v>42282.707000000002</c:v>
                </c:pt>
                <c:pt idx="41730">
                  <c:v>42282.748</c:v>
                </c:pt>
                <c:pt idx="41731">
                  <c:v>42282.790999999997</c:v>
                </c:pt>
                <c:pt idx="41732">
                  <c:v>42282.832999999999</c:v>
                </c:pt>
                <c:pt idx="41733">
                  <c:v>42282.872000000003</c:v>
                </c:pt>
                <c:pt idx="41734">
                  <c:v>42282.915000000001</c:v>
                </c:pt>
                <c:pt idx="41735">
                  <c:v>42282.957000000002</c:v>
                </c:pt>
                <c:pt idx="41736">
                  <c:v>42282.998</c:v>
                </c:pt>
                <c:pt idx="41737">
                  <c:v>42283.038999999997</c:v>
                </c:pt>
                <c:pt idx="41738">
                  <c:v>42283.082000000002</c:v>
                </c:pt>
                <c:pt idx="41739">
                  <c:v>42283.123</c:v>
                </c:pt>
                <c:pt idx="41740">
                  <c:v>42283.165000000001</c:v>
                </c:pt>
                <c:pt idx="41741">
                  <c:v>42283.207000000002</c:v>
                </c:pt>
                <c:pt idx="41742">
                  <c:v>42283.249000000003</c:v>
                </c:pt>
                <c:pt idx="41743">
                  <c:v>42283.29</c:v>
                </c:pt>
                <c:pt idx="41744">
                  <c:v>42283.332000000002</c:v>
                </c:pt>
                <c:pt idx="41745">
                  <c:v>42283.373</c:v>
                </c:pt>
                <c:pt idx="41746">
                  <c:v>42283.413999999997</c:v>
                </c:pt>
                <c:pt idx="41747">
                  <c:v>42283.455999999998</c:v>
                </c:pt>
                <c:pt idx="41748">
                  <c:v>42283.499000000003</c:v>
                </c:pt>
                <c:pt idx="41749">
                  <c:v>42283.54</c:v>
                </c:pt>
                <c:pt idx="41750">
                  <c:v>42283.582000000002</c:v>
                </c:pt>
                <c:pt idx="41751">
                  <c:v>42283.622000000003</c:v>
                </c:pt>
                <c:pt idx="41752">
                  <c:v>42283.663999999997</c:v>
                </c:pt>
                <c:pt idx="41753">
                  <c:v>42283.705999999998</c:v>
                </c:pt>
                <c:pt idx="41754">
                  <c:v>42283.748</c:v>
                </c:pt>
                <c:pt idx="41755">
                  <c:v>42283.79</c:v>
                </c:pt>
                <c:pt idx="41756">
                  <c:v>42283.832000000002</c:v>
                </c:pt>
                <c:pt idx="41757">
                  <c:v>42283.872000000003</c:v>
                </c:pt>
                <c:pt idx="41758">
                  <c:v>42283.915999999997</c:v>
                </c:pt>
                <c:pt idx="41759">
                  <c:v>42283.957000000002</c:v>
                </c:pt>
                <c:pt idx="41760">
                  <c:v>42283.997000000003</c:v>
                </c:pt>
                <c:pt idx="41761">
                  <c:v>42284.038999999997</c:v>
                </c:pt>
                <c:pt idx="41762">
                  <c:v>42284.082000000002</c:v>
                </c:pt>
                <c:pt idx="41763">
                  <c:v>42284.123</c:v>
                </c:pt>
                <c:pt idx="41764">
                  <c:v>42284.163999999997</c:v>
                </c:pt>
                <c:pt idx="41765">
                  <c:v>42284.207999999999</c:v>
                </c:pt>
                <c:pt idx="41766">
                  <c:v>42284.249000000003</c:v>
                </c:pt>
                <c:pt idx="41767">
                  <c:v>42284.288999999997</c:v>
                </c:pt>
                <c:pt idx="41768">
                  <c:v>42284.330999999998</c:v>
                </c:pt>
                <c:pt idx="41769">
                  <c:v>42284.373</c:v>
                </c:pt>
                <c:pt idx="41770">
                  <c:v>42284.415000000001</c:v>
                </c:pt>
                <c:pt idx="41771">
                  <c:v>42284.457000000002</c:v>
                </c:pt>
                <c:pt idx="41772">
                  <c:v>42284.498</c:v>
                </c:pt>
                <c:pt idx="41773">
                  <c:v>42284.538999999997</c:v>
                </c:pt>
                <c:pt idx="41774">
                  <c:v>42284.580999999998</c:v>
                </c:pt>
                <c:pt idx="41775">
                  <c:v>42284.624000000003</c:v>
                </c:pt>
                <c:pt idx="41776">
                  <c:v>42284.665000000001</c:v>
                </c:pt>
                <c:pt idx="41777">
                  <c:v>42284.707000000002</c:v>
                </c:pt>
                <c:pt idx="41778">
                  <c:v>42284.748</c:v>
                </c:pt>
                <c:pt idx="41779">
                  <c:v>42284.79</c:v>
                </c:pt>
                <c:pt idx="41780">
                  <c:v>42284.830999999998</c:v>
                </c:pt>
                <c:pt idx="41781">
                  <c:v>42284.873</c:v>
                </c:pt>
                <c:pt idx="41782">
                  <c:v>42284.913999999997</c:v>
                </c:pt>
                <c:pt idx="41783">
                  <c:v>42284.957999999999</c:v>
                </c:pt>
                <c:pt idx="41784">
                  <c:v>42284.997000000003</c:v>
                </c:pt>
                <c:pt idx="41785">
                  <c:v>42285.04</c:v>
                </c:pt>
                <c:pt idx="41786">
                  <c:v>42285.080999999998</c:v>
                </c:pt>
                <c:pt idx="41787">
                  <c:v>42285.123</c:v>
                </c:pt>
                <c:pt idx="41788">
                  <c:v>42285.163999999997</c:v>
                </c:pt>
                <c:pt idx="41789">
                  <c:v>42285.205999999998</c:v>
                </c:pt>
                <c:pt idx="41790">
                  <c:v>42285.248</c:v>
                </c:pt>
                <c:pt idx="41791">
                  <c:v>42285.290999999997</c:v>
                </c:pt>
                <c:pt idx="41792">
                  <c:v>42285.330999999998</c:v>
                </c:pt>
                <c:pt idx="41793">
                  <c:v>42285.373</c:v>
                </c:pt>
                <c:pt idx="41794">
                  <c:v>42285.415000000001</c:v>
                </c:pt>
                <c:pt idx="41795">
                  <c:v>42285.457000000002</c:v>
                </c:pt>
                <c:pt idx="41796">
                  <c:v>42285.498</c:v>
                </c:pt>
                <c:pt idx="41797">
                  <c:v>42285.54</c:v>
                </c:pt>
                <c:pt idx="41798">
                  <c:v>42285.582000000002</c:v>
                </c:pt>
                <c:pt idx="41799">
                  <c:v>42285.623</c:v>
                </c:pt>
                <c:pt idx="41800">
                  <c:v>42285.665999999997</c:v>
                </c:pt>
                <c:pt idx="41801">
                  <c:v>42285.705999999998</c:v>
                </c:pt>
                <c:pt idx="41802">
                  <c:v>42285.749000000003</c:v>
                </c:pt>
                <c:pt idx="41803">
                  <c:v>42285.788999999997</c:v>
                </c:pt>
                <c:pt idx="41804">
                  <c:v>42285.830999999998</c:v>
                </c:pt>
                <c:pt idx="41805">
                  <c:v>42285.872000000003</c:v>
                </c:pt>
                <c:pt idx="41806">
                  <c:v>42285.915999999997</c:v>
                </c:pt>
                <c:pt idx="41807">
                  <c:v>42285.955999999998</c:v>
                </c:pt>
                <c:pt idx="41808">
                  <c:v>42285.999000000003</c:v>
                </c:pt>
                <c:pt idx="41809">
                  <c:v>42286.040999999997</c:v>
                </c:pt>
                <c:pt idx="41810">
                  <c:v>42286.082999999999</c:v>
                </c:pt>
                <c:pt idx="41811">
                  <c:v>42286.124000000003</c:v>
                </c:pt>
                <c:pt idx="41812">
                  <c:v>42286.165999999997</c:v>
                </c:pt>
                <c:pt idx="41813">
                  <c:v>42286.207000000002</c:v>
                </c:pt>
                <c:pt idx="41814">
                  <c:v>42286.248</c:v>
                </c:pt>
                <c:pt idx="41815">
                  <c:v>42286.290999999997</c:v>
                </c:pt>
                <c:pt idx="41816">
                  <c:v>42286.332000000002</c:v>
                </c:pt>
                <c:pt idx="41817">
                  <c:v>42286.373</c:v>
                </c:pt>
                <c:pt idx="41818">
                  <c:v>42286.413999999997</c:v>
                </c:pt>
                <c:pt idx="41819">
                  <c:v>42286.457999999999</c:v>
                </c:pt>
                <c:pt idx="41820">
                  <c:v>42286.498</c:v>
                </c:pt>
                <c:pt idx="41821">
                  <c:v>42286.54</c:v>
                </c:pt>
                <c:pt idx="41822">
                  <c:v>42286.580999999998</c:v>
                </c:pt>
                <c:pt idx="41823">
                  <c:v>42286.623</c:v>
                </c:pt>
                <c:pt idx="41824">
                  <c:v>42286.663999999997</c:v>
                </c:pt>
                <c:pt idx="41825">
                  <c:v>42286.707000000002</c:v>
                </c:pt>
                <c:pt idx="41826">
                  <c:v>42286.748</c:v>
                </c:pt>
                <c:pt idx="41827">
                  <c:v>42286.79</c:v>
                </c:pt>
                <c:pt idx="41828">
                  <c:v>42286.832999999999</c:v>
                </c:pt>
                <c:pt idx="41829">
                  <c:v>42286.874000000003</c:v>
                </c:pt>
                <c:pt idx="41830">
                  <c:v>42286.917000000001</c:v>
                </c:pt>
                <c:pt idx="41831">
                  <c:v>42286.955999999998</c:v>
                </c:pt>
                <c:pt idx="41832">
                  <c:v>42286.998</c:v>
                </c:pt>
                <c:pt idx="41833">
                  <c:v>42287.040000000001</c:v>
                </c:pt>
                <c:pt idx="41834">
                  <c:v>42287.080999999998</c:v>
                </c:pt>
                <c:pt idx="41835">
                  <c:v>42287.122000000003</c:v>
                </c:pt>
                <c:pt idx="41836">
                  <c:v>42287.165000000001</c:v>
                </c:pt>
                <c:pt idx="41837">
                  <c:v>42287.207000000002</c:v>
                </c:pt>
                <c:pt idx="41838">
                  <c:v>42287.249000000003</c:v>
                </c:pt>
                <c:pt idx="41839">
                  <c:v>42287.29</c:v>
                </c:pt>
                <c:pt idx="41840">
                  <c:v>42287.330999999998</c:v>
                </c:pt>
                <c:pt idx="41841">
                  <c:v>42287.373</c:v>
                </c:pt>
                <c:pt idx="41842">
                  <c:v>42287.415000000001</c:v>
                </c:pt>
                <c:pt idx="41843">
                  <c:v>42287.457999999999</c:v>
                </c:pt>
                <c:pt idx="41844">
                  <c:v>42287.499000000003</c:v>
                </c:pt>
                <c:pt idx="41845">
                  <c:v>42287.54</c:v>
                </c:pt>
                <c:pt idx="41846">
                  <c:v>42287.582999999999</c:v>
                </c:pt>
                <c:pt idx="41847">
                  <c:v>42287.625</c:v>
                </c:pt>
                <c:pt idx="41848">
                  <c:v>42287.663999999997</c:v>
                </c:pt>
                <c:pt idx="41849">
                  <c:v>42287.707000000002</c:v>
                </c:pt>
                <c:pt idx="41850">
                  <c:v>42287.749000000003</c:v>
                </c:pt>
                <c:pt idx="41851">
                  <c:v>42287.788999999997</c:v>
                </c:pt>
                <c:pt idx="41852">
                  <c:v>42287.832000000002</c:v>
                </c:pt>
                <c:pt idx="41853">
                  <c:v>42287.874000000003</c:v>
                </c:pt>
                <c:pt idx="41854">
                  <c:v>42287.917000000001</c:v>
                </c:pt>
                <c:pt idx="41855">
                  <c:v>42287.957999999999</c:v>
                </c:pt>
                <c:pt idx="41856">
                  <c:v>42287.998</c:v>
                </c:pt>
                <c:pt idx="41857">
                  <c:v>42288.040999999997</c:v>
                </c:pt>
                <c:pt idx="41858">
                  <c:v>42288.082999999999</c:v>
                </c:pt>
                <c:pt idx="41859">
                  <c:v>42288.122000000003</c:v>
                </c:pt>
                <c:pt idx="41860">
                  <c:v>42288.165000000001</c:v>
                </c:pt>
                <c:pt idx="41861">
                  <c:v>42288.205999999998</c:v>
                </c:pt>
                <c:pt idx="41862">
                  <c:v>42288.248</c:v>
                </c:pt>
                <c:pt idx="41863">
                  <c:v>42288.29</c:v>
                </c:pt>
                <c:pt idx="41864">
                  <c:v>42288.332000000002</c:v>
                </c:pt>
                <c:pt idx="41865">
                  <c:v>42288.375</c:v>
                </c:pt>
                <c:pt idx="41866">
                  <c:v>42288.413999999997</c:v>
                </c:pt>
                <c:pt idx="41867">
                  <c:v>42288.457999999999</c:v>
                </c:pt>
                <c:pt idx="41868">
                  <c:v>42288.497000000003</c:v>
                </c:pt>
                <c:pt idx="41869">
                  <c:v>42288.540999999997</c:v>
                </c:pt>
                <c:pt idx="41870">
                  <c:v>42288.582000000002</c:v>
                </c:pt>
                <c:pt idx="41871">
                  <c:v>42288.624000000003</c:v>
                </c:pt>
                <c:pt idx="41872">
                  <c:v>42288.665000000001</c:v>
                </c:pt>
                <c:pt idx="41873">
                  <c:v>42288.707999999999</c:v>
                </c:pt>
                <c:pt idx="41874">
                  <c:v>42288.747000000003</c:v>
                </c:pt>
                <c:pt idx="41875">
                  <c:v>42288.79</c:v>
                </c:pt>
                <c:pt idx="41876">
                  <c:v>42288.832999999999</c:v>
                </c:pt>
                <c:pt idx="41877">
                  <c:v>42288.875</c:v>
                </c:pt>
                <c:pt idx="41878">
                  <c:v>42288.915999999997</c:v>
                </c:pt>
                <c:pt idx="41879">
                  <c:v>42288.957000000002</c:v>
                </c:pt>
                <c:pt idx="41880">
                  <c:v>42288.998</c:v>
                </c:pt>
                <c:pt idx="41881">
                  <c:v>42289.042000000001</c:v>
                </c:pt>
                <c:pt idx="41882">
                  <c:v>42289.082999999999</c:v>
                </c:pt>
                <c:pt idx="41883">
                  <c:v>42289.125</c:v>
                </c:pt>
                <c:pt idx="41884">
                  <c:v>42289.167000000001</c:v>
                </c:pt>
                <c:pt idx="41885">
                  <c:v>42289.207999999999</c:v>
                </c:pt>
                <c:pt idx="41886">
                  <c:v>42289.249000000003</c:v>
                </c:pt>
                <c:pt idx="41887">
                  <c:v>42289.29</c:v>
                </c:pt>
                <c:pt idx="41888">
                  <c:v>42289.330999999998</c:v>
                </c:pt>
                <c:pt idx="41889">
                  <c:v>42289.372000000003</c:v>
                </c:pt>
                <c:pt idx="41890">
                  <c:v>42289.415000000001</c:v>
                </c:pt>
                <c:pt idx="41891">
                  <c:v>42289.457000000002</c:v>
                </c:pt>
                <c:pt idx="41892">
                  <c:v>42289.498</c:v>
                </c:pt>
                <c:pt idx="41893">
                  <c:v>42289.542000000001</c:v>
                </c:pt>
                <c:pt idx="41894">
                  <c:v>42289.582000000002</c:v>
                </c:pt>
                <c:pt idx="41895">
                  <c:v>42289.624000000003</c:v>
                </c:pt>
                <c:pt idx="41896">
                  <c:v>42289.665000000001</c:v>
                </c:pt>
                <c:pt idx="41897">
                  <c:v>42289.707000000002</c:v>
                </c:pt>
                <c:pt idx="41898">
                  <c:v>42289.749000000003</c:v>
                </c:pt>
                <c:pt idx="41899">
                  <c:v>42289.790999999997</c:v>
                </c:pt>
                <c:pt idx="41900">
                  <c:v>42289.832000000002</c:v>
                </c:pt>
                <c:pt idx="41901">
                  <c:v>42289.872000000003</c:v>
                </c:pt>
                <c:pt idx="41902">
                  <c:v>42289.915000000001</c:v>
                </c:pt>
                <c:pt idx="41903">
                  <c:v>42289.957999999999</c:v>
                </c:pt>
                <c:pt idx="41904">
                  <c:v>42289.998</c:v>
                </c:pt>
                <c:pt idx="41905">
                  <c:v>42290.038999999997</c:v>
                </c:pt>
                <c:pt idx="41906">
                  <c:v>42290.082999999999</c:v>
                </c:pt>
                <c:pt idx="41907">
                  <c:v>42290.122000000003</c:v>
                </c:pt>
                <c:pt idx="41908">
                  <c:v>42290.165000000001</c:v>
                </c:pt>
                <c:pt idx="41909">
                  <c:v>42290.207999999999</c:v>
                </c:pt>
                <c:pt idx="41910">
                  <c:v>42290.25</c:v>
                </c:pt>
                <c:pt idx="41911">
                  <c:v>42290.292000000001</c:v>
                </c:pt>
                <c:pt idx="41912">
                  <c:v>42290.330999999998</c:v>
                </c:pt>
                <c:pt idx="41913">
                  <c:v>42290.375</c:v>
                </c:pt>
                <c:pt idx="41914">
                  <c:v>42290.415999999997</c:v>
                </c:pt>
                <c:pt idx="41915">
                  <c:v>42290.457999999999</c:v>
                </c:pt>
                <c:pt idx="41916">
                  <c:v>42290.5</c:v>
                </c:pt>
                <c:pt idx="41917">
                  <c:v>42290.538999999997</c:v>
                </c:pt>
                <c:pt idx="41918">
                  <c:v>42290.582999999999</c:v>
                </c:pt>
                <c:pt idx="41919">
                  <c:v>42290.622000000003</c:v>
                </c:pt>
                <c:pt idx="41920">
                  <c:v>42290.665999999997</c:v>
                </c:pt>
                <c:pt idx="41921">
                  <c:v>42290.707999999999</c:v>
                </c:pt>
                <c:pt idx="41922">
                  <c:v>42290.75</c:v>
                </c:pt>
                <c:pt idx="41923">
                  <c:v>42290.79</c:v>
                </c:pt>
                <c:pt idx="41924">
                  <c:v>42290.832999999999</c:v>
                </c:pt>
                <c:pt idx="41925">
                  <c:v>42290.875</c:v>
                </c:pt>
                <c:pt idx="41926">
                  <c:v>42290.913999999997</c:v>
                </c:pt>
                <c:pt idx="41927">
                  <c:v>42290.957000000002</c:v>
                </c:pt>
                <c:pt idx="41928">
                  <c:v>42290.999000000003</c:v>
                </c:pt>
                <c:pt idx="41929">
                  <c:v>42291.040999999997</c:v>
                </c:pt>
                <c:pt idx="41930">
                  <c:v>42291.082000000002</c:v>
                </c:pt>
                <c:pt idx="41931">
                  <c:v>42291.125</c:v>
                </c:pt>
                <c:pt idx="41932">
                  <c:v>42291.167000000001</c:v>
                </c:pt>
                <c:pt idx="41933">
                  <c:v>42291.207000000002</c:v>
                </c:pt>
                <c:pt idx="41934">
                  <c:v>42291.25</c:v>
                </c:pt>
                <c:pt idx="41935">
                  <c:v>42291.290999999997</c:v>
                </c:pt>
                <c:pt idx="41936">
                  <c:v>42291.332000000002</c:v>
                </c:pt>
                <c:pt idx="41937">
                  <c:v>42291.373</c:v>
                </c:pt>
                <c:pt idx="41938">
                  <c:v>42291.415999999997</c:v>
                </c:pt>
                <c:pt idx="41939">
                  <c:v>42291.457000000002</c:v>
                </c:pt>
                <c:pt idx="41940">
                  <c:v>42291.499000000003</c:v>
                </c:pt>
                <c:pt idx="41941">
                  <c:v>42291.538999999997</c:v>
                </c:pt>
                <c:pt idx="41942">
                  <c:v>42291.582999999999</c:v>
                </c:pt>
                <c:pt idx="41943">
                  <c:v>42291.623</c:v>
                </c:pt>
                <c:pt idx="41944">
                  <c:v>42291.665999999997</c:v>
                </c:pt>
                <c:pt idx="41945">
                  <c:v>42291.707000000002</c:v>
                </c:pt>
                <c:pt idx="41946">
                  <c:v>42291.748</c:v>
                </c:pt>
                <c:pt idx="41947">
                  <c:v>42291.788999999997</c:v>
                </c:pt>
                <c:pt idx="41948">
                  <c:v>42291.832999999999</c:v>
                </c:pt>
                <c:pt idx="41949">
                  <c:v>42291.874000000003</c:v>
                </c:pt>
                <c:pt idx="41950">
                  <c:v>42291.917000000001</c:v>
                </c:pt>
                <c:pt idx="41951">
                  <c:v>42291.957000000002</c:v>
                </c:pt>
                <c:pt idx="41952">
                  <c:v>42291.999000000003</c:v>
                </c:pt>
                <c:pt idx="41953">
                  <c:v>42292.04</c:v>
                </c:pt>
                <c:pt idx="41954">
                  <c:v>42292.082000000002</c:v>
                </c:pt>
                <c:pt idx="41955">
                  <c:v>42292.123</c:v>
                </c:pt>
                <c:pt idx="41956">
                  <c:v>42292.167000000001</c:v>
                </c:pt>
                <c:pt idx="41957">
                  <c:v>42292.207999999999</c:v>
                </c:pt>
                <c:pt idx="41958">
                  <c:v>42292.249000000003</c:v>
                </c:pt>
                <c:pt idx="41959">
                  <c:v>42292.29</c:v>
                </c:pt>
                <c:pt idx="41960">
                  <c:v>42292.330999999998</c:v>
                </c:pt>
                <c:pt idx="41961">
                  <c:v>42292.373</c:v>
                </c:pt>
                <c:pt idx="41962">
                  <c:v>42292.415000000001</c:v>
                </c:pt>
                <c:pt idx="41963">
                  <c:v>42292.457000000002</c:v>
                </c:pt>
                <c:pt idx="41964">
                  <c:v>42292.498</c:v>
                </c:pt>
                <c:pt idx="41965">
                  <c:v>42292.540999999997</c:v>
                </c:pt>
                <c:pt idx="41966">
                  <c:v>42292.582000000002</c:v>
                </c:pt>
                <c:pt idx="41967">
                  <c:v>42292.623</c:v>
                </c:pt>
                <c:pt idx="41968">
                  <c:v>42292.665000000001</c:v>
                </c:pt>
                <c:pt idx="41969">
                  <c:v>42292.707999999999</c:v>
                </c:pt>
                <c:pt idx="41970">
                  <c:v>42292.748</c:v>
                </c:pt>
                <c:pt idx="41971">
                  <c:v>42292.79</c:v>
                </c:pt>
                <c:pt idx="41972">
                  <c:v>42292.832000000002</c:v>
                </c:pt>
                <c:pt idx="41973">
                  <c:v>42292.873</c:v>
                </c:pt>
                <c:pt idx="41974">
                  <c:v>42292.915000000001</c:v>
                </c:pt>
                <c:pt idx="41975">
                  <c:v>42292.957000000002</c:v>
                </c:pt>
                <c:pt idx="41976">
                  <c:v>42292.999000000003</c:v>
                </c:pt>
                <c:pt idx="41977">
                  <c:v>42293.040999999997</c:v>
                </c:pt>
                <c:pt idx="41978">
                  <c:v>42293.082000000002</c:v>
                </c:pt>
                <c:pt idx="41979">
                  <c:v>42293.124000000003</c:v>
                </c:pt>
                <c:pt idx="41980">
                  <c:v>42293.165000000001</c:v>
                </c:pt>
                <c:pt idx="41981">
                  <c:v>42293.205999999998</c:v>
                </c:pt>
                <c:pt idx="41982">
                  <c:v>42293.249000000003</c:v>
                </c:pt>
                <c:pt idx="41983">
                  <c:v>42293.29</c:v>
                </c:pt>
                <c:pt idx="41984">
                  <c:v>42293.332999999999</c:v>
                </c:pt>
                <c:pt idx="41985">
                  <c:v>42293.374000000003</c:v>
                </c:pt>
                <c:pt idx="41986">
                  <c:v>42293.415000000001</c:v>
                </c:pt>
                <c:pt idx="41987">
                  <c:v>42293.455999999998</c:v>
                </c:pt>
                <c:pt idx="41988">
                  <c:v>42293.499000000003</c:v>
                </c:pt>
                <c:pt idx="41989">
                  <c:v>42293.54</c:v>
                </c:pt>
                <c:pt idx="41990">
                  <c:v>42293.582000000002</c:v>
                </c:pt>
                <c:pt idx="41991">
                  <c:v>42293.624000000003</c:v>
                </c:pt>
                <c:pt idx="41992">
                  <c:v>42293.663999999997</c:v>
                </c:pt>
                <c:pt idx="41993">
                  <c:v>42293.707000000002</c:v>
                </c:pt>
                <c:pt idx="41994">
                  <c:v>42293.749000000003</c:v>
                </c:pt>
                <c:pt idx="41995">
                  <c:v>42293.79</c:v>
                </c:pt>
                <c:pt idx="41996">
                  <c:v>42293.832000000002</c:v>
                </c:pt>
                <c:pt idx="41997">
                  <c:v>42293.872000000003</c:v>
                </c:pt>
                <c:pt idx="41998">
                  <c:v>42293.915000000001</c:v>
                </c:pt>
                <c:pt idx="41999">
                  <c:v>42293.957000000002</c:v>
                </c:pt>
                <c:pt idx="42000">
                  <c:v>42293.998</c:v>
                </c:pt>
                <c:pt idx="42001">
                  <c:v>42294.038999999997</c:v>
                </c:pt>
                <c:pt idx="42002">
                  <c:v>42294.082000000002</c:v>
                </c:pt>
                <c:pt idx="42003">
                  <c:v>42294.123</c:v>
                </c:pt>
                <c:pt idx="42004">
                  <c:v>42294.165000000001</c:v>
                </c:pt>
                <c:pt idx="42005">
                  <c:v>42294.207000000002</c:v>
                </c:pt>
                <c:pt idx="42006">
                  <c:v>42294.248</c:v>
                </c:pt>
                <c:pt idx="42007">
                  <c:v>42294.288999999997</c:v>
                </c:pt>
                <c:pt idx="42008">
                  <c:v>42294.332000000002</c:v>
                </c:pt>
                <c:pt idx="42009">
                  <c:v>42294.374000000003</c:v>
                </c:pt>
                <c:pt idx="42010">
                  <c:v>42294.415000000001</c:v>
                </c:pt>
                <c:pt idx="42011">
                  <c:v>42294.455999999998</c:v>
                </c:pt>
                <c:pt idx="42012">
                  <c:v>42294.499000000003</c:v>
                </c:pt>
                <c:pt idx="42013">
                  <c:v>42294.540999999997</c:v>
                </c:pt>
                <c:pt idx="42014">
                  <c:v>42294.580999999998</c:v>
                </c:pt>
                <c:pt idx="42015">
                  <c:v>42294.623</c:v>
                </c:pt>
                <c:pt idx="42016">
                  <c:v>42294.665999999997</c:v>
                </c:pt>
                <c:pt idx="42017">
                  <c:v>42294.707000000002</c:v>
                </c:pt>
                <c:pt idx="42018">
                  <c:v>42294.748</c:v>
                </c:pt>
                <c:pt idx="42019">
                  <c:v>42294.788999999997</c:v>
                </c:pt>
                <c:pt idx="42020">
                  <c:v>42294.830999999998</c:v>
                </c:pt>
                <c:pt idx="42021">
                  <c:v>42294.874000000003</c:v>
                </c:pt>
                <c:pt idx="42022">
                  <c:v>42294.915000000001</c:v>
                </c:pt>
                <c:pt idx="42023">
                  <c:v>42294.957000000002</c:v>
                </c:pt>
                <c:pt idx="42024">
                  <c:v>42294.998</c:v>
                </c:pt>
                <c:pt idx="42025">
                  <c:v>42295.040000000001</c:v>
                </c:pt>
                <c:pt idx="42026">
                  <c:v>42295.082000000002</c:v>
                </c:pt>
                <c:pt idx="42027">
                  <c:v>42295.122000000003</c:v>
                </c:pt>
                <c:pt idx="42028">
                  <c:v>42295.165999999997</c:v>
                </c:pt>
                <c:pt idx="42029">
                  <c:v>42295.207000000002</c:v>
                </c:pt>
                <c:pt idx="42030">
                  <c:v>42295.248</c:v>
                </c:pt>
                <c:pt idx="42031">
                  <c:v>42295.288999999997</c:v>
                </c:pt>
                <c:pt idx="42032">
                  <c:v>42295.330999999998</c:v>
                </c:pt>
                <c:pt idx="42033">
                  <c:v>42295.373</c:v>
                </c:pt>
                <c:pt idx="42034">
                  <c:v>42295.415999999997</c:v>
                </c:pt>
                <c:pt idx="42035">
                  <c:v>42295.455999999998</c:v>
                </c:pt>
                <c:pt idx="42036">
                  <c:v>42295.499000000003</c:v>
                </c:pt>
                <c:pt idx="42037">
                  <c:v>42295.54</c:v>
                </c:pt>
                <c:pt idx="42038">
                  <c:v>42295.582000000002</c:v>
                </c:pt>
                <c:pt idx="42039">
                  <c:v>42295.623</c:v>
                </c:pt>
                <c:pt idx="42040">
                  <c:v>42295.663999999997</c:v>
                </c:pt>
                <c:pt idx="42041">
                  <c:v>42295.705999999998</c:v>
                </c:pt>
                <c:pt idx="42042">
                  <c:v>42295.749000000003</c:v>
                </c:pt>
                <c:pt idx="42043">
                  <c:v>42295.788999999997</c:v>
                </c:pt>
                <c:pt idx="42044">
                  <c:v>42295.832000000002</c:v>
                </c:pt>
                <c:pt idx="42045">
                  <c:v>42295.874000000003</c:v>
                </c:pt>
                <c:pt idx="42046">
                  <c:v>42295.915000000001</c:v>
                </c:pt>
                <c:pt idx="42047">
                  <c:v>42295.957000000002</c:v>
                </c:pt>
                <c:pt idx="42048">
                  <c:v>42295.997000000003</c:v>
                </c:pt>
                <c:pt idx="42049">
                  <c:v>42296.038999999997</c:v>
                </c:pt>
                <c:pt idx="42050">
                  <c:v>42296.080999999998</c:v>
                </c:pt>
                <c:pt idx="42051">
                  <c:v>42296.125</c:v>
                </c:pt>
                <c:pt idx="42052">
                  <c:v>42296.165000000001</c:v>
                </c:pt>
                <c:pt idx="42053">
                  <c:v>42296.207000000002</c:v>
                </c:pt>
                <c:pt idx="42054">
                  <c:v>42296.249000000003</c:v>
                </c:pt>
                <c:pt idx="42055">
                  <c:v>42296.29</c:v>
                </c:pt>
                <c:pt idx="42056">
                  <c:v>42296.332999999999</c:v>
                </c:pt>
                <c:pt idx="42057">
                  <c:v>42296.374000000003</c:v>
                </c:pt>
                <c:pt idx="42058">
                  <c:v>42296.413999999997</c:v>
                </c:pt>
                <c:pt idx="42059">
                  <c:v>42296.457000000002</c:v>
                </c:pt>
                <c:pt idx="42060">
                  <c:v>42296.499000000003</c:v>
                </c:pt>
                <c:pt idx="42061">
                  <c:v>42296.54</c:v>
                </c:pt>
                <c:pt idx="42062">
                  <c:v>42296.580999999998</c:v>
                </c:pt>
                <c:pt idx="42063">
                  <c:v>42296.623</c:v>
                </c:pt>
                <c:pt idx="42064">
                  <c:v>42296.665000000001</c:v>
                </c:pt>
                <c:pt idx="42065">
                  <c:v>42296.707000000002</c:v>
                </c:pt>
                <c:pt idx="42066">
                  <c:v>42296.749000000003</c:v>
                </c:pt>
                <c:pt idx="42067">
                  <c:v>42296.79</c:v>
                </c:pt>
                <c:pt idx="42068">
                  <c:v>42296.832000000002</c:v>
                </c:pt>
                <c:pt idx="42069">
                  <c:v>42296.874000000003</c:v>
                </c:pt>
                <c:pt idx="42070">
                  <c:v>42296.915000000001</c:v>
                </c:pt>
                <c:pt idx="42071">
                  <c:v>42296.957000000002</c:v>
                </c:pt>
                <c:pt idx="42072">
                  <c:v>42296.999000000003</c:v>
                </c:pt>
                <c:pt idx="42073">
                  <c:v>42297.040999999997</c:v>
                </c:pt>
                <c:pt idx="42074">
                  <c:v>42297.082000000002</c:v>
                </c:pt>
                <c:pt idx="42075">
                  <c:v>42297.123</c:v>
                </c:pt>
                <c:pt idx="42076">
                  <c:v>42297.163999999997</c:v>
                </c:pt>
                <c:pt idx="42077">
                  <c:v>42297.207000000002</c:v>
                </c:pt>
                <c:pt idx="42078">
                  <c:v>42297.249000000003</c:v>
                </c:pt>
                <c:pt idx="42079">
                  <c:v>42297.288999999997</c:v>
                </c:pt>
                <c:pt idx="42080">
                  <c:v>42297.330999999998</c:v>
                </c:pt>
                <c:pt idx="42081">
                  <c:v>42297.374000000003</c:v>
                </c:pt>
                <c:pt idx="42082">
                  <c:v>42297.413999999997</c:v>
                </c:pt>
                <c:pt idx="42083">
                  <c:v>42297.455999999998</c:v>
                </c:pt>
                <c:pt idx="42084">
                  <c:v>42297.498</c:v>
                </c:pt>
                <c:pt idx="42085">
                  <c:v>42297.540999999997</c:v>
                </c:pt>
                <c:pt idx="42086">
                  <c:v>42297.582000000002</c:v>
                </c:pt>
                <c:pt idx="42087">
                  <c:v>42297.623</c:v>
                </c:pt>
                <c:pt idx="42088">
                  <c:v>42297.663999999997</c:v>
                </c:pt>
                <c:pt idx="42089">
                  <c:v>42297.705999999998</c:v>
                </c:pt>
                <c:pt idx="42090">
                  <c:v>42297.747000000003</c:v>
                </c:pt>
                <c:pt idx="42091">
                  <c:v>42297.79</c:v>
                </c:pt>
                <c:pt idx="42092">
                  <c:v>42297.830999999998</c:v>
                </c:pt>
                <c:pt idx="42093">
                  <c:v>42297.873</c:v>
                </c:pt>
                <c:pt idx="42094">
                  <c:v>42297.913999999997</c:v>
                </c:pt>
                <c:pt idx="42095">
                  <c:v>42297.955999999998</c:v>
                </c:pt>
                <c:pt idx="42096">
                  <c:v>42297.999000000003</c:v>
                </c:pt>
                <c:pt idx="42097">
                  <c:v>42298.04</c:v>
                </c:pt>
                <c:pt idx="42098">
                  <c:v>42298.080999999998</c:v>
                </c:pt>
                <c:pt idx="42099">
                  <c:v>42298.122000000003</c:v>
                </c:pt>
                <c:pt idx="42100">
                  <c:v>42298.163999999997</c:v>
                </c:pt>
                <c:pt idx="42101">
                  <c:v>42298.205999999998</c:v>
                </c:pt>
                <c:pt idx="42102">
                  <c:v>42298.247000000003</c:v>
                </c:pt>
                <c:pt idx="42103">
                  <c:v>42298.29</c:v>
                </c:pt>
                <c:pt idx="42104">
                  <c:v>42298.330999999998</c:v>
                </c:pt>
                <c:pt idx="42105">
                  <c:v>42298.373</c:v>
                </c:pt>
                <c:pt idx="42106">
                  <c:v>42298.415000000001</c:v>
                </c:pt>
                <c:pt idx="42107">
                  <c:v>42298.457999999999</c:v>
                </c:pt>
                <c:pt idx="42108">
                  <c:v>42298.499000000003</c:v>
                </c:pt>
                <c:pt idx="42109">
                  <c:v>42298.54</c:v>
                </c:pt>
                <c:pt idx="42110">
                  <c:v>42298.582000000002</c:v>
                </c:pt>
                <c:pt idx="42111">
                  <c:v>42298.623</c:v>
                </c:pt>
                <c:pt idx="42112">
                  <c:v>42298.663999999997</c:v>
                </c:pt>
                <c:pt idx="42113">
                  <c:v>42298.705999999998</c:v>
                </c:pt>
                <c:pt idx="42114">
                  <c:v>42298.748</c:v>
                </c:pt>
                <c:pt idx="42115">
                  <c:v>42298.788999999997</c:v>
                </c:pt>
                <c:pt idx="42116">
                  <c:v>42298.832000000002</c:v>
                </c:pt>
                <c:pt idx="42117">
                  <c:v>42298.874000000003</c:v>
                </c:pt>
                <c:pt idx="42118">
                  <c:v>42298.913999999997</c:v>
                </c:pt>
                <c:pt idx="42119">
                  <c:v>42298.955999999998</c:v>
                </c:pt>
                <c:pt idx="42120">
                  <c:v>42298.998</c:v>
                </c:pt>
                <c:pt idx="42121">
                  <c:v>42299.040999999997</c:v>
                </c:pt>
                <c:pt idx="42122">
                  <c:v>42299.080999999998</c:v>
                </c:pt>
                <c:pt idx="42123">
                  <c:v>42299.124000000003</c:v>
                </c:pt>
                <c:pt idx="42124">
                  <c:v>42299.165999999997</c:v>
                </c:pt>
                <c:pt idx="42125">
                  <c:v>42299.207000000002</c:v>
                </c:pt>
                <c:pt idx="42126">
                  <c:v>42299.25</c:v>
                </c:pt>
                <c:pt idx="42127">
                  <c:v>42299.290999999997</c:v>
                </c:pt>
                <c:pt idx="42128">
                  <c:v>42299.330999999998</c:v>
                </c:pt>
                <c:pt idx="42129">
                  <c:v>42299.374000000003</c:v>
                </c:pt>
                <c:pt idx="42130">
                  <c:v>42299.415999999997</c:v>
                </c:pt>
                <c:pt idx="42131">
                  <c:v>42299.455999999998</c:v>
                </c:pt>
                <c:pt idx="42132">
                  <c:v>42299.497000000003</c:v>
                </c:pt>
                <c:pt idx="42133">
                  <c:v>42299.538999999997</c:v>
                </c:pt>
                <c:pt idx="42134">
                  <c:v>42299.580999999998</c:v>
                </c:pt>
                <c:pt idx="42135">
                  <c:v>42299.623</c:v>
                </c:pt>
                <c:pt idx="42136">
                  <c:v>42299.665000000001</c:v>
                </c:pt>
                <c:pt idx="42137">
                  <c:v>42299.707000000002</c:v>
                </c:pt>
                <c:pt idx="42138">
                  <c:v>42299.748</c:v>
                </c:pt>
                <c:pt idx="42139">
                  <c:v>42299.79</c:v>
                </c:pt>
                <c:pt idx="42140">
                  <c:v>42299.832000000002</c:v>
                </c:pt>
                <c:pt idx="42141">
                  <c:v>42299.873</c:v>
                </c:pt>
                <c:pt idx="42142">
                  <c:v>42299.915999999997</c:v>
                </c:pt>
                <c:pt idx="42143">
                  <c:v>42299.955999999998</c:v>
                </c:pt>
                <c:pt idx="42144">
                  <c:v>42299.999000000003</c:v>
                </c:pt>
                <c:pt idx="42145">
                  <c:v>42300.04</c:v>
                </c:pt>
                <c:pt idx="42146">
                  <c:v>42300.080999999998</c:v>
                </c:pt>
                <c:pt idx="42147">
                  <c:v>42300.123</c:v>
                </c:pt>
                <c:pt idx="42148">
                  <c:v>42300.165999999997</c:v>
                </c:pt>
                <c:pt idx="42149">
                  <c:v>42300.205999999998</c:v>
                </c:pt>
                <c:pt idx="42150">
                  <c:v>42300.249000000003</c:v>
                </c:pt>
                <c:pt idx="42151">
                  <c:v>42300.288999999997</c:v>
                </c:pt>
                <c:pt idx="42152">
                  <c:v>42300.332999999999</c:v>
                </c:pt>
                <c:pt idx="42153">
                  <c:v>42300.372000000003</c:v>
                </c:pt>
                <c:pt idx="42154">
                  <c:v>42300.413999999997</c:v>
                </c:pt>
                <c:pt idx="42155">
                  <c:v>42300.455999999998</c:v>
                </c:pt>
                <c:pt idx="42156">
                  <c:v>42300.498</c:v>
                </c:pt>
                <c:pt idx="42157">
                  <c:v>42300.54</c:v>
                </c:pt>
                <c:pt idx="42158">
                  <c:v>42300.580999999998</c:v>
                </c:pt>
                <c:pt idx="42159">
                  <c:v>42300.624000000003</c:v>
                </c:pt>
                <c:pt idx="42160">
                  <c:v>42300.665000000001</c:v>
                </c:pt>
                <c:pt idx="42161">
                  <c:v>42300.705999999998</c:v>
                </c:pt>
                <c:pt idx="42162">
                  <c:v>42300.749000000003</c:v>
                </c:pt>
                <c:pt idx="42163">
                  <c:v>42300.790999999997</c:v>
                </c:pt>
                <c:pt idx="42164">
                  <c:v>42300.830999999998</c:v>
                </c:pt>
                <c:pt idx="42165">
                  <c:v>42300.874000000003</c:v>
                </c:pt>
                <c:pt idx="42166">
                  <c:v>42300.913999999997</c:v>
                </c:pt>
                <c:pt idx="42167">
                  <c:v>42300.955999999998</c:v>
                </c:pt>
                <c:pt idx="42168">
                  <c:v>42300.998</c:v>
                </c:pt>
                <c:pt idx="42169">
                  <c:v>42301.04</c:v>
                </c:pt>
                <c:pt idx="42170">
                  <c:v>42301.082000000002</c:v>
                </c:pt>
                <c:pt idx="42171">
                  <c:v>42301.124000000003</c:v>
                </c:pt>
                <c:pt idx="42172">
                  <c:v>42301.163999999997</c:v>
                </c:pt>
                <c:pt idx="42173">
                  <c:v>42301.207000000002</c:v>
                </c:pt>
                <c:pt idx="42174">
                  <c:v>42301.248</c:v>
                </c:pt>
                <c:pt idx="42175">
                  <c:v>42301.29</c:v>
                </c:pt>
                <c:pt idx="42176">
                  <c:v>42301.330999999998</c:v>
                </c:pt>
                <c:pt idx="42177">
                  <c:v>42301.373</c:v>
                </c:pt>
                <c:pt idx="42178">
                  <c:v>42301.415000000001</c:v>
                </c:pt>
                <c:pt idx="42179">
                  <c:v>42301.457999999999</c:v>
                </c:pt>
                <c:pt idx="42180">
                  <c:v>42301.498</c:v>
                </c:pt>
                <c:pt idx="42181">
                  <c:v>42301.538999999997</c:v>
                </c:pt>
                <c:pt idx="42182">
                  <c:v>42301.582000000002</c:v>
                </c:pt>
                <c:pt idx="42183">
                  <c:v>42301.623</c:v>
                </c:pt>
                <c:pt idx="42184">
                  <c:v>42301.663999999997</c:v>
                </c:pt>
                <c:pt idx="42185">
                  <c:v>42301.707000000002</c:v>
                </c:pt>
                <c:pt idx="42186">
                  <c:v>42301.749000000003</c:v>
                </c:pt>
                <c:pt idx="42187">
                  <c:v>42301.788999999997</c:v>
                </c:pt>
                <c:pt idx="42188">
                  <c:v>42301.832000000002</c:v>
                </c:pt>
                <c:pt idx="42189">
                  <c:v>42301.873</c:v>
                </c:pt>
                <c:pt idx="42190">
                  <c:v>42301.915000000001</c:v>
                </c:pt>
                <c:pt idx="42191">
                  <c:v>42301.955999999998</c:v>
                </c:pt>
                <c:pt idx="42192">
                  <c:v>42301.999000000003</c:v>
                </c:pt>
                <c:pt idx="42193">
                  <c:v>42302.04</c:v>
                </c:pt>
                <c:pt idx="42194">
                  <c:v>42302.080999999998</c:v>
                </c:pt>
                <c:pt idx="42195">
                  <c:v>42302.124000000003</c:v>
                </c:pt>
                <c:pt idx="42196">
                  <c:v>42302.165000000001</c:v>
                </c:pt>
                <c:pt idx="42197">
                  <c:v>42302.207000000002</c:v>
                </c:pt>
                <c:pt idx="42198">
                  <c:v>42302.249000000003</c:v>
                </c:pt>
                <c:pt idx="42199">
                  <c:v>42302.288999999997</c:v>
                </c:pt>
                <c:pt idx="42200">
                  <c:v>42302.330999999998</c:v>
                </c:pt>
                <c:pt idx="42201">
                  <c:v>42302.373</c:v>
                </c:pt>
                <c:pt idx="42202">
                  <c:v>42302.415999999997</c:v>
                </c:pt>
                <c:pt idx="42203">
                  <c:v>42302.455999999998</c:v>
                </c:pt>
                <c:pt idx="42204">
                  <c:v>42302.499000000003</c:v>
                </c:pt>
                <c:pt idx="42205">
                  <c:v>42302.54</c:v>
                </c:pt>
                <c:pt idx="42206">
                  <c:v>42302.580999999998</c:v>
                </c:pt>
                <c:pt idx="42207">
                  <c:v>42302.623</c:v>
                </c:pt>
                <c:pt idx="42208">
                  <c:v>42302.665999999997</c:v>
                </c:pt>
                <c:pt idx="42209">
                  <c:v>42302.705999999998</c:v>
                </c:pt>
                <c:pt idx="42210">
                  <c:v>42302.749000000003</c:v>
                </c:pt>
                <c:pt idx="42211">
                  <c:v>42302.79</c:v>
                </c:pt>
                <c:pt idx="42212">
                  <c:v>42302.832000000002</c:v>
                </c:pt>
                <c:pt idx="42213">
                  <c:v>42302.874000000003</c:v>
                </c:pt>
                <c:pt idx="42214">
                  <c:v>42302.915999999997</c:v>
                </c:pt>
                <c:pt idx="42215">
                  <c:v>42302.957000000002</c:v>
                </c:pt>
                <c:pt idx="42216">
                  <c:v>42302.998</c:v>
                </c:pt>
                <c:pt idx="42217">
                  <c:v>42303.038999999997</c:v>
                </c:pt>
                <c:pt idx="42218">
                  <c:v>42303.082000000002</c:v>
                </c:pt>
                <c:pt idx="42219">
                  <c:v>42303.123</c:v>
                </c:pt>
                <c:pt idx="42220">
                  <c:v>42303.165000000001</c:v>
                </c:pt>
                <c:pt idx="42221">
                  <c:v>42303.205999999998</c:v>
                </c:pt>
                <c:pt idx="42222">
                  <c:v>42303.248</c:v>
                </c:pt>
                <c:pt idx="42223">
                  <c:v>42303.288999999997</c:v>
                </c:pt>
                <c:pt idx="42224">
                  <c:v>42303.330999999998</c:v>
                </c:pt>
                <c:pt idx="42225">
                  <c:v>42303.374000000003</c:v>
                </c:pt>
                <c:pt idx="42226">
                  <c:v>42303.413999999997</c:v>
                </c:pt>
                <c:pt idx="42227">
                  <c:v>42303.457000000002</c:v>
                </c:pt>
                <c:pt idx="42228">
                  <c:v>42303.498</c:v>
                </c:pt>
                <c:pt idx="42229">
                  <c:v>42303.54</c:v>
                </c:pt>
                <c:pt idx="42230">
                  <c:v>42303.582000000002</c:v>
                </c:pt>
                <c:pt idx="42231">
                  <c:v>42303.624000000003</c:v>
                </c:pt>
                <c:pt idx="42232">
                  <c:v>42303.665000000001</c:v>
                </c:pt>
                <c:pt idx="42233">
                  <c:v>42303.705999999998</c:v>
                </c:pt>
                <c:pt idx="42234">
                  <c:v>42303.749000000003</c:v>
                </c:pt>
                <c:pt idx="42235">
                  <c:v>42303.790999999997</c:v>
                </c:pt>
                <c:pt idx="42236">
                  <c:v>42303.832000000002</c:v>
                </c:pt>
                <c:pt idx="42237">
                  <c:v>42303.873</c:v>
                </c:pt>
                <c:pt idx="42238">
                  <c:v>42303.915000000001</c:v>
                </c:pt>
                <c:pt idx="42239">
                  <c:v>42303.955999999998</c:v>
                </c:pt>
                <c:pt idx="42240">
                  <c:v>42303.999000000003</c:v>
                </c:pt>
                <c:pt idx="42241">
                  <c:v>42304.040999999997</c:v>
                </c:pt>
                <c:pt idx="42242">
                  <c:v>42304.082000000002</c:v>
                </c:pt>
                <c:pt idx="42243">
                  <c:v>42304.124000000003</c:v>
                </c:pt>
                <c:pt idx="42244">
                  <c:v>42304.165999999997</c:v>
                </c:pt>
                <c:pt idx="42245">
                  <c:v>42304.205999999998</c:v>
                </c:pt>
                <c:pt idx="42246">
                  <c:v>42304.249000000003</c:v>
                </c:pt>
                <c:pt idx="42247">
                  <c:v>42304.288999999997</c:v>
                </c:pt>
                <c:pt idx="42248">
                  <c:v>42304.332000000002</c:v>
                </c:pt>
                <c:pt idx="42249">
                  <c:v>42304.374000000003</c:v>
                </c:pt>
                <c:pt idx="42250">
                  <c:v>42304.415000000001</c:v>
                </c:pt>
                <c:pt idx="42251">
                  <c:v>42304.457000000002</c:v>
                </c:pt>
                <c:pt idx="42252">
                  <c:v>42304.498</c:v>
                </c:pt>
                <c:pt idx="42253">
                  <c:v>42304.538999999997</c:v>
                </c:pt>
                <c:pt idx="42254">
                  <c:v>42304.580999999998</c:v>
                </c:pt>
                <c:pt idx="42255">
                  <c:v>42304.623</c:v>
                </c:pt>
                <c:pt idx="42256">
                  <c:v>42304.665000000001</c:v>
                </c:pt>
                <c:pt idx="42257">
                  <c:v>42304.707000000002</c:v>
                </c:pt>
                <c:pt idx="42258">
                  <c:v>42304.748</c:v>
                </c:pt>
                <c:pt idx="42259">
                  <c:v>42304.790999999997</c:v>
                </c:pt>
                <c:pt idx="42260">
                  <c:v>42304.832000000002</c:v>
                </c:pt>
                <c:pt idx="42261">
                  <c:v>42304.873</c:v>
                </c:pt>
                <c:pt idx="42262">
                  <c:v>42304.915000000001</c:v>
                </c:pt>
                <c:pt idx="42263">
                  <c:v>42304.957000000002</c:v>
                </c:pt>
                <c:pt idx="42264">
                  <c:v>42304.998</c:v>
                </c:pt>
                <c:pt idx="42265">
                  <c:v>42305.04</c:v>
                </c:pt>
                <c:pt idx="42266">
                  <c:v>42305.080999999998</c:v>
                </c:pt>
                <c:pt idx="42267">
                  <c:v>42305.123</c:v>
                </c:pt>
                <c:pt idx="42268">
                  <c:v>42305.163999999997</c:v>
                </c:pt>
                <c:pt idx="42269">
                  <c:v>42305.207000000002</c:v>
                </c:pt>
                <c:pt idx="42270">
                  <c:v>42305.247000000003</c:v>
                </c:pt>
                <c:pt idx="42271">
                  <c:v>42305.29</c:v>
                </c:pt>
                <c:pt idx="42272">
                  <c:v>42305.330999999998</c:v>
                </c:pt>
                <c:pt idx="42273">
                  <c:v>42305.373</c:v>
                </c:pt>
                <c:pt idx="42274">
                  <c:v>42305.415999999997</c:v>
                </c:pt>
                <c:pt idx="42275">
                  <c:v>42305.455999999998</c:v>
                </c:pt>
                <c:pt idx="42276">
                  <c:v>42305.497000000003</c:v>
                </c:pt>
                <c:pt idx="42277">
                  <c:v>42305.54</c:v>
                </c:pt>
                <c:pt idx="42278">
                  <c:v>42305.582000000002</c:v>
                </c:pt>
                <c:pt idx="42279">
                  <c:v>42305.623</c:v>
                </c:pt>
                <c:pt idx="42280">
                  <c:v>42305.663999999997</c:v>
                </c:pt>
                <c:pt idx="42281">
                  <c:v>42305.705999999998</c:v>
                </c:pt>
                <c:pt idx="42282">
                  <c:v>42305.747000000003</c:v>
                </c:pt>
                <c:pt idx="42283">
                  <c:v>42305.790999999997</c:v>
                </c:pt>
                <c:pt idx="42284">
                  <c:v>42305.832000000002</c:v>
                </c:pt>
                <c:pt idx="42285">
                  <c:v>42305.873</c:v>
                </c:pt>
                <c:pt idx="42286">
                  <c:v>42305.915000000001</c:v>
                </c:pt>
                <c:pt idx="42287">
                  <c:v>42305.955999999998</c:v>
                </c:pt>
                <c:pt idx="42288">
                  <c:v>42305.998</c:v>
                </c:pt>
                <c:pt idx="42289">
                  <c:v>42306.04</c:v>
                </c:pt>
                <c:pt idx="42290">
                  <c:v>42306.082000000002</c:v>
                </c:pt>
                <c:pt idx="42291">
                  <c:v>42306.123</c:v>
                </c:pt>
                <c:pt idx="42292">
                  <c:v>42306.165000000001</c:v>
                </c:pt>
                <c:pt idx="42293">
                  <c:v>42306.207000000002</c:v>
                </c:pt>
                <c:pt idx="42294">
                  <c:v>42306.249000000003</c:v>
                </c:pt>
                <c:pt idx="42295">
                  <c:v>42306.288999999997</c:v>
                </c:pt>
                <c:pt idx="42296">
                  <c:v>42306.332000000002</c:v>
                </c:pt>
                <c:pt idx="42297">
                  <c:v>42306.374000000003</c:v>
                </c:pt>
                <c:pt idx="42298">
                  <c:v>42306.415000000001</c:v>
                </c:pt>
                <c:pt idx="42299">
                  <c:v>42306.457000000002</c:v>
                </c:pt>
                <c:pt idx="42300">
                  <c:v>42306.498</c:v>
                </c:pt>
                <c:pt idx="42301">
                  <c:v>42306.540999999997</c:v>
                </c:pt>
                <c:pt idx="42302">
                  <c:v>42306.582999999999</c:v>
                </c:pt>
                <c:pt idx="42303">
                  <c:v>42306.623</c:v>
                </c:pt>
                <c:pt idx="42304">
                  <c:v>42306.665999999997</c:v>
                </c:pt>
                <c:pt idx="42305">
                  <c:v>42306.705999999998</c:v>
                </c:pt>
                <c:pt idx="42306">
                  <c:v>42306.748</c:v>
                </c:pt>
                <c:pt idx="42307">
                  <c:v>42306.790999999997</c:v>
                </c:pt>
                <c:pt idx="42308">
                  <c:v>42306.832000000002</c:v>
                </c:pt>
                <c:pt idx="42309">
                  <c:v>42306.873</c:v>
                </c:pt>
                <c:pt idx="42310">
                  <c:v>42306.915999999997</c:v>
                </c:pt>
                <c:pt idx="42311">
                  <c:v>42306.955999999998</c:v>
                </c:pt>
                <c:pt idx="42312">
                  <c:v>42306.999000000003</c:v>
                </c:pt>
                <c:pt idx="42313">
                  <c:v>42307.038999999997</c:v>
                </c:pt>
                <c:pt idx="42314">
                  <c:v>42307.082000000002</c:v>
                </c:pt>
                <c:pt idx="42315">
                  <c:v>42307.123</c:v>
                </c:pt>
                <c:pt idx="42316">
                  <c:v>42307.165999999997</c:v>
                </c:pt>
                <c:pt idx="42317">
                  <c:v>42307.205999999998</c:v>
                </c:pt>
                <c:pt idx="42318">
                  <c:v>42307.249000000003</c:v>
                </c:pt>
                <c:pt idx="42319">
                  <c:v>42307.288999999997</c:v>
                </c:pt>
                <c:pt idx="42320">
                  <c:v>42307.332999999999</c:v>
                </c:pt>
                <c:pt idx="42321">
                  <c:v>42307.373</c:v>
                </c:pt>
                <c:pt idx="42322">
                  <c:v>42307.415000000001</c:v>
                </c:pt>
                <c:pt idx="42323">
                  <c:v>42307.455999999998</c:v>
                </c:pt>
                <c:pt idx="42324">
                  <c:v>42307.497000000003</c:v>
                </c:pt>
                <c:pt idx="42325">
                  <c:v>42307.54</c:v>
                </c:pt>
                <c:pt idx="42326">
                  <c:v>42307.582999999999</c:v>
                </c:pt>
                <c:pt idx="42327">
                  <c:v>42307.622000000003</c:v>
                </c:pt>
                <c:pt idx="42328">
                  <c:v>42307.663999999997</c:v>
                </c:pt>
                <c:pt idx="42329">
                  <c:v>42307.705999999998</c:v>
                </c:pt>
                <c:pt idx="42330">
                  <c:v>42307.749000000003</c:v>
                </c:pt>
                <c:pt idx="42331">
                  <c:v>42307.788999999997</c:v>
                </c:pt>
                <c:pt idx="42332">
                  <c:v>42307.830999999998</c:v>
                </c:pt>
                <c:pt idx="42333">
                  <c:v>42307.873</c:v>
                </c:pt>
                <c:pt idx="42334">
                  <c:v>42307.913999999997</c:v>
                </c:pt>
                <c:pt idx="42335">
                  <c:v>42307.957999999999</c:v>
                </c:pt>
                <c:pt idx="42336">
                  <c:v>42307.998</c:v>
                </c:pt>
                <c:pt idx="42337">
                  <c:v>42308.04</c:v>
                </c:pt>
                <c:pt idx="42338">
                  <c:v>42308.080999999998</c:v>
                </c:pt>
                <c:pt idx="42339">
                  <c:v>42308.123</c:v>
                </c:pt>
                <c:pt idx="42340">
                  <c:v>42308.165000000001</c:v>
                </c:pt>
                <c:pt idx="42341">
                  <c:v>42308.207000000002</c:v>
                </c:pt>
                <c:pt idx="42342">
                  <c:v>42308.248</c:v>
                </c:pt>
                <c:pt idx="42343">
                  <c:v>42308.29</c:v>
                </c:pt>
                <c:pt idx="42344">
                  <c:v>42308.330999999998</c:v>
                </c:pt>
                <c:pt idx="42345">
                  <c:v>42308.375</c:v>
                </c:pt>
                <c:pt idx="42346">
                  <c:v>42308.415000000001</c:v>
                </c:pt>
                <c:pt idx="42347">
                  <c:v>42308.455999999998</c:v>
                </c:pt>
                <c:pt idx="42348">
                  <c:v>42308.499000000003</c:v>
                </c:pt>
                <c:pt idx="42349">
                  <c:v>42308.540999999997</c:v>
                </c:pt>
                <c:pt idx="42350">
                  <c:v>42308.580999999998</c:v>
                </c:pt>
                <c:pt idx="42351">
                  <c:v>42308.622000000003</c:v>
                </c:pt>
                <c:pt idx="42352">
                  <c:v>42308.665000000001</c:v>
                </c:pt>
                <c:pt idx="42353">
                  <c:v>42308.705999999998</c:v>
                </c:pt>
                <c:pt idx="42354">
                  <c:v>42308.747000000003</c:v>
                </c:pt>
                <c:pt idx="42355">
                  <c:v>42308.790999999997</c:v>
                </c:pt>
                <c:pt idx="42356">
                  <c:v>42308.832000000002</c:v>
                </c:pt>
                <c:pt idx="42357">
                  <c:v>42308.874000000003</c:v>
                </c:pt>
                <c:pt idx="42358">
                  <c:v>42308.915999999997</c:v>
                </c:pt>
                <c:pt idx="42359">
                  <c:v>42308.955999999998</c:v>
                </c:pt>
                <c:pt idx="42360">
                  <c:v>42308.997000000003</c:v>
                </c:pt>
                <c:pt idx="42361">
                  <c:v>42309.038999999997</c:v>
                </c:pt>
                <c:pt idx="42362">
                  <c:v>42309.082999999999</c:v>
                </c:pt>
                <c:pt idx="42363">
                  <c:v>42309.123</c:v>
                </c:pt>
                <c:pt idx="42364">
                  <c:v>42309.163999999997</c:v>
                </c:pt>
                <c:pt idx="42365">
                  <c:v>42309.205999999998</c:v>
                </c:pt>
                <c:pt idx="42366">
                  <c:v>42309.248</c:v>
                </c:pt>
                <c:pt idx="42367">
                  <c:v>42309.288999999997</c:v>
                </c:pt>
                <c:pt idx="42368">
                  <c:v>42309.330999999998</c:v>
                </c:pt>
                <c:pt idx="42369">
                  <c:v>42309.373</c:v>
                </c:pt>
                <c:pt idx="42370">
                  <c:v>42309.413999999997</c:v>
                </c:pt>
                <c:pt idx="42371">
                  <c:v>42309.455999999998</c:v>
                </c:pt>
                <c:pt idx="42372">
                  <c:v>42309.498</c:v>
                </c:pt>
                <c:pt idx="42373">
                  <c:v>42309.538999999997</c:v>
                </c:pt>
                <c:pt idx="42374">
                  <c:v>42309.582000000002</c:v>
                </c:pt>
                <c:pt idx="42375">
                  <c:v>42309.623</c:v>
                </c:pt>
                <c:pt idx="42376">
                  <c:v>42309.665999999997</c:v>
                </c:pt>
                <c:pt idx="42377">
                  <c:v>42309.705999999998</c:v>
                </c:pt>
                <c:pt idx="42378">
                  <c:v>42309.747000000003</c:v>
                </c:pt>
                <c:pt idx="42379">
                  <c:v>42309.79</c:v>
                </c:pt>
                <c:pt idx="42380">
                  <c:v>42309.832000000002</c:v>
                </c:pt>
                <c:pt idx="42381">
                  <c:v>42309.873</c:v>
                </c:pt>
                <c:pt idx="42382">
                  <c:v>42309.915000000001</c:v>
                </c:pt>
                <c:pt idx="42383">
                  <c:v>42309.955999999998</c:v>
                </c:pt>
                <c:pt idx="42384">
                  <c:v>42309.997000000003</c:v>
                </c:pt>
                <c:pt idx="42385">
                  <c:v>42310.04</c:v>
                </c:pt>
                <c:pt idx="42386">
                  <c:v>42310.082999999999</c:v>
                </c:pt>
                <c:pt idx="42387">
                  <c:v>42310.122000000003</c:v>
                </c:pt>
                <c:pt idx="42388">
                  <c:v>42310.165999999997</c:v>
                </c:pt>
                <c:pt idx="42389">
                  <c:v>42310.207000000002</c:v>
                </c:pt>
                <c:pt idx="42390">
                  <c:v>42310.249000000003</c:v>
                </c:pt>
                <c:pt idx="42391">
                  <c:v>42310.290999999997</c:v>
                </c:pt>
                <c:pt idx="42392">
                  <c:v>42310.332000000002</c:v>
                </c:pt>
                <c:pt idx="42393">
                  <c:v>42310.373</c:v>
                </c:pt>
                <c:pt idx="42394">
                  <c:v>42310.413999999997</c:v>
                </c:pt>
                <c:pt idx="42395">
                  <c:v>42310.457999999999</c:v>
                </c:pt>
                <c:pt idx="42396">
                  <c:v>42310.498</c:v>
                </c:pt>
                <c:pt idx="42397">
                  <c:v>42310.54</c:v>
                </c:pt>
                <c:pt idx="42398">
                  <c:v>42310.580999999998</c:v>
                </c:pt>
                <c:pt idx="42399">
                  <c:v>42310.624000000003</c:v>
                </c:pt>
                <c:pt idx="42400">
                  <c:v>42310.663999999997</c:v>
                </c:pt>
                <c:pt idx="42401">
                  <c:v>42310.707000000002</c:v>
                </c:pt>
                <c:pt idx="42402">
                  <c:v>42310.747000000003</c:v>
                </c:pt>
                <c:pt idx="42403">
                  <c:v>42310.790999999997</c:v>
                </c:pt>
                <c:pt idx="42404">
                  <c:v>42310.830999999998</c:v>
                </c:pt>
                <c:pt idx="42405">
                  <c:v>42310.873</c:v>
                </c:pt>
                <c:pt idx="42406">
                  <c:v>42310.913999999997</c:v>
                </c:pt>
                <c:pt idx="42407">
                  <c:v>42310.955999999998</c:v>
                </c:pt>
                <c:pt idx="42408">
                  <c:v>42310.999000000003</c:v>
                </c:pt>
                <c:pt idx="42409">
                  <c:v>42311.040000000001</c:v>
                </c:pt>
                <c:pt idx="42410">
                  <c:v>42311.082000000002</c:v>
                </c:pt>
                <c:pt idx="42411">
                  <c:v>42311.123</c:v>
                </c:pt>
                <c:pt idx="42412">
                  <c:v>42311.165000000001</c:v>
                </c:pt>
                <c:pt idx="42413">
                  <c:v>42311.207000000002</c:v>
                </c:pt>
                <c:pt idx="42414">
                  <c:v>42311.248</c:v>
                </c:pt>
                <c:pt idx="42415">
                  <c:v>42311.288999999997</c:v>
                </c:pt>
                <c:pt idx="42416">
                  <c:v>42311.330999999998</c:v>
                </c:pt>
                <c:pt idx="42417">
                  <c:v>42311.372000000003</c:v>
                </c:pt>
                <c:pt idx="42418">
                  <c:v>42311.415000000001</c:v>
                </c:pt>
                <c:pt idx="42419">
                  <c:v>42311.457000000002</c:v>
                </c:pt>
                <c:pt idx="42420">
                  <c:v>42311.499000000003</c:v>
                </c:pt>
                <c:pt idx="42421">
                  <c:v>42311.538999999997</c:v>
                </c:pt>
                <c:pt idx="42422">
                  <c:v>42311.580999999998</c:v>
                </c:pt>
                <c:pt idx="42423">
                  <c:v>42311.623</c:v>
                </c:pt>
                <c:pt idx="42424">
                  <c:v>42311.665000000001</c:v>
                </c:pt>
                <c:pt idx="42425">
                  <c:v>42311.707000000002</c:v>
                </c:pt>
                <c:pt idx="42426">
                  <c:v>42311.747000000003</c:v>
                </c:pt>
                <c:pt idx="42427">
                  <c:v>42311.790999999997</c:v>
                </c:pt>
                <c:pt idx="42428">
                  <c:v>42311.830999999998</c:v>
                </c:pt>
                <c:pt idx="42429">
                  <c:v>42311.873</c:v>
                </c:pt>
                <c:pt idx="42430">
                  <c:v>42311.913999999997</c:v>
                </c:pt>
                <c:pt idx="42431">
                  <c:v>42311.957000000002</c:v>
                </c:pt>
                <c:pt idx="42432">
                  <c:v>42311.998</c:v>
                </c:pt>
                <c:pt idx="42433">
                  <c:v>42312.04</c:v>
                </c:pt>
                <c:pt idx="42434">
                  <c:v>42312.082000000002</c:v>
                </c:pt>
                <c:pt idx="42435">
                  <c:v>42312.123</c:v>
                </c:pt>
                <c:pt idx="42436">
                  <c:v>42312.165000000001</c:v>
                </c:pt>
                <c:pt idx="42437">
                  <c:v>42312.205999999998</c:v>
                </c:pt>
                <c:pt idx="42438">
                  <c:v>42312.247000000003</c:v>
                </c:pt>
                <c:pt idx="42439">
                  <c:v>42312.288999999997</c:v>
                </c:pt>
                <c:pt idx="42440">
                  <c:v>42312.332000000002</c:v>
                </c:pt>
                <c:pt idx="42441">
                  <c:v>42312.374000000003</c:v>
                </c:pt>
                <c:pt idx="42442">
                  <c:v>42312.413999999997</c:v>
                </c:pt>
                <c:pt idx="42443">
                  <c:v>42312.455999999998</c:v>
                </c:pt>
                <c:pt idx="42444">
                  <c:v>42312.498</c:v>
                </c:pt>
                <c:pt idx="42445">
                  <c:v>42312.540999999997</c:v>
                </c:pt>
                <c:pt idx="42446">
                  <c:v>42312.580999999998</c:v>
                </c:pt>
                <c:pt idx="42447">
                  <c:v>42312.622000000003</c:v>
                </c:pt>
                <c:pt idx="42448">
                  <c:v>42312.663999999997</c:v>
                </c:pt>
                <c:pt idx="42449">
                  <c:v>42312.707000000002</c:v>
                </c:pt>
                <c:pt idx="42450">
                  <c:v>42312.749000000003</c:v>
                </c:pt>
                <c:pt idx="42451">
                  <c:v>42312.79</c:v>
                </c:pt>
                <c:pt idx="42452">
                  <c:v>42312.830999999998</c:v>
                </c:pt>
                <c:pt idx="42453">
                  <c:v>42312.873</c:v>
                </c:pt>
                <c:pt idx="42454">
                  <c:v>42312.915000000001</c:v>
                </c:pt>
                <c:pt idx="42455">
                  <c:v>42312.955999999998</c:v>
                </c:pt>
                <c:pt idx="42456">
                  <c:v>42312.998</c:v>
                </c:pt>
                <c:pt idx="42457">
                  <c:v>42313.04</c:v>
                </c:pt>
                <c:pt idx="42458">
                  <c:v>42313.082000000002</c:v>
                </c:pt>
                <c:pt idx="42459">
                  <c:v>42313.124000000003</c:v>
                </c:pt>
                <c:pt idx="42460">
                  <c:v>42313.163999999997</c:v>
                </c:pt>
                <c:pt idx="42461">
                  <c:v>42313.205999999998</c:v>
                </c:pt>
                <c:pt idx="42462">
                  <c:v>42313.247000000003</c:v>
                </c:pt>
                <c:pt idx="42463">
                  <c:v>42313.288999999997</c:v>
                </c:pt>
                <c:pt idx="42464">
                  <c:v>42313.332000000002</c:v>
                </c:pt>
                <c:pt idx="42465">
                  <c:v>42313.374000000003</c:v>
                </c:pt>
                <c:pt idx="42466">
                  <c:v>42313.415000000001</c:v>
                </c:pt>
                <c:pt idx="42467">
                  <c:v>42313.457999999999</c:v>
                </c:pt>
                <c:pt idx="42468">
                  <c:v>42313.498</c:v>
                </c:pt>
                <c:pt idx="42469">
                  <c:v>42313.538999999997</c:v>
                </c:pt>
                <c:pt idx="42470">
                  <c:v>42313.580999999998</c:v>
                </c:pt>
                <c:pt idx="42471">
                  <c:v>42313.623</c:v>
                </c:pt>
                <c:pt idx="42472">
                  <c:v>42313.663999999997</c:v>
                </c:pt>
                <c:pt idx="42473">
                  <c:v>42313.707000000002</c:v>
                </c:pt>
                <c:pt idx="42474">
                  <c:v>42313.749000000003</c:v>
                </c:pt>
                <c:pt idx="42475">
                  <c:v>42313.79</c:v>
                </c:pt>
                <c:pt idx="42476">
                  <c:v>42313.832000000002</c:v>
                </c:pt>
                <c:pt idx="42477">
                  <c:v>42313.874000000003</c:v>
                </c:pt>
                <c:pt idx="42478">
                  <c:v>42313.915000000001</c:v>
                </c:pt>
                <c:pt idx="42479">
                  <c:v>42313.957999999999</c:v>
                </c:pt>
                <c:pt idx="42480">
                  <c:v>42313.998</c:v>
                </c:pt>
                <c:pt idx="42481">
                  <c:v>42314.04</c:v>
                </c:pt>
                <c:pt idx="42482">
                  <c:v>42314.080999999998</c:v>
                </c:pt>
                <c:pt idx="42483">
                  <c:v>42314.123</c:v>
                </c:pt>
                <c:pt idx="42484">
                  <c:v>42314.165000000001</c:v>
                </c:pt>
                <c:pt idx="42485">
                  <c:v>42314.205999999998</c:v>
                </c:pt>
                <c:pt idx="42486">
                  <c:v>42314.249000000003</c:v>
                </c:pt>
                <c:pt idx="42487">
                  <c:v>42314.29</c:v>
                </c:pt>
                <c:pt idx="42488">
                  <c:v>42314.332000000002</c:v>
                </c:pt>
                <c:pt idx="42489">
                  <c:v>42314.372000000003</c:v>
                </c:pt>
                <c:pt idx="42490">
                  <c:v>42314.415000000001</c:v>
                </c:pt>
                <c:pt idx="42491">
                  <c:v>42314.457000000002</c:v>
                </c:pt>
                <c:pt idx="42492">
                  <c:v>42314.497000000003</c:v>
                </c:pt>
                <c:pt idx="42493">
                  <c:v>42314.538999999997</c:v>
                </c:pt>
                <c:pt idx="42494">
                  <c:v>42314.580999999998</c:v>
                </c:pt>
                <c:pt idx="42495">
                  <c:v>42314.623</c:v>
                </c:pt>
                <c:pt idx="42496">
                  <c:v>42314.663999999997</c:v>
                </c:pt>
                <c:pt idx="42497">
                  <c:v>42314.707000000002</c:v>
                </c:pt>
                <c:pt idx="42498">
                  <c:v>42314.748</c:v>
                </c:pt>
                <c:pt idx="42499">
                  <c:v>42314.790999999997</c:v>
                </c:pt>
                <c:pt idx="42500">
                  <c:v>42314.832000000002</c:v>
                </c:pt>
                <c:pt idx="42501">
                  <c:v>42314.872000000003</c:v>
                </c:pt>
                <c:pt idx="42502">
                  <c:v>42314.913999999997</c:v>
                </c:pt>
                <c:pt idx="42503">
                  <c:v>42314.955999999998</c:v>
                </c:pt>
                <c:pt idx="42504">
                  <c:v>42314.999000000003</c:v>
                </c:pt>
                <c:pt idx="42505">
                  <c:v>42315.040000000001</c:v>
                </c:pt>
                <c:pt idx="42506">
                  <c:v>42315.080999999998</c:v>
                </c:pt>
                <c:pt idx="42507">
                  <c:v>42315.123</c:v>
                </c:pt>
                <c:pt idx="42508">
                  <c:v>42315.163999999997</c:v>
                </c:pt>
                <c:pt idx="42509">
                  <c:v>42315.207000000002</c:v>
                </c:pt>
                <c:pt idx="42510">
                  <c:v>42315.247000000003</c:v>
                </c:pt>
                <c:pt idx="42511">
                  <c:v>42315.29</c:v>
                </c:pt>
                <c:pt idx="42512">
                  <c:v>42315.330999999998</c:v>
                </c:pt>
                <c:pt idx="42513">
                  <c:v>42315.373</c:v>
                </c:pt>
                <c:pt idx="42514">
                  <c:v>42315.415000000001</c:v>
                </c:pt>
                <c:pt idx="42515">
                  <c:v>42315.457000000002</c:v>
                </c:pt>
                <c:pt idx="42516">
                  <c:v>42315.499000000003</c:v>
                </c:pt>
                <c:pt idx="42517">
                  <c:v>42315.538999999997</c:v>
                </c:pt>
                <c:pt idx="42518">
                  <c:v>42315.582000000002</c:v>
                </c:pt>
                <c:pt idx="42519">
                  <c:v>42315.623</c:v>
                </c:pt>
                <c:pt idx="42520">
                  <c:v>42315.665000000001</c:v>
                </c:pt>
                <c:pt idx="42521">
                  <c:v>42315.705999999998</c:v>
                </c:pt>
                <c:pt idx="42522">
                  <c:v>42315.748</c:v>
                </c:pt>
                <c:pt idx="42523">
                  <c:v>42315.790999999997</c:v>
                </c:pt>
                <c:pt idx="42524">
                  <c:v>42315.830999999998</c:v>
                </c:pt>
                <c:pt idx="42525">
                  <c:v>42315.873</c:v>
                </c:pt>
                <c:pt idx="42526">
                  <c:v>42315.915000000001</c:v>
                </c:pt>
                <c:pt idx="42527">
                  <c:v>42315.955999999998</c:v>
                </c:pt>
                <c:pt idx="42528">
                  <c:v>42315.998</c:v>
                </c:pt>
                <c:pt idx="42529">
                  <c:v>42316.04</c:v>
                </c:pt>
                <c:pt idx="42530">
                  <c:v>42316.080999999998</c:v>
                </c:pt>
                <c:pt idx="42531">
                  <c:v>42316.123</c:v>
                </c:pt>
                <c:pt idx="42532">
                  <c:v>42316.165000000001</c:v>
                </c:pt>
                <c:pt idx="42533">
                  <c:v>42316.205999999998</c:v>
                </c:pt>
                <c:pt idx="42534">
                  <c:v>42316.248</c:v>
                </c:pt>
                <c:pt idx="42535">
                  <c:v>42316.288999999997</c:v>
                </c:pt>
                <c:pt idx="42536">
                  <c:v>42316.330999999998</c:v>
                </c:pt>
                <c:pt idx="42537">
                  <c:v>42316.373</c:v>
                </c:pt>
                <c:pt idx="42538">
                  <c:v>42316.413999999997</c:v>
                </c:pt>
                <c:pt idx="42539">
                  <c:v>42316.457000000002</c:v>
                </c:pt>
                <c:pt idx="42540">
                  <c:v>42316.498</c:v>
                </c:pt>
                <c:pt idx="42541">
                  <c:v>42316.538999999997</c:v>
                </c:pt>
                <c:pt idx="42542">
                  <c:v>42316.580999999998</c:v>
                </c:pt>
                <c:pt idx="42543">
                  <c:v>42316.622000000003</c:v>
                </c:pt>
                <c:pt idx="42544">
                  <c:v>42316.663999999997</c:v>
                </c:pt>
                <c:pt idx="42545">
                  <c:v>42316.707000000002</c:v>
                </c:pt>
                <c:pt idx="42546">
                  <c:v>42316.747000000003</c:v>
                </c:pt>
                <c:pt idx="42547">
                  <c:v>42316.788999999997</c:v>
                </c:pt>
                <c:pt idx="42548">
                  <c:v>42316.832000000002</c:v>
                </c:pt>
                <c:pt idx="42549">
                  <c:v>42316.873</c:v>
                </c:pt>
                <c:pt idx="42550">
                  <c:v>42316.915000000001</c:v>
                </c:pt>
                <c:pt idx="42551">
                  <c:v>42316.957000000002</c:v>
                </c:pt>
                <c:pt idx="42552">
                  <c:v>42316.998</c:v>
                </c:pt>
                <c:pt idx="42553">
                  <c:v>42317.04</c:v>
                </c:pt>
                <c:pt idx="42554">
                  <c:v>42317.082000000002</c:v>
                </c:pt>
                <c:pt idx="42555">
                  <c:v>42317.123</c:v>
                </c:pt>
                <c:pt idx="42556">
                  <c:v>42317.163999999997</c:v>
                </c:pt>
                <c:pt idx="42557">
                  <c:v>42317.205999999998</c:v>
                </c:pt>
                <c:pt idx="42558">
                  <c:v>42317.248</c:v>
                </c:pt>
                <c:pt idx="42559">
                  <c:v>42317.29</c:v>
                </c:pt>
                <c:pt idx="42560">
                  <c:v>42317.330999999998</c:v>
                </c:pt>
                <c:pt idx="42561">
                  <c:v>42317.372000000003</c:v>
                </c:pt>
                <c:pt idx="42562">
                  <c:v>42317.415000000001</c:v>
                </c:pt>
                <c:pt idx="42563">
                  <c:v>42317.457000000002</c:v>
                </c:pt>
                <c:pt idx="42564">
                  <c:v>42317.499000000003</c:v>
                </c:pt>
                <c:pt idx="42565">
                  <c:v>42317.538999999997</c:v>
                </c:pt>
                <c:pt idx="42566">
                  <c:v>42317.582000000002</c:v>
                </c:pt>
                <c:pt idx="42567">
                  <c:v>42317.623</c:v>
                </c:pt>
                <c:pt idx="42568">
                  <c:v>42317.665000000001</c:v>
                </c:pt>
                <c:pt idx="42569">
                  <c:v>42317.707000000002</c:v>
                </c:pt>
                <c:pt idx="42570">
                  <c:v>42317.747000000003</c:v>
                </c:pt>
                <c:pt idx="42571">
                  <c:v>42317.788999999997</c:v>
                </c:pt>
                <c:pt idx="42572">
                  <c:v>42317.830999999998</c:v>
                </c:pt>
                <c:pt idx="42573">
                  <c:v>42317.872000000003</c:v>
                </c:pt>
                <c:pt idx="42574">
                  <c:v>42317.913999999997</c:v>
                </c:pt>
                <c:pt idx="42575">
                  <c:v>42317.955999999998</c:v>
                </c:pt>
                <c:pt idx="42576">
                  <c:v>42317.999000000003</c:v>
                </c:pt>
                <c:pt idx="42577">
                  <c:v>42318.038999999997</c:v>
                </c:pt>
                <c:pt idx="42578">
                  <c:v>42318.082000000002</c:v>
                </c:pt>
                <c:pt idx="42579">
                  <c:v>42318.123</c:v>
                </c:pt>
                <c:pt idx="42580">
                  <c:v>42318.165000000001</c:v>
                </c:pt>
                <c:pt idx="42581">
                  <c:v>42318.207000000002</c:v>
                </c:pt>
                <c:pt idx="42582">
                  <c:v>42318.249000000003</c:v>
                </c:pt>
                <c:pt idx="42583">
                  <c:v>42318.288999999997</c:v>
                </c:pt>
                <c:pt idx="42584">
                  <c:v>42318.332000000002</c:v>
                </c:pt>
                <c:pt idx="42585">
                  <c:v>42318.374000000003</c:v>
                </c:pt>
                <c:pt idx="42586">
                  <c:v>42318.415000000001</c:v>
                </c:pt>
                <c:pt idx="42587">
                  <c:v>42318.457000000002</c:v>
                </c:pt>
                <c:pt idx="42588">
                  <c:v>42318.498</c:v>
                </c:pt>
                <c:pt idx="42589">
                  <c:v>42318.538999999997</c:v>
                </c:pt>
                <c:pt idx="42590">
                  <c:v>42318.582000000002</c:v>
                </c:pt>
                <c:pt idx="42591">
                  <c:v>42318.623</c:v>
                </c:pt>
                <c:pt idx="42592">
                  <c:v>42318.663999999997</c:v>
                </c:pt>
                <c:pt idx="42593">
                  <c:v>42318.705999999998</c:v>
                </c:pt>
                <c:pt idx="42594">
                  <c:v>42318.748</c:v>
                </c:pt>
                <c:pt idx="42595">
                  <c:v>42318.79</c:v>
                </c:pt>
                <c:pt idx="42596">
                  <c:v>42318.832000000002</c:v>
                </c:pt>
                <c:pt idx="42597">
                  <c:v>42318.874000000003</c:v>
                </c:pt>
                <c:pt idx="42598">
                  <c:v>42318.913999999997</c:v>
                </c:pt>
                <c:pt idx="42599">
                  <c:v>42318.955999999998</c:v>
                </c:pt>
                <c:pt idx="42600">
                  <c:v>42318.999000000003</c:v>
                </c:pt>
                <c:pt idx="42601">
                  <c:v>42319.040999999997</c:v>
                </c:pt>
                <c:pt idx="42602">
                  <c:v>42319.082000000002</c:v>
                </c:pt>
                <c:pt idx="42603">
                  <c:v>42319.123</c:v>
                </c:pt>
                <c:pt idx="42604">
                  <c:v>42319.165000000001</c:v>
                </c:pt>
                <c:pt idx="42605">
                  <c:v>42319.205999999998</c:v>
                </c:pt>
                <c:pt idx="42606">
                  <c:v>42319.248</c:v>
                </c:pt>
                <c:pt idx="42607">
                  <c:v>42319.288999999997</c:v>
                </c:pt>
                <c:pt idx="42608">
                  <c:v>42319.332000000002</c:v>
                </c:pt>
                <c:pt idx="42609">
                  <c:v>42319.372000000003</c:v>
                </c:pt>
                <c:pt idx="42610">
                  <c:v>42319.415000000001</c:v>
                </c:pt>
                <c:pt idx="42611">
                  <c:v>42319.455999999998</c:v>
                </c:pt>
                <c:pt idx="42612">
                  <c:v>42319.498</c:v>
                </c:pt>
                <c:pt idx="42613">
                  <c:v>42319.54</c:v>
                </c:pt>
                <c:pt idx="42614">
                  <c:v>42319.580999999998</c:v>
                </c:pt>
                <c:pt idx="42615">
                  <c:v>42319.623</c:v>
                </c:pt>
                <c:pt idx="42616">
                  <c:v>42319.665999999997</c:v>
                </c:pt>
                <c:pt idx="42617">
                  <c:v>42319.707000000002</c:v>
                </c:pt>
                <c:pt idx="42618">
                  <c:v>42319.748</c:v>
                </c:pt>
                <c:pt idx="42619">
                  <c:v>42319.788999999997</c:v>
                </c:pt>
                <c:pt idx="42620">
                  <c:v>42319.830999999998</c:v>
                </c:pt>
                <c:pt idx="42621">
                  <c:v>42319.874000000003</c:v>
                </c:pt>
                <c:pt idx="42622">
                  <c:v>42319.915000000001</c:v>
                </c:pt>
                <c:pt idx="42623">
                  <c:v>42319.955999999998</c:v>
                </c:pt>
                <c:pt idx="42624">
                  <c:v>42319.999000000003</c:v>
                </c:pt>
                <c:pt idx="42625">
                  <c:v>42320.038999999997</c:v>
                </c:pt>
                <c:pt idx="42626">
                  <c:v>42320.080999999998</c:v>
                </c:pt>
                <c:pt idx="42627">
                  <c:v>42320.123</c:v>
                </c:pt>
                <c:pt idx="42628">
                  <c:v>42320.163999999997</c:v>
                </c:pt>
                <c:pt idx="42629">
                  <c:v>42320.205999999998</c:v>
                </c:pt>
                <c:pt idx="42630">
                  <c:v>42320.249000000003</c:v>
                </c:pt>
                <c:pt idx="42631">
                  <c:v>42320.290999999997</c:v>
                </c:pt>
                <c:pt idx="42632">
                  <c:v>42320.332000000002</c:v>
                </c:pt>
                <c:pt idx="42633">
                  <c:v>42320.374000000003</c:v>
                </c:pt>
                <c:pt idx="42634">
                  <c:v>42320.415000000001</c:v>
                </c:pt>
                <c:pt idx="42635">
                  <c:v>42320.455999999998</c:v>
                </c:pt>
                <c:pt idx="42636">
                  <c:v>42320.498</c:v>
                </c:pt>
                <c:pt idx="42637">
                  <c:v>42320.540999999997</c:v>
                </c:pt>
                <c:pt idx="42638">
                  <c:v>42320.580999999998</c:v>
                </c:pt>
                <c:pt idx="42639">
                  <c:v>42320.624000000003</c:v>
                </c:pt>
                <c:pt idx="42640">
                  <c:v>42320.665000000001</c:v>
                </c:pt>
                <c:pt idx="42641">
                  <c:v>42320.707000000002</c:v>
                </c:pt>
                <c:pt idx="42642">
                  <c:v>42320.748</c:v>
                </c:pt>
                <c:pt idx="42643">
                  <c:v>42320.79</c:v>
                </c:pt>
                <c:pt idx="42644">
                  <c:v>42320.832000000002</c:v>
                </c:pt>
                <c:pt idx="42645">
                  <c:v>42320.873</c:v>
                </c:pt>
                <c:pt idx="42646">
                  <c:v>42320.913999999997</c:v>
                </c:pt>
                <c:pt idx="42647">
                  <c:v>42320.957000000002</c:v>
                </c:pt>
                <c:pt idx="42648">
                  <c:v>42320.998</c:v>
                </c:pt>
                <c:pt idx="42649">
                  <c:v>42321.04</c:v>
                </c:pt>
                <c:pt idx="42650">
                  <c:v>42321.082000000002</c:v>
                </c:pt>
                <c:pt idx="42651">
                  <c:v>42321.124000000003</c:v>
                </c:pt>
                <c:pt idx="42652">
                  <c:v>42321.165000000001</c:v>
                </c:pt>
                <c:pt idx="42653">
                  <c:v>42321.205999999998</c:v>
                </c:pt>
                <c:pt idx="42654">
                  <c:v>42321.247000000003</c:v>
                </c:pt>
                <c:pt idx="42655">
                  <c:v>42321.288999999997</c:v>
                </c:pt>
                <c:pt idx="42656">
                  <c:v>42321.330999999998</c:v>
                </c:pt>
                <c:pt idx="42657">
                  <c:v>42321.373</c:v>
                </c:pt>
                <c:pt idx="42658">
                  <c:v>42321.415999999997</c:v>
                </c:pt>
                <c:pt idx="42659">
                  <c:v>42321.455999999998</c:v>
                </c:pt>
                <c:pt idx="42660">
                  <c:v>42321.497000000003</c:v>
                </c:pt>
                <c:pt idx="42661">
                  <c:v>42321.538999999997</c:v>
                </c:pt>
                <c:pt idx="42662">
                  <c:v>42321.582000000002</c:v>
                </c:pt>
                <c:pt idx="42663">
                  <c:v>42321.623</c:v>
                </c:pt>
                <c:pt idx="42664">
                  <c:v>42321.665999999997</c:v>
                </c:pt>
                <c:pt idx="42665">
                  <c:v>42321.707000000002</c:v>
                </c:pt>
                <c:pt idx="42666">
                  <c:v>42321.748</c:v>
                </c:pt>
                <c:pt idx="42667">
                  <c:v>42321.79</c:v>
                </c:pt>
                <c:pt idx="42668">
                  <c:v>42321.832000000002</c:v>
                </c:pt>
                <c:pt idx="42669">
                  <c:v>42321.874000000003</c:v>
                </c:pt>
                <c:pt idx="42670">
                  <c:v>42321.913999999997</c:v>
                </c:pt>
                <c:pt idx="42671">
                  <c:v>42321.955999999998</c:v>
                </c:pt>
                <c:pt idx="42672">
                  <c:v>42321.999000000003</c:v>
                </c:pt>
                <c:pt idx="42673">
                  <c:v>42322.038999999997</c:v>
                </c:pt>
                <c:pt idx="42674">
                  <c:v>42322.080999999998</c:v>
                </c:pt>
                <c:pt idx="42675">
                  <c:v>42322.123</c:v>
                </c:pt>
                <c:pt idx="42676">
                  <c:v>42322.163999999997</c:v>
                </c:pt>
                <c:pt idx="42677">
                  <c:v>42322.207000000002</c:v>
                </c:pt>
                <c:pt idx="42678">
                  <c:v>42322.248</c:v>
                </c:pt>
                <c:pt idx="42679">
                  <c:v>42322.29</c:v>
                </c:pt>
                <c:pt idx="42680">
                  <c:v>42322.332000000002</c:v>
                </c:pt>
                <c:pt idx="42681">
                  <c:v>42322.374000000003</c:v>
                </c:pt>
                <c:pt idx="42682">
                  <c:v>42322.415999999997</c:v>
                </c:pt>
                <c:pt idx="42683">
                  <c:v>42322.457000000002</c:v>
                </c:pt>
                <c:pt idx="42684">
                  <c:v>42322.498</c:v>
                </c:pt>
                <c:pt idx="42685">
                  <c:v>42322.540999999997</c:v>
                </c:pt>
                <c:pt idx="42686">
                  <c:v>42322.582000000002</c:v>
                </c:pt>
                <c:pt idx="42687">
                  <c:v>42322.623</c:v>
                </c:pt>
                <c:pt idx="42688">
                  <c:v>42322.665000000001</c:v>
                </c:pt>
                <c:pt idx="42689">
                  <c:v>42322.707000000002</c:v>
                </c:pt>
                <c:pt idx="42690">
                  <c:v>42322.748</c:v>
                </c:pt>
                <c:pt idx="42691">
                  <c:v>42322.788999999997</c:v>
                </c:pt>
                <c:pt idx="42692">
                  <c:v>42322.830999999998</c:v>
                </c:pt>
                <c:pt idx="42693">
                  <c:v>42322.873</c:v>
                </c:pt>
                <c:pt idx="42694">
                  <c:v>42322.913999999997</c:v>
                </c:pt>
                <c:pt idx="42695">
                  <c:v>42322.957000000002</c:v>
                </c:pt>
                <c:pt idx="42696">
                  <c:v>42322.999000000003</c:v>
                </c:pt>
                <c:pt idx="42697">
                  <c:v>42323.040000000001</c:v>
                </c:pt>
                <c:pt idx="42698">
                  <c:v>42323.080999999998</c:v>
                </c:pt>
                <c:pt idx="42699">
                  <c:v>42323.123</c:v>
                </c:pt>
                <c:pt idx="42700">
                  <c:v>42323.165000000001</c:v>
                </c:pt>
                <c:pt idx="42701">
                  <c:v>42323.207000000002</c:v>
                </c:pt>
                <c:pt idx="42702">
                  <c:v>42323.249000000003</c:v>
                </c:pt>
                <c:pt idx="42703">
                  <c:v>42323.29</c:v>
                </c:pt>
                <c:pt idx="42704">
                  <c:v>42323.332999999999</c:v>
                </c:pt>
                <c:pt idx="42705">
                  <c:v>42323.374000000003</c:v>
                </c:pt>
                <c:pt idx="42706">
                  <c:v>42323.413999999997</c:v>
                </c:pt>
                <c:pt idx="42707">
                  <c:v>42323.457000000002</c:v>
                </c:pt>
                <c:pt idx="42708">
                  <c:v>42323.498</c:v>
                </c:pt>
                <c:pt idx="42709">
                  <c:v>42323.538999999997</c:v>
                </c:pt>
                <c:pt idx="42710">
                  <c:v>42323.582999999999</c:v>
                </c:pt>
                <c:pt idx="42711">
                  <c:v>42323.623</c:v>
                </c:pt>
                <c:pt idx="42712">
                  <c:v>42323.665000000001</c:v>
                </c:pt>
                <c:pt idx="42713">
                  <c:v>42323.707000000002</c:v>
                </c:pt>
                <c:pt idx="42714">
                  <c:v>42323.748</c:v>
                </c:pt>
                <c:pt idx="42715">
                  <c:v>42323.788999999997</c:v>
                </c:pt>
                <c:pt idx="42716">
                  <c:v>42323.830999999998</c:v>
                </c:pt>
                <c:pt idx="42717">
                  <c:v>42323.873</c:v>
                </c:pt>
                <c:pt idx="42718">
                  <c:v>42323.915000000001</c:v>
                </c:pt>
                <c:pt idx="42719">
                  <c:v>42323.957999999999</c:v>
                </c:pt>
                <c:pt idx="42720">
                  <c:v>42323.997000000003</c:v>
                </c:pt>
                <c:pt idx="42721">
                  <c:v>42324.04</c:v>
                </c:pt>
                <c:pt idx="42722">
                  <c:v>42324.082000000002</c:v>
                </c:pt>
                <c:pt idx="42723">
                  <c:v>42324.122000000003</c:v>
                </c:pt>
                <c:pt idx="42724">
                  <c:v>42324.165000000001</c:v>
                </c:pt>
                <c:pt idx="42725">
                  <c:v>42324.207999999999</c:v>
                </c:pt>
                <c:pt idx="42726">
                  <c:v>42324.249000000003</c:v>
                </c:pt>
                <c:pt idx="42727">
                  <c:v>42324.290999999997</c:v>
                </c:pt>
                <c:pt idx="42728">
                  <c:v>42324.330999999998</c:v>
                </c:pt>
                <c:pt idx="42729">
                  <c:v>42324.373</c:v>
                </c:pt>
                <c:pt idx="42730">
                  <c:v>42324.415000000001</c:v>
                </c:pt>
                <c:pt idx="42731">
                  <c:v>42324.457000000002</c:v>
                </c:pt>
                <c:pt idx="42732">
                  <c:v>42324.498</c:v>
                </c:pt>
                <c:pt idx="42733">
                  <c:v>42324.540999999997</c:v>
                </c:pt>
                <c:pt idx="42734">
                  <c:v>42324.582000000002</c:v>
                </c:pt>
                <c:pt idx="42735">
                  <c:v>42324.623</c:v>
                </c:pt>
                <c:pt idx="42736">
                  <c:v>42324.665000000001</c:v>
                </c:pt>
                <c:pt idx="42737">
                  <c:v>42324.707000000002</c:v>
                </c:pt>
                <c:pt idx="42738">
                  <c:v>42324.749000000003</c:v>
                </c:pt>
                <c:pt idx="42739">
                  <c:v>42324.788999999997</c:v>
                </c:pt>
                <c:pt idx="42740">
                  <c:v>42324.830999999998</c:v>
                </c:pt>
                <c:pt idx="42741">
                  <c:v>42324.873</c:v>
                </c:pt>
                <c:pt idx="42742">
                  <c:v>42324.915000000001</c:v>
                </c:pt>
                <c:pt idx="42743">
                  <c:v>42324.957000000002</c:v>
                </c:pt>
                <c:pt idx="42744">
                  <c:v>42324.998</c:v>
                </c:pt>
                <c:pt idx="42745">
                  <c:v>42325.038999999997</c:v>
                </c:pt>
                <c:pt idx="42746">
                  <c:v>42325.080999999998</c:v>
                </c:pt>
                <c:pt idx="42747">
                  <c:v>42325.122000000003</c:v>
                </c:pt>
                <c:pt idx="42748">
                  <c:v>42325.163999999997</c:v>
                </c:pt>
                <c:pt idx="42749">
                  <c:v>42325.205999999998</c:v>
                </c:pt>
                <c:pt idx="42750">
                  <c:v>42325.248</c:v>
                </c:pt>
                <c:pt idx="42751">
                  <c:v>42325.29</c:v>
                </c:pt>
                <c:pt idx="42752">
                  <c:v>42325.330999999998</c:v>
                </c:pt>
                <c:pt idx="42753">
                  <c:v>42325.373</c:v>
                </c:pt>
                <c:pt idx="42754">
                  <c:v>42325.413999999997</c:v>
                </c:pt>
                <c:pt idx="42755">
                  <c:v>42325.455999999998</c:v>
                </c:pt>
                <c:pt idx="42756">
                  <c:v>42325.498</c:v>
                </c:pt>
                <c:pt idx="42757">
                  <c:v>42325.54</c:v>
                </c:pt>
                <c:pt idx="42758">
                  <c:v>42325.580999999998</c:v>
                </c:pt>
                <c:pt idx="42759">
                  <c:v>42325.623</c:v>
                </c:pt>
                <c:pt idx="42760">
                  <c:v>42325.663999999997</c:v>
                </c:pt>
                <c:pt idx="42761">
                  <c:v>42325.705999999998</c:v>
                </c:pt>
                <c:pt idx="42762">
                  <c:v>42325.748</c:v>
                </c:pt>
                <c:pt idx="42763">
                  <c:v>42325.788999999997</c:v>
                </c:pt>
                <c:pt idx="42764">
                  <c:v>42325.830999999998</c:v>
                </c:pt>
                <c:pt idx="42765">
                  <c:v>42325.873</c:v>
                </c:pt>
                <c:pt idx="42766">
                  <c:v>42325.915000000001</c:v>
                </c:pt>
                <c:pt idx="42767">
                  <c:v>42325.955999999998</c:v>
                </c:pt>
                <c:pt idx="42768">
                  <c:v>42325.998</c:v>
                </c:pt>
                <c:pt idx="42769">
                  <c:v>42326.04</c:v>
                </c:pt>
                <c:pt idx="42770">
                  <c:v>42326.082000000002</c:v>
                </c:pt>
                <c:pt idx="42771">
                  <c:v>42326.123</c:v>
                </c:pt>
                <c:pt idx="42772">
                  <c:v>42326.163999999997</c:v>
                </c:pt>
                <c:pt idx="42773">
                  <c:v>42326.205999999998</c:v>
                </c:pt>
                <c:pt idx="42774">
                  <c:v>42326.248</c:v>
                </c:pt>
                <c:pt idx="42775">
                  <c:v>42326.288999999997</c:v>
                </c:pt>
                <c:pt idx="42776">
                  <c:v>42326.330999999998</c:v>
                </c:pt>
                <c:pt idx="42777">
                  <c:v>42326.372000000003</c:v>
                </c:pt>
                <c:pt idx="42778">
                  <c:v>42326.415000000001</c:v>
                </c:pt>
                <c:pt idx="42779">
                  <c:v>42326.457000000002</c:v>
                </c:pt>
                <c:pt idx="42780">
                  <c:v>42326.498</c:v>
                </c:pt>
                <c:pt idx="42781">
                  <c:v>42326.538999999997</c:v>
                </c:pt>
                <c:pt idx="42782">
                  <c:v>42326.580999999998</c:v>
                </c:pt>
                <c:pt idx="42783">
                  <c:v>42326.622000000003</c:v>
                </c:pt>
                <c:pt idx="42784">
                  <c:v>42326.663999999997</c:v>
                </c:pt>
                <c:pt idx="42785">
                  <c:v>42326.705999999998</c:v>
                </c:pt>
                <c:pt idx="42786">
                  <c:v>42326.748</c:v>
                </c:pt>
                <c:pt idx="42787">
                  <c:v>42326.79</c:v>
                </c:pt>
                <c:pt idx="42788">
                  <c:v>42326.832000000002</c:v>
                </c:pt>
                <c:pt idx="42789">
                  <c:v>42326.873</c:v>
                </c:pt>
                <c:pt idx="42790">
                  <c:v>42326.915000000001</c:v>
                </c:pt>
                <c:pt idx="42791">
                  <c:v>42326.955999999998</c:v>
                </c:pt>
                <c:pt idx="42792">
                  <c:v>42326.998</c:v>
                </c:pt>
                <c:pt idx="42793">
                  <c:v>42327.038999999997</c:v>
                </c:pt>
                <c:pt idx="42794">
                  <c:v>42327.080999999998</c:v>
                </c:pt>
                <c:pt idx="42795">
                  <c:v>42327.122000000003</c:v>
                </c:pt>
                <c:pt idx="42796">
                  <c:v>42327.165999999997</c:v>
                </c:pt>
                <c:pt idx="42797">
                  <c:v>42327.205999999998</c:v>
                </c:pt>
                <c:pt idx="42798">
                  <c:v>42327.248</c:v>
                </c:pt>
                <c:pt idx="42799">
                  <c:v>42327.288999999997</c:v>
                </c:pt>
                <c:pt idx="42800">
                  <c:v>42327.330999999998</c:v>
                </c:pt>
                <c:pt idx="42801">
                  <c:v>42327.372000000003</c:v>
                </c:pt>
                <c:pt idx="42802">
                  <c:v>42327.415000000001</c:v>
                </c:pt>
                <c:pt idx="42803">
                  <c:v>42327.457000000002</c:v>
                </c:pt>
                <c:pt idx="42804">
                  <c:v>42327.497000000003</c:v>
                </c:pt>
                <c:pt idx="42805">
                  <c:v>42327.54</c:v>
                </c:pt>
                <c:pt idx="42806">
                  <c:v>42327.580999999998</c:v>
                </c:pt>
                <c:pt idx="42807">
                  <c:v>42327.623</c:v>
                </c:pt>
                <c:pt idx="42808">
                  <c:v>42327.665000000001</c:v>
                </c:pt>
                <c:pt idx="42809">
                  <c:v>42327.707000000002</c:v>
                </c:pt>
                <c:pt idx="42810">
                  <c:v>42327.748</c:v>
                </c:pt>
                <c:pt idx="42811">
                  <c:v>42327.79</c:v>
                </c:pt>
                <c:pt idx="42812">
                  <c:v>42327.830999999998</c:v>
                </c:pt>
                <c:pt idx="42813">
                  <c:v>42327.873</c:v>
                </c:pt>
                <c:pt idx="42814">
                  <c:v>42327.915000000001</c:v>
                </c:pt>
                <c:pt idx="42815">
                  <c:v>42327.957000000002</c:v>
                </c:pt>
                <c:pt idx="42816">
                  <c:v>42327.998</c:v>
                </c:pt>
                <c:pt idx="42817">
                  <c:v>42328.04</c:v>
                </c:pt>
                <c:pt idx="42818">
                  <c:v>42328.080999999998</c:v>
                </c:pt>
                <c:pt idx="42819">
                  <c:v>42328.123</c:v>
                </c:pt>
                <c:pt idx="42820">
                  <c:v>42328.163999999997</c:v>
                </c:pt>
                <c:pt idx="42821">
                  <c:v>42328.205999999998</c:v>
                </c:pt>
                <c:pt idx="42822">
                  <c:v>42328.248</c:v>
                </c:pt>
                <c:pt idx="42823">
                  <c:v>42328.29</c:v>
                </c:pt>
                <c:pt idx="42824">
                  <c:v>42328.332000000002</c:v>
                </c:pt>
                <c:pt idx="42825">
                  <c:v>42328.373</c:v>
                </c:pt>
                <c:pt idx="42826">
                  <c:v>42328.413999999997</c:v>
                </c:pt>
                <c:pt idx="42827">
                  <c:v>42328.455999999998</c:v>
                </c:pt>
                <c:pt idx="42828">
                  <c:v>42328.498</c:v>
                </c:pt>
                <c:pt idx="42829">
                  <c:v>42328.54</c:v>
                </c:pt>
                <c:pt idx="42830">
                  <c:v>42328.580999999998</c:v>
                </c:pt>
                <c:pt idx="42831">
                  <c:v>42328.623</c:v>
                </c:pt>
                <c:pt idx="42832">
                  <c:v>42328.665000000001</c:v>
                </c:pt>
                <c:pt idx="42833">
                  <c:v>42328.707000000002</c:v>
                </c:pt>
                <c:pt idx="42834">
                  <c:v>42328.747000000003</c:v>
                </c:pt>
                <c:pt idx="42835">
                  <c:v>42328.79</c:v>
                </c:pt>
                <c:pt idx="42836">
                  <c:v>42328.832000000002</c:v>
                </c:pt>
                <c:pt idx="42837">
                  <c:v>42328.874000000003</c:v>
                </c:pt>
                <c:pt idx="42838">
                  <c:v>42328.915000000001</c:v>
                </c:pt>
                <c:pt idx="42839">
                  <c:v>42328.955999999998</c:v>
                </c:pt>
                <c:pt idx="42840">
                  <c:v>42328.998</c:v>
                </c:pt>
                <c:pt idx="42841">
                  <c:v>42329.04</c:v>
                </c:pt>
                <c:pt idx="42842">
                  <c:v>42329.080999999998</c:v>
                </c:pt>
                <c:pt idx="42843">
                  <c:v>42329.124000000003</c:v>
                </c:pt>
                <c:pt idx="42844">
                  <c:v>42329.163999999997</c:v>
                </c:pt>
                <c:pt idx="42845">
                  <c:v>42329.207000000002</c:v>
                </c:pt>
                <c:pt idx="42846">
                  <c:v>42329.248</c:v>
                </c:pt>
                <c:pt idx="42847">
                  <c:v>42329.29</c:v>
                </c:pt>
                <c:pt idx="42848">
                  <c:v>42329.330999999998</c:v>
                </c:pt>
                <c:pt idx="42849">
                  <c:v>42329.373</c:v>
                </c:pt>
                <c:pt idx="42850">
                  <c:v>42329.413999999997</c:v>
                </c:pt>
                <c:pt idx="42851">
                  <c:v>42329.455999999998</c:v>
                </c:pt>
                <c:pt idx="42852">
                  <c:v>42329.498</c:v>
                </c:pt>
                <c:pt idx="42853">
                  <c:v>42329.54</c:v>
                </c:pt>
                <c:pt idx="42854">
                  <c:v>42329.580999999998</c:v>
                </c:pt>
                <c:pt idx="42855">
                  <c:v>42329.623</c:v>
                </c:pt>
                <c:pt idx="42856">
                  <c:v>42329.663999999997</c:v>
                </c:pt>
                <c:pt idx="42857">
                  <c:v>42329.705999999998</c:v>
                </c:pt>
                <c:pt idx="42858">
                  <c:v>42329.748</c:v>
                </c:pt>
                <c:pt idx="42859">
                  <c:v>42329.79</c:v>
                </c:pt>
                <c:pt idx="42860">
                  <c:v>42329.832000000002</c:v>
                </c:pt>
                <c:pt idx="42861">
                  <c:v>42329.873</c:v>
                </c:pt>
                <c:pt idx="42862">
                  <c:v>42329.915000000001</c:v>
                </c:pt>
                <c:pt idx="42863">
                  <c:v>42329.957000000002</c:v>
                </c:pt>
                <c:pt idx="42864">
                  <c:v>42329.998</c:v>
                </c:pt>
                <c:pt idx="42865">
                  <c:v>42330.04</c:v>
                </c:pt>
                <c:pt idx="42866">
                  <c:v>42330.080999999998</c:v>
                </c:pt>
                <c:pt idx="42867">
                  <c:v>42330.123</c:v>
                </c:pt>
                <c:pt idx="42868">
                  <c:v>42330.163999999997</c:v>
                </c:pt>
                <c:pt idx="42869">
                  <c:v>42330.205999999998</c:v>
                </c:pt>
                <c:pt idx="42870">
                  <c:v>42330.247000000003</c:v>
                </c:pt>
                <c:pt idx="42871">
                  <c:v>42330.29</c:v>
                </c:pt>
                <c:pt idx="42872">
                  <c:v>42330.330999999998</c:v>
                </c:pt>
                <c:pt idx="42873">
                  <c:v>42330.373</c:v>
                </c:pt>
                <c:pt idx="42874">
                  <c:v>42330.413999999997</c:v>
                </c:pt>
                <c:pt idx="42875">
                  <c:v>42330.455999999998</c:v>
                </c:pt>
                <c:pt idx="42876">
                  <c:v>42330.498</c:v>
                </c:pt>
                <c:pt idx="42877">
                  <c:v>42330.538999999997</c:v>
                </c:pt>
                <c:pt idx="42878">
                  <c:v>42330.580999999998</c:v>
                </c:pt>
                <c:pt idx="42879">
                  <c:v>42330.623</c:v>
                </c:pt>
                <c:pt idx="42880">
                  <c:v>42330.663999999997</c:v>
                </c:pt>
                <c:pt idx="42881">
                  <c:v>42330.705999999998</c:v>
                </c:pt>
                <c:pt idx="42882">
                  <c:v>42330.747000000003</c:v>
                </c:pt>
                <c:pt idx="42883">
                  <c:v>42330.79</c:v>
                </c:pt>
                <c:pt idx="42884">
                  <c:v>42330.830999999998</c:v>
                </c:pt>
                <c:pt idx="42885">
                  <c:v>42330.873</c:v>
                </c:pt>
                <c:pt idx="42886">
                  <c:v>42330.915000000001</c:v>
                </c:pt>
                <c:pt idx="42887">
                  <c:v>42330.957000000002</c:v>
                </c:pt>
                <c:pt idx="42888">
                  <c:v>42330.998</c:v>
                </c:pt>
                <c:pt idx="42889">
                  <c:v>42331.038999999997</c:v>
                </c:pt>
                <c:pt idx="42890">
                  <c:v>42331.082000000002</c:v>
                </c:pt>
                <c:pt idx="42891">
                  <c:v>42331.124000000003</c:v>
                </c:pt>
                <c:pt idx="42892">
                  <c:v>42331.163999999997</c:v>
                </c:pt>
                <c:pt idx="42893">
                  <c:v>42331.207000000002</c:v>
                </c:pt>
                <c:pt idx="42894">
                  <c:v>42331.249000000003</c:v>
                </c:pt>
                <c:pt idx="42895">
                  <c:v>42331.29</c:v>
                </c:pt>
                <c:pt idx="42896">
                  <c:v>42331.330999999998</c:v>
                </c:pt>
                <c:pt idx="42897">
                  <c:v>42331.374000000003</c:v>
                </c:pt>
                <c:pt idx="42898">
                  <c:v>42331.415000000001</c:v>
                </c:pt>
                <c:pt idx="42899">
                  <c:v>42331.455999999998</c:v>
                </c:pt>
                <c:pt idx="42900">
                  <c:v>42331.497000000003</c:v>
                </c:pt>
                <c:pt idx="42901">
                  <c:v>42331.54</c:v>
                </c:pt>
                <c:pt idx="42902">
                  <c:v>42331.580999999998</c:v>
                </c:pt>
                <c:pt idx="42903">
                  <c:v>42331.623</c:v>
                </c:pt>
                <c:pt idx="42904">
                  <c:v>42331.663999999997</c:v>
                </c:pt>
                <c:pt idx="42905">
                  <c:v>42331.705999999998</c:v>
                </c:pt>
                <c:pt idx="42906">
                  <c:v>42331.748</c:v>
                </c:pt>
                <c:pt idx="42907">
                  <c:v>42331.79</c:v>
                </c:pt>
                <c:pt idx="42908">
                  <c:v>42331.830999999998</c:v>
                </c:pt>
                <c:pt idx="42909">
                  <c:v>42331.873</c:v>
                </c:pt>
                <c:pt idx="42910">
                  <c:v>42331.915000000001</c:v>
                </c:pt>
                <c:pt idx="42911">
                  <c:v>42331.955999999998</c:v>
                </c:pt>
                <c:pt idx="42912">
                  <c:v>42331.998</c:v>
                </c:pt>
                <c:pt idx="42913">
                  <c:v>42332.038999999997</c:v>
                </c:pt>
                <c:pt idx="42914">
                  <c:v>42332.080999999998</c:v>
                </c:pt>
                <c:pt idx="42915">
                  <c:v>42332.123</c:v>
                </c:pt>
                <c:pt idx="42916">
                  <c:v>42332.165999999997</c:v>
                </c:pt>
                <c:pt idx="42917">
                  <c:v>42332.205999999998</c:v>
                </c:pt>
                <c:pt idx="42918">
                  <c:v>42332.247000000003</c:v>
                </c:pt>
                <c:pt idx="42919">
                  <c:v>42332.288999999997</c:v>
                </c:pt>
                <c:pt idx="42920">
                  <c:v>42332.330999999998</c:v>
                </c:pt>
                <c:pt idx="42921">
                  <c:v>42332.373</c:v>
                </c:pt>
                <c:pt idx="42922">
                  <c:v>42332.415000000001</c:v>
                </c:pt>
                <c:pt idx="42923">
                  <c:v>42332.457000000002</c:v>
                </c:pt>
                <c:pt idx="42924">
                  <c:v>42332.498</c:v>
                </c:pt>
                <c:pt idx="42925">
                  <c:v>42332.54</c:v>
                </c:pt>
                <c:pt idx="42926">
                  <c:v>42332.582000000002</c:v>
                </c:pt>
                <c:pt idx="42927">
                  <c:v>42332.622000000003</c:v>
                </c:pt>
                <c:pt idx="42928">
                  <c:v>42332.665000000001</c:v>
                </c:pt>
                <c:pt idx="42929">
                  <c:v>42332.705999999998</c:v>
                </c:pt>
                <c:pt idx="42930">
                  <c:v>42332.747000000003</c:v>
                </c:pt>
                <c:pt idx="42931">
                  <c:v>42332.79</c:v>
                </c:pt>
                <c:pt idx="42932">
                  <c:v>42332.830999999998</c:v>
                </c:pt>
                <c:pt idx="42933">
                  <c:v>42332.873</c:v>
                </c:pt>
                <c:pt idx="42934">
                  <c:v>42332.913999999997</c:v>
                </c:pt>
                <c:pt idx="42935">
                  <c:v>42332.955999999998</c:v>
                </c:pt>
                <c:pt idx="42936">
                  <c:v>42332.998</c:v>
                </c:pt>
                <c:pt idx="42937">
                  <c:v>42333.038999999997</c:v>
                </c:pt>
                <c:pt idx="42938">
                  <c:v>42333.080999999998</c:v>
                </c:pt>
                <c:pt idx="42939">
                  <c:v>42333.123</c:v>
                </c:pt>
                <c:pt idx="42940">
                  <c:v>42333.165000000001</c:v>
                </c:pt>
                <c:pt idx="42941">
                  <c:v>42333.205999999998</c:v>
                </c:pt>
                <c:pt idx="42942">
                  <c:v>42333.248</c:v>
                </c:pt>
                <c:pt idx="42943">
                  <c:v>42333.288999999997</c:v>
                </c:pt>
                <c:pt idx="42944">
                  <c:v>42333.330999999998</c:v>
                </c:pt>
                <c:pt idx="42945">
                  <c:v>42333.372000000003</c:v>
                </c:pt>
                <c:pt idx="42946">
                  <c:v>42333.415000000001</c:v>
                </c:pt>
                <c:pt idx="42947">
                  <c:v>42333.457000000002</c:v>
                </c:pt>
                <c:pt idx="42948">
                  <c:v>42333.498</c:v>
                </c:pt>
                <c:pt idx="42949">
                  <c:v>42333.54</c:v>
                </c:pt>
                <c:pt idx="42950">
                  <c:v>42333.580999999998</c:v>
                </c:pt>
                <c:pt idx="42951">
                  <c:v>42333.623</c:v>
                </c:pt>
                <c:pt idx="42952">
                  <c:v>42333.663999999997</c:v>
                </c:pt>
                <c:pt idx="42953">
                  <c:v>42333.705999999998</c:v>
                </c:pt>
                <c:pt idx="42954">
                  <c:v>42333.748</c:v>
                </c:pt>
                <c:pt idx="42955">
                  <c:v>42333.788999999997</c:v>
                </c:pt>
                <c:pt idx="42956">
                  <c:v>42333.830999999998</c:v>
                </c:pt>
                <c:pt idx="42957">
                  <c:v>42333.873</c:v>
                </c:pt>
                <c:pt idx="42958">
                  <c:v>42333.913999999997</c:v>
                </c:pt>
                <c:pt idx="42959">
                  <c:v>42333.957000000002</c:v>
                </c:pt>
                <c:pt idx="42960">
                  <c:v>42333.998</c:v>
                </c:pt>
                <c:pt idx="42961">
                  <c:v>42334.038999999997</c:v>
                </c:pt>
                <c:pt idx="42962">
                  <c:v>42334.080999999998</c:v>
                </c:pt>
                <c:pt idx="42963">
                  <c:v>42334.123</c:v>
                </c:pt>
                <c:pt idx="42964">
                  <c:v>42334.163999999997</c:v>
                </c:pt>
                <c:pt idx="42965">
                  <c:v>42334.205999999998</c:v>
                </c:pt>
                <c:pt idx="42966">
                  <c:v>42334.247000000003</c:v>
                </c:pt>
                <c:pt idx="42967">
                  <c:v>42334.288999999997</c:v>
                </c:pt>
                <c:pt idx="42968">
                  <c:v>42334.330999999998</c:v>
                </c:pt>
                <c:pt idx="42969">
                  <c:v>42334.373</c:v>
                </c:pt>
                <c:pt idx="42970">
                  <c:v>42334.415000000001</c:v>
                </c:pt>
                <c:pt idx="42971">
                  <c:v>42334.457000000002</c:v>
                </c:pt>
                <c:pt idx="42972">
                  <c:v>42334.498</c:v>
                </c:pt>
                <c:pt idx="42973">
                  <c:v>42334.538999999997</c:v>
                </c:pt>
                <c:pt idx="42974">
                  <c:v>42334.580999999998</c:v>
                </c:pt>
                <c:pt idx="42975">
                  <c:v>42334.624000000003</c:v>
                </c:pt>
                <c:pt idx="42976">
                  <c:v>42334.663999999997</c:v>
                </c:pt>
                <c:pt idx="42977">
                  <c:v>42334.705999999998</c:v>
                </c:pt>
                <c:pt idx="42978">
                  <c:v>42334.749000000003</c:v>
                </c:pt>
                <c:pt idx="42979">
                  <c:v>42334.790999999997</c:v>
                </c:pt>
                <c:pt idx="42980">
                  <c:v>42334.832000000002</c:v>
                </c:pt>
                <c:pt idx="42981">
                  <c:v>42334.873</c:v>
                </c:pt>
                <c:pt idx="42982">
                  <c:v>42334.913999999997</c:v>
                </c:pt>
                <c:pt idx="42983">
                  <c:v>42334.957000000002</c:v>
                </c:pt>
                <c:pt idx="42984">
                  <c:v>42334.999000000003</c:v>
                </c:pt>
                <c:pt idx="42985">
                  <c:v>42335.040000000001</c:v>
                </c:pt>
                <c:pt idx="42986">
                  <c:v>42335.080999999998</c:v>
                </c:pt>
                <c:pt idx="42987">
                  <c:v>42335.124000000003</c:v>
                </c:pt>
                <c:pt idx="42988">
                  <c:v>42335.165000000001</c:v>
                </c:pt>
                <c:pt idx="42989">
                  <c:v>42335.207000000002</c:v>
                </c:pt>
                <c:pt idx="42990">
                  <c:v>42335.247000000003</c:v>
                </c:pt>
                <c:pt idx="42991">
                  <c:v>42335.288999999997</c:v>
                </c:pt>
                <c:pt idx="42992">
                  <c:v>42335.332000000002</c:v>
                </c:pt>
                <c:pt idx="42993">
                  <c:v>42335.373</c:v>
                </c:pt>
                <c:pt idx="42994">
                  <c:v>42335.415000000001</c:v>
                </c:pt>
                <c:pt idx="42995">
                  <c:v>42335.455999999998</c:v>
                </c:pt>
                <c:pt idx="42996">
                  <c:v>42335.499000000003</c:v>
                </c:pt>
                <c:pt idx="42997">
                  <c:v>42335.54</c:v>
                </c:pt>
                <c:pt idx="42998">
                  <c:v>42335.582000000002</c:v>
                </c:pt>
                <c:pt idx="42999">
                  <c:v>42335.623</c:v>
                </c:pt>
                <c:pt idx="43000">
                  <c:v>42335.665000000001</c:v>
                </c:pt>
                <c:pt idx="43001">
                  <c:v>42335.705999999998</c:v>
                </c:pt>
                <c:pt idx="43002">
                  <c:v>42335.749000000003</c:v>
                </c:pt>
                <c:pt idx="43003">
                  <c:v>42335.788999999997</c:v>
                </c:pt>
                <c:pt idx="43004">
                  <c:v>42335.830999999998</c:v>
                </c:pt>
                <c:pt idx="43005">
                  <c:v>42335.874000000003</c:v>
                </c:pt>
                <c:pt idx="43006">
                  <c:v>42335.915999999997</c:v>
                </c:pt>
                <c:pt idx="43007">
                  <c:v>42335.955999999998</c:v>
                </c:pt>
                <c:pt idx="43008">
                  <c:v>42335.999000000003</c:v>
                </c:pt>
                <c:pt idx="43009">
                  <c:v>42336.04</c:v>
                </c:pt>
                <c:pt idx="43010">
                  <c:v>42336.080999999998</c:v>
                </c:pt>
                <c:pt idx="43011">
                  <c:v>42336.124000000003</c:v>
                </c:pt>
                <c:pt idx="43012">
                  <c:v>42336.163999999997</c:v>
                </c:pt>
                <c:pt idx="43013">
                  <c:v>42336.207000000002</c:v>
                </c:pt>
                <c:pt idx="43014">
                  <c:v>42336.248</c:v>
                </c:pt>
                <c:pt idx="43015">
                  <c:v>42336.288999999997</c:v>
                </c:pt>
                <c:pt idx="43016">
                  <c:v>42336.330999999998</c:v>
                </c:pt>
                <c:pt idx="43017">
                  <c:v>42336.373</c:v>
                </c:pt>
                <c:pt idx="43018">
                  <c:v>42336.415000000001</c:v>
                </c:pt>
                <c:pt idx="43019">
                  <c:v>42336.457000000002</c:v>
                </c:pt>
                <c:pt idx="43020">
                  <c:v>42336.499000000003</c:v>
                </c:pt>
                <c:pt idx="43021">
                  <c:v>42336.54</c:v>
                </c:pt>
                <c:pt idx="43022">
                  <c:v>42336.582000000002</c:v>
                </c:pt>
                <c:pt idx="43023">
                  <c:v>42336.623</c:v>
                </c:pt>
                <c:pt idx="43024">
                  <c:v>42336.665000000001</c:v>
                </c:pt>
                <c:pt idx="43025">
                  <c:v>42336.705999999998</c:v>
                </c:pt>
                <c:pt idx="43026">
                  <c:v>42336.749000000003</c:v>
                </c:pt>
                <c:pt idx="43027">
                  <c:v>42336.79</c:v>
                </c:pt>
                <c:pt idx="43028">
                  <c:v>42336.832000000002</c:v>
                </c:pt>
                <c:pt idx="43029">
                  <c:v>42336.873</c:v>
                </c:pt>
                <c:pt idx="43030">
                  <c:v>42336.913999999997</c:v>
                </c:pt>
                <c:pt idx="43031">
                  <c:v>42336.955999999998</c:v>
                </c:pt>
                <c:pt idx="43032">
                  <c:v>42336.998</c:v>
                </c:pt>
                <c:pt idx="43033">
                  <c:v>42337.04</c:v>
                </c:pt>
                <c:pt idx="43034">
                  <c:v>42337.080999999998</c:v>
                </c:pt>
                <c:pt idx="43035">
                  <c:v>42337.122000000003</c:v>
                </c:pt>
                <c:pt idx="43036">
                  <c:v>42337.163999999997</c:v>
                </c:pt>
                <c:pt idx="43037">
                  <c:v>42337.207000000002</c:v>
                </c:pt>
                <c:pt idx="43038">
                  <c:v>42337.248</c:v>
                </c:pt>
                <c:pt idx="43039">
                  <c:v>42337.29</c:v>
                </c:pt>
                <c:pt idx="43040">
                  <c:v>42337.332000000002</c:v>
                </c:pt>
                <c:pt idx="43041">
                  <c:v>42337.373</c:v>
                </c:pt>
                <c:pt idx="43042">
                  <c:v>42337.415000000001</c:v>
                </c:pt>
                <c:pt idx="43043">
                  <c:v>42337.455999999998</c:v>
                </c:pt>
                <c:pt idx="43044">
                  <c:v>42337.498</c:v>
                </c:pt>
                <c:pt idx="43045">
                  <c:v>42337.538999999997</c:v>
                </c:pt>
                <c:pt idx="43046">
                  <c:v>42337.580999999998</c:v>
                </c:pt>
                <c:pt idx="43047">
                  <c:v>42337.624000000003</c:v>
                </c:pt>
                <c:pt idx="43048">
                  <c:v>42337.665000000001</c:v>
                </c:pt>
                <c:pt idx="43049">
                  <c:v>42337.705999999998</c:v>
                </c:pt>
                <c:pt idx="43050">
                  <c:v>42337.748</c:v>
                </c:pt>
                <c:pt idx="43051">
                  <c:v>42337.790999999997</c:v>
                </c:pt>
                <c:pt idx="43052">
                  <c:v>42337.832000000002</c:v>
                </c:pt>
                <c:pt idx="43053">
                  <c:v>42337.873</c:v>
                </c:pt>
                <c:pt idx="43054">
                  <c:v>42337.915000000001</c:v>
                </c:pt>
                <c:pt idx="43055">
                  <c:v>42337.955999999998</c:v>
                </c:pt>
                <c:pt idx="43056">
                  <c:v>42337.999000000003</c:v>
                </c:pt>
                <c:pt idx="43057">
                  <c:v>42338.04</c:v>
                </c:pt>
                <c:pt idx="43058">
                  <c:v>42338.082000000002</c:v>
                </c:pt>
                <c:pt idx="43059">
                  <c:v>42338.124000000003</c:v>
                </c:pt>
                <c:pt idx="43060">
                  <c:v>42338.163999999997</c:v>
                </c:pt>
                <c:pt idx="43061">
                  <c:v>42338.205999999998</c:v>
                </c:pt>
                <c:pt idx="43062">
                  <c:v>42338.248</c:v>
                </c:pt>
                <c:pt idx="43063">
                  <c:v>42338.288999999997</c:v>
                </c:pt>
                <c:pt idx="43064">
                  <c:v>42338.330999999998</c:v>
                </c:pt>
                <c:pt idx="43065">
                  <c:v>42338.373</c:v>
                </c:pt>
                <c:pt idx="43066">
                  <c:v>42338.415000000001</c:v>
                </c:pt>
                <c:pt idx="43067">
                  <c:v>42338.455999999998</c:v>
                </c:pt>
                <c:pt idx="43068">
                  <c:v>42338.498</c:v>
                </c:pt>
                <c:pt idx="43069">
                  <c:v>42338.54</c:v>
                </c:pt>
                <c:pt idx="43070">
                  <c:v>42338.580999999998</c:v>
                </c:pt>
                <c:pt idx="43071">
                  <c:v>42338.622000000003</c:v>
                </c:pt>
                <c:pt idx="43072">
                  <c:v>42338.663999999997</c:v>
                </c:pt>
                <c:pt idx="43073">
                  <c:v>42338.705999999998</c:v>
                </c:pt>
                <c:pt idx="43074">
                  <c:v>42338.748</c:v>
                </c:pt>
                <c:pt idx="43075">
                  <c:v>42338.79</c:v>
                </c:pt>
                <c:pt idx="43076">
                  <c:v>42338.832000000002</c:v>
                </c:pt>
                <c:pt idx="43077">
                  <c:v>42338.872000000003</c:v>
                </c:pt>
                <c:pt idx="43078">
                  <c:v>42338.915000000001</c:v>
                </c:pt>
                <c:pt idx="43079">
                  <c:v>42338.957000000002</c:v>
                </c:pt>
                <c:pt idx="43080">
                  <c:v>42338.998</c:v>
                </c:pt>
                <c:pt idx="43081">
                  <c:v>42339.040000000001</c:v>
                </c:pt>
                <c:pt idx="43082">
                  <c:v>42339.080999999998</c:v>
                </c:pt>
                <c:pt idx="43083">
                  <c:v>42339.123</c:v>
                </c:pt>
                <c:pt idx="43084">
                  <c:v>42339.163999999997</c:v>
                </c:pt>
                <c:pt idx="43085">
                  <c:v>42339.205999999998</c:v>
                </c:pt>
                <c:pt idx="43086">
                  <c:v>42339.248</c:v>
                </c:pt>
                <c:pt idx="43087">
                  <c:v>42339.29</c:v>
                </c:pt>
                <c:pt idx="43088">
                  <c:v>42339.330999999998</c:v>
                </c:pt>
                <c:pt idx="43089">
                  <c:v>42339.373</c:v>
                </c:pt>
                <c:pt idx="43090">
                  <c:v>42339.413999999997</c:v>
                </c:pt>
                <c:pt idx="43091">
                  <c:v>42339.457000000002</c:v>
                </c:pt>
                <c:pt idx="43092">
                  <c:v>42339.498</c:v>
                </c:pt>
                <c:pt idx="43093">
                  <c:v>42339.54</c:v>
                </c:pt>
                <c:pt idx="43094">
                  <c:v>42339.580999999998</c:v>
                </c:pt>
                <c:pt idx="43095">
                  <c:v>42339.624000000003</c:v>
                </c:pt>
                <c:pt idx="43096">
                  <c:v>42339.665000000001</c:v>
                </c:pt>
                <c:pt idx="43097">
                  <c:v>42339.705999999998</c:v>
                </c:pt>
                <c:pt idx="43098">
                  <c:v>42339.748</c:v>
                </c:pt>
                <c:pt idx="43099">
                  <c:v>42339.788999999997</c:v>
                </c:pt>
                <c:pt idx="43100">
                  <c:v>42339.832000000002</c:v>
                </c:pt>
                <c:pt idx="43101">
                  <c:v>42339.873</c:v>
                </c:pt>
                <c:pt idx="43102">
                  <c:v>42339.913999999997</c:v>
                </c:pt>
                <c:pt idx="43103">
                  <c:v>42339.957000000002</c:v>
                </c:pt>
                <c:pt idx="43104">
                  <c:v>42339.997000000003</c:v>
                </c:pt>
                <c:pt idx="43105">
                  <c:v>42340.038999999997</c:v>
                </c:pt>
                <c:pt idx="43106">
                  <c:v>42340.08</c:v>
                </c:pt>
                <c:pt idx="43107">
                  <c:v>42340.124000000003</c:v>
                </c:pt>
                <c:pt idx="43108">
                  <c:v>42340.165000000001</c:v>
                </c:pt>
                <c:pt idx="43109">
                  <c:v>42340.207000000002</c:v>
                </c:pt>
                <c:pt idx="43110">
                  <c:v>42340.249000000003</c:v>
                </c:pt>
                <c:pt idx="43111">
                  <c:v>42340.29</c:v>
                </c:pt>
                <c:pt idx="43112">
                  <c:v>42340.33</c:v>
                </c:pt>
                <c:pt idx="43113">
                  <c:v>42340.373</c:v>
                </c:pt>
                <c:pt idx="43114">
                  <c:v>42340.415000000001</c:v>
                </c:pt>
                <c:pt idx="43115">
                  <c:v>42340.457000000002</c:v>
                </c:pt>
                <c:pt idx="43116">
                  <c:v>42340.499000000003</c:v>
                </c:pt>
                <c:pt idx="43117">
                  <c:v>42340.54</c:v>
                </c:pt>
                <c:pt idx="43118">
                  <c:v>42340.582000000002</c:v>
                </c:pt>
                <c:pt idx="43119">
                  <c:v>42340.623</c:v>
                </c:pt>
                <c:pt idx="43120">
                  <c:v>42340.665000000001</c:v>
                </c:pt>
                <c:pt idx="43121">
                  <c:v>42340.705999999998</c:v>
                </c:pt>
                <c:pt idx="43122">
                  <c:v>42340.749000000003</c:v>
                </c:pt>
                <c:pt idx="43123">
                  <c:v>42340.79</c:v>
                </c:pt>
                <c:pt idx="43124">
                  <c:v>42340.832000000002</c:v>
                </c:pt>
                <c:pt idx="43125">
                  <c:v>42340.873</c:v>
                </c:pt>
                <c:pt idx="43126">
                  <c:v>42340.913999999997</c:v>
                </c:pt>
                <c:pt idx="43127">
                  <c:v>42340.955999999998</c:v>
                </c:pt>
                <c:pt idx="43128">
                  <c:v>42340.997000000003</c:v>
                </c:pt>
                <c:pt idx="43129">
                  <c:v>42341.04</c:v>
                </c:pt>
                <c:pt idx="43130">
                  <c:v>42341.082000000002</c:v>
                </c:pt>
                <c:pt idx="43131">
                  <c:v>42341.123</c:v>
                </c:pt>
                <c:pt idx="43132">
                  <c:v>42341.163999999997</c:v>
                </c:pt>
                <c:pt idx="43133">
                  <c:v>42341.205999999998</c:v>
                </c:pt>
                <c:pt idx="43134">
                  <c:v>42341.248</c:v>
                </c:pt>
                <c:pt idx="43135">
                  <c:v>42341.288999999997</c:v>
                </c:pt>
                <c:pt idx="43136">
                  <c:v>42341.332000000002</c:v>
                </c:pt>
                <c:pt idx="43137">
                  <c:v>42341.374000000003</c:v>
                </c:pt>
                <c:pt idx="43138">
                  <c:v>42341.415000000001</c:v>
                </c:pt>
                <c:pt idx="43139">
                  <c:v>42341.455999999998</c:v>
                </c:pt>
                <c:pt idx="43140">
                  <c:v>42341.498</c:v>
                </c:pt>
                <c:pt idx="43141">
                  <c:v>42341.54</c:v>
                </c:pt>
                <c:pt idx="43142">
                  <c:v>42341.580999999998</c:v>
                </c:pt>
                <c:pt idx="43143">
                  <c:v>42341.622000000003</c:v>
                </c:pt>
                <c:pt idx="43144">
                  <c:v>42341.665999999997</c:v>
                </c:pt>
                <c:pt idx="43145">
                  <c:v>42341.705999999998</c:v>
                </c:pt>
                <c:pt idx="43146">
                  <c:v>42341.749000000003</c:v>
                </c:pt>
                <c:pt idx="43147">
                  <c:v>42341.788999999997</c:v>
                </c:pt>
                <c:pt idx="43148">
                  <c:v>42341.832000000002</c:v>
                </c:pt>
                <c:pt idx="43149">
                  <c:v>42341.872000000003</c:v>
                </c:pt>
                <c:pt idx="43150">
                  <c:v>42341.913999999997</c:v>
                </c:pt>
                <c:pt idx="43151">
                  <c:v>42341.955999999998</c:v>
                </c:pt>
                <c:pt idx="43152">
                  <c:v>42341.998</c:v>
                </c:pt>
                <c:pt idx="43153">
                  <c:v>42342.038999999997</c:v>
                </c:pt>
                <c:pt idx="43154">
                  <c:v>42342.082000000002</c:v>
                </c:pt>
                <c:pt idx="43155">
                  <c:v>42342.122000000003</c:v>
                </c:pt>
                <c:pt idx="43156">
                  <c:v>42342.165000000001</c:v>
                </c:pt>
                <c:pt idx="43157">
                  <c:v>42342.207000000002</c:v>
                </c:pt>
                <c:pt idx="43158">
                  <c:v>42342.248</c:v>
                </c:pt>
                <c:pt idx="43159">
                  <c:v>42342.29</c:v>
                </c:pt>
                <c:pt idx="43160">
                  <c:v>42342.332000000002</c:v>
                </c:pt>
                <c:pt idx="43161">
                  <c:v>42342.373</c:v>
                </c:pt>
                <c:pt idx="43162">
                  <c:v>42342.415999999997</c:v>
                </c:pt>
                <c:pt idx="43163">
                  <c:v>42342.457000000002</c:v>
                </c:pt>
                <c:pt idx="43164">
                  <c:v>42342.498</c:v>
                </c:pt>
                <c:pt idx="43165">
                  <c:v>42342.54</c:v>
                </c:pt>
                <c:pt idx="43166">
                  <c:v>42342.580999999998</c:v>
                </c:pt>
                <c:pt idx="43167">
                  <c:v>42342.623</c:v>
                </c:pt>
                <c:pt idx="43168">
                  <c:v>42342.665000000001</c:v>
                </c:pt>
                <c:pt idx="43169">
                  <c:v>42342.707000000002</c:v>
                </c:pt>
                <c:pt idx="43170">
                  <c:v>42342.748</c:v>
                </c:pt>
                <c:pt idx="43171">
                  <c:v>42342.790999999997</c:v>
                </c:pt>
                <c:pt idx="43172">
                  <c:v>42342.832000000002</c:v>
                </c:pt>
                <c:pt idx="43173">
                  <c:v>42342.873</c:v>
                </c:pt>
                <c:pt idx="43174">
                  <c:v>42342.915000000001</c:v>
                </c:pt>
                <c:pt idx="43175">
                  <c:v>42342.957000000002</c:v>
                </c:pt>
                <c:pt idx="43176">
                  <c:v>42342.998</c:v>
                </c:pt>
                <c:pt idx="43177">
                  <c:v>42343.040000000001</c:v>
                </c:pt>
                <c:pt idx="43178">
                  <c:v>42343.080999999998</c:v>
                </c:pt>
                <c:pt idx="43179">
                  <c:v>42343.124000000003</c:v>
                </c:pt>
                <c:pt idx="43180">
                  <c:v>42343.163999999997</c:v>
                </c:pt>
                <c:pt idx="43181">
                  <c:v>42343.205999999998</c:v>
                </c:pt>
                <c:pt idx="43182">
                  <c:v>42343.249000000003</c:v>
                </c:pt>
                <c:pt idx="43183">
                  <c:v>42343.288999999997</c:v>
                </c:pt>
                <c:pt idx="43184">
                  <c:v>42343.332000000002</c:v>
                </c:pt>
                <c:pt idx="43185">
                  <c:v>42343.373</c:v>
                </c:pt>
                <c:pt idx="43186">
                  <c:v>42343.413999999997</c:v>
                </c:pt>
                <c:pt idx="43187">
                  <c:v>42343.455999999998</c:v>
                </c:pt>
                <c:pt idx="43188">
                  <c:v>42343.498</c:v>
                </c:pt>
                <c:pt idx="43189">
                  <c:v>42343.540999999997</c:v>
                </c:pt>
                <c:pt idx="43190">
                  <c:v>42343.582000000002</c:v>
                </c:pt>
                <c:pt idx="43191">
                  <c:v>42343.622000000003</c:v>
                </c:pt>
                <c:pt idx="43192">
                  <c:v>42343.665000000001</c:v>
                </c:pt>
                <c:pt idx="43193">
                  <c:v>42343.705999999998</c:v>
                </c:pt>
                <c:pt idx="43194">
                  <c:v>42343.747000000003</c:v>
                </c:pt>
                <c:pt idx="43195">
                  <c:v>42343.790999999997</c:v>
                </c:pt>
                <c:pt idx="43196">
                  <c:v>42343.830999999998</c:v>
                </c:pt>
                <c:pt idx="43197">
                  <c:v>42343.874000000003</c:v>
                </c:pt>
                <c:pt idx="43198">
                  <c:v>42343.913999999997</c:v>
                </c:pt>
                <c:pt idx="43199">
                  <c:v>42343.955999999998</c:v>
                </c:pt>
                <c:pt idx="43200">
                  <c:v>42343.999000000003</c:v>
                </c:pt>
                <c:pt idx="43201">
                  <c:v>42344.038999999997</c:v>
                </c:pt>
                <c:pt idx="43202">
                  <c:v>42344.080999999998</c:v>
                </c:pt>
                <c:pt idx="43203">
                  <c:v>42344.123</c:v>
                </c:pt>
                <c:pt idx="43204">
                  <c:v>42344.165999999997</c:v>
                </c:pt>
                <c:pt idx="43205">
                  <c:v>42344.207000000002</c:v>
                </c:pt>
                <c:pt idx="43206">
                  <c:v>42344.247000000003</c:v>
                </c:pt>
                <c:pt idx="43207">
                  <c:v>42344.29</c:v>
                </c:pt>
                <c:pt idx="43208">
                  <c:v>42344.332000000002</c:v>
                </c:pt>
                <c:pt idx="43209">
                  <c:v>42344.373</c:v>
                </c:pt>
                <c:pt idx="43210">
                  <c:v>42344.415000000001</c:v>
                </c:pt>
                <c:pt idx="43211">
                  <c:v>42344.457000000002</c:v>
                </c:pt>
                <c:pt idx="43212">
                  <c:v>42344.498</c:v>
                </c:pt>
                <c:pt idx="43213">
                  <c:v>42344.54</c:v>
                </c:pt>
                <c:pt idx="43214">
                  <c:v>42344.580999999998</c:v>
                </c:pt>
                <c:pt idx="43215">
                  <c:v>42344.623</c:v>
                </c:pt>
                <c:pt idx="43216">
                  <c:v>42344.665000000001</c:v>
                </c:pt>
                <c:pt idx="43217">
                  <c:v>42344.707000000002</c:v>
                </c:pt>
                <c:pt idx="43218">
                  <c:v>42344.748</c:v>
                </c:pt>
                <c:pt idx="43219">
                  <c:v>42344.788999999997</c:v>
                </c:pt>
                <c:pt idx="43220">
                  <c:v>42344.830999999998</c:v>
                </c:pt>
                <c:pt idx="43221">
                  <c:v>42344.874000000003</c:v>
                </c:pt>
                <c:pt idx="43222">
                  <c:v>42344.915000000001</c:v>
                </c:pt>
                <c:pt idx="43223">
                  <c:v>42344.955999999998</c:v>
                </c:pt>
                <c:pt idx="43224">
                  <c:v>42344.997000000003</c:v>
                </c:pt>
                <c:pt idx="43225">
                  <c:v>42345.04</c:v>
                </c:pt>
                <c:pt idx="43226">
                  <c:v>42345.082000000002</c:v>
                </c:pt>
                <c:pt idx="43227">
                  <c:v>42345.123</c:v>
                </c:pt>
                <c:pt idx="43228">
                  <c:v>42345.165000000001</c:v>
                </c:pt>
                <c:pt idx="43229">
                  <c:v>42345.207000000002</c:v>
                </c:pt>
                <c:pt idx="43230">
                  <c:v>42345.248</c:v>
                </c:pt>
                <c:pt idx="43231">
                  <c:v>42345.288999999997</c:v>
                </c:pt>
                <c:pt idx="43232">
                  <c:v>42345.330999999998</c:v>
                </c:pt>
                <c:pt idx="43233">
                  <c:v>42345.373</c:v>
                </c:pt>
                <c:pt idx="43234">
                  <c:v>42345.415000000001</c:v>
                </c:pt>
                <c:pt idx="43235">
                  <c:v>42345.457000000002</c:v>
                </c:pt>
                <c:pt idx="43236">
                  <c:v>42345.497000000003</c:v>
                </c:pt>
                <c:pt idx="43237">
                  <c:v>42345.54</c:v>
                </c:pt>
                <c:pt idx="43238">
                  <c:v>42345.582000000002</c:v>
                </c:pt>
                <c:pt idx="43239">
                  <c:v>42345.624000000003</c:v>
                </c:pt>
                <c:pt idx="43240">
                  <c:v>42345.665000000001</c:v>
                </c:pt>
                <c:pt idx="43241">
                  <c:v>42345.707000000002</c:v>
                </c:pt>
                <c:pt idx="43242">
                  <c:v>42345.749000000003</c:v>
                </c:pt>
                <c:pt idx="43243">
                  <c:v>42345.788999999997</c:v>
                </c:pt>
                <c:pt idx="43244">
                  <c:v>42345.830999999998</c:v>
                </c:pt>
                <c:pt idx="43245">
                  <c:v>42345.873</c:v>
                </c:pt>
                <c:pt idx="43246">
                  <c:v>42345.913999999997</c:v>
                </c:pt>
                <c:pt idx="43247">
                  <c:v>42345.957000000002</c:v>
                </c:pt>
                <c:pt idx="43248">
                  <c:v>42345.998</c:v>
                </c:pt>
                <c:pt idx="43249">
                  <c:v>42346.04</c:v>
                </c:pt>
                <c:pt idx="43250">
                  <c:v>42346.080999999998</c:v>
                </c:pt>
                <c:pt idx="43251">
                  <c:v>42346.124000000003</c:v>
                </c:pt>
                <c:pt idx="43252">
                  <c:v>42346.165000000001</c:v>
                </c:pt>
                <c:pt idx="43253">
                  <c:v>42346.205999999998</c:v>
                </c:pt>
                <c:pt idx="43254">
                  <c:v>42346.248</c:v>
                </c:pt>
                <c:pt idx="43255">
                  <c:v>42346.288999999997</c:v>
                </c:pt>
                <c:pt idx="43256">
                  <c:v>42346.332000000002</c:v>
                </c:pt>
                <c:pt idx="43257">
                  <c:v>42346.373</c:v>
                </c:pt>
                <c:pt idx="43258">
                  <c:v>42346.413999999997</c:v>
                </c:pt>
                <c:pt idx="43259">
                  <c:v>42346.457000000002</c:v>
                </c:pt>
                <c:pt idx="43260">
                  <c:v>42346.497000000003</c:v>
                </c:pt>
                <c:pt idx="43261">
                  <c:v>42346.538999999997</c:v>
                </c:pt>
                <c:pt idx="43262">
                  <c:v>42346.580999999998</c:v>
                </c:pt>
                <c:pt idx="43263">
                  <c:v>42346.623</c:v>
                </c:pt>
                <c:pt idx="43264">
                  <c:v>42346.665000000001</c:v>
                </c:pt>
                <c:pt idx="43265">
                  <c:v>42346.705999999998</c:v>
                </c:pt>
                <c:pt idx="43266">
                  <c:v>42346.748</c:v>
                </c:pt>
                <c:pt idx="43267">
                  <c:v>42346.79</c:v>
                </c:pt>
                <c:pt idx="43268">
                  <c:v>42346.832000000002</c:v>
                </c:pt>
                <c:pt idx="43269">
                  <c:v>42346.873</c:v>
                </c:pt>
                <c:pt idx="43270">
                  <c:v>42346.915000000001</c:v>
                </c:pt>
                <c:pt idx="43271">
                  <c:v>42346.957000000002</c:v>
                </c:pt>
                <c:pt idx="43272">
                  <c:v>42346.997000000003</c:v>
                </c:pt>
                <c:pt idx="43273">
                  <c:v>42347.040000000001</c:v>
                </c:pt>
                <c:pt idx="43274">
                  <c:v>42347.080999999998</c:v>
                </c:pt>
                <c:pt idx="43275">
                  <c:v>42347.123</c:v>
                </c:pt>
                <c:pt idx="43276">
                  <c:v>42347.163999999997</c:v>
                </c:pt>
                <c:pt idx="43277">
                  <c:v>42347.207000000002</c:v>
                </c:pt>
                <c:pt idx="43278">
                  <c:v>42347.248</c:v>
                </c:pt>
                <c:pt idx="43279">
                  <c:v>42347.288999999997</c:v>
                </c:pt>
                <c:pt idx="43280">
                  <c:v>42347.330999999998</c:v>
                </c:pt>
                <c:pt idx="43281">
                  <c:v>42347.373</c:v>
                </c:pt>
                <c:pt idx="43282">
                  <c:v>42347.415000000001</c:v>
                </c:pt>
                <c:pt idx="43283">
                  <c:v>42347.457000000002</c:v>
                </c:pt>
                <c:pt idx="43284">
                  <c:v>42347.499000000003</c:v>
                </c:pt>
                <c:pt idx="43285">
                  <c:v>42347.538999999997</c:v>
                </c:pt>
                <c:pt idx="43286">
                  <c:v>42347.582000000002</c:v>
                </c:pt>
                <c:pt idx="43287">
                  <c:v>42347.624000000003</c:v>
                </c:pt>
                <c:pt idx="43288">
                  <c:v>42347.663999999997</c:v>
                </c:pt>
                <c:pt idx="43289">
                  <c:v>42347.705999999998</c:v>
                </c:pt>
                <c:pt idx="43290">
                  <c:v>42347.747000000003</c:v>
                </c:pt>
                <c:pt idx="43291">
                  <c:v>42347.79</c:v>
                </c:pt>
                <c:pt idx="43292">
                  <c:v>42347.830999999998</c:v>
                </c:pt>
                <c:pt idx="43293">
                  <c:v>42347.872000000003</c:v>
                </c:pt>
                <c:pt idx="43294">
                  <c:v>42347.913999999997</c:v>
                </c:pt>
                <c:pt idx="43295">
                  <c:v>42347.957000000002</c:v>
                </c:pt>
                <c:pt idx="43296">
                  <c:v>42347.998</c:v>
                </c:pt>
                <c:pt idx="43297">
                  <c:v>42348.040999999997</c:v>
                </c:pt>
                <c:pt idx="43298">
                  <c:v>42348.080999999998</c:v>
                </c:pt>
                <c:pt idx="43299">
                  <c:v>42348.122000000003</c:v>
                </c:pt>
                <c:pt idx="43300">
                  <c:v>42348.165000000001</c:v>
                </c:pt>
                <c:pt idx="43301">
                  <c:v>42348.207000000002</c:v>
                </c:pt>
                <c:pt idx="43302">
                  <c:v>42348.248</c:v>
                </c:pt>
                <c:pt idx="43303">
                  <c:v>42348.288999999997</c:v>
                </c:pt>
                <c:pt idx="43304">
                  <c:v>42348.332000000002</c:v>
                </c:pt>
                <c:pt idx="43305">
                  <c:v>42348.373</c:v>
                </c:pt>
                <c:pt idx="43306">
                  <c:v>42348.413999999997</c:v>
                </c:pt>
                <c:pt idx="43307">
                  <c:v>42348.457000000002</c:v>
                </c:pt>
                <c:pt idx="43308">
                  <c:v>42348.498</c:v>
                </c:pt>
                <c:pt idx="43309">
                  <c:v>42348.54</c:v>
                </c:pt>
                <c:pt idx="43310">
                  <c:v>42348.582000000002</c:v>
                </c:pt>
                <c:pt idx="43311">
                  <c:v>42348.623</c:v>
                </c:pt>
                <c:pt idx="43312">
                  <c:v>42348.665000000001</c:v>
                </c:pt>
                <c:pt idx="43313">
                  <c:v>42348.705999999998</c:v>
                </c:pt>
                <c:pt idx="43314">
                  <c:v>42348.748</c:v>
                </c:pt>
                <c:pt idx="43315">
                  <c:v>42348.788999999997</c:v>
                </c:pt>
                <c:pt idx="43316">
                  <c:v>42348.830999999998</c:v>
                </c:pt>
                <c:pt idx="43317">
                  <c:v>42348.873</c:v>
                </c:pt>
                <c:pt idx="43318">
                  <c:v>42348.913999999997</c:v>
                </c:pt>
                <c:pt idx="43319">
                  <c:v>42348.955999999998</c:v>
                </c:pt>
                <c:pt idx="43320">
                  <c:v>42348.998</c:v>
                </c:pt>
                <c:pt idx="43321">
                  <c:v>42349.04</c:v>
                </c:pt>
                <c:pt idx="43322">
                  <c:v>42349.080999999998</c:v>
                </c:pt>
                <c:pt idx="43323">
                  <c:v>42349.122000000003</c:v>
                </c:pt>
                <c:pt idx="43324">
                  <c:v>42349.165000000001</c:v>
                </c:pt>
                <c:pt idx="43325">
                  <c:v>42349.205999999998</c:v>
                </c:pt>
                <c:pt idx="43326">
                  <c:v>42349.248</c:v>
                </c:pt>
                <c:pt idx="43327">
                  <c:v>42349.29</c:v>
                </c:pt>
                <c:pt idx="43328">
                  <c:v>42349.330999999998</c:v>
                </c:pt>
                <c:pt idx="43329">
                  <c:v>42349.373</c:v>
                </c:pt>
                <c:pt idx="43330">
                  <c:v>42349.413999999997</c:v>
                </c:pt>
                <c:pt idx="43331">
                  <c:v>42349.455999999998</c:v>
                </c:pt>
                <c:pt idx="43332">
                  <c:v>42349.498</c:v>
                </c:pt>
                <c:pt idx="43333">
                  <c:v>42349.538999999997</c:v>
                </c:pt>
                <c:pt idx="43334">
                  <c:v>42349.582000000002</c:v>
                </c:pt>
                <c:pt idx="43335">
                  <c:v>42349.623</c:v>
                </c:pt>
                <c:pt idx="43336">
                  <c:v>42349.663999999997</c:v>
                </c:pt>
                <c:pt idx="43337">
                  <c:v>42349.707000000002</c:v>
                </c:pt>
                <c:pt idx="43338">
                  <c:v>42349.748</c:v>
                </c:pt>
                <c:pt idx="43339">
                  <c:v>42349.788999999997</c:v>
                </c:pt>
                <c:pt idx="43340">
                  <c:v>42349.830999999998</c:v>
                </c:pt>
                <c:pt idx="43341">
                  <c:v>42349.873</c:v>
                </c:pt>
                <c:pt idx="43342">
                  <c:v>42349.913999999997</c:v>
                </c:pt>
                <c:pt idx="43343">
                  <c:v>42349.955999999998</c:v>
                </c:pt>
                <c:pt idx="43344">
                  <c:v>42349.998</c:v>
                </c:pt>
                <c:pt idx="43345">
                  <c:v>42350.04</c:v>
                </c:pt>
                <c:pt idx="43346">
                  <c:v>42350.082000000002</c:v>
                </c:pt>
                <c:pt idx="43347">
                  <c:v>42350.123</c:v>
                </c:pt>
                <c:pt idx="43348">
                  <c:v>42350.163999999997</c:v>
                </c:pt>
                <c:pt idx="43349">
                  <c:v>42350.207000000002</c:v>
                </c:pt>
                <c:pt idx="43350">
                  <c:v>42350.248</c:v>
                </c:pt>
                <c:pt idx="43351">
                  <c:v>42350.288999999997</c:v>
                </c:pt>
                <c:pt idx="43352">
                  <c:v>42350.332000000002</c:v>
                </c:pt>
                <c:pt idx="43353">
                  <c:v>42350.373</c:v>
                </c:pt>
                <c:pt idx="43354">
                  <c:v>42350.415000000001</c:v>
                </c:pt>
                <c:pt idx="43355">
                  <c:v>42350.455999999998</c:v>
                </c:pt>
                <c:pt idx="43356">
                  <c:v>42350.498</c:v>
                </c:pt>
                <c:pt idx="43357">
                  <c:v>42350.54</c:v>
                </c:pt>
                <c:pt idx="43358">
                  <c:v>42350.580999999998</c:v>
                </c:pt>
                <c:pt idx="43359">
                  <c:v>42350.623</c:v>
                </c:pt>
                <c:pt idx="43360">
                  <c:v>42350.663999999997</c:v>
                </c:pt>
                <c:pt idx="43361">
                  <c:v>42350.705999999998</c:v>
                </c:pt>
                <c:pt idx="43362">
                  <c:v>42350.749000000003</c:v>
                </c:pt>
                <c:pt idx="43363">
                  <c:v>42350.79</c:v>
                </c:pt>
                <c:pt idx="43364">
                  <c:v>42350.832000000002</c:v>
                </c:pt>
                <c:pt idx="43365">
                  <c:v>42350.874000000003</c:v>
                </c:pt>
                <c:pt idx="43366">
                  <c:v>42350.915000000001</c:v>
                </c:pt>
                <c:pt idx="43367">
                  <c:v>42350.955999999998</c:v>
                </c:pt>
                <c:pt idx="43368">
                  <c:v>42350.997000000003</c:v>
                </c:pt>
                <c:pt idx="43369">
                  <c:v>42351.040000000001</c:v>
                </c:pt>
                <c:pt idx="43370">
                  <c:v>42351.080999999998</c:v>
                </c:pt>
                <c:pt idx="43371">
                  <c:v>42351.122000000003</c:v>
                </c:pt>
                <c:pt idx="43372">
                  <c:v>42351.163999999997</c:v>
                </c:pt>
                <c:pt idx="43373">
                  <c:v>42351.205999999998</c:v>
                </c:pt>
                <c:pt idx="43374">
                  <c:v>42351.248</c:v>
                </c:pt>
                <c:pt idx="43375">
                  <c:v>42351.29</c:v>
                </c:pt>
                <c:pt idx="43376">
                  <c:v>42351.332000000002</c:v>
                </c:pt>
                <c:pt idx="43377">
                  <c:v>42351.372000000003</c:v>
                </c:pt>
                <c:pt idx="43378">
                  <c:v>42351.415000000001</c:v>
                </c:pt>
                <c:pt idx="43379">
                  <c:v>42351.457000000002</c:v>
                </c:pt>
                <c:pt idx="43380">
                  <c:v>42351.498</c:v>
                </c:pt>
                <c:pt idx="43381">
                  <c:v>42351.54</c:v>
                </c:pt>
                <c:pt idx="43382">
                  <c:v>42351.580999999998</c:v>
                </c:pt>
                <c:pt idx="43383">
                  <c:v>42351.623</c:v>
                </c:pt>
                <c:pt idx="43384">
                  <c:v>42351.665000000001</c:v>
                </c:pt>
                <c:pt idx="43385">
                  <c:v>42351.705999999998</c:v>
                </c:pt>
                <c:pt idx="43386">
                  <c:v>42351.748</c:v>
                </c:pt>
                <c:pt idx="43387">
                  <c:v>42351.79</c:v>
                </c:pt>
                <c:pt idx="43388">
                  <c:v>42351.832000000002</c:v>
                </c:pt>
                <c:pt idx="43389">
                  <c:v>42351.872000000003</c:v>
                </c:pt>
                <c:pt idx="43390">
                  <c:v>42351.915000000001</c:v>
                </c:pt>
                <c:pt idx="43391">
                  <c:v>42351.955000000002</c:v>
                </c:pt>
                <c:pt idx="43392">
                  <c:v>42351.997000000003</c:v>
                </c:pt>
                <c:pt idx="43393">
                  <c:v>42352.04</c:v>
                </c:pt>
                <c:pt idx="43394">
                  <c:v>42352.082000000002</c:v>
                </c:pt>
                <c:pt idx="43395">
                  <c:v>42352.123</c:v>
                </c:pt>
                <c:pt idx="43396">
                  <c:v>42352.165000000001</c:v>
                </c:pt>
                <c:pt idx="43397">
                  <c:v>42352.207000000002</c:v>
                </c:pt>
                <c:pt idx="43398">
                  <c:v>42352.248</c:v>
                </c:pt>
                <c:pt idx="43399">
                  <c:v>42352.29</c:v>
                </c:pt>
                <c:pt idx="43400">
                  <c:v>42352.330999999998</c:v>
                </c:pt>
                <c:pt idx="43401">
                  <c:v>42352.373</c:v>
                </c:pt>
                <c:pt idx="43402">
                  <c:v>42352.415000000001</c:v>
                </c:pt>
                <c:pt idx="43403">
                  <c:v>42352.455999999998</c:v>
                </c:pt>
                <c:pt idx="43404">
                  <c:v>42352.499000000003</c:v>
                </c:pt>
                <c:pt idx="43405">
                  <c:v>42352.54</c:v>
                </c:pt>
                <c:pt idx="43406">
                  <c:v>42352.582000000002</c:v>
                </c:pt>
                <c:pt idx="43407">
                  <c:v>42352.623</c:v>
                </c:pt>
                <c:pt idx="43408">
                  <c:v>42352.663999999997</c:v>
                </c:pt>
                <c:pt idx="43409">
                  <c:v>42352.707000000002</c:v>
                </c:pt>
                <c:pt idx="43410">
                  <c:v>42352.747000000003</c:v>
                </c:pt>
                <c:pt idx="43411">
                  <c:v>42352.79</c:v>
                </c:pt>
                <c:pt idx="43412">
                  <c:v>42352.832000000002</c:v>
                </c:pt>
                <c:pt idx="43413">
                  <c:v>42352.872000000003</c:v>
                </c:pt>
                <c:pt idx="43414">
                  <c:v>42352.915000000001</c:v>
                </c:pt>
                <c:pt idx="43415">
                  <c:v>42352.957000000002</c:v>
                </c:pt>
                <c:pt idx="43416">
                  <c:v>42352.999000000003</c:v>
                </c:pt>
                <c:pt idx="43417">
                  <c:v>42353.04</c:v>
                </c:pt>
                <c:pt idx="43418">
                  <c:v>42353.080999999998</c:v>
                </c:pt>
                <c:pt idx="43419">
                  <c:v>42353.124000000003</c:v>
                </c:pt>
                <c:pt idx="43420">
                  <c:v>42353.165000000001</c:v>
                </c:pt>
                <c:pt idx="43421">
                  <c:v>42353.205999999998</c:v>
                </c:pt>
                <c:pt idx="43422">
                  <c:v>42353.248</c:v>
                </c:pt>
                <c:pt idx="43423">
                  <c:v>42353.288999999997</c:v>
                </c:pt>
                <c:pt idx="43424">
                  <c:v>42353.332000000002</c:v>
                </c:pt>
                <c:pt idx="43425">
                  <c:v>42353.373</c:v>
                </c:pt>
                <c:pt idx="43426">
                  <c:v>42353.415000000001</c:v>
                </c:pt>
                <c:pt idx="43427">
                  <c:v>42353.457000000002</c:v>
                </c:pt>
                <c:pt idx="43428">
                  <c:v>42353.498</c:v>
                </c:pt>
                <c:pt idx="43429">
                  <c:v>42353.54</c:v>
                </c:pt>
                <c:pt idx="43430">
                  <c:v>42353.580999999998</c:v>
                </c:pt>
                <c:pt idx="43431">
                  <c:v>42353.623</c:v>
                </c:pt>
                <c:pt idx="43432">
                  <c:v>42353.665000000001</c:v>
                </c:pt>
                <c:pt idx="43433">
                  <c:v>42353.705999999998</c:v>
                </c:pt>
                <c:pt idx="43434">
                  <c:v>42353.748</c:v>
                </c:pt>
                <c:pt idx="43435">
                  <c:v>42353.788999999997</c:v>
                </c:pt>
                <c:pt idx="43436">
                  <c:v>42353.832000000002</c:v>
                </c:pt>
                <c:pt idx="43437">
                  <c:v>42353.873</c:v>
                </c:pt>
                <c:pt idx="43438">
                  <c:v>42353.913999999997</c:v>
                </c:pt>
                <c:pt idx="43439">
                  <c:v>42353.955999999998</c:v>
                </c:pt>
                <c:pt idx="43440">
                  <c:v>42353.997000000003</c:v>
                </c:pt>
                <c:pt idx="43441">
                  <c:v>42354.04</c:v>
                </c:pt>
                <c:pt idx="43442">
                  <c:v>42354.080999999998</c:v>
                </c:pt>
                <c:pt idx="43443">
                  <c:v>42354.122000000003</c:v>
                </c:pt>
                <c:pt idx="43444">
                  <c:v>42354.165000000001</c:v>
                </c:pt>
                <c:pt idx="43445">
                  <c:v>42354.205999999998</c:v>
                </c:pt>
                <c:pt idx="43446">
                  <c:v>42354.248</c:v>
                </c:pt>
                <c:pt idx="43447">
                  <c:v>42354.29</c:v>
                </c:pt>
                <c:pt idx="43448">
                  <c:v>42354.330999999998</c:v>
                </c:pt>
                <c:pt idx="43449">
                  <c:v>42354.373</c:v>
                </c:pt>
                <c:pt idx="43450">
                  <c:v>42354.413999999997</c:v>
                </c:pt>
                <c:pt idx="43451">
                  <c:v>42354.455999999998</c:v>
                </c:pt>
                <c:pt idx="43452">
                  <c:v>42354.498</c:v>
                </c:pt>
                <c:pt idx="43453">
                  <c:v>42354.538999999997</c:v>
                </c:pt>
                <c:pt idx="43454">
                  <c:v>42354.580999999998</c:v>
                </c:pt>
                <c:pt idx="43455">
                  <c:v>42354.623</c:v>
                </c:pt>
                <c:pt idx="43456">
                  <c:v>42354.663999999997</c:v>
                </c:pt>
                <c:pt idx="43457">
                  <c:v>42354.705999999998</c:v>
                </c:pt>
                <c:pt idx="43458">
                  <c:v>42354.747000000003</c:v>
                </c:pt>
                <c:pt idx="43459">
                  <c:v>42354.788999999997</c:v>
                </c:pt>
                <c:pt idx="43460">
                  <c:v>42354.830999999998</c:v>
                </c:pt>
                <c:pt idx="43461">
                  <c:v>42354.873</c:v>
                </c:pt>
                <c:pt idx="43462">
                  <c:v>42354.915000000001</c:v>
                </c:pt>
                <c:pt idx="43463">
                  <c:v>42354.955999999998</c:v>
                </c:pt>
                <c:pt idx="43464">
                  <c:v>42354.998</c:v>
                </c:pt>
                <c:pt idx="43465">
                  <c:v>42355.038999999997</c:v>
                </c:pt>
                <c:pt idx="43466">
                  <c:v>42355.080999999998</c:v>
                </c:pt>
                <c:pt idx="43467">
                  <c:v>42355.124000000003</c:v>
                </c:pt>
                <c:pt idx="43468">
                  <c:v>42355.163999999997</c:v>
                </c:pt>
                <c:pt idx="43469">
                  <c:v>42355.207000000002</c:v>
                </c:pt>
                <c:pt idx="43470">
                  <c:v>42355.247000000003</c:v>
                </c:pt>
                <c:pt idx="43471">
                  <c:v>42355.288999999997</c:v>
                </c:pt>
                <c:pt idx="43472">
                  <c:v>42355.330999999998</c:v>
                </c:pt>
                <c:pt idx="43473">
                  <c:v>42355.373</c:v>
                </c:pt>
                <c:pt idx="43474">
                  <c:v>42355.413999999997</c:v>
                </c:pt>
                <c:pt idx="43475">
                  <c:v>42355.455999999998</c:v>
                </c:pt>
                <c:pt idx="43476">
                  <c:v>42355.499000000003</c:v>
                </c:pt>
                <c:pt idx="43477">
                  <c:v>42355.538999999997</c:v>
                </c:pt>
                <c:pt idx="43478">
                  <c:v>42355.580999999998</c:v>
                </c:pt>
                <c:pt idx="43479">
                  <c:v>42355.623</c:v>
                </c:pt>
                <c:pt idx="43480">
                  <c:v>42355.663999999997</c:v>
                </c:pt>
                <c:pt idx="43481">
                  <c:v>42355.707000000002</c:v>
                </c:pt>
                <c:pt idx="43482">
                  <c:v>42355.747000000003</c:v>
                </c:pt>
                <c:pt idx="43483">
                  <c:v>42355.788999999997</c:v>
                </c:pt>
                <c:pt idx="43484">
                  <c:v>42355.830999999998</c:v>
                </c:pt>
                <c:pt idx="43485">
                  <c:v>42355.873</c:v>
                </c:pt>
                <c:pt idx="43486">
                  <c:v>42355.913999999997</c:v>
                </c:pt>
                <c:pt idx="43487">
                  <c:v>42355.955000000002</c:v>
                </c:pt>
                <c:pt idx="43488">
                  <c:v>42355.999000000003</c:v>
                </c:pt>
                <c:pt idx="43489">
                  <c:v>42356.04</c:v>
                </c:pt>
                <c:pt idx="43490">
                  <c:v>42356.080999999998</c:v>
                </c:pt>
                <c:pt idx="43491">
                  <c:v>42356.123</c:v>
                </c:pt>
                <c:pt idx="43492">
                  <c:v>42356.165000000001</c:v>
                </c:pt>
                <c:pt idx="43493">
                  <c:v>42356.205999999998</c:v>
                </c:pt>
                <c:pt idx="43494">
                  <c:v>42356.248</c:v>
                </c:pt>
                <c:pt idx="43495">
                  <c:v>42356.288999999997</c:v>
                </c:pt>
                <c:pt idx="43496">
                  <c:v>42356.332000000002</c:v>
                </c:pt>
                <c:pt idx="43497">
                  <c:v>42356.373</c:v>
                </c:pt>
                <c:pt idx="43498">
                  <c:v>42356.415000000001</c:v>
                </c:pt>
                <c:pt idx="43499">
                  <c:v>42356.455999999998</c:v>
                </c:pt>
                <c:pt idx="43500">
                  <c:v>42356.498</c:v>
                </c:pt>
                <c:pt idx="43501">
                  <c:v>42356.538999999997</c:v>
                </c:pt>
                <c:pt idx="43502">
                  <c:v>42356.580999999998</c:v>
                </c:pt>
                <c:pt idx="43503">
                  <c:v>42356.622000000003</c:v>
                </c:pt>
                <c:pt idx="43504">
                  <c:v>42356.663999999997</c:v>
                </c:pt>
                <c:pt idx="43505">
                  <c:v>42356.705999999998</c:v>
                </c:pt>
                <c:pt idx="43506">
                  <c:v>42356.748</c:v>
                </c:pt>
                <c:pt idx="43507">
                  <c:v>42356.79</c:v>
                </c:pt>
                <c:pt idx="43508">
                  <c:v>42356.830999999998</c:v>
                </c:pt>
                <c:pt idx="43509">
                  <c:v>42356.874000000003</c:v>
                </c:pt>
                <c:pt idx="43510">
                  <c:v>42356.913999999997</c:v>
                </c:pt>
                <c:pt idx="43511">
                  <c:v>42356.957000000002</c:v>
                </c:pt>
                <c:pt idx="43512">
                  <c:v>42356.997000000003</c:v>
                </c:pt>
                <c:pt idx="43513">
                  <c:v>42357.04</c:v>
                </c:pt>
                <c:pt idx="43514">
                  <c:v>42357.082000000002</c:v>
                </c:pt>
                <c:pt idx="43515">
                  <c:v>42357.123</c:v>
                </c:pt>
                <c:pt idx="43516">
                  <c:v>42357.165000000001</c:v>
                </c:pt>
                <c:pt idx="43517">
                  <c:v>42357.205999999998</c:v>
                </c:pt>
                <c:pt idx="43518">
                  <c:v>42357.249000000003</c:v>
                </c:pt>
                <c:pt idx="43519">
                  <c:v>42357.288999999997</c:v>
                </c:pt>
                <c:pt idx="43520">
                  <c:v>42357.330999999998</c:v>
                </c:pt>
                <c:pt idx="43521">
                  <c:v>42357.373</c:v>
                </c:pt>
                <c:pt idx="43522">
                  <c:v>42357.413999999997</c:v>
                </c:pt>
                <c:pt idx="43523">
                  <c:v>42357.455999999998</c:v>
                </c:pt>
                <c:pt idx="43524">
                  <c:v>42357.498</c:v>
                </c:pt>
                <c:pt idx="43525">
                  <c:v>42357.54</c:v>
                </c:pt>
                <c:pt idx="43526">
                  <c:v>42357.580999999998</c:v>
                </c:pt>
                <c:pt idx="43527">
                  <c:v>42357.623</c:v>
                </c:pt>
                <c:pt idx="43528">
                  <c:v>42357.663999999997</c:v>
                </c:pt>
                <c:pt idx="43529">
                  <c:v>42357.705999999998</c:v>
                </c:pt>
                <c:pt idx="43530">
                  <c:v>42357.748</c:v>
                </c:pt>
                <c:pt idx="43531">
                  <c:v>42357.79</c:v>
                </c:pt>
                <c:pt idx="43532">
                  <c:v>42357.832000000002</c:v>
                </c:pt>
                <c:pt idx="43533">
                  <c:v>42357.874000000003</c:v>
                </c:pt>
                <c:pt idx="43534">
                  <c:v>42357.913999999997</c:v>
                </c:pt>
                <c:pt idx="43535">
                  <c:v>42357.955999999998</c:v>
                </c:pt>
                <c:pt idx="43536">
                  <c:v>42357.998</c:v>
                </c:pt>
                <c:pt idx="43537">
                  <c:v>42358.04</c:v>
                </c:pt>
                <c:pt idx="43538">
                  <c:v>42358.080999999998</c:v>
                </c:pt>
                <c:pt idx="43539">
                  <c:v>42358.123</c:v>
                </c:pt>
                <c:pt idx="43540">
                  <c:v>42358.163999999997</c:v>
                </c:pt>
                <c:pt idx="43541">
                  <c:v>42358.207000000002</c:v>
                </c:pt>
                <c:pt idx="43542">
                  <c:v>42358.247000000003</c:v>
                </c:pt>
                <c:pt idx="43543">
                  <c:v>42358.29</c:v>
                </c:pt>
                <c:pt idx="43544">
                  <c:v>42358.332000000002</c:v>
                </c:pt>
                <c:pt idx="43545">
                  <c:v>42358.372000000003</c:v>
                </c:pt>
                <c:pt idx="43546">
                  <c:v>42358.413999999997</c:v>
                </c:pt>
                <c:pt idx="43547">
                  <c:v>42358.457000000002</c:v>
                </c:pt>
                <c:pt idx="43548">
                  <c:v>42358.499000000003</c:v>
                </c:pt>
                <c:pt idx="43549">
                  <c:v>42358.54</c:v>
                </c:pt>
                <c:pt idx="43550">
                  <c:v>42358.582000000002</c:v>
                </c:pt>
                <c:pt idx="43551">
                  <c:v>42358.624000000003</c:v>
                </c:pt>
                <c:pt idx="43552">
                  <c:v>42358.663999999997</c:v>
                </c:pt>
                <c:pt idx="43553">
                  <c:v>42358.707000000002</c:v>
                </c:pt>
                <c:pt idx="43554">
                  <c:v>42358.748</c:v>
                </c:pt>
                <c:pt idx="43555">
                  <c:v>42358.79</c:v>
                </c:pt>
                <c:pt idx="43556">
                  <c:v>42358.832000000002</c:v>
                </c:pt>
                <c:pt idx="43557">
                  <c:v>42358.873</c:v>
                </c:pt>
                <c:pt idx="43558">
                  <c:v>42358.913999999997</c:v>
                </c:pt>
                <c:pt idx="43559">
                  <c:v>42358.955999999998</c:v>
                </c:pt>
                <c:pt idx="43560">
                  <c:v>42358.999000000003</c:v>
                </c:pt>
                <c:pt idx="43561">
                  <c:v>42359.038999999997</c:v>
                </c:pt>
                <c:pt idx="43562">
                  <c:v>42359.082000000002</c:v>
                </c:pt>
                <c:pt idx="43563">
                  <c:v>42359.123</c:v>
                </c:pt>
                <c:pt idx="43564">
                  <c:v>42359.163999999997</c:v>
                </c:pt>
                <c:pt idx="43565">
                  <c:v>42359.205999999998</c:v>
                </c:pt>
                <c:pt idx="43566">
                  <c:v>42359.249000000003</c:v>
                </c:pt>
                <c:pt idx="43567">
                  <c:v>42359.29</c:v>
                </c:pt>
                <c:pt idx="43568">
                  <c:v>42359.332000000002</c:v>
                </c:pt>
                <c:pt idx="43569">
                  <c:v>42359.372000000003</c:v>
                </c:pt>
                <c:pt idx="43570">
                  <c:v>42359.413999999997</c:v>
                </c:pt>
                <c:pt idx="43571">
                  <c:v>42359.455999999998</c:v>
                </c:pt>
                <c:pt idx="43572">
                  <c:v>42359.498</c:v>
                </c:pt>
                <c:pt idx="43573">
                  <c:v>42359.538999999997</c:v>
                </c:pt>
                <c:pt idx="43574">
                  <c:v>42359.580999999998</c:v>
                </c:pt>
                <c:pt idx="43575">
                  <c:v>42359.623</c:v>
                </c:pt>
                <c:pt idx="43576">
                  <c:v>42359.663999999997</c:v>
                </c:pt>
                <c:pt idx="43577">
                  <c:v>42359.705000000002</c:v>
                </c:pt>
                <c:pt idx="43578">
                  <c:v>42359.748</c:v>
                </c:pt>
                <c:pt idx="43579">
                  <c:v>42359.79</c:v>
                </c:pt>
                <c:pt idx="43580">
                  <c:v>42359.832000000002</c:v>
                </c:pt>
                <c:pt idx="43581">
                  <c:v>42359.873</c:v>
                </c:pt>
                <c:pt idx="43582">
                  <c:v>42359.915000000001</c:v>
                </c:pt>
                <c:pt idx="43583">
                  <c:v>42359.955999999998</c:v>
                </c:pt>
                <c:pt idx="43584">
                  <c:v>42359.998</c:v>
                </c:pt>
                <c:pt idx="43585">
                  <c:v>42360.04</c:v>
                </c:pt>
                <c:pt idx="43586">
                  <c:v>42360.082000000002</c:v>
                </c:pt>
                <c:pt idx="43587">
                  <c:v>42360.123</c:v>
                </c:pt>
                <c:pt idx="43588">
                  <c:v>42360.165000000001</c:v>
                </c:pt>
                <c:pt idx="43589">
                  <c:v>42360.205999999998</c:v>
                </c:pt>
                <c:pt idx="43590">
                  <c:v>42360.249000000003</c:v>
                </c:pt>
                <c:pt idx="43591">
                  <c:v>42360.29</c:v>
                </c:pt>
                <c:pt idx="43592">
                  <c:v>42360.332000000002</c:v>
                </c:pt>
                <c:pt idx="43593">
                  <c:v>42360.373</c:v>
                </c:pt>
                <c:pt idx="43594">
                  <c:v>42360.413999999997</c:v>
                </c:pt>
                <c:pt idx="43595">
                  <c:v>42360.457000000002</c:v>
                </c:pt>
                <c:pt idx="43596">
                  <c:v>42360.498</c:v>
                </c:pt>
                <c:pt idx="43597">
                  <c:v>42360.54</c:v>
                </c:pt>
                <c:pt idx="43598">
                  <c:v>42360.580999999998</c:v>
                </c:pt>
                <c:pt idx="43599">
                  <c:v>42360.622000000003</c:v>
                </c:pt>
                <c:pt idx="43600">
                  <c:v>42360.663999999997</c:v>
                </c:pt>
                <c:pt idx="43601">
                  <c:v>42360.705999999998</c:v>
                </c:pt>
                <c:pt idx="43602">
                  <c:v>42360.748</c:v>
                </c:pt>
                <c:pt idx="43603">
                  <c:v>42360.788999999997</c:v>
                </c:pt>
                <c:pt idx="43604">
                  <c:v>42360.830999999998</c:v>
                </c:pt>
                <c:pt idx="43605">
                  <c:v>42360.873</c:v>
                </c:pt>
                <c:pt idx="43606">
                  <c:v>42360.915000000001</c:v>
                </c:pt>
                <c:pt idx="43607">
                  <c:v>42360.957000000002</c:v>
                </c:pt>
                <c:pt idx="43608">
                  <c:v>42360.999000000003</c:v>
                </c:pt>
                <c:pt idx="43609">
                  <c:v>42361.038999999997</c:v>
                </c:pt>
                <c:pt idx="43610">
                  <c:v>42361.080999999998</c:v>
                </c:pt>
                <c:pt idx="43611">
                  <c:v>42361.123</c:v>
                </c:pt>
                <c:pt idx="43612">
                  <c:v>42361.165000000001</c:v>
                </c:pt>
                <c:pt idx="43613">
                  <c:v>42361.205999999998</c:v>
                </c:pt>
                <c:pt idx="43614">
                  <c:v>42361.249000000003</c:v>
                </c:pt>
                <c:pt idx="43615">
                  <c:v>42361.288999999997</c:v>
                </c:pt>
                <c:pt idx="43616">
                  <c:v>42361.332000000002</c:v>
                </c:pt>
                <c:pt idx="43617">
                  <c:v>42361.373</c:v>
                </c:pt>
                <c:pt idx="43618">
                  <c:v>42361.415000000001</c:v>
                </c:pt>
                <c:pt idx="43619">
                  <c:v>42361.457000000002</c:v>
                </c:pt>
                <c:pt idx="43620">
                  <c:v>42361.498</c:v>
                </c:pt>
                <c:pt idx="43621">
                  <c:v>42361.54</c:v>
                </c:pt>
                <c:pt idx="43622">
                  <c:v>42361.580999999998</c:v>
                </c:pt>
                <c:pt idx="43623">
                  <c:v>42361.624000000003</c:v>
                </c:pt>
                <c:pt idx="43624">
                  <c:v>42361.665000000001</c:v>
                </c:pt>
                <c:pt idx="43625">
                  <c:v>42361.707000000002</c:v>
                </c:pt>
                <c:pt idx="43626">
                  <c:v>42361.748</c:v>
                </c:pt>
                <c:pt idx="43627">
                  <c:v>42361.788999999997</c:v>
                </c:pt>
                <c:pt idx="43628">
                  <c:v>42361.832000000002</c:v>
                </c:pt>
                <c:pt idx="43629">
                  <c:v>42361.873</c:v>
                </c:pt>
                <c:pt idx="43630">
                  <c:v>42361.915000000001</c:v>
                </c:pt>
                <c:pt idx="43631">
                  <c:v>42361.955000000002</c:v>
                </c:pt>
                <c:pt idx="43632">
                  <c:v>42361.999000000003</c:v>
                </c:pt>
                <c:pt idx="43633">
                  <c:v>42362.038999999997</c:v>
                </c:pt>
                <c:pt idx="43634">
                  <c:v>42362.082000000002</c:v>
                </c:pt>
                <c:pt idx="43635">
                  <c:v>42362.124000000003</c:v>
                </c:pt>
                <c:pt idx="43636">
                  <c:v>42362.165000000001</c:v>
                </c:pt>
                <c:pt idx="43637">
                  <c:v>42362.207000000002</c:v>
                </c:pt>
                <c:pt idx="43638">
                  <c:v>42362.247000000003</c:v>
                </c:pt>
                <c:pt idx="43639">
                  <c:v>42362.29</c:v>
                </c:pt>
                <c:pt idx="43640">
                  <c:v>42362.332000000002</c:v>
                </c:pt>
                <c:pt idx="43641">
                  <c:v>42362.372000000003</c:v>
                </c:pt>
                <c:pt idx="43642">
                  <c:v>42362.413999999997</c:v>
                </c:pt>
                <c:pt idx="43643">
                  <c:v>42362.455999999998</c:v>
                </c:pt>
                <c:pt idx="43644">
                  <c:v>42362.499000000003</c:v>
                </c:pt>
                <c:pt idx="43645">
                  <c:v>42362.54</c:v>
                </c:pt>
                <c:pt idx="43646">
                  <c:v>42362.582000000002</c:v>
                </c:pt>
                <c:pt idx="43647">
                  <c:v>42362.624000000003</c:v>
                </c:pt>
                <c:pt idx="43648">
                  <c:v>42362.665000000001</c:v>
                </c:pt>
                <c:pt idx="43649">
                  <c:v>42362.705999999998</c:v>
                </c:pt>
                <c:pt idx="43650">
                  <c:v>42362.747000000003</c:v>
                </c:pt>
                <c:pt idx="43651">
                  <c:v>42362.79</c:v>
                </c:pt>
                <c:pt idx="43652">
                  <c:v>42362.830999999998</c:v>
                </c:pt>
                <c:pt idx="43653">
                  <c:v>42362.873</c:v>
                </c:pt>
                <c:pt idx="43654">
                  <c:v>42362.913999999997</c:v>
                </c:pt>
                <c:pt idx="43655">
                  <c:v>42362.957000000002</c:v>
                </c:pt>
                <c:pt idx="43656">
                  <c:v>42362.997000000003</c:v>
                </c:pt>
                <c:pt idx="43657">
                  <c:v>42363.040000000001</c:v>
                </c:pt>
                <c:pt idx="43658">
                  <c:v>42363.080999999998</c:v>
                </c:pt>
                <c:pt idx="43659">
                  <c:v>42363.123</c:v>
                </c:pt>
                <c:pt idx="43660">
                  <c:v>42363.165000000001</c:v>
                </c:pt>
                <c:pt idx="43661">
                  <c:v>42363.207999999999</c:v>
                </c:pt>
                <c:pt idx="43662">
                  <c:v>42363.249000000003</c:v>
                </c:pt>
                <c:pt idx="43663">
                  <c:v>42363.290999999997</c:v>
                </c:pt>
                <c:pt idx="43664">
                  <c:v>42363.332000000002</c:v>
                </c:pt>
                <c:pt idx="43665">
                  <c:v>42363.373</c:v>
                </c:pt>
                <c:pt idx="43666">
                  <c:v>42363.413999999997</c:v>
                </c:pt>
                <c:pt idx="43667">
                  <c:v>42363.457000000002</c:v>
                </c:pt>
                <c:pt idx="43668">
                  <c:v>42363.499000000003</c:v>
                </c:pt>
                <c:pt idx="43669">
                  <c:v>42363.54</c:v>
                </c:pt>
                <c:pt idx="43670">
                  <c:v>42363.582000000002</c:v>
                </c:pt>
                <c:pt idx="43671">
                  <c:v>42363.624000000003</c:v>
                </c:pt>
                <c:pt idx="43672">
                  <c:v>42363.665999999997</c:v>
                </c:pt>
                <c:pt idx="43673">
                  <c:v>42363.705999999998</c:v>
                </c:pt>
                <c:pt idx="43674">
                  <c:v>42363.749000000003</c:v>
                </c:pt>
                <c:pt idx="43675">
                  <c:v>42363.79</c:v>
                </c:pt>
                <c:pt idx="43676">
                  <c:v>42363.832999999999</c:v>
                </c:pt>
                <c:pt idx="43677">
                  <c:v>42363.875</c:v>
                </c:pt>
                <c:pt idx="43678">
                  <c:v>42363.915999999997</c:v>
                </c:pt>
                <c:pt idx="43679">
                  <c:v>42363.957000000002</c:v>
                </c:pt>
                <c:pt idx="43680">
                  <c:v>42363.999000000003</c:v>
                </c:pt>
                <c:pt idx="43681">
                  <c:v>42364.04</c:v>
                </c:pt>
                <c:pt idx="43682">
                  <c:v>42364.082000000002</c:v>
                </c:pt>
                <c:pt idx="43683">
                  <c:v>42364.122000000003</c:v>
                </c:pt>
                <c:pt idx="43684">
                  <c:v>42364.163999999997</c:v>
                </c:pt>
                <c:pt idx="43685">
                  <c:v>42364.205999999998</c:v>
                </c:pt>
                <c:pt idx="43686">
                  <c:v>42364.248</c:v>
                </c:pt>
                <c:pt idx="43687">
                  <c:v>42364.290999999997</c:v>
                </c:pt>
                <c:pt idx="43688">
                  <c:v>42364.332000000002</c:v>
                </c:pt>
                <c:pt idx="43689">
                  <c:v>42364.373</c:v>
                </c:pt>
                <c:pt idx="43690">
                  <c:v>42364.415999999997</c:v>
                </c:pt>
                <c:pt idx="43691">
                  <c:v>42364.457000000002</c:v>
                </c:pt>
                <c:pt idx="43692">
                  <c:v>42364.498</c:v>
                </c:pt>
                <c:pt idx="43693">
                  <c:v>42364.540999999997</c:v>
                </c:pt>
                <c:pt idx="43694">
                  <c:v>42364.582999999999</c:v>
                </c:pt>
                <c:pt idx="43695">
                  <c:v>42364.623</c:v>
                </c:pt>
                <c:pt idx="43696">
                  <c:v>42364.663999999997</c:v>
                </c:pt>
                <c:pt idx="43697">
                  <c:v>42364.705999999998</c:v>
                </c:pt>
                <c:pt idx="43698">
                  <c:v>42364.749000000003</c:v>
                </c:pt>
                <c:pt idx="43699">
                  <c:v>42364.788999999997</c:v>
                </c:pt>
                <c:pt idx="43700">
                  <c:v>42364.832000000002</c:v>
                </c:pt>
                <c:pt idx="43701">
                  <c:v>42364.872000000003</c:v>
                </c:pt>
                <c:pt idx="43702">
                  <c:v>42364.915000000001</c:v>
                </c:pt>
                <c:pt idx="43703">
                  <c:v>42364.955999999998</c:v>
                </c:pt>
                <c:pt idx="43704">
                  <c:v>42364.997000000003</c:v>
                </c:pt>
                <c:pt idx="43705">
                  <c:v>42365.038999999997</c:v>
                </c:pt>
                <c:pt idx="43706">
                  <c:v>42365.082000000002</c:v>
                </c:pt>
                <c:pt idx="43707">
                  <c:v>42365.122000000003</c:v>
                </c:pt>
                <c:pt idx="43708">
                  <c:v>42365.163999999997</c:v>
                </c:pt>
                <c:pt idx="43709">
                  <c:v>42365.205000000002</c:v>
                </c:pt>
                <c:pt idx="43710">
                  <c:v>42365.249000000003</c:v>
                </c:pt>
                <c:pt idx="43711">
                  <c:v>42365.288999999997</c:v>
                </c:pt>
                <c:pt idx="43712">
                  <c:v>42365.330999999998</c:v>
                </c:pt>
                <c:pt idx="43713">
                  <c:v>42365.373</c:v>
                </c:pt>
                <c:pt idx="43714">
                  <c:v>42365.415999999997</c:v>
                </c:pt>
                <c:pt idx="43715">
                  <c:v>42365.457999999999</c:v>
                </c:pt>
                <c:pt idx="43716">
                  <c:v>42365.497000000003</c:v>
                </c:pt>
                <c:pt idx="43717">
                  <c:v>42365.54</c:v>
                </c:pt>
                <c:pt idx="43718">
                  <c:v>42365.582000000002</c:v>
                </c:pt>
                <c:pt idx="43719">
                  <c:v>42365.624000000003</c:v>
                </c:pt>
                <c:pt idx="43720">
                  <c:v>42365.665000000001</c:v>
                </c:pt>
                <c:pt idx="43721">
                  <c:v>42365.707000000002</c:v>
                </c:pt>
                <c:pt idx="43722">
                  <c:v>42365.749000000003</c:v>
                </c:pt>
                <c:pt idx="43723">
                  <c:v>42365.79</c:v>
                </c:pt>
                <c:pt idx="43724">
                  <c:v>42365.830999999998</c:v>
                </c:pt>
                <c:pt idx="43725">
                  <c:v>42365.872000000003</c:v>
                </c:pt>
                <c:pt idx="43726">
                  <c:v>42365.915000000001</c:v>
                </c:pt>
                <c:pt idx="43727">
                  <c:v>42365.955999999998</c:v>
                </c:pt>
                <c:pt idx="43728">
                  <c:v>42365.998</c:v>
                </c:pt>
                <c:pt idx="43729">
                  <c:v>42366.04</c:v>
                </c:pt>
                <c:pt idx="43730">
                  <c:v>42366.082000000002</c:v>
                </c:pt>
                <c:pt idx="43731">
                  <c:v>42366.123</c:v>
                </c:pt>
                <c:pt idx="43732">
                  <c:v>42366.163999999997</c:v>
                </c:pt>
                <c:pt idx="43733">
                  <c:v>42366.205999999998</c:v>
                </c:pt>
                <c:pt idx="43734">
                  <c:v>42366.248</c:v>
                </c:pt>
                <c:pt idx="43735">
                  <c:v>42366.288999999997</c:v>
                </c:pt>
                <c:pt idx="43736">
                  <c:v>42366.332000000002</c:v>
                </c:pt>
                <c:pt idx="43737">
                  <c:v>42366.373</c:v>
                </c:pt>
                <c:pt idx="43738">
                  <c:v>42366.413999999997</c:v>
                </c:pt>
                <c:pt idx="43739">
                  <c:v>42366.455999999998</c:v>
                </c:pt>
                <c:pt idx="43740">
                  <c:v>42366.497000000003</c:v>
                </c:pt>
                <c:pt idx="43741">
                  <c:v>42366.54</c:v>
                </c:pt>
                <c:pt idx="43742">
                  <c:v>42366.582000000002</c:v>
                </c:pt>
                <c:pt idx="43743">
                  <c:v>42366.623</c:v>
                </c:pt>
                <c:pt idx="43744">
                  <c:v>42366.665999999997</c:v>
                </c:pt>
                <c:pt idx="43745">
                  <c:v>42366.705999999998</c:v>
                </c:pt>
                <c:pt idx="43746">
                  <c:v>42366.747000000003</c:v>
                </c:pt>
                <c:pt idx="43747">
                  <c:v>42366.79</c:v>
                </c:pt>
                <c:pt idx="43748">
                  <c:v>42366.830999999998</c:v>
                </c:pt>
                <c:pt idx="43749">
                  <c:v>42366.873</c:v>
                </c:pt>
                <c:pt idx="43750">
                  <c:v>42366.913999999997</c:v>
                </c:pt>
                <c:pt idx="43751">
                  <c:v>42366.957000000002</c:v>
                </c:pt>
                <c:pt idx="43752">
                  <c:v>42366.997000000003</c:v>
                </c:pt>
                <c:pt idx="43753">
                  <c:v>42367.038999999997</c:v>
                </c:pt>
                <c:pt idx="43754">
                  <c:v>42367.080999999998</c:v>
                </c:pt>
                <c:pt idx="43755">
                  <c:v>42367.123</c:v>
                </c:pt>
                <c:pt idx="43756">
                  <c:v>42367.165000000001</c:v>
                </c:pt>
                <c:pt idx="43757">
                  <c:v>42367.205000000002</c:v>
                </c:pt>
                <c:pt idx="43758">
                  <c:v>42367.248</c:v>
                </c:pt>
                <c:pt idx="43759">
                  <c:v>42367.29</c:v>
                </c:pt>
                <c:pt idx="43760">
                  <c:v>42367.332000000002</c:v>
                </c:pt>
                <c:pt idx="43761">
                  <c:v>42367.373</c:v>
                </c:pt>
                <c:pt idx="43762">
                  <c:v>42367.413999999997</c:v>
                </c:pt>
                <c:pt idx="43763">
                  <c:v>42367.455000000002</c:v>
                </c:pt>
                <c:pt idx="43764">
                  <c:v>42367.497000000003</c:v>
                </c:pt>
                <c:pt idx="43765">
                  <c:v>42367.538999999997</c:v>
                </c:pt>
                <c:pt idx="43766">
                  <c:v>42367.580999999998</c:v>
                </c:pt>
                <c:pt idx="43767">
                  <c:v>42367.623</c:v>
                </c:pt>
                <c:pt idx="43768">
                  <c:v>42367.665000000001</c:v>
                </c:pt>
                <c:pt idx="43769">
                  <c:v>42367.707000000002</c:v>
                </c:pt>
                <c:pt idx="43770">
                  <c:v>42367.747000000003</c:v>
                </c:pt>
                <c:pt idx="43771">
                  <c:v>42367.788999999997</c:v>
                </c:pt>
                <c:pt idx="43772">
                  <c:v>42367.830999999998</c:v>
                </c:pt>
                <c:pt idx="43773">
                  <c:v>42367.872000000003</c:v>
                </c:pt>
                <c:pt idx="43774">
                  <c:v>42367.915000000001</c:v>
                </c:pt>
                <c:pt idx="43775">
                  <c:v>42367.955999999998</c:v>
                </c:pt>
                <c:pt idx="43776">
                  <c:v>42367.998</c:v>
                </c:pt>
                <c:pt idx="43777">
                  <c:v>42368.04</c:v>
                </c:pt>
                <c:pt idx="43778">
                  <c:v>42368.080999999998</c:v>
                </c:pt>
                <c:pt idx="43779">
                  <c:v>42368.123</c:v>
                </c:pt>
                <c:pt idx="43780">
                  <c:v>42368.163999999997</c:v>
                </c:pt>
                <c:pt idx="43781">
                  <c:v>42368.205000000002</c:v>
                </c:pt>
                <c:pt idx="43782">
                  <c:v>42368.248</c:v>
                </c:pt>
                <c:pt idx="43783">
                  <c:v>42368.29</c:v>
                </c:pt>
                <c:pt idx="43784">
                  <c:v>42368.330999999998</c:v>
                </c:pt>
                <c:pt idx="43785">
                  <c:v>42368.373</c:v>
                </c:pt>
                <c:pt idx="43786">
                  <c:v>42368.415000000001</c:v>
                </c:pt>
                <c:pt idx="43787">
                  <c:v>42368.455999999998</c:v>
                </c:pt>
                <c:pt idx="43788">
                  <c:v>42368.498</c:v>
                </c:pt>
                <c:pt idx="43789">
                  <c:v>42368.54</c:v>
                </c:pt>
                <c:pt idx="43790">
                  <c:v>42368.582000000002</c:v>
                </c:pt>
                <c:pt idx="43791">
                  <c:v>42368.623</c:v>
                </c:pt>
                <c:pt idx="43792">
                  <c:v>42368.663999999997</c:v>
                </c:pt>
                <c:pt idx="43793">
                  <c:v>42368.705999999998</c:v>
                </c:pt>
                <c:pt idx="43794">
                  <c:v>42368.748</c:v>
                </c:pt>
                <c:pt idx="43795">
                  <c:v>42368.788999999997</c:v>
                </c:pt>
                <c:pt idx="43796">
                  <c:v>42368.830999999998</c:v>
                </c:pt>
                <c:pt idx="43797">
                  <c:v>42368.873</c:v>
                </c:pt>
                <c:pt idx="43798">
                  <c:v>42368.915000000001</c:v>
                </c:pt>
                <c:pt idx="43799">
                  <c:v>42368.957000000002</c:v>
                </c:pt>
                <c:pt idx="43800">
                  <c:v>42368.998</c:v>
                </c:pt>
              </c:numCache>
            </c:numRef>
          </c:xVal>
          <c:yVal>
            <c:numRef>
              <c:f>base!$H$4:$H$43804</c:f>
              <c:numCache>
                <c:formatCode>General</c:formatCode>
                <c:ptCount val="43801"/>
                <c:pt idx="0">
                  <c:v>99.395899999999997</c:v>
                </c:pt>
                <c:pt idx="1">
                  <c:v>99.395899999999997</c:v>
                </c:pt>
                <c:pt idx="2">
                  <c:v>99.395899999999997</c:v>
                </c:pt>
                <c:pt idx="3">
                  <c:v>99.395899999999997</c:v>
                </c:pt>
                <c:pt idx="4">
                  <c:v>99.286100000000005</c:v>
                </c:pt>
                <c:pt idx="5">
                  <c:v>99.2834</c:v>
                </c:pt>
                <c:pt idx="6">
                  <c:v>99.174300000000002</c:v>
                </c:pt>
                <c:pt idx="7">
                  <c:v>99.171099999999996</c:v>
                </c:pt>
                <c:pt idx="8">
                  <c:v>99.171099999999996</c:v>
                </c:pt>
                <c:pt idx="9">
                  <c:v>99.062299999999993</c:v>
                </c:pt>
                <c:pt idx="10">
                  <c:v>99.059100000000001</c:v>
                </c:pt>
                <c:pt idx="11">
                  <c:v>99.059100000000001</c:v>
                </c:pt>
                <c:pt idx="12">
                  <c:v>99.059100000000001</c:v>
                </c:pt>
                <c:pt idx="13">
                  <c:v>99.168400000000005</c:v>
                </c:pt>
                <c:pt idx="14">
                  <c:v>99.170699999999997</c:v>
                </c:pt>
                <c:pt idx="15">
                  <c:v>99.169899999999998</c:v>
                </c:pt>
                <c:pt idx="16">
                  <c:v>99.168599999999998</c:v>
                </c:pt>
                <c:pt idx="17">
                  <c:v>99.166700000000006</c:v>
                </c:pt>
                <c:pt idx="18">
                  <c:v>99.164299999999997</c:v>
                </c:pt>
                <c:pt idx="19">
                  <c:v>99.050200000000004</c:v>
                </c:pt>
                <c:pt idx="20">
                  <c:v>99.045900000000003</c:v>
                </c:pt>
                <c:pt idx="21">
                  <c:v>99.042000000000002</c:v>
                </c:pt>
                <c:pt idx="22">
                  <c:v>99.037700000000001</c:v>
                </c:pt>
                <c:pt idx="23">
                  <c:v>99.033000000000001</c:v>
                </c:pt>
                <c:pt idx="24">
                  <c:v>99.027900000000002</c:v>
                </c:pt>
                <c:pt idx="25">
                  <c:v>99.0227</c:v>
                </c:pt>
                <c:pt idx="26">
                  <c:v>99.017200000000003</c:v>
                </c:pt>
                <c:pt idx="27">
                  <c:v>99.011899999999997</c:v>
                </c:pt>
                <c:pt idx="28">
                  <c:v>99.006600000000006</c:v>
                </c:pt>
                <c:pt idx="29">
                  <c:v>99.001199999999997</c:v>
                </c:pt>
                <c:pt idx="30">
                  <c:v>98.886700000000005</c:v>
                </c:pt>
                <c:pt idx="31">
                  <c:v>98.879099999999994</c:v>
                </c:pt>
                <c:pt idx="32">
                  <c:v>98.873900000000006</c:v>
                </c:pt>
                <c:pt idx="33">
                  <c:v>98.868600000000001</c:v>
                </c:pt>
                <c:pt idx="34">
                  <c:v>98.753299999999996</c:v>
                </c:pt>
                <c:pt idx="35">
                  <c:v>98.746499999999997</c:v>
                </c:pt>
                <c:pt idx="36">
                  <c:v>98.8506</c:v>
                </c:pt>
                <c:pt idx="37">
                  <c:v>98.955600000000004</c:v>
                </c:pt>
                <c:pt idx="38">
                  <c:v>98.952200000000005</c:v>
                </c:pt>
                <c:pt idx="39">
                  <c:v>98.945999999999998</c:v>
                </c:pt>
                <c:pt idx="40">
                  <c:v>98.939700000000002</c:v>
                </c:pt>
                <c:pt idx="41">
                  <c:v>98.933400000000006</c:v>
                </c:pt>
                <c:pt idx="42">
                  <c:v>98.927499999999995</c:v>
                </c:pt>
                <c:pt idx="43">
                  <c:v>98.921400000000006</c:v>
                </c:pt>
                <c:pt idx="44">
                  <c:v>98.915599999999998</c:v>
                </c:pt>
                <c:pt idx="45">
                  <c:v>98.798699999999997</c:v>
                </c:pt>
                <c:pt idx="46">
                  <c:v>98.7928</c:v>
                </c:pt>
                <c:pt idx="47">
                  <c:v>98.787400000000005</c:v>
                </c:pt>
                <c:pt idx="48">
                  <c:v>98.781999999999996</c:v>
                </c:pt>
                <c:pt idx="49">
                  <c:v>98.776700000000005</c:v>
                </c:pt>
                <c:pt idx="50">
                  <c:v>98.772099999999995</c:v>
                </c:pt>
                <c:pt idx="51">
                  <c:v>98.768100000000004</c:v>
                </c:pt>
                <c:pt idx="52">
                  <c:v>98.765000000000001</c:v>
                </c:pt>
                <c:pt idx="53">
                  <c:v>98.762600000000006</c:v>
                </c:pt>
                <c:pt idx="54">
                  <c:v>98.7607</c:v>
                </c:pt>
                <c:pt idx="55">
                  <c:v>98.649000000000001</c:v>
                </c:pt>
                <c:pt idx="56">
                  <c:v>98.6477</c:v>
                </c:pt>
                <c:pt idx="57">
                  <c:v>98.538600000000002</c:v>
                </c:pt>
                <c:pt idx="58">
                  <c:v>98.536500000000004</c:v>
                </c:pt>
                <c:pt idx="59">
                  <c:v>98.536799999999999</c:v>
                </c:pt>
                <c:pt idx="60">
                  <c:v>98.6447</c:v>
                </c:pt>
                <c:pt idx="61">
                  <c:v>98.759</c:v>
                </c:pt>
                <c:pt idx="62">
                  <c:v>98.759399999999999</c:v>
                </c:pt>
                <c:pt idx="63">
                  <c:v>98.869799999999998</c:v>
                </c:pt>
                <c:pt idx="64">
                  <c:v>98.870599999999996</c:v>
                </c:pt>
                <c:pt idx="65">
                  <c:v>98.869100000000003</c:v>
                </c:pt>
                <c:pt idx="66">
                  <c:v>98.752200000000002</c:v>
                </c:pt>
                <c:pt idx="67">
                  <c:v>98.737300000000005</c:v>
                </c:pt>
                <c:pt idx="68">
                  <c:v>98.704300000000003</c:v>
                </c:pt>
                <c:pt idx="69">
                  <c:v>98.520200000000003</c:v>
                </c:pt>
                <c:pt idx="70">
                  <c:v>98.386399999999995</c:v>
                </c:pt>
                <c:pt idx="71">
                  <c:v>98.181200000000004</c:v>
                </c:pt>
                <c:pt idx="72">
                  <c:v>98.017499999999998</c:v>
                </c:pt>
                <c:pt idx="73">
                  <c:v>97.676599999999993</c:v>
                </c:pt>
                <c:pt idx="74">
                  <c:v>97.276200000000003</c:v>
                </c:pt>
                <c:pt idx="75">
                  <c:v>96.735200000000006</c:v>
                </c:pt>
                <c:pt idx="76">
                  <c:v>96.402500000000003</c:v>
                </c:pt>
                <c:pt idx="77">
                  <c:v>95.992000000000004</c:v>
                </c:pt>
                <c:pt idx="78">
                  <c:v>95.635099999999994</c:v>
                </c:pt>
                <c:pt idx="79">
                  <c:v>95.340599999999995</c:v>
                </c:pt>
                <c:pt idx="80">
                  <c:v>95.166499999999999</c:v>
                </c:pt>
                <c:pt idx="81">
                  <c:v>95.081100000000006</c:v>
                </c:pt>
                <c:pt idx="82">
                  <c:v>95.043899999999994</c:v>
                </c:pt>
                <c:pt idx="83">
                  <c:v>95.026700000000005</c:v>
                </c:pt>
                <c:pt idx="84">
                  <c:v>95.123800000000003</c:v>
                </c:pt>
                <c:pt idx="85">
                  <c:v>95.227699999999999</c:v>
                </c:pt>
                <c:pt idx="86">
                  <c:v>95.226100000000002</c:v>
                </c:pt>
                <c:pt idx="87">
                  <c:v>95.225099999999998</c:v>
                </c:pt>
                <c:pt idx="88">
                  <c:v>95.224800000000002</c:v>
                </c:pt>
                <c:pt idx="89">
                  <c:v>95.224900000000005</c:v>
                </c:pt>
                <c:pt idx="90">
                  <c:v>95.225800000000007</c:v>
                </c:pt>
                <c:pt idx="91">
                  <c:v>95.230099999999993</c:v>
                </c:pt>
                <c:pt idx="92">
                  <c:v>95.243099999999998</c:v>
                </c:pt>
                <c:pt idx="93">
                  <c:v>95.269300000000001</c:v>
                </c:pt>
                <c:pt idx="94">
                  <c:v>95.311999999999998</c:v>
                </c:pt>
                <c:pt idx="95">
                  <c:v>95.369600000000005</c:v>
                </c:pt>
                <c:pt idx="96">
                  <c:v>95.441199999999995</c:v>
                </c:pt>
                <c:pt idx="97">
                  <c:v>95.519099999999995</c:v>
                </c:pt>
                <c:pt idx="98">
                  <c:v>95.595200000000006</c:v>
                </c:pt>
                <c:pt idx="99">
                  <c:v>95.663799999999995</c:v>
                </c:pt>
                <c:pt idx="100">
                  <c:v>95.717699999999994</c:v>
                </c:pt>
                <c:pt idx="101">
                  <c:v>95.739900000000006</c:v>
                </c:pt>
                <c:pt idx="102">
                  <c:v>95.638999999999996</c:v>
                </c:pt>
                <c:pt idx="103">
                  <c:v>95.638900000000007</c:v>
                </c:pt>
                <c:pt idx="104">
                  <c:v>95.631100000000004</c:v>
                </c:pt>
                <c:pt idx="105">
                  <c:v>95.612899999999996</c:v>
                </c:pt>
                <c:pt idx="106">
                  <c:v>95.484399999999994</c:v>
                </c:pt>
                <c:pt idx="107">
                  <c:v>95.463800000000006</c:v>
                </c:pt>
                <c:pt idx="108">
                  <c:v>95.559600000000003</c:v>
                </c:pt>
                <c:pt idx="109">
                  <c:v>95.559799999999996</c:v>
                </c:pt>
                <c:pt idx="110">
                  <c:v>95.560900000000004</c:v>
                </c:pt>
                <c:pt idx="111">
                  <c:v>95.674000000000007</c:v>
                </c:pt>
                <c:pt idx="112">
                  <c:v>95.689300000000003</c:v>
                </c:pt>
                <c:pt idx="113">
                  <c:v>95.714100000000002</c:v>
                </c:pt>
                <c:pt idx="114">
                  <c:v>95.639700000000005</c:v>
                </c:pt>
                <c:pt idx="115">
                  <c:v>95.676599999999993</c:v>
                </c:pt>
                <c:pt idx="116">
                  <c:v>95.716300000000004</c:v>
                </c:pt>
                <c:pt idx="117">
                  <c:v>95.754999999999995</c:v>
                </c:pt>
                <c:pt idx="118">
                  <c:v>95.790599999999998</c:v>
                </c:pt>
                <c:pt idx="119">
                  <c:v>95.8215</c:v>
                </c:pt>
                <c:pt idx="120">
                  <c:v>95.846299999999999</c:v>
                </c:pt>
                <c:pt idx="121">
                  <c:v>95.970299999999995</c:v>
                </c:pt>
                <c:pt idx="122">
                  <c:v>95.9816</c:v>
                </c:pt>
                <c:pt idx="123">
                  <c:v>95.985500000000002</c:v>
                </c:pt>
                <c:pt idx="124">
                  <c:v>95.9876</c:v>
                </c:pt>
                <c:pt idx="125">
                  <c:v>95.986800000000002</c:v>
                </c:pt>
                <c:pt idx="126">
                  <c:v>95.981700000000004</c:v>
                </c:pt>
                <c:pt idx="127">
                  <c:v>96.080799999999996</c:v>
                </c:pt>
                <c:pt idx="128">
                  <c:v>96.075699999999998</c:v>
                </c:pt>
                <c:pt idx="129">
                  <c:v>96.073999999999998</c:v>
                </c:pt>
                <c:pt idx="130">
                  <c:v>95.966899999999995</c:v>
                </c:pt>
                <c:pt idx="131">
                  <c:v>95.969300000000004</c:v>
                </c:pt>
                <c:pt idx="132">
                  <c:v>96.083699999999993</c:v>
                </c:pt>
                <c:pt idx="133">
                  <c:v>96.210300000000004</c:v>
                </c:pt>
                <c:pt idx="134">
                  <c:v>96.235600000000005</c:v>
                </c:pt>
                <c:pt idx="135">
                  <c:v>96.267200000000003</c:v>
                </c:pt>
                <c:pt idx="136">
                  <c:v>96.410600000000002</c:v>
                </c:pt>
                <c:pt idx="137">
                  <c:v>96.446799999999996</c:v>
                </c:pt>
                <c:pt idx="138">
                  <c:v>96.481300000000005</c:v>
                </c:pt>
                <c:pt idx="139">
                  <c:v>96.513499999999993</c:v>
                </c:pt>
                <c:pt idx="140">
                  <c:v>96.543199999999999</c:v>
                </c:pt>
                <c:pt idx="141">
                  <c:v>96.676199999999994</c:v>
                </c:pt>
                <c:pt idx="142">
                  <c:v>96.591300000000004</c:v>
                </c:pt>
                <c:pt idx="143">
                  <c:v>96.602599999999995</c:v>
                </c:pt>
                <c:pt idx="144">
                  <c:v>96.718599999999995</c:v>
                </c:pt>
                <c:pt idx="145">
                  <c:v>96.721800000000002</c:v>
                </c:pt>
                <c:pt idx="146">
                  <c:v>96.722800000000007</c:v>
                </c:pt>
                <c:pt idx="147">
                  <c:v>96.722300000000004</c:v>
                </c:pt>
                <c:pt idx="148">
                  <c:v>96.827399999999997</c:v>
                </c:pt>
                <c:pt idx="149">
                  <c:v>96.817400000000006</c:v>
                </c:pt>
                <c:pt idx="150">
                  <c:v>96.802300000000002</c:v>
                </c:pt>
                <c:pt idx="151">
                  <c:v>96.783699999999996</c:v>
                </c:pt>
                <c:pt idx="152">
                  <c:v>96.763000000000005</c:v>
                </c:pt>
                <c:pt idx="153">
                  <c:v>96.743099999999998</c:v>
                </c:pt>
                <c:pt idx="154">
                  <c:v>96.724999999999994</c:v>
                </c:pt>
                <c:pt idx="155">
                  <c:v>96.709000000000003</c:v>
                </c:pt>
                <c:pt idx="156">
                  <c:v>96.915300000000002</c:v>
                </c:pt>
                <c:pt idx="157">
                  <c:v>97.028000000000006</c:v>
                </c:pt>
                <c:pt idx="158">
                  <c:v>97.028199999999998</c:v>
                </c:pt>
                <c:pt idx="159">
                  <c:v>97.0291</c:v>
                </c:pt>
                <c:pt idx="160">
                  <c:v>97.031000000000006</c:v>
                </c:pt>
                <c:pt idx="161">
                  <c:v>97.036199999999994</c:v>
                </c:pt>
                <c:pt idx="162">
                  <c:v>97.152100000000004</c:v>
                </c:pt>
                <c:pt idx="163">
                  <c:v>97.169899999999998</c:v>
                </c:pt>
                <c:pt idx="164">
                  <c:v>97.188199999999995</c:v>
                </c:pt>
                <c:pt idx="165">
                  <c:v>97.208799999999997</c:v>
                </c:pt>
                <c:pt idx="166">
                  <c:v>97.122600000000006</c:v>
                </c:pt>
                <c:pt idx="167">
                  <c:v>97.147099999999995</c:v>
                </c:pt>
                <c:pt idx="168">
                  <c:v>97.174099999999996</c:v>
                </c:pt>
                <c:pt idx="169">
                  <c:v>97.092399999999998</c:v>
                </c:pt>
                <c:pt idx="170">
                  <c:v>97.12</c:v>
                </c:pt>
                <c:pt idx="171">
                  <c:v>96.930999999999997</c:v>
                </c:pt>
                <c:pt idx="172">
                  <c:v>96.954499999999996</c:v>
                </c:pt>
                <c:pt idx="173">
                  <c:v>96.980199999999996</c:v>
                </c:pt>
                <c:pt idx="174">
                  <c:v>97.003900000000002</c:v>
                </c:pt>
                <c:pt idx="175">
                  <c:v>97.025899999999993</c:v>
                </c:pt>
                <c:pt idx="176">
                  <c:v>97.046599999999998</c:v>
                </c:pt>
                <c:pt idx="177">
                  <c:v>97.063900000000004</c:v>
                </c:pt>
                <c:pt idx="178">
                  <c:v>97.079899999999995</c:v>
                </c:pt>
                <c:pt idx="179">
                  <c:v>97.093400000000003</c:v>
                </c:pt>
                <c:pt idx="180">
                  <c:v>97.321399999999997</c:v>
                </c:pt>
                <c:pt idx="181">
                  <c:v>97.331400000000002</c:v>
                </c:pt>
                <c:pt idx="182">
                  <c:v>97.334699999999998</c:v>
                </c:pt>
                <c:pt idx="183">
                  <c:v>97.336200000000005</c:v>
                </c:pt>
                <c:pt idx="184">
                  <c:v>97.336799999999997</c:v>
                </c:pt>
                <c:pt idx="185">
                  <c:v>97.336600000000004</c:v>
                </c:pt>
                <c:pt idx="186">
                  <c:v>97.334599999999995</c:v>
                </c:pt>
                <c:pt idx="187">
                  <c:v>97.223600000000005</c:v>
                </c:pt>
                <c:pt idx="188">
                  <c:v>97.2136</c:v>
                </c:pt>
                <c:pt idx="189">
                  <c:v>97.314999999999998</c:v>
                </c:pt>
                <c:pt idx="190">
                  <c:v>97.201599999999999</c:v>
                </c:pt>
                <c:pt idx="191">
                  <c:v>97.194900000000004</c:v>
                </c:pt>
                <c:pt idx="192">
                  <c:v>97.192800000000005</c:v>
                </c:pt>
                <c:pt idx="193">
                  <c:v>97.192099999999996</c:v>
                </c:pt>
                <c:pt idx="194">
                  <c:v>97.192300000000003</c:v>
                </c:pt>
                <c:pt idx="195">
                  <c:v>97.193399999999997</c:v>
                </c:pt>
                <c:pt idx="196">
                  <c:v>97.197299999999998</c:v>
                </c:pt>
                <c:pt idx="197">
                  <c:v>97.205699999999993</c:v>
                </c:pt>
                <c:pt idx="198">
                  <c:v>97.219499999999996</c:v>
                </c:pt>
                <c:pt idx="199">
                  <c:v>97.237899999999996</c:v>
                </c:pt>
                <c:pt idx="200">
                  <c:v>97.261399999999995</c:v>
                </c:pt>
                <c:pt idx="201">
                  <c:v>97.179199999999994</c:v>
                </c:pt>
                <c:pt idx="202">
                  <c:v>97.204300000000003</c:v>
                </c:pt>
                <c:pt idx="203">
                  <c:v>97.2346</c:v>
                </c:pt>
                <c:pt idx="204">
                  <c:v>97.263999999999996</c:v>
                </c:pt>
                <c:pt idx="205">
                  <c:v>97.293899999999994</c:v>
                </c:pt>
                <c:pt idx="206">
                  <c:v>97.322199999999995</c:v>
                </c:pt>
                <c:pt idx="207">
                  <c:v>97.240799999999993</c:v>
                </c:pt>
                <c:pt idx="208">
                  <c:v>97.263300000000001</c:v>
                </c:pt>
                <c:pt idx="209">
                  <c:v>97.286699999999996</c:v>
                </c:pt>
                <c:pt idx="210">
                  <c:v>97.199299999999994</c:v>
                </c:pt>
                <c:pt idx="211">
                  <c:v>97.111000000000004</c:v>
                </c:pt>
                <c:pt idx="212">
                  <c:v>97.127600000000001</c:v>
                </c:pt>
                <c:pt idx="213">
                  <c:v>97.038300000000007</c:v>
                </c:pt>
                <c:pt idx="214">
                  <c:v>96.947699999999998</c:v>
                </c:pt>
                <c:pt idx="215">
                  <c:v>96.968000000000004</c:v>
                </c:pt>
                <c:pt idx="216">
                  <c:v>96.990200000000002</c:v>
                </c:pt>
                <c:pt idx="217">
                  <c:v>96.906800000000004</c:v>
                </c:pt>
                <c:pt idx="218">
                  <c:v>96.931600000000003</c:v>
                </c:pt>
                <c:pt idx="219">
                  <c:v>96.959199999999996</c:v>
                </c:pt>
                <c:pt idx="220">
                  <c:v>96.880399999999995</c:v>
                </c:pt>
                <c:pt idx="221">
                  <c:v>96.906199999999998</c:v>
                </c:pt>
                <c:pt idx="222">
                  <c:v>96.931200000000004</c:v>
                </c:pt>
                <c:pt idx="223">
                  <c:v>96.847300000000004</c:v>
                </c:pt>
                <c:pt idx="224">
                  <c:v>96.862499999999997</c:v>
                </c:pt>
                <c:pt idx="225">
                  <c:v>96.766599999999997</c:v>
                </c:pt>
                <c:pt idx="226">
                  <c:v>96.769099999999995</c:v>
                </c:pt>
                <c:pt idx="227">
                  <c:v>96.771699999999996</c:v>
                </c:pt>
                <c:pt idx="228">
                  <c:v>96.772999999999996</c:v>
                </c:pt>
                <c:pt idx="229">
                  <c:v>96.879599999999996</c:v>
                </c:pt>
                <c:pt idx="230">
                  <c:v>96.883300000000006</c:v>
                </c:pt>
                <c:pt idx="231">
                  <c:v>96.776600000000002</c:v>
                </c:pt>
                <c:pt idx="232">
                  <c:v>96.884799999999998</c:v>
                </c:pt>
                <c:pt idx="233">
                  <c:v>96.894599999999997</c:v>
                </c:pt>
                <c:pt idx="234">
                  <c:v>96.9054</c:v>
                </c:pt>
                <c:pt idx="235">
                  <c:v>96.921499999999995</c:v>
                </c:pt>
                <c:pt idx="236">
                  <c:v>96.943600000000004</c:v>
                </c:pt>
                <c:pt idx="237">
                  <c:v>96.970799999999997</c:v>
                </c:pt>
                <c:pt idx="238">
                  <c:v>97.003900000000002</c:v>
                </c:pt>
                <c:pt idx="239">
                  <c:v>97.041799999999995</c:v>
                </c:pt>
                <c:pt idx="240">
                  <c:v>97.082599999999999</c:v>
                </c:pt>
                <c:pt idx="241">
                  <c:v>97.123199999999997</c:v>
                </c:pt>
                <c:pt idx="242">
                  <c:v>97.161900000000003</c:v>
                </c:pt>
                <c:pt idx="243">
                  <c:v>97.192899999999995</c:v>
                </c:pt>
                <c:pt idx="244">
                  <c:v>97.205500000000001</c:v>
                </c:pt>
                <c:pt idx="245">
                  <c:v>97.209800000000001</c:v>
                </c:pt>
                <c:pt idx="246">
                  <c:v>97.209599999999995</c:v>
                </c:pt>
                <c:pt idx="247">
                  <c:v>97.203599999999994</c:v>
                </c:pt>
                <c:pt idx="248">
                  <c:v>97.183899999999994</c:v>
                </c:pt>
                <c:pt idx="249">
                  <c:v>97.148099999999999</c:v>
                </c:pt>
                <c:pt idx="250">
                  <c:v>97.101399999999998</c:v>
                </c:pt>
                <c:pt idx="251">
                  <c:v>97.048199999999994</c:v>
                </c:pt>
                <c:pt idx="252">
                  <c:v>97.210400000000007</c:v>
                </c:pt>
                <c:pt idx="253">
                  <c:v>97.168800000000005</c:v>
                </c:pt>
                <c:pt idx="254">
                  <c:v>97.130099999999999</c:v>
                </c:pt>
                <c:pt idx="255">
                  <c:v>97.22</c:v>
                </c:pt>
                <c:pt idx="256">
                  <c:v>97.212000000000003</c:v>
                </c:pt>
                <c:pt idx="257">
                  <c:v>97.2089</c:v>
                </c:pt>
                <c:pt idx="258">
                  <c:v>97.318100000000001</c:v>
                </c:pt>
                <c:pt idx="259">
                  <c:v>97.321399999999997</c:v>
                </c:pt>
                <c:pt idx="260">
                  <c:v>97.330100000000002</c:v>
                </c:pt>
                <c:pt idx="261">
                  <c:v>97.344800000000006</c:v>
                </c:pt>
                <c:pt idx="262">
                  <c:v>97.471500000000006</c:v>
                </c:pt>
                <c:pt idx="263">
                  <c:v>97.492800000000003</c:v>
                </c:pt>
                <c:pt idx="264">
                  <c:v>97.620400000000004</c:v>
                </c:pt>
                <c:pt idx="265">
                  <c:v>97.633399999999995</c:v>
                </c:pt>
                <c:pt idx="266">
                  <c:v>97.638400000000004</c:v>
                </c:pt>
                <c:pt idx="267">
                  <c:v>97.748800000000003</c:v>
                </c:pt>
                <c:pt idx="268">
                  <c:v>97.861099999999993</c:v>
                </c:pt>
                <c:pt idx="269">
                  <c:v>97.856499999999997</c:v>
                </c:pt>
                <c:pt idx="270">
                  <c:v>97.842600000000004</c:v>
                </c:pt>
                <c:pt idx="271">
                  <c:v>97.928299999999993</c:v>
                </c:pt>
                <c:pt idx="272">
                  <c:v>97.897900000000007</c:v>
                </c:pt>
                <c:pt idx="273">
                  <c:v>97.86</c:v>
                </c:pt>
                <c:pt idx="274">
                  <c:v>97.821200000000005</c:v>
                </c:pt>
                <c:pt idx="275">
                  <c:v>97.786100000000005</c:v>
                </c:pt>
                <c:pt idx="276">
                  <c:v>97.753699999999995</c:v>
                </c:pt>
                <c:pt idx="277">
                  <c:v>97.736699999999999</c:v>
                </c:pt>
                <c:pt idx="278">
                  <c:v>97.729399999999998</c:v>
                </c:pt>
                <c:pt idx="279">
                  <c:v>97.726699999999994</c:v>
                </c:pt>
                <c:pt idx="280">
                  <c:v>97.619399999999999</c:v>
                </c:pt>
                <c:pt idx="281">
                  <c:v>97.62</c:v>
                </c:pt>
                <c:pt idx="282">
                  <c:v>97.632499999999993</c:v>
                </c:pt>
                <c:pt idx="283">
                  <c:v>97.653800000000004</c:v>
                </c:pt>
                <c:pt idx="284">
                  <c:v>97.680199999999999</c:v>
                </c:pt>
                <c:pt idx="285">
                  <c:v>97.710099999999997</c:v>
                </c:pt>
                <c:pt idx="286">
                  <c:v>97.738299999999995</c:v>
                </c:pt>
                <c:pt idx="287">
                  <c:v>97.761300000000006</c:v>
                </c:pt>
                <c:pt idx="288">
                  <c:v>97.882999999999996</c:v>
                </c:pt>
                <c:pt idx="289">
                  <c:v>97.998099999999994</c:v>
                </c:pt>
                <c:pt idx="290">
                  <c:v>97.998900000000006</c:v>
                </c:pt>
                <c:pt idx="291">
                  <c:v>97.995599999999996</c:v>
                </c:pt>
                <c:pt idx="292">
                  <c:v>97.984999999999999</c:v>
                </c:pt>
                <c:pt idx="293">
                  <c:v>97.968900000000005</c:v>
                </c:pt>
                <c:pt idx="294">
                  <c:v>98.168199999999999</c:v>
                </c:pt>
                <c:pt idx="295">
                  <c:v>98.157200000000003</c:v>
                </c:pt>
                <c:pt idx="296">
                  <c:v>98.149699999999996</c:v>
                </c:pt>
                <c:pt idx="297">
                  <c:v>98.147099999999995</c:v>
                </c:pt>
                <c:pt idx="298">
                  <c:v>98.037400000000005</c:v>
                </c:pt>
                <c:pt idx="299">
                  <c:v>98.038399999999996</c:v>
                </c:pt>
                <c:pt idx="300">
                  <c:v>98.264600000000002</c:v>
                </c:pt>
                <c:pt idx="301">
                  <c:v>98.176400000000001</c:v>
                </c:pt>
                <c:pt idx="302">
                  <c:v>98.191999999999993</c:v>
                </c:pt>
                <c:pt idx="303">
                  <c:v>98.207400000000007</c:v>
                </c:pt>
                <c:pt idx="304">
                  <c:v>98.214100000000002</c:v>
                </c:pt>
                <c:pt idx="305">
                  <c:v>98.216300000000004</c:v>
                </c:pt>
                <c:pt idx="306">
                  <c:v>98.105699999999999</c:v>
                </c:pt>
                <c:pt idx="307">
                  <c:v>97.9863</c:v>
                </c:pt>
                <c:pt idx="308">
                  <c:v>97.965699999999998</c:v>
                </c:pt>
                <c:pt idx="309">
                  <c:v>97.823899999999995</c:v>
                </c:pt>
                <c:pt idx="310">
                  <c:v>97.775999999999996</c:v>
                </c:pt>
                <c:pt idx="311">
                  <c:v>97.727000000000004</c:v>
                </c:pt>
                <c:pt idx="312">
                  <c:v>97.572199999999995</c:v>
                </c:pt>
                <c:pt idx="313">
                  <c:v>97.421199999999999</c:v>
                </c:pt>
                <c:pt idx="314">
                  <c:v>97.385000000000005</c:v>
                </c:pt>
                <c:pt idx="315">
                  <c:v>97.259299999999996</c:v>
                </c:pt>
                <c:pt idx="316">
                  <c:v>97.252700000000004</c:v>
                </c:pt>
                <c:pt idx="317">
                  <c:v>97.252300000000005</c:v>
                </c:pt>
                <c:pt idx="318">
                  <c:v>97.253799999999998</c:v>
                </c:pt>
                <c:pt idx="319">
                  <c:v>97.146900000000002</c:v>
                </c:pt>
                <c:pt idx="320">
                  <c:v>97.149799999999999</c:v>
                </c:pt>
                <c:pt idx="321">
                  <c:v>97.155299999999997</c:v>
                </c:pt>
                <c:pt idx="322">
                  <c:v>97.162499999999994</c:v>
                </c:pt>
                <c:pt idx="323">
                  <c:v>97.171300000000002</c:v>
                </c:pt>
                <c:pt idx="324">
                  <c:v>97.287099999999995</c:v>
                </c:pt>
                <c:pt idx="325">
                  <c:v>97.301100000000005</c:v>
                </c:pt>
                <c:pt idx="326">
                  <c:v>97.311199999999999</c:v>
                </c:pt>
                <c:pt idx="327">
                  <c:v>97.212400000000002</c:v>
                </c:pt>
                <c:pt idx="328">
                  <c:v>97.219200000000001</c:v>
                </c:pt>
                <c:pt idx="329">
                  <c:v>97.226399999999998</c:v>
                </c:pt>
                <c:pt idx="330">
                  <c:v>97.232299999999995</c:v>
                </c:pt>
                <c:pt idx="331">
                  <c:v>97.128399999999999</c:v>
                </c:pt>
                <c:pt idx="332">
                  <c:v>97.134200000000007</c:v>
                </c:pt>
                <c:pt idx="333">
                  <c:v>97.033799999999999</c:v>
                </c:pt>
                <c:pt idx="334">
                  <c:v>96.9345</c:v>
                </c:pt>
                <c:pt idx="335">
                  <c:v>96.9465</c:v>
                </c:pt>
                <c:pt idx="336">
                  <c:v>96.961399999999998</c:v>
                </c:pt>
                <c:pt idx="337">
                  <c:v>96.976900000000001</c:v>
                </c:pt>
                <c:pt idx="338">
                  <c:v>96.992699999999999</c:v>
                </c:pt>
                <c:pt idx="339">
                  <c:v>97.007900000000006</c:v>
                </c:pt>
                <c:pt idx="340">
                  <c:v>97.129900000000006</c:v>
                </c:pt>
                <c:pt idx="341">
                  <c:v>97.143000000000001</c:v>
                </c:pt>
                <c:pt idx="342">
                  <c:v>97.153199999999998</c:v>
                </c:pt>
                <c:pt idx="343">
                  <c:v>97.271199999999993</c:v>
                </c:pt>
                <c:pt idx="344">
                  <c:v>97.280299999999997</c:v>
                </c:pt>
                <c:pt idx="345">
                  <c:v>97.287199999999999</c:v>
                </c:pt>
                <c:pt idx="346">
                  <c:v>97.293099999999995</c:v>
                </c:pt>
                <c:pt idx="347">
                  <c:v>97.298000000000002</c:v>
                </c:pt>
                <c:pt idx="348">
                  <c:v>97.519599999999997</c:v>
                </c:pt>
                <c:pt idx="349">
                  <c:v>97.524600000000007</c:v>
                </c:pt>
                <c:pt idx="350">
                  <c:v>97.526200000000003</c:v>
                </c:pt>
                <c:pt idx="351">
                  <c:v>97.748900000000006</c:v>
                </c:pt>
                <c:pt idx="352">
                  <c:v>97.859200000000001</c:v>
                </c:pt>
                <c:pt idx="353">
                  <c:v>97.865300000000005</c:v>
                </c:pt>
                <c:pt idx="354">
                  <c:v>97.869799999999998</c:v>
                </c:pt>
                <c:pt idx="355">
                  <c:v>97.985799999999998</c:v>
                </c:pt>
                <c:pt idx="356">
                  <c:v>97.997</c:v>
                </c:pt>
                <c:pt idx="357">
                  <c:v>98.334699999999998</c:v>
                </c:pt>
                <c:pt idx="358">
                  <c:v>98.358999999999995</c:v>
                </c:pt>
                <c:pt idx="359">
                  <c:v>98.375500000000002</c:v>
                </c:pt>
                <c:pt idx="360">
                  <c:v>98.393199999999993</c:v>
                </c:pt>
                <c:pt idx="361">
                  <c:v>98.412599999999998</c:v>
                </c:pt>
                <c:pt idx="362">
                  <c:v>98.433000000000007</c:v>
                </c:pt>
                <c:pt idx="363">
                  <c:v>98.566400000000002</c:v>
                </c:pt>
                <c:pt idx="364">
                  <c:v>98.589299999999994</c:v>
                </c:pt>
                <c:pt idx="365">
                  <c:v>98.6126</c:v>
                </c:pt>
                <c:pt idx="366">
                  <c:v>98.416799999999995</c:v>
                </c:pt>
                <c:pt idx="367">
                  <c:v>98.332899999999995</c:v>
                </c:pt>
                <c:pt idx="368">
                  <c:v>98.3643</c:v>
                </c:pt>
                <c:pt idx="369">
                  <c:v>98.839799999999997</c:v>
                </c:pt>
                <c:pt idx="370">
                  <c:v>98.674199999999999</c:v>
                </c:pt>
                <c:pt idx="371">
                  <c:v>98.717600000000004</c:v>
                </c:pt>
                <c:pt idx="372">
                  <c:v>98.991600000000005</c:v>
                </c:pt>
                <c:pt idx="373">
                  <c:v>99.043300000000002</c:v>
                </c:pt>
                <c:pt idx="374">
                  <c:v>99.090599999999995</c:v>
                </c:pt>
                <c:pt idx="375">
                  <c:v>98.913899999999998</c:v>
                </c:pt>
                <c:pt idx="376">
                  <c:v>98.950299999999999</c:v>
                </c:pt>
                <c:pt idx="377">
                  <c:v>98.989599999999996</c:v>
                </c:pt>
                <c:pt idx="378">
                  <c:v>99.025000000000006</c:v>
                </c:pt>
                <c:pt idx="379">
                  <c:v>99.059100000000001</c:v>
                </c:pt>
                <c:pt idx="380">
                  <c:v>99.091200000000001</c:v>
                </c:pt>
                <c:pt idx="381">
                  <c:v>99.009799999999998</c:v>
                </c:pt>
                <c:pt idx="382">
                  <c:v>99.036299999999997</c:v>
                </c:pt>
                <c:pt idx="383">
                  <c:v>99.061999999999998</c:v>
                </c:pt>
                <c:pt idx="384">
                  <c:v>99.084400000000002</c:v>
                </c:pt>
                <c:pt idx="385">
                  <c:v>99.103499999999997</c:v>
                </c:pt>
                <c:pt idx="386">
                  <c:v>99.121600000000001</c:v>
                </c:pt>
                <c:pt idx="387">
                  <c:v>99.1387</c:v>
                </c:pt>
                <c:pt idx="388">
                  <c:v>99.156300000000002</c:v>
                </c:pt>
                <c:pt idx="389">
                  <c:v>99.176299999999998</c:v>
                </c:pt>
                <c:pt idx="390">
                  <c:v>99.085899999999995</c:v>
                </c:pt>
                <c:pt idx="391">
                  <c:v>98.995800000000003</c:v>
                </c:pt>
                <c:pt idx="392">
                  <c:v>99.018799999999999</c:v>
                </c:pt>
                <c:pt idx="393">
                  <c:v>99.040599999999998</c:v>
                </c:pt>
                <c:pt idx="394">
                  <c:v>98.837699999999998</c:v>
                </c:pt>
                <c:pt idx="395">
                  <c:v>98.846699999999998</c:v>
                </c:pt>
                <c:pt idx="396">
                  <c:v>98.851699999999994</c:v>
                </c:pt>
                <c:pt idx="397">
                  <c:v>98.852999999999994</c:v>
                </c:pt>
                <c:pt idx="398">
                  <c:v>98.852699999999999</c:v>
                </c:pt>
                <c:pt idx="399">
                  <c:v>98.736800000000002</c:v>
                </c:pt>
                <c:pt idx="400">
                  <c:v>98.838099999999997</c:v>
                </c:pt>
                <c:pt idx="401">
                  <c:v>98.823499999999996</c:v>
                </c:pt>
                <c:pt idx="402">
                  <c:v>98.580500000000001</c:v>
                </c:pt>
                <c:pt idx="403">
                  <c:v>98.447299999999998</c:v>
                </c:pt>
                <c:pt idx="404">
                  <c:v>98.416600000000003</c:v>
                </c:pt>
                <c:pt idx="405">
                  <c:v>98.386700000000005</c:v>
                </c:pt>
                <c:pt idx="406">
                  <c:v>98.354900000000001</c:v>
                </c:pt>
                <c:pt idx="407">
                  <c:v>98.320300000000003</c:v>
                </c:pt>
                <c:pt idx="408">
                  <c:v>98.282899999999998</c:v>
                </c:pt>
                <c:pt idx="409">
                  <c:v>98.244</c:v>
                </c:pt>
                <c:pt idx="410">
                  <c:v>98.204999999999998</c:v>
                </c:pt>
                <c:pt idx="411">
                  <c:v>98.166899999999998</c:v>
                </c:pt>
                <c:pt idx="412">
                  <c:v>98.130600000000001</c:v>
                </c:pt>
                <c:pt idx="413">
                  <c:v>98.099599999999995</c:v>
                </c:pt>
                <c:pt idx="414">
                  <c:v>98.182400000000001</c:v>
                </c:pt>
                <c:pt idx="415">
                  <c:v>98.168999999999997</c:v>
                </c:pt>
                <c:pt idx="416">
                  <c:v>98.163399999999996</c:v>
                </c:pt>
                <c:pt idx="417">
                  <c:v>98.271500000000003</c:v>
                </c:pt>
                <c:pt idx="418">
                  <c:v>98.273499999999999</c:v>
                </c:pt>
                <c:pt idx="419">
                  <c:v>98.277000000000001</c:v>
                </c:pt>
                <c:pt idx="420">
                  <c:v>98.393500000000003</c:v>
                </c:pt>
                <c:pt idx="421">
                  <c:v>98.513000000000005</c:v>
                </c:pt>
                <c:pt idx="422">
                  <c:v>98.518799999999999</c:v>
                </c:pt>
                <c:pt idx="423">
                  <c:v>98.520700000000005</c:v>
                </c:pt>
                <c:pt idx="424">
                  <c:v>98.5214</c:v>
                </c:pt>
                <c:pt idx="425">
                  <c:v>98.521600000000007</c:v>
                </c:pt>
                <c:pt idx="426">
                  <c:v>98.632099999999994</c:v>
                </c:pt>
                <c:pt idx="427">
                  <c:v>98.634699999999995</c:v>
                </c:pt>
                <c:pt idx="428">
                  <c:v>98.637799999999999</c:v>
                </c:pt>
                <c:pt idx="429">
                  <c:v>98.426299999999998</c:v>
                </c:pt>
                <c:pt idx="430">
                  <c:v>98.445999999999998</c:v>
                </c:pt>
                <c:pt idx="431">
                  <c:v>98.485699999999994</c:v>
                </c:pt>
                <c:pt idx="432">
                  <c:v>98.318100000000001</c:v>
                </c:pt>
                <c:pt idx="433">
                  <c:v>98.266499999999994</c:v>
                </c:pt>
                <c:pt idx="434">
                  <c:v>98.327500000000001</c:v>
                </c:pt>
                <c:pt idx="435">
                  <c:v>98.164000000000001</c:v>
                </c:pt>
                <c:pt idx="436">
                  <c:v>98.205399999999997</c:v>
                </c:pt>
                <c:pt idx="437">
                  <c:v>98.237099999999998</c:v>
                </c:pt>
                <c:pt idx="438">
                  <c:v>98.143299999999996</c:v>
                </c:pt>
                <c:pt idx="439">
                  <c:v>98.037899999999993</c:v>
                </c:pt>
                <c:pt idx="440">
                  <c:v>98.038600000000002</c:v>
                </c:pt>
                <c:pt idx="441">
                  <c:v>97.930899999999994</c:v>
                </c:pt>
                <c:pt idx="442">
                  <c:v>97.927199999999999</c:v>
                </c:pt>
                <c:pt idx="443">
                  <c:v>97.921599999999998</c:v>
                </c:pt>
                <c:pt idx="444">
                  <c:v>97.909400000000005</c:v>
                </c:pt>
                <c:pt idx="445">
                  <c:v>97.891599999999997</c:v>
                </c:pt>
                <c:pt idx="446">
                  <c:v>97.871899999999997</c:v>
                </c:pt>
                <c:pt idx="447">
                  <c:v>97.963099999999997</c:v>
                </c:pt>
                <c:pt idx="448">
                  <c:v>97.840599999999995</c:v>
                </c:pt>
                <c:pt idx="449">
                  <c:v>97.827699999999993</c:v>
                </c:pt>
                <c:pt idx="450">
                  <c:v>97.713899999999995</c:v>
                </c:pt>
                <c:pt idx="451">
                  <c:v>97.712900000000005</c:v>
                </c:pt>
                <c:pt idx="452">
                  <c:v>97.715299999999999</c:v>
                </c:pt>
                <c:pt idx="453">
                  <c:v>97.619</c:v>
                </c:pt>
                <c:pt idx="454">
                  <c:v>97.646100000000004</c:v>
                </c:pt>
                <c:pt idx="455">
                  <c:v>97.684100000000001</c:v>
                </c:pt>
                <c:pt idx="456">
                  <c:v>97.725800000000007</c:v>
                </c:pt>
                <c:pt idx="457">
                  <c:v>97.872900000000001</c:v>
                </c:pt>
                <c:pt idx="458">
                  <c:v>97.911900000000003</c:v>
                </c:pt>
                <c:pt idx="459">
                  <c:v>97.956000000000003</c:v>
                </c:pt>
                <c:pt idx="460">
                  <c:v>98.121099999999998</c:v>
                </c:pt>
                <c:pt idx="461">
                  <c:v>98.194599999999994</c:v>
                </c:pt>
                <c:pt idx="462">
                  <c:v>98.272300000000001</c:v>
                </c:pt>
                <c:pt idx="463">
                  <c:v>98.455699999999993</c:v>
                </c:pt>
                <c:pt idx="464">
                  <c:v>98.508600000000001</c:v>
                </c:pt>
                <c:pt idx="465">
                  <c:v>98.521500000000003</c:v>
                </c:pt>
                <c:pt idx="466">
                  <c:v>98.521500000000003</c:v>
                </c:pt>
                <c:pt idx="467">
                  <c:v>98.504300000000001</c:v>
                </c:pt>
                <c:pt idx="468">
                  <c:v>98.675299999999993</c:v>
                </c:pt>
                <c:pt idx="469">
                  <c:v>98.604200000000006</c:v>
                </c:pt>
                <c:pt idx="470">
                  <c:v>98.517399999999995</c:v>
                </c:pt>
                <c:pt idx="471">
                  <c:v>98.650700000000001</c:v>
                </c:pt>
                <c:pt idx="472">
                  <c:v>98.578000000000003</c:v>
                </c:pt>
                <c:pt idx="473">
                  <c:v>98.5244</c:v>
                </c:pt>
                <c:pt idx="474">
                  <c:v>98.507000000000005</c:v>
                </c:pt>
                <c:pt idx="475">
                  <c:v>98.504400000000004</c:v>
                </c:pt>
                <c:pt idx="476">
                  <c:v>98.509500000000003</c:v>
                </c:pt>
                <c:pt idx="477">
                  <c:v>98.528599999999997</c:v>
                </c:pt>
                <c:pt idx="478">
                  <c:v>98.5565</c:v>
                </c:pt>
                <c:pt idx="479">
                  <c:v>98.586600000000004</c:v>
                </c:pt>
                <c:pt idx="480">
                  <c:v>98.613699999999994</c:v>
                </c:pt>
                <c:pt idx="481">
                  <c:v>98.631200000000007</c:v>
                </c:pt>
                <c:pt idx="482">
                  <c:v>98.635199999999998</c:v>
                </c:pt>
                <c:pt idx="483">
                  <c:v>98.634699999999995</c:v>
                </c:pt>
                <c:pt idx="484">
                  <c:v>98.735399999999998</c:v>
                </c:pt>
                <c:pt idx="485">
                  <c:v>98.709299999999999</c:v>
                </c:pt>
                <c:pt idx="486">
                  <c:v>98.670299999999997</c:v>
                </c:pt>
                <c:pt idx="487">
                  <c:v>98.736599999999996</c:v>
                </c:pt>
                <c:pt idx="488">
                  <c:v>98.694400000000002</c:v>
                </c:pt>
                <c:pt idx="489">
                  <c:v>98.546999999999997</c:v>
                </c:pt>
                <c:pt idx="490">
                  <c:v>98.302599999999998</c:v>
                </c:pt>
                <c:pt idx="491">
                  <c:v>98.291700000000006</c:v>
                </c:pt>
                <c:pt idx="492">
                  <c:v>98.846699999999998</c:v>
                </c:pt>
                <c:pt idx="493">
                  <c:v>98.962100000000007</c:v>
                </c:pt>
                <c:pt idx="494">
                  <c:v>98.9726</c:v>
                </c:pt>
                <c:pt idx="495">
                  <c:v>98.987799999999993</c:v>
                </c:pt>
                <c:pt idx="496">
                  <c:v>99.007300000000001</c:v>
                </c:pt>
                <c:pt idx="497">
                  <c:v>99.029300000000006</c:v>
                </c:pt>
                <c:pt idx="498">
                  <c:v>99.052700000000002</c:v>
                </c:pt>
                <c:pt idx="499">
                  <c:v>98.963800000000006</c:v>
                </c:pt>
                <c:pt idx="500">
                  <c:v>98.985399999999998</c:v>
                </c:pt>
                <c:pt idx="501">
                  <c:v>98.784099999999995</c:v>
                </c:pt>
                <c:pt idx="502">
                  <c:v>98.908900000000003</c:v>
                </c:pt>
                <c:pt idx="503">
                  <c:v>98.9221</c:v>
                </c:pt>
                <c:pt idx="504">
                  <c:v>98.820599999999999</c:v>
                </c:pt>
                <c:pt idx="505">
                  <c:v>98.823599999999999</c:v>
                </c:pt>
                <c:pt idx="506">
                  <c:v>98.825400000000002</c:v>
                </c:pt>
                <c:pt idx="507">
                  <c:v>98.603800000000007</c:v>
                </c:pt>
                <c:pt idx="508">
                  <c:v>98.600999999999999</c:v>
                </c:pt>
                <c:pt idx="509">
                  <c:v>98.596900000000005</c:v>
                </c:pt>
                <c:pt idx="510">
                  <c:v>98.479100000000003</c:v>
                </c:pt>
                <c:pt idx="511">
                  <c:v>98.354500000000002</c:v>
                </c:pt>
                <c:pt idx="512">
                  <c:v>98.3352</c:v>
                </c:pt>
                <c:pt idx="513">
                  <c:v>98.205100000000002</c:v>
                </c:pt>
                <c:pt idx="514">
                  <c:v>98.072199999999995</c:v>
                </c:pt>
                <c:pt idx="515">
                  <c:v>98.052700000000002</c:v>
                </c:pt>
                <c:pt idx="516">
                  <c:v>98.151300000000006</c:v>
                </c:pt>
                <c:pt idx="517">
                  <c:v>98.259500000000003</c:v>
                </c:pt>
                <c:pt idx="518">
                  <c:v>98.26</c:v>
                </c:pt>
                <c:pt idx="519">
                  <c:v>98.374399999999994</c:v>
                </c:pt>
                <c:pt idx="520">
                  <c:v>98.387600000000006</c:v>
                </c:pt>
                <c:pt idx="521">
                  <c:v>98.402600000000007</c:v>
                </c:pt>
                <c:pt idx="522">
                  <c:v>98.418700000000001</c:v>
                </c:pt>
                <c:pt idx="523">
                  <c:v>98.434899999999999</c:v>
                </c:pt>
                <c:pt idx="524">
                  <c:v>98.451400000000007</c:v>
                </c:pt>
                <c:pt idx="525">
                  <c:v>98.470600000000005</c:v>
                </c:pt>
                <c:pt idx="526">
                  <c:v>98.4953</c:v>
                </c:pt>
                <c:pt idx="527">
                  <c:v>98.527900000000002</c:v>
                </c:pt>
                <c:pt idx="528">
                  <c:v>98.677800000000005</c:v>
                </c:pt>
                <c:pt idx="529">
                  <c:v>98.724999999999994</c:v>
                </c:pt>
                <c:pt idx="530">
                  <c:v>98.771699999999996</c:v>
                </c:pt>
                <c:pt idx="531">
                  <c:v>98.926400000000001</c:v>
                </c:pt>
                <c:pt idx="532">
                  <c:v>98.961699999999993</c:v>
                </c:pt>
                <c:pt idx="533">
                  <c:v>98.986400000000003</c:v>
                </c:pt>
                <c:pt idx="534">
                  <c:v>98.995199999999997</c:v>
                </c:pt>
                <c:pt idx="535">
                  <c:v>98.997399999999999</c:v>
                </c:pt>
                <c:pt idx="536">
                  <c:v>98.996799999999993</c:v>
                </c:pt>
                <c:pt idx="537">
                  <c:v>98.8797</c:v>
                </c:pt>
                <c:pt idx="538">
                  <c:v>98.861699999999999</c:v>
                </c:pt>
                <c:pt idx="539">
                  <c:v>98.834699999999998</c:v>
                </c:pt>
                <c:pt idx="540">
                  <c:v>98.909899999999993</c:v>
                </c:pt>
                <c:pt idx="541">
                  <c:v>98.979299999999995</c:v>
                </c:pt>
                <c:pt idx="542">
                  <c:v>98.933599999999998</c:v>
                </c:pt>
                <c:pt idx="543">
                  <c:v>98.886600000000001</c:v>
                </c:pt>
                <c:pt idx="544">
                  <c:v>98.847099999999998</c:v>
                </c:pt>
                <c:pt idx="545">
                  <c:v>98.819900000000004</c:v>
                </c:pt>
                <c:pt idx="546">
                  <c:v>98.811300000000003</c:v>
                </c:pt>
                <c:pt idx="547">
                  <c:v>98.698300000000003</c:v>
                </c:pt>
                <c:pt idx="548">
                  <c:v>98.704700000000003</c:v>
                </c:pt>
                <c:pt idx="549">
                  <c:v>98.725399999999993</c:v>
                </c:pt>
                <c:pt idx="550">
                  <c:v>98.758200000000002</c:v>
                </c:pt>
                <c:pt idx="551">
                  <c:v>98.798199999999994</c:v>
                </c:pt>
                <c:pt idx="552">
                  <c:v>98.730599999999995</c:v>
                </c:pt>
                <c:pt idx="553">
                  <c:v>98.773600000000002</c:v>
                </c:pt>
                <c:pt idx="554">
                  <c:v>98.816199999999995</c:v>
                </c:pt>
                <c:pt idx="555">
                  <c:v>98.967399999999998</c:v>
                </c:pt>
                <c:pt idx="556">
                  <c:v>99.003</c:v>
                </c:pt>
                <c:pt idx="557">
                  <c:v>99.030100000000004</c:v>
                </c:pt>
                <c:pt idx="558">
                  <c:v>99.150700000000001</c:v>
                </c:pt>
                <c:pt idx="559">
                  <c:v>99.153599999999997</c:v>
                </c:pt>
                <c:pt idx="560">
                  <c:v>99.150099999999995</c:v>
                </c:pt>
                <c:pt idx="561">
                  <c:v>99.132800000000003</c:v>
                </c:pt>
                <c:pt idx="562">
                  <c:v>99.095299999999995</c:v>
                </c:pt>
                <c:pt idx="563">
                  <c:v>99.043899999999994</c:v>
                </c:pt>
                <c:pt idx="564">
                  <c:v>99.094499999999996</c:v>
                </c:pt>
                <c:pt idx="565">
                  <c:v>99.141000000000005</c:v>
                </c:pt>
                <c:pt idx="566">
                  <c:v>99.075800000000001</c:v>
                </c:pt>
                <c:pt idx="567">
                  <c:v>99.017499999999998</c:v>
                </c:pt>
                <c:pt idx="568">
                  <c:v>98.859499999999997</c:v>
                </c:pt>
                <c:pt idx="569">
                  <c:v>98.829700000000003</c:v>
                </c:pt>
                <c:pt idx="570">
                  <c:v>98.821299999999994</c:v>
                </c:pt>
                <c:pt idx="571">
                  <c:v>98.820999999999998</c:v>
                </c:pt>
                <c:pt idx="572">
                  <c:v>98.831800000000001</c:v>
                </c:pt>
                <c:pt idx="573">
                  <c:v>98.748400000000004</c:v>
                </c:pt>
                <c:pt idx="574">
                  <c:v>98.678899999999999</c:v>
                </c:pt>
                <c:pt idx="575">
                  <c:v>98.730400000000003</c:v>
                </c:pt>
                <c:pt idx="576">
                  <c:v>98.787899999999993</c:v>
                </c:pt>
                <c:pt idx="577">
                  <c:v>98.733800000000002</c:v>
                </c:pt>
                <c:pt idx="578">
                  <c:v>98.784000000000006</c:v>
                </c:pt>
                <c:pt idx="579">
                  <c:v>98.827799999999996</c:v>
                </c:pt>
                <c:pt idx="580">
                  <c:v>98.737700000000004</c:v>
                </c:pt>
                <c:pt idx="581">
                  <c:v>98.742199999999997</c:v>
                </c:pt>
                <c:pt idx="582">
                  <c:v>98.739099999999993</c:v>
                </c:pt>
                <c:pt idx="583">
                  <c:v>98.714500000000001</c:v>
                </c:pt>
                <c:pt idx="584">
                  <c:v>98.656700000000001</c:v>
                </c:pt>
                <c:pt idx="585">
                  <c:v>98.469099999999997</c:v>
                </c:pt>
                <c:pt idx="586">
                  <c:v>98.381299999999996</c:v>
                </c:pt>
                <c:pt idx="587">
                  <c:v>98.3018</c:v>
                </c:pt>
                <c:pt idx="588">
                  <c:v>98.236599999999996</c:v>
                </c:pt>
                <c:pt idx="589">
                  <c:v>98.190399999999997</c:v>
                </c:pt>
                <c:pt idx="590">
                  <c:v>98.174300000000002</c:v>
                </c:pt>
                <c:pt idx="591">
                  <c:v>98.171599999999998</c:v>
                </c:pt>
                <c:pt idx="592">
                  <c:v>98.176299999999998</c:v>
                </c:pt>
                <c:pt idx="593">
                  <c:v>98.197199999999995</c:v>
                </c:pt>
                <c:pt idx="594">
                  <c:v>98.237700000000004</c:v>
                </c:pt>
                <c:pt idx="595">
                  <c:v>98.297399999999996</c:v>
                </c:pt>
                <c:pt idx="596">
                  <c:v>98.373999999999995</c:v>
                </c:pt>
                <c:pt idx="597">
                  <c:v>98.353499999999997</c:v>
                </c:pt>
                <c:pt idx="598">
                  <c:v>98.446600000000004</c:v>
                </c:pt>
                <c:pt idx="599">
                  <c:v>98.536699999999996</c:v>
                </c:pt>
                <c:pt idx="600">
                  <c:v>98.609899999999996</c:v>
                </c:pt>
                <c:pt idx="601">
                  <c:v>98.657700000000006</c:v>
                </c:pt>
                <c:pt idx="602">
                  <c:v>98.670500000000004</c:v>
                </c:pt>
                <c:pt idx="603">
                  <c:v>98.670400000000001</c:v>
                </c:pt>
                <c:pt idx="604">
                  <c:v>98.65</c:v>
                </c:pt>
                <c:pt idx="605">
                  <c:v>98.597899999999996</c:v>
                </c:pt>
                <c:pt idx="606">
                  <c:v>98.416600000000003</c:v>
                </c:pt>
                <c:pt idx="607">
                  <c:v>98.342799999999997</c:v>
                </c:pt>
                <c:pt idx="608">
                  <c:v>98.288499999999999</c:v>
                </c:pt>
                <c:pt idx="609">
                  <c:v>98.272199999999998</c:v>
                </c:pt>
                <c:pt idx="610">
                  <c:v>98.271799999999999</c:v>
                </c:pt>
                <c:pt idx="611">
                  <c:v>98.286900000000003</c:v>
                </c:pt>
                <c:pt idx="612">
                  <c:v>98.4358</c:v>
                </c:pt>
                <c:pt idx="613">
                  <c:v>98.484499999999997</c:v>
                </c:pt>
                <c:pt idx="614">
                  <c:v>98.528899999999993</c:v>
                </c:pt>
                <c:pt idx="615">
                  <c:v>98.675700000000006</c:v>
                </c:pt>
                <c:pt idx="616">
                  <c:v>98.711600000000004</c:v>
                </c:pt>
                <c:pt idx="617">
                  <c:v>98.750100000000003</c:v>
                </c:pt>
                <c:pt idx="618">
                  <c:v>98.802700000000002</c:v>
                </c:pt>
                <c:pt idx="619">
                  <c:v>98.872</c:v>
                </c:pt>
                <c:pt idx="620">
                  <c:v>98.951700000000002</c:v>
                </c:pt>
                <c:pt idx="621">
                  <c:v>99.034899999999993</c:v>
                </c:pt>
                <c:pt idx="622">
                  <c:v>99.111400000000003</c:v>
                </c:pt>
                <c:pt idx="623">
                  <c:v>99.171800000000005</c:v>
                </c:pt>
                <c:pt idx="624">
                  <c:v>99.088399999999993</c:v>
                </c:pt>
                <c:pt idx="625">
                  <c:v>99.094899999999996</c:v>
                </c:pt>
                <c:pt idx="626">
                  <c:v>99.095699999999994</c:v>
                </c:pt>
                <c:pt idx="627">
                  <c:v>99.087699999999998</c:v>
                </c:pt>
                <c:pt idx="628">
                  <c:v>99.181399999999996</c:v>
                </c:pt>
                <c:pt idx="629">
                  <c:v>99.163700000000006</c:v>
                </c:pt>
                <c:pt idx="630">
                  <c:v>99.150300000000001</c:v>
                </c:pt>
                <c:pt idx="631">
                  <c:v>99.035899999999998</c:v>
                </c:pt>
                <c:pt idx="632">
                  <c:v>99.036199999999994</c:v>
                </c:pt>
                <c:pt idx="633">
                  <c:v>99.045000000000002</c:v>
                </c:pt>
                <c:pt idx="634">
                  <c:v>99.070899999999995</c:v>
                </c:pt>
                <c:pt idx="635">
                  <c:v>99.115099999999998</c:v>
                </c:pt>
                <c:pt idx="636">
                  <c:v>99.285300000000007</c:v>
                </c:pt>
                <c:pt idx="637">
                  <c:v>99.470200000000006</c:v>
                </c:pt>
                <c:pt idx="638">
                  <c:v>99.5505</c:v>
                </c:pt>
                <c:pt idx="639">
                  <c:v>99.860699999999994</c:v>
                </c:pt>
                <c:pt idx="640">
                  <c:v>99.9499</c:v>
                </c:pt>
                <c:pt idx="641">
                  <c:v>100.0412</c:v>
                </c:pt>
                <c:pt idx="642">
                  <c:v>100.23990000000001</c:v>
                </c:pt>
                <c:pt idx="643">
                  <c:v>100.3246</c:v>
                </c:pt>
                <c:pt idx="644">
                  <c:v>100.4019</c:v>
                </c:pt>
                <c:pt idx="645">
                  <c:v>100.47199999999999</c:v>
                </c:pt>
                <c:pt idx="646">
                  <c:v>100.64700000000001</c:v>
                </c:pt>
                <c:pt idx="647">
                  <c:v>100.6974</c:v>
                </c:pt>
                <c:pt idx="648">
                  <c:v>100.7343</c:v>
                </c:pt>
                <c:pt idx="649">
                  <c:v>100.8612</c:v>
                </c:pt>
                <c:pt idx="650">
                  <c:v>100.86499999999999</c:v>
                </c:pt>
                <c:pt idx="651">
                  <c:v>100.8614</c:v>
                </c:pt>
                <c:pt idx="652">
                  <c:v>100.84059999999999</c:v>
                </c:pt>
                <c:pt idx="653">
                  <c:v>100.79689999999999</c:v>
                </c:pt>
                <c:pt idx="654">
                  <c:v>100.849</c:v>
                </c:pt>
                <c:pt idx="655">
                  <c:v>100.7784</c:v>
                </c:pt>
                <c:pt idx="656">
                  <c:v>100.70480000000001</c:v>
                </c:pt>
                <c:pt idx="657">
                  <c:v>100.6366</c:v>
                </c:pt>
                <c:pt idx="658">
                  <c:v>100.58329999999999</c:v>
                </c:pt>
                <c:pt idx="659">
                  <c:v>100.56270000000001</c:v>
                </c:pt>
                <c:pt idx="660">
                  <c:v>100.6724</c:v>
                </c:pt>
                <c:pt idx="661">
                  <c:v>100.79430000000001</c:v>
                </c:pt>
                <c:pt idx="662">
                  <c:v>100.8222</c:v>
                </c:pt>
                <c:pt idx="663">
                  <c:v>100.8689</c:v>
                </c:pt>
                <c:pt idx="664">
                  <c:v>100.92270000000001</c:v>
                </c:pt>
                <c:pt idx="665">
                  <c:v>100.9765</c:v>
                </c:pt>
                <c:pt idx="666">
                  <c:v>101.0235</c:v>
                </c:pt>
                <c:pt idx="667">
                  <c:v>101.0675</c:v>
                </c:pt>
                <c:pt idx="668">
                  <c:v>101.1069</c:v>
                </c:pt>
                <c:pt idx="669">
                  <c:v>101.1467</c:v>
                </c:pt>
                <c:pt idx="670">
                  <c:v>101.1897</c:v>
                </c:pt>
                <c:pt idx="671">
                  <c:v>101.23650000000001</c:v>
                </c:pt>
                <c:pt idx="672">
                  <c:v>101.1709</c:v>
                </c:pt>
                <c:pt idx="673">
                  <c:v>101.2174</c:v>
                </c:pt>
                <c:pt idx="674">
                  <c:v>101.2619</c:v>
                </c:pt>
                <c:pt idx="675">
                  <c:v>101.3005</c:v>
                </c:pt>
                <c:pt idx="676">
                  <c:v>101.33069999999999</c:v>
                </c:pt>
                <c:pt idx="677">
                  <c:v>101.3506</c:v>
                </c:pt>
                <c:pt idx="678">
                  <c:v>101.3601</c:v>
                </c:pt>
                <c:pt idx="679">
                  <c:v>101.47969999999999</c:v>
                </c:pt>
                <c:pt idx="680">
                  <c:v>101.4901</c:v>
                </c:pt>
                <c:pt idx="681">
                  <c:v>101.39490000000001</c:v>
                </c:pt>
                <c:pt idx="682">
                  <c:v>101.42829999999999</c:v>
                </c:pt>
                <c:pt idx="683">
                  <c:v>101.4789</c:v>
                </c:pt>
                <c:pt idx="684">
                  <c:v>101.65130000000001</c:v>
                </c:pt>
                <c:pt idx="685">
                  <c:v>101.8249</c:v>
                </c:pt>
                <c:pt idx="686">
                  <c:v>101.8768</c:v>
                </c:pt>
                <c:pt idx="687">
                  <c:v>101.916</c:v>
                </c:pt>
                <c:pt idx="688">
                  <c:v>101.9457</c:v>
                </c:pt>
                <c:pt idx="689">
                  <c:v>101.96810000000001</c:v>
                </c:pt>
                <c:pt idx="690">
                  <c:v>101.98739999999999</c:v>
                </c:pt>
                <c:pt idx="691">
                  <c:v>102.0069</c:v>
                </c:pt>
                <c:pt idx="692">
                  <c:v>102.02549999999999</c:v>
                </c:pt>
                <c:pt idx="693">
                  <c:v>102.1564</c:v>
                </c:pt>
                <c:pt idx="694">
                  <c:v>102.047</c:v>
                </c:pt>
                <c:pt idx="695">
                  <c:v>102.0457</c:v>
                </c:pt>
                <c:pt idx="696">
                  <c:v>102.0364</c:v>
                </c:pt>
                <c:pt idx="697">
                  <c:v>102.00920000000001</c:v>
                </c:pt>
                <c:pt idx="698">
                  <c:v>101.96469999999999</c:v>
                </c:pt>
                <c:pt idx="699">
                  <c:v>101.79559999999999</c:v>
                </c:pt>
                <c:pt idx="700">
                  <c:v>101.6198</c:v>
                </c:pt>
                <c:pt idx="701">
                  <c:v>101.56610000000001</c:v>
                </c:pt>
                <c:pt idx="702">
                  <c:v>101.4084</c:v>
                </c:pt>
                <c:pt idx="703">
                  <c:v>101.3749</c:v>
                </c:pt>
                <c:pt idx="704">
                  <c:v>101.3631</c:v>
                </c:pt>
                <c:pt idx="705">
                  <c:v>101.12869999999999</c:v>
                </c:pt>
                <c:pt idx="706">
                  <c:v>101.0128</c:v>
                </c:pt>
                <c:pt idx="707">
                  <c:v>101.0136</c:v>
                </c:pt>
                <c:pt idx="708">
                  <c:v>100.902</c:v>
                </c:pt>
                <c:pt idx="709">
                  <c:v>100.9033</c:v>
                </c:pt>
                <c:pt idx="710">
                  <c:v>100.90349999999999</c:v>
                </c:pt>
                <c:pt idx="711">
                  <c:v>100.7891</c:v>
                </c:pt>
                <c:pt idx="712">
                  <c:v>100.7902</c:v>
                </c:pt>
                <c:pt idx="713">
                  <c:v>100.7954</c:v>
                </c:pt>
                <c:pt idx="714">
                  <c:v>100.691</c:v>
                </c:pt>
                <c:pt idx="715">
                  <c:v>100.5903</c:v>
                </c:pt>
                <c:pt idx="716">
                  <c:v>100.6033</c:v>
                </c:pt>
                <c:pt idx="717">
                  <c:v>100.50360000000001</c:v>
                </c:pt>
                <c:pt idx="718">
                  <c:v>100.5104</c:v>
                </c:pt>
                <c:pt idx="719">
                  <c:v>100.5098</c:v>
                </c:pt>
                <c:pt idx="720">
                  <c:v>100.27970000000001</c:v>
                </c:pt>
                <c:pt idx="721">
                  <c:v>100.268</c:v>
                </c:pt>
                <c:pt idx="722">
                  <c:v>100.24299999999999</c:v>
                </c:pt>
                <c:pt idx="723">
                  <c:v>100.0913</c:v>
                </c:pt>
                <c:pt idx="724">
                  <c:v>100.0397</c:v>
                </c:pt>
                <c:pt idx="725">
                  <c:v>99.981700000000004</c:v>
                </c:pt>
                <c:pt idx="726">
                  <c:v>99.918800000000005</c:v>
                </c:pt>
                <c:pt idx="727">
                  <c:v>99.746200000000002</c:v>
                </c:pt>
                <c:pt idx="728">
                  <c:v>99.682699999999997</c:v>
                </c:pt>
                <c:pt idx="729">
                  <c:v>99.515500000000003</c:v>
                </c:pt>
                <c:pt idx="730">
                  <c:v>99.464799999999997</c:v>
                </c:pt>
                <c:pt idx="731">
                  <c:v>99.424099999999996</c:v>
                </c:pt>
                <c:pt idx="732">
                  <c:v>99.392499999999998</c:v>
                </c:pt>
                <c:pt idx="733">
                  <c:v>99.369100000000003</c:v>
                </c:pt>
                <c:pt idx="734">
                  <c:v>99.355800000000002</c:v>
                </c:pt>
                <c:pt idx="735">
                  <c:v>99.3506</c:v>
                </c:pt>
                <c:pt idx="736">
                  <c:v>99.3489</c:v>
                </c:pt>
                <c:pt idx="737">
                  <c:v>99.348600000000005</c:v>
                </c:pt>
                <c:pt idx="738">
                  <c:v>99.238900000000001</c:v>
                </c:pt>
                <c:pt idx="739">
                  <c:v>99.13</c:v>
                </c:pt>
                <c:pt idx="740">
                  <c:v>99.133799999999994</c:v>
                </c:pt>
                <c:pt idx="741">
                  <c:v>99.1434</c:v>
                </c:pt>
                <c:pt idx="742">
                  <c:v>99.046300000000002</c:v>
                </c:pt>
                <c:pt idx="743">
                  <c:v>99.060599999999994</c:v>
                </c:pt>
                <c:pt idx="744">
                  <c:v>98.965800000000002</c:v>
                </c:pt>
                <c:pt idx="745">
                  <c:v>98.979200000000006</c:v>
                </c:pt>
                <c:pt idx="746">
                  <c:v>98.985699999999994</c:v>
                </c:pt>
                <c:pt idx="747">
                  <c:v>98.877300000000005</c:v>
                </c:pt>
                <c:pt idx="748">
                  <c:v>98.876499999999993</c:v>
                </c:pt>
                <c:pt idx="749">
                  <c:v>98.871099999999998</c:v>
                </c:pt>
                <c:pt idx="750">
                  <c:v>98.748400000000004</c:v>
                </c:pt>
                <c:pt idx="751">
                  <c:v>98.721699999999998</c:v>
                </c:pt>
                <c:pt idx="752">
                  <c:v>98.688400000000001</c:v>
                </c:pt>
                <c:pt idx="753">
                  <c:v>98.648300000000006</c:v>
                </c:pt>
                <c:pt idx="754">
                  <c:v>98.490099999999998</c:v>
                </c:pt>
                <c:pt idx="755">
                  <c:v>98.431700000000006</c:v>
                </c:pt>
                <c:pt idx="756">
                  <c:v>98.471900000000005</c:v>
                </c:pt>
                <c:pt idx="757">
                  <c:v>98.505899999999997</c:v>
                </c:pt>
                <c:pt idx="758">
                  <c:v>98.424300000000002</c:v>
                </c:pt>
                <c:pt idx="759">
                  <c:v>98.4482</c:v>
                </c:pt>
                <c:pt idx="760">
                  <c:v>98.366200000000006</c:v>
                </c:pt>
                <c:pt idx="761">
                  <c:v>98.291799999999995</c:v>
                </c:pt>
                <c:pt idx="762">
                  <c:v>98.334299999999999</c:v>
                </c:pt>
                <c:pt idx="763">
                  <c:v>98.282499999999999</c:v>
                </c:pt>
                <c:pt idx="764">
                  <c:v>98.241299999999995</c:v>
                </c:pt>
                <c:pt idx="765">
                  <c:v>98.100499999999997</c:v>
                </c:pt>
                <c:pt idx="766">
                  <c:v>98.077799999999996</c:v>
                </c:pt>
                <c:pt idx="767">
                  <c:v>98.061000000000007</c:v>
                </c:pt>
                <c:pt idx="768">
                  <c:v>98.052599999999998</c:v>
                </c:pt>
                <c:pt idx="769">
                  <c:v>98.05</c:v>
                </c:pt>
                <c:pt idx="770">
                  <c:v>98.049700000000001</c:v>
                </c:pt>
                <c:pt idx="771">
                  <c:v>98.051599999999993</c:v>
                </c:pt>
                <c:pt idx="772">
                  <c:v>98.058400000000006</c:v>
                </c:pt>
                <c:pt idx="773">
                  <c:v>98.069599999999994</c:v>
                </c:pt>
                <c:pt idx="774">
                  <c:v>98.081599999999995</c:v>
                </c:pt>
                <c:pt idx="775">
                  <c:v>98.0899</c:v>
                </c:pt>
                <c:pt idx="776">
                  <c:v>98.091800000000006</c:v>
                </c:pt>
                <c:pt idx="777">
                  <c:v>97.981999999999999</c:v>
                </c:pt>
                <c:pt idx="778">
                  <c:v>97.970100000000002</c:v>
                </c:pt>
                <c:pt idx="779">
                  <c:v>97.944500000000005</c:v>
                </c:pt>
                <c:pt idx="780">
                  <c:v>98.011899999999997</c:v>
                </c:pt>
                <c:pt idx="781">
                  <c:v>97.962400000000002</c:v>
                </c:pt>
                <c:pt idx="782">
                  <c:v>97.907700000000006</c:v>
                </c:pt>
                <c:pt idx="783">
                  <c:v>97.963499999999996</c:v>
                </c:pt>
                <c:pt idx="784">
                  <c:v>97.917100000000005</c:v>
                </c:pt>
                <c:pt idx="785">
                  <c:v>97.8767</c:v>
                </c:pt>
                <c:pt idx="786">
                  <c:v>97.847099999999998</c:v>
                </c:pt>
                <c:pt idx="787">
                  <c:v>97.8262</c:v>
                </c:pt>
                <c:pt idx="788">
                  <c:v>97.815200000000004</c:v>
                </c:pt>
                <c:pt idx="789">
                  <c:v>97.812700000000007</c:v>
                </c:pt>
                <c:pt idx="790">
                  <c:v>97.706500000000005</c:v>
                </c:pt>
                <c:pt idx="791">
                  <c:v>97.708299999999994</c:v>
                </c:pt>
                <c:pt idx="792">
                  <c:v>97.718800000000002</c:v>
                </c:pt>
                <c:pt idx="793">
                  <c:v>97.737099999999998</c:v>
                </c:pt>
                <c:pt idx="794">
                  <c:v>97.762600000000006</c:v>
                </c:pt>
                <c:pt idx="795">
                  <c:v>97.7928</c:v>
                </c:pt>
                <c:pt idx="796">
                  <c:v>97.824799999999996</c:v>
                </c:pt>
                <c:pt idx="797">
                  <c:v>97.856200000000001</c:v>
                </c:pt>
                <c:pt idx="798">
                  <c:v>97.882800000000003</c:v>
                </c:pt>
                <c:pt idx="799">
                  <c:v>97.902199999999993</c:v>
                </c:pt>
                <c:pt idx="800">
                  <c:v>97.909700000000001</c:v>
                </c:pt>
                <c:pt idx="801">
                  <c:v>97.912000000000006</c:v>
                </c:pt>
                <c:pt idx="802">
                  <c:v>98.020200000000003</c:v>
                </c:pt>
                <c:pt idx="803">
                  <c:v>98.022300000000001</c:v>
                </c:pt>
                <c:pt idx="804">
                  <c:v>98.132499999999993</c:v>
                </c:pt>
                <c:pt idx="805">
                  <c:v>98.245000000000005</c:v>
                </c:pt>
                <c:pt idx="806">
                  <c:v>98.259600000000006</c:v>
                </c:pt>
                <c:pt idx="807">
                  <c:v>98.287099999999995</c:v>
                </c:pt>
                <c:pt idx="808">
                  <c:v>98.330200000000005</c:v>
                </c:pt>
                <c:pt idx="809">
                  <c:v>98.385300000000001</c:v>
                </c:pt>
                <c:pt idx="810">
                  <c:v>98.555199999999999</c:v>
                </c:pt>
                <c:pt idx="811">
                  <c:v>98.733900000000006</c:v>
                </c:pt>
                <c:pt idx="812">
                  <c:v>98.802199999999999</c:v>
                </c:pt>
                <c:pt idx="813">
                  <c:v>98.873800000000003</c:v>
                </c:pt>
                <c:pt idx="814">
                  <c:v>98.835599999999999</c:v>
                </c:pt>
                <c:pt idx="815">
                  <c:v>98.907399999999996</c:v>
                </c:pt>
                <c:pt idx="816">
                  <c:v>98.982600000000005</c:v>
                </c:pt>
                <c:pt idx="817">
                  <c:v>99.061599999999999</c:v>
                </c:pt>
                <c:pt idx="818">
                  <c:v>99.141800000000003</c:v>
                </c:pt>
                <c:pt idx="819">
                  <c:v>99.331500000000005</c:v>
                </c:pt>
                <c:pt idx="820">
                  <c:v>99.513000000000005</c:v>
                </c:pt>
                <c:pt idx="821">
                  <c:v>99.579099999999997</c:v>
                </c:pt>
                <c:pt idx="822">
                  <c:v>99.631900000000002</c:v>
                </c:pt>
                <c:pt idx="823">
                  <c:v>99.66</c:v>
                </c:pt>
                <c:pt idx="824">
                  <c:v>99.668099999999995</c:v>
                </c:pt>
                <c:pt idx="825">
                  <c:v>99.780299999999997</c:v>
                </c:pt>
                <c:pt idx="826">
                  <c:v>99.771799999999999</c:v>
                </c:pt>
                <c:pt idx="827">
                  <c:v>99.742999999999995</c:v>
                </c:pt>
                <c:pt idx="828">
                  <c:v>100.029</c:v>
                </c:pt>
                <c:pt idx="829">
                  <c:v>100.07689999999999</c:v>
                </c:pt>
                <c:pt idx="830">
                  <c:v>100.0081</c:v>
                </c:pt>
                <c:pt idx="831">
                  <c:v>100.0547</c:v>
                </c:pt>
                <c:pt idx="832">
                  <c:v>100.0017</c:v>
                </c:pt>
                <c:pt idx="833">
                  <c:v>99.962599999999995</c:v>
                </c:pt>
                <c:pt idx="834">
                  <c:v>99.947400000000002</c:v>
                </c:pt>
                <c:pt idx="835">
                  <c:v>99.832099999999997</c:v>
                </c:pt>
                <c:pt idx="836">
                  <c:v>99.834299999999999</c:v>
                </c:pt>
                <c:pt idx="837">
                  <c:v>99.739099999999993</c:v>
                </c:pt>
                <c:pt idx="838">
                  <c:v>99.772000000000006</c:v>
                </c:pt>
                <c:pt idx="839">
                  <c:v>99.816199999999995</c:v>
                </c:pt>
                <c:pt idx="840">
                  <c:v>99.867800000000003</c:v>
                </c:pt>
                <c:pt idx="841">
                  <c:v>99.926299999999998</c:v>
                </c:pt>
                <c:pt idx="842">
                  <c:v>99.988900000000001</c:v>
                </c:pt>
                <c:pt idx="843">
                  <c:v>99.942099999999996</c:v>
                </c:pt>
                <c:pt idx="844">
                  <c:v>100.0046</c:v>
                </c:pt>
                <c:pt idx="845">
                  <c:v>100.0656</c:v>
                </c:pt>
                <c:pt idx="846">
                  <c:v>100.2304</c:v>
                </c:pt>
                <c:pt idx="847">
                  <c:v>100.161</c:v>
                </c:pt>
                <c:pt idx="848">
                  <c:v>100.1746</c:v>
                </c:pt>
                <c:pt idx="849">
                  <c:v>100.1771</c:v>
                </c:pt>
                <c:pt idx="850">
                  <c:v>100.0581</c:v>
                </c:pt>
                <c:pt idx="851">
                  <c:v>100.02670000000001</c:v>
                </c:pt>
                <c:pt idx="852">
                  <c:v>99.967799999999997</c:v>
                </c:pt>
                <c:pt idx="853">
                  <c:v>99.999200000000002</c:v>
                </c:pt>
                <c:pt idx="854">
                  <c:v>99.906700000000001</c:v>
                </c:pt>
                <c:pt idx="855">
                  <c:v>99.807199999999995</c:v>
                </c:pt>
                <c:pt idx="856">
                  <c:v>99.707800000000006</c:v>
                </c:pt>
                <c:pt idx="857">
                  <c:v>99.614900000000006</c:v>
                </c:pt>
                <c:pt idx="858">
                  <c:v>99.533100000000005</c:v>
                </c:pt>
                <c:pt idx="859">
                  <c:v>99.467699999999994</c:v>
                </c:pt>
                <c:pt idx="860">
                  <c:v>99.419200000000004</c:v>
                </c:pt>
                <c:pt idx="861">
                  <c:v>99.396699999999996</c:v>
                </c:pt>
                <c:pt idx="862">
                  <c:v>99.391999999999996</c:v>
                </c:pt>
                <c:pt idx="863">
                  <c:v>99.394099999999995</c:v>
                </c:pt>
                <c:pt idx="864">
                  <c:v>99.406599999999997</c:v>
                </c:pt>
                <c:pt idx="865">
                  <c:v>99.434799999999996</c:v>
                </c:pt>
                <c:pt idx="866">
                  <c:v>99.478300000000004</c:v>
                </c:pt>
                <c:pt idx="867">
                  <c:v>99.533299999999997</c:v>
                </c:pt>
                <c:pt idx="868">
                  <c:v>99.592799999999997</c:v>
                </c:pt>
                <c:pt idx="869">
                  <c:v>99.655799999999999</c:v>
                </c:pt>
                <c:pt idx="870">
                  <c:v>99.717299999999994</c:v>
                </c:pt>
                <c:pt idx="871">
                  <c:v>99.772999999999996</c:v>
                </c:pt>
                <c:pt idx="872">
                  <c:v>99.823400000000007</c:v>
                </c:pt>
                <c:pt idx="873">
                  <c:v>99.753799999999998</c:v>
                </c:pt>
                <c:pt idx="874">
                  <c:v>99.896100000000004</c:v>
                </c:pt>
                <c:pt idx="875">
                  <c:v>99.9161</c:v>
                </c:pt>
                <c:pt idx="876">
                  <c:v>99.924099999999996</c:v>
                </c:pt>
                <c:pt idx="877">
                  <c:v>100.03749999999999</c:v>
                </c:pt>
                <c:pt idx="878">
                  <c:v>100.0398</c:v>
                </c:pt>
                <c:pt idx="879">
                  <c:v>100.25830000000001</c:v>
                </c:pt>
                <c:pt idx="880">
                  <c:v>100.2544</c:v>
                </c:pt>
                <c:pt idx="881">
                  <c:v>100.2453</c:v>
                </c:pt>
                <c:pt idx="882">
                  <c:v>100.34950000000001</c:v>
                </c:pt>
                <c:pt idx="883">
                  <c:v>100.34739999999999</c:v>
                </c:pt>
                <c:pt idx="884">
                  <c:v>100.34739999999999</c:v>
                </c:pt>
                <c:pt idx="885">
                  <c:v>100.4624</c:v>
                </c:pt>
                <c:pt idx="886">
                  <c:v>100.47069999999999</c:v>
                </c:pt>
                <c:pt idx="887">
                  <c:v>100.48569999999999</c:v>
                </c:pt>
                <c:pt idx="888">
                  <c:v>100.6189</c:v>
                </c:pt>
                <c:pt idx="889">
                  <c:v>100.65089999999999</c:v>
                </c:pt>
                <c:pt idx="890">
                  <c:v>100.68510000000001</c:v>
                </c:pt>
                <c:pt idx="891">
                  <c:v>100.72239999999999</c:v>
                </c:pt>
                <c:pt idx="892">
                  <c:v>100.65179999999999</c:v>
                </c:pt>
                <c:pt idx="893">
                  <c:v>100.69459999999999</c:v>
                </c:pt>
                <c:pt idx="894">
                  <c:v>100.6289</c:v>
                </c:pt>
                <c:pt idx="895">
                  <c:v>100.67740000000001</c:v>
                </c:pt>
                <c:pt idx="896">
                  <c:v>100.72669999999999</c:v>
                </c:pt>
                <c:pt idx="897">
                  <c:v>100.8865</c:v>
                </c:pt>
                <c:pt idx="898">
                  <c:v>100.931</c:v>
                </c:pt>
                <c:pt idx="899">
                  <c:v>100.9676</c:v>
                </c:pt>
                <c:pt idx="900">
                  <c:v>100.8849</c:v>
                </c:pt>
                <c:pt idx="901">
                  <c:v>100.9055</c:v>
                </c:pt>
                <c:pt idx="902">
                  <c:v>100.91670000000001</c:v>
                </c:pt>
                <c:pt idx="903">
                  <c:v>100.9204</c:v>
                </c:pt>
                <c:pt idx="904">
                  <c:v>100.9208</c:v>
                </c:pt>
                <c:pt idx="905">
                  <c:v>100.9183</c:v>
                </c:pt>
                <c:pt idx="906">
                  <c:v>100.797</c:v>
                </c:pt>
                <c:pt idx="907">
                  <c:v>100.8879</c:v>
                </c:pt>
                <c:pt idx="908">
                  <c:v>100.85899999999999</c:v>
                </c:pt>
                <c:pt idx="909">
                  <c:v>100.7111</c:v>
                </c:pt>
                <c:pt idx="910">
                  <c:v>100.6621</c:v>
                </c:pt>
                <c:pt idx="911">
                  <c:v>100.61109999999999</c:v>
                </c:pt>
                <c:pt idx="912">
                  <c:v>100.4448</c:v>
                </c:pt>
                <c:pt idx="913">
                  <c:v>100.50109999999999</c:v>
                </c:pt>
                <c:pt idx="914">
                  <c:v>100.4496</c:v>
                </c:pt>
                <c:pt idx="915">
                  <c:v>100.28740000000001</c:v>
                </c:pt>
                <c:pt idx="916">
                  <c:v>100.2405</c:v>
                </c:pt>
                <c:pt idx="917">
                  <c:v>100.20229999999999</c:v>
                </c:pt>
                <c:pt idx="918">
                  <c:v>100.184</c:v>
                </c:pt>
                <c:pt idx="919">
                  <c:v>100.065</c:v>
                </c:pt>
                <c:pt idx="920">
                  <c:v>100.06189999999999</c:v>
                </c:pt>
                <c:pt idx="921">
                  <c:v>99.952799999999996</c:v>
                </c:pt>
                <c:pt idx="922">
                  <c:v>99.958200000000005</c:v>
                </c:pt>
                <c:pt idx="923">
                  <c:v>99.976699999999994</c:v>
                </c:pt>
                <c:pt idx="924">
                  <c:v>99.893699999999995</c:v>
                </c:pt>
                <c:pt idx="925">
                  <c:v>99.924099999999996</c:v>
                </c:pt>
                <c:pt idx="926">
                  <c:v>99.959900000000005</c:v>
                </c:pt>
                <c:pt idx="927">
                  <c:v>99.887799999999999</c:v>
                </c:pt>
                <c:pt idx="928">
                  <c:v>99.924300000000002</c:v>
                </c:pt>
                <c:pt idx="929">
                  <c:v>99.962599999999995</c:v>
                </c:pt>
                <c:pt idx="930">
                  <c:v>99.891300000000001</c:v>
                </c:pt>
                <c:pt idx="931">
                  <c:v>99.817899999999995</c:v>
                </c:pt>
                <c:pt idx="932">
                  <c:v>99.8566</c:v>
                </c:pt>
                <c:pt idx="933">
                  <c:v>99.893799999999999</c:v>
                </c:pt>
                <c:pt idx="934">
                  <c:v>99.930899999999994</c:v>
                </c:pt>
                <c:pt idx="935">
                  <c:v>99.963700000000003</c:v>
                </c:pt>
                <c:pt idx="936">
                  <c:v>99.882599999999996</c:v>
                </c:pt>
                <c:pt idx="937">
                  <c:v>99.906700000000001</c:v>
                </c:pt>
                <c:pt idx="938">
                  <c:v>99.921899999999994</c:v>
                </c:pt>
                <c:pt idx="939">
                  <c:v>99.928700000000006</c:v>
                </c:pt>
                <c:pt idx="940">
                  <c:v>100.0427</c:v>
                </c:pt>
                <c:pt idx="941">
                  <c:v>100.04430000000001</c:v>
                </c:pt>
                <c:pt idx="942">
                  <c:v>100.0442</c:v>
                </c:pt>
                <c:pt idx="943">
                  <c:v>99.931700000000006</c:v>
                </c:pt>
                <c:pt idx="944">
                  <c:v>99.930899999999994</c:v>
                </c:pt>
                <c:pt idx="945">
                  <c:v>99.931100000000001</c:v>
                </c:pt>
                <c:pt idx="946">
                  <c:v>99.932500000000005</c:v>
                </c:pt>
                <c:pt idx="947">
                  <c:v>99.936499999999995</c:v>
                </c:pt>
                <c:pt idx="948">
                  <c:v>100.05500000000001</c:v>
                </c:pt>
                <c:pt idx="949">
                  <c:v>100.0639</c:v>
                </c:pt>
                <c:pt idx="950">
                  <c:v>100.0748</c:v>
                </c:pt>
                <c:pt idx="951">
                  <c:v>100.20180000000001</c:v>
                </c:pt>
                <c:pt idx="952">
                  <c:v>100.3353</c:v>
                </c:pt>
                <c:pt idx="953">
                  <c:v>100.36750000000001</c:v>
                </c:pt>
                <c:pt idx="954">
                  <c:v>100.4081</c:v>
                </c:pt>
                <c:pt idx="955">
                  <c:v>100.45740000000001</c:v>
                </c:pt>
                <c:pt idx="956">
                  <c:v>100.5108</c:v>
                </c:pt>
                <c:pt idx="957">
                  <c:v>100.5608</c:v>
                </c:pt>
                <c:pt idx="958">
                  <c:v>100.6033</c:v>
                </c:pt>
                <c:pt idx="959">
                  <c:v>100.6206</c:v>
                </c:pt>
                <c:pt idx="960">
                  <c:v>100.7364</c:v>
                </c:pt>
                <c:pt idx="961">
                  <c:v>100.7371</c:v>
                </c:pt>
                <c:pt idx="962">
                  <c:v>100.72199999999999</c:v>
                </c:pt>
                <c:pt idx="963">
                  <c:v>100.79689999999999</c:v>
                </c:pt>
                <c:pt idx="964">
                  <c:v>100.7392</c:v>
                </c:pt>
                <c:pt idx="965">
                  <c:v>100.6666</c:v>
                </c:pt>
                <c:pt idx="966">
                  <c:v>100.5839</c:v>
                </c:pt>
                <c:pt idx="967">
                  <c:v>100.6129</c:v>
                </c:pt>
                <c:pt idx="968">
                  <c:v>100.53789999999999</c:v>
                </c:pt>
                <c:pt idx="969">
                  <c:v>100.361</c:v>
                </c:pt>
                <c:pt idx="970">
                  <c:v>100.3325</c:v>
                </c:pt>
                <c:pt idx="971">
                  <c:v>100.32470000000001</c:v>
                </c:pt>
                <c:pt idx="972">
                  <c:v>100.43689999999999</c:v>
                </c:pt>
                <c:pt idx="973">
                  <c:v>100.56310000000001</c:v>
                </c:pt>
                <c:pt idx="974">
                  <c:v>100.587</c:v>
                </c:pt>
                <c:pt idx="975">
                  <c:v>100.7261</c:v>
                </c:pt>
                <c:pt idx="976">
                  <c:v>100.8588</c:v>
                </c:pt>
                <c:pt idx="977">
                  <c:v>100.86750000000001</c:v>
                </c:pt>
                <c:pt idx="978">
                  <c:v>100.7539</c:v>
                </c:pt>
                <c:pt idx="979">
                  <c:v>100.747</c:v>
                </c:pt>
                <c:pt idx="980">
                  <c:v>100.72</c:v>
                </c:pt>
                <c:pt idx="981">
                  <c:v>100.6669</c:v>
                </c:pt>
                <c:pt idx="982">
                  <c:v>100.59220000000001</c:v>
                </c:pt>
                <c:pt idx="983">
                  <c:v>100.5099</c:v>
                </c:pt>
                <c:pt idx="984">
                  <c:v>100.43519999999999</c:v>
                </c:pt>
                <c:pt idx="985">
                  <c:v>100.3814</c:v>
                </c:pt>
                <c:pt idx="986">
                  <c:v>100.36660000000001</c:v>
                </c:pt>
                <c:pt idx="987">
                  <c:v>100.36539999999999</c:v>
                </c:pt>
                <c:pt idx="988">
                  <c:v>100.48950000000001</c:v>
                </c:pt>
                <c:pt idx="989">
                  <c:v>100.5218</c:v>
                </c:pt>
                <c:pt idx="990">
                  <c:v>100.5629</c:v>
                </c:pt>
                <c:pt idx="991">
                  <c:v>100.6005</c:v>
                </c:pt>
                <c:pt idx="992">
                  <c:v>100.62820000000001</c:v>
                </c:pt>
                <c:pt idx="993">
                  <c:v>100.6366</c:v>
                </c:pt>
                <c:pt idx="994">
                  <c:v>100.6377</c:v>
                </c:pt>
                <c:pt idx="995">
                  <c:v>100.633</c:v>
                </c:pt>
                <c:pt idx="996">
                  <c:v>100.729</c:v>
                </c:pt>
                <c:pt idx="997">
                  <c:v>100.81950000000001</c:v>
                </c:pt>
                <c:pt idx="998">
                  <c:v>100.7972</c:v>
                </c:pt>
                <c:pt idx="999">
                  <c:v>100.89409999999999</c:v>
                </c:pt>
                <c:pt idx="1000">
                  <c:v>100.8892</c:v>
                </c:pt>
                <c:pt idx="1001">
                  <c:v>100.8886</c:v>
                </c:pt>
                <c:pt idx="1002">
                  <c:v>100.89230000000001</c:v>
                </c:pt>
                <c:pt idx="1003">
                  <c:v>100.905</c:v>
                </c:pt>
                <c:pt idx="1004">
                  <c:v>100.9264</c:v>
                </c:pt>
                <c:pt idx="1005">
                  <c:v>100.8411</c:v>
                </c:pt>
                <c:pt idx="1006">
                  <c:v>100.8723</c:v>
                </c:pt>
                <c:pt idx="1007">
                  <c:v>100.91030000000001</c:v>
                </c:pt>
                <c:pt idx="1008">
                  <c:v>100.9526</c:v>
                </c:pt>
                <c:pt idx="1009">
                  <c:v>100.9991</c:v>
                </c:pt>
                <c:pt idx="1010">
                  <c:v>101.0468</c:v>
                </c:pt>
                <c:pt idx="1011">
                  <c:v>101.2079</c:v>
                </c:pt>
                <c:pt idx="1012">
                  <c:v>101.24930000000001</c:v>
                </c:pt>
                <c:pt idx="1013">
                  <c:v>101.2847</c:v>
                </c:pt>
                <c:pt idx="1014">
                  <c:v>101.4203</c:v>
                </c:pt>
                <c:pt idx="1015">
                  <c:v>101.429</c:v>
                </c:pt>
                <c:pt idx="1016">
                  <c:v>101.4295</c:v>
                </c:pt>
                <c:pt idx="1017">
                  <c:v>101.53830000000001</c:v>
                </c:pt>
                <c:pt idx="1018">
                  <c:v>101.5145</c:v>
                </c:pt>
                <c:pt idx="1019">
                  <c:v>101.4666</c:v>
                </c:pt>
                <c:pt idx="1020">
                  <c:v>101.7407</c:v>
                </c:pt>
                <c:pt idx="1021">
                  <c:v>101.8916</c:v>
                </c:pt>
                <c:pt idx="1022">
                  <c:v>101.8036</c:v>
                </c:pt>
                <c:pt idx="1023">
                  <c:v>101.83150000000001</c:v>
                </c:pt>
                <c:pt idx="1024">
                  <c:v>101.6395</c:v>
                </c:pt>
                <c:pt idx="1025">
                  <c:v>101.5715</c:v>
                </c:pt>
                <c:pt idx="1026">
                  <c:v>101.5217</c:v>
                </c:pt>
                <c:pt idx="1027">
                  <c:v>101.4866</c:v>
                </c:pt>
                <c:pt idx="1028">
                  <c:v>101.4696</c:v>
                </c:pt>
                <c:pt idx="1029">
                  <c:v>101.23569999999999</c:v>
                </c:pt>
                <c:pt idx="1030">
                  <c:v>101.1174</c:v>
                </c:pt>
                <c:pt idx="1031">
                  <c:v>101.12090000000001</c:v>
                </c:pt>
                <c:pt idx="1032">
                  <c:v>100.9102</c:v>
                </c:pt>
                <c:pt idx="1033">
                  <c:v>100.70869999999999</c:v>
                </c:pt>
                <c:pt idx="1034">
                  <c:v>100.7473</c:v>
                </c:pt>
                <c:pt idx="1035">
                  <c:v>100.7923</c:v>
                </c:pt>
                <c:pt idx="1036">
                  <c:v>100.72110000000001</c:v>
                </c:pt>
                <c:pt idx="1037">
                  <c:v>100.7449</c:v>
                </c:pt>
                <c:pt idx="1038">
                  <c:v>100.7509</c:v>
                </c:pt>
                <c:pt idx="1039">
                  <c:v>100.7491</c:v>
                </c:pt>
                <c:pt idx="1040">
                  <c:v>100.732</c:v>
                </c:pt>
                <c:pt idx="1041">
                  <c:v>100.5718</c:v>
                </c:pt>
                <c:pt idx="1042">
                  <c:v>100.4866</c:v>
                </c:pt>
                <c:pt idx="1043">
                  <c:v>100.38079999999999</c:v>
                </c:pt>
                <c:pt idx="1044">
                  <c:v>100.4778</c:v>
                </c:pt>
                <c:pt idx="1045">
                  <c:v>100.4556</c:v>
                </c:pt>
                <c:pt idx="1046">
                  <c:v>100.32089999999999</c:v>
                </c:pt>
                <c:pt idx="1047">
                  <c:v>100.4238</c:v>
                </c:pt>
                <c:pt idx="1048">
                  <c:v>100.3172</c:v>
                </c:pt>
                <c:pt idx="1049">
                  <c:v>100.2273</c:v>
                </c:pt>
                <c:pt idx="1050">
                  <c:v>100.3854</c:v>
                </c:pt>
                <c:pt idx="1051">
                  <c:v>100.4504</c:v>
                </c:pt>
                <c:pt idx="1052">
                  <c:v>100.4271</c:v>
                </c:pt>
                <c:pt idx="1053">
                  <c:v>100.42100000000001</c:v>
                </c:pt>
                <c:pt idx="1054">
                  <c:v>100.53570000000001</c:v>
                </c:pt>
                <c:pt idx="1055">
                  <c:v>100.5457</c:v>
                </c:pt>
                <c:pt idx="1056">
                  <c:v>100.685</c:v>
                </c:pt>
                <c:pt idx="1057">
                  <c:v>100.727</c:v>
                </c:pt>
                <c:pt idx="1058">
                  <c:v>100.7719</c:v>
                </c:pt>
                <c:pt idx="1059">
                  <c:v>100.92959999999999</c:v>
                </c:pt>
                <c:pt idx="1060">
                  <c:v>101.0848</c:v>
                </c:pt>
                <c:pt idx="1061">
                  <c:v>101.10509999999999</c:v>
                </c:pt>
                <c:pt idx="1062">
                  <c:v>101.2259</c:v>
                </c:pt>
                <c:pt idx="1063">
                  <c:v>101.2259</c:v>
                </c:pt>
                <c:pt idx="1064">
                  <c:v>101.21420000000001</c:v>
                </c:pt>
                <c:pt idx="1065">
                  <c:v>101.181</c:v>
                </c:pt>
                <c:pt idx="1066">
                  <c:v>101.24120000000001</c:v>
                </c:pt>
                <c:pt idx="1067">
                  <c:v>101.1722</c:v>
                </c:pt>
                <c:pt idx="1068">
                  <c:v>101.0924</c:v>
                </c:pt>
                <c:pt idx="1069">
                  <c:v>101.1246</c:v>
                </c:pt>
                <c:pt idx="1070">
                  <c:v>101.0454</c:v>
                </c:pt>
                <c:pt idx="1071">
                  <c:v>101.0872</c:v>
                </c:pt>
                <c:pt idx="1072">
                  <c:v>100.9091</c:v>
                </c:pt>
                <c:pt idx="1073">
                  <c:v>100.85939999999999</c:v>
                </c:pt>
                <c:pt idx="1074">
                  <c:v>100.8223</c:v>
                </c:pt>
                <c:pt idx="1075">
                  <c:v>100.8048</c:v>
                </c:pt>
                <c:pt idx="1076">
                  <c:v>100.7991</c:v>
                </c:pt>
                <c:pt idx="1077">
                  <c:v>100.4515</c:v>
                </c:pt>
                <c:pt idx="1078">
                  <c:v>100.34099999999999</c:v>
                </c:pt>
                <c:pt idx="1079">
                  <c:v>100.3509</c:v>
                </c:pt>
                <c:pt idx="1080">
                  <c:v>100.3759</c:v>
                </c:pt>
                <c:pt idx="1081">
                  <c:v>100.2985</c:v>
                </c:pt>
                <c:pt idx="1082">
                  <c:v>100.3463</c:v>
                </c:pt>
                <c:pt idx="1083">
                  <c:v>100.51990000000001</c:v>
                </c:pt>
                <c:pt idx="1084">
                  <c:v>100.70229999999999</c:v>
                </c:pt>
                <c:pt idx="1085">
                  <c:v>100.77589999999999</c:v>
                </c:pt>
                <c:pt idx="1086">
                  <c:v>100.8524</c:v>
                </c:pt>
                <c:pt idx="1087">
                  <c:v>101.04130000000001</c:v>
                </c:pt>
                <c:pt idx="1088">
                  <c:v>101.1191</c:v>
                </c:pt>
                <c:pt idx="1089">
                  <c:v>101.1853</c:v>
                </c:pt>
                <c:pt idx="1090">
                  <c:v>101.12869999999999</c:v>
                </c:pt>
                <c:pt idx="1091">
                  <c:v>101.1729</c:v>
                </c:pt>
                <c:pt idx="1092">
                  <c:v>101.3086</c:v>
                </c:pt>
                <c:pt idx="1093">
                  <c:v>101.3165</c:v>
                </c:pt>
                <c:pt idx="1094">
                  <c:v>101.3171</c:v>
                </c:pt>
                <c:pt idx="1095">
                  <c:v>101.3115</c:v>
                </c:pt>
                <c:pt idx="1096">
                  <c:v>101.51990000000001</c:v>
                </c:pt>
                <c:pt idx="1097">
                  <c:v>101.48309999999999</c:v>
                </c:pt>
                <c:pt idx="1098">
                  <c:v>101.42700000000001</c:v>
                </c:pt>
                <c:pt idx="1099">
                  <c:v>101.3593</c:v>
                </c:pt>
                <c:pt idx="1100">
                  <c:v>101.28570000000001</c:v>
                </c:pt>
                <c:pt idx="1101">
                  <c:v>101.2118</c:v>
                </c:pt>
                <c:pt idx="1102">
                  <c:v>101.0273</c:v>
                </c:pt>
                <c:pt idx="1103">
                  <c:v>100.9622</c:v>
                </c:pt>
                <c:pt idx="1104">
                  <c:v>101.0244</c:v>
                </c:pt>
                <c:pt idx="1105">
                  <c:v>100.98399999999999</c:v>
                </c:pt>
                <c:pt idx="1106">
                  <c:v>100.9654</c:v>
                </c:pt>
                <c:pt idx="1107">
                  <c:v>100.9592</c:v>
                </c:pt>
                <c:pt idx="1108">
                  <c:v>101.0748</c:v>
                </c:pt>
                <c:pt idx="1109">
                  <c:v>101.08199999999999</c:v>
                </c:pt>
                <c:pt idx="1110">
                  <c:v>101.1074</c:v>
                </c:pt>
                <c:pt idx="1111">
                  <c:v>101.15779999999999</c:v>
                </c:pt>
                <c:pt idx="1112">
                  <c:v>101.23009999999999</c:v>
                </c:pt>
                <c:pt idx="1113">
                  <c:v>101.3156</c:v>
                </c:pt>
                <c:pt idx="1114">
                  <c:v>101.2938</c:v>
                </c:pt>
                <c:pt idx="1115">
                  <c:v>101.38549999999999</c:v>
                </c:pt>
                <c:pt idx="1116">
                  <c:v>101.58799999999999</c:v>
                </c:pt>
                <c:pt idx="1117">
                  <c:v>101.6609</c:v>
                </c:pt>
                <c:pt idx="1118">
                  <c:v>101.71980000000001</c:v>
                </c:pt>
                <c:pt idx="1119">
                  <c:v>101.7578</c:v>
                </c:pt>
                <c:pt idx="1120">
                  <c:v>101.7693</c:v>
                </c:pt>
                <c:pt idx="1121">
                  <c:v>101.7704</c:v>
                </c:pt>
                <c:pt idx="1122">
                  <c:v>101.64490000000001</c:v>
                </c:pt>
                <c:pt idx="1123">
                  <c:v>101.61109999999999</c:v>
                </c:pt>
                <c:pt idx="1124">
                  <c:v>101.5643</c:v>
                </c:pt>
                <c:pt idx="1125">
                  <c:v>101.402</c:v>
                </c:pt>
                <c:pt idx="1126">
                  <c:v>101.26130000000001</c:v>
                </c:pt>
                <c:pt idx="1127">
                  <c:v>101.25530000000001</c:v>
                </c:pt>
                <c:pt idx="1128">
                  <c:v>101.1437</c:v>
                </c:pt>
                <c:pt idx="1129">
                  <c:v>101.15949999999999</c:v>
                </c:pt>
                <c:pt idx="1130">
                  <c:v>101.1914</c:v>
                </c:pt>
                <c:pt idx="1131">
                  <c:v>101.11669999999999</c:v>
                </c:pt>
                <c:pt idx="1132">
                  <c:v>101.1617</c:v>
                </c:pt>
                <c:pt idx="1133">
                  <c:v>101.21639999999999</c:v>
                </c:pt>
                <c:pt idx="1134">
                  <c:v>101.1631</c:v>
                </c:pt>
                <c:pt idx="1135">
                  <c:v>101.2274</c:v>
                </c:pt>
                <c:pt idx="1136">
                  <c:v>101.29130000000001</c:v>
                </c:pt>
                <c:pt idx="1137">
                  <c:v>101.2304</c:v>
                </c:pt>
                <c:pt idx="1138">
                  <c:v>101.2641</c:v>
                </c:pt>
                <c:pt idx="1139">
                  <c:v>101.2728</c:v>
                </c:pt>
                <c:pt idx="1140">
                  <c:v>101.38760000000001</c:v>
                </c:pt>
                <c:pt idx="1141">
                  <c:v>101.3785</c:v>
                </c:pt>
                <c:pt idx="1142">
                  <c:v>101.3531</c:v>
                </c:pt>
                <c:pt idx="1143">
                  <c:v>101.4387</c:v>
                </c:pt>
                <c:pt idx="1144">
                  <c:v>101.4147</c:v>
                </c:pt>
                <c:pt idx="1145">
                  <c:v>101.4033</c:v>
                </c:pt>
                <c:pt idx="1146">
                  <c:v>101.40130000000001</c:v>
                </c:pt>
                <c:pt idx="1147">
                  <c:v>101.4049</c:v>
                </c:pt>
                <c:pt idx="1148">
                  <c:v>101.4205</c:v>
                </c:pt>
                <c:pt idx="1149">
                  <c:v>101.32899999999999</c:v>
                </c:pt>
                <c:pt idx="1150">
                  <c:v>101.35590000000001</c:v>
                </c:pt>
                <c:pt idx="1151">
                  <c:v>101.3805</c:v>
                </c:pt>
                <c:pt idx="1152">
                  <c:v>101.3916</c:v>
                </c:pt>
                <c:pt idx="1153">
                  <c:v>101.3938</c:v>
                </c:pt>
                <c:pt idx="1154">
                  <c:v>101.392</c:v>
                </c:pt>
                <c:pt idx="1155">
                  <c:v>101.2633</c:v>
                </c:pt>
                <c:pt idx="1156">
                  <c:v>101.2349</c:v>
                </c:pt>
                <c:pt idx="1157">
                  <c:v>101.1918</c:v>
                </c:pt>
                <c:pt idx="1158">
                  <c:v>101.023</c:v>
                </c:pt>
                <c:pt idx="1159">
                  <c:v>100.842</c:v>
                </c:pt>
                <c:pt idx="1160">
                  <c:v>100.7727</c:v>
                </c:pt>
                <c:pt idx="1161">
                  <c:v>100.5869</c:v>
                </c:pt>
                <c:pt idx="1162">
                  <c:v>100.5218</c:v>
                </c:pt>
                <c:pt idx="1163">
                  <c:v>100.46729999999999</c:v>
                </c:pt>
                <c:pt idx="1164">
                  <c:v>100.4293</c:v>
                </c:pt>
                <c:pt idx="1165">
                  <c:v>100.5305</c:v>
                </c:pt>
                <c:pt idx="1166">
                  <c:v>100.52889999999999</c:v>
                </c:pt>
                <c:pt idx="1167">
                  <c:v>100.5321</c:v>
                </c:pt>
                <c:pt idx="1168">
                  <c:v>100.54600000000001</c:v>
                </c:pt>
                <c:pt idx="1169">
                  <c:v>100.57</c:v>
                </c:pt>
                <c:pt idx="1170">
                  <c:v>100.4871</c:v>
                </c:pt>
                <c:pt idx="1171">
                  <c:v>100.5196</c:v>
                </c:pt>
                <c:pt idx="1172">
                  <c:v>100.55500000000001</c:v>
                </c:pt>
                <c:pt idx="1173">
                  <c:v>100.59229999999999</c:v>
                </c:pt>
                <c:pt idx="1174">
                  <c:v>100.63209999999999</c:v>
                </c:pt>
                <c:pt idx="1175">
                  <c:v>100.67310000000001</c:v>
                </c:pt>
                <c:pt idx="1176">
                  <c:v>100.7153</c:v>
                </c:pt>
                <c:pt idx="1177">
                  <c:v>100.8681</c:v>
                </c:pt>
                <c:pt idx="1178">
                  <c:v>100.9038</c:v>
                </c:pt>
                <c:pt idx="1179">
                  <c:v>101.042</c:v>
                </c:pt>
                <c:pt idx="1180">
                  <c:v>101.0523</c:v>
                </c:pt>
                <c:pt idx="1181">
                  <c:v>101.0532</c:v>
                </c:pt>
                <c:pt idx="1182">
                  <c:v>101.04819999999999</c:v>
                </c:pt>
                <c:pt idx="1183">
                  <c:v>101.0258</c:v>
                </c:pt>
                <c:pt idx="1184">
                  <c:v>100.97839999999999</c:v>
                </c:pt>
                <c:pt idx="1185">
                  <c:v>100.9087</c:v>
                </c:pt>
                <c:pt idx="1186">
                  <c:v>100.8246</c:v>
                </c:pt>
                <c:pt idx="1187">
                  <c:v>100.7325</c:v>
                </c:pt>
                <c:pt idx="1188">
                  <c:v>100.7569</c:v>
                </c:pt>
                <c:pt idx="1189">
                  <c:v>100.67959999999999</c:v>
                </c:pt>
                <c:pt idx="1190">
                  <c:v>100.6172</c:v>
                </c:pt>
                <c:pt idx="1191">
                  <c:v>100.6995</c:v>
                </c:pt>
                <c:pt idx="1192">
                  <c:v>100.577</c:v>
                </c:pt>
                <c:pt idx="1193">
                  <c:v>100.5752</c:v>
                </c:pt>
                <c:pt idx="1194">
                  <c:v>100.471</c:v>
                </c:pt>
                <c:pt idx="1195">
                  <c:v>100.49630000000001</c:v>
                </c:pt>
                <c:pt idx="1196">
                  <c:v>100.5334</c:v>
                </c:pt>
                <c:pt idx="1197">
                  <c:v>100.46299999999999</c:v>
                </c:pt>
                <c:pt idx="1198">
                  <c:v>100.5098</c:v>
                </c:pt>
                <c:pt idx="1199">
                  <c:v>100.5599</c:v>
                </c:pt>
                <c:pt idx="1200">
                  <c:v>100.4952</c:v>
                </c:pt>
                <c:pt idx="1201">
                  <c:v>100.53879999999999</c:v>
                </c:pt>
                <c:pt idx="1202">
                  <c:v>100.578</c:v>
                </c:pt>
                <c:pt idx="1203">
                  <c:v>100.6096</c:v>
                </c:pt>
                <c:pt idx="1204">
                  <c:v>100.5193</c:v>
                </c:pt>
                <c:pt idx="1205">
                  <c:v>100.52500000000001</c:v>
                </c:pt>
                <c:pt idx="1206">
                  <c:v>100.52630000000001</c:v>
                </c:pt>
                <c:pt idx="1207">
                  <c:v>100.4109</c:v>
                </c:pt>
                <c:pt idx="1208">
                  <c:v>100.3948</c:v>
                </c:pt>
                <c:pt idx="1209">
                  <c:v>100.36150000000001</c:v>
                </c:pt>
                <c:pt idx="1210">
                  <c:v>100.30840000000001</c:v>
                </c:pt>
                <c:pt idx="1211">
                  <c:v>100.2432</c:v>
                </c:pt>
                <c:pt idx="1212">
                  <c:v>100.2843</c:v>
                </c:pt>
                <c:pt idx="1213">
                  <c:v>100.2169</c:v>
                </c:pt>
                <c:pt idx="1214">
                  <c:v>100.1609</c:v>
                </c:pt>
                <c:pt idx="1215">
                  <c:v>100.12649999999999</c:v>
                </c:pt>
                <c:pt idx="1216">
                  <c:v>100.1169</c:v>
                </c:pt>
                <c:pt idx="1217">
                  <c:v>100.1165</c:v>
                </c:pt>
                <c:pt idx="1218">
                  <c:v>100.1284</c:v>
                </c:pt>
                <c:pt idx="1219">
                  <c:v>100.0478</c:v>
                </c:pt>
                <c:pt idx="1220">
                  <c:v>100.0955</c:v>
                </c:pt>
                <c:pt idx="1221">
                  <c:v>100.1553</c:v>
                </c:pt>
                <c:pt idx="1222">
                  <c:v>100.2227</c:v>
                </c:pt>
                <c:pt idx="1223">
                  <c:v>100.29430000000001</c:v>
                </c:pt>
                <c:pt idx="1224">
                  <c:v>100.37260000000001</c:v>
                </c:pt>
                <c:pt idx="1225">
                  <c:v>100.33839999999999</c:v>
                </c:pt>
                <c:pt idx="1226">
                  <c:v>100.4147</c:v>
                </c:pt>
                <c:pt idx="1227">
                  <c:v>100.4873</c:v>
                </c:pt>
                <c:pt idx="1228">
                  <c:v>100.5513</c:v>
                </c:pt>
                <c:pt idx="1229">
                  <c:v>100.5989</c:v>
                </c:pt>
                <c:pt idx="1230">
                  <c:v>100.6142</c:v>
                </c:pt>
                <c:pt idx="1231">
                  <c:v>100.6164</c:v>
                </c:pt>
                <c:pt idx="1232">
                  <c:v>100.6088</c:v>
                </c:pt>
                <c:pt idx="1233">
                  <c:v>100.57299999999999</c:v>
                </c:pt>
                <c:pt idx="1234">
                  <c:v>100.50409999999999</c:v>
                </c:pt>
                <c:pt idx="1235">
                  <c:v>100.40779999999999</c:v>
                </c:pt>
                <c:pt idx="1236">
                  <c:v>100.40940000000001</c:v>
                </c:pt>
                <c:pt idx="1237">
                  <c:v>100.4053</c:v>
                </c:pt>
                <c:pt idx="1238">
                  <c:v>100.2907</c:v>
                </c:pt>
                <c:pt idx="1239">
                  <c:v>100.2949</c:v>
                </c:pt>
                <c:pt idx="1240">
                  <c:v>100.2004</c:v>
                </c:pt>
                <c:pt idx="1241">
                  <c:v>100.1178</c:v>
                </c:pt>
                <c:pt idx="1242">
                  <c:v>100.0513</c:v>
                </c:pt>
                <c:pt idx="1243">
                  <c:v>99.998900000000006</c:v>
                </c:pt>
                <c:pt idx="1244">
                  <c:v>99.962000000000003</c:v>
                </c:pt>
                <c:pt idx="1245">
                  <c:v>100.0612</c:v>
                </c:pt>
                <c:pt idx="1246">
                  <c:v>100.0594</c:v>
                </c:pt>
                <c:pt idx="1247">
                  <c:v>100.062</c:v>
                </c:pt>
                <c:pt idx="1248">
                  <c:v>100.07859999999999</c:v>
                </c:pt>
                <c:pt idx="1249">
                  <c:v>100.11669999999999</c:v>
                </c:pt>
                <c:pt idx="1250">
                  <c:v>100.17149999999999</c:v>
                </c:pt>
                <c:pt idx="1251">
                  <c:v>100.2336</c:v>
                </c:pt>
                <c:pt idx="1252">
                  <c:v>100.29949999999999</c:v>
                </c:pt>
                <c:pt idx="1253">
                  <c:v>100.36239999999999</c:v>
                </c:pt>
                <c:pt idx="1254">
                  <c:v>100.4217</c:v>
                </c:pt>
                <c:pt idx="1255">
                  <c:v>100.4722</c:v>
                </c:pt>
                <c:pt idx="1256">
                  <c:v>100.512</c:v>
                </c:pt>
                <c:pt idx="1257">
                  <c:v>100.52979999999999</c:v>
                </c:pt>
                <c:pt idx="1258">
                  <c:v>100.53449999999999</c:v>
                </c:pt>
                <c:pt idx="1259">
                  <c:v>100.5338</c:v>
                </c:pt>
                <c:pt idx="1260">
                  <c:v>100.5226</c:v>
                </c:pt>
                <c:pt idx="1261">
                  <c:v>100.4944</c:v>
                </c:pt>
                <c:pt idx="1262">
                  <c:v>100.4547</c:v>
                </c:pt>
                <c:pt idx="1263">
                  <c:v>100.4115</c:v>
                </c:pt>
                <c:pt idx="1264">
                  <c:v>100.25839999999999</c:v>
                </c:pt>
                <c:pt idx="1265">
                  <c:v>100.227</c:v>
                </c:pt>
                <c:pt idx="1266">
                  <c:v>100.0989</c:v>
                </c:pt>
                <c:pt idx="1267">
                  <c:v>100.0926</c:v>
                </c:pt>
                <c:pt idx="1268">
                  <c:v>100.0924</c:v>
                </c:pt>
                <c:pt idx="1269">
                  <c:v>99.983099999999993</c:v>
                </c:pt>
                <c:pt idx="1270">
                  <c:v>99.886200000000002</c:v>
                </c:pt>
                <c:pt idx="1271">
                  <c:v>99.916399999999996</c:v>
                </c:pt>
                <c:pt idx="1272">
                  <c:v>99.964500000000001</c:v>
                </c:pt>
                <c:pt idx="1273">
                  <c:v>100.024</c:v>
                </c:pt>
                <c:pt idx="1274">
                  <c:v>100.09480000000001</c:v>
                </c:pt>
                <c:pt idx="1275">
                  <c:v>100.17310000000001</c:v>
                </c:pt>
                <c:pt idx="1276">
                  <c:v>100.3687</c:v>
                </c:pt>
                <c:pt idx="1277">
                  <c:v>100.4538</c:v>
                </c:pt>
                <c:pt idx="1278">
                  <c:v>100.5368</c:v>
                </c:pt>
                <c:pt idx="1279">
                  <c:v>100.61490000000001</c:v>
                </c:pt>
                <c:pt idx="1280">
                  <c:v>100.68640000000001</c:v>
                </c:pt>
                <c:pt idx="1281">
                  <c:v>100.86279999999999</c:v>
                </c:pt>
                <c:pt idx="1282">
                  <c:v>100.9157</c:v>
                </c:pt>
                <c:pt idx="1283">
                  <c:v>100.9538</c:v>
                </c:pt>
                <c:pt idx="1284">
                  <c:v>101.0825</c:v>
                </c:pt>
                <c:pt idx="1285">
                  <c:v>101.2024</c:v>
                </c:pt>
                <c:pt idx="1286">
                  <c:v>101.2013</c:v>
                </c:pt>
                <c:pt idx="1287">
                  <c:v>101.3028</c:v>
                </c:pt>
                <c:pt idx="1288">
                  <c:v>101.274</c:v>
                </c:pt>
                <c:pt idx="1289">
                  <c:v>101.2334</c:v>
                </c:pt>
                <c:pt idx="1290">
                  <c:v>101.1867</c:v>
                </c:pt>
                <c:pt idx="1291">
                  <c:v>101.14100000000001</c:v>
                </c:pt>
                <c:pt idx="1292">
                  <c:v>101.09869999999999</c:v>
                </c:pt>
                <c:pt idx="1293">
                  <c:v>101.06399999999999</c:v>
                </c:pt>
                <c:pt idx="1294">
                  <c:v>101.0399</c:v>
                </c:pt>
                <c:pt idx="1295">
                  <c:v>101.0307</c:v>
                </c:pt>
                <c:pt idx="1296">
                  <c:v>100.9143</c:v>
                </c:pt>
                <c:pt idx="1297">
                  <c:v>100.9131</c:v>
                </c:pt>
                <c:pt idx="1298">
                  <c:v>100.9196</c:v>
                </c:pt>
                <c:pt idx="1299">
                  <c:v>100.8214</c:v>
                </c:pt>
                <c:pt idx="1300">
                  <c:v>100.84350000000001</c:v>
                </c:pt>
                <c:pt idx="1301">
                  <c:v>100.8742</c:v>
                </c:pt>
                <c:pt idx="1302">
                  <c:v>100.9109</c:v>
                </c:pt>
                <c:pt idx="1303">
                  <c:v>100.8378</c:v>
                </c:pt>
                <c:pt idx="1304">
                  <c:v>100.87869999999999</c:v>
                </c:pt>
                <c:pt idx="1305">
                  <c:v>100.9198</c:v>
                </c:pt>
                <c:pt idx="1306">
                  <c:v>100.8417</c:v>
                </c:pt>
                <c:pt idx="1307">
                  <c:v>100.86360000000001</c:v>
                </c:pt>
                <c:pt idx="1308">
                  <c:v>100.871</c:v>
                </c:pt>
                <c:pt idx="1309">
                  <c:v>100.7582</c:v>
                </c:pt>
                <c:pt idx="1310">
                  <c:v>100.7542</c:v>
                </c:pt>
                <c:pt idx="1311">
                  <c:v>100.62609999999999</c:v>
                </c:pt>
                <c:pt idx="1312">
                  <c:v>100.595</c:v>
                </c:pt>
                <c:pt idx="1313">
                  <c:v>100.55549999999999</c:v>
                </c:pt>
                <c:pt idx="1314">
                  <c:v>100.3916</c:v>
                </c:pt>
                <c:pt idx="1315">
                  <c:v>100.2204</c:v>
                </c:pt>
                <c:pt idx="1316">
                  <c:v>100.1511</c:v>
                </c:pt>
                <c:pt idx="1317">
                  <c:v>99.968199999999996</c:v>
                </c:pt>
                <c:pt idx="1318">
                  <c:v>99.779600000000002</c:v>
                </c:pt>
                <c:pt idx="1319">
                  <c:v>99.708100000000002</c:v>
                </c:pt>
                <c:pt idx="1320">
                  <c:v>99.537300000000002</c:v>
                </c:pt>
                <c:pt idx="1321">
                  <c:v>99.488299999999995</c:v>
                </c:pt>
                <c:pt idx="1322">
                  <c:v>99.468100000000007</c:v>
                </c:pt>
                <c:pt idx="1323">
                  <c:v>99.574399999999997</c:v>
                </c:pt>
                <c:pt idx="1324">
                  <c:v>99.464299999999994</c:v>
                </c:pt>
                <c:pt idx="1325">
                  <c:v>99.472999999999999</c:v>
                </c:pt>
                <c:pt idx="1326">
                  <c:v>99.495500000000007</c:v>
                </c:pt>
                <c:pt idx="1327">
                  <c:v>99.523899999999998</c:v>
                </c:pt>
                <c:pt idx="1328">
                  <c:v>99.550200000000004</c:v>
                </c:pt>
                <c:pt idx="1329">
                  <c:v>99.569699999999997</c:v>
                </c:pt>
                <c:pt idx="1330">
                  <c:v>99.576099999999997</c:v>
                </c:pt>
                <c:pt idx="1331">
                  <c:v>99.577299999999994</c:v>
                </c:pt>
                <c:pt idx="1332">
                  <c:v>99.686400000000006</c:v>
                </c:pt>
                <c:pt idx="1333">
                  <c:v>99.791200000000003</c:v>
                </c:pt>
                <c:pt idx="1334">
                  <c:v>99.77</c:v>
                </c:pt>
                <c:pt idx="1335">
                  <c:v>99.733999999999995</c:v>
                </c:pt>
                <c:pt idx="1336">
                  <c:v>99.687299999999993</c:v>
                </c:pt>
                <c:pt idx="1337">
                  <c:v>99.636600000000001</c:v>
                </c:pt>
                <c:pt idx="1338">
                  <c:v>99.697299999999998</c:v>
                </c:pt>
                <c:pt idx="1339">
                  <c:v>99.652600000000007</c:v>
                </c:pt>
                <c:pt idx="1340">
                  <c:v>99.613900000000001</c:v>
                </c:pt>
                <c:pt idx="1341">
                  <c:v>99.477800000000002</c:v>
                </c:pt>
                <c:pt idx="1342">
                  <c:v>99.467200000000005</c:v>
                </c:pt>
                <c:pt idx="1343">
                  <c:v>99.465299999999999</c:v>
                </c:pt>
                <c:pt idx="1344">
                  <c:v>99.466999999999999</c:v>
                </c:pt>
                <c:pt idx="1345">
                  <c:v>99.476299999999995</c:v>
                </c:pt>
                <c:pt idx="1346">
                  <c:v>99.492199999999997</c:v>
                </c:pt>
                <c:pt idx="1347">
                  <c:v>99.510999999999996</c:v>
                </c:pt>
                <c:pt idx="1348">
                  <c:v>99.641499999999994</c:v>
                </c:pt>
                <c:pt idx="1349">
                  <c:v>99.657899999999998</c:v>
                </c:pt>
                <c:pt idx="1350">
                  <c:v>99.777299999999997</c:v>
                </c:pt>
                <c:pt idx="1351">
                  <c:v>99.892799999999994</c:v>
                </c:pt>
                <c:pt idx="1352">
                  <c:v>99.894499999999994</c:v>
                </c:pt>
                <c:pt idx="1353">
                  <c:v>99.891900000000007</c:v>
                </c:pt>
                <c:pt idx="1354">
                  <c:v>99.994</c:v>
                </c:pt>
                <c:pt idx="1355">
                  <c:v>99.973500000000001</c:v>
                </c:pt>
                <c:pt idx="1356">
                  <c:v>100.05249999999999</c:v>
                </c:pt>
                <c:pt idx="1357">
                  <c:v>100.1245</c:v>
                </c:pt>
                <c:pt idx="1358">
                  <c:v>100.0776</c:v>
                </c:pt>
                <c:pt idx="1359">
                  <c:v>100.1388</c:v>
                </c:pt>
                <c:pt idx="1360">
                  <c:v>100.2008</c:v>
                </c:pt>
                <c:pt idx="1361">
                  <c:v>100.149</c:v>
                </c:pt>
                <c:pt idx="1362">
                  <c:v>100.0985</c:v>
                </c:pt>
                <c:pt idx="1363">
                  <c:v>100.0517</c:v>
                </c:pt>
                <c:pt idx="1364">
                  <c:v>100.0125</c:v>
                </c:pt>
                <c:pt idx="1365">
                  <c:v>99.864599999999996</c:v>
                </c:pt>
                <c:pt idx="1366">
                  <c:v>99.947500000000005</c:v>
                </c:pt>
                <c:pt idx="1367">
                  <c:v>99.925600000000003</c:v>
                </c:pt>
                <c:pt idx="1368">
                  <c:v>99.9041</c:v>
                </c:pt>
                <c:pt idx="1369">
                  <c:v>99.884200000000007</c:v>
                </c:pt>
                <c:pt idx="1370">
                  <c:v>99.865600000000001</c:v>
                </c:pt>
                <c:pt idx="1371">
                  <c:v>99.96</c:v>
                </c:pt>
                <c:pt idx="1372">
                  <c:v>99.944100000000006</c:v>
                </c:pt>
                <c:pt idx="1373">
                  <c:v>99.927099999999996</c:v>
                </c:pt>
                <c:pt idx="1374">
                  <c:v>99.9114</c:v>
                </c:pt>
                <c:pt idx="1375">
                  <c:v>100.01</c:v>
                </c:pt>
                <c:pt idx="1376">
                  <c:v>99.999300000000005</c:v>
                </c:pt>
                <c:pt idx="1377">
                  <c:v>99.988</c:v>
                </c:pt>
                <c:pt idx="1378">
                  <c:v>100.0896</c:v>
                </c:pt>
                <c:pt idx="1379">
                  <c:v>100.08029999999999</c:v>
                </c:pt>
                <c:pt idx="1380">
                  <c:v>100.06780000000001</c:v>
                </c:pt>
                <c:pt idx="1381">
                  <c:v>100.1666</c:v>
                </c:pt>
                <c:pt idx="1382">
                  <c:v>100.14830000000001</c:v>
                </c:pt>
                <c:pt idx="1383">
                  <c:v>100.2375</c:v>
                </c:pt>
                <c:pt idx="1384">
                  <c:v>100.20659999999999</c:v>
                </c:pt>
                <c:pt idx="1385">
                  <c:v>100.16589999999999</c:v>
                </c:pt>
                <c:pt idx="1386">
                  <c:v>100.1177</c:v>
                </c:pt>
                <c:pt idx="1387">
                  <c:v>100.17449999999999</c:v>
                </c:pt>
                <c:pt idx="1388">
                  <c:v>100.11360000000001</c:v>
                </c:pt>
                <c:pt idx="1389">
                  <c:v>100.0502</c:v>
                </c:pt>
                <c:pt idx="1390">
                  <c:v>99.985399999999998</c:v>
                </c:pt>
                <c:pt idx="1391">
                  <c:v>99.926699999999997</c:v>
                </c:pt>
                <c:pt idx="1392">
                  <c:v>99.876300000000001</c:v>
                </c:pt>
                <c:pt idx="1393">
                  <c:v>99.8352</c:v>
                </c:pt>
                <c:pt idx="1394">
                  <c:v>99.805000000000007</c:v>
                </c:pt>
                <c:pt idx="1395">
                  <c:v>99.903499999999994</c:v>
                </c:pt>
                <c:pt idx="1396">
                  <c:v>99.901600000000002</c:v>
                </c:pt>
                <c:pt idx="1397">
                  <c:v>99.900499999999994</c:v>
                </c:pt>
                <c:pt idx="1398">
                  <c:v>99.901899999999998</c:v>
                </c:pt>
                <c:pt idx="1399">
                  <c:v>99.909700000000001</c:v>
                </c:pt>
                <c:pt idx="1400">
                  <c:v>99.926400000000001</c:v>
                </c:pt>
                <c:pt idx="1401">
                  <c:v>99.838899999999995</c:v>
                </c:pt>
                <c:pt idx="1402">
                  <c:v>99.754999999999995</c:v>
                </c:pt>
                <c:pt idx="1403">
                  <c:v>99.7881</c:v>
                </c:pt>
                <c:pt idx="1404">
                  <c:v>99.600099999999998</c:v>
                </c:pt>
                <c:pt idx="1405">
                  <c:v>99.5184</c:v>
                </c:pt>
                <c:pt idx="1406">
                  <c:v>99.549199999999999</c:v>
                </c:pt>
                <c:pt idx="1407">
                  <c:v>99.575199999999995</c:v>
                </c:pt>
                <c:pt idx="1408">
                  <c:v>99.4739</c:v>
                </c:pt>
                <c:pt idx="1409">
                  <c:v>99.474599999999995</c:v>
                </c:pt>
                <c:pt idx="1410">
                  <c:v>99.362899999999996</c:v>
                </c:pt>
                <c:pt idx="1411">
                  <c:v>99.2376</c:v>
                </c:pt>
                <c:pt idx="1412">
                  <c:v>99.210499999999996</c:v>
                </c:pt>
                <c:pt idx="1413">
                  <c:v>99.054599999999994</c:v>
                </c:pt>
                <c:pt idx="1414">
                  <c:v>98.999700000000004</c:v>
                </c:pt>
                <c:pt idx="1415">
                  <c:v>98.940100000000001</c:v>
                </c:pt>
                <c:pt idx="1416">
                  <c:v>98.768900000000002</c:v>
                </c:pt>
                <c:pt idx="1417">
                  <c:v>98.716700000000003</c:v>
                </c:pt>
                <c:pt idx="1418">
                  <c:v>98.676500000000004</c:v>
                </c:pt>
                <c:pt idx="1419">
                  <c:v>98.660700000000006</c:v>
                </c:pt>
                <c:pt idx="1420">
                  <c:v>98.656199999999998</c:v>
                </c:pt>
                <c:pt idx="1421">
                  <c:v>98.656400000000005</c:v>
                </c:pt>
                <c:pt idx="1422">
                  <c:v>98.551599999999993</c:v>
                </c:pt>
                <c:pt idx="1423">
                  <c:v>98.573300000000003</c:v>
                </c:pt>
                <c:pt idx="1424">
                  <c:v>98.611900000000006</c:v>
                </c:pt>
                <c:pt idx="1425">
                  <c:v>98.664299999999997</c:v>
                </c:pt>
                <c:pt idx="1426">
                  <c:v>98.724400000000003</c:v>
                </c:pt>
                <c:pt idx="1427">
                  <c:v>98.790499999999994</c:v>
                </c:pt>
                <c:pt idx="1428">
                  <c:v>98.964399999999998</c:v>
                </c:pt>
                <c:pt idx="1429">
                  <c:v>99.022400000000005</c:v>
                </c:pt>
                <c:pt idx="1430">
                  <c:v>99.058099999999996</c:v>
                </c:pt>
                <c:pt idx="1431">
                  <c:v>99.182599999999994</c:v>
                </c:pt>
                <c:pt idx="1432">
                  <c:v>99.297700000000006</c:v>
                </c:pt>
                <c:pt idx="1433">
                  <c:v>99.294600000000003</c:v>
                </c:pt>
                <c:pt idx="1434">
                  <c:v>99.386499999999998</c:v>
                </c:pt>
                <c:pt idx="1435">
                  <c:v>99.349699999999999</c:v>
                </c:pt>
                <c:pt idx="1436">
                  <c:v>99.299599999999998</c:v>
                </c:pt>
                <c:pt idx="1437">
                  <c:v>99.356300000000005</c:v>
                </c:pt>
                <c:pt idx="1438">
                  <c:v>99.418499999999995</c:v>
                </c:pt>
                <c:pt idx="1439">
                  <c:v>99.374899999999997</c:v>
                </c:pt>
                <c:pt idx="1440">
                  <c:v>99.564800000000005</c:v>
                </c:pt>
                <c:pt idx="1441">
                  <c:v>99.549899999999994</c:v>
                </c:pt>
                <c:pt idx="1442">
                  <c:v>99.543599999999998</c:v>
                </c:pt>
                <c:pt idx="1443">
                  <c:v>99.653999999999996</c:v>
                </c:pt>
                <c:pt idx="1444">
                  <c:v>99.770600000000002</c:v>
                </c:pt>
                <c:pt idx="1445">
                  <c:v>99.783500000000004</c:v>
                </c:pt>
                <c:pt idx="1446">
                  <c:v>99.692400000000006</c:v>
                </c:pt>
                <c:pt idx="1447">
                  <c:v>99.834400000000002</c:v>
                </c:pt>
                <c:pt idx="1448">
                  <c:v>99.875399999999999</c:v>
                </c:pt>
                <c:pt idx="1449">
                  <c:v>99.799000000000007</c:v>
                </c:pt>
                <c:pt idx="1450">
                  <c:v>99.718100000000007</c:v>
                </c:pt>
                <c:pt idx="1451">
                  <c:v>99.738799999999998</c:v>
                </c:pt>
                <c:pt idx="1452">
                  <c:v>99.746099999999998</c:v>
                </c:pt>
                <c:pt idx="1453">
                  <c:v>99.635199999999998</c:v>
                </c:pt>
                <c:pt idx="1454">
                  <c:v>99.631900000000002</c:v>
                </c:pt>
                <c:pt idx="1455">
                  <c:v>99.509100000000004</c:v>
                </c:pt>
                <c:pt idx="1456">
                  <c:v>99.485399999999998</c:v>
                </c:pt>
                <c:pt idx="1457">
                  <c:v>99.450599999999994</c:v>
                </c:pt>
                <c:pt idx="1458">
                  <c:v>99.177599999999998</c:v>
                </c:pt>
                <c:pt idx="1459">
                  <c:v>99.005200000000002</c:v>
                </c:pt>
                <c:pt idx="1460">
                  <c:v>98.943100000000001</c:v>
                </c:pt>
                <c:pt idx="1461">
                  <c:v>98.770200000000003</c:v>
                </c:pt>
                <c:pt idx="1462">
                  <c:v>98.601299999999995</c:v>
                </c:pt>
                <c:pt idx="1463">
                  <c:v>98.560500000000005</c:v>
                </c:pt>
                <c:pt idx="1464">
                  <c:v>98.438400000000001</c:v>
                </c:pt>
                <c:pt idx="1465">
                  <c:v>98.434399999999997</c:v>
                </c:pt>
                <c:pt idx="1466">
                  <c:v>98.440200000000004</c:v>
                </c:pt>
                <c:pt idx="1467">
                  <c:v>98.352699999999999</c:v>
                </c:pt>
                <c:pt idx="1468">
                  <c:v>98.386700000000005</c:v>
                </c:pt>
                <c:pt idx="1469">
                  <c:v>98.429500000000004</c:v>
                </c:pt>
                <c:pt idx="1470">
                  <c:v>98.474400000000003</c:v>
                </c:pt>
                <c:pt idx="1471">
                  <c:v>98.517899999999997</c:v>
                </c:pt>
                <c:pt idx="1472">
                  <c:v>98.558499999999995</c:v>
                </c:pt>
                <c:pt idx="1473">
                  <c:v>98.484099999999998</c:v>
                </c:pt>
                <c:pt idx="1474">
                  <c:v>98.514499999999998</c:v>
                </c:pt>
                <c:pt idx="1475">
                  <c:v>98.5411</c:v>
                </c:pt>
                <c:pt idx="1476">
                  <c:v>98.672899999999998</c:v>
                </c:pt>
                <c:pt idx="1477">
                  <c:v>98.6935</c:v>
                </c:pt>
                <c:pt idx="1478">
                  <c:v>98.708799999999997</c:v>
                </c:pt>
                <c:pt idx="1479">
                  <c:v>98.723299999999995</c:v>
                </c:pt>
                <c:pt idx="1480">
                  <c:v>98.630399999999995</c:v>
                </c:pt>
                <c:pt idx="1481">
                  <c:v>98.652100000000004</c:v>
                </c:pt>
                <c:pt idx="1482">
                  <c:v>98.576099999999997</c:v>
                </c:pt>
                <c:pt idx="1483">
                  <c:v>98.623000000000005</c:v>
                </c:pt>
                <c:pt idx="1484">
                  <c:v>98.6828</c:v>
                </c:pt>
                <c:pt idx="1485">
                  <c:v>98.641599999999997</c:v>
                </c:pt>
                <c:pt idx="1486">
                  <c:v>98.603999999999999</c:v>
                </c:pt>
                <c:pt idx="1487">
                  <c:v>98.677000000000007</c:v>
                </c:pt>
                <c:pt idx="1488">
                  <c:v>98.638099999999994</c:v>
                </c:pt>
                <c:pt idx="1489">
                  <c:v>98.590500000000006</c:v>
                </c:pt>
                <c:pt idx="1490">
                  <c:v>98.646299999999997</c:v>
                </c:pt>
                <c:pt idx="1491">
                  <c:v>98.696700000000007</c:v>
                </c:pt>
                <c:pt idx="1492">
                  <c:v>98.742199999999997</c:v>
                </c:pt>
                <c:pt idx="1493">
                  <c:v>98.781300000000002</c:v>
                </c:pt>
                <c:pt idx="1494">
                  <c:v>98.816100000000006</c:v>
                </c:pt>
                <c:pt idx="1495">
                  <c:v>98.843999999999994</c:v>
                </c:pt>
                <c:pt idx="1496">
                  <c:v>98.863</c:v>
                </c:pt>
                <c:pt idx="1497">
                  <c:v>98.868499999999997</c:v>
                </c:pt>
                <c:pt idx="1498">
                  <c:v>98.869299999999996</c:v>
                </c:pt>
                <c:pt idx="1499">
                  <c:v>98.866</c:v>
                </c:pt>
                <c:pt idx="1500">
                  <c:v>98.963200000000001</c:v>
                </c:pt>
                <c:pt idx="1501">
                  <c:v>99.054500000000004</c:v>
                </c:pt>
                <c:pt idx="1502">
                  <c:v>99.030199999999994</c:v>
                </c:pt>
                <c:pt idx="1503">
                  <c:v>99.117500000000007</c:v>
                </c:pt>
                <c:pt idx="1504">
                  <c:v>99.212800000000001</c:v>
                </c:pt>
                <c:pt idx="1505">
                  <c:v>99.207499999999996</c:v>
                </c:pt>
                <c:pt idx="1506">
                  <c:v>99.317099999999996</c:v>
                </c:pt>
                <c:pt idx="1507">
                  <c:v>99.205699999999993</c:v>
                </c:pt>
                <c:pt idx="1508">
                  <c:v>99.206900000000005</c:v>
                </c:pt>
                <c:pt idx="1509">
                  <c:v>99.325400000000002</c:v>
                </c:pt>
                <c:pt idx="1510">
                  <c:v>99.339600000000004</c:v>
                </c:pt>
                <c:pt idx="1511">
                  <c:v>99.362200000000001</c:v>
                </c:pt>
                <c:pt idx="1512">
                  <c:v>99.394999999999996</c:v>
                </c:pt>
                <c:pt idx="1513">
                  <c:v>99.438500000000005</c:v>
                </c:pt>
                <c:pt idx="1514">
                  <c:v>99.491299999999995</c:v>
                </c:pt>
                <c:pt idx="1515">
                  <c:v>99.438500000000005</c:v>
                </c:pt>
                <c:pt idx="1516">
                  <c:v>99.496799999999993</c:v>
                </c:pt>
                <c:pt idx="1517">
                  <c:v>99.553600000000003</c:v>
                </c:pt>
                <c:pt idx="1518">
                  <c:v>99.603999999999999</c:v>
                </c:pt>
                <c:pt idx="1519">
                  <c:v>99.644199999999998</c:v>
                </c:pt>
                <c:pt idx="1520">
                  <c:v>99.673699999999997</c:v>
                </c:pt>
                <c:pt idx="1521">
                  <c:v>99.573800000000006</c:v>
                </c:pt>
                <c:pt idx="1522">
                  <c:v>99.573599999999999</c:v>
                </c:pt>
                <c:pt idx="1523">
                  <c:v>99.572299999999998</c:v>
                </c:pt>
                <c:pt idx="1524">
                  <c:v>99.675700000000006</c:v>
                </c:pt>
                <c:pt idx="1525">
                  <c:v>99.770499999999998</c:v>
                </c:pt>
                <c:pt idx="1526">
                  <c:v>99.754999999999995</c:v>
                </c:pt>
                <c:pt idx="1527">
                  <c:v>99.743300000000005</c:v>
                </c:pt>
                <c:pt idx="1528">
                  <c:v>99.851900000000001</c:v>
                </c:pt>
                <c:pt idx="1529">
                  <c:v>99.855500000000006</c:v>
                </c:pt>
                <c:pt idx="1530">
                  <c:v>99.865200000000002</c:v>
                </c:pt>
                <c:pt idx="1531">
                  <c:v>99.889899999999997</c:v>
                </c:pt>
                <c:pt idx="1532">
                  <c:v>99.927499999999995</c:v>
                </c:pt>
                <c:pt idx="1533">
                  <c:v>99.973200000000006</c:v>
                </c:pt>
                <c:pt idx="1534">
                  <c:v>100.0222</c:v>
                </c:pt>
                <c:pt idx="1535">
                  <c:v>100.0716</c:v>
                </c:pt>
                <c:pt idx="1536">
                  <c:v>100.12179999999999</c:v>
                </c:pt>
                <c:pt idx="1537">
                  <c:v>100.1712</c:v>
                </c:pt>
                <c:pt idx="1538">
                  <c:v>100.2176</c:v>
                </c:pt>
                <c:pt idx="1539">
                  <c:v>100.2627</c:v>
                </c:pt>
                <c:pt idx="1540">
                  <c:v>100.4131</c:v>
                </c:pt>
                <c:pt idx="1541">
                  <c:v>100.4498</c:v>
                </c:pt>
                <c:pt idx="1542">
                  <c:v>100.4662</c:v>
                </c:pt>
                <c:pt idx="1543">
                  <c:v>100.4712</c:v>
                </c:pt>
                <c:pt idx="1544">
                  <c:v>100.4716</c:v>
                </c:pt>
                <c:pt idx="1545">
                  <c:v>100.4648</c:v>
                </c:pt>
                <c:pt idx="1546">
                  <c:v>100.4439</c:v>
                </c:pt>
                <c:pt idx="1547">
                  <c:v>100.40860000000001</c:v>
                </c:pt>
                <c:pt idx="1548">
                  <c:v>100.47620000000001</c:v>
                </c:pt>
                <c:pt idx="1549">
                  <c:v>100.5394</c:v>
                </c:pt>
                <c:pt idx="1550">
                  <c:v>100.4871</c:v>
                </c:pt>
                <c:pt idx="1551">
                  <c:v>100.54770000000001</c:v>
                </c:pt>
                <c:pt idx="1552">
                  <c:v>100.6151</c:v>
                </c:pt>
                <c:pt idx="1553">
                  <c:v>100.5763</c:v>
                </c:pt>
                <c:pt idx="1554">
                  <c:v>100.5448</c:v>
                </c:pt>
                <c:pt idx="1555">
                  <c:v>100.5305</c:v>
                </c:pt>
                <c:pt idx="1556">
                  <c:v>100.5264</c:v>
                </c:pt>
                <c:pt idx="1557">
                  <c:v>100.52670000000001</c:v>
                </c:pt>
                <c:pt idx="1558">
                  <c:v>100.5313</c:v>
                </c:pt>
                <c:pt idx="1559">
                  <c:v>100.54600000000001</c:v>
                </c:pt>
                <c:pt idx="1560">
                  <c:v>100.6892</c:v>
                </c:pt>
                <c:pt idx="1561">
                  <c:v>100.7283</c:v>
                </c:pt>
                <c:pt idx="1562">
                  <c:v>100.7766</c:v>
                </c:pt>
                <c:pt idx="1563">
                  <c:v>100.8335</c:v>
                </c:pt>
                <c:pt idx="1564">
                  <c:v>100.8963</c:v>
                </c:pt>
                <c:pt idx="1565">
                  <c:v>100.96380000000001</c:v>
                </c:pt>
                <c:pt idx="1566">
                  <c:v>101.0333</c:v>
                </c:pt>
                <c:pt idx="1567">
                  <c:v>100.98820000000001</c:v>
                </c:pt>
                <c:pt idx="1568">
                  <c:v>101.05370000000001</c:v>
                </c:pt>
                <c:pt idx="1569">
                  <c:v>101.1174</c:v>
                </c:pt>
                <c:pt idx="1570">
                  <c:v>101.176</c:v>
                </c:pt>
                <c:pt idx="1571">
                  <c:v>101.22709999999999</c:v>
                </c:pt>
                <c:pt idx="1572">
                  <c:v>101.2687</c:v>
                </c:pt>
                <c:pt idx="1573">
                  <c:v>101.2996</c:v>
                </c:pt>
                <c:pt idx="1574">
                  <c:v>101.3121</c:v>
                </c:pt>
                <c:pt idx="1575">
                  <c:v>101.316</c:v>
                </c:pt>
                <c:pt idx="1576">
                  <c:v>101.31570000000001</c:v>
                </c:pt>
                <c:pt idx="1577">
                  <c:v>101.3086</c:v>
                </c:pt>
                <c:pt idx="1578">
                  <c:v>101.17449999999999</c:v>
                </c:pt>
                <c:pt idx="1579">
                  <c:v>101.13930000000001</c:v>
                </c:pt>
                <c:pt idx="1580">
                  <c:v>101.0972</c:v>
                </c:pt>
                <c:pt idx="1581">
                  <c:v>100.9387</c:v>
                </c:pt>
                <c:pt idx="1582">
                  <c:v>100.8943</c:v>
                </c:pt>
                <c:pt idx="1583">
                  <c:v>100.8567</c:v>
                </c:pt>
                <c:pt idx="1584">
                  <c:v>100.83710000000001</c:v>
                </c:pt>
                <c:pt idx="1585">
                  <c:v>100.8297</c:v>
                </c:pt>
                <c:pt idx="1586">
                  <c:v>100.82769999999999</c:v>
                </c:pt>
                <c:pt idx="1587">
                  <c:v>100.82859999999999</c:v>
                </c:pt>
                <c:pt idx="1588">
                  <c:v>100.9495</c:v>
                </c:pt>
                <c:pt idx="1589">
                  <c:v>100.96639999999999</c:v>
                </c:pt>
                <c:pt idx="1590">
                  <c:v>100.9893</c:v>
                </c:pt>
                <c:pt idx="1591">
                  <c:v>101.0179</c:v>
                </c:pt>
                <c:pt idx="1592">
                  <c:v>101.0514</c:v>
                </c:pt>
                <c:pt idx="1593">
                  <c:v>100.9764</c:v>
                </c:pt>
                <c:pt idx="1594">
                  <c:v>101.0184</c:v>
                </c:pt>
                <c:pt idx="1595">
                  <c:v>101.06480000000001</c:v>
                </c:pt>
                <c:pt idx="1596">
                  <c:v>100.9986</c:v>
                </c:pt>
                <c:pt idx="1597">
                  <c:v>101.04519999999999</c:v>
                </c:pt>
                <c:pt idx="1598">
                  <c:v>101.09010000000001</c:v>
                </c:pt>
                <c:pt idx="1599">
                  <c:v>101.0157</c:v>
                </c:pt>
                <c:pt idx="1600">
                  <c:v>101.04259999999999</c:v>
                </c:pt>
                <c:pt idx="1601">
                  <c:v>101.0543</c:v>
                </c:pt>
                <c:pt idx="1602">
                  <c:v>100.9442</c:v>
                </c:pt>
                <c:pt idx="1603">
                  <c:v>100.9415</c:v>
                </c:pt>
                <c:pt idx="1604">
                  <c:v>100.9307</c:v>
                </c:pt>
                <c:pt idx="1605">
                  <c:v>100.7894</c:v>
                </c:pt>
                <c:pt idx="1606">
                  <c:v>100.7428</c:v>
                </c:pt>
                <c:pt idx="1607">
                  <c:v>100.6867</c:v>
                </c:pt>
                <c:pt idx="1608">
                  <c:v>100.6258</c:v>
                </c:pt>
                <c:pt idx="1609">
                  <c:v>100.56659999999999</c:v>
                </c:pt>
                <c:pt idx="1610">
                  <c:v>100.51560000000001</c:v>
                </c:pt>
                <c:pt idx="1611">
                  <c:v>100.5881</c:v>
                </c:pt>
                <c:pt idx="1612">
                  <c:v>100.57510000000001</c:v>
                </c:pt>
                <c:pt idx="1613">
                  <c:v>100.571</c:v>
                </c:pt>
                <c:pt idx="1614">
                  <c:v>100.4589</c:v>
                </c:pt>
                <c:pt idx="1615">
                  <c:v>100.58369999999999</c:v>
                </c:pt>
                <c:pt idx="1616">
                  <c:v>100.6187</c:v>
                </c:pt>
                <c:pt idx="1617">
                  <c:v>100.67449999999999</c:v>
                </c:pt>
                <c:pt idx="1618">
                  <c:v>100.7478</c:v>
                </c:pt>
                <c:pt idx="1619">
                  <c:v>100.8338</c:v>
                </c:pt>
                <c:pt idx="1620">
                  <c:v>101.1557</c:v>
                </c:pt>
                <c:pt idx="1621">
                  <c:v>101.2624</c:v>
                </c:pt>
                <c:pt idx="1622">
                  <c:v>101.3644</c:v>
                </c:pt>
                <c:pt idx="1623">
                  <c:v>101.4569</c:v>
                </c:pt>
                <c:pt idx="1624">
                  <c:v>101.5398</c:v>
                </c:pt>
                <c:pt idx="1625">
                  <c:v>101.6037</c:v>
                </c:pt>
                <c:pt idx="1626">
                  <c:v>101.6294</c:v>
                </c:pt>
                <c:pt idx="1627">
                  <c:v>101.6356</c:v>
                </c:pt>
                <c:pt idx="1628">
                  <c:v>101.6322</c:v>
                </c:pt>
                <c:pt idx="1629">
                  <c:v>101.8379</c:v>
                </c:pt>
                <c:pt idx="1630">
                  <c:v>101.7891</c:v>
                </c:pt>
                <c:pt idx="1631">
                  <c:v>101.72450000000001</c:v>
                </c:pt>
                <c:pt idx="1632">
                  <c:v>102.004</c:v>
                </c:pt>
                <c:pt idx="1633">
                  <c:v>101.9539</c:v>
                </c:pt>
                <c:pt idx="1634">
                  <c:v>101.9295</c:v>
                </c:pt>
                <c:pt idx="1635">
                  <c:v>101.9237</c:v>
                </c:pt>
                <c:pt idx="1636">
                  <c:v>101.9264</c:v>
                </c:pt>
                <c:pt idx="1637">
                  <c:v>101.94840000000001</c:v>
                </c:pt>
                <c:pt idx="1638">
                  <c:v>102.1112</c:v>
                </c:pt>
                <c:pt idx="1639">
                  <c:v>102.18170000000001</c:v>
                </c:pt>
                <c:pt idx="1640">
                  <c:v>102.2559</c:v>
                </c:pt>
                <c:pt idx="1641">
                  <c:v>102.2161</c:v>
                </c:pt>
                <c:pt idx="1642">
                  <c:v>102.28279999999999</c:v>
                </c:pt>
                <c:pt idx="1643">
                  <c:v>102.3322</c:v>
                </c:pt>
                <c:pt idx="1644">
                  <c:v>102.4624</c:v>
                </c:pt>
                <c:pt idx="1645">
                  <c:v>101.6592</c:v>
                </c:pt>
                <c:pt idx="1646">
                  <c:v>101.6375</c:v>
                </c:pt>
                <c:pt idx="1647">
                  <c:v>102.0502</c:v>
                </c:pt>
                <c:pt idx="1648">
                  <c:v>101.7465</c:v>
                </c:pt>
                <c:pt idx="1649">
                  <c:v>101.6418</c:v>
                </c:pt>
                <c:pt idx="1650">
                  <c:v>101.6439</c:v>
                </c:pt>
                <c:pt idx="1651">
                  <c:v>101.42610000000001</c:v>
                </c:pt>
                <c:pt idx="1652">
                  <c:v>101.3305</c:v>
                </c:pt>
                <c:pt idx="1653">
                  <c:v>101.1452</c:v>
                </c:pt>
                <c:pt idx="1654">
                  <c:v>100.9999</c:v>
                </c:pt>
                <c:pt idx="1655">
                  <c:v>100.9915</c:v>
                </c:pt>
                <c:pt idx="1656">
                  <c:v>100.768</c:v>
                </c:pt>
                <c:pt idx="1657">
                  <c:v>100.66</c:v>
                </c:pt>
                <c:pt idx="1658">
                  <c:v>100.6855</c:v>
                </c:pt>
                <c:pt idx="1659">
                  <c:v>100.72110000000001</c:v>
                </c:pt>
                <c:pt idx="1660">
                  <c:v>100.76009999999999</c:v>
                </c:pt>
                <c:pt idx="1661">
                  <c:v>100.7987</c:v>
                </c:pt>
                <c:pt idx="1662">
                  <c:v>100.83669999999999</c:v>
                </c:pt>
                <c:pt idx="1663">
                  <c:v>100.8738</c:v>
                </c:pt>
                <c:pt idx="1664">
                  <c:v>100.90940000000001</c:v>
                </c:pt>
                <c:pt idx="1665">
                  <c:v>100.831</c:v>
                </c:pt>
                <c:pt idx="1666">
                  <c:v>100.9658</c:v>
                </c:pt>
                <c:pt idx="1667">
                  <c:v>100.9781</c:v>
                </c:pt>
                <c:pt idx="1668">
                  <c:v>101.03749999999999</c:v>
                </c:pt>
                <c:pt idx="1669">
                  <c:v>101.15940000000001</c:v>
                </c:pt>
                <c:pt idx="1670">
                  <c:v>101.13590000000001</c:v>
                </c:pt>
                <c:pt idx="1671">
                  <c:v>101.21550000000001</c:v>
                </c:pt>
                <c:pt idx="1672">
                  <c:v>101.2876</c:v>
                </c:pt>
                <c:pt idx="1673">
                  <c:v>101.2295</c:v>
                </c:pt>
                <c:pt idx="1674">
                  <c:v>101.1784</c:v>
                </c:pt>
                <c:pt idx="1675">
                  <c:v>101.0214</c:v>
                </c:pt>
                <c:pt idx="1676">
                  <c:v>101.00879999999999</c:v>
                </c:pt>
                <c:pt idx="1677">
                  <c:v>101.0077</c:v>
                </c:pt>
                <c:pt idx="1678">
                  <c:v>101.1421</c:v>
                </c:pt>
                <c:pt idx="1679">
                  <c:v>101.1653</c:v>
                </c:pt>
                <c:pt idx="1680">
                  <c:v>101.2026</c:v>
                </c:pt>
                <c:pt idx="1681">
                  <c:v>101.2531</c:v>
                </c:pt>
                <c:pt idx="1682">
                  <c:v>101.30840000000001</c:v>
                </c:pt>
                <c:pt idx="1683">
                  <c:v>101.4945</c:v>
                </c:pt>
                <c:pt idx="1684">
                  <c:v>101.685</c:v>
                </c:pt>
                <c:pt idx="1685">
                  <c:v>101.74809999999999</c:v>
                </c:pt>
                <c:pt idx="1686">
                  <c:v>101.8028</c:v>
                </c:pt>
                <c:pt idx="1687">
                  <c:v>101.84869999999999</c:v>
                </c:pt>
                <c:pt idx="1688">
                  <c:v>101.88509999999999</c:v>
                </c:pt>
                <c:pt idx="1689">
                  <c:v>101.8978</c:v>
                </c:pt>
                <c:pt idx="1690">
                  <c:v>101.7718</c:v>
                </c:pt>
                <c:pt idx="1691">
                  <c:v>101.7649</c:v>
                </c:pt>
                <c:pt idx="1692">
                  <c:v>101.73860000000001</c:v>
                </c:pt>
                <c:pt idx="1693">
                  <c:v>101.6831</c:v>
                </c:pt>
                <c:pt idx="1694">
                  <c:v>101.6039</c:v>
                </c:pt>
                <c:pt idx="1695">
                  <c:v>101.3861</c:v>
                </c:pt>
                <c:pt idx="1696">
                  <c:v>101.3005</c:v>
                </c:pt>
                <c:pt idx="1697">
                  <c:v>101.2277</c:v>
                </c:pt>
                <c:pt idx="1698">
                  <c:v>101.16889999999999</c:v>
                </c:pt>
                <c:pt idx="1699">
                  <c:v>101.1341</c:v>
                </c:pt>
                <c:pt idx="1700">
                  <c:v>101.1206</c:v>
                </c:pt>
                <c:pt idx="1701">
                  <c:v>101.1168</c:v>
                </c:pt>
                <c:pt idx="1702">
                  <c:v>101.11620000000001</c:v>
                </c:pt>
                <c:pt idx="1703">
                  <c:v>101.1173</c:v>
                </c:pt>
                <c:pt idx="1704">
                  <c:v>101.1236</c:v>
                </c:pt>
                <c:pt idx="1705">
                  <c:v>101.1365</c:v>
                </c:pt>
                <c:pt idx="1706">
                  <c:v>101.1559</c:v>
                </c:pt>
                <c:pt idx="1707">
                  <c:v>101.30629999999999</c:v>
                </c:pt>
                <c:pt idx="1708">
                  <c:v>101.4639</c:v>
                </c:pt>
                <c:pt idx="1709">
                  <c:v>101.4915</c:v>
                </c:pt>
                <c:pt idx="1710">
                  <c:v>101.6435</c:v>
                </c:pt>
                <c:pt idx="1711">
                  <c:v>101.65349999999999</c:v>
                </c:pt>
                <c:pt idx="1712">
                  <c:v>101.6544</c:v>
                </c:pt>
                <c:pt idx="1713">
                  <c:v>101.7778</c:v>
                </c:pt>
                <c:pt idx="1714">
                  <c:v>101.8789</c:v>
                </c:pt>
                <c:pt idx="1715">
                  <c:v>101.8197</c:v>
                </c:pt>
                <c:pt idx="1716">
                  <c:v>101.8647</c:v>
                </c:pt>
                <c:pt idx="1717">
                  <c:v>101.9027</c:v>
                </c:pt>
                <c:pt idx="1718">
                  <c:v>101.81440000000001</c:v>
                </c:pt>
                <c:pt idx="1719">
                  <c:v>101.9915</c:v>
                </c:pt>
                <c:pt idx="1720">
                  <c:v>101.5448</c:v>
                </c:pt>
                <c:pt idx="1721">
                  <c:v>101.5008</c:v>
                </c:pt>
                <c:pt idx="1722">
                  <c:v>101.4905</c:v>
                </c:pt>
                <c:pt idx="1723">
                  <c:v>101.3613</c:v>
                </c:pt>
                <c:pt idx="1724">
                  <c:v>101.3768</c:v>
                </c:pt>
                <c:pt idx="1725">
                  <c:v>101.1696</c:v>
                </c:pt>
                <c:pt idx="1726">
                  <c:v>101.11969999999999</c:v>
                </c:pt>
                <c:pt idx="1727">
                  <c:v>101.2238</c:v>
                </c:pt>
                <c:pt idx="1728">
                  <c:v>101.343</c:v>
                </c:pt>
                <c:pt idx="1729">
                  <c:v>101.3351</c:v>
                </c:pt>
                <c:pt idx="1730">
                  <c:v>101.43770000000001</c:v>
                </c:pt>
                <c:pt idx="1731">
                  <c:v>101.3905</c:v>
                </c:pt>
                <c:pt idx="1732">
                  <c:v>101.4319</c:v>
                </c:pt>
                <c:pt idx="1733">
                  <c:v>101.4419</c:v>
                </c:pt>
                <c:pt idx="1734">
                  <c:v>101.18680000000001</c:v>
                </c:pt>
                <c:pt idx="1735">
                  <c:v>101.164</c:v>
                </c:pt>
                <c:pt idx="1736">
                  <c:v>101.1148</c:v>
                </c:pt>
                <c:pt idx="1737">
                  <c:v>100.9135</c:v>
                </c:pt>
                <c:pt idx="1738">
                  <c:v>100.81789999999999</c:v>
                </c:pt>
                <c:pt idx="1739">
                  <c:v>100.71720000000001</c:v>
                </c:pt>
                <c:pt idx="1740">
                  <c:v>100.6178</c:v>
                </c:pt>
                <c:pt idx="1741">
                  <c:v>100.52549999999999</c:v>
                </c:pt>
                <c:pt idx="1742">
                  <c:v>100.446</c:v>
                </c:pt>
                <c:pt idx="1743">
                  <c:v>100.5087</c:v>
                </c:pt>
                <c:pt idx="1744">
                  <c:v>100.46429999999999</c:v>
                </c:pt>
                <c:pt idx="1745">
                  <c:v>100.44580000000001</c:v>
                </c:pt>
                <c:pt idx="1746">
                  <c:v>100.5688</c:v>
                </c:pt>
                <c:pt idx="1747">
                  <c:v>100.5722</c:v>
                </c:pt>
                <c:pt idx="1748">
                  <c:v>100.5894</c:v>
                </c:pt>
                <c:pt idx="1749">
                  <c:v>100.88290000000001</c:v>
                </c:pt>
                <c:pt idx="1750">
                  <c:v>101.0603</c:v>
                </c:pt>
                <c:pt idx="1751">
                  <c:v>101.12090000000001</c:v>
                </c:pt>
                <c:pt idx="1752">
                  <c:v>101.30929999999999</c:v>
                </c:pt>
                <c:pt idx="1753">
                  <c:v>101.36620000000001</c:v>
                </c:pt>
                <c:pt idx="1754">
                  <c:v>101.4188</c:v>
                </c:pt>
                <c:pt idx="1755">
                  <c:v>101.7205</c:v>
                </c:pt>
                <c:pt idx="1756">
                  <c:v>101.7599</c:v>
                </c:pt>
                <c:pt idx="1757">
                  <c:v>101.7877</c:v>
                </c:pt>
                <c:pt idx="1758">
                  <c:v>101.7989</c:v>
                </c:pt>
                <c:pt idx="1759">
                  <c:v>101.8021</c:v>
                </c:pt>
                <c:pt idx="1760">
                  <c:v>101.8017</c:v>
                </c:pt>
                <c:pt idx="1761">
                  <c:v>101.7945</c:v>
                </c:pt>
                <c:pt idx="1762">
                  <c:v>101.7739</c:v>
                </c:pt>
                <c:pt idx="1763">
                  <c:v>101.7385</c:v>
                </c:pt>
                <c:pt idx="1764">
                  <c:v>101.949</c:v>
                </c:pt>
                <c:pt idx="1765">
                  <c:v>101.89570000000001</c:v>
                </c:pt>
                <c:pt idx="1766">
                  <c:v>101.8361</c:v>
                </c:pt>
                <c:pt idx="1767">
                  <c:v>101.7775</c:v>
                </c:pt>
                <c:pt idx="1768">
                  <c:v>101.7236</c:v>
                </c:pt>
                <c:pt idx="1769">
                  <c:v>101.68040000000001</c:v>
                </c:pt>
                <c:pt idx="1770">
                  <c:v>101.64960000000001</c:v>
                </c:pt>
                <c:pt idx="1771">
                  <c:v>101.637</c:v>
                </c:pt>
                <c:pt idx="1772">
                  <c:v>101.63379999999999</c:v>
                </c:pt>
                <c:pt idx="1773">
                  <c:v>101.50749999999999</c:v>
                </c:pt>
                <c:pt idx="1774">
                  <c:v>101.3844</c:v>
                </c:pt>
                <c:pt idx="1775">
                  <c:v>101.402</c:v>
                </c:pt>
                <c:pt idx="1776">
                  <c:v>101.4293</c:v>
                </c:pt>
                <c:pt idx="1777">
                  <c:v>101.4616</c:v>
                </c:pt>
                <c:pt idx="1778">
                  <c:v>101.497</c:v>
                </c:pt>
                <c:pt idx="1779">
                  <c:v>101.5356</c:v>
                </c:pt>
                <c:pt idx="1780">
                  <c:v>101.5763</c:v>
                </c:pt>
                <c:pt idx="1781">
                  <c:v>101.6185</c:v>
                </c:pt>
                <c:pt idx="1782">
                  <c:v>101.66</c:v>
                </c:pt>
                <c:pt idx="1783">
                  <c:v>101.5707</c:v>
                </c:pt>
                <c:pt idx="1784">
                  <c:v>101.6048</c:v>
                </c:pt>
                <c:pt idx="1785">
                  <c:v>101.6384</c:v>
                </c:pt>
                <c:pt idx="1786">
                  <c:v>101.5391</c:v>
                </c:pt>
                <c:pt idx="1787">
                  <c:v>101.56010000000001</c:v>
                </c:pt>
                <c:pt idx="1788">
                  <c:v>101.44070000000001</c:v>
                </c:pt>
                <c:pt idx="1789">
                  <c:v>101.4431</c:v>
                </c:pt>
                <c:pt idx="1790">
                  <c:v>101.4422</c:v>
                </c:pt>
                <c:pt idx="1791">
                  <c:v>101.3032</c:v>
                </c:pt>
                <c:pt idx="1792">
                  <c:v>101.1549</c:v>
                </c:pt>
                <c:pt idx="1793">
                  <c:v>101.1294</c:v>
                </c:pt>
                <c:pt idx="1794">
                  <c:v>101.1122</c:v>
                </c:pt>
                <c:pt idx="1795">
                  <c:v>100.9808</c:v>
                </c:pt>
                <c:pt idx="1796">
                  <c:v>100.9816</c:v>
                </c:pt>
                <c:pt idx="1797">
                  <c:v>100.8664</c:v>
                </c:pt>
                <c:pt idx="1798">
                  <c:v>100.899</c:v>
                </c:pt>
                <c:pt idx="1799">
                  <c:v>100.9533</c:v>
                </c:pt>
                <c:pt idx="1800">
                  <c:v>101.0222</c:v>
                </c:pt>
                <c:pt idx="1801">
                  <c:v>101.102</c:v>
                </c:pt>
                <c:pt idx="1802">
                  <c:v>101.18680000000001</c:v>
                </c:pt>
                <c:pt idx="1803">
                  <c:v>101.2739</c:v>
                </c:pt>
                <c:pt idx="1804">
                  <c:v>101.3587</c:v>
                </c:pt>
                <c:pt idx="1805">
                  <c:v>101.43859999999999</c:v>
                </c:pt>
                <c:pt idx="1806">
                  <c:v>101.5121</c:v>
                </c:pt>
                <c:pt idx="1807">
                  <c:v>101.5812</c:v>
                </c:pt>
                <c:pt idx="1808">
                  <c:v>101.643</c:v>
                </c:pt>
                <c:pt idx="1809">
                  <c:v>101.6992</c:v>
                </c:pt>
                <c:pt idx="1810">
                  <c:v>101.75109999999999</c:v>
                </c:pt>
                <c:pt idx="1811">
                  <c:v>101.79900000000001</c:v>
                </c:pt>
                <c:pt idx="1812">
                  <c:v>101.9652</c:v>
                </c:pt>
                <c:pt idx="1813">
                  <c:v>102.1294</c:v>
                </c:pt>
                <c:pt idx="1814">
                  <c:v>102.1564</c:v>
                </c:pt>
                <c:pt idx="1815">
                  <c:v>102.1651</c:v>
                </c:pt>
                <c:pt idx="1816">
                  <c:v>102.2953</c:v>
                </c:pt>
                <c:pt idx="1817">
                  <c:v>102.29859999999999</c:v>
                </c:pt>
                <c:pt idx="1818">
                  <c:v>102.42829999999999</c:v>
                </c:pt>
                <c:pt idx="1819">
                  <c:v>102.428</c:v>
                </c:pt>
                <c:pt idx="1820">
                  <c:v>102.4282</c:v>
                </c:pt>
                <c:pt idx="1821">
                  <c:v>102.431</c:v>
                </c:pt>
                <c:pt idx="1822">
                  <c:v>102.572</c:v>
                </c:pt>
                <c:pt idx="1823">
                  <c:v>102.5941</c:v>
                </c:pt>
                <c:pt idx="1824">
                  <c:v>102.7563</c:v>
                </c:pt>
                <c:pt idx="1825">
                  <c:v>102.79340000000001</c:v>
                </c:pt>
                <c:pt idx="1826">
                  <c:v>102.8331</c:v>
                </c:pt>
                <c:pt idx="1827">
                  <c:v>103.00539999999999</c:v>
                </c:pt>
                <c:pt idx="1828">
                  <c:v>103.0545</c:v>
                </c:pt>
                <c:pt idx="1829">
                  <c:v>103.1044</c:v>
                </c:pt>
                <c:pt idx="1830">
                  <c:v>103.2907</c:v>
                </c:pt>
                <c:pt idx="1831">
                  <c:v>103.4919</c:v>
                </c:pt>
                <c:pt idx="1832">
                  <c:v>103.5685</c:v>
                </c:pt>
                <c:pt idx="1833">
                  <c:v>103.5159</c:v>
                </c:pt>
                <c:pt idx="1834">
                  <c:v>103.5912</c:v>
                </c:pt>
                <c:pt idx="1835">
                  <c:v>103.65860000000001</c:v>
                </c:pt>
                <c:pt idx="1836">
                  <c:v>103.6927</c:v>
                </c:pt>
                <c:pt idx="1837">
                  <c:v>103.7021</c:v>
                </c:pt>
                <c:pt idx="1838">
                  <c:v>103.7009</c:v>
                </c:pt>
                <c:pt idx="1839">
                  <c:v>103.81270000000001</c:v>
                </c:pt>
                <c:pt idx="1840">
                  <c:v>103.7617</c:v>
                </c:pt>
                <c:pt idx="1841">
                  <c:v>103.679</c:v>
                </c:pt>
                <c:pt idx="1842">
                  <c:v>103.71420000000001</c:v>
                </c:pt>
                <c:pt idx="1843">
                  <c:v>103.61060000000001</c:v>
                </c:pt>
                <c:pt idx="1844">
                  <c:v>103.5016</c:v>
                </c:pt>
                <c:pt idx="1845">
                  <c:v>103.3973</c:v>
                </c:pt>
                <c:pt idx="1846">
                  <c:v>103.17059999999999</c:v>
                </c:pt>
                <c:pt idx="1847">
                  <c:v>103.0938</c:v>
                </c:pt>
                <c:pt idx="1848">
                  <c:v>103.1661</c:v>
                </c:pt>
                <c:pt idx="1849">
                  <c:v>103.1442</c:v>
                </c:pt>
                <c:pt idx="1850">
                  <c:v>103.13809999999999</c:v>
                </c:pt>
                <c:pt idx="1851">
                  <c:v>103.13849999999999</c:v>
                </c:pt>
                <c:pt idx="1852">
                  <c:v>103.149</c:v>
                </c:pt>
                <c:pt idx="1853">
                  <c:v>103.17400000000001</c:v>
                </c:pt>
                <c:pt idx="1854">
                  <c:v>103.2093</c:v>
                </c:pt>
                <c:pt idx="1855">
                  <c:v>103.2473</c:v>
                </c:pt>
                <c:pt idx="1856">
                  <c:v>103.28489999999999</c:v>
                </c:pt>
                <c:pt idx="1857">
                  <c:v>103.1848</c:v>
                </c:pt>
                <c:pt idx="1858">
                  <c:v>103.20440000000001</c:v>
                </c:pt>
                <c:pt idx="1859">
                  <c:v>103.2097</c:v>
                </c:pt>
                <c:pt idx="1860">
                  <c:v>103.20959999999999</c:v>
                </c:pt>
                <c:pt idx="1861">
                  <c:v>103.33459999999999</c:v>
                </c:pt>
                <c:pt idx="1862">
                  <c:v>103.3158</c:v>
                </c:pt>
                <c:pt idx="1863">
                  <c:v>103.2835</c:v>
                </c:pt>
                <c:pt idx="1864">
                  <c:v>103.24630000000001</c:v>
                </c:pt>
                <c:pt idx="1865">
                  <c:v>103.2115</c:v>
                </c:pt>
                <c:pt idx="1866">
                  <c:v>103.1919</c:v>
                </c:pt>
                <c:pt idx="1867">
                  <c:v>103.0552</c:v>
                </c:pt>
                <c:pt idx="1868">
                  <c:v>103.057</c:v>
                </c:pt>
                <c:pt idx="1869">
                  <c:v>103.0787</c:v>
                </c:pt>
                <c:pt idx="1870">
                  <c:v>103.259</c:v>
                </c:pt>
                <c:pt idx="1871">
                  <c:v>103.3297</c:v>
                </c:pt>
                <c:pt idx="1872">
                  <c:v>103.54340000000001</c:v>
                </c:pt>
                <c:pt idx="1873">
                  <c:v>103.6238</c:v>
                </c:pt>
                <c:pt idx="1874">
                  <c:v>103.6974</c:v>
                </c:pt>
                <c:pt idx="1875">
                  <c:v>104.0215</c:v>
                </c:pt>
                <c:pt idx="1876">
                  <c:v>104.2047</c:v>
                </c:pt>
                <c:pt idx="1877">
                  <c:v>104.2192</c:v>
                </c:pt>
                <c:pt idx="1878">
                  <c:v>104.35339999999999</c:v>
                </c:pt>
                <c:pt idx="1879">
                  <c:v>104.3471</c:v>
                </c:pt>
                <c:pt idx="1880">
                  <c:v>104.3134</c:v>
                </c:pt>
                <c:pt idx="1881">
                  <c:v>104.2518</c:v>
                </c:pt>
                <c:pt idx="1882">
                  <c:v>104.17230000000001</c:v>
                </c:pt>
                <c:pt idx="1883">
                  <c:v>104.0847</c:v>
                </c:pt>
                <c:pt idx="1884">
                  <c:v>103.9898</c:v>
                </c:pt>
                <c:pt idx="1885">
                  <c:v>104.0288</c:v>
                </c:pt>
                <c:pt idx="1886">
                  <c:v>103.94119999999999</c:v>
                </c:pt>
                <c:pt idx="1887">
                  <c:v>103.8608</c:v>
                </c:pt>
                <c:pt idx="1888">
                  <c:v>103.78919999999999</c:v>
                </c:pt>
                <c:pt idx="1889">
                  <c:v>103.7313</c:v>
                </c:pt>
                <c:pt idx="1890">
                  <c:v>103.6879</c:v>
                </c:pt>
                <c:pt idx="1891">
                  <c:v>103.52419999999999</c:v>
                </c:pt>
                <c:pt idx="1892">
                  <c:v>103.5051</c:v>
                </c:pt>
                <c:pt idx="1893">
                  <c:v>103.4948</c:v>
                </c:pt>
                <c:pt idx="1894">
                  <c:v>103.48779999999999</c:v>
                </c:pt>
                <c:pt idx="1895">
                  <c:v>103.4803</c:v>
                </c:pt>
                <c:pt idx="1896">
                  <c:v>103.47110000000001</c:v>
                </c:pt>
                <c:pt idx="1897">
                  <c:v>103.32729999999999</c:v>
                </c:pt>
                <c:pt idx="1898">
                  <c:v>103.3134</c:v>
                </c:pt>
                <c:pt idx="1899">
                  <c:v>103.2984</c:v>
                </c:pt>
                <c:pt idx="1900">
                  <c:v>103.27849999999999</c:v>
                </c:pt>
                <c:pt idx="1901">
                  <c:v>103.25239999999999</c:v>
                </c:pt>
                <c:pt idx="1902">
                  <c:v>103.2186</c:v>
                </c:pt>
                <c:pt idx="1903">
                  <c:v>103.17659999999999</c:v>
                </c:pt>
                <c:pt idx="1904">
                  <c:v>103.1276</c:v>
                </c:pt>
                <c:pt idx="1905">
                  <c:v>102.9452</c:v>
                </c:pt>
                <c:pt idx="1906">
                  <c:v>102.8895</c:v>
                </c:pt>
                <c:pt idx="1907">
                  <c:v>102.8439</c:v>
                </c:pt>
                <c:pt idx="1908">
                  <c:v>102.6764</c:v>
                </c:pt>
                <c:pt idx="1909">
                  <c:v>102.5308</c:v>
                </c:pt>
                <c:pt idx="1910">
                  <c:v>102.5266</c:v>
                </c:pt>
                <c:pt idx="1911">
                  <c:v>102.3973</c:v>
                </c:pt>
                <c:pt idx="1912">
                  <c:v>102.2817</c:v>
                </c:pt>
                <c:pt idx="1913">
                  <c:v>102.30840000000001</c:v>
                </c:pt>
                <c:pt idx="1914">
                  <c:v>102.35290000000001</c:v>
                </c:pt>
                <c:pt idx="1915">
                  <c:v>102.27679999999999</c:v>
                </c:pt>
                <c:pt idx="1916">
                  <c:v>102.3349</c:v>
                </c:pt>
                <c:pt idx="1917">
                  <c:v>102.27290000000001</c:v>
                </c:pt>
                <c:pt idx="1918">
                  <c:v>102.21380000000001</c:v>
                </c:pt>
                <c:pt idx="1919">
                  <c:v>102.2865</c:v>
                </c:pt>
                <c:pt idx="1920">
                  <c:v>102.3627</c:v>
                </c:pt>
                <c:pt idx="1921">
                  <c:v>102.3091</c:v>
                </c:pt>
                <c:pt idx="1922">
                  <c:v>102.3785</c:v>
                </c:pt>
                <c:pt idx="1923">
                  <c:v>102.3158</c:v>
                </c:pt>
                <c:pt idx="1924">
                  <c:v>102.3704</c:v>
                </c:pt>
                <c:pt idx="1925">
                  <c:v>102.4186</c:v>
                </c:pt>
                <c:pt idx="1926">
                  <c:v>102.4575</c:v>
                </c:pt>
                <c:pt idx="1927">
                  <c:v>102.3587</c:v>
                </c:pt>
                <c:pt idx="1928">
                  <c:v>102.3724</c:v>
                </c:pt>
                <c:pt idx="1929">
                  <c:v>102.25109999999999</c:v>
                </c:pt>
                <c:pt idx="1930">
                  <c:v>102.2479</c:v>
                </c:pt>
                <c:pt idx="1931">
                  <c:v>102.24590000000001</c:v>
                </c:pt>
                <c:pt idx="1932">
                  <c:v>102.23560000000001</c:v>
                </c:pt>
                <c:pt idx="1933">
                  <c:v>102.21</c:v>
                </c:pt>
                <c:pt idx="1934">
                  <c:v>102.1662</c:v>
                </c:pt>
                <c:pt idx="1935">
                  <c:v>102.2349</c:v>
                </c:pt>
                <c:pt idx="1936">
                  <c:v>102.1677</c:v>
                </c:pt>
                <c:pt idx="1937">
                  <c:v>102.0899</c:v>
                </c:pt>
                <c:pt idx="1938">
                  <c:v>102.1421</c:v>
                </c:pt>
                <c:pt idx="1939">
                  <c:v>102.0689</c:v>
                </c:pt>
                <c:pt idx="1940">
                  <c:v>102.0008</c:v>
                </c:pt>
                <c:pt idx="1941">
                  <c:v>101.9435</c:v>
                </c:pt>
                <c:pt idx="1942">
                  <c:v>101.8999</c:v>
                </c:pt>
                <c:pt idx="1943">
                  <c:v>101.8681</c:v>
                </c:pt>
                <c:pt idx="1944">
                  <c:v>101.8455</c:v>
                </c:pt>
                <c:pt idx="1945">
                  <c:v>101.8325</c:v>
                </c:pt>
                <c:pt idx="1946">
                  <c:v>101.8252</c:v>
                </c:pt>
                <c:pt idx="1947">
                  <c:v>101.9498</c:v>
                </c:pt>
                <c:pt idx="1948">
                  <c:v>102.0784</c:v>
                </c:pt>
                <c:pt idx="1949">
                  <c:v>102.0774</c:v>
                </c:pt>
                <c:pt idx="1950">
                  <c:v>102.2042</c:v>
                </c:pt>
                <c:pt idx="1951">
                  <c:v>102.20059999999999</c:v>
                </c:pt>
                <c:pt idx="1952">
                  <c:v>102.1938</c:v>
                </c:pt>
                <c:pt idx="1953">
                  <c:v>102.3147</c:v>
                </c:pt>
                <c:pt idx="1954">
                  <c:v>102.4344</c:v>
                </c:pt>
                <c:pt idx="1955">
                  <c:v>102.42019999999999</c:v>
                </c:pt>
                <c:pt idx="1956">
                  <c:v>102.5314</c:v>
                </c:pt>
                <c:pt idx="1957">
                  <c:v>102.6374</c:v>
                </c:pt>
                <c:pt idx="1958">
                  <c:v>102.6061</c:v>
                </c:pt>
                <c:pt idx="1959">
                  <c:v>102.6994</c:v>
                </c:pt>
                <c:pt idx="1960">
                  <c:v>102.7908</c:v>
                </c:pt>
                <c:pt idx="1961">
                  <c:v>102.7527</c:v>
                </c:pt>
                <c:pt idx="1962">
                  <c:v>102.8492</c:v>
                </c:pt>
                <c:pt idx="1963">
                  <c:v>102.8318</c:v>
                </c:pt>
                <c:pt idx="1964">
                  <c:v>102.8259</c:v>
                </c:pt>
                <c:pt idx="1965">
                  <c:v>102.82559999999999</c:v>
                </c:pt>
                <c:pt idx="1966">
                  <c:v>102.96210000000001</c:v>
                </c:pt>
                <c:pt idx="1967">
                  <c:v>102.9832</c:v>
                </c:pt>
                <c:pt idx="1968">
                  <c:v>103.14709999999999</c:v>
                </c:pt>
                <c:pt idx="1969">
                  <c:v>103.3253</c:v>
                </c:pt>
                <c:pt idx="1970">
                  <c:v>103.3815</c:v>
                </c:pt>
                <c:pt idx="1971">
                  <c:v>103.4409</c:v>
                </c:pt>
                <c:pt idx="1972">
                  <c:v>103.5063</c:v>
                </c:pt>
                <c:pt idx="1973">
                  <c:v>103.5775</c:v>
                </c:pt>
                <c:pt idx="1974">
                  <c:v>103.65349999999999</c:v>
                </c:pt>
                <c:pt idx="1975">
                  <c:v>103.732</c:v>
                </c:pt>
                <c:pt idx="1976">
                  <c:v>103.8086</c:v>
                </c:pt>
                <c:pt idx="1977">
                  <c:v>103.8777</c:v>
                </c:pt>
                <c:pt idx="1978">
                  <c:v>103.804</c:v>
                </c:pt>
                <c:pt idx="1979">
                  <c:v>103.8322</c:v>
                </c:pt>
                <c:pt idx="1980">
                  <c:v>103.9756</c:v>
                </c:pt>
                <c:pt idx="1981">
                  <c:v>104.1108</c:v>
                </c:pt>
                <c:pt idx="1982">
                  <c:v>104.0962</c:v>
                </c:pt>
                <c:pt idx="1983">
                  <c:v>103.9171</c:v>
                </c:pt>
                <c:pt idx="1984">
                  <c:v>103.571</c:v>
                </c:pt>
                <c:pt idx="1985">
                  <c:v>103.4575</c:v>
                </c:pt>
                <c:pt idx="1986">
                  <c:v>103.3334</c:v>
                </c:pt>
                <c:pt idx="1987">
                  <c:v>103.2045</c:v>
                </c:pt>
                <c:pt idx="1988">
                  <c:v>103.08459999999999</c:v>
                </c:pt>
                <c:pt idx="1989">
                  <c:v>102.8569</c:v>
                </c:pt>
                <c:pt idx="1990">
                  <c:v>102.8242</c:v>
                </c:pt>
                <c:pt idx="1991">
                  <c:v>102.8189</c:v>
                </c:pt>
                <c:pt idx="1992">
                  <c:v>102.83240000000001</c:v>
                </c:pt>
                <c:pt idx="1993">
                  <c:v>102.889</c:v>
                </c:pt>
                <c:pt idx="1994">
                  <c:v>102.9791</c:v>
                </c:pt>
                <c:pt idx="1995">
                  <c:v>103.0818</c:v>
                </c:pt>
                <c:pt idx="1996">
                  <c:v>103.17449999999999</c:v>
                </c:pt>
                <c:pt idx="1997">
                  <c:v>103.24939999999999</c:v>
                </c:pt>
                <c:pt idx="1998">
                  <c:v>103.2813</c:v>
                </c:pt>
                <c:pt idx="1999">
                  <c:v>103.28919999999999</c:v>
                </c:pt>
                <c:pt idx="2000">
                  <c:v>103.28740000000001</c:v>
                </c:pt>
                <c:pt idx="2001">
                  <c:v>103.1343</c:v>
                </c:pt>
                <c:pt idx="2002">
                  <c:v>103.0819</c:v>
                </c:pt>
                <c:pt idx="2003">
                  <c:v>103.00839999999999</c:v>
                </c:pt>
                <c:pt idx="2004">
                  <c:v>102.7893</c:v>
                </c:pt>
                <c:pt idx="2005">
                  <c:v>102.69880000000001</c:v>
                </c:pt>
                <c:pt idx="2006">
                  <c:v>102.6126</c:v>
                </c:pt>
                <c:pt idx="2007">
                  <c:v>102.4092</c:v>
                </c:pt>
                <c:pt idx="2008">
                  <c:v>102.352</c:v>
                </c:pt>
                <c:pt idx="2009">
                  <c:v>102.3327</c:v>
                </c:pt>
                <c:pt idx="2010">
                  <c:v>102.3287</c:v>
                </c:pt>
                <c:pt idx="2011">
                  <c:v>102.334</c:v>
                </c:pt>
                <c:pt idx="2012">
                  <c:v>102.3631</c:v>
                </c:pt>
                <c:pt idx="2013">
                  <c:v>102.41930000000001</c:v>
                </c:pt>
                <c:pt idx="2014">
                  <c:v>102.4948</c:v>
                </c:pt>
                <c:pt idx="2015">
                  <c:v>102.5741</c:v>
                </c:pt>
                <c:pt idx="2016">
                  <c:v>102.6484</c:v>
                </c:pt>
                <c:pt idx="2017">
                  <c:v>102.8386</c:v>
                </c:pt>
                <c:pt idx="2018">
                  <c:v>102.86199999999999</c:v>
                </c:pt>
                <c:pt idx="2019">
                  <c:v>102.9984</c:v>
                </c:pt>
                <c:pt idx="2020">
                  <c:v>102.99769999999999</c:v>
                </c:pt>
                <c:pt idx="2021">
                  <c:v>102.9772</c:v>
                </c:pt>
                <c:pt idx="2022">
                  <c:v>103.065</c:v>
                </c:pt>
                <c:pt idx="2023">
                  <c:v>103.004</c:v>
                </c:pt>
                <c:pt idx="2024">
                  <c:v>102.9311</c:v>
                </c:pt>
                <c:pt idx="2025">
                  <c:v>102.71939999999999</c:v>
                </c:pt>
                <c:pt idx="2026">
                  <c:v>102.6374</c:v>
                </c:pt>
                <c:pt idx="2027">
                  <c:v>102.5585</c:v>
                </c:pt>
                <c:pt idx="2028">
                  <c:v>102.3601</c:v>
                </c:pt>
                <c:pt idx="2029">
                  <c:v>102.2991</c:v>
                </c:pt>
                <c:pt idx="2030">
                  <c:v>102.2557</c:v>
                </c:pt>
                <c:pt idx="2031">
                  <c:v>102.36499999999999</c:v>
                </c:pt>
                <c:pt idx="2032">
                  <c:v>102.2306</c:v>
                </c:pt>
                <c:pt idx="2033">
                  <c:v>102.2286</c:v>
                </c:pt>
                <c:pt idx="2034">
                  <c:v>102.23180000000001</c:v>
                </c:pt>
                <c:pt idx="2035">
                  <c:v>102.1155</c:v>
                </c:pt>
                <c:pt idx="2036">
                  <c:v>102.1417</c:v>
                </c:pt>
                <c:pt idx="2037">
                  <c:v>102.05029999999999</c:v>
                </c:pt>
                <c:pt idx="2038">
                  <c:v>102.095</c:v>
                </c:pt>
                <c:pt idx="2039">
                  <c:v>102.14709999999999</c:v>
                </c:pt>
                <c:pt idx="2040">
                  <c:v>102.2055</c:v>
                </c:pt>
                <c:pt idx="2041">
                  <c:v>102.2641</c:v>
                </c:pt>
                <c:pt idx="2042">
                  <c:v>102.324</c:v>
                </c:pt>
                <c:pt idx="2043">
                  <c:v>102.3771</c:v>
                </c:pt>
                <c:pt idx="2044">
                  <c:v>102.5538</c:v>
                </c:pt>
                <c:pt idx="2045">
                  <c:v>102.584</c:v>
                </c:pt>
                <c:pt idx="2046">
                  <c:v>102.5925</c:v>
                </c:pt>
                <c:pt idx="2047">
                  <c:v>102.5934</c:v>
                </c:pt>
                <c:pt idx="2048">
                  <c:v>102.58759999999999</c:v>
                </c:pt>
                <c:pt idx="2049">
                  <c:v>102.56229999999999</c:v>
                </c:pt>
                <c:pt idx="2050">
                  <c:v>102.5138</c:v>
                </c:pt>
                <c:pt idx="2051">
                  <c:v>102.44459999999999</c:v>
                </c:pt>
                <c:pt idx="2052">
                  <c:v>102.4909</c:v>
                </c:pt>
                <c:pt idx="2053">
                  <c:v>102.27</c:v>
                </c:pt>
                <c:pt idx="2054">
                  <c:v>102.172</c:v>
                </c:pt>
                <c:pt idx="2055">
                  <c:v>102.0793</c:v>
                </c:pt>
                <c:pt idx="2056">
                  <c:v>101.86369999999999</c:v>
                </c:pt>
                <c:pt idx="2057">
                  <c:v>101.7932</c:v>
                </c:pt>
                <c:pt idx="2058">
                  <c:v>101.6134</c:v>
                </c:pt>
                <c:pt idx="2059">
                  <c:v>101.4658</c:v>
                </c:pt>
                <c:pt idx="2060">
                  <c:v>101.459</c:v>
                </c:pt>
                <c:pt idx="2061">
                  <c:v>101.3318</c:v>
                </c:pt>
                <c:pt idx="2062">
                  <c:v>101.2148</c:v>
                </c:pt>
                <c:pt idx="2063">
                  <c:v>101.24160000000001</c:v>
                </c:pt>
                <c:pt idx="2064">
                  <c:v>101.152</c:v>
                </c:pt>
                <c:pt idx="2065">
                  <c:v>101.0635</c:v>
                </c:pt>
                <c:pt idx="2066">
                  <c:v>101.10120000000001</c:v>
                </c:pt>
                <c:pt idx="2067">
                  <c:v>101.0103</c:v>
                </c:pt>
                <c:pt idx="2068">
                  <c:v>100.9089</c:v>
                </c:pt>
                <c:pt idx="2069">
                  <c:v>100.919</c:v>
                </c:pt>
                <c:pt idx="2070">
                  <c:v>100.794</c:v>
                </c:pt>
                <c:pt idx="2071">
                  <c:v>100.6662</c:v>
                </c:pt>
                <c:pt idx="2072">
                  <c:v>100.6497</c:v>
                </c:pt>
                <c:pt idx="2073">
                  <c:v>100.48869999999999</c:v>
                </c:pt>
                <c:pt idx="2074">
                  <c:v>100.3078</c:v>
                </c:pt>
                <c:pt idx="2075">
                  <c:v>100.23609999999999</c:v>
                </c:pt>
                <c:pt idx="2076">
                  <c:v>100.1527</c:v>
                </c:pt>
                <c:pt idx="2077">
                  <c:v>100.0625</c:v>
                </c:pt>
                <c:pt idx="2078">
                  <c:v>99.969899999999996</c:v>
                </c:pt>
                <c:pt idx="2079">
                  <c:v>100.1367</c:v>
                </c:pt>
                <c:pt idx="2080">
                  <c:v>100.0744</c:v>
                </c:pt>
                <c:pt idx="2081">
                  <c:v>100.02889999999999</c:v>
                </c:pt>
                <c:pt idx="2082">
                  <c:v>100.0138</c:v>
                </c:pt>
                <c:pt idx="2083">
                  <c:v>100.13509999999999</c:v>
                </c:pt>
                <c:pt idx="2084">
                  <c:v>100.14019999999999</c:v>
                </c:pt>
                <c:pt idx="2085">
                  <c:v>100.0226</c:v>
                </c:pt>
                <c:pt idx="2086">
                  <c:v>100.1635</c:v>
                </c:pt>
                <c:pt idx="2087">
                  <c:v>100.1816</c:v>
                </c:pt>
                <c:pt idx="2088">
                  <c:v>100.1992</c:v>
                </c:pt>
                <c:pt idx="2089">
                  <c:v>100.2166</c:v>
                </c:pt>
                <c:pt idx="2090">
                  <c:v>100.2321</c:v>
                </c:pt>
                <c:pt idx="2091">
                  <c:v>100.246</c:v>
                </c:pt>
                <c:pt idx="2092">
                  <c:v>100.2578</c:v>
                </c:pt>
                <c:pt idx="2093">
                  <c:v>100.26609999999999</c:v>
                </c:pt>
                <c:pt idx="2094">
                  <c:v>100.3942</c:v>
                </c:pt>
                <c:pt idx="2095">
                  <c:v>100.2706</c:v>
                </c:pt>
                <c:pt idx="2096">
                  <c:v>100.2666</c:v>
                </c:pt>
                <c:pt idx="2097">
                  <c:v>100.25230000000001</c:v>
                </c:pt>
                <c:pt idx="2098">
                  <c:v>100.223</c:v>
                </c:pt>
                <c:pt idx="2099">
                  <c:v>100.1825</c:v>
                </c:pt>
                <c:pt idx="2100">
                  <c:v>100.2225</c:v>
                </c:pt>
                <c:pt idx="2101">
                  <c:v>100.1811</c:v>
                </c:pt>
                <c:pt idx="2102">
                  <c:v>100.14830000000001</c:v>
                </c:pt>
                <c:pt idx="2103">
                  <c:v>100.1373</c:v>
                </c:pt>
                <c:pt idx="2104">
                  <c:v>100.1365</c:v>
                </c:pt>
                <c:pt idx="2105">
                  <c:v>100.145</c:v>
                </c:pt>
                <c:pt idx="2106">
                  <c:v>100.17619999999999</c:v>
                </c:pt>
                <c:pt idx="2107">
                  <c:v>100.2315</c:v>
                </c:pt>
                <c:pt idx="2108">
                  <c:v>100.30370000000001</c:v>
                </c:pt>
                <c:pt idx="2109">
                  <c:v>100.3835</c:v>
                </c:pt>
                <c:pt idx="2110">
                  <c:v>100.45959999999999</c:v>
                </c:pt>
                <c:pt idx="2111">
                  <c:v>100.52889999999999</c:v>
                </c:pt>
                <c:pt idx="2112">
                  <c:v>100.45440000000001</c:v>
                </c:pt>
                <c:pt idx="2113">
                  <c:v>100.4765</c:v>
                </c:pt>
                <c:pt idx="2114">
                  <c:v>100.4813</c:v>
                </c:pt>
                <c:pt idx="2115">
                  <c:v>100.3477</c:v>
                </c:pt>
                <c:pt idx="2116">
                  <c:v>100.31870000000001</c:v>
                </c:pt>
                <c:pt idx="2117">
                  <c:v>100.2611</c:v>
                </c:pt>
                <c:pt idx="2118">
                  <c:v>100.31059999999999</c:v>
                </c:pt>
                <c:pt idx="2119">
                  <c:v>100.0882</c:v>
                </c:pt>
                <c:pt idx="2120">
                  <c:v>99.988200000000006</c:v>
                </c:pt>
                <c:pt idx="2121">
                  <c:v>99.898600000000002</c:v>
                </c:pt>
                <c:pt idx="2122">
                  <c:v>99.689099999999996</c:v>
                </c:pt>
                <c:pt idx="2123">
                  <c:v>99.617900000000006</c:v>
                </c:pt>
                <c:pt idx="2124">
                  <c:v>99.437399999999997</c:v>
                </c:pt>
                <c:pt idx="2125">
                  <c:v>99.394300000000001</c:v>
                </c:pt>
                <c:pt idx="2126">
                  <c:v>99.377600000000001</c:v>
                </c:pt>
                <c:pt idx="2127">
                  <c:v>99.373800000000003</c:v>
                </c:pt>
                <c:pt idx="2128">
                  <c:v>99.376400000000004</c:v>
                </c:pt>
                <c:pt idx="2129">
                  <c:v>99.396000000000001</c:v>
                </c:pt>
                <c:pt idx="2130">
                  <c:v>99.440899999999999</c:v>
                </c:pt>
                <c:pt idx="2131">
                  <c:v>99.510599999999997</c:v>
                </c:pt>
                <c:pt idx="2132">
                  <c:v>99.597800000000007</c:v>
                </c:pt>
                <c:pt idx="2133">
                  <c:v>99.702500000000001</c:v>
                </c:pt>
                <c:pt idx="2134">
                  <c:v>99.818899999999999</c:v>
                </c:pt>
                <c:pt idx="2135">
                  <c:v>99.943899999999999</c:v>
                </c:pt>
                <c:pt idx="2136">
                  <c:v>100.1978</c:v>
                </c:pt>
                <c:pt idx="2137">
                  <c:v>100.3326</c:v>
                </c:pt>
                <c:pt idx="2138">
                  <c:v>100.46510000000001</c:v>
                </c:pt>
                <c:pt idx="2139">
                  <c:v>100.7193</c:v>
                </c:pt>
                <c:pt idx="2140">
                  <c:v>100.8402</c:v>
                </c:pt>
                <c:pt idx="2141">
                  <c:v>100.94450000000001</c:v>
                </c:pt>
                <c:pt idx="2142">
                  <c:v>101.0284</c:v>
                </c:pt>
                <c:pt idx="2143">
                  <c:v>101.0844</c:v>
                </c:pt>
                <c:pt idx="2144">
                  <c:v>101.1037</c:v>
                </c:pt>
                <c:pt idx="2145">
                  <c:v>100.97880000000001</c:v>
                </c:pt>
                <c:pt idx="2146">
                  <c:v>100.9723</c:v>
                </c:pt>
                <c:pt idx="2147">
                  <c:v>100.95140000000001</c:v>
                </c:pt>
                <c:pt idx="2148">
                  <c:v>100.78189999999999</c:v>
                </c:pt>
                <c:pt idx="2149">
                  <c:v>100.727</c:v>
                </c:pt>
                <c:pt idx="2150">
                  <c:v>100.669</c:v>
                </c:pt>
                <c:pt idx="2151">
                  <c:v>100.74250000000001</c:v>
                </c:pt>
                <c:pt idx="2152">
                  <c:v>100.8216</c:v>
                </c:pt>
                <c:pt idx="2153">
                  <c:v>100.7821</c:v>
                </c:pt>
                <c:pt idx="2154">
                  <c:v>100.7607</c:v>
                </c:pt>
                <c:pt idx="2155">
                  <c:v>100.7552</c:v>
                </c:pt>
                <c:pt idx="2156">
                  <c:v>100.756</c:v>
                </c:pt>
                <c:pt idx="2157">
                  <c:v>100.7696</c:v>
                </c:pt>
                <c:pt idx="2158">
                  <c:v>100.8068</c:v>
                </c:pt>
                <c:pt idx="2159">
                  <c:v>100.86620000000001</c:v>
                </c:pt>
                <c:pt idx="2160">
                  <c:v>100.9404</c:v>
                </c:pt>
                <c:pt idx="2161">
                  <c:v>101.1591</c:v>
                </c:pt>
                <c:pt idx="2162">
                  <c:v>101.2551</c:v>
                </c:pt>
                <c:pt idx="2163">
                  <c:v>101.4812</c:v>
                </c:pt>
                <c:pt idx="2164">
                  <c:v>101.5676</c:v>
                </c:pt>
                <c:pt idx="2165">
                  <c:v>101.6404</c:v>
                </c:pt>
                <c:pt idx="2166">
                  <c:v>101.8242</c:v>
                </c:pt>
                <c:pt idx="2167">
                  <c:v>101.97490000000001</c:v>
                </c:pt>
                <c:pt idx="2168">
                  <c:v>101.9799</c:v>
                </c:pt>
                <c:pt idx="2169">
                  <c:v>102.10429999999999</c:v>
                </c:pt>
                <c:pt idx="2170">
                  <c:v>102.06740000000001</c:v>
                </c:pt>
                <c:pt idx="2171">
                  <c:v>102.00020000000001</c:v>
                </c:pt>
                <c:pt idx="2172">
                  <c:v>102.1874</c:v>
                </c:pt>
                <c:pt idx="2173">
                  <c:v>102.11709999999999</c:v>
                </c:pt>
                <c:pt idx="2174">
                  <c:v>102.0655</c:v>
                </c:pt>
                <c:pt idx="2175">
                  <c:v>102.3169</c:v>
                </c:pt>
                <c:pt idx="2176">
                  <c:v>102.4569</c:v>
                </c:pt>
                <c:pt idx="2177">
                  <c:v>102.4802</c:v>
                </c:pt>
                <c:pt idx="2178">
                  <c:v>102.6778</c:v>
                </c:pt>
                <c:pt idx="2179">
                  <c:v>102.7771</c:v>
                </c:pt>
                <c:pt idx="2180">
                  <c:v>102.9012</c:v>
                </c:pt>
                <c:pt idx="2181">
                  <c:v>102.90689999999999</c:v>
                </c:pt>
                <c:pt idx="2182">
                  <c:v>102.9242</c:v>
                </c:pt>
                <c:pt idx="2183">
                  <c:v>103.0849</c:v>
                </c:pt>
                <c:pt idx="2184">
                  <c:v>103.1156</c:v>
                </c:pt>
                <c:pt idx="2185">
                  <c:v>103.27200000000001</c:v>
                </c:pt>
                <c:pt idx="2186">
                  <c:v>103.40949999999999</c:v>
                </c:pt>
                <c:pt idx="2187">
                  <c:v>103.386</c:v>
                </c:pt>
                <c:pt idx="2188">
                  <c:v>103.4328</c:v>
                </c:pt>
                <c:pt idx="2189">
                  <c:v>103.44119999999999</c:v>
                </c:pt>
                <c:pt idx="2190">
                  <c:v>103.1617</c:v>
                </c:pt>
                <c:pt idx="2191">
                  <c:v>103.1121</c:v>
                </c:pt>
                <c:pt idx="2192">
                  <c:v>103.033</c:v>
                </c:pt>
                <c:pt idx="2193">
                  <c:v>102.8098</c:v>
                </c:pt>
                <c:pt idx="2194">
                  <c:v>102.5898</c:v>
                </c:pt>
                <c:pt idx="2195">
                  <c:v>102.5228</c:v>
                </c:pt>
                <c:pt idx="2196">
                  <c:v>102.5014</c:v>
                </c:pt>
                <c:pt idx="2197">
                  <c:v>102.4995</c:v>
                </c:pt>
                <c:pt idx="2198">
                  <c:v>102.51649999999999</c:v>
                </c:pt>
                <c:pt idx="2199">
                  <c:v>102.432</c:v>
                </c:pt>
                <c:pt idx="2200">
                  <c:v>102.4931</c:v>
                </c:pt>
                <c:pt idx="2201">
                  <c:v>102.5544</c:v>
                </c:pt>
                <c:pt idx="2202">
                  <c:v>102.47020000000001</c:v>
                </c:pt>
                <c:pt idx="2203">
                  <c:v>102.48399999999999</c:v>
                </c:pt>
                <c:pt idx="2204">
                  <c:v>102.4863</c:v>
                </c:pt>
                <c:pt idx="2205">
                  <c:v>102.34829999999999</c:v>
                </c:pt>
                <c:pt idx="2206">
                  <c:v>102.3357</c:v>
                </c:pt>
                <c:pt idx="2207">
                  <c:v>102.32559999999999</c:v>
                </c:pt>
                <c:pt idx="2208">
                  <c:v>102.191</c:v>
                </c:pt>
                <c:pt idx="2209">
                  <c:v>102.05759999999999</c:v>
                </c:pt>
                <c:pt idx="2210">
                  <c:v>102.0642</c:v>
                </c:pt>
                <c:pt idx="2211">
                  <c:v>101.95180000000001</c:v>
                </c:pt>
                <c:pt idx="2212">
                  <c:v>101.9836</c:v>
                </c:pt>
                <c:pt idx="2213">
                  <c:v>102.0381</c:v>
                </c:pt>
                <c:pt idx="2214">
                  <c:v>102.12090000000001</c:v>
                </c:pt>
                <c:pt idx="2215">
                  <c:v>102.10250000000001</c:v>
                </c:pt>
                <c:pt idx="2216">
                  <c:v>102.2453</c:v>
                </c:pt>
                <c:pt idx="2217">
                  <c:v>102.4183</c:v>
                </c:pt>
                <c:pt idx="2218">
                  <c:v>102.47669999999999</c:v>
                </c:pt>
                <c:pt idx="2219">
                  <c:v>102.68</c:v>
                </c:pt>
                <c:pt idx="2220">
                  <c:v>102.89149999999999</c:v>
                </c:pt>
                <c:pt idx="2221">
                  <c:v>103.2248</c:v>
                </c:pt>
                <c:pt idx="2222">
                  <c:v>103.4111</c:v>
                </c:pt>
                <c:pt idx="2223">
                  <c:v>103.55500000000001</c:v>
                </c:pt>
                <c:pt idx="2224">
                  <c:v>103.6563</c:v>
                </c:pt>
                <c:pt idx="2225">
                  <c:v>103.6947</c:v>
                </c:pt>
                <c:pt idx="2226">
                  <c:v>103.8343</c:v>
                </c:pt>
                <c:pt idx="2227">
                  <c:v>103.8129</c:v>
                </c:pt>
                <c:pt idx="2228">
                  <c:v>103.72629999999999</c:v>
                </c:pt>
                <c:pt idx="2229">
                  <c:v>103.5711</c:v>
                </c:pt>
                <c:pt idx="2230">
                  <c:v>103.50190000000001</c:v>
                </c:pt>
                <c:pt idx="2231">
                  <c:v>103.2778</c:v>
                </c:pt>
                <c:pt idx="2232">
                  <c:v>103.05880000000001</c:v>
                </c:pt>
                <c:pt idx="2233">
                  <c:v>102.8596</c:v>
                </c:pt>
                <c:pt idx="2234">
                  <c:v>102.696</c:v>
                </c:pt>
                <c:pt idx="2235">
                  <c:v>102.7073</c:v>
                </c:pt>
                <c:pt idx="2236">
                  <c:v>102.6349</c:v>
                </c:pt>
                <c:pt idx="2237">
                  <c:v>102.61620000000001</c:v>
                </c:pt>
                <c:pt idx="2238">
                  <c:v>102.7474</c:v>
                </c:pt>
                <c:pt idx="2239">
                  <c:v>102.765</c:v>
                </c:pt>
                <c:pt idx="2240">
                  <c:v>102.8099</c:v>
                </c:pt>
                <c:pt idx="2241">
                  <c:v>102.8766</c:v>
                </c:pt>
                <c:pt idx="2242">
                  <c:v>103.089</c:v>
                </c:pt>
                <c:pt idx="2243">
                  <c:v>103.1751</c:v>
                </c:pt>
                <c:pt idx="2244">
                  <c:v>103.38679999999999</c:v>
                </c:pt>
                <c:pt idx="2245">
                  <c:v>103.4228</c:v>
                </c:pt>
                <c:pt idx="2246">
                  <c:v>103.4252</c:v>
                </c:pt>
                <c:pt idx="2247">
                  <c:v>103.5282</c:v>
                </c:pt>
                <c:pt idx="2248">
                  <c:v>103.5758</c:v>
                </c:pt>
                <c:pt idx="2249">
                  <c:v>103.45059999999999</c:v>
                </c:pt>
                <c:pt idx="2250">
                  <c:v>103.44840000000001</c:v>
                </c:pt>
                <c:pt idx="2251">
                  <c:v>103.4575</c:v>
                </c:pt>
                <c:pt idx="2252">
                  <c:v>103.35639999999999</c:v>
                </c:pt>
                <c:pt idx="2253">
                  <c:v>103.1486</c:v>
                </c:pt>
                <c:pt idx="2254">
                  <c:v>103.1003</c:v>
                </c:pt>
                <c:pt idx="2255">
                  <c:v>103.08710000000001</c:v>
                </c:pt>
                <c:pt idx="2256">
                  <c:v>102.953</c:v>
                </c:pt>
                <c:pt idx="2257">
                  <c:v>102.9658</c:v>
                </c:pt>
                <c:pt idx="2258">
                  <c:v>103.0094</c:v>
                </c:pt>
                <c:pt idx="2259">
                  <c:v>102.94540000000001</c:v>
                </c:pt>
                <c:pt idx="2260">
                  <c:v>102.8968</c:v>
                </c:pt>
                <c:pt idx="2261">
                  <c:v>102.9943</c:v>
                </c:pt>
                <c:pt idx="2262">
                  <c:v>102.9637</c:v>
                </c:pt>
                <c:pt idx="2263">
                  <c:v>103.0564</c:v>
                </c:pt>
                <c:pt idx="2264">
                  <c:v>103.1302</c:v>
                </c:pt>
                <c:pt idx="2265">
                  <c:v>103.15560000000001</c:v>
                </c:pt>
                <c:pt idx="2266">
                  <c:v>103.1561</c:v>
                </c:pt>
                <c:pt idx="2267">
                  <c:v>103.1254</c:v>
                </c:pt>
                <c:pt idx="2268">
                  <c:v>103.0386</c:v>
                </c:pt>
                <c:pt idx="2269">
                  <c:v>102.9121</c:v>
                </c:pt>
                <c:pt idx="2270">
                  <c:v>102.76690000000001</c:v>
                </c:pt>
                <c:pt idx="2271">
                  <c:v>102.7496</c:v>
                </c:pt>
                <c:pt idx="2272">
                  <c:v>102.6056</c:v>
                </c:pt>
                <c:pt idx="2273">
                  <c:v>102.46899999999999</c:v>
                </c:pt>
                <c:pt idx="2274">
                  <c:v>102.4851</c:v>
                </c:pt>
                <c:pt idx="2275">
                  <c:v>102.3968</c:v>
                </c:pt>
                <c:pt idx="2276">
                  <c:v>102.3434</c:v>
                </c:pt>
                <c:pt idx="2277">
                  <c:v>102.3335</c:v>
                </c:pt>
                <c:pt idx="2278">
                  <c:v>102.33929999999999</c:v>
                </c:pt>
                <c:pt idx="2279">
                  <c:v>102.3759</c:v>
                </c:pt>
                <c:pt idx="2280">
                  <c:v>102.70359999999999</c:v>
                </c:pt>
                <c:pt idx="2281">
                  <c:v>102.7831</c:v>
                </c:pt>
                <c:pt idx="2282">
                  <c:v>102.8674</c:v>
                </c:pt>
                <c:pt idx="2283">
                  <c:v>102.9623</c:v>
                </c:pt>
                <c:pt idx="2284">
                  <c:v>103.20229999999999</c:v>
                </c:pt>
                <c:pt idx="2285">
                  <c:v>103.3091</c:v>
                </c:pt>
                <c:pt idx="2286">
                  <c:v>103.4066</c:v>
                </c:pt>
                <c:pt idx="2287">
                  <c:v>103.355</c:v>
                </c:pt>
                <c:pt idx="2288">
                  <c:v>103.4286</c:v>
                </c:pt>
                <c:pt idx="2289">
                  <c:v>103.6371</c:v>
                </c:pt>
                <c:pt idx="2290">
                  <c:v>103.7184</c:v>
                </c:pt>
                <c:pt idx="2291">
                  <c:v>103.7914</c:v>
                </c:pt>
                <c:pt idx="2292">
                  <c:v>103.85039999999999</c:v>
                </c:pt>
                <c:pt idx="2293">
                  <c:v>104.0341</c:v>
                </c:pt>
                <c:pt idx="2294">
                  <c:v>104.0866</c:v>
                </c:pt>
                <c:pt idx="2295">
                  <c:v>104.29049999999999</c:v>
                </c:pt>
                <c:pt idx="2296">
                  <c:v>104.2535</c:v>
                </c:pt>
                <c:pt idx="2297">
                  <c:v>104.3823</c:v>
                </c:pt>
                <c:pt idx="2298">
                  <c:v>104.5354</c:v>
                </c:pt>
                <c:pt idx="2299">
                  <c:v>104.7038</c:v>
                </c:pt>
                <c:pt idx="2300">
                  <c:v>104.8763</c:v>
                </c:pt>
                <c:pt idx="2301">
                  <c:v>105.0421</c:v>
                </c:pt>
                <c:pt idx="2302">
                  <c:v>105.19710000000001</c:v>
                </c:pt>
                <c:pt idx="2303">
                  <c:v>105.34180000000001</c:v>
                </c:pt>
                <c:pt idx="2304">
                  <c:v>105.47709999999999</c:v>
                </c:pt>
                <c:pt idx="2305">
                  <c:v>105.5979</c:v>
                </c:pt>
                <c:pt idx="2306">
                  <c:v>105.70140000000001</c:v>
                </c:pt>
                <c:pt idx="2307">
                  <c:v>105.7895</c:v>
                </c:pt>
                <c:pt idx="2308">
                  <c:v>105.8672</c:v>
                </c:pt>
                <c:pt idx="2309">
                  <c:v>105.9361</c:v>
                </c:pt>
                <c:pt idx="2310">
                  <c:v>105.8537</c:v>
                </c:pt>
                <c:pt idx="2311">
                  <c:v>105.8925</c:v>
                </c:pt>
                <c:pt idx="2312">
                  <c:v>105.9098</c:v>
                </c:pt>
                <c:pt idx="2313">
                  <c:v>105.914</c:v>
                </c:pt>
                <c:pt idx="2314">
                  <c:v>105.91249999999999</c:v>
                </c:pt>
                <c:pt idx="2315">
                  <c:v>105.898</c:v>
                </c:pt>
                <c:pt idx="2316">
                  <c:v>105.73860000000001</c:v>
                </c:pt>
                <c:pt idx="2317">
                  <c:v>105.8493</c:v>
                </c:pt>
                <c:pt idx="2318">
                  <c:v>105.828</c:v>
                </c:pt>
                <c:pt idx="2319">
                  <c:v>105.8081</c:v>
                </c:pt>
                <c:pt idx="2320">
                  <c:v>105.79089999999999</c:v>
                </c:pt>
                <c:pt idx="2321">
                  <c:v>105.77800000000001</c:v>
                </c:pt>
                <c:pt idx="2322">
                  <c:v>105.7727</c:v>
                </c:pt>
                <c:pt idx="2323">
                  <c:v>105.77630000000001</c:v>
                </c:pt>
                <c:pt idx="2324">
                  <c:v>105.7871</c:v>
                </c:pt>
                <c:pt idx="2325">
                  <c:v>105.6746</c:v>
                </c:pt>
                <c:pt idx="2326">
                  <c:v>105.7114</c:v>
                </c:pt>
                <c:pt idx="2327">
                  <c:v>105.7582</c:v>
                </c:pt>
                <c:pt idx="2328">
                  <c:v>105.6717</c:v>
                </c:pt>
                <c:pt idx="2329">
                  <c:v>105.7276</c:v>
                </c:pt>
                <c:pt idx="2330">
                  <c:v>105.7902</c:v>
                </c:pt>
                <c:pt idx="2331">
                  <c:v>105.85899999999999</c:v>
                </c:pt>
                <c:pt idx="2332">
                  <c:v>105.93510000000001</c:v>
                </c:pt>
                <c:pt idx="2333">
                  <c:v>106.0206</c:v>
                </c:pt>
                <c:pt idx="2334">
                  <c:v>105.9743</c:v>
                </c:pt>
                <c:pt idx="2335">
                  <c:v>106.07089999999999</c:v>
                </c:pt>
                <c:pt idx="2336">
                  <c:v>106.1711</c:v>
                </c:pt>
                <c:pt idx="2337">
                  <c:v>106.2705</c:v>
                </c:pt>
                <c:pt idx="2338">
                  <c:v>106.50830000000001</c:v>
                </c:pt>
                <c:pt idx="2339">
                  <c:v>106.5998</c:v>
                </c:pt>
                <c:pt idx="2340">
                  <c:v>106.816</c:v>
                </c:pt>
                <c:pt idx="2341">
                  <c:v>106.88249999999999</c:v>
                </c:pt>
                <c:pt idx="2342">
                  <c:v>106.9286</c:v>
                </c:pt>
                <c:pt idx="2343">
                  <c:v>107.09050000000001</c:v>
                </c:pt>
                <c:pt idx="2344">
                  <c:v>107.2347</c:v>
                </c:pt>
                <c:pt idx="2345">
                  <c:v>107.2312</c:v>
                </c:pt>
                <c:pt idx="2346">
                  <c:v>107.2136</c:v>
                </c:pt>
                <c:pt idx="2347">
                  <c:v>107.1901</c:v>
                </c:pt>
                <c:pt idx="2348">
                  <c:v>107.17010000000001</c:v>
                </c:pt>
                <c:pt idx="2349">
                  <c:v>107.01819999999999</c:v>
                </c:pt>
                <c:pt idx="2350">
                  <c:v>107.01690000000001</c:v>
                </c:pt>
                <c:pt idx="2351">
                  <c:v>107.0214</c:v>
                </c:pt>
                <c:pt idx="2352">
                  <c:v>107.0369</c:v>
                </c:pt>
                <c:pt idx="2353">
                  <c:v>107.0651</c:v>
                </c:pt>
                <c:pt idx="2354">
                  <c:v>107.1014</c:v>
                </c:pt>
                <c:pt idx="2355">
                  <c:v>107.0059</c:v>
                </c:pt>
                <c:pt idx="2356">
                  <c:v>107.0547</c:v>
                </c:pt>
                <c:pt idx="2357">
                  <c:v>107.1097</c:v>
                </c:pt>
                <c:pt idx="2358">
                  <c:v>107.17100000000001</c:v>
                </c:pt>
                <c:pt idx="2359">
                  <c:v>107.236</c:v>
                </c:pt>
                <c:pt idx="2360">
                  <c:v>107.304</c:v>
                </c:pt>
                <c:pt idx="2361">
                  <c:v>107.3663</c:v>
                </c:pt>
                <c:pt idx="2362">
                  <c:v>107.2762</c:v>
                </c:pt>
                <c:pt idx="2363">
                  <c:v>107.2953</c:v>
                </c:pt>
                <c:pt idx="2364">
                  <c:v>107.43819999999999</c:v>
                </c:pt>
                <c:pt idx="2365">
                  <c:v>107.4315</c:v>
                </c:pt>
                <c:pt idx="2366">
                  <c:v>107.3999</c:v>
                </c:pt>
                <c:pt idx="2367">
                  <c:v>107.3439</c:v>
                </c:pt>
                <c:pt idx="2368">
                  <c:v>107.2719</c:v>
                </c:pt>
                <c:pt idx="2369">
                  <c:v>107.18680000000001</c:v>
                </c:pt>
                <c:pt idx="2370">
                  <c:v>107.0954</c:v>
                </c:pt>
                <c:pt idx="2371">
                  <c:v>107.00279999999999</c:v>
                </c:pt>
                <c:pt idx="2372">
                  <c:v>106.91330000000001</c:v>
                </c:pt>
                <c:pt idx="2373">
                  <c:v>106.6957</c:v>
                </c:pt>
                <c:pt idx="2374">
                  <c:v>106.6339</c:v>
                </c:pt>
                <c:pt idx="2375">
                  <c:v>106.5904</c:v>
                </c:pt>
                <c:pt idx="2376">
                  <c:v>106.4395</c:v>
                </c:pt>
                <c:pt idx="2377">
                  <c:v>106.4358</c:v>
                </c:pt>
                <c:pt idx="2378">
                  <c:v>106.4434</c:v>
                </c:pt>
                <c:pt idx="2379">
                  <c:v>106.3293</c:v>
                </c:pt>
                <c:pt idx="2380">
                  <c:v>106.36360000000001</c:v>
                </c:pt>
                <c:pt idx="2381">
                  <c:v>106.4114</c:v>
                </c:pt>
                <c:pt idx="2382">
                  <c:v>106.4734</c:v>
                </c:pt>
                <c:pt idx="2383">
                  <c:v>106.5502</c:v>
                </c:pt>
                <c:pt idx="2384">
                  <c:v>106.6469</c:v>
                </c:pt>
                <c:pt idx="2385">
                  <c:v>106.6247</c:v>
                </c:pt>
                <c:pt idx="2386">
                  <c:v>106.75239999999999</c:v>
                </c:pt>
                <c:pt idx="2387">
                  <c:v>106.8861</c:v>
                </c:pt>
                <c:pt idx="2388">
                  <c:v>107.0132</c:v>
                </c:pt>
                <c:pt idx="2389">
                  <c:v>107.124</c:v>
                </c:pt>
                <c:pt idx="2390">
                  <c:v>107.2186</c:v>
                </c:pt>
                <c:pt idx="2391">
                  <c:v>107.4378</c:v>
                </c:pt>
                <c:pt idx="2392">
                  <c:v>107.6477</c:v>
                </c:pt>
                <c:pt idx="2393">
                  <c:v>107.7193</c:v>
                </c:pt>
                <c:pt idx="2394">
                  <c:v>107.7957</c:v>
                </c:pt>
                <c:pt idx="2395">
                  <c:v>107.8879</c:v>
                </c:pt>
                <c:pt idx="2396">
                  <c:v>108.00109999999999</c:v>
                </c:pt>
                <c:pt idx="2397">
                  <c:v>107.997</c:v>
                </c:pt>
                <c:pt idx="2398">
                  <c:v>108.1572</c:v>
                </c:pt>
                <c:pt idx="2399">
                  <c:v>108.3625</c:v>
                </c:pt>
                <c:pt idx="2400">
                  <c:v>108.6194</c:v>
                </c:pt>
                <c:pt idx="2401">
                  <c:v>108.93040000000001</c:v>
                </c:pt>
                <c:pt idx="2402">
                  <c:v>109.2829</c:v>
                </c:pt>
                <c:pt idx="2403">
                  <c:v>109.5265</c:v>
                </c:pt>
                <c:pt idx="2404">
                  <c:v>109.79219999999999</c:v>
                </c:pt>
                <c:pt idx="2405">
                  <c:v>110.2159</c:v>
                </c:pt>
                <c:pt idx="2406">
                  <c:v>110.5102</c:v>
                </c:pt>
                <c:pt idx="2407">
                  <c:v>110.8099</c:v>
                </c:pt>
                <c:pt idx="2408">
                  <c:v>111.2662</c:v>
                </c:pt>
                <c:pt idx="2409">
                  <c:v>111.5887</c:v>
                </c:pt>
                <c:pt idx="2410">
                  <c:v>112.0568</c:v>
                </c:pt>
                <c:pt idx="2411">
                  <c:v>112.5247</c:v>
                </c:pt>
                <c:pt idx="2412">
                  <c:v>112.81780000000001</c:v>
                </c:pt>
                <c:pt idx="2413">
                  <c:v>113.3646</c:v>
                </c:pt>
                <c:pt idx="2414">
                  <c:v>113.73739999999999</c:v>
                </c:pt>
                <c:pt idx="2415">
                  <c:v>113.9117</c:v>
                </c:pt>
                <c:pt idx="2416">
                  <c:v>114.15770000000001</c:v>
                </c:pt>
                <c:pt idx="2417">
                  <c:v>114.328</c:v>
                </c:pt>
                <c:pt idx="2418">
                  <c:v>114.4288</c:v>
                </c:pt>
                <c:pt idx="2419">
                  <c:v>114.4734</c:v>
                </c:pt>
                <c:pt idx="2420">
                  <c:v>114.49769999999999</c:v>
                </c:pt>
                <c:pt idx="2421">
                  <c:v>114.5215</c:v>
                </c:pt>
                <c:pt idx="2422">
                  <c:v>114.55880000000001</c:v>
                </c:pt>
                <c:pt idx="2423">
                  <c:v>114.6148</c:v>
                </c:pt>
                <c:pt idx="2424">
                  <c:v>114.8312</c:v>
                </c:pt>
                <c:pt idx="2425">
                  <c:v>114.9068</c:v>
                </c:pt>
                <c:pt idx="2426">
                  <c:v>114.97150000000001</c:v>
                </c:pt>
                <c:pt idx="2427">
                  <c:v>115.1682</c:v>
                </c:pt>
                <c:pt idx="2428">
                  <c:v>115.1994</c:v>
                </c:pt>
                <c:pt idx="2429">
                  <c:v>115.20610000000001</c:v>
                </c:pt>
                <c:pt idx="2430">
                  <c:v>115.3552</c:v>
                </c:pt>
                <c:pt idx="2431">
                  <c:v>115.35599999999999</c:v>
                </c:pt>
                <c:pt idx="2432">
                  <c:v>115.3565</c:v>
                </c:pt>
                <c:pt idx="2433">
                  <c:v>115.5106</c:v>
                </c:pt>
                <c:pt idx="2434">
                  <c:v>115.5394</c:v>
                </c:pt>
                <c:pt idx="2435">
                  <c:v>115.5902</c:v>
                </c:pt>
                <c:pt idx="2436">
                  <c:v>115.9534</c:v>
                </c:pt>
                <c:pt idx="2437">
                  <c:v>116.0145</c:v>
                </c:pt>
                <c:pt idx="2438">
                  <c:v>116.0647</c:v>
                </c:pt>
                <c:pt idx="2439">
                  <c:v>116.4003</c:v>
                </c:pt>
                <c:pt idx="2440">
                  <c:v>116.42440000000001</c:v>
                </c:pt>
                <c:pt idx="2441">
                  <c:v>116.4297</c:v>
                </c:pt>
                <c:pt idx="2442">
                  <c:v>116.5819</c:v>
                </c:pt>
                <c:pt idx="2443">
                  <c:v>116.5855</c:v>
                </c:pt>
                <c:pt idx="2444">
                  <c:v>116.59350000000001</c:v>
                </c:pt>
                <c:pt idx="2445">
                  <c:v>116.6194</c:v>
                </c:pt>
                <c:pt idx="2446">
                  <c:v>116.67100000000001</c:v>
                </c:pt>
                <c:pt idx="2447">
                  <c:v>116.7548</c:v>
                </c:pt>
                <c:pt idx="2448">
                  <c:v>117.0257</c:v>
                </c:pt>
                <c:pt idx="2449">
                  <c:v>117.1688</c:v>
                </c:pt>
                <c:pt idx="2450">
                  <c:v>117.3347</c:v>
                </c:pt>
                <c:pt idx="2451">
                  <c:v>117.5166</c:v>
                </c:pt>
                <c:pt idx="2452">
                  <c:v>117.7129</c:v>
                </c:pt>
                <c:pt idx="2453">
                  <c:v>117.9068</c:v>
                </c:pt>
                <c:pt idx="2454">
                  <c:v>118.0839</c:v>
                </c:pt>
                <c:pt idx="2455">
                  <c:v>118.0827</c:v>
                </c:pt>
                <c:pt idx="2456">
                  <c:v>118.1994</c:v>
                </c:pt>
                <c:pt idx="2457">
                  <c:v>118.2876</c:v>
                </c:pt>
                <c:pt idx="2458">
                  <c:v>118.3479</c:v>
                </c:pt>
                <c:pt idx="2459">
                  <c:v>118.39100000000001</c:v>
                </c:pt>
                <c:pt idx="2460">
                  <c:v>118.27070000000001</c:v>
                </c:pt>
                <c:pt idx="2461">
                  <c:v>118.29340000000001</c:v>
                </c:pt>
                <c:pt idx="2462">
                  <c:v>118.3081</c:v>
                </c:pt>
                <c:pt idx="2463">
                  <c:v>118.0038</c:v>
                </c:pt>
                <c:pt idx="2464">
                  <c:v>117.9953</c:v>
                </c:pt>
                <c:pt idx="2465">
                  <c:v>117.97190000000001</c:v>
                </c:pt>
                <c:pt idx="2466">
                  <c:v>117.92140000000001</c:v>
                </c:pt>
                <c:pt idx="2467">
                  <c:v>117.6979</c:v>
                </c:pt>
                <c:pt idx="2468">
                  <c:v>117.61</c:v>
                </c:pt>
                <c:pt idx="2469">
                  <c:v>117.37139999999999</c:v>
                </c:pt>
                <c:pt idx="2470">
                  <c:v>117.2825</c:v>
                </c:pt>
                <c:pt idx="2471">
                  <c:v>117.2039</c:v>
                </c:pt>
                <c:pt idx="2472">
                  <c:v>117.1367</c:v>
                </c:pt>
                <c:pt idx="2473">
                  <c:v>116.9311</c:v>
                </c:pt>
                <c:pt idx="2474">
                  <c:v>116.892</c:v>
                </c:pt>
                <c:pt idx="2475">
                  <c:v>117.0175</c:v>
                </c:pt>
                <c:pt idx="2476">
                  <c:v>117.0009</c:v>
                </c:pt>
                <c:pt idx="2477">
                  <c:v>116.9909</c:v>
                </c:pt>
                <c:pt idx="2478">
                  <c:v>116.83710000000001</c:v>
                </c:pt>
                <c:pt idx="2479">
                  <c:v>116.68470000000001</c:v>
                </c:pt>
                <c:pt idx="2480">
                  <c:v>116.6833</c:v>
                </c:pt>
                <c:pt idx="2481">
                  <c:v>116.5425</c:v>
                </c:pt>
                <c:pt idx="2482">
                  <c:v>116.5658</c:v>
                </c:pt>
                <c:pt idx="2483">
                  <c:v>116.6104</c:v>
                </c:pt>
                <c:pt idx="2484">
                  <c:v>116.8261</c:v>
                </c:pt>
                <c:pt idx="2485">
                  <c:v>117.05549999999999</c:v>
                </c:pt>
                <c:pt idx="2486">
                  <c:v>117.1311</c:v>
                </c:pt>
                <c:pt idx="2487">
                  <c:v>117.1788</c:v>
                </c:pt>
                <c:pt idx="2488">
                  <c:v>117.18899999999999</c:v>
                </c:pt>
                <c:pt idx="2489">
                  <c:v>117.1825</c:v>
                </c:pt>
                <c:pt idx="2490">
                  <c:v>117.29089999999999</c:v>
                </c:pt>
                <c:pt idx="2491">
                  <c:v>117.2088</c:v>
                </c:pt>
                <c:pt idx="2492">
                  <c:v>117.10290000000001</c:v>
                </c:pt>
                <c:pt idx="2493">
                  <c:v>116.6895</c:v>
                </c:pt>
                <c:pt idx="2494">
                  <c:v>116.56950000000001</c:v>
                </c:pt>
                <c:pt idx="2495">
                  <c:v>116.4599</c:v>
                </c:pt>
                <c:pt idx="2496">
                  <c:v>116.357</c:v>
                </c:pt>
                <c:pt idx="2497">
                  <c:v>116.2627</c:v>
                </c:pt>
                <c:pt idx="2498">
                  <c:v>116.1854</c:v>
                </c:pt>
                <c:pt idx="2499">
                  <c:v>116.2769</c:v>
                </c:pt>
                <c:pt idx="2500">
                  <c:v>116.3929</c:v>
                </c:pt>
                <c:pt idx="2501">
                  <c:v>116.386</c:v>
                </c:pt>
                <c:pt idx="2502">
                  <c:v>116.386</c:v>
                </c:pt>
                <c:pt idx="2503">
                  <c:v>116.5479</c:v>
                </c:pt>
                <c:pt idx="2504">
                  <c:v>116.5852</c:v>
                </c:pt>
                <c:pt idx="2505">
                  <c:v>116.64149999999999</c:v>
                </c:pt>
                <c:pt idx="2506">
                  <c:v>116.86</c:v>
                </c:pt>
                <c:pt idx="2507">
                  <c:v>116.93819999999999</c:v>
                </c:pt>
                <c:pt idx="2508">
                  <c:v>117.16370000000001</c:v>
                </c:pt>
                <c:pt idx="2509">
                  <c:v>117.23480000000001</c:v>
                </c:pt>
                <c:pt idx="2510">
                  <c:v>117.2955</c:v>
                </c:pt>
                <c:pt idx="2511">
                  <c:v>117.345</c:v>
                </c:pt>
                <c:pt idx="2512">
                  <c:v>117.53489999999999</c:v>
                </c:pt>
                <c:pt idx="2513">
                  <c:v>117.55370000000001</c:v>
                </c:pt>
                <c:pt idx="2514">
                  <c:v>117.55670000000001</c:v>
                </c:pt>
                <c:pt idx="2515">
                  <c:v>117.5522</c:v>
                </c:pt>
                <c:pt idx="2516">
                  <c:v>117.529</c:v>
                </c:pt>
                <c:pt idx="2517">
                  <c:v>117.48699999999999</c:v>
                </c:pt>
                <c:pt idx="2518">
                  <c:v>117.4329</c:v>
                </c:pt>
                <c:pt idx="2519">
                  <c:v>117.3753</c:v>
                </c:pt>
                <c:pt idx="2520">
                  <c:v>117.32080000000001</c:v>
                </c:pt>
                <c:pt idx="2521">
                  <c:v>117.2773</c:v>
                </c:pt>
                <c:pt idx="2522">
                  <c:v>117.2556</c:v>
                </c:pt>
                <c:pt idx="2523">
                  <c:v>117.2522</c:v>
                </c:pt>
                <c:pt idx="2524">
                  <c:v>117.25830000000001</c:v>
                </c:pt>
                <c:pt idx="2525">
                  <c:v>117.2891</c:v>
                </c:pt>
                <c:pt idx="2526">
                  <c:v>117.343</c:v>
                </c:pt>
                <c:pt idx="2527">
                  <c:v>117.40560000000001</c:v>
                </c:pt>
                <c:pt idx="2528">
                  <c:v>117.4665</c:v>
                </c:pt>
                <c:pt idx="2529">
                  <c:v>117.51739999999999</c:v>
                </c:pt>
                <c:pt idx="2530">
                  <c:v>117.5617</c:v>
                </c:pt>
                <c:pt idx="2531">
                  <c:v>117.60339999999999</c:v>
                </c:pt>
                <c:pt idx="2532">
                  <c:v>117.64879999999999</c:v>
                </c:pt>
                <c:pt idx="2533">
                  <c:v>117.70059999999999</c:v>
                </c:pt>
                <c:pt idx="2534">
                  <c:v>117.7539</c:v>
                </c:pt>
                <c:pt idx="2535">
                  <c:v>117.8045</c:v>
                </c:pt>
                <c:pt idx="2536">
                  <c:v>118.0052</c:v>
                </c:pt>
                <c:pt idx="2537">
                  <c:v>118.04430000000001</c:v>
                </c:pt>
                <c:pt idx="2538">
                  <c:v>118.0686</c:v>
                </c:pt>
                <c:pt idx="2539">
                  <c:v>118.0716</c:v>
                </c:pt>
                <c:pt idx="2540">
                  <c:v>118.06359999999999</c:v>
                </c:pt>
                <c:pt idx="2541">
                  <c:v>117.8776</c:v>
                </c:pt>
                <c:pt idx="2542">
                  <c:v>117.8085</c:v>
                </c:pt>
                <c:pt idx="2543">
                  <c:v>117.71899999999999</c:v>
                </c:pt>
                <c:pt idx="2544">
                  <c:v>117.45829999999999</c:v>
                </c:pt>
                <c:pt idx="2545">
                  <c:v>117.34610000000001</c:v>
                </c:pt>
                <c:pt idx="2546">
                  <c:v>117.2384</c:v>
                </c:pt>
                <c:pt idx="2547">
                  <c:v>116.9979</c:v>
                </c:pt>
                <c:pt idx="2548">
                  <c:v>117.072</c:v>
                </c:pt>
                <c:pt idx="2549">
                  <c:v>117.0218</c:v>
                </c:pt>
                <c:pt idx="2550">
                  <c:v>116.8357</c:v>
                </c:pt>
                <c:pt idx="2551">
                  <c:v>116.82089999999999</c:v>
                </c:pt>
                <c:pt idx="2552">
                  <c:v>116.81610000000001</c:v>
                </c:pt>
                <c:pt idx="2553">
                  <c:v>116.81489999999999</c:v>
                </c:pt>
                <c:pt idx="2554">
                  <c:v>116.8203</c:v>
                </c:pt>
                <c:pt idx="2555">
                  <c:v>116.8293</c:v>
                </c:pt>
                <c:pt idx="2556">
                  <c:v>116.9907</c:v>
                </c:pt>
                <c:pt idx="2557">
                  <c:v>117.15049999999999</c:v>
                </c:pt>
                <c:pt idx="2558">
                  <c:v>117.1588</c:v>
                </c:pt>
                <c:pt idx="2559">
                  <c:v>117.1639</c:v>
                </c:pt>
                <c:pt idx="2560">
                  <c:v>117.32259999999999</c:v>
                </c:pt>
                <c:pt idx="2561">
                  <c:v>117.337</c:v>
                </c:pt>
                <c:pt idx="2562">
                  <c:v>117.3536</c:v>
                </c:pt>
                <c:pt idx="2563">
                  <c:v>117.5254</c:v>
                </c:pt>
                <c:pt idx="2564">
                  <c:v>117.54819999999999</c:v>
                </c:pt>
                <c:pt idx="2565">
                  <c:v>117.40900000000001</c:v>
                </c:pt>
                <c:pt idx="2566">
                  <c:v>117.4121</c:v>
                </c:pt>
                <c:pt idx="2567">
                  <c:v>117.4115</c:v>
                </c:pt>
                <c:pt idx="2568">
                  <c:v>117.4019</c:v>
                </c:pt>
                <c:pt idx="2569">
                  <c:v>117.376</c:v>
                </c:pt>
                <c:pt idx="2570">
                  <c:v>117.3357</c:v>
                </c:pt>
                <c:pt idx="2571">
                  <c:v>117.1344</c:v>
                </c:pt>
                <c:pt idx="2572">
                  <c:v>117.2329</c:v>
                </c:pt>
                <c:pt idx="2573">
                  <c:v>117.1875</c:v>
                </c:pt>
                <c:pt idx="2574">
                  <c:v>116.9906</c:v>
                </c:pt>
                <c:pt idx="2575">
                  <c:v>116.7998</c:v>
                </c:pt>
                <c:pt idx="2576">
                  <c:v>116.7667</c:v>
                </c:pt>
                <c:pt idx="2577">
                  <c:v>116.7406</c:v>
                </c:pt>
                <c:pt idx="2578">
                  <c:v>116.717</c:v>
                </c:pt>
                <c:pt idx="2579">
                  <c:v>116.6966</c:v>
                </c:pt>
                <c:pt idx="2580">
                  <c:v>116.6798</c:v>
                </c:pt>
                <c:pt idx="2581">
                  <c:v>116.66679999999999</c:v>
                </c:pt>
                <c:pt idx="2582">
                  <c:v>116.6583</c:v>
                </c:pt>
                <c:pt idx="2583">
                  <c:v>116.5047</c:v>
                </c:pt>
                <c:pt idx="2584">
                  <c:v>116.49939999999999</c:v>
                </c:pt>
                <c:pt idx="2585">
                  <c:v>116.4961</c:v>
                </c:pt>
                <c:pt idx="2586">
                  <c:v>116.3372</c:v>
                </c:pt>
                <c:pt idx="2587">
                  <c:v>116.3206</c:v>
                </c:pt>
                <c:pt idx="2588">
                  <c:v>116.2983</c:v>
                </c:pt>
                <c:pt idx="2589">
                  <c:v>116.11799999999999</c:v>
                </c:pt>
                <c:pt idx="2590">
                  <c:v>116.0797</c:v>
                </c:pt>
                <c:pt idx="2591">
                  <c:v>116.03919999999999</c:v>
                </c:pt>
                <c:pt idx="2592">
                  <c:v>115.84480000000001</c:v>
                </c:pt>
                <c:pt idx="2593">
                  <c:v>115.79859999999999</c:v>
                </c:pt>
                <c:pt idx="2594">
                  <c:v>115.75109999999999</c:v>
                </c:pt>
                <c:pt idx="2595">
                  <c:v>115.70050000000001</c:v>
                </c:pt>
                <c:pt idx="2596">
                  <c:v>115.64579999999999</c:v>
                </c:pt>
                <c:pt idx="2597">
                  <c:v>115.5842</c:v>
                </c:pt>
                <c:pt idx="2598">
                  <c:v>115.5176</c:v>
                </c:pt>
                <c:pt idx="2599">
                  <c:v>115.4472</c:v>
                </c:pt>
                <c:pt idx="2600">
                  <c:v>115.37690000000001</c:v>
                </c:pt>
                <c:pt idx="2601">
                  <c:v>115.3094</c:v>
                </c:pt>
                <c:pt idx="2602">
                  <c:v>115.251</c:v>
                </c:pt>
                <c:pt idx="2603">
                  <c:v>115.203</c:v>
                </c:pt>
                <c:pt idx="2604">
                  <c:v>115.3201</c:v>
                </c:pt>
                <c:pt idx="2605">
                  <c:v>115.3121</c:v>
                </c:pt>
                <c:pt idx="2606">
                  <c:v>115.3116</c:v>
                </c:pt>
                <c:pt idx="2607">
                  <c:v>115.4721</c:v>
                </c:pt>
                <c:pt idx="2608">
                  <c:v>115.6604</c:v>
                </c:pt>
                <c:pt idx="2609">
                  <c:v>115.73</c:v>
                </c:pt>
                <c:pt idx="2610">
                  <c:v>115.8177</c:v>
                </c:pt>
                <c:pt idx="2611">
                  <c:v>116.06780000000001</c:v>
                </c:pt>
                <c:pt idx="2612">
                  <c:v>116.1678</c:v>
                </c:pt>
                <c:pt idx="2613">
                  <c:v>116.2509</c:v>
                </c:pt>
                <c:pt idx="2614">
                  <c:v>116.3086</c:v>
                </c:pt>
                <c:pt idx="2615">
                  <c:v>116.3248</c:v>
                </c:pt>
                <c:pt idx="2616">
                  <c:v>116.4778</c:v>
                </c:pt>
                <c:pt idx="2617">
                  <c:v>116.4622</c:v>
                </c:pt>
                <c:pt idx="2618">
                  <c:v>116.41330000000001</c:v>
                </c:pt>
                <c:pt idx="2619">
                  <c:v>116.4928</c:v>
                </c:pt>
                <c:pt idx="2620">
                  <c:v>116.5641</c:v>
                </c:pt>
                <c:pt idx="2621">
                  <c:v>116.483</c:v>
                </c:pt>
                <c:pt idx="2622">
                  <c:v>116.4092</c:v>
                </c:pt>
                <c:pt idx="2623">
                  <c:v>116.35339999999999</c:v>
                </c:pt>
                <c:pt idx="2624">
                  <c:v>116.3369</c:v>
                </c:pt>
                <c:pt idx="2625">
                  <c:v>116.488</c:v>
                </c:pt>
                <c:pt idx="2626">
                  <c:v>116.65900000000001</c:v>
                </c:pt>
                <c:pt idx="2627">
                  <c:v>116.71899999999999</c:v>
                </c:pt>
                <c:pt idx="2628">
                  <c:v>116.81010000000001</c:v>
                </c:pt>
                <c:pt idx="2629">
                  <c:v>116.9218</c:v>
                </c:pt>
                <c:pt idx="2630">
                  <c:v>117.0491</c:v>
                </c:pt>
                <c:pt idx="2631">
                  <c:v>117.179</c:v>
                </c:pt>
                <c:pt idx="2632">
                  <c:v>117.3095</c:v>
                </c:pt>
                <c:pt idx="2633">
                  <c:v>117.43559999999999</c:v>
                </c:pt>
                <c:pt idx="2634">
                  <c:v>117.55419999999999</c:v>
                </c:pt>
                <c:pt idx="2635">
                  <c:v>117.50660000000001</c:v>
                </c:pt>
                <c:pt idx="2636">
                  <c:v>117.5919</c:v>
                </c:pt>
                <c:pt idx="2637">
                  <c:v>117.5073</c:v>
                </c:pt>
                <c:pt idx="2638">
                  <c:v>117.5326</c:v>
                </c:pt>
                <c:pt idx="2639">
                  <c:v>117.5373</c:v>
                </c:pt>
                <c:pt idx="2640">
                  <c:v>117.3783</c:v>
                </c:pt>
                <c:pt idx="2641">
                  <c:v>117.3428</c:v>
                </c:pt>
                <c:pt idx="2642">
                  <c:v>117.2898</c:v>
                </c:pt>
                <c:pt idx="2643">
                  <c:v>117.07859999999999</c:v>
                </c:pt>
                <c:pt idx="2644">
                  <c:v>116.87520000000001</c:v>
                </c:pt>
                <c:pt idx="2645">
                  <c:v>116.83199999999999</c:v>
                </c:pt>
                <c:pt idx="2646">
                  <c:v>116.65770000000001</c:v>
                </c:pt>
                <c:pt idx="2647">
                  <c:v>116.6377</c:v>
                </c:pt>
                <c:pt idx="2648">
                  <c:v>116.62439999999999</c:v>
                </c:pt>
                <c:pt idx="2649">
                  <c:v>116.45780000000001</c:v>
                </c:pt>
                <c:pt idx="2650">
                  <c:v>116.28400000000001</c:v>
                </c:pt>
                <c:pt idx="2651">
                  <c:v>116.2593</c:v>
                </c:pt>
                <c:pt idx="2652">
                  <c:v>116.2449</c:v>
                </c:pt>
                <c:pt idx="2653">
                  <c:v>116.24250000000001</c:v>
                </c:pt>
                <c:pt idx="2654">
                  <c:v>116.24639999999999</c:v>
                </c:pt>
                <c:pt idx="2655">
                  <c:v>116.11620000000001</c:v>
                </c:pt>
                <c:pt idx="2656">
                  <c:v>116.1502</c:v>
                </c:pt>
                <c:pt idx="2657">
                  <c:v>116.19410000000001</c:v>
                </c:pt>
                <c:pt idx="2658">
                  <c:v>116.2375</c:v>
                </c:pt>
                <c:pt idx="2659">
                  <c:v>116.1234</c:v>
                </c:pt>
                <c:pt idx="2660">
                  <c:v>116.134</c:v>
                </c:pt>
                <c:pt idx="2661">
                  <c:v>115.9847</c:v>
                </c:pt>
                <c:pt idx="2662">
                  <c:v>116.11320000000001</c:v>
                </c:pt>
                <c:pt idx="2663">
                  <c:v>116.05549999999999</c:v>
                </c:pt>
                <c:pt idx="2664">
                  <c:v>115.8051</c:v>
                </c:pt>
                <c:pt idx="2665">
                  <c:v>115.6803</c:v>
                </c:pt>
                <c:pt idx="2666">
                  <c:v>115.545</c:v>
                </c:pt>
                <c:pt idx="2667">
                  <c:v>115.5611</c:v>
                </c:pt>
                <c:pt idx="2668">
                  <c:v>115.4359</c:v>
                </c:pt>
                <c:pt idx="2669">
                  <c:v>115.31619999999999</c:v>
                </c:pt>
                <c:pt idx="2670">
                  <c:v>115.2047</c:v>
                </c:pt>
                <c:pt idx="2671">
                  <c:v>115.1036</c:v>
                </c:pt>
                <c:pt idx="2672">
                  <c:v>115.015</c:v>
                </c:pt>
                <c:pt idx="2673">
                  <c:v>115.09180000000001</c:v>
                </c:pt>
                <c:pt idx="2674">
                  <c:v>115.0458</c:v>
                </c:pt>
                <c:pt idx="2675">
                  <c:v>115.0331</c:v>
                </c:pt>
                <c:pt idx="2676">
                  <c:v>115.3326</c:v>
                </c:pt>
                <c:pt idx="2677">
                  <c:v>115.3549</c:v>
                </c:pt>
                <c:pt idx="2678">
                  <c:v>115.4054</c:v>
                </c:pt>
                <c:pt idx="2679">
                  <c:v>115.7778</c:v>
                </c:pt>
                <c:pt idx="2680">
                  <c:v>116.0168</c:v>
                </c:pt>
                <c:pt idx="2681">
                  <c:v>116.0917</c:v>
                </c:pt>
                <c:pt idx="2682">
                  <c:v>116.14</c:v>
                </c:pt>
                <c:pt idx="2683">
                  <c:v>116.3038</c:v>
                </c:pt>
                <c:pt idx="2684">
                  <c:v>116.3014</c:v>
                </c:pt>
                <c:pt idx="2685">
                  <c:v>116.12260000000001</c:v>
                </c:pt>
                <c:pt idx="2686">
                  <c:v>116.0744</c:v>
                </c:pt>
                <c:pt idx="2687">
                  <c:v>116.0181</c:v>
                </c:pt>
                <c:pt idx="2688">
                  <c:v>115.96420000000001</c:v>
                </c:pt>
                <c:pt idx="2689">
                  <c:v>116.0675</c:v>
                </c:pt>
                <c:pt idx="2690">
                  <c:v>116.0333</c:v>
                </c:pt>
                <c:pt idx="2691">
                  <c:v>116.0046</c:v>
                </c:pt>
                <c:pt idx="2692">
                  <c:v>115.9832</c:v>
                </c:pt>
                <c:pt idx="2693">
                  <c:v>115.97110000000001</c:v>
                </c:pt>
                <c:pt idx="2694">
                  <c:v>115.9688</c:v>
                </c:pt>
                <c:pt idx="2695">
                  <c:v>115.97069999999999</c:v>
                </c:pt>
                <c:pt idx="2696">
                  <c:v>115.9841</c:v>
                </c:pt>
                <c:pt idx="2697">
                  <c:v>116.1652</c:v>
                </c:pt>
                <c:pt idx="2698">
                  <c:v>116.2171</c:v>
                </c:pt>
                <c:pt idx="2699">
                  <c:v>116.2829</c:v>
                </c:pt>
                <c:pt idx="2700">
                  <c:v>116.5194</c:v>
                </c:pt>
                <c:pt idx="2701">
                  <c:v>116.7717</c:v>
                </c:pt>
                <c:pt idx="2702">
                  <c:v>116.88460000000001</c:v>
                </c:pt>
                <c:pt idx="2703">
                  <c:v>117.15</c:v>
                </c:pt>
                <c:pt idx="2704">
                  <c:v>117.4115</c:v>
                </c:pt>
                <c:pt idx="2705">
                  <c:v>117.50879999999999</c:v>
                </c:pt>
                <c:pt idx="2706">
                  <c:v>117.5857</c:v>
                </c:pt>
                <c:pt idx="2707">
                  <c:v>117.6444</c:v>
                </c:pt>
                <c:pt idx="2708">
                  <c:v>117.68470000000001</c:v>
                </c:pt>
                <c:pt idx="2709">
                  <c:v>117.5496</c:v>
                </c:pt>
                <c:pt idx="2710">
                  <c:v>117.5535</c:v>
                </c:pt>
                <c:pt idx="2711">
                  <c:v>117.55410000000001</c:v>
                </c:pt>
                <c:pt idx="2712">
                  <c:v>117.3965</c:v>
                </c:pt>
                <c:pt idx="2713">
                  <c:v>117.3887</c:v>
                </c:pt>
                <c:pt idx="2714">
                  <c:v>117.3849</c:v>
                </c:pt>
                <c:pt idx="2715">
                  <c:v>117.3847</c:v>
                </c:pt>
                <c:pt idx="2716">
                  <c:v>117.3856</c:v>
                </c:pt>
                <c:pt idx="2717">
                  <c:v>117.3892</c:v>
                </c:pt>
                <c:pt idx="2718">
                  <c:v>117.3964</c:v>
                </c:pt>
                <c:pt idx="2719">
                  <c:v>117.2531</c:v>
                </c:pt>
                <c:pt idx="2720">
                  <c:v>117.2672</c:v>
                </c:pt>
                <c:pt idx="2721">
                  <c:v>117.2889</c:v>
                </c:pt>
                <c:pt idx="2722">
                  <c:v>117.3194</c:v>
                </c:pt>
                <c:pt idx="2723">
                  <c:v>117.3623</c:v>
                </c:pt>
                <c:pt idx="2724">
                  <c:v>117.4198</c:v>
                </c:pt>
                <c:pt idx="2725">
                  <c:v>117.49169999999999</c:v>
                </c:pt>
                <c:pt idx="2726">
                  <c:v>117.57689999999999</c:v>
                </c:pt>
                <c:pt idx="2727">
                  <c:v>117.6661</c:v>
                </c:pt>
                <c:pt idx="2728">
                  <c:v>117.7551</c:v>
                </c:pt>
                <c:pt idx="2729">
                  <c:v>117.8348</c:v>
                </c:pt>
                <c:pt idx="2730">
                  <c:v>117.89879999999999</c:v>
                </c:pt>
                <c:pt idx="2731">
                  <c:v>117.9293</c:v>
                </c:pt>
                <c:pt idx="2732">
                  <c:v>117.93429999999999</c:v>
                </c:pt>
                <c:pt idx="2733">
                  <c:v>117.92740000000001</c:v>
                </c:pt>
                <c:pt idx="2734">
                  <c:v>117.8967</c:v>
                </c:pt>
                <c:pt idx="2735">
                  <c:v>117.8436</c:v>
                </c:pt>
                <c:pt idx="2736">
                  <c:v>117.9298</c:v>
                </c:pt>
                <c:pt idx="2737">
                  <c:v>118.01430000000001</c:v>
                </c:pt>
                <c:pt idx="2738">
                  <c:v>117.9472</c:v>
                </c:pt>
                <c:pt idx="2739">
                  <c:v>118.1939</c:v>
                </c:pt>
                <c:pt idx="2740">
                  <c:v>118.2954</c:v>
                </c:pt>
                <c:pt idx="2741">
                  <c:v>118.24679999999999</c:v>
                </c:pt>
                <c:pt idx="2742">
                  <c:v>118.51560000000001</c:v>
                </c:pt>
                <c:pt idx="2743">
                  <c:v>118.6397</c:v>
                </c:pt>
                <c:pt idx="2744">
                  <c:v>118.61409999999999</c:v>
                </c:pt>
                <c:pt idx="2745">
                  <c:v>118.13160000000001</c:v>
                </c:pt>
                <c:pt idx="2746">
                  <c:v>117.95780000000001</c:v>
                </c:pt>
                <c:pt idx="2747">
                  <c:v>117.95189999999999</c:v>
                </c:pt>
                <c:pt idx="2748">
                  <c:v>117.7993</c:v>
                </c:pt>
                <c:pt idx="2749">
                  <c:v>117.8043</c:v>
                </c:pt>
                <c:pt idx="2750">
                  <c:v>117.8241</c:v>
                </c:pt>
                <c:pt idx="2751">
                  <c:v>117.5513</c:v>
                </c:pt>
                <c:pt idx="2752">
                  <c:v>117.586</c:v>
                </c:pt>
                <c:pt idx="2753">
                  <c:v>117.63930000000001</c:v>
                </c:pt>
                <c:pt idx="2754">
                  <c:v>117.3956</c:v>
                </c:pt>
                <c:pt idx="2755">
                  <c:v>117.3052</c:v>
                </c:pt>
                <c:pt idx="2756">
                  <c:v>117.36790000000001</c:v>
                </c:pt>
                <c:pt idx="2757">
                  <c:v>117.42440000000001</c:v>
                </c:pt>
                <c:pt idx="2758">
                  <c:v>117.30159999999999</c:v>
                </c:pt>
                <c:pt idx="2759">
                  <c:v>117.30629999999999</c:v>
                </c:pt>
                <c:pt idx="2760">
                  <c:v>117.3032</c:v>
                </c:pt>
                <c:pt idx="2761">
                  <c:v>117.2783</c:v>
                </c:pt>
                <c:pt idx="2762">
                  <c:v>117.2238</c:v>
                </c:pt>
                <c:pt idx="2763">
                  <c:v>116.99420000000001</c:v>
                </c:pt>
                <c:pt idx="2764">
                  <c:v>116.9034</c:v>
                </c:pt>
                <c:pt idx="2765">
                  <c:v>116.8062</c:v>
                </c:pt>
                <c:pt idx="2766">
                  <c:v>116.55370000000001</c:v>
                </c:pt>
                <c:pt idx="2767">
                  <c:v>116.30970000000001</c:v>
                </c:pt>
                <c:pt idx="2768">
                  <c:v>116.22580000000001</c:v>
                </c:pt>
                <c:pt idx="2769">
                  <c:v>116.01309999999999</c:v>
                </c:pt>
                <c:pt idx="2770">
                  <c:v>115.983</c:v>
                </c:pt>
                <c:pt idx="2771">
                  <c:v>115.9768</c:v>
                </c:pt>
                <c:pt idx="2772">
                  <c:v>115.97839999999999</c:v>
                </c:pt>
                <c:pt idx="2773">
                  <c:v>115.99509999999999</c:v>
                </c:pt>
                <c:pt idx="2774">
                  <c:v>116.0322</c:v>
                </c:pt>
                <c:pt idx="2775">
                  <c:v>116.08240000000001</c:v>
                </c:pt>
                <c:pt idx="2776">
                  <c:v>116.1401</c:v>
                </c:pt>
                <c:pt idx="2777">
                  <c:v>116.2015</c:v>
                </c:pt>
                <c:pt idx="2778">
                  <c:v>116.2666</c:v>
                </c:pt>
                <c:pt idx="2779">
                  <c:v>116.32810000000001</c:v>
                </c:pt>
                <c:pt idx="2780">
                  <c:v>116.3839</c:v>
                </c:pt>
                <c:pt idx="2781">
                  <c:v>116.4264</c:v>
                </c:pt>
                <c:pt idx="2782">
                  <c:v>116.44</c:v>
                </c:pt>
                <c:pt idx="2783">
                  <c:v>116.4404</c:v>
                </c:pt>
                <c:pt idx="2784">
                  <c:v>116.4277</c:v>
                </c:pt>
                <c:pt idx="2785">
                  <c:v>116.3832</c:v>
                </c:pt>
                <c:pt idx="2786">
                  <c:v>116.30710000000001</c:v>
                </c:pt>
                <c:pt idx="2787">
                  <c:v>116.2038</c:v>
                </c:pt>
                <c:pt idx="2788">
                  <c:v>116.0855</c:v>
                </c:pt>
                <c:pt idx="2789">
                  <c:v>115.95820000000001</c:v>
                </c:pt>
                <c:pt idx="2790">
                  <c:v>115.8385</c:v>
                </c:pt>
                <c:pt idx="2791">
                  <c:v>115.73569999999999</c:v>
                </c:pt>
                <c:pt idx="2792">
                  <c:v>115.658</c:v>
                </c:pt>
                <c:pt idx="2793">
                  <c:v>115.7638</c:v>
                </c:pt>
                <c:pt idx="2794">
                  <c:v>115.7531</c:v>
                </c:pt>
                <c:pt idx="2795">
                  <c:v>115.749</c:v>
                </c:pt>
                <c:pt idx="2796">
                  <c:v>115.747</c:v>
                </c:pt>
                <c:pt idx="2797">
                  <c:v>115.8909</c:v>
                </c:pt>
                <c:pt idx="2798">
                  <c:v>115.87949999999999</c:v>
                </c:pt>
                <c:pt idx="2799">
                  <c:v>116.00530000000001</c:v>
                </c:pt>
                <c:pt idx="2800">
                  <c:v>115.97020000000001</c:v>
                </c:pt>
                <c:pt idx="2801">
                  <c:v>115.92749999999999</c:v>
                </c:pt>
                <c:pt idx="2802">
                  <c:v>116.0303</c:v>
                </c:pt>
                <c:pt idx="2803">
                  <c:v>115.9836</c:v>
                </c:pt>
                <c:pt idx="2804">
                  <c:v>115.9349</c:v>
                </c:pt>
                <c:pt idx="2805">
                  <c:v>115.7377</c:v>
                </c:pt>
                <c:pt idx="2806">
                  <c:v>115.5382</c:v>
                </c:pt>
                <c:pt idx="2807">
                  <c:v>115.49720000000001</c:v>
                </c:pt>
                <c:pt idx="2808">
                  <c:v>115.4716</c:v>
                </c:pt>
                <c:pt idx="2809">
                  <c:v>115.46550000000001</c:v>
                </c:pt>
                <c:pt idx="2810">
                  <c:v>115.4659</c:v>
                </c:pt>
                <c:pt idx="2811">
                  <c:v>115.4773</c:v>
                </c:pt>
                <c:pt idx="2812">
                  <c:v>115.5065</c:v>
                </c:pt>
                <c:pt idx="2813">
                  <c:v>115.54859999999999</c:v>
                </c:pt>
                <c:pt idx="2814">
                  <c:v>115.4494</c:v>
                </c:pt>
                <c:pt idx="2815">
                  <c:v>115.499</c:v>
                </c:pt>
                <c:pt idx="2816">
                  <c:v>115.5515</c:v>
                </c:pt>
                <c:pt idx="2817">
                  <c:v>115.6015</c:v>
                </c:pt>
                <c:pt idx="2818">
                  <c:v>115.6498</c:v>
                </c:pt>
                <c:pt idx="2819">
                  <c:v>115.6951</c:v>
                </c:pt>
                <c:pt idx="2820">
                  <c:v>115.8901</c:v>
                </c:pt>
                <c:pt idx="2821">
                  <c:v>115.9378</c:v>
                </c:pt>
                <c:pt idx="2822">
                  <c:v>115.982</c:v>
                </c:pt>
                <c:pt idx="2823">
                  <c:v>116.0245</c:v>
                </c:pt>
                <c:pt idx="2824">
                  <c:v>116.0626</c:v>
                </c:pt>
                <c:pt idx="2825">
                  <c:v>116.095</c:v>
                </c:pt>
                <c:pt idx="2826">
                  <c:v>115.9721</c:v>
                </c:pt>
                <c:pt idx="2827">
                  <c:v>115.98690000000001</c:v>
                </c:pt>
                <c:pt idx="2828">
                  <c:v>115.9973</c:v>
                </c:pt>
                <c:pt idx="2829">
                  <c:v>115.70189999999999</c:v>
                </c:pt>
                <c:pt idx="2830">
                  <c:v>115.6964</c:v>
                </c:pt>
                <c:pt idx="2831">
                  <c:v>115.6913</c:v>
                </c:pt>
                <c:pt idx="2832">
                  <c:v>115.52679999999999</c:v>
                </c:pt>
                <c:pt idx="2833">
                  <c:v>115.4971</c:v>
                </c:pt>
                <c:pt idx="2834">
                  <c:v>115.45780000000001</c:v>
                </c:pt>
                <c:pt idx="2835">
                  <c:v>115.40600000000001</c:v>
                </c:pt>
                <c:pt idx="2836">
                  <c:v>115.3421</c:v>
                </c:pt>
                <c:pt idx="2837">
                  <c:v>115.2675</c:v>
                </c:pt>
                <c:pt idx="2838">
                  <c:v>115.0425</c:v>
                </c:pt>
                <c:pt idx="2839">
                  <c:v>114.96599999999999</c:v>
                </c:pt>
                <c:pt idx="2840">
                  <c:v>114.8999</c:v>
                </c:pt>
                <c:pt idx="2841">
                  <c:v>114.7026</c:v>
                </c:pt>
                <c:pt idx="2842">
                  <c:v>114.5232</c:v>
                </c:pt>
                <c:pt idx="2843">
                  <c:v>114.51300000000001</c:v>
                </c:pt>
                <c:pt idx="2844">
                  <c:v>114.5128</c:v>
                </c:pt>
                <c:pt idx="2845">
                  <c:v>114.5232</c:v>
                </c:pt>
                <c:pt idx="2846">
                  <c:v>114.5508</c:v>
                </c:pt>
                <c:pt idx="2847">
                  <c:v>114.59139999999999</c:v>
                </c:pt>
                <c:pt idx="2848">
                  <c:v>114.6409</c:v>
                </c:pt>
                <c:pt idx="2849">
                  <c:v>114.69540000000001</c:v>
                </c:pt>
                <c:pt idx="2850">
                  <c:v>114.60469999999999</c:v>
                </c:pt>
                <c:pt idx="2851">
                  <c:v>114.6538</c:v>
                </c:pt>
                <c:pt idx="2852">
                  <c:v>114.69240000000001</c:v>
                </c:pt>
                <c:pt idx="2853">
                  <c:v>114.5581</c:v>
                </c:pt>
                <c:pt idx="2854">
                  <c:v>114.5585</c:v>
                </c:pt>
                <c:pt idx="2855">
                  <c:v>114.5485</c:v>
                </c:pt>
                <c:pt idx="2856">
                  <c:v>114.3629</c:v>
                </c:pt>
                <c:pt idx="2857">
                  <c:v>114.2953</c:v>
                </c:pt>
                <c:pt idx="2858">
                  <c:v>114.2157</c:v>
                </c:pt>
                <c:pt idx="2859">
                  <c:v>114.1302</c:v>
                </c:pt>
                <c:pt idx="2860">
                  <c:v>114.0457</c:v>
                </c:pt>
                <c:pt idx="2861">
                  <c:v>113.9688</c:v>
                </c:pt>
                <c:pt idx="2862">
                  <c:v>113.9038</c:v>
                </c:pt>
                <c:pt idx="2863">
                  <c:v>113.8498</c:v>
                </c:pt>
                <c:pt idx="2864">
                  <c:v>113.8083</c:v>
                </c:pt>
                <c:pt idx="2865">
                  <c:v>113.7842</c:v>
                </c:pt>
                <c:pt idx="2866">
                  <c:v>113.77809999999999</c:v>
                </c:pt>
                <c:pt idx="2867">
                  <c:v>113.7779</c:v>
                </c:pt>
                <c:pt idx="2868">
                  <c:v>113.7863</c:v>
                </c:pt>
                <c:pt idx="2869">
                  <c:v>113.9599</c:v>
                </c:pt>
                <c:pt idx="2870">
                  <c:v>114.0038</c:v>
                </c:pt>
                <c:pt idx="2871">
                  <c:v>114.2017</c:v>
                </c:pt>
                <c:pt idx="2872">
                  <c:v>114.25839999999999</c:v>
                </c:pt>
                <c:pt idx="2873">
                  <c:v>114.30970000000001</c:v>
                </c:pt>
                <c:pt idx="2874">
                  <c:v>114.3539</c:v>
                </c:pt>
                <c:pt idx="2875">
                  <c:v>114.539</c:v>
                </c:pt>
                <c:pt idx="2876">
                  <c:v>114.5724</c:v>
                </c:pt>
                <c:pt idx="2877">
                  <c:v>114.4512</c:v>
                </c:pt>
                <c:pt idx="2878">
                  <c:v>114.46939999999999</c:v>
                </c:pt>
                <c:pt idx="2879">
                  <c:v>114.4811</c:v>
                </c:pt>
                <c:pt idx="2880">
                  <c:v>114.48390000000001</c:v>
                </c:pt>
                <c:pt idx="2881">
                  <c:v>114.4833</c:v>
                </c:pt>
                <c:pt idx="2882">
                  <c:v>114.4747</c:v>
                </c:pt>
                <c:pt idx="2883">
                  <c:v>114.4526</c:v>
                </c:pt>
                <c:pt idx="2884">
                  <c:v>114.5651</c:v>
                </c:pt>
                <c:pt idx="2885">
                  <c:v>114.5277</c:v>
                </c:pt>
                <c:pt idx="2886">
                  <c:v>114.33629999999999</c:v>
                </c:pt>
                <c:pt idx="2887">
                  <c:v>114.2901</c:v>
                </c:pt>
                <c:pt idx="2888">
                  <c:v>114.24760000000001</c:v>
                </c:pt>
                <c:pt idx="2889">
                  <c:v>114.35850000000001</c:v>
                </c:pt>
                <c:pt idx="2890">
                  <c:v>114.47750000000001</c:v>
                </c:pt>
                <c:pt idx="2891">
                  <c:v>114.4653</c:v>
                </c:pt>
                <c:pt idx="2892">
                  <c:v>114.60980000000001</c:v>
                </c:pt>
                <c:pt idx="2893">
                  <c:v>114.61150000000001</c:v>
                </c:pt>
                <c:pt idx="2894">
                  <c:v>114.619</c:v>
                </c:pt>
                <c:pt idx="2895">
                  <c:v>114.9378</c:v>
                </c:pt>
                <c:pt idx="2896">
                  <c:v>114.97920000000001</c:v>
                </c:pt>
                <c:pt idx="2897">
                  <c:v>115.0294</c:v>
                </c:pt>
                <c:pt idx="2898">
                  <c:v>115.2375</c:v>
                </c:pt>
                <c:pt idx="2899">
                  <c:v>115.3068</c:v>
                </c:pt>
                <c:pt idx="2900">
                  <c:v>115.376</c:v>
                </c:pt>
                <c:pt idx="2901">
                  <c:v>115.4405</c:v>
                </c:pt>
                <c:pt idx="2902">
                  <c:v>115.497</c:v>
                </c:pt>
                <c:pt idx="2903">
                  <c:v>115.54430000000001</c:v>
                </c:pt>
                <c:pt idx="2904">
                  <c:v>115.7299</c:v>
                </c:pt>
                <c:pt idx="2905">
                  <c:v>115.7637</c:v>
                </c:pt>
                <c:pt idx="2906">
                  <c:v>115.77889999999999</c:v>
                </c:pt>
                <c:pt idx="2907">
                  <c:v>115.78319999999999</c:v>
                </c:pt>
                <c:pt idx="2908">
                  <c:v>115.78279999999999</c:v>
                </c:pt>
                <c:pt idx="2909">
                  <c:v>115.7741</c:v>
                </c:pt>
                <c:pt idx="2910">
                  <c:v>115.74509999999999</c:v>
                </c:pt>
                <c:pt idx="2911">
                  <c:v>115.54219999999999</c:v>
                </c:pt>
                <c:pt idx="2912">
                  <c:v>115.46259999999999</c:v>
                </c:pt>
                <c:pt idx="2913">
                  <c:v>115.2226</c:v>
                </c:pt>
                <c:pt idx="2914">
                  <c:v>115.1194</c:v>
                </c:pt>
                <c:pt idx="2915">
                  <c:v>115.01900000000001</c:v>
                </c:pt>
                <c:pt idx="2916">
                  <c:v>114.7811</c:v>
                </c:pt>
                <c:pt idx="2917">
                  <c:v>114.7034</c:v>
                </c:pt>
                <c:pt idx="2918">
                  <c:v>114.64700000000001</c:v>
                </c:pt>
                <c:pt idx="2919">
                  <c:v>114.6215</c:v>
                </c:pt>
                <c:pt idx="2920">
                  <c:v>114.46899999999999</c:v>
                </c:pt>
                <c:pt idx="2921">
                  <c:v>114.4648</c:v>
                </c:pt>
                <c:pt idx="2922">
                  <c:v>114.3249</c:v>
                </c:pt>
                <c:pt idx="2923">
                  <c:v>114.3472</c:v>
                </c:pt>
                <c:pt idx="2924">
                  <c:v>114.392</c:v>
                </c:pt>
                <c:pt idx="2925">
                  <c:v>114.3083</c:v>
                </c:pt>
                <c:pt idx="2926">
                  <c:v>114.23390000000001</c:v>
                </c:pt>
                <c:pt idx="2927">
                  <c:v>114.3096</c:v>
                </c:pt>
                <c:pt idx="2928">
                  <c:v>114.24209999999999</c:v>
                </c:pt>
                <c:pt idx="2929">
                  <c:v>114.4605</c:v>
                </c:pt>
                <c:pt idx="2930">
                  <c:v>114.52330000000001</c:v>
                </c:pt>
                <c:pt idx="2931">
                  <c:v>114.42919999999999</c:v>
                </c:pt>
                <c:pt idx="2932">
                  <c:v>114.4614</c:v>
                </c:pt>
                <c:pt idx="2933">
                  <c:v>114.474</c:v>
                </c:pt>
                <c:pt idx="2934">
                  <c:v>114.33</c:v>
                </c:pt>
                <c:pt idx="2935">
                  <c:v>114.3233</c:v>
                </c:pt>
                <c:pt idx="2936">
                  <c:v>114.3077</c:v>
                </c:pt>
                <c:pt idx="2937">
                  <c:v>114.14060000000001</c:v>
                </c:pt>
                <c:pt idx="2938">
                  <c:v>114.12860000000001</c:v>
                </c:pt>
                <c:pt idx="2939">
                  <c:v>114.1272</c:v>
                </c:pt>
                <c:pt idx="2940">
                  <c:v>114.2801</c:v>
                </c:pt>
                <c:pt idx="2941">
                  <c:v>114.31</c:v>
                </c:pt>
                <c:pt idx="2942">
                  <c:v>114.3655</c:v>
                </c:pt>
                <c:pt idx="2943">
                  <c:v>114.44710000000001</c:v>
                </c:pt>
                <c:pt idx="2944">
                  <c:v>114.70180000000001</c:v>
                </c:pt>
                <c:pt idx="2945">
                  <c:v>114.83629999999999</c:v>
                </c:pt>
                <c:pt idx="2946">
                  <c:v>114.99160000000001</c:v>
                </c:pt>
                <c:pt idx="2947">
                  <c:v>115.16500000000001</c:v>
                </c:pt>
                <c:pt idx="2948">
                  <c:v>115.33369999999999</c:v>
                </c:pt>
                <c:pt idx="2949">
                  <c:v>115.4819</c:v>
                </c:pt>
                <c:pt idx="2950">
                  <c:v>115.4521</c:v>
                </c:pt>
                <c:pt idx="2951">
                  <c:v>115.51220000000001</c:v>
                </c:pt>
                <c:pt idx="2952">
                  <c:v>115.67319999999999</c:v>
                </c:pt>
                <c:pt idx="2953">
                  <c:v>115.67359999999999</c:v>
                </c:pt>
                <c:pt idx="2954">
                  <c:v>115.6447</c:v>
                </c:pt>
                <c:pt idx="2955">
                  <c:v>115.583</c:v>
                </c:pt>
                <c:pt idx="2956">
                  <c:v>115.50369999999999</c:v>
                </c:pt>
                <c:pt idx="2957">
                  <c:v>115.41840000000001</c:v>
                </c:pt>
                <c:pt idx="2958">
                  <c:v>115.33069999999999</c:v>
                </c:pt>
                <c:pt idx="2959">
                  <c:v>115.25109999999999</c:v>
                </c:pt>
                <c:pt idx="2960">
                  <c:v>115.1825</c:v>
                </c:pt>
                <c:pt idx="2961">
                  <c:v>115.2859</c:v>
                </c:pt>
                <c:pt idx="2962">
                  <c:v>115.4256</c:v>
                </c:pt>
                <c:pt idx="2963">
                  <c:v>115.4281</c:v>
                </c:pt>
                <c:pt idx="2964">
                  <c:v>115.74290000000001</c:v>
                </c:pt>
                <c:pt idx="2965">
                  <c:v>115.9468</c:v>
                </c:pt>
                <c:pt idx="2966">
                  <c:v>116.0087</c:v>
                </c:pt>
                <c:pt idx="2967">
                  <c:v>116.21599999999999</c:v>
                </c:pt>
                <c:pt idx="2968">
                  <c:v>116.39579999999999</c:v>
                </c:pt>
                <c:pt idx="2969">
                  <c:v>116.4058</c:v>
                </c:pt>
                <c:pt idx="2970">
                  <c:v>116.55589999999999</c:v>
                </c:pt>
                <c:pt idx="2971">
                  <c:v>116.544</c:v>
                </c:pt>
                <c:pt idx="2972">
                  <c:v>116.51900000000001</c:v>
                </c:pt>
                <c:pt idx="2973">
                  <c:v>116.4889</c:v>
                </c:pt>
                <c:pt idx="2974">
                  <c:v>116.45399999999999</c:v>
                </c:pt>
                <c:pt idx="2975">
                  <c:v>116.41240000000001</c:v>
                </c:pt>
                <c:pt idx="2976">
                  <c:v>116.3616</c:v>
                </c:pt>
                <c:pt idx="2977">
                  <c:v>116.30240000000001</c:v>
                </c:pt>
                <c:pt idx="2978">
                  <c:v>116.2336</c:v>
                </c:pt>
                <c:pt idx="2979">
                  <c:v>116.1584</c:v>
                </c:pt>
                <c:pt idx="2980">
                  <c:v>116.0814</c:v>
                </c:pt>
                <c:pt idx="2981">
                  <c:v>116.0073</c:v>
                </c:pt>
                <c:pt idx="2982">
                  <c:v>115.9402</c:v>
                </c:pt>
                <c:pt idx="2983">
                  <c:v>115.8858</c:v>
                </c:pt>
                <c:pt idx="2984">
                  <c:v>115.8458</c:v>
                </c:pt>
                <c:pt idx="2985">
                  <c:v>115.6829</c:v>
                </c:pt>
                <c:pt idx="2986">
                  <c:v>115.67789999999999</c:v>
                </c:pt>
                <c:pt idx="2987">
                  <c:v>115.68259999999999</c:v>
                </c:pt>
                <c:pt idx="2988">
                  <c:v>115.5562</c:v>
                </c:pt>
                <c:pt idx="2989">
                  <c:v>115.7403</c:v>
                </c:pt>
                <c:pt idx="2990">
                  <c:v>115.78700000000001</c:v>
                </c:pt>
                <c:pt idx="2991">
                  <c:v>115.8335</c:v>
                </c:pt>
                <c:pt idx="2992">
                  <c:v>115.8805</c:v>
                </c:pt>
                <c:pt idx="2993">
                  <c:v>115.926</c:v>
                </c:pt>
                <c:pt idx="2994">
                  <c:v>116.1199</c:v>
                </c:pt>
                <c:pt idx="2995">
                  <c:v>116.1615</c:v>
                </c:pt>
                <c:pt idx="2996">
                  <c:v>116.19450000000001</c:v>
                </c:pt>
                <c:pt idx="2997">
                  <c:v>116.20869999999999</c:v>
                </c:pt>
                <c:pt idx="2998">
                  <c:v>116.36190000000001</c:v>
                </c:pt>
                <c:pt idx="2999">
                  <c:v>116.3573</c:v>
                </c:pt>
                <c:pt idx="3000">
                  <c:v>116.4817</c:v>
                </c:pt>
                <c:pt idx="3001">
                  <c:v>116.43559999999999</c:v>
                </c:pt>
                <c:pt idx="3002">
                  <c:v>116.37479999999999</c:v>
                </c:pt>
                <c:pt idx="3003">
                  <c:v>116.3092</c:v>
                </c:pt>
                <c:pt idx="3004">
                  <c:v>116.24339999999999</c:v>
                </c:pt>
                <c:pt idx="3005">
                  <c:v>116.18210000000001</c:v>
                </c:pt>
                <c:pt idx="3006">
                  <c:v>116.12860000000001</c:v>
                </c:pt>
                <c:pt idx="3007">
                  <c:v>116.0865</c:v>
                </c:pt>
                <c:pt idx="3008">
                  <c:v>116.06010000000001</c:v>
                </c:pt>
                <c:pt idx="3009">
                  <c:v>116.0534</c:v>
                </c:pt>
                <c:pt idx="3010">
                  <c:v>116.0531</c:v>
                </c:pt>
                <c:pt idx="3011">
                  <c:v>116.0628</c:v>
                </c:pt>
                <c:pt idx="3012">
                  <c:v>116.2441</c:v>
                </c:pt>
                <c:pt idx="3013">
                  <c:v>116.4417</c:v>
                </c:pt>
                <c:pt idx="3014">
                  <c:v>116.50879999999999</c:v>
                </c:pt>
                <c:pt idx="3015">
                  <c:v>116.7409</c:v>
                </c:pt>
                <c:pt idx="3016">
                  <c:v>116.84180000000001</c:v>
                </c:pt>
                <c:pt idx="3017">
                  <c:v>116.9528</c:v>
                </c:pt>
                <c:pt idx="3018">
                  <c:v>117.0681</c:v>
                </c:pt>
                <c:pt idx="3019">
                  <c:v>117.17149999999999</c:v>
                </c:pt>
                <c:pt idx="3020">
                  <c:v>117.24460000000001</c:v>
                </c:pt>
                <c:pt idx="3021">
                  <c:v>117.2655</c:v>
                </c:pt>
                <c:pt idx="3022">
                  <c:v>117.2662</c:v>
                </c:pt>
                <c:pt idx="3023">
                  <c:v>117.24120000000001</c:v>
                </c:pt>
                <c:pt idx="3024">
                  <c:v>117.3263</c:v>
                </c:pt>
                <c:pt idx="3025">
                  <c:v>117.2283</c:v>
                </c:pt>
                <c:pt idx="3026">
                  <c:v>117.10939999999999</c:v>
                </c:pt>
                <c:pt idx="3027">
                  <c:v>117.13379999999999</c:v>
                </c:pt>
                <c:pt idx="3028">
                  <c:v>117.00239999999999</c:v>
                </c:pt>
                <c:pt idx="3029">
                  <c:v>116.86750000000001</c:v>
                </c:pt>
                <c:pt idx="3030">
                  <c:v>116.7394</c:v>
                </c:pt>
                <c:pt idx="3031">
                  <c:v>116.6289</c:v>
                </c:pt>
                <c:pt idx="3032">
                  <c:v>116.5384</c:v>
                </c:pt>
                <c:pt idx="3033">
                  <c:v>116.47280000000001</c:v>
                </c:pt>
                <c:pt idx="3034">
                  <c:v>116.4329</c:v>
                </c:pt>
                <c:pt idx="3035">
                  <c:v>116.42140000000001</c:v>
                </c:pt>
                <c:pt idx="3036">
                  <c:v>116.4188</c:v>
                </c:pt>
                <c:pt idx="3037">
                  <c:v>116.4195</c:v>
                </c:pt>
                <c:pt idx="3038">
                  <c:v>116.4265</c:v>
                </c:pt>
                <c:pt idx="3039">
                  <c:v>116.44</c:v>
                </c:pt>
                <c:pt idx="3040">
                  <c:v>116.458</c:v>
                </c:pt>
                <c:pt idx="3041">
                  <c:v>116.47669999999999</c:v>
                </c:pt>
                <c:pt idx="3042">
                  <c:v>116.49160000000001</c:v>
                </c:pt>
                <c:pt idx="3043">
                  <c:v>116.4957</c:v>
                </c:pt>
                <c:pt idx="3044">
                  <c:v>116.4944</c:v>
                </c:pt>
                <c:pt idx="3045">
                  <c:v>116.3331</c:v>
                </c:pt>
                <c:pt idx="3046">
                  <c:v>116.45829999999999</c:v>
                </c:pt>
                <c:pt idx="3047">
                  <c:v>116.4247</c:v>
                </c:pt>
                <c:pt idx="3048">
                  <c:v>116.2315</c:v>
                </c:pt>
                <c:pt idx="3049">
                  <c:v>116.1875</c:v>
                </c:pt>
                <c:pt idx="3050">
                  <c:v>116.1437</c:v>
                </c:pt>
                <c:pt idx="3051">
                  <c:v>116.09990000000001</c:v>
                </c:pt>
                <c:pt idx="3052">
                  <c:v>116.05759999999999</c:v>
                </c:pt>
                <c:pt idx="3053">
                  <c:v>116.0162</c:v>
                </c:pt>
                <c:pt idx="3054">
                  <c:v>115.825</c:v>
                </c:pt>
                <c:pt idx="3055">
                  <c:v>115.7897</c:v>
                </c:pt>
                <c:pt idx="3056">
                  <c:v>115.75960000000001</c:v>
                </c:pt>
                <c:pt idx="3057">
                  <c:v>115.7353</c:v>
                </c:pt>
                <c:pt idx="3058">
                  <c:v>115.71680000000001</c:v>
                </c:pt>
                <c:pt idx="3059">
                  <c:v>115.703</c:v>
                </c:pt>
                <c:pt idx="3060">
                  <c:v>115.8442</c:v>
                </c:pt>
                <c:pt idx="3061">
                  <c:v>115.8353</c:v>
                </c:pt>
                <c:pt idx="3062">
                  <c:v>115.82250000000001</c:v>
                </c:pt>
                <c:pt idx="3063">
                  <c:v>115.6561</c:v>
                </c:pt>
                <c:pt idx="3064">
                  <c:v>115.6311</c:v>
                </c:pt>
                <c:pt idx="3065">
                  <c:v>115.60720000000001</c:v>
                </c:pt>
                <c:pt idx="3066">
                  <c:v>115.5857</c:v>
                </c:pt>
                <c:pt idx="3067">
                  <c:v>115.4186</c:v>
                </c:pt>
                <c:pt idx="3068">
                  <c:v>115.405</c:v>
                </c:pt>
                <c:pt idx="3069">
                  <c:v>115.2496</c:v>
                </c:pt>
                <c:pt idx="3070">
                  <c:v>115.2458</c:v>
                </c:pt>
                <c:pt idx="3071">
                  <c:v>115.2415</c:v>
                </c:pt>
                <c:pt idx="3072">
                  <c:v>115.2311</c:v>
                </c:pt>
                <c:pt idx="3073">
                  <c:v>115.2116</c:v>
                </c:pt>
                <c:pt idx="3074">
                  <c:v>115.1816</c:v>
                </c:pt>
                <c:pt idx="3075">
                  <c:v>114.9935</c:v>
                </c:pt>
                <c:pt idx="3076">
                  <c:v>114.9426</c:v>
                </c:pt>
                <c:pt idx="3077">
                  <c:v>114.89019999999999</c:v>
                </c:pt>
                <c:pt idx="3078">
                  <c:v>114.6865</c:v>
                </c:pt>
                <c:pt idx="3079">
                  <c:v>114.62390000000001</c:v>
                </c:pt>
                <c:pt idx="3080">
                  <c:v>114.5638</c:v>
                </c:pt>
                <c:pt idx="3081">
                  <c:v>114.503</c:v>
                </c:pt>
                <c:pt idx="3082">
                  <c:v>114.4439</c:v>
                </c:pt>
                <c:pt idx="3083">
                  <c:v>114.3849</c:v>
                </c:pt>
                <c:pt idx="3084">
                  <c:v>114.18129999999999</c:v>
                </c:pt>
                <c:pt idx="3085">
                  <c:v>114.1344</c:v>
                </c:pt>
                <c:pt idx="3086">
                  <c:v>114.10080000000001</c:v>
                </c:pt>
                <c:pt idx="3087">
                  <c:v>114.0895</c:v>
                </c:pt>
                <c:pt idx="3088">
                  <c:v>114.0873</c:v>
                </c:pt>
                <c:pt idx="3089">
                  <c:v>114.0902</c:v>
                </c:pt>
                <c:pt idx="3090">
                  <c:v>114.1041</c:v>
                </c:pt>
                <c:pt idx="3091">
                  <c:v>114.1276</c:v>
                </c:pt>
                <c:pt idx="3092">
                  <c:v>114.15600000000001</c:v>
                </c:pt>
                <c:pt idx="3093">
                  <c:v>114.1833</c:v>
                </c:pt>
                <c:pt idx="3094">
                  <c:v>114.2064</c:v>
                </c:pt>
                <c:pt idx="3095">
                  <c:v>114.22239999999999</c:v>
                </c:pt>
                <c:pt idx="3096">
                  <c:v>114.227</c:v>
                </c:pt>
                <c:pt idx="3097">
                  <c:v>114.22709999999999</c:v>
                </c:pt>
                <c:pt idx="3098">
                  <c:v>114.22110000000001</c:v>
                </c:pt>
                <c:pt idx="3099">
                  <c:v>114.2013</c:v>
                </c:pt>
                <c:pt idx="3100">
                  <c:v>114.1662</c:v>
                </c:pt>
                <c:pt idx="3101">
                  <c:v>114.1199</c:v>
                </c:pt>
                <c:pt idx="3102">
                  <c:v>114.0655</c:v>
                </c:pt>
                <c:pt idx="3103">
                  <c:v>114.0086</c:v>
                </c:pt>
                <c:pt idx="3104">
                  <c:v>113.9552</c:v>
                </c:pt>
                <c:pt idx="3105">
                  <c:v>114.06440000000001</c:v>
                </c:pt>
                <c:pt idx="3106">
                  <c:v>114.0539</c:v>
                </c:pt>
                <c:pt idx="3107">
                  <c:v>114.05329999999999</c:v>
                </c:pt>
                <c:pt idx="3108">
                  <c:v>114.2131</c:v>
                </c:pt>
                <c:pt idx="3109">
                  <c:v>114.4089</c:v>
                </c:pt>
                <c:pt idx="3110">
                  <c:v>114.4843</c:v>
                </c:pt>
                <c:pt idx="3111">
                  <c:v>114.7294</c:v>
                </c:pt>
                <c:pt idx="3112">
                  <c:v>114.994</c:v>
                </c:pt>
                <c:pt idx="3113">
                  <c:v>115.127</c:v>
                </c:pt>
                <c:pt idx="3114">
                  <c:v>115.2589</c:v>
                </c:pt>
                <c:pt idx="3115">
                  <c:v>115.38460000000001</c:v>
                </c:pt>
                <c:pt idx="3116">
                  <c:v>115.49769999999999</c:v>
                </c:pt>
                <c:pt idx="3117">
                  <c:v>115.5938</c:v>
                </c:pt>
                <c:pt idx="3118">
                  <c:v>115.6735</c:v>
                </c:pt>
                <c:pt idx="3119">
                  <c:v>115.733</c:v>
                </c:pt>
                <c:pt idx="3120">
                  <c:v>115.9237</c:v>
                </c:pt>
                <c:pt idx="3121">
                  <c:v>115.94670000000001</c:v>
                </c:pt>
                <c:pt idx="3122">
                  <c:v>115.9551</c:v>
                </c:pt>
                <c:pt idx="3123">
                  <c:v>115.9594</c:v>
                </c:pt>
                <c:pt idx="3124">
                  <c:v>116.1193</c:v>
                </c:pt>
                <c:pt idx="3125">
                  <c:v>116.1399</c:v>
                </c:pt>
                <c:pt idx="3126">
                  <c:v>116.0253</c:v>
                </c:pt>
                <c:pt idx="3127">
                  <c:v>116.0836</c:v>
                </c:pt>
                <c:pt idx="3128">
                  <c:v>116.1653</c:v>
                </c:pt>
                <c:pt idx="3129">
                  <c:v>116.4222</c:v>
                </c:pt>
                <c:pt idx="3130">
                  <c:v>116.55240000000001</c:v>
                </c:pt>
                <c:pt idx="3131">
                  <c:v>116.6981</c:v>
                </c:pt>
                <c:pt idx="3132">
                  <c:v>116.8593</c:v>
                </c:pt>
                <c:pt idx="3133">
                  <c:v>117.03449999999999</c:v>
                </c:pt>
                <c:pt idx="3134">
                  <c:v>117.20950000000001</c:v>
                </c:pt>
                <c:pt idx="3135">
                  <c:v>117.0715</c:v>
                </c:pt>
                <c:pt idx="3136">
                  <c:v>117.2146</c:v>
                </c:pt>
                <c:pt idx="3137">
                  <c:v>117.3374</c:v>
                </c:pt>
                <c:pt idx="3138">
                  <c:v>116.9691</c:v>
                </c:pt>
                <c:pt idx="3139">
                  <c:v>117.1636</c:v>
                </c:pt>
                <c:pt idx="3140">
                  <c:v>117.1725</c:v>
                </c:pt>
                <c:pt idx="3141">
                  <c:v>116.8605</c:v>
                </c:pt>
                <c:pt idx="3142">
                  <c:v>116.8276</c:v>
                </c:pt>
                <c:pt idx="3143">
                  <c:v>116.78</c:v>
                </c:pt>
                <c:pt idx="3144">
                  <c:v>116.5843</c:v>
                </c:pt>
                <c:pt idx="3145">
                  <c:v>116.5566</c:v>
                </c:pt>
                <c:pt idx="3146">
                  <c:v>116.5523</c:v>
                </c:pt>
                <c:pt idx="3147">
                  <c:v>116.4091</c:v>
                </c:pt>
                <c:pt idx="3148">
                  <c:v>116.4457</c:v>
                </c:pt>
                <c:pt idx="3149">
                  <c:v>116.5177</c:v>
                </c:pt>
                <c:pt idx="3150">
                  <c:v>116.46120000000001</c:v>
                </c:pt>
                <c:pt idx="3151">
                  <c:v>116.56489999999999</c:v>
                </c:pt>
                <c:pt idx="3152">
                  <c:v>116.6681</c:v>
                </c:pt>
                <c:pt idx="3153">
                  <c:v>116.7573</c:v>
                </c:pt>
                <c:pt idx="3154">
                  <c:v>116.6728</c:v>
                </c:pt>
                <c:pt idx="3155">
                  <c:v>116.7153</c:v>
                </c:pt>
                <c:pt idx="3156">
                  <c:v>116.74939999999999</c:v>
                </c:pt>
                <c:pt idx="3157">
                  <c:v>116.9375</c:v>
                </c:pt>
                <c:pt idx="3158">
                  <c:v>116.98909999999999</c:v>
                </c:pt>
                <c:pt idx="3159">
                  <c:v>117.0441</c:v>
                </c:pt>
                <c:pt idx="3160">
                  <c:v>116.9443</c:v>
                </c:pt>
                <c:pt idx="3161">
                  <c:v>116.9686</c:v>
                </c:pt>
                <c:pt idx="3162">
                  <c:v>116.9713</c:v>
                </c:pt>
                <c:pt idx="3163">
                  <c:v>116.95529999999999</c:v>
                </c:pt>
                <c:pt idx="3164">
                  <c:v>116.89700000000001</c:v>
                </c:pt>
                <c:pt idx="3165">
                  <c:v>116.65130000000001</c:v>
                </c:pt>
                <c:pt idx="3166">
                  <c:v>116.5378</c:v>
                </c:pt>
                <c:pt idx="3167">
                  <c:v>116.41379999999999</c:v>
                </c:pt>
                <c:pt idx="3168">
                  <c:v>116.29340000000001</c:v>
                </c:pt>
                <c:pt idx="3169">
                  <c:v>116.32989999999999</c:v>
                </c:pt>
                <c:pt idx="3170">
                  <c:v>116.2329</c:v>
                </c:pt>
                <c:pt idx="3171">
                  <c:v>116.14870000000001</c:v>
                </c:pt>
                <c:pt idx="3172">
                  <c:v>116.2266</c:v>
                </c:pt>
                <c:pt idx="3173">
                  <c:v>116.1623</c:v>
                </c:pt>
                <c:pt idx="3174">
                  <c:v>116.0993</c:v>
                </c:pt>
                <c:pt idx="3175">
                  <c:v>116.188</c:v>
                </c:pt>
                <c:pt idx="3176">
                  <c:v>116.13200000000001</c:v>
                </c:pt>
                <c:pt idx="3177">
                  <c:v>116.38760000000001</c:v>
                </c:pt>
                <c:pt idx="3178">
                  <c:v>116.5213</c:v>
                </c:pt>
                <c:pt idx="3179">
                  <c:v>116.5187</c:v>
                </c:pt>
                <c:pt idx="3180">
                  <c:v>116.8245</c:v>
                </c:pt>
                <c:pt idx="3181">
                  <c:v>116.9879</c:v>
                </c:pt>
                <c:pt idx="3182">
                  <c:v>116.99160000000001</c:v>
                </c:pt>
                <c:pt idx="3183">
                  <c:v>117.14100000000001</c:v>
                </c:pt>
                <c:pt idx="3184">
                  <c:v>117.2777</c:v>
                </c:pt>
                <c:pt idx="3185">
                  <c:v>117.2338</c:v>
                </c:pt>
                <c:pt idx="3186">
                  <c:v>117.1621</c:v>
                </c:pt>
                <c:pt idx="3187">
                  <c:v>117.07089999999999</c:v>
                </c:pt>
                <c:pt idx="3188">
                  <c:v>116.961</c:v>
                </c:pt>
                <c:pt idx="3189">
                  <c:v>116.8395</c:v>
                </c:pt>
                <c:pt idx="3190">
                  <c:v>116.71259999999999</c:v>
                </c:pt>
                <c:pt idx="3191">
                  <c:v>116.58459999999999</c:v>
                </c:pt>
                <c:pt idx="3192">
                  <c:v>116.46259999999999</c:v>
                </c:pt>
                <c:pt idx="3193">
                  <c:v>116.35469999999999</c:v>
                </c:pt>
                <c:pt idx="3194">
                  <c:v>116.26739999999999</c:v>
                </c:pt>
                <c:pt idx="3195">
                  <c:v>116.37820000000001</c:v>
                </c:pt>
                <c:pt idx="3196">
                  <c:v>116.5257</c:v>
                </c:pt>
                <c:pt idx="3197">
                  <c:v>116.5376</c:v>
                </c:pt>
                <c:pt idx="3198">
                  <c:v>116.431</c:v>
                </c:pt>
                <c:pt idx="3199">
                  <c:v>116.6589</c:v>
                </c:pt>
                <c:pt idx="3200">
                  <c:v>116.7619</c:v>
                </c:pt>
                <c:pt idx="3201">
                  <c:v>116.8861</c:v>
                </c:pt>
                <c:pt idx="3202">
                  <c:v>117.19110000000001</c:v>
                </c:pt>
                <c:pt idx="3203">
                  <c:v>117.3652</c:v>
                </c:pt>
                <c:pt idx="3204">
                  <c:v>117.71469999999999</c:v>
                </c:pt>
                <c:pt idx="3205">
                  <c:v>117.9121</c:v>
                </c:pt>
                <c:pt idx="3206">
                  <c:v>118.084</c:v>
                </c:pt>
                <c:pt idx="3207">
                  <c:v>118.0655</c:v>
                </c:pt>
                <c:pt idx="3208">
                  <c:v>118.1541</c:v>
                </c:pt>
                <c:pt idx="3209">
                  <c:v>118.19629999999999</c:v>
                </c:pt>
                <c:pt idx="3210">
                  <c:v>118.2089</c:v>
                </c:pt>
                <c:pt idx="3211">
                  <c:v>118.2119</c:v>
                </c:pt>
                <c:pt idx="3212">
                  <c:v>118.2158</c:v>
                </c:pt>
                <c:pt idx="3213">
                  <c:v>118.38379999999999</c:v>
                </c:pt>
                <c:pt idx="3214">
                  <c:v>118.4213</c:v>
                </c:pt>
                <c:pt idx="3215">
                  <c:v>118.4765</c:v>
                </c:pt>
                <c:pt idx="3216">
                  <c:v>118.7107</c:v>
                </c:pt>
                <c:pt idx="3217">
                  <c:v>118.8192</c:v>
                </c:pt>
                <c:pt idx="3218">
                  <c:v>118.9512</c:v>
                </c:pt>
                <c:pt idx="3219">
                  <c:v>119.2629</c:v>
                </c:pt>
                <c:pt idx="3220">
                  <c:v>119.4473</c:v>
                </c:pt>
                <c:pt idx="3221">
                  <c:v>119.65900000000001</c:v>
                </c:pt>
                <c:pt idx="3222">
                  <c:v>119.8994</c:v>
                </c:pt>
                <c:pt idx="3223">
                  <c:v>120.31959999999999</c:v>
                </c:pt>
                <c:pt idx="3224">
                  <c:v>120.56019999999999</c:v>
                </c:pt>
                <c:pt idx="3225">
                  <c:v>120.5839</c:v>
                </c:pt>
                <c:pt idx="3226">
                  <c:v>120.53959999999999</c:v>
                </c:pt>
                <c:pt idx="3227">
                  <c:v>120.58969999999999</c:v>
                </c:pt>
                <c:pt idx="3228">
                  <c:v>120.4414</c:v>
                </c:pt>
                <c:pt idx="3229">
                  <c:v>120.4385</c:v>
                </c:pt>
                <c:pt idx="3230">
                  <c:v>120.417</c:v>
                </c:pt>
                <c:pt idx="3231">
                  <c:v>120.2084</c:v>
                </c:pt>
                <c:pt idx="3232">
                  <c:v>120.1511</c:v>
                </c:pt>
                <c:pt idx="3233">
                  <c:v>120.1203</c:v>
                </c:pt>
                <c:pt idx="3234">
                  <c:v>120.1172</c:v>
                </c:pt>
                <c:pt idx="3235">
                  <c:v>119.97190000000001</c:v>
                </c:pt>
                <c:pt idx="3236">
                  <c:v>119.9965</c:v>
                </c:pt>
                <c:pt idx="3237">
                  <c:v>119.8621</c:v>
                </c:pt>
                <c:pt idx="3238">
                  <c:v>119.86450000000001</c:v>
                </c:pt>
                <c:pt idx="3239">
                  <c:v>119.85890000000001</c:v>
                </c:pt>
                <c:pt idx="3240">
                  <c:v>119.6888</c:v>
                </c:pt>
                <c:pt idx="3241">
                  <c:v>119.6858</c:v>
                </c:pt>
                <c:pt idx="3242">
                  <c:v>119.7052</c:v>
                </c:pt>
                <c:pt idx="3243">
                  <c:v>119.764</c:v>
                </c:pt>
                <c:pt idx="3244">
                  <c:v>119.6657</c:v>
                </c:pt>
                <c:pt idx="3245">
                  <c:v>119.6763</c:v>
                </c:pt>
                <c:pt idx="3246">
                  <c:v>119.66370000000001</c:v>
                </c:pt>
                <c:pt idx="3247">
                  <c:v>119.4414</c:v>
                </c:pt>
                <c:pt idx="3248">
                  <c:v>119.33029999999999</c:v>
                </c:pt>
                <c:pt idx="3249">
                  <c:v>119.1887</c:v>
                </c:pt>
                <c:pt idx="3250">
                  <c:v>119.0189</c:v>
                </c:pt>
                <c:pt idx="3251">
                  <c:v>118.83710000000001</c:v>
                </c:pt>
                <c:pt idx="3252">
                  <c:v>118.6695</c:v>
                </c:pt>
                <c:pt idx="3253">
                  <c:v>118.53230000000001</c:v>
                </c:pt>
                <c:pt idx="3254">
                  <c:v>118.4359</c:v>
                </c:pt>
                <c:pt idx="3255">
                  <c:v>118.3762</c:v>
                </c:pt>
                <c:pt idx="3256">
                  <c:v>118.4984</c:v>
                </c:pt>
                <c:pt idx="3257">
                  <c:v>118.492</c:v>
                </c:pt>
                <c:pt idx="3258">
                  <c:v>118.6486</c:v>
                </c:pt>
                <c:pt idx="3259">
                  <c:v>118.66549999999999</c:v>
                </c:pt>
                <c:pt idx="3260">
                  <c:v>118.7016</c:v>
                </c:pt>
                <c:pt idx="3261">
                  <c:v>118.75620000000001</c:v>
                </c:pt>
                <c:pt idx="3262">
                  <c:v>118.8322</c:v>
                </c:pt>
                <c:pt idx="3263">
                  <c:v>118.9357</c:v>
                </c:pt>
                <c:pt idx="3264">
                  <c:v>119.2152</c:v>
                </c:pt>
                <c:pt idx="3265">
                  <c:v>119.3446</c:v>
                </c:pt>
                <c:pt idx="3266">
                  <c:v>119.4552</c:v>
                </c:pt>
                <c:pt idx="3267">
                  <c:v>119.5324</c:v>
                </c:pt>
                <c:pt idx="3268">
                  <c:v>119.71729999999999</c:v>
                </c:pt>
                <c:pt idx="3269">
                  <c:v>119.7206</c:v>
                </c:pt>
                <c:pt idx="3270">
                  <c:v>119.7056</c:v>
                </c:pt>
                <c:pt idx="3271">
                  <c:v>119.67529999999999</c:v>
                </c:pt>
                <c:pt idx="3272">
                  <c:v>119.6647</c:v>
                </c:pt>
                <c:pt idx="3273">
                  <c:v>119.8276</c:v>
                </c:pt>
                <c:pt idx="3274">
                  <c:v>119.864</c:v>
                </c:pt>
                <c:pt idx="3275">
                  <c:v>119.9182</c:v>
                </c:pt>
                <c:pt idx="3276">
                  <c:v>120.14190000000001</c:v>
                </c:pt>
                <c:pt idx="3277">
                  <c:v>120.2193</c:v>
                </c:pt>
                <c:pt idx="3278">
                  <c:v>120.3062</c:v>
                </c:pt>
                <c:pt idx="3279">
                  <c:v>120.39579999999999</c:v>
                </c:pt>
                <c:pt idx="3280">
                  <c:v>120.48820000000001</c:v>
                </c:pt>
                <c:pt idx="3281">
                  <c:v>120.5959</c:v>
                </c:pt>
                <c:pt idx="3282">
                  <c:v>120.73390000000001</c:v>
                </c:pt>
                <c:pt idx="3283">
                  <c:v>120.9156</c:v>
                </c:pt>
                <c:pt idx="3284">
                  <c:v>121.14530000000001</c:v>
                </c:pt>
                <c:pt idx="3285">
                  <c:v>121.2491</c:v>
                </c:pt>
                <c:pt idx="3286">
                  <c:v>121.5198</c:v>
                </c:pt>
                <c:pt idx="3287">
                  <c:v>121.77719999999999</c:v>
                </c:pt>
                <c:pt idx="3288">
                  <c:v>121.84950000000001</c:v>
                </c:pt>
                <c:pt idx="3289">
                  <c:v>122.0611</c:v>
                </c:pt>
                <c:pt idx="3290">
                  <c:v>122.2597</c:v>
                </c:pt>
                <c:pt idx="3291">
                  <c:v>122.27290000000001</c:v>
                </c:pt>
                <c:pt idx="3292">
                  <c:v>122.2367</c:v>
                </c:pt>
                <c:pt idx="3293">
                  <c:v>122.30670000000001</c:v>
                </c:pt>
                <c:pt idx="3294">
                  <c:v>122.3351</c:v>
                </c:pt>
                <c:pt idx="3295">
                  <c:v>122.1801</c:v>
                </c:pt>
                <c:pt idx="3296">
                  <c:v>122.1808</c:v>
                </c:pt>
                <c:pt idx="3297">
                  <c:v>122.1922</c:v>
                </c:pt>
                <c:pt idx="3298">
                  <c:v>122.224</c:v>
                </c:pt>
                <c:pt idx="3299">
                  <c:v>122.2743</c:v>
                </c:pt>
                <c:pt idx="3300">
                  <c:v>122.3373</c:v>
                </c:pt>
                <c:pt idx="3301">
                  <c:v>122.4173</c:v>
                </c:pt>
                <c:pt idx="3302">
                  <c:v>122.5132</c:v>
                </c:pt>
                <c:pt idx="3303">
                  <c:v>122.6117</c:v>
                </c:pt>
                <c:pt idx="3304">
                  <c:v>122.7013</c:v>
                </c:pt>
                <c:pt idx="3305">
                  <c:v>122.7925</c:v>
                </c:pt>
                <c:pt idx="3306">
                  <c:v>122.7478</c:v>
                </c:pt>
                <c:pt idx="3307">
                  <c:v>122.89230000000001</c:v>
                </c:pt>
                <c:pt idx="3308">
                  <c:v>123.05419999999999</c:v>
                </c:pt>
                <c:pt idx="3309">
                  <c:v>122.9008</c:v>
                </c:pt>
                <c:pt idx="3310">
                  <c:v>123.0534</c:v>
                </c:pt>
                <c:pt idx="3311">
                  <c:v>123.1705</c:v>
                </c:pt>
                <c:pt idx="3312">
                  <c:v>123.04170000000001</c:v>
                </c:pt>
                <c:pt idx="3313">
                  <c:v>123.02549999999999</c:v>
                </c:pt>
                <c:pt idx="3314">
                  <c:v>122.9432</c:v>
                </c:pt>
                <c:pt idx="3315">
                  <c:v>122.6588</c:v>
                </c:pt>
                <c:pt idx="3316">
                  <c:v>122.51730000000001</c:v>
                </c:pt>
                <c:pt idx="3317">
                  <c:v>122.3981</c:v>
                </c:pt>
                <c:pt idx="3318">
                  <c:v>122.1773</c:v>
                </c:pt>
                <c:pt idx="3319">
                  <c:v>122.1704</c:v>
                </c:pt>
                <c:pt idx="3320">
                  <c:v>122.2012</c:v>
                </c:pt>
                <c:pt idx="3321">
                  <c:v>122.2859</c:v>
                </c:pt>
                <c:pt idx="3322">
                  <c:v>122.5585</c:v>
                </c:pt>
                <c:pt idx="3323">
                  <c:v>122.6846</c:v>
                </c:pt>
                <c:pt idx="3324">
                  <c:v>122.80070000000001</c:v>
                </c:pt>
                <c:pt idx="3325">
                  <c:v>123.0605</c:v>
                </c:pt>
                <c:pt idx="3326">
                  <c:v>123.15049999999999</c:v>
                </c:pt>
                <c:pt idx="3327">
                  <c:v>123.2383</c:v>
                </c:pt>
                <c:pt idx="3328">
                  <c:v>123.5021</c:v>
                </c:pt>
                <c:pt idx="3329">
                  <c:v>123.6327</c:v>
                </c:pt>
                <c:pt idx="3330">
                  <c:v>123.7711</c:v>
                </c:pt>
                <c:pt idx="3331">
                  <c:v>123.72</c:v>
                </c:pt>
                <c:pt idx="3332">
                  <c:v>123.77670000000001</c:v>
                </c:pt>
                <c:pt idx="3333">
                  <c:v>123.7911</c:v>
                </c:pt>
                <c:pt idx="3334">
                  <c:v>123.79389999999999</c:v>
                </c:pt>
                <c:pt idx="3335">
                  <c:v>123.8051</c:v>
                </c:pt>
                <c:pt idx="3336">
                  <c:v>123.678</c:v>
                </c:pt>
                <c:pt idx="3337">
                  <c:v>123.7315</c:v>
                </c:pt>
                <c:pt idx="3338">
                  <c:v>123.78360000000001</c:v>
                </c:pt>
                <c:pt idx="3339">
                  <c:v>123.79300000000001</c:v>
                </c:pt>
                <c:pt idx="3340">
                  <c:v>123.7615</c:v>
                </c:pt>
                <c:pt idx="3341">
                  <c:v>123.5924</c:v>
                </c:pt>
                <c:pt idx="3342">
                  <c:v>123.13800000000001</c:v>
                </c:pt>
                <c:pt idx="3343">
                  <c:v>122.93049999999999</c:v>
                </c:pt>
                <c:pt idx="3344">
                  <c:v>122.55410000000001</c:v>
                </c:pt>
                <c:pt idx="3345">
                  <c:v>122.191</c:v>
                </c:pt>
                <c:pt idx="3346">
                  <c:v>122.0052</c:v>
                </c:pt>
                <c:pt idx="3347">
                  <c:v>121.67570000000001</c:v>
                </c:pt>
                <c:pt idx="3348">
                  <c:v>121.37569999999999</c:v>
                </c:pt>
                <c:pt idx="3349">
                  <c:v>121.1319</c:v>
                </c:pt>
                <c:pt idx="3350">
                  <c:v>120.9511</c:v>
                </c:pt>
                <c:pt idx="3351">
                  <c:v>120.9718</c:v>
                </c:pt>
                <c:pt idx="3352">
                  <c:v>120.8704</c:v>
                </c:pt>
                <c:pt idx="3353">
                  <c:v>120.79040000000001</c:v>
                </c:pt>
                <c:pt idx="3354">
                  <c:v>120.71899999999999</c:v>
                </c:pt>
                <c:pt idx="3355">
                  <c:v>120.6356</c:v>
                </c:pt>
                <c:pt idx="3356">
                  <c:v>120.5304</c:v>
                </c:pt>
                <c:pt idx="3357">
                  <c:v>120.2585</c:v>
                </c:pt>
                <c:pt idx="3358">
                  <c:v>119.9853</c:v>
                </c:pt>
                <c:pt idx="3359">
                  <c:v>119.8717</c:v>
                </c:pt>
                <c:pt idx="3360">
                  <c:v>119.59</c:v>
                </c:pt>
                <c:pt idx="3361">
                  <c:v>119.43770000000001</c:v>
                </c:pt>
                <c:pt idx="3362">
                  <c:v>119.2694</c:v>
                </c:pt>
                <c:pt idx="3363">
                  <c:v>119.2518</c:v>
                </c:pt>
                <c:pt idx="3364">
                  <c:v>119.0873</c:v>
                </c:pt>
                <c:pt idx="3365">
                  <c:v>118.94329999999999</c:v>
                </c:pt>
                <c:pt idx="3366">
                  <c:v>118.8456</c:v>
                </c:pt>
                <c:pt idx="3367">
                  <c:v>118.8296</c:v>
                </c:pt>
                <c:pt idx="3368">
                  <c:v>118.85850000000001</c:v>
                </c:pt>
                <c:pt idx="3369">
                  <c:v>118.9832</c:v>
                </c:pt>
                <c:pt idx="3370">
                  <c:v>119.1664</c:v>
                </c:pt>
                <c:pt idx="3371">
                  <c:v>119.3818</c:v>
                </c:pt>
                <c:pt idx="3372">
                  <c:v>119.6212</c:v>
                </c:pt>
                <c:pt idx="3373">
                  <c:v>119.8793</c:v>
                </c:pt>
                <c:pt idx="3374">
                  <c:v>120.1613</c:v>
                </c:pt>
                <c:pt idx="3375">
                  <c:v>120.6284</c:v>
                </c:pt>
                <c:pt idx="3376">
                  <c:v>120.97320000000001</c:v>
                </c:pt>
                <c:pt idx="3377">
                  <c:v>121.3544</c:v>
                </c:pt>
                <c:pt idx="3378">
                  <c:v>121.7653</c:v>
                </c:pt>
                <c:pt idx="3379">
                  <c:v>122.18300000000001</c:v>
                </c:pt>
                <c:pt idx="3380">
                  <c:v>122.6015</c:v>
                </c:pt>
                <c:pt idx="3381">
                  <c:v>123.0177</c:v>
                </c:pt>
                <c:pt idx="3382">
                  <c:v>123.4207</c:v>
                </c:pt>
                <c:pt idx="3383">
                  <c:v>123.81270000000001</c:v>
                </c:pt>
                <c:pt idx="3384">
                  <c:v>124.17959999999999</c:v>
                </c:pt>
                <c:pt idx="3385">
                  <c:v>124.5106</c:v>
                </c:pt>
                <c:pt idx="3386">
                  <c:v>124.8163</c:v>
                </c:pt>
                <c:pt idx="3387">
                  <c:v>125.0954</c:v>
                </c:pt>
                <c:pt idx="3388">
                  <c:v>125.3227</c:v>
                </c:pt>
                <c:pt idx="3389">
                  <c:v>125.4599</c:v>
                </c:pt>
                <c:pt idx="3390">
                  <c:v>125.51439999999999</c:v>
                </c:pt>
                <c:pt idx="3391">
                  <c:v>125.526</c:v>
                </c:pt>
                <c:pt idx="3392">
                  <c:v>125.5415</c:v>
                </c:pt>
                <c:pt idx="3393">
                  <c:v>125.58280000000001</c:v>
                </c:pt>
                <c:pt idx="3394">
                  <c:v>125.6452</c:v>
                </c:pt>
                <c:pt idx="3395">
                  <c:v>125.7159</c:v>
                </c:pt>
                <c:pt idx="3396">
                  <c:v>125.7826</c:v>
                </c:pt>
                <c:pt idx="3397">
                  <c:v>125.8411</c:v>
                </c:pt>
                <c:pt idx="3398">
                  <c:v>125.9021</c:v>
                </c:pt>
                <c:pt idx="3399">
                  <c:v>125.9726</c:v>
                </c:pt>
                <c:pt idx="3400">
                  <c:v>126.059</c:v>
                </c:pt>
                <c:pt idx="3401">
                  <c:v>126.1529</c:v>
                </c:pt>
                <c:pt idx="3402">
                  <c:v>126.2345</c:v>
                </c:pt>
                <c:pt idx="3403">
                  <c:v>126.2903</c:v>
                </c:pt>
                <c:pt idx="3404">
                  <c:v>126.3117</c:v>
                </c:pt>
                <c:pt idx="3405">
                  <c:v>126.3095</c:v>
                </c:pt>
                <c:pt idx="3406">
                  <c:v>126.27290000000001</c:v>
                </c:pt>
                <c:pt idx="3407">
                  <c:v>126.1948</c:v>
                </c:pt>
                <c:pt idx="3408">
                  <c:v>126.0843</c:v>
                </c:pt>
                <c:pt idx="3409">
                  <c:v>125.9601</c:v>
                </c:pt>
                <c:pt idx="3410">
                  <c:v>125.8419</c:v>
                </c:pt>
                <c:pt idx="3411">
                  <c:v>125.7452</c:v>
                </c:pt>
                <c:pt idx="3412">
                  <c:v>125.6815</c:v>
                </c:pt>
                <c:pt idx="3413">
                  <c:v>125.6678</c:v>
                </c:pt>
                <c:pt idx="3414">
                  <c:v>125.5116</c:v>
                </c:pt>
                <c:pt idx="3415">
                  <c:v>125.54430000000001</c:v>
                </c:pt>
                <c:pt idx="3416">
                  <c:v>125.593</c:v>
                </c:pt>
                <c:pt idx="3417">
                  <c:v>125.64409999999999</c:v>
                </c:pt>
                <c:pt idx="3418">
                  <c:v>125.693</c:v>
                </c:pt>
                <c:pt idx="3419">
                  <c:v>125.7375</c:v>
                </c:pt>
                <c:pt idx="3420">
                  <c:v>125.9349</c:v>
                </c:pt>
                <c:pt idx="3421">
                  <c:v>125.9538</c:v>
                </c:pt>
                <c:pt idx="3422">
                  <c:v>125.9616</c:v>
                </c:pt>
                <c:pt idx="3423">
                  <c:v>125.9699</c:v>
                </c:pt>
                <c:pt idx="3424">
                  <c:v>125.9816</c:v>
                </c:pt>
                <c:pt idx="3425">
                  <c:v>125.992</c:v>
                </c:pt>
                <c:pt idx="3426">
                  <c:v>125.99720000000001</c:v>
                </c:pt>
                <c:pt idx="3427">
                  <c:v>125.997</c:v>
                </c:pt>
                <c:pt idx="3428">
                  <c:v>125.9841</c:v>
                </c:pt>
                <c:pt idx="3429">
                  <c:v>125.7842</c:v>
                </c:pt>
                <c:pt idx="3430">
                  <c:v>125.726</c:v>
                </c:pt>
                <c:pt idx="3431">
                  <c:v>125.65089999999999</c:v>
                </c:pt>
                <c:pt idx="3432">
                  <c:v>125.5582</c:v>
                </c:pt>
                <c:pt idx="3433">
                  <c:v>125.4563</c:v>
                </c:pt>
                <c:pt idx="3434">
                  <c:v>125.3561</c:v>
                </c:pt>
                <c:pt idx="3435">
                  <c:v>125.26260000000001</c:v>
                </c:pt>
                <c:pt idx="3436">
                  <c:v>125.1806</c:v>
                </c:pt>
                <c:pt idx="3437">
                  <c:v>125.1161</c:v>
                </c:pt>
                <c:pt idx="3438">
                  <c:v>125.0716</c:v>
                </c:pt>
                <c:pt idx="3439">
                  <c:v>125.0398</c:v>
                </c:pt>
                <c:pt idx="3440">
                  <c:v>125.00879999999999</c:v>
                </c:pt>
                <c:pt idx="3441">
                  <c:v>124.9742</c:v>
                </c:pt>
                <c:pt idx="3442">
                  <c:v>125.1054</c:v>
                </c:pt>
                <c:pt idx="3443">
                  <c:v>125.0911</c:v>
                </c:pt>
                <c:pt idx="3444">
                  <c:v>125.09480000000001</c:v>
                </c:pt>
                <c:pt idx="3445">
                  <c:v>125.2916</c:v>
                </c:pt>
                <c:pt idx="3446">
                  <c:v>125.34950000000001</c:v>
                </c:pt>
                <c:pt idx="3447">
                  <c:v>125.58199999999999</c:v>
                </c:pt>
                <c:pt idx="3448">
                  <c:v>125.81480000000001</c:v>
                </c:pt>
                <c:pt idx="3449">
                  <c:v>125.8642</c:v>
                </c:pt>
                <c:pt idx="3450">
                  <c:v>125.89149999999999</c:v>
                </c:pt>
                <c:pt idx="3451">
                  <c:v>125.9061</c:v>
                </c:pt>
                <c:pt idx="3452">
                  <c:v>125.9135</c:v>
                </c:pt>
                <c:pt idx="3453">
                  <c:v>125.9118</c:v>
                </c:pt>
                <c:pt idx="3454">
                  <c:v>126.0553</c:v>
                </c:pt>
                <c:pt idx="3455">
                  <c:v>126.01519999999999</c:v>
                </c:pt>
                <c:pt idx="3456">
                  <c:v>125.9605</c:v>
                </c:pt>
                <c:pt idx="3457">
                  <c:v>126.07250000000001</c:v>
                </c:pt>
                <c:pt idx="3458">
                  <c:v>126.0364</c:v>
                </c:pt>
                <c:pt idx="3459">
                  <c:v>126.02809999999999</c:v>
                </c:pt>
                <c:pt idx="3460">
                  <c:v>126.20359999999999</c:v>
                </c:pt>
                <c:pt idx="3461">
                  <c:v>126.2381</c:v>
                </c:pt>
                <c:pt idx="3462">
                  <c:v>126.1091</c:v>
                </c:pt>
                <c:pt idx="3463">
                  <c:v>126.2931</c:v>
                </c:pt>
                <c:pt idx="3464">
                  <c:v>126.29810000000001</c:v>
                </c:pt>
                <c:pt idx="3465">
                  <c:v>126.2974</c:v>
                </c:pt>
                <c:pt idx="3466">
                  <c:v>126.30159999999999</c:v>
                </c:pt>
                <c:pt idx="3467">
                  <c:v>126.33499999999999</c:v>
                </c:pt>
                <c:pt idx="3468">
                  <c:v>126.4054</c:v>
                </c:pt>
                <c:pt idx="3469">
                  <c:v>126.50790000000001</c:v>
                </c:pt>
                <c:pt idx="3470">
                  <c:v>126.6317</c:v>
                </c:pt>
                <c:pt idx="3471">
                  <c:v>126.74509999999999</c:v>
                </c:pt>
                <c:pt idx="3472">
                  <c:v>126.6687</c:v>
                </c:pt>
                <c:pt idx="3473">
                  <c:v>126.7548</c:v>
                </c:pt>
                <c:pt idx="3474">
                  <c:v>126.8792</c:v>
                </c:pt>
                <c:pt idx="3475">
                  <c:v>126.8687</c:v>
                </c:pt>
                <c:pt idx="3476">
                  <c:v>127.00830000000001</c:v>
                </c:pt>
                <c:pt idx="3477">
                  <c:v>127.1097</c:v>
                </c:pt>
                <c:pt idx="3478">
                  <c:v>127.0115</c:v>
                </c:pt>
                <c:pt idx="3479">
                  <c:v>127.0377</c:v>
                </c:pt>
                <c:pt idx="3480">
                  <c:v>126.8702</c:v>
                </c:pt>
                <c:pt idx="3481">
                  <c:v>126.837</c:v>
                </c:pt>
                <c:pt idx="3482">
                  <c:v>126.7894</c:v>
                </c:pt>
                <c:pt idx="3483">
                  <c:v>126.74379999999999</c:v>
                </c:pt>
                <c:pt idx="3484">
                  <c:v>126.70440000000001</c:v>
                </c:pt>
                <c:pt idx="3485">
                  <c:v>126.67270000000001</c:v>
                </c:pt>
                <c:pt idx="3486">
                  <c:v>126.48650000000001</c:v>
                </c:pt>
                <c:pt idx="3487">
                  <c:v>126.4781</c:v>
                </c:pt>
                <c:pt idx="3488">
                  <c:v>126.47750000000001</c:v>
                </c:pt>
                <c:pt idx="3489">
                  <c:v>126.47799999999999</c:v>
                </c:pt>
                <c:pt idx="3490">
                  <c:v>126.47920000000001</c:v>
                </c:pt>
                <c:pt idx="3491">
                  <c:v>126.48</c:v>
                </c:pt>
                <c:pt idx="3492">
                  <c:v>126.6465</c:v>
                </c:pt>
                <c:pt idx="3493">
                  <c:v>126.65819999999999</c:v>
                </c:pt>
                <c:pt idx="3494">
                  <c:v>126.67700000000001</c:v>
                </c:pt>
                <c:pt idx="3495">
                  <c:v>126.69759999999999</c:v>
                </c:pt>
                <c:pt idx="3496">
                  <c:v>126.7199</c:v>
                </c:pt>
                <c:pt idx="3497">
                  <c:v>126.7505</c:v>
                </c:pt>
                <c:pt idx="3498">
                  <c:v>126.78230000000001</c:v>
                </c:pt>
                <c:pt idx="3499">
                  <c:v>126.7972</c:v>
                </c:pt>
                <c:pt idx="3500">
                  <c:v>126.7954</c:v>
                </c:pt>
                <c:pt idx="3501">
                  <c:v>126.9406</c:v>
                </c:pt>
                <c:pt idx="3502">
                  <c:v>126.902</c:v>
                </c:pt>
                <c:pt idx="3503">
                  <c:v>126.8377</c:v>
                </c:pt>
                <c:pt idx="3504">
                  <c:v>126.92659999999999</c:v>
                </c:pt>
                <c:pt idx="3505">
                  <c:v>126.85899999999999</c:v>
                </c:pt>
                <c:pt idx="3506">
                  <c:v>126.80419999999999</c:v>
                </c:pt>
                <c:pt idx="3507">
                  <c:v>126.76260000000001</c:v>
                </c:pt>
                <c:pt idx="3508">
                  <c:v>126.5667</c:v>
                </c:pt>
                <c:pt idx="3509">
                  <c:v>126.55110000000001</c:v>
                </c:pt>
                <c:pt idx="3510">
                  <c:v>126.55110000000001</c:v>
                </c:pt>
                <c:pt idx="3511">
                  <c:v>126.39749999999999</c:v>
                </c:pt>
                <c:pt idx="3512">
                  <c:v>126.4147</c:v>
                </c:pt>
                <c:pt idx="3513">
                  <c:v>126.4337</c:v>
                </c:pt>
                <c:pt idx="3514">
                  <c:v>126.4545</c:v>
                </c:pt>
                <c:pt idx="3515">
                  <c:v>126.4778</c:v>
                </c:pt>
                <c:pt idx="3516">
                  <c:v>126.3373</c:v>
                </c:pt>
                <c:pt idx="3517">
                  <c:v>126.3592</c:v>
                </c:pt>
                <c:pt idx="3518">
                  <c:v>126.3831</c:v>
                </c:pt>
                <c:pt idx="3519">
                  <c:v>126.40349999999999</c:v>
                </c:pt>
                <c:pt idx="3520">
                  <c:v>126.4203</c:v>
                </c:pt>
                <c:pt idx="3521">
                  <c:v>126.4302</c:v>
                </c:pt>
                <c:pt idx="3522">
                  <c:v>126.4281</c:v>
                </c:pt>
                <c:pt idx="3523">
                  <c:v>126.4002</c:v>
                </c:pt>
                <c:pt idx="3524">
                  <c:v>126.3445</c:v>
                </c:pt>
                <c:pt idx="3525">
                  <c:v>126.26949999999999</c:v>
                </c:pt>
                <c:pt idx="3526">
                  <c:v>126.1811</c:v>
                </c:pt>
                <c:pt idx="3527">
                  <c:v>126.0865</c:v>
                </c:pt>
                <c:pt idx="3528">
                  <c:v>126.0001</c:v>
                </c:pt>
                <c:pt idx="3529">
                  <c:v>125.9367</c:v>
                </c:pt>
                <c:pt idx="3530">
                  <c:v>125.89230000000001</c:v>
                </c:pt>
                <c:pt idx="3531">
                  <c:v>126.01560000000001</c:v>
                </c:pt>
                <c:pt idx="3532">
                  <c:v>125.97069999999999</c:v>
                </c:pt>
                <c:pt idx="3533">
                  <c:v>125.9273</c:v>
                </c:pt>
                <c:pt idx="3534">
                  <c:v>125.89400000000001</c:v>
                </c:pt>
                <c:pt idx="3535">
                  <c:v>125.855</c:v>
                </c:pt>
                <c:pt idx="3536">
                  <c:v>125.79170000000001</c:v>
                </c:pt>
                <c:pt idx="3537">
                  <c:v>125.71729999999999</c:v>
                </c:pt>
                <c:pt idx="3538">
                  <c:v>125.6656</c:v>
                </c:pt>
                <c:pt idx="3539">
                  <c:v>125.6583</c:v>
                </c:pt>
                <c:pt idx="3540">
                  <c:v>125.83150000000001</c:v>
                </c:pt>
                <c:pt idx="3541">
                  <c:v>125.8476</c:v>
                </c:pt>
                <c:pt idx="3542">
                  <c:v>125.8617</c:v>
                </c:pt>
                <c:pt idx="3543">
                  <c:v>126.0526</c:v>
                </c:pt>
                <c:pt idx="3544">
                  <c:v>126.09869999999999</c:v>
                </c:pt>
                <c:pt idx="3545">
                  <c:v>126.1542</c:v>
                </c:pt>
                <c:pt idx="3546">
                  <c:v>126.2122</c:v>
                </c:pt>
                <c:pt idx="3547">
                  <c:v>126.26049999999999</c:v>
                </c:pt>
                <c:pt idx="3548">
                  <c:v>126.2835</c:v>
                </c:pt>
                <c:pt idx="3549">
                  <c:v>126.11409999999999</c:v>
                </c:pt>
                <c:pt idx="3550">
                  <c:v>126.07599999999999</c:v>
                </c:pt>
                <c:pt idx="3551">
                  <c:v>126.0181</c:v>
                </c:pt>
                <c:pt idx="3552">
                  <c:v>125.9592</c:v>
                </c:pt>
                <c:pt idx="3553">
                  <c:v>125.9098</c:v>
                </c:pt>
                <c:pt idx="3554">
                  <c:v>125.8656</c:v>
                </c:pt>
                <c:pt idx="3555">
                  <c:v>125.8237</c:v>
                </c:pt>
                <c:pt idx="3556">
                  <c:v>125.7914</c:v>
                </c:pt>
                <c:pt idx="3557">
                  <c:v>125.7683</c:v>
                </c:pt>
                <c:pt idx="3558">
                  <c:v>125.74639999999999</c:v>
                </c:pt>
                <c:pt idx="3559">
                  <c:v>125.5591</c:v>
                </c:pt>
                <c:pt idx="3560">
                  <c:v>125.54049999999999</c:v>
                </c:pt>
                <c:pt idx="3561">
                  <c:v>125.53919999999999</c:v>
                </c:pt>
                <c:pt idx="3562">
                  <c:v>125.5484</c:v>
                </c:pt>
                <c:pt idx="3563">
                  <c:v>125.57340000000001</c:v>
                </c:pt>
                <c:pt idx="3564">
                  <c:v>125.6144</c:v>
                </c:pt>
                <c:pt idx="3565">
                  <c:v>125.6799</c:v>
                </c:pt>
                <c:pt idx="3566">
                  <c:v>125.77800000000001</c:v>
                </c:pt>
                <c:pt idx="3567">
                  <c:v>125.73860000000001</c:v>
                </c:pt>
                <c:pt idx="3568">
                  <c:v>126.0468</c:v>
                </c:pt>
                <c:pt idx="3569">
                  <c:v>126.194</c:v>
                </c:pt>
                <c:pt idx="3570">
                  <c:v>126.3064</c:v>
                </c:pt>
                <c:pt idx="3571">
                  <c:v>126.3634</c:v>
                </c:pt>
                <c:pt idx="3572">
                  <c:v>126.37520000000001</c:v>
                </c:pt>
                <c:pt idx="3573">
                  <c:v>126.3766</c:v>
                </c:pt>
                <c:pt idx="3574">
                  <c:v>126.5449</c:v>
                </c:pt>
                <c:pt idx="3575">
                  <c:v>126.55110000000001</c:v>
                </c:pt>
                <c:pt idx="3576">
                  <c:v>126.5526</c:v>
                </c:pt>
                <c:pt idx="3577">
                  <c:v>126.5532</c:v>
                </c:pt>
                <c:pt idx="3578">
                  <c:v>126.55929999999999</c:v>
                </c:pt>
                <c:pt idx="3579">
                  <c:v>126.7364</c:v>
                </c:pt>
                <c:pt idx="3580">
                  <c:v>126.7557</c:v>
                </c:pt>
                <c:pt idx="3581">
                  <c:v>126.7928</c:v>
                </c:pt>
                <c:pt idx="3582">
                  <c:v>126.857</c:v>
                </c:pt>
                <c:pt idx="3583">
                  <c:v>126.9293</c:v>
                </c:pt>
                <c:pt idx="3584">
                  <c:v>126.9823</c:v>
                </c:pt>
                <c:pt idx="3585">
                  <c:v>126.84399999999999</c:v>
                </c:pt>
                <c:pt idx="3586">
                  <c:v>126.85890000000001</c:v>
                </c:pt>
                <c:pt idx="3587">
                  <c:v>126.87820000000001</c:v>
                </c:pt>
                <c:pt idx="3588">
                  <c:v>127.0655</c:v>
                </c:pt>
                <c:pt idx="3589">
                  <c:v>127.092</c:v>
                </c:pt>
                <c:pt idx="3590">
                  <c:v>127.12649999999999</c:v>
                </c:pt>
                <c:pt idx="3591">
                  <c:v>127.3506</c:v>
                </c:pt>
                <c:pt idx="3592">
                  <c:v>127.4379</c:v>
                </c:pt>
                <c:pt idx="3593">
                  <c:v>127.54349999999999</c:v>
                </c:pt>
                <c:pt idx="3594">
                  <c:v>127.6527</c:v>
                </c:pt>
                <c:pt idx="3595">
                  <c:v>127.74769999999999</c:v>
                </c:pt>
                <c:pt idx="3596">
                  <c:v>127.8143</c:v>
                </c:pt>
                <c:pt idx="3597">
                  <c:v>127.6677</c:v>
                </c:pt>
                <c:pt idx="3598">
                  <c:v>127.6534</c:v>
                </c:pt>
                <c:pt idx="3599">
                  <c:v>127.5997</c:v>
                </c:pt>
                <c:pt idx="3600">
                  <c:v>127.3605</c:v>
                </c:pt>
                <c:pt idx="3601">
                  <c:v>127.2818</c:v>
                </c:pt>
                <c:pt idx="3602">
                  <c:v>127.2086</c:v>
                </c:pt>
                <c:pt idx="3603">
                  <c:v>127.13939999999999</c:v>
                </c:pt>
                <c:pt idx="3604">
                  <c:v>127.0762</c:v>
                </c:pt>
                <c:pt idx="3605">
                  <c:v>127.023</c:v>
                </c:pt>
                <c:pt idx="3606">
                  <c:v>127.14830000000001</c:v>
                </c:pt>
                <c:pt idx="3607">
                  <c:v>126.9533</c:v>
                </c:pt>
                <c:pt idx="3608">
                  <c:v>126.9303</c:v>
                </c:pt>
                <c:pt idx="3609">
                  <c:v>126.9119</c:v>
                </c:pt>
                <c:pt idx="3610">
                  <c:v>126.8922</c:v>
                </c:pt>
                <c:pt idx="3611">
                  <c:v>126.87390000000001</c:v>
                </c:pt>
                <c:pt idx="3612">
                  <c:v>126.86879999999999</c:v>
                </c:pt>
                <c:pt idx="3613">
                  <c:v>126.8784</c:v>
                </c:pt>
                <c:pt idx="3614">
                  <c:v>126.9074</c:v>
                </c:pt>
                <c:pt idx="3615">
                  <c:v>126.9395</c:v>
                </c:pt>
                <c:pt idx="3616">
                  <c:v>126.96769999999999</c:v>
                </c:pt>
                <c:pt idx="3617">
                  <c:v>127.01009999999999</c:v>
                </c:pt>
                <c:pt idx="3618">
                  <c:v>127.0817</c:v>
                </c:pt>
                <c:pt idx="3619">
                  <c:v>127.15349999999999</c:v>
                </c:pt>
                <c:pt idx="3620">
                  <c:v>127.1661</c:v>
                </c:pt>
                <c:pt idx="3621">
                  <c:v>126.9449</c:v>
                </c:pt>
                <c:pt idx="3622">
                  <c:v>126.81829999999999</c:v>
                </c:pt>
                <c:pt idx="3623">
                  <c:v>126.6889</c:v>
                </c:pt>
                <c:pt idx="3624">
                  <c:v>126.413</c:v>
                </c:pt>
                <c:pt idx="3625">
                  <c:v>126.3068</c:v>
                </c:pt>
                <c:pt idx="3626">
                  <c:v>126.19970000000001</c:v>
                </c:pt>
                <c:pt idx="3627">
                  <c:v>126.0859</c:v>
                </c:pt>
                <c:pt idx="3628">
                  <c:v>125.9816</c:v>
                </c:pt>
                <c:pt idx="3629">
                  <c:v>125.905</c:v>
                </c:pt>
                <c:pt idx="3630">
                  <c:v>125.8591</c:v>
                </c:pt>
                <c:pt idx="3631">
                  <c:v>125.8319</c:v>
                </c:pt>
                <c:pt idx="3632">
                  <c:v>125.80419999999999</c:v>
                </c:pt>
                <c:pt idx="3633">
                  <c:v>125.76949999999999</c:v>
                </c:pt>
                <c:pt idx="3634">
                  <c:v>125.7428</c:v>
                </c:pt>
                <c:pt idx="3635">
                  <c:v>125.7419</c:v>
                </c:pt>
                <c:pt idx="3636">
                  <c:v>125.931</c:v>
                </c:pt>
                <c:pt idx="3637">
                  <c:v>125.96980000000001</c:v>
                </c:pt>
                <c:pt idx="3638">
                  <c:v>125.9944</c:v>
                </c:pt>
                <c:pt idx="3639">
                  <c:v>126.1609</c:v>
                </c:pt>
                <c:pt idx="3640">
                  <c:v>126.1601</c:v>
                </c:pt>
                <c:pt idx="3641">
                  <c:v>126.167</c:v>
                </c:pt>
                <c:pt idx="3642">
                  <c:v>126.054</c:v>
                </c:pt>
                <c:pt idx="3643">
                  <c:v>126.1377</c:v>
                </c:pt>
                <c:pt idx="3644">
                  <c:v>126.2013</c:v>
                </c:pt>
                <c:pt idx="3645">
                  <c:v>126.04089999999999</c:v>
                </c:pt>
                <c:pt idx="3646">
                  <c:v>125.9974</c:v>
                </c:pt>
                <c:pt idx="3647">
                  <c:v>125.9186</c:v>
                </c:pt>
                <c:pt idx="3648">
                  <c:v>125.9821</c:v>
                </c:pt>
                <c:pt idx="3649">
                  <c:v>125.7063</c:v>
                </c:pt>
                <c:pt idx="3650">
                  <c:v>125.58759999999999</c:v>
                </c:pt>
                <c:pt idx="3651">
                  <c:v>125.4923</c:v>
                </c:pt>
                <c:pt idx="3652">
                  <c:v>125.43519999999999</c:v>
                </c:pt>
                <c:pt idx="3653">
                  <c:v>125.4097</c:v>
                </c:pt>
                <c:pt idx="3654">
                  <c:v>125.2372</c:v>
                </c:pt>
                <c:pt idx="3655">
                  <c:v>125.227</c:v>
                </c:pt>
                <c:pt idx="3656">
                  <c:v>125.2105</c:v>
                </c:pt>
                <c:pt idx="3657">
                  <c:v>125.1931</c:v>
                </c:pt>
                <c:pt idx="3658">
                  <c:v>125.1901</c:v>
                </c:pt>
                <c:pt idx="3659">
                  <c:v>125.2013</c:v>
                </c:pt>
                <c:pt idx="3660">
                  <c:v>125.07689999999999</c:v>
                </c:pt>
                <c:pt idx="3661">
                  <c:v>125.2962</c:v>
                </c:pt>
                <c:pt idx="3662">
                  <c:v>125.3698</c:v>
                </c:pt>
                <c:pt idx="3663">
                  <c:v>125.447</c:v>
                </c:pt>
                <c:pt idx="3664">
                  <c:v>125.51739999999999</c:v>
                </c:pt>
                <c:pt idx="3665">
                  <c:v>125.5891</c:v>
                </c:pt>
                <c:pt idx="3666">
                  <c:v>125.6755</c:v>
                </c:pt>
                <c:pt idx="3667">
                  <c:v>125.6153</c:v>
                </c:pt>
                <c:pt idx="3668">
                  <c:v>125.711</c:v>
                </c:pt>
                <c:pt idx="3669">
                  <c:v>125.7817</c:v>
                </c:pt>
                <c:pt idx="3670">
                  <c:v>125.8094</c:v>
                </c:pt>
                <c:pt idx="3671">
                  <c:v>125.8044</c:v>
                </c:pt>
                <c:pt idx="3672">
                  <c:v>125.7624</c:v>
                </c:pt>
                <c:pt idx="3673">
                  <c:v>125.6998</c:v>
                </c:pt>
                <c:pt idx="3674">
                  <c:v>125.64060000000001</c:v>
                </c:pt>
                <c:pt idx="3675">
                  <c:v>125.7641</c:v>
                </c:pt>
                <c:pt idx="3676">
                  <c:v>125.59520000000001</c:v>
                </c:pt>
                <c:pt idx="3677">
                  <c:v>125.6056</c:v>
                </c:pt>
                <c:pt idx="3678">
                  <c:v>125.63800000000001</c:v>
                </c:pt>
                <c:pt idx="3679">
                  <c:v>125.6785</c:v>
                </c:pt>
                <c:pt idx="3680">
                  <c:v>125.72320000000001</c:v>
                </c:pt>
                <c:pt idx="3681">
                  <c:v>125.92619999999999</c:v>
                </c:pt>
                <c:pt idx="3682">
                  <c:v>125.9512</c:v>
                </c:pt>
                <c:pt idx="3683">
                  <c:v>125.9628</c:v>
                </c:pt>
                <c:pt idx="3684">
                  <c:v>126.1494</c:v>
                </c:pt>
                <c:pt idx="3685">
                  <c:v>126.3643</c:v>
                </c:pt>
                <c:pt idx="3686">
                  <c:v>126.43429999999999</c:v>
                </c:pt>
                <c:pt idx="3687">
                  <c:v>126.688</c:v>
                </c:pt>
                <c:pt idx="3688">
                  <c:v>126.8077</c:v>
                </c:pt>
                <c:pt idx="3689">
                  <c:v>126.943</c:v>
                </c:pt>
                <c:pt idx="3690">
                  <c:v>127.0628</c:v>
                </c:pt>
                <c:pt idx="3691">
                  <c:v>126.9752</c:v>
                </c:pt>
                <c:pt idx="3692">
                  <c:v>127.0026</c:v>
                </c:pt>
                <c:pt idx="3693">
                  <c:v>126.8352</c:v>
                </c:pt>
                <c:pt idx="3694">
                  <c:v>126.8051</c:v>
                </c:pt>
                <c:pt idx="3695">
                  <c:v>126.7557</c:v>
                </c:pt>
                <c:pt idx="3696">
                  <c:v>126.5279</c:v>
                </c:pt>
                <c:pt idx="3697">
                  <c:v>126.45659999999999</c:v>
                </c:pt>
                <c:pt idx="3698">
                  <c:v>126.39</c:v>
                </c:pt>
                <c:pt idx="3699">
                  <c:v>126.3394</c:v>
                </c:pt>
                <c:pt idx="3700">
                  <c:v>126.32640000000001</c:v>
                </c:pt>
                <c:pt idx="3701">
                  <c:v>126.3409</c:v>
                </c:pt>
                <c:pt idx="3702">
                  <c:v>126.39409999999999</c:v>
                </c:pt>
                <c:pt idx="3703">
                  <c:v>126.6229</c:v>
                </c:pt>
                <c:pt idx="3704">
                  <c:v>126.6773</c:v>
                </c:pt>
                <c:pt idx="3705">
                  <c:v>126.86409999999999</c:v>
                </c:pt>
                <c:pt idx="3706">
                  <c:v>126.861</c:v>
                </c:pt>
                <c:pt idx="3707">
                  <c:v>126.831</c:v>
                </c:pt>
                <c:pt idx="3708">
                  <c:v>126.9606</c:v>
                </c:pt>
                <c:pt idx="3709">
                  <c:v>126.94459999999999</c:v>
                </c:pt>
                <c:pt idx="3710">
                  <c:v>126.94799999999999</c:v>
                </c:pt>
                <c:pt idx="3711">
                  <c:v>127.1444</c:v>
                </c:pt>
                <c:pt idx="3712">
                  <c:v>127.3601</c:v>
                </c:pt>
                <c:pt idx="3713">
                  <c:v>127.4032</c:v>
                </c:pt>
                <c:pt idx="3714">
                  <c:v>127.4259</c:v>
                </c:pt>
                <c:pt idx="3715">
                  <c:v>127.44580000000001</c:v>
                </c:pt>
                <c:pt idx="3716">
                  <c:v>127.47190000000001</c:v>
                </c:pt>
                <c:pt idx="3717">
                  <c:v>127.3143</c:v>
                </c:pt>
                <c:pt idx="3718">
                  <c:v>127.2856</c:v>
                </c:pt>
                <c:pt idx="3719">
                  <c:v>127.2054</c:v>
                </c:pt>
                <c:pt idx="3720">
                  <c:v>126.9367</c:v>
                </c:pt>
                <c:pt idx="3721">
                  <c:v>126.8304</c:v>
                </c:pt>
                <c:pt idx="3722">
                  <c:v>126.7346</c:v>
                </c:pt>
                <c:pt idx="3723">
                  <c:v>126.65260000000001</c:v>
                </c:pt>
                <c:pt idx="3724">
                  <c:v>126.59059999999999</c:v>
                </c:pt>
                <c:pt idx="3725">
                  <c:v>126.5536</c:v>
                </c:pt>
                <c:pt idx="3726">
                  <c:v>126.54470000000001</c:v>
                </c:pt>
                <c:pt idx="3727">
                  <c:v>126.54259999999999</c:v>
                </c:pt>
                <c:pt idx="3728">
                  <c:v>126.53149999999999</c:v>
                </c:pt>
                <c:pt idx="3729">
                  <c:v>126.5168</c:v>
                </c:pt>
                <c:pt idx="3730">
                  <c:v>126.6827</c:v>
                </c:pt>
                <c:pt idx="3731">
                  <c:v>126.7107</c:v>
                </c:pt>
                <c:pt idx="3732">
                  <c:v>126.7531</c:v>
                </c:pt>
                <c:pt idx="3733">
                  <c:v>126.7978</c:v>
                </c:pt>
                <c:pt idx="3734">
                  <c:v>126.8416</c:v>
                </c:pt>
                <c:pt idx="3735">
                  <c:v>127.05240000000001</c:v>
                </c:pt>
                <c:pt idx="3736">
                  <c:v>127.101</c:v>
                </c:pt>
                <c:pt idx="3737">
                  <c:v>127.161</c:v>
                </c:pt>
                <c:pt idx="3738">
                  <c:v>127.23390000000001</c:v>
                </c:pt>
                <c:pt idx="3739">
                  <c:v>127.3053</c:v>
                </c:pt>
                <c:pt idx="3740">
                  <c:v>127.3424</c:v>
                </c:pt>
                <c:pt idx="3741">
                  <c:v>127.17149999999999</c:v>
                </c:pt>
                <c:pt idx="3742">
                  <c:v>127.1272</c:v>
                </c:pt>
                <c:pt idx="3743">
                  <c:v>127.06619999999999</c:v>
                </c:pt>
                <c:pt idx="3744">
                  <c:v>127.0009</c:v>
                </c:pt>
                <c:pt idx="3745">
                  <c:v>126.93049999999999</c:v>
                </c:pt>
                <c:pt idx="3746">
                  <c:v>126.85939999999999</c:v>
                </c:pt>
                <c:pt idx="3747">
                  <c:v>126.7988</c:v>
                </c:pt>
                <c:pt idx="3748">
                  <c:v>126.7633</c:v>
                </c:pt>
                <c:pt idx="3749">
                  <c:v>126.7585</c:v>
                </c:pt>
                <c:pt idx="3750">
                  <c:v>126.76860000000001</c:v>
                </c:pt>
                <c:pt idx="3751">
                  <c:v>126.7908</c:v>
                </c:pt>
                <c:pt idx="3752">
                  <c:v>126.8248</c:v>
                </c:pt>
                <c:pt idx="3753">
                  <c:v>126.8817</c:v>
                </c:pt>
                <c:pt idx="3754">
                  <c:v>126.8008</c:v>
                </c:pt>
                <c:pt idx="3755">
                  <c:v>126.9067</c:v>
                </c:pt>
                <c:pt idx="3756">
                  <c:v>127.03149999999999</c:v>
                </c:pt>
                <c:pt idx="3757">
                  <c:v>127.1681</c:v>
                </c:pt>
                <c:pt idx="3758">
                  <c:v>127.31740000000001</c:v>
                </c:pt>
                <c:pt idx="3759">
                  <c:v>127.4753</c:v>
                </c:pt>
                <c:pt idx="3760">
                  <c:v>127.63939999999999</c:v>
                </c:pt>
                <c:pt idx="3761">
                  <c:v>127.8151</c:v>
                </c:pt>
                <c:pt idx="3762">
                  <c:v>128.00210000000001</c:v>
                </c:pt>
                <c:pt idx="3763">
                  <c:v>128.00620000000001</c:v>
                </c:pt>
                <c:pt idx="3764">
                  <c:v>128.11750000000001</c:v>
                </c:pt>
                <c:pt idx="3765">
                  <c:v>128.14349999999999</c:v>
                </c:pt>
                <c:pt idx="3766">
                  <c:v>127.94199999999999</c:v>
                </c:pt>
                <c:pt idx="3767">
                  <c:v>127.8511</c:v>
                </c:pt>
                <c:pt idx="3768">
                  <c:v>127.74590000000001</c:v>
                </c:pt>
                <c:pt idx="3769">
                  <c:v>127.4743</c:v>
                </c:pt>
                <c:pt idx="3770">
                  <c:v>127.3678</c:v>
                </c:pt>
                <c:pt idx="3771">
                  <c:v>127.26090000000001</c:v>
                </c:pt>
                <c:pt idx="3772">
                  <c:v>127.1618</c:v>
                </c:pt>
                <c:pt idx="3773">
                  <c:v>127.0947</c:v>
                </c:pt>
                <c:pt idx="3774">
                  <c:v>127.084</c:v>
                </c:pt>
                <c:pt idx="3775">
                  <c:v>127.1088</c:v>
                </c:pt>
                <c:pt idx="3776">
                  <c:v>127.1741</c:v>
                </c:pt>
                <c:pt idx="3777">
                  <c:v>127.24769999999999</c:v>
                </c:pt>
                <c:pt idx="3778">
                  <c:v>127.31480000000001</c:v>
                </c:pt>
                <c:pt idx="3779">
                  <c:v>127.3801</c:v>
                </c:pt>
                <c:pt idx="3780">
                  <c:v>127.4576</c:v>
                </c:pt>
                <c:pt idx="3781">
                  <c:v>127.55240000000001</c:v>
                </c:pt>
                <c:pt idx="3782">
                  <c:v>127.6636</c:v>
                </c:pt>
                <c:pt idx="3783">
                  <c:v>127.9443</c:v>
                </c:pt>
                <c:pt idx="3784">
                  <c:v>128.05199999999999</c:v>
                </c:pt>
                <c:pt idx="3785">
                  <c:v>128.1354</c:v>
                </c:pt>
                <c:pt idx="3786">
                  <c:v>128.18899999999999</c:v>
                </c:pt>
                <c:pt idx="3787">
                  <c:v>128.03800000000001</c:v>
                </c:pt>
                <c:pt idx="3788">
                  <c:v>128.02979999999999</c:v>
                </c:pt>
                <c:pt idx="3789">
                  <c:v>127.82689999999999</c:v>
                </c:pt>
                <c:pt idx="3790">
                  <c:v>127.7715</c:v>
                </c:pt>
                <c:pt idx="3791">
                  <c:v>127.7099</c:v>
                </c:pt>
                <c:pt idx="3792">
                  <c:v>127.6551</c:v>
                </c:pt>
                <c:pt idx="3793">
                  <c:v>127.6126</c:v>
                </c:pt>
                <c:pt idx="3794">
                  <c:v>127.58320000000001</c:v>
                </c:pt>
                <c:pt idx="3795">
                  <c:v>127.56619999999999</c:v>
                </c:pt>
                <c:pt idx="3796">
                  <c:v>127.5596</c:v>
                </c:pt>
                <c:pt idx="3797">
                  <c:v>127.559</c:v>
                </c:pt>
                <c:pt idx="3798">
                  <c:v>127.55719999999999</c:v>
                </c:pt>
                <c:pt idx="3799">
                  <c:v>127.3832</c:v>
                </c:pt>
                <c:pt idx="3800">
                  <c:v>127.36150000000001</c:v>
                </c:pt>
                <c:pt idx="3801">
                  <c:v>127.4984</c:v>
                </c:pt>
                <c:pt idx="3802">
                  <c:v>127.2955</c:v>
                </c:pt>
                <c:pt idx="3803">
                  <c:v>127.2503</c:v>
                </c:pt>
                <c:pt idx="3804">
                  <c:v>127.2127</c:v>
                </c:pt>
                <c:pt idx="3805">
                  <c:v>127.1901</c:v>
                </c:pt>
                <c:pt idx="3806">
                  <c:v>127.1752</c:v>
                </c:pt>
                <c:pt idx="3807">
                  <c:v>127.1568</c:v>
                </c:pt>
                <c:pt idx="3808">
                  <c:v>127.1318</c:v>
                </c:pt>
                <c:pt idx="3809">
                  <c:v>127.09610000000001</c:v>
                </c:pt>
                <c:pt idx="3810">
                  <c:v>127.0438</c:v>
                </c:pt>
                <c:pt idx="3811">
                  <c:v>126.985</c:v>
                </c:pt>
                <c:pt idx="3812">
                  <c:v>126.9367</c:v>
                </c:pt>
                <c:pt idx="3813">
                  <c:v>126.8981</c:v>
                </c:pt>
                <c:pt idx="3814">
                  <c:v>126.69110000000001</c:v>
                </c:pt>
                <c:pt idx="3815">
                  <c:v>126.6348</c:v>
                </c:pt>
                <c:pt idx="3816">
                  <c:v>126.5757</c:v>
                </c:pt>
                <c:pt idx="3817">
                  <c:v>126.5184</c:v>
                </c:pt>
                <c:pt idx="3818">
                  <c:v>126.4563</c:v>
                </c:pt>
                <c:pt idx="3819">
                  <c:v>126.38630000000001</c:v>
                </c:pt>
                <c:pt idx="3820">
                  <c:v>126.3122</c:v>
                </c:pt>
                <c:pt idx="3821">
                  <c:v>126.23650000000001</c:v>
                </c:pt>
                <c:pt idx="3822">
                  <c:v>126.1583</c:v>
                </c:pt>
                <c:pt idx="3823">
                  <c:v>126.0817</c:v>
                </c:pt>
                <c:pt idx="3824">
                  <c:v>126.02200000000001</c:v>
                </c:pt>
                <c:pt idx="3825">
                  <c:v>125.9883</c:v>
                </c:pt>
                <c:pt idx="3826">
                  <c:v>126.137</c:v>
                </c:pt>
                <c:pt idx="3827">
                  <c:v>126.1383</c:v>
                </c:pt>
                <c:pt idx="3828">
                  <c:v>126.31740000000001</c:v>
                </c:pt>
                <c:pt idx="3829">
                  <c:v>126.35420000000001</c:v>
                </c:pt>
                <c:pt idx="3830">
                  <c:v>126.3927</c:v>
                </c:pt>
                <c:pt idx="3831">
                  <c:v>126.5865</c:v>
                </c:pt>
                <c:pt idx="3832">
                  <c:v>126.60250000000001</c:v>
                </c:pt>
                <c:pt idx="3833">
                  <c:v>126.6024</c:v>
                </c:pt>
                <c:pt idx="3834">
                  <c:v>126.59</c:v>
                </c:pt>
                <c:pt idx="3835">
                  <c:v>126.5685</c:v>
                </c:pt>
                <c:pt idx="3836">
                  <c:v>126.5364</c:v>
                </c:pt>
                <c:pt idx="3837">
                  <c:v>126.4838</c:v>
                </c:pt>
                <c:pt idx="3838">
                  <c:v>126.4053</c:v>
                </c:pt>
                <c:pt idx="3839">
                  <c:v>126.3109</c:v>
                </c:pt>
                <c:pt idx="3840">
                  <c:v>126.0492</c:v>
                </c:pt>
                <c:pt idx="3841">
                  <c:v>125.95529999999999</c:v>
                </c:pt>
                <c:pt idx="3842">
                  <c:v>125.8742</c:v>
                </c:pt>
                <c:pt idx="3843">
                  <c:v>125.81010000000001</c:v>
                </c:pt>
                <c:pt idx="3844">
                  <c:v>125.7765</c:v>
                </c:pt>
                <c:pt idx="3845">
                  <c:v>125.77549999999999</c:v>
                </c:pt>
                <c:pt idx="3846">
                  <c:v>125.7949</c:v>
                </c:pt>
                <c:pt idx="3847">
                  <c:v>125.6622</c:v>
                </c:pt>
                <c:pt idx="3848">
                  <c:v>125.6879</c:v>
                </c:pt>
                <c:pt idx="3849">
                  <c:v>125.70950000000001</c:v>
                </c:pt>
                <c:pt idx="3850">
                  <c:v>125.90309999999999</c:v>
                </c:pt>
                <c:pt idx="3851">
                  <c:v>125.9644</c:v>
                </c:pt>
                <c:pt idx="3852">
                  <c:v>126.05459999999999</c:v>
                </c:pt>
                <c:pt idx="3853">
                  <c:v>126.1631</c:v>
                </c:pt>
                <c:pt idx="3854">
                  <c:v>126.2779</c:v>
                </c:pt>
                <c:pt idx="3855">
                  <c:v>126.5629</c:v>
                </c:pt>
                <c:pt idx="3856">
                  <c:v>126.6957</c:v>
                </c:pt>
                <c:pt idx="3857">
                  <c:v>126.8275</c:v>
                </c:pt>
                <c:pt idx="3858">
                  <c:v>127.1018</c:v>
                </c:pt>
                <c:pt idx="3859">
                  <c:v>127.1699</c:v>
                </c:pt>
                <c:pt idx="3860">
                  <c:v>127.20269999999999</c:v>
                </c:pt>
                <c:pt idx="3861">
                  <c:v>127.2214</c:v>
                </c:pt>
                <c:pt idx="3862">
                  <c:v>127.22880000000001</c:v>
                </c:pt>
                <c:pt idx="3863">
                  <c:v>127.22490000000001</c:v>
                </c:pt>
                <c:pt idx="3864">
                  <c:v>127.36790000000001</c:v>
                </c:pt>
                <c:pt idx="3865">
                  <c:v>127.337</c:v>
                </c:pt>
                <c:pt idx="3866">
                  <c:v>127.3058</c:v>
                </c:pt>
                <c:pt idx="3867">
                  <c:v>127.29519999999999</c:v>
                </c:pt>
                <c:pt idx="3868">
                  <c:v>127.30289999999999</c:v>
                </c:pt>
                <c:pt idx="3869">
                  <c:v>127.3348</c:v>
                </c:pt>
                <c:pt idx="3870">
                  <c:v>127.5398</c:v>
                </c:pt>
                <c:pt idx="3871">
                  <c:v>127.58069999999999</c:v>
                </c:pt>
                <c:pt idx="3872">
                  <c:v>127.62609999999999</c:v>
                </c:pt>
                <c:pt idx="3873">
                  <c:v>127.681</c:v>
                </c:pt>
                <c:pt idx="3874">
                  <c:v>127.74379999999999</c:v>
                </c:pt>
                <c:pt idx="3875">
                  <c:v>127.80889999999999</c:v>
                </c:pt>
                <c:pt idx="3876">
                  <c:v>127.87269999999999</c:v>
                </c:pt>
                <c:pt idx="3877">
                  <c:v>128.11070000000001</c:v>
                </c:pt>
                <c:pt idx="3878">
                  <c:v>128.20140000000001</c:v>
                </c:pt>
                <c:pt idx="3879">
                  <c:v>128.2972</c:v>
                </c:pt>
                <c:pt idx="3880">
                  <c:v>128.3809</c:v>
                </c:pt>
                <c:pt idx="3881">
                  <c:v>128.43889999999999</c:v>
                </c:pt>
                <c:pt idx="3882">
                  <c:v>128.65440000000001</c:v>
                </c:pt>
                <c:pt idx="3883">
                  <c:v>128.5436</c:v>
                </c:pt>
                <c:pt idx="3884">
                  <c:v>128.59719999999999</c:v>
                </c:pt>
                <c:pt idx="3885">
                  <c:v>128.63640000000001</c:v>
                </c:pt>
                <c:pt idx="3886">
                  <c:v>128.64519999999999</c:v>
                </c:pt>
                <c:pt idx="3887">
                  <c:v>128.637</c:v>
                </c:pt>
                <c:pt idx="3888">
                  <c:v>128.60339999999999</c:v>
                </c:pt>
                <c:pt idx="3889">
                  <c:v>128.55080000000001</c:v>
                </c:pt>
                <c:pt idx="3890">
                  <c:v>128.49180000000001</c:v>
                </c:pt>
                <c:pt idx="3891">
                  <c:v>128.4383</c:v>
                </c:pt>
                <c:pt idx="3892">
                  <c:v>128.40350000000001</c:v>
                </c:pt>
                <c:pt idx="3893">
                  <c:v>128.39699999999999</c:v>
                </c:pt>
                <c:pt idx="3894">
                  <c:v>128.40090000000001</c:v>
                </c:pt>
                <c:pt idx="3895">
                  <c:v>128.41720000000001</c:v>
                </c:pt>
                <c:pt idx="3896">
                  <c:v>128.435</c:v>
                </c:pt>
                <c:pt idx="3897">
                  <c:v>128.44220000000001</c:v>
                </c:pt>
                <c:pt idx="3898">
                  <c:v>128.60650000000001</c:v>
                </c:pt>
                <c:pt idx="3899">
                  <c:v>128.58029999999999</c:v>
                </c:pt>
                <c:pt idx="3900">
                  <c:v>128.5376</c:v>
                </c:pt>
                <c:pt idx="3901">
                  <c:v>128.49719999999999</c:v>
                </c:pt>
                <c:pt idx="3902">
                  <c:v>128.47069999999999</c:v>
                </c:pt>
                <c:pt idx="3903">
                  <c:v>128.4573</c:v>
                </c:pt>
                <c:pt idx="3904">
                  <c:v>128.44669999999999</c:v>
                </c:pt>
                <c:pt idx="3905">
                  <c:v>128.42959999999999</c:v>
                </c:pt>
                <c:pt idx="3906">
                  <c:v>128.40100000000001</c:v>
                </c:pt>
                <c:pt idx="3907">
                  <c:v>128.358</c:v>
                </c:pt>
                <c:pt idx="3908">
                  <c:v>128.2971</c:v>
                </c:pt>
                <c:pt idx="3909">
                  <c:v>128.0471</c:v>
                </c:pt>
                <c:pt idx="3910">
                  <c:v>127.9417</c:v>
                </c:pt>
                <c:pt idx="3911">
                  <c:v>127.8321</c:v>
                </c:pt>
                <c:pt idx="3912">
                  <c:v>127.7234</c:v>
                </c:pt>
                <c:pt idx="3913">
                  <c:v>127.62050000000001</c:v>
                </c:pt>
                <c:pt idx="3914">
                  <c:v>127.52290000000001</c:v>
                </c:pt>
                <c:pt idx="3915">
                  <c:v>127.42659999999999</c:v>
                </c:pt>
                <c:pt idx="3916">
                  <c:v>127.1695</c:v>
                </c:pt>
                <c:pt idx="3917">
                  <c:v>127.0924</c:v>
                </c:pt>
                <c:pt idx="3918">
                  <c:v>126.8749</c:v>
                </c:pt>
                <c:pt idx="3919">
                  <c:v>126.8364</c:v>
                </c:pt>
                <c:pt idx="3920">
                  <c:v>126.8045</c:v>
                </c:pt>
                <c:pt idx="3921">
                  <c:v>126.60420000000001</c:v>
                </c:pt>
                <c:pt idx="3922">
                  <c:v>126.39579999999999</c:v>
                </c:pt>
                <c:pt idx="3923">
                  <c:v>126.3484</c:v>
                </c:pt>
                <c:pt idx="3924">
                  <c:v>126.1375</c:v>
                </c:pt>
                <c:pt idx="3925">
                  <c:v>126.0925</c:v>
                </c:pt>
                <c:pt idx="3926">
                  <c:v>126.0637</c:v>
                </c:pt>
                <c:pt idx="3927">
                  <c:v>126.0637</c:v>
                </c:pt>
                <c:pt idx="3928">
                  <c:v>125.937</c:v>
                </c:pt>
                <c:pt idx="3929">
                  <c:v>125.99039999999999</c:v>
                </c:pt>
                <c:pt idx="3930">
                  <c:v>126.0258</c:v>
                </c:pt>
                <c:pt idx="3931">
                  <c:v>126.0351</c:v>
                </c:pt>
                <c:pt idx="3932">
                  <c:v>126.0356</c:v>
                </c:pt>
                <c:pt idx="3933">
                  <c:v>125.86539999999999</c:v>
                </c:pt>
                <c:pt idx="3934">
                  <c:v>125.66670000000001</c:v>
                </c:pt>
                <c:pt idx="3935">
                  <c:v>125.5951</c:v>
                </c:pt>
                <c:pt idx="3936">
                  <c:v>125.5004</c:v>
                </c:pt>
                <c:pt idx="3937">
                  <c:v>125.39660000000001</c:v>
                </c:pt>
                <c:pt idx="3938">
                  <c:v>125.3027</c:v>
                </c:pt>
                <c:pt idx="3939">
                  <c:v>125.06950000000001</c:v>
                </c:pt>
                <c:pt idx="3940">
                  <c:v>125.0258</c:v>
                </c:pt>
                <c:pt idx="3941">
                  <c:v>125.0157</c:v>
                </c:pt>
                <c:pt idx="3942">
                  <c:v>125.0177</c:v>
                </c:pt>
                <c:pt idx="3943">
                  <c:v>124.8682</c:v>
                </c:pt>
                <c:pt idx="3944">
                  <c:v>124.87869999999999</c:v>
                </c:pt>
                <c:pt idx="3945">
                  <c:v>124.88930000000001</c:v>
                </c:pt>
                <c:pt idx="3946">
                  <c:v>125.0615</c:v>
                </c:pt>
                <c:pt idx="3947">
                  <c:v>125.0856</c:v>
                </c:pt>
                <c:pt idx="3948">
                  <c:v>125.137</c:v>
                </c:pt>
                <c:pt idx="3949">
                  <c:v>125.2253</c:v>
                </c:pt>
                <c:pt idx="3950">
                  <c:v>125.3339</c:v>
                </c:pt>
                <c:pt idx="3951">
                  <c:v>125.4404</c:v>
                </c:pt>
                <c:pt idx="3952">
                  <c:v>125.6947</c:v>
                </c:pt>
                <c:pt idx="3953">
                  <c:v>125.77979999999999</c:v>
                </c:pt>
                <c:pt idx="3954">
                  <c:v>125.8631</c:v>
                </c:pt>
                <c:pt idx="3955">
                  <c:v>125.9421</c:v>
                </c:pt>
                <c:pt idx="3956">
                  <c:v>126.0094</c:v>
                </c:pt>
                <c:pt idx="3957">
                  <c:v>126.0591</c:v>
                </c:pt>
                <c:pt idx="3958">
                  <c:v>125.9229</c:v>
                </c:pt>
                <c:pt idx="3959">
                  <c:v>125.9243</c:v>
                </c:pt>
                <c:pt idx="3960">
                  <c:v>125.91500000000001</c:v>
                </c:pt>
                <c:pt idx="3961">
                  <c:v>125.8999</c:v>
                </c:pt>
                <c:pt idx="3962">
                  <c:v>125.8977</c:v>
                </c:pt>
                <c:pt idx="3963">
                  <c:v>125.9096</c:v>
                </c:pt>
                <c:pt idx="3964">
                  <c:v>125.9419</c:v>
                </c:pt>
                <c:pt idx="3965">
                  <c:v>125.9833</c:v>
                </c:pt>
                <c:pt idx="3966">
                  <c:v>126.0301</c:v>
                </c:pt>
                <c:pt idx="3967">
                  <c:v>126.07380000000001</c:v>
                </c:pt>
                <c:pt idx="3968">
                  <c:v>126.10169999999999</c:v>
                </c:pt>
                <c:pt idx="3969">
                  <c:v>126.10809999999999</c:v>
                </c:pt>
                <c:pt idx="3970">
                  <c:v>126.2734</c:v>
                </c:pt>
                <c:pt idx="3971">
                  <c:v>126.2928</c:v>
                </c:pt>
                <c:pt idx="3972">
                  <c:v>126.3321</c:v>
                </c:pt>
                <c:pt idx="3973">
                  <c:v>126.3741</c:v>
                </c:pt>
                <c:pt idx="3974">
                  <c:v>126.4105</c:v>
                </c:pt>
                <c:pt idx="3975">
                  <c:v>126.61660000000001</c:v>
                </c:pt>
                <c:pt idx="3976">
                  <c:v>126.6763</c:v>
                </c:pt>
                <c:pt idx="3977">
                  <c:v>126.74</c:v>
                </c:pt>
                <c:pt idx="3978">
                  <c:v>126.79810000000001</c:v>
                </c:pt>
                <c:pt idx="3979">
                  <c:v>127.0153</c:v>
                </c:pt>
                <c:pt idx="3980">
                  <c:v>127.0692</c:v>
                </c:pt>
                <c:pt idx="3981">
                  <c:v>127.10169999999999</c:v>
                </c:pt>
                <c:pt idx="3982">
                  <c:v>127.098</c:v>
                </c:pt>
                <c:pt idx="3983">
                  <c:v>127.0471</c:v>
                </c:pt>
                <c:pt idx="3984">
                  <c:v>126.9692</c:v>
                </c:pt>
                <c:pt idx="3985">
                  <c:v>126.8871</c:v>
                </c:pt>
                <c:pt idx="3986">
                  <c:v>126.8155</c:v>
                </c:pt>
                <c:pt idx="3987">
                  <c:v>126.7645</c:v>
                </c:pt>
                <c:pt idx="3988">
                  <c:v>126.73820000000001</c:v>
                </c:pt>
                <c:pt idx="3989">
                  <c:v>126.7359</c:v>
                </c:pt>
                <c:pt idx="3990">
                  <c:v>126.91849999999999</c:v>
                </c:pt>
                <c:pt idx="3991">
                  <c:v>126.9787</c:v>
                </c:pt>
                <c:pt idx="3992">
                  <c:v>127.0569</c:v>
                </c:pt>
                <c:pt idx="3993">
                  <c:v>127.1215</c:v>
                </c:pt>
                <c:pt idx="3994">
                  <c:v>127.15260000000001</c:v>
                </c:pt>
                <c:pt idx="3995">
                  <c:v>127.16</c:v>
                </c:pt>
                <c:pt idx="3996">
                  <c:v>127.1645</c:v>
                </c:pt>
                <c:pt idx="3997">
                  <c:v>127.3386</c:v>
                </c:pt>
                <c:pt idx="3998">
                  <c:v>127.3484</c:v>
                </c:pt>
                <c:pt idx="3999">
                  <c:v>127.5146</c:v>
                </c:pt>
                <c:pt idx="4000">
                  <c:v>127.50530000000001</c:v>
                </c:pt>
                <c:pt idx="4001">
                  <c:v>127.4787</c:v>
                </c:pt>
                <c:pt idx="4002">
                  <c:v>127.61369999999999</c:v>
                </c:pt>
                <c:pt idx="4003">
                  <c:v>127.5853</c:v>
                </c:pt>
                <c:pt idx="4004">
                  <c:v>127.55070000000001</c:v>
                </c:pt>
                <c:pt idx="4005">
                  <c:v>127.4967</c:v>
                </c:pt>
                <c:pt idx="4006">
                  <c:v>127.41759999999999</c:v>
                </c:pt>
                <c:pt idx="4007">
                  <c:v>127.32250000000001</c:v>
                </c:pt>
                <c:pt idx="4008">
                  <c:v>127.2289</c:v>
                </c:pt>
                <c:pt idx="4009">
                  <c:v>127.1456</c:v>
                </c:pt>
                <c:pt idx="4010">
                  <c:v>127.07470000000001</c:v>
                </c:pt>
                <c:pt idx="4011">
                  <c:v>127.01300000000001</c:v>
                </c:pt>
                <c:pt idx="4012">
                  <c:v>126.9669</c:v>
                </c:pt>
                <c:pt idx="4013">
                  <c:v>126.943</c:v>
                </c:pt>
                <c:pt idx="4014">
                  <c:v>126.93510000000001</c:v>
                </c:pt>
                <c:pt idx="4015">
                  <c:v>126.9269</c:v>
                </c:pt>
                <c:pt idx="4016">
                  <c:v>126.90479999999999</c:v>
                </c:pt>
                <c:pt idx="4017">
                  <c:v>126.87649999999999</c:v>
                </c:pt>
                <c:pt idx="4018">
                  <c:v>126.8618</c:v>
                </c:pt>
                <c:pt idx="4019">
                  <c:v>126.86450000000001</c:v>
                </c:pt>
                <c:pt idx="4020">
                  <c:v>127.0508</c:v>
                </c:pt>
                <c:pt idx="4021">
                  <c:v>127.0804</c:v>
                </c:pt>
                <c:pt idx="4022">
                  <c:v>127.1084</c:v>
                </c:pt>
                <c:pt idx="4023">
                  <c:v>127.1422</c:v>
                </c:pt>
                <c:pt idx="4024">
                  <c:v>127.18819999999999</c:v>
                </c:pt>
                <c:pt idx="4025">
                  <c:v>127.2396</c:v>
                </c:pt>
                <c:pt idx="4026">
                  <c:v>127.44710000000001</c:v>
                </c:pt>
                <c:pt idx="4027">
                  <c:v>127.4602</c:v>
                </c:pt>
                <c:pt idx="4028">
                  <c:v>127.4465</c:v>
                </c:pt>
                <c:pt idx="4029">
                  <c:v>127.23390000000001</c:v>
                </c:pt>
                <c:pt idx="4030">
                  <c:v>127.1666</c:v>
                </c:pt>
                <c:pt idx="4031">
                  <c:v>127.0898</c:v>
                </c:pt>
                <c:pt idx="4032">
                  <c:v>127.0072</c:v>
                </c:pt>
                <c:pt idx="4033">
                  <c:v>126.9234</c:v>
                </c:pt>
                <c:pt idx="4034">
                  <c:v>126.8501</c:v>
                </c:pt>
                <c:pt idx="4035">
                  <c:v>126.7932</c:v>
                </c:pt>
                <c:pt idx="4036">
                  <c:v>126.7546</c:v>
                </c:pt>
                <c:pt idx="4037">
                  <c:v>126.7265</c:v>
                </c:pt>
                <c:pt idx="4038">
                  <c:v>126.52889999999999</c:v>
                </c:pt>
                <c:pt idx="4039">
                  <c:v>126.6429</c:v>
                </c:pt>
                <c:pt idx="4040">
                  <c:v>126.57980000000001</c:v>
                </c:pt>
                <c:pt idx="4041">
                  <c:v>126.34180000000001</c:v>
                </c:pt>
                <c:pt idx="4042">
                  <c:v>126.4559</c:v>
                </c:pt>
                <c:pt idx="4043">
                  <c:v>126.4528</c:v>
                </c:pt>
                <c:pt idx="4044">
                  <c:v>126.4915</c:v>
                </c:pt>
                <c:pt idx="4045">
                  <c:v>126.5776</c:v>
                </c:pt>
                <c:pt idx="4046">
                  <c:v>126.6829</c:v>
                </c:pt>
                <c:pt idx="4047">
                  <c:v>126.7882</c:v>
                </c:pt>
                <c:pt idx="4048">
                  <c:v>126.88630000000001</c:v>
                </c:pt>
                <c:pt idx="4049">
                  <c:v>126.9743</c:v>
                </c:pt>
                <c:pt idx="4050">
                  <c:v>127.06789999999999</c:v>
                </c:pt>
                <c:pt idx="4051">
                  <c:v>127.18470000000001</c:v>
                </c:pt>
                <c:pt idx="4052">
                  <c:v>127.3227</c:v>
                </c:pt>
                <c:pt idx="4053">
                  <c:v>127.2932</c:v>
                </c:pt>
                <c:pt idx="4054">
                  <c:v>127.227</c:v>
                </c:pt>
                <c:pt idx="4055">
                  <c:v>127.2617</c:v>
                </c:pt>
                <c:pt idx="4056">
                  <c:v>127.24979999999999</c:v>
                </c:pt>
                <c:pt idx="4057">
                  <c:v>127.0183</c:v>
                </c:pt>
                <c:pt idx="4058">
                  <c:v>126.9284</c:v>
                </c:pt>
                <c:pt idx="4059">
                  <c:v>126.8485</c:v>
                </c:pt>
                <c:pt idx="4060">
                  <c:v>126.6366</c:v>
                </c:pt>
                <c:pt idx="4061">
                  <c:v>126.6313</c:v>
                </c:pt>
                <c:pt idx="4062">
                  <c:v>126.6529</c:v>
                </c:pt>
                <c:pt idx="4063">
                  <c:v>126.72029999999999</c:v>
                </c:pt>
                <c:pt idx="4064">
                  <c:v>126.8182</c:v>
                </c:pt>
                <c:pt idx="4065">
                  <c:v>126.9153</c:v>
                </c:pt>
                <c:pt idx="4066">
                  <c:v>126.97450000000001</c:v>
                </c:pt>
                <c:pt idx="4067">
                  <c:v>126.9823</c:v>
                </c:pt>
                <c:pt idx="4068">
                  <c:v>126.968</c:v>
                </c:pt>
                <c:pt idx="4069">
                  <c:v>126.9439</c:v>
                </c:pt>
                <c:pt idx="4070">
                  <c:v>126.9389</c:v>
                </c:pt>
                <c:pt idx="4071">
                  <c:v>126.9552</c:v>
                </c:pt>
                <c:pt idx="4072">
                  <c:v>127.16119999999999</c:v>
                </c:pt>
                <c:pt idx="4073">
                  <c:v>127.2099</c:v>
                </c:pt>
                <c:pt idx="4074">
                  <c:v>127.41160000000001</c:v>
                </c:pt>
                <c:pt idx="4075">
                  <c:v>127.425</c:v>
                </c:pt>
                <c:pt idx="4076">
                  <c:v>127.4183</c:v>
                </c:pt>
                <c:pt idx="4077">
                  <c:v>127.3822</c:v>
                </c:pt>
                <c:pt idx="4078">
                  <c:v>127.3145</c:v>
                </c:pt>
                <c:pt idx="4079">
                  <c:v>127.2183</c:v>
                </c:pt>
                <c:pt idx="4080">
                  <c:v>127.10890000000001</c:v>
                </c:pt>
                <c:pt idx="4081">
                  <c:v>127.0046</c:v>
                </c:pt>
                <c:pt idx="4082">
                  <c:v>126.91930000000001</c:v>
                </c:pt>
                <c:pt idx="4083">
                  <c:v>127.0264</c:v>
                </c:pt>
                <c:pt idx="4084">
                  <c:v>126.8398</c:v>
                </c:pt>
                <c:pt idx="4085">
                  <c:v>126.8381</c:v>
                </c:pt>
                <c:pt idx="4086">
                  <c:v>126.8574</c:v>
                </c:pt>
                <c:pt idx="4087">
                  <c:v>126.8899</c:v>
                </c:pt>
                <c:pt idx="4088">
                  <c:v>126.9269</c:v>
                </c:pt>
                <c:pt idx="4089">
                  <c:v>126.96510000000001</c:v>
                </c:pt>
                <c:pt idx="4090">
                  <c:v>126.99979999999999</c:v>
                </c:pt>
                <c:pt idx="4091">
                  <c:v>127.0224</c:v>
                </c:pt>
                <c:pt idx="4092">
                  <c:v>127.0286</c:v>
                </c:pt>
                <c:pt idx="4093">
                  <c:v>127.02849999999999</c:v>
                </c:pt>
                <c:pt idx="4094">
                  <c:v>127.0317</c:v>
                </c:pt>
                <c:pt idx="4095">
                  <c:v>127.0521</c:v>
                </c:pt>
                <c:pt idx="4096">
                  <c:v>127.2556</c:v>
                </c:pt>
                <c:pt idx="4097">
                  <c:v>127.3008</c:v>
                </c:pt>
                <c:pt idx="4098">
                  <c:v>127.1613</c:v>
                </c:pt>
                <c:pt idx="4099">
                  <c:v>127.1606</c:v>
                </c:pt>
                <c:pt idx="4100">
                  <c:v>127.1413</c:v>
                </c:pt>
                <c:pt idx="4101">
                  <c:v>127.09529999999999</c:v>
                </c:pt>
                <c:pt idx="4102">
                  <c:v>127.02370000000001</c:v>
                </c:pt>
                <c:pt idx="4103">
                  <c:v>126.9295</c:v>
                </c:pt>
                <c:pt idx="4104">
                  <c:v>126.8223</c:v>
                </c:pt>
                <c:pt idx="4105">
                  <c:v>126.71250000000001</c:v>
                </c:pt>
                <c:pt idx="4106">
                  <c:v>126.6009</c:v>
                </c:pt>
                <c:pt idx="4107">
                  <c:v>126.49339999999999</c:v>
                </c:pt>
                <c:pt idx="4108">
                  <c:v>126.4002</c:v>
                </c:pt>
                <c:pt idx="4109">
                  <c:v>126.3242</c:v>
                </c:pt>
                <c:pt idx="4110">
                  <c:v>126.26900000000001</c:v>
                </c:pt>
                <c:pt idx="4111">
                  <c:v>126.2302</c:v>
                </c:pt>
                <c:pt idx="4112">
                  <c:v>126.19710000000001</c:v>
                </c:pt>
                <c:pt idx="4113">
                  <c:v>126.3261</c:v>
                </c:pt>
                <c:pt idx="4114">
                  <c:v>126.28740000000001</c:v>
                </c:pt>
                <c:pt idx="4115">
                  <c:v>126.24039999999999</c:v>
                </c:pt>
                <c:pt idx="4116">
                  <c:v>126.35509999999999</c:v>
                </c:pt>
                <c:pt idx="4117">
                  <c:v>126.30370000000001</c:v>
                </c:pt>
                <c:pt idx="4118">
                  <c:v>126.2445</c:v>
                </c:pt>
                <c:pt idx="4119">
                  <c:v>126.5117</c:v>
                </c:pt>
                <c:pt idx="4120">
                  <c:v>126.4541</c:v>
                </c:pt>
                <c:pt idx="4121">
                  <c:v>126.4032</c:v>
                </c:pt>
                <c:pt idx="4122">
                  <c:v>126.3668</c:v>
                </c:pt>
                <c:pt idx="4123">
                  <c:v>126.33929999999999</c:v>
                </c:pt>
                <c:pt idx="4124">
                  <c:v>126.3098</c:v>
                </c:pt>
                <c:pt idx="4125">
                  <c:v>126.10429999999999</c:v>
                </c:pt>
                <c:pt idx="4126">
                  <c:v>126.04170000000001</c:v>
                </c:pt>
                <c:pt idx="4127">
                  <c:v>125.9573</c:v>
                </c:pt>
                <c:pt idx="4128">
                  <c:v>125.8522</c:v>
                </c:pt>
                <c:pt idx="4129">
                  <c:v>125.7317</c:v>
                </c:pt>
                <c:pt idx="4130">
                  <c:v>125.60380000000001</c:v>
                </c:pt>
                <c:pt idx="4131">
                  <c:v>125.47190000000001</c:v>
                </c:pt>
                <c:pt idx="4132">
                  <c:v>125.17910000000001</c:v>
                </c:pt>
                <c:pt idx="4133">
                  <c:v>125.0543</c:v>
                </c:pt>
                <c:pt idx="4134">
                  <c:v>124.9435</c:v>
                </c:pt>
                <c:pt idx="4135">
                  <c:v>124.8518</c:v>
                </c:pt>
                <c:pt idx="4136">
                  <c:v>124.79900000000001</c:v>
                </c:pt>
                <c:pt idx="4137">
                  <c:v>124.9554</c:v>
                </c:pt>
                <c:pt idx="4138">
                  <c:v>124.9713</c:v>
                </c:pt>
                <c:pt idx="4139">
                  <c:v>125.0065</c:v>
                </c:pt>
                <c:pt idx="4140">
                  <c:v>125.05</c:v>
                </c:pt>
                <c:pt idx="4141">
                  <c:v>125.09690000000001</c:v>
                </c:pt>
                <c:pt idx="4142">
                  <c:v>125.1486</c:v>
                </c:pt>
                <c:pt idx="4143">
                  <c:v>125.0468</c:v>
                </c:pt>
                <c:pt idx="4144">
                  <c:v>125.1168</c:v>
                </c:pt>
                <c:pt idx="4145">
                  <c:v>125.1832</c:v>
                </c:pt>
                <c:pt idx="4146">
                  <c:v>125.2169</c:v>
                </c:pt>
                <c:pt idx="4147">
                  <c:v>125.2187</c:v>
                </c:pt>
                <c:pt idx="4148">
                  <c:v>125.21720000000001</c:v>
                </c:pt>
                <c:pt idx="4149">
                  <c:v>125.23820000000001</c:v>
                </c:pt>
                <c:pt idx="4150">
                  <c:v>125.1639</c:v>
                </c:pt>
                <c:pt idx="4151">
                  <c:v>125.2743</c:v>
                </c:pt>
                <c:pt idx="4152">
                  <c:v>125.1683</c:v>
                </c:pt>
                <c:pt idx="4153">
                  <c:v>125.161</c:v>
                </c:pt>
                <c:pt idx="4154">
                  <c:v>125.0926</c:v>
                </c:pt>
                <c:pt idx="4155">
                  <c:v>124.8368</c:v>
                </c:pt>
                <c:pt idx="4156">
                  <c:v>124.7535</c:v>
                </c:pt>
                <c:pt idx="4157">
                  <c:v>124.69029999999999</c:v>
                </c:pt>
                <c:pt idx="4158">
                  <c:v>124.47580000000001</c:v>
                </c:pt>
                <c:pt idx="4159">
                  <c:v>124.42619999999999</c:v>
                </c:pt>
                <c:pt idx="4160">
                  <c:v>124.3942</c:v>
                </c:pt>
                <c:pt idx="4161">
                  <c:v>124.3914</c:v>
                </c:pt>
                <c:pt idx="4162">
                  <c:v>124.41840000000001</c:v>
                </c:pt>
                <c:pt idx="4163">
                  <c:v>124.4914</c:v>
                </c:pt>
                <c:pt idx="4164">
                  <c:v>124.5789</c:v>
                </c:pt>
                <c:pt idx="4165">
                  <c:v>124.6588</c:v>
                </c:pt>
                <c:pt idx="4166">
                  <c:v>124.7296</c:v>
                </c:pt>
                <c:pt idx="4167">
                  <c:v>124.8015</c:v>
                </c:pt>
                <c:pt idx="4168">
                  <c:v>124.88030000000001</c:v>
                </c:pt>
                <c:pt idx="4169">
                  <c:v>124.9631</c:v>
                </c:pt>
                <c:pt idx="4170">
                  <c:v>125.0498</c:v>
                </c:pt>
                <c:pt idx="4171">
                  <c:v>125.13679999999999</c:v>
                </c:pt>
                <c:pt idx="4172">
                  <c:v>125.2098</c:v>
                </c:pt>
                <c:pt idx="4173">
                  <c:v>125.2503</c:v>
                </c:pt>
                <c:pt idx="4174">
                  <c:v>125.2557</c:v>
                </c:pt>
                <c:pt idx="4175">
                  <c:v>125.2543</c:v>
                </c:pt>
                <c:pt idx="4176">
                  <c:v>125.2503</c:v>
                </c:pt>
                <c:pt idx="4177">
                  <c:v>125.2406</c:v>
                </c:pt>
                <c:pt idx="4178">
                  <c:v>125.2107</c:v>
                </c:pt>
                <c:pt idx="4179">
                  <c:v>125.1511</c:v>
                </c:pt>
                <c:pt idx="4180">
                  <c:v>125.06910000000001</c:v>
                </c:pt>
                <c:pt idx="4181">
                  <c:v>124.9896</c:v>
                </c:pt>
                <c:pt idx="4182">
                  <c:v>124.77379999999999</c:v>
                </c:pt>
                <c:pt idx="4183">
                  <c:v>124.7612</c:v>
                </c:pt>
                <c:pt idx="4184">
                  <c:v>124.7704</c:v>
                </c:pt>
                <c:pt idx="4185">
                  <c:v>124.9709</c:v>
                </c:pt>
                <c:pt idx="4186">
                  <c:v>125.02460000000001</c:v>
                </c:pt>
                <c:pt idx="4187">
                  <c:v>125.0753</c:v>
                </c:pt>
                <c:pt idx="4188">
                  <c:v>125.1198</c:v>
                </c:pt>
                <c:pt idx="4189">
                  <c:v>125.1544</c:v>
                </c:pt>
                <c:pt idx="4190">
                  <c:v>125.1836</c:v>
                </c:pt>
                <c:pt idx="4191">
                  <c:v>125.3741</c:v>
                </c:pt>
                <c:pt idx="4192">
                  <c:v>125.4058</c:v>
                </c:pt>
                <c:pt idx="4193">
                  <c:v>125.43600000000001</c:v>
                </c:pt>
                <c:pt idx="4194">
                  <c:v>125.4686</c:v>
                </c:pt>
                <c:pt idx="4195">
                  <c:v>125.5082</c:v>
                </c:pt>
                <c:pt idx="4196">
                  <c:v>125.5598</c:v>
                </c:pt>
                <c:pt idx="4197">
                  <c:v>125.6172</c:v>
                </c:pt>
                <c:pt idx="4198">
                  <c:v>125.65730000000001</c:v>
                </c:pt>
                <c:pt idx="4199">
                  <c:v>125.6598</c:v>
                </c:pt>
                <c:pt idx="4200">
                  <c:v>125.61969999999999</c:v>
                </c:pt>
                <c:pt idx="4201">
                  <c:v>125.5248</c:v>
                </c:pt>
                <c:pt idx="4202">
                  <c:v>125.411</c:v>
                </c:pt>
                <c:pt idx="4203">
                  <c:v>125.30549999999999</c:v>
                </c:pt>
                <c:pt idx="4204">
                  <c:v>125.2182</c:v>
                </c:pt>
                <c:pt idx="4205">
                  <c:v>125.15</c:v>
                </c:pt>
                <c:pt idx="4206">
                  <c:v>125.10209999999999</c:v>
                </c:pt>
                <c:pt idx="4207">
                  <c:v>125.0891</c:v>
                </c:pt>
                <c:pt idx="4208">
                  <c:v>125.0955</c:v>
                </c:pt>
                <c:pt idx="4209">
                  <c:v>125.2864</c:v>
                </c:pt>
                <c:pt idx="4210">
                  <c:v>125.3086</c:v>
                </c:pt>
                <c:pt idx="4211">
                  <c:v>125.3107</c:v>
                </c:pt>
                <c:pt idx="4212">
                  <c:v>125.4716</c:v>
                </c:pt>
                <c:pt idx="4213">
                  <c:v>125.47620000000001</c:v>
                </c:pt>
                <c:pt idx="4214">
                  <c:v>125.4954</c:v>
                </c:pt>
                <c:pt idx="4215">
                  <c:v>125.6974</c:v>
                </c:pt>
                <c:pt idx="4216">
                  <c:v>125.76</c:v>
                </c:pt>
                <c:pt idx="4217">
                  <c:v>125.84399999999999</c:v>
                </c:pt>
                <c:pt idx="4218">
                  <c:v>125.931</c:v>
                </c:pt>
                <c:pt idx="4219">
                  <c:v>125.9841</c:v>
                </c:pt>
                <c:pt idx="4220">
                  <c:v>125.98990000000001</c:v>
                </c:pt>
                <c:pt idx="4221">
                  <c:v>125.80800000000001</c:v>
                </c:pt>
                <c:pt idx="4222">
                  <c:v>125.7701</c:v>
                </c:pt>
                <c:pt idx="4223">
                  <c:v>125.72239999999999</c:v>
                </c:pt>
                <c:pt idx="4224">
                  <c:v>125.65170000000001</c:v>
                </c:pt>
                <c:pt idx="4225">
                  <c:v>125.55029999999999</c:v>
                </c:pt>
                <c:pt idx="4226">
                  <c:v>125.42740000000001</c:v>
                </c:pt>
                <c:pt idx="4227">
                  <c:v>125.13549999999999</c:v>
                </c:pt>
                <c:pt idx="4228">
                  <c:v>125.0184</c:v>
                </c:pt>
                <c:pt idx="4229">
                  <c:v>124.9393</c:v>
                </c:pt>
                <c:pt idx="4230">
                  <c:v>124.904</c:v>
                </c:pt>
                <c:pt idx="4231">
                  <c:v>124.89830000000001</c:v>
                </c:pt>
                <c:pt idx="4232">
                  <c:v>124.8886</c:v>
                </c:pt>
                <c:pt idx="4233">
                  <c:v>124.85509999999999</c:v>
                </c:pt>
                <c:pt idx="4234">
                  <c:v>124.80410000000001</c:v>
                </c:pt>
                <c:pt idx="4235">
                  <c:v>124.7591</c:v>
                </c:pt>
                <c:pt idx="4236">
                  <c:v>124.89879999999999</c:v>
                </c:pt>
                <c:pt idx="4237">
                  <c:v>124.88930000000001</c:v>
                </c:pt>
                <c:pt idx="4238">
                  <c:v>124.87649999999999</c:v>
                </c:pt>
                <c:pt idx="4239">
                  <c:v>125.033</c:v>
                </c:pt>
                <c:pt idx="4240">
                  <c:v>125.04259999999999</c:v>
                </c:pt>
                <c:pt idx="4241">
                  <c:v>125.0814</c:v>
                </c:pt>
                <c:pt idx="4242">
                  <c:v>125.1284</c:v>
                </c:pt>
                <c:pt idx="4243">
                  <c:v>125.3197</c:v>
                </c:pt>
                <c:pt idx="4244">
                  <c:v>125.3252</c:v>
                </c:pt>
                <c:pt idx="4245">
                  <c:v>125.3129</c:v>
                </c:pt>
                <c:pt idx="4246">
                  <c:v>125.2792</c:v>
                </c:pt>
                <c:pt idx="4247">
                  <c:v>125.22799999999999</c:v>
                </c:pt>
                <c:pt idx="4248">
                  <c:v>125.1636</c:v>
                </c:pt>
                <c:pt idx="4249">
                  <c:v>125.0868</c:v>
                </c:pt>
                <c:pt idx="4250">
                  <c:v>125.00020000000001</c:v>
                </c:pt>
                <c:pt idx="4251">
                  <c:v>125.0694</c:v>
                </c:pt>
                <c:pt idx="4252">
                  <c:v>124.97750000000001</c:v>
                </c:pt>
                <c:pt idx="4253">
                  <c:v>124.9027</c:v>
                </c:pt>
                <c:pt idx="4254">
                  <c:v>125.04170000000001</c:v>
                </c:pt>
                <c:pt idx="4255">
                  <c:v>125.0517</c:v>
                </c:pt>
                <c:pt idx="4256">
                  <c:v>125.0989</c:v>
                </c:pt>
                <c:pt idx="4257">
                  <c:v>125.3222</c:v>
                </c:pt>
                <c:pt idx="4258">
                  <c:v>125.5381</c:v>
                </c:pt>
                <c:pt idx="4259">
                  <c:v>125.56480000000001</c:v>
                </c:pt>
                <c:pt idx="4260">
                  <c:v>125.56610000000001</c:v>
                </c:pt>
                <c:pt idx="4261">
                  <c:v>125.7199</c:v>
                </c:pt>
                <c:pt idx="4262">
                  <c:v>125.7043</c:v>
                </c:pt>
                <c:pt idx="4263">
                  <c:v>125.8661</c:v>
                </c:pt>
                <c:pt idx="4264">
                  <c:v>125.88500000000001</c:v>
                </c:pt>
                <c:pt idx="4265">
                  <c:v>125.9409</c:v>
                </c:pt>
                <c:pt idx="4266">
                  <c:v>126.01139999999999</c:v>
                </c:pt>
                <c:pt idx="4267">
                  <c:v>125.89790000000001</c:v>
                </c:pt>
                <c:pt idx="4268">
                  <c:v>125.91889999999999</c:v>
                </c:pt>
                <c:pt idx="4269">
                  <c:v>125.9331</c:v>
                </c:pt>
                <c:pt idx="4270">
                  <c:v>125.96639999999999</c:v>
                </c:pt>
                <c:pt idx="4271">
                  <c:v>126.02849999999999</c:v>
                </c:pt>
                <c:pt idx="4272">
                  <c:v>125.92919999999999</c:v>
                </c:pt>
                <c:pt idx="4273">
                  <c:v>126.12569999999999</c:v>
                </c:pt>
                <c:pt idx="4274">
                  <c:v>126.1245</c:v>
                </c:pt>
                <c:pt idx="4275">
                  <c:v>126.0752</c:v>
                </c:pt>
                <c:pt idx="4276">
                  <c:v>126.1489</c:v>
                </c:pt>
                <c:pt idx="4277">
                  <c:v>126.0466</c:v>
                </c:pt>
                <c:pt idx="4278">
                  <c:v>125.94159999999999</c:v>
                </c:pt>
                <c:pt idx="4279">
                  <c:v>125.8409</c:v>
                </c:pt>
                <c:pt idx="4280">
                  <c:v>125.753</c:v>
                </c:pt>
                <c:pt idx="4281">
                  <c:v>125.68429999999999</c:v>
                </c:pt>
                <c:pt idx="4282">
                  <c:v>125.4776</c:v>
                </c:pt>
                <c:pt idx="4283">
                  <c:v>125.4667</c:v>
                </c:pt>
                <c:pt idx="4284">
                  <c:v>125.3108</c:v>
                </c:pt>
                <c:pt idx="4285">
                  <c:v>125.3412</c:v>
                </c:pt>
                <c:pt idx="4286">
                  <c:v>125.3884</c:v>
                </c:pt>
                <c:pt idx="4287">
                  <c:v>125.2758</c:v>
                </c:pt>
                <c:pt idx="4288">
                  <c:v>125.3262</c:v>
                </c:pt>
                <c:pt idx="4289">
                  <c:v>125.37739999999999</c:v>
                </c:pt>
                <c:pt idx="4290">
                  <c:v>125.586</c:v>
                </c:pt>
                <c:pt idx="4291">
                  <c:v>125.6189</c:v>
                </c:pt>
                <c:pt idx="4292">
                  <c:v>125.62520000000001</c:v>
                </c:pt>
                <c:pt idx="4293">
                  <c:v>125.61539999999999</c:v>
                </c:pt>
                <c:pt idx="4294">
                  <c:v>125.5682</c:v>
                </c:pt>
                <c:pt idx="4295">
                  <c:v>125.4849</c:v>
                </c:pt>
                <c:pt idx="4296">
                  <c:v>125.3809</c:v>
                </c:pt>
                <c:pt idx="4297">
                  <c:v>125.1129</c:v>
                </c:pt>
                <c:pt idx="4298">
                  <c:v>125.02970000000001</c:v>
                </c:pt>
                <c:pt idx="4299">
                  <c:v>124.97239999999999</c:v>
                </c:pt>
                <c:pt idx="4300">
                  <c:v>124.92829999999999</c:v>
                </c:pt>
                <c:pt idx="4301">
                  <c:v>124.87779999999999</c:v>
                </c:pt>
                <c:pt idx="4302">
                  <c:v>124.64449999999999</c:v>
                </c:pt>
                <c:pt idx="4303">
                  <c:v>124.5547</c:v>
                </c:pt>
                <c:pt idx="4304">
                  <c:v>124.453</c:v>
                </c:pt>
                <c:pt idx="4305">
                  <c:v>124.3496</c:v>
                </c:pt>
                <c:pt idx="4306">
                  <c:v>124.1006</c:v>
                </c:pt>
                <c:pt idx="4307">
                  <c:v>124.04219999999999</c:v>
                </c:pt>
                <c:pt idx="4308">
                  <c:v>124.0137</c:v>
                </c:pt>
                <c:pt idx="4309">
                  <c:v>123.8436</c:v>
                </c:pt>
                <c:pt idx="4310">
                  <c:v>123.8404</c:v>
                </c:pt>
                <c:pt idx="4311">
                  <c:v>123.8424</c:v>
                </c:pt>
                <c:pt idx="4312">
                  <c:v>123.84990000000001</c:v>
                </c:pt>
                <c:pt idx="4313">
                  <c:v>123.8601</c:v>
                </c:pt>
                <c:pt idx="4314">
                  <c:v>123.8699</c:v>
                </c:pt>
                <c:pt idx="4315">
                  <c:v>123.8815</c:v>
                </c:pt>
                <c:pt idx="4316">
                  <c:v>123.9024</c:v>
                </c:pt>
                <c:pt idx="4317">
                  <c:v>123.7722</c:v>
                </c:pt>
                <c:pt idx="4318">
                  <c:v>123.6416</c:v>
                </c:pt>
                <c:pt idx="4319">
                  <c:v>123.6521</c:v>
                </c:pt>
                <c:pt idx="4320">
                  <c:v>123.4888</c:v>
                </c:pt>
                <c:pt idx="4321">
                  <c:v>123.47280000000001</c:v>
                </c:pt>
                <c:pt idx="4322">
                  <c:v>123.4569</c:v>
                </c:pt>
                <c:pt idx="4323">
                  <c:v>123.28400000000001</c:v>
                </c:pt>
                <c:pt idx="4324">
                  <c:v>123.2637</c:v>
                </c:pt>
                <c:pt idx="4325">
                  <c:v>123.2238</c:v>
                </c:pt>
                <c:pt idx="4326">
                  <c:v>122.9931</c:v>
                </c:pt>
                <c:pt idx="4327">
                  <c:v>122.8913</c:v>
                </c:pt>
                <c:pt idx="4328">
                  <c:v>122.7731</c:v>
                </c:pt>
                <c:pt idx="4329">
                  <c:v>122.49720000000001</c:v>
                </c:pt>
                <c:pt idx="4330">
                  <c:v>122.3942</c:v>
                </c:pt>
                <c:pt idx="4331">
                  <c:v>122.3126</c:v>
                </c:pt>
                <c:pt idx="4332">
                  <c:v>122.09099999999999</c:v>
                </c:pt>
                <c:pt idx="4333">
                  <c:v>122.04389999999999</c:v>
                </c:pt>
                <c:pt idx="4334">
                  <c:v>122.02200000000001</c:v>
                </c:pt>
                <c:pt idx="4335">
                  <c:v>122.0204</c:v>
                </c:pt>
                <c:pt idx="4336">
                  <c:v>122.0318</c:v>
                </c:pt>
                <c:pt idx="4337">
                  <c:v>122.0543</c:v>
                </c:pt>
                <c:pt idx="4338">
                  <c:v>122.07550000000001</c:v>
                </c:pt>
                <c:pt idx="4339">
                  <c:v>122.08969999999999</c:v>
                </c:pt>
                <c:pt idx="4340">
                  <c:v>122.0996</c:v>
                </c:pt>
                <c:pt idx="4341">
                  <c:v>122.1116</c:v>
                </c:pt>
                <c:pt idx="4342">
                  <c:v>122.1258</c:v>
                </c:pt>
                <c:pt idx="4343">
                  <c:v>122.1336</c:v>
                </c:pt>
                <c:pt idx="4344">
                  <c:v>121.9751</c:v>
                </c:pt>
                <c:pt idx="4345">
                  <c:v>121.9602</c:v>
                </c:pt>
                <c:pt idx="4346">
                  <c:v>121.9387</c:v>
                </c:pt>
                <c:pt idx="4347">
                  <c:v>122.0718</c:v>
                </c:pt>
                <c:pt idx="4348">
                  <c:v>122.0386</c:v>
                </c:pt>
                <c:pt idx="4349">
                  <c:v>121.979</c:v>
                </c:pt>
                <c:pt idx="4350">
                  <c:v>121.7377</c:v>
                </c:pt>
                <c:pt idx="4351">
                  <c:v>121.807</c:v>
                </c:pt>
                <c:pt idx="4352">
                  <c:v>121.7393</c:v>
                </c:pt>
                <c:pt idx="4353">
                  <c:v>121.8544</c:v>
                </c:pt>
                <c:pt idx="4354">
                  <c:v>121.8365</c:v>
                </c:pt>
                <c:pt idx="4355">
                  <c:v>121.82640000000001</c:v>
                </c:pt>
                <c:pt idx="4356">
                  <c:v>121.97580000000001</c:v>
                </c:pt>
                <c:pt idx="4357">
                  <c:v>122.1259</c:v>
                </c:pt>
                <c:pt idx="4358">
                  <c:v>122.1195</c:v>
                </c:pt>
                <c:pt idx="4359">
                  <c:v>122.2732</c:v>
                </c:pt>
                <c:pt idx="4360">
                  <c:v>122.2744</c:v>
                </c:pt>
                <c:pt idx="4361">
                  <c:v>122.2794</c:v>
                </c:pt>
                <c:pt idx="4362">
                  <c:v>122.4594</c:v>
                </c:pt>
                <c:pt idx="4363">
                  <c:v>122.4991</c:v>
                </c:pt>
                <c:pt idx="4364">
                  <c:v>122.5573</c:v>
                </c:pt>
                <c:pt idx="4365">
                  <c:v>122.6322</c:v>
                </c:pt>
                <c:pt idx="4366">
                  <c:v>122.7182</c:v>
                </c:pt>
                <c:pt idx="4367">
                  <c:v>122.81270000000001</c:v>
                </c:pt>
                <c:pt idx="4368">
                  <c:v>122.90819999999999</c:v>
                </c:pt>
                <c:pt idx="4369">
                  <c:v>122.9889</c:v>
                </c:pt>
                <c:pt idx="4370">
                  <c:v>123.04430000000001</c:v>
                </c:pt>
                <c:pt idx="4371">
                  <c:v>123.0783</c:v>
                </c:pt>
                <c:pt idx="4372">
                  <c:v>123.09569999999999</c:v>
                </c:pt>
                <c:pt idx="4373">
                  <c:v>123.0981</c:v>
                </c:pt>
                <c:pt idx="4374">
                  <c:v>123.0917</c:v>
                </c:pt>
                <c:pt idx="4375">
                  <c:v>123.0607</c:v>
                </c:pt>
                <c:pt idx="4376">
                  <c:v>123.0141</c:v>
                </c:pt>
                <c:pt idx="4377">
                  <c:v>122.9764</c:v>
                </c:pt>
                <c:pt idx="4378">
                  <c:v>123.1294</c:v>
                </c:pt>
                <c:pt idx="4379">
                  <c:v>123.1439</c:v>
                </c:pt>
                <c:pt idx="4380">
                  <c:v>123.3614</c:v>
                </c:pt>
                <c:pt idx="4381">
                  <c:v>123.4504</c:v>
                </c:pt>
                <c:pt idx="4382">
                  <c:v>123.548</c:v>
                </c:pt>
                <c:pt idx="4383">
                  <c:v>123.7985</c:v>
                </c:pt>
                <c:pt idx="4384">
                  <c:v>123.8766</c:v>
                </c:pt>
                <c:pt idx="4385">
                  <c:v>123.9299</c:v>
                </c:pt>
                <c:pt idx="4386">
                  <c:v>124.1262</c:v>
                </c:pt>
                <c:pt idx="4387">
                  <c:v>123.99250000000001</c:v>
                </c:pt>
                <c:pt idx="4388">
                  <c:v>124.0325</c:v>
                </c:pt>
                <c:pt idx="4389">
                  <c:v>123.9444</c:v>
                </c:pt>
                <c:pt idx="4390">
                  <c:v>123.8922</c:v>
                </c:pt>
                <c:pt idx="4391">
                  <c:v>124.03440000000001</c:v>
                </c:pt>
                <c:pt idx="4392">
                  <c:v>124.1939</c:v>
                </c:pt>
                <c:pt idx="4393">
                  <c:v>124.1695</c:v>
                </c:pt>
                <c:pt idx="4394">
                  <c:v>124.2473</c:v>
                </c:pt>
                <c:pt idx="4395">
                  <c:v>124.0951</c:v>
                </c:pt>
                <c:pt idx="4396">
                  <c:v>124.0742</c:v>
                </c:pt>
                <c:pt idx="4397">
                  <c:v>124.0214</c:v>
                </c:pt>
                <c:pt idx="4398">
                  <c:v>123.8038</c:v>
                </c:pt>
                <c:pt idx="4399">
                  <c:v>123.7538</c:v>
                </c:pt>
                <c:pt idx="4400">
                  <c:v>123.71850000000001</c:v>
                </c:pt>
                <c:pt idx="4401">
                  <c:v>123.54179999999999</c:v>
                </c:pt>
                <c:pt idx="4402">
                  <c:v>123.5401</c:v>
                </c:pt>
                <c:pt idx="4403">
                  <c:v>123.56319999999999</c:v>
                </c:pt>
                <c:pt idx="4404">
                  <c:v>123.6233</c:v>
                </c:pt>
                <c:pt idx="4405">
                  <c:v>123.7111</c:v>
                </c:pt>
                <c:pt idx="4406">
                  <c:v>123.8138</c:v>
                </c:pt>
                <c:pt idx="4407">
                  <c:v>124.0733</c:v>
                </c:pt>
                <c:pt idx="4408">
                  <c:v>124.1523</c:v>
                </c:pt>
                <c:pt idx="4409">
                  <c:v>124.211</c:v>
                </c:pt>
                <c:pt idx="4410">
                  <c:v>124.4413</c:v>
                </c:pt>
                <c:pt idx="4411">
                  <c:v>124.5457</c:v>
                </c:pt>
                <c:pt idx="4412">
                  <c:v>124.6643</c:v>
                </c:pt>
                <c:pt idx="4413">
                  <c:v>124.759</c:v>
                </c:pt>
                <c:pt idx="4414">
                  <c:v>124.79170000000001</c:v>
                </c:pt>
                <c:pt idx="4415">
                  <c:v>124.79259999999999</c:v>
                </c:pt>
                <c:pt idx="4416">
                  <c:v>124.6146</c:v>
                </c:pt>
                <c:pt idx="4417">
                  <c:v>124.5722</c:v>
                </c:pt>
                <c:pt idx="4418">
                  <c:v>124.5</c:v>
                </c:pt>
                <c:pt idx="4419">
                  <c:v>124.3901</c:v>
                </c:pt>
                <c:pt idx="4420">
                  <c:v>124.276</c:v>
                </c:pt>
                <c:pt idx="4421">
                  <c:v>124.21129999999999</c:v>
                </c:pt>
                <c:pt idx="4422">
                  <c:v>124.0449</c:v>
                </c:pt>
                <c:pt idx="4423">
                  <c:v>124.04989999999999</c:v>
                </c:pt>
                <c:pt idx="4424">
                  <c:v>124.0518</c:v>
                </c:pt>
                <c:pt idx="4425">
                  <c:v>124.194</c:v>
                </c:pt>
                <c:pt idx="4426">
                  <c:v>124.14060000000001</c:v>
                </c:pt>
                <c:pt idx="4427">
                  <c:v>124.0753</c:v>
                </c:pt>
                <c:pt idx="4428">
                  <c:v>124.021</c:v>
                </c:pt>
                <c:pt idx="4429">
                  <c:v>123.9837</c:v>
                </c:pt>
                <c:pt idx="4430">
                  <c:v>123.95820000000001</c:v>
                </c:pt>
                <c:pt idx="4431">
                  <c:v>123.9427</c:v>
                </c:pt>
                <c:pt idx="4432">
                  <c:v>123.9406</c:v>
                </c:pt>
                <c:pt idx="4433">
                  <c:v>123.95010000000001</c:v>
                </c:pt>
                <c:pt idx="4434">
                  <c:v>123.98690000000001</c:v>
                </c:pt>
                <c:pt idx="4435">
                  <c:v>124.0428</c:v>
                </c:pt>
                <c:pt idx="4436">
                  <c:v>124.1032</c:v>
                </c:pt>
                <c:pt idx="4437">
                  <c:v>123.9928</c:v>
                </c:pt>
                <c:pt idx="4438">
                  <c:v>124.01179999999999</c:v>
                </c:pt>
                <c:pt idx="4439">
                  <c:v>124.0108</c:v>
                </c:pt>
                <c:pt idx="4440">
                  <c:v>123.98090000000001</c:v>
                </c:pt>
                <c:pt idx="4441">
                  <c:v>123.756</c:v>
                </c:pt>
                <c:pt idx="4442">
                  <c:v>123.6735</c:v>
                </c:pt>
                <c:pt idx="4443">
                  <c:v>123.5802</c:v>
                </c:pt>
                <c:pt idx="4444">
                  <c:v>123.47920000000001</c:v>
                </c:pt>
                <c:pt idx="4445">
                  <c:v>123.36960000000001</c:v>
                </c:pt>
                <c:pt idx="4446">
                  <c:v>123.26139999999999</c:v>
                </c:pt>
                <c:pt idx="4447">
                  <c:v>123.1687</c:v>
                </c:pt>
                <c:pt idx="4448">
                  <c:v>123.1053</c:v>
                </c:pt>
                <c:pt idx="4449">
                  <c:v>123.0896</c:v>
                </c:pt>
                <c:pt idx="4450">
                  <c:v>123.09520000000001</c:v>
                </c:pt>
                <c:pt idx="4451">
                  <c:v>123.14109999999999</c:v>
                </c:pt>
                <c:pt idx="4452">
                  <c:v>123.37820000000001</c:v>
                </c:pt>
                <c:pt idx="4453">
                  <c:v>123.6207</c:v>
                </c:pt>
                <c:pt idx="4454">
                  <c:v>123.68040000000001</c:v>
                </c:pt>
                <c:pt idx="4455">
                  <c:v>123.8687</c:v>
                </c:pt>
                <c:pt idx="4456">
                  <c:v>123.887</c:v>
                </c:pt>
                <c:pt idx="4457">
                  <c:v>123.9158</c:v>
                </c:pt>
                <c:pt idx="4458">
                  <c:v>124.13160000000001</c:v>
                </c:pt>
                <c:pt idx="4459">
                  <c:v>124.0575</c:v>
                </c:pt>
                <c:pt idx="4460">
                  <c:v>124.17529999999999</c:v>
                </c:pt>
                <c:pt idx="4461">
                  <c:v>124.3155</c:v>
                </c:pt>
                <c:pt idx="4462">
                  <c:v>124.44110000000001</c:v>
                </c:pt>
                <c:pt idx="4463">
                  <c:v>124.5247</c:v>
                </c:pt>
                <c:pt idx="4464">
                  <c:v>124.4071</c:v>
                </c:pt>
                <c:pt idx="4465">
                  <c:v>124.429</c:v>
                </c:pt>
                <c:pt idx="4466">
                  <c:v>124.44970000000001</c:v>
                </c:pt>
                <c:pt idx="4467">
                  <c:v>124.45350000000001</c:v>
                </c:pt>
                <c:pt idx="4468">
                  <c:v>124.44070000000001</c:v>
                </c:pt>
                <c:pt idx="4469">
                  <c:v>124.3861</c:v>
                </c:pt>
                <c:pt idx="4470">
                  <c:v>124.1401</c:v>
                </c:pt>
                <c:pt idx="4471">
                  <c:v>124.05110000000001</c:v>
                </c:pt>
                <c:pt idx="4472">
                  <c:v>123.9731</c:v>
                </c:pt>
                <c:pt idx="4473">
                  <c:v>124.068</c:v>
                </c:pt>
                <c:pt idx="4474">
                  <c:v>124.0231</c:v>
                </c:pt>
                <c:pt idx="4475">
                  <c:v>124.01179999999999</c:v>
                </c:pt>
                <c:pt idx="4476">
                  <c:v>124.1829</c:v>
                </c:pt>
                <c:pt idx="4477">
                  <c:v>124.2467</c:v>
                </c:pt>
                <c:pt idx="4478">
                  <c:v>124.3479</c:v>
                </c:pt>
                <c:pt idx="4479">
                  <c:v>124.62439999999999</c:v>
                </c:pt>
                <c:pt idx="4480">
                  <c:v>124.89019999999999</c:v>
                </c:pt>
                <c:pt idx="4481">
                  <c:v>124.9542</c:v>
                </c:pt>
                <c:pt idx="4482">
                  <c:v>124.979</c:v>
                </c:pt>
                <c:pt idx="4483">
                  <c:v>124.9836</c:v>
                </c:pt>
                <c:pt idx="4484">
                  <c:v>124.98650000000001</c:v>
                </c:pt>
                <c:pt idx="4485">
                  <c:v>124.8425</c:v>
                </c:pt>
                <c:pt idx="4486">
                  <c:v>124.8892</c:v>
                </c:pt>
                <c:pt idx="4487">
                  <c:v>124.9653</c:v>
                </c:pt>
                <c:pt idx="4488">
                  <c:v>125.0411</c:v>
                </c:pt>
                <c:pt idx="4489">
                  <c:v>125.0804</c:v>
                </c:pt>
                <c:pt idx="4490">
                  <c:v>125.08159999999999</c:v>
                </c:pt>
                <c:pt idx="4491">
                  <c:v>125.0433</c:v>
                </c:pt>
                <c:pt idx="4492">
                  <c:v>124.9529</c:v>
                </c:pt>
                <c:pt idx="4493">
                  <c:v>124.8419</c:v>
                </c:pt>
                <c:pt idx="4494">
                  <c:v>124.56189999999999</c:v>
                </c:pt>
                <c:pt idx="4495">
                  <c:v>124.26900000000001</c:v>
                </c:pt>
                <c:pt idx="4496">
                  <c:v>124.1189</c:v>
                </c:pt>
                <c:pt idx="4497">
                  <c:v>123.94329999999999</c:v>
                </c:pt>
                <c:pt idx="4498">
                  <c:v>123.7525</c:v>
                </c:pt>
                <c:pt idx="4499">
                  <c:v>123.56399999999999</c:v>
                </c:pt>
                <c:pt idx="4500">
                  <c:v>123.2396</c:v>
                </c:pt>
                <c:pt idx="4501">
                  <c:v>123.10599999999999</c:v>
                </c:pt>
                <c:pt idx="4502">
                  <c:v>123.01949999999999</c:v>
                </c:pt>
                <c:pt idx="4503">
                  <c:v>122.9813</c:v>
                </c:pt>
                <c:pt idx="4504">
                  <c:v>122.97499999999999</c:v>
                </c:pt>
                <c:pt idx="4505">
                  <c:v>122.97490000000001</c:v>
                </c:pt>
                <c:pt idx="4506">
                  <c:v>122.9769</c:v>
                </c:pt>
                <c:pt idx="4507">
                  <c:v>122.97839999999999</c:v>
                </c:pt>
                <c:pt idx="4508">
                  <c:v>122.98090000000001</c:v>
                </c:pt>
                <c:pt idx="4509">
                  <c:v>122.8365</c:v>
                </c:pt>
                <c:pt idx="4510">
                  <c:v>122.7189</c:v>
                </c:pt>
                <c:pt idx="4511">
                  <c:v>122.79340000000001</c:v>
                </c:pt>
                <c:pt idx="4512">
                  <c:v>122.8926</c:v>
                </c:pt>
                <c:pt idx="4513">
                  <c:v>122.98</c:v>
                </c:pt>
                <c:pt idx="4514">
                  <c:v>123.0033</c:v>
                </c:pt>
                <c:pt idx="4515">
                  <c:v>122.9939</c:v>
                </c:pt>
                <c:pt idx="4516">
                  <c:v>122.938</c:v>
                </c:pt>
                <c:pt idx="4517">
                  <c:v>122.8663</c:v>
                </c:pt>
                <c:pt idx="4518">
                  <c:v>122.64319999999999</c:v>
                </c:pt>
                <c:pt idx="4519">
                  <c:v>122.568</c:v>
                </c:pt>
                <c:pt idx="4520">
                  <c:v>122.4628</c:v>
                </c:pt>
                <c:pt idx="4521">
                  <c:v>122.4862</c:v>
                </c:pt>
                <c:pt idx="4522">
                  <c:v>122.3425</c:v>
                </c:pt>
                <c:pt idx="4523">
                  <c:v>122.2045</c:v>
                </c:pt>
                <c:pt idx="4524">
                  <c:v>122.2453</c:v>
                </c:pt>
                <c:pt idx="4525">
                  <c:v>122.15260000000001</c:v>
                </c:pt>
                <c:pt idx="4526">
                  <c:v>122.0744</c:v>
                </c:pt>
                <c:pt idx="4527">
                  <c:v>122.1709</c:v>
                </c:pt>
                <c:pt idx="4528">
                  <c:v>122.2912</c:v>
                </c:pt>
                <c:pt idx="4529">
                  <c:v>122.28149999999999</c:v>
                </c:pt>
                <c:pt idx="4530">
                  <c:v>122.4414</c:v>
                </c:pt>
                <c:pt idx="4531">
                  <c:v>122.47</c:v>
                </c:pt>
                <c:pt idx="4532">
                  <c:v>122.52930000000001</c:v>
                </c:pt>
                <c:pt idx="4533">
                  <c:v>122.6161</c:v>
                </c:pt>
                <c:pt idx="4534">
                  <c:v>122.7166</c:v>
                </c:pt>
                <c:pt idx="4535">
                  <c:v>122.8113</c:v>
                </c:pt>
                <c:pt idx="4536">
                  <c:v>123.0457</c:v>
                </c:pt>
                <c:pt idx="4537">
                  <c:v>123.0949</c:v>
                </c:pt>
                <c:pt idx="4538">
                  <c:v>123.1246</c:v>
                </c:pt>
                <c:pt idx="4539">
                  <c:v>123.1463</c:v>
                </c:pt>
                <c:pt idx="4540">
                  <c:v>123.1628</c:v>
                </c:pt>
                <c:pt idx="4541">
                  <c:v>123.1657</c:v>
                </c:pt>
                <c:pt idx="4542">
                  <c:v>123.158</c:v>
                </c:pt>
                <c:pt idx="4543">
                  <c:v>123.1253</c:v>
                </c:pt>
                <c:pt idx="4544">
                  <c:v>123.08150000000001</c:v>
                </c:pt>
                <c:pt idx="4545">
                  <c:v>123.0459</c:v>
                </c:pt>
                <c:pt idx="4546">
                  <c:v>123.03660000000001</c:v>
                </c:pt>
                <c:pt idx="4547">
                  <c:v>123.0398</c:v>
                </c:pt>
                <c:pt idx="4548">
                  <c:v>123.0658</c:v>
                </c:pt>
                <c:pt idx="4549">
                  <c:v>123.2676</c:v>
                </c:pt>
                <c:pt idx="4550">
                  <c:v>123.3094</c:v>
                </c:pt>
                <c:pt idx="4551">
                  <c:v>123.3409</c:v>
                </c:pt>
                <c:pt idx="4552">
                  <c:v>123.5252</c:v>
                </c:pt>
                <c:pt idx="4553">
                  <c:v>123.5492</c:v>
                </c:pt>
                <c:pt idx="4554">
                  <c:v>123.5716</c:v>
                </c:pt>
                <c:pt idx="4555">
                  <c:v>123.5986</c:v>
                </c:pt>
                <c:pt idx="4556">
                  <c:v>123.6307</c:v>
                </c:pt>
                <c:pt idx="4557">
                  <c:v>123.505</c:v>
                </c:pt>
                <c:pt idx="4558">
                  <c:v>123.54170000000001</c:v>
                </c:pt>
                <c:pt idx="4559">
                  <c:v>123.58750000000001</c:v>
                </c:pt>
                <c:pt idx="4560">
                  <c:v>123.6384</c:v>
                </c:pt>
                <c:pt idx="4561">
                  <c:v>123.68300000000001</c:v>
                </c:pt>
                <c:pt idx="4562">
                  <c:v>123.7034</c:v>
                </c:pt>
                <c:pt idx="4563">
                  <c:v>123.7034</c:v>
                </c:pt>
                <c:pt idx="4564">
                  <c:v>123.6788</c:v>
                </c:pt>
                <c:pt idx="4565">
                  <c:v>123.6109</c:v>
                </c:pt>
                <c:pt idx="4566">
                  <c:v>123.5115</c:v>
                </c:pt>
                <c:pt idx="4567">
                  <c:v>123.3939</c:v>
                </c:pt>
                <c:pt idx="4568">
                  <c:v>123.2741</c:v>
                </c:pt>
                <c:pt idx="4569">
                  <c:v>123.16419999999999</c:v>
                </c:pt>
                <c:pt idx="4570">
                  <c:v>123.0754</c:v>
                </c:pt>
                <c:pt idx="4571">
                  <c:v>123.0244</c:v>
                </c:pt>
                <c:pt idx="4572">
                  <c:v>123.179</c:v>
                </c:pt>
                <c:pt idx="4573">
                  <c:v>123.1949</c:v>
                </c:pt>
                <c:pt idx="4574">
                  <c:v>123.2388</c:v>
                </c:pt>
                <c:pt idx="4575">
                  <c:v>123.45050000000001</c:v>
                </c:pt>
                <c:pt idx="4576">
                  <c:v>123.4996</c:v>
                </c:pt>
                <c:pt idx="4577">
                  <c:v>123.5419</c:v>
                </c:pt>
                <c:pt idx="4578">
                  <c:v>123.7452</c:v>
                </c:pt>
                <c:pt idx="4579">
                  <c:v>123.6285</c:v>
                </c:pt>
                <c:pt idx="4580">
                  <c:v>123.6794</c:v>
                </c:pt>
                <c:pt idx="4581">
                  <c:v>123.7467</c:v>
                </c:pt>
                <c:pt idx="4582">
                  <c:v>123.8203</c:v>
                </c:pt>
                <c:pt idx="4583">
                  <c:v>123.87990000000001</c:v>
                </c:pt>
                <c:pt idx="4584">
                  <c:v>123.72929999999999</c:v>
                </c:pt>
                <c:pt idx="4585">
                  <c:v>123.7137</c:v>
                </c:pt>
                <c:pt idx="4586">
                  <c:v>123.6546</c:v>
                </c:pt>
                <c:pt idx="4587">
                  <c:v>123.41719999999999</c:v>
                </c:pt>
                <c:pt idx="4588">
                  <c:v>123.34910000000001</c:v>
                </c:pt>
                <c:pt idx="4589">
                  <c:v>123.30329999999999</c:v>
                </c:pt>
                <c:pt idx="4590">
                  <c:v>123.1049</c:v>
                </c:pt>
                <c:pt idx="4591">
                  <c:v>123.0562</c:v>
                </c:pt>
                <c:pt idx="4592">
                  <c:v>122.99079999999999</c:v>
                </c:pt>
                <c:pt idx="4593">
                  <c:v>123.0664</c:v>
                </c:pt>
                <c:pt idx="4594">
                  <c:v>122.97450000000001</c:v>
                </c:pt>
                <c:pt idx="4595">
                  <c:v>122.8879</c:v>
                </c:pt>
                <c:pt idx="4596">
                  <c:v>122.9855</c:v>
                </c:pt>
                <c:pt idx="4597">
                  <c:v>122.967</c:v>
                </c:pt>
                <c:pt idx="4598">
                  <c:v>122.9658</c:v>
                </c:pt>
                <c:pt idx="4599">
                  <c:v>122.819</c:v>
                </c:pt>
                <c:pt idx="4600">
                  <c:v>122.9975</c:v>
                </c:pt>
                <c:pt idx="4601">
                  <c:v>123.02030000000001</c:v>
                </c:pt>
                <c:pt idx="4602">
                  <c:v>123.0373</c:v>
                </c:pt>
                <c:pt idx="4603">
                  <c:v>123.0543</c:v>
                </c:pt>
                <c:pt idx="4604">
                  <c:v>123.0718</c:v>
                </c:pt>
                <c:pt idx="4605">
                  <c:v>122.92610000000001</c:v>
                </c:pt>
                <c:pt idx="4606">
                  <c:v>122.9288</c:v>
                </c:pt>
                <c:pt idx="4607">
                  <c:v>122.9284</c:v>
                </c:pt>
                <c:pt idx="4608">
                  <c:v>122.9235</c:v>
                </c:pt>
                <c:pt idx="4609">
                  <c:v>122.9088</c:v>
                </c:pt>
                <c:pt idx="4610">
                  <c:v>122.881</c:v>
                </c:pt>
                <c:pt idx="4611">
                  <c:v>122.8352</c:v>
                </c:pt>
                <c:pt idx="4612">
                  <c:v>122.7722</c:v>
                </c:pt>
                <c:pt idx="4613">
                  <c:v>122.6999</c:v>
                </c:pt>
                <c:pt idx="4614">
                  <c:v>122.6255</c:v>
                </c:pt>
                <c:pt idx="4615">
                  <c:v>122.5487</c:v>
                </c:pt>
                <c:pt idx="4616">
                  <c:v>122.46429999999999</c:v>
                </c:pt>
                <c:pt idx="4617">
                  <c:v>122.3657</c:v>
                </c:pt>
                <c:pt idx="4618">
                  <c:v>122.2508</c:v>
                </c:pt>
                <c:pt idx="4619">
                  <c:v>122.1234</c:v>
                </c:pt>
                <c:pt idx="4620">
                  <c:v>121.9883</c:v>
                </c:pt>
                <c:pt idx="4621">
                  <c:v>121.85120000000001</c:v>
                </c:pt>
                <c:pt idx="4622">
                  <c:v>121.7204</c:v>
                </c:pt>
                <c:pt idx="4623">
                  <c:v>121.7649</c:v>
                </c:pt>
                <c:pt idx="4624">
                  <c:v>121.6789</c:v>
                </c:pt>
                <c:pt idx="4625">
                  <c:v>121.6178</c:v>
                </c:pt>
                <c:pt idx="4626">
                  <c:v>121.58069999999999</c:v>
                </c:pt>
                <c:pt idx="4627">
                  <c:v>121.5608</c:v>
                </c:pt>
                <c:pt idx="4628">
                  <c:v>121.55500000000001</c:v>
                </c:pt>
                <c:pt idx="4629">
                  <c:v>121.3972</c:v>
                </c:pt>
                <c:pt idx="4630">
                  <c:v>121.40300000000001</c:v>
                </c:pt>
                <c:pt idx="4631">
                  <c:v>121.431</c:v>
                </c:pt>
                <c:pt idx="4632">
                  <c:v>121.4764</c:v>
                </c:pt>
                <c:pt idx="4633">
                  <c:v>121.5324</c:v>
                </c:pt>
                <c:pt idx="4634">
                  <c:v>121.58750000000001</c:v>
                </c:pt>
                <c:pt idx="4635">
                  <c:v>121.6354</c:v>
                </c:pt>
                <c:pt idx="4636">
                  <c:v>121.6733</c:v>
                </c:pt>
                <c:pt idx="4637">
                  <c:v>121.7017</c:v>
                </c:pt>
                <c:pt idx="4638">
                  <c:v>121.7205</c:v>
                </c:pt>
                <c:pt idx="4639">
                  <c:v>121.724</c:v>
                </c:pt>
                <c:pt idx="4640">
                  <c:v>121.7206</c:v>
                </c:pt>
                <c:pt idx="4641">
                  <c:v>121.5455</c:v>
                </c:pt>
                <c:pt idx="4642">
                  <c:v>121.4931</c:v>
                </c:pt>
                <c:pt idx="4643">
                  <c:v>121.4205</c:v>
                </c:pt>
                <c:pt idx="4644">
                  <c:v>121.4902</c:v>
                </c:pt>
                <c:pt idx="4645">
                  <c:v>121.3968</c:v>
                </c:pt>
                <c:pt idx="4646">
                  <c:v>121.30159999999999</c:v>
                </c:pt>
                <c:pt idx="4647">
                  <c:v>121.37609999999999</c:v>
                </c:pt>
                <c:pt idx="4648">
                  <c:v>121.3141</c:v>
                </c:pt>
                <c:pt idx="4649">
                  <c:v>121.27760000000001</c:v>
                </c:pt>
                <c:pt idx="4650">
                  <c:v>121.2705</c:v>
                </c:pt>
                <c:pt idx="4651">
                  <c:v>121.27509999999999</c:v>
                </c:pt>
                <c:pt idx="4652">
                  <c:v>121.29559999999999</c:v>
                </c:pt>
                <c:pt idx="4653">
                  <c:v>121.1649</c:v>
                </c:pt>
                <c:pt idx="4654">
                  <c:v>121.1895</c:v>
                </c:pt>
                <c:pt idx="4655">
                  <c:v>121.20910000000001</c:v>
                </c:pt>
                <c:pt idx="4656">
                  <c:v>121.2196</c:v>
                </c:pt>
                <c:pt idx="4657">
                  <c:v>121.2209</c:v>
                </c:pt>
                <c:pt idx="4658">
                  <c:v>121.2192</c:v>
                </c:pt>
                <c:pt idx="4659">
                  <c:v>121.21210000000001</c:v>
                </c:pt>
                <c:pt idx="4660">
                  <c:v>121.2007</c:v>
                </c:pt>
                <c:pt idx="4661">
                  <c:v>121.18819999999999</c:v>
                </c:pt>
                <c:pt idx="4662">
                  <c:v>121.176</c:v>
                </c:pt>
                <c:pt idx="4663">
                  <c:v>121.1623</c:v>
                </c:pt>
                <c:pt idx="4664">
                  <c:v>121.1437</c:v>
                </c:pt>
                <c:pt idx="4665">
                  <c:v>121.1146</c:v>
                </c:pt>
                <c:pt idx="4666">
                  <c:v>121.072</c:v>
                </c:pt>
                <c:pt idx="4667">
                  <c:v>121.01519999999999</c:v>
                </c:pt>
                <c:pt idx="4668">
                  <c:v>120.94799999999999</c:v>
                </c:pt>
                <c:pt idx="4669">
                  <c:v>120.872</c:v>
                </c:pt>
                <c:pt idx="4670">
                  <c:v>120.78919999999999</c:v>
                </c:pt>
                <c:pt idx="4671">
                  <c:v>120.7058</c:v>
                </c:pt>
                <c:pt idx="4672">
                  <c:v>120.78</c:v>
                </c:pt>
                <c:pt idx="4673">
                  <c:v>120.7002</c:v>
                </c:pt>
                <c:pt idx="4674">
                  <c:v>120.61960000000001</c:v>
                </c:pt>
                <c:pt idx="4675">
                  <c:v>120.5442</c:v>
                </c:pt>
                <c:pt idx="4676">
                  <c:v>120.4791</c:v>
                </c:pt>
                <c:pt idx="4677">
                  <c:v>120.42910000000001</c:v>
                </c:pt>
                <c:pt idx="4678">
                  <c:v>120.3964</c:v>
                </c:pt>
                <c:pt idx="4679">
                  <c:v>120.3811</c:v>
                </c:pt>
                <c:pt idx="4680">
                  <c:v>120.3734</c:v>
                </c:pt>
                <c:pt idx="4681">
                  <c:v>120.3627</c:v>
                </c:pt>
                <c:pt idx="4682">
                  <c:v>120.3411</c:v>
                </c:pt>
                <c:pt idx="4683">
                  <c:v>120.30629999999999</c:v>
                </c:pt>
                <c:pt idx="4684">
                  <c:v>120.26519999999999</c:v>
                </c:pt>
                <c:pt idx="4685">
                  <c:v>120.23050000000001</c:v>
                </c:pt>
                <c:pt idx="4686">
                  <c:v>120.2205</c:v>
                </c:pt>
                <c:pt idx="4687">
                  <c:v>120.22069999999999</c:v>
                </c:pt>
                <c:pt idx="4688">
                  <c:v>120.2332</c:v>
                </c:pt>
                <c:pt idx="4689">
                  <c:v>120.4131</c:v>
                </c:pt>
                <c:pt idx="4690">
                  <c:v>120.438</c:v>
                </c:pt>
                <c:pt idx="4691">
                  <c:v>120.4464</c:v>
                </c:pt>
                <c:pt idx="4692">
                  <c:v>120.60380000000001</c:v>
                </c:pt>
                <c:pt idx="4693">
                  <c:v>120.7456</c:v>
                </c:pt>
                <c:pt idx="4694">
                  <c:v>120.6964</c:v>
                </c:pt>
                <c:pt idx="4695">
                  <c:v>120.61660000000001</c:v>
                </c:pt>
                <c:pt idx="4696">
                  <c:v>120.6799</c:v>
                </c:pt>
                <c:pt idx="4697">
                  <c:v>120.5866</c:v>
                </c:pt>
                <c:pt idx="4698">
                  <c:v>120.5001</c:v>
                </c:pt>
                <c:pt idx="4699">
                  <c:v>120.4258</c:v>
                </c:pt>
                <c:pt idx="4700">
                  <c:v>120.3616</c:v>
                </c:pt>
                <c:pt idx="4701">
                  <c:v>120.1494</c:v>
                </c:pt>
                <c:pt idx="4702">
                  <c:v>120.099</c:v>
                </c:pt>
                <c:pt idx="4703">
                  <c:v>120.0592</c:v>
                </c:pt>
                <c:pt idx="4704">
                  <c:v>120.0274</c:v>
                </c:pt>
                <c:pt idx="4705">
                  <c:v>120.00449999999999</c:v>
                </c:pt>
                <c:pt idx="4706">
                  <c:v>119.98990000000001</c:v>
                </c:pt>
                <c:pt idx="4707">
                  <c:v>119.9855</c:v>
                </c:pt>
                <c:pt idx="4708">
                  <c:v>119.9854</c:v>
                </c:pt>
                <c:pt idx="4709">
                  <c:v>119.99079999999999</c:v>
                </c:pt>
                <c:pt idx="4710">
                  <c:v>119.8477</c:v>
                </c:pt>
                <c:pt idx="4711">
                  <c:v>119.8664</c:v>
                </c:pt>
                <c:pt idx="4712">
                  <c:v>119.89</c:v>
                </c:pt>
                <c:pt idx="4713">
                  <c:v>119.9156</c:v>
                </c:pt>
                <c:pt idx="4714">
                  <c:v>119.9401</c:v>
                </c:pt>
                <c:pt idx="4715">
                  <c:v>119.9552</c:v>
                </c:pt>
                <c:pt idx="4716">
                  <c:v>119.95699999999999</c:v>
                </c:pt>
                <c:pt idx="4717">
                  <c:v>119.9477</c:v>
                </c:pt>
                <c:pt idx="4718">
                  <c:v>119.9147</c:v>
                </c:pt>
                <c:pt idx="4719">
                  <c:v>119.86499999999999</c:v>
                </c:pt>
                <c:pt idx="4720">
                  <c:v>119.81310000000001</c:v>
                </c:pt>
                <c:pt idx="4721">
                  <c:v>119.77079999999999</c:v>
                </c:pt>
                <c:pt idx="4722">
                  <c:v>119.745</c:v>
                </c:pt>
                <c:pt idx="4723">
                  <c:v>119.73439999999999</c:v>
                </c:pt>
                <c:pt idx="4724">
                  <c:v>119.7277</c:v>
                </c:pt>
                <c:pt idx="4725">
                  <c:v>119.5577</c:v>
                </c:pt>
                <c:pt idx="4726">
                  <c:v>119.52849999999999</c:v>
                </c:pt>
                <c:pt idx="4727">
                  <c:v>119.4883</c:v>
                </c:pt>
                <c:pt idx="4728">
                  <c:v>119.4423</c:v>
                </c:pt>
                <c:pt idx="4729">
                  <c:v>119.40219999999999</c:v>
                </c:pt>
                <c:pt idx="4730">
                  <c:v>119.3772</c:v>
                </c:pt>
                <c:pt idx="4731">
                  <c:v>119.37309999999999</c:v>
                </c:pt>
                <c:pt idx="4732">
                  <c:v>119.3768</c:v>
                </c:pt>
                <c:pt idx="4733">
                  <c:v>119.3974</c:v>
                </c:pt>
                <c:pt idx="4734">
                  <c:v>119.43470000000001</c:v>
                </c:pt>
                <c:pt idx="4735">
                  <c:v>119.4868</c:v>
                </c:pt>
                <c:pt idx="4736">
                  <c:v>119.554</c:v>
                </c:pt>
                <c:pt idx="4737">
                  <c:v>119.6309</c:v>
                </c:pt>
                <c:pt idx="4738">
                  <c:v>119.7042</c:v>
                </c:pt>
                <c:pt idx="4739">
                  <c:v>119.7608</c:v>
                </c:pt>
                <c:pt idx="4740">
                  <c:v>119.63379999999999</c:v>
                </c:pt>
                <c:pt idx="4741">
                  <c:v>119.4808</c:v>
                </c:pt>
                <c:pt idx="4742">
                  <c:v>119.4757</c:v>
                </c:pt>
                <c:pt idx="4743">
                  <c:v>119.3104</c:v>
                </c:pt>
                <c:pt idx="4744">
                  <c:v>119.44280000000001</c:v>
                </c:pt>
                <c:pt idx="4745">
                  <c:v>119.42189999999999</c:v>
                </c:pt>
                <c:pt idx="4746">
                  <c:v>119.3994</c:v>
                </c:pt>
                <c:pt idx="4747">
                  <c:v>119.3832</c:v>
                </c:pt>
                <c:pt idx="4748">
                  <c:v>119.3783</c:v>
                </c:pt>
                <c:pt idx="4749">
                  <c:v>119.2253</c:v>
                </c:pt>
                <c:pt idx="4750">
                  <c:v>119.23820000000001</c:v>
                </c:pt>
                <c:pt idx="4751">
                  <c:v>119.2664</c:v>
                </c:pt>
                <c:pt idx="4752">
                  <c:v>119.298</c:v>
                </c:pt>
                <c:pt idx="4753">
                  <c:v>119.4787</c:v>
                </c:pt>
                <c:pt idx="4754">
                  <c:v>119.49</c:v>
                </c:pt>
                <c:pt idx="4755">
                  <c:v>119.33450000000001</c:v>
                </c:pt>
                <c:pt idx="4756">
                  <c:v>119.32129999999999</c:v>
                </c:pt>
                <c:pt idx="4757">
                  <c:v>119.29389999999999</c:v>
                </c:pt>
                <c:pt idx="4758">
                  <c:v>119.4104</c:v>
                </c:pt>
                <c:pt idx="4759">
                  <c:v>119.21639999999999</c:v>
                </c:pt>
                <c:pt idx="4760">
                  <c:v>119.1754</c:v>
                </c:pt>
                <c:pt idx="4761">
                  <c:v>119.30719999999999</c:v>
                </c:pt>
                <c:pt idx="4762">
                  <c:v>119.306</c:v>
                </c:pt>
                <c:pt idx="4763">
                  <c:v>119.3069</c:v>
                </c:pt>
                <c:pt idx="4764">
                  <c:v>119.3126</c:v>
                </c:pt>
                <c:pt idx="4765">
                  <c:v>119.3175</c:v>
                </c:pt>
                <c:pt idx="4766">
                  <c:v>119.31789999999999</c:v>
                </c:pt>
                <c:pt idx="4767">
                  <c:v>119.15689999999999</c:v>
                </c:pt>
                <c:pt idx="4768">
                  <c:v>119.1367</c:v>
                </c:pt>
                <c:pt idx="4769">
                  <c:v>119.10169999999999</c:v>
                </c:pt>
                <c:pt idx="4770">
                  <c:v>119.20959999999999</c:v>
                </c:pt>
                <c:pt idx="4771">
                  <c:v>119.15770000000001</c:v>
                </c:pt>
                <c:pt idx="4772">
                  <c:v>119.1014</c:v>
                </c:pt>
                <c:pt idx="4773">
                  <c:v>119.05070000000001</c:v>
                </c:pt>
                <c:pt idx="4774">
                  <c:v>119.0107</c:v>
                </c:pt>
                <c:pt idx="4775">
                  <c:v>118.9841</c:v>
                </c:pt>
                <c:pt idx="4776">
                  <c:v>118.97410000000001</c:v>
                </c:pt>
                <c:pt idx="4777">
                  <c:v>119.1267</c:v>
                </c:pt>
                <c:pt idx="4778">
                  <c:v>119.12779999999999</c:v>
                </c:pt>
                <c:pt idx="4779">
                  <c:v>118.9723</c:v>
                </c:pt>
                <c:pt idx="4780">
                  <c:v>118.806</c:v>
                </c:pt>
                <c:pt idx="4781">
                  <c:v>118.7861</c:v>
                </c:pt>
                <c:pt idx="4782">
                  <c:v>118.7576</c:v>
                </c:pt>
                <c:pt idx="4783">
                  <c:v>118.5654</c:v>
                </c:pt>
                <c:pt idx="4784">
                  <c:v>118.52249999999999</c:v>
                </c:pt>
                <c:pt idx="4785">
                  <c:v>118.32810000000001</c:v>
                </c:pt>
                <c:pt idx="4786">
                  <c:v>118.2854</c:v>
                </c:pt>
                <c:pt idx="4787">
                  <c:v>118.2503</c:v>
                </c:pt>
                <c:pt idx="4788">
                  <c:v>118.0655</c:v>
                </c:pt>
                <c:pt idx="4789">
                  <c:v>117.8814</c:v>
                </c:pt>
                <c:pt idx="4790">
                  <c:v>117.8485</c:v>
                </c:pt>
                <c:pt idx="4791">
                  <c:v>117.81489999999999</c:v>
                </c:pt>
                <c:pt idx="4792">
                  <c:v>117.7796</c:v>
                </c:pt>
                <c:pt idx="4793">
                  <c:v>117.74079999999999</c:v>
                </c:pt>
                <c:pt idx="4794">
                  <c:v>117.6974</c:v>
                </c:pt>
                <c:pt idx="4795">
                  <c:v>117.6524</c:v>
                </c:pt>
                <c:pt idx="4796">
                  <c:v>117.607</c:v>
                </c:pt>
                <c:pt idx="4797">
                  <c:v>117.5651</c:v>
                </c:pt>
                <c:pt idx="4798">
                  <c:v>117.5292</c:v>
                </c:pt>
                <c:pt idx="4799">
                  <c:v>117.5009</c:v>
                </c:pt>
                <c:pt idx="4800">
                  <c:v>117.3395</c:v>
                </c:pt>
                <c:pt idx="4801">
                  <c:v>117.4893</c:v>
                </c:pt>
                <c:pt idx="4802">
                  <c:v>117.50069999999999</c:v>
                </c:pt>
                <c:pt idx="4803">
                  <c:v>117.53189999999999</c:v>
                </c:pt>
                <c:pt idx="4804">
                  <c:v>117.5808</c:v>
                </c:pt>
                <c:pt idx="4805">
                  <c:v>117.6371</c:v>
                </c:pt>
                <c:pt idx="4806">
                  <c:v>117.69</c:v>
                </c:pt>
                <c:pt idx="4807">
                  <c:v>117.7221</c:v>
                </c:pt>
                <c:pt idx="4808">
                  <c:v>117.72709999999999</c:v>
                </c:pt>
                <c:pt idx="4809">
                  <c:v>117.71769999999999</c:v>
                </c:pt>
                <c:pt idx="4810">
                  <c:v>117.6739</c:v>
                </c:pt>
                <c:pt idx="4811">
                  <c:v>117.6031</c:v>
                </c:pt>
                <c:pt idx="4812">
                  <c:v>117.6859</c:v>
                </c:pt>
                <c:pt idx="4813">
                  <c:v>117.79389999999999</c:v>
                </c:pt>
                <c:pt idx="4814">
                  <c:v>117.7817</c:v>
                </c:pt>
                <c:pt idx="4815">
                  <c:v>117.7807</c:v>
                </c:pt>
                <c:pt idx="4816">
                  <c:v>117.7889</c:v>
                </c:pt>
                <c:pt idx="4817">
                  <c:v>117.8027</c:v>
                </c:pt>
                <c:pt idx="4818">
                  <c:v>117.8092</c:v>
                </c:pt>
                <c:pt idx="4819">
                  <c:v>117.8086</c:v>
                </c:pt>
                <c:pt idx="4820">
                  <c:v>117.7957</c:v>
                </c:pt>
                <c:pt idx="4821">
                  <c:v>117.9162</c:v>
                </c:pt>
                <c:pt idx="4822">
                  <c:v>117.87350000000001</c:v>
                </c:pt>
                <c:pt idx="4823">
                  <c:v>117.8223</c:v>
                </c:pt>
                <c:pt idx="4824">
                  <c:v>117.77330000000001</c:v>
                </c:pt>
                <c:pt idx="4825">
                  <c:v>117.73309999999999</c:v>
                </c:pt>
                <c:pt idx="4826">
                  <c:v>117.7176</c:v>
                </c:pt>
                <c:pt idx="4827">
                  <c:v>117.7163</c:v>
                </c:pt>
                <c:pt idx="4828">
                  <c:v>117.72620000000001</c:v>
                </c:pt>
                <c:pt idx="4829">
                  <c:v>117.7589</c:v>
                </c:pt>
                <c:pt idx="4830">
                  <c:v>117.8061</c:v>
                </c:pt>
                <c:pt idx="4831">
                  <c:v>117.8557</c:v>
                </c:pt>
                <c:pt idx="4832">
                  <c:v>117.8978</c:v>
                </c:pt>
                <c:pt idx="4833">
                  <c:v>117.92319999999999</c:v>
                </c:pt>
                <c:pt idx="4834">
                  <c:v>117.92789999999999</c:v>
                </c:pt>
                <c:pt idx="4835">
                  <c:v>117.92619999999999</c:v>
                </c:pt>
                <c:pt idx="4836">
                  <c:v>117.9122</c:v>
                </c:pt>
                <c:pt idx="4837">
                  <c:v>117.88679999999999</c:v>
                </c:pt>
                <c:pt idx="4838">
                  <c:v>117.8567</c:v>
                </c:pt>
                <c:pt idx="4839">
                  <c:v>117.8237</c:v>
                </c:pt>
                <c:pt idx="4840">
                  <c:v>117.9443</c:v>
                </c:pt>
                <c:pt idx="4841">
                  <c:v>117.9164</c:v>
                </c:pt>
                <c:pt idx="4842">
                  <c:v>118.04689999999999</c:v>
                </c:pt>
                <c:pt idx="4843">
                  <c:v>118.0449</c:v>
                </c:pt>
                <c:pt idx="4844">
                  <c:v>118.0462</c:v>
                </c:pt>
                <c:pt idx="4845">
                  <c:v>117.9079</c:v>
                </c:pt>
                <c:pt idx="4846">
                  <c:v>117.9421</c:v>
                </c:pt>
                <c:pt idx="4847">
                  <c:v>117.99460000000001</c:v>
                </c:pt>
                <c:pt idx="4848">
                  <c:v>117.90949999999999</c:v>
                </c:pt>
                <c:pt idx="4849">
                  <c:v>117.9881</c:v>
                </c:pt>
                <c:pt idx="4850">
                  <c:v>118.0753</c:v>
                </c:pt>
                <c:pt idx="4851">
                  <c:v>118.0097</c:v>
                </c:pt>
                <c:pt idx="4852">
                  <c:v>118.0887</c:v>
                </c:pt>
                <c:pt idx="4853">
                  <c:v>118.1609</c:v>
                </c:pt>
                <c:pt idx="4854">
                  <c:v>118.22</c:v>
                </c:pt>
                <c:pt idx="4855">
                  <c:v>118.2645</c:v>
                </c:pt>
                <c:pt idx="4856">
                  <c:v>118.2924</c:v>
                </c:pt>
                <c:pt idx="4857">
                  <c:v>118.3005</c:v>
                </c:pt>
                <c:pt idx="4858">
                  <c:v>118.3019</c:v>
                </c:pt>
                <c:pt idx="4859">
                  <c:v>118.3019</c:v>
                </c:pt>
                <c:pt idx="4860">
                  <c:v>118.30240000000001</c:v>
                </c:pt>
                <c:pt idx="4861">
                  <c:v>118.3073</c:v>
                </c:pt>
                <c:pt idx="4862">
                  <c:v>118.32170000000001</c:v>
                </c:pt>
                <c:pt idx="4863">
                  <c:v>118.49460000000001</c:v>
                </c:pt>
                <c:pt idx="4864">
                  <c:v>118.5146</c:v>
                </c:pt>
                <c:pt idx="4865">
                  <c:v>118.5183</c:v>
                </c:pt>
                <c:pt idx="4866">
                  <c:v>118.66719999999999</c:v>
                </c:pt>
                <c:pt idx="4867">
                  <c:v>118.6433</c:v>
                </c:pt>
                <c:pt idx="4868">
                  <c:v>118.5895</c:v>
                </c:pt>
                <c:pt idx="4869">
                  <c:v>118.36190000000001</c:v>
                </c:pt>
                <c:pt idx="4870">
                  <c:v>118.2814</c:v>
                </c:pt>
                <c:pt idx="4871">
                  <c:v>118.2021</c:v>
                </c:pt>
                <c:pt idx="4872">
                  <c:v>118.1288</c:v>
                </c:pt>
                <c:pt idx="4873">
                  <c:v>118.06950000000001</c:v>
                </c:pt>
                <c:pt idx="4874">
                  <c:v>118.02670000000001</c:v>
                </c:pt>
                <c:pt idx="4875">
                  <c:v>118.0129</c:v>
                </c:pt>
                <c:pt idx="4876">
                  <c:v>118.01139999999999</c:v>
                </c:pt>
                <c:pt idx="4877">
                  <c:v>118.0187</c:v>
                </c:pt>
                <c:pt idx="4878">
                  <c:v>118.04519999999999</c:v>
                </c:pt>
                <c:pt idx="4879">
                  <c:v>118.0866</c:v>
                </c:pt>
                <c:pt idx="4880">
                  <c:v>118.134</c:v>
                </c:pt>
                <c:pt idx="4881">
                  <c:v>118.1799</c:v>
                </c:pt>
                <c:pt idx="4882">
                  <c:v>118.21810000000001</c:v>
                </c:pt>
                <c:pt idx="4883">
                  <c:v>118.24160000000001</c:v>
                </c:pt>
                <c:pt idx="4884">
                  <c:v>118.4</c:v>
                </c:pt>
                <c:pt idx="4885">
                  <c:v>118.55719999999999</c:v>
                </c:pt>
                <c:pt idx="4886">
                  <c:v>118.5518</c:v>
                </c:pt>
                <c:pt idx="4887">
                  <c:v>118.5277</c:v>
                </c:pt>
                <c:pt idx="4888">
                  <c:v>118.6377</c:v>
                </c:pt>
                <c:pt idx="4889">
                  <c:v>118.5736</c:v>
                </c:pt>
                <c:pt idx="4890">
                  <c:v>118.48609999999999</c:v>
                </c:pt>
                <c:pt idx="4891">
                  <c:v>118.3794</c:v>
                </c:pt>
                <c:pt idx="4892">
                  <c:v>118.2638</c:v>
                </c:pt>
                <c:pt idx="4893">
                  <c:v>118.1463</c:v>
                </c:pt>
                <c:pt idx="4894">
                  <c:v>117.88209999999999</c:v>
                </c:pt>
                <c:pt idx="4895">
                  <c:v>117.773</c:v>
                </c:pt>
                <c:pt idx="4896">
                  <c:v>117.6769</c:v>
                </c:pt>
                <c:pt idx="4897">
                  <c:v>117.5866</c:v>
                </c:pt>
                <c:pt idx="4898">
                  <c:v>117.5</c:v>
                </c:pt>
                <c:pt idx="4899">
                  <c:v>117.4178</c:v>
                </c:pt>
                <c:pt idx="4900">
                  <c:v>117.34399999999999</c:v>
                </c:pt>
                <c:pt idx="4901">
                  <c:v>117.2796</c:v>
                </c:pt>
                <c:pt idx="4902">
                  <c:v>117.0744</c:v>
                </c:pt>
                <c:pt idx="4903">
                  <c:v>117.0348</c:v>
                </c:pt>
                <c:pt idx="4904">
                  <c:v>117.0085</c:v>
                </c:pt>
                <c:pt idx="4905">
                  <c:v>116.99</c:v>
                </c:pt>
                <c:pt idx="4906">
                  <c:v>116.9739</c:v>
                </c:pt>
                <c:pt idx="4907">
                  <c:v>116.95780000000001</c:v>
                </c:pt>
                <c:pt idx="4908">
                  <c:v>117.0937</c:v>
                </c:pt>
                <c:pt idx="4909">
                  <c:v>117.0855</c:v>
                </c:pt>
                <c:pt idx="4910">
                  <c:v>117.0827</c:v>
                </c:pt>
                <c:pt idx="4911">
                  <c:v>117.2354</c:v>
                </c:pt>
                <c:pt idx="4912">
                  <c:v>117.2452</c:v>
                </c:pt>
                <c:pt idx="4913">
                  <c:v>117.2567</c:v>
                </c:pt>
                <c:pt idx="4914">
                  <c:v>117.26519999999999</c:v>
                </c:pt>
                <c:pt idx="4915">
                  <c:v>117.2663</c:v>
                </c:pt>
                <c:pt idx="4916">
                  <c:v>117.2615</c:v>
                </c:pt>
                <c:pt idx="4917">
                  <c:v>117.0866</c:v>
                </c:pt>
                <c:pt idx="4918">
                  <c:v>117.0373</c:v>
                </c:pt>
                <c:pt idx="4919">
                  <c:v>116.9748</c:v>
                </c:pt>
                <c:pt idx="4920">
                  <c:v>116.9007</c:v>
                </c:pt>
                <c:pt idx="4921">
                  <c:v>116.6752</c:v>
                </c:pt>
                <c:pt idx="4922">
                  <c:v>116.60339999999999</c:v>
                </c:pt>
                <c:pt idx="4923">
                  <c:v>116.5479</c:v>
                </c:pt>
                <c:pt idx="4924">
                  <c:v>116.35760000000001</c:v>
                </c:pt>
                <c:pt idx="4925">
                  <c:v>116.33669999999999</c:v>
                </c:pt>
                <c:pt idx="4926">
                  <c:v>116.1759</c:v>
                </c:pt>
                <c:pt idx="4927">
                  <c:v>116.1664</c:v>
                </c:pt>
                <c:pt idx="4928">
                  <c:v>116.15309999999999</c:v>
                </c:pt>
                <c:pt idx="4929">
                  <c:v>115.9782</c:v>
                </c:pt>
                <c:pt idx="4930">
                  <c:v>115.93680000000001</c:v>
                </c:pt>
                <c:pt idx="4931">
                  <c:v>115.892</c:v>
                </c:pt>
                <c:pt idx="4932">
                  <c:v>115.857</c:v>
                </c:pt>
                <c:pt idx="4933">
                  <c:v>115.8489</c:v>
                </c:pt>
                <c:pt idx="4934">
                  <c:v>115.8553</c:v>
                </c:pt>
                <c:pt idx="4935">
                  <c:v>115.90479999999999</c:v>
                </c:pt>
                <c:pt idx="4936">
                  <c:v>116.004</c:v>
                </c:pt>
                <c:pt idx="4937">
                  <c:v>116.1357</c:v>
                </c:pt>
                <c:pt idx="4938">
                  <c:v>116.4166</c:v>
                </c:pt>
                <c:pt idx="4939">
                  <c:v>116.5262</c:v>
                </c:pt>
                <c:pt idx="4940">
                  <c:v>116.57559999999999</c:v>
                </c:pt>
                <c:pt idx="4941">
                  <c:v>116.5857</c:v>
                </c:pt>
                <c:pt idx="4942">
                  <c:v>116.581</c:v>
                </c:pt>
                <c:pt idx="4943">
                  <c:v>116.5478</c:v>
                </c:pt>
                <c:pt idx="4944">
                  <c:v>116.48650000000001</c:v>
                </c:pt>
                <c:pt idx="4945">
                  <c:v>116.4128</c:v>
                </c:pt>
                <c:pt idx="4946">
                  <c:v>116.337</c:v>
                </c:pt>
                <c:pt idx="4947">
                  <c:v>116.2668</c:v>
                </c:pt>
                <c:pt idx="4948">
                  <c:v>116.2077</c:v>
                </c:pt>
                <c:pt idx="4949">
                  <c:v>116.1564</c:v>
                </c:pt>
                <c:pt idx="4950">
                  <c:v>116.10850000000001</c:v>
                </c:pt>
                <c:pt idx="4951">
                  <c:v>116.0605</c:v>
                </c:pt>
                <c:pt idx="4952">
                  <c:v>116.01009999999999</c:v>
                </c:pt>
                <c:pt idx="4953">
                  <c:v>115.96429999999999</c:v>
                </c:pt>
                <c:pt idx="4954">
                  <c:v>115.9349</c:v>
                </c:pt>
                <c:pt idx="4955">
                  <c:v>115.92919999999999</c:v>
                </c:pt>
                <c:pt idx="4956">
                  <c:v>115.9346</c:v>
                </c:pt>
                <c:pt idx="4957">
                  <c:v>115.96639999999999</c:v>
                </c:pt>
                <c:pt idx="4958">
                  <c:v>116.0213</c:v>
                </c:pt>
                <c:pt idx="4959">
                  <c:v>116.2381</c:v>
                </c:pt>
                <c:pt idx="4960">
                  <c:v>116.30970000000001</c:v>
                </c:pt>
                <c:pt idx="4961">
                  <c:v>116.37990000000001</c:v>
                </c:pt>
                <c:pt idx="4962">
                  <c:v>116.6056</c:v>
                </c:pt>
                <c:pt idx="4963">
                  <c:v>116.6814</c:v>
                </c:pt>
                <c:pt idx="4964">
                  <c:v>116.7491</c:v>
                </c:pt>
                <c:pt idx="4965">
                  <c:v>116.64700000000001</c:v>
                </c:pt>
                <c:pt idx="4966">
                  <c:v>116.65819999999999</c:v>
                </c:pt>
                <c:pt idx="4967">
                  <c:v>116.6566</c:v>
                </c:pt>
                <c:pt idx="4968">
                  <c:v>116.4756</c:v>
                </c:pt>
                <c:pt idx="4969">
                  <c:v>116.4057</c:v>
                </c:pt>
                <c:pt idx="4970">
                  <c:v>116.31180000000001</c:v>
                </c:pt>
                <c:pt idx="4971">
                  <c:v>116.2085</c:v>
                </c:pt>
                <c:pt idx="4972">
                  <c:v>116.101</c:v>
                </c:pt>
                <c:pt idx="4973">
                  <c:v>115.9935</c:v>
                </c:pt>
                <c:pt idx="4974">
                  <c:v>115.739</c:v>
                </c:pt>
                <c:pt idx="4975">
                  <c:v>115.63330000000001</c:v>
                </c:pt>
                <c:pt idx="4976">
                  <c:v>115.5334</c:v>
                </c:pt>
                <c:pt idx="4977">
                  <c:v>115.4415</c:v>
                </c:pt>
                <c:pt idx="4978">
                  <c:v>115.3665</c:v>
                </c:pt>
                <c:pt idx="4979">
                  <c:v>115.3137</c:v>
                </c:pt>
                <c:pt idx="4980">
                  <c:v>115.2976</c:v>
                </c:pt>
                <c:pt idx="4981">
                  <c:v>115.2958</c:v>
                </c:pt>
                <c:pt idx="4982">
                  <c:v>115.3057</c:v>
                </c:pt>
                <c:pt idx="4983">
                  <c:v>115.48690000000001</c:v>
                </c:pt>
                <c:pt idx="4984">
                  <c:v>115.53060000000001</c:v>
                </c:pt>
                <c:pt idx="4985">
                  <c:v>115.57899999999999</c:v>
                </c:pt>
                <c:pt idx="4986">
                  <c:v>115.62739999999999</c:v>
                </c:pt>
                <c:pt idx="4987">
                  <c:v>115.5214</c:v>
                </c:pt>
                <c:pt idx="4988">
                  <c:v>115.5586</c:v>
                </c:pt>
                <c:pt idx="4989">
                  <c:v>115.59269999999999</c:v>
                </c:pt>
                <c:pt idx="4990">
                  <c:v>115.6236</c:v>
                </c:pt>
                <c:pt idx="4991">
                  <c:v>115.6491</c:v>
                </c:pt>
                <c:pt idx="4992">
                  <c:v>115.6687</c:v>
                </c:pt>
                <c:pt idx="4993">
                  <c:v>115.52509999999999</c:v>
                </c:pt>
                <c:pt idx="4994">
                  <c:v>115.5226</c:v>
                </c:pt>
                <c:pt idx="4995">
                  <c:v>115.5134</c:v>
                </c:pt>
                <c:pt idx="4996">
                  <c:v>115.48050000000001</c:v>
                </c:pt>
                <c:pt idx="4997">
                  <c:v>115.4191</c:v>
                </c:pt>
                <c:pt idx="4998">
                  <c:v>115.3398</c:v>
                </c:pt>
                <c:pt idx="4999">
                  <c:v>115.0993</c:v>
                </c:pt>
                <c:pt idx="5000">
                  <c:v>115.0051</c:v>
                </c:pt>
                <c:pt idx="5001">
                  <c:v>115.0676</c:v>
                </c:pt>
                <c:pt idx="5002">
                  <c:v>115.0003</c:v>
                </c:pt>
                <c:pt idx="5003">
                  <c:v>114.94840000000001</c:v>
                </c:pt>
                <c:pt idx="5004">
                  <c:v>115.0658</c:v>
                </c:pt>
                <c:pt idx="5005">
                  <c:v>115.06059999999999</c:v>
                </c:pt>
                <c:pt idx="5006">
                  <c:v>115.05889999999999</c:v>
                </c:pt>
                <c:pt idx="5007">
                  <c:v>115.20950000000001</c:v>
                </c:pt>
                <c:pt idx="5008">
                  <c:v>115.2178</c:v>
                </c:pt>
                <c:pt idx="5009">
                  <c:v>115.2328</c:v>
                </c:pt>
                <c:pt idx="5010">
                  <c:v>115.4076</c:v>
                </c:pt>
                <c:pt idx="5011">
                  <c:v>115.4442</c:v>
                </c:pt>
                <c:pt idx="5012">
                  <c:v>115.4896</c:v>
                </c:pt>
                <c:pt idx="5013">
                  <c:v>115.3909</c:v>
                </c:pt>
                <c:pt idx="5014">
                  <c:v>115.4378</c:v>
                </c:pt>
                <c:pt idx="5015">
                  <c:v>115.47629999999999</c:v>
                </c:pt>
                <c:pt idx="5016">
                  <c:v>115.48860000000001</c:v>
                </c:pt>
                <c:pt idx="5017">
                  <c:v>115.48990000000001</c:v>
                </c:pt>
                <c:pt idx="5018">
                  <c:v>115.48180000000001</c:v>
                </c:pt>
                <c:pt idx="5019">
                  <c:v>115.45310000000001</c:v>
                </c:pt>
                <c:pt idx="5020">
                  <c:v>115.4059</c:v>
                </c:pt>
                <c:pt idx="5021">
                  <c:v>115.3489</c:v>
                </c:pt>
                <c:pt idx="5022">
                  <c:v>115.28619999999999</c:v>
                </c:pt>
                <c:pt idx="5023">
                  <c:v>115.2236</c:v>
                </c:pt>
                <c:pt idx="5024">
                  <c:v>115.164</c:v>
                </c:pt>
                <c:pt idx="5025">
                  <c:v>115.1142</c:v>
                </c:pt>
                <c:pt idx="5026">
                  <c:v>115.0748</c:v>
                </c:pt>
                <c:pt idx="5027">
                  <c:v>115.0552</c:v>
                </c:pt>
                <c:pt idx="5028">
                  <c:v>115.1977</c:v>
                </c:pt>
                <c:pt idx="5029">
                  <c:v>115.20229999999999</c:v>
                </c:pt>
                <c:pt idx="5030">
                  <c:v>115.2119</c:v>
                </c:pt>
                <c:pt idx="5031">
                  <c:v>115.38639999999999</c:v>
                </c:pt>
                <c:pt idx="5032">
                  <c:v>115.4256</c:v>
                </c:pt>
                <c:pt idx="5033">
                  <c:v>115.47199999999999</c:v>
                </c:pt>
                <c:pt idx="5034">
                  <c:v>115.67740000000001</c:v>
                </c:pt>
                <c:pt idx="5035">
                  <c:v>115.73869999999999</c:v>
                </c:pt>
                <c:pt idx="5036">
                  <c:v>115.8021</c:v>
                </c:pt>
                <c:pt idx="5037">
                  <c:v>115.7135</c:v>
                </c:pt>
                <c:pt idx="5038">
                  <c:v>115.7638</c:v>
                </c:pt>
                <c:pt idx="5039">
                  <c:v>115.8049</c:v>
                </c:pt>
                <c:pt idx="5040">
                  <c:v>115.8198</c:v>
                </c:pt>
                <c:pt idx="5041">
                  <c:v>115.8214</c:v>
                </c:pt>
                <c:pt idx="5042">
                  <c:v>115.8159</c:v>
                </c:pt>
                <c:pt idx="5043">
                  <c:v>115.79340000000001</c:v>
                </c:pt>
                <c:pt idx="5044">
                  <c:v>115.7556</c:v>
                </c:pt>
                <c:pt idx="5045">
                  <c:v>115.7098</c:v>
                </c:pt>
                <c:pt idx="5046">
                  <c:v>115.66459999999999</c:v>
                </c:pt>
                <c:pt idx="5047">
                  <c:v>115.624</c:v>
                </c:pt>
                <c:pt idx="5048">
                  <c:v>115.5898</c:v>
                </c:pt>
                <c:pt idx="5049">
                  <c:v>115.5605</c:v>
                </c:pt>
                <c:pt idx="5050">
                  <c:v>115.5355</c:v>
                </c:pt>
                <c:pt idx="5051">
                  <c:v>115.51260000000001</c:v>
                </c:pt>
                <c:pt idx="5052">
                  <c:v>115.63939999999999</c:v>
                </c:pt>
                <c:pt idx="5053">
                  <c:v>115.62730000000001</c:v>
                </c:pt>
                <c:pt idx="5054">
                  <c:v>115.6211</c:v>
                </c:pt>
                <c:pt idx="5055">
                  <c:v>115.6198</c:v>
                </c:pt>
                <c:pt idx="5056">
                  <c:v>115.6241</c:v>
                </c:pt>
                <c:pt idx="5057">
                  <c:v>115.6395</c:v>
                </c:pt>
                <c:pt idx="5058">
                  <c:v>115.81140000000001</c:v>
                </c:pt>
                <c:pt idx="5059">
                  <c:v>115.68819999999999</c:v>
                </c:pt>
                <c:pt idx="5060">
                  <c:v>115.70650000000001</c:v>
                </c:pt>
                <c:pt idx="5061">
                  <c:v>115.7227</c:v>
                </c:pt>
                <c:pt idx="5062">
                  <c:v>115.5859</c:v>
                </c:pt>
                <c:pt idx="5063">
                  <c:v>115.60120000000001</c:v>
                </c:pt>
                <c:pt idx="5064">
                  <c:v>115.625</c:v>
                </c:pt>
                <c:pt idx="5065">
                  <c:v>115.6576</c:v>
                </c:pt>
                <c:pt idx="5066">
                  <c:v>115.69459999999999</c:v>
                </c:pt>
                <c:pt idx="5067">
                  <c:v>115.5817</c:v>
                </c:pt>
                <c:pt idx="5068">
                  <c:v>115.6074</c:v>
                </c:pt>
                <c:pt idx="5069">
                  <c:v>115.61579999999999</c:v>
                </c:pt>
                <c:pt idx="5070">
                  <c:v>115.6163</c:v>
                </c:pt>
                <c:pt idx="5071">
                  <c:v>115.6092</c:v>
                </c:pt>
                <c:pt idx="5072">
                  <c:v>115.5856</c:v>
                </c:pt>
                <c:pt idx="5073">
                  <c:v>115.5502</c:v>
                </c:pt>
                <c:pt idx="5074">
                  <c:v>115.5106</c:v>
                </c:pt>
                <c:pt idx="5075">
                  <c:v>115.47239999999999</c:v>
                </c:pt>
                <c:pt idx="5076">
                  <c:v>115.5879</c:v>
                </c:pt>
                <c:pt idx="5077">
                  <c:v>115.562</c:v>
                </c:pt>
                <c:pt idx="5078">
                  <c:v>115.535</c:v>
                </c:pt>
                <c:pt idx="5079">
                  <c:v>115.6564</c:v>
                </c:pt>
                <c:pt idx="5080">
                  <c:v>115.6285</c:v>
                </c:pt>
                <c:pt idx="5081">
                  <c:v>115.5939</c:v>
                </c:pt>
                <c:pt idx="5082">
                  <c:v>115.5577</c:v>
                </c:pt>
                <c:pt idx="5083">
                  <c:v>115.5202</c:v>
                </c:pt>
                <c:pt idx="5084">
                  <c:v>115.4832</c:v>
                </c:pt>
                <c:pt idx="5085">
                  <c:v>115.2993</c:v>
                </c:pt>
                <c:pt idx="5086">
                  <c:v>115.2625</c:v>
                </c:pt>
                <c:pt idx="5087">
                  <c:v>115.2321</c:v>
                </c:pt>
                <c:pt idx="5088">
                  <c:v>115.05759999999999</c:v>
                </c:pt>
                <c:pt idx="5089">
                  <c:v>115.0283</c:v>
                </c:pt>
                <c:pt idx="5090">
                  <c:v>115.0086</c:v>
                </c:pt>
                <c:pt idx="5091">
                  <c:v>114.9913</c:v>
                </c:pt>
                <c:pt idx="5092">
                  <c:v>114.9742</c:v>
                </c:pt>
                <c:pt idx="5093">
                  <c:v>114.95310000000001</c:v>
                </c:pt>
                <c:pt idx="5094">
                  <c:v>114.92619999999999</c:v>
                </c:pt>
                <c:pt idx="5095">
                  <c:v>114.893</c:v>
                </c:pt>
                <c:pt idx="5096">
                  <c:v>114.85420000000001</c:v>
                </c:pt>
                <c:pt idx="5097">
                  <c:v>114.8134</c:v>
                </c:pt>
                <c:pt idx="5098">
                  <c:v>114.77460000000001</c:v>
                </c:pt>
                <c:pt idx="5099">
                  <c:v>114.74</c:v>
                </c:pt>
                <c:pt idx="5100">
                  <c:v>114.8596</c:v>
                </c:pt>
                <c:pt idx="5101">
                  <c:v>114.84050000000001</c:v>
                </c:pt>
                <c:pt idx="5102">
                  <c:v>114.8216</c:v>
                </c:pt>
                <c:pt idx="5103">
                  <c:v>114.9515</c:v>
                </c:pt>
                <c:pt idx="5104">
                  <c:v>114.9345</c:v>
                </c:pt>
                <c:pt idx="5105">
                  <c:v>114.9075</c:v>
                </c:pt>
                <c:pt idx="5106">
                  <c:v>114.8704</c:v>
                </c:pt>
                <c:pt idx="5107">
                  <c:v>114.8198</c:v>
                </c:pt>
                <c:pt idx="5108">
                  <c:v>114.7547</c:v>
                </c:pt>
                <c:pt idx="5109">
                  <c:v>114.53019999999999</c:v>
                </c:pt>
                <c:pt idx="5110">
                  <c:v>114.4456</c:v>
                </c:pt>
                <c:pt idx="5111">
                  <c:v>114.3616</c:v>
                </c:pt>
                <c:pt idx="5112">
                  <c:v>114.289</c:v>
                </c:pt>
                <c:pt idx="5113">
                  <c:v>114.2347</c:v>
                </c:pt>
                <c:pt idx="5114">
                  <c:v>114.218</c:v>
                </c:pt>
                <c:pt idx="5115">
                  <c:v>114.0682</c:v>
                </c:pt>
                <c:pt idx="5116">
                  <c:v>114.0707</c:v>
                </c:pt>
                <c:pt idx="5117">
                  <c:v>114.0919</c:v>
                </c:pt>
                <c:pt idx="5118">
                  <c:v>114.1221</c:v>
                </c:pt>
                <c:pt idx="5119">
                  <c:v>114.1502</c:v>
                </c:pt>
                <c:pt idx="5120">
                  <c:v>114.1713</c:v>
                </c:pt>
                <c:pt idx="5121">
                  <c:v>114.1784</c:v>
                </c:pt>
                <c:pt idx="5122">
                  <c:v>114.18049999999999</c:v>
                </c:pt>
                <c:pt idx="5123">
                  <c:v>114.1806</c:v>
                </c:pt>
                <c:pt idx="5124">
                  <c:v>114.3259</c:v>
                </c:pt>
                <c:pt idx="5125">
                  <c:v>114.3253</c:v>
                </c:pt>
                <c:pt idx="5126">
                  <c:v>114.32129999999999</c:v>
                </c:pt>
                <c:pt idx="5127">
                  <c:v>114.32</c:v>
                </c:pt>
                <c:pt idx="5128">
                  <c:v>114.46680000000001</c:v>
                </c:pt>
                <c:pt idx="5129">
                  <c:v>114.47239999999999</c:v>
                </c:pt>
                <c:pt idx="5130">
                  <c:v>114.4816</c:v>
                </c:pt>
                <c:pt idx="5131">
                  <c:v>114.5061</c:v>
                </c:pt>
                <c:pt idx="5132">
                  <c:v>114.54810000000001</c:v>
                </c:pt>
                <c:pt idx="5133">
                  <c:v>114.4584</c:v>
                </c:pt>
                <c:pt idx="5134">
                  <c:v>114.53149999999999</c:v>
                </c:pt>
                <c:pt idx="5135">
                  <c:v>114.6216</c:v>
                </c:pt>
                <c:pt idx="5136">
                  <c:v>114.7201</c:v>
                </c:pt>
                <c:pt idx="5137">
                  <c:v>114.8167</c:v>
                </c:pt>
                <c:pt idx="5138">
                  <c:v>114.9034</c:v>
                </c:pt>
                <c:pt idx="5139">
                  <c:v>114.9748</c:v>
                </c:pt>
                <c:pt idx="5140">
                  <c:v>115.01</c:v>
                </c:pt>
                <c:pt idx="5141">
                  <c:v>115.0188</c:v>
                </c:pt>
                <c:pt idx="5142">
                  <c:v>114.86799999999999</c:v>
                </c:pt>
                <c:pt idx="5143">
                  <c:v>114.8527</c:v>
                </c:pt>
                <c:pt idx="5144">
                  <c:v>114.81619999999999</c:v>
                </c:pt>
                <c:pt idx="5145">
                  <c:v>114.91070000000001</c:v>
                </c:pt>
                <c:pt idx="5146">
                  <c:v>114.8593</c:v>
                </c:pt>
                <c:pt idx="5147">
                  <c:v>114.8117</c:v>
                </c:pt>
                <c:pt idx="5148">
                  <c:v>114.9259</c:v>
                </c:pt>
                <c:pt idx="5149">
                  <c:v>115.06189999999999</c:v>
                </c:pt>
                <c:pt idx="5150">
                  <c:v>115.0585</c:v>
                </c:pt>
                <c:pt idx="5151">
                  <c:v>115.2041</c:v>
                </c:pt>
                <c:pt idx="5152">
                  <c:v>115.2032</c:v>
                </c:pt>
                <c:pt idx="5153">
                  <c:v>115.1923</c:v>
                </c:pt>
                <c:pt idx="5154">
                  <c:v>115.1718</c:v>
                </c:pt>
                <c:pt idx="5155">
                  <c:v>115.1442</c:v>
                </c:pt>
                <c:pt idx="5156">
                  <c:v>115.1142</c:v>
                </c:pt>
                <c:pt idx="5157">
                  <c:v>114.9393</c:v>
                </c:pt>
                <c:pt idx="5158">
                  <c:v>114.9295</c:v>
                </c:pt>
                <c:pt idx="5159">
                  <c:v>114.92910000000001</c:v>
                </c:pt>
                <c:pt idx="5160">
                  <c:v>114.93810000000001</c:v>
                </c:pt>
                <c:pt idx="5161">
                  <c:v>114.8206</c:v>
                </c:pt>
                <c:pt idx="5162">
                  <c:v>114.86960000000001</c:v>
                </c:pt>
                <c:pt idx="5163">
                  <c:v>114.9312</c:v>
                </c:pt>
                <c:pt idx="5164">
                  <c:v>114.9948</c:v>
                </c:pt>
                <c:pt idx="5165">
                  <c:v>115.05029999999999</c:v>
                </c:pt>
                <c:pt idx="5166">
                  <c:v>115.0945</c:v>
                </c:pt>
                <c:pt idx="5167">
                  <c:v>115.1116</c:v>
                </c:pt>
                <c:pt idx="5168">
                  <c:v>115.1155</c:v>
                </c:pt>
                <c:pt idx="5169">
                  <c:v>115.11369999999999</c:v>
                </c:pt>
                <c:pt idx="5170">
                  <c:v>115.0981</c:v>
                </c:pt>
                <c:pt idx="5171">
                  <c:v>115.0607</c:v>
                </c:pt>
                <c:pt idx="5172">
                  <c:v>115.0051</c:v>
                </c:pt>
                <c:pt idx="5173">
                  <c:v>115.0849</c:v>
                </c:pt>
                <c:pt idx="5174">
                  <c:v>115.0124</c:v>
                </c:pt>
                <c:pt idx="5175">
                  <c:v>114.9308</c:v>
                </c:pt>
                <c:pt idx="5176">
                  <c:v>114.8506</c:v>
                </c:pt>
                <c:pt idx="5177">
                  <c:v>114.77460000000001</c:v>
                </c:pt>
                <c:pt idx="5178">
                  <c:v>114.70350000000001</c:v>
                </c:pt>
                <c:pt idx="5179">
                  <c:v>114.4945</c:v>
                </c:pt>
                <c:pt idx="5180">
                  <c:v>114.4395</c:v>
                </c:pt>
                <c:pt idx="5181">
                  <c:v>114.2496</c:v>
                </c:pt>
                <c:pt idx="5182">
                  <c:v>114.2103</c:v>
                </c:pt>
                <c:pt idx="5183">
                  <c:v>114.1768</c:v>
                </c:pt>
                <c:pt idx="5184">
                  <c:v>113.9973</c:v>
                </c:pt>
                <c:pt idx="5185">
                  <c:v>113.9539</c:v>
                </c:pt>
                <c:pt idx="5186">
                  <c:v>113.9113</c:v>
                </c:pt>
                <c:pt idx="5187">
                  <c:v>113.7209</c:v>
                </c:pt>
                <c:pt idx="5188">
                  <c:v>113.6752</c:v>
                </c:pt>
                <c:pt idx="5189">
                  <c:v>113.6533</c:v>
                </c:pt>
                <c:pt idx="5190">
                  <c:v>113.64619999999999</c:v>
                </c:pt>
                <c:pt idx="5191">
                  <c:v>113.6464</c:v>
                </c:pt>
                <c:pt idx="5192">
                  <c:v>113.6571</c:v>
                </c:pt>
                <c:pt idx="5193">
                  <c:v>113.5416</c:v>
                </c:pt>
                <c:pt idx="5194">
                  <c:v>113.578</c:v>
                </c:pt>
                <c:pt idx="5195">
                  <c:v>113.62090000000001</c:v>
                </c:pt>
                <c:pt idx="5196">
                  <c:v>113.8</c:v>
                </c:pt>
                <c:pt idx="5197">
                  <c:v>113.8128</c:v>
                </c:pt>
                <c:pt idx="5198">
                  <c:v>113.815</c:v>
                </c:pt>
                <c:pt idx="5199">
                  <c:v>113.95699999999999</c:v>
                </c:pt>
                <c:pt idx="5200">
                  <c:v>113.9455</c:v>
                </c:pt>
                <c:pt idx="5201">
                  <c:v>113.9169</c:v>
                </c:pt>
                <c:pt idx="5202">
                  <c:v>114.02719999999999</c:v>
                </c:pt>
                <c:pt idx="5203">
                  <c:v>113.9876</c:v>
                </c:pt>
                <c:pt idx="5204">
                  <c:v>113.94110000000001</c:v>
                </c:pt>
                <c:pt idx="5205">
                  <c:v>113.7467</c:v>
                </c:pt>
                <c:pt idx="5206">
                  <c:v>113.6986</c:v>
                </c:pt>
                <c:pt idx="5207">
                  <c:v>113.6593</c:v>
                </c:pt>
                <c:pt idx="5208">
                  <c:v>113.6378</c:v>
                </c:pt>
                <c:pt idx="5209">
                  <c:v>113.6327</c:v>
                </c:pt>
                <c:pt idx="5210">
                  <c:v>113.6343</c:v>
                </c:pt>
                <c:pt idx="5211">
                  <c:v>113.6485</c:v>
                </c:pt>
                <c:pt idx="5212">
                  <c:v>113.6854</c:v>
                </c:pt>
                <c:pt idx="5213">
                  <c:v>113.741</c:v>
                </c:pt>
                <c:pt idx="5214">
                  <c:v>113.80970000000001</c:v>
                </c:pt>
                <c:pt idx="5215">
                  <c:v>113.88079999999999</c:v>
                </c:pt>
                <c:pt idx="5216">
                  <c:v>113.9511</c:v>
                </c:pt>
                <c:pt idx="5217">
                  <c:v>114.017</c:v>
                </c:pt>
                <c:pt idx="5218">
                  <c:v>114.07429999999999</c:v>
                </c:pt>
                <c:pt idx="5219">
                  <c:v>114.1203</c:v>
                </c:pt>
                <c:pt idx="5220">
                  <c:v>114.1417</c:v>
                </c:pt>
                <c:pt idx="5221">
                  <c:v>114.1473</c:v>
                </c:pt>
                <c:pt idx="5222">
                  <c:v>114.1464</c:v>
                </c:pt>
                <c:pt idx="5223">
                  <c:v>114.28189999999999</c:v>
                </c:pt>
                <c:pt idx="5224">
                  <c:v>114.2544</c:v>
                </c:pt>
                <c:pt idx="5225">
                  <c:v>114.2059</c:v>
                </c:pt>
                <c:pt idx="5226">
                  <c:v>114.1455</c:v>
                </c:pt>
                <c:pt idx="5227">
                  <c:v>114.0804</c:v>
                </c:pt>
                <c:pt idx="5228">
                  <c:v>114.0176</c:v>
                </c:pt>
                <c:pt idx="5229">
                  <c:v>113.9607</c:v>
                </c:pt>
                <c:pt idx="5230">
                  <c:v>113.91540000000001</c:v>
                </c:pt>
                <c:pt idx="5231">
                  <c:v>113.879</c:v>
                </c:pt>
                <c:pt idx="5232">
                  <c:v>113.851</c:v>
                </c:pt>
                <c:pt idx="5233">
                  <c:v>113.8295</c:v>
                </c:pt>
                <c:pt idx="5234">
                  <c:v>113.81270000000001</c:v>
                </c:pt>
                <c:pt idx="5235">
                  <c:v>113.79989999999999</c:v>
                </c:pt>
                <c:pt idx="5236">
                  <c:v>113.7949</c:v>
                </c:pt>
                <c:pt idx="5237">
                  <c:v>113.79389999999999</c:v>
                </c:pt>
                <c:pt idx="5238">
                  <c:v>113.64709999999999</c:v>
                </c:pt>
                <c:pt idx="5239">
                  <c:v>113.65389999999999</c:v>
                </c:pt>
                <c:pt idx="5240">
                  <c:v>113.6776</c:v>
                </c:pt>
                <c:pt idx="5241">
                  <c:v>113.7166</c:v>
                </c:pt>
                <c:pt idx="5242">
                  <c:v>113.7677</c:v>
                </c:pt>
                <c:pt idx="5243">
                  <c:v>113.8237</c:v>
                </c:pt>
                <c:pt idx="5244">
                  <c:v>113.87909999999999</c:v>
                </c:pt>
                <c:pt idx="5245">
                  <c:v>113.92959999999999</c:v>
                </c:pt>
                <c:pt idx="5246">
                  <c:v>113.9706</c:v>
                </c:pt>
                <c:pt idx="5247">
                  <c:v>114.1357</c:v>
                </c:pt>
                <c:pt idx="5248">
                  <c:v>114.1448</c:v>
                </c:pt>
                <c:pt idx="5249">
                  <c:v>114.1452</c:v>
                </c:pt>
                <c:pt idx="5250">
                  <c:v>114.28740000000001</c:v>
                </c:pt>
                <c:pt idx="5251">
                  <c:v>114.2743</c:v>
                </c:pt>
                <c:pt idx="5252">
                  <c:v>114.2431</c:v>
                </c:pt>
                <c:pt idx="5253">
                  <c:v>114.056</c:v>
                </c:pt>
                <c:pt idx="5254">
                  <c:v>114.0017</c:v>
                </c:pt>
                <c:pt idx="5255">
                  <c:v>113.95099999999999</c:v>
                </c:pt>
                <c:pt idx="5256">
                  <c:v>113.8993</c:v>
                </c:pt>
                <c:pt idx="5257">
                  <c:v>113.85169999999999</c:v>
                </c:pt>
                <c:pt idx="5258">
                  <c:v>113.8078</c:v>
                </c:pt>
                <c:pt idx="5259">
                  <c:v>113.6255</c:v>
                </c:pt>
                <c:pt idx="5260">
                  <c:v>113.59059999999999</c:v>
                </c:pt>
                <c:pt idx="5261">
                  <c:v>113.5776</c:v>
                </c:pt>
                <c:pt idx="5262">
                  <c:v>113.5728</c:v>
                </c:pt>
                <c:pt idx="5263">
                  <c:v>113.5722</c:v>
                </c:pt>
                <c:pt idx="5264">
                  <c:v>113.5748</c:v>
                </c:pt>
                <c:pt idx="5265">
                  <c:v>113.4417</c:v>
                </c:pt>
                <c:pt idx="5266">
                  <c:v>113.4663</c:v>
                </c:pt>
                <c:pt idx="5267">
                  <c:v>113.512</c:v>
                </c:pt>
                <c:pt idx="5268">
                  <c:v>113.71639999999999</c:v>
                </c:pt>
                <c:pt idx="5269">
                  <c:v>113.7908</c:v>
                </c:pt>
                <c:pt idx="5270">
                  <c:v>113.866</c:v>
                </c:pt>
                <c:pt idx="5271">
                  <c:v>113.9464</c:v>
                </c:pt>
                <c:pt idx="5272">
                  <c:v>114.02290000000001</c:v>
                </c:pt>
                <c:pt idx="5273">
                  <c:v>114.0925</c:v>
                </c:pt>
                <c:pt idx="5274">
                  <c:v>114.2993</c:v>
                </c:pt>
                <c:pt idx="5275">
                  <c:v>114.1979</c:v>
                </c:pt>
                <c:pt idx="5276">
                  <c:v>114.20950000000001</c:v>
                </c:pt>
                <c:pt idx="5277">
                  <c:v>114.21429999999999</c:v>
                </c:pt>
                <c:pt idx="5278">
                  <c:v>114.2133</c:v>
                </c:pt>
                <c:pt idx="5279">
                  <c:v>114.2025</c:v>
                </c:pt>
                <c:pt idx="5280">
                  <c:v>114.1725</c:v>
                </c:pt>
                <c:pt idx="5281">
                  <c:v>114.1251</c:v>
                </c:pt>
                <c:pt idx="5282">
                  <c:v>114.06489999999999</c:v>
                </c:pt>
                <c:pt idx="5283">
                  <c:v>113.8507</c:v>
                </c:pt>
                <c:pt idx="5284">
                  <c:v>113.78060000000001</c:v>
                </c:pt>
                <c:pt idx="5285">
                  <c:v>113.71850000000001</c:v>
                </c:pt>
                <c:pt idx="5286">
                  <c:v>113.6656</c:v>
                </c:pt>
                <c:pt idx="5287">
                  <c:v>113.47629999999999</c:v>
                </c:pt>
                <c:pt idx="5288">
                  <c:v>113.4528</c:v>
                </c:pt>
                <c:pt idx="5289">
                  <c:v>113.446</c:v>
                </c:pt>
                <c:pt idx="5290">
                  <c:v>113.4448</c:v>
                </c:pt>
                <c:pt idx="5291">
                  <c:v>113.4477</c:v>
                </c:pt>
                <c:pt idx="5292">
                  <c:v>113.6074</c:v>
                </c:pt>
                <c:pt idx="5293">
                  <c:v>113.633</c:v>
                </c:pt>
                <c:pt idx="5294">
                  <c:v>113.6613</c:v>
                </c:pt>
                <c:pt idx="5295">
                  <c:v>113.6865</c:v>
                </c:pt>
                <c:pt idx="5296">
                  <c:v>113.8407</c:v>
                </c:pt>
                <c:pt idx="5297">
                  <c:v>113.8472</c:v>
                </c:pt>
                <c:pt idx="5298">
                  <c:v>113.8426</c:v>
                </c:pt>
                <c:pt idx="5299">
                  <c:v>113.8189</c:v>
                </c:pt>
                <c:pt idx="5300">
                  <c:v>113.7711</c:v>
                </c:pt>
                <c:pt idx="5301">
                  <c:v>113.7038</c:v>
                </c:pt>
                <c:pt idx="5302">
                  <c:v>113.6253</c:v>
                </c:pt>
                <c:pt idx="5303">
                  <c:v>113.5391</c:v>
                </c:pt>
                <c:pt idx="5304">
                  <c:v>113.44970000000001</c:v>
                </c:pt>
                <c:pt idx="5305">
                  <c:v>113.3604</c:v>
                </c:pt>
                <c:pt idx="5306">
                  <c:v>113.2717</c:v>
                </c:pt>
                <c:pt idx="5307">
                  <c:v>113.19029999999999</c:v>
                </c:pt>
                <c:pt idx="5308">
                  <c:v>113.1126</c:v>
                </c:pt>
                <c:pt idx="5309">
                  <c:v>113.0449</c:v>
                </c:pt>
                <c:pt idx="5310">
                  <c:v>112.99039999999999</c:v>
                </c:pt>
                <c:pt idx="5311">
                  <c:v>112.9663</c:v>
                </c:pt>
                <c:pt idx="5312">
                  <c:v>112.959</c:v>
                </c:pt>
                <c:pt idx="5313">
                  <c:v>112.9586</c:v>
                </c:pt>
                <c:pt idx="5314">
                  <c:v>112.96599999999999</c:v>
                </c:pt>
                <c:pt idx="5315">
                  <c:v>112.9894</c:v>
                </c:pt>
                <c:pt idx="5316">
                  <c:v>113.1699</c:v>
                </c:pt>
                <c:pt idx="5317">
                  <c:v>113.2201</c:v>
                </c:pt>
                <c:pt idx="5318">
                  <c:v>113.26860000000001</c:v>
                </c:pt>
                <c:pt idx="5319">
                  <c:v>113.4616</c:v>
                </c:pt>
                <c:pt idx="5320">
                  <c:v>113.5042</c:v>
                </c:pt>
                <c:pt idx="5321">
                  <c:v>113.53579999999999</c:v>
                </c:pt>
                <c:pt idx="5322">
                  <c:v>113.5485</c:v>
                </c:pt>
                <c:pt idx="5323">
                  <c:v>113.55200000000001</c:v>
                </c:pt>
                <c:pt idx="5324">
                  <c:v>113.5509</c:v>
                </c:pt>
                <c:pt idx="5325">
                  <c:v>113.3929</c:v>
                </c:pt>
                <c:pt idx="5326">
                  <c:v>113.3644</c:v>
                </c:pt>
                <c:pt idx="5327">
                  <c:v>113.3233</c:v>
                </c:pt>
                <c:pt idx="5328">
                  <c:v>113.2714</c:v>
                </c:pt>
                <c:pt idx="5329">
                  <c:v>113.21429999999999</c:v>
                </c:pt>
                <c:pt idx="5330">
                  <c:v>113.1566</c:v>
                </c:pt>
                <c:pt idx="5331">
                  <c:v>113.10429999999999</c:v>
                </c:pt>
                <c:pt idx="5332">
                  <c:v>112.91249999999999</c:v>
                </c:pt>
                <c:pt idx="5333">
                  <c:v>112.88809999999999</c:v>
                </c:pt>
                <c:pt idx="5334">
                  <c:v>112.88079999999999</c:v>
                </c:pt>
                <c:pt idx="5335">
                  <c:v>112.73699999999999</c:v>
                </c:pt>
                <c:pt idx="5336">
                  <c:v>112.7379</c:v>
                </c:pt>
                <c:pt idx="5337">
                  <c:v>112.7604</c:v>
                </c:pt>
                <c:pt idx="5338">
                  <c:v>112.80159999999999</c:v>
                </c:pt>
                <c:pt idx="5339">
                  <c:v>112.8549</c:v>
                </c:pt>
                <c:pt idx="5340">
                  <c:v>112.9132</c:v>
                </c:pt>
                <c:pt idx="5341">
                  <c:v>113.1127</c:v>
                </c:pt>
                <c:pt idx="5342">
                  <c:v>113.1651</c:v>
                </c:pt>
                <c:pt idx="5343">
                  <c:v>113.1962</c:v>
                </c:pt>
                <c:pt idx="5344">
                  <c:v>113.2071</c:v>
                </c:pt>
                <c:pt idx="5345">
                  <c:v>113.2099</c:v>
                </c:pt>
                <c:pt idx="5346">
                  <c:v>113.3523</c:v>
                </c:pt>
                <c:pt idx="5347">
                  <c:v>113.343</c:v>
                </c:pt>
                <c:pt idx="5348">
                  <c:v>113.31019999999999</c:v>
                </c:pt>
                <c:pt idx="5349">
                  <c:v>113.1144</c:v>
                </c:pt>
                <c:pt idx="5350">
                  <c:v>113.0488</c:v>
                </c:pt>
                <c:pt idx="5351">
                  <c:v>112.98009999999999</c:v>
                </c:pt>
                <c:pt idx="5352">
                  <c:v>112.9106</c:v>
                </c:pt>
                <c:pt idx="5353">
                  <c:v>112.845</c:v>
                </c:pt>
                <c:pt idx="5354">
                  <c:v>112.78870000000001</c:v>
                </c:pt>
                <c:pt idx="5355">
                  <c:v>112.74120000000001</c:v>
                </c:pt>
                <c:pt idx="5356">
                  <c:v>112.71339999999999</c:v>
                </c:pt>
                <c:pt idx="5357">
                  <c:v>112.7032</c:v>
                </c:pt>
                <c:pt idx="5358">
                  <c:v>112.5535</c:v>
                </c:pt>
                <c:pt idx="5359">
                  <c:v>112.5526</c:v>
                </c:pt>
                <c:pt idx="5360">
                  <c:v>112.5587</c:v>
                </c:pt>
                <c:pt idx="5361">
                  <c:v>112.7166</c:v>
                </c:pt>
                <c:pt idx="5362">
                  <c:v>112.74120000000001</c:v>
                </c:pt>
                <c:pt idx="5363">
                  <c:v>112.76179999999999</c:v>
                </c:pt>
                <c:pt idx="5364">
                  <c:v>112.9273</c:v>
                </c:pt>
                <c:pt idx="5365">
                  <c:v>112.9372</c:v>
                </c:pt>
                <c:pt idx="5366">
                  <c:v>112.9393</c:v>
                </c:pt>
                <c:pt idx="5367">
                  <c:v>113.0829</c:v>
                </c:pt>
                <c:pt idx="5368">
                  <c:v>113.0797</c:v>
                </c:pt>
                <c:pt idx="5369">
                  <c:v>113.0599</c:v>
                </c:pt>
                <c:pt idx="5370">
                  <c:v>113.0279</c:v>
                </c:pt>
                <c:pt idx="5371">
                  <c:v>112.985</c:v>
                </c:pt>
                <c:pt idx="5372">
                  <c:v>112.9358</c:v>
                </c:pt>
                <c:pt idx="5373">
                  <c:v>112.7319</c:v>
                </c:pt>
                <c:pt idx="5374">
                  <c:v>112.6692</c:v>
                </c:pt>
                <c:pt idx="5375">
                  <c:v>112.60899999999999</c:v>
                </c:pt>
                <c:pt idx="5376">
                  <c:v>112.5523</c:v>
                </c:pt>
                <c:pt idx="5377">
                  <c:v>112.50279999999999</c:v>
                </c:pt>
                <c:pt idx="5378">
                  <c:v>112.47199999999999</c:v>
                </c:pt>
                <c:pt idx="5379">
                  <c:v>112.462</c:v>
                </c:pt>
                <c:pt idx="5380">
                  <c:v>112.316</c:v>
                </c:pt>
                <c:pt idx="5381">
                  <c:v>112.315</c:v>
                </c:pt>
                <c:pt idx="5382">
                  <c:v>112.3302</c:v>
                </c:pt>
                <c:pt idx="5383">
                  <c:v>112.3592</c:v>
                </c:pt>
                <c:pt idx="5384">
                  <c:v>112.39919999999999</c:v>
                </c:pt>
                <c:pt idx="5385">
                  <c:v>112.4447</c:v>
                </c:pt>
                <c:pt idx="5386">
                  <c:v>112.34739999999999</c:v>
                </c:pt>
                <c:pt idx="5387">
                  <c:v>112.3922</c:v>
                </c:pt>
                <c:pt idx="5388">
                  <c:v>112.5761</c:v>
                </c:pt>
                <c:pt idx="5389">
                  <c:v>112.60899999999999</c:v>
                </c:pt>
                <c:pt idx="5390">
                  <c:v>112.6181</c:v>
                </c:pt>
                <c:pt idx="5391">
                  <c:v>112.6194</c:v>
                </c:pt>
                <c:pt idx="5392">
                  <c:v>112.61490000000001</c:v>
                </c:pt>
                <c:pt idx="5393">
                  <c:v>112.5958</c:v>
                </c:pt>
                <c:pt idx="5394">
                  <c:v>112.70610000000001</c:v>
                </c:pt>
                <c:pt idx="5395">
                  <c:v>112.66249999999999</c:v>
                </c:pt>
                <c:pt idx="5396">
                  <c:v>112.6084</c:v>
                </c:pt>
                <c:pt idx="5397">
                  <c:v>112.40519999999999</c:v>
                </c:pt>
                <c:pt idx="5398">
                  <c:v>112.3425</c:v>
                </c:pt>
                <c:pt idx="5399">
                  <c:v>112.2835</c:v>
                </c:pt>
                <c:pt idx="5400">
                  <c:v>112.2272</c:v>
                </c:pt>
                <c:pt idx="5401">
                  <c:v>112.32340000000001</c:v>
                </c:pt>
                <c:pt idx="5402">
                  <c:v>112.30329999999999</c:v>
                </c:pt>
                <c:pt idx="5403">
                  <c:v>112.29649999999999</c:v>
                </c:pt>
                <c:pt idx="5404">
                  <c:v>112.2968</c:v>
                </c:pt>
                <c:pt idx="5405">
                  <c:v>112.31100000000001</c:v>
                </c:pt>
                <c:pt idx="5406">
                  <c:v>112.20650000000001</c:v>
                </c:pt>
                <c:pt idx="5407">
                  <c:v>112.261</c:v>
                </c:pt>
                <c:pt idx="5408">
                  <c:v>112.32859999999999</c:v>
                </c:pt>
                <c:pt idx="5409">
                  <c:v>112.39879999999999</c:v>
                </c:pt>
                <c:pt idx="5410">
                  <c:v>112.4609</c:v>
                </c:pt>
                <c:pt idx="5411">
                  <c:v>112.512</c:v>
                </c:pt>
                <c:pt idx="5412">
                  <c:v>112.55540000000001</c:v>
                </c:pt>
                <c:pt idx="5413">
                  <c:v>112.5886</c:v>
                </c:pt>
                <c:pt idx="5414">
                  <c:v>112.61539999999999</c:v>
                </c:pt>
                <c:pt idx="5415">
                  <c:v>112.7847</c:v>
                </c:pt>
                <c:pt idx="5416">
                  <c:v>112.80970000000001</c:v>
                </c:pt>
                <c:pt idx="5417">
                  <c:v>112.83029999999999</c:v>
                </c:pt>
                <c:pt idx="5418">
                  <c:v>112.8485</c:v>
                </c:pt>
                <c:pt idx="5419">
                  <c:v>112.8603</c:v>
                </c:pt>
                <c:pt idx="5420">
                  <c:v>112.86239999999999</c:v>
                </c:pt>
                <c:pt idx="5421">
                  <c:v>112.85980000000001</c:v>
                </c:pt>
                <c:pt idx="5422">
                  <c:v>112.8535</c:v>
                </c:pt>
                <c:pt idx="5423">
                  <c:v>112.8386</c:v>
                </c:pt>
                <c:pt idx="5424">
                  <c:v>112.6716</c:v>
                </c:pt>
                <c:pt idx="5425">
                  <c:v>112.64409999999999</c:v>
                </c:pt>
                <c:pt idx="5426">
                  <c:v>112.6215</c:v>
                </c:pt>
                <c:pt idx="5427">
                  <c:v>112.61109999999999</c:v>
                </c:pt>
                <c:pt idx="5428">
                  <c:v>112.6071</c:v>
                </c:pt>
                <c:pt idx="5429">
                  <c:v>112.6066</c:v>
                </c:pt>
                <c:pt idx="5430">
                  <c:v>112.4676</c:v>
                </c:pt>
                <c:pt idx="5431">
                  <c:v>112.4772</c:v>
                </c:pt>
                <c:pt idx="5432">
                  <c:v>112.49460000000001</c:v>
                </c:pt>
                <c:pt idx="5433">
                  <c:v>112.5129</c:v>
                </c:pt>
                <c:pt idx="5434">
                  <c:v>112.52930000000001</c:v>
                </c:pt>
                <c:pt idx="5435">
                  <c:v>112.5428</c:v>
                </c:pt>
                <c:pt idx="5436">
                  <c:v>112.55370000000001</c:v>
                </c:pt>
                <c:pt idx="5437">
                  <c:v>112.56229999999999</c:v>
                </c:pt>
                <c:pt idx="5438">
                  <c:v>112.56870000000001</c:v>
                </c:pt>
                <c:pt idx="5439">
                  <c:v>112.5736</c:v>
                </c:pt>
                <c:pt idx="5440">
                  <c:v>112.7191</c:v>
                </c:pt>
                <c:pt idx="5441">
                  <c:v>112.7244</c:v>
                </c:pt>
                <c:pt idx="5442">
                  <c:v>112.7243</c:v>
                </c:pt>
                <c:pt idx="5443">
                  <c:v>112.72320000000001</c:v>
                </c:pt>
                <c:pt idx="5444">
                  <c:v>112.7182</c:v>
                </c:pt>
                <c:pt idx="5445">
                  <c:v>112.5633</c:v>
                </c:pt>
                <c:pt idx="5446">
                  <c:v>112.53789999999999</c:v>
                </c:pt>
                <c:pt idx="5447">
                  <c:v>112.508</c:v>
                </c:pt>
                <c:pt idx="5448">
                  <c:v>112.47150000000001</c:v>
                </c:pt>
                <c:pt idx="5449">
                  <c:v>112.283</c:v>
                </c:pt>
                <c:pt idx="5450">
                  <c:v>112.2307</c:v>
                </c:pt>
                <c:pt idx="5451">
                  <c:v>112.1773</c:v>
                </c:pt>
                <c:pt idx="5452">
                  <c:v>112.1238</c:v>
                </c:pt>
                <c:pt idx="5453">
                  <c:v>112.0715</c:v>
                </c:pt>
                <c:pt idx="5454">
                  <c:v>112.0196</c:v>
                </c:pt>
                <c:pt idx="5455">
                  <c:v>111.9709</c:v>
                </c:pt>
                <c:pt idx="5456">
                  <c:v>111.9234</c:v>
                </c:pt>
                <c:pt idx="5457">
                  <c:v>111.87949999999999</c:v>
                </c:pt>
                <c:pt idx="5458">
                  <c:v>111.9803</c:v>
                </c:pt>
                <c:pt idx="5459">
                  <c:v>111.9461</c:v>
                </c:pt>
                <c:pt idx="5460">
                  <c:v>112.05459999999999</c:v>
                </c:pt>
                <c:pt idx="5461">
                  <c:v>112.0266</c:v>
                </c:pt>
                <c:pt idx="5462">
                  <c:v>111.9995</c:v>
                </c:pt>
                <c:pt idx="5463">
                  <c:v>112.1217</c:v>
                </c:pt>
                <c:pt idx="5464">
                  <c:v>112.11</c:v>
                </c:pt>
                <c:pt idx="5465">
                  <c:v>112.1001</c:v>
                </c:pt>
                <c:pt idx="5466">
                  <c:v>112.23860000000001</c:v>
                </c:pt>
                <c:pt idx="5467">
                  <c:v>112.2392</c:v>
                </c:pt>
                <c:pt idx="5468">
                  <c:v>112.2373</c:v>
                </c:pt>
                <c:pt idx="5469">
                  <c:v>111.9425</c:v>
                </c:pt>
                <c:pt idx="5470">
                  <c:v>111.93510000000001</c:v>
                </c:pt>
                <c:pt idx="5471">
                  <c:v>111.9251</c:v>
                </c:pt>
                <c:pt idx="5472">
                  <c:v>111.9079</c:v>
                </c:pt>
                <c:pt idx="5473">
                  <c:v>111.7363</c:v>
                </c:pt>
                <c:pt idx="5474">
                  <c:v>111.696</c:v>
                </c:pt>
                <c:pt idx="5475">
                  <c:v>111.64570000000001</c:v>
                </c:pt>
                <c:pt idx="5476">
                  <c:v>111.5802</c:v>
                </c:pt>
                <c:pt idx="5477">
                  <c:v>111.50539999999999</c:v>
                </c:pt>
                <c:pt idx="5478">
                  <c:v>111.2829</c:v>
                </c:pt>
                <c:pt idx="5479">
                  <c:v>111.19110000000001</c:v>
                </c:pt>
                <c:pt idx="5480">
                  <c:v>111.10680000000001</c:v>
                </c:pt>
                <c:pt idx="5481">
                  <c:v>111.0265</c:v>
                </c:pt>
                <c:pt idx="5482">
                  <c:v>110.9571</c:v>
                </c:pt>
                <c:pt idx="5483">
                  <c:v>110.8985</c:v>
                </c:pt>
                <c:pt idx="5484">
                  <c:v>110.85250000000001</c:v>
                </c:pt>
                <c:pt idx="5485">
                  <c:v>110.9744</c:v>
                </c:pt>
                <c:pt idx="5486">
                  <c:v>110.9705</c:v>
                </c:pt>
                <c:pt idx="5487">
                  <c:v>110.9692</c:v>
                </c:pt>
                <c:pt idx="5488">
                  <c:v>110.9727</c:v>
                </c:pt>
                <c:pt idx="5489">
                  <c:v>110.98699999999999</c:v>
                </c:pt>
                <c:pt idx="5490">
                  <c:v>111.15219999999999</c:v>
                </c:pt>
                <c:pt idx="5491">
                  <c:v>111.1878</c:v>
                </c:pt>
                <c:pt idx="5492">
                  <c:v>111.2196</c:v>
                </c:pt>
                <c:pt idx="5493">
                  <c:v>110.9622</c:v>
                </c:pt>
                <c:pt idx="5494">
                  <c:v>110.9768</c:v>
                </c:pt>
                <c:pt idx="5495">
                  <c:v>110.9847</c:v>
                </c:pt>
                <c:pt idx="5496">
                  <c:v>110.9872</c:v>
                </c:pt>
                <c:pt idx="5497">
                  <c:v>110.84480000000001</c:v>
                </c:pt>
                <c:pt idx="5498">
                  <c:v>110.84180000000001</c:v>
                </c:pt>
                <c:pt idx="5499">
                  <c:v>110.8417</c:v>
                </c:pt>
                <c:pt idx="5500">
                  <c:v>110.84269999999999</c:v>
                </c:pt>
                <c:pt idx="5501">
                  <c:v>110.8484</c:v>
                </c:pt>
                <c:pt idx="5502">
                  <c:v>110.72320000000001</c:v>
                </c:pt>
                <c:pt idx="5503">
                  <c:v>110.75830000000001</c:v>
                </c:pt>
                <c:pt idx="5504">
                  <c:v>110.8151</c:v>
                </c:pt>
                <c:pt idx="5505">
                  <c:v>110.8874</c:v>
                </c:pt>
                <c:pt idx="5506">
                  <c:v>110.9716</c:v>
                </c:pt>
                <c:pt idx="5507">
                  <c:v>111.06229999999999</c:v>
                </c:pt>
                <c:pt idx="5508">
                  <c:v>111.2958</c:v>
                </c:pt>
                <c:pt idx="5509">
                  <c:v>111.5213</c:v>
                </c:pt>
                <c:pt idx="5510">
                  <c:v>111.5954</c:v>
                </c:pt>
                <c:pt idx="5511">
                  <c:v>111.79259999999999</c:v>
                </c:pt>
                <c:pt idx="5512">
                  <c:v>111.8335</c:v>
                </c:pt>
                <c:pt idx="5513">
                  <c:v>111.8566</c:v>
                </c:pt>
                <c:pt idx="5514">
                  <c:v>112.0184</c:v>
                </c:pt>
                <c:pt idx="5515">
                  <c:v>112.03319999999999</c:v>
                </c:pt>
                <c:pt idx="5516">
                  <c:v>112.0475</c:v>
                </c:pt>
                <c:pt idx="5517">
                  <c:v>111.9188</c:v>
                </c:pt>
                <c:pt idx="5518">
                  <c:v>111.93040000000001</c:v>
                </c:pt>
                <c:pt idx="5519">
                  <c:v>111.9434</c:v>
                </c:pt>
                <c:pt idx="5520">
                  <c:v>111.95310000000001</c:v>
                </c:pt>
                <c:pt idx="5521">
                  <c:v>111.9584</c:v>
                </c:pt>
                <c:pt idx="5522">
                  <c:v>111.96250000000001</c:v>
                </c:pt>
                <c:pt idx="5523">
                  <c:v>111.9689</c:v>
                </c:pt>
                <c:pt idx="5524">
                  <c:v>111.9816</c:v>
                </c:pt>
                <c:pt idx="5525">
                  <c:v>112.00369999999999</c:v>
                </c:pt>
                <c:pt idx="5526">
                  <c:v>112.0359</c:v>
                </c:pt>
                <c:pt idx="5527">
                  <c:v>112.0758</c:v>
                </c:pt>
                <c:pt idx="5528">
                  <c:v>112.1198</c:v>
                </c:pt>
                <c:pt idx="5529">
                  <c:v>112.1641</c:v>
                </c:pt>
                <c:pt idx="5530">
                  <c:v>112.2046</c:v>
                </c:pt>
                <c:pt idx="5531">
                  <c:v>112.2389</c:v>
                </c:pt>
                <c:pt idx="5532">
                  <c:v>112.41070000000001</c:v>
                </c:pt>
                <c:pt idx="5533">
                  <c:v>112.5834</c:v>
                </c:pt>
                <c:pt idx="5534">
                  <c:v>112.6015</c:v>
                </c:pt>
                <c:pt idx="5535">
                  <c:v>112.7621</c:v>
                </c:pt>
                <c:pt idx="5536">
                  <c:v>112.92</c:v>
                </c:pt>
                <c:pt idx="5537">
                  <c:v>112.9286</c:v>
                </c:pt>
                <c:pt idx="5538">
                  <c:v>112.9301</c:v>
                </c:pt>
                <c:pt idx="5539">
                  <c:v>112.9298</c:v>
                </c:pt>
                <c:pt idx="5540">
                  <c:v>112.925</c:v>
                </c:pt>
                <c:pt idx="5541">
                  <c:v>112.7611</c:v>
                </c:pt>
                <c:pt idx="5542">
                  <c:v>112.7277</c:v>
                </c:pt>
                <c:pt idx="5543">
                  <c:v>112.6823</c:v>
                </c:pt>
                <c:pt idx="5544">
                  <c:v>112.628</c:v>
                </c:pt>
                <c:pt idx="5545">
                  <c:v>112.718</c:v>
                </c:pt>
                <c:pt idx="5546">
                  <c:v>112.66930000000001</c:v>
                </c:pt>
                <c:pt idx="5547">
                  <c:v>112.6464</c:v>
                </c:pt>
                <c:pt idx="5548">
                  <c:v>112.6405</c:v>
                </c:pt>
                <c:pt idx="5549">
                  <c:v>112.64279999999999</c:v>
                </c:pt>
                <c:pt idx="5550">
                  <c:v>112.6649</c:v>
                </c:pt>
                <c:pt idx="5551">
                  <c:v>112.5744</c:v>
                </c:pt>
                <c:pt idx="5552">
                  <c:v>112.6504</c:v>
                </c:pt>
                <c:pt idx="5553">
                  <c:v>112.8946</c:v>
                </c:pt>
                <c:pt idx="5554">
                  <c:v>112.9919</c:v>
                </c:pt>
                <c:pt idx="5555">
                  <c:v>113.08110000000001</c:v>
                </c:pt>
                <c:pt idx="5556">
                  <c:v>113.30249999999999</c:v>
                </c:pt>
                <c:pt idx="5557">
                  <c:v>113.50660000000001</c:v>
                </c:pt>
                <c:pt idx="5558">
                  <c:v>113.55459999999999</c:v>
                </c:pt>
                <c:pt idx="5559">
                  <c:v>113.7253</c:v>
                </c:pt>
                <c:pt idx="5560">
                  <c:v>113.7377</c:v>
                </c:pt>
                <c:pt idx="5561">
                  <c:v>113.7402</c:v>
                </c:pt>
                <c:pt idx="5562">
                  <c:v>113.8886</c:v>
                </c:pt>
                <c:pt idx="5563">
                  <c:v>113.88760000000001</c:v>
                </c:pt>
                <c:pt idx="5564">
                  <c:v>113.8775</c:v>
                </c:pt>
                <c:pt idx="5565">
                  <c:v>113.71420000000001</c:v>
                </c:pt>
                <c:pt idx="5566">
                  <c:v>113.5389</c:v>
                </c:pt>
                <c:pt idx="5567">
                  <c:v>113.5158</c:v>
                </c:pt>
                <c:pt idx="5568">
                  <c:v>113.4965</c:v>
                </c:pt>
                <c:pt idx="5569">
                  <c:v>113.34139999999999</c:v>
                </c:pt>
                <c:pt idx="5570">
                  <c:v>113.3322</c:v>
                </c:pt>
                <c:pt idx="5571">
                  <c:v>113.3313</c:v>
                </c:pt>
                <c:pt idx="5572">
                  <c:v>113.3347</c:v>
                </c:pt>
                <c:pt idx="5573">
                  <c:v>113.3473</c:v>
                </c:pt>
                <c:pt idx="5574">
                  <c:v>113.22</c:v>
                </c:pt>
                <c:pt idx="5575">
                  <c:v>113.2445</c:v>
                </c:pt>
                <c:pt idx="5576">
                  <c:v>113.274</c:v>
                </c:pt>
                <c:pt idx="5577">
                  <c:v>113.3021</c:v>
                </c:pt>
                <c:pt idx="5578">
                  <c:v>113.3271</c:v>
                </c:pt>
                <c:pt idx="5579">
                  <c:v>113.3416</c:v>
                </c:pt>
                <c:pt idx="5580">
                  <c:v>113.4932</c:v>
                </c:pt>
                <c:pt idx="5581">
                  <c:v>113.643</c:v>
                </c:pt>
                <c:pt idx="5582">
                  <c:v>113.6442</c:v>
                </c:pt>
                <c:pt idx="5583">
                  <c:v>113.6348</c:v>
                </c:pt>
                <c:pt idx="5584">
                  <c:v>113.6194</c:v>
                </c:pt>
                <c:pt idx="5585">
                  <c:v>113.6007</c:v>
                </c:pt>
                <c:pt idx="5586">
                  <c:v>113.7256</c:v>
                </c:pt>
                <c:pt idx="5587">
                  <c:v>113.56359999999999</c:v>
                </c:pt>
                <c:pt idx="5588">
                  <c:v>113.538</c:v>
                </c:pt>
                <c:pt idx="5589">
                  <c:v>113.36790000000001</c:v>
                </c:pt>
                <c:pt idx="5590">
                  <c:v>113.1961</c:v>
                </c:pt>
                <c:pt idx="5591">
                  <c:v>113.1602</c:v>
                </c:pt>
                <c:pt idx="5592">
                  <c:v>113.12690000000001</c:v>
                </c:pt>
                <c:pt idx="5593">
                  <c:v>112.9442</c:v>
                </c:pt>
                <c:pt idx="5594">
                  <c:v>112.90430000000001</c:v>
                </c:pt>
                <c:pt idx="5595">
                  <c:v>112.87050000000001</c:v>
                </c:pt>
                <c:pt idx="5596">
                  <c:v>112.8396</c:v>
                </c:pt>
                <c:pt idx="5597">
                  <c:v>112.8265</c:v>
                </c:pt>
                <c:pt idx="5598">
                  <c:v>112.6771</c:v>
                </c:pt>
                <c:pt idx="5599">
                  <c:v>112.6728</c:v>
                </c:pt>
                <c:pt idx="5600">
                  <c:v>112.6773</c:v>
                </c:pt>
                <c:pt idx="5601">
                  <c:v>112.54640000000001</c:v>
                </c:pt>
                <c:pt idx="5602">
                  <c:v>112.571</c:v>
                </c:pt>
                <c:pt idx="5603">
                  <c:v>112.6037</c:v>
                </c:pt>
                <c:pt idx="5604">
                  <c:v>112.7833</c:v>
                </c:pt>
                <c:pt idx="5605">
                  <c:v>112.81699999999999</c:v>
                </c:pt>
                <c:pt idx="5606">
                  <c:v>112.8394</c:v>
                </c:pt>
                <c:pt idx="5607">
                  <c:v>112.8494</c:v>
                </c:pt>
                <c:pt idx="5608">
                  <c:v>112.85299999999999</c:v>
                </c:pt>
                <c:pt idx="5609">
                  <c:v>112.8536</c:v>
                </c:pt>
                <c:pt idx="5610">
                  <c:v>112.8514</c:v>
                </c:pt>
                <c:pt idx="5611">
                  <c:v>112.8434</c:v>
                </c:pt>
                <c:pt idx="5612">
                  <c:v>112.82850000000001</c:v>
                </c:pt>
                <c:pt idx="5613">
                  <c:v>112.6621</c:v>
                </c:pt>
                <c:pt idx="5614">
                  <c:v>112.63630000000001</c:v>
                </c:pt>
                <c:pt idx="5615">
                  <c:v>112.6121</c:v>
                </c:pt>
                <c:pt idx="5616">
                  <c:v>112.5866</c:v>
                </c:pt>
                <c:pt idx="5617">
                  <c:v>112.5596</c:v>
                </c:pt>
                <c:pt idx="5618">
                  <c:v>112.53279999999999</c:v>
                </c:pt>
                <c:pt idx="5619">
                  <c:v>112.5025</c:v>
                </c:pt>
                <c:pt idx="5620">
                  <c:v>112.32640000000001</c:v>
                </c:pt>
                <c:pt idx="5621">
                  <c:v>112.27979999999999</c:v>
                </c:pt>
                <c:pt idx="5622">
                  <c:v>112.23009999999999</c:v>
                </c:pt>
                <c:pt idx="5623">
                  <c:v>112.1707</c:v>
                </c:pt>
                <c:pt idx="5624">
                  <c:v>112.1032</c:v>
                </c:pt>
                <c:pt idx="5625">
                  <c:v>112.02930000000001</c:v>
                </c:pt>
                <c:pt idx="5626">
                  <c:v>111.95610000000001</c:v>
                </c:pt>
                <c:pt idx="5627">
                  <c:v>111.889</c:v>
                </c:pt>
                <c:pt idx="5628">
                  <c:v>111.98269999999999</c:v>
                </c:pt>
                <c:pt idx="5629">
                  <c:v>111.9648</c:v>
                </c:pt>
                <c:pt idx="5630">
                  <c:v>111.9573</c:v>
                </c:pt>
                <c:pt idx="5631">
                  <c:v>112.1011</c:v>
                </c:pt>
                <c:pt idx="5632">
                  <c:v>112.1114</c:v>
                </c:pt>
                <c:pt idx="5633">
                  <c:v>112.1305</c:v>
                </c:pt>
                <c:pt idx="5634">
                  <c:v>112.30200000000001</c:v>
                </c:pt>
                <c:pt idx="5635">
                  <c:v>112.334</c:v>
                </c:pt>
                <c:pt idx="5636">
                  <c:v>112.3584</c:v>
                </c:pt>
                <c:pt idx="5637">
                  <c:v>112.2295</c:v>
                </c:pt>
                <c:pt idx="5638">
                  <c:v>112.2329</c:v>
                </c:pt>
                <c:pt idx="5639">
                  <c:v>112.23609999999999</c:v>
                </c:pt>
                <c:pt idx="5640">
                  <c:v>112.23739999999999</c:v>
                </c:pt>
                <c:pt idx="5641">
                  <c:v>112.2379</c:v>
                </c:pt>
                <c:pt idx="5642">
                  <c:v>112.238</c:v>
                </c:pt>
                <c:pt idx="5643">
                  <c:v>112.238</c:v>
                </c:pt>
                <c:pt idx="5644">
                  <c:v>112.23739999999999</c:v>
                </c:pt>
                <c:pt idx="5645">
                  <c:v>112.236</c:v>
                </c:pt>
                <c:pt idx="5646">
                  <c:v>112.2337</c:v>
                </c:pt>
                <c:pt idx="5647">
                  <c:v>112.2306</c:v>
                </c:pt>
                <c:pt idx="5648">
                  <c:v>112.2264</c:v>
                </c:pt>
                <c:pt idx="5649">
                  <c:v>112.3663</c:v>
                </c:pt>
                <c:pt idx="5650">
                  <c:v>112.35680000000001</c:v>
                </c:pt>
                <c:pt idx="5651">
                  <c:v>112.3386</c:v>
                </c:pt>
                <c:pt idx="5652">
                  <c:v>112.4558</c:v>
                </c:pt>
                <c:pt idx="5653">
                  <c:v>112.56270000000001</c:v>
                </c:pt>
                <c:pt idx="5654">
                  <c:v>112.51179999999999</c:v>
                </c:pt>
                <c:pt idx="5655">
                  <c:v>112.59529999999999</c:v>
                </c:pt>
                <c:pt idx="5656">
                  <c:v>112.5299</c:v>
                </c:pt>
                <c:pt idx="5657">
                  <c:v>112.4619</c:v>
                </c:pt>
                <c:pt idx="5658">
                  <c:v>112.40130000000001</c:v>
                </c:pt>
                <c:pt idx="5659">
                  <c:v>112.22539999999999</c:v>
                </c:pt>
                <c:pt idx="5660">
                  <c:v>112.2099</c:v>
                </c:pt>
                <c:pt idx="5661">
                  <c:v>112.20820000000001</c:v>
                </c:pt>
                <c:pt idx="5662">
                  <c:v>112.2153</c:v>
                </c:pt>
                <c:pt idx="5663">
                  <c:v>112.2422</c:v>
                </c:pt>
                <c:pt idx="5664">
                  <c:v>112.2864</c:v>
                </c:pt>
                <c:pt idx="5665">
                  <c:v>112.19580000000001</c:v>
                </c:pt>
                <c:pt idx="5666">
                  <c:v>112.2441</c:v>
                </c:pt>
                <c:pt idx="5667">
                  <c:v>112.1469</c:v>
                </c:pt>
                <c:pt idx="5668">
                  <c:v>112.3168</c:v>
                </c:pt>
                <c:pt idx="5669">
                  <c:v>112.33450000000001</c:v>
                </c:pt>
                <c:pt idx="5670">
                  <c:v>112.1921</c:v>
                </c:pt>
                <c:pt idx="5671">
                  <c:v>112.19029999999999</c:v>
                </c:pt>
                <c:pt idx="5672">
                  <c:v>112.18640000000001</c:v>
                </c:pt>
                <c:pt idx="5673">
                  <c:v>112.1711</c:v>
                </c:pt>
                <c:pt idx="5674">
                  <c:v>112.1416</c:v>
                </c:pt>
                <c:pt idx="5675">
                  <c:v>112.0968</c:v>
                </c:pt>
                <c:pt idx="5676">
                  <c:v>112.0423</c:v>
                </c:pt>
                <c:pt idx="5677">
                  <c:v>112.12649999999999</c:v>
                </c:pt>
                <c:pt idx="5678">
                  <c:v>112.0699</c:v>
                </c:pt>
                <c:pt idx="5679">
                  <c:v>112.0133</c:v>
                </c:pt>
                <c:pt idx="5680">
                  <c:v>112.1187</c:v>
                </c:pt>
                <c:pt idx="5681">
                  <c:v>112.1092</c:v>
                </c:pt>
                <c:pt idx="5682">
                  <c:v>112.10550000000001</c:v>
                </c:pt>
                <c:pt idx="5683">
                  <c:v>111.9641</c:v>
                </c:pt>
                <c:pt idx="5684">
                  <c:v>111.97750000000001</c:v>
                </c:pt>
                <c:pt idx="5685">
                  <c:v>112.0123</c:v>
                </c:pt>
                <c:pt idx="5686">
                  <c:v>111.91459999999999</c:v>
                </c:pt>
                <c:pt idx="5687">
                  <c:v>111.9646</c:v>
                </c:pt>
                <c:pt idx="5688">
                  <c:v>112.0141</c:v>
                </c:pt>
                <c:pt idx="5689">
                  <c:v>112.06010000000001</c:v>
                </c:pt>
                <c:pt idx="5690">
                  <c:v>112.0989</c:v>
                </c:pt>
                <c:pt idx="5691">
                  <c:v>112.1302</c:v>
                </c:pt>
                <c:pt idx="5692">
                  <c:v>112.0086</c:v>
                </c:pt>
                <c:pt idx="5693">
                  <c:v>112.0226</c:v>
                </c:pt>
                <c:pt idx="5694">
                  <c:v>111.8892</c:v>
                </c:pt>
                <c:pt idx="5695">
                  <c:v>112.0365</c:v>
                </c:pt>
                <c:pt idx="5696">
                  <c:v>112.0476</c:v>
                </c:pt>
                <c:pt idx="5697">
                  <c:v>112.05710000000001</c:v>
                </c:pt>
                <c:pt idx="5698">
                  <c:v>112.07040000000001</c:v>
                </c:pt>
                <c:pt idx="5699">
                  <c:v>112.0879</c:v>
                </c:pt>
                <c:pt idx="5700">
                  <c:v>112.2544</c:v>
                </c:pt>
                <c:pt idx="5701">
                  <c:v>112.2754</c:v>
                </c:pt>
                <c:pt idx="5702">
                  <c:v>112.29349999999999</c:v>
                </c:pt>
                <c:pt idx="5703">
                  <c:v>112.45489999999999</c:v>
                </c:pt>
                <c:pt idx="5704">
                  <c:v>112.4693</c:v>
                </c:pt>
                <c:pt idx="5705">
                  <c:v>112.4825</c:v>
                </c:pt>
                <c:pt idx="5706">
                  <c:v>112.4984</c:v>
                </c:pt>
                <c:pt idx="5707">
                  <c:v>112.5193</c:v>
                </c:pt>
                <c:pt idx="5708">
                  <c:v>112.5446</c:v>
                </c:pt>
                <c:pt idx="5709">
                  <c:v>112.42749999999999</c:v>
                </c:pt>
                <c:pt idx="5710">
                  <c:v>112.4474</c:v>
                </c:pt>
                <c:pt idx="5711">
                  <c:v>112.4667</c:v>
                </c:pt>
                <c:pt idx="5712">
                  <c:v>112.33410000000001</c:v>
                </c:pt>
                <c:pt idx="5713">
                  <c:v>112.3347</c:v>
                </c:pt>
                <c:pt idx="5714">
                  <c:v>112.3373</c:v>
                </c:pt>
                <c:pt idx="5715">
                  <c:v>112.3394</c:v>
                </c:pt>
                <c:pt idx="5716">
                  <c:v>112.3447</c:v>
                </c:pt>
                <c:pt idx="5717">
                  <c:v>112.35760000000001</c:v>
                </c:pt>
                <c:pt idx="5718">
                  <c:v>112.2358</c:v>
                </c:pt>
                <c:pt idx="5719">
                  <c:v>112.25830000000001</c:v>
                </c:pt>
                <c:pt idx="5720">
                  <c:v>112.2906</c:v>
                </c:pt>
                <c:pt idx="5721">
                  <c:v>112.3262</c:v>
                </c:pt>
                <c:pt idx="5722">
                  <c:v>112.50839999999999</c:v>
                </c:pt>
                <c:pt idx="5723">
                  <c:v>112.5528</c:v>
                </c:pt>
                <c:pt idx="5724">
                  <c:v>112.5973</c:v>
                </c:pt>
                <c:pt idx="5725">
                  <c:v>112.7894</c:v>
                </c:pt>
                <c:pt idx="5726">
                  <c:v>112.8493</c:v>
                </c:pt>
                <c:pt idx="5727">
                  <c:v>112.9081</c:v>
                </c:pt>
                <c:pt idx="5728">
                  <c:v>112.96729999999999</c:v>
                </c:pt>
                <c:pt idx="5729">
                  <c:v>113.0236</c:v>
                </c:pt>
                <c:pt idx="5730">
                  <c:v>113.2192</c:v>
                </c:pt>
                <c:pt idx="5731">
                  <c:v>113.1096</c:v>
                </c:pt>
                <c:pt idx="5732">
                  <c:v>113.1204</c:v>
                </c:pt>
                <c:pt idx="5733">
                  <c:v>112.9773</c:v>
                </c:pt>
                <c:pt idx="5734">
                  <c:v>112.9726</c:v>
                </c:pt>
                <c:pt idx="5735">
                  <c:v>112.961</c:v>
                </c:pt>
                <c:pt idx="5736">
                  <c:v>112.93819999999999</c:v>
                </c:pt>
                <c:pt idx="5737">
                  <c:v>112.9092</c:v>
                </c:pt>
                <c:pt idx="5738">
                  <c:v>112.8797</c:v>
                </c:pt>
                <c:pt idx="5739">
                  <c:v>112.8523</c:v>
                </c:pt>
                <c:pt idx="5740">
                  <c:v>112.83920000000001</c:v>
                </c:pt>
                <c:pt idx="5741">
                  <c:v>112.834</c:v>
                </c:pt>
                <c:pt idx="5742">
                  <c:v>112.8321</c:v>
                </c:pt>
                <c:pt idx="5743">
                  <c:v>112.83199999999999</c:v>
                </c:pt>
                <c:pt idx="5744">
                  <c:v>112.83540000000001</c:v>
                </c:pt>
                <c:pt idx="5745">
                  <c:v>112.8432</c:v>
                </c:pt>
                <c:pt idx="5746">
                  <c:v>113.0022</c:v>
                </c:pt>
                <c:pt idx="5747">
                  <c:v>113.01730000000001</c:v>
                </c:pt>
                <c:pt idx="5748">
                  <c:v>113.0325</c:v>
                </c:pt>
                <c:pt idx="5749">
                  <c:v>113.1947</c:v>
                </c:pt>
                <c:pt idx="5750">
                  <c:v>113.21559999999999</c:v>
                </c:pt>
                <c:pt idx="5751">
                  <c:v>113.2316</c:v>
                </c:pt>
                <c:pt idx="5752">
                  <c:v>113.2461</c:v>
                </c:pt>
                <c:pt idx="5753">
                  <c:v>113.2585</c:v>
                </c:pt>
                <c:pt idx="5754">
                  <c:v>113.26949999999999</c:v>
                </c:pt>
                <c:pt idx="5755">
                  <c:v>113.27979999999999</c:v>
                </c:pt>
                <c:pt idx="5756">
                  <c:v>113.291</c:v>
                </c:pt>
                <c:pt idx="5757">
                  <c:v>113.1581</c:v>
                </c:pt>
                <c:pt idx="5758">
                  <c:v>113.31610000000001</c:v>
                </c:pt>
                <c:pt idx="5759">
                  <c:v>113.3441</c:v>
                </c:pt>
                <c:pt idx="5760">
                  <c:v>113.22069999999999</c:v>
                </c:pt>
                <c:pt idx="5761">
                  <c:v>113.24169999999999</c:v>
                </c:pt>
                <c:pt idx="5762">
                  <c:v>113.262</c:v>
                </c:pt>
                <c:pt idx="5763">
                  <c:v>113.1223</c:v>
                </c:pt>
                <c:pt idx="5764">
                  <c:v>113.1224</c:v>
                </c:pt>
                <c:pt idx="5765">
                  <c:v>113.1211</c:v>
                </c:pt>
                <c:pt idx="5766">
                  <c:v>113.1142</c:v>
                </c:pt>
                <c:pt idx="5767">
                  <c:v>112.95229999999999</c:v>
                </c:pt>
                <c:pt idx="5768">
                  <c:v>112.923</c:v>
                </c:pt>
                <c:pt idx="5769">
                  <c:v>112.89360000000001</c:v>
                </c:pt>
                <c:pt idx="5770">
                  <c:v>112.86320000000001</c:v>
                </c:pt>
                <c:pt idx="5771">
                  <c:v>112.83540000000001</c:v>
                </c:pt>
                <c:pt idx="5772">
                  <c:v>112.8116</c:v>
                </c:pt>
                <c:pt idx="5773">
                  <c:v>112.79219999999999</c:v>
                </c:pt>
                <c:pt idx="5774">
                  <c:v>112.77549999999999</c:v>
                </c:pt>
                <c:pt idx="5775">
                  <c:v>112.9054</c:v>
                </c:pt>
                <c:pt idx="5776">
                  <c:v>112.898</c:v>
                </c:pt>
                <c:pt idx="5777">
                  <c:v>112.8879</c:v>
                </c:pt>
                <c:pt idx="5778">
                  <c:v>112.87869999999999</c:v>
                </c:pt>
                <c:pt idx="5779">
                  <c:v>112.8687</c:v>
                </c:pt>
                <c:pt idx="5780">
                  <c:v>112.85599999999999</c:v>
                </c:pt>
                <c:pt idx="5781">
                  <c:v>112.8355</c:v>
                </c:pt>
                <c:pt idx="5782">
                  <c:v>112.9473</c:v>
                </c:pt>
                <c:pt idx="5783">
                  <c:v>112.8967</c:v>
                </c:pt>
                <c:pt idx="5784">
                  <c:v>112.66849999999999</c:v>
                </c:pt>
                <c:pt idx="5785">
                  <c:v>112.5568</c:v>
                </c:pt>
                <c:pt idx="5786">
                  <c:v>112.41800000000001</c:v>
                </c:pt>
                <c:pt idx="5787">
                  <c:v>112.245</c:v>
                </c:pt>
                <c:pt idx="5788">
                  <c:v>112.044</c:v>
                </c:pt>
                <c:pt idx="5789">
                  <c:v>111.82550000000001</c:v>
                </c:pt>
                <c:pt idx="5790">
                  <c:v>111.5956</c:v>
                </c:pt>
                <c:pt idx="5791">
                  <c:v>111.3596</c:v>
                </c:pt>
                <c:pt idx="5792">
                  <c:v>111.11199999999999</c:v>
                </c:pt>
                <c:pt idx="5793">
                  <c:v>110.726</c:v>
                </c:pt>
                <c:pt idx="5794">
                  <c:v>110.4637</c:v>
                </c:pt>
                <c:pt idx="5795">
                  <c:v>110.2054</c:v>
                </c:pt>
                <c:pt idx="5796">
                  <c:v>110.08329999999999</c:v>
                </c:pt>
                <c:pt idx="5797">
                  <c:v>109.8184</c:v>
                </c:pt>
                <c:pt idx="5798">
                  <c:v>109.54219999999999</c:v>
                </c:pt>
                <c:pt idx="5799">
                  <c:v>109.2745</c:v>
                </c:pt>
                <c:pt idx="5800">
                  <c:v>109.14700000000001</c:v>
                </c:pt>
                <c:pt idx="5801">
                  <c:v>108.8921</c:v>
                </c:pt>
                <c:pt idx="5802">
                  <c:v>108.6388</c:v>
                </c:pt>
                <c:pt idx="5803">
                  <c:v>108.40009999999999</c:v>
                </c:pt>
                <c:pt idx="5804">
                  <c:v>108.17870000000001</c:v>
                </c:pt>
                <c:pt idx="5805">
                  <c:v>107.82510000000001</c:v>
                </c:pt>
                <c:pt idx="5806">
                  <c:v>107.6198</c:v>
                </c:pt>
                <c:pt idx="5807">
                  <c:v>107.4336</c:v>
                </c:pt>
                <c:pt idx="5808">
                  <c:v>107.26220000000001</c:v>
                </c:pt>
                <c:pt idx="5809">
                  <c:v>107.1053</c:v>
                </c:pt>
                <c:pt idx="5810">
                  <c:v>106.9752</c:v>
                </c:pt>
                <c:pt idx="5811">
                  <c:v>106.87130000000001</c:v>
                </c:pt>
                <c:pt idx="5812">
                  <c:v>106.8214</c:v>
                </c:pt>
                <c:pt idx="5813">
                  <c:v>106.8018</c:v>
                </c:pt>
                <c:pt idx="5814">
                  <c:v>106.79689999999999</c:v>
                </c:pt>
                <c:pt idx="5815">
                  <c:v>106.66459999999999</c:v>
                </c:pt>
                <c:pt idx="5816">
                  <c:v>106.6875</c:v>
                </c:pt>
                <c:pt idx="5817">
                  <c:v>106.75369999999999</c:v>
                </c:pt>
                <c:pt idx="5818">
                  <c:v>106.8578</c:v>
                </c:pt>
                <c:pt idx="5819">
                  <c:v>106.997</c:v>
                </c:pt>
                <c:pt idx="5820">
                  <c:v>107.16079999999999</c:v>
                </c:pt>
                <c:pt idx="5821">
                  <c:v>107.3327</c:v>
                </c:pt>
                <c:pt idx="5822">
                  <c:v>107.5097</c:v>
                </c:pt>
                <c:pt idx="5823">
                  <c:v>107.694</c:v>
                </c:pt>
                <c:pt idx="5824">
                  <c:v>107.8742</c:v>
                </c:pt>
                <c:pt idx="5825">
                  <c:v>108.0497</c:v>
                </c:pt>
                <c:pt idx="5826">
                  <c:v>108.226</c:v>
                </c:pt>
                <c:pt idx="5827">
                  <c:v>108.26220000000001</c:v>
                </c:pt>
                <c:pt idx="5828">
                  <c:v>108.43559999999999</c:v>
                </c:pt>
                <c:pt idx="5829">
                  <c:v>108.6258</c:v>
                </c:pt>
                <c:pt idx="5830">
                  <c:v>108.82980000000001</c:v>
                </c:pt>
                <c:pt idx="5831">
                  <c:v>109.06319999999999</c:v>
                </c:pt>
                <c:pt idx="5832">
                  <c:v>109.1728</c:v>
                </c:pt>
                <c:pt idx="5833">
                  <c:v>109.4388</c:v>
                </c:pt>
                <c:pt idx="5834">
                  <c:v>109.729</c:v>
                </c:pt>
                <c:pt idx="5835">
                  <c:v>109.89190000000001</c:v>
                </c:pt>
                <c:pt idx="5836">
                  <c:v>110.1904</c:v>
                </c:pt>
                <c:pt idx="5837">
                  <c:v>110.4697</c:v>
                </c:pt>
                <c:pt idx="5838">
                  <c:v>110.586</c:v>
                </c:pt>
                <c:pt idx="5839">
                  <c:v>110.8044</c:v>
                </c:pt>
                <c:pt idx="5840">
                  <c:v>110.9913</c:v>
                </c:pt>
                <c:pt idx="5841">
                  <c:v>110.9542</c:v>
                </c:pt>
                <c:pt idx="5842">
                  <c:v>111.14019999999999</c:v>
                </c:pt>
                <c:pt idx="5843">
                  <c:v>111.1635</c:v>
                </c:pt>
                <c:pt idx="5844">
                  <c:v>111.31189999999999</c:v>
                </c:pt>
                <c:pt idx="5845">
                  <c:v>111.3155</c:v>
                </c:pt>
                <c:pt idx="5846">
                  <c:v>111.30589999999999</c:v>
                </c:pt>
                <c:pt idx="5847">
                  <c:v>111.42019999999999</c:v>
                </c:pt>
                <c:pt idx="5848">
                  <c:v>111.3793</c:v>
                </c:pt>
                <c:pt idx="5849">
                  <c:v>111.31619999999999</c:v>
                </c:pt>
                <c:pt idx="5850">
                  <c:v>111.38549999999999</c:v>
                </c:pt>
                <c:pt idx="5851">
                  <c:v>111.1645</c:v>
                </c:pt>
                <c:pt idx="5852">
                  <c:v>111.07550000000001</c:v>
                </c:pt>
                <c:pt idx="5853">
                  <c:v>110.9935</c:v>
                </c:pt>
                <c:pt idx="5854">
                  <c:v>110.9151</c:v>
                </c:pt>
                <c:pt idx="5855">
                  <c:v>110.8433</c:v>
                </c:pt>
                <c:pt idx="5856">
                  <c:v>110.7933</c:v>
                </c:pt>
                <c:pt idx="5857">
                  <c:v>110.6288</c:v>
                </c:pt>
                <c:pt idx="5858">
                  <c:v>110.6086</c:v>
                </c:pt>
                <c:pt idx="5859">
                  <c:v>110.6002</c:v>
                </c:pt>
                <c:pt idx="5860">
                  <c:v>110.5973</c:v>
                </c:pt>
                <c:pt idx="5861">
                  <c:v>110.6067</c:v>
                </c:pt>
                <c:pt idx="5862">
                  <c:v>110.4868</c:v>
                </c:pt>
                <c:pt idx="5863">
                  <c:v>110.3643</c:v>
                </c:pt>
                <c:pt idx="5864">
                  <c:v>110.3867</c:v>
                </c:pt>
                <c:pt idx="5865">
                  <c:v>110.4068</c:v>
                </c:pt>
                <c:pt idx="5866">
                  <c:v>110.5467</c:v>
                </c:pt>
                <c:pt idx="5867">
                  <c:v>110.5478</c:v>
                </c:pt>
                <c:pt idx="5868">
                  <c:v>110.5355</c:v>
                </c:pt>
                <c:pt idx="5869">
                  <c:v>110.65900000000001</c:v>
                </c:pt>
                <c:pt idx="5870">
                  <c:v>110.63290000000001</c:v>
                </c:pt>
                <c:pt idx="5871">
                  <c:v>110.7281</c:v>
                </c:pt>
                <c:pt idx="5872">
                  <c:v>110.66540000000001</c:v>
                </c:pt>
                <c:pt idx="5873">
                  <c:v>110.5895</c:v>
                </c:pt>
                <c:pt idx="5874">
                  <c:v>110.5009</c:v>
                </c:pt>
                <c:pt idx="5875">
                  <c:v>110.411</c:v>
                </c:pt>
                <c:pt idx="5876">
                  <c:v>110.3215</c:v>
                </c:pt>
                <c:pt idx="5877">
                  <c:v>110.2323</c:v>
                </c:pt>
                <c:pt idx="5878">
                  <c:v>110.0104</c:v>
                </c:pt>
                <c:pt idx="5879">
                  <c:v>109.93170000000001</c:v>
                </c:pt>
                <c:pt idx="5880">
                  <c:v>109.86490000000001</c:v>
                </c:pt>
                <c:pt idx="5881">
                  <c:v>109.8021</c:v>
                </c:pt>
                <c:pt idx="5882">
                  <c:v>109.7458</c:v>
                </c:pt>
                <c:pt idx="5883">
                  <c:v>109.8259</c:v>
                </c:pt>
                <c:pt idx="5884">
                  <c:v>109.75920000000001</c:v>
                </c:pt>
                <c:pt idx="5885">
                  <c:v>109.66079999999999</c:v>
                </c:pt>
                <c:pt idx="5886">
                  <c:v>109.39019999999999</c:v>
                </c:pt>
                <c:pt idx="5887">
                  <c:v>109.22450000000001</c:v>
                </c:pt>
                <c:pt idx="5888">
                  <c:v>109.0373</c:v>
                </c:pt>
                <c:pt idx="5889">
                  <c:v>108.9473</c:v>
                </c:pt>
                <c:pt idx="5890">
                  <c:v>108.6923</c:v>
                </c:pt>
                <c:pt idx="5891">
                  <c:v>108.4165</c:v>
                </c:pt>
                <c:pt idx="5892">
                  <c:v>108.389</c:v>
                </c:pt>
                <c:pt idx="5893">
                  <c:v>108.0776</c:v>
                </c:pt>
                <c:pt idx="5894">
                  <c:v>107.7627</c:v>
                </c:pt>
                <c:pt idx="5895">
                  <c:v>107.57640000000001</c:v>
                </c:pt>
                <c:pt idx="5896">
                  <c:v>107.38800000000001</c:v>
                </c:pt>
                <c:pt idx="5897">
                  <c:v>107.0676</c:v>
                </c:pt>
                <c:pt idx="5898">
                  <c:v>106.7577</c:v>
                </c:pt>
                <c:pt idx="5899">
                  <c:v>106.4439</c:v>
                </c:pt>
                <c:pt idx="5900">
                  <c:v>106.143</c:v>
                </c:pt>
                <c:pt idx="5901">
                  <c:v>105.8587</c:v>
                </c:pt>
                <c:pt idx="5902">
                  <c:v>105.59739999999999</c:v>
                </c:pt>
                <c:pt idx="5903">
                  <c:v>105.3497</c:v>
                </c:pt>
                <c:pt idx="5904">
                  <c:v>105.09820000000001</c:v>
                </c:pt>
                <c:pt idx="5905">
                  <c:v>104.86539999999999</c:v>
                </c:pt>
                <c:pt idx="5906">
                  <c:v>104.6467</c:v>
                </c:pt>
                <c:pt idx="5907">
                  <c:v>104.44840000000001</c:v>
                </c:pt>
                <c:pt idx="5908">
                  <c:v>104.2582</c:v>
                </c:pt>
                <c:pt idx="5909">
                  <c:v>104.0859</c:v>
                </c:pt>
                <c:pt idx="5910">
                  <c:v>103.9295</c:v>
                </c:pt>
                <c:pt idx="5911">
                  <c:v>103.7869</c:v>
                </c:pt>
                <c:pt idx="5912">
                  <c:v>103.6615</c:v>
                </c:pt>
                <c:pt idx="5913">
                  <c:v>103.54340000000001</c:v>
                </c:pt>
                <c:pt idx="5914">
                  <c:v>103.4387</c:v>
                </c:pt>
                <c:pt idx="5915">
                  <c:v>103.3468</c:v>
                </c:pt>
                <c:pt idx="5916">
                  <c:v>103.3999</c:v>
                </c:pt>
                <c:pt idx="5917">
                  <c:v>103.4632</c:v>
                </c:pt>
                <c:pt idx="5918">
                  <c:v>103.4016</c:v>
                </c:pt>
                <c:pt idx="5919">
                  <c:v>103.4757</c:v>
                </c:pt>
                <c:pt idx="5920">
                  <c:v>103.4285</c:v>
                </c:pt>
                <c:pt idx="5921">
                  <c:v>103.3798</c:v>
                </c:pt>
                <c:pt idx="5922">
                  <c:v>103.4689</c:v>
                </c:pt>
                <c:pt idx="5923">
                  <c:v>103.3001</c:v>
                </c:pt>
                <c:pt idx="5924">
                  <c:v>103.2649</c:v>
                </c:pt>
                <c:pt idx="5925">
                  <c:v>103.1031</c:v>
                </c:pt>
                <c:pt idx="5926">
                  <c:v>103.06959999999999</c:v>
                </c:pt>
                <c:pt idx="5927">
                  <c:v>103.0466</c:v>
                </c:pt>
                <c:pt idx="5928">
                  <c:v>103.02679999999999</c:v>
                </c:pt>
                <c:pt idx="5929">
                  <c:v>102.8738</c:v>
                </c:pt>
                <c:pt idx="5930">
                  <c:v>102.857</c:v>
                </c:pt>
                <c:pt idx="5931">
                  <c:v>102.8439</c:v>
                </c:pt>
                <c:pt idx="5932">
                  <c:v>102.8314</c:v>
                </c:pt>
                <c:pt idx="5933">
                  <c:v>102.81959999999999</c:v>
                </c:pt>
                <c:pt idx="5934">
                  <c:v>102.80880000000001</c:v>
                </c:pt>
                <c:pt idx="5935">
                  <c:v>102.6658</c:v>
                </c:pt>
                <c:pt idx="5936">
                  <c:v>102.6536</c:v>
                </c:pt>
                <c:pt idx="5937">
                  <c:v>102.64709999999999</c:v>
                </c:pt>
                <c:pt idx="5938">
                  <c:v>102.6433</c:v>
                </c:pt>
                <c:pt idx="5939">
                  <c:v>102.6413</c:v>
                </c:pt>
                <c:pt idx="5940">
                  <c:v>102.77290000000001</c:v>
                </c:pt>
                <c:pt idx="5941">
                  <c:v>102.77589999999999</c:v>
                </c:pt>
                <c:pt idx="5942">
                  <c:v>102.77630000000001</c:v>
                </c:pt>
                <c:pt idx="5943">
                  <c:v>102.9081</c:v>
                </c:pt>
                <c:pt idx="5944">
                  <c:v>102.9181</c:v>
                </c:pt>
                <c:pt idx="5945">
                  <c:v>102.9238</c:v>
                </c:pt>
                <c:pt idx="5946">
                  <c:v>102.7967</c:v>
                </c:pt>
                <c:pt idx="5947">
                  <c:v>102.67440000000001</c:v>
                </c:pt>
                <c:pt idx="5948">
                  <c:v>102.6764</c:v>
                </c:pt>
                <c:pt idx="5949">
                  <c:v>102.5522</c:v>
                </c:pt>
                <c:pt idx="5950">
                  <c:v>102.5574</c:v>
                </c:pt>
                <c:pt idx="5951">
                  <c:v>102.5616</c:v>
                </c:pt>
                <c:pt idx="5952">
                  <c:v>102.4318</c:v>
                </c:pt>
                <c:pt idx="5953">
                  <c:v>102.4298</c:v>
                </c:pt>
                <c:pt idx="5954">
                  <c:v>102.4293</c:v>
                </c:pt>
                <c:pt idx="5955">
                  <c:v>102.3002</c:v>
                </c:pt>
                <c:pt idx="5956">
                  <c:v>102.2872</c:v>
                </c:pt>
                <c:pt idx="5957">
                  <c:v>102.276</c:v>
                </c:pt>
                <c:pt idx="5958">
                  <c:v>102.1311</c:v>
                </c:pt>
                <c:pt idx="5959">
                  <c:v>102.10290000000001</c:v>
                </c:pt>
                <c:pt idx="5960">
                  <c:v>102.0745</c:v>
                </c:pt>
                <c:pt idx="5961">
                  <c:v>102.0372</c:v>
                </c:pt>
                <c:pt idx="5962">
                  <c:v>101.9892</c:v>
                </c:pt>
                <c:pt idx="5963">
                  <c:v>101.9303</c:v>
                </c:pt>
                <c:pt idx="5964">
                  <c:v>101.991</c:v>
                </c:pt>
                <c:pt idx="5965">
                  <c:v>101.9113</c:v>
                </c:pt>
                <c:pt idx="5966">
                  <c:v>101.8184</c:v>
                </c:pt>
                <c:pt idx="5967">
                  <c:v>101.84780000000001</c:v>
                </c:pt>
                <c:pt idx="5968">
                  <c:v>101.7427</c:v>
                </c:pt>
                <c:pt idx="5969">
                  <c:v>101.6246</c:v>
                </c:pt>
                <c:pt idx="5970">
                  <c:v>101.6302</c:v>
                </c:pt>
                <c:pt idx="5971">
                  <c:v>101.37430000000001</c:v>
                </c:pt>
                <c:pt idx="5972">
                  <c:v>101.2307</c:v>
                </c:pt>
                <c:pt idx="5973">
                  <c:v>100.9684</c:v>
                </c:pt>
                <c:pt idx="5974">
                  <c:v>100.81229999999999</c:v>
                </c:pt>
                <c:pt idx="5975">
                  <c:v>100.6653</c:v>
                </c:pt>
                <c:pt idx="5976">
                  <c:v>100.515</c:v>
                </c:pt>
                <c:pt idx="5977">
                  <c:v>100.3721</c:v>
                </c:pt>
                <c:pt idx="5978">
                  <c:v>100.2289</c:v>
                </c:pt>
                <c:pt idx="5979">
                  <c:v>100.0994</c:v>
                </c:pt>
                <c:pt idx="5980">
                  <c:v>99.978099999999998</c:v>
                </c:pt>
                <c:pt idx="5981">
                  <c:v>99.864099999999993</c:v>
                </c:pt>
                <c:pt idx="5982">
                  <c:v>99.757800000000003</c:v>
                </c:pt>
                <c:pt idx="5983">
                  <c:v>99.651200000000003</c:v>
                </c:pt>
                <c:pt idx="5984">
                  <c:v>99.554000000000002</c:v>
                </c:pt>
                <c:pt idx="5985">
                  <c:v>99.461399999999998</c:v>
                </c:pt>
                <c:pt idx="5986">
                  <c:v>99.499499999999998</c:v>
                </c:pt>
                <c:pt idx="5987">
                  <c:v>99.424599999999998</c:v>
                </c:pt>
                <c:pt idx="5988">
                  <c:v>99.478899999999996</c:v>
                </c:pt>
                <c:pt idx="5989">
                  <c:v>99.421899999999994</c:v>
                </c:pt>
                <c:pt idx="5990">
                  <c:v>99.367599999999996</c:v>
                </c:pt>
                <c:pt idx="5991">
                  <c:v>99.451800000000006</c:v>
                </c:pt>
                <c:pt idx="5992">
                  <c:v>99.416200000000003</c:v>
                </c:pt>
                <c:pt idx="5993">
                  <c:v>99.385999999999996</c:v>
                </c:pt>
                <c:pt idx="5994">
                  <c:v>99.361099999999993</c:v>
                </c:pt>
                <c:pt idx="5995">
                  <c:v>99.34</c:v>
                </c:pt>
                <c:pt idx="5996">
                  <c:v>99.322900000000004</c:v>
                </c:pt>
                <c:pt idx="5997">
                  <c:v>99.179100000000005</c:v>
                </c:pt>
                <c:pt idx="5998">
                  <c:v>99.031700000000001</c:v>
                </c:pt>
                <c:pt idx="5999">
                  <c:v>99.010900000000007</c:v>
                </c:pt>
                <c:pt idx="6000">
                  <c:v>98.864000000000004</c:v>
                </c:pt>
                <c:pt idx="6001">
                  <c:v>98.840100000000007</c:v>
                </c:pt>
                <c:pt idx="6002">
                  <c:v>98.816999999999993</c:v>
                </c:pt>
                <c:pt idx="6003">
                  <c:v>98.792900000000003</c:v>
                </c:pt>
                <c:pt idx="6004">
                  <c:v>98.766999999999996</c:v>
                </c:pt>
                <c:pt idx="6005">
                  <c:v>98.740799999999993</c:v>
                </c:pt>
                <c:pt idx="6006">
                  <c:v>98.713200000000001</c:v>
                </c:pt>
                <c:pt idx="6007">
                  <c:v>98.560400000000001</c:v>
                </c:pt>
                <c:pt idx="6008">
                  <c:v>98.529399999999995</c:v>
                </c:pt>
                <c:pt idx="6009">
                  <c:v>98.379800000000003</c:v>
                </c:pt>
                <c:pt idx="6010">
                  <c:v>98.348500000000001</c:v>
                </c:pt>
                <c:pt idx="6011">
                  <c:v>98.325199999999995</c:v>
                </c:pt>
                <c:pt idx="6012">
                  <c:v>98.4285</c:v>
                </c:pt>
                <c:pt idx="6013">
                  <c:v>98.539500000000004</c:v>
                </c:pt>
                <c:pt idx="6014">
                  <c:v>98.53</c:v>
                </c:pt>
                <c:pt idx="6015">
                  <c:v>98.65</c:v>
                </c:pt>
                <c:pt idx="6016">
                  <c:v>98.651200000000003</c:v>
                </c:pt>
                <c:pt idx="6017">
                  <c:v>98.650800000000004</c:v>
                </c:pt>
                <c:pt idx="6018">
                  <c:v>98.524699999999996</c:v>
                </c:pt>
                <c:pt idx="6019">
                  <c:v>98.528199999999998</c:v>
                </c:pt>
                <c:pt idx="6020">
                  <c:v>98.540199999999999</c:v>
                </c:pt>
                <c:pt idx="6021">
                  <c:v>98.433499999999995</c:v>
                </c:pt>
                <c:pt idx="6022">
                  <c:v>98.452200000000005</c:v>
                </c:pt>
                <c:pt idx="6023">
                  <c:v>98.476799999999997</c:v>
                </c:pt>
                <c:pt idx="6024">
                  <c:v>98.377399999999994</c:v>
                </c:pt>
                <c:pt idx="6025">
                  <c:v>98.394000000000005</c:v>
                </c:pt>
                <c:pt idx="6026">
                  <c:v>98.405500000000004</c:v>
                </c:pt>
                <c:pt idx="6027">
                  <c:v>98.411100000000005</c:v>
                </c:pt>
                <c:pt idx="6028">
                  <c:v>98.413399999999996</c:v>
                </c:pt>
                <c:pt idx="6029">
                  <c:v>98.412999999999997</c:v>
                </c:pt>
                <c:pt idx="6030">
                  <c:v>98.4101</c:v>
                </c:pt>
                <c:pt idx="6031">
                  <c:v>98.277799999999999</c:v>
                </c:pt>
                <c:pt idx="6032">
                  <c:v>98.256200000000007</c:v>
                </c:pt>
                <c:pt idx="6033">
                  <c:v>98.357799999999997</c:v>
                </c:pt>
                <c:pt idx="6034">
                  <c:v>98.339799999999997</c:v>
                </c:pt>
                <c:pt idx="6035">
                  <c:v>98.315100000000001</c:v>
                </c:pt>
                <c:pt idx="6036">
                  <c:v>98.540899999999993</c:v>
                </c:pt>
                <c:pt idx="6037">
                  <c:v>98.655000000000001</c:v>
                </c:pt>
                <c:pt idx="6038">
                  <c:v>98.651300000000006</c:v>
                </c:pt>
                <c:pt idx="6039">
                  <c:v>98.772000000000006</c:v>
                </c:pt>
                <c:pt idx="6040">
                  <c:v>98.897800000000004</c:v>
                </c:pt>
                <c:pt idx="6041">
                  <c:v>98.900599999999997</c:v>
                </c:pt>
                <c:pt idx="6042">
                  <c:v>98.899600000000007</c:v>
                </c:pt>
                <c:pt idx="6043">
                  <c:v>98.771600000000007</c:v>
                </c:pt>
                <c:pt idx="6044">
                  <c:v>98.767700000000005</c:v>
                </c:pt>
                <c:pt idx="6045">
                  <c:v>98.766599999999997</c:v>
                </c:pt>
                <c:pt idx="6046">
                  <c:v>98.764200000000002</c:v>
                </c:pt>
                <c:pt idx="6047">
                  <c:v>98.759100000000004</c:v>
                </c:pt>
                <c:pt idx="6048">
                  <c:v>98.75</c:v>
                </c:pt>
                <c:pt idx="6049">
                  <c:v>98.736900000000006</c:v>
                </c:pt>
                <c:pt idx="6050">
                  <c:v>98.718299999999999</c:v>
                </c:pt>
                <c:pt idx="6051">
                  <c:v>98.696200000000005</c:v>
                </c:pt>
                <c:pt idx="6052">
                  <c:v>98.67</c:v>
                </c:pt>
                <c:pt idx="6053">
                  <c:v>98.642499999999998</c:v>
                </c:pt>
                <c:pt idx="6054">
                  <c:v>98.614699999999999</c:v>
                </c:pt>
                <c:pt idx="6055">
                  <c:v>98.587000000000003</c:v>
                </c:pt>
                <c:pt idx="6056">
                  <c:v>98.565100000000001</c:v>
                </c:pt>
                <c:pt idx="6057">
                  <c:v>98.681299999999993</c:v>
                </c:pt>
                <c:pt idx="6058">
                  <c:v>98.678100000000001</c:v>
                </c:pt>
                <c:pt idx="6059">
                  <c:v>98.676299999999998</c:v>
                </c:pt>
                <c:pt idx="6060">
                  <c:v>98.802800000000005</c:v>
                </c:pt>
                <c:pt idx="6061">
                  <c:v>98.943299999999994</c:v>
                </c:pt>
                <c:pt idx="6062">
                  <c:v>98.961200000000005</c:v>
                </c:pt>
                <c:pt idx="6063">
                  <c:v>99.116500000000002</c:v>
                </c:pt>
                <c:pt idx="6064">
                  <c:v>99.280699999999996</c:v>
                </c:pt>
                <c:pt idx="6065">
                  <c:v>99.327200000000005</c:v>
                </c:pt>
                <c:pt idx="6066">
                  <c:v>99.368300000000005</c:v>
                </c:pt>
                <c:pt idx="6067">
                  <c:v>99.407200000000003</c:v>
                </c:pt>
                <c:pt idx="6068">
                  <c:v>99.427300000000002</c:v>
                </c:pt>
                <c:pt idx="6069">
                  <c:v>99.308499999999995</c:v>
                </c:pt>
                <c:pt idx="6070">
                  <c:v>99.3095</c:v>
                </c:pt>
                <c:pt idx="6071">
                  <c:v>99.309100000000001</c:v>
                </c:pt>
                <c:pt idx="6072">
                  <c:v>99.302599999999998</c:v>
                </c:pt>
                <c:pt idx="6073">
                  <c:v>99.286600000000007</c:v>
                </c:pt>
                <c:pt idx="6074">
                  <c:v>99.265000000000001</c:v>
                </c:pt>
                <c:pt idx="6075">
                  <c:v>99.238600000000005</c:v>
                </c:pt>
                <c:pt idx="6076">
                  <c:v>99.212199999999996</c:v>
                </c:pt>
                <c:pt idx="6077">
                  <c:v>99.187100000000001</c:v>
                </c:pt>
                <c:pt idx="6078">
                  <c:v>99.172399999999996</c:v>
                </c:pt>
                <c:pt idx="6079">
                  <c:v>99.036500000000004</c:v>
                </c:pt>
                <c:pt idx="6080">
                  <c:v>99.031999999999996</c:v>
                </c:pt>
                <c:pt idx="6081">
                  <c:v>99.032600000000002</c:v>
                </c:pt>
                <c:pt idx="6082">
                  <c:v>99.160899999999998</c:v>
                </c:pt>
                <c:pt idx="6083">
                  <c:v>99.177999999999997</c:v>
                </c:pt>
                <c:pt idx="6084">
                  <c:v>99.196200000000005</c:v>
                </c:pt>
                <c:pt idx="6085">
                  <c:v>99.220500000000001</c:v>
                </c:pt>
                <c:pt idx="6086">
                  <c:v>99.248500000000007</c:v>
                </c:pt>
                <c:pt idx="6087">
                  <c:v>99.403599999999997</c:v>
                </c:pt>
                <c:pt idx="6088">
                  <c:v>99.563000000000002</c:v>
                </c:pt>
                <c:pt idx="6089">
                  <c:v>99.589100000000002</c:v>
                </c:pt>
                <c:pt idx="6090">
                  <c:v>99.474000000000004</c:v>
                </c:pt>
                <c:pt idx="6091">
                  <c:v>99.350999999999999</c:v>
                </c:pt>
                <c:pt idx="6092">
                  <c:v>99.351500000000001</c:v>
                </c:pt>
                <c:pt idx="6093">
                  <c:v>99.093299999999999</c:v>
                </c:pt>
                <c:pt idx="6094">
                  <c:v>99.090999999999994</c:v>
                </c:pt>
                <c:pt idx="6095">
                  <c:v>99.090699999999998</c:v>
                </c:pt>
                <c:pt idx="6096">
                  <c:v>98.834100000000007</c:v>
                </c:pt>
                <c:pt idx="6097">
                  <c:v>98.828800000000001</c:v>
                </c:pt>
                <c:pt idx="6098">
                  <c:v>98.829099999999997</c:v>
                </c:pt>
                <c:pt idx="6099">
                  <c:v>98.703100000000006</c:v>
                </c:pt>
                <c:pt idx="6100">
                  <c:v>98.578900000000004</c:v>
                </c:pt>
                <c:pt idx="6101">
                  <c:v>98.584500000000006</c:v>
                </c:pt>
                <c:pt idx="6102">
                  <c:v>98.602699999999999</c:v>
                </c:pt>
                <c:pt idx="6103">
                  <c:v>98.507599999999996</c:v>
                </c:pt>
                <c:pt idx="6104">
                  <c:v>98.547600000000003</c:v>
                </c:pt>
                <c:pt idx="6105">
                  <c:v>98.726699999999994</c:v>
                </c:pt>
                <c:pt idx="6106">
                  <c:v>98.802599999999998</c:v>
                </c:pt>
                <c:pt idx="6107">
                  <c:v>98.8797</c:v>
                </c:pt>
                <c:pt idx="6108">
                  <c:v>98.962299999999999</c:v>
                </c:pt>
                <c:pt idx="6109">
                  <c:v>99.173100000000005</c:v>
                </c:pt>
                <c:pt idx="6110">
                  <c:v>99.269300000000001</c:v>
                </c:pt>
                <c:pt idx="6111">
                  <c:v>99.353399999999993</c:v>
                </c:pt>
                <c:pt idx="6112">
                  <c:v>99.438599999999994</c:v>
                </c:pt>
                <c:pt idx="6113">
                  <c:v>99.517099999999999</c:v>
                </c:pt>
                <c:pt idx="6114">
                  <c:v>99.585099999999997</c:v>
                </c:pt>
                <c:pt idx="6115">
                  <c:v>99.5214</c:v>
                </c:pt>
                <c:pt idx="6116">
                  <c:v>99.573999999999998</c:v>
                </c:pt>
                <c:pt idx="6117">
                  <c:v>99.6233</c:v>
                </c:pt>
                <c:pt idx="6118">
                  <c:v>99.533100000000005</c:v>
                </c:pt>
                <c:pt idx="6119">
                  <c:v>99.552099999999996</c:v>
                </c:pt>
                <c:pt idx="6120">
                  <c:v>99.567300000000003</c:v>
                </c:pt>
                <c:pt idx="6121">
                  <c:v>99.577799999999996</c:v>
                </c:pt>
                <c:pt idx="6122">
                  <c:v>99.584599999999995</c:v>
                </c:pt>
                <c:pt idx="6123">
                  <c:v>99.588800000000006</c:v>
                </c:pt>
                <c:pt idx="6124">
                  <c:v>99.591399999999993</c:v>
                </c:pt>
                <c:pt idx="6125">
                  <c:v>99.593299999999999</c:v>
                </c:pt>
                <c:pt idx="6126">
                  <c:v>99.468000000000004</c:v>
                </c:pt>
                <c:pt idx="6127">
                  <c:v>99.594899999999996</c:v>
                </c:pt>
                <c:pt idx="6128">
                  <c:v>99.604799999999997</c:v>
                </c:pt>
                <c:pt idx="6129">
                  <c:v>99.617500000000007</c:v>
                </c:pt>
                <c:pt idx="6130">
                  <c:v>99.636799999999994</c:v>
                </c:pt>
                <c:pt idx="6131">
                  <c:v>99.663700000000006</c:v>
                </c:pt>
                <c:pt idx="6132">
                  <c:v>99.699799999999996</c:v>
                </c:pt>
                <c:pt idx="6133">
                  <c:v>99.867699999999999</c:v>
                </c:pt>
                <c:pt idx="6134">
                  <c:v>99.923900000000003</c:v>
                </c:pt>
                <c:pt idx="6135">
                  <c:v>99.976799999999997</c:v>
                </c:pt>
                <c:pt idx="6136">
                  <c:v>100.1576</c:v>
                </c:pt>
                <c:pt idx="6137">
                  <c:v>100.215</c:v>
                </c:pt>
                <c:pt idx="6138">
                  <c:v>100.2623</c:v>
                </c:pt>
                <c:pt idx="6139">
                  <c:v>100.1623</c:v>
                </c:pt>
                <c:pt idx="6140">
                  <c:v>100.1673</c:v>
                </c:pt>
                <c:pt idx="6141">
                  <c:v>100.1711</c:v>
                </c:pt>
                <c:pt idx="6142">
                  <c:v>100.169</c:v>
                </c:pt>
                <c:pt idx="6143">
                  <c:v>100.15989999999999</c:v>
                </c:pt>
                <c:pt idx="6144">
                  <c:v>100.1369</c:v>
                </c:pt>
                <c:pt idx="6145">
                  <c:v>100.10129999999999</c:v>
                </c:pt>
                <c:pt idx="6146">
                  <c:v>100.05589999999999</c:v>
                </c:pt>
                <c:pt idx="6147">
                  <c:v>100.00239999999999</c:v>
                </c:pt>
                <c:pt idx="6148">
                  <c:v>100.0714</c:v>
                </c:pt>
                <c:pt idx="6149">
                  <c:v>100.0192</c:v>
                </c:pt>
                <c:pt idx="6150">
                  <c:v>99.962900000000005</c:v>
                </c:pt>
                <c:pt idx="6151">
                  <c:v>99.909700000000001</c:v>
                </c:pt>
                <c:pt idx="6152">
                  <c:v>99.874799999999993</c:v>
                </c:pt>
                <c:pt idx="6153">
                  <c:v>99.856399999999994</c:v>
                </c:pt>
                <c:pt idx="6154">
                  <c:v>99.846800000000002</c:v>
                </c:pt>
                <c:pt idx="6155">
                  <c:v>99.842799999999997</c:v>
                </c:pt>
                <c:pt idx="6156">
                  <c:v>100.0817</c:v>
                </c:pt>
                <c:pt idx="6157">
                  <c:v>100.20950000000001</c:v>
                </c:pt>
                <c:pt idx="6158">
                  <c:v>100.2234</c:v>
                </c:pt>
                <c:pt idx="6159">
                  <c:v>100.3567</c:v>
                </c:pt>
                <c:pt idx="6160">
                  <c:v>100.4992</c:v>
                </c:pt>
                <c:pt idx="6161">
                  <c:v>100.53660000000001</c:v>
                </c:pt>
                <c:pt idx="6162">
                  <c:v>100.45869999999999</c:v>
                </c:pt>
                <c:pt idx="6163">
                  <c:v>100.48609999999999</c:v>
                </c:pt>
                <c:pt idx="6164">
                  <c:v>100.5043</c:v>
                </c:pt>
                <c:pt idx="6165">
                  <c:v>100.4008</c:v>
                </c:pt>
                <c:pt idx="6166">
                  <c:v>100.40049999999999</c:v>
                </c:pt>
                <c:pt idx="6167">
                  <c:v>100.3998</c:v>
                </c:pt>
                <c:pt idx="6168">
                  <c:v>100.3964</c:v>
                </c:pt>
                <c:pt idx="6169">
                  <c:v>100.384</c:v>
                </c:pt>
                <c:pt idx="6170">
                  <c:v>100.3579</c:v>
                </c:pt>
                <c:pt idx="6171">
                  <c:v>100.2084</c:v>
                </c:pt>
                <c:pt idx="6172">
                  <c:v>100.15430000000001</c:v>
                </c:pt>
                <c:pt idx="6173">
                  <c:v>100.09439999999999</c:v>
                </c:pt>
                <c:pt idx="6174">
                  <c:v>100.0279</c:v>
                </c:pt>
                <c:pt idx="6175">
                  <c:v>99.958699999999993</c:v>
                </c:pt>
                <c:pt idx="6176">
                  <c:v>99.889799999999994</c:v>
                </c:pt>
                <c:pt idx="6177">
                  <c:v>99.820499999999996</c:v>
                </c:pt>
                <c:pt idx="6178">
                  <c:v>99.650999999999996</c:v>
                </c:pt>
                <c:pt idx="6179">
                  <c:v>99.588499999999996</c:v>
                </c:pt>
                <c:pt idx="6180">
                  <c:v>99.541200000000003</c:v>
                </c:pt>
                <c:pt idx="6181">
                  <c:v>99.510999999999996</c:v>
                </c:pt>
                <c:pt idx="6182">
                  <c:v>99.493799999999993</c:v>
                </c:pt>
                <c:pt idx="6183">
                  <c:v>99.484499999999997</c:v>
                </c:pt>
                <c:pt idx="6184">
                  <c:v>99.479699999999994</c:v>
                </c:pt>
                <c:pt idx="6185">
                  <c:v>99.477599999999995</c:v>
                </c:pt>
                <c:pt idx="6186">
                  <c:v>99.477199999999996</c:v>
                </c:pt>
                <c:pt idx="6187">
                  <c:v>99.477800000000002</c:v>
                </c:pt>
                <c:pt idx="6188">
                  <c:v>99.479900000000001</c:v>
                </c:pt>
                <c:pt idx="6189">
                  <c:v>99.375399999999999</c:v>
                </c:pt>
                <c:pt idx="6190">
                  <c:v>99.370999999999995</c:v>
                </c:pt>
                <c:pt idx="6191">
                  <c:v>99.371899999999997</c:v>
                </c:pt>
                <c:pt idx="6192">
                  <c:v>99.372100000000003</c:v>
                </c:pt>
                <c:pt idx="6193">
                  <c:v>99.371499999999997</c:v>
                </c:pt>
                <c:pt idx="6194">
                  <c:v>99.369500000000002</c:v>
                </c:pt>
                <c:pt idx="6195">
                  <c:v>99.363900000000001</c:v>
                </c:pt>
                <c:pt idx="6196">
                  <c:v>99.3536</c:v>
                </c:pt>
                <c:pt idx="6197">
                  <c:v>99.337599999999995</c:v>
                </c:pt>
                <c:pt idx="6198">
                  <c:v>99.315700000000007</c:v>
                </c:pt>
                <c:pt idx="6199">
                  <c:v>99.178399999999996</c:v>
                </c:pt>
                <c:pt idx="6200">
                  <c:v>99.143299999999996</c:v>
                </c:pt>
                <c:pt idx="6201">
                  <c:v>99.220399999999998</c:v>
                </c:pt>
                <c:pt idx="6202">
                  <c:v>99.187299999999993</c:v>
                </c:pt>
                <c:pt idx="6203">
                  <c:v>99.150499999999994</c:v>
                </c:pt>
                <c:pt idx="6204">
                  <c:v>99.226100000000002</c:v>
                </c:pt>
                <c:pt idx="6205">
                  <c:v>99.198999999999998</c:v>
                </c:pt>
                <c:pt idx="6206">
                  <c:v>99.169499999999999</c:v>
                </c:pt>
                <c:pt idx="6207">
                  <c:v>99.151700000000005</c:v>
                </c:pt>
                <c:pt idx="6208">
                  <c:v>99.141599999999997</c:v>
                </c:pt>
                <c:pt idx="6209">
                  <c:v>99.136499999999998</c:v>
                </c:pt>
                <c:pt idx="6210">
                  <c:v>99.134</c:v>
                </c:pt>
                <c:pt idx="6211">
                  <c:v>99.021900000000002</c:v>
                </c:pt>
                <c:pt idx="6212">
                  <c:v>99.021900000000002</c:v>
                </c:pt>
                <c:pt idx="6213">
                  <c:v>99.027000000000001</c:v>
                </c:pt>
                <c:pt idx="6214">
                  <c:v>98.926699999999997</c:v>
                </c:pt>
                <c:pt idx="6215">
                  <c:v>98.935000000000002</c:v>
                </c:pt>
                <c:pt idx="6216">
                  <c:v>98.948999999999998</c:v>
                </c:pt>
                <c:pt idx="6217">
                  <c:v>98.852999999999994</c:v>
                </c:pt>
                <c:pt idx="6218">
                  <c:v>98.863299999999995</c:v>
                </c:pt>
                <c:pt idx="6219">
                  <c:v>98.8703</c:v>
                </c:pt>
                <c:pt idx="6220">
                  <c:v>98.873900000000006</c:v>
                </c:pt>
                <c:pt idx="6221">
                  <c:v>98.875500000000002</c:v>
                </c:pt>
                <c:pt idx="6222">
                  <c:v>98.768199999999993</c:v>
                </c:pt>
                <c:pt idx="6223">
                  <c:v>98.761899999999997</c:v>
                </c:pt>
                <c:pt idx="6224">
                  <c:v>98.757199999999997</c:v>
                </c:pt>
                <c:pt idx="6225">
                  <c:v>98.748199999999997</c:v>
                </c:pt>
                <c:pt idx="6226">
                  <c:v>98.629499999999993</c:v>
                </c:pt>
                <c:pt idx="6227">
                  <c:v>98.606200000000001</c:v>
                </c:pt>
                <c:pt idx="6228">
                  <c:v>98.588399999999993</c:v>
                </c:pt>
                <c:pt idx="6229">
                  <c:v>98.570599999999999</c:v>
                </c:pt>
                <c:pt idx="6230">
                  <c:v>98.554199999999994</c:v>
                </c:pt>
                <c:pt idx="6231">
                  <c:v>98.653400000000005</c:v>
                </c:pt>
                <c:pt idx="6232">
                  <c:v>98.653199999999998</c:v>
                </c:pt>
                <c:pt idx="6233">
                  <c:v>98.6511</c:v>
                </c:pt>
                <c:pt idx="6234">
                  <c:v>98.650999999999996</c:v>
                </c:pt>
                <c:pt idx="6235">
                  <c:v>98.652699999999996</c:v>
                </c:pt>
                <c:pt idx="6236">
                  <c:v>98.659899999999993</c:v>
                </c:pt>
                <c:pt idx="6237">
                  <c:v>98.674599999999998</c:v>
                </c:pt>
                <c:pt idx="6238">
                  <c:v>98.696299999999994</c:v>
                </c:pt>
                <c:pt idx="6239">
                  <c:v>98.722800000000007</c:v>
                </c:pt>
                <c:pt idx="6240">
                  <c:v>98.642899999999997</c:v>
                </c:pt>
                <c:pt idx="6241">
                  <c:v>98.670699999999997</c:v>
                </c:pt>
                <c:pt idx="6242">
                  <c:v>98.699600000000004</c:v>
                </c:pt>
                <c:pt idx="6243">
                  <c:v>98.726900000000001</c:v>
                </c:pt>
                <c:pt idx="6244">
                  <c:v>98.743099999999998</c:v>
                </c:pt>
                <c:pt idx="6245">
                  <c:v>98.750500000000002</c:v>
                </c:pt>
                <c:pt idx="6246">
                  <c:v>98.754099999999994</c:v>
                </c:pt>
                <c:pt idx="6247">
                  <c:v>98.6477</c:v>
                </c:pt>
                <c:pt idx="6248">
                  <c:v>98.641400000000004</c:v>
                </c:pt>
                <c:pt idx="6249">
                  <c:v>98.637799999999999</c:v>
                </c:pt>
                <c:pt idx="6250">
                  <c:v>98.628200000000007</c:v>
                </c:pt>
                <c:pt idx="6251">
                  <c:v>98.613699999999994</c:v>
                </c:pt>
                <c:pt idx="6252">
                  <c:v>98.7012</c:v>
                </c:pt>
                <c:pt idx="6253">
                  <c:v>98.683000000000007</c:v>
                </c:pt>
                <c:pt idx="6254">
                  <c:v>98.658900000000003</c:v>
                </c:pt>
                <c:pt idx="6255">
                  <c:v>98.741699999999994</c:v>
                </c:pt>
                <c:pt idx="6256">
                  <c:v>98.832499999999996</c:v>
                </c:pt>
                <c:pt idx="6257">
                  <c:v>98.812799999999996</c:v>
                </c:pt>
                <c:pt idx="6258">
                  <c:v>98.792100000000005</c:v>
                </c:pt>
                <c:pt idx="6259">
                  <c:v>98.773799999999994</c:v>
                </c:pt>
                <c:pt idx="6260">
                  <c:v>98.758099999999999</c:v>
                </c:pt>
                <c:pt idx="6261">
                  <c:v>98.637900000000002</c:v>
                </c:pt>
                <c:pt idx="6262">
                  <c:v>98.621799999999993</c:v>
                </c:pt>
                <c:pt idx="6263">
                  <c:v>98.614800000000002</c:v>
                </c:pt>
                <c:pt idx="6264">
                  <c:v>98.609200000000001</c:v>
                </c:pt>
                <c:pt idx="6265">
                  <c:v>98.604799999999997</c:v>
                </c:pt>
                <c:pt idx="6266">
                  <c:v>98.600899999999996</c:v>
                </c:pt>
                <c:pt idx="6267">
                  <c:v>98.596400000000003</c:v>
                </c:pt>
                <c:pt idx="6268">
                  <c:v>98.590599999999995</c:v>
                </c:pt>
                <c:pt idx="6269">
                  <c:v>98.581900000000005</c:v>
                </c:pt>
                <c:pt idx="6270">
                  <c:v>98.569500000000005</c:v>
                </c:pt>
                <c:pt idx="6271">
                  <c:v>98.447800000000001</c:v>
                </c:pt>
                <c:pt idx="6272">
                  <c:v>98.420199999999994</c:v>
                </c:pt>
                <c:pt idx="6273">
                  <c:v>98.393000000000001</c:v>
                </c:pt>
                <c:pt idx="6274">
                  <c:v>98.250200000000007</c:v>
                </c:pt>
                <c:pt idx="6275">
                  <c:v>98.210899999999995</c:v>
                </c:pt>
                <c:pt idx="6276">
                  <c:v>98.275499999999994</c:v>
                </c:pt>
                <c:pt idx="6277">
                  <c:v>98.341700000000003</c:v>
                </c:pt>
                <c:pt idx="6278">
                  <c:v>98.292000000000002</c:v>
                </c:pt>
                <c:pt idx="6279">
                  <c:v>98.239199999999997</c:v>
                </c:pt>
                <c:pt idx="6280">
                  <c:v>98.289400000000001</c:v>
                </c:pt>
                <c:pt idx="6281">
                  <c:v>98.235799999999998</c:v>
                </c:pt>
                <c:pt idx="6282">
                  <c:v>98.176000000000002</c:v>
                </c:pt>
                <c:pt idx="6283">
                  <c:v>98.009</c:v>
                </c:pt>
                <c:pt idx="6284">
                  <c:v>97.941599999999994</c:v>
                </c:pt>
                <c:pt idx="6285">
                  <c:v>97.778300000000002</c:v>
                </c:pt>
                <c:pt idx="6286">
                  <c:v>97.713899999999995</c:v>
                </c:pt>
                <c:pt idx="6287">
                  <c:v>97.658000000000001</c:v>
                </c:pt>
                <c:pt idx="6288">
                  <c:v>97.6053</c:v>
                </c:pt>
                <c:pt idx="6289">
                  <c:v>97.449700000000007</c:v>
                </c:pt>
                <c:pt idx="6290">
                  <c:v>97.395700000000005</c:v>
                </c:pt>
                <c:pt idx="6291">
                  <c:v>97.350499999999997</c:v>
                </c:pt>
                <c:pt idx="6292">
                  <c:v>97.307199999999995</c:v>
                </c:pt>
                <c:pt idx="6293">
                  <c:v>97.2624</c:v>
                </c:pt>
                <c:pt idx="6294">
                  <c:v>97.22</c:v>
                </c:pt>
                <c:pt idx="6295">
                  <c:v>97.177599999999998</c:v>
                </c:pt>
                <c:pt idx="6296">
                  <c:v>97.134399999999999</c:v>
                </c:pt>
                <c:pt idx="6297">
                  <c:v>96.988600000000005</c:v>
                </c:pt>
                <c:pt idx="6298">
                  <c:v>97.044300000000007</c:v>
                </c:pt>
                <c:pt idx="6299">
                  <c:v>97.005399999999995</c:v>
                </c:pt>
                <c:pt idx="6300">
                  <c:v>97.067700000000002</c:v>
                </c:pt>
                <c:pt idx="6301">
                  <c:v>97.030600000000007</c:v>
                </c:pt>
                <c:pt idx="6302">
                  <c:v>96.9893</c:v>
                </c:pt>
                <c:pt idx="6303">
                  <c:v>97.160499999999999</c:v>
                </c:pt>
                <c:pt idx="6304">
                  <c:v>97.134600000000006</c:v>
                </c:pt>
                <c:pt idx="6305">
                  <c:v>97.100099999999998</c:v>
                </c:pt>
                <c:pt idx="6306">
                  <c:v>97.066000000000003</c:v>
                </c:pt>
                <c:pt idx="6307">
                  <c:v>97.035300000000007</c:v>
                </c:pt>
                <c:pt idx="6308">
                  <c:v>97.004199999999997</c:v>
                </c:pt>
                <c:pt idx="6309">
                  <c:v>96.974800000000002</c:v>
                </c:pt>
                <c:pt idx="6310">
                  <c:v>96.836200000000005</c:v>
                </c:pt>
                <c:pt idx="6311">
                  <c:v>96.807599999999994</c:v>
                </c:pt>
                <c:pt idx="6312">
                  <c:v>96.779700000000005</c:v>
                </c:pt>
                <c:pt idx="6313">
                  <c:v>96.753500000000003</c:v>
                </c:pt>
                <c:pt idx="6314">
                  <c:v>96.7286</c:v>
                </c:pt>
                <c:pt idx="6315">
                  <c:v>96.704800000000006</c:v>
                </c:pt>
                <c:pt idx="6316">
                  <c:v>96.683099999999996</c:v>
                </c:pt>
                <c:pt idx="6317">
                  <c:v>96.662999999999997</c:v>
                </c:pt>
                <c:pt idx="6318">
                  <c:v>96.540499999999994</c:v>
                </c:pt>
                <c:pt idx="6319">
                  <c:v>96.520099999999999</c:v>
                </c:pt>
                <c:pt idx="6320">
                  <c:v>96.509900000000002</c:v>
                </c:pt>
                <c:pt idx="6321">
                  <c:v>96.503900000000002</c:v>
                </c:pt>
                <c:pt idx="6322">
                  <c:v>96.607399999999998</c:v>
                </c:pt>
                <c:pt idx="6323">
                  <c:v>96.609099999999998</c:v>
                </c:pt>
                <c:pt idx="6324">
                  <c:v>96.717600000000004</c:v>
                </c:pt>
                <c:pt idx="6325">
                  <c:v>96.8245</c:v>
                </c:pt>
                <c:pt idx="6326">
                  <c:v>96.830100000000002</c:v>
                </c:pt>
                <c:pt idx="6327">
                  <c:v>96.938599999999994</c:v>
                </c:pt>
                <c:pt idx="6328">
                  <c:v>97.053200000000004</c:v>
                </c:pt>
                <c:pt idx="6329">
                  <c:v>97.066800000000001</c:v>
                </c:pt>
                <c:pt idx="6330">
                  <c:v>97.077500000000001</c:v>
                </c:pt>
                <c:pt idx="6331">
                  <c:v>96.983000000000004</c:v>
                </c:pt>
                <c:pt idx="6332">
                  <c:v>96.996600000000001</c:v>
                </c:pt>
                <c:pt idx="6333">
                  <c:v>97.016599999999997</c:v>
                </c:pt>
                <c:pt idx="6334">
                  <c:v>97.039000000000001</c:v>
                </c:pt>
                <c:pt idx="6335">
                  <c:v>97.064800000000005</c:v>
                </c:pt>
                <c:pt idx="6336">
                  <c:v>96.982900000000001</c:v>
                </c:pt>
                <c:pt idx="6337">
                  <c:v>97.008099999999999</c:v>
                </c:pt>
                <c:pt idx="6338">
                  <c:v>97.034199999999998</c:v>
                </c:pt>
                <c:pt idx="6339">
                  <c:v>97.057299999999998</c:v>
                </c:pt>
                <c:pt idx="6340">
                  <c:v>97.078800000000001</c:v>
                </c:pt>
                <c:pt idx="6341">
                  <c:v>97.097099999999998</c:v>
                </c:pt>
                <c:pt idx="6342">
                  <c:v>97.109300000000005</c:v>
                </c:pt>
                <c:pt idx="6343">
                  <c:v>97.007999999999996</c:v>
                </c:pt>
                <c:pt idx="6344">
                  <c:v>97.011200000000002</c:v>
                </c:pt>
                <c:pt idx="6345">
                  <c:v>97.013900000000007</c:v>
                </c:pt>
                <c:pt idx="6346">
                  <c:v>97.015699999999995</c:v>
                </c:pt>
                <c:pt idx="6347">
                  <c:v>97.017200000000003</c:v>
                </c:pt>
                <c:pt idx="6348">
                  <c:v>97.127899999999997</c:v>
                </c:pt>
                <c:pt idx="6349">
                  <c:v>97.239800000000002</c:v>
                </c:pt>
                <c:pt idx="6350">
                  <c:v>97.249399999999994</c:v>
                </c:pt>
                <c:pt idx="6351">
                  <c:v>97.259900000000002</c:v>
                </c:pt>
                <c:pt idx="6352">
                  <c:v>97.2774</c:v>
                </c:pt>
                <c:pt idx="6353">
                  <c:v>97.302599999999998</c:v>
                </c:pt>
                <c:pt idx="6354">
                  <c:v>97.334699999999998</c:v>
                </c:pt>
                <c:pt idx="6355">
                  <c:v>97.374399999999994</c:v>
                </c:pt>
                <c:pt idx="6356">
                  <c:v>97.418999999999997</c:v>
                </c:pt>
                <c:pt idx="6357">
                  <c:v>97.359700000000004</c:v>
                </c:pt>
                <c:pt idx="6358">
                  <c:v>97.406199999999998</c:v>
                </c:pt>
                <c:pt idx="6359">
                  <c:v>97.459400000000002</c:v>
                </c:pt>
                <c:pt idx="6360">
                  <c:v>97.402699999999996</c:v>
                </c:pt>
                <c:pt idx="6361">
                  <c:v>97.444999999999993</c:v>
                </c:pt>
                <c:pt idx="6362">
                  <c:v>97.488500000000002</c:v>
                </c:pt>
                <c:pt idx="6363">
                  <c:v>97.526799999999994</c:v>
                </c:pt>
                <c:pt idx="6364">
                  <c:v>97.56</c:v>
                </c:pt>
                <c:pt idx="6365">
                  <c:v>97.589600000000004</c:v>
                </c:pt>
                <c:pt idx="6366">
                  <c:v>97.505799999999994</c:v>
                </c:pt>
                <c:pt idx="6367">
                  <c:v>97.515600000000006</c:v>
                </c:pt>
                <c:pt idx="6368">
                  <c:v>97.523600000000002</c:v>
                </c:pt>
                <c:pt idx="6369">
                  <c:v>97.528000000000006</c:v>
                </c:pt>
                <c:pt idx="6370">
                  <c:v>97.6357</c:v>
                </c:pt>
                <c:pt idx="6371">
                  <c:v>97.641999999999996</c:v>
                </c:pt>
                <c:pt idx="6372">
                  <c:v>97.747500000000002</c:v>
                </c:pt>
                <c:pt idx="6373">
                  <c:v>97.859399999999994</c:v>
                </c:pt>
                <c:pt idx="6374">
                  <c:v>97.858800000000002</c:v>
                </c:pt>
                <c:pt idx="6375">
                  <c:v>98.067800000000005</c:v>
                </c:pt>
                <c:pt idx="6376">
                  <c:v>98.072699999999998</c:v>
                </c:pt>
                <c:pt idx="6377">
                  <c:v>98.067999999999998</c:v>
                </c:pt>
                <c:pt idx="6378">
                  <c:v>98.171899999999994</c:v>
                </c:pt>
                <c:pt idx="6379">
                  <c:v>98.177000000000007</c:v>
                </c:pt>
                <c:pt idx="6380">
                  <c:v>98.176500000000004</c:v>
                </c:pt>
                <c:pt idx="6381">
                  <c:v>98.069900000000004</c:v>
                </c:pt>
                <c:pt idx="6382">
                  <c:v>98.064300000000003</c:v>
                </c:pt>
                <c:pt idx="6383">
                  <c:v>98.064700000000002</c:v>
                </c:pt>
                <c:pt idx="6384">
                  <c:v>98.064999999999998</c:v>
                </c:pt>
                <c:pt idx="6385">
                  <c:v>98.064999999999998</c:v>
                </c:pt>
                <c:pt idx="6386">
                  <c:v>98.064800000000005</c:v>
                </c:pt>
                <c:pt idx="6387">
                  <c:v>98.173900000000003</c:v>
                </c:pt>
                <c:pt idx="6388">
                  <c:v>98.1738</c:v>
                </c:pt>
                <c:pt idx="6389">
                  <c:v>98.168599999999998</c:v>
                </c:pt>
                <c:pt idx="6390">
                  <c:v>98.160700000000006</c:v>
                </c:pt>
                <c:pt idx="6391">
                  <c:v>98.149100000000004</c:v>
                </c:pt>
                <c:pt idx="6392">
                  <c:v>98.134200000000007</c:v>
                </c:pt>
                <c:pt idx="6393">
                  <c:v>98.114699999999999</c:v>
                </c:pt>
                <c:pt idx="6394">
                  <c:v>98.203100000000006</c:v>
                </c:pt>
                <c:pt idx="6395">
                  <c:v>98.1828</c:v>
                </c:pt>
                <c:pt idx="6396">
                  <c:v>98.376900000000006</c:v>
                </c:pt>
                <c:pt idx="6397">
                  <c:v>98.471599999999995</c:v>
                </c:pt>
                <c:pt idx="6398">
                  <c:v>98.453400000000002</c:v>
                </c:pt>
                <c:pt idx="6399">
                  <c:v>98.653499999999994</c:v>
                </c:pt>
                <c:pt idx="6400">
                  <c:v>98.754199999999997</c:v>
                </c:pt>
                <c:pt idx="6401">
                  <c:v>98.742999999999995</c:v>
                </c:pt>
                <c:pt idx="6402">
                  <c:v>98.625500000000002</c:v>
                </c:pt>
                <c:pt idx="6403">
                  <c:v>98.834199999999996</c:v>
                </c:pt>
                <c:pt idx="6404">
                  <c:v>98.843199999999996</c:v>
                </c:pt>
                <c:pt idx="6405">
                  <c:v>98.617999999999995</c:v>
                </c:pt>
                <c:pt idx="6406">
                  <c:v>98.614099999999993</c:v>
                </c:pt>
                <c:pt idx="6407">
                  <c:v>98.614900000000006</c:v>
                </c:pt>
                <c:pt idx="6408">
                  <c:v>98.617099999999994</c:v>
                </c:pt>
                <c:pt idx="6409">
                  <c:v>98.510300000000001</c:v>
                </c:pt>
                <c:pt idx="6410">
                  <c:v>98.512</c:v>
                </c:pt>
                <c:pt idx="6411">
                  <c:v>98.516900000000007</c:v>
                </c:pt>
                <c:pt idx="6412">
                  <c:v>98.411100000000005</c:v>
                </c:pt>
                <c:pt idx="6413">
                  <c:v>98.412199999999999</c:v>
                </c:pt>
                <c:pt idx="6414">
                  <c:v>98.303299999999993</c:v>
                </c:pt>
                <c:pt idx="6415">
                  <c:v>98.194900000000004</c:v>
                </c:pt>
                <c:pt idx="6416">
                  <c:v>98.188699999999997</c:v>
                </c:pt>
                <c:pt idx="6417">
                  <c:v>97.973200000000006</c:v>
                </c:pt>
                <c:pt idx="6418">
                  <c:v>97.961600000000004</c:v>
                </c:pt>
                <c:pt idx="6419">
                  <c:v>97.958500000000001</c:v>
                </c:pt>
                <c:pt idx="6420">
                  <c:v>97.847499999999997</c:v>
                </c:pt>
                <c:pt idx="6421">
                  <c:v>97.940899999999999</c:v>
                </c:pt>
                <c:pt idx="6422">
                  <c:v>97.938299999999998</c:v>
                </c:pt>
                <c:pt idx="6423">
                  <c:v>97.824200000000005</c:v>
                </c:pt>
                <c:pt idx="6424">
                  <c:v>97.811199999999999</c:v>
                </c:pt>
                <c:pt idx="6425">
                  <c:v>97.807500000000005</c:v>
                </c:pt>
                <c:pt idx="6426">
                  <c:v>97.696700000000007</c:v>
                </c:pt>
                <c:pt idx="6427">
                  <c:v>97.586500000000001</c:v>
                </c:pt>
                <c:pt idx="6428">
                  <c:v>97.581599999999995</c:v>
                </c:pt>
                <c:pt idx="6429">
                  <c:v>97.472499999999997</c:v>
                </c:pt>
                <c:pt idx="6430">
                  <c:v>97.475399999999993</c:v>
                </c:pt>
                <c:pt idx="6431">
                  <c:v>97.483800000000002</c:v>
                </c:pt>
                <c:pt idx="6432">
                  <c:v>97.496899999999997</c:v>
                </c:pt>
                <c:pt idx="6433">
                  <c:v>97.408500000000004</c:v>
                </c:pt>
                <c:pt idx="6434">
                  <c:v>97.425399999999996</c:v>
                </c:pt>
                <c:pt idx="6435">
                  <c:v>97.450599999999994</c:v>
                </c:pt>
                <c:pt idx="6436">
                  <c:v>97.4786</c:v>
                </c:pt>
                <c:pt idx="6437">
                  <c:v>97.506600000000006</c:v>
                </c:pt>
                <c:pt idx="6438">
                  <c:v>97.536000000000001</c:v>
                </c:pt>
                <c:pt idx="6439">
                  <c:v>97.561700000000002</c:v>
                </c:pt>
                <c:pt idx="6440">
                  <c:v>97.589399999999998</c:v>
                </c:pt>
                <c:pt idx="6441">
                  <c:v>97.610200000000006</c:v>
                </c:pt>
                <c:pt idx="6442">
                  <c:v>97.624099999999999</c:v>
                </c:pt>
                <c:pt idx="6443">
                  <c:v>97.631600000000006</c:v>
                </c:pt>
                <c:pt idx="6444">
                  <c:v>97.745999999999995</c:v>
                </c:pt>
                <c:pt idx="6445">
                  <c:v>97.855599999999995</c:v>
                </c:pt>
                <c:pt idx="6446">
                  <c:v>97.861400000000003</c:v>
                </c:pt>
                <c:pt idx="6447">
                  <c:v>97.969300000000004</c:v>
                </c:pt>
                <c:pt idx="6448">
                  <c:v>98.078699999999998</c:v>
                </c:pt>
                <c:pt idx="6449">
                  <c:v>98.073099999999997</c:v>
                </c:pt>
                <c:pt idx="6450">
                  <c:v>97.952799999999996</c:v>
                </c:pt>
                <c:pt idx="6451">
                  <c:v>97.932500000000005</c:v>
                </c:pt>
                <c:pt idx="6452">
                  <c:v>97.914299999999997</c:v>
                </c:pt>
                <c:pt idx="6453">
                  <c:v>97.895799999999994</c:v>
                </c:pt>
                <c:pt idx="6454">
                  <c:v>97.771000000000001</c:v>
                </c:pt>
                <c:pt idx="6455">
                  <c:v>97.746200000000002</c:v>
                </c:pt>
                <c:pt idx="6456">
                  <c:v>97.7346</c:v>
                </c:pt>
                <c:pt idx="6457">
                  <c:v>97.621899999999997</c:v>
                </c:pt>
                <c:pt idx="6458">
                  <c:v>97.613299999999995</c:v>
                </c:pt>
                <c:pt idx="6459">
                  <c:v>97.611900000000006</c:v>
                </c:pt>
                <c:pt idx="6460">
                  <c:v>97.612200000000001</c:v>
                </c:pt>
                <c:pt idx="6461">
                  <c:v>97.613900000000001</c:v>
                </c:pt>
                <c:pt idx="6462">
                  <c:v>97.513000000000005</c:v>
                </c:pt>
                <c:pt idx="6463">
                  <c:v>97.519599999999997</c:v>
                </c:pt>
                <c:pt idx="6464">
                  <c:v>97.536600000000007</c:v>
                </c:pt>
                <c:pt idx="6465">
                  <c:v>97.45</c:v>
                </c:pt>
                <c:pt idx="6466">
                  <c:v>97.469499999999996</c:v>
                </c:pt>
                <c:pt idx="6467">
                  <c:v>97.494900000000001</c:v>
                </c:pt>
                <c:pt idx="6468">
                  <c:v>97.411500000000004</c:v>
                </c:pt>
                <c:pt idx="6469">
                  <c:v>97.432900000000004</c:v>
                </c:pt>
                <c:pt idx="6470">
                  <c:v>97.448899999999995</c:v>
                </c:pt>
                <c:pt idx="6471">
                  <c:v>97.350999999999999</c:v>
                </c:pt>
                <c:pt idx="6472">
                  <c:v>97.35</c:v>
                </c:pt>
                <c:pt idx="6473">
                  <c:v>97.351299999999995</c:v>
                </c:pt>
                <c:pt idx="6474">
                  <c:v>97.350499999999997</c:v>
                </c:pt>
                <c:pt idx="6475">
                  <c:v>97.237099999999998</c:v>
                </c:pt>
                <c:pt idx="6476">
                  <c:v>97.225099999999998</c:v>
                </c:pt>
                <c:pt idx="6477">
                  <c:v>97.102500000000006</c:v>
                </c:pt>
                <c:pt idx="6478">
                  <c:v>97.082700000000003</c:v>
                </c:pt>
                <c:pt idx="6479">
                  <c:v>97.064499999999995</c:v>
                </c:pt>
                <c:pt idx="6480">
                  <c:v>96.836799999999997</c:v>
                </c:pt>
                <c:pt idx="6481">
                  <c:v>96.827799999999996</c:v>
                </c:pt>
                <c:pt idx="6482">
                  <c:v>96.825699999999998</c:v>
                </c:pt>
                <c:pt idx="6483">
                  <c:v>96.826499999999996</c:v>
                </c:pt>
                <c:pt idx="6484">
                  <c:v>96.830600000000004</c:v>
                </c:pt>
                <c:pt idx="6485">
                  <c:v>96.843800000000002</c:v>
                </c:pt>
                <c:pt idx="6486">
                  <c:v>96.761600000000001</c:v>
                </c:pt>
                <c:pt idx="6487">
                  <c:v>96.684399999999997</c:v>
                </c:pt>
                <c:pt idx="6488">
                  <c:v>96.72</c:v>
                </c:pt>
                <c:pt idx="6489">
                  <c:v>96.761099999999999</c:v>
                </c:pt>
                <c:pt idx="6490">
                  <c:v>96.910499999999999</c:v>
                </c:pt>
                <c:pt idx="6491">
                  <c:v>96.946799999999996</c:v>
                </c:pt>
                <c:pt idx="6492">
                  <c:v>97.072100000000006</c:v>
                </c:pt>
                <c:pt idx="6493">
                  <c:v>97.193100000000001</c:v>
                </c:pt>
                <c:pt idx="6494">
                  <c:v>97.1999</c:v>
                </c:pt>
                <c:pt idx="6495">
                  <c:v>97.306399999999996</c:v>
                </c:pt>
                <c:pt idx="6496">
                  <c:v>97.309399999999997</c:v>
                </c:pt>
                <c:pt idx="6497">
                  <c:v>97.3018</c:v>
                </c:pt>
                <c:pt idx="6498">
                  <c:v>97.391999999999996</c:v>
                </c:pt>
                <c:pt idx="6499">
                  <c:v>97.377799999999993</c:v>
                </c:pt>
                <c:pt idx="6500">
                  <c:v>97.354399999999998</c:v>
                </c:pt>
                <c:pt idx="6501">
                  <c:v>97.331299999999999</c:v>
                </c:pt>
                <c:pt idx="6502">
                  <c:v>97.308499999999995</c:v>
                </c:pt>
                <c:pt idx="6503">
                  <c:v>97.2911</c:v>
                </c:pt>
                <c:pt idx="6504">
                  <c:v>97.280600000000007</c:v>
                </c:pt>
                <c:pt idx="6505">
                  <c:v>97.274500000000003</c:v>
                </c:pt>
                <c:pt idx="6506">
                  <c:v>97.271100000000004</c:v>
                </c:pt>
                <c:pt idx="6507">
                  <c:v>97.373699999999999</c:v>
                </c:pt>
                <c:pt idx="6508">
                  <c:v>97.378600000000006</c:v>
                </c:pt>
                <c:pt idx="6509">
                  <c:v>97.377899999999997</c:v>
                </c:pt>
                <c:pt idx="6510">
                  <c:v>97.377399999999994</c:v>
                </c:pt>
                <c:pt idx="6511">
                  <c:v>97.376499999999993</c:v>
                </c:pt>
                <c:pt idx="6512">
                  <c:v>97.373599999999996</c:v>
                </c:pt>
                <c:pt idx="6513">
                  <c:v>97.473200000000006</c:v>
                </c:pt>
                <c:pt idx="6514">
                  <c:v>97.466099999999997</c:v>
                </c:pt>
                <c:pt idx="6515">
                  <c:v>97.449200000000005</c:v>
                </c:pt>
                <c:pt idx="6516">
                  <c:v>97.636399999999995</c:v>
                </c:pt>
                <c:pt idx="6517">
                  <c:v>97.727000000000004</c:v>
                </c:pt>
                <c:pt idx="6518">
                  <c:v>97.696899999999999</c:v>
                </c:pt>
                <c:pt idx="6519">
                  <c:v>97.766199999999998</c:v>
                </c:pt>
                <c:pt idx="6520">
                  <c:v>97.732699999999994</c:v>
                </c:pt>
                <c:pt idx="6521">
                  <c:v>97.694400000000002</c:v>
                </c:pt>
                <c:pt idx="6522">
                  <c:v>97.766000000000005</c:v>
                </c:pt>
                <c:pt idx="6523">
                  <c:v>97.628399999999999</c:v>
                </c:pt>
                <c:pt idx="6524">
                  <c:v>97.595100000000002</c:v>
                </c:pt>
                <c:pt idx="6525">
                  <c:v>97.569299999999998</c:v>
                </c:pt>
                <c:pt idx="6526">
                  <c:v>97.548199999999994</c:v>
                </c:pt>
                <c:pt idx="6527">
                  <c:v>97.528899999999993</c:v>
                </c:pt>
                <c:pt idx="6528">
                  <c:v>97.511300000000006</c:v>
                </c:pt>
                <c:pt idx="6529">
                  <c:v>97.494200000000006</c:v>
                </c:pt>
                <c:pt idx="6530">
                  <c:v>97.476399999999998</c:v>
                </c:pt>
                <c:pt idx="6531">
                  <c:v>97.456000000000003</c:v>
                </c:pt>
                <c:pt idx="6532">
                  <c:v>97.540700000000001</c:v>
                </c:pt>
                <c:pt idx="6533">
                  <c:v>97.516599999999997</c:v>
                </c:pt>
                <c:pt idx="6534">
                  <c:v>97.485299999999995</c:v>
                </c:pt>
                <c:pt idx="6535">
                  <c:v>97.4499</c:v>
                </c:pt>
                <c:pt idx="6536">
                  <c:v>97.412800000000004</c:v>
                </c:pt>
                <c:pt idx="6537">
                  <c:v>97.374099999999999</c:v>
                </c:pt>
                <c:pt idx="6538">
                  <c:v>97.441800000000001</c:v>
                </c:pt>
                <c:pt idx="6539">
                  <c:v>97.4071</c:v>
                </c:pt>
                <c:pt idx="6540">
                  <c:v>97.478499999999997</c:v>
                </c:pt>
                <c:pt idx="6541">
                  <c:v>97.559399999999997</c:v>
                </c:pt>
                <c:pt idx="6542">
                  <c:v>97.532899999999998</c:v>
                </c:pt>
                <c:pt idx="6543">
                  <c:v>97.729900000000001</c:v>
                </c:pt>
                <c:pt idx="6544">
                  <c:v>97.723299999999995</c:v>
                </c:pt>
                <c:pt idx="6545">
                  <c:v>97.716700000000003</c:v>
                </c:pt>
                <c:pt idx="6546">
                  <c:v>97.713300000000004</c:v>
                </c:pt>
                <c:pt idx="6547">
                  <c:v>97.602500000000006</c:v>
                </c:pt>
                <c:pt idx="6548">
                  <c:v>97.600200000000001</c:v>
                </c:pt>
                <c:pt idx="6549">
                  <c:v>97.6023</c:v>
                </c:pt>
                <c:pt idx="6550">
                  <c:v>97.609099999999998</c:v>
                </c:pt>
                <c:pt idx="6551">
                  <c:v>97.6203</c:v>
                </c:pt>
                <c:pt idx="6552">
                  <c:v>97.635499999999993</c:v>
                </c:pt>
                <c:pt idx="6553">
                  <c:v>97.653599999999997</c:v>
                </c:pt>
                <c:pt idx="6554">
                  <c:v>97.673599999999993</c:v>
                </c:pt>
                <c:pt idx="6555">
                  <c:v>97.695700000000002</c:v>
                </c:pt>
                <c:pt idx="6556">
                  <c:v>97.717399999999998</c:v>
                </c:pt>
                <c:pt idx="6557">
                  <c:v>97.739699999999999</c:v>
                </c:pt>
                <c:pt idx="6558">
                  <c:v>97.653400000000005</c:v>
                </c:pt>
                <c:pt idx="6559">
                  <c:v>97.565200000000004</c:v>
                </c:pt>
                <c:pt idx="6560">
                  <c:v>97.581000000000003</c:v>
                </c:pt>
                <c:pt idx="6561">
                  <c:v>97.602000000000004</c:v>
                </c:pt>
                <c:pt idx="6562">
                  <c:v>97.622100000000003</c:v>
                </c:pt>
                <c:pt idx="6563">
                  <c:v>97.641199999999998</c:v>
                </c:pt>
                <c:pt idx="6564">
                  <c:v>97.553399999999996</c:v>
                </c:pt>
                <c:pt idx="6565">
                  <c:v>97.564499999999995</c:v>
                </c:pt>
                <c:pt idx="6566">
                  <c:v>97.580799999999996</c:v>
                </c:pt>
                <c:pt idx="6567">
                  <c:v>97.596699999999998</c:v>
                </c:pt>
                <c:pt idx="6568">
                  <c:v>97.611199999999997</c:v>
                </c:pt>
                <c:pt idx="6569">
                  <c:v>97.626199999999997</c:v>
                </c:pt>
                <c:pt idx="6570">
                  <c:v>97.640299999999996</c:v>
                </c:pt>
                <c:pt idx="6571">
                  <c:v>97.653000000000006</c:v>
                </c:pt>
                <c:pt idx="6572">
                  <c:v>97.665099999999995</c:v>
                </c:pt>
                <c:pt idx="6573">
                  <c:v>97.5685</c:v>
                </c:pt>
                <c:pt idx="6574">
                  <c:v>97.464399999999998</c:v>
                </c:pt>
                <c:pt idx="6575">
                  <c:v>97.466399999999993</c:v>
                </c:pt>
                <c:pt idx="6576">
                  <c:v>97.468400000000003</c:v>
                </c:pt>
                <c:pt idx="6577">
                  <c:v>97.469200000000001</c:v>
                </c:pt>
                <c:pt idx="6578">
                  <c:v>97.468999999999994</c:v>
                </c:pt>
                <c:pt idx="6579">
                  <c:v>97.468000000000004</c:v>
                </c:pt>
                <c:pt idx="6580">
                  <c:v>97.465000000000003</c:v>
                </c:pt>
                <c:pt idx="6581">
                  <c:v>97.458299999999994</c:v>
                </c:pt>
                <c:pt idx="6582">
                  <c:v>97.446600000000004</c:v>
                </c:pt>
                <c:pt idx="6583">
                  <c:v>97.430999999999997</c:v>
                </c:pt>
                <c:pt idx="6584">
                  <c:v>97.41</c:v>
                </c:pt>
                <c:pt idx="6585">
                  <c:v>97.279499999999999</c:v>
                </c:pt>
                <c:pt idx="6586">
                  <c:v>97.352800000000002</c:v>
                </c:pt>
                <c:pt idx="6587">
                  <c:v>97.331000000000003</c:v>
                </c:pt>
                <c:pt idx="6588">
                  <c:v>97.407600000000002</c:v>
                </c:pt>
                <c:pt idx="6589">
                  <c:v>97.491500000000002</c:v>
                </c:pt>
                <c:pt idx="6590">
                  <c:v>97.466899999999995</c:v>
                </c:pt>
                <c:pt idx="6591">
                  <c:v>97.548199999999994</c:v>
                </c:pt>
                <c:pt idx="6592">
                  <c:v>97.528000000000006</c:v>
                </c:pt>
                <c:pt idx="6593">
                  <c:v>97.506900000000002</c:v>
                </c:pt>
                <c:pt idx="6594">
                  <c:v>97.487899999999996</c:v>
                </c:pt>
                <c:pt idx="6595">
                  <c:v>97.472399999999993</c:v>
                </c:pt>
                <c:pt idx="6596">
                  <c:v>97.458299999999994</c:v>
                </c:pt>
                <c:pt idx="6597">
                  <c:v>97.445999999999998</c:v>
                </c:pt>
                <c:pt idx="6598">
                  <c:v>97.4358</c:v>
                </c:pt>
                <c:pt idx="6599">
                  <c:v>97.427199999999999</c:v>
                </c:pt>
                <c:pt idx="6600">
                  <c:v>97.528700000000001</c:v>
                </c:pt>
                <c:pt idx="6601">
                  <c:v>97.412899999999993</c:v>
                </c:pt>
                <c:pt idx="6602">
                  <c:v>97.404899999999998</c:v>
                </c:pt>
                <c:pt idx="6603">
                  <c:v>97.398399999999995</c:v>
                </c:pt>
                <c:pt idx="6604">
                  <c:v>97.392700000000005</c:v>
                </c:pt>
                <c:pt idx="6605">
                  <c:v>97.386799999999994</c:v>
                </c:pt>
                <c:pt idx="6606">
                  <c:v>97.381</c:v>
                </c:pt>
                <c:pt idx="6607">
                  <c:v>97.375600000000006</c:v>
                </c:pt>
                <c:pt idx="6608">
                  <c:v>97.3703</c:v>
                </c:pt>
                <c:pt idx="6609">
                  <c:v>97.365099999999998</c:v>
                </c:pt>
                <c:pt idx="6610">
                  <c:v>97.360600000000005</c:v>
                </c:pt>
                <c:pt idx="6611">
                  <c:v>97.356099999999998</c:v>
                </c:pt>
                <c:pt idx="6612">
                  <c:v>97.246300000000005</c:v>
                </c:pt>
                <c:pt idx="6613">
                  <c:v>97.346800000000002</c:v>
                </c:pt>
                <c:pt idx="6614">
                  <c:v>97.349000000000004</c:v>
                </c:pt>
                <c:pt idx="6615">
                  <c:v>97.458500000000001</c:v>
                </c:pt>
                <c:pt idx="6616">
                  <c:v>97.349699999999999</c:v>
                </c:pt>
                <c:pt idx="6617">
                  <c:v>97.347399999999993</c:v>
                </c:pt>
                <c:pt idx="6618">
                  <c:v>97.453999999999994</c:v>
                </c:pt>
                <c:pt idx="6619">
                  <c:v>97.459199999999996</c:v>
                </c:pt>
                <c:pt idx="6620">
                  <c:v>97.459299999999999</c:v>
                </c:pt>
                <c:pt idx="6621">
                  <c:v>97.349000000000004</c:v>
                </c:pt>
                <c:pt idx="6622">
                  <c:v>97.348600000000005</c:v>
                </c:pt>
                <c:pt idx="6623">
                  <c:v>97.350200000000001</c:v>
                </c:pt>
                <c:pt idx="6624">
                  <c:v>97.352599999999995</c:v>
                </c:pt>
                <c:pt idx="6625">
                  <c:v>97.356399999999994</c:v>
                </c:pt>
                <c:pt idx="6626">
                  <c:v>97.361199999999997</c:v>
                </c:pt>
                <c:pt idx="6627">
                  <c:v>97.473699999999994</c:v>
                </c:pt>
                <c:pt idx="6628">
                  <c:v>97.487300000000005</c:v>
                </c:pt>
                <c:pt idx="6629">
                  <c:v>97.496399999999994</c:v>
                </c:pt>
                <c:pt idx="6630">
                  <c:v>97.507300000000001</c:v>
                </c:pt>
                <c:pt idx="6631">
                  <c:v>97.519400000000005</c:v>
                </c:pt>
                <c:pt idx="6632">
                  <c:v>97.5334</c:v>
                </c:pt>
                <c:pt idx="6633">
                  <c:v>97.657300000000006</c:v>
                </c:pt>
                <c:pt idx="6634">
                  <c:v>97.677499999999995</c:v>
                </c:pt>
                <c:pt idx="6635">
                  <c:v>97.695599999999999</c:v>
                </c:pt>
                <c:pt idx="6636">
                  <c:v>97.935100000000006</c:v>
                </c:pt>
                <c:pt idx="6637">
                  <c:v>98.064099999999996</c:v>
                </c:pt>
                <c:pt idx="6638">
                  <c:v>98.088999999999999</c:v>
                </c:pt>
                <c:pt idx="6639">
                  <c:v>98.215599999999995</c:v>
                </c:pt>
                <c:pt idx="6640">
                  <c:v>98.343100000000007</c:v>
                </c:pt>
                <c:pt idx="6641">
                  <c:v>98.361900000000006</c:v>
                </c:pt>
                <c:pt idx="6642">
                  <c:v>98.481499999999997</c:v>
                </c:pt>
                <c:pt idx="6643">
                  <c:v>98.488</c:v>
                </c:pt>
                <c:pt idx="6644">
                  <c:v>98.490300000000005</c:v>
                </c:pt>
                <c:pt idx="6645">
                  <c:v>98.491399999999999</c:v>
                </c:pt>
                <c:pt idx="6646">
                  <c:v>98.491200000000006</c:v>
                </c:pt>
                <c:pt idx="6647">
                  <c:v>98.490099999999998</c:v>
                </c:pt>
                <c:pt idx="6648">
                  <c:v>98.599299999999999</c:v>
                </c:pt>
                <c:pt idx="6649">
                  <c:v>98.594700000000003</c:v>
                </c:pt>
                <c:pt idx="6650">
                  <c:v>98.586699999999993</c:v>
                </c:pt>
                <c:pt idx="6651">
                  <c:v>98.686899999999994</c:v>
                </c:pt>
                <c:pt idx="6652">
                  <c:v>98.682400000000001</c:v>
                </c:pt>
                <c:pt idx="6653">
                  <c:v>98.673900000000003</c:v>
                </c:pt>
                <c:pt idx="6654">
                  <c:v>98.557599999999994</c:v>
                </c:pt>
                <c:pt idx="6655">
                  <c:v>98.552099999999996</c:v>
                </c:pt>
                <c:pt idx="6656">
                  <c:v>98.551000000000002</c:v>
                </c:pt>
                <c:pt idx="6657">
                  <c:v>98.438500000000005</c:v>
                </c:pt>
                <c:pt idx="6658">
                  <c:v>98.438100000000006</c:v>
                </c:pt>
                <c:pt idx="6659">
                  <c:v>98.442599999999999</c:v>
                </c:pt>
                <c:pt idx="6660">
                  <c:v>98.343599999999995</c:v>
                </c:pt>
                <c:pt idx="6661">
                  <c:v>98.352500000000006</c:v>
                </c:pt>
                <c:pt idx="6662">
                  <c:v>98.371399999999994</c:v>
                </c:pt>
                <c:pt idx="6663">
                  <c:v>98.394199999999998</c:v>
                </c:pt>
                <c:pt idx="6664">
                  <c:v>98.310699999999997</c:v>
                </c:pt>
                <c:pt idx="6665">
                  <c:v>98.331100000000006</c:v>
                </c:pt>
                <c:pt idx="6666">
                  <c:v>98.245400000000004</c:v>
                </c:pt>
                <c:pt idx="6667">
                  <c:v>98.266199999999998</c:v>
                </c:pt>
                <c:pt idx="6668">
                  <c:v>98.288200000000003</c:v>
                </c:pt>
                <c:pt idx="6669">
                  <c:v>98.192300000000003</c:v>
                </c:pt>
                <c:pt idx="6670">
                  <c:v>98.085999999999999</c:v>
                </c:pt>
                <c:pt idx="6671">
                  <c:v>98.087500000000006</c:v>
                </c:pt>
                <c:pt idx="6672">
                  <c:v>98.089600000000004</c:v>
                </c:pt>
                <c:pt idx="6673">
                  <c:v>97.983599999999996</c:v>
                </c:pt>
                <c:pt idx="6674">
                  <c:v>97.977500000000006</c:v>
                </c:pt>
                <c:pt idx="6675">
                  <c:v>97.976299999999995</c:v>
                </c:pt>
                <c:pt idx="6676">
                  <c:v>97.863100000000003</c:v>
                </c:pt>
                <c:pt idx="6677">
                  <c:v>97.856800000000007</c:v>
                </c:pt>
                <c:pt idx="6678">
                  <c:v>97.852400000000003</c:v>
                </c:pt>
                <c:pt idx="6679">
                  <c:v>97.736900000000006</c:v>
                </c:pt>
                <c:pt idx="6680">
                  <c:v>97.733500000000006</c:v>
                </c:pt>
                <c:pt idx="6681">
                  <c:v>97.732399999999998</c:v>
                </c:pt>
                <c:pt idx="6682">
                  <c:v>97.732100000000003</c:v>
                </c:pt>
                <c:pt idx="6683">
                  <c:v>97.732399999999998</c:v>
                </c:pt>
                <c:pt idx="6684">
                  <c:v>97.627300000000005</c:v>
                </c:pt>
                <c:pt idx="6685">
                  <c:v>97.624499999999998</c:v>
                </c:pt>
                <c:pt idx="6686">
                  <c:v>97.628399999999999</c:v>
                </c:pt>
                <c:pt idx="6687">
                  <c:v>97.632900000000006</c:v>
                </c:pt>
                <c:pt idx="6688">
                  <c:v>97.525800000000004</c:v>
                </c:pt>
                <c:pt idx="6689">
                  <c:v>97.525700000000001</c:v>
                </c:pt>
                <c:pt idx="6690">
                  <c:v>97.418400000000005</c:v>
                </c:pt>
                <c:pt idx="6691">
                  <c:v>97.414199999999994</c:v>
                </c:pt>
                <c:pt idx="6692">
                  <c:v>97.412400000000005</c:v>
                </c:pt>
                <c:pt idx="6693">
                  <c:v>97.298199999999994</c:v>
                </c:pt>
                <c:pt idx="6694">
                  <c:v>97.286699999999996</c:v>
                </c:pt>
                <c:pt idx="6695">
                  <c:v>97.273399999999995</c:v>
                </c:pt>
                <c:pt idx="6696">
                  <c:v>97.257400000000004</c:v>
                </c:pt>
                <c:pt idx="6697">
                  <c:v>97.240300000000005</c:v>
                </c:pt>
                <c:pt idx="6698">
                  <c:v>97.222499999999997</c:v>
                </c:pt>
                <c:pt idx="6699">
                  <c:v>97.206500000000005</c:v>
                </c:pt>
                <c:pt idx="6700">
                  <c:v>97.192800000000005</c:v>
                </c:pt>
                <c:pt idx="6701">
                  <c:v>97.181299999999993</c:v>
                </c:pt>
                <c:pt idx="6702">
                  <c:v>97.0642</c:v>
                </c:pt>
                <c:pt idx="6703">
                  <c:v>96.944500000000005</c:v>
                </c:pt>
                <c:pt idx="6704">
                  <c:v>96.937399999999997</c:v>
                </c:pt>
                <c:pt idx="6705">
                  <c:v>96.932500000000005</c:v>
                </c:pt>
                <c:pt idx="6706">
                  <c:v>96.927199999999999</c:v>
                </c:pt>
                <c:pt idx="6707">
                  <c:v>96.920900000000003</c:v>
                </c:pt>
                <c:pt idx="6708">
                  <c:v>96.913799999999995</c:v>
                </c:pt>
                <c:pt idx="6709">
                  <c:v>96.905500000000004</c:v>
                </c:pt>
                <c:pt idx="6710">
                  <c:v>96.896500000000003</c:v>
                </c:pt>
                <c:pt idx="6711">
                  <c:v>96.886399999999995</c:v>
                </c:pt>
                <c:pt idx="6712">
                  <c:v>96.876199999999997</c:v>
                </c:pt>
                <c:pt idx="6713">
                  <c:v>96.865899999999996</c:v>
                </c:pt>
                <c:pt idx="6714">
                  <c:v>96.748199999999997</c:v>
                </c:pt>
                <c:pt idx="6715">
                  <c:v>96.631200000000007</c:v>
                </c:pt>
                <c:pt idx="6716">
                  <c:v>96.617400000000004</c:v>
                </c:pt>
                <c:pt idx="6717">
                  <c:v>96.503399999999999</c:v>
                </c:pt>
                <c:pt idx="6718">
                  <c:v>96.494500000000002</c:v>
                </c:pt>
                <c:pt idx="6719">
                  <c:v>96.491699999999994</c:v>
                </c:pt>
                <c:pt idx="6720">
                  <c:v>96.490200000000002</c:v>
                </c:pt>
                <c:pt idx="6721">
                  <c:v>96.382199999999997</c:v>
                </c:pt>
                <c:pt idx="6722">
                  <c:v>96.379800000000003</c:v>
                </c:pt>
                <c:pt idx="6723">
                  <c:v>96.381200000000007</c:v>
                </c:pt>
                <c:pt idx="6724">
                  <c:v>96.384200000000007</c:v>
                </c:pt>
                <c:pt idx="6725">
                  <c:v>96.387900000000002</c:v>
                </c:pt>
                <c:pt idx="6726">
                  <c:v>96.391999999999996</c:v>
                </c:pt>
                <c:pt idx="6727">
                  <c:v>96.393799999999999</c:v>
                </c:pt>
                <c:pt idx="6728">
                  <c:v>96.394300000000001</c:v>
                </c:pt>
                <c:pt idx="6729">
                  <c:v>96.393900000000002</c:v>
                </c:pt>
                <c:pt idx="6730">
                  <c:v>96.393000000000001</c:v>
                </c:pt>
                <c:pt idx="6731">
                  <c:v>96.389899999999997</c:v>
                </c:pt>
                <c:pt idx="6732">
                  <c:v>96.489099999999993</c:v>
                </c:pt>
                <c:pt idx="6733">
                  <c:v>96.590100000000007</c:v>
                </c:pt>
                <c:pt idx="6734">
                  <c:v>96.582800000000006</c:v>
                </c:pt>
                <c:pt idx="6735">
                  <c:v>96.675200000000004</c:v>
                </c:pt>
                <c:pt idx="6736">
                  <c:v>96.776700000000005</c:v>
                </c:pt>
                <c:pt idx="6737">
                  <c:v>96.767099999999999</c:v>
                </c:pt>
                <c:pt idx="6738">
                  <c:v>96.759299999999996</c:v>
                </c:pt>
                <c:pt idx="6739">
                  <c:v>96.648799999999994</c:v>
                </c:pt>
                <c:pt idx="6740">
                  <c:v>96.643000000000001</c:v>
                </c:pt>
                <c:pt idx="6741">
                  <c:v>96.642099999999999</c:v>
                </c:pt>
                <c:pt idx="6742">
                  <c:v>96.641999999999996</c:v>
                </c:pt>
                <c:pt idx="6743">
                  <c:v>96.642600000000002</c:v>
                </c:pt>
                <c:pt idx="6744">
                  <c:v>96.643900000000002</c:v>
                </c:pt>
                <c:pt idx="6745">
                  <c:v>96.645600000000002</c:v>
                </c:pt>
                <c:pt idx="6746">
                  <c:v>96.647400000000005</c:v>
                </c:pt>
                <c:pt idx="6747">
                  <c:v>96.757199999999997</c:v>
                </c:pt>
                <c:pt idx="6748">
                  <c:v>96.758899999999997</c:v>
                </c:pt>
                <c:pt idx="6749">
                  <c:v>96.758799999999994</c:v>
                </c:pt>
                <c:pt idx="6750">
                  <c:v>96.758399999999995</c:v>
                </c:pt>
                <c:pt idx="6751">
                  <c:v>96.756799999999998</c:v>
                </c:pt>
                <c:pt idx="6752">
                  <c:v>96.753500000000003</c:v>
                </c:pt>
                <c:pt idx="6753">
                  <c:v>96.747799999999998</c:v>
                </c:pt>
                <c:pt idx="6754">
                  <c:v>96.848699999999994</c:v>
                </c:pt>
                <c:pt idx="6755">
                  <c:v>96.841300000000004</c:v>
                </c:pt>
                <c:pt idx="6756">
                  <c:v>96.936000000000007</c:v>
                </c:pt>
                <c:pt idx="6757">
                  <c:v>97.037899999999993</c:v>
                </c:pt>
                <c:pt idx="6758">
                  <c:v>97.031899999999993</c:v>
                </c:pt>
                <c:pt idx="6759">
                  <c:v>97.128399999999999</c:v>
                </c:pt>
                <c:pt idx="6760">
                  <c:v>97.126999999999995</c:v>
                </c:pt>
                <c:pt idx="6761">
                  <c:v>97.123500000000007</c:v>
                </c:pt>
                <c:pt idx="6762">
                  <c:v>97.231499999999997</c:v>
                </c:pt>
                <c:pt idx="6763">
                  <c:v>97.232100000000003</c:v>
                </c:pt>
                <c:pt idx="6764">
                  <c:v>97.231899999999996</c:v>
                </c:pt>
                <c:pt idx="6765">
                  <c:v>97.232200000000006</c:v>
                </c:pt>
                <c:pt idx="6766">
                  <c:v>97.343000000000004</c:v>
                </c:pt>
                <c:pt idx="6767">
                  <c:v>97.347099999999998</c:v>
                </c:pt>
                <c:pt idx="6768">
                  <c:v>97.349699999999999</c:v>
                </c:pt>
                <c:pt idx="6769">
                  <c:v>97.462800000000001</c:v>
                </c:pt>
                <c:pt idx="6770">
                  <c:v>97.466300000000004</c:v>
                </c:pt>
                <c:pt idx="6771">
                  <c:v>97.578000000000003</c:v>
                </c:pt>
                <c:pt idx="6772">
                  <c:v>97.579499999999996</c:v>
                </c:pt>
                <c:pt idx="6773">
                  <c:v>97.579300000000003</c:v>
                </c:pt>
                <c:pt idx="6774">
                  <c:v>97.688100000000006</c:v>
                </c:pt>
                <c:pt idx="6775">
                  <c:v>97.795599999999993</c:v>
                </c:pt>
                <c:pt idx="6776">
                  <c:v>97.796300000000002</c:v>
                </c:pt>
                <c:pt idx="6777">
                  <c:v>97.787400000000005</c:v>
                </c:pt>
                <c:pt idx="6778">
                  <c:v>97.774900000000002</c:v>
                </c:pt>
                <c:pt idx="6779">
                  <c:v>97.757499999999993</c:v>
                </c:pt>
                <c:pt idx="6780">
                  <c:v>97.846900000000005</c:v>
                </c:pt>
                <c:pt idx="6781">
                  <c:v>97.825299999999999</c:v>
                </c:pt>
                <c:pt idx="6782">
                  <c:v>97.799499999999995</c:v>
                </c:pt>
                <c:pt idx="6783">
                  <c:v>97.882000000000005</c:v>
                </c:pt>
                <c:pt idx="6784">
                  <c:v>97.856499999999997</c:v>
                </c:pt>
                <c:pt idx="6785">
                  <c:v>97.828900000000004</c:v>
                </c:pt>
                <c:pt idx="6786">
                  <c:v>97.801100000000005</c:v>
                </c:pt>
                <c:pt idx="6787">
                  <c:v>97.6648</c:v>
                </c:pt>
                <c:pt idx="6788">
                  <c:v>97.637600000000006</c:v>
                </c:pt>
                <c:pt idx="6789">
                  <c:v>97.614000000000004</c:v>
                </c:pt>
                <c:pt idx="6790">
                  <c:v>97.591999999999999</c:v>
                </c:pt>
                <c:pt idx="6791">
                  <c:v>97.571799999999996</c:v>
                </c:pt>
                <c:pt idx="6792">
                  <c:v>97.5535</c:v>
                </c:pt>
                <c:pt idx="6793">
                  <c:v>97.429000000000002</c:v>
                </c:pt>
                <c:pt idx="6794">
                  <c:v>97.407899999999998</c:v>
                </c:pt>
                <c:pt idx="6795">
                  <c:v>97.392700000000005</c:v>
                </c:pt>
                <c:pt idx="6796">
                  <c:v>97.267399999999995</c:v>
                </c:pt>
                <c:pt idx="6797">
                  <c:v>97.251199999999997</c:v>
                </c:pt>
                <c:pt idx="6798">
                  <c:v>97.13</c:v>
                </c:pt>
                <c:pt idx="6799">
                  <c:v>97.003200000000007</c:v>
                </c:pt>
                <c:pt idx="6800">
                  <c:v>96.983500000000006</c:v>
                </c:pt>
                <c:pt idx="6801">
                  <c:v>96.753900000000002</c:v>
                </c:pt>
                <c:pt idx="6802">
                  <c:v>96.733099999999993</c:v>
                </c:pt>
                <c:pt idx="6803">
                  <c:v>96.720699999999994</c:v>
                </c:pt>
                <c:pt idx="6804">
                  <c:v>96.602500000000006</c:v>
                </c:pt>
                <c:pt idx="6805">
                  <c:v>96.588899999999995</c:v>
                </c:pt>
                <c:pt idx="6806">
                  <c:v>96.584199999999996</c:v>
                </c:pt>
                <c:pt idx="6807">
                  <c:v>96.4739</c:v>
                </c:pt>
                <c:pt idx="6808">
                  <c:v>96.47</c:v>
                </c:pt>
                <c:pt idx="6809">
                  <c:v>96.469800000000006</c:v>
                </c:pt>
                <c:pt idx="6810">
                  <c:v>96.363</c:v>
                </c:pt>
                <c:pt idx="6811">
                  <c:v>96.258300000000006</c:v>
                </c:pt>
                <c:pt idx="6812">
                  <c:v>96.258300000000006</c:v>
                </c:pt>
                <c:pt idx="6813">
                  <c:v>96.161100000000005</c:v>
                </c:pt>
                <c:pt idx="6814">
                  <c:v>96.063699999999997</c:v>
                </c:pt>
                <c:pt idx="6815">
                  <c:v>96.072900000000004</c:v>
                </c:pt>
                <c:pt idx="6816">
                  <c:v>95.980999999999995</c:v>
                </c:pt>
                <c:pt idx="6817">
                  <c:v>95.994200000000006</c:v>
                </c:pt>
                <c:pt idx="6818">
                  <c:v>96.009100000000004</c:v>
                </c:pt>
                <c:pt idx="6819">
                  <c:v>95.919399999999996</c:v>
                </c:pt>
                <c:pt idx="6820">
                  <c:v>95.927999999999997</c:v>
                </c:pt>
                <c:pt idx="6821">
                  <c:v>95.939800000000005</c:v>
                </c:pt>
                <c:pt idx="6822">
                  <c:v>95.839200000000005</c:v>
                </c:pt>
                <c:pt idx="6823">
                  <c:v>95.840800000000002</c:v>
                </c:pt>
                <c:pt idx="6824">
                  <c:v>95.842399999999998</c:v>
                </c:pt>
                <c:pt idx="6825">
                  <c:v>95.736699999999999</c:v>
                </c:pt>
                <c:pt idx="6826">
                  <c:v>95.839799999999997</c:v>
                </c:pt>
                <c:pt idx="6827">
                  <c:v>95.842699999999994</c:v>
                </c:pt>
                <c:pt idx="6828">
                  <c:v>95.949399999999997</c:v>
                </c:pt>
                <c:pt idx="6829">
                  <c:v>95.950400000000002</c:v>
                </c:pt>
                <c:pt idx="6830">
                  <c:v>95.950299999999999</c:v>
                </c:pt>
                <c:pt idx="6831">
                  <c:v>95.950599999999994</c:v>
                </c:pt>
                <c:pt idx="6832">
                  <c:v>95.951999999999998</c:v>
                </c:pt>
                <c:pt idx="6833">
                  <c:v>95.956000000000003</c:v>
                </c:pt>
                <c:pt idx="6834">
                  <c:v>96.072100000000006</c:v>
                </c:pt>
                <c:pt idx="6835">
                  <c:v>95.982900000000001</c:v>
                </c:pt>
                <c:pt idx="6836">
                  <c:v>96.000100000000003</c:v>
                </c:pt>
                <c:pt idx="6837">
                  <c:v>96.027600000000007</c:v>
                </c:pt>
                <c:pt idx="6838">
                  <c:v>96.056700000000006</c:v>
                </c:pt>
                <c:pt idx="6839">
                  <c:v>96.088200000000001</c:v>
                </c:pt>
                <c:pt idx="6840">
                  <c:v>96.118300000000005</c:v>
                </c:pt>
                <c:pt idx="6841">
                  <c:v>96.146199999999993</c:v>
                </c:pt>
                <c:pt idx="6842">
                  <c:v>96.167699999999996</c:v>
                </c:pt>
                <c:pt idx="6843">
                  <c:v>96.1798</c:v>
                </c:pt>
                <c:pt idx="6844">
                  <c:v>96.186300000000003</c:v>
                </c:pt>
                <c:pt idx="6845">
                  <c:v>96.189400000000006</c:v>
                </c:pt>
                <c:pt idx="6846">
                  <c:v>96.190799999999996</c:v>
                </c:pt>
                <c:pt idx="6847">
                  <c:v>96.191500000000005</c:v>
                </c:pt>
                <c:pt idx="6848">
                  <c:v>96.191800000000001</c:v>
                </c:pt>
                <c:pt idx="6849">
                  <c:v>96.191999999999993</c:v>
                </c:pt>
                <c:pt idx="6850">
                  <c:v>96.192300000000003</c:v>
                </c:pt>
                <c:pt idx="6851">
                  <c:v>96.192999999999998</c:v>
                </c:pt>
                <c:pt idx="6852">
                  <c:v>96.302199999999999</c:v>
                </c:pt>
                <c:pt idx="6853">
                  <c:v>96.411500000000004</c:v>
                </c:pt>
                <c:pt idx="6854">
                  <c:v>96.425299999999993</c:v>
                </c:pt>
                <c:pt idx="6855">
                  <c:v>96.437899999999999</c:v>
                </c:pt>
                <c:pt idx="6856">
                  <c:v>96.4559</c:v>
                </c:pt>
                <c:pt idx="6857">
                  <c:v>96.477800000000002</c:v>
                </c:pt>
                <c:pt idx="6858">
                  <c:v>96.504199999999997</c:v>
                </c:pt>
                <c:pt idx="6859">
                  <c:v>96.531400000000005</c:v>
                </c:pt>
                <c:pt idx="6860">
                  <c:v>96.559700000000007</c:v>
                </c:pt>
                <c:pt idx="6861">
                  <c:v>96.693899999999999</c:v>
                </c:pt>
                <c:pt idx="6862">
                  <c:v>96.720399999999998</c:v>
                </c:pt>
                <c:pt idx="6863">
                  <c:v>96.738100000000003</c:v>
                </c:pt>
                <c:pt idx="6864">
                  <c:v>96.748599999999996</c:v>
                </c:pt>
                <c:pt idx="6865">
                  <c:v>96.754300000000001</c:v>
                </c:pt>
                <c:pt idx="6866">
                  <c:v>96.757300000000001</c:v>
                </c:pt>
                <c:pt idx="6867">
                  <c:v>96.758600000000001</c:v>
                </c:pt>
                <c:pt idx="6868">
                  <c:v>96.863500000000002</c:v>
                </c:pt>
                <c:pt idx="6869">
                  <c:v>96.867699999999999</c:v>
                </c:pt>
                <c:pt idx="6870">
                  <c:v>96.863799999999998</c:v>
                </c:pt>
                <c:pt idx="6871">
                  <c:v>96.857500000000002</c:v>
                </c:pt>
                <c:pt idx="6872">
                  <c:v>96.848500000000001</c:v>
                </c:pt>
                <c:pt idx="6873">
                  <c:v>96.732200000000006</c:v>
                </c:pt>
                <c:pt idx="6874">
                  <c:v>96.8262</c:v>
                </c:pt>
                <c:pt idx="6875">
                  <c:v>96.818299999999994</c:v>
                </c:pt>
                <c:pt idx="6876">
                  <c:v>96.917199999999994</c:v>
                </c:pt>
                <c:pt idx="6877">
                  <c:v>96.914199999999994</c:v>
                </c:pt>
                <c:pt idx="6878">
                  <c:v>96.910899999999998</c:v>
                </c:pt>
                <c:pt idx="6879">
                  <c:v>97.016999999999996</c:v>
                </c:pt>
                <c:pt idx="6880">
                  <c:v>97.018600000000006</c:v>
                </c:pt>
                <c:pt idx="6881">
                  <c:v>97.017899999999997</c:v>
                </c:pt>
                <c:pt idx="6882">
                  <c:v>97.017399999999995</c:v>
                </c:pt>
                <c:pt idx="6883">
                  <c:v>97.016800000000003</c:v>
                </c:pt>
                <c:pt idx="6884">
                  <c:v>97.015799999999999</c:v>
                </c:pt>
                <c:pt idx="6885">
                  <c:v>96.905900000000003</c:v>
                </c:pt>
                <c:pt idx="6886">
                  <c:v>96.898399999999995</c:v>
                </c:pt>
                <c:pt idx="6887">
                  <c:v>96.891499999999994</c:v>
                </c:pt>
                <c:pt idx="6888">
                  <c:v>96.881799999999998</c:v>
                </c:pt>
                <c:pt idx="6889">
                  <c:v>96.869399999999999</c:v>
                </c:pt>
                <c:pt idx="6890">
                  <c:v>96.854399999999998</c:v>
                </c:pt>
                <c:pt idx="6891">
                  <c:v>96.729100000000003</c:v>
                </c:pt>
                <c:pt idx="6892">
                  <c:v>96.709599999999995</c:v>
                </c:pt>
                <c:pt idx="6893">
                  <c:v>96.691999999999993</c:v>
                </c:pt>
                <c:pt idx="6894">
                  <c:v>96.673900000000003</c:v>
                </c:pt>
                <c:pt idx="6895">
                  <c:v>96.551000000000002</c:v>
                </c:pt>
                <c:pt idx="6896">
                  <c:v>96.531800000000004</c:v>
                </c:pt>
                <c:pt idx="6897">
                  <c:v>96.517799999999994</c:v>
                </c:pt>
                <c:pt idx="6898">
                  <c:v>96.397999999999996</c:v>
                </c:pt>
                <c:pt idx="6899">
                  <c:v>96.384699999999995</c:v>
                </c:pt>
                <c:pt idx="6900">
                  <c:v>96.4803</c:v>
                </c:pt>
                <c:pt idx="6901">
                  <c:v>96.477099999999993</c:v>
                </c:pt>
                <c:pt idx="6902">
                  <c:v>96.470500000000001</c:v>
                </c:pt>
                <c:pt idx="6903">
                  <c:v>96.570400000000006</c:v>
                </c:pt>
                <c:pt idx="6904">
                  <c:v>96.5702</c:v>
                </c:pt>
                <c:pt idx="6905">
                  <c:v>96.566000000000003</c:v>
                </c:pt>
                <c:pt idx="6906">
                  <c:v>96.561899999999994</c:v>
                </c:pt>
                <c:pt idx="6907">
                  <c:v>96.557199999999995</c:v>
                </c:pt>
                <c:pt idx="6908">
                  <c:v>96.551599999999993</c:v>
                </c:pt>
                <c:pt idx="6909">
                  <c:v>96.544600000000003</c:v>
                </c:pt>
                <c:pt idx="6910">
                  <c:v>96.43</c:v>
                </c:pt>
                <c:pt idx="6911">
                  <c:v>96.414699999999996</c:v>
                </c:pt>
                <c:pt idx="6912">
                  <c:v>96.509</c:v>
                </c:pt>
                <c:pt idx="6913">
                  <c:v>96.497100000000003</c:v>
                </c:pt>
                <c:pt idx="6914">
                  <c:v>96.481700000000004</c:v>
                </c:pt>
                <c:pt idx="6915">
                  <c:v>96.357799999999997</c:v>
                </c:pt>
                <c:pt idx="6916">
                  <c:v>96.342299999999994</c:v>
                </c:pt>
                <c:pt idx="6917">
                  <c:v>96.329300000000003</c:v>
                </c:pt>
                <c:pt idx="6918">
                  <c:v>96.322500000000005</c:v>
                </c:pt>
                <c:pt idx="6919">
                  <c:v>96.319299999999998</c:v>
                </c:pt>
                <c:pt idx="6920">
                  <c:v>96.317899999999995</c:v>
                </c:pt>
                <c:pt idx="6921">
                  <c:v>96.210099999999997</c:v>
                </c:pt>
                <c:pt idx="6922">
                  <c:v>96.208699999999993</c:v>
                </c:pt>
                <c:pt idx="6923">
                  <c:v>96.211200000000005</c:v>
                </c:pt>
                <c:pt idx="6924">
                  <c:v>96.215500000000006</c:v>
                </c:pt>
                <c:pt idx="6925">
                  <c:v>96.220399999999998</c:v>
                </c:pt>
                <c:pt idx="6926">
                  <c:v>96.225700000000003</c:v>
                </c:pt>
                <c:pt idx="6927">
                  <c:v>96.228200000000001</c:v>
                </c:pt>
                <c:pt idx="6928">
                  <c:v>96.229500000000002</c:v>
                </c:pt>
                <c:pt idx="6929">
                  <c:v>96.229799999999997</c:v>
                </c:pt>
                <c:pt idx="6930">
                  <c:v>96.124700000000004</c:v>
                </c:pt>
                <c:pt idx="6931">
                  <c:v>96.013199999999998</c:v>
                </c:pt>
                <c:pt idx="6932">
                  <c:v>96.003</c:v>
                </c:pt>
                <c:pt idx="6933">
                  <c:v>95.887799999999999</c:v>
                </c:pt>
                <c:pt idx="6934">
                  <c:v>95.772499999999994</c:v>
                </c:pt>
                <c:pt idx="6935">
                  <c:v>95.7577</c:v>
                </c:pt>
                <c:pt idx="6936">
                  <c:v>95.750799999999998</c:v>
                </c:pt>
                <c:pt idx="6937">
                  <c:v>95.642399999999995</c:v>
                </c:pt>
                <c:pt idx="6938">
                  <c:v>95.639899999999997</c:v>
                </c:pt>
                <c:pt idx="6939">
                  <c:v>95.536600000000007</c:v>
                </c:pt>
                <c:pt idx="6940">
                  <c:v>95.537700000000001</c:v>
                </c:pt>
                <c:pt idx="6941">
                  <c:v>95.549099999999996</c:v>
                </c:pt>
                <c:pt idx="6942">
                  <c:v>95.463399999999993</c:v>
                </c:pt>
                <c:pt idx="6943">
                  <c:v>95.489000000000004</c:v>
                </c:pt>
                <c:pt idx="6944">
                  <c:v>95.522199999999998</c:v>
                </c:pt>
                <c:pt idx="6945">
                  <c:v>95.558899999999994</c:v>
                </c:pt>
                <c:pt idx="6946">
                  <c:v>95.593299999999999</c:v>
                </c:pt>
                <c:pt idx="6947">
                  <c:v>95.626199999999997</c:v>
                </c:pt>
                <c:pt idx="6948">
                  <c:v>95.760300000000001</c:v>
                </c:pt>
                <c:pt idx="6949">
                  <c:v>95.783199999999994</c:v>
                </c:pt>
                <c:pt idx="6950">
                  <c:v>95.793499999999995</c:v>
                </c:pt>
                <c:pt idx="6951">
                  <c:v>95.9024</c:v>
                </c:pt>
                <c:pt idx="6952">
                  <c:v>95.910300000000007</c:v>
                </c:pt>
                <c:pt idx="6953">
                  <c:v>95.911799999999999</c:v>
                </c:pt>
                <c:pt idx="6954">
                  <c:v>95.912700000000001</c:v>
                </c:pt>
                <c:pt idx="6955">
                  <c:v>95.913499999999999</c:v>
                </c:pt>
                <c:pt idx="6956">
                  <c:v>95.914199999999994</c:v>
                </c:pt>
                <c:pt idx="6957">
                  <c:v>95.810599999999994</c:v>
                </c:pt>
                <c:pt idx="6958">
                  <c:v>95.809700000000007</c:v>
                </c:pt>
                <c:pt idx="6959">
                  <c:v>95.815700000000007</c:v>
                </c:pt>
                <c:pt idx="6960">
                  <c:v>95.721800000000002</c:v>
                </c:pt>
                <c:pt idx="6961">
                  <c:v>95.835999999999999</c:v>
                </c:pt>
                <c:pt idx="6962">
                  <c:v>95.860500000000002</c:v>
                </c:pt>
                <c:pt idx="6963">
                  <c:v>95.884100000000004</c:v>
                </c:pt>
                <c:pt idx="6964">
                  <c:v>95.806399999999996</c:v>
                </c:pt>
                <c:pt idx="6965">
                  <c:v>95.832300000000004</c:v>
                </c:pt>
                <c:pt idx="6966">
                  <c:v>95.969499999999996</c:v>
                </c:pt>
                <c:pt idx="6967">
                  <c:v>95.8977</c:v>
                </c:pt>
                <c:pt idx="6968">
                  <c:v>95.924499999999995</c:v>
                </c:pt>
                <c:pt idx="6969">
                  <c:v>96.057699999999997</c:v>
                </c:pt>
                <c:pt idx="6970">
                  <c:v>96.091200000000001</c:v>
                </c:pt>
                <c:pt idx="6971">
                  <c:v>96.116200000000006</c:v>
                </c:pt>
                <c:pt idx="6972">
                  <c:v>96.353200000000001</c:v>
                </c:pt>
                <c:pt idx="6973">
                  <c:v>96.485500000000002</c:v>
                </c:pt>
                <c:pt idx="6974">
                  <c:v>96.506699999999995</c:v>
                </c:pt>
                <c:pt idx="6975">
                  <c:v>96.731399999999994</c:v>
                </c:pt>
                <c:pt idx="6976">
                  <c:v>96.861699999999999</c:v>
                </c:pt>
                <c:pt idx="6977">
                  <c:v>96.879900000000006</c:v>
                </c:pt>
                <c:pt idx="6978">
                  <c:v>96.8917</c:v>
                </c:pt>
                <c:pt idx="6979">
                  <c:v>96.903000000000006</c:v>
                </c:pt>
                <c:pt idx="6980">
                  <c:v>96.914400000000001</c:v>
                </c:pt>
                <c:pt idx="6981">
                  <c:v>97.033600000000007</c:v>
                </c:pt>
                <c:pt idx="6982">
                  <c:v>97.048299999999998</c:v>
                </c:pt>
                <c:pt idx="6983">
                  <c:v>97.060500000000005</c:v>
                </c:pt>
                <c:pt idx="6984">
                  <c:v>97.072699999999998</c:v>
                </c:pt>
                <c:pt idx="6985">
                  <c:v>97.193200000000004</c:v>
                </c:pt>
                <c:pt idx="6986">
                  <c:v>97.2089</c:v>
                </c:pt>
                <c:pt idx="6987">
                  <c:v>97.221500000000006</c:v>
                </c:pt>
                <c:pt idx="6988">
                  <c:v>97.233599999999996</c:v>
                </c:pt>
                <c:pt idx="6989">
                  <c:v>97.245999999999995</c:v>
                </c:pt>
                <c:pt idx="6990">
                  <c:v>97.365799999999993</c:v>
                </c:pt>
                <c:pt idx="6991">
                  <c:v>97.272400000000005</c:v>
                </c:pt>
                <c:pt idx="6992">
                  <c:v>97.277299999999997</c:v>
                </c:pt>
                <c:pt idx="6993">
                  <c:v>97.286299999999997</c:v>
                </c:pt>
                <c:pt idx="6994">
                  <c:v>97.294300000000007</c:v>
                </c:pt>
                <c:pt idx="6995">
                  <c:v>97.301699999999997</c:v>
                </c:pt>
                <c:pt idx="6996">
                  <c:v>97.415999999999997</c:v>
                </c:pt>
                <c:pt idx="6997">
                  <c:v>97.531899999999993</c:v>
                </c:pt>
                <c:pt idx="6998">
                  <c:v>97.5441</c:v>
                </c:pt>
                <c:pt idx="6999">
                  <c:v>97.442999999999998</c:v>
                </c:pt>
                <c:pt idx="7000">
                  <c:v>97.449700000000007</c:v>
                </c:pt>
                <c:pt idx="7001">
                  <c:v>97.461299999999994</c:v>
                </c:pt>
                <c:pt idx="7002">
                  <c:v>97.368499999999997</c:v>
                </c:pt>
                <c:pt idx="7003">
                  <c:v>97.383799999999994</c:v>
                </c:pt>
                <c:pt idx="7004">
                  <c:v>97.406400000000005</c:v>
                </c:pt>
                <c:pt idx="7005">
                  <c:v>97.433999999999997</c:v>
                </c:pt>
                <c:pt idx="7006">
                  <c:v>97.465500000000006</c:v>
                </c:pt>
                <c:pt idx="7007">
                  <c:v>97.501000000000005</c:v>
                </c:pt>
                <c:pt idx="7008">
                  <c:v>97.4315</c:v>
                </c:pt>
                <c:pt idx="7009">
                  <c:v>97.467799999999997</c:v>
                </c:pt>
                <c:pt idx="7010">
                  <c:v>97.508600000000001</c:v>
                </c:pt>
                <c:pt idx="7011">
                  <c:v>97.5488</c:v>
                </c:pt>
                <c:pt idx="7012">
                  <c:v>97.587400000000002</c:v>
                </c:pt>
                <c:pt idx="7013">
                  <c:v>97.625100000000003</c:v>
                </c:pt>
                <c:pt idx="7014">
                  <c:v>97.659499999999994</c:v>
                </c:pt>
                <c:pt idx="7015">
                  <c:v>97.689400000000006</c:v>
                </c:pt>
                <c:pt idx="7016">
                  <c:v>97.716200000000001</c:v>
                </c:pt>
                <c:pt idx="7017">
                  <c:v>97.631100000000004</c:v>
                </c:pt>
                <c:pt idx="7018">
                  <c:v>97.756</c:v>
                </c:pt>
                <c:pt idx="7019">
                  <c:v>97.778999999999996</c:v>
                </c:pt>
                <c:pt idx="7020">
                  <c:v>97.794799999999995</c:v>
                </c:pt>
                <c:pt idx="7021">
                  <c:v>97.914400000000001</c:v>
                </c:pt>
                <c:pt idx="7022">
                  <c:v>97.934200000000004</c:v>
                </c:pt>
                <c:pt idx="7023">
                  <c:v>97.945400000000006</c:v>
                </c:pt>
                <c:pt idx="7024">
                  <c:v>97.956199999999995</c:v>
                </c:pt>
                <c:pt idx="7025">
                  <c:v>97.964299999999994</c:v>
                </c:pt>
                <c:pt idx="7026">
                  <c:v>97.968599999999995</c:v>
                </c:pt>
                <c:pt idx="7027">
                  <c:v>97.861999999999995</c:v>
                </c:pt>
                <c:pt idx="7028">
                  <c:v>97.859800000000007</c:v>
                </c:pt>
                <c:pt idx="7029">
                  <c:v>97.859499999999997</c:v>
                </c:pt>
                <c:pt idx="7030">
                  <c:v>97.858199999999997</c:v>
                </c:pt>
                <c:pt idx="7031">
                  <c:v>97.853499999999997</c:v>
                </c:pt>
                <c:pt idx="7032">
                  <c:v>97.845200000000006</c:v>
                </c:pt>
                <c:pt idx="7033">
                  <c:v>97.726799999999997</c:v>
                </c:pt>
                <c:pt idx="7034">
                  <c:v>97.707899999999995</c:v>
                </c:pt>
                <c:pt idx="7035">
                  <c:v>97.691199999999995</c:v>
                </c:pt>
                <c:pt idx="7036">
                  <c:v>97.674599999999998</c:v>
                </c:pt>
                <c:pt idx="7037">
                  <c:v>97.657499999999999</c:v>
                </c:pt>
                <c:pt idx="7038">
                  <c:v>97.532499999999999</c:v>
                </c:pt>
                <c:pt idx="7039">
                  <c:v>97.516599999999997</c:v>
                </c:pt>
                <c:pt idx="7040">
                  <c:v>97.504999999999995</c:v>
                </c:pt>
                <c:pt idx="7041">
                  <c:v>97.389899999999997</c:v>
                </c:pt>
                <c:pt idx="7042">
                  <c:v>97.376400000000004</c:v>
                </c:pt>
                <c:pt idx="7043">
                  <c:v>97.369500000000002</c:v>
                </c:pt>
                <c:pt idx="7044">
                  <c:v>97.363399999999999</c:v>
                </c:pt>
                <c:pt idx="7045">
                  <c:v>97.355900000000005</c:v>
                </c:pt>
                <c:pt idx="7046">
                  <c:v>97.346199999999996</c:v>
                </c:pt>
                <c:pt idx="7047">
                  <c:v>97.333299999999994</c:v>
                </c:pt>
                <c:pt idx="7048">
                  <c:v>97.315700000000007</c:v>
                </c:pt>
                <c:pt idx="7049">
                  <c:v>97.293499999999995</c:v>
                </c:pt>
                <c:pt idx="7050">
                  <c:v>97.16</c:v>
                </c:pt>
                <c:pt idx="7051">
                  <c:v>97.126599999999996</c:v>
                </c:pt>
                <c:pt idx="7052">
                  <c:v>97.092399999999998</c:v>
                </c:pt>
                <c:pt idx="7053">
                  <c:v>97.055999999999997</c:v>
                </c:pt>
                <c:pt idx="7054">
                  <c:v>97.02</c:v>
                </c:pt>
                <c:pt idx="7055">
                  <c:v>96.986000000000004</c:v>
                </c:pt>
                <c:pt idx="7056">
                  <c:v>96.951999999999998</c:v>
                </c:pt>
                <c:pt idx="7057">
                  <c:v>96.931399999999996</c:v>
                </c:pt>
                <c:pt idx="7058">
                  <c:v>96.920599999999993</c:v>
                </c:pt>
                <c:pt idx="7059">
                  <c:v>96.915400000000005</c:v>
                </c:pt>
                <c:pt idx="7060">
                  <c:v>96.913799999999995</c:v>
                </c:pt>
                <c:pt idx="7061">
                  <c:v>96.915099999999995</c:v>
                </c:pt>
                <c:pt idx="7062">
                  <c:v>97.028800000000004</c:v>
                </c:pt>
                <c:pt idx="7063">
                  <c:v>97.047200000000004</c:v>
                </c:pt>
                <c:pt idx="7064">
                  <c:v>97.078100000000006</c:v>
                </c:pt>
                <c:pt idx="7065">
                  <c:v>97.0184</c:v>
                </c:pt>
                <c:pt idx="7066">
                  <c:v>97.077200000000005</c:v>
                </c:pt>
                <c:pt idx="7067">
                  <c:v>97.150999999999996</c:v>
                </c:pt>
                <c:pt idx="7068">
                  <c:v>97.338899999999995</c:v>
                </c:pt>
                <c:pt idx="7069">
                  <c:v>97.436099999999996</c:v>
                </c:pt>
                <c:pt idx="7070">
                  <c:v>97.528700000000001</c:v>
                </c:pt>
                <c:pt idx="7071">
                  <c:v>97.619299999999996</c:v>
                </c:pt>
                <c:pt idx="7072">
                  <c:v>97.822400000000002</c:v>
                </c:pt>
                <c:pt idx="7073">
                  <c:v>97.910700000000006</c:v>
                </c:pt>
                <c:pt idx="7074">
                  <c:v>97.993200000000002</c:v>
                </c:pt>
                <c:pt idx="7075">
                  <c:v>98.071100000000001</c:v>
                </c:pt>
                <c:pt idx="7076">
                  <c:v>98.143299999999996</c:v>
                </c:pt>
                <c:pt idx="7077">
                  <c:v>98.204700000000003</c:v>
                </c:pt>
                <c:pt idx="7078">
                  <c:v>98.263499999999993</c:v>
                </c:pt>
                <c:pt idx="7079">
                  <c:v>98.313599999999994</c:v>
                </c:pt>
                <c:pt idx="7080">
                  <c:v>98.358699999999999</c:v>
                </c:pt>
                <c:pt idx="7081">
                  <c:v>98.396100000000004</c:v>
                </c:pt>
                <c:pt idx="7082">
                  <c:v>98.430899999999994</c:v>
                </c:pt>
                <c:pt idx="7083">
                  <c:v>98.457700000000003</c:v>
                </c:pt>
                <c:pt idx="7084">
                  <c:v>98.475099999999998</c:v>
                </c:pt>
                <c:pt idx="7085">
                  <c:v>98.484399999999994</c:v>
                </c:pt>
                <c:pt idx="7086">
                  <c:v>98.488699999999994</c:v>
                </c:pt>
                <c:pt idx="7087">
                  <c:v>98.381799999999998</c:v>
                </c:pt>
                <c:pt idx="7088">
                  <c:v>98.378399999999999</c:v>
                </c:pt>
                <c:pt idx="7089">
                  <c:v>98.486099999999993</c:v>
                </c:pt>
                <c:pt idx="7090">
                  <c:v>98.483400000000003</c:v>
                </c:pt>
                <c:pt idx="7091">
                  <c:v>98.474599999999995</c:v>
                </c:pt>
                <c:pt idx="7092">
                  <c:v>98.570300000000003</c:v>
                </c:pt>
                <c:pt idx="7093">
                  <c:v>98.667400000000001</c:v>
                </c:pt>
                <c:pt idx="7094">
                  <c:v>98.658100000000005</c:v>
                </c:pt>
                <c:pt idx="7095">
                  <c:v>98.751199999999997</c:v>
                </c:pt>
                <c:pt idx="7096">
                  <c:v>98.742099999999994</c:v>
                </c:pt>
                <c:pt idx="7097">
                  <c:v>98.727500000000006</c:v>
                </c:pt>
                <c:pt idx="7098">
                  <c:v>98.712100000000007</c:v>
                </c:pt>
                <c:pt idx="7099">
                  <c:v>98.694100000000006</c:v>
                </c:pt>
                <c:pt idx="7100">
                  <c:v>98.671199999999999</c:v>
                </c:pt>
                <c:pt idx="7101">
                  <c:v>98.642099999999999</c:v>
                </c:pt>
                <c:pt idx="7102">
                  <c:v>98.607799999999997</c:v>
                </c:pt>
                <c:pt idx="7103">
                  <c:v>98.563100000000006</c:v>
                </c:pt>
                <c:pt idx="7104">
                  <c:v>98.406300000000002</c:v>
                </c:pt>
                <c:pt idx="7105">
                  <c:v>98.3416</c:v>
                </c:pt>
                <c:pt idx="7106">
                  <c:v>98.279799999999994</c:v>
                </c:pt>
                <c:pt idx="7107">
                  <c:v>97.993600000000001</c:v>
                </c:pt>
                <c:pt idx="7108">
                  <c:v>97.915599999999998</c:v>
                </c:pt>
                <c:pt idx="7109">
                  <c:v>97.839699999999993</c:v>
                </c:pt>
                <c:pt idx="7110">
                  <c:v>97.653599999999997</c:v>
                </c:pt>
                <c:pt idx="7111">
                  <c:v>97.467500000000001</c:v>
                </c:pt>
                <c:pt idx="7112">
                  <c:v>97.3934</c:v>
                </c:pt>
                <c:pt idx="7113">
                  <c:v>97.325500000000005</c:v>
                </c:pt>
                <c:pt idx="7114">
                  <c:v>97.2654</c:v>
                </c:pt>
                <c:pt idx="7115">
                  <c:v>97.212800000000001</c:v>
                </c:pt>
                <c:pt idx="7116">
                  <c:v>97.168400000000005</c:v>
                </c:pt>
                <c:pt idx="7117">
                  <c:v>97.131600000000006</c:v>
                </c:pt>
                <c:pt idx="7118">
                  <c:v>97.102599999999995</c:v>
                </c:pt>
                <c:pt idx="7119">
                  <c:v>97.083799999999997</c:v>
                </c:pt>
                <c:pt idx="7120">
                  <c:v>97.070899999999995</c:v>
                </c:pt>
                <c:pt idx="7121">
                  <c:v>97.062899999999999</c:v>
                </c:pt>
                <c:pt idx="7122">
                  <c:v>96.950299999999999</c:v>
                </c:pt>
                <c:pt idx="7123">
                  <c:v>96.944900000000004</c:v>
                </c:pt>
                <c:pt idx="7124">
                  <c:v>96.942499999999995</c:v>
                </c:pt>
                <c:pt idx="7125">
                  <c:v>96.833699999999993</c:v>
                </c:pt>
                <c:pt idx="7126">
                  <c:v>96.828500000000005</c:v>
                </c:pt>
                <c:pt idx="7127">
                  <c:v>96.825500000000005</c:v>
                </c:pt>
                <c:pt idx="7128">
                  <c:v>96.714799999999997</c:v>
                </c:pt>
                <c:pt idx="7129">
                  <c:v>96.706800000000001</c:v>
                </c:pt>
                <c:pt idx="7130">
                  <c:v>96.700500000000005</c:v>
                </c:pt>
                <c:pt idx="7131">
                  <c:v>96.692999999999998</c:v>
                </c:pt>
                <c:pt idx="7132">
                  <c:v>96.577699999999993</c:v>
                </c:pt>
                <c:pt idx="7133">
                  <c:v>96.566999999999993</c:v>
                </c:pt>
                <c:pt idx="7134">
                  <c:v>96.455100000000002</c:v>
                </c:pt>
                <c:pt idx="7135">
                  <c:v>96.441299999999998</c:v>
                </c:pt>
                <c:pt idx="7136">
                  <c:v>96.434700000000007</c:v>
                </c:pt>
                <c:pt idx="7137">
                  <c:v>96.327799999999996</c:v>
                </c:pt>
                <c:pt idx="7138">
                  <c:v>96.320999999999998</c:v>
                </c:pt>
                <c:pt idx="7139">
                  <c:v>96.3202</c:v>
                </c:pt>
                <c:pt idx="7140">
                  <c:v>96.424599999999998</c:v>
                </c:pt>
                <c:pt idx="7141">
                  <c:v>96.430099999999996</c:v>
                </c:pt>
                <c:pt idx="7142">
                  <c:v>96.433499999999995</c:v>
                </c:pt>
                <c:pt idx="7143">
                  <c:v>96.547399999999996</c:v>
                </c:pt>
                <c:pt idx="7144">
                  <c:v>96.561599999999999</c:v>
                </c:pt>
                <c:pt idx="7145">
                  <c:v>96.578100000000006</c:v>
                </c:pt>
                <c:pt idx="7146">
                  <c:v>96.492999999999995</c:v>
                </c:pt>
                <c:pt idx="7147">
                  <c:v>96.512100000000004</c:v>
                </c:pt>
                <c:pt idx="7148">
                  <c:v>96.538499999999999</c:v>
                </c:pt>
                <c:pt idx="7149">
                  <c:v>96.563699999999997</c:v>
                </c:pt>
                <c:pt idx="7150">
                  <c:v>96.485200000000006</c:v>
                </c:pt>
                <c:pt idx="7151">
                  <c:v>96.504000000000005</c:v>
                </c:pt>
                <c:pt idx="7152">
                  <c:v>96.526600000000002</c:v>
                </c:pt>
                <c:pt idx="7153">
                  <c:v>96.542000000000002</c:v>
                </c:pt>
                <c:pt idx="7154">
                  <c:v>96.551100000000005</c:v>
                </c:pt>
                <c:pt idx="7155">
                  <c:v>96.661100000000005</c:v>
                </c:pt>
                <c:pt idx="7156">
                  <c:v>96.667000000000002</c:v>
                </c:pt>
                <c:pt idx="7157">
                  <c:v>96.667699999999996</c:v>
                </c:pt>
                <c:pt idx="7158">
                  <c:v>96.667199999999994</c:v>
                </c:pt>
                <c:pt idx="7159">
                  <c:v>96.664699999999996</c:v>
                </c:pt>
                <c:pt idx="7160">
                  <c:v>96.659199999999998</c:v>
                </c:pt>
                <c:pt idx="7161">
                  <c:v>96.651300000000006</c:v>
                </c:pt>
                <c:pt idx="7162">
                  <c:v>96.745800000000003</c:v>
                </c:pt>
                <c:pt idx="7163">
                  <c:v>96.741100000000003</c:v>
                </c:pt>
                <c:pt idx="7164">
                  <c:v>96.945800000000006</c:v>
                </c:pt>
                <c:pt idx="7165">
                  <c:v>97.054100000000005</c:v>
                </c:pt>
                <c:pt idx="7166">
                  <c:v>97.057699999999997</c:v>
                </c:pt>
                <c:pt idx="7167">
                  <c:v>97.165000000000006</c:v>
                </c:pt>
                <c:pt idx="7168">
                  <c:v>97.168199999999999</c:v>
                </c:pt>
                <c:pt idx="7169">
                  <c:v>97.171800000000005</c:v>
                </c:pt>
                <c:pt idx="7170">
                  <c:v>97.287000000000006</c:v>
                </c:pt>
                <c:pt idx="7171">
                  <c:v>97.302999999999997</c:v>
                </c:pt>
                <c:pt idx="7172">
                  <c:v>97.320899999999995</c:v>
                </c:pt>
                <c:pt idx="7173">
                  <c:v>97.341999999999999</c:v>
                </c:pt>
                <c:pt idx="7174">
                  <c:v>97.257000000000005</c:v>
                </c:pt>
                <c:pt idx="7175">
                  <c:v>97.278300000000002</c:v>
                </c:pt>
                <c:pt idx="7176">
                  <c:v>97.3005</c:v>
                </c:pt>
                <c:pt idx="7177">
                  <c:v>97.213399999999993</c:v>
                </c:pt>
                <c:pt idx="7178">
                  <c:v>97.229699999999994</c:v>
                </c:pt>
                <c:pt idx="7179">
                  <c:v>97.346999999999994</c:v>
                </c:pt>
                <c:pt idx="7180">
                  <c:v>97.251900000000006</c:v>
                </c:pt>
                <c:pt idx="7181">
                  <c:v>97.250699999999995</c:v>
                </c:pt>
                <c:pt idx="7182">
                  <c:v>97.251900000000006</c:v>
                </c:pt>
                <c:pt idx="7183">
                  <c:v>97.251999999999995</c:v>
                </c:pt>
                <c:pt idx="7184">
                  <c:v>97.251099999999994</c:v>
                </c:pt>
                <c:pt idx="7185">
                  <c:v>97.140199999999993</c:v>
                </c:pt>
                <c:pt idx="7186">
                  <c:v>97.131399999999999</c:v>
                </c:pt>
                <c:pt idx="7187">
                  <c:v>97.123500000000007</c:v>
                </c:pt>
                <c:pt idx="7188">
                  <c:v>97.221599999999995</c:v>
                </c:pt>
                <c:pt idx="7189">
                  <c:v>97.2149</c:v>
                </c:pt>
                <c:pt idx="7190">
                  <c:v>97.206199999999995</c:v>
                </c:pt>
                <c:pt idx="7191">
                  <c:v>97.306899999999999</c:v>
                </c:pt>
                <c:pt idx="7192">
                  <c:v>97.302700000000002</c:v>
                </c:pt>
                <c:pt idx="7193">
                  <c:v>97.298400000000001</c:v>
                </c:pt>
                <c:pt idx="7194">
                  <c:v>97.2958</c:v>
                </c:pt>
                <c:pt idx="7195">
                  <c:v>97.293899999999994</c:v>
                </c:pt>
                <c:pt idx="7196">
                  <c:v>97.292199999999994</c:v>
                </c:pt>
                <c:pt idx="7197">
                  <c:v>97.181399999999996</c:v>
                </c:pt>
                <c:pt idx="7198">
                  <c:v>97.281099999999995</c:v>
                </c:pt>
                <c:pt idx="7199">
                  <c:v>97.275700000000001</c:v>
                </c:pt>
                <c:pt idx="7200">
                  <c:v>97.258200000000002</c:v>
                </c:pt>
                <c:pt idx="7201">
                  <c:v>97.229600000000005</c:v>
                </c:pt>
                <c:pt idx="7202">
                  <c:v>97.191199999999995</c:v>
                </c:pt>
                <c:pt idx="7203">
                  <c:v>97.251800000000003</c:v>
                </c:pt>
                <c:pt idx="7204">
                  <c:v>97.198599999999999</c:v>
                </c:pt>
                <c:pt idx="7205">
                  <c:v>97.141400000000004</c:v>
                </c:pt>
                <c:pt idx="7206">
                  <c:v>97.080399999999997</c:v>
                </c:pt>
                <c:pt idx="7207">
                  <c:v>97.0214</c:v>
                </c:pt>
                <c:pt idx="7208">
                  <c:v>96.968000000000004</c:v>
                </c:pt>
                <c:pt idx="7209">
                  <c:v>96.919399999999996</c:v>
                </c:pt>
                <c:pt idx="7210">
                  <c:v>96.985900000000001</c:v>
                </c:pt>
                <c:pt idx="7211">
                  <c:v>96.955500000000001</c:v>
                </c:pt>
                <c:pt idx="7212">
                  <c:v>97.143000000000001</c:v>
                </c:pt>
                <c:pt idx="7213">
                  <c:v>97.137299999999996</c:v>
                </c:pt>
                <c:pt idx="7214">
                  <c:v>97.126800000000003</c:v>
                </c:pt>
                <c:pt idx="7215">
                  <c:v>97.227000000000004</c:v>
                </c:pt>
                <c:pt idx="7216">
                  <c:v>97.331199999999995</c:v>
                </c:pt>
                <c:pt idx="7217">
                  <c:v>97.328299999999999</c:v>
                </c:pt>
                <c:pt idx="7218">
                  <c:v>97.320499999999996</c:v>
                </c:pt>
                <c:pt idx="7219">
                  <c:v>97.310100000000006</c:v>
                </c:pt>
                <c:pt idx="7220">
                  <c:v>97.2958</c:v>
                </c:pt>
                <c:pt idx="7221">
                  <c:v>97.169200000000004</c:v>
                </c:pt>
                <c:pt idx="7222">
                  <c:v>97.145200000000003</c:v>
                </c:pt>
                <c:pt idx="7223">
                  <c:v>97.120199999999997</c:v>
                </c:pt>
                <c:pt idx="7224">
                  <c:v>97.092500000000001</c:v>
                </c:pt>
                <c:pt idx="7225">
                  <c:v>96.953400000000002</c:v>
                </c:pt>
                <c:pt idx="7226">
                  <c:v>96.918400000000005</c:v>
                </c:pt>
                <c:pt idx="7227">
                  <c:v>96.778199999999998</c:v>
                </c:pt>
                <c:pt idx="7228">
                  <c:v>96.633899999999997</c:v>
                </c:pt>
                <c:pt idx="7229">
                  <c:v>96.599000000000004</c:v>
                </c:pt>
                <c:pt idx="7230">
                  <c:v>96.462199999999996</c:v>
                </c:pt>
                <c:pt idx="7231">
                  <c:v>96.326800000000006</c:v>
                </c:pt>
                <c:pt idx="7232">
                  <c:v>96.307699999999997</c:v>
                </c:pt>
                <c:pt idx="7233">
                  <c:v>96.192800000000005</c:v>
                </c:pt>
                <c:pt idx="7234">
                  <c:v>96.186300000000003</c:v>
                </c:pt>
                <c:pt idx="7235">
                  <c:v>96.184600000000003</c:v>
                </c:pt>
                <c:pt idx="7236">
                  <c:v>96.184700000000007</c:v>
                </c:pt>
                <c:pt idx="7237">
                  <c:v>96.293800000000005</c:v>
                </c:pt>
                <c:pt idx="7238">
                  <c:v>96.300200000000004</c:v>
                </c:pt>
                <c:pt idx="7239">
                  <c:v>96.306700000000006</c:v>
                </c:pt>
                <c:pt idx="7240">
                  <c:v>96.314599999999999</c:v>
                </c:pt>
                <c:pt idx="7241">
                  <c:v>96.320400000000006</c:v>
                </c:pt>
                <c:pt idx="7242">
                  <c:v>96.323300000000003</c:v>
                </c:pt>
                <c:pt idx="7243">
                  <c:v>96.324399999999997</c:v>
                </c:pt>
                <c:pt idx="7244">
                  <c:v>96.324100000000001</c:v>
                </c:pt>
                <c:pt idx="7245">
                  <c:v>96.322400000000002</c:v>
                </c:pt>
                <c:pt idx="7246">
                  <c:v>96.317300000000003</c:v>
                </c:pt>
                <c:pt idx="7247">
                  <c:v>96.308300000000003</c:v>
                </c:pt>
                <c:pt idx="7248">
                  <c:v>96.297300000000007</c:v>
                </c:pt>
                <c:pt idx="7249">
                  <c:v>96.285399999999996</c:v>
                </c:pt>
                <c:pt idx="7250">
                  <c:v>96.275000000000006</c:v>
                </c:pt>
                <c:pt idx="7251">
                  <c:v>96.270499999999998</c:v>
                </c:pt>
                <c:pt idx="7252">
                  <c:v>96.374499999999998</c:v>
                </c:pt>
                <c:pt idx="7253">
                  <c:v>96.378200000000007</c:v>
                </c:pt>
                <c:pt idx="7254">
                  <c:v>96.380200000000002</c:v>
                </c:pt>
                <c:pt idx="7255">
                  <c:v>96.387600000000006</c:v>
                </c:pt>
                <c:pt idx="7256">
                  <c:v>96.402100000000004</c:v>
                </c:pt>
                <c:pt idx="7257">
                  <c:v>96.528400000000005</c:v>
                </c:pt>
                <c:pt idx="7258">
                  <c:v>96.562899999999999</c:v>
                </c:pt>
                <c:pt idx="7259">
                  <c:v>96.5946</c:v>
                </c:pt>
                <c:pt idx="7260">
                  <c:v>96.735299999999995</c:v>
                </c:pt>
                <c:pt idx="7261">
                  <c:v>96.876800000000003</c:v>
                </c:pt>
                <c:pt idx="7262">
                  <c:v>96.903800000000004</c:v>
                </c:pt>
                <c:pt idx="7263">
                  <c:v>97.025700000000001</c:v>
                </c:pt>
                <c:pt idx="7264">
                  <c:v>97.036900000000003</c:v>
                </c:pt>
                <c:pt idx="7265">
                  <c:v>97.0411</c:v>
                </c:pt>
                <c:pt idx="7266">
                  <c:v>97.042500000000004</c:v>
                </c:pt>
                <c:pt idx="7267">
                  <c:v>97.042199999999994</c:v>
                </c:pt>
                <c:pt idx="7268">
                  <c:v>97.037400000000005</c:v>
                </c:pt>
                <c:pt idx="7269">
                  <c:v>96.919200000000004</c:v>
                </c:pt>
                <c:pt idx="7270">
                  <c:v>96.903999999999996</c:v>
                </c:pt>
                <c:pt idx="7271">
                  <c:v>96.889200000000002</c:v>
                </c:pt>
                <c:pt idx="7272">
                  <c:v>96.767799999999994</c:v>
                </c:pt>
                <c:pt idx="7273">
                  <c:v>96.646600000000007</c:v>
                </c:pt>
                <c:pt idx="7274">
                  <c:v>96.637</c:v>
                </c:pt>
                <c:pt idx="7275">
                  <c:v>96.424599999999998</c:v>
                </c:pt>
                <c:pt idx="7276">
                  <c:v>96.311199999999999</c:v>
                </c:pt>
                <c:pt idx="7277">
                  <c:v>96.306299999999993</c:v>
                </c:pt>
                <c:pt idx="7278">
                  <c:v>96.308700000000002</c:v>
                </c:pt>
                <c:pt idx="7279">
                  <c:v>96.207899999999995</c:v>
                </c:pt>
                <c:pt idx="7280">
                  <c:v>96.212999999999994</c:v>
                </c:pt>
                <c:pt idx="7281">
                  <c:v>96.222399999999993</c:v>
                </c:pt>
                <c:pt idx="7282">
                  <c:v>96.232699999999994</c:v>
                </c:pt>
                <c:pt idx="7283">
                  <c:v>96.2423</c:v>
                </c:pt>
                <c:pt idx="7284">
                  <c:v>96.251099999999994</c:v>
                </c:pt>
                <c:pt idx="7285">
                  <c:v>96.256100000000004</c:v>
                </c:pt>
                <c:pt idx="7286">
                  <c:v>96.258700000000005</c:v>
                </c:pt>
                <c:pt idx="7287">
                  <c:v>96.26</c:v>
                </c:pt>
                <c:pt idx="7288">
                  <c:v>96.260499999999993</c:v>
                </c:pt>
                <c:pt idx="7289">
                  <c:v>96.260400000000004</c:v>
                </c:pt>
                <c:pt idx="7290">
                  <c:v>96.259399999999999</c:v>
                </c:pt>
                <c:pt idx="7291">
                  <c:v>96.150700000000001</c:v>
                </c:pt>
                <c:pt idx="7292">
                  <c:v>96.145499999999998</c:v>
                </c:pt>
                <c:pt idx="7293">
                  <c:v>96.142399999999995</c:v>
                </c:pt>
                <c:pt idx="7294">
                  <c:v>96.034199999999998</c:v>
                </c:pt>
                <c:pt idx="7295">
                  <c:v>96.029799999999994</c:v>
                </c:pt>
                <c:pt idx="7296">
                  <c:v>96.029200000000003</c:v>
                </c:pt>
                <c:pt idx="7297">
                  <c:v>95.925600000000003</c:v>
                </c:pt>
                <c:pt idx="7298">
                  <c:v>95.921000000000006</c:v>
                </c:pt>
                <c:pt idx="7299">
                  <c:v>95.921999999999997</c:v>
                </c:pt>
                <c:pt idx="7300">
                  <c:v>95.820300000000003</c:v>
                </c:pt>
                <c:pt idx="7301">
                  <c:v>95.821600000000004</c:v>
                </c:pt>
                <c:pt idx="7302">
                  <c:v>95.727000000000004</c:v>
                </c:pt>
                <c:pt idx="7303">
                  <c:v>95.630399999999995</c:v>
                </c:pt>
                <c:pt idx="7304">
                  <c:v>95.643100000000004</c:v>
                </c:pt>
                <c:pt idx="7305">
                  <c:v>95.557400000000001</c:v>
                </c:pt>
                <c:pt idx="7306">
                  <c:v>95.578999999999994</c:v>
                </c:pt>
                <c:pt idx="7307">
                  <c:v>95.604100000000003</c:v>
                </c:pt>
                <c:pt idx="7308">
                  <c:v>95.736099999999993</c:v>
                </c:pt>
                <c:pt idx="7309">
                  <c:v>95.769199999999998</c:v>
                </c:pt>
                <c:pt idx="7310">
                  <c:v>95.8</c:v>
                </c:pt>
                <c:pt idx="7311">
                  <c:v>95.9358</c:v>
                </c:pt>
                <c:pt idx="7312">
                  <c:v>95.9696</c:v>
                </c:pt>
                <c:pt idx="7313">
                  <c:v>95.998900000000006</c:v>
                </c:pt>
                <c:pt idx="7314">
                  <c:v>96.025700000000001</c:v>
                </c:pt>
                <c:pt idx="7315">
                  <c:v>96.051900000000003</c:v>
                </c:pt>
                <c:pt idx="7316">
                  <c:v>96.071100000000001</c:v>
                </c:pt>
                <c:pt idx="7317">
                  <c:v>96.083100000000002</c:v>
                </c:pt>
                <c:pt idx="7318">
                  <c:v>96.089500000000001</c:v>
                </c:pt>
                <c:pt idx="7319">
                  <c:v>96.0929</c:v>
                </c:pt>
                <c:pt idx="7320">
                  <c:v>96.200599999999994</c:v>
                </c:pt>
                <c:pt idx="7321">
                  <c:v>96.202699999999993</c:v>
                </c:pt>
                <c:pt idx="7322">
                  <c:v>96.201700000000002</c:v>
                </c:pt>
                <c:pt idx="7323">
                  <c:v>96.3048</c:v>
                </c:pt>
                <c:pt idx="7324">
                  <c:v>96.404499999999999</c:v>
                </c:pt>
                <c:pt idx="7325">
                  <c:v>96.400400000000005</c:v>
                </c:pt>
                <c:pt idx="7326">
                  <c:v>96.495900000000006</c:v>
                </c:pt>
                <c:pt idx="7327">
                  <c:v>96.489900000000006</c:v>
                </c:pt>
                <c:pt idx="7328">
                  <c:v>96.483400000000003</c:v>
                </c:pt>
                <c:pt idx="7329">
                  <c:v>96.5869</c:v>
                </c:pt>
                <c:pt idx="7330">
                  <c:v>96.694800000000001</c:v>
                </c:pt>
                <c:pt idx="7331">
                  <c:v>96.697400000000002</c:v>
                </c:pt>
                <c:pt idx="7332">
                  <c:v>97.011600000000001</c:v>
                </c:pt>
                <c:pt idx="7333">
                  <c:v>97.242000000000004</c:v>
                </c:pt>
                <c:pt idx="7334">
                  <c:v>97.261499999999998</c:v>
                </c:pt>
                <c:pt idx="7335">
                  <c:v>97.5989</c:v>
                </c:pt>
                <c:pt idx="7336">
                  <c:v>97.732500000000002</c:v>
                </c:pt>
                <c:pt idx="7337">
                  <c:v>97.754000000000005</c:v>
                </c:pt>
                <c:pt idx="7338">
                  <c:v>97.88</c:v>
                </c:pt>
                <c:pt idx="7339">
                  <c:v>97.903000000000006</c:v>
                </c:pt>
                <c:pt idx="7340">
                  <c:v>97.913499999999999</c:v>
                </c:pt>
                <c:pt idx="7341">
                  <c:v>97.918599999999998</c:v>
                </c:pt>
                <c:pt idx="7342">
                  <c:v>97.9208</c:v>
                </c:pt>
                <c:pt idx="7343">
                  <c:v>97.9208</c:v>
                </c:pt>
                <c:pt idx="7344">
                  <c:v>97.918899999999994</c:v>
                </c:pt>
                <c:pt idx="7345">
                  <c:v>97.911699999999996</c:v>
                </c:pt>
                <c:pt idx="7346">
                  <c:v>97.898499999999999</c:v>
                </c:pt>
                <c:pt idx="7347">
                  <c:v>97.991200000000006</c:v>
                </c:pt>
                <c:pt idx="7348">
                  <c:v>97.973799999999997</c:v>
                </c:pt>
                <c:pt idx="7349">
                  <c:v>97.953999999999994</c:v>
                </c:pt>
                <c:pt idx="7350">
                  <c:v>97.83</c:v>
                </c:pt>
                <c:pt idx="7351">
                  <c:v>97.819400000000002</c:v>
                </c:pt>
                <c:pt idx="7352">
                  <c:v>97.816199999999995</c:v>
                </c:pt>
                <c:pt idx="7353">
                  <c:v>97.815700000000007</c:v>
                </c:pt>
                <c:pt idx="7354">
                  <c:v>97.816900000000004</c:v>
                </c:pt>
                <c:pt idx="7355">
                  <c:v>97.8232</c:v>
                </c:pt>
                <c:pt idx="7356">
                  <c:v>97.946200000000005</c:v>
                </c:pt>
                <c:pt idx="7357">
                  <c:v>98.0839</c:v>
                </c:pt>
                <c:pt idx="7358">
                  <c:v>98.126599999999996</c:v>
                </c:pt>
                <c:pt idx="7359">
                  <c:v>98.170900000000003</c:v>
                </c:pt>
                <c:pt idx="7360">
                  <c:v>98.220799999999997</c:v>
                </c:pt>
                <c:pt idx="7361">
                  <c:v>98.271100000000004</c:v>
                </c:pt>
                <c:pt idx="7362">
                  <c:v>98.319699999999997</c:v>
                </c:pt>
                <c:pt idx="7363">
                  <c:v>98.356300000000005</c:v>
                </c:pt>
                <c:pt idx="7364">
                  <c:v>98.374600000000001</c:v>
                </c:pt>
                <c:pt idx="7365">
                  <c:v>98.381799999999998</c:v>
                </c:pt>
                <c:pt idx="7366">
                  <c:v>98.382999999999996</c:v>
                </c:pt>
                <c:pt idx="7367">
                  <c:v>98.3797</c:v>
                </c:pt>
                <c:pt idx="7368">
                  <c:v>98.255300000000005</c:v>
                </c:pt>
                <c:pt idx="7369">
                  <c:v>98.217600000000004</c:v>
                </c:pt>
                <c:pt idx="7370">
                  <c:v>98.168800000000005</c:v>
                </c:pt>
                <c:pt idx="7371">
                  <c:v>98.111900000000006</c:v>
                </c:pt>
                <c:pt idx="7372">
                  <c:v>98.049400000000006</c:v>
                </c:pt>
                <c:pt idx="7373">
                  <c:v>97.991399999999999</c:v>
                </c:pt>
                <c:pt idx="7374">
                  <c:v>97.831999999999994</c:v>
                </c:pt>
                <c:pt idx="7375">
                  <c:v>97.787899999999993</c:v>
                </c:pt>
                <c:pt idx="7376">
                  <c:v>97.764700000000005</c:v>
                </c:pt>
                <c:pt idx="7377">
                  <c:v>97.644499999999994</c:v>
                </c:pt>
                <c:pt idx="7378">
                  <c:v>97.633700000000005</c:v>
                </c:pt>
                <c:pt idx="7379">
                  <c:v>97.630300000000005</c:v>
                </c:pt>
                <c:pt idx="7380">
                  <c:v>97.736699999999999</c:v>
                </c:pt>
                <c:pt idx="7381">
                  <c:v>97.738900000000001</c:v>
                </c:pt>
                <c:pt idx="7382">
                  <c:v>97.737099999999998</c:v>
                </c:pt>
                <c:pt idx="7383">
                  <c:v>97.733199999999997</c:v>
                </c:pt>
                <c:pt idx="7384">
                  <c:v>97.725800000000007</c:v>
                </c:pt>
                <c:pt idx="7385">
                  <c:v>97.714100000000002</c:v>
                </c:pt>
                <c:pt idx="7386">
                  <c:v>97.591399999999993</c:v>
                </c:pt>
                <c:pt idx="7387">
                  <c:v>97.673000000000002</c:v>
                </c:pt>
                <c:pt idx="7388">
                  <c:v>97.649299999999997</c:v>
                </c:pt>
                <c:pt idx="7389">
                  <c:v>97.619399999999999</c:v>
                </c:pt>
                <c:pt idx="7390">
                  <c:v>97.588200000000001</c:v>
                </c:pt>
                <c:pt idx="7391">
                  <c:v>97.556600000000003</c:v>
                </c:pt>
                <c:pt idx="7392">
                  <c:v>97.525899999999993</c:v>
                </c:pt>
                <c:pt idx="7393">
                  <c:v>97.496799999999993</c:v>
                </c:pt>
                <c:pt idx="7394">
                  <c:v>97.474000000000004</c:v>
                </c:pt>
                <c:pt idx="7395">
                  <c:v>97.460700000000003</c:v>
                </c:pt>
                <c:pt idx="7396">
                  <c:v>97.560599999999994</c:v>
                </c:pt>
                <c:pt idx="7397">
                  <c:v>97.562899999999999</c:v>
                </c:pt>
                <c:pt idx="7398">
                  <c:v>97.451400000000007</c:v>
                </c:pt>
                <c:pt idx="7399">
                  <c:v>97.56</c:v>
                </c:pt>
                <c:pt idx="7400">
                  <c:v>97.563299999999998</c:v>
                </c:pt>
                <c:pt idx="7401">
                  <c:v>97.460099999999997</c:v>
                </c:pt>
                <c:pt idx="7402">
                  <c:v>97.458600000000004</c:v>
                </c:pt>
                <c:pt idx="7403">
                  <c:v>97.4619</c:v>
                </c:pt>
                <c:pt idx="7404">
                  <c:v>97.573700000000002</c:v>
                </c:pt>
                <c:pt idx="7405">
                  <c:v>97.575900000000004</c:v>
                </c:pt>
                <c:pt idx="7406">
                  <c:v>97.575800000000001</c:v>
                </c:pt>
                <c:pt idx="7407">
                  <c:v>97.684799999999996</c:v>
                </c:pt>
                <c:pt idx="7408">
                  <c:v>97.683300000000003</c:v>
                </c:pt>
                <c:pt idx="7409">
                  <c:v>97.677700000000002</c:v>
                </c:pt>
                <c:pt idx="7410">
                  <c:v>97.669799999999995</c:v>
                </c:pt>
                <c:pt idx="7411">
                  <c:v>97.551699999999997</c:v>
                </c:pt>
                <c:pt idx="7412">
                  <c:v>97.540400000000005</c:v>
                </c:pt>
                <c:pt idx="7413">
                  <c:v>97.531899999999993</c:v>
                </c:pt>
                <c:pt idx="7414">
                  <c:v>97.527100000000004</c:v>
                </c:pt>
                <c:pt idx="7415">
                  <c:v>97.524799999999999</c:v>
                </c:pt>
                <c:pt idx="7416">
                  <c:v>97.4709</c:v>
                </c:pt>
                <c:pt idx="7417">
                  <c:v>97.414400000000001</c:v>
                </c:pt>
                <c:pt idx="7418">
                  <c:v>97.412700000000001</c:v>
                </c:pt>
                <c:pt idx="7419">
                  <c:v>97.415700000000001</c:v>
                </c:pt>
                <c:pt idx="7420">
                  <c:v>97.421999999999997</c:v>
                </c:pt>
                <c:pt idx="7421">
                  <c:v>97.432500000000005</c:v>
                </c:pt>
                <c:pt idx="7422">
                  <c:v>97.340900000000005</c:v>
                </c:pt>
                <c:pt idx="7423">
                  <c:v>97.244900000000001</c:v>
                </c:pt>
                <c:pt idx="7424">
                  <c:v>97.2637</c:v>
                </c:pt>
                <c:pt idx="7425">
                  <c:v>97.179699999999997</c:v>
                </c:pt>
                <c:pt idx="7426">
                  <c:v>97.091099999999997</c:v>
                </c:pt>
                <c:pt idx="7427">
                  <c:v>97.106800000000007</c:v>
                </c:pt>
                <c:pt idx="7428">
                  <c:v>97.126800000000003</c:v>
                </c:pt>
                <c:pt idx="7429">
                  <c:v>97.143900000000002</c:v>
                </c:pt>
                <c:pt idx="7430">
                  <c:v>97.157799999999995</c:v>
                </c:pt>
                <c:pt idx="7431">
                  <c:v>97.169899999999998</c:v>
                </c:pt>
                <c:pt idx="7432">
                  <c:v>97.178799999999995</c:v>
                </c:pt>
                <c:pt idx="7433">
                  <c:v>97.185599999999994</c:v>
                </c:pt>
                <c:pt idx="7434">
                  <c:v>97.085499999999996</c:v>
                </c:pt>
                <c:pt idx="7435">
                  <c:v>96.977500000000006</c:v>
                </c:pt>
                <c:pt idx="7436">
                  <c:v>96.979200000000006</c:v>
                </c:pt>
                <c:pt idx="7437">
                  <c:v>96.879599999999996</c:v>
                </c:pt>
                <c:pt idx="7438">
                  <c:v>96.771100000000004</c:v>
                </c:pt>
                <c:pt idx="7439">
                  <c:v>96.775199999999998</c:v>
                </c:pt>
                <c:pt idx="7440">
                  <c:v>96.781099999999995</c:v>
                </c:pt>
                <c:pt idx="7441">
                  <c:v>96.683300000000003</c:v>
                </c:pt>
                <c:pt idx="7442">
                  <c:v>96.6828</c:v>
                </c:pt>
                <c:pt idx="7443">
                  <c:v>96.687799999999996</c:v>
                </c:pt>
                <c:pt idx="7444">
                  <c:v>96.692300000000003</c:v>
                </c:pt>
                <c:pt idx="7445">
                  <c:v>96.694800000000001</c:v>
                </c:pt>
                <c:pt idx="7446">
                  <c:v>96.696200000000005</c:v>
                </c:pt>
                <c:pt idx="7447">
                  <c:v>96.592699999999994</c:v>
                </c:pt>
                <c:pt idx="7448">
                  <c:v>96.587699999999998</c:v>
                </c:pt>
                <c:pt idx="7449">
                  <c:v>96.587800000000001</c:v>
                </c:pt>
                <c:pt idx="7450">
                  <c:v>96.587800000000001</c:v>
                </c:pt>
                <c:pt idx="7451">
                  <c:v>96.587599999999995</c:v>
                </c:pt>
                <c:pt idx="7452">
                  <c:v>96.693100000000001</c:v>
                </c:pt>
                <c:pt idx="7453">
                  <c:v>96.694599999999994</c:v>
                </c:pt>
                <c:pt idx="7454">
                  <c:v>96.691000000000003</c:v>
                </c:pt>
                <c:pt idx="7455">
                  <c:v>96.684700000000007</c:v>
                </c:pt>
                <c:pt idx="7456">
                  <c:v>96.674599999999998</c:v>
                </c:pt>
                <c:pt idx="7457">
                  <c:v>96.659599999999998</c:v>
                </c:pt>
                <c:pt idx="7458">
                  <c:v>96.641199999999998</c:v>
                </c:pt>
                <c:pt idx="7459">
                  <c:v>96.513999999999996</c:v>
                </c:pt>
                <c:pt idx="7460">
                  <c:v>96.483500000000006</c:v>
                </c:pt>
                <c:pt idx="7461">
                  <c:v>96.454300000000003</c:v>
                </c:pt>
                <c:pt idx="7462">
                  <c:v>96.422399999999996</c:v>
                </c:pt>
                <c:pt idx="7463">
                  <c:v>96.390299999999996</c:v>
                </c:pt>
                <c:pt idx="7464">
                  <c:v>96.359300000000005</c:v>
                </c:pt>
                <c:pt idx="7465">
                  <c:v>96.326999999999998</c:v>
                </c:pt>
                <c:pt idx="7466">
                  <c:v>96.297899999999998</c:v>
                </c:pt>
                <c:pt idx="7467">
                  <c:v>96.165599999999998</c:v>
                </c:pt>
                <c:pt idx="7468">
                  <c:v>96.136200000000002</c:v>
                </c:pt>
                <c:pt idx="7469">
                  <c:v>96.114999999999995</c:v>
                </c:pt>
                <c:pt idx="7470">
                  <c:v>96.097300000000004</c:v>
                </c:pt>
                <c:pt idx="7471">
                  <c:v>96.082400000000007</c:v>
                </c:pt>
                <c:pt idx="7472">
                  <c:v>96.070099999999996</c:v>
                </c:pt>
                <c:pt idx="7473">
                  <c:v>95.955500000000001</c:v>
                </c:pt>
                <c:pt idx="7474">
                  <c:v>95.945999999999998</c:v>
                </c:pt>
                <c:pt idx="7475">
                  <c:v>95.940399999999997</c:v>
                </c:pt>
                <c:pt idx="7476">
                  <c:v>96.040800000000004</c:v>
                </c:pt>
                <c:pt idx="7477">
                  <c:v>96.142899999999997</c:v>
                </c:pt>
                <c:pt idx="7478">
                  <c:v>96.138000000000005</c:v>
                </c:pt>
                <c:pt idx="7479">
                  <c:v>96.126800000000003</c:v>
                </c:pt>
                <c:pt idx="7480">
                  <c:v>96.112700000000004</c:v>
                </c:pt>
                <c:pt idx="7481">
                  <c:v>96.093900000000005</c:v>
                </c:pt>
                <c:pt idx="7482">
                  <c:v>96.071100000000001</c:v>
                </c:pt>
                <c:pt idx="7483">
                  <c:v>95.938999999999993</c:v>
                </c:pt>
                <c:pt idx="7484">
                  <c:v>95.903599999999997</c:v>
                </c:pt>
                <c:pt idx="7485">
                  <c:v>95.869799999999998</c:v>
                </c:pt>
                <c:pt idx="7486">
                  <c:v>95.728399999999993</c:v>
                </c:pt>
                <c:pt idx="7487">
                  <c:v>95.687399999999997</c:v>
                </c:pt>
                <c:pt idx="7488">
                  <c:v>95.650999999999996</c:v>
                </c:pt>
                <c:pt idx="7489">
                  <c:v>95.617000000000004</c:v>
                </c:pt>
                <c:pt idx="7490">
                  <c:v>95.585599999999999</c:v>
                </c:pt>
                <c:pt idx="7491">
                  <c:v>95.557100000000005</c:v>
                </c:pt>
                <c:pt idx="7492">
                  <c:v>95.540199999999999</c:v>
                </c:pt>
                <c:pt idx="7493">
                  <c:v>95.531599999999997</c:v>
                </c:pt>
                <c:pt idx="7494">
                  <c:v>95.424000000000007</c:v>
                </c:pt>
                <c:pt idx="7495">
                  <c:v>95.417900000000003</c:v>
                </c:pt>
                <c:pt idx="7496">
                  <c:v>95.418000000000006</c:v>
                </c:pt>
                <c:pt idx="7497">
                  <c:v>95.313999999999993</c:v>
                </c:pt>
                <c:pt idx="7498">
                  <c:v>95.420100000000005</c:v>
                </c:pt>
                <c:pt idx="7499">
                  <c:v>95.4328</c:v>
                </c:pt>
                <c:pt idx="7500">
                  <c:v>95.545100000000005</c:v>
                </c:pt>
                <c:pt idx="7501">
                  <c:v>95.558700000000002</c:v>
                </c:pt>
                <c:pt idx="7502">
                  <c:v>95.563400000000001</c:v>
                </c:pt>
                <c:pt idx="7503">
                  <c:v>95.669899999999998</c:v>
                </c:pt>
                <c:pt idx="7504">
                  <c:v>95.777000000000001</c:v>
                </c:pt>
                <c:pt idx="7505">
                  <c:v>95.781599999999997</c:v>
                </c:pt>
                <c:pt idx="7506">
                  <c:v>95.777600000000007</c:v>
                </c:pt>
                <c:pt idx="7507">
                  <c:v>95.769000000000005</c:v>
                </c:pt>
                <c:pt idx="7508">
                  <c:v>95.754900000000006</c:v>
                </c:pt>
                <c:pt idx="7509">
                  <c:v>95.736699999999999</c:v>
                </c:pt>
                <c:pt idx="7510">
                  <c:v>95.61</c:v>
                </c:pt>
                <c:pt idx="7511">
                  <c:v>95.586699999999993</c:v>
                </c:pt>
                <c:pt idx="7512">
                  <c:v>95.673599999999993</c:v>
                </c:pt>
                <c:pt idx="7513">
                  <c:v>95.657600000000002</c:v>
                </c:pt>
                <c:pt idx="7514">
                  <c:v>95.644499999999994</c:v>
                </c:pt>
                <c:pt idx="7515">
                  <c:v>95.637200000000007</c:v>
                </c:pt>
                <c:pt idx="7516">
                  <c:v>95.633499999999998</c:v>
                </c:pt>
                <c:pt idx="7517">
                  <c:v>95.631900000000002</c:v>
                </c:pt>
                <c:pt idx="7518">
                  <c:v>95.7363</c:v>
                </c:pt>
                <c:pt idx="7519">
                  <c:v>95.633799999999994</c:v>
                </c:pt>
                <c:pt idx="7520">
                  <c:v>95.631600000000006</c:v>
                </c:pt>
                <c:pt idx="7521">
                  <c:v>95.735699999999994</c:v>
                </c:pt>
                <c:pt idx="7522">
                  <c:v>95.743799999999993</c:v>
                </c:pt>
                <c:pt idx="7523">
                  <c:v>95.746899999999997</c:v>
                </c:pt>
                <c:pt idx="7524">
                  <c:v>95.962400000000002</c:v>
                </c:pt>
                <c:pt idx="7525">
                  <c:v>96.076099999999997</c:v>
                </c:pt>
                <c:pt idx="7526">
                  <c:v>96.083600000000004</c:v>
                </c:pt>
                <c:pt idx="7527">
                  <c:v>96.191100000000006</c:v>
                </c:pt>
                <c:pt idx="7528">
                  <c:v>96.1952</c:v>
                </c:pt>
                <c:pt idx="7529">
                  <c:v>96.195300000000003</c:v>
                </c:pt>
                <c:pt idx="7530">
                  <c:v>96.194999999999993</c:v>
                </c:pt>
                <c:pt idx="7531">
                  <c:v>96.193600000000004</c:v>
                </c:pt>
                <c:pt idx="7532">
                  <c:v>96.190600000000003</c:v>
                </c:pt>
                <c:pt idx="7533">
                  <c:v>96.291200000000003</c:v>
                </c:pt>
                <c:pt idx="7534">
                  <c:v>96.290700000000001</c:v>
                </c:pt>
                <c:pt idx="7535">
                  <c:v>96.2851</c:v>
                </c:pt>
                <c:pt idx="7536">
                  <c:v>96.387799999999999</c:v>
                </c:pt>
                <c:pt idx="7537">
                  <c:v>96.388099999999994</c:v>
                </c:pt>
                <c:pt idx="7538">
                  <c:v>96.387</c:v>
                </c:pt>
                <c:pt idx="7539">
                  <c:v>96.491799999999998</c:v>
                </c:pt>
                <c:pt idx="7540">
                  <c:v>96.603300000000004</c:v>
                </c:pt>
                <c:pt idx="7541">
                  <c:v>96.611199999999997</c:v>
                </c:pt>
                <c:pt idx="7542">
                  <c:v>96.723500000000001</c:v>
                </c:pt>
                <c:pt idx="7543">
                  <c:v>96.740300000000005</c:v>
                </c:pt>
                <c:pt idx="7544">
                  <c:v>96.757000000000005</c:v>
                </c:pt>
                <c:pt idx="7545">
                  <c:v>96.8827</c:v>
                </c:pt>
                <c:pt idx="7546">
                  <c:v>97.020499999999998</c:v>
                </c:pt>
                <c:pt idx="7547">
                  <c:v>97.046899999999994</c:v>
                </c:pt>
                <c:pt idx="7548">
                  <c:v>97.280600000000007</c:v>
                </c:pt>
                <c:pt idx="7549">
                  <c:v>97.532600000000002</c:v>
                </c:pt>
                <c:pt idx="7550">
                  <c:v>97.548000000000002</c:v>
                </c:pt>
                <c:pt idx="7551">
                  <c:v>97.7667</c:v>
                </c:pt>
                <c:pt idx="7552">
                  <c:v>97.892200000000003</c:v>
                </c:pt>
                <c:pt idx="7553">
                  <c:v>97.894099999999995</c:v>
                </c:pt>
                <c:pt idx="7554">
                  <c:v>98.001499999999993</c:v>
                </c:pt>
                <c:pt idx="7555">
                  <c:v>97.888400000000004</c:v>
                </c:pt>
                <c:pt idx="7556">
                  <c:v>97.870599999999996</c:v>
                </c:pt>
                <c:pt idx="7557">
                  <c:v>97.630899999999997</c:v>
                </c:pt>
                <c:pt idx="7558">
                  <c:v>97.495800000000003</c:v>
                </c:pt>
                <c:pt idx="7559">
                  <c:v>97.467500000000001</c:v>
                </c:pt>
                <c:pt idx="7560">
                  <c:v>97.339200000000005</c:v>
                </c:pt>
                <c:pt idx="7561">
                  <c:v>97.214799999999997</c:v>
                </c:pt>
                <c:pt idx="7562">
                  <c:v>97.203800000000001</c:v>
                </c:pt>
                <c:pt idx="7563">
                  <c:v>97.0946</c:v>
                </c:pt>
                <c:pt idx="7564">
                  <c:v>97.090199999999996</c:v>
                </c:pt>
                <c:pt idx="7565">
                  <c:v>97.0929</c:v>
                </c:pt>
                <c:pt idx="7566">
                  <c:v>96.887299999999996</c:v>
                </c:pt>
                <c:pt idx="7567">
                  <c:v>96.792900000000003</c:v>
                </c:pt>
                <c:pt idx="7568">
                  <c:v>96.814300000000003</c:v>
                </c:pt>
                <c:pt idx="7569">
                  <c:v>96.847899999999996</c:v>
                </c:pt>
                <c:pt idx="7570">
                  <c:v>96.778300000000002</c:v>
                </c:pt>
                <c:pt idx="7571">
                  <c:v>96.811300000000003</c:v>
                </c:pt>
                <c:pt idx="7572">
                  <c:v>96.953299999999999</c:v>
                </c:pt>
                <c:pt idx="7573">
                  <c:v>96.989500000000007</c:v>
                </c:pt>
                <c:pt idx="7574">
                  <c:v>97.017399999999995</c:v>
                </c:pt>
                <c:pt idx="7575">
                  <c:v>97.146500000000003</c:v>
                </c:pt>
                <c:pt idx="7576">
                  <c:v>97.275000000000006</c:v>
                </c:pt>
                <c:pt idx="7577">
                  <c:v>97.286000000000001</c:v>
                </c:pt>
                <c:pt idx="7578">
                  <c:v>97.400700000000001</c:v>
                </c:pt>
                <c:pt idx="7579">
                  <c:v>97.404899999999998</c:v>
                </c:pt>
                <c:pt idx="7580">
                  <c:v>97.406400000000005</c:v>
                </c:pt>
                <c:pt idx="7581">
                  <c:v>97.514799999999994</c:v>
                </c:pt>
                <c:pt idx="7582">
                  <c:v>97.628399999999999</c:v>
                </c:pt>
                <c:pt idx="7583">
                  <c:v>97.635300000000001</c:v>
                </c:pt>
                <c:pt idx="7584">
                  <c:v>97.747500000000002</c:v>
                </c:pt>
                <c:pt idx="7585">
                  <c:v>97.753699999999995</c:v>
                </c:pt>
                <c:pt idx="7586">
                  <c:v>97.757900000000006</c:v>
                </c:pt>
                <c:pt idx="7587">
                  <c:v>97.547700000000006</c:v>
                </c:pt>
                <c:pt idx="7588">
                  <c:v>97.436800000000005</c:v>
                </c:pt>
                <c:pt idx="7589">
                  <c:v>97.441000000000003</c:v>
                </c:pt>
                <c:pt idx="7590">
                  <c:v>97.451300000000003</c:v>
                </c:pt>
                <c:pt idx="7591">
                  <c:v>97.4636</c:v>
                </c:pt>
                <c:pt idx="7592">
                  <c:v>97.478300000000004</c:v>
                </c:pt>
                <c:pt idx="7593">
                  <c:v>97.278499999999994</c:v>
                </c:pt>
                <c:pt idx="7594">
                  <c:v>97.29</c:v>
                </c:pt>
                <c:pt idx="7595">
                  <c:v>97.309600000000003</c:v>
                </c:pt>
                <c:pt idx="7596">
                  <c:v>97.330200000000005</c:v>
                </c:pt>
                <c:pt idx="7597">
                  <c:v>97.349800000000002</c:v>
                </c:pt>
                <c:pt idx="7598">
                  <c:v>97.367199999999997</c:v>
                </c:pt>
                <c:pt idx="7599">
                  <c:v>97.382900000000006</c:v>
                </c:pt>
                <c:pt idx="7600">
                  <c:v>97.391000000000005</c:v>
                </c:pt>
                <c:pt idx="7601">
                  <c:v>97.395200000000003</c:v>
                </c:pt>
                <c:pt idx="7602">
                  <c:v>97.396900000000002</c:v>
                </c:pt>
                <c:pt idx="7603">
                  <c:v>97.397199999999998</c:v>
                </c:pt>
                <c:pt idx="7604">
                  <c:v>97.396299999999997</c:v>
                </c:pt>
                <c:pt idx="7605">
                  <c:v>97.392799999999994</c:v>
                </c:pt>
                <c:pt idx="7606">
                  <c:v>97.386099999999999</c:v>
                </c:pt>
                <c:pt idx="7607">
                  <c:v>97.376300000000001</c:v>
                </c:pt>
                <c:pt idx="7608">
                  <c:v>97.365499999999997</c:v>
                </c:pt>
                <c:pt idx="7609">
                  <c:v>97.354299999999995</c:v>
                </c:pt>
                <c:pt idx="7610">
                  <c:v>97.343400000000003</c:v>
                </c:pt>
                <c:pt idx="7611">
                  <c:v>97.336699999999993</c:v>
                </c:pt>
                <c:pt idx="7612">
                  <c:v>97.224400000000003</c:v>
                </c:pt>
                <c:pt idx="7613">
                  <c:v>97.220600000000005</c:v>
                </c:pt>
                <c:pt idx="7614">
                  <c:v>97.220399999999998</c:v>
                </c:pt>
                <c:pt idx="7615">
                  <c:v>97.330100000000002</c:v>
                </c:pt>
                <c:pt idx="7616">
                  <c:v>97.336399999999998</c:v>
                </c:pt>
                <c:pt idx="7617">
                  <c:v>97.235799999999998</c:v>
                </c:pt>
                <c:pt idx="7618">
                  <c:v>97.245099999999994</c:v>
                </c:pt>
                <c:pt idx="7619">
                  <c:v>97.261200000000002</c:v>
                </c:pt>
                <c:pt idx="7620">
                  <c:v>97.2791</c:v>
                </c:pt>
                <c:pt idx="7621">
                  <c:v>97.297899999999998</c:v>
                </c:pt>
                <c:pt idx="7622">
                  <c:v>97.316000000000003</c:v>
                </c:pt>
                <c:pt idx="7623">
                  <c:v>97.217100000000002</c:v>
                </c:pt>
                <c:pt idx="7624">
                  <c:v>97.111800000000002</c:v>
                </c:pt>
                <c:pt idx="7625">
                  <c:v>97.111800000000002</c:v>
                </c:pt>
                <c:pt idx="7626">
                  <c:v>97.003299999999996</c:v>
                </c:pt>
                <c:pt idx="7627">
                  <c:v>96.999399999999994</c:v>
                </c:pt>
                <c:pt idx="7628">
                  <c:v>96.992500000000007</c:v>
                </c:pt>
                <c:pt idx="7629">
                  <c:v>96.872900000000001</c:v>
                </c:pt>
                <c:pt idx="7630">
                  <c:v>96.734499999999997</c:v>
                </c:pt>
                <c:pt idx="7631">
                  <c:v>96.703299999999999</c:v>
                </c:pt>
                <c:pt idx="7632">
                  <c:v>96.56</c:v>
                </c:pt>
                <c:pt idx="7633">
                  <c:v>96.523399999999995</c:v>
                </c:pt>
                <c:pt idx="7634">
                  <c:v>96.487899999999996</c:v>
                </c:pt>
                <c:pt idx="7635">
                  <c:v>96.347999999999999</c:v>
                </c:pt>
                <c:pt idx="7636">
                  <c:v>96.321200000000005</c:v>
                </c:pt>
                <c:pt idx="7637">
                  <c:v>96.308999999999997</c:v>
                </c:pt>
                <c:pt idx="7638">
                  <c:v>96.196100000000001</c:v>
                </c:pt>
                <c:pt idx="7639">
                  <c:v>96.192300000000003</c:v>
                </c:pt>
                <c:pt idx="7640">
                  <c:v>96.193100000000001</c:v>
                </c:pt>
                <c:pt idx="7641">
                  <c:v>96.093199999999996</c:v>
                </c:pt>
                <c:pt idx="7642">
                  <c:v>96.100800000000007</c:v>
                </c:pt>
                <c:pt idx="7643">
                  <c:v>96.121600000000001</c:v>
                </c:pt>
                <c:pt idx="7644">
                  <c:v>96.042900000000003</c:v>
                </c:pt>
                <c:pt idx="7645">
                  <c:v>96.070999999999998</c:v>
                </c:pt>
                <c:pt idx="7646">
                  <c:v>96.102999999999994</c:v>
                </c:pt>
                <c:pt idx="7647">
                  <c:v>96.241100000000003</c:v>
                </c:pt>
                <c:pt idx="7648">
                  <c:v>96.157899999999998</c:v>
                </c:pt>
                <c:pt idx="7649">
                  <c:v>96.161500000000004</c:v>
                </c:pt>
                <c:pt idx="7650">
                  <c:v>96.165300000000002</c:v>
                </c:pt>
                <c:pt idx="7651">
                  <c:v>96.060199999999995</c:v>
                </c:pt>
                <c:pt idx="7652">
                  <c:v>96.054400000000001</c:v>
                </c:pt>
                <c:pt idx="7653">
                  <c:v>96.043999999999997</c:v>
                </c:pt>
                <c:pt idx="7654">
                  <c:v>96.023799999999994</c:v>
                </c:pt>
                <c:pt idx="7655">
                  <c:v>95.993799999999993</c:v>
                </c:pt>
                <c:pt idx="7656">
                  <c:v>95.957700000000003</c:v>
                </c:pt>
                <c:pt idx="7657">
                  <c:v>95.919200000000004</c:v>
                </c:pt>
                <c:pt idx="7658">
                  <c:v>95.879400000000004</c:v>
                </c:pt>
                <c:pt idx="7659">
                  <c:v>95.841499999999996</c:v>
                </c:pt>
                <c:pt idx="7660">
                  <c:v>95.914699999999996</c:v>
                </c:pt>
                <c:pt idx="7661">
                  <c:v>95.886700000000005</c:v>
                </c:pt>
                <c:pt idx="7662">
                  <c:v>95.868799999999993</c:v>
                </c:pt>
                <c:pt idx="7663">
                  <c:v>95.859099999999998</c:v>
                </c:pt>
                <c:pt idx="7664">
                  <c:v>95.854200000000006</c:v>
                </c:pt>
                <c:pt idx="7665">
                  <c:v>95.959100000000007</c:v>
                </c:pt>
                <c:pt idx="7666">
                  <c:v>95.959699999999998</c:v>
                </c:pt>
                <c:pt idx="7667">
                  <c:v>95.959900000000005</c:v>
                </c:pt>
                <c:pt idx="7668">
                  <c:v>96.066800000000001</c:v>
                </c:pt>
                <c:pt idx="7669">
                  <c:v>96.179599999999994</c:v>
                </c:pt>
                <c:pt idx="7670">
                  <c:v>96.185100000000006</c:v>
                </c:pt>
                <c:pt idx="7671">
                  <c:v>96.294899999999998</c:v>
                </c:pt>
                <c:pt idx="7672">
                  <c:v>96.404700000000005</c:v>
                </c:pt>
                <c:pt idx="7673">
                  <c:v>96.409099999999995</c:v>
                </c:pt>
                <c:pt idx="7674">
                  <c:v>96.620099999999994</c:v>
                </c:pt>
                <c:pt idx="7675">
                  <c:v>96.736099999999993</c:v>
                </c:pt>
                <c:pt idx="7676">
                  <c:v>96.734700000000004</c:v>
                </c:pt>
                <c:pt idx="7677">
                  <c:v>96.939800000000005</c:v>
                </c:pt>
                <c:pt idx="7678">
                  <c:v>97.046800000000005</c:v>
                </c:pt>
                <c:pt idx="7679">
                  <c:v>97.033299999999997</c:v>
                </c:pt>
                <c:pt idx="7680">
                  <c:v>97.231700000000004</c:v>
                </c:pt>
                <c:pt idx="7681">
                  <c:v>97.217500000000001</c:v>
                </c:pt>
                <c:pt idx="7682">
                  <c:v>97.195700000000002</c:v>
                </c:pt>
                <c:pt idx="7683">
                  <c:v>97.066900000000004</c:v>
                </c:pt>
                <c:pt idx="7684">
                  <c:v>97.040499999999994</c:v>
                </c:pt>
                <c:pt idx="7685">
                  <c:v>97.019599999999997</c:v>
                </c:pt>
                <c:pt idx="7686">
                  <c:v>96.782899999999998</c:v>
                </c:pt>
                <c:pt idx="7687">
                  <c:v>96.759500000000003</c:v>
                </c:pt>
                <c:pt idx="7688">
                  <c:v>96.743499999999997</c:v>
                </c:pt>
                <c:pt idx="7689">
                  <c:v>96.73</c:v>
                </c:pt>
                <c:pt idx="7690">
                  <c:v>96.718599999999995</c:v>
                </c:pt>
                <c:pt idx="7691">
                  <c:v>96.709000000000003</c:v>
                </c:pt>
                <c:pt idx="7692">
                  <c:v>96.808300000000003</c:v>
                </c:pt>
                <c:pt idx="7693">
                  <c:v>96.803600000000003</c:v>
                </c:pt>
                <c:pt idx="7694">
                  <c:v>96.795000000000002</c:v>
                </c:pt>
                <c:pt idx="7695">
                  <c:v>96.892300000000006</c:v>
                </c:pt>
                <c:pt idx="7696">
                  <c:v>96.882900000000006</c:v>
                </c:pt>
                <c:pt idx="7697">
                  <c:v>96.866200000000006</c:v>
                </c:pt>
                <c:pt idx="7698">
                  <c:v>96.846100000000007</c:v>
                </c:pt>
                <c:pt idx="7699">
                  <c:v>96.931600000000003</c:v>
                </c:pt>
                <c:pt idx="7700">
                  <c:v>96.908100000000005</c:v>
                </c:pt>
                <c:pt idx="7701">
                  <c:v>96.986999999999995</c:v>
                </c:pt>
                <c:pt idx="7702">
                  <c:v>97.070499999999996</c:v>
                </c:pt>
                <c:pt idx="7703">
                  <c:v>97.045699999999997</c:v>
                </c:pt>
                <c:pt idx="7704">
                  <c:v>97.019800000000004</c:v>
                </c:pt>
                <c:pt idx="7705">
                  <c:v>97.103700000000003</c:v>
                </c:pt>
                <c:pt idx="7706">
                  <c:v>97.093699999999998</c:v>
                </c:pt>
                <c:pt idx="7707">
                  <c:v>97.087299999999999</c:v>
                </c:pt>
                <c:pt idx="7708">
                  <c:v>97.084699999999998</c:v>
                </c:pt>
                <c:pt idx="7709">
                  <c:v>97.084199999999996</c:v>
                </c:pt>
                <c:pt idx="7710">
                  <c:v>97.084999999999994</c:v>
                </c:pt>
                <c:pt idx="7711">
                  <c:v>97.088999999999999</c:v>
                </c:pt>
                <c:pt idx="7712">
                  <c:v>97.096000000000004</c:v>
                </c:pt>
                <c:pt idx="7713">
                  <c:v>97.104900000000001</c:v>
                </c:pt>
                <c:pt idx="7714">
                  <c:v>97.114400000000003</c:v>
                </c:pt>
                <c:pt idx="7715">
                  <c:v>97.122900000000001</c:v>
                </c:pt>
                <c:pt idx="7716">
                  <c:v>97.130099999999999</c:v>
                </c:pt>
                <c:pt idx="7717">
                  <c:v>97.134299999999996</c:v>
                </c:pt>
                <c:pt idx="7718">
                  <c:v>97.136499999999998</c:v>
                </c:pt>
                <c:pt idx="7719">
                  <c:v>97.137799999999999</c:v>
                </c:pt>
                <c:pt idx="7720">
                  <c:v>97.030699999999996</c:v>
                </c:pt>
                <c:pt idx="7721">
                  <c:v>97.027000000000001</c:v>
                </c:pt>
                <c:pt idx="7722">
                  <c:v>96.919200000000004</c:v>
                </c:pt>
                <c:pt idx="7723">
                  <c:v>96.916300000000007</c:v>
                </c:pt>
                <c:pt idx="7724">
                  <c:v>96.917199999999994</c:v>
                </c:pt>
                <c:pt idx="7725">
                  <c:v>96.809399999999997</c:v>
                </c:pt>
                <c:pt idx="7726">
                  <c:v>96.808899999999994</c:v>
                </c:pt>
                <c:pt idx="7727">
                  <c:v>96.811499999999995</c:v>
                </c:pt>
                <c:pt idx="7728">
                  <c:v>96.708200000000005</c:v>
                </c:pt>
                <c:pt idx="7729">
                  <c:v>96.815799999999996</c:v>
                </c:pt>
                <c:pt idx="7730">
                  <c:v>96.825500000000005</c:v>
                </c:pt>
                <c:pt idx="7731">
                  <c:v>96.832300000000004</c:v>
                </c:pt>
                <c:pt idx="7732">
                  <c:v>96.839100000000002</c:v>
                </c:pt>
                <c:pt idx="7733">
                  <c:v>96.846000000000004</c:v>
                </c:pt>
                <c:pt idx="7734">
                  <c:v>96.741699999999994</c:v>
                </c:pt>
                <c:pt idx="7735">
                  <c:v>96.741100000000003</c:v>
                </c:pt>
                <c:pt idx="7736">
                  <c:v>96.741799999999998</c:v>
                </c:pt>
                <c:pt idx="7737">
                  <c:v>96.632900000000006</c:v>
                </c:pt>
                <c:pt idx="7738">
                  <c:v>96.629000000000005</c:v>
                </c:pt>
                <c:pt idx="7739">
                  <c:v>96.624799999999993</c:v>
                </c:pt>
                <c:pt idx="7740">
                  <c:v>96.617800000000003</c:v>
                </c:pt>
                <c:pt idx="7741">
                  <c:v>96.504000000000005</c:v>
                </c:pt>
                <c:pt idx="7742">
                  <c:v>96.490099999999998</c:v>
                </c:pt>
                <c:pt idx="7743">
                  <c:v>96.484399999999994</c:v>
                </c:pt>
                <c:pt idx="7744">
                  <c:v>96.481899999999996</c:v>
                </c:pt>
                <c:pt idx="7745">
                  <c:v>96.481099999999998</c:v>
                </c:pt>
                <c:pt idx="7746">
                  <c:v>96.373699999999999</c:v>
                </c:pt>
                <c:pt idx="7747">
                  <c:v>96.3733</c:v>
                </c:pt>
                <c:pt idx="7748">
                  <c:v>96.38</c:v>
                </c:pt>
                <c:pt idx="7749">
                  <c:v>96.286799999999999</c:v>
                </c:pt>
                <c:pt idx="7750">
                  <c:v>96.301699999999997</c:v>
                </c:pt>
                <c:pt idx="7751">
                  <c:v>96.3262</c:v>
                </c:pt>
                <c:pt idx="7752">
                  <c:v>96.353800000000007</c:v>
                </c:pt>
                <c:pt idx="7753">
                  <c:v>96.276399999999995</c:v>
                </c:pt>
                <c:pt idx="7754">
                  <c:v>96.302599999999998</c:v>
                </c:pt>
                <c:pt idx="7755">
                  <c:v>96.330500000000001</c:v>
                </c:pt>
                <c:pt idx="7756">
                  <c:v>96.461500000000001</c:v>
                </c:pt>
                <c:pt idx="7757">
                  <c:v>96.486900000000006</c:v>
                </c:pt>
                <c:pt idx="7758">
                  <c:v>96.389499999999998</c:v>
                </c:pt>
                <c:pt idx="7759">
                  <c:v>96.392499999999998</c:v>
                </c:pt>
                <c:pt idx="7760">
                  <c:v>96.394800000000004</c:v>
                </c:pt>
                <c:pt idx="7761">
                  <c:v>96.288399999999996</c:v>
                </c:pt>
                <c:pt idx="7762">
                  <c:v>96.284999999999997</c:v>
                </c:pt>
                <c:pt idx="7763">
                  <c:v>96.282899999999998</c:v>
                </c:pt>
                <c:pt idx="7764">
                  <c:v>96.279399999999995</c:v>
                </c:pt>
                <c:pt idx="7765">
                  <c:v>96.383200000000002</c:v>
                </c:pt>
                <c:pt idx="7766">
                  <c:v>96.383499999999998</c:v>
                </c:pt>
                <c:pt idx="7767">
                  <c:v>96.3827</c:v>
                </c:pt>
                <c:pt idx="7768">
                  <c:v>96.3827</c:v>
                </c:pt>
                <c:pt idx="7769">
                  <c:v>96.383499999999998</c:v>
                </c:pt>
                <c:pt idx="7770">
                  <c:v>96.386600000000001</c:v>
                </c:pt>
                <c:pt idx="7771">
                  <c:v>96.392700000000005</c:v>
                </c:pt>
                <c:pt idx="7772">
                  <c:v>96.401700000000005</c:v>
                </c:pt>
                <c:pt idx="7773">
                  <c:v>96.412599999999998</c:v>
                </c:pt>
                <c:pt idx="7774">
                  <c:v>96.424999999999997</c:v>
                </c:pt>
                <c:pt idx="7775">
                  <c:v>96.437299999999993</c:v>
                </c:pt>
                <c:pt idx="7776">
                  <c:v>96.555300000000003</c:v>
                </c:pt>
                <c:pt idx="7777">
                  <c:v>96.571299999999994</c:v>
                </c:pt>
                <c:pt idx="7778">
                  <c:v>96.581900000000005</c:v>
                </c:pt>
                <c:pt idx="7779">
                  <c:v>96.591200000000001</c:v>
                </c:pt>
                <c:pt idx="7780">
                  <c:v>96.706699999999998</c:v>
                </c:pt>
                <c:pt idx="7781">
                  <c:v>96.714699999999993</c:v>
                </c:pt>
                <c:pt idx="7782">
                  <c:v>96.716899999999995</c:v>
                </c:pt>
                <c:pt idx="7783">
                  <c:v>96.717699999999994</c:v>
                </c:pt>
                <c:pt idx="7784">
                  <c:v>96.717799999999997</c:v>
                </c:pt>
                <c:pt idx="7785">
                  <c:v>96.824399999999997</c:v>
                </c:pt>
                <c:pt idx="7786">
                  <c:v>96.717500000000001</c:v>
                </c:pt>
                <c:pt idx="7787">
                  <c:v>96.707700000000003</c:v>
                </c:pt>
                <c:pt idx="7788">
                  <c:v>96.803899999999999</c:v>
                </c:pt>
                <c:pt idx="7789">
                  <c:v>96.796499999999995</c:v>
                </c:pt>
                <c:pt idx="7790">
                  <c:v>96.782799999999995</c:v>
                </c:pt>
                <c:pt idx="7791">
                  <c:v>96.767300000000006</c:v>
                </c:pt>
                <c:pt idx="7792">
                  <c:v>96.752200000000002</c:v>
                </c:pt>
                <c:pt idx="7793">
                  <c:v>96.738</c:v>
                </c:pt>
                <c:pt idx="7794">
                  <c:v>96.7239</c:v>
                </c:pt>
                <c:pt idx="7795">
                  <c:v>96.711500000000001</c:v>
                </c:pt>
                <c:pt idx="7796">
                  <c:v>96.700199999999995</c:v>
                </c:pt>
                <c:pt idx="7797">
                  <c:v>96.906199999999998</c:v>
                </c:pt>
                <c:pt idx="7798">
                  <c:v>96.904600000000002</c:v>
                </c:pt>
                <c:pt idx="7799">
                  <c:v>96.898499999999999</c:v>
                </c:pt>
                <c:pt idx="7800">
                  <c:v>97.004900000000006</c:v>
                </c:pt>
                <c:pt idx="7801">
                  <c:v>97.004499999999993</c:v>
                </c:pt>
                <c:pt idx="7802">
                  <c:v>97.003600000000006</c:v>
                </c:pt>
                <c:pt idx="7803">
                  <c:v>97.003100000000003</c:v>
                </c:pt>
                <c:pt idx="7804">
                  <c:v>97.109200000000001</c:v>
                </c:pt>
                <c:pt idx="7805">
                  <c:v>97.114400000000003</c:v>
                </c:pt>
                <c:pt idx="7806">
                  <c:v>97.224400000000003</c:v>
                </c:pt>
                <c:pt idx="7807">
                  <c:v>97.224900000000005</c:v>
                </c:pt>
                <c:pt idx="7808">
                  <c:v>97.222099999999998</c:v>
                </c:pt>
                <c:pt idx="7809">
                  <c:v>97.216700000000003</c:v>
                </c:pt>
                <c:pt idx="7810">
                  <c:v>97.208200000000005</c:v>
                </c:pt>
                <c:pt idx="7811">
                  <c:v>97.197100000000006</c:v>
                </c:pt>
                <c:pt idx="7812">
                  <c:v>97.183499999999995</c:v>
                </c:pt>
                <c:pt idx="7813">
                  <c:v>97.168199999999999</c:v>
                </c:pt>
                <c:pt idx="7814">
                  <c:v>97.152500000000003</c:v>
                </c:pt>
                <c:pt idx="7815">
                  <c:v>97.245900000000006</c:v>
                </c:pt>
                <c:pt idx="7816">
                  <c:v>97.234899999999996</c:v>
                </c:pt>
                <c:pt idx="7817">
                  <c:v>97.222300000000004</c:v>
                </c:pt>
                <c:pt idx="7818">
                  <c:v>97.211500000000001</c:v>
                </c:pt>
                <c:pt idx="7819">
                  <c:v>97.202500000000001</c:v>
                </c:pt>
                <c:pt idx="7820">
                  <c:v>97.195300000000003</c:v>
                </c:pt>
                <c:pt idx="7821">
                  <c:v>97.19</c:v>
                </c:pt>
                <c:pt idx="7822">
                  <c:v>97.186700000000002</c:v>
                </c:pt>
                <c:pt idx="7823">
                  <c:v>97.184799999999996</c:v>
                </c:pt>
                <c:pt idx="7824">
                  <c:v>97.183999999999997</c:v>
                </c:pt>
                <c:pt idx="7825">
                  <c:v>97.292400000000001</c:v>
                </c:pt>
                <c:pt idx="7826">
                  <c:v>97.296099999999996</c:v>
                </c:pt>
                <c:pt idx="7827">
                  <c:v>97.407200000000003</c:v>
                </c:pt>
                <c:pt idx="7828">
                  <c:v>97.408600000000007</c:v>
                </c:pt>
                <c:pt idx="7829">
                  <c:v>97.407499999999999</c:v>
                </c:pt>
                <c:pt idx="7830">
                  <c:v>97.513999999999996</c:v>
                </c:pt>
                <c:pt idx="7831">
                  <c:v>97.510400000000004</c:v>
                </c:pt>
                <c:pt idx="7832">
                  <c:v>97.500500000000002</c:v>
                </c:pt>
                <c:pt idx="7833">
                  <c:v>97.376800000000003</c:v>
                </c:pt>
                <c:pt idx="7834">
                  <c:v>97.249700000000004</c:v>
                </c:pt>
                <c:pt idx="7835">
                  <c:v>97.230599999999995</c:v>
                </c:pt>
                <c:pt idx="7836">
                  <c:v>97.214200000000005</c:v>
                </c:pt>
                <c:pt idx="7837">
                  <c:v>97.307199999999995</c:v>
                </c:pt>
                <c:pt idx="7838">
                  <c:v>97.299400000000006</c:v>
                </c:pt>
                <c:pt idx="7839">
                  <c:v>97.071200000000005</c:v>
                </c:pt>
                <c:pt idx="7840">
                  <c:v>97.059299999999993</c:v>
                </c:pt>
                <c:pt idx="7841">
                  <c:v>97.056799999999996</c:v>
                </c:pt>
                <c:pt idx="7842">
                  <c:v>96.837199999999996</c:v>
                </c:pt>
                <c:pt idx="7843">
                  <c:v>96.723699999999994</c:v>
                </c:pt>
                <c:pt idx="7844">
                  <c:v>96.7226</c:v>
                </c:pt>
                <c:pt idx="7845">
                  <c:v>96.614800000000002</c:v>
                </c:pt>
                <c:pt idx="7846">
                  <c:v>96.506200000000007</c:v>
                </c:pt>
                <c:pt idx="7847">
                  <c:v>96.508099999999999</c:v>
                </c:pt>
                <c:pt idx="7848">
                  <c:v>96.512</c:v>
                </c:pt>
                <c:pt idx="7849">
                  <c:v>96.407200000000003</c:v>
                </c:pt>
                <c:pt idx="7850">
                  <c:v>96.409599999999998</c:v>
                </c:pt>
                <c:pt idx="7851">
                  <c:v>96.412000000000006</c:v>
                </c:pt>
                <c:pt idx="7852">
                  <c:v>96.413399999999996</c:v>
                </c:pt>
                <c:pt idx="7853">
                  <c:v>96.414100000000005</c:v>
                </c:pt>
                <c:pt idx="7854">
                  <c:v>96.414400000000001</c:v>
                </c:pt>
                <c:pt idx="7855">
                  <c:v>96.413600000000002</c:v>
                </c:pt>
                <c:pt idx="7856">
                  <c:v>96.411799999999999</c:v>
                </c:pt>
                <c:pt idx="7857">
                  <c:v>96.409099999999995</c:v>
                </c:pt>
                <c:pt idx="7858">
                  <c:v>96.406400000000005</c:v>
                </c:pt>
                <c:pt idx="7859">
                  <c:v>96.404899999999998</c:v>
                </c:pt>
                <c:pt idx="7860">
                  <c:v>96.513499999999993</c:v>
                </c:pt>
                <c:pt idx="7861">
                  <c:v>96.515799999999999</c:v>
                </c:pt>
                <c:pt idx="7862">
                  <c:v>96.5167</c:v>
                </c:pt>
                <c:pt idx="7863">
                  <c:v>96.729100000000003</c:v>
                </c:pt>
                <c:pt idx="7864">
                  <c:v>96.743600000000001</c:v>
                </c:pt>
                <c:pt idx="7865">
                  <c:v>96.749399999999994</c:v>
                </c:pt>
                <c:pt idx="7866">
                  <c:v>96.7577</c:v>
                </c:pt>
                <c:pt idx="7867">
                  <c:v>96.768000000000001</c:v>
                </c:pt>
                <c:pt idx="7868">
                  <c:v>96.780600000000007</c:v>
                </c:pt>
                <c:pt idx="7869">
                  <c:v>96.6875</c:v>
                </c:pt>
                <c:pt idx="7870">
                  <c:v>96.590999999999994</c:v>
                </c:pt>
                <c:pt idx="7871">
                  <c:v>96.605000000000004</c:v>
                </c:pt>
                <c:pt idx="7872">
                  <c:v>96.515199999999993</c:v>
                </c:pt>
                <c:pt idx="7873">
                  <c:v>96.314599999999999</c:v>
                </c:pt>
                <c:pt idx="7874">
                  <c:v>96.3232</c:v>
                </c:pt>
                <c:pt idx="7875">
                  <c:v>96.013900000000007</c:v>
                </c:pt>
                <c:pt idx="7876">
                  <c:v>95.916600000000003</c:v>
                </c:pt>
                <c:pt idx="7877">
                  <c:v>95.921000000000006</c:v>
                </c:pt>
                <c:pt idx="7878">
                  <c:v>95.714100000000002</c:v>
                </c:pt>
                <c:pt idx="7879">
                  <c:v>95.610200000000006</c:v>
                </c:pt>
                <c:pt idx="7880">
                  <c:v>95.610100000000003</c:v>
                </c:pt>
                <c:pt idx="7881">
                  <c:v>95.304599999999994</c:v>
                </c:pt>
                <c:pt idx="7882">
                  <c:v>95.187200000000004</c:v>
                </c:pt>
                <c:pt idx="7883">
                  <c:v>95.186999999999998</c:v>
                </c:pt>
                <c:pt idx="7884">
                  <c:v>95.086399999999998</c:v>
                </c:pt>
                <c:pt idx="7885">
                  <c:v>95.090599999999995</c:v>
                </c:pt>
                <c:pt idx="7886">
                  <c:v>95.099199999999996</c:v>
                </c:pt>
                <c:pt idx="7887">
                  <c:v>95.110100000000003</c:v>
                </c:pt>
                <c:pt idx="7888">
                  <c:v>95.020200000000003</c:v>
                </c:pt>
                <c:pt idx="7889">
                  <c:v>95.032399999999996</c:v>
                </c:pt>
                <c:pt idx="7890">
                  <c:v>95.051699999999997</c:v>
                </c:pt>
                <c:pt idx="7891">
                  <c:v>95.075400000000002</c:v>
                </c:pt>
                <c:pt idx="7892">
                  <c:v>95.1023</c:v>
                </c:pt>
                <c:pt idx="7893">
                  <c:v>95.028999999999996</c:v>
                </c:pt>
                <c:pt idx="7894">
                  <c:v>95.061000000000007</c:v>
                </c:pt>
                <c:pt idx="7895">
                  <c:v>95.098200000000006</c:v>
                </c:pt>
                <c:pt idx="7896">
                  <c:v>95.138300000000001</c:v>
                </c:pt>
                <c:pt idx="7897">
                  <c:v>95.179599999999994</c:v>
                </c:pt>
                <c:pt idx="7898">
                  <c:v>95.220100000000002</c:v>
                </c:pt>
                <c:pt idx="7899">
                  <c:v>95.258099999999999</c:v>
                </c:pt>
                <c:pt idx="7900">
                  <c:v>95.294600000000003</c:v>
                </c:pt>
                <c:pt idx="7901">
                  <c:v>95.326800000000006</c:v>
                </c:pt>
                <c:pt idx="7902">
                  <c:v>95.354900000000001</c:v>
                </c:pt>
                <c:pt idx="7903">
                  <c:v>95.378600000000006</c:v>
                </c:pt>
                <c:pt idx="7904">
                  <c:v>95.398200000000003</c:v>
                </c:pt>
                <c:pt idx="7905">
                  <c:v>95.414599999999993</c:v>
                </c:pt>
                <c:pt idx="7906">
                  <c:v>95.427999999999997</c:v>
                </c:pt>
                <c:pt idx="7907">
                  <c:v>95.4392</c:v>
                </c:pt>
                <c:pt idx="7908">
                  <c:v>95.551699999999997</c:v>
                </c:pt>
                <c:pt idx="7909">
                  <c:v>95.671000000000006</c:v>
                </c:pt>
                <c:pt idx="7910">
                  <c:v>95.681899999999999</c:v>
                </c:pt>
                <c:pt idx="7911">
                  <c:v>95.7941</c:v>
                </c:pt>
                <c:pt idx="7912">
                  <c:v>95.807900000000004</c:v>
                </c:pt>
                <c:pt idx="7913">
                  <c:v>95.817700000000002</c:v>
                </c:pt>
                <c:pt idx="7914">
                  <c:v>95.933899999999994</c:v>
                </c:pt>
                <c:pt idx="7915">
                  <c:v>95.843400000000003</c:v>
                </c:pt>
                <c:pt idx="7916">
                  <c:v>95.849900000000005</c:v>
                </c:pt>
                <c:pt idx="7917">
                  <c:v>95.965100000000007</c:v>
                </c:pt>
                <c:pt idx="7918">
                  <c:v>96.081900000000005</c:v>
                </c:pt>
                <c:pt idx="7919">
                  <c:v>96.095200000000006</c:v>
                </c:pt>
                <c:pt idx="7920">
                  <c:v>96.099100000000007</c:v>
                </c:pt>
                <c:pt idx="7921">
                  <c:v>96.206400000000002</c:v>
                </c:pt>
                <c:pt idx="7922">
                  <c:v>96.21</c:v>
                </c:pt>
                <c:pt idx="7923">
                  <c:v>96.209599999999995</c:v>
                </c:pt>
                <c:pt idx="7924">
                  <c:v>96.3108</c:v>
                </c:pt>
                <c:pt idx="7925">
                  <c:v>96.310900000000004</c:v>
                </c:pt>
                <c:pt idx="7926">
                  <c:v>96.408600000000007</c:v>
                </c:pt>
                <c:pt idx="7927">
                  <c:v>96.396199999999993</c:v>
                </c:pt>
                <c:pt idx="7928">
                  <c:v>96.378699999999995</c:v>
                </c:pt>
                <c:pt idx="7929">
                  <c:v>96.358599999999996</c:v>
                </c:pt>
                <c:pt idx="7930">
                  <c:v>96.336399999999998</c:v>
                </c:pt>
                <c:pt idx="7931">
                  <c:v>96.313299999999998</c:v>
                </c:pt>
                <c:pt idx="7932">
                  <c:v>96.497799999999998</c:v>
                </c:pt>
                <c:pt idx="7933">
                  <c:v>96.590100000000007</c:v>
                </c:pt>
                <c:pt idx="7934">
                  <c:v>96.570099999999996</c:v>
                </c:pt>
                <c:pt idx="7935">
                  <c:v>96.546000000000006</c:v>
                </c:pt>
                <c:pt idx="7936">
                  <c:v>96.308400000000006</c:v>
                </c:pt>
                <c:pt idx="7937">
                  <c:v>96.281000000000006</c:v>
                </c:pt>
                <c:pt idx="7938">
                  <c:v>95.9435</c:v>
                </c:pt>
                <c:pt idx="7939">
                  <c:v>95.910600000000002</c:v>
                </c:pt>
                <c:pt idx="7940">
                  <c:v>95.890600000000006</c:v>
                </c:pt>
                <c:pt idx="7941">
                  <c:v>95.872100000000003</c:v>
                </c:pt>
                <c:pt idx="7942">
                  <c:v>95.856499999999997</c:v>
                </c:pt>
                <c:pt idx="7943">
                  <c:v>95.841700000000003</c:v>
                </c:pt>
                <c:pt idx="7944">
                  <c:v>95.625</c:v>
                </c:pt>
                <c:pt idx="7945">
                  <c:v>95.506600000000006</c:v>
                </c:pt>
                <c:pt idx="7946">
                  <c:v>95.499399999999994</c:v>
                </c:pt>
                <c:pt idx="7947">
                  <c:v>95.498199999999997</c:v>
                </c:pt>
                <c:pt idx="7948">
                  <c:v>95.497900000000001</c:v>
                </c:pt>
                <c:pt idx="7949">
                  <c:v>95.498199999999997</c:v>
                </c:pt>
                <c:pt idx="7950">
                  <c:v>95.394499999999994</c:v>
                </c:pt>
                <c:pt idx="7951">
                  <c:v>95.392499999999998</c:v>
                </c:pt>
                <c:pt idx="7952">
                  <c:v>95.393900000000002</c:v>
                </c:pt>
                <c:pt idx="7953">
                  <c:v>95.289199999999994</c:v>
                </c:pt>
                <c:pt idx="7954">
                  <c:v>95.287599999999998</c:v>
                </c:pt>
                <c:pt idx="7955">
                  <c:v>95.287499999999994</c:v>
                </c:pt>
                <c:pt idx="7956">
                  <c:v>95.287199999999999</c:v>
                </c:pt>
                <c:pt idx="7957">
                  <c:v>95.389399999999995</c:v>
                </c:pt>
                <c:pt idx="7958">
                  <c:v>95.39</c:v>
                </c:pt>
                <c:pt idx="7959">
                  <c:v>95.384500000000003</c:v>
                </c:pt>
                <c:pt idx="7960">
                  <c:v>95.4803</c:v>
                </c:pt>
                <c:pt idx="7961">
                  <c:v>95.474400000000003</c:v>
                </c:pt>
                <c:pt idx="7962">
                  <c:v>95.359899999999996</c:v>
                </c:pt>
                <c:pt idx="7963">
                  <c:v>95.342699999999994</c:v>
                </c:pt>
                <c:pt idx="7964">
                  <c:v>95.329899999999995</c:v>
                </c:pt>
                <c:pt idx="7965">
                  <c:v>95.316599999999994</c:v>
                </c:pt>
                <c:pt idx="7966">
                  <c:v>95.304000000000002</c:v>
                </c:pt>
                <c:pt idx="7967">
                  <c:v>95.292400000000001</c:v>
                </c:pt>
                <c:pt idx="7968">
                  <c:v>95.281400000000005</c:v>
                </c:pt>
                <c:pt idx="7969">
                  <c:v>95.271900000000002</c:v>
                </c:pt>
                <c:pt idx="7970">
                  <c:v>95.266400000000004</c:v>
                </c:pt>
                <c:pt idx="7971">
                  <c:v>95.365899999999996</c:v>
                </c:pt>
                <c:pt idx="7972">
                  <c:v>95.369699999999995</c:v>
                </c:pt>
                <c:pt idx="7973">
                  <c:v>95.369299999999996</c:v>
                </c:pt>
                <c:pt idx="7974">
                  <c:v>95.369600000000005</c:v>
                </c:pt>
                <c:pt idx="7975">
                  <c:v>95.371200000000002</c:v>
                </c:pt>
                <c:pt idx="7976">
                  <c:v>95.376099999999994</c:v>
                </c:pt>
                <c:pt idx="7977">
                  <c:v>95.384200000000007</c:v>
                </c:pt>
                <c:pt idx="7978">
                  <c:v>95.5017</c:v>
                </c:pt>
                <c:pt idx="7979">
                  <c:v>95.518100000000004</c:v>
                </c:pt>
                <c:pt idx="7980">
                  <c:v>95.639700000000005</c:v>
                </c:pt>
                <c:pt idx="7981">
                  <c:v>95.762699999999995</c:v>
                </c:pt>
                <c:pt idx="7982">
                  <c:v>95.781899999999993</c:v>
                </c:pt>
                <c:pt idx="7983">
                  <c:v>96.007900000000006</c:v>
                </c:pt>
                <c:pt idx="7984">
                  <c:v>96.025300000000001</c:v>
                </c:pt>
                <c:pt idx="7985">
                  <c:v>96.033000000000001</c:v>
                </c:pt>
                <c:pt idx="7986">
                  <c:v>96.143100000000004</c:v>
                </c:pt>
                <c:pt idx="7987">
                  <c:v>96.0441</c:v>
                </c:pt>
                <c:pt idx="7988">
                  <c:v>96.043000000000006</c:v>
                </c:pt>
                <c:pt idx="7989">
                  <c:v>96.044600000000003</c:v>
                </c:pt>
                <c:pt idx="7990">
                  <c:v>95.942899999999995</c:v>
                </c:pt>
                <c:pt idx="7991">
                  <c:v>95.940899999999999</c:v>
                </c:pt>
                <c:pt idx="7992">
                  <c:v>95.841399999999993</c:v>
                </c:pt>
                <c:pt idx="7993">
                  <c:v>95.848200000000006</c:v>
                </c:pt>
                <c:pt idx="7994">
                  <c:v>95.861400000000003</c:v>
                </c:pt>
                <c:pt idx="7995">
                  <c:v>95.773200000000003</c:v>
                </c:pt>
                <c:pt idx="7996">
                  <c:v>95.791200000000003</c:v>
                </c:pt>
                <c:pt idx="7997">
                  <c:v>95.815299999999993</c:v>
                </c:pt>
                <c:pt idx="7998">
                  <c:v>95.737099999999998</c:v>
                </c:pt>
                <c:pt idx="7999">
                  <c:v>95.66</c:v>
                </c:pt>
                <c:pt idx="8000">
                  <c:v>95.691299999999998</c:v>
                </c:pt>
                <c:pt idx="8001">
                  <c:v>95.624300000000005</c:v>
                </c:pt>
                <c:pt idx="8002">
                  <c:v>95.553600000000003</c:v>
                </c:pt>
                <c:pt idx="8003">
                  <c:v>95.589699999999993</c:v>
                </c:pt>
                <c:pt idx="8004">
                  <c:v>95.628799999999998</c:v>
                </c:pt>
                <c:pt idx="8005">
                  <c:v>95.560100000000006</c:v>
                </c:pt>
                <c:pt idx="8006">
                  <c:v>95.589200000000005</c:v>
                </c:pt>
                <c:pt idx="8007">
                  <c:v>95.512100000000004</c:v>
                </c:pt>
                <c:pt idx="8008">
                  <c:v>95.424700000000001</c:v>
                </c:pt>
                <c:pt idx="8009">
                  <c:v>95.432400000000001</c:v>
                </c:pt>
                <c:pt idx="8010">
                  <c:v>95.3339</c:v>
                </c:pt>
                <c:pt idx="8011">
                  <c:v>95.230199999999996</c:v>
                </c:pt>
                <c:pt idx="8012">
                  <c:v>95.228300000000004</c:v>
                </c:pt>
                <c:pt idx="8013">
                  <c:v>95.023799999999994</c:v>
                </c:pt>
                <c:pt idx="8014">
                  <c:v>95.0167</c:v>
                </c:pt>
                <c:pt idx="8015">
                  <c:v>95.017499999999998</c:v>
                </c:pt>
                <c:pt idx="8016">
                  <c:v>94.918199999999999</c:v>
                </c:pt>
                <c:pt idx="8017">
                  <c:v>94.920500000000004</c:v>
                </c:pt>
                <c:pt idx="8018">
                  <c:v>94.932299999999998</c:v>
                </c:pt>
                <c:pt idx="8019">
                  <c:v>94.950599999999994</c:v>
                </c:pt>
                <c:pt idx="8020">
                  <c:v>94.975899999999996</c:v>
                </c:pt>
                <c:pt idx="8021">
                  <c:v>95.007499999999993</c:v>
                </c:pt>
                <c:pt idx="8022">
                  <c:v>94.942300000000003</c:v>
                </c:pt>
                <c:pt idx="8023">
                  <c:v>94.981200000000001</c:v>
                </c:pt>
                <c:pt idx="8024">
                  <c:v>95.024900000000002</c:v>
                </c:pt>
                <c:pt idx="8025">
                  <c:v>95.064999999999998</c:v>
                </c:pt>
                <c:pt idx="8026">
                  <c:v>95.204099999999997</c:v>
                </c:pt>
                <c:pt idx="8027">
                  <c:v>95.232100000000003</c:v>
                </c:pt>
                <c:pt idx="8028">
                  <c:v>95.450400000000002</c:v>
                </c:pt>
                <c:pt idx="8029">
                  <c:v>95.563599999999994</c:v>
                </c:pt>
                <c:pt idx="8030">
                  <c:v>95.566500000000005</c:v>
                </c:pt>
                <c:pt idx="8031">
                  <c:v>95.771100000000004</c:v>
                </c:pt>
                <c:pt idx="8032">
                  <c:v>95.87</c:v>
                </c:pt>
                <c:pt idx="8033">
                  <c:v>95.855400000000003</c:v>
                </c:pt>
                <c:pt idx="8034">
                  <c:v>95.935000000000002</c:v>
                </c:pt>
                <c:pt idx="8035">
                  <c:v>96.018699999999995</c:v>
                </c:pt>
                <c:pt idx="8036">
                  <c:v>95.995599999999996</c:v>
                </c:pt>
                <c:pt idx="8037">
                  <c:v>96.185599999999994</c:v>
                </c:pt>
                <c:pt idx="8038">
                  <c:v>96.293199999999999</c:v>
                </c:pt>
                <c:pt idx="8039">
                  <c:v>96.292400000000001</c:v>
                </c:pt>
                <c:pt idx="8040">
                  <c:v>96.3964</c:v>
                </c:pt>
                <c:pt idx="8041">
                  <c:v>96.507800000000003</c:v>
                </c:pt>
                <c:pt idx="8042">
                  <c:v>96.520600000000002</c:v>
                </c:pt>
                <c:pt idx="8043">
                  <c:v>96.433999999999997</c:v>
                </c:pt>
                <c:pt idx="8044">
                  <c:v>96.453900000000004</c:v>
                </c:pt>
                <c:pt idx="8045">
                  <c:v>96.485900000000001</c:v>
                </c:pt>
                <c:pt idx="8046">
                  <c:v>96.413899999999998</c:v>
                </c:pt>
                <c:pt idx="8047">
                  <c:v>96.441999999999993</c:v>
                </c:pt>
                <c:pt idx="8048">
                  <c:v>96.471100000000007</c:v>
                </c:pt>
                <c:pt idx="8049">
                  <c:v>96.381399999999999</c:v>
                </c:pt>
                <c:pt idx="8050">
                  <c:v>96.385099999999994</c:v>
                </c:pt>
                <c:pt idx="8051">
                  <c:v>96.388199999999998</c:v>
                </c:pt>
                <c:pt idx="8052">
                  <c:v>96.495000000000005</c:v>
                </c:pt>
                <c:pt idx="8053">
                  <c:v>96.496399999999994</c:v>
                </c:pt>
                <c:pt idx="8054">
                  <c:v>96.491500000000002</c:v>
                </c:pt>
                <c:pt idx="8055">
                  <c:v>96.483500000000006</c:v>
                </c:pt>
                <c:pt idx="8056">
                  <c:v>96.370999999999995</c:v>
                </c:pt>
                <c:pt idx="8057">
                  <c:v>96.357299999999995</c:v>
                </c:pt>
                <c:pt idx="8058">
                  <c:v>96.353700000000003</c:v>
                </c:pt>
                <c:pt idx="8059">
                  <c:v>96.248400000000004</c:v>
                </c:pt>
                <c:pt idx="8060">
                  <c:v>96.243899999999996</c:v>
                </c:pt>
                <c:pt idx="8061">
                  <c:v>96.2453</c:v>
                </c:pt>
                <c:pt idx="8062">
                  <c:v>96.146900000000002</c:v>
                </c:pt>
                <c:pt idx="8063">
                  <c:v>96.1541</c:v>
                </c:pt>
                <c:pt idx="8064">
                  <c:v>96.171499999999995</c:v>
                </c:pt>
                <c:pt idx="8065">
                  <c:v>96.192800000000005</c:v>
                </c:pt>
                <c:pt idx="8066">
                  <c:v>96.215199999999996</c:v>
                </c:pt>
                <c:pt idx="8067">
                  <c:v>96.238500000000002</c:v>
                </c:pt>
                <c:pt idx="8068">
                  <c:v>96.259100000000004</c:v>
                </c:pt>
                <c:pt idx="8069">
                  <c:v>96.275199999999998</c:v>
                </c:pt>
                <c:pt idx="8070">
                  <c:v>96.283500000000004</c:v>
                </c:pt>
                <c:pt idx="8071">
                  <c:v>96.183300000000003</c:v>
                </c:pt>
                <c:pt idx="8072">
                  <c:v>96.180499999999995</c:v>
                </c:pt>
                <c:pt idx="8073">
                  <c:v>96.180700000000002</c:v>
                </c:pt>
                <c:pt idx="8074">
                  <c:v>96.179900000000004</c:v>
                </c:pt>
                <c:pt idx="8075">
                  <c:v>96.177300000000002</c:v>
                </c:pt>
                <c:pt idx="8076">
                  <c:v>96.382300000000001</c:v>
                </c:pt>
                <c:pt idx="8077">
                  <c:v>96.386600000000001</c:v>
                </c:pt>
                <c:pt idx="8078">
                  <c:v>96.384299999999996</c:v>
                </c:pt>
                <c:pt idx="8079">
                  <c:v>96.595600000000005</c:v>
                </c:pt>
                <c:pt idx="8080">
                  <c:v>96.600999999999999</c:v>
                </c:pt>
                <c:pt idx="8081">
                  <c:v>96.601200000000006</c:v>
                </c:pt>
                <c:pt idx="8082">
                  <c:v>96.602500000000006</c:v>
                </c:pt>
                <c:pt idx="8083">
                  <c:v>96.605900000000005</c:v>
                </c:pt>
                <c:pt idx="8084">
                  <c:v>96.611599999999996</c:v>
                </c:pt>
                <c:pt idx="8085">
                  <c:v>96.619600000000005</c:v>
                </c:pt>
                <c:pt idx="8086">
                  <c:v>96.523399999999995</c:v>
                </c:pt>
                <c:pt idx="8087">
                  <c:v>96.531300000000002</c:v>
                </c:pt>
                <c:pt idx="8088">
                  <c:v>96.543199999999999</c:v>
                </c:pt>
                <c:pt idx="8089">
                  <c:v>96.555899999999994</c:v>
                </c:pt>
                <c:pt idx="8090">
                  <c:v>96.567899999999995</c:v>
                </c:pt>
                <c:pt idx="8091">
                  <c:v>96.472800000000007</c:v>
                </c:pt>
                <c:pt idx="8092">
                  <c:v>96.480500000000006</c:v>
                </c:pt>
                <c:pt idx="8093">
                  <c:v>96.4863</c:v>
                </c:pt>
                <c:pt idx="8094">
                  <c:v>96.384</c:v>
                </c:pt>
                <c:pt idx="8095">
                  <c:v>96.275999999999996</c:v>
                </c:pt>
                <c:pt idx="8096">
                  <c:v>96.273099999999999</c:v>
                </c:pt>
                <c:pt idx="8097">
                  <c:v>96.165899999999993</c:v>
                </c:pt>
                <c:pt idx="8098">
                  <c:v>96.160700000000006</c:v>
                </c:pt>
                <c:pt idx="8099">
                  <c:v>96.154499999999999</c:v>
                </c:pt>
                <c:pt idx="8100">
                  <c:v>96.146199999999993</c:v>
                </c:pt>
                <c:pt idx="8101">
                  <c:v>96.136399999999995</c:v>
                </c:pt>
                <c:pt idx="8102">
                  <c:v>96.1267</c:v>
                </c:pt>
                <c:pt idx="8103">
                  <c:v>96.118700000000004</c:v>
                </c:pt>
                <c:pt idx="8104">
                  <c:v>96.114699999999999</c:v>
                </c:pt>
                <c:pt idx="8105">
                  <c:v>96.112899999999996</c:v>
                </c:pt>
                <c:pt idx="8106">
                  <c:v>96.005899999999997</c:v>
                </c:pt>
                <c:pt idx="8107">
                  <c:v>96.0047</c:v>
                </c:pt>
                <c:pt idx="8108">
                  <c:v>96.006299999999996</c:v>
                </c:pt>
                <c:pt idx="8109">
                  <c:v>95.909000000000006</c:v>
                </c:pt>
                <c:pt idx="8110">
                  <c:v>96.019099999999995</c:v>
                </c:pt>
                <c:pt idx="8111">
                  <c:v>96.034099999999995</c:v>
                </c:pt>
                <c:pt idx="8112">
                  <c:v>96.050899999999999</c:v>
                </c:pt>
                <c:pt idx="8113">
                  <c:v>96.070599999999999</c:v>
                </c:pt>
                <c:pt idx="8114">
                  <c:v>96.092399999999998</c:v>
                </c:pt>
                <c:pt idx="8115">
                  <c:v>96.115799999999993</c:v>
                </c:pt>
                <c:pt idx="8116">
                  <c:v>96.138900000000007</c:v>
                </c:pt>
                <c:pt idx="8117">
                  <c:v>96.161199999999994</c:v>
                </c:pt>
                <c:pt idx="8118">
                  <c:v>96.181700000000006</c:v>
                </c:pt>
                <c:pt idx="8119">
                  <c:v>96.1999</c:v>
                </c:pt>
                <c:pt idx="8120">
                  <c:v>96.209900000000005</c:v>
                </c:pt>
                <c:pt idx="8121">
                  <c:v>96.214699999999993</c:v>
                </c:pt>
                <c:pt idx="8122">
                  <c:v>96.216899999999995</c:v>
                </c:pt>
                <c:pt idx="8123">
                  <c:v>96.217100000000002</c:v>
                </c:pt>
                <c:pt idx="8124">
                  <c:v>96.424899999999994</c:v>
                </c:pt>
                <c:pt idx="8125">
                  <c:v>96.426900000000003</c:v>
                </c:pt>
                <c:pt idx="8126">
                  <c:v>96.415700000000001</c:v>
                </c:pt>
                <c:pt idx="8127">
                  <c:v>96.613100000000003</c:v>
                </c:pt>
                <c:pt idx="8128">
                  <c:v>96.491100000000003</c:v>
                </c:pt>
                <c:pt idx="8129">
                  <c:v>96.465599999999995</c:v>
                </c:pt>
                <c:pt idx="8130">
                  <c:v>96.444800000000001</c:v>
                </c:pt>
                <c:pt idx="8131">
                  <c:v>96.427300000000002</c:v>
                </c:pt>
                <c:pt idx="8132">
                  <c:v>96.418099999999995</c:v>
                </c:pt>
                <c:pt idx="8133">
                  <c:v>96.413899999999998</c:v>
                </c:pt>
                <c:pt idx="8134">
                  <c:v>96.517300000000006</c:v>
                </c:pt>
                <c:pt idx="8135">
                  <c:v>96.521500000000003</c:v>
                </c:pt>
                <c:pt idx="8136">
                  <c:v>96.42</c:v>
                </c:pt>
                <c:pt idx="8137">
                  <c:v>96.526799999999994</c:v>
                </c:pt>
                <c:pt idx="8138">
                  <c:v>96.545699999999997</c:v>
                </c:pt>
                <c:pt idx="8139">
                  <c:v>96.565200000000004</c:v>
                </c:pt>
                <c:pt idx="8140">
                  <c:v>96.588399999999993</c:v>
                </c:pt>
                <c:pt idx="8141">
                  <c:v>96.613900000000001</c:v>
                </c:pt>
                <c:pt idx="8142">
                  <c:v>96.533699999999996</c:v>
                </c:pt>
                <c:pt idx="8143">
                  <c:v>96.659300000000002</c:v>
                </c:pt>
                <c:pt idx="8144">
                  <c:v>96.687200000000004</c:v>
                </c:pt>
                <c:pt idx="8145">
                  <c:v>96.707999999999998</c:v>
                </c:pt>
                <c:pt idx="8146">
                  <c:v>96.719800000000006</c:v>
                </c:pt>
                <c:pt idx="8147">
                  <c:v>96.725800000000007</c:v>
                </c:pt>
                <c:pt idx="8148">
                  <c:v>96.937200000000004</c:v>
                </c:pt>
                <c:pt idx="8149">
                  <c:v>96.947900000000004</c:v>
                </c:pt>
                <c:pt idx="8150">
                  <c:v>96.947100000000006</c:v>
                </c:pt>
                <c:pt idx="8151">
                  <c:v>97.048900000000003</c:v>
                </c:pt>
                <c:pt idx="8152">
                  <c:v>97.041499999999999</c:v>
                </c:pt>
                <c:pt idx="8153">
                  <c:v>97.022900000000007</c:v>
                </c:pt>
                <c:pt idx="8154">
                  <c:v>96.892399999999995</c:v>
                </c:pt>
                <c:pt idx="8155">
                  <c:v>96.858400000000003</c:v>
                </c:pt>
                <c:pt idx="8156">
                  <c:v>96.826599999999999</c:v>
                </c:pt>
                <c:pt idx="8157">
                  <c:v>96.6875</c:v>
                </c:pt>
                <c:pt idx="8158">
                  <c:v>96.656000000000006</c:v>
                </c:pt>
                <c:pt idx="8159">
                  <c:v>96.637500000000003</c:v>
                </c:pt>
                <c:pt idx="8160">
                  <c:v>96.628799999999998</c:v>
                </c:pt>
                <c:pt idx="8161">
                  <c:v>96.625299999999996</c:v>
                </c:pt>
                <c:pt idx="8162">
                  <c:v>96.624799999999993</c:v>
                </c:pt>
                <c:pt idx="8163">
                  <c:v>96.626599999999996</c:v>
                </c:pt>
                <c:pt idx="8164">
                  <c:v>96.635099999999994</c:v>
                </c:pt>
                <c:pt idx="8165">
                  <c:v>96.653199999999998</c:v>
                </c:pt>
                <c:pt idx="8166">
                  <c:v>96.6798</c:v>
                </c:pt>
                <c:pt idx="8167">
                  <c:v>96.606800000000007</c:v>
                </c:pt>
                <c:pt idx="8168">
                  <c:v>96.640299999999996</c:v>
                </c:pt>
                <c:pt idx="8169">
                  <c:v>96.6751</c:v>
                </c:pt>
                <c:pt idx="8170">
                  <c:v>96.706299999999999</c:v>
                </c:pt>
                <c:pt idx="8171">
                  <c:v>96.722499999999997</c:v>
                </c:pt>
                <c:pt idx="8172">
                  <c:v>96.835499999999996</c:v>
                </c:pt>
                <c:pt idx="8173">
                  <c:v>96.840500000000006</c:v>
                </c:pt>
                <c:pt idx="8174">
                  <c:v>96.839600000000004</c:v>
                </c:pt>
                <c:pt idx="8175">
                  <c:v>96.938800000000001</c:v>
                </c:pt>
                <c:pt idx="8176">
                  <c:v>96.820400000000006</c:v>
                </c:pt>
                <c:pt idx="8177">
                  <c:v>96.797300000000007</c:v>
                </c:pt>
                <c:pt idx="8178">
                  <c:v>96.67</c:v>
                </c:pt>
                <c:pt idx="8179">
                  <c:v>96.641599999999997</c:v>
                </c:pt>
                <c:pt idx="8180">
                  <c:v>96.625699999999995</c:v>
                </c:pt>
                <c:pt idx="8181">
                  <c:v>96.618499999999997</c:v>
                </c:pt>
                <c:pt idx="8182">
                  <c:v>96.511200000000002</c:v>
                </c:pt>
                <c:pt idx="8183">
                  <c:v>96.506900000000002</c:v>
                </c:pt>
                <c:pt idx="8184">
                  <c:v>96.508899999999997</c:v>
                </c:pt>
                <c:pt idx="8185">
                  <c:v>96.517600000000002</c:v>
                </c:pt>
                <c:pt idx="8186">
                  <c:v>96.534999999999997</c:v>
                </c:pt>
                <c:pt idx="8187">
                  <c:v>96.453900000000004</c:v>
                </c:pt>
                <c:pt idx="8188">
                  <c:v>96.481200000000001</c:v>
                </c:pt>
                <c:pt idx="8189">
                  <c:v>96.513300000000001</c:v>
                </c:pt>
                <c:pt idx="8190">
                  <c:v>96.543400000000005</c:v>
                </c:pt>
                <c:pt idx="8191">
                  <c:v>96.566299999999998</c:v>
                </c:pt>
                <c:pt idx="8192">
                  <c:v>96.575699999999998</c:v>
                </c:pt>
                <c:pt idx="8193">
                  <c:v>96.579400000000007</c:v>
                </c:pt>
                <c:pt idx="8194">
                  <c:v>96.5792</c:v>
                </c:pt>
                <c:pt idx="8195">
                  <c:v>96.575199999999995</c:v>
                </c:pt>
                <c:pt idx="8196">
                  <c:v>96.561000000000007</c:v>
                </c:pt>
                <c:pt idx="8197">
                  <c:v>96.5381</c:v>
                </c:pt>
                <c:pt idx="8198">
                  <c:v>96.508700000000005</c:v>
                </c:pt>
                <c:pt idx="8199">
                  <c:v>96.686800000000005</c:v>
                </c:pt>
                <c:pt idx="8200">
                  <c:v>96.667299999999997</c:v>
                </c:pt>
                <c:pt idx="8201">
                  <c:v>96.652100000000004</c:v>
                </c:pt>
                <c:pt idx="8202">
                  <c:v>96.645899999999997</c:v>
                </c:pt>
                <c:pt idx="8203">
                  <c:v>96.538700000000006</c:v>
                </c:pt>
                <c:pt idx="8204">
                  <c:v>96.535600000000002</c:v>
                </c:pt>
                <c:pt idx="8205">
                  <c:v>96.436099999999996</c:v>
                </c:pt>
                <c:pt idx="8206">
                  <c:v>96.447699999999998</c:v>
                </c:pt>
                <c:pt idx="8207">
                  <c:v>96.473100000000002</c:v>
                </c:pt>
                <c:pt idx="8208">
                  <c:v>96.505099999999999</c:v>
                </c:pt>
                <c:pt idx="8209">
                  <c:v>96.540800000000004</c:v>
                </c:pt>
                <c:pt idx="8210">
                  <c:v>96.573899999999995</c:v>
                </c:pt>
                <c:pt idx="8211">
                  <c:v>96.604600000000005</c:v>
                </c:pt>
                <c:pt idx="8212">
                  <c:v>96.618899999999996</c:v>
                </c:pt>
                <c:pt idx="8213">
                  <c:v>96.624700000000004</c:v>
                </c:pt>
                <c:pt idx="8214">
                  <c:v>96.626300000000001</c:v>
                </c:pt>
                <c:pt idx="8215">
                  <c:v>96.624899999999997</c:v>
                </c:pt>
                <c:pt idx="8216">
                  <c:v>96.616299999999995</c:v>
                </c:pt>
                <c:pt idx="8217">
                  <c:v>96.597700000000003</c:v>
                </c:pt>
                <c:pt idx="8218">
                  <c:v>96.571299999999994</c:v>
                </c:pt>
                <c:pt idx="8219">
                  <c:v>96.539100000000005</c:v>
                </c:pt>
                <c:pt idx="8220">
                  <c:v>96.507599999999996</c:v>
                </c:pt>
                <c:pt idx="8221">
                  <c:v>96.476900000000001</c:v>
                </c:pt>
                <c:pt idx="8222">
                  <c:v>96.458500000000001</c:v>
                </c:pt>
                <c:pt idx="8223">
                  <c:v>96.555599999999998</c:v>
                </c:pt>
                <c:pt idx="8224">
                  <c:v>96.555499999999995</c:v>
                </c:pt>
                <c:pt idx="8225">
                  <c:v>96.555000000000007</c:v>
                </c:pt>
                <c:pt idx="8226">
                  <c:v>96.556899999999999</c:v>
                </c:pt>
                <c:pt idx="8227">
                  <c:v>96.564700000000002</c:v>
                </c:pt>
                <c:pt idx="8228">
                  <c:v>96.578800000000001</c:v>
                </c:pt>
                <c:pt idx="8229">
                  <c:v>96.703100000000006</c:v>
                </c:pt>
                <c:pt idx="8230">
                  <c:v>96.725499999999997</c:v>
                </c:pt>
                <c:pt idx="8231">
                  <c:v>96.744200000000006</c:v>
                </c:pt>
                <c:pt idx="8232">
                  <c:v>96.858500000000006</c:v>
                </c:pt>
                <c:pt idx="8233">
                  <c:v>96.866799999999998</c:v>
                </c:pt>
                <c:pt idx="8234">
                  <c:v>96.867800000000003</c:v>
                </c:pt>
                <c:pt idx="8235">
                  <c:v>96.972999999999999</c:v>
                </c:pt>
                <c:pt idx="8236">
                  <c:v>97.079099999999997</c:v>
                </c:pt>
                <c:pt idx="8237">
                  <c:v>97.069400000000002</c:v>
                </c:pt>
                <c:pt idx="8238">
                  <c:v>97.053299999999993</c:v>
                </c:pt>
                <c:pt idx="8239">
                  <c:v>97.1434</c:v>
                </c:pt>
                <c:pt idx="8240">
                  <c:v>97.129599999999996</c:v>
                </c:pt>
                <c:pt idx="8241">
                  <c:v>97.120699999999999</c:v>
                </c:pt>
                <c:pt idx="8242">
                  <c:v>97.117199999999997</c:v>
                </c:pt>
                <c:pt idx="8243">
                  <c:v>97.116200000000006</c:v>
                </c:pt>
                <c:pt idx="8244">
                  <c:v>97.332899999999995</c:v>
                </c:pt>
                <c:pt idx="8245">
                  <c:v>97.342500000000001</c:v>
                </c:pt>
                <c:pt idx="8246">
                  <c:v>97.354100000000003</c:v>
                </c:pt>
                <c:pt idx="8247">
                  <c:v>97.480599999999995</c:v>
                </c:pt>
                <c:pt idx="8248">
                  <c:v>97.507900000000006</c:v>
                </c:pt>
                <c:pt idx="8249">
                  <c:v>97.534599999999998</c:v>
                </c:pt>
                <c:pt idx="8250">
                  <c:v>97.563199999999995</c:v>
                </c:pt>
                <c:pt idx="8251">
                  <c:v>97.5916</c:v>
                </c:pt>
                <c:pt idx="8252">
                  <c:v>97.617699999999999</c:v>
                </c:pt>
                <c:pt idx="8253">
                  <c:v>97.634399999999999</c:v>
                </c:pt>
                <c:pt idx="8254">
                  <c:v>97.641199999999998</c:v>
                </c:pt>
                <c:pt idx="8255">
                  <c:v>97.643600000000006</c:v>
                </c:pt>
                <c:pt idx="8256">
                  <c:v>97.643000000000001</c:v>
                </c:pt>
                <c:pt idx="8257">
                  <c:v>97.747200000000007</c:v>
                </c:pt>
                <c:pt idx="8258">
                  <c:v>97.732500000000002</c:v>
                </c:pt>
                <c:pt idx="8259">
                  <c:v>97.704999999999998</c:v>
                </c:pt>
                <c:pt idx="8260">
                  <c:v>97.666899999999998</c:v>
                </c:pt>
                <c:pt idx="8261">
                  <c:v>97.625299999999996</c:v>
                </c:pt>
                <c:pt idx="8262">
                  <c:v>97.584900000000005</c:v>
                </c:pt>
                <c:pt idx="8263">
                  <c:v>97.440299999999993</c:v>
                </c:pt>
                <c:pt idx="8264">
                  <c:v>97.414000000000001</c:v>
                </c:pt>
                <c:pt idx="8265">
                  <c:v>97.403099999999995</c:v>
                </c:pt>
                <c:pt idx="8266">
                  <c:v>97.398899999999998</c:v>
                </c:pt>
                <c:pt idx="8267">
                  <c:v>97.397499999999994</c:v>
                </c:pt>
                <c:pt idx="8268">
                  <c:v>97.397999999999996</c:v>
                </c:pt>
                <c:pt idx="8269">
                  <c:v>97.510900000000007</c:v>
                </c:pt>
                <c:pt idx="8270">
                  <c:v>97.5214</c:v>
                </c:pt>
                <c:pt idx="8271">
                  <c:v>97.428100000000001</c:v>
                </c:pt>
                <c:pt idx="8272">
                  <c:v>97.439599999999999</c:v>
                </c:pt>
                <c:pt idx="8273">
                  <c:v>97.456400000000002</c:v>
                </c:pt>
                <c:pt idx="8274">
                  <c:v>97.364099999999993</c:v>
                </c:pt>
                <c:pt idx="8275">
                  <c:v>97.371200000000002</c:v>
                </c:pt>
                <c:pt idx="8276">
                  <c:v>97.374799999999993</c:v>
                </c:pt>
                <c:pt idx="8277">
                  <c:v>97.375299999999996</c:v>
                </c:pt>
                <c:pt idx="8278">
                  <c:v>97.267499999999998</c:v>
                </c:pt>
                <c:pt idx="8279">
                  <c:v>97.255399999999995</c:v>
                </c:pt>
                <c:pt idx="8280">
                  <c:v>97.236900000000006</c:v>
                </c:pt>
                <c:pt idx="8281">
                  <c:v>97.206500000000005</c:v>
                </c:pt>
                <c:pt idx="8282">
                  <c:v>97.169700000000006</c:v>
                </c:pt>
                <c:pt idx="8283">
                  <c:v>97.025499999999994</c:v>
                </c:pt>
                <c:pt idx="8284">
                  <c:v>96.984300000000005</c:v>
                </c:pt>
                <c:pt idx="8285">
                  <c:v>96.952399999999997</c:v>
                </c:pt>
                <c:pt idx="8286">
                  <c:v>96.937299999999993</c:v>
                </c:pt>
                <c:pt idx="8287">
                  <c:v>96.823300000000003</c:v>
                </c:pt>
                <c:pt idx="8288">
                  <c:v>96.819100000000006</c:v>
                </c:pt>
                <c:pt idx="8289">
                  <c:v>96.819500000000005</c:v>
                </c:pt>
                <c:pt idx="8290">
                  <c:v>96.823300000000003</c:v>
                </c:pt>
                <c:pt idx="8291">
                  <c:v>96.832800000000006</c:v>
                </c:pt>
                <c:pt idx="8292">
                  <c:v>96.846900000000005</c:v>
                </c:pt>
                <c:pt idx="8293">
                  <c:v>96.8643</c:v>
                </c:pt>
                <c:pt idx="8294">
                  <c:v>96.881799999999998</c:v>
                </c:pt>
                <c:pt idx="8295">
                  <c:v>97.005899999999997</c:v>
                </c:pt>
                <c:pt idx="8296">
                  <c:v>97.024299999999997</c:v>
                </c:pt>
                <c:pt idx="8297">
                  <c:v>97.038300000000007</c:v>
                </c:pt>
                <c:pt idx="8298">
                  <c:v>97.153000000000006</c:v>
                </c:pt>
                <c:pt idx="8299">
                  <c:v>97.161500000000004</c:v>
                </c:pt>
                <c:pt idx="8300">
                  <c:v>97.163499999999999</c:v>
                </c:pt>
                <c:pt idx="8301">
                  <c:v>97.164000000000001</c:v>
                </c:pt>
                <c:pt idx="8302">
                  <c:v>97.163700000000006</c:v>
                </c:pt>
                <c:pt idx="8303">
                  <c:v>97.161699999999996</c:v>
                </c:pt>
                <c:pt idx="8304">
                  <c:v>97.156000000000006</c:v>
                </c:pt>
                <c:pt idx="8305">
                  <c:v>97.145700000000005</c:v>
                </c:pt>
                <c:pt idx="8306">
                  <c:v>97.130300000000005</c:v>
                </c:pt>
                <c:pt idx="8307">
                  <c:v>97.110799999999998</c:v>
                </c:pt>
                <c:pt idx="8308">
                  <c:v>97.194599999999994</c:v>
                </c:pt>
                <c:pt idx="8309">
                  <c:v>97.173900000000003</c:v>
                </c:pt>
                <c:pt idx="8310">
                  <c:v>97.0411</c:v>
                </c:pt>
                <c:pt idx="8311">
                  <c:v>97.018000000000001</c:v>
                </c:pt>
                <c:pt idx="8312">
                  <c:v>96.998000000000005</c:v>
                </c:pt>
                <c:pt idx="8313">
                  <c:v>96.984899999999996</c:v>
                </c:pt>
                <c:pt idx="8314">
                  <c:v>96.978300000000004</c:v>
                </c:pt>
                <c:pt idx="8315">
                  <c:v>96.974900000000005</c:v>
                </c:pt>
                <c:pt idx="8316">
                  <c:v>97.080500000000001</c:v>
                </c:pt>
                <c:pt idx="8317">
                  <c:v>97.083100000000002</c:v>
                </c:pt>
                <c:pt idx="8318">
                  <c:v>97.083299999999994</c:v>
                </c:pt>
                <c:pt idx="8319">
                  <c:v>97.191699999999997</c:v>
                </c:pt>
                <c:pt idx="8320">
                  <c:v>97.197599999999994</c:v>
                </c:pt>
                <c:pt idx="8321">
                  <c:v>97.201700000000002</c:v>
                </c:pt>
                <c:pt idx="8322">
                  <c:v>97.098200000000006</c:v>
                </c:pt>
                <c:pt idx="8323">
                  <c:v>97.101200000000006</c:v>
                </c:pt>
                <c:pt idx="8324">
                  <c:v>97.106099999999998</c:v>
                </c:pt>
                <c:pt idx="8325">
                  <c:v>97.003</c:v>
                </c:pt>
                <c:pt idx="8326">
                  <c:v>97.107399999999998</c:v>
                </c:pt>
                <c:pt idx="8327">
                  <c:v>97.110600000000005</c:v>
                </c:pt>
                <c:pt idx="8328">
                  <c:v>97.005200000000002</c:v>
                </c:pt>
                <c:pt idx="8329">
                  <c:v>96.998599999999996</c:v>
                </c:pt>
                <c:pt idx="8330">
                  <c:v>96.994900000000001</c:v>
                </c:pt>
                <c:pt idx="8331">
                  <c:v>96.988100000000003</c:v>
                </c:pt>
                <c:pt idx="8332">
                  <c:v>96.978499999999997</c:v>
                </c:pt>
                <c:pt idx="8333">
                  <c:v>96.966899999999995</c:v>
                </c:pt>
                <c:pt idx="8334">
                  <c:v>96.954400000000007</c:v>
                </c:pt>
                <c:pt idx="8335">
                  <c:v>96.838300000000004</c:v>
                </c:pt>
                <c:pt idx="8336">
                  <c:v>96.824100000000001</c:v>
                </c:pt>
                <c:pt idx="8337">
                  <c:v>96.712999999999994</c:v>
                </c:pt>
                <c:pt idx="8338">
                  <c:v>96.708600000000004</c:v>
                </c:pt>
                <c:pt idx="8339">
                  <c:v>96.708100000000002</c:v>
                </c:pt>
                <c:pt idx="8340">
                  <c:v>96.813999999999993</c:v>
                </c:pt>
                <c:pt idx="8341">
                  <c:v>96.927800000000005</c:v>
                </c:pt>
                <c:pt idx="8342">
                  <c:v>96.933300000000003</c:v>
                </c:pt>
                <c:pt idx="8343">
                  <c:v>96.938100000000006</c:v>
                </c:pt>
                <c:pt idx="8344">
                  <c:v>96.943399999999997</c:v>
                </c:pt>
                <c:pt idx="8345">
                  <c:v>96.948300000000003</c:v>
                </c:pt>
                <c:pt idx="8346">
                  <c:v>96.952699999999993</c:v>
                </c:pt>
                <c:pt idx="8347">
                  <c:v>96.956100000000006</c:v>
                </c:pt>
                <c:pt idx="8348">
                  <c:v>96.957800000000006</c:v>
                </c:pt>
                <c:pt idx="8349">
                  <c:v>96.958600000000004</c:v>
                </c:pt>
                <c:pt idx="8350">
                  <c:v>96.959000000000003</c:v>
                </c:pt>
                <c:pt idx="8351">
                  <c:v>96.959000000000003</c:v>
                </c:pt>
                <c:pt idx="8352">
                  <c:v>96.852400000000003</c:v>
                </c:pt>
                <c:pt idx="8353">
                  <c:v>96.954999999999998</c:v>
                </c:pt>
                <c:pt idx="8354">
                  <c:v>96.955399999999997</c:v>
                </c:pt>
                <c:pt idx="8355">
                  <c:v>96.8446</c:v>
                </c:pt>
                <c:pt idx="8356">
                  <c:v>96.831699999999998</c:v>
                </c:pt>
                <c:pt idx="8357">
                  <c:v>96.82</c:v>
                </c:pt>
                <c:pt idx="8358">
                  <c:v>96.697900000000004</c:v>
                </c:pt>
                <c:pt idx="8359">
                  <c:v>96.681799999999996</c:v>
                </c:pt>
                <c:pt idx="8360">
                  <c:v>96.667100000000005</c:v>
                </c:pt>
                <c:pt idx="8361">
                  <c:v>96.546199999999999</c:v>
                </c:pt>
                <c:pt idx="8362">
                  <c:v>96.532399999999996</c:v>
                </c:pt>
                <c:pt idx="8363">
                  <c:v>96.5227</c:v>
                </c:pt>
                <c:pt idx="8364">
                  <c:v>96.408699999999996</c:v>
                </c:pt>
                <c:pt idx="8365">
                  <c:v>96.400599999999997</c:v>
                </c:pt>
                <c:pt idx="8366">
                  <c:v>96.395600000000002</c:v>
                </c:pt>
                <c:pt idx="8367">
                  <c:v>96.286600000000007</c:v>
                </c:pt>
                <c:pt idx="8368">
                  <c:v>96.276499999999999</c:v>
                </c:pt>
                <c:pt idx="8369">
                  <c:v>96.270799999999994</c:v>
                </c:pt>
                <c:pt idx="8370">
                  <c:v>96.161000000000001</c:v>
                </c:pt>
                <c:pt idx="8371">
                  <c:v>96.047499999999999</c:v>
                </c:pt>
                <c:pt idx="8372">
                  <c:v>96.036600000000007</c:v>
                </c:pt>
                <c:pt idx="8373">
                  <c:v>96.031899999999993</c:v>
                </c:pt>
                <c:pt idx="8374">
                  <c:v>95.922499999999999</c:v>
                </c:pt>
                <c:pt idx="8375">
                  <c:v>95.915599999999998</c:v>
                </c:pt>
                <c:pt idx="8376">
                  <c:v>95.910799999999995</c:v>
                </c:pt>
                <c:pt idx="8377">
                  <c:v>95.904600000000002</c:v>
                </c:pt>
                <c:pt idx="8378">
                  <c:v>95.896100000000004</c:v>
                </c:pt>
                <c:pt idx="8379">
                  <c:v>95.885199999999998</c:v>
                </c:pt>
                <c:pt idx="8380">
                  <c:v>95.872600000000006</c:v>
                </c:pt>
                <c:pt idx="8381">
                  <c:v>95.858599999999996</c:v>
                </c:pt>
                <c:pt idx="8382">
                  <c:v>95.844700000000003</c:v>
                </c:pt>
                <c:pt idx="8383">
                  <c:v>95.831900000000005</c:v>
                </c:pt>
                <c:pt idx="8384">
                  <c:v>95.820599999999999</c:v>
                </c:pt>
                <c:pt idx="8385">
                  <c:v>95.813199999999995</c:v>
                </c:pt>
                <c:pt idx="8386">
                  <c:v>95.705299999999994</c:v>
                </c:pt>
                <c:pt idx="8387">
                  <c:v>95.702100000000002</c:v>
                </c:pt>
                <c:pt idx="8388">
                  <c:v>95.807400000000001</c:v>
                </c:pt>
                <c:pt idx="8389">
                  <c:v>95.913399999999996</c:v>
                </c:pt>
                <c:pt idx="8390">
                  <c:v>95.920500000000004</c:v>
                </c:pt>
                <c:pt idx="8391">
                  <c:v>95.923100000000005</c:v>
                </c:pt>
                <c:pt idx="8392">
                  <c:v>95.926199999999994</c:v>
                </c:pt>
                <c:pt idx="8393">
                  <c:v>95.929500000000004</c:v>
                </c:pt>
                <c:pt idx="8394">
                  <c:v>95.932500000000005</c:v>
                </c:pt>
                <c:pt idx="8395">
                  <c:v>95.8322</c:v>
                </c:pt>
                <c:pt idx="8396">
                  <c:v>95.827799999999996</c:v>
                </c:pt>
                <c:pt idx="8397">
                  <c:v>95.828699999999998</c:v>
                </c:pt>
                <c:pt idx="8398">
                  <c:v>95.931399999999996</c:v>
                </c:pt>
                <c:pt idx="8399">
                  <c:v>95.935599999999994</c:v>
                </c:pt>
                <c:pt idx="8400">
                  <c:v>95.930599999999998</c:v>
                </c:pt>
                <c:pt idx="8401">
                  <c:v>95.921800000000005</c:v>
                </c:pt>
                <c:pt idx="8402">
                  <c:v>95.909400000000005</c:v>
                </c:pt>
                <c:pt idx="8403">
                  <c:v>95.998599999999996</c:v>
                </c:pt>
                <c:pt idx="8404">
                  <c:v>95.9833</c:v>
                </c:pt>
                <c:pt idx="8405">
                  <c:v>95.964100000000002</c:v>
                </c:pt>
                <c:pt idx="8406">
                  <c:v>95.944299999999998</c:v>
                </c:pt>
                <c:pt idx="8407">
                  <c:v>95.9255</c:v>
                </c:pt>
                <c:pt idx="8408">
                  <c:v>95.908900000000003</c:v>
                </c:pt>
                <c:pt idx="8409">
                  <c:v>95.893199999999993</c:v>
                </c:pt>
                <c:pt idx="8410">
                  <c:v>95.882199999999997</c:v>
                </c:pt>
                <c:pt idx="8411">
                  <c:v>95.876499999999993</c:v>
                </c:pt>
                <c:pt idx="8412">
                  <c:v>95.979799999999997</c:v>
                </c:pt>
                <c:pt idx="8413">
                  <c:v>96.086799999999997</c:v>
                </c:pt>
                <c:pt idx="8414">
                  <c:v>96.088899999999995</c:v>
                </c:pt>
                <c:pt idx="8415">
                  <c:v>96.298100000000005</c:v>
                </c:pt>
                <c:pt idx="8416">
                  <c:v>96.308999999999997</c:v>
                </c:pt>
                <c:pt idx="8417">
                  <c:v>96.313800000000001</c:v>
                </c:pt>
                <c:pt idx="8418">
                  <c:v>96.428899999999999</c:v>
                </c:pt>
                <c:pt idx="8419">
                  <c:v>96.545599999999993</c:v>
                </c:pt>
                <c:pt idx="8420">
                  <c:v>96.564300000000003</c:v>
                </c:pt>
                <c:pt idx="8421">
                  <c:v>96.578299999999999</c:v>
                </c:pt>
                <c:pt idx="8422">
                  <c:v>96.700999999999993</c:v>
                </c:pt>
                <c:pt idx="8423">
                  <c:v>96.715900000000005</c:v>
                </c:pt>
                <c:pt idx="8424">
                  <c:v>96.7286</c:v>
                </c:pt>
                <c:pt idx="8425">
                  <c:v>96.846400000000003</c:v>
                </c:pt>
                <c:pt idx="8426">
                  <c:v>96.859300000000005</c:v>
                </c:pt>
                <c:pt idx="8427">
                  <c:v>96.865300000000005</c:v>
                </c:pt>
                <c:pt idx="8428">
                  <c:v>96.868899999999996</c:v>
                </c:pt>
                <c:pt idx="8429">
                  <c:v>96.870900000000006</c:v>
                </c:pt>
                <c:pt idx="8430">
                  <c:v>96.872100000000003</c:v>
                </c:pt>
                <c:pt idx="8431">
                  <c:v>96.872699999999995</c:v>
                </c:pt>
                <c:pt idx="8432">
                  <c:v>96.873199999999997</c:v>
                </c:pt>
                <c:pt idx="8433">
                  <c:v>96.768000000000001</c:v>
                </c:pt>
                <c:pt idx="8434">
                  <c:v>96.763999999999996</c:v>
                </c:pt>
                <c:pt idx="8435">
                  <c:v>96.765600000000006</c:v>
                </c:pt>
                <c:pt idx="8436">
                  <c:v>96.768699999999995</c:v>
                </c:pt>
                <c:pt idx="8437">
                  <c:v>96.774299999999997</c:v>
                </c:pt>
                <c:pt idx="8438">
                  <c:v>96.782300000000006</c:v>
                </c:pt>
                <c:pt idx="8439">
                  <c:v>96.687899999999999</c:v>
                </c:pt>
                <c:pt idx="8440">
                  <c:v>96.592600000000004</c:v>
                </c:pt>
                <c:pt idx="8441">
                  <c:v>96.6066</c:v>
                </c:pt>
                <c:pt idx="8442">
                  <c:v>96.523200000000003</c:v>
                </c:pt>
                <c:pt idx="8443">
                  <c:v>96.437399999999997</c:v>
                </c:pt>
                <c:pt idx="8444">
                  <c:v>96.461799999999997</c:v>
                </c:pt>
                <c:pt idx="8445">
                  <c:v>96.388400000000004</c:v>
                </c:pt>
                <c:pt idx="8446">
                  <c:v>96.313000000000002</c:v>
                </c:pt>
                <c:pt idx="8447">
                  <c:v>96.3429</c:v>
                </c:pt>
                <c:pt idx="8448">
                  <c:v>96.274699999999996</c:v>
                </c:pt>
                <c:pt idx="8449">
                  <c:v>96.309799999999996</c:v>
                </c:pt>
                <c:pt idx="8450">
                  <c:v>96.348299999999995</c:v>
                </c:pt>
                <c:pt idx="8451">
                  <c:v>96.390100000000004</c:v>
                </c:pt>
                <c:pt idx="8452">
                  <c:v>96.433099999999996</c:v>
                </c:pt>
                <c:pt idx="8453">
                  <c:v>96.475700000000003</c:v>
                </c:pt>
                <c:pt idx="8454">
                  <c:v>96.413899999999998</c:v>
                </c:pt>
                <c:pt idx="8455">
                  <c:v>96.456000000000003</c:v>
                </c:pt>
                <c:pt idx="8456">
                  <c:v>96.499799999999993</c:v>
                </c:pt>
                <c:pt idx="8457">
                  <c:v>96.544700000000006</c:v>
                </c:pt>
                <c:pt idx="8458">
                  <c:v>96.590400000000002</c:v>
                </c:pt>
                <c:pt idx="8459">
                  <c:v>96.635199999999998</c:v>
                </c:pt>
                <c:pt idx="8460">
                  <c:v>96.786699999999996</c:v>
                </c:pt>
                <c:pt idx="8461">
                  <c:v>96.937600000000003</c:v>
                </c:pt>
                <c:pt idx="8462">
                  <c:v>96.985299999999995</c:v>
                </c:pt>
                <c:pt idx="8463">
                  <c:v>97.029899999999998</c:v>
                </c:pt>
                <c:pt idx="8464">
                  <c:v>97.074100000000001</c:v>
                </c:pt>
                <c:pt idx="8465">
                  <c:v>97.120400000000004</c:v>
                </c:pt>
                <c:pt idx="8466">
                  <c:v>97.166499999999999</c:v>
                </c:pt>
                <c:pt idx="8467">
                  <c:v>97.108999999999995</c:v>
                </c:pt>
                <c:pt idx="8468">
                  <c:v>97.151200000000003</c:v>
                </c:pt>
                <c:pt idx="8469">
                  <c:v>97.198400000000007</c:v>
                </c:pt>
                <c:pt idx="8470">
                  <c:v>97.35</c:v>
                </c:pt>
                <c:pt idx="8471">
                  <c:v>97.393900000000002</c:v>
                </c:pt>
                <c:pt idx="8472">
                  <c:v>97.429500000000004</c:v>
                </c:pt>
                <c:pt idx="8473">
                  <c:v>97.462599999999995</c:v>
                </c:pt>
                <c:pt idx="8474">
                  <c:v>97.486000000000004</c:v>
                </c:pt>
                <c:pt idx="8475">
                  <c:v>97.710899999999995</c:v>
                </c:pt>
                <c:pt idx="8476">
                  <c:v>97.726100000000002</c:v>
                </c:pt>
                <c:pt idx="8477">
                  <c:v>97.729200000000006</c:v>
                </c:pt>
                <c:pt idx="8478">
                  <c:v>97.835700000000003</c:v>
                </c:pt>
                <c:pt idx="8479">
                  <c:v>97.841200000000001</c:v>
                </c:pt>
                <c:pt idx="8480">
                  <c:v>97.840500000000006</c:v>
                </c:pt>
                <c:pt idx="8481">
                  <c:v>97.945400000000006</c:v>
                </c:pt>
                <c:pt idx="8482">
                  <c:v>97.9422</c:v>
                </c:pt>
                <c:pt idx="8483">
                  <c:v>97.932199999999995</c:v>
                </c:pt>
                <c:pt idx="8484">
                  <c:v>98.023399999999995</c:v>
                </c:pt>
                <c:pt idx="8485">
                  <c:v>98.118499999999997</c:v>
                </c:pt>
                <c:pt idx="8486">
                  <c:v>98.099900000000005</c:v>
                </c:pt>
                <c:pt idx="8487">
                  <c:v>98.072699999999998</c:v>
                </c:pt>
                <c:pt idx="8488">
                  <c:v>98.150099999999995</c:v>
                </c:pt>
                <c:pt idx="8489">
                  <c:v>98.118700000000004</c:v>
                </c:pt>
                <c:pt idx="8490">
                  <c:v>97.862300000000005</c:v>
                </c:pt>
                <c:pt idx="8491">
                  <c:v>97.816400000000002</c:v>
                </c:pt>
                <c:pt idx="8492">
                  <c:v>97.774199999999993</c:v>
                </c:pt>
                <c:pt idx="8493">
                  <c:v>97.625600000000006</c:v>
                </c:pt>
                <c:pt idx="8494">
                  <c:v>97.58</c:v>
                </c:pt>
                <c:pt idx="8495">
                  <c:v>97.541700000000006</c:v>
                </c:pt>
                <c:pt idx="8496">
                  <c:v>97.506200000000007</c:v>
                </c:pt>
                <c:pt idx="8497">
                  <c:v>97.365799999999993</c:v>
                </c:pt>
                <c:pt idx="8498">
                  <c:v>97.336399999999998</c:v>
                </c:pt>
                <c:pt idx="8499">
                  <c:v>97.203299999999999</c:v>
                </c:pt>
                <c:pt idx="8500">
                  <c:v>97.179900000000004</c:v>
                </c:pt>
                <c:pt idx="8501">
                  <c:v>97.160700000000006</c:v>
                </c:pt>
                <c:pt idx="8502">
                  <c:v>97.035899999999998</c:v>
                </c:pt>
                <c:pt idx="8503">
                  <c:v>97.0184</c:v>
                </c:pt>
                <c:pt idx="8504">
                  <c:v>97.004400000000004</c:v>
                </c:pt>
                <c:pt idx="8505">
                  <c:v>96.888999999999996</c:v>
                </c:pt>
                <c:pt idx="8506">
                  <c:v>96.767700000000005</c:v>
                </c:pt>
                <c:pt idx="8507">
                  <c:v>96.751400000000004</c:v>
                </c:pt>
                <c:pt idx="8508">
                  <c:v>96.741</c:v>
                </c:pt>
                <c:pt idx="8509">
                  <c:v>96.623800000000003</c:v>
                </c:pt>
                <c:pt idx="8510">
                  <c:v>96.609099999999998</c:v>
                </c:pt>
                <c:pt idx="8511">
                  <c:v>96.595100000000002</c:v>
                </c:pt>
                <c:pt idx="8512">
                  <c:v>96.579700000000003</c:v>
                </c:pt>
                <c:pt idx="8513">
                  <c:v>96.561499999999995</c:v>
                </c:pt>
                <c:pt idx="8514">
                  <c:v>96.540800000000004</c:v>
                </c:pt>
                <c:pt idx="8515">
                  <c:v>96.414599999999993</c:v>
                </c:pt>
                <c:pt idx="8516">
                  <c:v>96.382400000000004</c:v>
                </c:pt>
                <c:pt idx="8517">
                  <c:v>96.354900000000001</c:v>
                </c:pt>
                <c:pt idx="8518">
                  <c:v>96.224500000000006</c:v>
                </c:pt>
                <c:pt idx="8519">
                  <c:v>96.193299999999994</c:v>
                </c:pt>
                <c:pt idx="8520">
                  <c:v>96.167599999999993</c:v>
                </c:pt>
                <c:pt idx="8521">
                  <c:v>96.144199999999998</c:v>
                </c:pt>
                <c:pt idx="8522">
                  <c:v>96.125</c:v>
                </c:pt>
                <c:pt idx="8523">
                  <c:v>96.114599999999996</c:v>
                </c:pt>
                <c:pt idx="8524">
                  <c:v>96.109200000000001</c:v>
                </c:pt>
                <c:pt idx="8525">
                  <c:v>96.106700000000004</c:v>
                </c:pt>
                <c:pt idx="8526">
                  <c:v>96.001000000000005</c:v>
                </c:pt>
                <c:pt idx="8527">
                  <c:v>95.999899999999997</c:v>
                </c:pt>
                <c:pt idx="8528">
                  <c:v>96.005499999999998</c:v>
                </c:pt>
                <c:pt idx="8529">
                  <c:v>96.018100000000004</c:v>
                </c:pt>
                <c:pt idx="8530">
                  <c:v>96.037999999999997</c:v>
                </c:pt>
                <c:pt idx="8531">
                  <c:v>96.063800000000001</c:v>
                </c:pt>
                <c:pt idx="8532">
                  <c:v>96.197199999999995</c:v>
                </c:pt>
                <c:pt idx="8533">
                  <c:v>96.334500000000006</c:v>
                </c:pt>
                <c:pt idx="8534">
                  <c:v>96.370699999999999</c:v>
                </c:pt>
                <c:pt idx="8535">
                  <c:v>96.506900000000002</c:v>
                </c:pt>
                <c:pt idx="8536">
                  <c:v>96.529600000000002</c:v>
                </c:pt>
                <c:pt idx="8537">
                  <c:v>96.540300000000002</c:v>
                </c:pt>
                <c:pt idx="8538">
                  <c:v>96.546000000000006</c:v>
                </c:pt>
                <c:pt idx="8539">
                  <c:v>96.548500000000004</c:v>
                </c:pt>
                <c:pt idx="8540">
                  <c:v>96.548900000000003</c:v>
                </c:pt>
                <c:pt idx="8541">
                  <c:v>96.442599999999999</c:v>
                </c:pt>
                <c:pt idx="8542">
                  <c:v>96.435500000000005</c:v>
                </c:pt>
                <c:pt idx="8543">
                  <c:v>96.429500000000004</c:v>
                </c:pt>
                <c:pt idx="8544">
                  <c:v>96.422300000000007</c:v>
                </c:pt>
                <c:pt idx="8545">
                  <c:v>96.416499999999999</c:v>
                </c:pt>
                <c:pt idx="8546">
                  <c:v>96.413700000000006</c:v>
                </c:pt>
                <c:pt idx="8547">
                  <c:v>96.412599999999998</c:v>
                </c:pt>
                <c:pt idx="8548">
                  <c:v>96.412899999999993</c:v>
                </c:pt>
                <c:pt idx="8549">
                  <c:v>96.414299999999997</c:v>
                </c:pt>
                <c:pt idx="8550">
                  <c:v>96.419700000000006</c:v>
                </c:pt>
                <c:pt idx="8551">
                  <c:v>96.430700000000002</c:v>
                </c:pt>
                <c:pt idx="8552">
                  <c:v>96.447199999999995</c:v>
                </c:pt>
                <c:pt idx="8553">
                  <c:v>96.364900000000006</c:v>
                </c:pt>
                <c:pt idx="8554">
                  <c:v>96.278199999999998</c:v>
                </c:pt>
                <c:pt idx="8555">
                  <c:v>96.301900000000003</c:v>
                </c:pt>
                <c:pt idx="8556">
                  <c:v>96.43</c:v>
                </c:pt>
                <c:pt idx="8557">
                  <c:v>96.458399999999997</c:v>
                </c:pt>
                <c:pt idx="8558">
                  <c:v>96.474500000000006</c:v>
                </c:pt>
                <c:pt idx="8559">
                  <c:v>96.482399999999998</c:v>
                </c:pt>
                <c:pt idx="8560">
                  <c:v>96.486099999999993</c:v>
                </c:pt>
                <c:pt idx="8561">
                  <c:v>96.487099999999998</c:v>
                </c:pt>
                <c:pt idx="8562">
                  <c:v>96.486099999999993</c:v>
                </c:pt>
                <c:pt idx="8563">
                  <c:v>96.374399999999994</c:v>
                </c:pt>
                <c:pt idx="8564">
                  <c:v>96.359300000000005</c:v>
                </c:pt>
                <c:pt idx="8565">
                  <c:v>96.336399999999998</c:v>
                </c:pt>
                <c:pt idx="8566">
                  <c:v>96.305700000000002</c:v>
                </c:pt>
                <c:pt idx="8567">
                  <c:v>96.268100000000004</c:v>
                </c:pt>
                <c:pt idx="8568">
                  <c:v>96.229699999999994</c:v>
                </c:pt>
                <c:pt idx="8569">
                  <c:v>96.1922</c:v>
                </c:pt>
                <c:pt idx="8570">
                  <c:v>96.1571</c:v>
                </c:pt>
                <c:pt idx="8571">
                  <c:v>96.138599999999997</c:v>
                </c:pt>
                <c:pt idx="8572">
                  <c:v>96.235600000000005</c:v>
                </c:pt>
                <c:pt idx="8573">
                  <c:v>96.234300000000005</c:v>
                </c:pt>
                <c:pt idx="8574">
                  <c:v>96.234200000000001</c:v>
                </c:pt>
                <c:pt idx="8575">
                  <c:v>96.237200000000001</c:v>
                </c:pt>
                <c:pt idx="8576">
                  <c:v>96.248099999999994</c:v>
                </c:pt>
                <c:pt idx="8577">
                  <c:v>96.267700000000005</c:v>
                </c:pt>
                <c:pt idx="8578">
                  <c:v>96.1892</c:v>
                </c:pt>
                <c:pt idx="8579">
                  <c:v>96.215999999999994</c:v>
                </c:pt>
                <c:pt idx="8580">
                  <c:v>96.347800000000007</c:v>
                </c:pt>
                <c:pt idx="8581">
                  <c:v>96.384</c:v>
                </c:pt>
                <c:pt idx="8582">
                  <c:v>96.409099999999995</c:v>
                </c:pt>
                <c:pt idx="8583">
                  <c:v>96.530600000000007</c:v>
                </c:pt>
                <c:pt idx="8584">
                  <c:v>96.539599999999993</c:v>
                </c:pt>
                <c:pt idx="8585">
                  <c:v>96.543199999999999</c:v>
                </c:pt>
                <c:pt idx="8586">
                  <c:v>96.544899999999998</c:v>
                </c:pt>
                <c:pt idx="8587">
                  <c:v>96.651899999999998</c:v>
                </c:pt>
                <c:pt idx="8588">
                  <c:v>96.653199999999998</c:v>
                </c:pt>
                <c:pt idx="8589">
                  <c:v>96.651399999999995</c:v>
                </c:pt>
                <c:pt idx="8590">
                  <c:v>96.648899999999998</c:v>
                </c:pt>
                <c:pt idx="8591">
                  <c:v>96.646900000000002</c:v>
                </c:pt>
                <c:pt idx="8592">
                  <c:v>96.858800000000002</c:v>
                </c:pt>
                <c:pt idx="8593">
                  <c:v>96.863600000000005</c:v>
                </c:pt>
                <c:pt idx="8594">
                  <c:v>96.863900000000001</c:v>
                </c:pt>
                <c:pt idx="8595">
                  <c:v>96.9696</c:v>
                </c:pt>
                <c:pt idx="8596">
                  <c:v>97.084299999999999</c:v>
                </c:pt>
                <c:pt idx="8597">
                  <c:v>97.0929</c:v>
                </c:pt>
                <c:pt idx="8598">
                  <c:v>97.208699999999993</c:v>
                </c:pt>
                <c:pt idx="8599">
                  <c:v>97.224900000000005</c:v>
                </c:pt>
                <c:pt idx="8600">
                  <c:v>97.240600000000001</c:v>
                </c:pt>
                <c:pt idx="8601">
                  <c:v>97.361199999999997</c:v>
                </c:pt>
                <c:pt idx="8602">
                  <c:v>97.492900000000006</c:v>
                </c:pt>
                <c:pt idx="8603">
                  <c:v>97.515600000000006</c:v>
                </c:pt>
                <c:pt idx="8604">
                  <c:v>97.534000000000006</c:v>
                </c:pt>
                <c:pt idx="8605">
                  <c:v>97.656400000000005</c:v>
                </c:pt>
                <c:pt idx="8606">
                  <c:v>97.667199999999994</c:v>
                </c:pt>
                <c:pt idx="8607">
                  <c:v>97.565100000000001</c:v>
                </c:pt>
                <c:pt idx="8608">
                  <c:v>97.561499999999995</c:v>
                </c:pt>
                <c:pt idx="8609">
                  <c:v>97.560900000000004</c:v>
                </c:pt>
                <c:pt idx="8610">
                  <c:v>97.449100000000001</c:v>
                </c:pt>
                <c:pt idx="8611">
                  <c:v>97.330699999999993</c:v>
                </c:pt>
                <c:pt idx="8612">
                  <c:v>97.307100000000005</c:v>
                </c:pt>
                <c:pt idx="8613">
                  <c:v>97.175799999999995</c:v>
                </c:pt>
                <c:pt idx="8614">
                  <c:v>97.137600000000006</c:v>
                </c:pt>
                <c:pt idx="8615">
                  <c:v>97.101200000000006</c:v>
                </c:pt>
                <c:pt idx="8616">
                  <c:v>96.957999999999998</c:v>
                </c:pt>
                <c:pt idx="8617">
                  <c:v>96.918700000000001</c:v>
                </c:pt>
                <c:pt idx="8618">
                  <c:v>96.885999999999996</c:v>
                </c:pt>
                <c:pt idx="8619">
                  <c:v>96.860699999999994</c:v>
                </c:pt>
                <c:pt idx="8620">
                  <c:v>96.847300000000004</c:v>
                </c:pt>
                <c:pt idx="8621">
                  <c:v>96.840900000000005</c:v>
                </c:pt>
                <c:pt idx="8622">
                  <c:v>96.943700000000007</c:v>
                </c:pt>
                <c:pt idx="8623">
                  <c:v>96.947000000000003</c:v>
                </c:pt>
                <c:pt idx="8624">
                  <c:v>96.948599999999999</c:v>
                </c:pt>
                <c:pt idx="8625">
                  <c:v>96.955500000000001</c:v>
                </c:pt>
                <c:pt idx="8626">
                  <c:v>96.968599999999995</c:v>
                </c:pt>
                <c:pt idx="8627">
                  <c:v>96.989000000000004</c:v>
                </c:pt>
                <c:pt idx="8628">
                  <c:v>97.117000000000004</c:v>
                </c:pt>
                <c:pt idx="8629">
                  <c:v>97.254900000000006</c:v>
                </c:pt>
                <c:pt idx="8630">
                  <c:v>97.284099999999995</c:v>
                </c:pt>
                <c:pt idx="8631">
                  <c:v>97.308999999999997</c:v>
                </c:pt>
                <c:pt idx="8632">
                  <c:v>97.322199999999995</c:v>
                </c:pt>
                <c:pt idx="8633">
                  <c:v>97.328100000000006</c:v>
                </c:pt>
                <c:pt idx="8634">
                  <c:v>97.330399999999997</c:v>
                </c:pt>
                <c:pt idx="8635">
                  <c:v>97.329899999999995</c:v>
                </c:pt>
                <c:pt idx="8636">
                  <c:v>97.325800000000001</c:v>
                </c:pt>
                <c:pt idx="8637">
                  <c:v>97.313400000000001</c:v>
                </c:pt>
                <c:pt idx="8638">
                  <c:v>97.293099999999995</c:v>
                </c:pt>
                <c:pt idx="8639">
                  <c:v>97.265600000000006</c:v>
                </c:pt>
                <c:pt idx="8640">
                  <c:v>97.236199999999997</c:v>
                </c:pt>
                <c:pt idx="8641">
                  <c:v>97.207800000000006</c:v>
                </c:pt>
                <c:pt idx="8642">
                  <c:v>97.180999999999997</c:v>
                </c:pt>
                <c:pt idx="8643">
                  <c:v>97.167400000000001</c:v>
                </c:pt>
                <c:pt idx="8644">
                  <c:v>97.161699999999996</c:v>
                </c:pt>
                <c:pt idx="8645">
                  <c:v>97.159800000000004</c:v>
                </c:pt>
                <c:pt idx="8646">
                  <c:v>97.266800000000003</c:v>
                </c:pt>
                <c:pt idx="8647">
                  <c:v>97.276700000000005</c:v>
                </c:pt>
                <c:pt idx="8648">
                  <c:v>97.292299999999997</c:v>
                </c:pt>
                <c:pt idx="8649">
                  <c:v>97.320700000000002</c:v>
                </c:pt>
                <c:pt idx="8650">
                  <c:v>97.357100000000003</c:v>
                </c:pt>
                <c:pt idx="8651">
                  <c:v>97.400999999999996</c:v>
                </c:pt>
                <c:pt idx="8652">
                  <c:v>97.551100000000005</c:v>
                </c:pt>
                <c:pt idx="8653">
                  <c:v>97.707099999999997</c:v>
                </c:pt>
                <c:pt idx="8654">
                  <c:v>97.746399999999994</c:v>
                </c:pt>
                <c:pt idx="8655">
                  <c:v>97.978700000000003</c:v>
                </c:pt>
                <c:pt idx="8656">
                  <c:v>97.998000000000005</c:v>
                </c:pt>
                <c:pt idx="8657">
                  <c:v>98.001300000000001</c:v>
                </c:pt>
                <c:pt idx="8658">
                  <c:v>98.215500000000006</c:v>
                </c:pt>
                <c:pt idx="8659">
                  <c:v>98.221999999999994</c:v>
                </c:pt>
                <c:pt idx="8660">
                  <c:v>98.213700000000003</c:v>
                </c:pt>
                <c:pt idx="8661">
                  <c:v>98.312299999999993</c:v>
                </c:pt>
                <c:pt idx="8662">
                  <c:v>98.413499999999999</c:v>
                </c:pt>
                <c:pt idx="8663">
                  <c:v>98.412999999999997</c:v>
                </c:pt>
                <c:pt idx="8664">
                  <c:v>98.411799999999999</c:v>
                </c:pt>
                <c:pt idx="8665">
                  <c:v>98.412800000000004</c:v>
                </c:pt>
                <c:pt idx="8666">
                  <c:v>98.418999999999997</c:v>
                </c:pt>
                <c:pt idx="8667">
                  <c:v>98.325599999999994</c:v>
                </c:pt>
                <c:pt idx="8668">
                  <c:v>98.353999999999999</c:v>
                </c:pt>
                <c:pt idx="8669">
                  <c:v>98.397099999999995</c:v>
                </c:pt>
                <c:pt idx="8670">
                  <c:v>98.449100000000001</c:v>
                </c:pt>
                <c:pt idx="8671">
                  <c:v>98.5047</c:v>
                </c:pt>
                <c:pt idx="8672">
                  <c:v>98.562600000000003</c:v>
                </c:pt>
                <c:pt idx="8673">
                  <c:v>98.503900000000002</c:v>
                </c:pt>
                <c:pt idx="8674">
                  <c:v>98.4345</c:v>
                </c:pt>
                <c:pt idx="8675">
                  <c:v>98.453800000000001</c:v>
                </c:pt>
                <c:pt idx="8676">
                  <c:v>98.571399999999997</c:v>
                </c:pt>
                <c:pt idx="8677">
                  <c:v>98.685599999999994</c:v>
                </c:pt>
                <c:pt idx="8678">
                  <c:v>98.689599999999999</c:v>
                </c:pt>
                <c:pt idx="8679">
                  <c:v>98.896900000000002</c:v>
                </c:pt>
                <c:pt idx="8680">
                  <c:v>98.998599999999996</c:v>
                </c:pt>
                <c:pt idx="8681">
                  <c:v>98.975800000000007</c:v>
                </c:pt>
                <c:pt idx="8682">
                  <c:v>99.055499999999995</c:v>
                </c:pt>
                <c:pt idx="8683">
                  <c:v>99.029700000000005</c:v>
                </c:pt>
                <c:pt idx="8684">
                  <c:v>99.009699999999995</c:v>
                </c:pt>
                <c:pt idx="8685">
                  <c:v>99.111199999999997</c:v>
                </c:pt>
                <c:pt idx="8686">
                  <c:v>99.0017</c:v>
                </c:pt>
                <c:pt idx="8687">
                  <c:v>98.998099999999994</c:v>
                </c:pt>
                <c:pt idx="8688">
                  <c:v>98.782300000000006</c:v>
                </c:pt>
                <c:pt idx="8689">
                  <c:v>98.682000000000002</c:v>
                </c:pt>
                <c:pt idx="8690">
                  <c:v>98.707999999999998</c:v>
                </c:pt>
                <c:pt idx="8691">
                  <c:v>98.4221</c:v>
                </c:pt>
                <c:pt idx="8692">
                  <c:v>98.459599999999995</c:v>
                </c:pt>
                <c:pt idx="8693">
                  <c:v>98.508799999999994</c:v>
                </c:pt>
                <c:pt idx="8694">
                  <c:v>98.448300000000003</c:v>
                </c:pt>
                <c:pt idx="8695">
                  <c:v>98.480400000000003</c:v>
                </c:pt>
                <c:pt idx="8696">
                  <c:v>98.497</c:v>
                </c:pt>
                <c:pt idx="8697">
                  <c:v>98.396799999999999</c:v>
                </c:pt>
                <c:pt idx="8698">
                  <c:v>98.393100000000004</c:v>
                </c:pt>
                <c:pt idx="8699">
                  <c:v>98.39</c:v>
                </c:pt>
                <c:pt idx="8700">
                  <c:v>98.590800000000002</c:v>
                </c:pt>
                <c:pt idx="8701">
                  <c:v>98.571200000000005</c:v>
                </c:pt>
                <c:pt idx="8702">
                  <c:v>98.531599999999997</c:v>
                </c:pt>
                <c:pt idx="8703">
                  <c:v>98.709199999999996</c:v>
                </c:pt>
                <c:pt idx="8704">
                  <c:v>98.781099999999995</c:v>
                </c:pt>
                <c:pt idx="8705">
                  <c:v>98.749700000000004</c:v>
                </c:pt>
                <c:pt idx="8706">
                  <c:v>99.063100000000006</c:v>
                </c:pt>
                <c:pt idx="8707">
                  <c:v>99.177899999999994</c:v>
                </c:pt>
                <c:pt idx="8708">
                  <c:v>99.181200000000004</c:v>
                </c:pt>
                <c:pt idx="8709">
                  <c:v>99.292299999999997</c:v>
                </c:pt>
                <c:pt idx="8710">
                  <c:v>99.310599999999994</c:v>
                </c:pt>
                <c:pt idx="8711">
                  <c:v>99.334100000000007</c:v>
                </c:pt>
                <c:pt idx="8712">
                  <c:v>99.476799999999997</c:v>
                </c:pt>
                <c:pt idx="8713">
                  <c:v>99.514200000000002</c:v>
                </c:pt>
                <c:pt idx="8714">
                  <c:v>99.548699999999997</c:v>
                </c:pt>
                <c:pt idx="8715">
                  <c:v>99.688500000000005</c:v>
                </c:pt>
                <c:pt idx="8716">
                  <c:v>99.603099999999998</c:v>
                </c:pt>
                <c:pt idx="8717">
                  <c:v>99.608599999999996</c:v>
                </c:pt>
                <c:pt idx="8718">
                  <c:v>99.503</c:v>
                </c:pt>
                <c:pt idx="8719">
                  <c:v>99.500100000000003</c:v>
                </c:pt>
                <c:pt idx="8720">
                  <c:v>99.500399999999999</c:v>
                </c:pt>
                <c:pt idx="8721">
                  <c:v>99.390199999999993</c:v>
                </c:pt>
                <c:pt idx="8722">
                  <c:v>99.273099999999999</c:v>
                </c:pt>
                <c:pt idx="8723">
                  <c:v>99.265199999999993</c:v>
                </c:pt>
                <c:pt idx="8724">
                  <c:v>99.263800000000003</c:v>
                </c:pt>
                <c:pt idx="8725">
                  <c:v>99.263599999999997</c:v>
                </c:pt>
                <c:pt idx="8726">
                  <c:v>99.264099999999999</c:v>
                </c:pt>
                <c:pt idx="8727">
                  <c:v>99.154200000000003</c:v>
                </c:pt>
                <c:pt idx="8728">
                  <c:v>99.045100000000005</c:v>
                </c:pt>
                <c:pt idx="8729">
                  <c:v>99.050799999999995</c:v>
                </c:pt>
                <c:pt idx="8730">
                  <c:v>98.7423</c:v>
                </c:pt>
                <c:pt idx="8731">
                  <c:v>98.632900000000006</c:v>
                </c:pt>
                <c:pt idx="8732">
                  <c:v>98.651799999999994</c:v>
                </c:pt>
                <c:pt idx="8733">
                  <c:v>98.460300000000004</c:v>
                </c:pt>
                <c:pt idx="8734">
                  <c:v>98.477400000000003</c:v>
                </c:pt>
                <c:pt idx="8735">
                  <c:v>98.503699999999995</c:v>
                </c:pt>
                <c:pt idx="8736">
                  <c:v>98.310400000000001</c:v>
                </c:pt>
                <c:pt idx="8737">
                  <c:v>98.326599999999999</c:v>
                </c:pt>
                <c:pt idx="8738">
                  <c:v>98.343999999999994</c:v>
                </c:pt>
                <c:pt idx="8739">
                  <c:v>97.928299999999993</c:v>
                </c:pt>
                <c:pt idx="8740">
                  <c:v>97.803200000000004</c:v>
                </c:pt>
                <c:pt idx="8741">
                  <c:v>97.801900000000003</c:v>
                </c:pt>
                <c:pt idx="8742">
                  <c:v>97.694999999999993</c:v>
                </c:pt>
                <c:pt idx="8743">
                  <c:v>97.687299999999993</c:v>
                </c:pt>
                <c:pt idx="8744">
                  <c:v>97.679599999999994</c:v>
                </c:pt>
                <c:pt idx="8745">
                  <c:v>97.562100000000001</c:v>
                </c:pt>
                <c:pt idx="8746">
                  <c:v>97.5488</c:v>
                </c:pt>
                <c:pt idx="8747">
                  <c:v>97.543000000000006</c:v>
                </c:pt>
                <c:pt idx="8748">
                  <c:v>97.646900000000002</c:v>
                </c:pt>
                <c:pt idx="8749">
                  <c:v>97.758700000000005</c:v>
                </c:pt>
                <c:pt idx="8750">
                  <c:v>97.763000000000005</c:v>
                </c:pt>
                <c:pt idx="8751">
                  <c:v>97.772800000000004</c:v>
                </c:pt>
                <c:pt idx="8752">
                  <c:v>97.792100000000005</c:v>
                </c:pt>
                <c:pt idx="8753">
                  <c:v>97.823700000000002</c:v>
                </c:pt>
                <c:pt idx="8754">
                  <c:v>97.861199999999997</c:v>
                </c:pt>
                <c:pt idx="8755">
                  <c:v>97.904499999999999</c:v>
                </c:pt>
                <c:pt idx="8756">
                  <c:v>97.946100000000001</c:v>
                </c:pt>
                <c:pt idx="8757">
                  <c:v>98.095399999999998</c:v>
                </c:pt>
                <c:pt idx="8758">
                  <c:v>98.026200000000003</c:v>
                </c:pt>
                <c:pt idx="8759">
                  <c:v>98.049599999999998</c:v>
                </c:pt>
                <c:pt idx="8760">
                  <c:v>98.069000000000003</c:v>
                </c:pt>
                <c:pt idx="8761">
                  <c:v>98.078299999999999</c:v>
                </c:pt>
                <c:pt idx="8762">
                  <c:v>98.081500000000005</c:v>
                </c:pt>
                <c:pt idx="8763">
                  <c:v>97.976100000000002</c:v>
                </c:pt>
                <c:pt idx="8764">
                  <c:v>97.971199999999996</c:v>
                </c:pt>
                <c:pt idx="8765">
                  <c:v>97.970299999999995</c:v>
                </c:pt>
                <c:pt idx="8766">
                  <c:v>97.86</c:v>
                </c:pt>
                <c:pt idx="8767">
                  <c:v>97.854500000000002</c:v>
                </c:pt>
                <c:pt idx="8768">
                  <c:v>97.848200000000006</c:v>
                </c:pt>
                <c:pt idx="8769">
                  <c:v>97.730599999999995</c:v>
                </c:pt>
                <c:pt idx="8770">
                  <c:v>97.716099999999997</c:v>
                </c:pt>
                <c:pt idx="8771">
                  <c:v>97.700900000000004</c:v>
                </c:pt>
                <c:pt idx="8772">
                  <c:v>97.683000000000007</c:v>
                </c:pt>
                <c:pt idx="8773">
                  <c:v>97.770200000000003</c:v>
                </c:pt>
                <c:pt idx="8774">
                  <c:v>97.753699999999995</c:v>
                </c:pt>
                <c:pt idx="8775">
                  <c:v>97.733199999999997</c:v>
                </c:pt>
                <c:pt idx="8776">
                  <c:v>97.818899999999999</c:v>
                </c:pt>
                <c:pt idx="8777">
                  <c:v>97.807299999999998</c:v>
                </c:pt>
                <c:pt idx="8778">
                  <c:v>97.7928</c:v>
                </c:pt>
                <c:pt idx="8779">
                  <c:v>97.786100000000005</c:v>
                </c:pt>
                <c:pt idx="8780">
                  <c:v>97.783199999999994</c:v>
                </c:pt>
                <c:pt idx="8781">
                  <c:v>97.782200000000003</c:v>
                </c:pt>
                <c:pt idx="8782">
                  <c:v>97.890199999999993</c:v>
                </c:pt>
                <c:pt idx="8783">
                  <c:v>97.895200000000003</c:v>
                </c:pt>
                <c:pt idx="8784">
                  <c:v>97.900999999999996</c:v>
                </c:pt>
                <c:pt idx="8785">
                  <c:v>98.0154</c:v>
                </c:pt>
                <c:pt idx="8786">
                  <c:v>98.032899999999998</c:v>
                </c:pt>
                <c:pt idx="8787">
                  <c:v>98.0458</c:v>
                </c:pt>
                <c:pt idx="8788">
                  <c:v>98.167000000000002</c:v>
                </c:pt>
                <c:pt idx="8789">
                  <c:v>98.178600000000003</c:v>
                </c:pt>
                <c:pt idx="8790">
                  <c:v>98.292000000000002</c:v>
                </c:pt>
                <c:pt idx="8791">
                  <c:v>98.295100000000005</c:v>
                </c:pt>
                <c:pt idx="8792">
                  <c:v>98.295100000000005</c:v>
                </c:pt>
                <c:pt idx="8793">
                  <c:v>98.403400000000005</c:v>
                </c:pt>
                <c:pt idx="8794">
                  <c:v>98.399799999999999</c:v>
                </c:pt>
                <c:pt idx="8795">
                  <c:v>98.391000000000005</c:v>
                </c:pt>
                <c:pt idx="8796">
                  <c:v>98.486500000000007</c:v>
                </c:pt>
                <c:pt idx="8797">
                  <c:v>98.478099999999998</c:v>
                </c:pt>
                <c:pt idx="8798">
                  <c:v>98.465500000000006</c:v>
                </c:pt>
                <c:pt idx="8799">
                  <c:v>98.454099999999997</c:v>
                </c:pt>
                <c:pt idx="8800">
                  <c:v>98.444400000000002</c:v>
                </c:pt>
                <c:pt idx="8801">
                  <c:v>98.436400000000006</c:v>
                </c:pt>
                <c:pt idx="8802">
                  <c:v>98.430099999999996</c:v>
                </c:pt>
                <c:pt idx="8803">
                  <c:v>98.425399999999996</c:v>
                </c:pt>
                <c:pt idx="8804">
                  <c:v>98.421800000000005</c:v>
                </c:pt>
                <c:pt idx="8805">
                  <c:v>98.311400000000006</c:v>
                </c:pt>
                <c:pt idx="8806">
                  <c:v>98.196399999999997</c:v>
                </c:pt>
                <c:pt idx="8807">
                  <c:v>98.190799999999996</c:v>
                </c:pt>
                <c:pt idx="8808">
                  <c:v>98.079599999999999</c:v>
                </c:pt>
                <c:pt idx="8809">
                  <c:v>97.961600000000004</c:v>
                </c:pt>
                <c:pt idx="8810">
                  <c:v>97.951800000000006</c:v>
                </c:pt>
                <c:pt idx="8811">
                  <c:v>97.832800000000006</c:v>
                </c:pt>
                <c:pt idx="8812">
                  <c:v>97.919799999999995</c:v>
                </c:pt>
                <c:pt idx="8813">
                  <c:v>97.904200000000003</c:v>
                </c:pt>
                <c:pt idx="8814">
                  <c:v>97.880899999999997</c:v>
                </c:pt>
                <c:pt idx="8815">
                  <c:v>97.745800000000003</c:v>
                </c:pt>
                <c:pt idx="8816">
                  <c:v>97.712299999999999</c:v>
                </c:pt>
                <c:pt idx="8817">
                  <c:v>97.5745</c:v>
                </c:pt>
                <c:pt idx="8818">
                  <c:v>97.541600000000003</c:v>
                </c:pt>
                <c:pt idx="8819">
                  <c:v>97.512100000000004</c:v>
                </c:pt>
                <c:pt idx="8820">
                  <c:v>97.59</c:v>
                </c:pt>
                <c:pt idx="8821">
                  <c:v>97.677899999999994</c:v>
                </c:pt>
                <c:pt idx="8822">
                  <c:v>97.659899999999993</c:v>
                </c:pt>
                <c:pt idx="8823">
                  <c:v>97.747799999999998</c:v>
                </c:pt>
                <c:pt idx="8824">
                  <c:v>97.736400000000003</c:v>
                </c:pt>
                <c:pt idx="8825">
                  <c:v>97.723299999999995</c:v>
                </c:pt>
                <c:pt idx="8826">
                  <c:v>97.606700000000004</c:v>
                </c:pt>
                <c:pt idx="8827">
                  <c:v>97.593400000000003</c:v>
                </c:pt>
                <c:pt idx="8828">
                  <c:v>97.587400000000002</c:v>
                </c:pt>
                <c:pt idx="8829">
                  <c:v>97.583399999999997</c:v>
                </c:pt>
                <c:pt idx="8830">
                  <c:v>97.5809</c:v>
                </c:pt>
                <c:pt idx="8831">
                  <c:v>97.579499999999996</c:v>
                </c:pt>
                <c:pt idx="8832">
                  <c:v>97.687200000000004</c:v>
                </c:pt>
                <c:pt idx="8833">
                  <c:v>97.688699999999997</c:v>
                </c:pt>
                <c:pt idx="8834">
                  <c:v>97.688400000000001</c:v>
                </c:pt>
                <c:pt idx="8835">
                  <c:v>97.688299999999998</c:v>
                </c:pt>
                <c:pt idx="8836">
                  <c:v>97.688100000000006</c:v>
                </c:pt>
                <c:pt idx="8837">
                  <c:v>97.688000000000002</c:v>
                </c:pt>
                <c:pt idx="8838">
                  <c:v>97.687700000000007</c:v>
                </c:pt>
                <c:pt idx="8839">
                  <c:v>97.686899999999994</c:v>
                </c:pt>
                <c:pt idx="8840">
                  <c:v>97.685199999999995</c:v>
                </c:pt>
                <c:pt idx="8841">
                  <c:v>97.682599999999994</c:v>
                </c:pt>
                <c:pt idx="8842">
                  <c:v>97.678799999999995</c:v>
                </c:pt>
                <c:pt idx="8843">
                  <c:v>97.674300000000002</c:v>
                </c:pt>
                <c:pt idx="8844">
                  <c:v>97.884</c:v>
                </c:pt>
                <c:pt idx="8845">
                  <c:v>97.991900000000001</c:v>
                </c:pt>
                <c:pt idx="8846">
                  <c:v>97.992099999999994</c:v>
                </c:pt>
                <c:pt idx="8847">
                  <c:v>98.097700000000003</c:v>
                </c:pt>
                <c:pt idx="8848">
                  <c:v>98.100800000000007</c:v>
                </c:pt>
                <c:pt idx="8849">
                  <c:v>98.100899999999996</c:v>
                </c:pt>
                <c:pt idx="8850">
                  <c:v>98.101900000000001</c:v>
                </c:pt>
                <c:pt idx="8851">
                  <c:v>98.105999999999995</c:v>
                </c:pt>
                <c:pt idx="8852">
                  <c:v>98.115200000000002</c:v>
                </c:pt>
                <c:pt idx="8853">
                  <c:v>98.130899999999997</c:v>
                </c:pt>
                <c:pt idx="8854">
                  <c:v>98.1524</c:v>
                </c:pt>
                <c:pt idx="8855">
                  <c:v>98.179100000000005</c:v>
                </c:pt>
                <c:pt idx="8856">
                  <c:v>98.103099999999998</c:v>
                </c:pt>
                <c:pt idx="8857">
                  <c:v>98.025499999999994</c:v>
                </c:pt>
                <c:pt idx="8858">
                  <c:v>98.057199999999995</c:v>
                </c:pt>
                <c:pt idx="8859">
                  <c:v>97.985500000000002</c:v>
                </c:pt>
                <c:pt idx="8860">
                  <c:v>98.018799999999999</c:v>
                </c:pt>
                <c:pt idx="8861">
                  <c:v>98.053399999999996</c:v>
                </c:pt>
                <c:pt idx="8862">
                  <c:v>98.084800000000001</c:v>
                </c:pt>
                <c:pt idx="8863">
                  <c:v>98.004800000000003</c:v>
                </c:pt>
                <c:pt idx="8864">
                  <c:v>98.018000000000001</c:v>
                </c:pt>
                <c:pt idx="8865">
                  <c:v>98.024799999999999</c:v>
                </c:pt>
                <c:pt idx="8866">
                  <c:v>97.921300000000002</c:v>
                </c:pt>
                <c:pt idx="8867">
                  <c:v>97.916200000000003</c:v>
                </c:pt>
                <c:pt idx="8868">
                  <c:v>97.911900000000003</c:v>
                </c:pt>
                <c:pt idx="8869">
                  <c:v>97.900700000000001</c:v>
                </c:pt>
                <c:pt idx="8870">
                  <c:v>97.883600000000001</c:v>
                </c:pt>
                <c:pt idx="8871">
                  <c:v>97.864000000000004</c:v>
                </c:pt>
                <c:pt idx="8872">
                  <c:v>97.844899999999996</c:v>
                </c:pt>
                <c:pt idx="8873">
                  <c:v>97.831800000000001</c:v>
                </c:pt>
                <c:pt idx="8874">
                  <c:v>97.8262</c:v>
                </c:pt>
                <c:pt idx="8875">
                  <c:v>97.718500000000006</c:v>
                </c:pt>
                <c:pt idx="8876">
                  <c:v>97.713800000000006</c:v>
                </c:pt>
                <c:pt idx="8877">
                  <c:v>97.823800000000006</c:v>
                </c:pt>
                <c:pt idx="8878">
                  <c:v>97.725399999999993</c:v>
                </c:pt>
                <c:pt idx="8879">
                  <c:v>97.730099999999993</c:v>
                </c:pt>
                <c:pt idx="8880">
                  <c:v>97.742099999999994</c:v>
                </c:pt>
                <c:pt idx="8881">
                  <c:v>97.864400000000003</c:v>
                </c:pt>
                <c:pt idx="8882">
                  <c:v>97.881200000000007</c:v>
                </c:pt>
                <c:pt idx="8883">
                  <c:v>97.896199999999993</c:v>
                </c:pt>
                <c:pt idx="8884">
                  <c:v>97.910799999999995</c:v>
                </c:pt>
                <c:pt idx="8885">
                  <c:v>97.924400000000006</c:v>
                </c:pt>
                <c:pt idx="8886">
                  <c:v>97.931899999999999</c:v>
                </c:pt>
                <c:pt idx="8887">
                  <c:v>98.040999999999997</c:v>
                </c:pt>
                <c:pt idx="8888">
                  <c:v>98.046000000000006</c:v>
                </c:pt>
                <c:pt idx="8889">
                  <c:v>97.939300000000003</c:v>
                </c:pt>
                <c:pt idx="8890">
                  <c:v>97.927199999999999</c:v>
                </c:pt>
                <c:pt idx="8891">
                  <c:v>97.914199999999994</c:v>
                </c:pt>
                <c:pt idx="8892">
                  <c:v>98.112399999999994</c:v>
                </c:pt>
                <c:pt idx="8893">
                  <c:v>98.204899999999995</c:v>
                </c:pt>
                <c:pt idx="8894">
                  <c:v>98.187600000000003</c:v>
                </c:pt>
                <c:pt idx="8895">
                  <c:v>98.177700000000002</c:v>
                </c:pt>
                <c:pt idx="8896">
                  <c:v>98.174000000000007</c:v>
                </c:pt>
                <c:pt idx="8897">
                  <c:v>98.1738</c:v>
                </c:pt>
                <c:pt idx="8898">
                  <c:v>98.069900000000004</c:v>
                </c:pt>
                <c:pt idx="8899">
                  <c:v>98.077200000000005</c:v>
                </c:pt>
                <c:pt idx="8900">
                  <c:v>98.103899999999996</c:v>
                </c:pt>
                <c:pt idx="8901">
                  <c:v>98.037700000000001</c:v>
                </c:pt>
                <c:pt idx="8902">
                  <c:v>98.084100000000007</c:v>
                </c:pt>
                <c:pt idx="8903">
                  <c:v>98.141800000000003</c:v>
                </c:pt>
                <c:pt idx="8904">
                  <c:v>98.0916</c:v>
                </c:pt>
                <c:pt idx="8905">
                  <c:v>98.141599999999997</c:v>
                </c:pt>
                <c:pt idx="8906">
                  <c:v>98.189400000000006</c:v>
                </c:pt>
                <c:pt idx="8907">
                  <c:v>98.1083</c:v>
                </c:pt>
                <c:pt idx="8908">
                  <c:v>98.114500000000007</c:v>
                </c:pt>
                <c:pt idx="8909">
                  <c:v>98.118300000000005</c:v>
                </c:pt>
                <c:pt idx="8910">
                  <c:v>98.009399999999999</c:v>
                </c:pt>
                <c:pt idx="8911">
                  <c:v>98.004800000000003</c:v>
                </c:pt>
                <c:pt idx="8912">
                  <c:v>97.995699999999999</c:v>
                </c:pt>
                <c:pt idx="8913">
                  <c:v>97.875</c:v>
                </c:pt>
                <c:pt idx="8914">
                  <c:v>97.750100000000003</c:v>
                </c:pt>
                <c:pt idx="8915">
                  <c:v>97.730699999999999</c:v>
                </c:pt>
                <c:pt idx="8916">
                  <c:v>97.829599999999999</c:v>
                </c:pt>
                <c:pt idx="8917">
                  <c:v>97.829400000000007</c:v>
                </c:pt>
                <c:pt idx="8918">
                  <c:v>97.828500000000005</c:v>
                </c:pt>
                <c:pt idx="8919">
                  <c:v>97.937799999999996</c:v>
                </c:pt>
                <c:pt idx="8920">
                  <c:v>97.942800000000005</c:v>
                </c:pt>
                <c:pt idx="8921">
                  <c:v>97.950999999999993</c:v>
                </c:pt>
                <c:pt idx="8922">
                  <c:v>97.857200000000006</c:v>
                </c:pt>
                <c:pt idx="8923">
                  <c:v>97.975700000000003</c:v>
                </c:pt>
                <c:pt idx="8924">
                  <c:v>97.997699999999995</c:v>
                </c:pt>
                <c:pt idx="8925">
                  <c:v>98.014700000000005</c:v>
                </c:pt>
                <c:pt idx="8926">
                  <c:v>98.026600000000002</c:v>
                </c:pt>
                <c:pt idx="8927">
                  <c:v>98.031499999999994</c:v>
                </c:pt>
                <c:pt idx="8928">
                  <c:v>98.033000000000001</c:v>
                </c:pt>
                <c:pt idx="8929">
                  <c:v>98.032499999999999</c:v>
                </c:pt>
                <c:pt idx="8930">
                  <c:v>98.030199999999994</c:v>
                </c:pt>
                <c:pt idx="8931">
                  <c:v>98.022000000000006</c:v>
                </c:pt>
                <c:pt idx="8932">
                  <c:v>98.006799999999998</c:v>
                </c:pt>
                <c:pt idx="8933">
                  <c:v>97.985799999999998</c:v>
                </c:pt>
                <c:pt idx="8934">
                  <c:v>97.957800000000006</c:v>
                </c:pt>
                <c:pt idx="8935">
                  <c:v>97.928399999999996</c:v>
                </c:pt>
                <c:pt idx="8936">
                  <c:v>97.899600000000007</c:v>
                </c:pt>
                <c:pt idx="8937">
                  <c:v>97.870599999999996</c:v>
                </c:pt>
                <c:pt idx="8938">
                  <c:v>97.844999999999999</c:v>
                </c:pt>
                <c:pt idx="8939">
                  <c:v>97.822000000000003</c:v>
                </c:pt>
                <c:pt idx="8940">
                  <c:v>97.912599999999998</c:v>
                </c:pt>
                <c:pt idx="8941">
                  <c:v>97.909800000000004</c:v>
                </c:pt>
                <c:pt idx="8942">
                  <c:v>97.906700000000001</c:v>
                </c:pt>
                <c:pt idx="8943">
                  <c:v>98.0107</c:v>
                </c:pt>
                <c:pt idx="8944">
                  <c:v>98.016599999999997</c:v>
                </c:pt>
                <c:pt idx="8945">
                  <c:v>98.0184</c:v>
                </c:pt>
                <c:pt idx="8946">
                  <c:v>98.023600000000002</c:v>
                </c:pt>
                <c:pt idx="8947">
                  <c:v>98.032700000000006</c:v>
                </c:pt>
                <c:pt idx="8948">
                  <c:v>98.045199999999994</c:v>
                </c:pt>
                <c:pt idx="8949">
                  <c:v>98.060400000000001</c:v>
                </c:pt>
                <c:pt idx="8950">
                  <c:v>98.076700000000002</c:v>
                </c:pt>
                <c:pt idx="8951">
                  <c:v>98.093000000000004</c:v>
                </c:pt>
                <c:pt idx="8952">
                  <c:v>98.107600000000005</c:v>
                </c:pt>
                <c:pt idx="8953">
                  <c:v>98.121499999999997</c:v>
                </c:pt>
                <c:pt idx="8954">
                  <c:v>98.130399999999995</c:v>
                </c:pt>
                <c:pt idx="8955">
                  <c:v>98.029700000000005</c:v>
                </c:pt>
                <c:pt idx="8956">
                  <c:v>98.131600000000006</c:v>
                </c:pt>
                <c:pt idx="8957">
                  <c:v>98.137500000000003</c:v>
                </c:pt>
                <c:pt idx="8958">
                  <c:v>98.0291</c:v>
                </c:pt>
                <c:pt idx="8959">
                  <c:v>98.1327</c:v>
                </c:pt>
                <c:pt idx="8960">
                  <c:v>98.130200000000002</c:v>
                </c:pt>
                <c:pt idx="8961">
                  <c:v>98.121099999999998</c:v>
                </c:pt>
                <c:pt idx="8962">
                  <c:v>98.108199999999997</c:v>
                </c:pt>
                <c:pt idx="8963">
                  <c:v>98.092500000000001</c:v>
                </c:pt>
                <c:pt idx="8964">
                  <c:v>98.180899999999994</c:v>
                </c:pt>
                <c:pt idx="8965">
                  <c:v>98.272999999999996</c:v>
                </c:pt>
                <c:pt idx="8966">
                  <c:v>98.257999999999996</c:v>
                </c:pt>
                <c:pt idx="8967">
                  <c:v>98.452200000000005</c:v>
                </c:pt>
                <c:pt idx="8968">
                  <c:v>98.443700000000007</c:v>
                </c:pt>
                <c:pt idx="8969">
                  <c:v>98.426900000000003</c:v>
                </c:pt>
                <c:pt idx="8970">
                  <c:v>98.5197</c:v>
                </c:pt>
                <c:pt idx="8971">
                  <c:v>98.510300000000001</c:v>
                </c:pt>
                <c:pt idx="8972">
                  <c:v>98.497799999999998</c:v>
                </c:pt>
                <c:pt idx="8973">
                  <c:v>98.489699999999999</c:v>
                </c:pt>
                <c:pt idx="8974">
                  <c:v>98.376400000000004</c:v>
                </c:pt>
                <c:pt idx="8975">
                  <c:v>98.370900000000006</c:v>
                </c:pt>
                <c:pt idx="8976">
                  <c:v>98.369799999999998</c:v>
                </c:pt>
                <c:pt idx="8977">
                  <c:v>98.369500000000002</c:v>
                </c:pt>
                <c:pt idx="8978">
                  <c:v>98.369900000000001</c:v>
                </c:pt>
                <c:pt idx="8979">
                  <c:v>98.263099999999994</c:v>
                </c:pt>
                <c:pt idx="8980">
                  <c:v>98.263900000000007</c:v>
                </c:pt>
                <c:pt idx="8981">
                  <c:v>98.269400000000005</c:v>
                </c:pt>
                <c:pt idx="8982">
                  <c:v>98.0625</c:v>
                </c:pt>
                <c:pt idx="8983">
                  <c:v>98.060599999999994</c:v>
                </c:pt>
                <c:pt idx="8984">
                  <c:v>98.0655</c:v>
                </c:pt>
                <c:pt idx="8985">
                  <c:v>97.962699999999998</c:v>
                </c:pt>
                <c:pt idx="8986">
                  <c:v>97.851900000000001</c:v>
                </c:pt>
                <c:pt idx="8987">
                  <c:v>97.847399999999993</c:v>
                </c:pt>
                <c:pt idx="8988">
                  <c:v>97.846400000000003</c:v>
                </c:pt>
                <c:pt idx="8989">
                  <c:v>97.842600000000004</c:v>
                </c:pt>
                <c:pt idx="8990">
                  <c:v>97.835300000000004</c:v>
                </c:pt>
                <c:pt idx="8991">
                  <c:v>97.825400000000002</c:v>
                </c:pt>
                <c:pt idx="8992">
                  <c:v>97.704700000000003</c:v>
                </c:pt>
                <c:pt idx="8993">
                  <c:v>97.691299999999998</c:v>
                </c:pt>
                <c:pt idx="8994">
                  <c:v>97.574700000000007</c:v>
                </c:pt>
                <c:pt idx="8995">
                  <c:v>97.456500000000005</c:v>
                </c:pt>
                <c:pt idx="8996">
                  <c:v>97.451300000000003</c:v>
                </c:pt>
                <c:pt idx="8997">
                  <c:v>97.346999999999994</c:v>
                </c:pt>
                <c:pt idx="8998">
                  <c:v>97.2363</c:v>
                </c:pt>
                <c:pt idx="8999">
                  <c:v>97.233599999999996</c:v>
                </c:pt>
                <c:pt idx="9000">
                  <c:v>97.132999999999996</c:v>
                </c:pt>
                <c:pt idx="9001">
                  <c:v>97.141000000000005</c:v>
                </c:pt>
                <c:pt idx="9002">
                  <c:v>97.156700000000001</c:v>
                </c:pt>
                <c:pt idx="9003">
                  <c:v>97.070599999999999</c:v>
                </c:pt>
                <c:pt idx="9004">
                  <c:v>97.0899</c:v>
                </c:pt>
                <c:pt idx="9005">
                  <c:v>97.115799999999993</c:v>
                </c:pt>
                <c:pt idx="9006">
                  <c:v>97.142399999999995</c:v>
                </c:pt>
                <c:pt idx="9007">
                  <c:v>97.171000000000006</c:v>
                </c:pt>
                <c:pt idx="9008">
                  <c:v>97.200100000000006</c:v>
                </c:pt>
                <c:pt idx="9009">
                  <c:v>97.124300000000005</c:v>
                </c:pt>
                <c:pt idx="9010">
                  <c:v>97.149500000000003</c:v>
                </c:pt>
                <c:pt idx="9011">
                  <c:v>97.175700000000006</c:v>
                </c:pt>
                <c:pt idx="9012">
                  <c:v>97.306799999999996</c:v>
                </c:pt>
                <c:pt idx="9013">
                  <c:v>97.430099999999996</c:v>
                </c:pt>
                <c:pt idx="9014">
                  <c:v>97.441400000000002</c:v>
                </c:pt>
                <c:pt idx="9015">
                  <c:v>97.548500000000004</c:v>
                </c:pt>
                <c:pt idx="9016">
                  <c:v>97.554199999999994</c:v>
                </c:pt>
                <c:pt idx="9017">
                  <c:v>97.552400000000006</c:v>
                </c:pt>
                <c:pt idx="9018">
                  <c:v>97.6511</c:v>
                </c:pt>
                <c:pt idx="9019">
                  <c:v>97.637900000000002</c:v>
                </c:pt>
                <c:pt idx="9020">
                  <c:v>97.616</c:v>
                </c:pt>
                <c:pt idx="9021">
                  <c:v>97.589200000000005</c:v>
                </c:pt>
                <c:pt idx="9022">
                  <c:v>97.455799999999996</c:v>
                </c:pt>
                <c:pt idx="9023">
                  <c:v>97.428700000000006</c:v>
                </c:pt>
                <c:pt idx="9024">
                  <c:v>97.415800000000004</c:v>
                </c:pt>
                <c:pt idx="9025">
                  <c:v>97.41</c:v>
                </c:pt>
                <c:pt idx="9026">
                  <c:v>97.407799999999995</c:v>
                </c:pt>
                <c:pt idx="9027">
                  <c:v>97.4084</c:v>
                </c:pt>
                <c:pt idx="9028">
                  <c:v>97.305700000000002</c:v>
                </c:pt>
                <c:pt idx="9029">
                  <c:v>97.316400000000002</c:v>
                </c:pt>
                <c:pt idx="9030">
                  <c:v>97.445999999999998</c:v>
                </c:pt>
                <c:pt idx="9031">
                  <c:v>97.477500000000006</c:v>
                </c:pt>
                <c:pt idx="9032">
                  <c:v>97.512299999999996</c:v>
                </c:pt>
                <c:pt idx="9033">
                  <c:v>97.441599999999994</c:v>
                </c:pt>
                <c:pt idx="9034">
                  <c:v>97.473600000000005</c:v>
                </c:pt>
                <c:pt idx="9035">
                  <c:v>97.504900000000006</c:v>
                </c:pt>
                <c:pt idx="9036">
                  <c:v>97.6267</c:v>
                </c:pt>
                <c:pt idx="9037">
                  <c:v>97.743499999999997</c:v>
                </c:pt>
                <c:pt idx="9038">
                  <c:v>97.749799999999993</c:v>
                </c:pt>
                <c:pt idx="9039">
                  <c:v>97.960999999999999</c:v>
                </c:pt>
                <c:pt idx="9040">
                  <c:v>97.958299999999994</c:v>
                </c:pt>
                <c:pt idx="9041">
                  <c:v>97.933700000000002</c:v>
                </c:pt>
                <c:pt idx="9042">
                  <c:v>97.897000000000006</c:v>
                </c:pt>
                <c:pt idx="9043">
                  <c:v>97.850999999999999</c:v>
                </c:pt>
                <c:pt idx="9044">
                  <c:v>97.805700000000002</c:v>
                </c:pt>
                <c:pt idx="9045">
                  <c:v>97.761399999999995</c:v>
                </c:pt>
                <c:pt idx="9046">
                  <c:v>97.737499999999997</c:v>
                </c:pt>
                <c:pt idx="9047">
                  <c:v>97.727500000000006</c:v>
                </c:pt>
                <c:pt idx="9048">
                  <c:v>97.8292</c:v>
                </c:pt>
                <c:pt idx="9049">
                  <c:v>97.943299999999994</c:v>
                </c:pt>
                <c:pt idx="9050">
                  <c:v>97.957999999999998</c:v>
                </c:pt>
                <c:pt idx="9051">
                  <c:v>97.985299999999995</c:v>
                </c:pt>
                <c:pt idx="9052">
                  <c:v>98.027000000000001</c:v>
                </c:pt>
                <c:pt idx="9053">
                  <c:v>98.077699999999993</c:v>
                </c:pt>
                <c:pt idx="9054">
                  <c:v>98.130399999999995</c:v>
                </c:pt>
                <c:pt idx="9055">
                  <c:v>98.182699999999997</c:v>
                </c:pt>
                <c:pt idx="9056">
                  <c:v>98.227999999999994</c:v>
                </c:pt>
                <c:pt idx="9057">
                  <c:v>98.153999999999996</c:v>
                </c:pt>
                <c:pt idx="9058">
                  <c:v>98.167699999999996</c:v>
                </c:pt>
                <c:pt idx="9059">
                  <c:v>98.174499999999995</c:v>
                </c:pt>
                <c:pt idx="9060">
                  <c:v>98.284599999999998</c:v>
                </c:pt>
                <c:pt idx="9061">
                  <c:v>98.393500000000003</c:v>
                </c:pt>
                <c:pt idx="9062">
                  <c:v>98.390100000000004</c:v>
                </c:pt>
                <c:pt idx="9063">
                  <c:v>98.482399999999998</c:v>
                </c:pt>
                <c:pt idx="9064">
                  <c:v>98.464799999999997</c:v>
                </c:pt>
                <c:pt idx="9065">
                  <c:v>98.440799999999996</c:v>
                </c:pt>
                <c:pt idx="9066">
                  <c:v>98.523600000000002</c:v>
                </c:pt>
                <c:pt idx="9067">
                  <c:v>98.513599999999997</c:v>
                </c:pt>
                <c:pt idx="9068">
                  <c:v>98.507999999999996</c:v>
                </c:pt>
                <c:pt idx="9069">
                  <c:v>98.506600000000006</c:v>
                </c:pt>
                <c:pt idx="9070">
                  <c:v>98.508200000000002</c:v>
                </c:pt>
                <c:pt idx="9071">
                  <c:v>98.516800000000003</c:v>
                </c:pt>
                <c:pt idx="9072">
                  <c:v>98.533699999999996</c:v>
                </c:pt>
                <c:pt idx="9073">
                  <c:v>98.555899999999994</c:v>
                </c:pt>
                <c:pt idx="9074">
                  <c:v>98.578400000000002</c:v>
                </c:pt>
                <c:pt idx="9075">
                  <c:v>98.591099999999997</c:v>
                </c:pt>
                <c:pt idx="9076">
                  <c:v>98.5959</c:v>
                </c:pt>
                <c:pt idx="9077">
                  <c:v>98.596199999999996</c:v>
                </c:pt>
                <c:pt idx="9078">
                  <c:v>98.592500000000001</c:v>
                </c:pt>
                <c:pt idx="9079">
                  <c:v>98.577299999999994</c:v>
                </c:pt>
                <c:pt idx="9080">
                  <c:v>98.548100000000005</c:v>
                </c:pt>
                <c:pt idx="9081">
                  <c:v>98.506900000000002</c:v>
                </c:pt>
                <c:pt idx="9082">
                  <c:v>98.460099999999997</c:v>
                </c:pt>
                <c:pt idx="9083">
                  <c:v>98.413300000000007</c:v>
                </c:pt>
                <c:pt idx="9084">
                  <c:v>98.370599999999996</c:v>
                </c:pt>
                <c:pt idx="9085">
                  <c:v>98.334500000000006</c:v>
                </c:pt>
                <c:pt idx="9086">
                  <c:v>98.316999999999993</c:v>
                </c:pt>
                <c:pt idx="9087">
                  <c:v>98.309399999999997</c:v>
                </c:pt>
                <c:pt idx="9088">
                  <c:v>98.3065</c:v>
                </c:pt>
                <c:pt idx="9089">
                  <c:v>98.306299999999993</c:v>
                </c:pt>
                <c:pt idx="9090">
                  <c:v>98.308400000000006</c:v>
                </c:pt>
                <c:pt idx="9091">
                  <c:v>98.315799999999996</c:v>
                </c:pt>
                <c:pt idx="9092">
                  <c:v>98.327399999999997</c:v>
                </c:pt>
                <c:pt idx="9093">
                  <c:v>98.3416</c:v>
                </c:pt>
                <c:pt idx="9094">
                  <c:v>98.356300000000005</c:v>
                </c:pt>
                <c:pt idx="9095">
                  <c:v>98.365499999999997</c:v>
                </c:pt>
                <c:pt idx="9096">
                  <c:v>98.369200000000006</c:v>
                </c:pt>
                <c:pt idx="9097">
                  <c:v>98.370199999999997</c:v>
                </c:pt>
                <c:pt idx="9098">
                  <c:v>98.369399999999999</c:v>
                </c:pt>
                <c:pt idx="9099">
                  <c:v>98.364099999999993</c:v>
                </c:pt>
                <c:pt idx="9100">
                  <c:v>98.350399999999993</c:v>
                </c:pt>
                <c:pt idx="9101">
                  <c:v>98.326899999999995</c:v>
                </c:pt>
                <c:pt idx="9102">
                  <c:v>98.295599999999993</c:v>
                </c:pt>
                <c:pt idx="9103">
                  <c:v>98.260199999999998</c:v>
                </c:pt>
                <c:pt idx="9104">
                  <c:v>98.223600000000005</c:v>
                </c:pt>
                <c:pt idx="9105">
                  <c:v>98.189700000000002</c:v>
                </c:pt>
                <c:pt idx="9106">
                  <c:v>98.162899999999993</c:v>
                </c:pt>
                <c:pt idx="9107">
                  <c:v>98.149199999999993</c:v>
                </c:pt>
                <c:pt idx="9108">
                  <c:v>98.143600000000006</c:v>
                </c:pt>
                <c:pt idx="9109">
                  <c:v>98.141599999999997</c:v>
                </c:pt>
                <c:pt idx="9110">
                  <c:v>98.142099999999999</c:v>
                </c:pt>
                <c:pt idx="9111">
                  <c:v>98.145899999999997</c:v>
                </c:pt>
                <c:pt idx="9112">
                  <c:v>98.155500000000004</c:v>
                </c:pt>
                <c:pt idx="9113">
                  <c:v>98.170599999999993</c:v>
                </c:pt>
                <c:pt idx="9114">
                  <c:v>98.189700000000002</c:v>
                </c:pt>
                <c:pt idx="9115">
                  <c:v>98.210800000000006</c:v>
                </c:pt>
                <c:pt idx="9116">
                  <c:v>98.231200000000001</c:v>
                </c:pt>
                <c:pt idx="9117">
                  <c:v>98.250500000000002</c:v>
                </c:pt>
                <c:pt idx="9118">
                  <c:v>98.265500000000003</c:v>
                </c:pt>
                <c:pt idx="9119">
                  <c:v>98.272300000000001</c:v>
                </c:pt>
                <c:pt idx="9120">
                  <c:v>98.274900000000002</c:v>
                </c:pt>
                <c:pt idx="9121">
                  <c:v>98.275099999999995</c:v>
                </c:pt>
                <c:pt idx="9122">
                  <c:v>98.273399999999995</c:v>
                </c:pt>
                <c:pt idx="9123">
                  <c:v>98.265500000000003</c:v>
                </c:pt>
                <c:pt idx="9124">
                  <c:v>98.248999999999995</c:v>
                </c:pt>
                <c:pt idx="9125">
                  <c:v>98.225200000000001</c:v>
                </c:pt>
                <c:pt idx="9126">
                  <c:v>98.195599999999999</c:v>
                </c:pt>
                <c:pt idx="9127">
                  <c:v>98.163899999999998</c:v>
                </c:pt>
                <c:pt idx="9128">
                  <c:v>98.134500000000003</c:v>
                </c:pt>
                <c:pt idx="9129">
                  <c:v>98.108699999999999</c:v>
                </c:pt>
                <c:pt idx="9130">
                  <c:v>98.095100000000002</c:v>
                </c:pt>
                <c:pt idx="9131">
                  <c:v>98.089699999999993</c:v>
                </c:pt>
                <c:pt idx="9132">
                  <c:v>98.087900000000005</c:v>
                </c:pt>
                <c:pt idx="9133">
                  <c:v>98.088399999999993</c:v>
                </c:pt>
                <c:pt idx="9134">
                  <c:v>98.092799999999997</c:v>
                </c:pt>
                <c:pt idx="9135">
                  <c:v>98.104600000000005</c:v>
                </c:pt>
                <c:pt idx="9136">
                  <c:v>98.124300000000005</c:v>
                </c:pt>
                <c:pt idx="9137">
                  <c:v>98.151499999999999</c:v>
                </c:pt>
                <c:pt idx="9138">
                  <c:v>98.183899999999994</c:v>
                </c:pt>
                <c:pt idx="9139">
                  <c:v>98.220699999999994</c:v>
                </c:pt>
                <c:pt idx="9140">
                  <c:v>98.258300000000006</c:v>
                </c:pt>
                <c:pt idx="9141">
                  <c:v>98.295699999999997</c:v>
                </c:pt>
                <c:pt idx="9142">
                  <c:v>98.329499999999996</c:v>
                </c:pt>
                <c:pt idx="9143">
                  <c:v>98.357799999999997</c:v>
                </c:pt>
                <c:pt idx="9144">
                  <c:v>98.371399999999994</c:v>
                </c:pt>
                <c:pt idx="9145">
                  <c:v>98.376800000000003</c:v>
                </c:pt>
                <c:pt idx="9146">
                  <c:v>98.377899999999997</c:v>
                </c:pt>
                <c:pt idx="9147">
                  <c:v>98.375799999999998</c:v>
                </c:pt>
                <c:pt idx="9148">
                  <c:v>98.364599999999996</c:v>
                </c:pt>
                <c:pt idx="9149">
                  <c:v>98.341499999999996</c:v>
                </c:pt>
                <c:pt idx="9150">
                  <c:v>98.308199999999999</c:v>
                </c:pt>
                <c:pt idx="9151">
                  <c:v>98.268299999999996</c:v>
                </c:pt>
                <c:pt idx="9152">
                  <c:v>98.227699999999999</c:v>
                </c:pt>
                <c:pt idx="9153">
                  <c:v>98.187700000000007</c:v>
                </c:pt>
                <c:pt idx="9154">
                  <c:v>98.163200000000003</c:v>
                </c:pt>
                <c:pt idx="9155">
                  <c:v>98.152299999999997</c:v>
                </c:pt>
                <c:pt idx="9156">
                  <c:v>98.148300000000006</c:v>
                </c:pt>
                <c:pt idx="9157">
                  <c:v>98.148399999999995</c:v>
                </c:pt>
                <c:pt idx="9158">
                  <c:v>98.152500000000003</c:v>
                </c:pt>
                <c:pt idx="9159">
                  <c:v>99.240799999999993</c:v>
                </c:pt>
                <c:pt idx="9160">
                  <c:v>99.3262</c:v>
                </c:pt>
                <c:pt idx="9161">
                  <c:v>99.375399999999999</c:v>
                </c:pt>
                <c:pt idx="9162">
                  <c:v>99.323800000000006</c:v>
                </c:pt>
                <c:pt idx="9163">
                  <c:v>99.385999999999996</c:v>
                </c:pt>
                <c:pt idx="9164">
                  <c:v>99.449799999999996</c:v>
                </c:pt>
                <c:pt idx="9165">
                  <c:v>99.510199999999998</c:v>
                </c:pt>
                <c:pt idx="9166">
                  <c:v>99.539900000000003</c:v>
                </c:pt>
                <c:pt idx="9167">
                  <c:v>99.551299999999998</c:v>
                </c:pt>
                <c:pt idx="9168">
                  <c:v>99.5535</c:v>
                </c:pt>
                <c:pt idx="9169">
                  <c:v>99.548500000000004</c:v>
                </c:pt>
                <c:pt idx="9170">
                  <c:v>99.524900000000002</c:v>
                </c:pt>
                <c:pt idx="9171">
                  <c:v>99.373099999999994</c:v>
                </c:pt>
                <c:pt idx="9172">
                  <c:v>99.425899999999999</c:v>
                </c:pt>
                <c:pt idx="9173">
                  <c:v>99.375200000000007</c:v>
                </c:pt>
                <c:pt idx="9174">
                  <c:v>99.545699999999997</c:v>
                </c:pt>
                <c:pt idx="9175">
                  <c:v>99.641800000000003</c:v>
                </c:pt>
                <c:pt idx="9176">
                  <c:v>99.635499999999993</c:v>
                </c:pt>
                <c:pt idx="9177">
                  <c:v>99.744399999999999</c:v>
                </c:pt>
                <c:pt idx="9178">
                  <c:v>99.747799999999998</c:v>
                </c:pt>
                <c:pt idx="9179">
                  <c:v>99.754900000000006</c:v>
                </c:pt>
                <c:pt idx="9180">
                  <c:v>99.772300000000001</c:v>
                </c:pt>
                <c:pt idx="9181">
                  <c:v>99.797200000000004</c:v>
                </c:pt>
                <c:pt idx="9182">
                  <c:v>99.828400000000002</c:v>
                </c:pt>
                <c:pt idx="9183">
                  <c:v>99.860500000000002</c:v>
                </c:pt>
                <c:pt idx="9184">
                  <c:v>99.890900000000002</c:v>
                </c:pt>
                <c:pt idx="9185">
                  <c:v>99.918599999999998</c:v>
                </c:pt>
                <c:pt idx="9186">
                  <c:v>99.933199999999999</c:v>
                </c:pt>
                <c:pt idx="9187">
                  <c:v>99.938900000000004</c:v>
                </c:pt>
                <c:pt idx="9188">
                  <c:v>99.940299999999993</c:v>
                </c:pt>
                <c:pt idx="9189">
                  <c:v>99.938599999999994</c:v>
                </c:pt>
                <c:pt idx="9190">
                  <c:v>99.702699999999993</c:v>
                </c:pt>
                <c:pt idx="9191">
                  <c:v>99.674499999999995</c:v>
                </c:pt>
                <c:pt idx="9192">
                  <c:v>99.635099999999994</c:v>
                </c:pt>
                <c:pt idx="9193">
                  <c:v>99.470699999999994</c:v>
                </c:pt>
                <c:pt idx="9194">
                  <c:v>99.404200000000003</c:v>
                </c:pt>
                <c:pt idx="9195">
                  <c:v>99.450800000000001</c:v>
                </c:pt>
                <c:pt idx="9196">
                  <c:v>99.505499999999998</c:v>
                </c:pt>
                <c:pt idx="9197">
                  <c:v>99.455200000000005</c:v>
                </c:pt>
                <c:pt idx="9198">
                  <c:v>99.532499999999999</c:v>
                </c:pt>
                <c:pt idx="9199">
                  <c:v>99.521100000000004</c:v>
                </c:pt>
                <c:pt idx="9200">
                  <c:v>99.514200000000002</c:v>
                </c:pt>
                <c:pt idx="9201">
                  <c:v>99.624300000000005</c:v>
                </c:pt>
                <c:pt idx="9202">
                  <c:v>99.626599999999996</c:v>
                </c:pt>
                <c:pt idx="9203">
                  <c:v>99.630700000000004</c:v>
                </c:pt>
                <c:pt idx="9204">
                  <c:v>99.640900000000002</c:v>
                </c:pt>
                <c:pt idx="9205">
                  <c:v>99.657200000000003</c:v>
                </c:pt>
                <c:pt idx="9206">
                  <c:v>99.677199999999999</c:v>
                </c:pt>
                <c:pt idx="9207">
                  <c:v>99.923000000000002</c:v>
                </c:pt>
                <c:pt idx="9208">
                  <c:v>99.837800000000001</c:v>
                </c:pt>
                <c:pt idx="9209">
                  <c:v>99.848699999999994</c:v>
                </c:pt>
                <c:pt idx="9210">
                  <c:v>99.630600000000001</c:v>
                </c:pt>
                <c:pt idx="9211">
                  <c:v>99.515299999999996</c:v>
                </c:pt>
                <c:pt idx="9212">
                  <c:v>99.511799999999994</c:v>
                </c:pt>
                <c:pt idx="9213">
                  <c:v>99.392499999999998</c:v>
                </c:pt>
                <c:pt idx="9214">
                  <c:v>99.376099999999994</c:v>
                </c:pt>
                <c:pt idx="9215">
                  <c:v>99.355599999999995</c:v>
                </c:pt>
                <c:pt idx="9216">
                  <c:v>99.225999999999999</c:v>
                </c:pt>
                <c:pt idx="9217">
                  <c:v>99.206800000000001</c:v>
                </c:pt>
                <c:pt idx="9218">
                  <c:v>99.202100000000002</c:v>
                </c:pt>
                <c:pt idx="9219">
                  <c:v>99.091899999999995</c:v>
                </c:pt>
                <c:pt idx="9220">
                  <c:v>99.090100000000007</c:v>
                </c:pt>
                <c:pt idx="9221">
                  <c:v>99.100999999999999</c:v>
                </c:pt>
                <c:pt idx="9222">
                  <c:v>99.121099999999998</c:v>
                </c:pt>
                <c:pt idx="9223">
                  <c:v>99.147199999999998</c:v>
                </c:pt>
                <c:pt idx="9224">
                  <c:v>99.175799999999995</c:v>
                </c:pt>
                <c:pt idx="9225">
                  <c:v>99.311099999999996</c:v>
                </c:pt>
                <c:pt idx="9226">
                  <c:v>99.339600000000004</c:v>
                </c:pt>
                <c:pt idx="9227">
                  <c:v>99.349900000000005</c:v>
                </c:pt>
                <c:pt idx="9228">
                  <c:v>99.575900000000004</c:v>
                </c:pt>
                <c:pt idx="9229">
                  <c:v>99.692999999999998</c:v>
                </c:pt>
                <c:pt idx="9230">
                  <c:v>99.691000000000003</c:v>
                </c:pt>
                <c:pt idx="9231">
                  <c:v>99.898899999999998</c:v>
                </c:pt>
                <c:pt idx="9232">
                  <c:v>99.985600000000005</c:v>
                </c:pt>
                <c:pt idx="9233">
                  <c:v>99.950199999999995</c:v>
                </c:pt>
                <c:pt idx="9234">
                  <c:v>100.1306</c:v>
                </c:pt>
                <c:pt idx="9235">
                  <c:v>100.31870000000001</c:v>
                </c:pt>
                <c:pt idx="9236">
                  <c:v>100.2919</c:v>
                </c:pt>
                <c:pt idx="9237">
                  <c:v>100.37860000000001</c:v>
                </c:pt>
                <c:pt idx="9238">
                  <c:v>100.4824</c:v>
                </c:pt>
                <c:pt idx="9239">
                  <c:v>100.4816</c:v>
                </c:pt>
                <c:pt idx="9240">
                  <c:v>100.59180000000001</c:v>
                </c:pt>
                <c:pt idx="9241">
                  <c:v>100.5977</c:v>
                </c:pt>
                <c:pt idx="9242">
                  <c:v>100.6014</c:v>
                </c:pt>
                <c:pt idx="9243">
                  <c:v>100.71939999999999</c:v>
                </c:pt>
                <c:pt idx="9244">
                  <c:v>100.61539999999999</c:v>
                </c:pt>
                <c:pt idx="9245">
                  <c:v>100.61790000000001</c:v>
                </c:pt>
                <c:pt idx="9246">
                  <c:v>100.6199</c:v>
                </c:pt>
                <c:pt idx="9247">
                  <c:v>100.508</c:v>
                </c:pt>
                <c:pt idx="9248">
                  <c:v>100.502</c:v>
                </c:pt>
                <c:pt idx="9249">
                  <c:v>100.27670000000001</c:v>
                </c:pt>
                <c:pt idx="9250">
                  <c:v>100.1511</c:v>
                </c:pt>
                <c:pt idx="9251">
                  <c:v>100.13720000000001</c:v>
                </c:pt>
                <c:pt idx="9252">
                  <c:v>99.897000000000006</c:v>
                </c:pt>
                <c:pt idx="9253">
                  <c:v>99.767300000000006</c:v>
                </c:pt>
                <c:pt idx="9254">
                  <c:v>99.746899999999997</c:v>
                </c:pt>
                <c:pt idx="9255">
                  <c:v>99.509299999999996</c:v>
                </c:pt>
                <c:pt idx="9256">
                  <c:v>99.376599999999996</c:v>
                </c:pt>
                <c:pt idx="9257">
                  <c:v>99.364199999999997</c:v>
                </c:pt>
                <c:pt idx="9258">
                  <c:v>99.138900000000007</c:v>
                </c:pt>
                <c:pt idx="9259">
                  <c:v>99.019499999999994</c:v>
                </c:pt>
                <c:pt idx="9260">
                  <c:v>99.014200000000002</c:v>
                </c:pt>
                <c:pt idx="9261">
                  <c:v>98.904700000000005</c:v>
                </c:pt>
                <c:pt idx="9262">
                  <c:v>98.789900000000003</c:v>
                </c:pt>
                <c:pt idx="9263">
                  <c:v>98.785399999999996</c:v>
                </c:pt>
                <c:pt idx="9264">
                  <c:v>98.783600000000007</c:v>
                </c:pt>
                <c:pt idx="9265">
                  <c:v>98.671599999999998</c:v>
                </c:pt>
                <c:pt idx="9266">
                  <c:v>98.659800000000004</c:v>
                </c:pt>
                <c:pt idx="9267">
                  <c:v>98.759100000000004</c:v>
                </c:pt>
                <c:pt idx="9268">
                  <c:v>98.746700000000004</c:v>
                </c:pt>
                <c:pt idx="9269">
                  <c:v>98.729500000000002</c:v>
                </c:pt>
                <c:pt idx="9270">
                  <c:v>98.817499999999995</c:v>
                </c:pt>
                <c:pt idx="9271">
                  <c:v>98.9101</c:v>
                </c:pt>
                <c:pt idx="9272">
                  <c:v>98.892899999999997</c:v>
                </c:pt>
                <c:pt idx="9273">
                  <c:v>98.869500000000002</c:v>
                </c:pt>
                <c:pt idx="9274">
                  <c:v>99.063400000000001</c:v>
                </c:pt>
                <c:pt idx="9275">
                  <c:v>99.047799999999995</c:v>
                </c:pt>
                <c:pt idx="9276">
                  <c:v>99.243499999999997</c:v>
                </c:pt>
                <c:pt idx="9277">
                  <c:v>99.333600000000004</c:v>
                </c:pt>
                <c:pt idx="9278">
                  <c:v>99.310500000000005</c:v>
                </c:pt>
                <c:pt idx="9279">
                  <c:v>99.283600000000007</c:v>
                </c:pt>
                <c:pt idx="9280">
                  <c:v>99.257000000000005</c:v>
                </c:pt>
                <c:pt idx="9281">
                  <c:v>99.2316</c:v>
                </c:pt>
                <c:pt idx="9282">
                  <c:v>99.094999999999999</c:v>
                </c:pt>
                <c:pt idx="9283">
                  <c:v>98.958699999999993</c:v>
                </c:pt>
                <c:pt idx="9284">
                  <c:v>98.934600000000003</c:v>
                </c:pt>
                <c:pt idx="9285">
                  <c:v>98.805400000000006</c:v>
                </c:pt>
                <c:pt idx="9286">
                  <c:v>98.781199999999998</c:v>
                </c:pt>
                <c:pt idx="9287">
                  <c:v>98.762500000000003</c:v>
                </c:pt>
                <c:pt idx="9288">
                  <c:v>98.634299999999996</c:v>
                </c:pt>
                <c:pt idx="9289">
                  <c:v>98.610900000000001</c:v>
                </c:pt>
                <c:pt idx="9290">
                  <c:v>98.591300000000004</c:v>
                </c:pt>
                <c:pt idx="9291">
                  <c:v>98.460400000000007</c:v>
                </c:pt>
                <c:pt idx="9292">
                  <c:v>98.328400000000002</c:v>
                </c:pt>
                <c:pt idx="9293">
                  <c:v>98.302099999999996</c:v>
                </c:pt>
                <c:pt idx="9294">
                  <c:v>98.278999999999996</c:v>
                </c:pt>
                <c:pt idx="9295">
                  <c:v>98.149299999999997</c:v>
                </c:pt>
                <c:pt idx="9296">
                  <c:v>98.121099999999998</c:v>
                </c:pt>
                <c:pt idx="9297">
                  <c:v>97.991600000000005</c:v>
                </c:pt>
                <c:pt idx="9298">
                  <c:v>97.856099999999998</c:v>
                </c:pt>
                <c:pt idx="9299">
                  <c:v>97.832999999999998</c:v>
                </c:pt>
                <c:pt idx="9300">
                  <c:v>97.813599999999994</c:v>
                </c:pt>
                <c:pt idx="9301">
                  <c:v>97.687200000000004</c:v>
                </c:pt>
                <c:pt idx="9302">
                  <c:v>97.667599999999993</c:v>
                </c:pt>
                <c:pt idx="9303">
                  <c:v>97.651700000000005</c:v>
                </c:pt>
                <c:pt idx="9304">
                  <c:v>97.638000000000005</c:v>
                </c:pt>
                <c:pt idx="9305">
                  <c:v>97.625299999999996</c:v>
                </c:pt>
                <c:pt idx="9306">
                  <c:v>97.507800000000003</c:v>
                </c:pt>
                <c:pt idx="9307">
                  <c:v>97.493499999999997</c:v>
                </c:pt>
                <c:pt idx="9308">
                  <c:v>97.485399999999998</c:v>
                </c:pt>
                <c:pt idx="9309">
                  <c:v>97.478800000000007</c:v>
                </c:pt>
                <c:pt idx="9310">
                  <c:v>97.366100000000003</c:v>
                </c:pt>
                <c:pt idx="9311">
                  <c:v>97.3583</c:v>
                </c:pt>
                <c:pt idx="9312">
                  <c:v>97.355199999999996</c:v>
                </c:pt>
                <c:pt idx="9313">
                  <c:v>97.352999999999994</c:v>
                </c:pt>
                <c:pt idx="9314">
                  <c:v>97.351299999999995</c:v>
                </c:pt>
                <c:pt idx="9315">
                  <c:v>97.457499999999996</c:v>
                </c:pt>
                <c:pt idx="9316">
                  <c:v>97.459500000000006</c:v>
                </c:pt>
                <c:pt idx="9317">
                  <c:v>97.458299999999994</c:v>
                </c:pt>
                <c:pt idx="9318">
                  <c:v>97.349500000000006</c:v>
                </c:pt>
                <c:pt idx="9319">
                  <c:v>97.4499</c:v>
                </c:pt>
                <c:pt idx="9320">
                  <c:v>97.453599999999994</c:v>
                </c:pt>
                <c:pt idx="9321">
                  <c:v>97.557900000000004</c:v>
                </c:pt>
                <c:pt idx="9322">
                  <c:v>97.454599999999999</c:v>
                </c:pt>
                <c:pt idx="9323">
                  <c:v>97.448800000000006</c:v>
                </c:pt>
                <c:pt idx="9324">
                  <c:v>97.553600000000003</c:v>
                </c:pt>
                <c:pt idx="9325">
                  <c:v>97.665599999999998</c:v>
                </c:pt>
                <c:pt idx="9326">
                  <c:v>97.668499999999995</c:v>
                </c:pt>
                <c:pt idx="9327">
                  <c:v>97.776300000000006</c:v>
                </c:pt>
                <c:pt idx="9328">
                  <c:v>97.779200000000003</c:v>
                </c:pt>
                <c:pt idx="9329">
                  <c:v>97.778300000000002</c:v>
                </c:pt>
                <c:pt idx="9330">
                  <c:v>97.993300000000005</c:v>
                </c:pt>
                <c:pt idx="9331">
                  <c:v>97.888000000000005</c:v>
                </c:pt>
                <c:pt idx="9332">
                  <c:v>97.878299999999996</c:v>
                </c:pt>
                <c:pt idx="9333">
                  <c:v>97.869900000000001</c:v>
                </c:pt>
                <c:pt idx="9334">
                  <c:v>97.751999999999995</c:v>
                </c:pt>
                <c:pt idx="9335">
                  <c:v>97.734899999999996</c:v>
                </c:pt>
                <c:pt idx="9336">
                  <c:v>97.616</c:v>
                </c:pt>
                <c:pt idx="9337">
                  <c:v>97.488100000000003</c:v>
                </c:pt>
                <c:pt idx="9338">
                  <c:v>97.474500000000006</c:v>
                </c:pt>
                <c:pt idx="9339">
                  <c:v>97.251900000000006</c:v>
                </c:pt>
                <c:pt idx="9340">
                  <c:v>97.242900000000006</c:v>
                </c:pt>
                <c:pt idx="9341">
                  <c:v>97.241900000000001</c:v>
                </c:pt>
                <c:pt idx="9342">
                  <c:v>97.027100000000004</c:v>
                </c:pt>
                <c:pt idx="9343">
                  <c:v>97.023899999999998</c:v>
                </c:pt>
                <c:pt idx="9344">
                  <c:v>97.029799999999994</c:v>
                </c:pt>
                <c:pt idx="9345">
                  <c:v>96.932599999999994</c:v>
                </c:pt>
                <c:pt idx="9346">
                  <c:v>96.8352</c:v>
                </c:pt>
                <c:pt idx="9347">
                  <c:v>96.841300000000004</c:v>
                </c:pt>
                <c:pt idx="9348">
                  <c:v>96.957800000000006</c:v>
                </c:pt>
                <c:pt idx="9349">
                  <c:v>96.971500000000006</c:v>
                </c:pt>
                <c:pt idx="9350">
                  <c:v>96.979699999999994</c:v>
                </c:pt>
                <c:pt idx="9351">
                  <c:v>96.986699999999999</c:v>
                </c:pt>
                <c:pt idx="9352">
                  <c:v>97.094999999999999</c:v>
                </c:pt>
                <c:pt idx="9353">
                  <c:v>97.103099999999998</c:v>
                </c:pt>
                <c:pt idx="9354">
                  <c:v>96.996300000000005</c:v>
                </c:pt>
                <c:pt idx="9355">
                  <c:v>96.994500000000002</c:v>
                </c:pt>
                <c:pt idx="9356">
                  <c:v>96.994500000000002</c:v>
                </c:pt>
                <c:pt idx="9357">
                  <c:v>97.100700000000003</c:v>
                </c:pt>
                <c:pt idx="9358">
                  <c:v>97.202100000000002</c:v>
                </c:pt>
                <c:pt idx="9359">
                  <c:v>97.197699999999998</c:v>
                </c:pt>
                <c:pt idx="9360">
                  <c:v>97.290800000000004</c:v>
                </c:pt>
                <c:pt idx="9361">
                  <c:v>97.385400000000004</c:v>
                </c:pt>
                <c:pt idx="9362">
                  <c:v>97.371499999999997</c:v>
                </c:pt>
                <c:pt idx="9363">
                  <c:v>97.566900000000004</c:v>
                </c:pt>
                <c:pt idx="9364">
                  <c:v>97.563500000000005</c:v>
                </c:pt>
                <c:pt idx="9365">
                  <c:v>97.555899999999994</c:v>
                </c:pt>
                <c:pt idx="9366">
                  <c:v>97.444100000000006</c:v>
                </c:pt>
                <c:pt idx="9367">
                  <c:v>97.332899999999995</c:v>
                </c:pt>
                <c:pt idx="9368">
                  <c:v>97.331800000000001</c:v>
                </c:pt>
                <c:pt idx="9369">
                  <c:v>97.117699999999999</c:v>
                </c:pt>
                <c:pt idx="9370">
                  <c:v>97.012500000000003</c:v>
                </c:pt>
                <c:pt idx="9371">
                  <c:v>97.0167</c:v>
                </c:pt>
                <c:pt idx="9372">
                  <c:v>96.918499999999995</c:v>
                </c:pt>
                <c:pt idx="9373">
                  <c:v>96.923599999999993</c:v>
                </c:pt>
                <c:pt idx="9374">
                  <c:v>96.931100000000001</c:v>
                </c:pt>
                <c:pt idx="9375">
                  <c:v>96.829800000000006</c:v>
                </c:pt>
                <c:pt idx="9376">
                  <c:v>96.722899999999996</c:v>
                </c:pt>
                <c:pt idx="9377">
                  <c:v>96.720699999999994</c:v>
                </c:pt>
                <c:pt idx="9378">
                  <c:v>96.509100000000004</c:v>
                </c:pt>
                <c:pt idx="9379">
                  <c:v>96.396000000000001</c:v>
                </c:pt>
                <c:pt idx="9380">
                  <c:v>96.384699999999995</c:v>
                </c:pt>
                <c:pt idx="9381">
                  <c:v>96.268000000000001</c:v>
                </c:pt>
                <c:pt idx="9382">
                  <c:v>96.136499999999998</c:v>
                </c:pt>
                <c:pt idx="9383">
                  <c:v>96.110399999999998</c:v>
                </c:pt>
                <c:pt idx="9384">
                  <c:v>96.081999999999994</c:v>
                </c:pt>
                <c:pt idx="9385">
                  <c:v>96.052400000000006</c:v>
                </c:pt>
                <c:pt idx="9386">
                  <c:v>96.022800000000004</c:v>
                </c:pt>
                <c:pt idx="9387">
                  <c:v>95.891400000000004</c:v>
                </c:pt>
                <c:pt idx="9388">
                  <c:v>95.761200000000002</c:v>
                </c:pt>
                <c:pt idx="9389">
                  <c:v>95.735500000000002</c:v>
                </c:pt>
                <c:pt idx="9390">
                  <c:v>95.723299999999995</c:v>
                </c:pt>
                <c:pt idx="9391">
                  <c:v>95.717600000000004</c:v>
                </c:pt>
                <c:pt idx="9392">
                  <c:v>95.715400000000002</c:v>
                </c:pt>
                <c:pt idx="9393">
                  <c:v>95.609300000000005</c:v>
                </c:pt>
                <c:pt idx="9394">
                  <c:v>95.608400000000003</c:v>
                </c:pt>
                <c:pt idx="9395">
                  <c:v>95.611099999999993</c:v>
                </c:pt>
                <c:pt idx="9396">
                  <c:v>95.721699999999998</c:v>
                </c:pt>
                <c:pt idx="9397">
                  <c:v>95.833299999999994</c:v>
                </c:pt>
                <c:pt idx="9398">
                  <c:v>95.848399999999998</c:v>
                </c:pt>
                <c:pt idx="9399">
                  <c:v>95.962299999999999</c:v>
                </c:pt>
                <c:pt idx="9400">
                  <c:v>95.980800000000002</c:v>
                </c:pt>
                <c:pt idx="9401">
                  <c:v>95.995199999999997</c:v>
                </c:pt>
                <c:pt idx="9402">
                  <c:v>96.010599999999997</c:v>
                </c:pt>
                <c:pt idx="9403">
                  <c:v>96.025999999999996</c:v>
                </c:pt>
                <c:pt idx="9404">
                  <c:v>96.040899999999993</c:v>
                </c:pt>
                <c:pt idx="9405">
                  <c:v>96.1601</c:v>
                </c:pt>
                <c:pt idx="9406">
                  <c:v>96.176000000000002</c:v>
                </c:pt>
                <c:pt idx="9407">
                  <c:v>96.187200000000004</c:v>
                </c:pt>
                <c:pt idx="9408">
                  <c:v>96.197299999999998</c:v>
                </c:pt>
                <c:pt idx="9409">
                  <c:v>96.207499999999996</c:v>
                </c:pt>
                <c:pt idx="9410">
                  <c:v>96.218800000000002</c:v>
                </c:pt>
                <c:pt idx="9411">
                  <c:v>96.232600000000005</c:v>
                </c:pt>
                <c:pt idx="9412">
                  <c:v>96.250500000000002</c:v>
                </c:pt>
                <c:pt idx="9413">
                  <c:v>96.272999999999996</c:v>
                </c:pt>
                <c:pt idx="9414">
                  <c:v>96.299400000000006</c:v>
                </c:pt>
                <c:pt idx="9415">
                  <c:v>96.329300000000003</c:v>
                </c:pt>
                <c:pt idx="9416">
                  <c:v>96.360500000000002</c:v>
                </c:pt>
                <c:pt idx="9417">
                  <c:v>96.390900000000002</c:v>
                </c:pt>
                <c:pt idx="9418">
                  <c:v>96.420199999999994</c:v>
                </c:pt>
                <c:pt idx="9419">
                  <c:v>96.446600000000004</c:v>
                </c:pt>
                <c:pt idx="9420">
                  <c:v>96.576599999999999</c:v>
                </c:pt>
                <c:pt idx="9421">
                  <c:v>96.706500000000005</c:v>
                </c:pt>
                <c:pt idx="9422">
                  <c:v>96.735600000000005</c:v>
                </c:pt>
                <c:pt idx="9423">
                  <c:v>96.869200000000006</c:v>
                </c:pt>
                <c:pt idx="9424">
                  <c:v>96.900499999999994</c:v>
                </c:pt>
                <c:pt idx="9425">
                  <c:v>96.934299999999993</c:v>
                </c:pt>
                <c:pt idx="9426">
                  <c:v>97.077399999999997</c:v>
                </c:pt>
                <c:pt idx="9427">
                  <c:v>97.117699999999999</c:v>
                </c:pt>
                <c:pt idx="9428">
                  <c:v>97.153700000000001</c:v>
                </c:pt>
                <c:pt idx="9429">
                  <c:v>97.289900000000003</c:v>
                </c:pt>
                <c:pt idx="9430">
                  <c:v>97.428600000000003</c:v>
                </c:pt>
                <c:pt idx="9431">
                  <c:v>97.451800000000006</c:v>
                </c:pt>
                <c:pt idx="9432">
                  <c:v>97.4636</c:v>
                </c:pt>
                <c:pt idx="9433">
                  <c:v>97.579300000000003</c:v>
                </c:pt>
                <c:pt idx="9434">
                  <c:v>97.585999999999999</c:v>
                </c:pt>
                <c:pt idx="9435">
                  <c:v>97.801199999999994</c:v>
                </c:pt>
                <c:pt idx="9436">
                  <c:v>97.819699999999997</c:v>
                </c:pt>
                <c:pt idx="9437">
                  <c:v>97.832899999999995</c:v>
                </c:pt>
                <c:pt idx="9438">
                  <c:v>97.9619</c:v>
                </c:pt>
                <c:pt idx="9439">
                  <c:v>98.102599999999995</c:v>
                </c:pt>
                <c:pt idx="9440">
                  <c:v>98.138599999999997</c:v>
                </c:pt>
                <c:pt idx="9441">
                  <c:v>98.175899999999999</c:v>
                </c:pt>
                <c:pt idx="9442">
                  <c:v>98.326499999999996</c:v>
                </c:pt>
                <c:pt idx="9443">
                  <c:v>98.365799999999993</c:v>
                </c:pt>
                <c:pt idx="9444">
                  <c:v>98.509100000000004</c:v>
                </c:pt>
                <c:pt idx="9445">
                  <c:v>98.652699999999996</c:v>
                </c:pt>
                <c:pt idx="9446">
                  <c:v>98.686099999999996</c:v>
                </c:pt>
                <c:pt idx="9447">
                  <c:v>98.8185</c:v>
                </c:pt>
                <c:pt idx="9448">
                  <c:v>98.843299999999999</c:v>
                </c:pt>
                <c:pt idx="9449">
                  <c:v>98.854600000000005</c:v>
                </c:pt>
                <c:pt idx="9450">
                  <c:v>98.968900000000005</c:v>
                </c:pt>
                <c:pt idx="9451">
                  <c:v>98.975099999999998</c:v>
                </c:pt>
                <c:pt idx="9452">
                  <c:v>98.975099999999998</c:v>
                </c:pt>
                <c:pt idx="9453">
                  <c:v>98.968699999999998</c:v>
                </c:pt>
                <c:pt idx="9454">
                  <c:v>98.952399999999997</c:v>
                </c:pt>
                <c:pt idx="9455">
                  <c:v>98.928399999999996</c:v>
                </c:pt>
                <c:pt idx="9456">
                  <c:v>98.899000000000001</c:v>
                </c:pt>
                <c:pt idx="9457">
                  <c:v>98.868899999999996</c:v>
                </c:pt>
                <c:pt idx="9458">
                  <c:v>98.841399999999993</c:v>
                </c:pt>
                <c:pt idx="9459">
                  <c:v>98.601799999999997</c:v>
                </c:pt>
                <c:pt idx="9460">
                  <c:v>98.578800000000001</c:v>
                </c:pt>
                <c:pt idx="9461">
                  <c:v>98.573999999999998</c:v>
                </c:pt>
                <c:pt idx="9462">
                  <c:v>98.464299999999994</c:v>
                </c:pt>
                <c:pt idx="9463">
                  <c:v>98.462599999999995</c:v>
                </c:pt>
                <c:pt idx="9464">
                  <c:v>98.4666</c:v>
                </c:pt>
                <c:pt idx="9465">
                  <c:v>98.256600000000006</c:v>
                </c:pt>
                <c:pt idx="9466">
                  <c:v>98.263800000000003</c:v>
                </c:pt>
                <c:pt idx="9467">
                  <c:v>98.281800000000004</c:v>
                </c:pt>
                <c:pt idx="9468">
                  <c:v>98.305099999999996</c:v>
                </c:pt>
                <c:pt idx="9469">
                  <c:v>98.329800000000006</c:v>
                </c:pt>
                <c:pt idx="9470">
                  <c:v>98.356300000000005</c:v>
                </c:pt>
                <c:pt idx="9471">
                  <c:v>98.492000000000004</c:v>
                </c:pt>
                <c:pt idx="9472">
                  <c:v>98.5167</c:v>
                </c:pt>
                <c:pt idx="9473">
                  <c:v>98.536500000000004</c:v>
                </c:pt>
                <c:pt idx="9474">
                  <c:v>98.445499999999996</c:v>
                </c:pt>
                <c:pt idx="9475">
                  <c:v>98.453500000000005</c:v>
                </c:pt>
                <c:pt idx="9476">
                  <c:v>98.461799999999997</c:v>
                </c:pt>
                <c:pt idx="9477">
                  <c:v>98.466800000000006</c:v>
                </c:pt>
                <c:pt idx="9478">
                  <c:v>98.47</c:v>
                </c:pt>
                <c:pt idx="9479">
                  <c:v>98.473100000000002</c:v>
                </c:pt>
                <c:pt idx="9480">
                  <c:v>98.585300000000004</c:v>
                </c:pt>
                <c:pt idx="9481">
                  <c:v>98.594399999999993</c:v>
                </c:pt>
                <c:pt idx="9482">
                  <c:v>98.602900000000005</c:v>
                </c:pt>
                <c:pt idx="9483">
                  <c:v>98.615899999999996</c:v>
                </c:pt>
                <c:pt idx="9484">
                  <c:v>98.527500000000003</c:v>
                </c:pt>
                <c:pt idx="9485">
                  <c:v>98.544799999999995</c:v>
                </c:pt>
                <c:pt idx="9486">
                  <c:v>98.571700000000007</c:v>
                </c:pt>
                <c:pt idx="9487">
                  <c:v>98.496899999999997</c:v>
                </c:pt>
                <c:pt idx="9488">
                  <c:v>98.525400000000005</c:v>
                </c:pt>
                <c:pt idx="9489">
                  <c:v>98.560900000000004</c:v>
                </c:pt>
                <c:pt idx="9490">
                  <c:v>98.596900000000005</c:v>
                </c:pt>
                <c:pt idx="9491">
                  <c:v>98.633399999999995</c:v>
                </c:pt>
                <c:pt idx="9492">
                  <c:v>98.667699999999996</c:v>
                </c:pt>
                <c:pt idx="9493">
                  <c:v>98.8095</c:v>
                </c:pt>
                <c:pt idx="9494">
                  <c:v>98.844200000000001</c:v>
                </c:pt>
                <c:pt idx="9495">
                  <c:v>98.983800000000002</c:v>
                </c:pt>
                <c:pt idx="9496">
                  <c:v>99.011799999999994</c:v>
                </c:pt>
                <c:pt idx="9497">
                  <c:v>99.034199999999998</c:v>
                </c:pt>
                <c:pt idx="9498">
                  <c:v>99.161799999999999</c:v>
                </c:pt>
                <c:pt idx="9499">
                  <c:v>99.184299999999993</c:v>
                </c:pt>
                <c:pt idx="9500">
                  <c:v>99.194999999999993</c:v>
                </c:pt>
                <c:pt idx="9501">
                  <c:v>99.092699999999994</c:v>
                </c:pt>
                <c:pt idx="9502">
                  <c:v>99.197599999999994</c:v>
                </c:pt>
                <c:pt idx="9503">
                  <c:v>99.204800000000006</c:v>
                </c:pt>
                <c:pt idx="9504">
                  <c:v>99.314700000000002</c:v>
                </c:pt>
                <c:pt idx="9505">
                  <c:v>99.316999999999993</c:v>
                </c:pt>
                <c:pt idx="9506">
                  <c:v>99.313400000000001</c:v>
                </c:pt>
                <c:pt idx="9507">
                  <c:v>99.416200000000003</c:v>
                </c:pt>
                <c:pt idx="9508">
                  <c:v>99.305899999999994</c:v>
                </c:pt>
                <c:pt idx="9509">
                  <c:v>99.296899999999994</c:v>
                </c:pt>
                <c:pt idx="9510">
                  <c:v>99.294200000000004</c:v>
                </c:pt>
                <c:pt idx="9511">
                  <c:v>99.293300000000002</c:v>
                </c:pt>
                <c:pt idx="9512">
                  <c:v>99.293700000000001</c:v>
                </c:pt>
                <c:pt idx="9513">
                  <c:v>99.072199999999995</c:v>
                </c:pt>
                <c:pt idx="9514">
                  <c:v>98.962000000000003</c:v>
                </c:pt>
                <c:pt idx="9515">
                  <c:v>98.969899999999996</c:v>
                </c:pt>
                <c:pt idx="9516">
                  <c:v>98.768500000000003</c:v>
                </c:pt>
                <c:pt idx="9517">
                  <c:v>98.782200000000003</c:v>
                </c:pt>
                <c:pt idx="9518">
                  <c:v>98.809200000000004</c:v>
                </c:pt>
                <c:pt idx="9519">
                  <c:v>98.624099999999999</c:v>
                </c:pt>
                <c:pt idx="9520">
                  <c:v>98.540899999999993</c:v>
                </c:pt>
                <c:pt idx="9521">
                  <c:v>98.571299999999994</c:v>
                </c:pt>
                <c:pt idx="9522">
                  <c:v>98.498500000000007</c:v>
                </c:pt>
                <c:pt idx="9523">
                  <c:v>98.422399999999996</c:v>
                </c:pt>
                <c:pt idx="9524">
                  <c:v>98.452699999999993</c:v>
                </c:pt>
                <c:pt idx="9525">
                  <c:v>98.379800000000003</c:v>
                </c:pt>
                <c:pt idx="9526">
                  <c:v>98.411299999999997</c:v>
                </c:pt>
                <c:pt idx="9527">
                  <c:v>98.445499999999996</c:v>
                </c:pt>
                <c:pt idx="9528">
                  <c:v>98.374600000000001</c:v>
                </c:pt>
                <c:pt idx="9529">
                  <c:v>98.403700000000001</c:v>
                </c:pt>
                <c:pt idx="9530">
                  <c:v>98.4358</c:v>
                </c:pt>
                <c:pt idx="9531">
                  <c:v>98.358000000000004</c:v>
                </c:pt>
                <c:pt idx="9532">
                  <c:v>98.379900000000006</c:v>
                </c:pt>
                <c:pt idx="9533">
                  <c:v>98.392099999999999</c:v>
                </c:pt>
                <c:pt idx="9534">
                  <c:v>98.397800000000004</c:v>
                </c:pt>
                <c:pt idx="9535">
                  <c:v>98.399500000000003</c:v>
                </c:pt>
                <c:pt idx="9536">
                  <c:v>98.398700000000005</c:v>
                </c:pt>
                <c:pt idx="9537">
                  <c:v>98.284800000000004</c:v>
                </c:pt>
                <c:pt idx="9538">
                  <c:v>98.266599999999997</c:v>
                </c:pt>
                <c:pt idx="9539">
                  <c:v>98.241699999999994</c:v>
                </c:pt>
                <c:pt idx="9540">
                  <c:v>98.319100000000006</c:v>
                </c:pt>
                <c:pt idx="9541">
                  <c:v>98.396299999999997</c:v>
                </c:pt>
                <c:pt idx="9542">
                  <c:v>98.367999999999995</c:v>
                </c:pt>
                <c:pt idx="9543">
                  <c:v>98.337299999999999</c:v>
                </c:pt>
                <c:pt idx="9544">
                  <c:v>98.422300000000007</c:v>
                </c:pt>
                <c:pt idx="9545">
                  <c:v>98.417400000000001</c:v>
                </c:pt>
                <c:pt idx="9546">
                  <c:v>98.413300000000007</c:v>
                </c:pt>
                <c:pt idx="9547">
                  <c:v>98.412000000000006</c:v>
                </c:pt>
                <c:pt idx="9548">
                  <c:v>98.412599999999998</c:v>
                </c:pt>
                <c:pt idx="9549">
                  <c:v>98.416200000000003</c:v>
                </c:pt>
                <c:pt idx="9550">
                  <c:v>98.316599999999994</c:v>
                </c:pt>
                <c:pt idx="9551">
                  <c:v>98.327399999999997</c:v>
                </c:pt>
                <c:pt idx="9552">
                  <c:v>98.344700000000003</c:v>
                </c:pt>
                <c:pt idx="9553">
                  <c:v>98.365300000000005</c:v>
                </c:pt>
                <c:pt idx="9554">
                  <c:v>98.387</c:v>
                </c:pt>
                <c:pt idx="9555">
                  <c:v>98.410600000000002</c:v>
                </c:pt>
                <c:pt idx="9556">
                  <c:v>98.435400000000001</c:v>
                </c:pt>
                <c:pt idx="9557">
                  <c:v>98.459699999999998</c:v>
                </c:pt>
                <c:pt idx="9558">
                  <c:v>98.484399999999994</c:v>
                </c:pt>
                <c:pt idx="9559">
                  <c:v>98.508300000000006</c:v>
                </c:pt>
                <c:pt idx="9560">
                  <c:v>98.529200000000003</c:v>
                </c:pt>
                <c:pt idx="9561">
                  <c:v>98.548400000000001</c:v>
                </c:pt>
                <c:pt idx="9562">
                  <c:v>98.559600000000003</c:v>
                </c:pt>
                <c:pt idx="9563">
                  <c:v>98.565100000000001</c:v>
                </c:pt>
                <c:pt idx="9564">
                  <c:v>98.673199999999994</c:v>
                </c:pt>
                <c:pt idx="9565">
                  <c:v>98.679699999999997</c:v>
                </c:pt>
                <c:pt idx="9566">
                  <c:v>98.679199999999994</c:v>
                </c:pt>
                <c:pt idx="9567">
                  <c:v>98.784800000000004</c:v>
                </c:pt>
                <c:pt idx="9568">
                  <c:v>98.8904</c:v>
                </c:pt>
                <c:pt idx="9569">
                  <c:v>98.889200000000002</c:v>
                </c:pt>
                <c:pt idx="9570">
                  <c:v>98.777299999999997</c:v>
                </c:pt>
                <c:pt idx="9571">
                  <c:v>98.773099999999999</c:v>
                </c:pt>
                <c:pt idx="9572">
                  <c:v>98.773399999999995</c:v>
                </c:pt>
                <c:pt idx="9573">
                  <c:v>98.774500000000003</c:v>
                </c:pt>
                <c:pt idx="9574">
                  <c:v>98.7791</c:v>
                </c:pt>
                <c:pt idx="9575">
                  <c:v>98.789900000000003</c:v>
                </c:pt>
                <c:pt idx="9576">
                  <c:v>98.701999999999998</c:v>
                </c:pt>
                <c:pt idx="9577">
                  <c:v>98.722499999999997</c:v>
                </c:pt>
                <c:pt idx="9578">
                  <c:v>98.756699999999995</c:v>
                </c:pt>
                <c:pt idx="9579">
                  <c:v>98.795500000000004</c:v>
                </c:pt>
                <c:pt idx="9580">
                  <c:v>98.835800000000006</c:v>
                </c:pt>
                <c:pt idx="9581">
                  <c:v>98.879800000000003</c:v>
                </c:pt>
                <c:pt idx="9582">
                  <c:v>98.922700000000006</c:v>
                </c:pt>
                <c:pt idx="9583">
                  <c:v>98.964200000000005</c:v>
                </c:pt>
                <c:pt idx="9584">
                  <c:v>99.002300000000005</c:v>
                </c:pt>
                <c:pt idx="9585">
                  <c:v>98.927199999999999</c:v>
                </c:pt>
                <c:pt idx="9586">
                  <c:v>98.944800000000001</c:v>
                </c:pt>
                <c:pt idx="9587">
                  <c:v>98.954800000000006</c:v>
                </c:pt>
                <c:pt idx="9588">
                  <c:v>98.959100000000007</c:v>
                </c:pt>
                <c:pt idx="9589">
                  <c:v>99.065799999999996</c:v>
                </c:pt>
                <c:pt idx="9590">
                  <c:v>99.071100000000001</c:v>
                </c:pt>
                <c:pt idx="9591">
                  <c:v>99.174800000000005</c:v>
                </c:pt>
                <c:pt idx="9592">
                  <c:v>99.164400000000001</c:v>
                </c:pt>
                <c:pt idx="9593">
                  <c:v>99.146600000000007</c:v>
                </c:pt>
                <c:pt idx="9594">
                  <c:v>99.125500000000002</c:v>
                </c:pt>
                <c:pt idx="9595">
                  <c:v>99.103800000000007</c:v>
                </c:pt>
                <c:pt idx="9596">
                  <c:v>99.082400000000007</c:v>
                </c:pt>
                <c:pt idx="9597">
                  <c:v>99.069400000000002</c:v>
                </c:pt>
                <c:pt idx="9598">
                  <c:v>98.955699999999993</c:v>
                </c:pt>
                <c:pt idx="9599">
                  <c:v>98.948599999999999</c:v>
                </c:pt>
                <c:pt idx="9600">
                  <c:v>98.9482</c:v>
                </c:pt>
                <c:pt idx="9601">
                  <c:v>98.9495</c:v>
                </c:pt>
                <c:pt idx="9602">
                  <c:v>98.956000000000003</c:v>
                </c:pt>
                <c:pt idx="9603">
                  <c:v>98.970100000000002</c:v>
                </c:pt>
                <c:pt idx="9604">
                  <c:v>98.883300000000006</c:v>
                </c:pt>
                <c:pt idx="9605">
                  <c:v>98.907799999999995</c:v>
                </c:pt>
                <c:pt idx="9606">
                  <c:v>99.05</c:v>
                </c:pt>
                <c:pt idx="9607">
                  <c:v>98.976299999999995</c:v>
                </c:pt>
                <c:pt idx="9608">
                  <c:v>99.005799999999994</c:v>
                </c:pt>
                <c:pt idx="9609">
                  <c:v>99.0364</c:v>
                </c:pt>
                <c:pt idx="9610">
                  <c:v>99.061499999999995</c:v>
                </c:pt>
                <c:pt idx="9611">
                  <c:v>99.073700000000002</c:v>
                </c:pt>
                <c:pt idx="9612">
                  <c:v>99.185100000000006</c:v>
                </c:pt>
                <c:pt idx="9613">
                  <c:v>99.1922</c:v>
                </c:pt>
                <c:pt idx="9614">
                  <c:v>99.191000000000003</c:v>
                </c:pt>
                <c:pt idx="9615">
                  <c:v>99.292000000000002</c:v>
                </c:pt>
                <c:pt idx="9616">
                  <c:v>99.281999999999996</c:v>
                </c:pt>
                <c:pt idx="9617">
                  <c:v>99.257499999999993</c:v>
                </c:pt>
                <c:pt idx="9618">
                  <c:v>99.227099999999993</c:v>
                </c:pt>
                <c:pt idx="9619">
                  <c:v>99.191800000000001</c:v>
                </c:pt>
                <c:pt idx="9620">
                  <c:v>99.157300000000006</c:v>
                </c:pt>
                <c:pt idx="9621">
                  <c:v>99.125600000000006</c:v>
                </c:pt>
                <c:pt idx="9622">
                  <c:v>99.204700000000003</c:v>
                </c:pt>
                <c:pt idx="9623">
                  <c:v>99.192999999999998</c:v>
                </c:pt>
                <c:pt idx="9624">
                  <c:v>99.186400000000006</c:v>
                </c:pt>
                <c:pt idx="9625">
                  <c:v>99.183800000000005</c:v>
                </c:pt>
                <c:pt idx="9626">
                  <c:v>99.184200000000004</c:v>
                </c:pt>
                <c:pt idx="9627">
                  <c:v>99.189099999999996</c:v>
                </c:pt>
                <c:pt idx="9628">
                  <c:v>99.202500000000001</c:v>
                </c:pt>
                <c:pt idx="9629">
                  <c:v>99.225300000000004</c:v>
                </c:pt>
                <c:pt idx="9630">
                  <c:v>99.253</c:v>
                </c:pt>
                <c:pt idx="9631">
                  <c:v>99.283299999999997</c:v>
                </c:pt>
                <c:pt idx="9632">
                  <c:v>99.312799999999996</c:v>
                </c:pt>
                <c:pt idx="9633">
                  <c:v>99.334599999999995</c:v>
                </c:pt>
                <c:pt idx="9634">
                  <c:v>99.344700000000003</c:v>
                </c:pt>
                <c:pt idx="9635">
                  <c:v>99.348699999999994</c:v>
                </c:pt>
                <c:pt idx="9636">
                  <c:v>99.349199999999996</c:v>
                </c:pt>
                <c:pt idx="9637">
                  <c:v>99.4572</c:v>
                </c:pt>
                <c:pt idx="9638">
                  <c:v>99.450199999999995</c:v>
                </c:pt>
                <c:pt idx="9639">
                  <c:v>99.544799999999995</c:v>
                </c:pt>
                <c:pt idx="9640">
                  <c:v>99.526799999999994</c:v>
                </c:pt>
                <c:pt idx="9641">
                  <c:v>99.506299999999996</c:v>
                </c:pt>
                <c:pt idx="9642">
                  <c:v>99.597999999999999</c:v>
                </c:pt>
                <c:pt idx="9643">
                  <c:v>99.485699999999994</c:v>
                </c:pt>
                <c:pt idx="9644">
                  <c:v>99.477900000000005</c:v>
                </c:pt>
                <c:pt idx="9645">
                  <c:v>99.586100000000002</c:v>
                </c:pt>
                <c:pt idx="9646">
                  <c:v>99.592100000000002</c:v>
                </c:pt>
                <c:pt idx="9647">
                  <c:v>99.600200000000001</c:v>
                </c:pt>
                <c:pt idx="9648">
                  <c:v>99.7303</c:v>
                </c:pt>
                <c:pt idx="9649">
                  <c:v>99.651600000000002</c:v>
                </c:pt>
                <c:pt idx="9650">
                  <c:v>99.684200000000004</c:v>
                </c:pt>
                <c:pt idx="9651">
                  <c:v>99.838300000000004</c:v>
                </c:pt>
                <c:pt idx="9652">
                  <c:v>99.887200000000007</c:v>
                </c:pt>
                <c:pt idx="9653">
                  <c:v>99.932000000000002</c:v>
                </c:pt>
                <c:pt idx="9654">
                  <c:v>99.973299999999995</c:v>
                </c:pt>
                <c:pt idx="9655">
                  <c:v>100.0055</c:v>
                </c:pt>
                <c:pt idx="9656">
                  <c:v>100.0215</c:v>
                </c:pt>
                <c:pt idx="9657">
                  <c:v>99.9178</c:v>
                </c:pt>
                <c:pt idx="9658">
                  <c:v>100.0254</c:v>
                </c:pt>
                <c:pt idx="9659">
                  <c:v>100.0283</c:v>
                </c:pt>
                <c:pt idx="9660">
                  <c:v>100.0184</c:v>
                </c:pt>
                <c:pt idx="9661">
                  <c:v>99.995099999999994</c:v>
                </c:pt>
                <c:pt idx="9662">
                  <c:v>99.957499999999996</c:v>
                </c:pt>
                <c:pt idx="9663">
                  <c:v>99.910499999999999</c:v>
                </c:pt>
                <c:pt idx="9664">
                  <c:v>99.968500000000006</c:v>
                </c:pt>
                <c:pt idx="9665">
                  <c:v>99.919600000000003</c:v>
                </c:pt>
                <c:pt idx="9666">
                  <c:v>99.869</c:v>
                </c:pt>
                <c:pt idx="9667">
                  <c:v>99.712800000000001</c:v>
                </c:pt>
                <c:pt idx="9668">
                  <c:v>99.6751</c:v>
                </c:pt>
                <c:pt idx="9669">
                  <c:v>99.657799999999995</c:v>
                </c:pt>
                <c:pt idx="9670">
                  <c:v>99.649699999999996</c:v>
                </c:pt>
                <c:pt idx="9671">
                  <c:v>99.646199999999993</c:v>
                </c:pt>
                <c:pt idx="9672">
                  <c:v>99.646000000000001</c:v>
                </c:pt>
                <c:pt idx="9673">
                  <c:v>99.537199999999999</c:v>
                </c:pt>
                <c:pt idx="9674">
                  <c:v>99.543199999999999</c:v>
                </c:pt>
                <c:pt idx="9675">
                  <c:v>99.448300000000003</c:v>
                </c:pt>
                <c:pt idx="9676">
                  <c:v>99.461399999999998</c:v>
                </c:pt>
                <c:pt idx="9677">
                  <c:v>99.479399999999998</c:v>
                </c:pt>
                <c:pt idx="9678">
                  <c:v>99.494799999999998</c:v>
                </c:pt>
                <c:pt idx="9679">
                  <c:v>99.5017</c:v>
                </c:pt>
                <c:pt idx="9680">
                  <c:v>99.5047</c:v>
                </c:pt>
                <c:pt idx="9681">
                  <c:v>99.286199999999994</c:v>
                </c:pt>
                <c:pt idx="9682">
                  <c:v>99.277299999999997</c:v>
                </c:pt>
                <c:pt idx="9683">
                  <c:v>99.266800000000003</c:v>
                </c:pt>
                <c:pt idx="9684">
                  <c:v>99.135000000000005</c:v>
                </c:pt>
                <c:pt idx="9685">
                  <c:v>99.099299999999999</c:v>
                </c:pt>
                <c:pt idx="9686">
                  <c:v>99.051100000000005</c:v>
                </c:pt>
                <c:pt idx="9687">
                  <c:v>98.997500000000002</c:v>
                </c:pt>
                <c:pt idx="9688">
                  <c:v>98.9358</c:v>
                </c:pt>
                <c:pt idx="9689">
                  <c:v>98.875500000000002</c:v>
                </c:pt>
                <c:pt idx="9690">
                  <c:v>98.817099999999996</c:v>
                </c:pt>
                <c:pt idx="9691">
                  <c:v>98.765299999999996</c:v>
                </c:pt>
                <c:pt idx="9692">
                  <c:v>98.716800000000006</c:v>
                </c:pt>
                <c:pt idx="9693">
                  <c:v>98.686099999999996</c:v>
                </c:pt>
                <c:pt idx="9694">
                  <c:v>98.561000000000007</c:v>
                </c:pt>
                <c:pt idx="9695">
                  <c:v>98.551100000000005</c:v>
                </c:pt>
                <c:pt idx="9696">
                  <c:v>98.655500000000004</c:v>
                </c:pt>
                <c:pt idx="9697">
                  <c:v>98.553200000000004</c:v>
                </c:pt>
                <c:pt idx="9698">
                  <c:v>98.55</c:v>
                </c:pt>
                <c:pt idx="9699">
                  <c:v>98.451700000000002</c:v>
                </c:pt>
                <c:pt idx="9700">
                  <c:v>98.571399999999997</c:v>
                </c:pt>
                <c:pt idx="9701">
                  <c:v>98.5929</c:v>
                </c:pt>
                <c:pt idx="9702">
                  <c:v>98.613399999999999</c:v>
                </c:pt>
                <c:pt idx="9703">
                  <c:v>98.634500000000003</c:v>
                </c:pt>
                <c:pt idx="9704">
                  <c:v>98.647400000000005</c:v>
                </c:pt>
                <c:pt idx="9705">
                  <c:v>98.546300000000002</c:v>
                </c:pt>
                <c:pt idx="9706">
                  <c:v>98.544600000000003</c:v>
                </c:pt>
                <c:pt idx="9707">
                  <c:v>98.544300000000007</c:v>
                </c:pt>
                <c:pt idx="9708">
                  <c:v>98.541499999999999</c:v>
                </c:pt>
                <c:pt idx="9709">
                  <c:v>98.639499999999998</c:v>
                </c:pt>
                <c:pt idx="9710">
                  <c:v>98.625100000000003</c:v>
                </c:pt>
                <c:pt idx="9711">
                  <c:v>98.706900000000005</c:v>
                </c:pt>
                <c:pt idx="9712">
                  <c:v>98.682400000000001</c:v>
                </c:pt>
                <c:pt idx="9713">
                  <c:v>98.652799999999999</c:v>
                </c:pt>
                <c:pt idx="9714">
                  <c:v>98.624399999999994</c:v>
                </c:pt>
                <c:pt idx="9715">
                  <c:v>98.705500000000001</c:v>
                </c:pt>
                <c:pt idx="9716">
                  <c:v>98.696299999999994</c:v>
                </c:pt>
                <c:pt idx="9717">
                  <c:v>98.908299999999997</c:v>
                </c:pt>
                <c:pt idx="9718">
                  <c:v>98.802099999999996</c:v>
                </c:pt>
                <c:pt idx="9719">
                  <c:v>98.797799999999995</c:v>
                </c:pt>
                <c:pt idx="9720">
                  <c:v>98.906899999999993</c:v>
                </c:pt>
                <c:pt idx="9721">
                  <c:v>98.916399999999996</c:v>
                </c:pt>
                <c:pt idx="9722">
                  <c:v>98.926299999999998</c:v>
                </c:pt>
                <c:pt idx="9723">
                  <c:v>99.047499999999999</c:v>
                </c:pt>
                <c:pt idx="9724">
                  <c:v>99.065399999999997</c:v>
                </c:pt>
                <c:pt idx="9725">
                  <c:v>99.079400000000007</c:v>
                </c:pt>
                <c:pt idx="9726">
                  <c:v>99.197000000000003</c:v>
                </c:pt>
                <c:pt idx="9727">
                  <c:v>99.202200000000005</c:v>
                </c:pt>
                <c:pt idx="9728">
                  <c:v>99.2029</c:v>
                </c:pt>
                <c:pt idx="9729">
                  <c:v>99.094300000000004</c:v>
                </c:pt>
                <c:pt idx="9730">
                  <c:v>99.084199999999996</c:v>
                </c:pt>
                <c:pt idx="9731">
                  <c:v>99.071899999999999</c:v>
                </c:pt>
                <c:pt idx="9732">
                  <c:v>99.157799999999995</c:v>
                </c:pt>
                <c:pt idx="9733">
                  <c:v>99.133799999999994</c:v>
                </c:pt>
                <c:pt idx="9734">
                  <c:v>99.0976</c:v>
                </c:pt>
                <c:pt idx="9735">
                  <c:v>99.1661</c:v>
                </c:pt>
                <c:pt idx="9736">
                  <c:v>99.13</c:v>
                </c:pt>
                <c:pt idx="9737">
                  <c:v>99.0899</c:v>
                </c:pt>
                <c:pt idx="9738">
                  <c:v>99.054199999999994</c:v>
                </c:pt>
                <c:pt idx="9739">
                  <c:v>99.020600000000002</c:v>
                </c:pt>
                <c:pt idx="9740">
                  <c:v>98.992599999999996</c:v>
                </c:pt>
                <c:pt idx="9741">
                  <c:v>98.972099999999998</c:v>
                </c:pt>
                <c:pt idx="9742">
                  <c:v>98.960999999999999</c:v>
                </c:pt>
                <c:pt idx="9743">
                  <c:v>98.955699999999993</c:v>
                </c:pt>
                <c:pt idx="9744">
                  <c:v>98.953400000000002</c:v>
                </c:pt>
                <c:pt idx="9745">
                  <c:v>98.952600000000004</c:v>
                </c:pt>
                <c:pt idx="9746">
                  <c:v>98.9529</c:v>
                </c:pt>
                <c:pt idx="9747">
                  <c:v>98.954899999999995</c:v>
                </c:pt>
                <c:pt idx="9748">
                  <c:v>98.959599999999995</c:v>
                </c:pt>
                <c:pt idx="9749">
                  <c:v>98.966200000000001</c:v>
                </c:pt>
                <c:pt idx="9750">
                  <c:v>98.973600000000005</c:v>
                </c:pt>
                <c:pt idx="9751">
                  <c:v>98.873400000000004</c:v>
                </c:pt>
                <c:pt idx="9752">
                  <c:v>98.873000000000005</c:v>
                </c:pt>
                <c:pt idx="9753">
                  <c:v>98.874899999999997</c:v>
                </c:pt>
                <c:pt idx="9754">
                  <c:v>98.875500000000002</c:v>
                </c:pt>
                <c:pt idx="9755">
                  <c:v>98.875100000000003</c:v>
                </c:pt>
                <c:pt idx="9756">
                  <c:v>98.872699999999995</c:v>
                </c:pt>
                <c:pt idx="9757">
                  <c:v>98.975800000000007</c:v>
                </c:pt>
                <c:pt idx="9758">
                  <c:v>98.9696</c:v>
                </c:pt>
                <c:pt idx="9759">
                  <c:v>98.956699999999998</c:v>
                </c:pt>
                <c:pt idx="9760">
                  <c:v>98.943399999999997</c:v>
                </c:pt>
                <c:pt idx="9761">
                  <c:v>98.929599999999994</c:v>
                </c:pt>
                <c:pt idx="9762">
                  <c:v>98.917299999999997</c:v>
                </c:pt>
                <c:pt idx="9763">
                  <c:v>98.911000000000001</c:v>
                </c:pt>
                <c:pt idx="9764">
                  <c:v>98.908000000000001</c:v>
                </c:pt>
                <c:pt idx="9765">
                  <c:v>98.906800000000004</c:v>
                </c:pt>
                <c:pt idx="9766">
                  <c:v>98.906999999999996</c:v>
                </c:pt>
                <c:pt idx="9767">
                  <c:v>98.908199999999994</c:v>
                </c:pt>
                <c:pt idx="9768">
                  <c:v>98.912599999999998</c:v>
                </c:pt>
                <c:pt idx="9769">
                  <c:v>98.921000000000006</c:v>
                </c:pt>
                <c:pt idx="9770">
                  <c:v>98.933099999999996</c:v>
                </c:pt>
                <c:pt idx="9771">
                  <c:v>98.948700000000002</c:v>
                </c:pt>
                <c:pt idx="9772">
                  <c:v>98.966800000000006</c:v>
                </c:pt>
                <c:pt idx="9773">
                  <c:v>98.985900000000001</c:v>
                </c:pt>
                <c:pt idx="9774">
                  <c:v>99.113900000000001</c:v>
                </c:pt>
                <c:pt idx="9775">
                  <c:v>99.141000000000005</c:v>
                </c:pt>
                <c:pt idx="9776">
                  <c:v>99.161199999999994</c:v>
                </c:pt>
                <c:pt idx="9777">
                  <c:v>99.291300000000007</c:v>
                </c:pt>
                <c:pt idx="9778">
                  <c:v>99.3108</c:v>
                </c:pt>
                <c:pt idx="9779">
                  <c:v>99.321700000000007</c:v>
                </c:pt>
                <c:pt idx="9780">
                  <c:v>99.437799999999996</c:v>
                </c:pt>
                <c:pt idx="9781">
                  <c:v>99.552499999999995</c:v>
                </c:pt>
                <c:pt idx="9782">
                  <c:v>99.556200000000004</c:v>
                </c:pt>
                <c:pt idx="9783">
                  <c:v>99.772300000000001</c:v>
                </c:pt>
                <c:pt idx="9784">
                  <c:v>99.778999999999996</c:v>
                </c:pt>
                <c:pt idx="9785">
                  <c:v>99.770700000000005</c:v>
                </c:pt>
                <c:pt idx="9786">
                  <c:v>99.76</c:v>
                </c:pt>
                <c:pt idx="9787">
                  <c:v>99.857799999999997</c:v>
                </c:pt>
                <c:pt idx="9788">
                  <c:v>99.850399999999993</c:v>
                </c:pt>
                <c:pt idx="9789">
                  <c:v>99.732900000000001</c:v>
                </c:pt>
                <c:pt idx="9790">
                  <c:v>99.726799999999997</c:v>
                </c:pt>
                <c:pt idx="9791">
                  <c:v>99.725899999999996</c:v>
                </c:pt>
                <c:pt idx="9792">
                  <c:v>99.726399999999998</c:v>
                </c:pt>
                <c:pt idx="9793">
                  <c:v>99.729399999999998</c:v>
                </c:pt>
                <c:pt idx="9794">
                  <c:v>99.738</c:v>
                </c:pt>
                <c:pt idx="9795">
                  <c:v>99.753100000000003</c:v>
                </c:pt>
                <c:pt idx="9796">
                  <c:v>99.772900000000007</c:v>
                </c:pt>
                <c:pt idx="9797">
                  <c:v>99.798000000000002</c:v>
                </c:pt>
                <c:pt idx="9798">
                  <c:v>99.713800000000006</c:v>
                </c:pt>
                <c:pt idx="9799">
                  <c:v>99.625799999999998</c:v>
                </c:pt>
                <c:pt idx="9800">
                  <c:v>99.646000000000001</c:v>
                </c:pt>
                <c:pt idx="9801">
                  <c:v>99.559200000000004</c:v>
                </c:pt>
                <c:pt idx="9802">
                  <c:v>99.567899999999995</c:v>
                </c:pt>
                <c:pt idx="9803">
                  <c:v>99.574200000000005</c:v>
                </c:pt>
                <c:pt idx="9804">
                  <c:v>99.577200000000005</c:v>
                </c:pt>
                <c:pt idx="9805">
                  <c:v>99.578000000000003</c:v>
                </c:pt>
                <c:pt idx="9806">
                  <c:v>99.577500000000001</c:v>
                </c:pt>
                <c:pt idx="9807">
                  <c:v>99.683700000000002</c:v>
                </c:pt>
                <c:pt idx="9808">
                  <c:v>99.681200000000004</c:v>
                </c:pt>
                <c:pt idx="9809">
                  <c:v>99.672300000000007</c:v>
                </c:pt>
                <c:pt idx="9810">
                  <c:v>99.553700000000006</c:v>
                </c:pt>
                <c:pt idx="9811">
                  <c:v>99.430999999999997</c:v>
                </c:pt>
                <c:pt idx="9812">
                  <c:v>99.4221</c:v>
                </c:pt>
                <c:pt idx="9813">
                  <c:v>99.420400000000001</c:v>
                </c:pt>
                <c:pt idx="9814">
                  <c:v>99.420299999999997</c:v>
                </c:pt>
                <c:pt idx="9815">
                  <c:v>99.421400000000006</c:v>
                </c:pt>
                <c:pt idx="9816">
                  <c:v>99.536299999999997</c:v>
                </c:pt>
                <c:pt idx="9817">
                  <c:v>99.550700000000006</c:v>
                </c:pt>
                <c:pt idx="9818">
                  <c:v>99.567899999999995</c:v>
                </c:pt>
                <c:pt idx="9819">
                  <c:v>99.589799999999997</c:v>
                </c:pt>
                <c:pt idx="9820">
                  <c:v>99.723699999999994</c:v>
                </c:pt>
                <c:pt idx="9821">
                  <c:v>99.753399999999999</c:v>
                </c:pt>
                <c:pt idx="9822">
                  <c:v>99.665700000000001</c:v>
                </c:pt>
                <c:pt idx="9823">
                  <c:v>99.683300000000003</c:v>
                </c:pt>
                <c:pt idx="9824">
                  <c:v>99.692899999999995</c:v>
                </c:pt>
                <c:pt idx="9825">
                  <c:v>99.697299999999998</c:v>
                </c:pt>
                <c:pt idx="9826">
                  <c:v>99.809799999999996</c:v>
                </c:pt>
                <c:pt idx="9827">
                  <c:v>99.812299999999993</c:v>
                </c:pt>
                <c:pt idx="9828">
                  <c:v>99.808700000000002</c:v>
                </c:pt>
                <c:pt idx="9829">
                  <c:v>99.799499999999995</c:v>
                </c:pt>
                <c:pt idx="9830">
                  <c:v>99.783600000000007</c:v>
                </c:pt>
                <c:pt idx="9831">
                  <c:v>99.874200000000002</c:v>
                </c:pt>
                <c:pt idx="9832">
                  <c:v>99.743099999999998</c:v>
                </c:pt>
                <c:pt idx="9833">
                  <c:v>99.715500000000006</c:v>
                </c:pt>
                <c:pt idx="9834">
                  <c:v>99.693399999999997</c:v>
                </c:pt>
                <c:pt idx="9835">
                  <c:v>99.563400000000001</c:v>
                </c:pt>
                <c:pt idx="9836">
                  <c:v>99.543599999999998</c:v>
                </c:pt>
                <c:pt idx="9837">
                  <c:v>99.317899999999995</c:v>
                </c:pt>
                <c:pt idx="9838">
                  <c:v>99.198499999999996</c:v>
                </c:pt>
                <c:pt idx="9839">
                  <c:v>99.191299999999998</c:v>
                </c:pt>
                <c:pt idx="9840">
                  <c:v>99.081500000000005</c:v>
                </c:pt>
                <c:pt idx="9841">
                  <c:v>98.971000000000004</c:v>
                </c:pt>
                <c:pt idx="9842">
                  <c:v>98.972300000000004</c:v>
                </c:pt>
                <c:pt idx="9843">
                  <c:v>98.875500000000002</c:v>
                </c:pt>
                <c:pt idx="9844">
                  <c:v>98.882199999999997</c:v>
                </c:pt>
                <c:pt idx="9845">
                  <c:v>98.898499999999999</c:v>
                </c:pt>
                <c:pt idx="9846">
                  <c:v>98.807400000000001</c:v>
                </c:pt>
                <c:pt idx="9847">
                  <c:v>98.821700000000007</c:v>
                </c:pt>
                <c:pt idx="9848">
                  <c:v>98.837900000000005</c:v>
                </c:pt>
                <c:pt idx="9849">
                  <c:v>98.746799999999993</c:v>
                </c:pt>
                <c:pt idx="9850">
                  <c:v>98.642600000000002</c:v>
                </c:pt>
                <c:pt idx="9851">
                  <c:v>98.643199999999993</c:v>
                </c:pt>
                <c:pt idx="9852">
                  <c:v>98.751599999999996</c:v>
                </c:pt>
                <c:pt idx="9853">
                  <c:v>98.758399999999995</c:v>
                </c:pt>
                <c:pt idx="9854">
                  <c:v>98.758899999999997</c:v>
                </c:pt>
                <c:pt idx="9855">
                  <c:v>98.759100000000004</c:v>
                </c:pt>
                <c:pt idx="9856">
                  <c:v>98.759200000000007</c:v>
                </c:pt>
                <c:pt idx="9857">
                  <c:v>98.759299999999996</c:v>
                </c:pt>
                <c:pt idx="9858">
                  <c:v>98.759399999999999</c:v>
                </c:pt>
                <c:pt idx="9859">
                  <c:v>98.651700000000005</c:v>
                </c:pt>
                <c:pt idx="9860">
                  <c:v>98.650199999999998</c:v>
                </c:pt>
                <c:pt idx="9861">
                  <c:v>98.654300000000006</c:v>
                </c:pt>
                <c:pt idx="9862">
                  <c:v>98.662700000000001</c:v>
                </c:pt>
                <c:pt idx="9863">
                  <c:v>98.677499999999995</c:v>
                </c:pt>
                <c:pt idx="9864">
                  <c:v>98.698400000000007</c:v>
                </c:pt>
                <c:pt idx="9865">
                  <c:v>98.725999999999999</c:v>
                </c:pt>
                <c:pt idx="9866">
                  <c:v>98.758899999999997</c:v>
                </c:pt>
                <c:pt idx="9867">
                  <c:v>98.793999999999997</c:v>
                </c:pt>
                <c:pt idx="9868">
                  <c:v>98.831100000000006</c:v>
                </c:pt>
                <c:pt idx="9869">
                  <c:v>98.864900000000006</c:v>
                </c:pt>
                <c:pt idx="9870">
                  <c:v>99.001800000000003</c:v>
                </c:pt>
                <c:pt idx="9871">
                  <c:v>99.021199999999993</c:v>
                </c:pt>
                <c:pt idx="9872">
                  <c:v>99.027100000000004</c:v>
                </c:pt>
                <c:pt idx="9873">
                  <c:v>99.028599999999997</c:v>
                </c:pt>
                <c:pt idx="9874">
                  <c:v>99.026700000000005</c:v>
                </c:pt>
                <c:pt idx="9875">
                  <c:v>99.016499999999994</c:v>
                </c:pt>
                <c:pt idx="9876">
                  <c:v>99.100800000000007</c:v>
                </c:pt>
                <c:pt idx="9877">
                  <c:v>99.068899999999999</c:v>
                </c:pt>
                <c:pt idx="9878">
                  <c:v>99.022199999999998</c:v>
                </c:pt>
                <c:pt idx="9879">
                  <c:v>99.081800000000001</c:v>
                </c:pt>
                <c:pt idx="9880">
                  <c:v>99.039000000000001</c:v>
                </c:pt>
                <c:pt idx="9881">
                  <c:v>98.994799999999998</c:v>
                </c:pt>
                <c:pt idx="9882">
                  <c:v>98.968000000000004</c:v>
                </c:pt>
                <c:pt idx="9883">
                  <c:v>98.955299999999994</c:v>
                </c:pt>
                <c:pt idx="9884">
                  <c:v>98.950100000000006</c:v>
                </c:pt>
                <c:pt idx="9885">
                  <c:v>98.948700000000002</c:v>
                </c:pt>
                <c:pt idx="9886">
                  <c:v>98.843599999999995</c:v>
                </c:pt>
                <c:pt idx="9887">
                  <c:v>98.846400000000003</c:v>
                </c:pt>
                <c:pt idx="9888">
                  <c:v>98.864599999999996</c:v>
                </c:pt>
                <c:pt idx="9889">
                  <c:v>98.890900000000002</c:v>
                </c:pt>
                <c:pt idx="9890">
                  <c:v>98.923699999999997</c:v>
                </c:pt>
                <c:pt idx="9891">
                  <c:v>98.958799999999997</c:v>
                </c:pt>
                <c:pt idx="9892">
                  <c:v>98.992800000000003</c:v>
                </c:pt>
                <c:pt idx="9893">
                  <c:v>99.023300000000006</c:v>
                </c:pt>
                <c:pt idx="9894">
                  <c:v>99.038399999999996</c:v>
                </c:pt>
                <c:pt idx="9895">
                  <c:v>99.044300000000007</c:v>
                </c:pt>
                <c:pt idx="9896">
                  <c:v>99.045599999999993</c:v>
                </c:pt>
                <c:pt idx="9897">
                  <c:v>99.042699999999996</c:v>
                </c:pt>
                <c:pt idx="9898">
                  <c:v>99.136300000000006</c:v>
                </c:pt>
                <c:pt idx="9899">
                  <c:v>99.111500000000007</c:v>
                </c:pt>
                <c:pt idx="9900">
                  <c:v>99.068399999999997</c:v>
                </c:pt>
                <c:pt idx="9901">
                  <c:v>99.237099999999998</c:v>
                </c:pt>
                <c:pt idx="9902">
                  <c:v>99.191599999999994</c:v>
                </c:pt>
                <c:pt idx="9903">
                  <c:v>99.358900000000006</c:v>
                </c:pt>
                <c:pt idx="9904">
                  <c:v>99.449200000000005</c:v>
                </c:pt>
                <c:pt idx="9905">
                  <c:v>99.441000000000003</c:v>
                </c:pt>
                <c:pt idx="9906">
                  <c:v>99.544700000000006</c:v>
                </c:pt>
                <c:pt idx="9907">
                  <c:v>99.661500000000004</c:v>
                </c:pt>
                <c:pt idx="9908">
                  <c:v>99.671199999999999</c:v>
                </c:pt>
                <c:pt idx="9909">
                  <c:v>99.578599999999994</c:v>
                </c:pt>
                <c:pt idx="9910">
                  <c:v>99.596199999999996</c:v>
                </c:pt>
                <c:pt idx="9911">
                  <c:v>99.6203</c:v>
                </c:pt>
                <c:pt idx="9912">
                  <c:v>99.525800000000004</c:v>
                </c:pt>
                <c:pt idx="9913">
                  <c:v>99.527199999999993</c:v>
                </c:pt>
                <c:pt idx="9914">
                  <c:v>99.527199999999993</c:v>
                </c:pt>
                <c:pt idx="9915">
                  <c:v>99.415300000000002</c:v>
                </c:pt>
                <c:pt idx="9916">
                  <c:v>99.390199999999993</c:v>
                </c:pt>
                <c:pt idx="9917">
                  <c:v>99.3506</c:v>
                </c:pt>
                <c:pt idx="9918">
                  <c:v>99.29</c:v>
                </c:pt>
                <c:pt idx="9919">
                  <c:v>99.106800000000007</c:v>
                </c:pt>
                <c:pt idx="9920">
                  <c:v>99.023399999999995</c:v>
                </c:pt>
                <c:pt idx="9921">
                  <c:v>98.945599999999999</c:v>
                </c:pt>
                <c:pt idx="9922">
                  <c:v>98.875699999999995</c:v>
                </c:pt>
                <c:pt idx="9923">
                  <c:v>98.815600000000003</c:v>
                </c:pt>
                <c:pt idx="9924">
                  <c:v>98.780799999999999</c:v>
                </c:pt>
                <c:pt idx="9925">
                  <c:v>98.767399999999995</c:v>
                </c:pt>
                <c:pt idx="9926">
                  <c:v>98.763199999999998</c:v>
                </c:pt>
                <c:pt idx="9927">
                  <c:v>98.872600000000006</c:v>
                </c:pt>
                <c:pt idx="9928">
                  <c:v>98.883099999999999</c:v>
                </c:pt>
                <c:pt idx="9929">
                  <c:v>98.899799999999999</c:v>
                </c:pt>
                <c:pt idx="9930">
                  <c:v>99.039000000000001</c:v>
                </c:pt>
                <c:pt idx="9931">
                  <c:v>98.969899999999996</c:v>
                </c:pt>
                <c:pt idx="9932">
                  <c:v>99.007300000000001</c:v>
                </c:pt>
                <c:pt idx="9933">
                  <c:v>99.051000000000002</c:v>
                </c:pt>
                <c:pt idx="9934">
                  <c:v>99.089799999999997</c:v>
                </c:pt>
                <c:pt idx="9935">
                  <c:v>99.125600000000006</c:v>
                </c:pt>
                <c:pt idx="9936">
                  <c:v>99.145399999999995</c:v>
                </c:pt>
                <c:pt idx="9937">
                  <c:v>99.047399999999996</c:v>
                </c:pt>
                <c:pt idx="9938">
                  <c:v>99.046999999999997</c:v>
                </c:pt>
                <c:pt idx="9939">
                  <c:v>99.048500000000004</c:v>
                </c:pt>
                <c:pt idx="9940">
                  <c:v>99.047799999999995</c:v>
                </c:pt>
                <c:pt idx="9941">
                  <c:v>99.043499999999995</c:v>
                </c:pt>
                <c:pt idx="9942">
                  <c:v>99.037400000000005</c:v>
                </c:pt>
                <c:pt idx="9943">
                  <c:v>99.030900000000003</c:v>
                </c:pt>
                <c:pt idx="9944">
                  <c:v>99.028700000000001</c:v>
                </c:pt>
                <c:pt idx="9945">
                  <c:v>99.028499999999994</c:v>
                </c:pt>
                <c:pt idx="9946">
                  <c:v>99.029600000000002</c:v>
                </c:pt>
                <c:pt idx="9947">
                  <c:v>99.033299999999997</c:v>
                </c:pt>
                <c:pt idx="9948">
                  <c:v>99.153800000000004</c:v>
                </c:pt>
                <c:pt idx="9949">
                  <c:v>99.2834</c:v>
                </c:pt>
                <c:pt idx="9950">
                  <c:v>99.311700000000002</c:v>
                </c:pt>
                <c:pt idx="9951">
                  <c:v>99.344200000000001</c:v>
                </c:pt>
                <c:pt idx="9952">
                  <c:v>99.487499999999997</c:v>
                </c:pt>
                <c:pt idx="9953">
                  <c:v>99.535899999999998</c:v>
                </c:pt>
                <c:pt idx="9954">
                  <c:v>99.577600000000004</c:v>
                </c:pt>
                <c:pt idx="9955">
                  <c:v>99.618600000000001</c:v>
                </c:pt>
                <c:pt idx="9956">
                  <c:v>99.6601</c:v>
                </c:pt>
                <c:pt idx="9957">
                  <c:v>99.697699999999998</c:v>
                </c:pt>
                <c:pt idx="9958">
                  <c:v>99.732699999999994</c:v>
                </c:pt>
                <c:pt idx="9959">
                  <c:v>99.763199999999998</c:v>
                </c:pt>
                <c:pt idx="9960">
                  <c:v>99.780600000000007</c:v>
                </c:pt>
                <c:pt idx="9961">
                  <c:v>99.900400000000005</c:v>
                </c:pt>
                <c:pt idx="9962">
                  <c:v>99.9071</c:v>
                </c:pt>
                <c:pt idx="9963">
                  <c:v>100.0168</c:v>
                </c:pt>
                <c:pt idx="9964">
                  <c:v>100.02070000000001</c:v>
                </c:pt>
                <c:pt idx="9965">
                  <c:v>100.0133</c:v>
                </c:pt>
                <c:pt idx="9966">
                  <c:v>99.995999999999995</c:v>
                </c:pt>
                <c:pt idx="9967">
                  <c:v>99.854500000000002</c:v>
                </c:pt>
                <c:pt idx="9968">
                  <c:v>99.815799999999996</c:v>
                </c:pt>
                <c:pt idx="9969">
                  <c:v>99.661100000000005</c:v>
                </c:pt>
                <c:pt idx="9970">
                  <c:v>99.606399999999994</c:v>
                </c:pt>
                <c:pt idx="9971">
                  <c:v>99.558099999999996</c:v>
                </c:pt>
                <c:pt idx="9972">
                  <c:v>99.401600000000002</c:v>
                </c:pt>
                <c:pt idx="9973">
                  <c:v>99.355900000000005</c:v>
                </c:pt>
                <c:pt idx="9974">
                  <c:v>99.327699999999993</c:v>
                </c:pt>
                <c:pt idx="9975">
                  <c:v>99.313199999999995</c:v>
                </c:pt>
                <c:pt idx="9976">
                  <c:v>99.306399999999996</c:v>
                </c:pt>
                <c:pt idx="9977">
                  <c:v>99.303600000000003</c:v>
                </c:pt>
                <c:pt idx="9978">
                  <c:v>99.192400000000006</c:v>
                </c:pt>
                <c:pt idx="9979">
                  <c:v>99.192800000000005</c:v>
                </c:pt>
                <c:pt idx="9980">
                  <c:v>99.201599999999999</c:v>
                </c:pt>
                <c:pt idx="9981">
                  <c:v>99.216700000000003</c:v>
                </c:pt>
                <c:pt idx="9982">
                  <c:v>99.238699999999994</c:v>
                </c:pt>
                <c:pt idx="9983">
                  <c:v>99.263499999999993</c:v>
                </c:pt>
                <c:pt idx="9984">
                  <c:v>99.292199999999994</c:v>
                </c:pt>
                <c:pt idx="9985">
                  <c:v>99.429699999999997</c:v>
                </c:pt>
                <c:pt idx="9986">
                  <c:v>99.463499999999996</c:v>
                </c:pt>
                <c:pt idx="9987">
                  <c:v>99.492599999999996</c:v>
                </c:pt>
                <c:pt idx="9988">
                  <c:v>99.625500000000002</c:v>
                </c:pt>
                <c:pt idx="9989">
                  <c:v>99.655900000000003</c:v>
                </c:pt>
                <c:pt idx="9990">
                  <c:v>99.569800000000001</c:v>
                </c:pt>
                <c:pt idx="9991">
                  <c:v>99.577699999999993</c:v>
                </c:pt>
                <c:pt idx="9992">
                  <c:v>99.584400000000002</c:v>
                </c:pt>
                <c:pt idx="9993">
                  <c:v>99.587199999999996</c:v>
                </c:pt>
                <c:pt idx="9994">
                  <c:v>99.478099999999998</c:v>
                </c:pt>
                <c:pt idx="9995">
                  <c:v>99.473100000000002</c:v>
                </c:pt>
                <c:pt idx="9996">
                  <c:v>99.467399999999998</c:v>
                </c:pt>
                <c:pt idx="9997">
                  <c:v>99.564599999999999</c:v>
                </c:pt>
                <c:pt idx="9998">
                  <c:v>99.550799999999995</c:v>
                </c:pt>
                <c:pt idx="9999">
                  <c:v>99.530199999999994</c:v>
                </c:pt>
                <c:pt idx="10000">
                  <c:v>99.508700000000005</c:v>
                </c:pt>
                <c:pt idx="10001">
                  <c:v>99.488299999999995</c:v>
                </c:pt>
                <c:pt idx="10002">
                  <c:v>99.368099999999998</c:v>
                </c:pt>
                <c:pt idx="10003">
                  <c:v>99.359800000000007</c:v>
                </c:pt>
                <c:pt idx="10004">
                  <c:v>99.358599999999996</c:v>
                </c:pt>
                <c:pt idx="10005">
                  <c:v>99.359800000000007</c:v>
                </c:pt>
                <c:pt idx="10006">
                  <c:v>99.366500000000002</c:v>
                </c:pt>
                <c:pt idx="10007">
                  <c:v>99.385000000000005</c:v>
                </c:pt>
                <c:pt idx="10008">
                  <c:v>99.527600000000007</c:v>
                </c:pt>
                <c:pt idx="10009">
                  <c:v>99.681700000000006</c:v>
                </c:pt>
                <c:pt idx="10010">
                  <c:v>99.735900000000001</c:v>
                </c:pt>
                <c:pt idx="10011">
                  <c:v>99.9054</c:v>
                </c:pt>
                <c:pt idx="10012">
                  <c:v>99.969399999999993</c:v>
                </c:pt>
                <c:pt idx="10013">
                  <c:v>100.0334</c:v>
                </c:pt>
                <c:pt idx="10014">
                  <c:v>99.984800000000007</c:v>
                </c:pt>
                <c:pt idx="10015">
                  <c:v>100.0393</c:v>
                </c:pt>
                <c:pt idx="10016">
                  <c:v>100.09350000000001</c:v>
                </c:pt>
                <c:pt idx="10017">
                  <c:v>100.0318</c:v>
                </c:pt>
                <c:pt idx="10018">
                  <c:v>100.072</c:v>
                </c:pt>
                <c:pt idx="10019">
                  <c:v>100.1127</c:v>
                </c:pt>
                <c:pt idx="10020">
                  <c:v>100.03919999999999</c:v>
                </c:pt>
                <c:pt idx="10021">
                  <c:v>99.958200000000005</c:v>
                </c:pt>
                <c:pt idx="10022">
                  <c:v>99.989599999999996</c:v>
                </c:pt>
                <c:pt idx="10023">
                  <c:v>99.914400000000001</c:v>
                </c:pt>
                <c:pt idx="10024">
                  <c:v>99.835400000000007</c:v>
                </c:pt>
                <c:pt idx="10025">
                  <c:v>99.862899999999996</c:v>
                </c:pt>
                <c:pt idx="10026">
                  <c:v>99.785700000000006</c:v>
                </c:pt>
                <c:pt idx="10027">
                  <c:v>99.811499999999995</c:v>
                </c:pt>
                <c:pt idx="10028">
                  <c:v>99.8386</c:v>
                </c:pt>
                <c:pt idx="10029">
                  <c:v>99.751400000000004</c:v>
                </c:pt>
                <c:pt idx="10030">
                  <c:v>99.766800000000003</c:v>
                </c:pt>
                <c:pt idx="10031">
                  <c:v>99.777799999999999</c:v>
                </c:pt>
                <c:pt idx="10032">
                  <c:v>99.783900000000003</c:v>
                </c:pt>
                <c:pt idx="10033">
                  <c:v>99.678600000000003</c:v>
                </c:pt>
                <c:pt idx="10034">
                  <c:v>99.674599999999998</c:v>
                </c:pt>
                <c:pt idx="10035">
                  <c:v>99.563500000000005</c:v>
                </c:pt>
                <c:pt idx="10036">
                  <c:v>99.560100000000006</c:v>
                </c:pt>
                <c:pt idx="10037">
                  <c:v>99.554599999999994</c:v>
                </c:pt>
                <c:pt idx="10038">
                  <c:v>99.543000000000006</c:v>
                </c:pt>
                <c:pt idx="10039">
                  <c:v>99.412800000000004</c:v>
                </c:pt>
                <c:pt idx="10040">
                  <c:v>99.380600000000001</c:v>
                </c:pt>
                <c:pt idx="10041">
                  <c:v>99.341700000000003</c:v>
                </c:pt>
                <c:pt idx="10042">
                  <c:v>99.291799999999995</c:v>
                </c:pt>
                <c:pt idx="10043">
                  <c:v>99.233599999999996</c:v>
                </c:pt>
                <c:pt idx="10044">
                  <c:v>99.168499999999995</c:v>
                </c:pt>
                <c:pt idx="10045">
                  <c:v>99.208299999999994</c:v>
                </c:pt>
                <c:pt idx="10046">
                  <c:v>99.143799999999999</c:v>
                </c:pt>
                <c:pt idx="10047">
                  <c:v>99.080100000000002</c:v>
                </c:pt>
                <c:pt idx="10048">
                  <c:v>99.021299999999997</c:v>
                </c:pt>
                <c:pt idx="10049">
                  <c:v>98.973299999999995</c:v>
                </c:pt>
                <c:pt idx="10050">
                  <c:v>99.056799999999996</c:v>
                </c:pt>
                <c:pt idx="10051">
                  <c:v>99.049199999999999</c:v>
                </c:pt>
                <c:pt idx="10052">
                  <c:v>99.044600000000003</c:v>
                </c:pt>
                <c:pt idx="10053">
                  <c:v>99.043899999999994</c:v>
                </c:pt>
                <c:pt idx="10054">
                  <c:v>99.046800000000005</c:v>
                </c:pt>
                <c:pt idx="10055">
                  <c:v>99.057900000000004</c:v>
                </c:pt>
                <c:pt idx="10056">
                  <c:v>99.077799999999996</c:v>
                </c:pt>
                <c:pt idx="10057">
                  <c:v>99.104900000000001</c:v>
                </c:pt>
                <c:pt idx="10058">
                  <c:v>99.133399999999995</c:v>
                </c:pt>
                <c:pt idx="10059">
                  <c:v>99.272800000000004</c:v>
                </c:pt>
                <c:pt idx="10060">
                  <c:v>99.29</c:v>
                </c:pt>
                <c:pt idx="10061">
                  <c:v>99.2958</c:v>
                </c:pt>
                <c:pt idx="10062">
                  <c:v>99.407200000000003</c:v>
                </c:pt>
                <c:pt idx="10063">
                  <c:v>99.405000000000001</c:v>
                </c:pt>
                <c:pt idx="10064">
                  <c:v>99.386300000000006</c:v>
                </c:pt>
                <c:pt idx="10065">
                  <c:v>99.457899999999995</c:v>
                </c:pt>
                <c:pt idx="10066">
                  <c:v>99.515199999999993</c:v>
                </c:pt>
                <c:pt idx="10067">
                  <c:v>99.454700000000003</c:v>
                </c:pt>
                <c:pt idx="10068">
                  <c:v>99.828400000000002</c:v>
                </c:pt>
                <c:pt idx="10069">
                  <c:v>100.0133</c:v>
                </c:pt>
                <c:pt idx="10070">
                  <c:v>99.987899999999996</c:v>
                </c:pt>
                <c:pt idx="10071">
                  <c:v>100.30970000000001</c:v>
                </c:pt>
                <c:pt idx="10072">
                  <c:v>100.431</c:v>
                </c:pt>
                <c:pt idx="10073">
                  <c:v>100.4359</c:v>
                </c:pt>
                <c:pt idx="10074">
                  <c:v>100.6746</c:v>
                </c:pt>
                <c:pt idx="10075">
                  <c:v>100.82769999999999</c:v>
                </c:pt>
                <c:pt idx="10076">
                  <c:v>100.8805</c:v>
                </c:pt>
                <c:pt idx="10077">
                  <c:v>100.9385</c:v>
                </c:pt>
                <c:pt idx="10078">
                  <c:v>101.0009</c:v>
                </c:pt>
                <c:pt idx="10079">
                  <c:v>101.0592</c:v>
                </c:pt>
                <c:pt idx="10080">
                  <c:v>100.8905</c:v>
                </c:pt>
                <c:pt idx="10081">
                  <c:v>100.9271</c:v>
                </c:pt>
                <c:pt idx="10082">
                  <c:v>100.9629</c:v>
                </c:pt>
                <c:pt idx="10083">
                  <c:v>100.8815</c:v>
                </c:pt>
                <c:pt idx="10084">
                  <c:v>100.7988</c:v>
                </c:pt>
                <c:pt idx="10085">
                  <c:v>100.8343</c:v>
                </c:pt>
                <c:pt idx="10086">
                  <c:v>100.661</c:v>
                </c:pt>
                <c:pt idx="10087">
                  <c:v>100.7118</c:v>
                </c:pt>
                <c:pt idx="10088">
                  <c:v>100.7794</c:v>
                </c:pt>
                <c:pt idx="10089">
                  <c:v>100.6267</c:v>
                </c:pt>
                <c:pt idx="10090">
                  <c:v>100.57429999999999</c:v>
                </c:pt>
                <c:pt idx="10091">
                  <c:v>100.6254</c:v>
                </c:pt>
                <c:pt idx="10092">
                  <c:v>100.55370000000001</c:v>
                </c:pt>
                <c:pt idx="10093">
                  <c:v>100.5669</c:v>
                </c:pt>
                <c:pt idx="10094">
                  <c:v>100.57089999999999</c:v>
                </c:pt>
                <c:pt idx="10095">
                  <c:v>100.3522</c:v>
                </c:pt>
                <c:pt idx="10096">
                  <c:v>100.33710000000001</c:v>
                </c:pt>
                <c:pt idx="10097">
                  <c:v>100.3272</c:v>
                </c:pt>
                <c:pt idx="10098">
                  <c:v>100.1982</c:v>
                </c:pt>
                <c:pt idx="10099">
                  <c:v>100.1682</c:v>
                </c:pt>
                <c:pt idx="10100">
                  <c:v>100.13500000000001</c:v>
                </c:pt>
                <c:pt idx="10101">
                  <c:v>99.988699999999994</c:v>
                </c:pt>
                <c:pt idx="10102">
                  <c:v>99.9465</c:v>
                </c:pt>
                <c:pt idx="10103">
                  <c:v>99.912000000000006</c:v>
                </c:pt>
                <c:pt idx="10104">
                  <c:v>99.880600000000001</c:v>
                </c:pt>
                <c:pt idx="10105">
                  <c:v>99.857100000000003</c:v>
                </c:pt>
                <c:pt idx="10106">
                  <c:v>99.844499999999996</c:v>
                </c:pt>
                <c:pt idx="10107">
                  <c:v>99.837299999999999</c:v>
                </c:pt>
                <c:pt idx="10108">
                  <c:v>99.832700000000003</c:v>
                </c:pt>
                <c:pt idx="10109">
                  <c:v>99.829800000000006</c:v>
                </c:pt>
                <c:pt idx="10110">
                  <c:v>99.828800000000001</c:v>
                </c:pt>
                <c:pt idx="10111">
                  <c:v>99.8322</c:v>
                </c:pt>
                <c:pt idx="10112">
                  <c:v>99.837400000000002</c:v>
                </c:pt>
                <c:pt idx="10113">
                  <c:v>99.842200000000005</c:v>
                </c:pt>
                <c:pt idx="10114">
                  <c:v>99.842600000000004</c:v>
                </c:pt>
                <c:pt idx="10115">
                  <c:v>99.841200000000001</c:v>
                </c:pt>
                <c:pt idx="10116">
                  <c:v>99.947599999999994</c:v>
                </c:pt>
                <c:pt idx="10117">
                  <c:v>100.05629999999999</c:v>
                </c:pt>
                <c:pt idx="10118">
                  <c:v>100.0449</c:v>
                </c:pt>
                <c:pt idx="10119">
                  <c:v>100.13460000000001</c:v>
                </c:pt>
                <c:pt idx="10120">
                  <c:v>100.11190000000001</c:v>
                </c:pt>
                <c:pt idx="10121">
                  <c:v>100.08580000000001</c:v>
                </c:pt>
                <c:pt idx="10122">
                  <c:v>100.0608</c:v>
                </c:pt>
                <c:pt idx="10123">
                  <c:v>100.0453</c:v>
                </c:pt>
                <c:pt idx="10124">
                  <c:v>100.039</c:v>
                </c:pt>
                <c:pt idx="10125">
                  <c:v>100.0371</c:v>
                </c:pt>
                <c:pt idx="10126">
                  <c:v>100.038</c:v>
                </c:pt>
                <c:pt idx="10127">
                  <c:v>100.04389999999999</c:v>
                </c:pt>
                <c:pt idx="10128">
                  <c:v>99.950800000000001</c:v>
                </c:pt>
                <c:pt idx="10129">
                  <c:v>99.9709</c:v>
                </c:pt>
                <c:pt idx="10130">
                  <c:v>100.0046</c:v>
                </c:pt>
                <c:pt idx="10131">
                  <c:v>99.933800000000005</c:v>
                </c:pt>
                <c:pt idx="10132">
                  <c:v>99.973799999999997</c:v>
                </c:pt>
                <c:pt idx="10133">
                  <c:v>100.0185</c:v>
                </c:pt>
                <c:pt idx="10134">
                  <c:v>99.951800000000006</c:v>
                </c:pt>
                <c:pt idx="10135">
                  <c:v>99.985200000000006</c:v>
                </c:pt>
                <c:pt idx="10136">
                  <c:v>100.01909999999999</c:v>
                </c:pt>
                <c:pt idx="10137">
                  <c:v>99.939800000000005</c:v>
                </c:pt>
                <c:pt idx="10138">
                  <c:v>99.953699999999998</c:v>
                </c:pt>
                <c:pt idx="10139">
                  <c:v>99.962100000000007</c:v>
                </c:pt>
                <c:pt idx="10140">
                  <c:v>100.07340000000001</c:v>
                </c:pt>
                <c:pt idx="10141">
                  <c:v>100.1918</c:v>
                </c:pt>
                <c:pt idx="10142">
                  <c:v>100.19289999999999</c:v>
                </c:pt>
                <c:pt idx="10143">
                  <c:v>100.2979</c:v>
                </c:pt>
                <c:pt idx="10144">
                  <c:v>100.29130000000001</c:v>
                </c:pt>
                <c:pt idx="10145">
                  <c:v>100.2769</c:v>
                </c:pt>
                <c:pt idx="10146">
                  <c:v>100.2598</c:v>
                </c:pt>
                <c:pt idx="10147">
                  <c:v>100.2433</c:v>
                </c:pt>
                <c:pt idx="10148">
                  <c:v>100.22839999999999</c:v>
                </c:pt>
                <c:pt idx="10149">
                  <c:v>100.3322</c:v>
                </c:pt>
                <c:pt idx="10150">
                  <c:v>100.3322</c:v>
                </c:pt>
                <c:pt idx="10151">
                  <c:v>100.33150000000001</c:v>
                </c:pt>
                <c:pt idx="10152">
                  <c:v>100.3325</c:v>
                </c:pt>
                <c:pt idx="10153">
                  <c:v>100.45050000000001</c:v>
                </c:pt>
                <c:pt idx="10154">
                  <c:v>100.4649</c:v>
                </c:pt>
                <c:pt idx="10155">
                  <c:v>100.48520000000001</c:v>
                </c:pt>
                <c:pt idx="10156">
                  <c:v>100.51090000000001</c:v>
                </c:pt>
                <c:pt idx="10157">
                  <c:v>100.54040000000001</c:v>
                </c:pt>
                <c:pt idx="10158">
                  <c:v>100.6818</c:v>
                </c:pt>
                <c:pt idx="10159">
                  <c:v>100.7145</c:v>
                </c:pt>
                <c:pt idx="10160">
                  <c:v>100.7407</c:v>
                </c:pt>
                <c:pt idx="10161">
                  <c:v>100.7595</c:v>
                </c:pt>
                <c:pt idx="10162">
                  <c:v>100.7681</c:v>
                </c:pt>
                <c:pt idx="10163">
                  <c:v>100.7715</c:v>
                </c:pt>
                <c:pt idx="10164">
                  <c:v>100.99590000000001</c:v>
                </c:pt>
                <c:pt idx="10165">
                  <c:v>101.0013</c:v>
                </c:pt>
                <c:pt idx="10166">
                  <c:v>100.9936</c:v>
                </c:pt>
                <c:pt idx="10167">
                  <c:v>101.2002</c:v>
                </c:pt>
                <c:pt idx="10168">
                  <c:v>101.2902</c:v>
                </c:pt>
                <c:pt idx="10169">
                  <c:v>101.2529</c:v>
                </c:pt>
                <c:pt idx="10170">
                  <c:v>101.4237</c:v>
                </c:pt>
                <c:pt idx="10171">
                  <c:v>101.3677</c:v>
                </c:pt>
                <c:pt idx="10172">
                  <c:v>101.2925</c:v>
                </c:pt>
                <c:pt idx="10173">
                  <c:v>101.4306</c:v>
                </c:pt>
                <c:pt idx="10174">
                  <c:v>101.4539</c:v>
                </c:pt>
                <c:pt idx="10175">
                  <c:v>101.3537</c:v>
                </c:pt>
                <c:pt idx="10176">
                  <c:v>101.2432</c:v>
                </c:pt>
                <c:pt idx="10177">
                  <c:v>101.01430000000001</c:v>
                </c:pt>
                <c:pt idx="10178">
                  <c:v>100.90479999999999</c:v>
                </c:pt>
                <c:pt idx="10179">
                  <c:v>100.6902</c:v>
                </c:pt>
                <c:pt idx="10180">
                  <c:v>100.592</c:v>
                </c:pt>
                <c:pt idx="10181">
                  <c:v>100.50960000000001</c:v>
                </c:pt>
                <c:pt idx="10182">
                  <c:v>100.3284</c:v>
                </c:pt>
                <c:pt idx="10183">
                  <c:v>100.2668</c:v>
                </c:pt>
                <c:pt idx="10184">
                  <c:v>100.21939999999999</c:v>
                </c:pt>
                <c:pt idx="10185">
                  <c:v>100.0741</c:v>
                </c:pt>
                <c:pt idx="10186">
                  <c:v>100.1669</c:v>
                </c:pt>
                <c:pt idx="10187">
                  <c:v>100.1651</c:v>
                </c:pt>
                <c:pt idx="10188">
                  <c:v>100.163</c:v>
                </c:pt>
                <c:pt idx="10189">
                  <c:v>100.6307</c:v>
                </c:pt>
                <c:pt idx="10190">
                  <c:v>100.6525</c:v>
                </c:pt>
                <c:pt idx="10191">
                  <c:v>100.0849</c:v>
                </c:pt>
                <c:pt idx="10192">
                  <c:v>100.0694</c:v>
                </c:pt>
                <c:pt idx="10193">
                  <c:v>100.0829</c:v>
                </c:pt>
                <c:pt idx="10194">
                  <c:v>99.986900000000006</c:v>
                </c:pt>
                <c:pt idx="10195">
                  <c:v>99.992699999999999</c:v>
                </c:pt>
                <c:pt idx="10196">
                  <c:v>100.0016</c:v>
                </c:pt>
                <c:pt idx="10197">
                  <c:v>99.894999999999996</c:v>
                </c:pt>
                <c:pt idx="10198">
                  <c:v>99.893600000000006</c:v>
                </c:pt>
                <c:pt idx="10199">
                  <c:v>99.8947</c:v>
                </c:pt>
                <c:pt idx="10200">
                  <c:v>99.895399999999995</c:v>
                </c:pt>
                <c:pt idx="10201">
                  <c:v>99.896799999999999</c:v>
                </c:pt>
                <c:pt idx="10202">
                  <c:v>99.900300000000001</c:v>
                </c:pt>
                <c:pt idx="10203">
                  <c:v>99.9084</c:v>
                </c:pt>
                <c:pt idx="10204">
                  <c:v>99.923199999999994</c:v>
                </c:pt>
                <c:pt idx="10205">
                  <c:v>99.945099999999996</c:v>
                </c:pt>
                <c:pt idx="10206">
                  <c:v>99.863900000000001</c:v>
                </c:pt>
                <c:pt idx="10207">
                  <c:v>99.782799999999995</c:v>
                </c:pt>
                <c:pt idx="10208">
                  <c:v>99.815899999999999</c:v>
                </c:pt>
                <c:pt idx="10209">
                  <c:v>99.640500000000003</c:v>
                </c:pt>
                <c:pt idx="10210">
                  <c:v>99.666300000000007</c:v>
                </c:pt>
                <c:pt idx="10211">
                  <c:v>99.703100000000006</c:v>
                </c:pt>
                <c:pt idx="10212">
                  <c:v>99.516400000000004</c:v>
                </c:pt>
                <c:pt idx="10213">
                  <c:v>99.537599999999998</c:v>
                </c:pt>
                <c:pt idx="10214">
                  <c:v>99.5595</c:v>
                </c:pt>
                <c:pt idx="10215">
                  <c:v>99.356300000000005</c:v>
                </c:pt>
                <c:pt idx="10216">
                  <c:v>99.241299999999995</c:v>
                </c:pt>
                <c:pt idx="10217">
                  <c:v>99.24</c:v>
                </c:pt>
                <c:pt idx="10218">
                  <c:v>99.133700000000005</c:v>
                </c:pt>
                <c:pt idx="10219">
                  <c:v>99.020700000000005</c:v>
                </c:pt>
                <c:pt idx="10220">
                  <c:v>99.011600000000001</c:v>
                </c:pt>
                <c:pt idx="10221">
                  <c:v>98.894499999999994</c:v>
                </c:pt>
                <c:pt idx="10222">
                  <c:v>98.8797</c:v>
                </c:pt>
                <c:pt idx="10223">
                  <c:v>98.862399999999994</c:v>
                </c:pt>
                <c:pt idx="10224">
                  <c:v>98.733599999999996</c:v>
                </c:pt>
                <c:pt idx="10225">
                  <c:v>98.706000000000003</c:v>
                </c:pt>
                <c:pt idx="10226">
                  <c:v>98.681200000000004</c:v>
                </c:pt>
                <c:pt idx="10227">
                  <c:v>98.548900000000003</c:v>
                </c:pt>
                <c:pt idx="10228">
                  <c:v>98.519099999999995</c:v>
                </c:pt>
                <c:pt idx="10229">
                  <c:v>98.496399999999994</c:v>
                </c:pt>
                <c:pt idx="10230">
                  <c:v>98.365399999999994</c:v>
                </c:pt>
                <c:pt idx="10231">
                  <c:v>98.349500000000006</c:v>
                </c:pt>
                <c:pt idx="10232">
                  <c:v>98.342100000000002</c:v>
                </c:pt>
                <c:pt idx="10233">
                  <c:v>98.338399999999993</c:v>
                </c:pt>
                <c:pt idx="10234">
                  <c:v>98.336699999999993</c:v>
                </c:pt>
                <c:pt idx="10235">
                  <c:v>98.336500000000001</c:v>
                </c:pt>
                <c:pt idx="10236">
                  <c:v>98.337199999999996</c:v>
                </c:pt>
                <c:pt idx="10237">
                  <c:v>98.340199999999996</c:v>
                </c:pt>
                <c:pt idx="10238">
                  <c:v>98.346299999999999</c:v>
                </c:pt>
                <c:pt idx="10239">
                  <c:v>98.459800000000001</c:v>
                </c:pt>
                <c:pt idx="10240">
                  <c:v>98.5809</c:v>
                </c:pt>
                <c:pt idx="10241">
                  <c:v>98.599500000000006</c:v>
                </c:pt>
                <c:pt idx="10242">
                  <c:v>98.611199999999997</c:v>
                </c:pt>
                <c:pt idx="10243">
                  <c:v>98.622600000000006</c:v>
                </c:pt>
                <c:pt idx="10244">
                  <c:v>98.634</c:v>
                </c:pt>
                <c:pt idx="10245">
                  <c:v>98.644499999999994</c:v>
                </c:pt>
                <c:pt idx="10246">
                  <c:v>98.654200000000003</c:v>
                </c:pt>
                <c:pt idx="10247">
                  <c:v>98.662499999999994</c:v>
                </c:pt>
                <c:pt idx="10248">
                  <c:v>98.670400000000001</c:v>
                </c:pt>
                <c:pt idx="10249">
                  <c:v>98.676500000000004</c:v>
                </c:pt>
                <c:pt idx="10250">
                  <c:v>98.68</c:v>
                </c:pt>
                <c:pt idx="10251">
                  <c:v>98.681799999999996</c:v>
                </c:pt>
                <c:pt idx="10252">
                  <c:v>98.682599999999994</c:v>
                </c:pt>
                <c:pt idx="10253">
                  <c:v>98.682599999999994</c:v>
                </c:pt>
                <c:pt idx="10254">
                  <c:v>98.682000000000002</c:v>
                </c:pt>
                <c:pt idx="10255">
                  <c:v>98.679699999999997</c:v>
                </c:pt>
                <c:pt idx="10256">
                  <c:v>98.674300000000002</c:v>
                </c:pt>
                <c:pt idx="10257">
                  <c:v>98.559899999999999</c:v>
                </c:pt>
                <c:pt idx="10258">
                  <c:v>98.541300000000007</c:v>
                </c:pt>
                <c:pt idx="10259">
                  <c:v>98.525499999999994</c:v>
                </c:pt>
                <c:pt idx="10260">
                  <c:v>98.508399999999995</c:v>
                </c:pt>
                <c:pt idx="10261">
                  <c:v>98.491100000000003</c:v>
                </c:pt>
                <c:pt idx="10262">
                  <c:v>98.474599999999995</c:v>
                </c:pt>
                <c:pt idx="10263">
                  <c:v>98.461600000000004</c:v>
                </c:pt>
                <c:pt idx="10264">
                  <c:v>98.455200000000005</c:v>
                </c:pt>
                <c:pt idx="10265">
                  <c:v>98.452200000000005</c:v>
                </c:pt>
                <c:pt idx="10266">
                  <c:v>98.558300000000003</c:v>
                </c:pt>
                <c:pt idx="10267">
                  <c:v>98.563199999999995</c:v>
                </c:pt>
                <c:pt idx="10268">
                  <c:v>98.565799999999996</c:v>
                </c:pt>
                <c:pt idx="10269">
                  <c:v>98.572299999999998</c:v>
                </c:pt>
                <c:pt idx="10270">
                  <c:v>98.583500000000001</c:v>
                </c:pt>
                <c:pt idx="10271">
                  <c:v>98.597800000000007</c:v>
                </c:pt>
                <c:pt idx="10272">
                  <c:v>98.721199999999996</c:v>
                </c:pt>
                <c:pt idx="10273">
                  <c:v>98.743300000000005</c:v>
                </c:pt>
                <c:pt idx="10274">
                  <c:v>98.760300000000001</c:v>
                </c:pt>
                <c:pt idx="10275">
                  <c:v>98.776799999999994</c:v>
                </c:pt>
                <c:pt idx="10276">
                  <c:v>98.791600000000003</c:v>
                </c:pt>
                <c:pt idx="10277">
                  <c:v>98.805300000000003</c:v>
                </c:pt>
                <c:pt idx="10278">
                  <c:v>98.814300000000003</c:v>
                </c:pt>
                <c:pt idx="10279">
                  <c:v>98.818799999999996</c:v>
                </c:pt>
                <c:pt idx="10280">
                  <c:v>98.820999999999998</c:v>
                </c:pt>
                <c:pt idx="10281">
                  <c:v>98.821600000000004</c:v>
                </c:pt>
                <c:pt idx="10282">
                  <c:v>98.930499999999995</c:v>
                </c:pt>
                <c:pt idx="10283">
                  <c:v>98.930199999999999</c:v>
                </c:pt>
                <c:pt idx="10284">
                  <c:v>99.139200000000002</c:v>
                </c:pt>
                <c:pt idx="10285">
                  <c:v>99.236900000000006</c:v>
                </c:pt>
                <c:pt idx="10286">
                  <c:v>99.216200000000001</c:v>
                </c:pt>
                <c:pt idx="10287">
                  <c:v>99.293099999999995</c:v>
                </c:pt>
                <c:pt idx="10288">
                  <c:v>99.369399999999999</c:v>
                </c:pt>
                <c:pt idx="10289">
                  <c:v>99.331400000000002</c:v>
                </c:pt>
                <c:pt idx="10290">
                  <c:v>99.402000000000001</c:v>
                </c:pt>
                <c:pt idx="10291">
                  <c:v>99.370199999999997</c:v>
                </c:pt>
                <c:pt idx="10292">
                  <c:v>99.337900000000005</c:v>
                </c:pt>
                <c:pt idx="10293">
                  <c:v>99.319800000000001</c:v>
                </c:pt>
                <c:pt idx="10294">
                  <c:v>99.311800000000005</c:v>
                </c:pt>
                <c:pt idx="10295">
                  <c:v>99.308400000000006</c:v>
                </c:pt>
                <c:pt idx="10296">
                  <c:v>99.416700000000006</c:v>
                </c:pt>
                <c:pt idx="10297">
                  <c:v>99.5334</c:v>
                </c:pt>
                <c:pt idx="10298">
                  <c:v>99.547300000000007</c:v>
                </c:pt>
                <c:pt idx="10299">
                  <c:v>99.676699999999997</c:v>
                </c:pt>
                <c:pt idx="10300">
                  <c:v>99.705299999999994</c:v>
                </c:pt>
                <c:pt idx="10301">
                  <c:v>99.735699999999994</c:v>
                </c:pt>
                <c:pt idx="10302">
                  <c:v>99.882199999999997</c:v>
                </c:pt>
                <c:pt idx="10303">
                  <c:v>100.0311</c:v>
                </c:pt>
                <c:pt idx="10304">
                  <c:v>100.0668</c:v>
                </c:pt>
                <c:pt idx="10305">
                  <c:v>100.2097</c:v>
                </c:pt>
                <c:pt idx="10306">
                  <c:v>100.22969999999999</c:v>
                </c:pt>
                <c:pt idx="10307">
                  <c:v>100.23739999999999</c:v>
                </c:pt>
                <c:pt idx="10308">
                  <c:v>100.35250000000001</c:v>
                </c:pt>
                <c:pt idx="10309">
                  <c:v>100.3561</c:v>
                </c:pt>
                <c:pt idx="10310">
                  <c:v>100.3524</c:v>
                </c:pt>
                <c:pt idx="10311">
                  <c:v>100.4537</c:v>
                </c:pt>
                <c:pt idx="10312">
                  <c:v>100.2182</c:v>
                </c:pt>
                <c:pt idx="10313">
                  <c:v>100.1827</c:v>
                </c:pt>
                <c:pt idx="10314">
                  <c:v>100.05</c:v>
                </c:pt>
                <c:pt idx="10315">
                  <c:v>100.0256</c:v>
                </c:pt>
                <c:pt idx="10316">
                  <c:v>100.0175</c:v>
                </c:pt>
                <c:pt idx="10317">
                  <c:v>99.906300000000002</c:v>
                </c:pt>
                <c:pt idx="10318">
                  <c:v>99.900800000000004</c:v>
                </c:pt>
                <c:pt idx="10319">
                  <c:v>99.904799999999994</c:v>
                </c:pt>
                <c:pt idx="10320">
                  <c:v>99.808700000000002</c:v>
                </c:pt>
                <c:pt idx="10321">
                  <c:v>99.721800000000002</c:v>
                </c:pt>
                <c:pt idx="10322">
                  <c:v>99.752899999999997</c:v>
                </c:pt>
                <c:pt idx="10323">
                  <c:v>99.796199999999999</c:v>
                </c:pt>
                <c:pt idx="10324">
                  <c:v>99.842600000000004</c:v>
                </c:pt>
                <c:pt idx="10325">
                  <c:v>99.887699999999995</c:v>
                </c:pt>
                <c:pt idx="10326">
                  <c:v>99.818200000000004</c:v>
                </c:pt>
                <c:pt idx="10327">
                  <c:v>99.852999999999994</c:v>
                </c:pt>
                <c:pt idx="10328">
                  <c:v>99.872100000000003</c:v>
                </c:pt>
                <c:pt idx="10329">
                  <c:v>99.769599999999997</c:v>
                </c:pt>
                <c:pt idx="10330">
                  <c:v>99.661299999999997</c:v>
                </c:pt>
                <c:pt idx="10331">
                  <c:v>99.6554</c:v>
                </c:pt>
                <c:pt idx="10332">
                  <c:v>99.873099999999994</c:v>
                </c:pt>
                <c:pt idx="10333">
                  <c:v>99.867199999999997</c:v>
                </c:pt>
                <c:pt idx="10334">
                  <c:v>99.848500000000001</c:v>
                </c:pt>
                <c:pt idx="10335">
                  <c:v>99.3964</c:v>
                </c:pt>
                <c:pt idx="10336">
                  <c:v>99.350099999999998</c:v>
                </c:pt>
                <c:pt idx="10337">
                  <c:v>99.329099999999997</c:v>
                </c:pt>
                <c:pt idx="10338">
                  <c:v>99.210999999999999</c:v>
                </c:pt>
                <c:pt idx="10339">
                  <c:v>99.094399999999993</c:v>
                </c:pt>
                <c:pt idx="10340">
                  <c:v>99.087999999999994</c:v>
                </c:pt>
                <c:pt idx="10341">
                  <c:v>98.982500000000002</c:v>
                </c:pt>
                <c:pt idx="10342">
                  <c:v>98.982600000000005</c:v>
                </c:pt>
                <c:pt idx="10343">
                  <c:v>98.997</c:v>
                </c:pt>
                <c:pt idx="10344">
                  <c:v>99.021100000000004</c:v>
                </c:pt>
                <c:pt idx="10345">
                  <c:v>98.948499999999996</c:v>
                </c:pt>
                <c:pt idx="10346">
                  <c:v>98.985200000000006</c:v>
                </c:pt>
                <c:pt idx="10347">
                  <c:v>99.034999999999997</c:v>
                </c:pt>
                <c:pt idx="10348">
                  <c:v>99.086399999999998</c:v>
                </c:pt>
                <c:pt idx="10349">
                  <c:v>99.136700000000005</c:v>
                </c:pt>
                <c:pt idx="10350">
                  <c:v>99.0779</c:v>
                </c:pt>
                <c:pt idx="10351">
                  <c:v>99.010099999999994</c:v>
                </c:pt>
                <c:pt idx="10352">
                  <c:v>99.034199999999998</c:v>
                </c:pt>
                <c:pt idx="10353">
                  <c:v>98.938500000000005</c:v>
                </c:pt>
                <c:pt idx="10354">
                  <c:v>98.940899999999999</c:v>
                </c:pt>
                <c:pt idx="10355">
                  <c:v>98.942300000000003</c:v>
                </c:pt>
                <c:pt idx="10356">
                  <c:v>98.918400000000005</c:v>
                </c:pt>
                <c:pt idx="10357">
                  <c:v>99.030199999999994</c:v>
                </c:pt>
                <c:pt idx="10358">
                  <c:v>99.019900000000007</c:v>
                </c:pt>
                <c:pt idx="10359">
                  <c:v>99.000900000000001</c:v>
                </c:pt>
                <c:pt idx="10360">
                  <c:v>99.102599999999995</c:v>
                </c:pt>
                <c:pt idx="10361">
                  <c:v>99.0916</c:v>
                </c:pt>
                <c:pt idx="10362">
                  <c:v>98.962400000000002</c:v>
                </c:pt>
                <c:pt idx="10363">
                  <c:v>98.957599999999999</c:v>
                </c:pt>
                <c:pt idx="10364">
                  <c:v>98.958399999999997</c:v>
                </c:pt>
                <c:pt idx="10365">
                  <c:v>98.962900000000005</c:v>
                </c:pt>
                <c:pt idx="10366">
                  <c:v>98.978399999999993</c:v>
                </c:pt>
                <c:pt idx="10367">
                  <c:v>99.009200000000007</c:v>
                </c:pt>
                <c:pt idx="10368">
                  <c:v>99.053600000000003</c:v>
                </c:pt>
                <c:pt idx="10369">
                  <c:v>99.230400000000003</c:v>
                </c:pt>
                <c:pt idx="10370">
                  <c:v>99.304100000000005</c:v>
                </c:pt>
                <c:pt idx="10371">
                  <c:v>99.376300000000001</c:v>
                </c:pt>
                <c:pt idx="10372">
                  <c:v>99.450299999999999</c:v>
                </c:pt>
                <c:pt idx="10373">
                  <c:v>99.516599999999997</c:v>
                </c:pt>
                <c:pt idx="10374">
                  <c:v>99.575100000000006</c:v>
                </c:pt>
                <c:pt idx="10375">
                  <c:v>99.603800000000007</c:v>
                </c:pt>
                <c:pt idx="10376">
                  <c:v>99.616500000000002</c:v>
                </c:pt>
                <c:pt idx="10377">
                  <c:v>99.620699999999999</c:v>
                </c:pt>
                <c:pt idx="10378">
                  <c:v>99.740499999999997</c:v>
                </c:pt>
                <c:pt idx="10379">
                  <c:v>99.734399999999994</c:v>
                </c:pt>
                <c:pt idx="10380">
                  <c:v>99.710999999999999</c:v>
                </c:pt>
                <c:pt idx="10381">
                  <c:v>99.799700000000001</c:v>
                </c:pt>
                <c:pt idx="10382">
                  <c:v>99.769300000000001</c:v>
                </c:pt>
                <c:pt idx="10383">
                  <c:v>99.871499999999997</c:v>
                </c:pt>
                <c:pt idx="10384">
                  <c:v>99.865499999999997</c:v>
                </c:pt>
                <c:pt idx="10385">
                  <c:v>99.863500000000002</c:v>
                </c:pt>
                <c:pt idx="10386">
                  <c:v>99.866699999999994</c:v>
                </c:pt>
                <c:pt idx="10387">
                  <c:v>99.885599999999997</c:v>
                </c:pt>
                <c:pt idx="10388">
                  <c:v>99.925200000000004</c:v>
                </c:pt>
                <c:pt idx="10389">
                  <c:v>99.862200000000001</c:v>
                </c:pt>
                <c:pt idx="10390">
                  <c:v>99.928200000000004</c:v>
                </c:pt>
                <c:pt idx="10391">
                  <c:v>100.0025</c:v>
                </c:pt>
                <c:pt idx="10392">
                  <c:v>100.0697</c:v>
                </c:pt>
                <c:pt idx="10393">
                  <c:v>100.1031</c:v>
                </c:pt>
                <c:pt idx="10394">
                  <c:v>100.116</c:v>
                </c:pt>
                <c:pt idx="10395">
                  <c:v>100.1178</c:v>
                </c:pt>
                <c:pt idx="10396">
                  <c:v>100.1109</c:v>
                </c:pt>
                <c:pt idx="10397">
                  <c:v>100.07769999999999</c:v>
                </c:pt>
                <c:pt idx="10398">
                  <c:v>100.0077</c:v>
                </c:pt>
                <c:pt idx="10399">
                  <c:v>99.908799999999999</c:v>
                </c:pt>
                <c:pt idx="10400">
                  <c:v>99.7851</c:v>
                </c:pt>
                <c:pt idx="10401">
                  <c:v>99.649500000000003</c:v>
                </c:pt>
                <c:pt idx="10402">
                  <c:v>99.521000000000001</c:v>
                </c:pt>
                <c:pt idx="10403">
                  <c:v>99.401799999999994</c:v>
                </c:pt>
                <c:pt idx="10404">
                  <c:v>99.420199999999994</c:v>
                </c:pt>
                <c:pt idx="10405">
                  <c:v>99.584199999999996</c:v>
                </c:pt>
                <c:pt idx="10406">
                  <c:v>99.522499999999994</c:v>
                </c:pt>
                <c:pt idx="10407">
                  <c:v>99.594800000000006</c:v>
                </c:pt>
                <c:pt idx="10408">
                  <c:v>99.689800000000005</c:v>
                </c:pt>
                <c:pt idx="10409">
                  <c:v>99.676699999999997</c:v>
                </c:pt>
                <c:pt idx="10410">
                  <c:v>99.789500000000004</c:v>
                </c:pt>
                <c:pt idx="10411">
                  <c:v>99.790499999999994</c:v>
                </c:pt>
                <c:pt idx="10412">
                  <c:v>99.788300000000007</c:v>
                </c:pt>
                <c:pt idx="10413">
                  <c:v>99.786900000000003</c:v>
                </c:pt>
                <c:pt idx="10414">
                  <c:v>99.909400000000005</c:v>
                </c:pt>
                <c:pt idx="10415">
                  <c:v>99.908699999999996</c:v>
                </c:pt>
                <c:pt idx="10416">
                  <c:v>99.775099999999995</c:v>
                </c:pt>
                <c:pt idx="10417">
                  <c:v>99.759600000000006</c:v>
                </c:pt>
                <c:pt idx="10418">
                  <c:v>99.742500000000007</c:v>
                </c:pt>
                <c:pt idx="10419">
                  <c:v>99.848200000000006</c:v>
                </c:pt>
                <c:pt idx="10420">
                  <c:v>99.831199999999995</c:v>
                </c:pt>
                <c:pt idx="10421">
                  <c:v>99.813199999999995</c:v>
                </c:pt>
                <c:pt idx="10422">
                  <c:v>99.927300000000002</c:v>
                </c:pt>
                <c:pt idx="10423">
                  <c:v>99.931200000000004</c:v>
                </c:pt>
                <c:pt idx="10424">
                  <c:v>99.932000000000002</c:v>
                </c:pt>
                <c:pt idx="10425">
                  <c:v>99.935500000000005</c:v>
                </c:pt>
                <c:pt idx="10426">
                  <c:v>100.07040000000001</c:v>
                </c:pt>
                <c:pt idx="10427">
                  <c:v>100.0996</c:v>
                </c:pt>
                <c:pt idx="10428">
                  <c:v>100.2598</c:v>
                </c:pt>
                <c:pt idx="10429">
                  <c:v>100.3031</c:v>
                </c:pt>
                <c:pt idx="10430">
                  <c:v>100.35039999999999</c:v>
                </c:pt>
                <c:pt idx="10431">
                  <c:v>100.52589999999999</c:v>
                </c:pt>
                <c:pt idx="10432">
                  <c:v>100.5791</c:v>
                </c:pt>
                <c:pt idx="10433">
                  <c:v>100.6296</c:v>
                </c:pt>
                <c:pt idx="10434">
                  <c:v>100.7998</c:v>
                </c:pt>
                <c:pt idx="10435">
                  <c:v>100.8489</c:v>
                </c:pt>
                <c:pt idx="10436">
                  <c:v>100.881</c:v>
                </c:pt>
                <c:pt idx="10437">
                  <c:v>101.02200000000001</c:v>
                </c:pt>
                <c:pt idx="10438">
                  <c:v>101.0321</c:v>
                </c:pt>
                <c:pt idx="10439">
                  <c:v>101.0335</c:v>
                </c:pt>
                <c:pt idx="10440">
                  <c:v>101.1575</c:v>
                </c:pt>
                <c:pt idx="10441">
                  <c:v>101.2133</c:v>
                </c:pt>
                <c:pt idx="10442">
                  <c:v>101.2608</c:v>
                </c:pt>
                <c:pt idx="10443">
                  <c:v>101.3695</c:v>
                </c:pt>
                <c:pt idx="10444">
                  <c:v>101.3498</c:v>
                </c:pt>
                <c:pt idx="10445">
                  <c:v>101.3372</c:v>
                </c:pt>
                <c:pt idx="10446">
                  <c:v>101.3327</c:v>
                </c:pt>
                <c:pt idx="10447">
                  <c:v>101.3321</c:v>
                </c:pt>
                <c:pt idx="10448">
                  <c:v>101.3343</c:v>
                </c:pt>
                <c:pt idx="10449">
                  <c:v>101.2189</c:v>
                </c:pt>
                <c:pt idx="10450">
                  <c:v>101.1092</c:v>
                </c:pt>
                <c:pt idx="10451">
                  <c:v>101.1373</c:v>
                </c:pt>
                <c:pt idx="10452">
                  <c:v>101.0592</c:v>
                </c:pt>
                <c:pt idx="10453">
                  <c:v>101.1074</c:v>
                </c:pt>
                <c:pt idx="10454">
                  <c:v>101.1648</c:v>
                </c:pt>
                <c:pt idx="10455">
                  <c:v>101.1</c:v>
                </c:pt>
                <c:pt idx="10456">
                  <c:v>101.15470000000001</c:v>
                </c:pt>
                <c:pt idx="10457">
                  <c:v>101.2106</c:v>
                </c:pt>
                <c:pt idx="10458">
                  <c:v>101.13209999999999</c:v>
                </c:pt>
                <c:pt idx="10459">
                  <c:v>101.1687</c:v>
                </c:pt>
                <c:pt idx="10460">
                  <c:v>101.1887</c:v>
                </c:pt>
                <c:pt idx="10461">
                  <c:v>101.19670000000001</c:v>
                </c:pt>
                <c:pt idx="10462">
                  <c:v>101.3272</c:v>
                </c:pt>
                <c:pt idx="10463">
                  <c:v>101.3284</c:v>
                </c:pt>
                <c:pt idx="10464">
                  <c:v>101.3202</c:v>
                </c:pt>
                <c:pt idx="10465">
                  <c:v>101.4293</c:v>
                </c:pt>
                <c:pt idx="10466">
                  <c:v>101.40600000000001</c:v>
                </c:pt>
                <c:pt idx="10467">
                  <c:v>101.50109999999999</c:v>
                </c:pt>
                <c:pt idx="10468">
                  <c:v>101.6024</c:v>
                </c:pt>
                <c:pt idx="10469">
                  <c:v>101.577</c:v>
                </c:pt>
                <c:pt idx="10470">
                  <c:v>101.68899999999999</c:v>
                </c:pt>
                <c:pt idx="10471">
                  <c:v>101.815</c:v>
                </c:pt>
                <c:pt idx="10472">
                  <c:v>101.82040000000001</c:v>
                </c:pt>
                <c:pt idx="10473">
                  <c:v>101.95140000000001</c:v>
                </c:pt>
                <c:pt idx="10474">
                  <c:v>101.9628</c:v>
                </c:pt>
                <c:pt idx="10475">
                  <c:v>101.98269999999999</c:v>
                </c:pt>
                <c:pt idx="10476">
                  <c:v>102.14360000000001</c:v>
                </c:pt>
                <c:pt idx="10477">
                  <c:v>102.31780000000001</c:v>
                </c:pt>
                <c:pt idx="10478">
                  <c:v>102.3664</c:v>
                </c:pt>
                <c:pt idx="10479">
                  <c:v>102.54519999999999</c:v>
                </c:pt>
                <c:pt idx="10480">
                  <c:v>102.6069</c:v>
                </c:pt>
                <c:pt idx="10481">
                  <c:v>102.66030000000001</c:v>
                </c:pt>
                <c:pt idx="10482">
                  <c:v>102.8458</c:v>
                </c:pt>
                <c:pt idx="10483">
                  <c:v>102.89619999999999</c:v>
                </c:pt>
                <c:pt idx="10484">
                  <c:v>102.938</c:v>
                </c:pt>
                <c:pt idx="10485">
                  <c:v>103.08759999999999</c:v>
                </c:pt>
                <c:pt idx="10486">
                  <c:v>103.1</c:v>
                </c:pt>
                <c:pt idx="10487">
                  <c:v>103.1014</c:v>
                </c:pt>
                <c:pt idx="10488">
                  <c:v>102.9669</c:v>
                </c:pt>
                <c:pt idx="10489">
                  <c:v>102.81489999999999</c:v>
                </c:pt>
                <c:pt idx="10490">
                  <c:v>102.77290000000001</c:v>
                </c:pt>
                <c:pt idx="10491">
                  <c:v>102.4622</c:v>
                </c:pt>
                <c:pt idx="10492">
                  <c:v>102.37869999999999</c:v>
                </c:pt>
                <c:pt idx="10493">
                  <c:v>102.3112</c:v>
                </c:pt>
                <c:pt idx="10494">
                  <c:v>102.1206</c:v>
                </c:pt>
                <c:pt idx="10495">
                  <c:v>101.9563</c:v>
                </c:pt>
                <c:pt idx="10496">
                  <c:v>101.938</c:v>
                </c:pt>
                <c:pt idx="10497">
                  <c:v>101.8069</c:v>
                </c:pt>
                <c:pt idx="10498">
                  <c:v>101.8066</c:v>
                </c:pt>
                <c:pt idx="10499">
                  <c:v>101.8271</c:v>
                </c:pt>
                <c:pt idx="10500">
                  <c:v>101.6129</c:v>
                </c:pt>
                <c:pt idx="10501">
                  <c:v>101.54430000000001</c:v>
                </c:pt>
                <c:pt idx="10502">
                  <c:v>101.62</c:v>
                </c:pt>
                <c:pt idx="10503">
                  <c:v>101.57989999999999</c:v>
                </c:pt>
                <c:pt idx="10504">
                  <c:v>101.5397</c:v>
                </c:pt>
                <c:pt idx="10505">
                  <c:v>101.6247</c:v>
                </c:pt>
                <c:pt idx="10506">
                  <c:v>101.581</c:v>
                </c:pt>
                <c:pt idx="10507">
                  <c:v>101.6521</c:v>
                </c:pt>
                <c:pt idx="10508">
                  <c:v>101.7174</c:v>
                </c:pt>
                <c:pt idx="10509">
                  <c:v>101.6251</c:v>
                </c:pt>
                <c:pt idx="10510">
                  <c:v>101.6366</c:v>
                </c:pt>
                <c:pt idx="10511">
                  <c:v>101.64060000000001</c:v>
                </c:pt>
                <c:pt idx="10512">
                  <c:v>101.7658</c:v>
                </c:pt>
                <c:pt idx="10513">
                  <c:v>101.74979999999999</c:v>
                </c:pt>
                <c:pt idx="10514">
                  <c:v>101.7039</c:v>
                </c:pt>
                <c:pt idx="10515">
                  <c:v>101.6332</c:v>
                </c:pt>
                <c:pt idx="10516">
                  <c:v>101.5448</c:v>
                </c:pt>
                <c:pt idx="10517">
                  <c:v>101.45</c:v>
                </c:pt>
                <c:pt idx="10518">
                  <c:v>101.3626</c:v>
                </c:pt>
                <c:pt idx="10519">
                  <c:v>101.2861</c:v>
                </c:pt>
                <c:pt idx="10520">
                  <c:v>101.245</c:v>
                </c:pt>
                <c:pt idx="10521">
                  <c:v>101.2283</c:v>
                </c:pt>
                <c:pt idx="10522">
                  <c:v>101.2225</c:v>
                </c:pt>
                <c:pt idx="10523">
                  <c:v>101.2225</c:v>
                </c:pt>
                <c:pt idx="10524">
                  <c:v>101.22839999999999</c:v>
                </c:pt>
                <c:pt idx="10525">
                  <c:v>101.2448</c:v>
                </c:pt>
                <c:pt idx="10526">
                  <c:v>101.2658</c:v>
                </c:pt>
                <c:pt idx="10527">
                  <c:v>101.26220000000001</c:v>
                </c:pt>
                <c:pt idx="10528">
                  <c:v>101.26909999999999</c:v>
                </c:pt>
                <c:pt idx="10529">
                  <c:v>101.2702</c:v>
                </c:pt>
                <c:pt idx="10530">
                  <c:v>101.39449999999999</c:v>
                </c:pt>
                <c:pt idx="10531">
                  <c:v>101.3789</c:v>
                </c:pt>
                <c:pt idx="10532">
                  <c:v>101.33029999999999</c:v>
                </c:pt>
                <c:pt idx="10533">
                  <c:v>101.25069999999999</c:v>
                </c:pt>
                <c:pt idx="10534">
                  <c:v>101.15730000000001</c:v>
                </c:pt>
                <c:pt idx="10535">
                  <c:v>101.05800000000001</c:v>
                </c:pt>
                <c:pt idx="10536">
                  <c:v>101.0989</c:v>
                </c:pt>
                <c:pt idx="10537">
                  <c:v>101.0411</c:v>
                </c:pt>
                <c:pt idx="10538">
                  <c:v>101.01600000000001</c:v>
                </c:pt>
                <c:pt idx="10539">
                  <c:v>101.26779999999999</c:v>
                </c:pt>
                <c:pt idx="10540">
                  <c:v>101.276</c:v>
                </c:pt>
                <c:pt idx="10541">
                  <c:v>101.28319999999999</c:v>
                </c:pt>
                <c:pt idx="10542">
                  <c:v>101.4353</c:v>
                </c:pt>
                <c:pt idx="10543">
                  <c:v>101.4742</c:v>
                </c:pt>
                <c:pt idx="10544">
                  <c:v>101.514</c:v>
                </c:pt>
                <c:pt idx="10545">
                  <c:v>101.68089999999999</c:v>
                </c:pt>
                <c:pt idx="10546">
                  <c:v>101.5779</c:v>
                </c:pt>
                <c:pt idx="10547">
                  <c:v>101.57810000000001</c:v>
                </c:pt>
                <c:pt idx="10548">
                  <c:v>101.5784</c:v>
                </c:pt>
                <c:pt idx="10549">
                  <c:v>101.57129999999999</c:v>
                </c:pt>
                <c:pt idx="10550">
                  <c:v>101.5442</c:v>
                </c:pt>
                <c:pt idx="10551">
                  <c:v>101.3643</c:v>
                </c:pt>
                <c:pt idx="10552">
                  <c:v>101.29170000000001</c:v>
                </c:pt>
                <c:pt idx="10553">
                  <c:v>101.22029999999999</c:v>
                </c:pt>
                <c:pt idx="10554">
                  <c:v>101.2831</c:v>
                </c:pt>
                <c:pt idx="10555">
                  <c:v>101.1005</c:v>
                </c:pt>
                <c:pt idx="10556">
                  <c:v>101.069</c:v>
                </c:pt>
                <c:pt idx="10557">
                  <c:v>101.0609</c:v>
                </c:pt>
                <c:pt idx="10558">
                  <c:v>101.18859999999999</c:v>
                </c:pt>
                <c:pt idx="10559">
                  <c:v>101.2007</c:v>
                </c:pt>
                <c:pt idx="10560">
                  <c:v>101.2223</c:v>
                </c:pt>
                <c:pt idx="10561">
                  <c:v>101.25839999999999</c:v>
                </c:pt>
                <c:pt idx="10562">
                  <c:v>101.304</c:v>
                </c:pt>
                <c:pt idx="10563">
                  <c:v>101.35</c:v>
                </c:pt>
                <c:pt idx="10564">
                  <c:v>101.262</c:v>
                </c:pt>
                <c:pt idx="10565">
                  <c:v>101.29259999999999</c:v>
                </c:pt>
                <c:pt idx="10566">
                  <c:v>101.3057</c:v>
                </c:pt>
                <c:pt idx="10567">
                  <c:v>101.31010000000001</c:v>
                </c:pt>
                <c:pt idx="10568">
                  <c:v>101.31</c:v>
                </c:pt>
                <c:pt idx="10569">
                  <c:v>101.1751</c:v>
                </c:pt>
                <c:pt idx="10570">
                  <c:v>101.15170000000001</c:v>
                </c:pt>
                <c:pt idx="10571">
                  <c:v>101.1246</c:v>
                </c:pt>
                <c:pt idx="10572">
                  <c:v>101.3561</c:v>
                </c:pt>
                <c:pt idx="10573">
                  <c:v>101.3321</c:v>
                </c:pt>
                <c:pt idx="10574">
                  <c:v>101.307</c:v>
                </c:pt>
                <c:pt idx="10575">
                  <c:v>101.6879</c:v>
                </c:pt>
                <c:pt idx="10576">
                  <c:v>101.8325</c:v>
                </c:pt>
                <c:pt idx="10577">
                  <c:v>101.8366</c:v>
                </c:pt>
                <c:pt idx="10578">
                  <c:v>102.238</c:v>
                </c:pt>
                <c:pt idx="10579">
                  <c:v>102.4162</c:v>
                </c:pt>
                <c:pt idx="10580">
                  <c:v>102.4649</c:v>
                </c:pt>
                <c:pt idx="10581">
                  <c:v>102.6652</c:v>
                </c:pt>
                <c:pt idx="10582">
                  <c:v>102.7437</c:v>
                </c:pt>
                <c:pt idx="10583">
                  <c:v>102.8253</c:v>
                </c:pt>
                <c:pt idx="10584">
                  <c:v>102.9093</c:v>
                </c:pt>
                <c:pt idx="10585">
                  <c:v>102.85590000000001</c:v>
                </c:pt>
                <c:pt idx="10586">
                  <c:v>102.92440000000001</c:v>
                </c:pt>
                <c:pt idx="10587">
                  <c:v>102.9863</c:v>
                </c:pt>
                <c:pt idx="10588">
                  <c:v>102.9034</c:v>
                </c:pt>
                <c:pt idx="10589">
                  <c:v>102.9358</c:v>
                </c:pt>
                <c:pt idx="10590">
                  <c:v>102.56100000000001</c:v>
                </c:pt>
                <c:pt idx="10591">
                  <c:v>102.5692</c:v>
                </c:pt>
                <c:pt idx="10592">
                  <c:v>102.5865</c:v>
                </c:pt>
                <c:pt idx="10593">
                  <c:v>102.3429</c:v>
                </c:pt>
                <c:pt idx="10594">
                  <c:v>102.35899999999999</c:v>
                </c:pt>
                <c:pt idx="10595">
                  <c:v>102.3978</c:v>
                </c:pt>
                <c:pt idx="10596">
                  <c:v>102.45059999999999</c:v>
                </c:pt>
                <c:pt idx="10597">
                  <c:v>102.5202</c:v>
                </c:pt>
                <c:pt idx="10598">
                  <c:v>102.6045</c:v>
                </c:pt>
                <c:pt idx="10599">
                  <c:v>102.5667</c:v>
                </c:pt>
                <c:pt idx="10600">
                  <c:v>102.6613</c:v>
                </c:pt>
                <c:pt idx="10601">
                  <c:v>102.7534</c:v>
                </c:pt>
                <c:pt idx="10602">
                  <c:v>102.8402</c:v>
                </c:pt>
                <c:pt idx="10603">
                  <c:v>102.90770000000001</c:v>
                </c:pt>
                <c:pt idx="10604">
                  <c:v>102.93519999999999</c:v>
                </c:pt>
                <c:pt idx="10605">
                  <c:v>102.9425</c:v>
                </c:pt>
                <c:pt idx="10606">
                  <c:v>102.9417</c:v>
                </c:pt>
                <c:pt idx="10607">
                  <c:v>102.9311</c:v>
                </c:pt>
                <c:pt idx="10608">
                  <c:v>102.9062</c:v>
                </c:pt>
                <c:pt idx="10609">
                  <c:v>102.873</c:v>
                </c:pt>
                <c:pt idx="10610">
                  <c:v>102.8357</c:v>
                </c:pt>
                <c:pt idx="10611">
                  <c:v>102.931</c:v>
                </c:pt>
                <c:pt idx="10612">
                  <c:v>102.89490000000001</c:v>
                </c:pt>
                <c:pt idx="10613">
                  <c:v>102.8526</c:v>
                </c:pt>
                <c:pt idx="10614">
                  <c:v>102.67529999999999</c:v>
                </c:pt>
                <c:pt idx="10615">
                  <c:v>102.6268</c:v>
                </c:pt>
                <c:pt idx="10616">
                  <c:v>102.5843</c:v>
                </c:pt>
                <c:pt idx="10617">
                  <c:v>102.5484</c:v>
                </c:pt>
                <c:pt idx="10618">
                  <c:v>102.5213</c:v>
                </c:pt>
                <c:pt idx="10619">
                  <c:v>102.50149999999999</c:v>
                </c:pt>
                <c:pt idx="10620">
                  <c:v>102.3561</c:v>
                </c:pt>
                <c:pt idx="10621">
                  <c:v>102.3373</c:v>
                </c:pt>
                <c:pt idx="10622">
                  <c:v>102.3232</c:v>
                </c:pt>
                <c:pt idx="10623">
                  <c:v>102.1772</c:v>
                </c:pt>
                <c:pt idx="10624">
                  <c:v>102.1561</c:v>
                </c:pt>
                <c:pt idx="10625">
                  <c:v>102.14100000000001</c:v>
                </c:pt>
                <c:pt idx="10626">
                  <c:v>101.8614</c:v>
                </c:pt>
                <c:pt idx="10627">
                  <c:v>101.8419</c:v>
                </c:pt>
                <c:pt idx="10628">
                  <c:v>101.8222</c:v>
                </c:pt>
                <c:pt idx="10629">
                  <c:v>101.66370000000001</c:v>
                </c:pt>
                <c:pt idx="10630">
                  <c:v>101.48820000000001</c:v>
                </c:pt>
                <c:pt idx="10631">
                  <c:v>101.4333</c:v>
                </c:pt>
                <c:pt idx="10632">
                  <c:v>101.3792</c:v>
                </c:pt>
                <c:pt idx="10633">
                  <c:v>101.19889999999999</c:v>
                </c:pt>
                <c:pt idx="10634">
                  <c:v>101.17059999999999</c:v>
                </c:pt>
                <c:pt idx="10635">
                  <c:v>101.16370000000001</c:v>
                </c:pt>
                <c:pt idx="10636">
                  <c:v>101.16459999999999</c:v>
                </c:pt>
                <c:pt idx="10637">
                  <c:v>101.1814</c:v>
                </c:pt>
                <c:pt idx="10638">
                  <c:v>101.22239999999999</c:v>
                </c:pt>
                <c:pt idx="10639">
                  <c:v>101.2837</c:v>
                </c:pt>
                <c:pt idx="10640">
                  <c:v>101.3552</c:v>
                </c:pt>
                <c:pt idx="10641">
                  <c:v>101.2937</c:v>
                </c:pt>
                <c:pt idx="10642">
                  <c:v>101.3498</c:v>
                </c:pt>
                <c:pt idx="10643">
                  <c:v>101.39239999999999</c:v>
                </c:pt>
                <c:pt idx="10644">
                  <c:v>101.53789999999999</c:v>
                </c:pt>
                <c:pt idx="10645">
                  <c:v>101.54389999999999</c:v>
                </c:pt>
                <c:pt idx="10646">
                  <c:v>101.541</c:v>
                </c:pt>
                <c:pt idx="10647">
                  <c:v>101.6525</c:v>
                </c:pt>
                <c:pt idx="10648">
                  <c:v>101.6161</c:v>
                </c:pt>
                <c:pt idx="10649">
                  <c:v>101.5551</c:v>
                </c:pt>
                <c:pt idx="10650">
                  <c:v>101.4734</c:v>
                </c:pt>
                <c:pt idx="10651">
                  <c:v>101.5085</c:v>
                </c:pt>
                <c:pt idx="10652">
                  <c:v>101.40779999999999</c:v>
                </c:pt>
                <c:pt idx="10653">
                  <c:v>101.4269</c:v>
                </c:pt>
                <c:pt idx="10654">
                  <c:v>101.3203</c:v>
                </c:pt>
                <c:pt idx="10655">
                  <c:v>101.2132</c:v>
                </c:pt>
                <c:pt idx="10656">
                  <c:v>101.247</c:v>
                </c:pt>
                <c:pt idx="10657">
                  <c:v>101.16719999999999</c:v>
                </c:pt>
                <c:pt idx="10658">
                  <c:v>101.0992</c:v>
                </c:pt>
                <c:pt idx="10659">
                  <c:v>101.1751</c:v>
                </c:pt>
                <c:pt idx="10660">
                  <c:v>101.15819999999999</c:v>
                </c:pt>
                <c:pt idx="10661">
                  <c:v>101.1512</c:v>
                </c:pt>
                <c:pt idx="10662">
                  <c:v>101.2801</c:v>
                </c:pt>
                <c:pt idx="10663">
                  <c:v>101.1593</c:v>
                </c:pt>
                <c:pt idx="10664">
                  <c:v>101.169</c:v>
                </c:pt>
                <c:pt idx="10665">
                  <c:v>101.0656</c:v>
                </c:pt>
                <c:pt idx="10666">
                  <c:v>100.9622</c:v>
                </c:pt>
                <c:pt idx="10667">
                  <c:v>100.99379999999999</c:v>
                </c:pt>
                <c:pt idx="10668">
                  <c:v>100.8991</c:v>
                </c:pt>
                <c:pt idx="10669">
                  <c:v>100.7996</c:v>
                </c:pt>
                <c:pt idx="10670">
                  <c:v>100.8229</c:v>
                </c:pt>
                <c:pt idx="10671">
                  <c:v>100.70959999999999</c:v>
                </c:pt>
                <c:pt idx="10672">
                  <c:v>100.7092</c:v>
                </c:pt>
                <c:pt idx="10673">
                  <c:v>100.70740000000001</c:v>
                </c:pt>
                <c:pt idx="10674">
                  <c:v>100.5712</c:v>
                </c:pt>
                <c:pt idx="10675">
                  <c:v>100.4045</c:v>
                </c:pt>
                <c:pt idx="10676">
                  <c:v>100.3451</c:v>
                </c:pt>
                <c:pt idx="10677">
                  <c:v>100.2647</c:v>
                </c:pt>
                <c:pt idx="10678">
                  <c:v>100.1725</c:v>
                </c:pt>
                <c:pt idx="10679">
                  <c:v>100.0748</c:v>
                </c:pt>
                <c:pt idx="10680">
                  <c:v>99.854500000000002</c:v>
                </c:pt>
                <c:pt idx="10681">
                  <c:v>99.768699999999995</c:v>
                </c:pt>
                <c:pt idx="10682">
                  <c:v>99.706100000000006</c:v>
                </c:pt>
                <c:pt idx="10683">
                  <c:v>99.680300000000003</c:v>
                </c:pt>
                <c:pt idx="10684">
                  <c:v>99.671800000000005</c:v>
                </c:pt>
                <c:pt idx="10685">
                  <c:v>99.670400000000001</c:v>
                </c:pt>
                <c:pt idx="10686">
                  <c:v>99.674099999999996</c:v>
                </c:pt>
                <c:pt idx="10687">
                  <c:v>99.688500000000005</c:v>
                </c:pt>
                <c:pt idx="10688">
                  <c:v>99.712699999999998</c:v>
                </c:pt>
                <c:pt idx="10689">
                  <c:v>99.867699999999999</c:v>
                </c:pt>
                <c:pt idx="10690">
                  <c:v>99.903599999999997</c:v>
                </c:pt>
                <c:pt idx="10691">
                  <c:v>99.930300000000003</c:v>
                </c:pt>
                <c:pt idx="10692">
                  <c:v>100.0787</c:v>
                </c:pt>
                <c:pt idx="10693">
                  <c:v>100.08929999999999</c:v>
                </c:pt>
                <c:pt idx="10694">
                  <c:v>100.0912</c:v>
                </c:pt>
                <c:pt idx="10695">
                  <c:v>100.2192</c:v>
                </c:pt>
                <c:pt idx="10696">
                  <c:v>100.2157</c:v>
                </c:pt>
                <c:pt idx="10697">
                  <c:v>100.1983</c:v>
                </c:pt>
                <c:pt idx="10698">
                  <c:v>100.2985</c:v>
                </c:pt>
                <c:pt idx="10699">
                  <c:v>100.39060000000001</c:v>
                </c:pt>
                <c:pt idx="10700">
                  <c:v>100.3486</c:v>
                </c:pt>
                <c:pt idx="10701">
                  <c:v>100.29649999999999</c:v>
                </c:pt>
                <c:pt idx="10702">
                  <c:v>100.2376</c:v>
                </c:pt>
                <c:pt idx="10703">
                  <c:v>100.175</c:v>
                </c:pt>
                <c:pt idx="10704">
                  <c:v>100.1091</c:v>
                </c:pt>
                <c:pt idx="10705">
                  <c:v>100.0457</c:v>
                </c:pt>
                <c:pt idx="10706">
                  <c:v>99.985500000000002</c:v>
                </c:pt>
                <c:pt idx="10707">
                  <c:v>99.678700000000006</c:v>
                </c:pt>
                <c:pt idx="10708">
                  <c:v>99.497600000000006</c:v>
                </c:pt>
                <c:pt idx="10709">
                  <c:v>99.460400000000007</c:v>
                </c:pt>
                <c:pt idx="10710">
                  <c:v>99.314999999999998</c:v>
                </c:pt>
                <c:pt idx="10711">
                  <c:v>99.176100000000005</c:v>
                </c:pt>
                <c:pt idx="10712">
                  <c:v>99.170400000000001</c:v>
                </c:pt>
                <c:pt idx="10713">
                  <c:v>99.0441</c:v>
                </c:pt>
                <c:pt idx="10714">
                  <c:v>99.043199999999999</c:v>
                </c:pt>
                <c:pt idx="10715">
                  <c:v>99.051000000000002</c:v>
                </c:pt>
                <c:pt idx="10716">
                  <c:v>99.127099999999999</c:v>
                </c:pt>
                <c:pt idx="10717">
                  <c:v>99.206999999999994</c:v>
                </c:pt>
                <c:pt idx="10718">
                  <c:v>99.2864</c:v>
                </c:pt>
                <c:pt idx="10719">
                  <c:v>99.366799999999998</c:v>
                </c:pt>
                <c:pt idx="10720">
                  <c:v>99.509399999999999</c:v>
                </c:pt>
                <c:pt idx="10721">
                  <c:v>99.530199999999994</c:v>
                </c:pt>
                <c:pt idx="10722">
                  <c:v>99.546300000000002</c:v>
                </c:pt>
                <c:pt idx="10723">
                  <c:v>99.565100000000001</c:v>
                </c:pt>
                <c:pt idx="10724">
                  <c:v>99.585300000000004</c:v>
                </c:pt>
                <c:pt idx="10725">
                  <c:v>99.604399999999998</c:v>
                </c:pt>
                <c:pt idx="10726">
                  <c:v>99.616799999999998</c:v>
                </c:pt>
                <c:pt idx="10727">
                  <c:v>99.620599999999996</c:v>
                </c:pt>
                <c:pt idx="10728">
                  <c:v>99.620699999999999</c:v>
                </c:pt>
                <c:pt idx="10729">
                  <c:v>99.615200000000002</c:v>
                </c:pt>
                <c:pt idx="10730">
                  <c:v>99.598399999999998</c:v>
                </c:pt>
                <c:pt idx="10731">
                  <c:v>99.573300000000003</c:v>
                </c:pt>
                <c:pt idx="10732">
                  <c:v>99.504400000000004</c:v>
                </c:pt>
                <c:pt idx="10733">
                  <c:v>99.435599999999994</c:v>
                </c:pt>
                <c:pt idx="10734">
                  <c:v>99.380499999999998</c:v>
                </c:pt>
                <c:pt idx="10735">
                  <c:v>99.376400000000004</c:v>
                </c:pt>
                <c:pt idx="10736">
                  <c:v>99.377200000000002</c:v>
                </c:pt>
                <c:pt idx="10737">
                  <c:v>99.384600000000006</c:v>
                </c:pt>
                <c:pt idx="10738">
                  <c:v>99.403199999999998</c:v>
                </c:pt>
                <c:pt idx="10739">
                  <c:v>99.428399999999996</c:v>
                </c:pt>
                <c:pt idx="10740">
                  <c:v>99.455699999999993</c:v>
                </c:pt>
                <c:pt idx="10741">
                  <c:v>99.482799999999997</c:v>
                </c:pt>
                <c:pt idx="10742">
                  <c:v>99.508899999999997</c:v>
                </c:pt>
                <c:pt idx="10743">
                  <c:v>99.66</c:v>
                </c:pt>
                <c:pt idx="10744">
                  <c:v>99.683400000000006</c:v>
                </c:pt>
                <c:pt idx="10745">
                  <c:v>99.6999</c:v>
                </c:pt>
                <c:pt idx="10746">
                  <c:v>99.5869</c:v>
                </c:pt>
                <c:pt idx="10747">
                  <c:v>99.594200000000001</c:v>
                </c:pt>
                <c:pt idx="10748">
                  <c:v>99.605999999999995</c:v>
                </c:pt>
                <c:pt idx="10749">
                  <c:v>99.619100000000003</c:v>
                </c:pt>
                <c:pt idx="10750">
                  <c:v>99.635900000000007</c:v>
                </c:pt>
                <c:pt idx="10751">
                  <c:v>99.658500000000004</c:v>
                </c:pt>
                <c:pt idx="10752">
                  <c:v>99.688199999999995</c:v>
                </c:pt>
                <c:pt idx="10753">
                  <c:v>99.853499999999997</c:v>
                </c:pt>
                <c:pt idx="10754">
                  <c:v>99.902000000000001</c:v>
                </c:pt>
                <c:pt idx="10755">
                  <c:v>99.951899999999995</c:v>
                </c:pt>
                <c:pt idx="10756">
                  <c:v>100.00709999999999</c:v>
                </c:pt>
                <c:pt idx="10757">
                  <c:v>100.06480000000001</c:v>
                </c:pt>
                <c:pt idx="10758">
                  <c:v>100.1207</c:v>
                </c:pt>
                <c:pt idx="10759">
                  <c:v>100.1721</c:v>
                </c:pt>
                <c:pt idx="10760">
                  <c:v>100.21559999999999</c:v>
                </c:pt>
                <c:pt idx="10761">
                  <c:v>100.25020000000001</c:v>
                </c:pt>
                <c:pt idx="10762">
                  <c:v>100.3944</c:v>
                </c:pt>
                <c:pt idx="10763">
                  <c:v>100.4015</c:v>
                </c:pt>
                <c:pt idx="10764">
                  <c:v>100.5307</c:v>
                </c:pt>
                <c:pt idx="10765">
                  <c:v>100.52290000000001</c:v>
                </c:pt>
                <c:pt idx="10766">
                  <c:v>100.5004</c:v>
                </c:pt>
                <c:pt idx="10767">
                  <c:v>100.47199999999999</c:v>
                </c:pt>
                <c:pt idx="10768">
                  <c:v>100.4444</c:v>
                </c:pt>
                <c:pt idx="10769">
                  <c:v>100.4272</c:v>
                </c:pt>
                <c:pt idx="10770">
                  <c:v>100.4233</c:v>
                </c:pt>
                <c:pt idx="10771">
                  <c:v>100.4252</c:v>
                </c:pt>
                <c:pt idx="10772">
                  <c:v>100.4406</c:v>
                </c:pt>
                <c:pt idx="10773">
                  <c:v>100.4781</c:v>
                </c:pt>
                <c:pt idx="10774">
                  <c:v>100.5342</c:v>
                </c:pt>
                <c:pt idx="10775">
                  <c:v>100.6023</c:v>
                </c:pt>
                <c:pt idx="10776">
                  <c:v>100.8068</c:v>
                </c:pt>
                <c:pt idx="10777">
                  <c:v>100.892</c:v>
                </c:pt>
                <c:pt idx="10778">
                  <c:v>100.9768</c:v>
                </c:pt>
                <c:pt idx="10779">
                  <c:v>101.19029999999999</c:v>
                </c:pt>
                <c:pt idx="10780">
                  <c:v>101.2773</c:v>
                </c:pt>
                <c:pt idx="10781">
                  <c:v>101.3467</c:v>
                </c:pt>
                <c:pt idx="10782">
                  <c:v>101.5262</c:v>
                </c:pt>
                <c:pt idx="10783">
                  <c:v>101.545</c:v>
                </c:pt>
                <c:pt idx="10784">
                  <c:v>101.5453</c:v>
                </c:pt>
                <c:pt idx="10785">
                  <c:v>101.6568</c:v>
                </c:pt>
                <c:pt idx="10786">
                  <c:v>101.6036</c:v>
                </c:pt>
                <c:pt idx="10787">
                  <c:v>101.51519999999999</c:v>
                </c:pt>
                <c:pt idx="10788">
                  <c:v>101.5445</c:v>
                </c:pt>
                <c:pt idx="10789">
                  <c:v>101.4485</c:v>
                </c:pt>
                <c:pt idx="10790">
                  <c:v>101.364</c:v>
                </c:pt>
                <c:pt idx="10791">
                  <c:v>101.3002</c:v>
                </c:pt>
                <c:pt idx="10792">
                  <c:v>101.1429</c:v>
                </c:pt>
                <c:pt idx="10793">
                  <c:v>101.1354</c:v>
                </c:pt>
                <c:pt idx="10794">
                  <c:v>101.0128</c:v>
                </c:pt>
                <c:pt idx="10795">
                  <c:v>100.91289999999999</c:v>
                </c:pt>
                <c:pt idx="10796">
                  <c:v>100.97880000000001</c:v>
                </c:pt>
                <c:pt idx="10797">
                  <c:v>101.06780000000001</c:v>
                </c:pt>
                <c:pt idx="10798">
                  <c:v>101.169</c:v>
                </c:pt>
                <c:pt idx="10799">
                  <c:v>101.2726</c:v>
                </c:pt>
                <c:pt idx="10800">
                  <c:v>101.2379</c:v>
                </c:pt>
                <c:pt idx="10801">
                  <c:v>101.4438</c:v>
                </c:pt>
                <c:pt idx="10802">
                  <c:v>101.50879999999999</c:v>
                </c:pt>
                <c:pt idx="10803">
                  <c:v>101.52889999999999</c:v>
                </c:pt>
                <c:pt idx="10804">
                  <c:v>101.5316</c:v>
                </c:pt>
                <c:pt idx="10805">
                  <c:v>101.5222</c:v>
                </c:pt>
                <c:pt idx="10806">
                  <c:v>101.48180000000001</c:v>
                </c:pt>
                <c:pt idx="10807">
                  <c:v>101.2743</c:v>
                </c:pt>
                <c:pt idx="10808">
                  <c:v>101.1673</c:v>
                </c:pt>
                <c:pt idx="10809">
                  <c:v>101.0565</c:v>
                </c:pt>
                <c:pt idx="10810">
                  <c:v>100.94750000000001</c:v>
                </c:pt>
                <c:pt idx="10811">
                  <c:v>100.8496</c:v>
                </c:pt>
                <c:pt idx="10812">
                  <c:v>100.7775</c:v>
                </c:pt>
                <c:pt idx="10813">
                  <c:v>100.881</c:v>
                </c:pt>
                <c:pt idx="10814">
                  <c:v>100.883</c:v>
                </c:pt>
                <c:pt idx="10815">
                  <c:v>100.89749999999999</c:v>
                </c:pt>
                <c:pt idx="10816">
                  <c:v>101.08029999999999</c:v>
                </c:pt>
                <c:pt idx="10817">
                  <c:v>101.16079999999999</c:v>
                </c:pt>
                <c:pt idx="10818">
                  <c:v>101.25279999999999</c:v>
                </c:pt>
                <c:pt idx="10819">
                  <c:v>101.3518</c:v>
                </c:pt>
                <c:pt idx="10820">
                  <c:v>101.4532</c:v>
                </c:pt>
                <c:pt idx="10821">
                  <c:v>101.55200000000001</c:v>
                </c:pt>
                <c:pt idx="10822">
                  <c:v>101.6435</c:v>
                </c:pt>
                <c:pt idx="10823">
                  <c:v>101.7251</c:v>
                </c:pt>
                <c:pt idx="10824">
                  <c:v>101.78019999999999</c:v>
                </c:pt>
                <c:pt idx="10825">
                  <c:v>101.7945</c:v>
                </c:pt>
                <c:pt idx="10826">
                  <c:v>101.79300000000001</c:v>
                </c:pt>
                <c:pt idx="10827">
                  <c:v>101.7625</c:v>
                </c:pt>
                <c:pt idx="10828">
                  <c:v>101.8147</c:v>
                </c:pt>
                <c:pt idx="10829">
                  <c:v>101.70569999999999</c:v>
                </c:pt>
                <c:pt idx="10830">
                  <c:v>101.5749</c:v>
                </c:pt>
                <c:pt idx="10831">
                  <c:v>101.44540000000001</c:v>
                </c:pt>
                <c:pt idx="10832">
                  <c:v>101.32769999999999</c:v>
                </c:pt>
                <c:pt idx="10833">
                  <c:v>101.2351</c:v>
                </c:pt>
                <c:pt idx="10834">
                  <c:v>101.1674</c:v>
                </c:pt>
                <c:pt idx="10835">
                  <c:v>101.13800000000001</c:v>
                </c:pt>
                <c:pt idx="10836">
                  <c:v>101.3922</c:v>
                </c:pt>
                <c:pt idx="10837">
                  <c:v>101.4042</c:v>
                </c:pt>
                <c:pt idx="10838">
                  <c:v>101.42449999999999</c:v>
                </c:pt>
                <c:pt idx="10839">
                  <c:v>101.6009</c:v>
                </c:pt>
                <c:pt idx="10840">
                  <c:v>101.6661</c:v>
                </c:pt>
                <c:pt idx="10841">
                  <c:v>101.73439999999999</c:v>
                </c:pt>
                <c:pt idx="10842">
                  <c:v>101.93729999999999</c:v>
                </c:pt>
                <c:pt idx="10843">
                  <c:v>102.1446</c:v>
                </c:pt>
                <c:pt idx="10844">
                  <c:v>102.20359999999999</c:v>
                </c:pt>
                <c:pt idx="10845">
                  <c:v>101.98099999999999</c:v>
                </c:pt>
                <c:pt idx="10846">
                  <c:v>101.985</c:v>
                </c:pt>
                <c:pt idx="10847">
                  <c:v>101.98560000000001</c:v>
                </c:pt>
                <c:pt idx="10848">
                  <c:v>101.83839999999999</c:v>
                </c:pt>
                <c:pt idx="10849">
                  <c:v>101.65519999999999</c:v>
                </c:pt>
                <c:pt idx="10850">
                  <c:v>101.56480000000001</c:v>
                </c:pt>
                <c:pt idx="10851">
                  <c:v>101.45699999999999</c:v>
                </c:pt>
                <c:pt idx="10852">
                  <c:v>101.3387</c:v>
                </c:pt>
                <c:pt idx="10853">
                  <c:v>101.215</c:v>
                </c:pt>
                <c:pt idx="10854">
                  <c:v>100.9689</c:v>
                </c:pt>
                <c:pt idx="10855">
                  <c:v>100.86279999999999</c:v>
                </c:pt>
                <c:pt idx="10856">
                  <c:v>100.7831</c:v>
                </c:pt>
                <c:pt idx="10857">
                  <c:v>100.4804</c:v>
                </c:pt>
                <c:pt idx="10858">
                  <c:v>100.4652</c:v>
                </c:pt>
                <c:pt idx="10859">
                  <c:v>100.46680000000001</c:v>
                </c:pt>
                <c:pt idx="10860">
                  <c:v>100.4893</c:v>
                </c:pt>
                <c:pt idx="10861">
                  <c:v>100.42100000000001</c:v>
                </c:pt>
                <c:pt idx="10862">
                  <c:v>100.51309999999999</c:v>
                </c:pt>
                <c:pt idx="10863">
                  <c:v>100.6296</c:v>
                </c:pt>
                <c:pt idx="10864">
                  <c:v>100.63120000000001</c:v>
                </c:pt>
                <c:pt idx="10865">
                  <c:v>100.7662</c:v>
                </c:pt>
                <c:pt idx="10866">
                  <c:v>101.03660000000001</c:v>
                </c:pt>
                <c:pt idx="10867">
                  <c:v>101.0492</c:v>
                </c:pt>
                <c:pt idx="10868">
                  <c:v>101.1773</c:v>
                </c:pt>
                <c:pt idx="10869">
                  <c:v>101.423</c:v>
                </c:pt>
                <c:pt idx="10870">
                  <c:v>101.532</c:v>
                </c:pt>
                <c:pt idx="10871">
                  <c:v>101.6208</c:v>
                </c:pt>
                <c:pt idx="10872">
                  <c:v>101.95350000000001</c:v>
                </c:pt>
                <c:pt idx="10873">
                  <c:v>102.0123</c:v>
                </c:pt>
                <c:pt idx="10874">
                  <c:v>102.0305</c:v>
                </c:pt>
                <c:pt idx="10875">
                  <c:v>102.0343</c:v>
                </c:pt>
                <c:pt idx="10876">
                  <c:v>102.0303</c:v>
                </c:pt>
                <c:pt idx="10877">
                  <c:v>102.00539999999999</c:v>
                </c:pt>
                <c:pt idx="10878">
                  <c:v>102.08410000000001</c:v>
                </c:pt>
                <c:pt idx="10879">
                  <c:v>102.01430000000001</c:v>
                </c:pt>
                <c:pt idx="10880">
                  <c:v>101.929</c:v>
                </c:pt>
                <c:pt idx="10881">
                  <c:v>101.9755</c:v>
                </c:pt>
                <c:pt idx="10882">
                  <c:v>101.90130000000001</c:v>
                </c:pt>
                <c:pt idx="10883">
                  <c:v>101.84439999999999</c:v>
                </c:pt>
                <c:pt idx="10884">
                  <c:v>102.0881</c:v>
                </c:pt>
                <c:pt idx="10885">
                  <c:v>102.23009999999999</c:v>
                </c:pt>
                <c:pt idx="10886">
                  <c:v>102.2475</c:v>
                </c:pt>
                <c:pt idx="10887">
                  <c:v>102.42700000000001</c:v>
                </c:pt>
                <c:pt idx="10888">
                  <c:v>102.63209999999999</c:v>
                </c:pt>
                <c:pt idx="10889">
                  <c:v>102.71720000000001</c:v>
                </c:pt>
                <c:pt idx="10890">
                  <c:v>102.8002</c:v>
                </c:pt>
                <c:pt idx="10891">
                  <c:v>102.8856</c:v>
                </c:pt>
                <c:pt idx="10892">
                  <c:v>102.9674</c:v>
                </c:pt>
                <c:pt idx="10893">
                  <c:v>103.04300000000001</c:v>
                </c:pt>
                <c:pt idx="10894">
                  <c:v>103.1112</c:v>
                </c:pt>
                <c:pt idx="10895">
                  <c:v>103.1713</c:v>
                </c:pt>
                <c:pt idx="10896">
                  <c:v>103.2167</c:v>
                </c:pt>
                <c:pt idx="10897">
                  <c:v>103.3673</c:v>
                </c:pt>
                <c:pt idx="10898">
                  <c:v>103.3708</c:v>
                </c:pt>
                <c:pt idx="10899">
                  <c:v>103.22110000000001</c:v>
                </c:pt>
                <c:pt idx="10900">
                  <c:v>103.1801</c:v>
                </c:pt>
                <c:pt idx="10901">
                  <c:v>103.1293</c:v>
                </c:pt>
                <c:pt idx="10902">
                  <c:v>102.8158</c:v>
                </c:pt>
                <c:pt idx="10903">
                  <c:v>102.64919999999999</c:v>
                </c:pt>
                <c:pt idx="10904">
                  <c:v>102.6405</c:v>
                </c:pt>
                <c:pt idx="10905">
                  <c:v>102.5133</c:v>
                </c:pt>
                <c:pt idx="10906">
                  <c:v>102.41</c:v>
                </c:pt>
                <c:pt idx="10907">
                  <c:v>102.46639999999999</c:v>
                </c:pt>
                <c:pt idx="10908">
                  <c:v>102.2822</c:v>
                </c:pt>
                <c:pt idx="10909">
                  <c:v>102.3715</c:v>
                </c:pt>
                <c:pt idx="10910">
                  <c:v>102.4751</c:v>
                </c:pt>
                <c:pt idx="10911">
                  <c:v>102.4449</c:v>
                </c:pt>
                <c:pt idx="10912">
                  <c:v>102.53579999999999</c:v>
                </c:pt>
                <c:pt idx="10913">
                  <c:v>102.6172</c:v>
                </c:pt>
                <c:pt idx="10914">
                  <c:v>102.6866</c:v>
                </c:pt>
                <c:pt idx="10915">
                  <c:v>102.8741</c:v>
                </c:pt>
                <c:pt idx="10916">
                  <c:v>102.923</c:v>
                </c:pt>
                <c:pt idx="10917">
                  <c:v>103.0913</c:v>
                </c:pt>
                <c:pt idx="10918">
                  <c:v>103.11060000000001</c:v>
                </c:pt>
                <c:pt idx="10919">
                  <c:v>103.11320000000001</c:v>
                </c:pt>
                <c:pt idx="10920">
                  <c:v>103.37609999999999</c:v>
                </c:pt>
                <c:pt idx="10921">
                  <c:v>103.498</c:v>
                </c:pt>
                <c:pt idx="10922">
                  <c:v>103.4689</c:v>
                </c:pt>
                <c:pt idx="10923">
                  <c:v>103.8439</c:v>
                </c:pt>
                <c:pt idx="10924">
                  <c:v>103.9689</c:v>
                </c:pt>
                <c:pt idx="10925">
                  <c:v>103.9692</c:v>
                </c:pt>
                <c:pt idx="10926">
                  <c:v>104.2504</c:v>
                </c:pt>
                <c:pt idx="10927">
                  <c:v>104.0232</c:v>
                </c:pt>
                <c:pt idx="10928">
                  <c:v>104.0831</c:v>
                </c:pt>
                <c:pt idx="10929">
                  <c:v>103.892</c:v>
                </c:pt>
                <c:pt idx="10930">
                  <c:v>104.1035</c:v>
                </c:pt>
                <c:pt idx="10931">
                  <c:v>104.18689999999999</c:v>
                </c:pt>
                <c:pt idx="10932">
                  <c:v>104.1237</c:v>
                </c:pt>
                <c:pt idx="10933">
                  <c:v>104.325</c:v>
                </c:pt>
                <c:pt idx="10934">
                  <c:v>104.3832</c:v>
                </c:pt>
                <c:pt idx="10935">
                  <c:v>104.42400000000001</c:v>
                </c:pt>
                <c:pt idx="10936">
                  <c:v>104.5826</c:v>
                </c:pt>
                <c:pt idx="10937">
                  <c:v>104.5885</c:v>
                </c:pt>
                <c:pt idx="10938">
                  <c:v>104.57989999999999</c:v>
                </c:pt>
                <c:pt idx="10939">
                  <c:v>104.4002</c:v>
                </c:pt>
                <c:pt idx="10940">
                  <c:v>104.31189999999999</c:v>
                </c:pt>
                <c:pt idx="10941">
                  <c:v>104.0595</c:v>
                </c:pt>
                <c:pt idx="10942">
                  <c:v>103.9182</c:v>
                </c:pt>
                <c:pt idx="10943">
                  <c:v>103.776</c:v>
                </c:pt>
                <c:pt idx="10944">
                  <c:v>103.36579999999999</c:v>
                </c:pt>
                <c:pt idx="10945">
                  <c:v>102.827</c:v>
                </c:pt>
                <c:pt idx="10946">
                  <c:v>102.7</c:v>
                </c:pt>
                <c:pt idx="10947">
                  <c:v>102.20310000000001</c:v>
                </c:pt>
                <c:pt idx="10948">
                  <c:v>101.9752</c:v>
                </c:pt>
                <c:pt idx="10949">
                  <c:v>101.90479999999999</c:v>
                </c:pt>
                <c:pt idx="10950">
                  <c:v>101.7212</c:v>
                </c:pt>
                <c:pt idx="10951">
                  <c:v>101.5522</c:v>
                </c:pt>
                <c:pt idx="10952">
                  <c:v>101.523</c:v>
                </c:pt>
                <c:pt idx="10953">
                  <c:v>101.37439999999999</c:v>
                </c:pt>
                <c:pt idx="10954">
                  <c:v>101.22410000000001</c:v>
                </c:pt>
                <c:pt idx="10955">
                  <c:v>101.2041</c:v>
                </c:pt>
                <c:pt idx="10956">
                  <c:v>101.1858</c:v>
                </c:pt>
                <c:pt idx="10957">
                  <c:v>101.16459999999999</c:v>
                </c:pt>
                <c:pt idx="10958">
                  <c:v>101.14100000000001</c:v>
                </c:pt>
                <c:pt idx="10959">
                  <c:v>100.9845</c:v>
                </c:pt>
                <c:pt idx="10960">
                  <c:v>100.95569999999999</c:v>
                </c:pt>
                <c:pt idx="10961">
                  <c:v>100.9346</c:v>
                </c:pt>
                <c:pt idx="10962">
                  <c:v>100.667</c:v>
                </c:pt>
                <c:pt idx="10963">
                  <c:v>100.6575</c:v>
                </c:pt>
                <c:pt idx="10964">
                  <c:v>100.6604</c:v>
                </c:pt>
                <c:pt idx="10965">
                  <c:v>100.4148</c:v>
                </c:pt>
                <c:pt idx="10966">
                  <c:v>100.42149999999999</c:v>
                </c:pt>
                <c:pt idx="10967">
                  <c:v>100.44159999999999</c:v>
                </c:pt>
                <c:pt idx="10968">
                  <c:v>100.343</c:v>
                </c:pt>
                <c:pt idx="10969">
                  <c:v>100.38200000000001</c:v>
                </c:pt>
                <c:pt idx="10970">
                  <c:v>100.4419</c:v>
                </c:pt>
                <c:pt idx="10971">
                  <c:v>100.5211</c:v>
                </c:pt>
                <c:pt idx="10972">
                  <c:v>100.6174</c:v>
                </c:pt>
                <c:pt idx="10973">
                  <c:v>100.72410000000001</c:v>
                </c:pt>
                <c:pt idx="10974">
                  <c:v>100.8254</c:v>
                </c:pt>
                <c:pt idx="10975">
                  <c:v>100.7859</c:v>
                </c:pt>
                <c:pt idx="10976">
                  <c:v>100.8558</c:v>
                </c:pt>
                <c:pt idx="10977">
                  <c:v>100.9188</c:v>
                </c:pt>
                <c:pt idx="10978">
                  <c:v>101.1153</c:v>
                </c:pt>
                <c:pt idx="10979">
                  <c:v>101.19750000000001</c:v>
                </c:pt>
                <c:pt idx="10980">
                  <c:v>101.5498</c:v>
                </c:pt>
                <c:pt idx="10981">
                  <c:v>101.6498</c:v>
                </c:pt>
                <c:pt idx="10982">
                  <c:v>101.73</c:v>
                </c:pt>
                <c:pt idx="10983">
                  <c:v>102.0391</c:v>
                </c:pt>
                <c:pt idx="10984">
                  <c:v>102.1828</c:v>
                </c:pt>
                <c:pt idx="10985">
                  <c:v>102.17270000000001</c:v>
                </c:pt>
                <c:pt idx="10986">
                  <c:v>102.2456</c:v>
                </c:pt>
                <c:pt idx="10987">
                  <c:v>102.28530000000001</c:v>
                </c:pt>
                <c:pt idx="10988">
                  <c:v>102.1713</c:v>
                </c:pt>
                <c:pt idx="10989">
                  <c:v>102.051</c:v>
                </c:pt>
                <c:pt idx="10990">
                  <c:v>101.93689999999999</c:v>
                </c:pt>
                <c:pt idx="10991">
                  <c:v>101.83669999999999</c:v>
                </c:pt>
                <c:pt idx="10992">
                  <c:v>101.8942</c:v>
                </c:pt>
                <c:pt idx="10993">
                  <c:v>101.98480000000001</c:v>
                </c:pt>
                <c:pt idx="10994">
                  <c:v>101.9789</c:v>
                </c:pt>
                <c:pt idx="10995">
                  <c:v>102.1109</c:v>
                </c:pt>
                <c:pt idx="10996">
                  <c:v>102.12949999999999</c:v>
                </c:pt>
                <c:pt idx="10997">
                  <c:v>102.1728</c:v>
                </c:pt>
                <c:pt idx="10998">
                  <c:v>102.24639999999999</c:v>
                </c:pt>
                <c:pt idx="10999">
                  <c:v>102.3458</c:v>
                </c:pt>
                <c:pt idx="11000">
                  <c:v>102.46680000000001</c:v>
                </c:pt>
                <c:pt idx="11001">
                  <c:v>102.5945</c:v>
                </c:pt>
                <c:pt idx="11002">
                  <c:v>102.71339999999999</c:v>
                </c:pt>
                <c:pt idx="11003">
                  <c:v>102.81699999999999</c:v>
                </c:pt>
                <c:pt idx="11004">
                  <c:v>102.6313</c:v>
                </c:pt>
                <c:pt idx="11005">
                  <c:v>102.6739</c:v>
                </c:pt>
                <c:pt idx="11006">
                  <c:v>102.6904</c:v>
                </c:pt>
                <c:pt idx="11007">
                  <c:v>102.68989999999999</c:v>
                </c:pt>
                <c:pt idx="11008">
                  <c:v>102.6681</c:v>
                </c:pt>
                <c:pt idx="11009">
                  <c:v>102.6241</c:v>
                </c:pt>
                <c:pt idx="11010">
                  <c:v>102.5705</c:v>
                </c:pt>
                <c:pt idx="11011">
                  <c:v>102.5217</c:v>
                </c:pt>
                <c:pt idx="11012">
                  <c:v>102.4884</c:v>
                </c:pt>
                <c:pt idx="11013">
                  <c:v>102.48180000000001</c:v>
                </c:pt>
                <c:pt idx="11014">
                  <c:v>102.48909999999999</c:v>
                </c:pt>
                <c:pt idx="11015">
                  <c:v>102.532</c:v>
                </c:pt>
                <c:pt idx="11016">
                  <c:v>102.48260000000001</c:v>
                </c:pt>
                <c:pt idx="11017">
                  <c:v>102.726</c:v>
                </c:pt>
                <c:pt idx="11018">
                  <c:v>102.8621</c:v>
                </c:pt>
                <c:pt idx="11019">
                  <c:v>103.001</c:v>
                </c:pt>
                <c:pt idx="11020">
                  <c:v>103.1343</c:v>
                </c:pt>
                <c:pt idx="11021">
                  <c:v>103.2543</c:v>
                </c:pt>
                <c:pt idx="11022">
                  <c:v>103.36279999999999</c:v>
                </c:pt>
                <c:pt idx="11023">
                  <c:v>103.32550000000001</c:v>
                </c:pt>
                <c:pt idx="11024">
                  <c:v>103.405</c:v>
                </c:pt>
                <c:pt idx="11025">
                  <c:v>103.46380000000001</c:v>
                </c:pt>
                <c:pt idx="11026">
                  <c:v>103.47839999999999</c:v>
                </c:pt>
                <c:pt idx="11027">
                  <c:v>103.4746</c:v>
                </c:pt>
                <c:pt idx="11028">
                  <c:v>103.301</c:v>
                </c:pt>
                <c:pt idx="11029">
                  <c:v>103.0806</c:v>
                </c:pt>
                <c:pt idx="11030">
                  <c:v>102.9581</c:v>
                </c:pt>
                <c:pt idx="11031">
                  <c:v>102.8212</c:v>
                </c:pt>
                <c:pt idx="11032">
                  <c:v>102.67149999999999</c:v>
                </c:pt>
                <c:pt idx="11033">
                  <c:v>102.5145</c:v>
                </c:pt>
                <c:pt idx="11034">
                  <c:v>102.3612</c:v>
                </c:pt>
                <c:pt idx="11035">
                  <c:v>102.2238</c:v>
                </c:pt>
                <c:pt idx="11036">
                  <c:v>102.1176</c:v>
                </c:pt>
                <c:pt idx="11037">
                  <c:v>101.91549999999999</c:v>
                </c:pt>
                <c:pt idx="11038">
                  <c:v>101.8835</c:v>
                </c:pt>
                <c:pt idx="11039">
                  <c:v>101.8845</c:v>
                </c:pt>
                <c:pt idx="11040">
                  <c:v>101.90049999999999</c:v>
                </c:pt>
                <c:pt idx="11041">
                  <c:v>101.9468</c:v>
                </c:pt>
                <c:pt idx="11042">
                  <c:v>102.0183</c:v>
                </c:pt>
                <c:pt idx="11043">
                  <c:v>102.1048</c:v>
                </c:pt>
                <c:pt idx="11044">
                  <c:v>102.2034</c:v>
                </c:pt>
                <c:pt idx="11045">
                  <c:v>102.30800000000001</c:v>
                </c:pt>
                <c:pt idx="11046">
                  <c:v>102.282</c:v>
                </c:pt>
                <c:pt idx="11047">
                  <c:v>102.3758</c:v>
                </c:pt>
                <c:pt idx="11048">
                  <c:v>102.4584</c:v>
                </c:pt>
                <c:pt idx="11049">
                  <c:v>102.5249</c:v>
                </c:pt>
                <c:pt idx="11050">
                  <c:v>102.5784</c:v>
                </c:pt>
                <c:pt idx="11051">
                  <c:v>102.6254</c:v>
                </c:pt>
                <c:pt idx="11052">
                  <c:v>102.67</c:v>
                </c:pt>
                <c:pt idx="11053">
                  <c:v>102.8412</c:v>
                </c:pt>
                <c:pt idx="11054">
                  <c:v>102.8822</c:v>
                </c:pt>
                <c:pt idx="11055">
                  <c:v>102.91160000000001</c:v>
                </c:pt>
                <c:pt idx="11056">
                  <c:v>102.937</c:v>
                </c:pt>
                <c:pt idx="11057">
                  <c:v>102.9646</c:v>
                </c:pt>
                <c:pt idx="11058">
                  <c:v>102.8695</c:v>
                </c:pt>
                <c:pt idx="11059">
                  <c:v>102.9171</c:v>
                </c:pt>
                <c:pt idx="11060">
                  <c:v>102.9824</c:v>
                </c:pt>
                <c:pt idx="11061">
                  <c:v>103.0628</c:v>
                </c:pt>
                <c:pt idx="11062">
                  <c:v>103.1521</c:v>
                </c:pt>
                <c:pt idx="11063">
                  <c:v>103.2444</c:v>
                </c:pt>
                <c:pt idx="11064">
                  <c:v>103.2041</c:v>
                </c:pt>
                <c:pt idx="11065">
                  <c:v>103.2893</c:v>
                </c:pt>
                <c:pt idx="11066">
                  <c:v>103.3754</c:v>
                </c:pt>
                <c:pt idx="11067">
                  <c:v>103.4592</c:v>
                </c:pt>
                <c:pt idx="11068">
                  <c:v>103.4106</c:v>
                </c:pt>
                <c:pt idx="11069">
                  <c:v>103.4919</c:v>
                </c:pt>
                <c:pt idx="11070">
                  <c:v>103.58110000000001</c:v>
                </c:pt>
                <c:pt idx="11071">
                  <c:v>103.5407</c:v>
                </c:pt>
                <c:pt idx="11072">
                  <c:v>103.6292</c:v>
                </c:pt>
                <c:pt idx="11073">
                  <c:v>103.71729999999999</c:v>
                </c:pt>
                <c:pt idx="11074">
                  <c:v>103.6639</c:v>
                </c:pt>
                <c:pt idx="11075">
                  <c:v>103.73139999999999</c:v>
                </c:pt>
                <c:pt idx="11076">
                  <c:v>103.92570000000001</c:v>
                </c:pt>
                <c:pt idx="11077">
                  <c:v>103.9879</c:v>
                </c:pt>
                <c:pt idx="11078">
                  <c:v>104.03919999999999</c:v>
                </c:pt>
                <c:pt idx="11079">
                  <c:v>104.0836</c:v>
                </c:pt>
                <c:pt idx="11080">
                  <c:v>104.12050000000001</c:v>
                </c:pt>
                <c:pt idx="11081">
                  <c:v>104.1489</c:v>
                </c:pt>
                <c:pt idx="11082">
                  <c:v>104.29940000000001</c:v>
                </c:pt>
                <c:pt idx="11083">
                  <c:v>104.1808</c:v>
                </c:pt>
                <c:pt idx="11084">
                  <c:v>104.181</c:v>
                </c:pt>
                <c:pt idx="11085">
                  <c:v>104.18219999999999</c:v>
                </c:pt>
                <c:pt idx="11086">
                  <c:v>104.1828</c:v>
                </c:pt>
                <c:pt idx="11087">
                  <c:v>104.1835</c:v>
                </c:pt>
                <c:pt idx="11088">
                  <c:v>104.18680000000001</c:v>
                </c:pt>
                <c:pt idx="11089">
                  <c:v>104.1962</c:v>
                </c:pt>
                <c:pt idx="11090">
                  <c:v>104.2152</c:v>
                </c:pt>
                <c:pt idx="11091">
                  <c:v>104.2456</c:v>
                </c:pt>
                <c:pt idx="11092">
                  <c:v>104.4204</c:v>
                </c:pt>
                <c:pt idx="11093">
                  <c:v>104.479</c:v>
                </c:pt>
                <c:pt idx="11094">
                  <c:v>104.54170000000001</c:v>
                </c:pt>
                <c:pt idx="11095">
                  <c:v>104.61060000000001</c:v>
                </c:pt>
                <c:pt idx="11096">
                  <c:v>104.6831</c:v>
                </c:pt>
                <c:pt idx="11097">
                  <c:v>104.7574</c:v>
                </c:pt>
                <c:pt idx="11098">
                  <c:v>104.9666</c:v>
                </c:pt>
                <c:pt idx="11099">
                  <c:v>105.0487</c:v>
                </c:pt>
                <c:pt idx="11100">
                  <c:v>105.2604</c:v>
                </c:pt>
                <c:pt idx="11101">
                  <c:v>105.3464</c:v>
                </c:pt>
                <c:pt idx="11102">
                  <c:v>105.4271</c:v>
                </c:pt>
                <c:pt idx="11103">
                  <c:v>105.6403</c:v>
                </c:pt>
                <c:pt idx="11104">
                  <c:v>105.7171</c:v>
                </c:pt>
                <c:pt idx="11105">
                  <c:v>105.7812</c:v>
                </c:pt>
                <c:pt idx="11106">
                  <c:v>105.82980000000001</c:v>
                </c:pt>
                <c:pt idx="11107">
                  <c:v>105.8484</c:v>
                </c:pt>
                <c:pt idx="11108">
                  <c:v>105.8498</c:v>
                </c:pt>
                <c:pt idx="11109">
                  <c:v>105.7015</c:v>
                </c:pt>
                <c:pt idx="11110">
                  <c:v>105.6386</c:v>
                </c:pt>
                <c:pt idx="11111">
                  <c:v>105.5313</c:v>
                </c:pt>
                <c:pt idx="11112">
                  <c:v>105.5248</c:v>
                </c:pt>
                <c:pt idx="11113">
                  <c:v>105.36660000000001</c:v>
                </c:pt>
                <c:pt idx="11114">
                  <c:v>105.19280000000001</c:v>
                </c:pt>
                <c:pt idx="11115">
                  <c:v>105.0283</c:v>
                </c:pt>
                <c:pt idx="11116">
                  <c:v>104.8871</c:v>
                </c:pt>
                <c:pt idx="11117">
                  <c:v>104.7811</c:v>
                </c:pt>
                <c:pt idx="11118">
                  <c:v>104.7428</c:v>
                </c:pt>
                <c:pt idx="11119">
                  <c:v>104.7373</c:v>
                </c:pt>
                <c:pt idx="11120">
                  <c:v>104.7505</c:v>
                </c:pt>
                <c:pt idx="11121">
                  <c:v>104.80119999999999</c:v>
                </c:pt>
                <c:pt idx="11122">
                  <c:v>104.8814</c:v>
                </c:pt>
                <c:pt idx="11123">
                  <c:v>104.9756</c:v>
                </c:pt>
                <c:pt idx="11124">
                  <c:v>105.2124</c:v>
                </c:pt>
                <c:pt idx="11125">
                  <c:v>105.3229</c:v>
                </c:pt>
                <c:pt idx="11126">
                  <c:v>105.43219999999999</c:v>
                </c:pt>
                <c:pt idx="11127">
                  <c:v>105.6721</c:v>
                </c:pt>
                <c:pt idx="11128">
                  <c:v>105.77330000000001</c:v>
                </c:pt>
                <c:pt idx="11129">
                  <c:v>105.8514</c:v>
                </c:pt>
                <c:pt idx="11130">
                  <c:v>106.0361</c:v>
                </c:pt>
                <c:pt idx="11131">
                  <c:v>106.04859999999999</c:v>
                </c:pt>
                <c:pt idx="11132">
                  <c:v>106.03879999999999</c:v>
                </c:pt>
                <c:pt idx="11133">
                  <c:v>105.97410000000001</c:v>
                </c:pt>
                <c:pt idx="11134">
                  <c:v>105.8424</c:v>
                </c:pt>
                <c:pt idx="11135">
                  <c:v>105.672</c:v>
                </c:pt>
                <c:pt idx="11136">
                  <c:v>105.47620000000001</c:v>
                </c:pt>
                <c:pt idx="11137">
                  <c:v>105.4144</c:v>
                </c:pt>
                <c:pt idx="11138">
                  <c:v>105.2486</c:v>
                </c:pt>
                <c:pt idx="11139">
                  <c:v>105.1234</c:v>
                </c:pt>
                <c:pt idx="11140">
                  <c:v>105.0872</c:v>
                </c:pt>
                <c:pt idx="11141">
                  <c:v>105.0891</c:v>
                </c:pt>
                <c:pt idx="11142">
                  <c:v>104.9896</c:v>
                </c:pt>
                <c:pt idx="11143">
                  <c:v>105.0722</c:v>
                </c:pt>
                <c:pt idx="11144">
                  <c:v>105.1934</c:v>
                </c:pt>
                <c:pt idx="11145">
                  <c:v>105.4631</c:v>
                </c:pt>
                <c:pt idx="11146">
                  <c:v>105.6036</c:v>
                </c:pt>
                <c:pt idx="11147">
                  <c:v>105.739</c:v>
                </c:pt>
                <c:pt idx="11148">
                  <c:v>106.14019999999999</c:v>
                </c:pt>
                <c:pt idx="11149">
                  <c:v>106.256</c:v>
                </c:pt>
                <c:pt idx="11150">
                  <c:v>106.342</c:v>
                </c:pt>
                <c:pt idx="11151">
                  <c:v>106.5354</c:v>
                </c:pt>
                <c:pt idx="11152">
                  <c:v>106.5689</c:v>
                </c:pt>
                <c:pt idx="11153">
                  <c:v>106.5879</c:v>
                </c:pt>
                <c:pt idx="11154">
                  <c:v>106.7587</c:v>
                </c:pt>
                <c:pt idx="11155">
                  <c:v>106.8387</c:v>
                </c:pt>
                <c:pt idx="11156">
                  <c:v>106.9753</c:v>
                </c:pt>
                <c:pt idx="11157">
                  <c:v>107.17449999999999</c:v>
                </c:pt>
                <c:pt idx="11158">
                  <c:v>107.4225</c:v>
                </c:pt>
                <c:pt idx="11159">
                  <c:v>107.7154</c:v>
                </c:pt>
                <c:pt idx="11160">
                  <c:v>108.1964</c:v>
                </c:pt>
                <c:pt idx="11161">
                  <c:v>108.7398</c:v>
                </c:pt>
                <c:pt idx="11162">
                  <c:v>109.1759</c:v>
                </c:pt>
                <c:pt idx="11163">
                  <c:v>109.6379</c:v>
                </c:pt>
                <c:pt idx="11164">
                  <c:v>110.1101</c:v>
                </c:pt>
                <c:pt idx="11165">
                  <c:v>110.58540000000001</c:v>
                </c:pt>
                <c:pt idx="11166">
                  <c:v>111.04730000000001</c:v>
                </c:pt>
                <c:pt idx="11167">
                  <c:v>111.35680000000001</c:v>
                </c:pt>
                <c:pt idx="11168">
                  <c:v>111.8078</c:v>
                </c:pt>
                <c:pt idx="11169">
                  <c:v>112.11960000000001</c:v>
                </c:pt>
                <c:pt idx="11170">
                  <c:v>112.5667</c:v>
                </c:pt>
                <c:pt idx="11171">
                  <c:v>112.99890000000001</c:v>
                </c:pt>
                <c:pt idx="11172">
                  <c:v>113.563</c:v>
                </c:pt>
                <c:pt idx="11173">
                  <c:v>113.96559999999999</c:v>
                </c:pt>
                <c:pt idx="11174">
                  <c:v>114.3365</c:v>
                </c:pt>
                <c:pt idx="11175">
                  <c:v>114.6544</c:v>
                </c:pt>
                <c:pt idx="11176">
                  <c:v>114.89400000000001</c:v>
                </c:pt>
                <c:pt idx="11177">
                  <c:v>115.01909999999999</c:v>
                </c:pt>
                <c:pt idx="11178">
                  <c:v>115.0457</c:v>
                </c:pt>
                <c:pt idx="11179">
                  <c:v>114.8909</c:v>
                </c:pt>
                <c:pt idx="11180">
                  <c:v>114.8402</c:v>
                </c:pt>
                <c:pt idx="11181">
                  <c:v>114.91549999999999</c:v>
                </c:pt>
                <c:pt idx="11182">
                  <c:v>114.6998</c:v>
                </c:pt>
                <c:pt idx="11183">
                  <c:v>114.6395</c:v>
                </c:pt>
                <c:pt idx="11184">
                  <c:v>114.90470000000001</c:v>
                </c:pt>
                <c:pt idx="11185">
                  <c:v>114.9104</c:v>
                </c:pt>
                <c:pt idx="11186">
                  <c:v>114.91459999999999</c:v>
                </c:pt>
                <c:pt idx="11187">
                  <c:v>114.9324</c:v>
                </c:pt>
                <c:pt idx="11188">
                  <c:v>115.113</c:v>
                </c:pt>
                <c:pt idx="11189">
                  <c:v>115.1491</c:v>
                </c:pt>
                <c:pt idx="11190">
                  <c:v>115.17910000000001</c:v>
                </c:pt>
                <c:pt idx="11191">
                  <c:v>115.2017</c:v>
                </c:pt>
                <c:pt idx="11192">
                  <c:v>115.217</c:v>
                </c:pt>
                <c:pt idx="11193">
                  <c:v>115.2265</c:v>
                </c:pt>
                <c:pt idx="11194">
                  <c:v>115.2354</c:v>
                </c:pt>
                <c:pt idx="11195">
                  <c:v>115.24939999999999</c:v>
                </c:pt>
                <c:pt idx="11196">
                  <c:v>115.2734</c:v>
                </c:pt>
                <c:pt idx="11197">
                  <c:v>115.3103</c:v>
                </c:pt>
                <c:pt idx="11198">
                  <c:v>115.3593</c:v>
                </c:pt>
                <c:pt idx="11199">
                  <c:v>115.4162</c:v>
                </c:pt>
                <c:pt idx="11200">
                  <c:v>115.47410000000001</c:v>
                </c:pt>
                <c:pt idx="11201">
                  <c:v>115.5283</c:v>
                </c:pt>
                <c:pt idx="11202">
                  <c:v>115.425</c:v>
                </c:pt>
                <c:pt idx="11203">
                  <c:v>115.4556</c:v>
                </c:pt>
                <c:pt idx="11204">
                  <c:v>115.4796</c:v>
                </c:pt>
                <c:pt idx="11205">
                  <c:v>115.4902</c:v>
                </c:pt>
                <c:pt idx="11206">
                  <c:v>115.4939</c:v>
                </c:pt>
                <c:pt idx="11207">
                  <c:v>115.4954</c:v>
                </c:pt>
                <c:pt idx="11208">
                  <c:v>115.34739999999999</c:v>
                </c:pt>
                <c:pt idx="11209">
                  <c:v>115.3509</c:v>
                </c:pt>
                <c:pt idx="11210">
                  <c:v>115.37009999999999</c:v>
                </c:pt>
                <c:pt idx="11211">
                  <c:v>115.55880000000001</c:v>
                </c:pt>
                <c:pt idx="11212">
                  <c:v>115.6259</c:v>
                </c:pt>
                <c:pt idx="11213">
                  <c:v>115.72029999999999</c:v>
                </c:pt>
                <c:pt idx="11214">
                  <c:v>115.8466</c:v>
                </c:pt>
                <c:pt idx="11215">
                  <c:v>116.0047</c:v>
                </c:pt>
                <c:pt idx="11216">
                  <c:v>116.1876</c:v>
                </c:pt>
                <c:pt idx="11217">
                  <c:v>116.226</c:v>
                </c:pt>
                <c:pt idx="11218">
                  <c:v>116.2593</c:v>
                </c:pt>
                <c:pt idx="11219">
                  <c:v>116.42740000000001</c:v>
                </c:pt>
                <c:pt idx="11220">
                  <c:v>116.5694</c:v>
                </c:pt>
                <c:pt idx="11221">
                  <c:v>116.6814</c:v>
                </c:pt>
                <c:pt idx="11222">
                  <c:v>116.7724</c:v>
                </c:pt>
                <c:pt idx="11223">
                  <c:v>117.0027</c:v>
                </c:pt>
                <c:pt idx="11224">
                  <c:v>116.93170000000001</c:v>
                </c:pt>
                <c:pt idx="11225">
                  <c:v>116.99679999999999</c:v>
                </c:pt>
                <c:pt idx="11226">
                  <c:v>117.1966</c:v>
                </c:pt>
                <c:pt idx="11227">
                  <c:v>117.2111</c:v>
                </c:pt>
                <c:pt idx="11228">
                  <c:v>117.20099999999999</c:v>
                </c:pt>
                <c:pt idx="11229">
                  <c:v>117.14919999999999</c:v>
                </c:pt>
                <c:pt idx="11230">
                  <c:v>117.0633</c:v>
                </c:pt>
                <c:pt idx="11231">
                  <c:v>116.9609</c:v>
                </c:pt>
                <c:pt idx="11232">
                  <c:v>116.86199999999999</c:v>
                </c:pt>
                <c:pt idx="11233">
                  <c:v>116.7717</c:v>
                </c:pt>
                <c:pt idx="11234">
                  <c:v>116.7017</c:v>
                </c:pt>
                <c:pt idx="11235">
                  <c:v>116.6728</c:v>
                </c:pt>
                <c:pt idx="11236">
                  <c:v>116.67059999999999</c:v>
                </c:pt>
                <c:pt idx="11237">
                  <c:v>116.6909</c:v>
                </c:pt>
                <c:pt idx="11238">
                  <c:v>116.7578</c:v>
                </c:pt>
                <c:pt idx="11239">
                  <c:v>116.7102</c:v>
                </c:pt>
                <c:pt idx="11240">
                  <c:v>116.8289</c:v>
                </c:pt>
                <c:pt idx="11241">
                  <c:v>117.10599999999999</c:v>
                </c:pt>
                <c:pt idx="11242">
                  <c:v>117.22</c:v>
                </c:pt>
                <c:pt idx="11243">
                  <c:v>117.3092</c:v>
                </c:pt>
                <c:pt idx="11244">
                  <c:v>117.3741</c:v>
                </c:pt>
                <c:pt idx="11245">
                  <c:v>117.4208</c:v>
                </c:pt>
                <c:pt idx="11246">
                  <c:v>117.4547</c:v>
                </c:pt>
                <c:pt idx="11247">
                  <c:v>117.633</c:v>
                </c:pt>
                <c:pt idx="11248">
                  <c:v>117.6542</c:v>
                </c:pt>
                <c:pt idx="11249">
                  <c:v>117.6583</c:v>
                </c:pt>
                <c:pt idx="11250">
                  <c:v>117.35</c:v>
                </c:pt>
                <c:pt idx="11251">
                  <c:v>117.3241</c:v>
                </c:pt>
                <c:pt idx="11252">
                  <c:v>117.28449999999999</c:v>
                </c:pt>
                <c:pt idx="11253">
                  <c:v>117.0819</c:v>
                </c:pt>
                <c:pt idx="11254">
                  <c:v>116.8689</c:v>
                </c:pt>
                <c:pt idx="11255">
                  <c:v>116.8121</c:v>
                </c:pt>
                <c:pt idx="11256">
                  <c:v>116.7672</c:v>
                </c:pt>
                <c:pt idx="11257">
                  <c:v>116.5968</c:v>
                </c:pt>
                <c:pt idx="11258">
                  <c:v>116.59</c:v>
                </c:pt>
                <c:pt idx="11259">
                  <c:v>116.59699999999999</c:v>
                </c:pt>
                <c:pt idx="11260">
                  <c:v>116.4721</c:v>
                </c:pt>
                <c:pt idx="11261">
                  <c:v>116.5068</c:v>
                </c:pt>
                <c:pt idx="11262">
                  <c:v>116.4002</c:v>
                </c:pt>
                <c:pt idx="11263">
                  <c:v>116.2895</c:v>
                </c:pt>
                <c:pt idx="11264">
                  <c:v>116.32980000000001</c:v>
                </c:pt>
                <c:pt idx="11265">
                  <c:v>116.22410000000001</c:v>
                </c:pt>
                <c:pt idx="11266">
                  <c:v>116.2612</c:v>
                </c:pt>
                <c:pt idx="11267">
                  <c:v>116.29510000000001</c:v>
                </c:pt>
                <c:pt idx="11268">
                  <c:v>116.32089999999999</c:v>
                </c:pt>
                <c:pt idx="11269">
                  <c:v>116.3403</c:v>
                </c:pt>
                <c:pt idx="11270">
                  <c:v>116.3591</c:v>
                </c:pt>
                <c:pt idx="11271">
                  <c:v>116.3796</c:v>
                </c:pt>
                <c:pt idx="11272">
                  <c:v>116.3994</c:v>
                </c:pt>
                <c:pt idx="11273">
                  <c:v>116.4063</c:v>
                </c:pt>
                <c:pt idx="11274">
                  <c:v>116.4049</c:v>
                </c:pt>
                <c:pt idx="11275">
                  <c:v>116.38500000000001</c:v>
                </c:pt>
                <c:pt idx="11276">
                  <c:v>116.3403</c:v>
                </c:pt>
                <c:pt idx="11277">
                  <c:v>116.1327</c:v>
                </c:pt>
                <c:pt idx="11278">
                  <c:v>115.9225</c:v>
                </c:pt>
                <c:pt idx="11279">
                  <c:v>115.8657</c:v>
                </c:pt>
                <c:pt idx="11280">
                  <c:v>115.8242</c:v>
                </c:pt>
                <c:pt idx="11281">
                  <c:v>115.6545</c:v>
                </c:pt>
                <c:pt idx="11282">
                  <c:v>115.64700000000001</c:v>
                </c:pt>
                <c:pt idx="11283">
                  <c:v>115.65170000000001</c:v>
                </c:pt>
                <c:pt idx="11284">
                  <c:v>115.67570000000001</c:v>
                </c:pt>
                <c:pt idx="11285">
                  <c:v>115.7178</c:v>
                </c:pt>
                <c:pt idx="11286">
                  <c:v>115.77</c:v>
                </c:pt>
                <c:pt idx="11287">
                  <c:v>115.82859999999999</c:v>
                </c:pt>
                <c:pt idx="11288">
                  <c:v>115.8938</c:v>
                </c:pt>
                <c:pt idx="11289">
                  <c:v>115.9622</c:v>
                </c:pt>
                <c:pt idx="11290">
                  <c:v>116.03440000000001</c:v>
                </c:pt>
                <c:pt idx="11291">
                  <c:v>116.10720000000001</c:v>
                </c:pt>
                <c:pt idx="11292">
                  <c:v>116.3253</c:v>
                </c:pt>
                <c:pt idx="11293">
                  <c:v>116.54049999999999</c:v>
                </c:pt>
                <c:pt idx="11294">
                  <c:v>116.6011</c:v>
                </c:pt>
                <c:pt idx="11295">
                  <c:v>116.7966</c:v>
                </c:pt>
                <c:pt idx="11296">
                  <c:v>116.8284</c:v>
                </c:pt>
                <c:pt idx="11297">
                  <c:v>116.83320000000001</c:v>
                </c:pt>
                <c:pt idx="11298">
                  <c:v>116.97320000000001</c:v>
                </c:pt>
                <c:pt idx="11299">
                  <c:v>116.9325</c:v>
                </c:pt>
                <c:pt idx="11300">
                  <c:v>116.8565</c:v>
                </c:pt>
                <c:pt idx="11301">
                  <c:v>116.6163</c:v>
                </c:pt>
                <c:pt idx="11302">
                  <c:v>116.5206</c:v>
                </c:pt>
                <c:pt idx="11303">
                  <c:v>116.4349</c:v>
                </c:pt>
                <c:pt idx="11304">
                  <c:v>116.5123</c:v>
                </c:pt>
                <c:pt idx="11305">
                  <c:v>116.4614</c:v>
                </c:pt>
                <c:pt idx="11306">
                  <c:v>116.4372</c:v>
                </c:pt>
                <c:pt idx="11307">
                  <c:v>116.5835</c:v>
                </c:pt>
                <c:pt idx="11308">
                  <c:v>116.5962</c:v>
                </c:pt>
                <c:pt idx="11309">
                  <c:v>116.62909999999999</c:v>
                </c:pt>
                <c:pt idx="11310">
                  <c:v>116.8398</c:v>
                </c:pt>
                <c:pt idx="11311">
                  <c:v>116.9302</c:v>
                </c:pt>
                <c:pt idx="11312">
                  <c:v>117.0367</c:v>
                </c:pt>
                <c:pt idx="11313">
                  <c:v>117.00790000000001</c:v>
                </c:pt>
                <c:pt idx="11314">
                  <c:v>116.98180000000001</c:v>
                </c:pt>
                <c:pt idx="11315">
                  <c:v>117.0966</c:v>
                </c:pt>
                <c:pt idx="11316">
                  <c:v>117.1973</c:v>
                </c:pt>
                <c:pt idx="11317">
                  <c:v>117.12260000000001</c:v>
                </c:pt>
                <c:pt idx="11318">
                  <c:v>117.1571</c:v>
                </c:pt>
                <c:pt idx="11319">
                  <c:v>117.1632</c:v>
                </c:pt>
                <c:pt idx="11320">
                  <c:v>117.0072</c:v>
                </c:pt>
                <c:pt idx="11321">
                  <c:v>116.9678</c:v>
                </c:pt>
                <c:pt idx="11322">
                  <c:v>116.9127</c:v>
                </c:pt>
                <c:pt idx="11323">
                  <c:v>116.6979</c:v>
                </c:pt>
                <c:pt idx="11324">
                  <c:v>116.6228</c:v>
                </c:pt>
                <c:pt idx="11325">
                  <c:v>116.4032</c:v>
                </c:pt>
                <c:pt idx="11326">
                  <c:v>116.3407</c:v>
                </c:pt>
                <c:pt idx="11327">
                  <c:v>116.2963</c:v>
                </c:pt>
                <c:pt idx="11328">
                  <c:v>116.28400000000001</c:v>
                </c:pt>
                <c:pt idx="11329">
                  <c:v>116.28579999999999</c:v>
                </c:pt>
                <c:pt idx="11330">
                  <c:v>116.3096</c:v>
                </c:pt>
                <c:pt idx="11331">
                  <c:v>116.3683</c:v>
                </c:pt>
                <c:pt idx="11332">
                  <c:v>116.45529999999999</c:v>
                </c:pt>
                <c:pt idx="11333">
                  <c:v>116.5624</c:v>
                </c:pt>
                <c:pt idx="11334">
                  <c:v>116.6878</c:v>
                </c:pt>
                <c:pt idx="11335">
                  <c:v>116.9747</c:v>
                </c:pt>
                <c:pt idx="11336">
                  <c:v>117.11799999999999</c:v>
                </c:pt>
                <c:pt idx="11337">
                  <c:v>117.2496</c:v>
                </c:pt>
                <c:pt idx="11338">
                  <c:v>117.3599</c:v>
                </c:pt>
                <c:pt idx="11339">
                  <c:v>117.4492</c:v>
                </c:pt>
                <c:pt idx="11340">
                  <c:v>117.667</c:v>
                </c:pt>
                <c:pt idx="11341">
                  <c:v>117.8677</c:v>
                </c:pt>
                <c:pt idx="11342">
                  <c:v>117.89790000000001</c:v>
                </c:pt>
                <c:pt idx="11343">
                  <c:v>117.9028</c:v>
                </c:pt>
                <c:pt idx="11344">
                  <c:v>117.8985</c:v>
                </c:pt>
                <c:pt idx="11345">
                  <c:v>117.8699</c:v>
                </c:pt>
                <c:pt idx="11346">
                  <c:v>117.9606</c:v>
                </c:pt>
                <c:pt idx="11347">
                  <c:v>117.8798</c:v>
                </c:pt>
                <c:pt idx="11348">
                  <c:v>117.7757</c:v>
                </c:pt>
                <c:pt idx="11349">
                  <c:v>117.6609</c:v>
                </c:pt>
                <c:pt idx="11350">
                  <c:v>117.54130000000001</c:v>
                </c:pt>
                <c:pt idx="11351">
                  <c:v>117.4241</c:v>
                </c:pt>
                <c:pt idx="11352">
                  <c:v>117.3214</c:v>
                </c:pt>
                <c:pt idx="11353">
                  <c:v>117.3888</c:v>
                </c:pt>
                <c:pt idx="11354">
                  <c:v>117.3374</c:v>
                </c:pt>
                <c:pt idx="11355">
                  <c:v>117.3176</c:v>
                </c:pt>
                <c:pt idx="11356">
                  <c:v>117.3139</c:v>
                </c:pt>
                <c:pt idx="11357">
                  <c:v>117.31529999999999</c:v>
                </c:pt>
                <c:pt idx="11358">
                  <c:v>117.1741</c:v>
                </c:pt>
                <c:pt idx="11359">
                  <c:v>117.1901</c:v>
                </c:pt>
                <c:pt idx="11360">
                  <c:v>117.21550000000001</c:v>
                </c:pt>
                <c:pt idx="11361">
                  <c:v>117.2448</c:v>
                </c:pt>
                <c:pt idx="11362">
                  <c:v>117.2769</c:v>
                </c:pt>
                <c:pt idx="11363">
                  <c:v>117.3098</c:v>
                </c:pt>
                <c:pt idx="11364">
                  <c:v>117.1918</c:v>
                </c:pt>
                <c:pt idx="11365">
                  <c:v>117.2204</c:v>
                </c:pt>
                <c:pt idx="11366">
                  <c:v>117.2557</c:v>
                </c:pt>
                <c:pt idx="11367">
                  <c:v>117.4438</c:v>
                </c:pt>
                <c:pt idx="11368">
                  <c:v>117.48220000000001</c:v>
                </c:pt>
                <c:pt idx="11369">
                  <c:v>117.50230000000001</c:v>
                </c:pt>
                <c:pt idx="11370">
                  <c:v>117.5042</c:v>
                </c:pt>
                <c:pt idx="11371">
                  <c:v>117.4894</c:v>
                </c:pt>
                <c:pt idx="11372">
                  <c:v>117.44929999999999</c:v>
                </c:pt>
                <c:pt idx="11373">
                  <c:v>117.246</c:v>
                </c:pt>
                <c:pt idx="11374">
                  <c:v>117.1932</c:v>
                </c:pt>
                <c:pt idx="11375">
                  <c:v>117.1545</c:v>
                </c:pt>
                <c:pt idx="11376">
                  <c:v>117.13760000000001</c:v>
                </c:pt>
                <c:pt idx="11377">
                  <c:v>117.13509999999999</c:v>
                </c:pt>
                <c:pt idx="11378">
                  <c:v>117.139</c:v>
                </c:pt>
                <c:pt idx="11379">
                  <c:v>117.1574</c:v>
                </c:pt>
                <c:pt idx="11380">
                  <c:v>117.1902</c:v>
                </c:pt>
                <c:pt idx="11381">
                  <c:v>117.23220000000001</c:v>
                </c:pt>
                <c:pt idx="11382">
                  <c:v>117.282</c:v>
                </c:pt>
                <c:pt idx="11383">
                  <c:v>117.33450000000001</c:v>
                </c:pt>
                <c:pt idx="11384">
                  <c:v>117.3869</c:v>
                </c:pt>
                <c:pt idx="11385">
                  <c:v>117.2846</c:v>
                </c:pt>
                <c:pt idx="11386">
                  <c:v>117.32250000000001</c:v>
                </c:pt>
                <c:pt idx="11387">
                  <c:v>117.358</c:v>
                </c:pt>
                <c:pt idx="11388">
                  <c:v>117.3867</c:v>
                </c:pt>
                <c:pt idx="11389">
                  <c:v>117.4008</c:v>
                </c:pt>
                <c:pt idx="11390">
                  <c:v>117.4016</c:v>
                </c:pt>
                <c:pt idx="11391">
                  <c:v>117.53570000000001</c:v>
                </c:pt>
                <c:pt idx="11392">
                  <c:v>117.48480000000001</c:v>
                </c:pt>
                <c:pt idx="11393">
                  <c:v>117.39319999999999</c:v>
                </c:pt>
                <c:pt idx="11394">
                  <c:v>117.2829</c:v>
                </c:pt>
                <c:pt idx="11395">
                  <c:v>117.1678</c:v>
                </c:pt>
                <c:pt idx="11396">
                  <c:v>117.06440000000001</c:v>
                </c:pt>
                <c:pt idx="11397">
                  <c:v>116.98009999999999</c:v>
                </c:pt>
                <c:pt idx="11398">
                  <c:v>116.92140000000001</c:v>
                </c:pt>
                <c:pt idx="11399">
                  <c:v>116.8896</c:v>
                </c:pt>
                <c:pt idx="11400">
                  <c:v>116.8836</c:v>
                </c:pt>
                <c:pt idx="11401">
                  <c:v>116.8852</c:v>
                </c:pt>
                <c:pt idx="11402">
                  <c:v>116.8981</c:v>
                </c:pt>
                <c:pt idx="11403">
                  <c:v>116.91889999999999</c:v>
                </c:pt>
                <c:pt idx="11404">
                  <c:v>116.943</c:v>
                </c:pt>
                <c:pt idx="11405">
                  <c:v>116.9696</c:v>
                </c:pt>
                <c:pt idx="11406">
                  <c:v>116.8524</c:v>
                </c:pt>
                <c:pt idx="11407">
                  <c:v>116.88930000000001</c:v>
                </c:pt>
                <c:pt idx="11408">
                  <c:v>116.94119999999999</c:v>
                </c:pt>
                <c:pt idx="11409">
                  <c:v>116.85639999999999</c:v>
                </c:pt>
                <c:pt idx="11410">
                  <c:v>116.7753</c:v>
                </c:pt>
                <c:pt idx="11411">
                  <c:v>116.84650000000001</c:v>
                </c:pt>
                <c:pt idx="11412">
                  <c:v>116.9145</c:v>
                </c:pt>
                <c:pt idx="11413">
                  <c:v>116.9646</c:v>
                </c:pt>
                <c:pt idx="11414">
                  <c:v>116.9868</c:v>
                </c:pt>
                <c:pt idx="11415">
                  <c:v>116.9888</c:v>
                </c:pt>
                <c:pt idx="11416">
                  <c:v>117.1249</c:v>
                </c:pt>
                <c:pt idx="11417">
                  <c:v>117.0912</c:v>
                </c:pt>
                <c:pt idx="11418">
                  <c:v>117.0399</c:v>
                </c:pt>
                <c:pt idx="11419">
                  <c:v>116.99160000000001</c:v>
                </c:pt>
                <c:pt idx="11420">
                  <c:v>116.9599</c:v>
                </c:pt>
                <c:pt idx="11421">
                  <c:v>116.9541</c:v>
                </c:pt>
                <c:pt idx="11422">
                  <c:v>116.96129999999999</c:v>
                </c:pt>
                <c:pt idx="11423">
                  <c:v>116.99209999999999</c:v>
                </c:pt>
                <c:pt idx="11424">
                  <c:v>117.04049999999999</c:v>
                </c:pt>
                <c:pt idx="11425">
                  <c:v>117.092</c:v>
                </c:pt>
                <c:pt idx="11426">
                  <c:v>117.137</c:v>
                </c:pt>
                <c:pt idx="11427">
                  <c:v>117.32170000000001</c:v>
                </c:pt>
                <c:pt idx="11428">
                  <c:v>117.3536</c:v>
                </c:pt>
                <c:pt idx="11429">
                  <c:v>117.376</c:v>
                </c:pt>
                <c:pt idx="11430">
                  <c:v>117.3989</c:v>
                </c:pt>
                <c:pt idx="11431">
                  <c:v>117.42910000000001</c:v>
                </c:pt>
                <c:pt idx="11432">
                  <c:v>117.4712</c:v>
                </c:pt>
                <c:pt idx="11433">
                  <c:v>117.5222</c:v>
                </c:pt>
                <c:pt idx="11434">
                  <c:v>117.72620000000001</c:v>
                </c:pt>
                <c:pt idx="11435">
                  <c:v>117.77290000000001</c:v>
                </c:pt>
                <c:pt idx="11436">
                  <c:v>117.9457</c:v>
                </c:pt>
                <c:pt idx="11437">
                  <c:v>117.95229999999999</c:v>
                </c:pt>
                <c:pt idx="11438">
                  <c:v>117.9413</c:v>
                </c:pt>
                <c:pt idx="11439">
                  <c:v>118.2058</c:v>
                </c:pt>
                <c:pt idx="11440">
                  <c:v>118.1461</c:v>
                </c:pt>
                <c:pt idx="11441">
                  <c:v>118.0668</c:v>
                </c:pt>
                <c:pt idx="11442">
                  <c:v>118.13639999999999</c:v>
                </c:pt>
                <c:pt idx="11443">
                  <c:v>118.0663</c:v>
                </c:pt>
                <c:pt idx="11444">
                  <c:v>118.0065</c:v>
                </c:pt>
                <c:pt idx="11445">
                  <c:v>117.8124</c:v>
                </c:pt>
                <c:pt idx="11446">
                  <c:v>117.7927</c:v>
                </c:pt>
                <c:pt idx="11447">
                  <c:v>117.7912</c:v>
                </c:pt>
                <c:pt idx="11448">
                  <c:v>117.79859999999999</c:v>
                </c:pt>
                <c:pt idx="11449">
                  <c:v>117.8233</c:v>
                </c:pt>
                <c:pt idx="11450">
                  <c:v>117.861</c:v>
                </c:pt>
                <c:pt idx="11451">
                  <c:v>117.9059</c:v>
                </c:pt>
                <c:pt idx="11452">
                  <c:v>117.9545</c:v>
                </c:pt>
                <c:pt idx="11453">
                  <c:v>118.00360000000001</c:v>
                </c:pt>
                <c:pt idx="11454">
                  <c:v>118.05329999999999</c:v>
                </c:pt>
                <c:pt idx="11455">
                  <c:v>118.1027</c:v>
                </c:pt>
                <c:pt idx="11456">
                  <c:v>118.15260000000001</c:v>
                </c:pt>
                <c:pt idx="11457">
                  <c:v>118.355</c:v>
                </c:pt>
                <c:pt idx="11458">
                  <c:v>118.5697</c:v>
                </c:pt>
                <c:pt idx="11459">
                  <c:v>118.63590000000001</c:v>
                </c:pt>
                <c:pt idx="11460">
                  <c:v>118.70399999999999</c:v>
                </c:pt>
                <c:pt idx="11461">
                  <c:v>118.92829999999999</c:v>
                </c:pt>
                <c:pt idx="11462">
                  <c:v>119.0087</c:v>
                </c:pt>
                <c:pt idx="11463">
                  <c:v>119.2366</c:v>
                </c:pt>
                <c:pt idx="11464">
                  <c:v>119.30200000000001</c:v>
                </c:pt>
                <c:pt idx="11465">
                  <c:v>119.3382</c:v>
                </c:pt>
                <c:pt idx="11466">
                  <c:v>119.498</c:v>
                </c:pt>
                <c:pt idx="11467">
                  <c:v>119.3411</c:v>
                </c:pt>
                <c:pt idx="11468">
                  <c:v>119.31010000000001</c:v>
                </c:pt>
                <c:pt idx="11469">
                  <c:v>119.2732</c:v>
                </c:pt>
                <c:pt idx="11470">
                  <c:v>119.2397</c:v>
                </c:pt>
                <c:pt idx="11471">
                  <c:v>119.22</c:v>
                </c:pt>
                <c:pt idx="11472">
                  <c:v>119.06440000000001</c:v>
                </c:pt>
                <c:pt idx="11473">
                  <c:v>119.071</c:v>
                </c:pt>
                <c:pt idx="11474">
                  <c:v>119.1075</c:v>
                </c:pt>
                <c:pt idx="11475">
                  <c:v>119.01300000000001</c:v>
                </c:pt>
                <c:pt idx="11476">
                  <c:v>119.23260000000001</c:v>
                </c:pt>
                <c:pt idx="11477">
                  <c:v>119.31059999999999</c:v>
                </c:pt>
                <c:pt idx="11478">
                  <c:v>119.3809</c:v>
                </c:pt>
                <c:pt idx="11479">
                  <c:v>119.4494</c:v>
                </c:pt>
                <c:pt idx="11480">
                  <c:v>119.5168</c:v>
                </c:pt>
                <c:pt idx="11481">
                  <c:v>119.5818</c:v>
                </c:pt>
                <c:pt idx="11482">
                  <c:v>119.6409</c:v>
                </c:pt>
                <c:pt idx="11483">
                  <c:v>119.6917</c:v>
                </c:pt>
                <c:pt idx="11484">
                  <c:v>119.8908</c:v>
                </c:pt>
                <c:pt idx="11485">
                  <c:v>120.0903</c:v>
                </c:pt>
                <c:pt idx="11486">
                  <c:v>120.124</c:v>
                </c:pt>
                <c:pt idx="11487">
                  <c:v>120.2884</c:v>
                </c:pt>
                <c:pt idx="11488">
                  <c:v>120.28619999999999</c:v>
                </c:pt>
                <c:pt idx="11489">
                  <c:v>120.25069999999999</c:v>
                </c:pt>
                <c:pt idx="11490">
                  <c:v>120.3463</c:v>
                </c:pt>
                <c:pt idx="11491">
                  <c:v>120.12739999999999</c:v>
                </c:pt>
                <c:pt idx="11492">
                  <c:v>120.0637</c:v>
                </c:pt>
                <c:pt idx="11493">
                  <c:v>119.87050000000001</c:v>
                </c:pt>
                <c:pt idx="11494">
                  <c:v>119.85760000000001</c:v>
                </c:pt>
                <c:pt idx="11495">
                  <c:v>119.864</c:v>
                </c:pt>
                <c:pt idx="11496">
                  <c:v>119.5924</c:v>
                </c:pt>
                <c:pt idx="11497">
                  <c:v>119.652</c:v>
                </c:pt>
                <c:pt idx="11498">
                  <c:v>119.7373</c:v>
                </c:pt>
                <c:pt idx="11499">
                  <c:v>119.6743</c:v>
                </c:pt>
                <c:pt idx="11500">
                  <c:v>119.60429999999999</c:v>
                </c:pt>
                <c:pt idx="11501">
                  <c:v>119.6853</c:v>
                </c:pt>
                <c:pt idx="11502">
                  <c:v>119.76519999999999</c:v>
                </c:pt>
                <c:pt idx="11503">
                  <c:v>119.8451</c:v>
                </c:pt>
                <c:pt idx="11504">
                  <c:v>119.9248</c:v>
                </c:pt>
                <c:pt idx="11505">
                  <c:v>119.8626</c:v>
                </c:pt>
                <c:pt idx="11506">
                  <c:v>119.9599</c:v>
                </c:pt>
                <c:pt idx="11507">
                  <c:v>120.0639</c:v>
                </c:pt>
                <c:pt idx="11508">
                  <c:v>120.31870000000001</c:v>
                </c:pt>
                <c:pt idx="11509">
                  <c:v>120.405</c:v>
                </c:pt>
                <c:pt idx="11510">
                  <c:v>120.46380000000001</c:v>
                </c:pt>
                <c:pt idx="11511">
                  <c:v>120.634</c:v>
                </c:pt>
                <c:pt idx="11512">
                  <c:v>120.63500000000001</c:v>
                </c:pt>
                <c:pt idx="11513">
                  <c:v>120.6024</c:v>
                </c:pt>
                <c:pt idx="11514">
                  <c:v>120.7043</c:v>
                </c:pt>
                <c:pt idx="11515">
                  <c:v>120.65519999999999</c:v>
                </c:pt>
                <c:pt idx="11516">
                  <c:v>120.6193</c:v>
                </c:pt>
                <c:pt idx="11517">
                  <c:v>120.61190000000001</c:v>
                </c:pt>
                <c:pt idx="11518">
                  <c:v>120.4624</c:v>
                </c:pt>
                <c:pt idx="11519">
                  <c:v>120.4905</c:v>
                </c:pt>
                <c:pt idx="11520">
                  <c:v>120.5491</c:v>
                </c:pt>
                <c:pt idx="11521">
                  <c:v>120.77889999999999</c:v>
                </c:pt>
                <c:pt idx="11522">
                  <c:v>120.86239999999999</c:v>
                </c:pt>
                <c:pt idx="11523">
                  <c:v>120.94289999999999</c:v>
                </c:pt>
                <c:pt idx="11524">
                  <c:v>121.0243</c:v>
                </c:pt>
                <c:pt idx="11525">
                  <c:v>121.1041</c:v>
                </c:pt>
                <c:pt idx="11526">
                  <c:v>121.1854</c:v>
                </c:pt>
                <c:pt idx="11527">
                  <c:v>121.4284</c:v>
                </c:pt>
                <c:pt idx="11528">
                  <c:v>121.5078</c:v>
                </c:pt>
                <c:pt idx="11529">
                  <c:v>121.5598</c:v>
                </c:pt>
                <c:pt idx="11530">
                  <c:v>121.7276</c:v>
                </c:pt>
                <c:pt idx="11531">
                  <c:v>121.7256</c:v>
                </c:pt>
                <c:pt idx="11532">
                  <c:v>121.684</c:v>
                </c:pt>
                <c:pt idx="11533">
                  <c:v>121.7619</c:v>
                </c:pt>
                <c:pt idx="11534">
                  <c:v>121.661</c:v>
                </c:pt>
                <c:pt idx="11535">
                  <c:v>121.866</c:v>
                </c:pt>
                <c:pt idx="11536">
                  <c:v>121.93989999999999</c:v>
                </c:pt>
                <c:pt idx="11537">
                  <c:v>121.8908</c:v>
                </c:pt>
                <c:pt idx="11538">
                  <c:v>121.7255</c:v>
                </c:pt>
                <c:pt idx="11539">
                  <c:v>121.73390000000001</c:v>
                </c:pt>
                <c:pt idx="11540">
                  <c:v>121.7773</c:v>
                </c:pt>
                <c:pt idx="11541">
                  <c:v>121.83620000000001</c:v>
                </c:pt>
                <c:pt idx="11542">
                  <c:v>121.8939</c:v>
                </c:pt>
                <c:pt idx="11543">
                  <c:v>121.9391</c:v>
                </c:pt>
                <c:pt idx="11544">
                  <c:v>121.965</c:v>
                </c:pt>
                <c:pt idx="11545">
                  <c:v>122.129</c:v>
                </c:pt>
                <c:pt idx="11546">
                  <c:v>122.1311</c:v>
                </c:pt>
                <c:pt idx="11547">
                  <c:v>122.1247</c:v>
                </c:pt>
                <c:pt idx="11548">
                  <c:v>122.1172</c:v>
                </c:pt>
                <c:pt idx="11549">
                  <c:v>122.1105</c:v>
                </c:pt>
                <c:pt idx="11550">
                  <c:v>122.1016</c:v>
                </c:pt>
                <c:pt idx="11551">
                  <c:v>122.084</c:v>
                </c:pt>
                <c:pt idx="11552">
                  <c:v>122.0526</c:v>
                </c:pt>
                <c:pt idx="11553">
                  <c:v>121.84610000000001</c:v>
                </c:pt>
                <c:pt idx="11554">
                  <c:v>121.6271</c:v>
                </c:pt>
                <c:pt idx="11555">
                  <c:v>121.5727</c:v>
                </c:pt>
                <c:pt idx="11556">
                  <c:v>121.23480000000001</c:v>
                </c:pt>
                <c:pt idx="11557">
                  <c:v>121.22790000000001</c:v>
                </c:pt>
                <c:pt idx="11558">
                  <c:v>121.2518</c:v>
                </c:pt>
                <c:pt idx="11559">
                  <c:v>121.13549999999999</c:v>
                </c:pt>
                <c:pt idx="11560">
                  <c:v>121.0095</c:v>
                </c:pt>
                <c:pt idx="11561">
                  <c:v>121.0198</c:v>
                </c:pt>
                <c:pt idx="11562">
                  <c:v>120.7086</c:v>
                </c:pt>
                <c:pt idx="11563">
                  <c:v>120.6966</c:v>
                </c:pt>
                <c:pt idx="11564">
                  <c:v>120.6942</c:v>
                </c:pt>
                <c:pt idx="11565">
                  <c:v>120.2278</c:v>
                </c:pt>
                <c:pt idx="11566">
                  <c:v>120.2163</c:v>
                </c:pt>
                <c:pt idx="11567">
                  <c:v>120.2039</c:v>
                </c:pt>
                <c:pt idx="11568">
                  <c:v>119.87309999999999</c:v>
                </c:pt>
                <c:pt idx="11569">
                  <c:v>119.8396</c:v>
                </c:pt>
                <c:pt idx="11570">
                  <c:v>119.81659999999999</c:v>
                </c:pt>
                <c:pt idx="11571">
                  <c:v>119.48690000000001</c:v>
                </c:pt>
                <c:pt idx="11572">
                  <c:v>119.4468</c:v>
                </c:pt>
                <c:pt idx="11573">
                  <c:v>119.40519999999999</c:v>
                </c:pt>
                <c:pt idx="11574">
                  <c:v>119.20229999999999</c:v>
                </c:pt>
                <c:pt idx="11575">
                  <c:v>118.9889</c:v>
                </c:pt>
                <c:pt idx="11576">
                  <c:v>118.931</c:v>
                </c:pt>
                <c:pt idx="11577">
                  <c:v>118.9119</c:v>
                </c:pt>
                <c:pt idx="11578">
                  <c:v>118.9178</c:v>
                </c:pt>
                <c:pt idx="11579">
                  <c:v>118.96599999999999</c:v>
                </c:pt>
                <c:pt idx="11580">
                  <c:v>119.0408</c:v>
                </c:pt>
                <c:pt idx="11581">
                  <c:v>119.114</c:v>
                </c:pt>
                <c:pt idx="11582">
                  <c:v>119.17659999999999</c:v>
                </c:pt>
                <c:pt idx="11583">
                  <c:v>119.3865</c:v>
                </c:pt>
                <c:pt idx="11584">
                  <c:v>119.4577</c:v>
                </c:pt>
                <c:pt idx="11585">
                  <c:v>119.54179999999999</c:v>
                </c:pt>
                <c:pt idx="11586">
                  <c:v>119.6451</c:v>
                </c:pt>
                <c:pt idx="11587">
                  <c:v>119.76739999999999</c:v>
                </c:pt>
                <c:pt idx="11588">
                  <c:v>119.9075</c:v>
                </c:pt>
                <c:pt idx="11589">
                  <c:v>119.9015</c:v>
                </c:pt>
                <c:pt idx="11590">
                  <c:v>120.0433</c:v>
                </c:pt>
                <c:pt idx="11591">
                  <c:v>120.1807</c:v>
                </c:pt>
                <c:pt idx="11592">
                  <c:v>120.3197</c:v>
                </c:pt>
                <c:pt idx="11593">
                  <c:v>120.62430000000001</c:v>
                </c:pt>
                <c:pt idx="11594">
                  <c:v>120.7744</c:v>
                </c:pt>
                <c:pt idx="11595">
                  <c:v>120.9029</c:v>
                </c:pt>
                <c:pt idx="11596">
                  <c:v>121.00539999999999</c:v>
                </c:pt>
                <c:pt idx="11597">
                  <c:v>121.08450000000001</c:v>
                </c:pt>
                <c:pt idx="11598">
                  <c:v>121.13979999999999</c:v>
                </c:pt>
                <c:pt idx="11599">
                  <c:v>121.01819999999999</c:v>
                </c:pt>
                <c:pt idx="11600">
                  <c:v>121.02630000000001</c:v>
                </c:pt>
                <c:pt idx="11601">
                  <c:v>121.18210000000001</c:v>
                </c:pt>
                <c:pt idx="11602">
                  <c:v>121.18770000000001</c:v>
                </c:pt>
                <c:pt idx="11603">
                  <c:v>121.18980000000001</c:v>
                </c:pt>
                <c:pt idx="11604">
                  <c:v>121.19499999999999</c:v>
                </c:pt>
                <c:pt idx="11605">
                  <c:v>121.3616</c:v>
                </c:pt>
                <c:pt idx="11606">
                  <c:v>121.3926</c:v>
                </c:pt>
                <c:pt idx="11607">
                  <c:v>121.4372</c:v>
                </c:pt>
                <c:pt idx="11608">
                  <c:v>121.50239999999999</c:v>
                </c:pt>
                <c:pt idx="11609">
                  <c:v>121.5883</c:v>
                </c:pt>
                <c:pt idx="11610">
                  <c:v>121.8563</c:v>
                </c:pt>
                <c:pt idx="11611">
                  <c:v>121.99769999999999</c:v>
                </c:pt>
                <c:pt idx="11612">
                  <c:v>122.1524</c:v>
                </c:pt>
                <c:pt idx="11613">
                  <c:v>122.3111</c:v>
                </c:pt>
                <c:pt idx="11614">
                  <c:v>122.45189999999999</c:v>
                </c:pt>
                <c:pt idx="11615">
                  <c:v>122.5587</c:v>
                </c:pt>
                <c:pt idx="11616">
                  <c:v>122.6237</c:v>
                </c:pt>
                <c:pt idx="11617">
                  <c:v>122.6357</c:v>
                </c:pt>
                <c:pt idx="11618">
                  <c:v>122.6262</c:v>
                </c:pt>
                <c:pt idx="11619">
                  <c:v>122.7373</c:v>
                </c:pt>
                <c:pt idx="11620">
                  <c:v>122.6758</c:v>
                </c:pt>
                <c:pt idx="11621">
                  <c:v>122.60550000000001</c:v>
                </c:pt>
                <c:pt idx="11622">
                  <c:v>122.5449</c:v>
                </c:pt>
                <c:pt idx="11623">
                  <c:v>122.5158</c:v>
                </c:pt>
                <c:pt idx="11624">
                  <c:v>122.5164</c:v>
                </c:pt>
                <c:pt idx="11625">
                  <c:v>122.7084</c:v>
                </c:pt>
                <c:pt idx="11626">
                  <c:v>122.7902</c:v>
                </c:pt>
                <c:pt idx="11627">
                  <c:v>122.89100000000001</c:v>
                </c:pt>
                <c:pt idx="11628">
                  <c:v>123.1622</c:v>
                </c:pt>
                <c:pt idx="11629">
                  <c:v>123.4439</c:v>
                </c:pt>
                <c:pt idx="11630">
                  <c:v>123.5611</c:v>
                </c:pt>
                <c:pt idx="11631">
                  <c:v>123.81619999999999</c:v>
                </c:pt>
                <c:pt idx="11632">
                  <c:v>124.0591</c:v>
                </c:pt>
                <c:pt idx="11633">
                  <c:v>124.1271</c:v>
                </c:pt>
                <c:pt idx="11634">
                  <c:v>124.1752</c:v>
                </c:pt>
                <c:pt idx="11635">
                  <c:v>124.3669</c:v>
                </c:pt>
                <c:pt idx="11636">
                  <c:v>124.39060000000001</c:v>
                </c:pt>
                <c:pt idx="11637">
                  <c:v>124.5629</c:v>
                </c:pt>
                <c:pt idx="11638">
                  <c:v>124.73350000000001</c:v>
                </c:pt>
                <c:pt idx="11639">
                  <c:v>124.7396</c:v>
                </c:pt>
                <c:pt idx="11640">
                  <c:v>124.8954</c:v>
                </c:pt>
                <c:pt idx="11641">
                  <c:v>124.7176</c:v>
                </c:pt>
                <c:pt idx="11642">
                  <c:v>124.67789999999999</c:v>
                </c:pt>
                <c:pt idx="11643">
                  <c:v>124.79519999999999</c:v>
                </c:pt>
                <c:pt idx="11644">
                  <c:v>124.9149</c:v>
                </c:pt>
                <c:pt idx="11645">
                  <c:v>124.86620000000001</c:v>
                </c:pt>
                <c:pt idx="11646">
                  <c:v>124.7966</c:v>
                </c:pt>
                <c:pt idx="11647">
                  <c:v>124.538</c:v>
                </c:pt>
                <c:pt idx="11648">
                  <c:v>124.4023</c:v>
                </c:pt>
                <c:pt idx="11649">
                  <c:v>124.2522</c:v>
                </c:pt>
                <c:pt idx="11650">
                  <c:v>123.94840000000001</c:v>
                </c:pt>
                <c:pt idx="11651">
                  <c:v>123.8283</c:v>
                </c:pt>
                <c:pt idx="11652">
                  <c:v>123.74120000000001</c:v>
                </c:pt>
                <c:pt idx="11653">
                  <c:v>123.66759999999999</c:v>
                </c:pt>
                <c:pt idx="11654">
                  <c:v>123.59990000000001</c:v>
                </c:pt>
                <c:pt idx="11655">
                  <c:v>123.5391</c:v>
                </c:pt>
                <c:pt idx="11656">
                  <c:v>123.3318</c:v>
                </c:pt>
                <c:pt idx="11657">
                  <c:v>123.2961</c:v>
                </c:pt>
                <c:pt idx="11658">
                  <c:v>123.1283</c:v>
                </c:pt>
                <c:pt idx="11659">
                  <c:v>123.12739999999999</c:v>
                </c:pt>
                <c:pt idx="11660">
                  <c:v>123.1515</c:v>
                </c:pt>
                <c:pt idx="11661">
                  <c:v>122.8854</c:v>
                </c:pt>
                <c:pt idx="11662">
                  <c:v>122.9455</c:v>
                </c:pt>
                <c:pt idx="11663">
                  <c:v>123.01860000000001</c:v>
                </c:pt>
                <c:pt idx="11664">
                  <c:v>122.91930000000001</c:v>
                </c:pt>
                <c:pt idx="11665">
                  <c:v>122.9477</c:v>
                </c:pt>
                <c:pt idx="11666">
                  <c:v>122.9498</c:v>
                </c:pt>
                <c:pt idx="11667">
                  <c:v>122.9385</c:v>
                </c:pt>
                <c:pt idx="11668">
                  <c:v>122.8926</c:v>
                </c:pt>
                <c:pt idx="11669">
                  <c:v>122.8133</c:v>
                </c:pt>
                <c:pt idx="11670">
                  <c:v>122.7058</c:v>
                </c:pt>
                <c:pt idx="11671">
                  <c:v>122.5796</c:v>
                </c:pt>
                <c:pt idx="11672">
                  <c:v>122.4444</c:v>
                </c:pt>
                <c:pt idx="11673">
                  <c:v>122.3075</c:v>
                </c:pt>
                <c:pt idx="11674">
                  <c:v>122.1803</c:v>
                </c:pt>
                <c:pt idx="11675">
                  <c:v>122.0685</c:v>
                </c:pt>
                <c:pt idx="11676">
                  <c:v>122.13760000000001</c:v>
                </c:pt>
                <c:pt idx="11677">
                  <c:v>122.0788</c:v>
                </c:pt>
                <c:pt idx="11678">
                  <c:v>122.0347</c:v>
                </c:pt>
                <c:pt idx="11679">
                  <c:v>122.1575</c:v>
                </c:pt>
                <c:pt idx="11680">
                  <c:v>122.13200000000001</c:v>
                </c:pt>
                <c:pt idx="11681">
                  <c:v>122.1058</c:v>
                </c:pt>
                <c:pt idx="11682">
                  <c:v>121.9315</c:v>
                </c:pt>
                <c:pt idx="11683">
                  <c:v>121.9247</c:v>
                </c:pt>
                <c:pt idx="11684">
                  <c:v>121.92870000000001</c:v>
                </c:pt>
                <c:pt idx="11685">
                  <c:v>121.947</c:v>
                </c:pt>
                <c:pt idx="11686">
                  <c:v>121.9799</c:v>
                </c:pt>
                <c:pt idx="11687">
                  <c:v>122.0314</c:v>
                </c:pt>
                <c:pt idx="11688">
                  <c:v>122.1015</c:v>
                </c:pt>
                <c:pt idx="11689">
                  <c:v>122.0269</c:v>
                </c:pt>
                <c:pt idx="11690">
                  <c:v>122.0964</c:v>
                </c:pt>
                <c:pt idx="11691">
                  <c:v>122.2903</c:v>
                </c:pt>
                <c:pt idx="11692">
                  <c:v>122.1399</c:v>
                </c:pt>
                <c:pt idx="11693">
                  <c:v>122.1108</c:v>
                </c:pt>
                <c:pt idx="11694">
                  <c:v>122.047</c:v>
                </c:pt>
                <c:pt idx="11695">
                  <c:v>121.9594</c:v>
                </c:pt>
                <c:pt idx="11696">
                  <c:v>121.8635</c:v>
                </c:pt>
                <c:pt idx="11697">
                  <c:v>121.7655</c:v>
                </c:pt>
                <c:pt idx="11698">
                  <c:v>121.6717</c:v>
                </c:pt>
                <c:pt idx="11699">
                  <c:v>121.592</c:v>
                </c:pt>
                <c:pt idx="11700">
                  <c:v>121.6935</c:v>
                </c:pt>
                <c:pt idx="11701">
                  <c:v>121.8396</c:v>
                </c:pt>
                <c:pt idx="11702">
                  <c:v>121.8518</c:v>
                </c:pt>
                <c:pt idx="11703">
                  <c:v>122.0521</c:v>
                </c:pt>
                <c:pt idx="11704">
                  <c:v>122.2783</c:v>
                </c:pt>
                <c:pt idx="11705">
                  <c:v>122.35250000000001</c:v>
                </c:pt>
                <c:pt idx="11706">
                  <c:v>122.5723</c:v>
                </c:pt>
                <c:pt idx="11707">
                  <c:v>122.633</c:v>
                </c:pt>
                <c:pt idx="11708">
                  <c:v>122.68380000000001</c:v>
                </c:pt>
                <c:pt idx="11709">
                  <c:v>122.7269</c:v>
                </c:pt>
                <c:pt idx="11710">
                  <c:v>122.9207</c:v>
                </c:pt>
                <c:pt idx="11711">
                  <c:v>122.9538</c:v>
                </c:pt>
                <c:pt idx="11712">
                  <c:v>123.1463</c:v>
                </c:pt>
                <c:pt idx="11713">
                  <c:v>123.187</c:v>
                </c:pt>
                <c:pt idx="11714">
                  <c:v>123.2204</c:v>
                </c:pt>
                <c:pt idx="11715">
                  <c:v>123.39100000000001</c:v>
                </c:pt>
                <c:pt idx="11716">
                  <c:v>123.3904</c:v>
                </c:pt>
                <c:pt idx="11717">
                  <c:v>123.35169999999999</c:v>
                </c:pt>
                <c:pt idx="11718">
                  <c:v>123.42319999999999</c:v>
                </c:pt>
                <c:pt idx="11719">
                  <c:v>123.29730000000001</c:v>
                </c:pt>
                <c:pt idx="11720">
                  <c:v>123.14279999999999</c:v>
                </c:pt>
                <c:pt idx="11721">
                  <c:v>122.9816</c:v>
                </c:pt>
                <c:pt idx="11722">
                  <c:v>122.8297</c:v>
                </c:pt>
                <c:pt idx="11723">
                  <c:v>122.69370000000001</c:v>
                </c:pt>
                <c:pt idx="11724">
                  <c:v>122.57850000000001</c:v>
                </c:pt>
                <c:pt idx="11725">
                  <c:v>122.4843</c:v>
                </c:pt>
                <c:pt idx="11726">
                  <c:v>122.4204</c:v>
                </c:pt>
                <c:pt idx="11727">
                  <c:v>122.2396</c:v>
                </c:pt>
                <c:pt idx="11728">
                  <c:v>122.0801</c:v>
                </c:pt>
                <c:pt idx="11729">
                  <c:v>122.1125</c:v>
                </c:pt>
                <c:pt idx="11730">
                  <c:v>121.70569999999999</c:v>
                </c:pt>
                <c:pt idx="11731">
                  <c:v>121.6193</c:v>
                </c:pt>
                <c:pt idx="11732">
                  <c:v>121.7056</c:v>
                </c:pt>
                <c:pt idx="11733">
                  <c:v>121.6497</c:v>
                </c:pt>
                <c:pt idx="11734">
                  <c:v>121.60129999999999</c:v>
                </c:pt>
                <c:pt idx="11735">
                  <c:v>121.7144</c:v>
                </c:pt>
                <c:pt idx="11736">
                  <c:v>121.675</c:v>
                </c:pt>
                <c:pt idx="11737">
                  <c:v>121.7719</c:v>
                </c:pt>
                <c:pt idx="11738">
                  <c:v>121.83459999999999</c:v>
                </c:pt>
                <c:pt idx="11739">
                  <c:v>121.6861</c:v>
                </c:pt>
                <c:pt idx="11740">
                  <c:v>121.6647</c:v>
                </c:pt>
                <c:pt idx="11741">
                  <c:v>121.59099999999999</c:v>
                </c:pt>
                <c:pt idx="11742">
                  <c:v>121.3207</c:v>
                </c:pt>
                <c:pt idx="11743">
                  <c:v>121.0213</c:v>
                </c:pt>
                <c:pt idx="11744">
                  <c:v>120.8629</c:v>
                </c:pt>
                <c:pt idx="11745">
                  <c:v>120.55329999999999</c:v>
                </c:pt>
                <c:pt idx="11746">
                  <c:v>120.4114</c:v>
                </c:pt>
                <c:pt idx="11747">
                  <c:v>120.29859999999999</c:v>
                </c:pt>
                <c:pt idx="11748">
                  <c:v>120.06180000000001</c:v>
                </c:pt>
                <c:pt idx="11749">
                  <c:v>120.1546</c:v>
                </c:pt>
                <c:pt idx="11750">
                  <c:v>120.1169</c:v>
                </c:pt>
                <c:pt idx="11751">
                  <c:v>119.7685</c:v>
                </c:pt>
                <c:pt idx="11752">
                  <c:v>119.7169</c:v>
                </c:pt>
                <c:pt idx="11753">
                  <c:v>119.672</c:v>
                </c:pt>
                <c:pt idx="11754">
                  <c:v>119.4881</c:v>
                </c:pt>
                <c:pt idx="11755">
                  <c:v>119.3263</c:v>
                </c:pt>
                <c:pt idx="11756">
                  <c:v>119.3271</c:v>
                </c:pt>
                <c:pt idx="11757">
                  <c:v>119.20359999999999</c:v>
                </c:pt>
                <c:pt idx="11758">
                  <c:v>119.2526</c:v>
                </c:pt>
                <c:pt idx="11759">
                  <c:v>119.3292</c:v>
                </c:pt>
                <c:pt idx="11760">
                  <c:v>119.27719999999999</c:v>
                </c:pt>
                <c:pt idx="11761">
                  <c:v>119.38330000000001</c:v>
                </c:pt>
                <c:pt idx="11762">
                  <c:v>119.48699999999999</c:v>
                </c:pt>
                <c:pt idx="11763">
                  <c:v>119.4209</c:v>
                </c:pt>
                <c:pt idx="11764">
                  <c:v>119.4772</c:v>
                </c:pt>
                <c:pt idx="11765">
                  <c:v>119.5039</c:v>
                </c:pt>
                <c:pt idx="11766">
                  <c:v>119.35420000000001</c:v>
                </c:pt>
                <c:pt idx="11767">
                  <c:v>119.3348</c:v>
                </c:pt>
                <c:pt idx="11768">
                  <c:v>119.2863</c:v>
                </c:pt>
                <c:pt idx="11769">
                  <c:v>119.2201</c:v>
                </c:pt>
                <c:pt idx="11770">
                  <c:v>119.1521</c:v>
                </c:pt>
                <c:pt idx="11771">
                  <c:v>119.1024</c:v>
                </c:pt>
                <c:pt idx="11772">
                  <c:v>119.0917</c:v>
                </c:pt>
                <c:pt idx="11773">
                  <c:v>119.10250000000001</c:v>
                </c:pt>
                <c:pt idx="11774">
                  <c:v>119.15900000000001</c:v>
                </c:pt>
                <c:pt idx="11775">
                  <c:v>119.2555</c:v>
                </c:pt>
                <c:pt idx="11776">
                  <c:v>119.36750000000001</c:v>
                </c:pt>
                <c:pt idx="11777">
                  <c:v>119.4807</c:v>
                </c:pt>
                <c:pt idx="11778">
                  <c:v>119.7372</c:v>
                </c:pt>
                <c:pt idx="11779">
                  <c:v>119.6874</c:v>
                </c:pt>
                <c:pt idx="11780">
                  <c:v>119.7713</c:v>
                </c:pt>
                <c:pt idx="11781">
                  <c:v>119.8527</c:v>
                </c:pt>
                <c:pt idx="11782">
                  <c:v>119.9363</c:v>
                </c:pt>
                <c:pt idx="11783">
                  <c:v>120.0279</c:v>
                </c:pt>
                <c:pt idx="11784">
                  <c:v>120.1264</c:v>
                </c:pt>
                <c:pt idx="11785">
                  <c:v>120.37569999999999</c:v>
                </c:pt>
                <c:pt idx="11786">
                  <c:v>120.461</c:v>
                </c:pt>
                <c:pt idx="11787">
                  <c:v>120.50749999999999</c:v>
                </c:pt>
                <c:pt idx="11788">
                  <c:v>120.51220000000001</c:v>
                </c:pt>
                <c:pt idx="11789">
                  <c:v>120.4975</c:v>
                </c:pt>
                <c:pt idx="11790">
                  <c:v>120.4414</c:v>
                </c:pt>
                <c:pt idx="11791">
                  <c:v>120.358</c:v>
                </c:pt>
                <c:pt idx="11792">
                  <c:v>120.26609999999999</c:v>
                </c:pt>
                <c:pt idx="11793">
                  <c:v>120.1803</c:v>
                </c:pt>
                <c:pt idx="11794">
                  <c:v>120.2629</c:v>
                </c:pt>
                <c:pt idx="11795">
                  <c:v>120.2195</c:v>
                </c:pt>
                <c:pt idx="11796">
                  <c:v>120.3536</c:v>
                </c:pt>
                <c:pt idx="11797">
                  <c:v>120.357</c:v>
                </c:pt>
                <c:pt idx="11798">
                  <c:v>120.3793</c:v>
                </c:pt>
                <c:pt idx="11799">
                  <c:v>120.5847</c:v>
                </c:pt>
                <c:pt idx="11800">
                  <c:v>120.8151</c:v>
                </c:pt>
                <c:pt idx="11801">
                  <c:v>120.9012</c:v>
                </c:pt>
                <c:pt idx="11802">
                  <c:v>120.9812</c:v>
                </c:pt>
                <c:pt idx="11803">
                  <c:v>121.0557</c:v>
                </c:pt>
                <c:pt idx="11804">
                  <c:v>121.1259</c:v>
                </c:pt>
                <c:pt idx="11805">
                  <c:v>121.0368</c:v>
                </c:pt>
                <c:pt idx="11806">
                  <c:v>121.0925</c:v>
                </c:pt>
                <c:pt idx="11807">
                  <c:v>121.145</c:v>
                </c:pt>
                <c:pt idx="11808">
                  <c:v>121.1855</c:v>
                </c:pt>
                <c:pt idx="11809">
                  <c:v>121.2089</c:v>
                </c:pt>
                <c:pt idx="11810">
                  <c:v>121.21129999999999</c:v>
                </c:pt>
                <c:pt idx="11811">
                  <c:v>121.20399999999999</c:v>
                </c:pt>
                <c:pt idx="11812">
                  <c:v>121.32859999999999</c:v>
                </c:pt>
                <c:pt idx="11813">
                  <c:v>121.28570000000001</c:v>
                </c:pt>
                <c:pt idx="11814">
                  <c:v>121.2225</c:v>
                </c:pt>
                <c:pt idx="11815">
                  <c:v>121.14449999999999</c:v>
                </c:pt>
                <c:pt idx="11816">
                  <c:v>121.0487</c:v>
                </c:pt>
                <c:pt idx="11817">
                  <c:v>121.0874</c:v>
                </c:pt>
                <c:pt idx="11818">
                  <c:v>121.1135</c:v>
                </c:pt>
                <c:pt idx="11819">
                  <c:v>120.97839999999999</c:v>
                </c:pt>
                <c:pt idx="11820">
                  <c:v>120.8394</c:v>
                </c:pt>
                <c:pt idx="11821">
                  <c:v>120.8643</c:v>
                </c:pt>
                <c:pt idx="11822">
                  <c:v>120.7518</c:v>
                </c:pt>
                <c:pt idx="11823">
                  <c:v>120.80889999999999</c:v>
                </c:pt>
                <c:pt idx="11824">
                  <c:v>120.89449999999999</c:v>
                </c:pt>
                <c:pt idx="11825">
                  <c:v>120.8533</c:v>
                </c:pt>
                <c:pt idx="11826">
                  <c:v>120.843</c:v>
                </c:pt>
                <c:pt idx="11827">
                  <c:v>121.0055</c:v>
                </c:pt>
                <c:pt idx="11828">
                  <c:v>121.0483</c:v>
                </c:pt>
                <c:pt idx="11829">
                  <c:v>120.9631</c:v>
                </c:pt>
                <c:pt idx="11830">
                  <c:v>121.0444</c:v>
                </c:pt>
                <c:pt idx="11831">
                  <c:v>121.1367</c:v>
                </c:pt>
                <c:pt idx="11832">
                  <c:v>121.2296</c:v>
                </c:pt>
                <c:pt idx="11833">
                  <c:v>121.3151</c:v>
                </c:pt>
                <c:pt idx="11834">
                  <c:v>121.38849999999999</c:v>
                </c:pt>
                <c:pt idx="11835">
                  <c:v>121.44580000000001</c:v>
                </c:pt>
                <c:pt idx="11836">
                  <c:v>121.33029999999999</c:v>
                </c:pt>
                <c:pt idx="11837">
                  <c:v>121.3415</c:v>
                </c:pt>
                <c:pt idx="11838">
                  <c:v>121.34180000000001</c:v>
                </c:pt>
                <c:pt idx="11839">
                  <c:v>121.3318</c:v>
                </c:pt>
                <c:pt idx="11840">
                  <c:v>121.2979</c:v>
                </c:pt>
                <c:pt idx="11841">
                  <c:v>121.39230000000001</c:v>
                </c:pt>
                <c:pt idx="11842">
                  <c:v>121.31019999999999</c:v>
                </c:pt>
                <c:pt idx="11843">
                  <c:v>121.199</c:v>
                </c:pt>
                <c:pt idx="11844">
                  <c:v>121.2251</c:v>
                </c:pt>
                <c:pt idx="11845">
                  <c:v>121.0951</c:v>
                </c:pt>
                <c:pt idx="11846">
                  <c:v>120.9712</c:v>
                </c:pt>
                <c:pt idx="11847">
                  <c:v>121.0228</c:v>
                </c:pt>
                <c:pt idx="11848">
                  <c:v>120.9466</c:v>
                </c:pt>
                <c:pt idx="11849">
                  <c:v>120.887</c:v>
                </c:pt>
                <c:pt idx="11850">
                  <c:v>120.8477</c:v>
                </c:pt>
                <c:pt idx="11851">
                  <c:v>120.83669999999999</c:v>
                </c:pt>
                <c:pt idx="11852">
                  <c:v>120.84099999999999</c:v>
                </c:pt>
                <c:pt idx="11853">
                  <c:v>120.5682</c:v>
                </c:pt>
                <c:pt idx="11854">
                  <c:v>120.6258</c:v>
                </c:pt>
                <c:pt idx="11855">
                  <c:v>120.71510000000001</c:v>
                </c:pt>
                <c:pt idx="11856">
                  <c:v>120.6631</c:v>
                </c:pt>
                <c:pt idx="11857">
                  <c:v>120.6109</c:v>
                </c:pt>
                <c:pt idx="11858">
                  <c:v>120.7107</c:v>
                </c:pt>
                <c:pt idx="11859">
                  <c:v>120.8113</c:v>
                </c:pt>
                <c:pt idx="11860">
                  <c:v>120.75190000000001</c:v>
                </c:pt>
                <c:pt idx="11861">
                  <c:v>120.8301</c:v>
                </c:pt>
                <c:pt idx="11862">
                  <c:v>120.7392</c:v>
                </c:pt>
                <c:pt idx="11863">
                  <c:v>120.77160000000001</c:v>
                </c:pt>
                <c:pt idx="11864">
                  <c:v>120.7771</c:v>
                </c:pt>
                <c:pt idx="11865">
                  <c:v>120.7722</c:v>
                </c:pt>
                <c:pt idx="11866">
                  <c:v>120.74769999999999</c:v>
                </c:pt>
                <c:pt idx="11867">
                  <c:v>120.7051</c:v>
                </c:pt>
                <c:pt idx="11868">
                  <c:v>120.6554</c:v>
                </c:pt>
                <c:pt idx="11869">
                  <c:v>120.6024</c:v>
                </c:pt>
                <c:pt idx="11870">
                  <c:v>120.54300000000001</c:v>
                </c:pt>
                <c:pt idx="11871">
                  <c:v>120.4714</c:v>
                </c:pt>
                <c:pt idx="11872">
                  <c:v>120.5408</c:v>
                </c:pt>
                <c:pt idx="11873">
                  <c:v>120.44750000000001</c:v>
                </c:pt>
                <c:pt idx="11874">
                  <c:v>120.3389</c:v>
                </c:pt>
                <c:pt idx="11875">
                  <c:v>120.077</c:v>
                </c:pt>
                <c:pt idx="11876">
                  <c:v>119.9836</c:v>
                </c:pt>
                <c:pt idx="11877">
                  <c:v>119.616</c:v>
                </c:pt>
                <c:pt idx="11878">
                  <c:v>119.5916</c:v>
                </c:pt>
                <c:pt idx="11879">
                  <c:v>119.5966</c:v>
                </c:pt>
                <c:pt idx="11880">
                  <c:v>119.48860000000001</c:v>
                </c:pt>
                <c:pt idx="11881">
                  <c:v>119.56740000000001</c:v>
                </c:pt>
                <c:pt idx="11882">
                  <c:v>119.6656</c:v>
                </c:pt>
                <c:pt idx="11883">
                  <c:v>119.7594</c:v>
                </c:pt>
                <c:pt idx="11884">
                  <c:v>119.6846</c:v>
                </c:pt>
                <c:pt idx="11885">
                  <c:v>119.7343</c:v>
                </c:pt>
                <c:pt idx="11886">
                  <c:v>119.7702</c:v>
                </c:pt>
                <c:pt idx="11887">
                  <c:v>119.7968</c:v>
                </c:pt>
                <c:pt idx="11888">
                  <c:v>119.82299999999999</c:v>
                </c:pt>
                <c:pt idx="11889">
                  <c:v>119.8481</c:v>
                </c:pt>
                <c:pt idx="11890">
                  <c:v>120.0098</c:v>
                </c:pt>
                <c:pt idx="11891">
                  <c:v>120.01139999999999</c:v>
                </c:pt>
                <c:pt idx="11892">
                  <c:v>120.134</c:v>
                </c:pt>
                <c:pt idx="11893">
                  <c:v>120.0672</c:v>
                </c:pt>
                <c:pt idx="11894">
                  <c:v>119.96639999999999</c:v>
                </c:pt>
                <c:pt idx="11895">
                  <c:v>120.0013</c:v>
                </c:pt>
                <c:pt idx="11896">
                  <c:v>120.0402</c:v>
                </c:pt>
                <c:pt idx="11897">
                  <c:v>119.9378</c:v>
                </c:pt>
                <c:pt idx="11898">
                  <c:v>120.0004</c:v>
                </c:pt>
                <c:pt idx="11899">
                  <c:v>119.93300000000001</c:v>
                </c:pt>
                <c:pt idx="11900">
                  <c:v>119.88030000000001</c:v>
                </c:pt>
                <c:pt idx="11901">
                  <c:v>119.69070000000001</c:v>
                </c:pt>
                <c:pt idx="11902">
                  <c:v>119.6587</c:v>
                </c:pt>
                <c:pt idx="11903">
                  <c:v>119.6366</c:v>
                </c:pt>
                <c:pt idx="11904">
                  <c:v>119.6191</c:v>
                </c:pt>
                <c:pt idx="11905">
                  <c:v>119.6084</c:v>
                </c:pt>
                <c:pt idx="11906">
                  <c:v>119.6069</c:v>
                </c:pt>
                <c:pt idx="11907">
                  <c:v>119.6103</c:v>
                </c:pt>
                <c:pt idx="11908">
                  <c:v>119.6275</c:v>
                </c:pt>
                <c:pt idx="11909">
                  <c:v>119.6597</c:v>
                </c:pt>
                <c:pt idx="11910">
                  <c:v>119.70359999999999</c:v>
                </c:pt>
                <c:pt idx="11911">
                  <c:v>119.7568</c:v>
                </c:pt>
                <c:pt idx="11912">
                  <c:v>119.8198</c:v>
                </c:pt>
                <c:pt idx="11913">
                  <c:v>119.8877</c:v>
                </c:pt>
                <c:pt idx="11914">
                  <c:v>120.1087</c:v>
                </c:pt>
                <c:pt idx="11915">
                  <c:v>120.16630000000001</c:v>
                </c:pt>
                <c:pt idx="11916">
                  <c:v>120.33620000000001</c:v>
                </c:pt>
                <c:pt idx="11917">
                  <c:v>120.3359</c:v>
                </c:pt>
                <c:pt idx="11918">
                  <c:v>120.2941</c:v>
                </c:pt>
                <c:pt idx="11919">
                  <c:v>120.3651</c:v>
                </c:pt>
                <c:pt idx="11920">
                  <c:v>120.419</c:v>
                </c:pt>
                <c:pt idx="11921">
                  <c:v>120.31480000000001</c:v>
                </c:pt>
                <c:pt idx="11922">
                  <c:v>120.2128</c:v>
                </c:pt>
                <c:pt idx="11923">
                  <c:v>120.1253</c:v>
                </c:pt>
                <c:pt idx="11924">
                  <c:v>120.0534</c:v>
                </c:pt>
                <c:pt idx="11925">
                  <c:v>119.8489</c:v>
                </c:pt>
                <c:pt idx="11926">
                  <c:v>119.6665</c:v>
                </c:pt>
                <c:pt idx="11927">
                  <c:v>119.66079999999999</c:v>
                </c:pt>
                <c:pt idx="11928">
                  <c:v>119.6698</c:v>
                </c:pt>
                <c:pt idx="11929">
                  <c:v>119.6956</c:v>
                </c:pt>
                <c:pt idx="11930">
                  <c:v>119.72620000000001</c:v>
                </c:pt>
                <c:pt idx="11931">
                  <c:v>119.7551</c:v>
                </c:pt>
                <c:pt idx="11932">
                  <c:v>119.7814</c:v>
                </c:pt>
                <c:pt idx="11933">
                  <c:v>119.8069</c:v>
                </c:pt>
                <c:pt idx="11934">
                  <c:v>119.68129999999999</c:v>
                </c:pt>
                <c:pt idx="11935">
                  <c:v>119.7101</c:v>
                </c:pt>
                <c:pt idx="11936">
                  <c:v>119.74590000000001</c:v>
                </c:pt>
                <c:pt idx="11937">
                  <c:v>119.93640000000001</c:v>
                </c:pt>
                <c:pt idx="11938">
                  <c:v>119.97369999999999</c:v>
                </c:pt>
                <c:pt idx="11939">
                  <c:v>119.99209999999999</c:v>
                </c:pt>
                <c:pt idx="11940">
                  <c:v>119.9933</c:v>
                </c:pt>
                <c:pt idx="11941">
                  <c:v>120.1292</c:v>
                </c:pt>
                <c:pt idx="11942">
                  <c:v>120.08880000000001</c:v>
                </c:pt>
                <c:pt idx="11943">
                  <c:v>120.1814</c:v>
                </c:pt>
                <c:pt idx="11944">
                  <c:v>120.121</c:v>
                </c:pt>
                <c:pt idx="11945">
                  <c:v>120.0557</c:v>
                </c:pt>
                <c:pt idx="11946">
                  <c:v>120.14449999999999</c:v>
                </c:pt>
                <c:pt idx="11947">
                  <c:v>120.0839</c:v>
                </c:pt>
                <c:pt idx="11948">
                  <c:v>120.0286</c:v>
                </c:pt>
                <c:pt idx="11949">
                  <c:v>119.8352</c:v>
                </c:pt>
                <c:pt idx="11950">
                  <c:v>119.66759999999999</c:v>
                </c:pt>
                <c:pt idx="11951">
                  <c:v>119.6673</c:v>
                </c:pt>
                <c:pt idx="11952">
                  <c:v>119.6935</c:v>
                </c:pt>
                <c:pt idx="11953">
                  <c:v>119.748</c:v>
                </c:pt>
                <c:pt idx="11954">
                  <c:v>119.82080000000001</c:v>
                </c:pt>
                <c:pt idx="11955">
                  <c:v>119.9088</c:v>
                </c:pt>
                <c:pt idx="11956">
                  <c:v>120.00920000000001</c:v>
                </c:pt>
                <c:pt idx="11957">
                  <c:v>120.1176</c:v>
                </c:pt>
                <c:pt idx="11958">
                  <c:v>120.22450000000001</c:v>
                </c:pt>
                <c:pt idx="11959">
                  <c:v>120.32689999999999</c:v>
                </c:pt>
                <c:pt idx="11960">
                  <c:v>120.42359999999999</c:v>
                </c:pt>
                <c:pt idx="11961">
                  <c:v>120.5136</c:v>
                </c:pt>
                <c:pt idx="11962">
                  <c:v>120.7483</c:v>
                </c:pt>
                <c:pt idx="11963">
                  <c:v>120.8124</c:v>
                </c:pt>
                <c:pt idx="11964">
                  <c:v>120.9918</c:v>
                </c:pt>
                <c:pt idx="11965">
                  <c:v>121.1511</c:v>
                </c:pt>
                <c:pt idx="11966">
                  <c:v>121.12869999999999</c:v>
                </c:pt>
                <c:pt idx="11967">
                  <c:v>121.2312</c:v>
                </c:pt>
                <c:pt idx="11968">
                  <c:v>121.1778</c:v>
                </c:pt>
                <c:pt idx="11969">
                  <c:v>121.13160000000001</c:v>
                </c:pt>
                <c:pt idx="11970">
                  <c:v>121.2606</c:v>
                </c:pt>
                <c:pt idx="11971">
                  <c:v>121.2603</c:v>
                </c:pt>
                <c:pt idx="11972">
                  <c:v>121.2671</c:v>
                </c:pt>
                <c:pt idx="11973">
                  <c:v>121.1403</c:v>
                </c:pt>
                <c:pt idx="11974">
                  <c:v>121.1865</c:v>
                </c:pt>
                <c:pt idx="11975">
                  <c:v>121.2514</c:v>
                </c:pt>
                <c:pt idx="11976">
                  <c:v>121.3257</c:v>
                </c:pt>
                <c:pt idx="11977">
                  <c:v>121.4007</c:v>
                </c:pt>
                <c:pt idx="11978">
                  <c:v>121.4717</c:v>
                </c:pt>
                <c:pt idx="11979">
                  <c:v>121.5403</c:v>
                </c:pt>
                <c:pt idx="11980">
                  <c:v>121.6061</c:v>
                </c:pt>
                <c:pt idx="11981">
                  <c:v>121.66849999999999</c:v>
                </c:pt>
                <c:pt idx="11982">
                  <c:v>121.7251</c:v>
                </c:pt>
                <c:pt idx="11983">
                  <c:v>121.7723</c:v>
                </c:pt>
                <c:pt idx="11984">
                  <c:v>121.8047</c:v>
                </c:pt>
                <c:pt idx="11985">
                  <c:v>121.8231</c:v>
                </c:pt>
                <c:pt idx="11986">
                  <c:v>121.98269999999999</c:v>
                </c:pt>
                <c:pt idx="11987">
                  <c:v>121.98390000000001</c:v>
                </c:pt>
                <c:pt idx="11988">
                  <c:v>122.1314</c:v>
                </c:pt>
                <c:pt idx="11989">
                  <c:v>122.1101</c:v>
                </c:pt>
                <c:pt idx="11990">
                  <c:v>122.06270000000001</c:v>
                </c:pt>
                <c:pt idx="11991">
                  <c:v>121.99590000000001</c:v>
                </c:pt>
                <c:pt idx="11992">
                  <c:v>122.0748</c:v>
                </c:pt>
                <c:pt idx="11993">
                  <c:v>121.9987</c:v>
                </c:pt>
                <c:pt idx="11994">
                  <c:v>121.92310000000001</c:v>
                </c:pt>
                <c:pt idx="11995">
                  <c:v>121.7008</c:v>
                </c:pt>
                <c:pt idx="11996">
                  <c:v>121.64660000000001</c:v>
                </c:pt>
                <c:pt idx="11997">
                  <c:v>121.14490000000001</c:v>
                </c:pt>
                <c:pt idx="11998">
                  <c:v>121.12130000000001</c:v>
                </c:pt>
                <c:pt idx="11999">
                  <c:v>121.1206</c:v>
                </c:pt>
                <c:pt idx="12000">
                  <c:v>120.9785</c:v>
                </c:pt>
                <c:pt idx="12001">
                  <c:v>121.0001</c:v>
                </c:pt>
                <c:pt idx="12002">
                  <c:v>121.0273</c:v>
                </c:pt>
                <c:pt idx="12003">
                  <c:v>121.04940000000001</c:v>
                </c:pt>
                <c:pt idx="12004">
                  <c:v>121.0626</c:v>
                </c:pt>
                <c:pt idx="12005">
                  <c:v>121.0642</c:v>
                </c:pt>
                <c:pt idx="12006">
                  <c:v>121.0616</c:v>
                </c:pt>
                <c:pt idx="12007">
                  <c:v>121.0491</c:v>
                </c:pt>
                <c:pt idx="12008">
                  <c:v>121.0245</c:v>
                </c:pt>
                <c:pt idx="12009">
                  <c:v>120.989</c:v>
                </c:pt>
                <c:pt idx="12010">
                  <c:v>120.9462</c:v>
                </c:pt>
                <c:pt idx="12011">
                  <c:v>120.90170000000001</c:v>
                </c:pt>
                <c:pt idx="12012">
                  <c:v>121.0206</c:v>
                </c:pt>
                <c:pt idx="12013">
                  <c:v>121.0009</c:v>
                </c:pt>
                <c:pt idx="12014">
                  <c:v>120.9889</c:v>
                </c:pt>
                <c:pt idx="12015">
                  <c:v>121.134</c:v>
                </c:pt>
                <c:pt idx="12016">
                  <c:v>121.1101</c:v>
                </c:pt>
                <c:pt idx="12017">
                  <c:v>121.048</c:v>
                </c:pt>
                <c:pt idx="12018">
                  <c:v>120.93940000000001</c:v>
                </c:pt>
                <c:pt idx="12019">
                  <c:v>120.7878</c:v>
                </c:pt>
                <c:pt idx="12020">
                  <c:v>120.6037</c:v>
                </c:pt>
                <c:pt idx="12021">
                  <c:v>120.40179999999999</c:v>
                </c:pt>
                <c:pt idx="12022">
                  <c:v>120.20480000000001</c:v>
                </c:pt>
                <c:pt idx="12023">
                  <c:v>120.0258</c:v>
                </c:pt>
                <c:pt idx="12024">
                  <c:v>119.72020000000001</c:v>
                </c:pt>
                <c:pt idx="12025">
                  <c:v>119.5967</c:v>
                </c:pt>
                <c:pt idx="12026">
                  <c:v>119.5089</c:v>
                </c:pt>
                <c:pt idx="12027">
                  <c:v>119.2991</c:v>
                </c:pt>
                <c:pt idx="12028">
                  <c:v>119.2611</c:v>
                </c:pt>
                <c:pt idx="12029">
                  <c:v>119.2448</c:v>
                </c:pt>
                <c:pt idx="12030">
                  <c:v>119.0838</c:v>
                </c:pt>
                <c:pt idx="12031">
                  <c:v>119.0728</c:v>
                </c:pt>
                <c:pt idx="12032">
                  <c:v>119.0626</c:v>
                </c:pt>
                <c:pt idx="12033">
                  <c:v>119.0442</c:v>
                </c:pt>
                <c:pt idx="12034">
                  <c:v>119.0155</c:v>
                </c:pt>
                <c:pt idx="12035">
                  <c:v>118.9806</c:v>
                </c:pt>
                <c:pt idx="12036">
                  <c:v>119.0939</c:v>
                </c:pt>
                <c:pt idx="12037">
                  <c:v>119.21299999999999</c:v>
                </c:pt>
                <c:pt idx="12038">
                  <c:v>119.17010000000001</c:v>
                </c:pt>
                <c:pt idx="12039">
                  <c:v>119.10760000000001</c:v>
                </c:pt>
                <c:pt idx="12040">
                  <c:v>119.17449999999999</c:v>
                </c:pt>
                <c:pt idx="12041">
                  <c:v>119.0723</c:v>
                </c:pt>
                <c:pt idx="12042">
                  <c:v>118.9563</c:v>
                </c:pt>
                <c:pt idx="12043">
                  <c:v>118.8441</c:v>
                </c:pt>
                <c:pt idx="12044">
                  <c:v>118.738</c:v>
                </c:pt>
                <c:pt idx="12045">
                  <c:v>118.4863</c:v>
                </c:pt>
                <c:pt idx="12046">
                  <c:v>118.3909</c:v>
                </c:pt>
                <c:pt idx="12047">
                  <c:v>118.3004</c:v>
                </c:pt>
                <c:pt idx="12048">
                  <c:v>118.06359999999999</c:v>
                </c:pt>
                <c:pt idx="12049">
                  <c:v>117.9892</c:v>
                </c:pt>
                <c:pt idx="12050">
                  <c:v>117.9522</c:v>
                </c:pt>
                <c:pt idx="12051">
                  <c:v>117.949</c:v>
                </c:pt>
                <c:pt idx="12052">
                  <c:v>117.9658</c:v>
                </c:pt>
                <c:pt idx="12053">
                  <c:v>118.0262</c:v>
                </c:pt>
                <c:pt idx="12054">
                  <c:v>118.11709999999999</c:v>
                </c:pt>
                <c:pt idx="12055">
                  <c:v>118.21899999999999</c:v>
                </c:pt>
                <c:pt idx="12056">
                  <c:v>118.3236</c:v>
                </c:pt>
                <c:pt idx="12057">
                  <c:v>118.4282</c:v>
                </c:pt>
                <c:pt idx="12058">
                  <c:v>118.5256</c:v>
                </c:pt>
                <c:pt idx="12059">
                  <c:v>118.60890000000001</c:v>
                </c:pt>
                <c:pt idx="12060">
                  <c:v>118.8211</c:v>
                </c:pt>
                <c:pt idx="12061">
                  <c:v>118.85339999999999</c:v>
                </c:pt>
                <c:pt idx="12062">
                  <c:v>118.85769999999999</c:v>
                </c:pt>
                <c:pt idx="12063">
                  <c:v>119.0048</c:v>
                </c:pt>
                <c:pt idx="12064">
                  <c:v>118.9837</c:v>
                </c:pt>
                <c:pt idx="12065">
                  <c:v>118.9375</c:v>
                </c:pt>
                <c:pt idx="12066">
                  <c:v>118.8779</c:v>
                </c:pt>
                <c:pt idx="12067">
                  <c:v>118.8158</c:v>
                </c:pt>
                <c:pt idx="12068">
                  <c:v>118.7795</c:v>
                </c:pt>
                <c:pt idx="12069">
                  <c:v>118.6253</c:v>
                </c:pt>
                <c:pt idx="12070">
                  <c:v>118.4983</c:v>
                </c:pt>
                <c:pt idx="12071">
                  <c:v>118.58540000000001</c:v>
                </c:pt>
                <c:pt idx="12072">
                  <c:v>118.5671</c:v>
                </c:pt>
                <c:pt idx="12073">
                  <c:v>118.709</c:v>
                </c:pt>
                <c:pt idx="12074">
                  <c:v>118.848</c:v>
                </c:pt>
                <c:pt idx="12075">
                  <c:v>118.82</c:v>
                </c:pt>
                <c:pt idx="12076">
                  <c:v>118.92310000000001</c:v>
                </c:pt>
                <c:pt idx="12077">
                  <c:v>119.014</c:v>
                </c:pt>
                <c:pt idx="12078">
                  <c:v>118.9406</c:v>
                </c:pt>
                <c:pt idx="12079">
                  <c:v>119.001</c:v>
                </c:pt>
                <c:pt idx="12080">
                  <c:v>119.0425</c:v>
                </c:pt>
                <c:pt idx="12081">
                  <c:v>119.0502</c:v>
                </c:pt>
                <c:pt idx="12082">
                  <c:v>119.044</c:v>
                </c:pt>
                <c:pt idx="12083">
                  <c:v>119</c:v>
                </c:pt>
                <c:pt idx="12084">
                  <c:v>119.07</c:v>
                </c:pt>
                <c:pt idx="12085">
                  <c:v>118.9765</c:v>
                </c:pt>
                <c:pt idx="12086">
                  <c:v>118.8777</c:v>
                </c:pt>
                <c:pt idx="12087">
                  <c:v>118.9404</c:v>
                </c:pt>
                <c:pt idx="12088">
                  <c:v>118.86960000000001</c:v>
                </c:pt>
                <c:pt idx="12089">
                  <c:v>118.81310000000001</c:v>
                </c:pt>
                <c:pt idx="12090">
                  <c:v>118.93129999999999</c:v>
                </c:pt>
                <c:pt idx="12091">
                  <c:v>118.9286</c:v>
                </c:pt>
                <c:pt idx="12092">
                  <c:v>118.9358</c:v>
                </c:pt>
                <c:pt idx="12093">
                  <c:v>118.8165</c:v>
                </c:pt>
                <c:pt idx="12094">
                  <c:v>118.86190000000001</c:v>
                </c:pt>
                <c:pt idx="12095">
                  <c:v>118.9092</c:v>
                </c:pt>
                <c:pt idx="12096">
                  <c:v>118.9448</c:v>
                </c:pt>
                <c:pt idx="12097">
                  <c:v>118.9713</c:v>
                </c:pt>
                <c:pt idx="12098">
                  <c:v>118.9997</c:v>
                </c:pt>
                <c:pt idx="12099">
                  <c:v>119.0386</c:v>
                </c:pt>
                <c:pt idx="12100">
                  <c:v>119.0904</c:v>
                </c:pt>
                <c:pt idx="12101">
                  <c:v>119.15009999999999</c:v>
                </c:pt>
                <c:pt idx="12102">
                  <c:v>119.2045</c:v>
                </c:pt>
                <c:pt idx="12103">
                  <c:v>119.2403</c:v>
                </c:pt>
                <c:pt idx="12104">
                  <c:v>119.24630000000001</c:v>
                </c:pt>
                <c:pt idx="12105">
                  <c:v>119.2401</c:v>
                </c:pt>
                <c:pt idx="12106">
                  <c:v>119.3458</c:v>
                </c:pt>
                <c:pt idx="12107">
                  <c:v>119.2423</c:v>
                </c:pt>
                <c:pt idx="12108">
                  <c:v>119.2128</c:v>
                </c:pt>
                <c:pt idx="12109">
                  <c:v>118.9438</c:v>
                </c:pt>
                <c:pt idx="12110">
                  <c:v>118.5913</c:v>
                </c:pt>
                <c:pt idx="12111">
                  <c:v>118.19589999999999</c:v>
                </c:pt>
                <c:pt idx="12112">
                  <c:v>117.80370000000001</c:v>
                </c:pt>
                <c:pt idx="12113">
                  <c:v>117.44159999999999</c:v>
                </c:pt>
                <c:pt idx="12114">
                  <c:v>117.1165</c:v>
                </c:pt>
                <c:pt idx="12115">
                  <c:v>116.83240000000001</c:v>
                </c:pt>
                <c:pt idx="12116">
                  <c:v>116.57470000000001</c:v>
                </c:pt>
                <c:pt idx="12117">
                  <c:v>116.34310000000001</c:v>
                </c:pt>
                <c:pt idx="12118">
                  <c:v>115.9978</c:v>
                </c:pt>
                <c:pt idx="12119">
                  <c:v>115.8348</c:v>
                </c:pt>
                <c:pt idx="12120">
                  <c:v>115.8685</c:v>
                </c:pt>
                <c:pt idx="12121">
                  <c:v>115.8001</c:v>
                </c:pt>
                <c:pt idx="12122">
                  <c:v>115.75109999999999</c:v>
                </c:pt>
                <c:pt idx="12123">
                  <c:v>115.7051</c:v>
                </c:pt>
                <c:pt idx="12124">
                  <c:v>115.64409999999999</c:v>
                </c:pt>
                <c:pt idx="12125">
                  <c:v>115.55880000000001</c:v>
                </c:pt>
                <c:pt idx="12126">
                  <c:v>115.4542</c:v>
                </c:pt>
                <c:pt idx="12127">
                  <c:v>115.34569999999999</c:v>
                </c:pt>
                <c:pt idx="12128">
                  <c:v>115.247</c:v>
                </c:pt>
                <c:pt idx="12129">
                  <c:v>115.1653</c:v>
                </c:pt>
                <c:pt idx="12130">
                  <c:v>114.9542</c:v>
                </c:pt>
                <c:pt idx="12131">
                  <c:v>114.9115</c:v>
                </c:pt>
                <c:pt idx="12132">
                  <c:v>114.9055</c:v>
                </c:pt>
                <c:pt idx="12133">
                  <c:v>114.9203</c:v>
                </c:pt>
                <c:pt idx="12134">
                  <c:v>114.98350000000001</c:v>
                </c:pt>
                <c:pt idx="12135">
                  <c:v>115.2473</c:v>
                </c:pt>
                <c:pt idx="12136">
                  <c:v>115.5574</c:v>
                </c:pt>
                <c:pt idx="12137">
                  <c:v>115.74939999999999</c:v>
                </c:pt>
                <c:pt idx="12138">
                  <c:v>116.1045</c:v>
                </c:pt>
                <c:pt idx="12139">
                  <c:v>116.3246</c:v>
                </c:pt>
                <c:pt idx="12140">
                  <c:v>116.55</c:v>
                </c:pt>
                <c:pt idx="12141">
                  <c:v>116.7998</c:v>
                </c:pt>
                <c:pt idx="12142">
                  <c:v>117.0804</c:v>
                </c:pt>
                <c:pt idx="12143">
                  <c:v>117.4308</c:v>
                </c:pt>
                <c:pt idx="12144">
                  <c:v>118.002</c:v>
                </c:pt>
                <c:pt idx="12145">
                  <c:v>118.4542</c:v>
                </c:pt>
                <c:pt idx="12146">
                  <c:v>118.9106</c:v>
                </c:pt>
                <c:pt idx="12147">
                  <c:v>119.3599</c:v>
                </c:pt>
                <c:pt idx="12148">
                  <c:v>119.78319999999999</c:v>
                </c:pt>
                <c:pt idx="12149">
                  <c:v>120.191</c:v>
                </c:pt>
                <c:pt idx="12150">
                  <c:v>120.5887</c:v>
                </c:pt>
                <c:pt idx="12151">
                  <c:v>120.9841</c:v>
                </c:pt>
                <c:pt idx="12152">
                  <c:v>121.3716</c:v>
                </c:pt>
                <c:pt idx="12153">
                  <c:v>121.723</c:v>
                </c:pt>
                <c:pt idx="12154">
                  <c:v>122.1758</c:v>
                </c:pt>
                <c:pt idx="12155">
                  <c:v>122.3935</c:v>
                </c:pt>
                <c:pt idx="12156">
                  <c:v>122.53870000000001</c:v>
                </c:pt>
                <c:pt idx="12157">
                  <c:v>122.6292</c:v>
                </c:pt>
                <c:pt idx="12158">
                  <c:v>122.6743</c:v>
                </c:pt>
                <c:pt idx="12159">
                  <c:v>122.68300000000001</c:v>
                </c:pt>
                <c:pt idx="12160">
                  <c:v>122.51819999999999</c:v>
                </c:pt>
                <c:pt idx="12161">
                  <c:v>122.4811</c:v>
                </c:pt>
                <c:pt idx="12162">
                  <c:v>122.5849</c:v>
                </c:pt>
                <c:pt idx="12163">
                  <c:v>122.37130000000001</c:v>
                </c:pt>
                <c:pt idx="12164">
                  <c:v>122.3176</c:v>
                </c:pt>
                <c:pt idx="12165">
                  <c:v>122.13079999999999</c:v>
                </c:pt>
                <c:pt idx="12166">
                  <c:v>121.9636</c:v>
                </c:pt>
                <c:pt idx="12167">
                  <c:v>121.9611</c:v>
                </c:pt>
                <c:pt idx="12168">
                  <c:v>122.1208</c:v>
                </c:pt>
                <c:pt idx="12169">
                  <c:v>122.12350000000001</c:v>
                </c:pt>
                <c:pt idx="12170">
                  <c:v>122.1088</c:v>
                </c:pt>
                <c:pt idx="12171">
                  <c:v>121.913</c:v>
                </c:pt>
                <c:pt idx="12172">
                  <c:v>121.8537</c:v>
                </c:pt>
                <c:pt idx="12173">
                  <c:v>121.7942</c:v>
                </c:pt>
                <c:pt idx="12174">
                  <c:v>121.7456</c:v>
                </c:pt>
                <c:pt idx="12175">
                  <c:v>121.7131</c:v>
                </c:pt>
                <c:pt idx="12176">
                  <c:v>121.69119999999999</c:v>
                </c:pt>
                <c:pt idx="12177">
                  <c:v>121.6679</c:v>
                </c:pt>
                <c:pt idx="12178">
                  <c:v>121.63039999999999</c:v>
                </c:pt>
                <c:pt idx="12179">
                  <c:v>121.5711</c:v>
                </c:pt>
                <c:pt idx="12180">
                  <c:v>121.6486</c:v>
                </c:pt>
                <c:pt idx="12181">
                  <c:v>121.71599999999999</c:v>
                </c:pt>
                <c:pt idx="12182">
                  <c:v>121.6223</c:v>
                </c:pt>
                <c:pt idx="12183">
                  <c:v>121.5189</c:v>
                </c:pt>
                <c:pt idx="12184">
                  <c:v>121.2591</c:v>
                </c:pt>
                <c:pt idx="12185">
                  <c:v>121.14830000000001</c:v>
                </c:pt>
                <c:pt idx="12186">
                  <c:v>120.9011</c:v>
                </c:pt>
                <c:pt idx="12187">
                  <c:v>120.66249999999999</c:v>
                </c:pt>
                <c:pt idx="12188">
                  <c:v>120.598</c:v>
                </c:pt>
                <c:pt idx="12189">
                  <c:v>120.5522</c:v>
                </c:pt>
                <c:pt idx="12190">
                  <c:v>120.3616</c:v>
                </c:pt>
                <c:pt idx="12191">
                  <c:v>120.32470000000001</c:v>
                </c:pt>
                <c:pt idx="12192">
                  <c:v>120.449</c:v>
                </c:pt>
                <c:pt idx="12193">
                  <c:v>120.27249999999999</c:v>
                </c:pt>
                <c:pt idx="12194">
                  <c:v>120.25239999999999</c:v>
                </c:pt>
                <c:pt idx="12195">
                  <c:v>120.2501</c:v>
                </c:pt>
                <c:pt idx="12196">
                  <c:v>120.2551</c:v>
                </c:pt>
                <c:pt idx="12197">
                  <c:v>120.2811</c:v>
                </c:pt>
                <c:pt idx="12198">
                  <c:v>120.3308</c:v>
                </c:pt>
                <c:pt idx="12199">
                  <c:v>120.3965</c:v>
                </c:pt>
                <c:pt idx="12200">
                  <c:v>120.4648</c:v>
                </c:pt>
                <c:pt idx="12201">
                  <c:v>120.5087</c:v>
                </c:pt>
                <c:pt idx="12202">
                  <c:v>120.5141</c:v>
                </c:pt>
                <c:pt idx="12203">
                  <c:v>120.49679999999999</c:v>
                </c:pt>
                <c:pt idx="12204">
                  <c:v>120.4383</c:v>
                </c:pt>
                <c:pt idx="12205">
                  <c:v>120.3505</c:v>
                </c:pt>
                <c:pt idx="12206">
                  <c:v>120.252</c:v>
                </c:pt>
                <c:pt idx="12207">
                  <c:v>120.3039</c:v>
                </c:pt>
                <c:pt idx="12208">
                  <c:v>120.202</c:v>
                </c:pt>
                <c:pt idx="12209">
                  <c:v>120.086</c:v>
                </c:pt>
                <c:pt idx="12210">
                  <c:v>120.11360000000001</c:v>
                </c:pt>
                <c:pt idx="12211">
                  <c:v>119.98739999999999</c:v>
                </c:pt>
                <c:pt idx="12212">
                  <c:v>119.8729</c:v>
                </c:pt>
                <c:pt idx="12213">
                  <c:v>119.6275</c:v>
                </c:pt>
                <c:pt idx="12214">
                  <c:v>119.5534</c:v>
                </c:pt>
                <c:pt idx="12215">
                  <c:v>119.50109999999999</c:v>
                </c:pt>
                <c:pt idx="12216">
                  <c:v>119.4556</c:v>
                </c:pt>
                <c:pt idx="12217">
                  <c:v>119.5658</c:v>
                </c:pt>
                <c:pt idx="12218">
                  <c:v>119.53270000000001</c:v>
                </c:pt>
                <c:pt idx="12219">
                  <c:v>119.6755</c:v>
                </c:pt>
                <c:pt idx="12220">
                  <c:v>119.6819</c:v>
                </c:pt>
                <c:pt idx="12221">
                  <c:v>119.7122</c:v>
                </c:pt>
                <c:pt idx="12222">
                  <c:v>119.9355</c:v>
                </c:pt>
                <c:pt idx="12223">
                  <c:v>120.0301</c:v>
                </c:pt>
                <c:pt idx="12224">
                  <c:v>120.13160000000001</c:v>
                </c:pt>
                <c:pt idx="12225">
                  <c:v>120.3828</c:v>
                </c:pt>
                <c:pt idx="12226">
                  <c:v>120.4661</c:v>
                </c:pt>
                <c:pt idx="12227">
                  <c:v>120.51439999999999</c:v>
                </c:pt>
                <c:pt idx="12228">
                  <c:v>120.68170000000001</c:v>
                </c:pt>
                <c:pt idx="12229">
                  <c:v>120.6825</c:v>
                </c:pt>
                <c:pt idx="12230">
                  <c:v>120.6641</c:v>
                </c:pt>
                <c:pt idx="12231">
                  <c:v>120.7946</c:v>
                </c:pt>
                <c:pt idx="12232">
                  <c:v>120.7732</c:v>
                </c:pt>
                <c:pt idx="12233">
                  <c:v>120.75279999999999</c:v>
                </c:pt>
                <c:pt idx="12234">
                  <c:v>120.73390000000001</c:v>
                </c:pt>
                <c:pt idx="12235">
                  <c:v>120.7111</c:v>
                </c:pt>
                <c:pt idx="12236">
                  <c:v>120.6823</c:v>
                </c:pt>
                <c:pt idx="12237">
                  <c:v>120.4881</c:v>
                </c:pt>
                <c:pt idx="12238">
                  <c:v>120.4355</c:v>
                </c:pt>
                <c:pt idx="12239">
                  <c:v>120.3871</c:v>
                </c:pt>
                <c:pt idx="12240">
                  <c:v>120.355</c:v>
                </c:pt>
                <c:pt idx="12241">
                  <c:v>120.3519</c:v>
                </c:pt>
                <c:pt idx="12242">
                  <c:v>120.3755</c:v>
                </c:pt>
                <c:pt idx="12243">
                  <c:v>120.45699999999999</c:v>
                </c:pt>
                <c:pt idx="12244">
                  <c:v>120.5741</c:v>
                </c:pt>
                <c:pt idx="12245">
                  <c:v>120.69799999999999</c:v>
                </c:pt>
                <c:pt idx="12246">
                  <c:v>120.8075</c:v>
                </c:pt>
                <c:pt idx="12247">
                  <c:v>120.88809999999999</c:v>
                </c:pt>
                <c:pt idx="12248">
                  <c:v>120.9415</c:v>
                </c:pt>
                <c:pt idx="12249">
                  <c:v>120.971</c:v>
                </c:pt>
                <c:pt idx="12250">
                  <c:v>120.98090000000001</c:v>
                </c:pt>
                <c:pt idx="12251">
                  <c:v>120.9828</c:v>
                </c:pt>
                <c:pt idx="12252">
                  <c:v>121.139</c:v>
                </c:pt>
                <c:pt idx="12253">
                  <c:v>120.9862</c:v>
                </c:pt>
                <c:pt idx="12254">
                  <c:v>120.9765</c:v>
                </c:pt>
                <c:pt idx="12255">
                  <c:v>120.9542</c:v>
                </c:pt>
                <c:pt idx="12256">
                  <c:v>120.9173</c:v>
                </c:pt>
                <c:pt idx="12257">
                  <c:v>120.8779</c:v>
                </c:pt>
                <c:pt idx="12258">
                  <c:v>120.8545</c:v>
                </c:pt>
                <c:pt idx="12259">
                  <c:v>120.85509999999999</c:v>
                </c:pt>
                <c:pt idx="12260">
                  <c:v>120.88890000000001</c:v>
                </c:pt>
                <c:pt idx="12261">
                  <c:v>120.80370000000001</c:v>
                </c:pt>
                <c:pt idx="12262">
                  <c:v>120.7364</c:v>
                </c:pt>
                <c:pt idx="12263">
                  <c:v>120.8296</c:v>
                </c:pt>
                <c:pt idx="12264">
                  <c:v>120.9239</c:v>
                </c:pt>
                <c:pt idx="12265">
                  <c:v>121.02070000000001</c:v>
                </c:pt>
                <c:pt idx="12266">
                  <c:v>121.12179999999999</c:v>
                </c:pt>
                <c:pt idx="12267">
                  <c:v>121.2206</c:v>
                </c:pt>
                <c:pt idx="12268">
                  <c:v>121.3062</c:v>
                </c:pt>
                <c:pt idx="12269">
                  <c:v>121.37220000000001</c:v>
                </c:pt>
                <c:pt idx="12270">
                  <c:v>121.4241</c:v>
                </c:pt>
                <c:pt idx="12271">
                  <c:v>121.4678</c:v>
                </c:pt>
                <c:pt idx="12272">
                  <c:v>121.49760000000001</c:v>
                </c:pt>
                <c:pt idx="12273">
                  <c:v>121.50069999999999</c:v>
                </c:pt>
                <c:pt idx="12274">
                  <c:v>121.4854</c:v>
                </c:pt>
                <c:pt idx="12275">
                  <c:v>121.42319999999999</c:v>
                </c:pt>
                <c:pt idx="12276">
                  <c:v>121.3206</c:v>
                </c:pt>
                <c:pt idx="12277">
                  <c:v>121.1994</c:v>
                </c:pt>
                <c:pt idx="12278">
                  <c:v>121.0885</c:v>
                </c:pt>
                <c:pt idx="12279">
                  <c:v>121.01479999999999</c:v>
                </c:pt>
                <c:pt idx="12280">
                  <c:v>120.9892</c:v>
                </c:pt>
                <c:pt idx="12281">
                  <c:v>120.9866</c:v>
                </c:pt>
                <c:pt idx="12282">
                  <c:v>120.9922</c:v>
                </c:pt>
                <c:pt idx="12283">
                  <c:v>120.84310000000001</c:v>
                </c:pt>
                <c:pt idx="12284">
                  <c:v>120.8428</c:v>
                </c:pt>
                <c:pt idx="12285">
                  <c:v>120.84350000000001</c:v>
                </c:pt>
                <c:pt idx="12286">
                  <c:v>120.69119999999999</c:v>
                </c:pt>
                <c:pt idx="12287">
                  <c:v>120.6947</c:v>
                </c:pt>
                <c:pt idx="12288">
                  <c:v>120.5526</c:v>
                </c:pt>
                <c:pt idx="12289">
                  <c:v>120.5658</c:v>
                </c:pt>
                <c:pt idx="12290">
                  <c:v>120.5821</c:v>
                </c:pt>
                <c:pt idx="12291">
                  <c:v>120.5963</c:v>
                </c:pt>
                <c:pt idx="12292">
                  <c:v>120.4515</c:v>
                </c:pt>
                <c:pt idx="12293">
                  <c:v>120.4525</c:v>
                </c:pt>
                <c:pt idx="12294">
                  <c:v>120.4516</c:v>
                </c:pt>
                <c:pt idx="12295">
                  <c:v>120.4492</c:v>
                </c:pt>
                <c:pt idx="12296">
                  <c:v>120.4461</c:v>
                </c:pt>
                <c:pt idx="12297">
                  <c:v>120.4408</c:v>
                </c:pt>
                <c:pt idx="12298">
                  <c:v>120.2719</c:v>
                </c:pt>
                <c:pt idx="12299">
                  <c:v>120.23520000000001</c:v>
                </c:pt>
                <c:pt idx="12300">
                  <c:v>120.176</c:v>
                </c:pt>
                <c:pt idx="12301">
                  <c:v>120.0887</c:v>
                </c:pt>
                <c:pt idx="12302">
                  <c:v>119.982</c:v>
                </c:pt>
                <c:pt idx="12303">
                  <c:v>120.0179</c:v>
                </c:pt>
                <c:pt idx="12304">
                  <c:v>119.9081</c:v>
                </c:pt>
                <c:pt idx="12305">
                  <c:v>119.80670000000001</c:v>
                </c:pt>
                <c:pt idx="12306">
                  <c:v>119.8734</c:v>
                </c:pt>
                <c:pt idx="12307">
                  <c:v>119.80929999999999</c:v>
                </c:pt>
                <c:pt idx="12308">
                  <c:v>119.76</c:v>
                </c:pt>
                <c:pt idx="12309">
                  <c:v>119.5746</c:v>
                </c:pt>
                <c:pt idx="12310">
                  <c:v>119.55110000000001</c:v>
                </c:pt>
                <c:pt idx="12311">
                  <c:v>119.5428</c:v>
                </c:pt>
                <c:pt idx="12312">
                  <c:v>119.5407</c:v>
                </c:pt>
                <c:pt idx="12313">
                  <c:v>119.5399</c:v>
                </c:pt>
                <c:pt idx="12314">
                  <c:v>119.5411</c:v>
                </c:pt>
                <c:pt idx="12315">
                  <c:v>119.54859999999999</c:v>
                </c:pt>
                <c:pt idx="12316">
                  <c:v>119.5664</c:v>
                </c:pt>
                <c:pt idx="12317">
                  <c:v>119.5984</c:v>
                </c:pt>
                <c:pt idx="12318">
                  <c:v>119.6414</c:v>
                </c:pt>
                <c:pt idx="12319">
                  <c:v>119.685</c:v>
                </c:pt>
                <c:pt idx="12320">
                  <c:v>119.71259999999999</c:v>
                </c:pt>
                <c:pt idx="12321">
                  <c:v>119.5626</c:v>
                </c:pt>
                <c:pt idx="12322">
                  <c:v>119.54900000000001</c:v>
                </c:pt>
                <c:pt idx="12323">
                  <c:v>119.5142</c:v>
                </c:pt>
                <c:pt idx="12324">
                  <c:v>119.4534</c:v>
                </c:pt>
                <c:pt idx="12325">
                  <c:v>119.3704</c:v>
                </c:pt>
                <c:pt idx="12326">
                  <c:v>119.2688</c:v>
                </c:pt>
                <c:pt idx="12327">
                  <c:v>119.1593</c:v>
                </c:pt>
                <c:pt idx="12328">
                  <c:v>119.0492</c:v>
                </c:pt>
                <c:pt idx="12329">
                  <c:v>118.9439</c:v>
                </c:pt>
                <c:pt idx="12330">
                  <c:v>119.002</c:v>
                </c:pt>
                <c:pt idx="12331">
                  <c:v>118.923</c:v>
                </c:pt>
                <c:pt idx="12332">
                  <c:v>118.852</c:v>
                </c:pt>
                <c:pt idx="12333">
                  <c:v>118.6387</c:v>
                </c:pt>
                <c:pt idx="12334">
                  <c:v>118.5787</c:v>
                </c:pt>
                <c:pt idx="12335">
                  <c:v>118.5365</c:v>
                </c:pt>
                <c:pt idx="12336">
                  <c:v>118.51609999999999</c:v>
                </c:pt>
                <c:pt idx="12337">
                  <c:v>118.51430000000001</c:v>
                </c:pt>
                <c:pt idx="12338">
                  <c:v>118.5248</c:v>
                </c:pt>
                <c:pt idx="12339">
                  <c:v>118.5624</c:v>
                </c:pt>
                <c:pt idx="12340">
                  <c:v>118.46899999999999</c:v>
                </c:pt>
                <c:pt idx="12341">
                  <c:v>118.536</c:v>
                </c:pt>
                <c:pt idx="12342">
                  <c:v>118.61409999999999</c:v>
                </c:pt>
                <c:pt idx="12343">
                  <c:v>118.69289999999999</c:v>
                </c:pt>
                <c:pt idx="12344">
                  <c:v>118.7685</c:v>
                </c:pt>
                <c:pt idx="12345">
                  <c:v>118.8335</c:v>
                </c:pt>
                <c:pt idx="12346">
                  <c:v>118.8856</c:v>
                </c:pt>
                <c:pt idx="12347">
                  <c:v>118.9209</c:v>
                </c:pt>
                <c:pt idx="12348">
                  <c:v>118.9319</c:v>
                </c:pt>
                <c:pt idx="12349">
                  <c:v>119.0831</c:v>
                </c:pt>
                <c:pt idx="12350">
                  <c:v>119.0757</c:v>
                </c:pt>
                <c:pt idx="12351">
                  <c:v>119.0442</c:v>
                </c:pt>
                <c:pt idx="12352">
                  <c:v>118.9941</c:v>
                </c:pt>
                <c:pt idx="12353">
                  <c:v>118.9307</c:v>
                </c:pt>
                <c:pt idx="12354">
                  <c:v>118.8591</c:v>
                </c:pt>
                <c:pt idx="12355">
                  <c:v>118.7852</c:v>
                </c:pt>
                <c:pt idx="12356">
                  <c:v>118.71120000000001</c:v>
                </c:pt>
                <c:pt idx="12357">
                  <c:v>118.49290000000001</c:v>
                </c:pt>
                <c:pt idx="12358">
                  <c:v>118.4336</c:v>
                </c:pt>
                <c:pt idx="12359">
                  <c:v>118.39190000000001</c:v>
                </c:pt>
                <c:pt idx="12360">
                  <c:v>118.3678</c:v>
                </c:pt>
                <c:pt idx="12361">
                  <c:v>118.3622</c:v>
                </c:pt>
                <c:pt idx="12362">
                  <c:v>118.3623</c:v>
                </c:pt>
                <c:pt idx="12363">
                  <c:v>118.2238</c:v>
                </c:pt>
                <c:pt idx="12364">
                  <c:v>118.2432</c:v>
                </c:pt>
                <c:pt idx="12365">
                  <c:v>118.27589999999999</c:v>
                </c:pt>
                <c:pt idx="12366">
                  <c:v>118.316</c:v>
                </c:pt>
                <c:pt idx="12367">
                  <c:v>118.2132</c:v>
                </c:pt>
                <c:pt idx="12368">
                  <c:v>118.26049999999999</c:v>
                </c:pt>
                <c:pt idx="12369">
                  <c:v>118.31189999999999</c:v>
                </c:pt>
                <c:pt idx="12370">
                  <c:v>118.3597</c:v>
                </c:pt>
                <c:pt idx="12371">
                  <c:v>118.4032</c:v>
                </c:pt>
                <c:pt idx="12372">
                  <c:v>118.5919</c:v>
                </c:pt>
                <c:pt idx="12373">
                  <c:v>118.6228</c:v>
                </c:pt>
                <c:pt idx="12374">
                  <c:v>118.6347</c:v>
                </c:pt>
                <c:pt idx="12375">
                  <c:v>118.63509999999999</c:v>
                </c:pt>
                <c:pt idx="12376">
                  <c:v>118.7728</c:v>
                </c:pt>
                <c:pt idx="12377">
                  <c:v>118.7343</c:v>
                </c:pt>
                <c:pt idx="12378">
                  <c:v>118.66540000000001</c:v>
                </c:pt>
                <c:pt idx="12379">
                  <c:v>118.58150000000001</c:v>
                </c:pt>
                <c:pt idx="12380">
                  <c:v>118.49079999999999</c:v>
                </c:pt>
                <c:pt idx="12381">
                  <c:v>118.3974</c:v>
                </c:pt>
                <c:pt idx="12382">
                  <c:v>118.3075</c:v>
                </c:pt>
                <c:pt idx="12383">
                  <c:v>118.2213</c:v>
                </c:pt>
                <c:pt idx="12384">
                  <c:v>118.142</c:v>
                </c:pt>
                <c:pt idx="12385">
                  <c:v>118.072</c:v>
                </c:pt>
                <c:pt idx="12386">
                  <c:v>118.0158</c:v>
                </c:pt>
                <c:pt idx="12387">
                  <c:v>118.1268</c:v>
                </c:pt>
                <c:pt idx="12388">
                  <c:v>117.9665</c:v>
                </c:pt>
                <c:pt idx="12389">
                  <c:v>117.9599</c:v>
                </c:pt>
                <c:pt idx="12390">
                  <c:v>117.96120000000001</c:v>
                </c:pt>
                <c:pt idx="12391">
                  <c:v>117.9645</c:v>
                </c:pt>
                <c:pt idx="12392">
                  <c:v>117.96510000000001</c:v>
                </c:pt>
                <c:pt idx="12393">
                  <c:v>117.8115</c:v>
                </c:pt>
                <c:pt idx="12394">
                  <c:v>117.79519999999999</c:v>
                </c:pt>
                <c:pt idx="12395">
                  <c:v>117.773</c:v>
                </c:pt>
                <c:pt idx="12396">
                  <c:v>117.89830000000001</c:v>
                </c:pt>
                <c:pt idx="12397">
                  <c:v>117.8783</c:v>
                </c:pt>
                <c:pt idx="12398">
                  <c:v>117.8579</c:v>
                </c:pt>
                <c:pt idx="12399">
                  <c:v>117.9897</c:v>
                </c:pt>
                <c:pt idx="12400">
                  <c:v>118.1215</c:v>
                </c:pt>
                <c:pt idx="12401">
                  <c:v>118.0912</c:v>
                </c:pt>
                <c:pt idx="12402">
                  <c:v>118.1918</c:v>
                </c:pt>
                <c:pt idx="12403">
                  <c:v>118.12730000000001</c:v>
                </c:pt>
                <c:pt idx="12404">
                  <c:v>118.03870000000001</c:v>
                </c:pt>
                <c:pt idx="12405">
                  <c:v>117.9389</c:v>
                </c:pt>
                <c:pt idx="12406">
                  <c:v>117.8336</c:v>
                </c:pt>
                <c:pt idx="12407">
                  <c:v>117.7388</c:v>
                </c:pt>
                <c:pt idx="12408">
                  <c:v>117.81399999999999</c:v>
                </c:pt>
                <c:pt idx="12409">
                  <c:v>117.76430000000001</c:v>
                </c:pt>
                <c:pt idx="12410">
                  <c:v>117.73869999999999</c:v>
                </c:pt>
                <c:pt idx="12411">
                  <c:v>117.73309999999999</c:v>
                </c:pt>
                <c:pt idx="12412">
                  <c:v>117.7334</c:v>
                </c:pt>
                <c:pt idx="12413">
                  <c:v>117.74160000000001</c:v>
                </c:pt>
                <c:pt idx="12414">
                  <c:v>117.7594</c:v>
                </c:pt>
                <c:pt idx="12415">
                  <c:v>117.782</c:v>
                </c:pt>
                <c:pt idx="12416">
                  <c:v>117.8065</c:v>
                </c:pt>
                <c:pt idx="12417">
                  <c:v>117.8312</c:v>
                </c:pt>
                <c:pt idx="12418">
                  <c:v>117.85469999999999</c:v>
                </c:pt>
                <c:pt idx="12419">
                  <c:v>117.8776</c:v>
                </c:pt>
                <c:pt idx="12420">
                  <c:v>118.0556</c:v>
                </c:pt>
                <c:pt idx="12421">
                  <c:v>118.2501</c:v>
                </c:pt>
                <c:pt idx="12422">
                  <c:v>118.3032</c:v>
                </c:pt>
                <c:pt idx="12423">
                  <c:v>118.5153</c:v>
                </c:pt>
                <c:pt idx="12424">
                  <c:v>118.5849</c:v>
                </c:pt>
                <c:pt idx="12425">
                  <c:v>118.6434</c:v>
                </c:pt>
                <c:pt idx="12426">
                  <c:v>118.84010000000001</c:v>
                </c:pt>
                <c:pt idx="12427">
                  <c:v>118.8638</c:v>
                </c:pt>
                <c:pt idx="12428">
                  <c:v>118.86539999999999</c:v>
                </c:pt>
                <c:pt idx="12429">
                  <c:v>118.70189999999999</c:v>
                </c:pt>
                <c:pt idx="12430">
                  <c:v>118.6627</c:v>
                </c:pt>
                <c:pt idx="12431">
                  <c:v>118.6113</c:v>
                </c:pt>
                <c:pt idx="12432">
                  <c:v>118.548</c:v>
                </c:pt>
                <c:pt idx="12433">
                  <c:v>118.47790000000001</c:v>
                </c:pt>
                <c:pt idx="12434">
                  <c:v>118.40989999999999</c:v>
                </c:pt>
                <c:pt idx="12435">
                  <c:v>118.3463</c:v>
                </c:pt>
                <c:pt idx="12436">
                  <c:v>118.2936</c:v>
                </c:pt>
                <c:pt idx="12437">
                  <c:v>118.255</c:v>
                </c:pt>
                <c:pt idx="12438">
                  <c:v>118.2323</c:v>
                </c:pt>
                <c:pt idx="12439">
                  <c:v>118.07380000000001</c:v>
                </c:pt>
                <c:pt idx="12440">
                  <c:v>118.07</c:v>
                </c:pt>
                <c:pt idx="12441">
                  <c:v>118.0758</c:v>
                </c:pt>
                <c:pt idx="12442">
                  <c:v>118.0869</c:v>
                </c:pt>
                <c:pt idx="12443">
                  <c:v>118.09699999999999</c:v>
                </c:pt>
                <c:pt idx="12444">
                  <c:v>117.9517</c:v>
                </c:pt>
                <c:pt idx="12445">
                  <c:v>118.09990000000001</c:v>
                </c:pt>
                <c:pt idx="12446">
                  <c:v>118.10250000000001</c:v>
                </c:pt>
                <c:pt idx="12447">
                  <c:v>118.101</c:v>
                </c:pt>
                <c:pt idx="12448">
                  <c:v>118.1007</c:v>
                </c:pt>
                <c:pt idx="12449">
                  <c:v>118.10339999999999</c:v>
                </c:pt>
                <c:pt idx="12450">
                  <c:v>118.11060000000001</c:v>
                </c:pt>
                <c:pt idx="12451">
                  <c:v>117.9649</c:v>
                </c:pt>
                <c:pt idx="12452">
                  <c:v>117.962</c:v>
                </c:pt>
                <c:pt idx="12453">
                  <c:v>117.9562</c:v>
                </c:pt>
                <c:pt idx="12454">
                  <c:v>117.9306</c:v>
                </c:pt>
                <c:pt idx="12455">
                  <c:v>117.88039999999999</c:v>
                </c:pt>
                <c:pt idx="12456">
                  <c:v>117.80710000000001</c:v>
                </c:pt>
                <c:pt idx="12457">
                  <c:v>117.7188</c:v>
                </c:pt>
                <c:pt idx="12458">
                  <c:v>117.6242</c:v>
                </c:pt>
                <c:pt idx="12459">
                  <c:v>117.5376</c:v>
                </c:pt>
                <c:pt idx="12460">
                  <c:v>117.4675</c:v>
                </c:pt>
                <c:pt idx="12461">
                  <c:v>117.4417</c:v>
                </c:pt>
                <c:pt idx="12462">
                  <c:v>117.4387</c:v>
                </c:pt>
                <c:pt idx="12463">
                  <c:v>117.45359999999999</c:v>
                </c:pt>
                <c:pt idx="12464">
                  <c:v>117.5018</c:v>
                </c:pt>
                <c:pt idx="12465">
                  <c:v>117.4164</c:v>
                </c:pt>
                <c:pt idx="12466">
                  <c:v>117.474</c:v>
                </c:pt>
                <c:pt idx="12467">
                  <c:v>117.5232</c:v>
                </c:pt>
                <c:pt idx="12468">
                  <c:v>117.5562</c:v>
                </c:pt>
                <c:pt idx="12469">
                  <c:v>117.57510000000001</c:v>
                </c:pt>
                <c:pt idx="12470">
                  <c:v>117.5851</c:v>
                </c:pt>
                <c:pt idx="12471">
                  <c:v>117.7432</c:v>
                </c:pt>
                <c:pt idx="12472">
                  <c:v>117.7578</c:v>
                </c:pt>
                <c:pt idx="12473">
                  <c:v>117.7697</c:v>
                </c:pt>
                <c:pt idx="12474">
                  <c:v>117.9324</c:v>
                </c:pt>
                <c:pt idx="12475">
                  <c:v>117.9415</c:v>
                </c:pt>
                <c:pt idx="12476">
                  <c:v>117.94070000000001</c:v>
                </c:pt>
                <c:pt idx="12477">
                  <c:v>118.0806</c:v>
                </c:pt>
                <c:pt idx="12478">
                  <c:v>118.0433</c:v>
                </c:pt>
                <c:pt idx="12479">
                  <c:v>117.97</c:v>
                </c:pt>
                <c:pt idx="12480">
                  <c:v>118.0222</c:v>
                </c:pt>
                <c:pt idx="12481">
                  <c:v>118.0595</c:v>
                </c:pt>
                <c:pt idx="12482">
                  <c:v>117.93940000000001</c:v>
                </c:pt>
                <c:pt idx="12483">
                  <c:v>117.8212</c:v>
                </c:pt>
                <c:pt idx="12484">
                  <c:v>117.7197</c:v>
                </c:pt>
                <c:pt idx="12485">
                  <c:v>117.6404</c:v>
                </c:pt>
                <c:pt idx="12486">
                  <c:v>117.58450000000001</c:v>
                </c:pt>
                <c:pt idx="12487">
                  <c:v>117.56610000000001</c:v>
                </c:pt>
                <c:pt idx="12488">
                  <c:v>117.56359999999999</c:v>
                </c:pt>
                <c:pt idx="12489">
                  <c:v>117.5706</c:v>
                </c:pt>
                <c:pt idx="12490">
                  <c:v>117.75060000000001</c:v>
                </c:pt>
                <c:pt idx="12491">
                  <c:v>117.7989</c:v>
                </c:pt>
                <c:pt idx="12492">
                  <c:v>117.8518</c:v>
                </c:pt>
                <c:pt idx="12493">
                  <c:v>117.90600000000001</c:v>
                </c:pt>
                <c:pt idx="12494">
                  <c:v>117.9593</c:v>
                </c:pt>
                <c:pt idx="12495">
                  <c:v>118.1598</c:v>
                </c:pt>
                <c:pt idx="12496">
                  <c:v>118.2009</c:v>
                </c:pt>
                <c:pt idx="12497">
                  <c:v>118.22110000000001</c:v>
                </c:pt>
                <c:pt idx="12498">
                  <c:v>118.224</c:v>
                </c:pt>
                <c:pt idx="12499">
                  <c:v>118.2154</c:v>
                </c:pt>
                <c:pt idx="12500">
                  <c:v>118.18089999999999</c:v>
                </c:pt>
                <c:pt idx="12501">
                  <c:v>117.96810000000001</c:v>
                </c:pt>
                <c:pt idx="12502">
                  <c:v>117.7398</c:v>
                </c:pt>
                <c:pt idx="12503">
                  <c:v>117.6534</c:v>
                </c:pt>
                <c:pt idx="12504">
                  <c:v>117.1169</c:v>
                </c:pt>
                <c:pt idx="12505">
                  <c:v>116.87820000000001</c:v>
                </c:pt>
                <c:pt idx="12506">
                  <c:v>116.8095</c:v>
                </c:pt>
                <c:pt idx="12507">
                  <c:v>116.6229</c:v>
                </c:pt>
                <c:pt idx="12508">
                  <c:v>116.46339999999999</c:v>
                </c:pt>
                <c:pt idx="12509">
                  <c:v>116.4659</c:v>
                </c:pt>
                <c:pt idx="12510">
                  <c:v>116.3574</c:v>
                </c:pt>
                <c:pt idx="12511">
                  <c:v>116.434</c:v>
                </c:pt>
                <c:pt idx="12512">
                  <c:v>116.5416</c:v>
                </c:pt>
                <c:pt idx="12513">
                  <c:v>116.51609999999999</c:v>
                </c:pt>
                <c:pt idx="12514">
                  <c:v>116.4909</c:v>
                </c:pt>
                <c:pt idx="12515">
                  <c:v>116.6028</c:v>
                </c:pt>
                <c:pt idx="12516">
                  <c:v>116.6939</c:v>
                </c:pt>
                <c:pt idx="12517">
                  <c:v>116.7298</c:v>
                </c:pt>
                <c:pt idx="12518">
                  <c:v>116.73560000000001</c:v>
                </c:pt>
                <c:pt idx="12519">
                  <c:v>116.72920000000001</c:v>
                </c:pt>
                <c:pt idx="12520">
                  <c:v>116.55119999999999</c:v>
                </c:pt>
                <c:pt idx="12521">
                  <c:v>116.5003</c:v>
                </c:pt>
                <c:pt idx="12522">
                  <c:v>116.44450000000001</c:v>
                </c:pt>
                <c:pt idx="12523">
                  <c:v>116.37949999999999</c:v>
                </c:pt>
                <c:pt idx="12524">
                  <c:v>116.3073</c:v>
                </c:pt>
                <c:pt idx="12525">
                  <c:v>116.08159999999999</c:v>
                </c:pt>
                <c:pt idx="12526">
                  <c:v>116.0035</c:v>
                </c:pt>
                <c:pt idx="12527">
                  <c:v>115.9331</c:v>
                </c:pt>
                <c:pt idx="12528">
                  <c:v>115.87139999999999</c:v>
                </c:pt>
                <c:pt idx="12529">
                  <c:v>115.81959999999999</c:v>
                </c:pt>
                <c:pt idx="12530">
                  <c:v>115.776</c:v>
                </c:pt>
                <c:pt idx="12531">
                  <c:v>115.7366</c:v>
                </c:pt>
                <c:pt idx="12532">
                  <c:v>115.6979</c:v>
                </c:pt>
                <c:pt idx="12533">
                  <c:v>115.65689999999999</c:v>
                </c:pt>
                <c:pt idx="12534">
                  <c:v>115.6129</c:v>
                </c:pt>
                <c:pt idx="12535">
                  <c:v>115.56440000000001</c:v>
                </c:pt>
                <c:pt idx="12536">
                  <c:v>115.5082</c:v>
                </c:pt>
                <c:pt idx="12537">
                  <c:v>115.5917</c:v>
                </c:pt>
                <c:pt idx="12538">
                  <c:v>115.53189999999999</c:v>
                </c:pt>
                <c:pt idx="12539">
                  <c:v>115.4816</c:v>
                </c:pt>
                <c:pt idx="12540">
                  <c:v>115.6121</c:v>
                </c:pt>
                <c:pt idx="12541">
                  <c:v>115.6147</c:v>
                </c:pt>
                <c:pt idx="12542">
                  <c:v>115.6309</c:v>
                </c:pt>
                <c:pt idx="12543">
                  <c:v>115.8168</c:v>
                </c:pt>
                <c:pt idx="12544">
                  <c:v>116.0164</c:v>
                </c:pt>
                <c:pt idx="12545">
                  <c:v>116.07129999999999</c:v>
                </c:pt>
                <c:pt idx="12546">
                  <c:v>116.1156</c:v>
                </c:pt>
                <c:pt idx="12547">
                  <c:v>116.1489</c:v>
                </c:pt>
                <c:pt idx="12548">
                  <c:v>116.1692</c:v>
                </c:pt>
                <c:pt idx="12549">
                  <c:v>116.1764</c:v>
                </c:pt>
                <c:pt idx="12550">
                  <c:v>116.3267</c:v>
                </c:pt>
                <c:pt idx="12551">
                  <c:v>116.3326</c:v>
                </c:pt>
                <c:pt idx="12552">
                  <c:v>116.488</c:v>
                </c:pt>
                <c:pt idx="12553">
                  <c:v>116.6545</c:v>
                </c:pt>
                <c:pt idx="12554">
                  <c:v>116.68380000000001</c:v>
                </c:pt>
                <c:pt idx="12555">
                  <c:v>116.8708</c:v>
                </c:pt>
                <c:pt idx="12556">
                  <c:v>116.92610000000001</c:v>
                </c:pt>
                <c:pt idx="12557">
                  <c:v>116.9931</c:v>
                </c:pt>
                <c:pt idx="12558">
                  <c:v>117.07640000000001</c:v>
                </c:pt>
                <c:pt idx="12559">
                  <c:v>117.1756</c:v>
                </c:pt>
                <c:pt idx="12560">
                  <c:v>117.28279999999999</c:v>
                </c:pt>
                <c:pt idx="12561">
                  <c:v>117.39619999999999</c:v>
                </c:pt>
                <c:pt idx="12562">
                  <c:v>117.512</c:v>
                </c:pt>
                <c:pt idx="12563">
                  <c:v>117.628</c:v>
                </c:pt>
                <c:pt idx="12564">
                  <c:v>117.74460000000001</c:v>
                </c:pt>
                <c:pt idx="12565">
                  <c:v>117.84180000000001</c:v>
                </c:pt>
                <c:pt idx="12566">
                  <c:v>117.898</c:v>
                </c:pt>
                <c:pt idx="12567">
                  <c:v>117.7555</c:v>
                </c:pt>
                <c:pt idx="12568">
                  <c:v>117.7418</c:v>
                </c:pt>
                <c:pt idx="12569">
                  <c:v>117.69929999999999</c:v>
                </c:pt>
                <c:pt idx="12570">
                  <c:v>117.646</c:v>
                </c:pt>
                <c:pt idx="12571">
                  <c:v>117.6027</c:v>
                </c:pt>
                <c:pt idx="12572">
                  <c:v>117.5886</c:v>
                </c:pt>
                <c:pt idx="12573">
                  <c:v>117.4384</c:v>
                </c:pt>
                <c:pt idx="12574">
                  <c:v>117.461</c:v>
                </c:pt>
                <c:pt idx="12575">
                  <c:v>117.5287</c:v>
                </c:pt>
                <c:pt idx="12576">
                  <c:v>117.62479999999999</c:v>
                </c:pt>
                <c:pt idx="12577">
                  <c:v>117.736</c:v>
                </c:pt>
                <c:pt idx="12578">
                  <c:v>117.8505</c:v>
                </c:pt>
                <c:pt idx="12579">
                  <c:v>117.95659999999999</c:v>
                </c:pt>
                <c:pt idx="12580">
                  <c:v>118.05070000000001</c:v>
                </c:pt>
                <c:pt idx="12581">
                  <c:v>118.13420000000001</c:v>
                </c:pt>
                <c:pt idx="12582">
                  <c:v>118.2135</c:v>
                </c:pt>
                <c:pt idx="12583">
                  <c:v>118.29049999999999</c:v>
                </c:pt>
                <c:pt idx="12584">
                  <c:v>118.3614</c:v>
                </c:pt>
                <c:pt idx="12585">
                  <c:v>118.2659</c:v>
                </c:pt>
                <c:pt idx="12586">
                  <c:v>118.43470000000001</c:v>
                </c:pt>
                <c:pt idx="12587">
                  <c:v>118.4387</c:v>
                </c:pt>
                <c:pt idx="12588">
                  <c:v>118.4141</c:v>
                </c:pt>
                <c:pt idx="12589">
                  <c:v>118.3575</c:v>
                </c:pt>
                <c:pt idx="12590">
                  <c:v>118.2868</c:v>
                </c:pt>
                <c:pt idx="12591">
                  <c:v>118.0622</c:v>
                </c:pt>
                <c:pt idx="12592">
                  <c:v>118.1378</c:v>
                </c:pt>
                <c:pt idx="12593">
                  <c:v>118.0767</c:v>
                </c:pt>
                <c:pt idx="12594">
                  <c:v>117.8626</c:v>
                </c:pt>
                <c:pt idx="12595">
                  <c:v>117.7978</c:v>
                </c:pt>
                <c:pt idx="12596">
                  <c:v>117.7405</c:v>
                </c:pt>
                <c:pt idx="12597">
                  <c:v>117.5415</c:v>
                </c:pt>
                <c:pt idx="12598">
                  <c:v>117.50709999999999</c:v>
                </c:pt>
                <c:pt idx="12599">
                  <c:v>117.5012</c:v>
                </c:pt>
                <c:pt idx="12600">
                  <c:v>117.50539999999999</c:v>
                </c:pt>
                <c:pt idx="12601">
                  <c:v>117.3818</c:v>
                </c:pt>
                <c:pt idx="12602">
                  <c:v>117.4241</c:v>
                </c:pt>
                <c:pt idx="12603">
                  <c:v>117.4798</c:v>
                </c:pt>
                <c:pt idx="12604">
                  <c:v>117.5382</c:v>
                </c:pt>
                <c:pt idx="12605">
                  <c:v>117.595</c:v>
                </c:pt>
                <c:pt idx="12606">
                  <c:v>117.49760000000001</c:v>
                </c:pt>
                <c:pt idx="12607">
                  <c:v>117.3845</c:v>
                </c:pt>
                <c:pt idx="12608">
                  <c:v>117.39830000000001</c:v>
                </c:pt>
                <c:pt idx="12609">
                  <c:v>117.3994</c:v>
                </c:pt>
                <c:pt idx="12610">
                  <c:v>117.38379999999999</c:v>
                </c:pt>
                <c:pt idx="12611">
                  <c:v>117.3455</c:v>
                </c:pt>
                <c:pt idx="12612">
                  <c:v>117.1523</c:v>
                </c:pt>
                <c:pt idx="12613">
                  <c:v>117.1099</c:v>
                </c:pt>
                <c:pt idx="12614">
                  <c:v>117.0826</c:v>
                </c:pt>
                <c:pt idx="12615">
                  <c:v>117.06440000000001</c:v>
                </c:pt>
                <c:pt idx="12616">
                  <c:v>117.202</c:v>
                </c:pt>
                <c:pt idx="12617">
                  <c:v>117.2032</c:v>
                </c:pt>
                <c:pt idx="12618">
                  <c:v>117.2047</c:v>
                </c:pt>
                <c:pt idx="12619">
                  <c:v>117.2163</c:v>
                </c:pt>
                <c:pt idx="12620">
                  <c:v>117.2383</c:v>
                </c:pt>
                <c:pt idx="12621">
                  <c:v>117.1142</c:v>
                </c:pt>
                <c:pt idx="12622">
                  <c:v>116.98269999999999</c:v>
                </c:pt>
                <c:pt idx="12623">
                  <c:v>116.99979999999999</c:v>
                </c:pt>
                <c:pt idx="12624">
                  <c:v>117.024</c:v>
                </c:pt>
                <c:pt idx="12625">
                  <c:v>117.0575</c:v>
                </c:pt>
                <c:pt idx="12626">
                  <c:v>117.10590000000001</c:v>
                </c:pt>
                <c:pt idx="12627">
                  <c:v>117.16759999999999</c:v>
                </c:pt>
                <c:pt idx="12628">
                  <c:v>117.2392</c:v>
                </c:pt>
                <c:pt idx="12629">
                  <c:v>117.31019999999999</c:v>
                </c:pt>
                <c:pt idx="12630">
                  <c:v>117.3725</c:v>
                </c:pt>
                <c:pt idx="12631">
                  <c:v>117.4196</c:v>
                </c:pt>
                <c:pt idx="12632">
                  <c:v>117.45359999999999</c:v>
                </c:pt>
                <c:pt idx="12633">
                  <c:v>117.47790000000001</c:v>
                </c:pt>
                <c:pt idx="12634">
                  <c:v>117.5</c:v>
                </c:pt>
                <c:pt idx="12635">
                  <c:v>117.5254</c:v>
                </c:pt>
                <c:pt idx="12636">
                  <c:v>117.7109</c:v>
                </c:pt>
                <c:pt idx="12637">
                  <c:v>117.7638</c:v>
                </c:pt>
                <c:pt idx="12638">
                  <c:v>117.82810000000001</c:v>
                </c:pt>
                <c:pt idx="12639">
                  <c:v>118.0504</c:v>
                </c:pt>
                <c:pt idx="12640">
                  <c:v>118.12990000000001</c:v>
                </c:pt>
                <c:pt idx="12641">
                  <c:v>118.2009</c:v>
                </c:pt>
                <c:pt idx="12642">
                  <c:v>118.2697</c:v>
                </c:pt>
                <c:pt idx="12643">
                  <c:v>118.4776</c:v>
                </c:pt>
                <c:pt idx="12644">
                  <c:v>118.53279999999999</c:v>
                </c:pt>
                <c:pt idx="12645">
                  <c:v>118.4271</c:v>
                </c:pt>
                <c:pt idx="12646">
                  <c:v>118.47190000000001</c:v>
                </c:pt>
                <c:pt idx="12647">
                  <c:v>118.5291</c:v>
                </c:pt>
                <c:pt idx="12648">
                  <c:v>118.592</c:v>
                </c:pt>
                <c:pt idx="12649">
                  <c:v>118.654</c:v>
                </c:pt>
                <c:pt idx="12650">
                  <c:v>118.71210000000001</c:v>
                </c:pt>
                <c:pt idx="12651">
                  <c:v>118.7683</c:v>
                </c:pt>
                <c:pt idx="12652">
                  <c:v>118.8241</c:v>
                </c:pt>
                <c:pt idx="12653">
                  <c:v>118.8822</c:v>
                </c:pt>
                <c:pt idx="12654">
                  <c:v>118.9449</c:v>
                </c:pt>
                <c:pt idx="12655">
                  <c:v>119.01390000000001</c:v>
                </c:pt>
                <c:pt idx="12656">
                  <c:v>119.08540000000001</c:v>
                </c:pt>
                <c:pt idx="12657">
                  <c:v>119.30629999999999</c:v>
                </c:pt>
                <c:pt idx="12658">
                  <c:v>119.3167</c:v>
                </c:pt>
                <c:pt idx="12659">
                  <c:v>119.3524</c:v>
                </c:pt>
                <c:pt idx="12660">
                  <c:v>119.57259999999999</c:v>
                </c:pt>
                <c:pt idx="12661">
                  <c:v>119.5844</c:v>
                </c:pt>
                <c:pt idx="12662">
                  <c:v>119.5848</c:v>
                </c:pt>
                <c:pt idx="12663">
                  <c:v>119.73609999999999</c:v>
                </c:pt>
                <c:pt idx="12664">
                  <c:v>119.732</c:v>
                </c:pt>
                <c:pt idx="12665">
                  <c:v>119.71939999999999</c:v>
                </c:pt>
                <c:pt idx="12666">
                  <c:v>119.70650000000001</c:v>
                </c:pt>
                <c:pt idx="12667">
                  <c:v>119.6996</c:v>
                </c:pt>
                <c:pt idx="12668">
                  <c:v>119.7</c:v>
                </c:pt>
                <c:pt idx="12669">
                  <c:v>119.711</c:v>
                </c:pt>
                <c:pt idx="12670">
                  <c:v>119.7345</c:v>
                </c:pt>
                <c:pt idx="12671">
                  <c:v>119.76649999999999</c:v>
                </c:pt>
                <c:pt idx="12672">
                  <c:v>119.8038</c:v>
                </c:pt>
                <c:pt idx="12673">
                  <c:v>119.9984</c:v>
                </c:pt>
                <c:pt idx="12674">
                  <c:v>120.0506</c:v>
                </c:pt>
                <c:pt idx="12675">
                  <c:v>120.1036</c:v>
                </c:pt>
                <c:pt idx="12676">
                  <c:v>120.16330000000001</c:v>
                </c:pt>
                <c:pt idx="12677">
                  <c:v>120.2244</c:v>
                </c:pt>
                <c:pt idx="12678">
                  <c:v>120.1288</c:v>
                </c:pt>
                <c:pt idx="12679">
                  <c:v>120.1759</c:v>
                </c:pt>
                <c:pt idx="12680">
                  <c:v>120.2196</c:v>
                </c:pt>
                <c:pt idx="12681">
                  <c:v>120.40179999999999</c:v>
                </c:pt>
                <c:pt idx="12682">
                  <c:v>120.2547</c:v>
                </c:pt>
                <c:pt idx="12683">
                  <c:v>120.23869999999999</c:v>
                </c:pt>
                <c:pt idx="12684">
                  <c:v>120.33759999999999</c:v>
                </c:pt>
                <c:pt idx="12685">
                  <c:v>120.2453</c:v>
                </c:pt>
                <c:pt idx="12686">
                  <c:v>120.12649999999999</c:v>
                </c:pt>
                <c:pt idx="12687">
                  <c:v>119.9991</c:v>
                </c:pt>
                <c:pt idx="12688">
                  <c:v>119.8785</c:v>
                </c:pt>
                <c:pt idx="12689">
                  <c:v>119.77379999999999</c:v>
                </c:pt>
                <c:pt idx="12690">
                  <c:v>119.69110000000001</c:v>
                </c:pt>
                <c:pt idx="12691">
                  <c:v>119.6344</c:v>
                </c:pt>
                <c:pt idx="12692">
                  <c:v>119.60599999999999</c:v>
                </c:pt>
                <c:pt idx="12693">
                  <c:v>119.6028</c:v>
                </c:pt>
                <c:pt idx="12694">
                  <c:v>119.61409999999999</c:v>
                </c:pt>
                <c:pt idx="12695">
                  <c:v>119.6495</c:v>
                </c:pt>
                <c:pt idx="12696">
                  <c:v>119.548</c:v>
                </c:pt>
                <c:pt idx="12697">
                  <c:v>119.6075</c:v>
                </c:pt>
                <c:pt idx="12698">
                  <c:v>119.6782</c:v>
                </c:pt>
                <c:pt idx="12699">
                  <c:v>119.6028</c:v>
                </c:pt>
                <c:pt idx="12700">
                  <c:v>119.6794</c:v>
                </c:pt>
                <c:pt idx="12701">
                  <c:v>119.75579999999999</c:v>
                </c:pt>
                <c:pt idx="12702">
                  <c:v>119.8184</c:v>
                </c:pt>
                <c:pt idx="12703">
                  <c:v>119.7075</c:v>
                </c:pt>
                <c:pt idx="12704">
                  <c:v>119.7226</c:v>
                </c:pt>
                <c:pt idx="12705">
                  <c:v>119.7253</c:v>
                </c:pt>
                <c:pt idx="12706">
                  <c:v>119.72239999999999</c:v>
                </c:pt>
                <c:pt idx="12707">
                  <c:v>119.70099999999999</c:v>
                </c:pt>
                <c:pt idx="12708">
                  <c:v>119.499</c:v>
                </c:pt>
                <c:pt idx="12709">
                  <c:v>119.42140000000001</c:v>
                </c:pt>
                <c:pt idx="12710">
                  <c:v>119.3265</c:v>
                </c:pt>
                <c:pt idx="12711">
                  <c:v>119.3715</c:v>
                </c:pt>
                <c:pt idx="12712">
                  <c:v>119.2668</c:v>
                </c:pt>
                <c:pt idx="12713">
                  <c:v>119.16240000000001</c:v>
                </c:pt>
                <c:pt idx="12714">
                  <c:v>119.2212</c:v>
                </c:pt>
                <c:pt idx="12715">
                  <c:v>119.14879999999999</c:v>
                </c:pt>
                <c:pt idx="12716">
                  <c:v>119.092</c:v>
                </c:pt>
                <c:pt idx="12717">
                  <c:v>118.90089999999999</c:v>
                </c:pt>
                <c:pt idx="12718">
                  <c:v>118.8848</c:v>
                </c:pt>
                <c:pt idx="12719">
                  <c:v>118.8841</c:v>
                </c:pt>
                <c:pt idx="12720">
                  <c:v>119.04819999999999</c:v>
                </c:pt>
                <c:pt idx="12721">
                  <c:v>119.0838</c:v>
                </c:pt>
                <c:pt idx="12722">
                  <c:v>119.1301</c:v>
                </c:pt>
                <c:pt idx="12723">
                  <c:v>119.1865</c:v>
                </c:pt>
                <c:pt idx="12724">
                  <c:v>119.246</c:v>
                </c:pt>
                <c:pt idx="12725">
                  <c:v>119.30410000000001</c:v>
                </c:pt>
                <c:pt idx="12726">
                  <c:v>119.3604</c:v>
                </c:pt>
                <c:pt idx="12727">
                  <c:v>119.2636</c:v>
                </c:pt>
                <c:pt idx="12728">
                  <c:v>119.315</c:v>
                </c:pt>
                <c:pt idx="12729">
                  <c:v>119.5201</c:v>
                </c:pt>
                <c:pt idx="12730">
                  <c:v>119.5651</c:v>
                </c:pt>
                <c:pt idx="12731">
                  <c:v>119.5806</c:v>
                </c:pt>
                <c:pt idx="12732">
                  <c:v>119.5806</c:v>
                </c:pt>
                <c:pt idx="12733">
                  <c:v>119.7165</c:v>
                </c:pt>
                <c:pt idx="12734">
                  <c:v>119.6853</c:v>
                </c:pt>
                <c:pt idx="12735">
                  <c:v>119.64709999999999</c:v>
                </c:pt>
                <c:pt idx="12736">
                  <c:v>119.625</c:v>
                </c:pt>
                <c:pt idx="12737">
                  <c:v>119.6228</c:v>
                </c:pt>
                <c:pt idx="12738">
                  <c:v>119.6347</c:v>
                </c:pt>
                <c:pt idx="12739">
                  <c:v>119.6662</c:v>
                </c:pt>
                <c:pt idx="12740">
                  <c:v>119.7077</c:v>
                </c:pt>
                <c:pt idx="12741">
                  <c:v>119.596</c:v>
                </c:pt>
                <c:pt idx="12742">
                  <c:v>119.62869999999999</c:v>
                </c:pt>
                <c:pt idx="12743">
                  <c:v>119.6639</c:v>
                </c:pt>
                <c:pt idx="12744">
                  <c:v>119.7007</c:v>
                </c:pt>
                <c:pt idx="12745">
                  <c:v>119.7443</c:v>
                </c:pt>
                <c:pt idx="12746">
                  <c:v>119.7993</c:v>
                </c:pt>
                <c:pt idx="12747">
                  <c:v>119.8647</c:v>
                </c:pt>
                <c:pt idx="12748">
                  <c:v>119.7842</c:v>
                </c:pt>
                <c:pt idx="12749">
                  <c:v>119.8523</c:v>
                </c:pt>
                <c:pt idx="12750">
                  <c:v>119.91800000000001</c:v>
                </c:pt>
                <c:pt idx="12751">
                  <c:v>119.9765</c:v>
                </c:pt>
                <c:pt idx="12752">
                  <c:v>120.02589999999999</c:v>
                </c:pt>
                <c:pt idx="12753">
                  <c:v>120.06699999999999</c:v>
                </c:pt>
                <c:pt idx="12754">
                  <c:v>120.1006</c:v>
                </c:pt>
                <c:pt idx="12755">
                  <c:v>120.1229</c:v>
                </c:pt>
                <c:pt idx="12756">
                  <c:v>120.2818</c:v>
                </c:pt>
                <c:pt idx="12757">
                  <c:v>120.2803</c:v>
                </c:pt>
                <c:pt idx="12758">
                  <c:v>120.25149999999999</c:v>
                </c:pt>
                <c:pt idx="12759">
                  <c:v>120.19459999999999</c:v>
                </c:pt>
                <c:pt idx="12760">
                  <c:v>120.2734</c:v>
                </c:pt>
                <c:pt idx="12761">
                  <c:v>120.1998</c:v>
                </c:pt>
                <c:pt idx="12762">
                  <c:v>119.98050000000001</c:v>
                </c:pt>
                <c:pt idx="12763">
                  <c:v>119.93049999999999</c:v>
                </c:pt>
                <c:pt idx="12764">
                  <c:v>119.9174</c:v>
                </c:pt>
                <c:pt idx="12765">
                  <c:v>119.9178</c:v>
                </c:pt>
                <c:pt idx="12766">
                  <c:v>119.9311</c:v>
                </c:pt>
                <c:pt idx="12767">
                  <c:v>119.95529999999999</c:v>
                </c:pt>
                <c:pt idx="12768">
                  <c:v>119.8338</c:v>
                </c:pt>
                <c:pt idx="12769">
                  <c:v>119.87139999999999</c:v>
                </c:pt>
                <c:pt idx="12770">
                  <c:v>119.9246</c:v>
                </c:pt>
                <c:pt idx="12771">
                  <c:v>119.9866</c:v>
                </c:pt>
                <c:pt idx="12772">
                  <c:v>120.0531</c:v>
                </c:pt>
                <c:pt idx="12773">
                  <c:v>120.1186</c:v>
                </c:pt>
                <c:pt idx="12774">
                  <c:v>120.1782</c:v>
                </c:pt>
                <c:pt idx="12775">
                  <c:v>120.2308</c:v>
                </c:pt>
                <c:pt idx="12776">
                  <c:v>120.2753</c:v>
                </c:pt>
                <c:pt idx="12777">
                  <c:v>120.4686</c:v>
                </c:pt>
                <c:pt idx="12778">
                  <c:v>120.49550000000001</c:v>
                </c:pt>
                <c:pt idx="12779">
                  <c:v>120.4978</c:v>
                </c:pt>
                <c:pt idx="12780">
                  <c:v>120.6379</c:v>
                </c:pt>
                <c:pt idx="12781">
                  <c:v>120.7444</c:v>
                </c:pt>
                <c:pt idx="12782">
                  <c:v>120.66800000000001</c:v>
                </c:pt>
                <c:pt idx="12783">
                  <c:v>120.7325</c:v>
                </c:pt>
                <c:pt idx="12784">
                  <c:v>120.6529</c:v>
                </c:pt>
                <c:pt idx="12785">
                  <c:v>120.5821</c:v>
                </c:pt>
                <c:pt idx="12786">
                  <c:v>120.6831</c:v>
                </c:pt>
                <c:pt idx="12787">
                  <c:v>120.6486</c:v>
                </c:pt>
                <c:pt idx="12788">
                  <c:v>120.62260000000001</c:v>
                </c:pt>
                <c:pt idx="12789">
                  <c:v>120.605</c:v>
                </c:pt>
                <c:pt idx="12790">
                  <c:v>120.4384</c:v>
                </c:pt>
                <c:pt idx="12791">
                  <c:v>120.43</c:v>
                </c:pt>
                <c:pt idx="12792">
                  <c:v>120.5849</c:v>
                </c:pt>
                <c:pt idx="12793">
                  <c:v>120.5979</c:v>
                </c:pt>
                <c:pt idx="12794">
                  <c:v>120.6202</c:v>
                </c:pt>
                <c:pt idx="12795">
                  <c:v>120.8082</c:v>
                </c:pt>
                <c:pt idx="12796">
                  <c:v>120.85429999999999</c:v>
                </c:pt>
                <c:pt idx="12797">
                  <c:v>120.9033</c:v>
                </c:pt>
                <c:pt idx="12798">
                  <c:v>120.7978</c:v>
                </c:pt>
                <c:pt idx="12799">
                  <c:v>120.84220000000001</c:v>
                </c:pt>
                <c:pt idx="12800">
                  <c:v>120.889</c:v>
                </c:pt>
                <c:pt idx="12801">
                  <c:v>120.93770000000001</c:v>
                </c:pt>
                <c:pt idx="12802">
                  <c:v>120.983</c:v>
                </c:pt>
                <c:pt idx="12803">
                  <c:v>121.0154</c:v>
                </c:pt>
                <c:pt idx="12804">
                  <c:v>121.0223</c:v>
                </c:pt>
                <c:pt idx="12805">
                  <c:v>121.0153</c:v>
                </c:pt>
                <c:pt idx="12806">
                  <c:v>120.9825</c:v>
                </c:pt>
                <c:pt idx="12807">
                  <c:v>121.0823</c:v>
                </c:pt>
                <c:pt idx="12808">
                  <c:v>121.0202</c:v>
                </c:pt>
                <c:pt idx="12809">
                  <c:v>120.946</c:v>
                </c:pt>
                <c:pt idx="12810">
                  <c:v>120.8656</c:v>
                </c:pt>
                <c:pt idx="12811">
                  <c:v>120.7756</c:v>
                </c:pt>
                <c:pt idx="12812">
                  <c:v>120.6759</c:v>
                </c:pt>
                <c:pt idx="12813">
                  <c:v>120.5697</c:v>
                </c:pt>
                <c:pt idx="12814">
                  <c:v>120.4691</c:v>
                </c:pt>
                <c:pt idx="12815">
                  <c:v>120.3802</c:v>
                </c:pt>
                <c:pt idx="12816">
                  <c:v>120.3092</c:v>
                </c:pt>
                <c:pt idx="12817">
                  <c:v>120.2576</c:v>
                </c:pt>
                <c:pt idx="12818">
                  <c:v>120.2247</c:v>
                </c:pt>
                <c:pt idx="12819">
                  <c:v>120.2042</c:v>
                </c:pt>
                <c:pt idx="12820">
                  <c:v>120.19370000000001</c:v>
                </c:pt>
                <c:pt idx="12821">
                  <c:v>120.19199999999999</c:v>
                </c:pt>
                <c:pt idx="12822">
                  <c:v>120.194</c:v>
                </c:pt>
                <c:pt idx="12823">
                  <c:v>120.05159999999999</c:v>
                </c:pt>
                <c:pt idx="12824">
                  <c:v>120.0647</c:v>
                </c:pt>
                <c:pt idx="12825">
                  <c:v>119.92440000000001</c:v>
                </c:pt>
                <c:pt idx="12826">
                  <c:v>119.92270000000001</c:v>
                </c:pt>
                <c:pt idx="12827">
                  <c:v>119.9188</c:v>
                </c:pt>
                <c:pt idx="12828">
                  <c:v>119.74469999999999</c:v>
                </c:pt>
                <c:pt idx="12829">
                  <c:v>119.6973</c:v>
                </c:pt>
                <c:pt idx="12830">
                  <c:v>119.6374</c:v>
                </c:pt>
                <c:pt idx="12831">
                  <c:v>119.5628</c:v>
                </c:pt>
                <c:pt idx="12832">
                  <c:v>119.47280000000001</c:v>
                </c:pt>
                <c:pt idx="12833">
                  <c:v>119.3751</c:v>
                </c:pt>
                <c:pt idx="12834">
                  <c:v>119.2749</c:v>
                </c:pt>
                <c:pt idx="12835">
                  <c:v>119.1829</c:v>
                </c:pt>
                <c:pt idx="12836">
                  <c:v>119.1028</c:v>
                </c:pt>
                <c:pt idx="12837">
                  <c:v>118.886</c:v>
                </c:pt>
                <c:pt idx="12838">
                  <c:v>118.83759999999999</c:v>
                </c:pt>
                <c:pt idx="12839">
                  <c:v>118.80710000000001</c:v>
                </c:pt>
                <c:pt idx="12840">
                  <c:v>118.7847</c:v>
                </c:pt>
                <c:pt idx="12841">
                  <c:v>118.7637</c:v>
                </c:pt>
                <c:pt idx="12842">
                  <c:v>118.7413</c:v>
                </c:pt>
                <c:pt idx="12843">
                  <c:v>118.7192</c:v>
                </c:pt>
                <c:pt idx="12844">
                  <c:v>118.70740000000001</c:v>
                </c:pt>
                <c:pt idx="12845">
                  <c:v>118.7068</c:v>
                </c:pt>
                <c:pt idx="12846">
                  <c:v>118.5686</c:v>
                </c:pt>
                <c:pt idx="12847">
                  <c:v>118.6122</c:v>
                </c:pt>
                <c:pt idx="12848">
                  <c:v>118.6853</c:v>
                </c:pt>
                <c:pt idx="12849">
                  <c:v>118.7689</c:v>
                </c:pt>
                <c:pt idx="12850">
                  <c:v>118.8523</c:v>
                </c:pt>
                <c:pt idx="12851">
                  <c:v>118.9311</c:v>
                </c:pt>
                <c:pt idx="12852">
                  <c:v>118.85209999999999</c:v>
                </c:pt>
                <c:pt idx="12853">
                  <c:v>118.90389999999999</c:v>
                </c:pt>
                <c:pt idx="12854">
                  <c:v>118.9316</c:v>
                </c:pt>
                <c:pt idx="12855">
                  <c:v>118.9341</c:v>
                </c:pt>
                <c:pt idx="12856">
                  <c:v>119.0693</c:v>
                </c:pt>
                <c:pt idx="12857">
                  <c:v>119.02679999999999</c:v>
                </c:pt>
                <c:pt idx="12858">
                  <c:v>118.9669</c:v>
                </c:pt>
                <c:pt idx="12859">
                  <c:v>118.91070000000001</c:v>
                </c:pt>
                <c:pt idx="12860">
                  <c:v>118.8694</c:v>
                </c:pt>
                <c:pt idx="12861">
                  <c:v>118.7028</c:v>
                </c:pt>
                <c:pt idx="12862">
                  <c:v>118.69750000000001</c:v>
                </c:pt>
                <c:pt idx="12863">
                  <c:v>118.7099</c:v>
                </c:pt>
                <c:pt idx="12864">
                  <c:v>118.7414</c:v>
                </c:pt>
                <c:pt idx="12865">
                  <c:v>118.7821</c:v>
                </c:pt>
                <c:pt idx="12866">
                  <c:v>118.8233</c:v>
                </c:pt>
                <c:pt idx="12867">
                  <c:v>118.8603</c:v>
                </c:pt>
                <c:pt idx="12868">
                  <c:v>118.8896</c:v>
                </c:pt>
                <c:pt idx="12869">
                  <c:v>118.9117</c:v>
                </c:pt>
                <c:pt idx="12870">
                  <c:v>119.0809</c:v>
                </c:pt>
                <c:pt idx="12871">
                  <c:v>119.10380000000001</c:v>
                </c:pt>
                <c:pt idx="12872">
                  <c:v>119.12479999999999</c:v>
                </c:pt>
                <c:pt idx="12873">
                  <c:v>119.4507</c:v>
                </c:pt>
                <c:pt idx="12874">
                  <c:v>119.4722</c:v>
                </c:pt>
                <c:pt idx="12875">
                  <c:v>119.48</c:v>
                </c:pt>
                <c:pt idx="12876">
                  <c:v>119.6392</c:v>
                </c:pt>
                <c:pt idx="12877">
                  <c:v>119.8104</c:v>
                </c:pt>
                <c:pt idx="12878">
                  <c:v>119.83110000000001</c:v>
                </c:pt>
                <c:pt idx="12879">
                  <c:v>120.0031</c:v>
                </c:pt>
                <c:pt idx="12880">
                  <c:v>120.17189999999999</c:v>
                </c:pt>
                <c:pt idx="12881">
                  <c:v>120.1808</c:v>
                </c:pt>
                <c:pt idx="12882">
                  <c:v>120.3424</c:v>
                </c:pt>
                <c:pt idx="12883">
                  <c:v>120.2133</c:v>
                </c:pt>
                <c:pt idx="12884">
                  <c:v>120.25530000000001</c:v>
                </c:pt>
                <c:pt idx="12885">
                  <c:v>120.1718</c:v>
                </c:pt>
                <c:pt idx="12886">
                  <c:v>120.247</c:v>
                </c:pt>
                <c:pt idx="12887">
                  <c:v>120.3159</c:v>
                </c:pt>
                <c:pt idx="12888">
                  <c:v>120.3621</c:v>
                </c:pt>
                <c:pt idx="12889">
                  <c:v>120.37090000000001</c:v>
                </c:pt>
                <c:pt idx="12890">
                  <c:v>120.36620000000001</c:v>
                </c:pt>
                <c:pt idx="12891">
                  <c:v>120.34180000000001</c:v>
                </c:pt>
                <c:pt idx="12892">
                  <c:v>120.31010000000001</c:v>
                </c:pt>
                <c:pt idx="12893">
                  <c:v>120.29089999999999</c:v>
                </c:pt>
                <c:pt idx="12894">
                  <c:v>120.2897</c:v>
                </c:pt>
                <c:pt idx="12895">
                  <c:v>120.30889999999999</c:v>
                </c:pt>
                <c:pt idx="12896">
                  <c:v>120.37179999999999</c:v>
                </c:pt>
                <c:pt idx="12897">
                  <c:v>120.6163</c:v>
                </c:pt>
                <c:pt idx="12898">
                  <c:v>120.8618</c:v>
                </c:pt>
                <c:pt idx="12899">
                  <c:v>120.9132</c:v>
                </c:pt>
                <c:pt idx="12900">
                  <c:v>121.0733</c:v>
                </c:pt>
                <c:pt idx="12901">
                  <c:v>121.2128</c:v>
                </c:pt>
                <c:pt idx="12902">
                  <c:v>121.16070000000001</c:v>
                </c:pt>
                <c:pt idx="12903">
                  <c:v>121.2518</c:v>
                </c:pt>
                <c:pt idx="12904">
                  <c:v>121.20010000000001</c:v>
                </c:pt>
                <c:pt idx="12905">
                  <c:v>121.1687</c:v>
                </c:pt>
                <c:pt idx="12906">
                  <c:v>121.1647</c:v>
                </c:pt>
                <c:pt idx="12907">
                  <c:v>121.1765</c:v>
                </c:pt>
                <c:pt idx="12908">
                  <c:v>121.2132</c:v>
                </c:pt>
                <c:pt idx="12909">
                  <c:v>121.1052</c:v>
                </c:pt>
                <c:pt idx="12910">
                  <c:v>121.1516</c:v>
                </c:pt>
                <c:pt idx="12911">
                  <c:v>121.20489999999999</c:v>
                </c:pt>
                <c:pt idx="12912">
                  <c:v>121.26730000000001</c:v>
                </c:pt>
                <c:pt idx="12913">
                  <c:v>121.1893</c:v>
                </c:pt>
                <c:pt idx="12914">
                  <c:v>121.2816</c:v>
                </c:pt>
                <c:pt idx="12915">
                  <c:v>121.3793</c:v>
                </c:pt>
                <c:pt idx="12916">
                  <c:v>121.462</c:v>
                </c:pt>
                <c:pt idx="12917">
                  <c:v>121.52</c:v>
                </c:pt>
                <c:pt idx="12918">
                  <c:v>121.3969</c:v>
                </c:pt>
                <c:pt idx="12919">
                  <c:v>121.41679999999999</c:v>
                </c:pt>
                <c:pt idx="12920">
                  <c:v>121.4469</c:v>
                </c:pt>
                <c:pt idx="12921">
                  <c:v>121.4893</c:v>
                </c:pt>
                <c:pt idx="12922">
                  <c:v>121.69159999999999</c:v>
                </c:pt>
                <c:pt idx="12923">
                  <c:v>121.7217</c:v>
                </c:pt>
                <c:pt idx="12924">
                  <c:v>121.724</c:v>
                </c:pt>
                <c:pt idx="12925">
                  <c:v>121.86539999999999</c:v>
                </c:pt>
                <c:pt idx="12926">
                  <c:v>121.8309</c:v>
                </c:pt>
                <c:pt idx="12927">
                  <c:v>121.7901</c:v>
                </c:pt>
                <c:pt idx="12928">
                  <c:v>121.92829999999999</c:v>
                </c:pt>
                <c:pt idx="12929">
                  <c:v>121.9324</c:v>
                </c:pt>
                <c:pt idx="12930">
                  <c:v>121.9477</c:v>
                </c:pt>
                <c:pt idx="12931">
                  <c:v>121.97320000000001</c:v>
                </c:pt>
                <c:pt idx="12932">
                  <c:v>121.9948</c:v>
                </c:pt>
                <c:pt idx="12933">
                  <c:v>121.8484</c:v>
                </c:pt>
                <c:pt idx="12934">
                  <c:v>121.8456</c:v>
                </c:pt>
                <c:pt idx="12935">
                  <c:v>121.84610000000001</c:v>
                </c:pt>
                <c:pt idx="12936">
                  <c:v>121.8494</c:v>
                </c:pt>
                <c:pt idx="12937">
                  <c:v>121.8625</c:v>
                </c:pt>
                <c:pt idx="12938">
                  <c:v>121.8879</c:v>
                </c:pt>
                <c:pt idx="12939">
                  <c:v>121.9217</c:v>
                </c:pt>
                <c:pt idx="12940">
                  <c:v>122.116</c:v>
                </c:pt>
                <c:pt idx="12941">
                  <c:v>122.14960000000001</c:v>
                </c:pt>
                <c:pt idx="12942">
                  <c:v>122.0111</c:v>
                </c:pt>
                <c:pt idx="12943">
                  <c:v>122.0116</c:v>
                </c:pt>
                <c:pt idx="12944">
                  <c:v>122.0116</c:v>
                </c:pt>
                <c:pt idx="12945">
                  <c:v>121.8497</c:v>
                </c:pt>
                <c:pt idx="12946">
                  <c:v>121.6725</c:v>
                </c:pt>
                <c:pt idx="12947">
                  <c:v>121.6387</c:v>
                </c:pt>
                <c:pt idx="12948">
                  <c:v>121.5928</c:v>
                </c:pt>
                <c:pt idx="12949">
                  <c:v>121.3737</c:v>
                </c:pt>
                <c:pt idx="12950">
                  <c:v>121.29989999999999</c:v>
                </c:pt>
                <c:pt idx="12951">
                  <c:v>121.2298</c:v>
                </c:pt>
                <c:pt idx="12952">
                  <c:v>121.1683</c:v>
                </c:pt>
                <c:pt idx="12953">
                  <c:v>121.1169</c:v>
                </c:pt>
                <c:pt idx="12954">
                  <c:v>121.0757</c:v>
                </c:pt>
                <c:pt idx="12955">
                  <c:v>121.0419</c:v>
                </c:pt>
                <c:pt idx="12956">
                  <c:v>121.01609999999999</c:v>
                </c:pt>
                <c:pt idx="12957">
                  <c:v>120.84650000000001</c:v>
                </c:pt>
                <c:pt idx="12958">
                  <c:v>120.8411</c:v>
                </c:pt>
                <c:pt idx="12959">
                  <c:v>120.8433</c:v>
                </c:pt>
                <c:pt idx="12960">
                  <c:v>120.84439999999999</c:v>
                </c:pt>
                <c:pt idx="12961">
                  <c:v>120.84</c:v>
                </c:pt>
                <c:pt idx="12962">
                  <c:v>120.8163</c:v>
                </c:pt>
                <c:pt idx="12963">
                  <c:v>120.7756</c:v>
                </c:pt>
                <c:pt idx="12964">
                  <c:v>120.7373</c:v>
                </c:pt>
                <c:pt idx="12965">
                  <c:v>120.72669999999999</c:v>
                </c:pt>
                <c:pt idx="12966">
                  <c:v>120.5754</c:v>
                </c:pt>
                <c:pt idx="12967">
                  <c:v>120.4568</c:v>
                </c:pt>
                <c:pt idx="12968">
                  <c:v>120.5308</c:v>
                </c:pt>
                <c:pt idx="12969">
                  <c:v>120.6262</c:v>
                </c:pt>
                <c:pt idx="12970">
                  <c:v>120.7099</c:v>
                </c:pt>
                <c:pt idx="12971">
                  <c:v>120.76</c:v>
                </c:pt>
                <c:pt idx="12972">
                  <c:v>120.7663</c:v>
                </c:pt>
                <c:pt idx="12973">
                  <c:v>120.74679999999999</c:v>
                </c:pt>
                <c:pt idx="12974">
                  <c:v>120.673</c:v>
                </c:pt>
                <c:pt idx="12975">
                  <c:v>120.4012</c:v>
                </c:pt>
                <c:pt idx="12976">
                  <c:v>120.2646</c:v>
                </c:pt>
                <c:pt idx="12977">
                  <c:v>120.1293</c:v>
                </c:pt>
                <c:pt idx="12978">
                  <c:v>120.16330000000001</c:v>
                </c:pt>
                <c:pt idx="12979">
                  <c:v>120.07299999999999</c:v>
                </c:pt>
                <c:pt idx="12980">
                  <c:v>120.0121</c:v>
                </c:pt>
                <c:pt idx="12981">
                  <c:v>119.99469999999999</c:v>
                </c:pt>
                <c:pt idx="12982">
                  <c:v>119.99420000000001</c:v>
                </c:pt>
                <c:pt idx="12983">
                  <c:v>120.0059</c:v>
                </c:pt>
                <c:pt idx="12984">
                  <c:v>120.0284</c:v>
                </c:pt>
                <c:pt idx="12985">
                  <c:v>120.05719999999999</c:v>
                </c:pt>
                <c:pt idx="12986">
                  <c:v>120.09780000000001</c:v>
                </c:pt>
                <c:pt idx="12987">
                  <c:v>120.3074</c:v>
                </c:pt>
                <c:pt idx="12988">
                  <c:v>120.38209999999999</c:v>
                </c:pt>
                <c:pt idx="12989">
                  <c:v>120.4639</c:v>
                </c:pt>
                <c:pt idx="12990">
                  <c:v>120.5468</c:v>
                </c:pt>
                <c:pt idx="12991">
                  <c:v>120.61369999999999</c:v>
                </c:pt>
                <c:pt idx="12992">
                  <c:v>120.6326</c:v>
                </c:pt>
                <c:pt idx="12993">
                  <c:v>120.7813</c:v>
                </c:pt>
                <c:pt idx="12994">
                  <c:v>120.7294</c:v>
                </c:pt>
                <c:pt idx="12995">
                  <c:v>120.6208</c:v>
                </c:pt>
                <c:pt idx="12996">
                  <c:v>120.3366</c:v>
                </c:pt>
                <c:pt idx="12997">
                  <c:v>120.1987</c:v>
                </c:pt>
                <c:pt idx="12998">
                  <c:v>120.071</c:v>
                </c:pt>
                <c:pt idx="12999">
                  <c:v>119.80459999999999</c:v>
                </c:pt>
                <c:pt idx="13000">
                  <c:v>119.7137</c:v>
                </c:pt>
                <c:pt idx="13001">
                  <c:v>119.6537</c:v>
                </c:pt>
                <c:pt idx="13002">
                  <c:v>119.62009999999999</c:v>
                </c:pt>
                <c:pt idx="13003">
                  <c:v>119.7664</c:v>
                </c:pt>
                <c:pt idx="13004">
                  <c:v>119.77330000000001</c:v>
                </c:pt>
                <c:pt idx="13005">
                  <c:v>119.7985</c:v>
                </c:pt>
                <c:pt idx="13006">
                  <c:v>119.85290000000001</c:v>
                </c:pt>
                <c:pt idx="13007">
                  <c:v>119.9301</c:v>
                </c:pt>
                <c:pt idx="13008">
                  <c:v>120.0235</c:v>
                </c:pt>
                <c:pt idx="13009">
                  <c:v>120.1268</c:v>
                </c:pt>
                <c:pt idx="13010">
                  <c:v>120.2296</c:v>
                </c:pt>
                <c:pt idx="13011">
                  <c:v>120.3278</c:v>
                </c:pt>
                <c:pt idx="13012">
                  <c:v>120.4218</c:v>
                </c:pt>
                <c:pt idx="13013">
                  <c:v>120.5197</c:v>
                </c:pt>
                <c:pt idx="13014">
                  <c:v>120.4705</c:v>
                </c:pt>
                <c:pt idx="13015">
                  <c:v>120.5561</c:v>
                </c:pt>
                <c:pt idx="13016">
                  <c:v>120.58029999999999</c:v>
                </c:pt>
                <c:pt idx="13017">
                  <c:v>120.4127</c:v>
                </c:pt>
                <c:pt idx="13018">
                  <c:v>120.1564</c:v>
                </c:pt>
                <c:pt idx="13019">
                  <c:v>120.00830000000001</c:v>
                </c:pt>
                <c:pt idx="13020">
                  <c:v>119.8689</c:v>
                </c:pt>
                <c:pt idx="13021">
                  <c:v>119.76600000000001</c:v>
                </c:pt>
                <c:pt idx="13022">
                  <c:v>119.70480000000001</c:v>
                </c:pt>
                <c:pt idx="13023">
                  <c:v>119.6885</c:v>
                </c:pt>
                <c:pt idx="13024">
                  <c:v>119.6885</c:v>
                </c:pt>
                <c:pt idx="13025">
                  <c:v>119.7067</c:v>
                </c:pt>
                <c:pt idx="13026">
                  <c:v>119.75879999999999</c:v>
                </c:pt>
                <c:pt idx="13027">
                  <c:v>119.8528</c:v>
                </c:pt>
                <c:pt idx="13028">
                  <c:v>119.997</c:v>
                </c:pt>
                <c:pt idx="13029">
                  <c:v>120.0361</c:v>
                </c:pt>
                <c:pt idx="13030">
                  <c:v>120.3972</c:v>
                </c:pt>
                <c:pt idx="13031">
                  <c:v>120.5898</c:v>
                </c:pt>
                <c:pt idx="13032">
                  <c:v>120.7444</c:v>
                </c:pt>
                <c:pt idx="13033">
                  <c:v>120.8729</c:v>
                </c:pt>
                <c:pt idx="13034">
                  <c:v>120.9849</c:v>
                </c:pt>
                <c:pt idx="13035">
                  <c:v>121.0872</c:v>
                </c:pt>
                <c:pt idx="13036">
                  <c:v>121.1724</c:v>
                </c:pt>
                <c:pt idx="13037">
                  <c:v>121.2312</c:v>
                </c:pt>
                <c:pt idx="13038">
                  <c:v>121.2625</c:v>
                </c:pt>
                <c:pt idx="13039">
                  <c:v>121.2808</c:v>
                </c:pt>
                <c:pt idx="13040">
                  <c:v>121.2987</c:v>
                </c:pt>
                <c:pt idx="13041">
                  <c:v>121.4748</c:v>
                </c:pt>
                <c:pt idx="13042">
                  <c:v>121.49760000000001</c:v>
                </c:pt>
                <c:pt idx="13043">
                  <c:v>121.50830000000001</c:v>
                </c:pt>
                <c:pt idx="13044">
                  <c:v>121.8289</c:v>
                </c:pt>
                <c:pt idx="13045">
                  <c:v>121.85339999999999</c:v>
                </c:pt>
                <c:pt idx="13046">
                  <c:v>121.8934</c:v>
                </c:pt>
                <c:pt idx="13047">
                  <c:v>122.119</c:v>
                </c:pt>
                <c:pt idx="13048">
                  <c:v>122.3669</c:v>
                </c:pt>
                <c:pt idx="13049">
                  <c:v>122.4573</c:v>
                </c:pt>
                <c:pt idx="13050">
                  <c:v>122.5248</c:v>
                </c:pt>
                <c:pt idx="13051">
                  <c:v>122.5664</c:v>
                </c:pt>
                <c:pt idx="13052">
                  <c:v>122.5889</c:v>
                </c:pt>
                <c:pt idx="13053">
                  <c:v>122.4462</c:v>
                </c:pt>
                <c:pt idx="13054">
                  <c:v>122.4575</c:v>
                </c:pt>
                <c:pt idx="13055">
                  <c:v>122.47750000000001</c:v>
                </c:pt>
                <c:pt idx="13056">
                  <c:v>122.49930000000001</c:v>
                </c:pt>
                <c:pt idx="13057">
                  <c:v>122.51779999999999</c:v>
                </c:pt>
                <c:pt idx="13058">
                  <c:v>122.5307</c:v>
                </c:pt>
                <c:pt idx="13059">
                  <c:v>122.5403</c:v>
                </c:pt>
                <c:pt idx="13060">
                  <c:v>122.39109999999999</c:v>
                </c:pt>
                <c:pt idx="13061">
                  <c:v>122.3925</c:v>
                </c:pt>
                <c:pt idx="13062">
                  <c:v>122.3916</c:v>
                </c:pt>
                <c:pt idx="13063">
                  <c:v>122.37730000000001</c:v>
                </c:pt>
                <c:pt idx="13064">
                  <c:v>122.34310000000001</c:v>
                </c:pt>
                <c:pt idx="13065">
                  <c:v>122.29810000000001</c:v>
                </c:pt>
                <c:pt idx="13066">
                  <c:v>122.2495</c:v>
                </c:pt>
                <c:pt idx="13067">
                  <c:v>122.2015</c:v>
                </c:pt>
                <c:pt idx="13068">
                  <c:v>122.1588</c:v>
                </c:pt>
                <c:pt idx="13069">
                  <c:v>122.1345</c:v>
                </c:pt>
                <c:pt idx="13070">
                  <c:v>122.1339</c:v>
                </c:pt>
                <c:pt idx="13071">
                  <c:v>122.0098</c:v>
                </c:pt>
                <c:pt idx="13072">
                  <c:v>122.0849</c:v>
                </c:pt>
                <c:pt idx="13073">
                  <c:v>122.1893</c:v>
                </c:pt>
                <c:pt idx="13074">
                  <c:v>122.29340000000001</c:v>
                </c:pt>
                <c:pt idx="13075">
                  <c:v>122.3892</c:v>
                </c:pt>
                <c:pt idx="13076">
                  <c:v>122.4862</c:v>
                </c:pt>
                <c:pt idx="13077">
                  <c:v>122.4327</c:v>
                </c:pt>
                <c:pt idx="13078">
                  <c:v>122.5381</c:v>
                </c:pt>
                <c:pt idx="13079">
                  <c:v>122.6461</c:v>
                </c:pt>
                <c:pt idx="13080">
                  <c:v>122.5809</c:v>
                </c:pt>
                <c:pt idx="13081">
                  <c:v>122.6523</c:v>
                </c:pt>
                <c:pt idx="13082">
                  <c:v>122.7137</c:v>
                </c:pt>
                <c:pt idx="13083">
                  <c:v>122.9178</c:v>
                </c:pt>
                <c:pt idx="13084">
                  <c:v>122.9479</c:v>
                </c:pt>
                <c:pt idx="13085">
                  <c:v>122.9499</c:v>
                </c:pt>
                <c:pt idx="13086">
                  <c:v>122.78189999999999</c:v>
                </c:pt>
                <c:pt idx="13087">
                  <c:v>122.7269</c:v>
                </c:pt>
                <c:pt idx="13088">
                  <c:v>122.63549999999999</c:v>
                </c:pt>
                <c:pt idx="13089">
                  <c:v>122.5086</c:v>
                </c:pt>
                <c:pt idx="13090">
                  <c:v>122.36320000000001</c:v>
                </c:pt>
                <c:pt idx="13091">
                  <c:v>122.22029999999999</c:v>
                </c:pt>
                <c:pt idx="13092">
                  <c:v>122.25790000000001</c:v>
                </c:pt>
                <c:pt idx="13093">
                  <c:v>122.17870000000001</c:v>
                </c:pt>
                <c:pt idx="13094">
                  <c:v>122.1343</c:v>
                </c:pt>
                <c:pt idx="13095">
                  <c:v>122.1249</c:v>
                </c:pt>
                <c:pt idx="13096">
                  <c:v>122.1271</c:v>
                </c:pt>
                <c:pt idx="13097">
                  <c:v>122.1448</c:v>
                </c:pt>
                <c:pt idx="13098">
                  <c:v>122.3344</c:v>
                </c:pt>
                <c:pt idx="13099">
                  <c:v>122.3807</c:v>
                </c:pt>
                <c:pt idx="13100">
                  <c:v>122.4254</c:v>
                </c:pt>
                <c:pt idx="13101">
                  <c:v>122.31010000000001</c:v>
                </c:pt>
                <c:pt idx="13102">
                  <c:v>122.3416</c:v>
                </c:pt>
                <c:pt idx="13103">
                  <c:v>122.3689</c:v>
                </c:pt>
                <c:pt idx="13104">
                  <c:v>122.3758</c:v>
                </c:pt>
                <c:pt idx="13105">
                  <c:v>122.5258</c:v>
                </c:pt>
                <c:pt idx="13106">
                  <c:v>122.4918</c:v>
                </c:pt>
                <c:pt idx="13107">
                  <c:v>122.4211</c:v>
                </c:pt>
                <c:pt idx="13108">
                  <c:v>122.32980000000001</c:v>
                </c:pt>
                <c:pt idx="13109">
                  <c:v>122.226</c:v>
                </c:pt>
                <c:pt idx="13110">
                  <c:v>122.27</c:v>
                </c:pt>
                <c:pt idx="13111">
                  <c:v>121.99679999999999</c:v>
                </c:pt>
                <c:pt idx="13112">
                  <c:v>121.881</c:v>
                </c:pt>
                <c:pt idx="13113">
                  <c:v>121.9404</c:v>
                </c:pt>
                <c:pt idx="13114">
                  <c:v>121.8712</c:v>
                </c:pt>
                <c:pt idx="13115">
                  <c:v>121.8287</c:v>
                </c:pt>
                <c:pt idx="13116">
                  <c:v>121.8224</c:v>
                </c:pt>
                <c:pt idx="13117">
                  <c:v>121.8348</c:v>
                </c:pt>
                <c:pt idx="13118">
                  <c:v>121.87690000000001</c:v>
                </c:pt>
                <c:pt idx="13119">
                  <c:v>122.0933</c:v>
                </c:pt>
                <c:pt idx="13120">
                  <c:v>122.1683</c:v>
                </c:pt>
                <c:pt idx="13121">
                  <c:v>122.2458</c:v>
                </c:pt>
                <c:pt idx="13122">
                  <c:v>122.32510000000001</c:v>
                </c:pt>
                <c:pt idx="13123">
                  <c:v>122.2465</c:v>
                </c:pt>
                <c:pt idx="13124">
                  <c:v>122.316</c:v>
                </c:pt>
                <c:pt idx="13125">
                  <c:v>122.386</c:v>
                </c:pt>
                <c:pt idx="13126">
                  <c:v>122.4571</c:v>
                </c:pt>
                <c:pt idx="13127">
                  <c:v>122.532</c:v>
                </c:pt>
                <c:pt idx="13128">
                  <c:v>122.6075</c:v>
                </c:pt>
                <c:pt idx="13129">
                  <c:v>122.6778</c:v>
                </c:pt>
                <c:pt idx="13130">
                  <c:v>122.7355</c:v>
                </c:pt>
                <c:pt idx="13131">
                  <c:v>122.78060000000001</c:v>
                </c:pt>
                <c:pt idx="13132">
                  <c:v>122.65560000000001</c:v>
                </c:pt>
                <c:pt idx="13133">
                  <c:v>122.6711</c:v>
                </c:pt>
                <c:pt idx="13134">
                  <c:v>122.6746</c:v>
                </c:pt>
                <c:pt idx="13135">
                  <c:v>122.5147</c:v>
                </c:pt>
                <c:pt idx="13136">
                  <c:v>122.49079999999999</c:v>
                </c:pt>
                <c:pt idx="13137">
                  <c:v>122.4599</c:v>
                </c:pt>
                <c:pt idx="13138">
                  <c:v>122.4269</c:v>
                </c:pt>
                <c:pt idx="13139">
                  <c:v>122.39879999999999</c:v>
                </c:pt>
                <c:pt idx="13140">
                  <c:v>122.2234</c:v>
                </c:pt>
                <c:pt idx="13141">
                  <c:v>122.373</c:v>
                </c:pt>
                <c:pt idx="13142">
                  <c:v>122.38339999999999</c:v>
                </c:pt>
                <c:pt idx="13143">
                  <c:v>122.4118</c:v>
                </c:pt>
                <c:pt idx="13144">
                  <c:v>122.4637</c:v>
                </c:pt>
                <c:pt idx="13145">
                  <c:v>122.53570000000001</c:v>
                </c:pt>
                <c:pt idx="13146">
                  <c:v>122.62220000000001</c:v>
                </c:pt>
                <c:pt idx="13147">
                  <c:v>122.71639999999999</c:v>
                </c:pt>
                <c:pt idx="13148">
                  <c:v>122.8128</c:v>
                </c:pt>
                <c:pt idx="13149">
                  <c:v>122.9024</c:v>
                </c:pt>
                <c:pt idx="13150">
                  <c:v>122.9765</c:v>
                </c:pt>
                <c:pt idx="13151">
                  <c:v>123.0304</c:v>
                </c:pt>
                <c:pt idx="13152">
                  <c:v>123.21080000000001</c:v>
                </c:pt>
                <c:pt idx="13153">
                  <c:v>123.2146</c:v>
                </c:pt>
                <c:pt idx="13154">
                  <c:v>123.1962</c:v>
                </c:pt>
                <c:pt idx="13155">
                  <c:v>123.1583</c:v>
                </c:pt>
                <c:pt idx="13156">
                  <c:v>123.11279999999999</c:v>
                </c:pt>
                <c:pt idx="13157">
                  <c:v>123.06</c:v>
                </c:pt>
                <c:pt idx="13158">
                  <c:v>122.9948</c:v>
                </c:pt>
                <c:pt idx="13159">
                  <c:v>122.91459999999999</c:v>
                </c:pt>
                <c:pt idx="13160">
                  <c:v>122.82380000000001</c:v>
                </c:pt>
                <c:pt idx="13161">
                  <c:v>122.8904</c:v>
                </c:pt>
                <c:pt idx="13162">
                  <c:v>122.8172</c:v>
                </c:pt>
                <c:pt idx="13163">
                  <c:v>122.7607</c:v>
                </c:pt>
                <c:pt idx="13164">
                  <c:v>122.73690000000001</c:v>
                </c:pt>
                <c:pt idx="13165">
                  <c:v>122.896</c:v>
                </c:pt>
                <c:pt idx="13166">
                  <c:v>122.932</c:v>
                </c:pt>
                <c:pt idx="13167">
                  <c:v>123.0069</c:v>
                </c:pt>
                <c:pt idx="13168">
                  <c:v>123.11320000000001</c:v>
                </c:pt>
                <c:pt idx="13169">
                  <c:v>123.2383</c:v>
                </c:pt>
                <c:pt idx="13170">
                  <c:v>123.3707</c:v>
                </c:pt>
                <c:pt idx="13171">
                  <c:v>123.5026</c:v>
                </c:pt>
                <c:pt idx="13172">
                  <c:v>123.62520000000001</c:v>
                </c:pt>
                <c:pt idx="13173">
                  <c:v>123.7272</c:v>
                </c:pt>
                <c:pt idx="13174">
                  <c:v>123.80029999999999</c:v>
                </c:pt>
                <c:pt idx="13175">
                  <c:v>123.8378</c:v>
                </c:pt>
                <c:pt idx="13176">
                  <c:v>123.6806</c:v>
                </c:pt>
                <c:pt idx="13177">
                  <c:v>123.6657</c:v>
                </c:pt>
                <c:pt idx="13178">
                  <c:v>123.63590000000001</c:v>
                </c:pt>
                <c:pt idx="13179">
                  <c:v>123.6027</c:v>
                </c:pt>
                <c:pt idx="13180">
                  <c:v>123.57729999999999</c:v>
                </c:pt>
                <c:pt idx="13181">
                  <c:v>123.5607</c:v>
                </c:pt>
                <c:pt idx="13182">
                  <c:v>123.3836</c:v>
                </c:pt>
                <c:pt idx="13183">
                  <c:v>123.1842</c:v>
                </c:pt>
                <c:pt idx="13184">
                  <c:v>123.113</c:v>
                </c:pt>
                <c:pt idx="13185">
                  <c:v>122.86060000000001</c:v>
                </c:pt>
                <c:pt idx="13186">
                  <c:v>122.58929999999999</c:v>
                </c:pt>
                <c:pt idx="13187">
                  <c:v>122.47</c:v>
                </c:pt>
                <c:pt idx="13188">
                  <c:v>122.2088</c:v>
                </c:pt>
                <c:pt idx="13189">
                  <c:v>122.26949999999999</c:v>
                </c:pt>
                <c:pt idx="13190">
                  <c:v>122.1995</c:v>
                </c:pt>
                <c:pt idx="13191">
                  <c:v>122.1409</c:v>
                </c:pt>
                <c:pt idx="13192">
                  <c:v>122.09910000000001</c:v>
                </c:pt>
                <c:pt idx="13193">
                  <c:v>122.0771</c:v>
                </c:pt>
                <c:pt idx="13194">
                  <c:v>122.0741</c:v>
                </c:pt>
                <c:pt idx="13195">
                  <c:v>122.08450000000001</c:v>
                </c:pt>
                <c:pt idx="13196">
                  <c:v>122.11279999999999</c:v>
                </c:pt>
                <c:pt idx="13197">
                  <c:v>122.1494</c:v>
                </c:pt>
                <c:pt idx="13198">
                  <c:v>122.1878</c:v>
                </c:pt>
                <c:pt idx="13199">
                  <c:v>122.22320000000001</c:v>
                </c:pt>
                <c:pt idx="13200">
                  <c:v>122.2462</c:v>
                </c:pt>
                <c:pt idx="13201">
                  <c:v>122.40349999999999</c:v>
                </c:pt>
                <c:pt idx="13202">
                  <c:v>122.39319999999999</c:v>
                </c:pt>
                <c:pt idx="13203">
                  <c:v>122.3318</c:v>
                </c:pt>
                <c:pt idx="13204">
                  <c:v>122.23</c:v>
                </c:pt>
                <c:pt idx="13205">
                  <c:v>122.1049</c:v>
                </c:pt>
                <c:pt idx="13206">
                  <c:v>121.9659</c:v>
                </c:pt>
                <c:pt idx="13207">
                  <c:v>121.8198</c:v>
                </c:pt>
                <c:pt idx="13208">
                  <c:v>121.6767</c:v>
                </c:pt>
                <c:pt idx="13209">
                  <c:v>121.6918</c:v>
                </c:pt>
                <c:pt idx="13210">
                  <c:v>121.56480000000001</c:v>
                </c:pt>
                <c:pt idx="13211">
                  <c:v>121.44199999999999</c:v>
                </c:pt>
                <c:pt idx="13212">
                  <c:v>121.4787</c:v>
                </c:pt>
                <c:pt idx="13213">
                  <c:v>121.5294</c:v>
                </c:pt>
                <c:pt idx="13214">
                  <c:v>121.4504</c:v>
                </c:pt>
                <c:pt idx="13215">
                  <c:v>121.5676</c:v>
                </c:pt>
                <c:pt idx="13216">
                  <c:v>121.5711</c:v>
                </c:pt>
                <c:pt idx="13217">
                  <c:v>121.60129999999999</c:v>
                </c:pt>
                <c:pt idx="13218">
                  <c:v>121.66719999999999</c:v>
                </c:pt>
                <c:pt idx="13219">
                  <c:v>121.7488</c:v>
                </c:pt>
                <c:pt idx="13220">
                  <c:v>121.83629999999999</c:v>
                </c:pt>
                <c:pt idx="13221">
                  <c:v>121.7612</c:v>
                </c:pt>
                <c:pt idx="13222">
                  <c:v>121.8321</c:v>
                </c:pt>
                <c:pt idx="13223">
                  <c:v>121.89790000000001</c:v>
                </c:pt>
                <c:pt idx="13224">
                  <c:v>121.9507</c:v>
                </c:pt>
                <c:pt idx="13225">
                  <c:v>121.9859</c:v>
                </c:pt>
                <c:pt idx="13226">
                  <c:v>121.9953</c:v>
                </c:pt>
                <c:pt idx="13227">
                  <c:v>121.8379</c:v>
                </c:pt>
                <c:pt idx="13228">
                  <c:v>121.8242</c:v>
                </c:pt>
                <c:pt idx="13229">
                  <c:v>121.81010000000001</c:v>
                </c:pt>
                <c:pt idx="13230">
                  <c:v>121.8057</c:v>
                </c:pt>
                <c:pt idx="13231">
                  <c:v>121.8066</c:v>
                </c:pt>
                <c:pt idx="13232">
                  <c:v>121.8109</c:v>
                </c:pt>
                <c:pt idx="13233">
                  <c:v>121.8116</c:v>
                </c:pt>
                <c:pt idx="13234">
                  <c:v>121.804</c:v>
                </c:pt>
                <c:pt idx="13235">
                  <c:v>121.77370000000001</c:v>
                </c:pt>
                <c:pt idx="13236">
                  <c:v>121.8819</c:v>
                </c:pt>
                <c:pt idx="13237">
                  <c:v>121.8292</c:v>
                </c:pt>
                <c:pt idx="13238">
                  <c:v>121.7745</c:v>
                </c:pt>
                <c:pt idx="13239">
                  <c:v>121.8869</c:v>
                </c:pt>
                <c:pt idx="13240">
                  <c:v>121.8633</c:v>
                </c:pt>
                <c:pt idx="13241">
                  <c:v>121.85599999999999</c:v>
                </c:pt>
                <c:pt idx="13242">
                  <c:v>121.8567</c:v>
                </c:pt>
                <c:pt idx="13243">
                  <c:v>121.86279999999999</c:v>
                </c:pt>
                <c:pt idx="13244">
                  <c:v>121.8687</c:v>
                </c:pt>
                <c:pt idx="13245">
                  <c:v>121.7144</c:v>
                </c:pt>
                <c:pt idx="13246">
                  <c:v>121.55540000000001</c:v>
                </c:pt>
                <c:pt idx="13247">
                  <c:v>121.5549</c:v>
                </c:pt>
                <c:pt idx="13248">
                  <c:v>121.57599999999999</c:v>
                </c:pt>
                <c:pt idx="13249">
                  <c:v>121.4674</c:v>
                </c:pt>
                <c:pt idx="13250">
                  <c:v>121.5295</c:v>
                </c:pt>
                <c:pt idx="13251">
                  <c:v>121.6024</c:v>
                </c:pt>
                <c:pt idx="13252">
                  <c:v>121.66800000000001</c:v>
                </c:pt>
                <c:pt idx="13253">
                  <c:v>121.71680000000001</c:v>
                </c:pt>
                <c:pt idx="13254">
                  <c:v>121.5864</c:v>
                </c:pt>
                <c:pt idx="13255">
                  <c:v>121.5866</c:v>
                </c:pt>
                <c:pt idx="13256">
                  <c:v>121.58669999999999</c:v>
                </c:pt>
                <c:pt idx="13257">
                  <c:v>121.5812</c:v>
                </c:pt>
                <c:pt idx="13258">
                  <c:v>121.7132</c:v>
                </c:pt>
                <c:pt idx="13259">
                  <c:v>121.6613</c:v>
                </c:pt>
                <c:pt idx="13260">
                  <c:v>121.565</c:v>
                </c:pt>
                <c:pt idx="13261">
                  <c:v>121.5829</c:v>
                </c:pt>
                <c:pt idx="13262">
                  <c:v>121.42570000000001</c:v>
                </c:pt>
                <c:pt idx="13263">
                  <c:v>121.2685</c:v>
                </c:pt>
                <c:pt idx="13264">
                  <c:v>121.1387</c:v>
                </c:pt>
                <c:pt idx="13265">
                  <c:v>121.04989999999999</c:v>
                </c:pt>
                <c:pt idx="13266">
                  <c:v>121.0094</c:v>
                </c:pt>
                <c:pt idx="13267">
                  <c:v>120.84950000000001</c:v>
                </c:pt>
                <c:pt idx="13268">
                  <c:v>120.8631</c:v>
                </c:pt>
                <c:pt idx="13269">
                  <c:v>120.7617</c:v>
                </c:pt>
                <c:pt idx="13270">
                  <c:v>120.836</c:v>
                </c:pt>
                <c:pt idx="13271">
                  <c:v>120.9267</c:v>
                </c:pt>
                <c:pt idx="13272">
                  <c:v>121.01730000000001</c:v>
                </c:pt>
                <c:pt idx="13273">
                  <c:v>121.10599999999999</c:v>
                </c:pt>
                <c:pt idx="13274">
                  <c:v>121.1906</c:v>
                </c:pt>
                <c:pt idx="13275">
                  <c:v>121.2694</c:v>
                </c:pt>
                <c:pt idx="13276">
                  <c:v>121.3387</c:v>
                </c:pt>
                <c:pt idx="13277">
                  <c:v>121.39149999999999</c:v>
                </c:pt>
                <c:pt idx="13278">
                  <c:v>121.271</c:v>
                </c:pt>
                <c:pt idx="13279">
                  <c:v>121.28789999999999</c:v>
                </c:pt>
                <c:pt idx="13280">
                  <c:v>121.3013</c:v>
                </c:pt>
                <c:pt idx="13281">
                  <c:v>121.45869999999999</c:v>
                </c:pt>
                <c:pt idx="13282">
                  <c:v>121.6152</c:v>
                </c:pt>
                <c:pt idx="13283">
                  <c:v>121.5904</c:v>
                </c:pt>
                <c:pt idx="13284">
                  <c:v>121.6793</c:v>
                </c:pt>
                <c:pt idx="13285">
                  <c:v>121.5881</c:v>
                </c:pt>
                <c:pt idx="13286">
                  <c:v>121.485</c:v>
                </c:pt>
                <c:pt idx="13287">
                  <c:v>121.5461</c:v>
                </c:pt>
                <c:pt idx="13288">
                  <c:v>121.47629999999999</c:v>
                </c:pt>
                <c:pt idx="13289">
                  <c:v>121.4252</c:v>
                </c:pt>
                <c:pt idx="13290">
                  <c:v>121.3903</c:v>
                </c:pt>
                <c:pt idx="13291">
                  <c:v>121.3669</c:v>
                </c:pt>
                <c:pt idx="13292">
                  <c:v>121.3583</c:v>
                </c:pt>
                <c:pt idx="13293">
                  <c:v>121.2051</c:v>
                </c:pt>
                <c:pt idx="13294">
                  <c:v>121.2225</c:v>
                </c:pt>
                <c:pt idx="13295">
                  <c:v>121.27549999999999</c:v>
                </c:pt>
                <c:pt idx="13296">
                  <c:v>121.3523</c:v>
                </c:pt>
                <c:pt idx="13297">
                  <c:v>121.4481</c:v>
                </c:pt>
                <c:pt idx="13298">
                  <c:v>121.5484</c:v>
                </c:pt>
                <c:pt idx="13299">
                  <c:v>121.64490000000001</c:v>
                </c:pt>
                <c:pt idx="13300">
                  <c:v>121.7257</c:v>
                </c:pt>
                <c:pt idx="13301">
                  <c:v>121.7831</c:v>
                </c:pt>
                <c:pt idx="13302">
                  <c:v>121.66</c:v>
                </c:pt>
                <c:pt idx="13303">
                  <c:v>121.673</c:v>
                </c:pt>
                <c:pt idx="13304">
                  <c:v>121.6841</c:v>
                </c:pt>
                <c:pt idx="13305">
                  <c:v>121.8498</c:v>
                </c:pt>
                <c:pt idx="13306">
                  <c:v>121.86239999999999</c:v>
                </c:pt>
                <c:pt idx="13307">
                  <c:v>121.8612</c:v>
                </c:pt>
                <c:pt idx="13308">
                  <c:v>122.0059</c:v>
                </c:pt>
                <c:pt idx="13309">
                  <c:v>122.13039999999999</c:v>
                </c:pt>
                <c:pt idx="13310">
                  <c:v>122.07470000000001</c:v>
                </c:pt>
                <c:pt idx="13311">
                  <c:v>122.1551</c:v>
                </c:pt>
                <c:pt idx="13312">
                  <c:v>122.0761</c:v>
                </c:pt>
                <c:pt idx="13313">
                  <c:v>121.9939</c:v>
                </c:pt>
                <c:pt idx="13314">
                  <c:v>121.76300000000001</c:v>
                </c:pt>
                <c:pt idx="13315">
                  <c:v>121.5359</c:v>
                </c:pt>
                <c:pt idx="13316">
                  <c:v>121.477</c:v>
                </c:pt>
                <c:pt idx="13317">
                  <c:v>121.2757</c:v>
                </c:pt>
                <c:pt idx="13318">
                  <c:v>121.2388</c:v>
                </c:pt>
                <c:pt idx="13319">
                  <c:v>121.2216</c:v>
                </c:pt>
                <c:pt idx="13320">
                  <c:v>121.2193</c:v>
                </c:pt>
                <c:pt idx="13321">
                  <c:v>121.2276</c:v>
                </c:pt>
                <c:pt idx="13322">
                  <c:v>121.2517</c:v>
                </c:pt>
                <c:pt idx="13323">
                  <c:v>121.2835</c:v>
                </c:pt>
                <c:pt idx="13324">
                  <c:v>121.3159</c:v>
                </c:pt>
                <c:pt idx="13325">
                  <c:v>121.3413</c:v>
                </c:pt>
                <c:pt idx="13326">
                  <c:v>121.194</c:v>
                </c:pt>
                <c:pt idx="13327">
                  <c:v>121.18989999999999</c:v>
                </c:pt>
                <c:pt idx="13328">
                  <c:v>121.18429999999999</c:v>
                </c:pt>
                <c:pt idx="13329">
                  <c:v>121.1734</c:v>
                </c:pt>
                <c:pt idx="13330">
                  <c:v>121.3186</c:v>
                </c:pt>
                <c:pt idx="13331">
                  <c:v>121.3143</c:v>
                </c:pt>
                <c:pt idx="13332">
                  <c:v>121.30329999999999</c:v>
                </c:pt>
                <c:pt idx="13333">
                  <c:v>121.2813</c:v>
                </c:pt>
                <c:pt idx="13334">
                  <c:v>121.24039999999999</c:v>
                </c:pt>
                <c:pt idx="13335">
                  <c:v>121.1788</c:v>
                </c:pt>
                <c:pt idx="13336">
                  <c:v>121.09910000000001</c:v>
                </c:pt>
                <c:pt idx="13337">
                  <c:v>121.00920000000001</c:v>
                </c:pt>
                <c:pt idx="13338">
                  <c:v>120.9135</c:v>
                </c:pt>
                <c:pt idx="13339">
                  <c:v>120.81789999999999</c:v>
                </c:pt>
                <c:pt idx="13340">
                  <c:v>120.7213</c:v>
                </c:pt>
                <c:pt idx="13341">
                  <c:v>120.47369999999999</c:v>
                </c:pt>
                <c:pt idx="13342">
                  <c:v>120.23</c:v>
                </c:pt>
                <c:pt idx="13343">
                  <c:v>120.1448</c:v>
                </c:pt>
                <c:pt idx="13344">
                  <c:v>120.0741</c:v>
                </c:pt>
                <c:pt idx="13345">
                  <c:v>119.8593</c:v>
                </c:pt>
                <c:pt idx="13346">
                  <c:v>119.806</c:v>
                </c:pt>
                <c:pt idx="13347">
                  <c:v>119.61669999999999</c:v>
                </c:pt>
                <c:pt idx="13348">
                  <c:v>119.5992</c:v>
                </c:pt>
                <c:pt idx="13349">
                  <c:v>119.5992</c:v>
                </c:pt>
                <c:pt idx="13350">
                  <c:v>119.617</c:v>
                </c:pt>
                <c:pt idx="13351">
                  <c:v>119.6656</c:v>
                </c:pt>
                <c:pt idx="13352">
                  <c:v>119.73560000000001</c:v>
                </c:pt>
                <c:pt idx="13353">
                  <c:v>119.8155</c:v>
                </c:pt>
                <c:pt idx="13354">
                  <c:v>120.0498</c:v>
                </c:pt>
                <c:pt idx="13355">
                  <c:v>120.1211</c:v>
                </c:pt>
                <c:pt idx="13356">
                  <c:v>120.3083</c:v>
                </c:pt>
                <c:pt idx="13357">
                  <c:v>120.31740000000001</c:v>
                </c:pt>
                <c:pt idx="13358">
                  <c:v>120.3036</c:v>
                </c:pt>
                <c:pt idx="13359">
                  <c:v>120.4131</c:v>
                </c:pt>
                <c:pt idx="13360">
                  <c:v>120.50700000000001</c:v>
                </c:pt>
                <c:pt idx="13361">
                  <c:v>120.4371</c:v>
                </c:pt>
                <c:pt idx="13362">
                  <c:v>120.3609</c:v>
                </c:pt>
                <c:pt idx="13363">
                  <c:v>120.28879999999999</c:v>
                </c:pt>
                <c:pt idx="13364">
                  <c:v>120.2247</c:v>
                </c:pt>
                <c:pt idx="13365">
                  <c:v>120.1704</c:v>
                </c:pt>
                <c:pt idx="13366">
                  <c:v>120.1298</c:v>
                </c:pt>
                <c:pt idx="13367">
                  <c:v>120.1014</c:v>
                </c:pt>
                <c:pt idx="13368">
                  <c:v>119.9318</c:v>
                </c:pt>
                <c:pt idx="13369">
                  <c:v>119.9242</c:v>
                </c:pt>
                <c:pt idx="13370">
                  <c:v>119.925</c:v>
                </c:pt>
                <c:pt idx="13371">
                  <c:v>119.93089999999999</c:v>
                </c:pt>
                <c:pt idx="13372">
                  <c:v>119.93729999999999</c:v>
                </c:pt>
                <c:pt idx="13373">
                  <c:v>119.93819999999999</c:v>
                </c:pt>
                <c:pt idx="13374">
                  <c:v>119.9341</c:v>
                </c:pt>
                <c:pt idx="13375">
                  <c:v>119.9192</c:v>
                </c:pt>
                <c:pt idx="13376">
                  <c:v>119.90089999999999</c:v>
                </c:pt>
                <c:pt idx="13377">
                  <c:v>119.89190000000001</c:v>
                </c:pt>
                <c:pt idx="13378">
                  <c:v>120.0445</c:v>
                </c:pt>
                <c:pt idx="13379">
                  <c:v>120.0562</c:v>
                </c:pt>
                <c:pt idx="13380">
                  <c:v>120.0668</c:v>
                </c:pt>
                <c:pt idx="13381">
                  <c:v>120.2259</c:v>
                </c:pt>
                <c:pt idx="13382">
                  <c:v>120.2296</c:v>
                </c:pt>
                <c:pt idx="13383">
                  <c:v>120.2205</c:v>
                </c:pt>
                <c:pt idx="13384">
                  <c:v>120.3511</c:v>
                </c:pt>
                <c:pt idx="13385">
                  <c:v>120.31570000000001</c:v>
                </c:pt>
                <c:pt idx="13386">
                  <c:v>120.2606</c:v>
                </c:pt>
                <c:pt idx="13387">
                  <c:v>120.19280000000001</c:v>
                </c:pt>
                <c:pt idx="13388">
                  <c:v>120.11969999999999</c:v>
                </c:pt>
                <c:pt idx="13389">
                  <c:v>120.05</c:v>
                </c:pt>
                <c:pt idx="13390">
                  <c:v>119.9885</c:v>
                </c:pt>
                <c:pt idx="13391">
                  <c:v>119.94110000000001</c:v>
                </c:pt>
                <c:pt idx="13392">
                  <c:v>119.9089</c:v>
                </c:pt>
                <c:pt idx="13393">
                  <c:v>119.89919999999999</c:v>
                </c:pt>
                <c:pt idx="13394">
                  <c:v>119.8995</c:v>
                </c:pt>
                <c:pt idx="13395">
                  <c:v>119.91079999999999</c:v>
                </c:pt>
                <c:pt idx="13396">
                  <c:v>119.7754</c:v>
                </c:pt>
                <c:pt idx="13397">
                  <c:v>119.78270000000001</c:v>
                </c:pt>
                <c:pt idx="13398">
                  <c:v>119.7833</c:v>
                </c:pt>
                <c:pt idx="13399">
                  <c:v>119.7709</c:v>
                </c:pt>
                <c:pt idx="13400">
                  <c:v>119.74339999999999</c:v>
                </c:pt>
                <c:pt idx="13401">
                  <c:v>119.7251</c:v>
                </c:pt>
                <c:pt idx="13402">
                  <c:v>119.7259</c:v>
                </c:pt>
                <c:pt idx="13403">
                  <c:v>119.7597</c:v>
                </c:pt>
                <c:pt idx="13404">
                  <c:v>119.8377</c:v>
                </c:pt>
                <c:pt idx="13405">
                  <c:v>119.93049999999999</c:v>
                </c:pt>
                <c:pt idx="13406">
                  <c:v>120.01390000000001</c:v>
                </c:pt>
                <c:pt idx="13407">
                  <c:v>120.07810000000001</c:v>
                </c:pt>
                <c:pt idx="13408">
                  <c:v>120.2851</c:v>
                </c:pt>
                <c:pt idx="13409">
                  <c:v>120.3373</c:v>
                </c:pt>
                <c:pt idx="13410">
                  <c:v>120.3895</c:v>
                </c:pt>
                <c:pt idx="13411">
                  <c:v>120.44759999999999</c:v>
                </c:pt>
                <c:pt idx="13412">
                  <c:v>120.5141</c:v>
                </c:pt>
                <c:pt idx="13413">
                  <c:v>120.4362</c:v>
                </c:pt>
                <c:pt idx="13414">
                  <c:v>120.51600000000001</c:v>
                </c:pt>
                <c:pt idx="13415">
                  <c:v>120.6052</c:v>
                </c:pt>
                <c:pt idx="13416">
                  <c:v>120.6917</c:v>
                </c:pt>
                <c:pt idx="13417">
                  <c:v>120.6172</c:v>
                </c:pt>
                <c:pt idx="13418">
                  <c:v>120.6772</c:v>
                </c:pt>
                <c:pt idx="13419">
                  <c:v>120.7231</c:v>
                </c:pt>
                <c:pt idx="13420">
                  <c:v>120.7353</c:v>
                </c:pt>
                <c:pt idx="13421">
                  <c:v>120.7323</c:v>
                </c:pt>
                <c:pt idx="13422">
                  <c:v>120.5475</c:v>
                </c:pt>
                <c:pt idx="13423">
                  <c:v>120.4956</c:v>
                </c:pt>
                <c:pt idx="13424">
                  <c:v>120.4594</c:v>
                </c:pt>
                <c:pt idx="13425">
                  <c:v>120.60680000000001</c:v>
                </c:pt>
                <c:pt idx="13426">
                  <c:v>120.61190000000001</c:v>
                </c:pt>
                <c:pt idx="13427">
                  <c:v>120.6129</c:v>
                </c:pt>
                <c:pt idx="13428">
                  <c:v>120.608</c:v>
                </c:pt>
                <c:pt idx="13429">
                  <c:v>120.7376</c:v>
                </c:pt>
                <c:pt idx="13430">
                  <c:v>120.6983</c:v>
                </c:pt>
                <c:pt idx="13431">
                  <c:v>120.65179999999999</c:v>
                </c:pt>
                <c:pt idx="13432">
                  <c:v>120.76690000000001</c:v>
                </c:pt>
                <c:pt idx="13433">
                  <c:v>120.73699999999999</c:v>
                </c:pt>
                <c:pt idx="13434">
                  <c:v>120.7034</c:v>
                </c:pt>
                <c:pt idx="13435">
                  <c:v>120.6632</c:v>
                </c:pt>
                <c:pt idx="13436">
                  <c:v>120.61490000000001</c:v>
                </c:pt>
                <c:pt idx="13437">
                  <c:v>120.5642</c:v>
                </c:pt>
                <c:pt idx="13438">
                  <c:v>120.5226</c:v>
                </c:pt>
                <c:pt idx="13439">
                  <c:v>120.4979</c:v>
                </c:pt>
                <c:pt idx="13440">
                  <c:v>120.4937</c:v>
                </c:pt>
                <c:pt idx="13441">
                  <c:v>120.4966</c:v>
                </c:pt>
                <c:pt idx="13442">
                  <c:v>120.5085</c:v>
                </c:pt>
                <c:pt idx="13443">
                  <c:v>120.5213</c:v>
                </c:pt>
                <c:pt idx="13444">
                  <c:v>120.37009999999999</c:v>
                </c:pt>
                <c:pt idx="13445">
                  <c:v>120.3642</c:v>
                </c:pt>
                <c:pt idx="13446">
                  <c:v>120.35429999999999</c:v>
                </c:pt>
                <c:pt idx="13447">
                  <c:v>120.3419</c:v>
                </c:pt>
                <c:pt idx="13448">
                  <c:v>120.33159999999999</c:v>
                </c:pt>
                <c:pt idx="13449">
                  <c:v>120.163</c:v>
                </c:pt>
                <c:pt idx="13450">
                  <c:v>120.28060000000001</c:v>
                </c:pt>
                <c:pt idx="13451">
                  <c:v>120.22799999999999</c:v>
                </c:pt>
                <c:pt idx="13452">
                  <c:v>120.1478</c:v>
                </c:pt>
                <c:pt idx="13453">
                  <c:v>120.06359999999999</c:v>
                </c:pt>
                <c:pt idx="13454">
                  <c:v>119.989</c:v>
                </c:pt>
                <c:pt idx="13455">
                  <c:v>120.0907</c:v>
                </c:pt>
                <c:pt idx="13456">
                  <c:v>120.06489999999999</c:v>
                </c:pt>
                <c:pt idx="13457">
                  <c:v>120.0475</c:v>
                </c:pt>
                <c:pt idx="13458">
                  <c:v>120.0356</c:v>
                </c:pt>
                <c:pt idx="13459">
                  <c:v>120.0277</c:v>
                </c:pt>
                <c:pt idx="13460">
                  <c:v>120.0264</c:v>
                </c:pt>
                <c:pt idx="13461">
                  <c:v>120.02930000000001</c:v>
                </c:pt>
                <c:pt idx="13462">
                  <c:v>120.03959999999999</c:v>
                </c:pt>
                <c:pt idx="13463">
                  <c:v>120.0534</c:v>
                </c:pt>
                <c:pt idx="13464">
                  <c:v>120.0684</c:v>
                </c:pt>
                <c:pt idx="13465">
                  <c:v>120.08280000000001</c:v>
                </c:pt>
                <c:pt idx="13466">
                  <c:v>120.09480000000001</c:v>
                </c:pt>
                <c:pt idx="13467">
                  <c:v>119.94889999999999</c:v>
                </c:pt>
                <c:pt idx="13468">
                  <c:v>119.94670000000001</c:v>
                </c:pt>
                <c:pt idx="13469">
                  <c:v>119.9469</c:v>
                </c:pt>
                <c:pt idx="13470">
                  <c:v>119.94580000000001</c:v>
                </c:pt>
                <c:pt idx="13471">
                  <c:v>119.78749999999999</c:v>
                </c:pt>
                <c:pt idx="13472">
                  <c:v>119.76519999999999</c:v>
                </c:pt>
                <c:pt idx="13473">
                  <c:v>119.73350000000001</c:v>
                </c:pt>
                <c:pt idx="13474">
                  <c:v>119.68689999999999</c:v>
                </c:pt>
                <c:pt idx="13475">
                  <c:v>119.6296</c:v>
                </c:pt>
                <c:pt idx="13476">
                  <c:v>119.72029999999999</c:v>
                </c:pt>
                <c:pt idx="13477">
                  <c:v>119.6615</c:v>
                </c:pt>
                <c:pt idx="13478">
                  <c:v>119.6026</c:v>
                </c:pt>
                <c:pt idx="13479">
                  <c:v>119.5532</c:v>
                </c:pt>
                <c:pt idx="13480">
                  <c:v>119.6743</c:v>
                </c:pt>
                <c:pt idx="13481">
                  <c:v>119.6704</c:v>
                </c:pt>
                <c:pt idx="13482">
                  <c:v>119.8252</c:v>
                </c:pt>
                <c:pt idx="13483">
                  <c:v>119.682</c:v>
                </c:pt>
                <c:pt idx="13484">
                  <c:v>119.68040000000001</c:v>
                </c:pt>
                <c:pt idx="13485">
                  <c:v>119.67749999999999</c:v>
                </c:pt>
                <c:pt idx="13486">
                  <c:v>119.65900000000001</c:v>
                </c:pt>
                <c:pt idx="13487">
                  <c:v>119.6306</c:v>
                </c:pt>
                <c:pt idx="13488">
                  <c:v>119.6056</c:v>
                </c:pt>
                <c:pt idx="13489">
                  <c:v>119.59650000000001</c:v>
                </c:pt>
                <c:pt idx="13490">
                  <c:v>119.596</c:v>
                </c:pt>
                <c:pt idx="13491">
                  <c:v>119.7531</c:v>
                </c:pt>
                <c:pt idx="13492">
                  <c:v>119.76260000000001</c:v>
                </c:pt>
                <c:pt idx="13493">
                  <c:v>119.7677</c:v>
                </c:pt>
                <c:pt idx="13494">
                  <c:v>119.62269999999999</c:v>
                </c:pt>
                <c:pt idx="13495">
                  <c:v>119.6277</c:v>
                </c:pt>
                <c:pt idx="13496">
                  <c:v>119.63120000000001</c:v>
                </c:pt>
                <c:pt idx="13497">
                  <c:v>119.78279999999999</c:v>
                </c:pt>
                <c:pt idx="13498">
                  <c:v>119.7668</c:v>
                </c:pt>
                <c:pt idx="13499">
                  <c:v>119.7315</c:v>
                </c:pt>
                <c:pt idx="13500">
                  <c:v>120.0016</c:v>
                </c:pt>
                <c:pt idx="13501">
                  <c:v>119.97280000000001</c:v>
                </c:pt>
                <c:pt idx="13502">
                  <c:v>119.9359</c:v>
                </c:pt>
                <c:pt idx="13503">
                  <c:v>120.053</c:v>
                </c:pt>
                <c:pt idx="13504">
                  <c:v>120.0218</c:v>
                </c:pt>
                <c:pt idx="13505">
                  <c:v>119.99590000000001</c:v>
                </c:pt>
                <c:pt idx="13506">
                  <c:v>119.9905</c:v>
                </c:pt>
                <c:pt idx="13507">
                  <c:v>119.99809999999999</c:v>
                </c:pt>
                <c:pt idx="13508">
                  <c:v>120.03019999999999</c:v>
                </c:pt>
                <c:pt idx="13509">
                  <c:v>119.9246</c:v>
                </c:pt>
                <c:pt idx="13510">
                  <c:v>119.97</c:v>
                </c:pt>
                <c:pt idx="13511">
                  <c:v>120.01220000000001</c:v>
                </c:pt>
                <c:pt idx="13512">
                  <c:v>120.04130000000001</c:v>
                </c:pt>
                <c:pt idx="13513">
                  <c:v>120.0569</c:v>
                </c:pt>
                <c:pt idx="13514">
                  <c:v>120.06</c:v>
                </c:pt>
                <c:pt idx="13515">
                  <c:v>120.05880000000001</c:v>
                </c:pt>
                <c:pt idx="13516">
                  <c:v>119.8947</c:v>
                </c:pt>
                <c:pt idx="13517">
                  <c:v>119.8702</c:v>
                </c:pt>
                <c:pt idx="13518">
                  <c:v>119.84820000000001</c:v>
                </c:pt>
                <c:pt idx="13519">
                  <c:v>119.8304</c:v>
                </c:pt>
                <c:pt idx="13520">
                  <c:v>119.8232</c:v>
                </c:pt>
                <c:pt idx="13521">
                  <c:v>119.82170000000001</c:v>
                </c:pt>
                <c:pt idx="13522">
                  <c:v>119.8189</c:v>
                </c:pt>
                <c:pt idx="13523">
                  <c:v>119.8058</c:v>
                </c:pt>
                <c:pt idx="13524">
                  <c:v>119.7821</c:v>
                </c:pt>
                <c:pt idx="13525">
                  <c:v>119.7624</c:v>
                </c:pt>
                <c:pt idx="13526">
                  <c:v>119.76090000000001</c:v>
                </c:pt>
                <c:pt idx="13527">
                  <c:v>119.9423</c:v>
                </c:pt>
                <c:pt idx="13528">
                  <c:v>119.8747</c:v>
                </c:pt>
                <c:pt idx="13529">
                  <c:v>119.9819</c:v>
                </c:pt>
                <c:pt idx="13530">
                  <c:v>119.9422</c:v>
                </c:pt>
                <c:pt idx="13531">
                  <c:v>120.0376</c:v>
                </c:pt>
                <c:pt idx="13532">
                  <c:v>120.11709999999999</c:v>
                </c:pt>
                <c:pt idx="13533">
                  <c:v>120.0176</c:v>
                </c:pt>
                <c:pt idx="13534">
                  <c:v>120.0367</c:v>
                </c:pt>
                <c:pt idx="13535">
                  <c:v>120.038</c:v>
                </c:pt>
                <c:pt idx="13536">
                  <c:v>119.8762</c:v>
                </c:pt>
                <c:pt idx="13537">
                  <c:v>119.8604</c:v>
                </c:pt>
                <c:pt idx="13538">
                  <c:v>119.8575</c:v>
                </c:pt>
                <c:pt idx="13539">
                  <c:v>119.7067</c:v>
                </c:pt>
                <c:pt idx="13540">
                  <c:v>119.7187</c:v>
                </c:pt>
                <c:pt idx="13541">
                  <c:v>119.7546</c:v>
                </c:pt>
                <c:pt idx="13542">
                  <c:v>119.6574</c:v>
                </c:pt>
                <c:pt idx="13543">
                  <c:v>119.72190000000001</c:v>
                </c:pt>
                <c:pt idx="13544">
                  <c:v>119.7831</c:v>
                </c:pt>
                <c:pt idx="13545">
                  <c:v>119.95529999999999</c:v>
                </c:pt>
                <c:pt idx="13546">
                  <c:v>119.9521</c:v>
                </c:pt>
                <c:pt idx="13547">
                  <c:v>119.9028</c:v>
                </c:pt>
                <c:pt idx="13548">
                  <c:v>119.66030000000001</c:v>
                </c:pt>
                <c:pt idx="13549">
                  <c:v>119.7055</c:v>
                </c:pt>
                <c:pt idx="13550">
                  <c:v>119.62</c:v>
                </c:pt>
                <c:pt idx="13551">
                  <c:v>119.3963</c:v>
                </c:pt>
                <c:pt idx="13552">
                  <c:v>119.33669999999999</c:v>
                </c:pt>
                <c:pt idx="13553">
                  <c:v>119.2859</c:v>
                </c:pt>
                <c:pt idx="13554">
                  <c:v>119.3871</c:v>
                </c:pt>
                <c:pt idx="13555">
                  <c:v>119.3381</c:v>
                </c:pt>
                <c:pt idx="13556">
                  <c:v>119.2893</c:v>
                </c:pt>
                <c:pt idx="13557">
                  <c:v>119.0928</c:v>
                </c:pt>
                <c:pt idx="13558">
                  <c:v>119.05</c:v>
                </c:pt>
                <c:pt idx="13559">
                  <c:v>119.0112</c:v>
                </c:pt>
                <c:pt idx="13560">
                  <c:v>118.9729</c:v>
                </c:pt>
                <c:pt idx="13561">
                  <c:v>118.9355</c:v>
                </c:pt>
                <c:pt idx="13562">
                  <c:v>118.9015</c:v>
                </c:pt>
                <c:pt idx="13563">
                  <c:v>119.02209999999999</c:v>
                </c:pt>
                <c:pt idx="13564">
                  <c:v>118.9939</c:v>
                </c:pt>
                <c:pt idx="13565">
                  <c:v>118.9552</c:v>
                </c:pt>
                <c:pt idx="13566">
                  <c:v>118.7606</c:v>
                </c:pt>
                <c:pt idx="13567">
                  <c:v>118.8682</c:v>
                </c:pt>
                <c:pt idx="13568">
                  <c:v>118.8382</c:v>
                </c:pt>
                <c:pt idx="13569">
                  <c:v>118.8073</c:v>
                </c:pt>
                <c:pt idx="13570">
                  <c:v>118.9243</c:v>
                </c:pt>
                <c:pt idx="13571">
                  <c:v>118.8844</c:v>
                </c:pt>
                <c:pt idx="13572">
                  <c:v>118.9838</c:v>
                </c:pt>
                <c:pt idx="13573">
                  <c:v>118.92910000000001</c:v>
                </c:pt>
                <c:pt idx="13574">
                  <c:v>118.86750000000001</c:v>
                </c:pt>
                <c:pt idx="13575">
                  <c:v>118.8038</c:v>
                </c:pt>
                <c:pt idx="13576">
                  <c:v>118.73909999999999</c:v>
                </c:pt>
                <c:pt idx="13577">
                  <c:v>118.67149999999999</c:v>
                </c:pt>
                <c:pt idx="13578">
                  <c:v>118.6039</c:v>
                </c:pt>
                <c:pt idx="13579">
                  <c:v>118.53660000000001</c:v>
                </c:pt>
                <c:pt idx="13580">
                  <c:v>118.471</c:v>
                </c:pt>
                <c:pt idx="13581">
                  <c:v>118.2548</c:v>
                </c:pt>
                <c:pt idx="13582">
                  <c:v>118.03579999999999</c:v>
                </c:pt>
                <c:pt idx="13583">
                  <c:v>117.976</c:v>
                </c:pt>
                <c:pt idx="13584">
                  <c:v>118.07729999999999</c:v>
                </c:pt>
                <c:pt idx="13585">
                  <c:v>117.8933</c:v>
                </c:pt>
                <c:pt idx="13586">
                  <c:v>117.86409999999999</c:v>
                </c:pt>
                <c:pt idx="13587">
                  <c:v>117.8591</c:v>
                </c:pt>
                <c:pt idx="13588">
                  <c:v>117.86020000000001</c:v>
                </c:pt>
                <c:pt idx="13589">
                  <c:v>117.8719</c:v>
                </c:pt>
                <c:pt idx="13590">
                  <c:v>117.5937</c:v>
                </c:pt>
                <c:pt idx="13591">
                  <c:v>117.61750000000001</c:v>
                </c:pt>
                <c:pt idx="13592">
                  <c:v>117.65300000000001</c:v>
                </c:pt>
                <c:pt idx="13593">
                  <c:v>117.5433</c:v>
                </c:pt>
                <c:pt idx="13594">
                  <c:v>117.58499999999999</c:v>
                </c:pt>
                <c:pt idx="13595">
                  <c:v>117.6383</c:v>
                </c:pt>
                <c:pt idx="13596">
                  <c:v>117.551</c:v>
                </c:pt>
                <c:pt idx="13597">
                  <c:v>117.6165</c:v>
                </c:pt>
                <c:pt idx="13598">
                  <c:v>117.6861</c:v>
                </c:pt>
                <c:pt idx="13599">
                  <c:v>117.7479</c:v>
                </c:pt>
                <c:pt idx="13600">
                  <c:v>117.7988</c:v>
                </c:pt>
                <c:pt idx="13601">
                  <c:v>117.83580000000001</c:v>
                </c:pt>
                <c:pt idx="13602">
                  <c:v>117.71</c:v>
                </c:pt>
                <c:pt idx="13603">
                  <c:v>117.721</c:v>
                </c:pt>
                <c:pt idx="13604">
                  <c:v>117.724</c:v>
                </c:pt>
                <c:pt idx="13605">
                  <c:v>117.5718</c:v>
                </c:pt>
                <c:pt idx="13606">
                  <c:v>117.55029999999999</c:v>
                </c:pt>
                <c:pt idx="13607">
                  <c:v>117.5129</c:v>
                </c:pt>
                <c:pt idx="13608">
                  <c:v>117.61490000000001</c:v>
                </c:pt>
                <c:pt idx="13609">
                  <c:v>117.5759</c:v>
                </c:pt>
                <c:pt idx="13610">
                  <c:v>117.5599</c:v>
                </c:pt>
                <c:pt idx="13611">
                  <c:v>117.5592</c:v>
                </c:pt>
                <c:pt idx="13612">
                  <c:v>117.57550000000001</c:v>
                </c:pt>
                <c:pt idx="13613">
                  <c:v>117.6173</c:v>
                </c:pt>
                <c:pt idx="13614">
                  <c:v>117.6716</c:v>
                </c:pt>
                <c:pt idx="13615">
                  <c:v>117.7282</c:v>
                </c:pt>
                <c:pt idx="13616">
                  <c:v>117.7809</c:v>
                </c:pt>
                <c:pt idx="13617">
                  <c:v>117.82689999999999</c:v>
                </c:pt>
                <c:pt idx="13618">
                  <c:v>118.0145</c:v>
                </c:pt>
                <c:pt idx="13619">
                  <c:v>118.0508</c:v>
                </c:pt>
                <c:pt idx="13620">
                  <c:v>118.22839999999999</c:v>
                </c:pt>
                <c:pt idx="13621">
                  <c:v>118.25369999999999</c:v>
                </c:pt>
                <c:pt idx="13622">
                  <c:v>118.2658</c:v>
                </c:pt>
                <c:pt idx="13623">
                  <c:v>118.41889999999999</c:v>
                </c:pt>
                <c:pt idx="13624">
                  <c:v>118.4141</c:v>
                </c:pt>
                <c:pt idx="13625">
                  <c:v>118.3853</c:v>
                </c:pt>
                <c:pt idx="13626">
                  <c:v>118.4913</c:v>
                </c:pt>
                <c:pt idx="13627">
                  <c:v>118.4425</c:v>
                </c:pt>
                <c:pt idx="13628">
                  <c:v>118.38339999999999</c:v>
                </c:pt>
                <c:pt idx="13629">
                  <c:v>118.172</c:v>
                </c:pt>
                <c:pt idx="13630">
                  <c:v>118.11239999999999</c:v>
                </c:pt>
                <c:pt idx="13631">
                  <c:v>118.0673</c:v>
                </c:pt>
                <c:pt idx="13632">
                  <c:v>118.0412</c:v>
                </c:pt>
                <c:pt idx="13633">
                  <c:v>118.0372</c:v>
                </c:pt>
                <c:pt idx="13634">
                  <c:v>118.0441</c:v>
                </c:pt>
                <c:pt idx="13635">
                  <c:v>118.0742</c:v>
                </c:pt>
                <c:pt idx="13636">
                  <c:v>118.1202</c:v>
                </c:pt>
                <c:pt idx="13637">
                  <c:v>118.1687</c:v>
                </c:pt>
                <c:pt idx="13638">
                  <c:v>118.21080000000001</c:v>
                </c:pt>
                <c:pt idx="13639">
                  <c:v>118.2389</c:v>
                </c:pt>
                <c:pt idx="13640">
                  <c:v>118.24550000000001</c:v>
                </c:pt>
                <c:pt idx="13641">
                  <c:v>118.2453</c:v>
                </c:pt>
                <c:pt idx="13642">
                  <c:v>118.0904</c:v>
                </c:pt>
                <c:pt idx="13643">
                  <c:v>118.0822</c:v>
                </c:pt>
                <c:pt idx="13644">
                  <c:v>118.0836</c:v>
                </c:pt>
                <c:pt idx="13645">
                  <c:v>118.092</c:v>
                </c:pt>
                <c:pt idx="13646">
                  <c:v>118.10120000000001</c:v>
                </c:pt>
                <c:pt idx="13647">
                  <c:v>118.2526</c:v>
                </c:pt>
                <c:pt idx="13648">
                  <c:v>118.1015</c:v>
                </c:pt>
                <c:pt idx="13649">
                  <c:v>118.0825</c:v>
                </c:pt>
                <c:pt idx="13650">
                  <c:v>118.2137</c:v>
                </c:pt>
                <c:pt idx="13651">
                  <c:v>118.2013</c:v>
                </c:pt>
                <c:pt idx="13652">
                  <c:v>118.1808</c:v>
                </c:pt>
                <c:pt idx="13653">
                  <c:v>117.8561</c:v>
                </c:pt>
                <c:pt idx="13654">
                  <c:v>117.833</c:v>
                </c:pt>
                <c:pt idx="13655">
                  <c:v>117.8312</c:v>
                </c:pt>
                <c:pt idx="13656">
                  <c:v>117.69029999999999</c:v>
                </c:pt>
                <c:pt idx="13657">
                  <c:v>117.7183</c:v>
                </c:pt>
                <c:pt idx="13658">
                  <c:v>117.7593</c:v>
                </c:pt>
                <c:pt idx="13659">
                  <c:v>117.6447</c:v>
                </c:pt>
                <c:pt idx="13660">
                  <c:v>117.6641</c:v>
                </c:pt>
                <c:pt idx="13661">
                  <c:v>117.67919999999999</c:v>
                </c:pt>
                <c:pt idx="13662">
                  <c:v>117.6901</c:v>
                </c:pt>
                <c:pt idx="13663">
                  <c:v>117.5532</c:v>
                </c:pt>
                <c:pt idx="13664">
                  <c:v>117.56570000000001</c:v>
                </c:pt>
                <c:pt idx="13665">
                  <c:v>117.59099999999999</c:v>
                </c:pt>
                <c:pt idx="13666">
                  <c:v>117.6189</c:v>
                </c:pt>
                <c:pt idx="13667">
                  <c:v>117.63079999999999</c:v>
                </c:pt>
                <c:pt idx="13668">
                  <c:v>117.7788</c:v>
                </c:pt>
                <c:pt idx="13669">
                  <c:v>117.9021</c:v>
                </c:pt>
                <c:pt idx="13670">
                  <c:v>117.8279</c:v>
                </c:pt>
                <c:pt idx="13671">
                  <c:v>117.8724</c:v>
                </c:pt>
                <c:pt idx="13672">
                  <c:v>117.7647</c:v>
                </c:pt>
                <c:pt idx="13673">
                  <c:v>117.6613</c:v>
                </c:pt>
                <c:pt idx="13674">
                  <c:v>117.726</c:v>
                </c:pt>
                <c:pt idx="13675">
                  <c:v>117.6621</c:v>
                </c:pt>
                <c:pt idx="13676">
                  <c:v>117.60339999999999</c:v>
                </c:pt>
                <c:pt idx="13677">
                  <c:v>117.5523</c:v>
                </c:pt>
                <c:pt idx="13678">
                  <c:v>117.5076</c:v>
                </c:pt>
                <c:pt idx="13679">
                  <c:v>117.4755</c:v>
                </c:pt>
                <c:pt idx="13680">
                  <c:v>117.468</c:v>
                </c:pt>
                <c:pt idx="13681">
                  <c:v>117.471</c:v>
                </c:pt>
                <c:pt idx="13682">
                  <c:v>117.49379999999999</c:v>
                </c:pt>
                <c:pt idx="13683">
                  <c:v>117.6842</c:v>
                </c:pt>
                <c:pt idx="13684">
                  <c:v>117.5873</c:v>
                </c:pt>
                <c:pt idx="13685">
                  <c:v>117.63</c:v>
                </c:pt>
                <c:pt idx="13686">
                  <c:v>117.8236</c:v>
                </c:pt>
                <c:pt idx="13687">
                  <c:v>117.8583</c:v>
                </c:pt>
                <c:pt idx="13688">
                  <c:v>117.8674</c:v>
                </c:pt>
                <c:pt idx="13689">
                  <c:v>118.01739999999999</c:v>
                </c:pt>
                <c:pt idx="13690">
                  <c:v>118.0031</c:v>
                </c:pt>
                <c:pt idx="13691">
                  <c:v>117.9515</c:v>
                </c:pt>
                <c:pt idx="13692">
                  <c:v>118.026</c:v>
                </c:pt>
                <c:pt idx="13693">
                  <c:v>118.09350000000001</c:v>
                </c:pt>
                <c:pt idx="13694">
                  <c:v>118.01049999999999</c:v>
                </c:pt>
                <c:pt idx="13695">
                  <c:v>117.9406</c:v>
                </c:pt>
                <c:pt idx="13696">
                  <c:v>118.0544</c:v>
                </c:pt>
                <c:pt idx="13697">
                  <c:v>118.05419999999999</c:v>
                </c:pt>
                <c:pt idx="13698">
                  <c:v>118.069</c:v>
                </c:pt>
                <c:pt idx="13699">
                  <c:v>118.12</c:v>
                </c:pt>
                <c:pt idx="13700">
                  <c:v>118.19540000000001</c:v>
                </c:pt>
                <c:pt idx="13701">
                  <c:v>118.1301</c:v>
                </c:pt>
                <c:pt idx="13702">
                  <c:v>118.2064</c:v>
                </c:pt>
                <c:pt idx="13703">
                  <c:v>118.27419999999999</c:v>
                </c:pt>
                <c:pt idx="13704">
                  <c:v>118.3253</c:v>
                </c:pt>
                <c:pt idx="13705">
                  <c:v>118.35939999999999</c:v>
                </c:pt>
                <c:pt idx="13706">
                  <c:v>118.3793</c:v>
                </c:pt>
                <c:pt idx="13707">
                  <c:v>118.2364</c:v>
                </c:pt>
                <c:pt idx="13708">
                  <c:v>118.2332</c:v>
                </c:pt>
                <c:pt idx="13709">
                  <c:v>118.2329</c:v>
                </c:pt>
                <c:pt idx="13710">
                  <c:v>118.2319</c:v>
                </c:pt>
                <c:pt idx="13711">
                  <c:v>118.2317</c:v>
                </c:pt>
                <c:pt idx="13712">
                  <c:v>118.23520000000001</c:v>
                </c:pt>
                <c:pt idx="13713">
                  <c:v>118.2538</c:v>
                </c:pt>
                <c:pt idx="13714">
                  <c:v>118.44410000000001</c:v>
                </c:pt>
                <c:pt idx="13715">
                  <c:v>118.502</c:v>
                </c:pt>
                <c:pt idx="13716">
                  <c:v>118.70659999999999</c:v>
                </c:pt>
                <c:pt idx="13717">
                  <c:v>118.7474</c:v>
                </c:pt>
                <c:pt idx="13718">
                  <c:v>118.75749999999999</c:v>
                </c:pt>
                <c:pt idx="13719">
                  <c:v>118.9068</c:v>
                </c:pt>
                <c:pt idx="13720">
                  <c:v>118.8883</c:v>
                </c:pt>
                <c:pt idx="13721">
                  <c:v>118.8404</c:v>
                </c:pt>
                <c:pt idx="13722">
                  <c:v>118.7831</c:v>
                </c:pt>
                <c:pt idx="13723">
                  <c:v>118.7323</c:v>
                </c:pt>
                <c:pt idx="13724">
                  <c:v>118.70189999999999</c:v>
                </c:pt>
                <c:pt idx="13725">
                  <c:v>118.5436</c:v>
                </c:pt>
                <c:pt idx="13726">
                  <c:v>118.5438</c:v>
                </c:pt>
                <c:pt idx="13727">
                  <c:v>118.56140000000001</c:v>
                </c:pt>
                <c:pt idx="13728">
                  <c:v>118.5814</c:v>
                </c:pt>
                <c:pt idx="13729">
                  <c:v>118.59569999999999</c:v>
                </c:pt>
                <c:pt idx="13730">
                  <c:v>118.6003</c:v>
                </c:pt>
                <c:pt idx="13731">
                  <c:v>118.60039999999999</c:v>
                </c:pt>
                <c:pt idx="13732">
                  <c:v>118.447</c:v>
                </c:pt>
                <c:pt idx="13733">
                  <c:v>118.4438</c:v>
                </c:pt>
                <c:pt idx="13734">
                  <c:v>118.4455</c:v>
                </c:pt>
                <c:pt idx="13735">
                  <c:v>118.4481</c:v>
                </c:pt>
                <c:pt idx="13736">
                  <c:v>118.45050000000001</c:v>
                </c:pt>
                <c:pt idx="13737">
                  <c:v>118.4524</c:v>
                </c:pt>
                <c:pt idx="13738">
                  <c:v>118.4555</c:v>
                </c:pt>
                <c:pt idx="13739">
                  <c:v>118.46299999999999</c:v>
                </c:pt>
                <c:pt idx="13740">
                  <c:v>118.62909999999999</c:v>
                </c:pt>
                <c:pt idx="13741">
                  <c:v>118.65730000000001</c:v>
                </c:pt>
                <c:pt idx="13742">
                  <c:v>118.68259999999999</c:v>
                </c:pt>
                <c:pt idx="13743">
                  <c:v>118.8536</c:v>
                </c:pt>
                <c:pt idx="13744">
                  <c:v>118.8635</c:v>
                </c:pt>
                <c:pt idx="13745">
                  <c:v>118.85809999999999</c:v>
                </c:pt>
                <c:pt idx="13746">
                  <c:v>118.82810000000001</c:v>
                </c:pt>
                <c:pt idx="13747">
                  <c:v>118.771</c:v>
                </c:pt>
                <c:pt idx="13748">
                  <c:v>118.7009</c:v>
                </c:pt>
                <c:pt idx="13749">
                  <c:v>118.46980000000001</c:v>
                </c:pt>
                <c:pt idx="13750">
                  <c:v>118.38849999999999</c:v>
                </c:pt>
                <c:pt idx="13751">
                  <c:v>118.3193</c:v>
                </c:pt>
                <c:pt idx="13752">
                  <c:v>118.1036</c:v>
                </c:pt>
                <c:pt idx="13753">
                  <c:v>118.03489999999999</c:v>
                </c:pt>
                <c:pt idx="13754">
                  <c:v>117.9704</c:v>
                </c:pt>
                <c:pt idx="13755">
                  <c:v>117.7577</c:v>
                </c:pt>
                <c:pt idx="13756">
                  <c:v>117.6951</c:v>
                </c:pt>
                <c:pt idx="13757">
                  <c:v>117.6478</c:v>
                </c:pt>
                <c:pt idx="13758">
                  <c:v>117.4683</c:v>
                </c:pt>
                <c:pt idx="13759">
                  <c:v>117.4573</c:v>
                </c:pt>
                <c:pt idx="13760">
                  <c:v>117.45820000000001</c:v>
                </c:pt>
                <c:pt idx="13761">
                  <c:v>117.3211</c:v>
                </c:pt>
                <c:pt idx="13762">
                  <c:v>117.3379</c:v>
                </c:pt>
                <c:pt idx="13763">
                  <c:v>117.36190000000001</c:v>
                </c:pt>
                <c:pt idx="13764">
                  <c:v>117.38339999999999</c:v>
                </c:pt>
                <c:pt idx="13765">
                  <c:v>117.4006</c:v>
                </c:pt>
                <c:pt idx="13766">
                  <c:v>117.4136</c:v>
                </c:pt>
                <c:pt idx="13767">
                  <c:v>117.423</c:v>
                </c:pt>
                <c:pt idx="13768">
                  <c:v>117.4255</c:v>
                </c:pt>
                <c:pt idx="13769">
                  <c:v>117.4242</c:v>
                </c:pt>
                <c:pt idx="13770">
                  <c:v>117.4089</c:v>
                </c:pt>
                <c:pt idx="13771">
                  <c:v>117.3622</c:v>
                </c:pt>
                <c:pt idx="13772">
                  <c:v>117.2817</c:v>
                </c:pt>
                <c:pt idx="13773">
                  <c:v>117.17740000000001</c:v>
                </c:pt>
                <c:pt idx="13774">
                  <c:v>117.05889999999999</c:v>
                </c:pt>
                <c:pt idx="13775">
                  <c:v>116.9353</c:v>
                </c:pt>
                <c:pt idx="13776">
                  <c:v>116.66930000000001</c:v>
                </c:pt>
                <c:pt idx="13777">
                  <c:v>116.56570000000001</c:v>
                </c:pt>
                <c:pt idx="13778">
                  <c:v>116.4913</c:v>
                </c:pt>
                <c:pt idx="13779">
                  <c:v>116.46469999999999</c:v>
                </c:pt>
                <c:pt idx="13780">
                  <c:v>116.46210000000001</c:v>
                </c:pt>
                <c:pt idx="13781">
                  <c:v>116.4772</c:v>
                </c:pt>
                <c:pt idx="13782">
                  <c:v>116.52460000000001</c:v>
                </c:pt>
                <c:pt idx="13783">
                  <c:v>116.5882</c:v>
                </c:pt>
                <c:pt idx="13784">
                  <c:v>116.6502</c:v>
                </c:pt>
                <c:pt idx="13785">
                  <c:v>116.70350000000001</c:v>
                </c:pt>
                <c:pt idx="13786">
                  <c:v>116.74469999999999</c:v>
                </c:pt>
                <c:pt idx="13787">
                  <c:v>116.77249999999999</c:v>
                </c:pt>
                <c:pt idx="13788">
                  <c:v>116.7847</c:v>
                </c:pt>
                <c:pt idx="13789">
                  <c:v>116.9359</c:v>
                </c:pt>
                <c:pt idx="13790">
                  <c:v>116.93519999999999</c:v>
                </c:pt>
                <c:pt idx="13791">
                  <c:v>116.92140000000001</c:v>
                </c:pt>
                <c:pt idx="13792">
                  <c:v>116.9014</c:v>
                </c:pt>
                <c:pt idx="13793">
                  <c:v>116.88039999999999</c:v>
                </c:pt>
                <c:pt idx="13794">
                  <c:v>117.0107</c:v>
                </c:pt>
                <c:pt idx="13795">
                  <c:v>116.8471</c:v>
                </c:pt>
                <c:pt idx="13796">
                  <c:v>116.8199</c:v>
                </c:pt>
                <c:pt idx="13797">
                  <c:v>116.79259999999999</c:v>
                </c:pt>
                <c:pt idx="13798">
                  <c:v>116.61490000000001</c:v>
                </c:pt>
                <c:pt idx="13799">
                  <c:v>116.5805</c:v>
                </c:pt>
                <c:pt idx="13800">
                  <c:v>116.5566</c:v>
                </c:pt>
                <c:pt idx="13801">
                  <c:v>116.5442</c:v>
                </c:pt>
                <c:pt idx="13802">
                  <c:v>116.5406</c:v>
                </c:pt>
                <c:pt idx="13803">
                  <c:v>116.541</c:v>
                </c:pt>
                <c:pt idx="13804">
                  <c:v>116.5513</c:v>
                </c:pt>
                <c:pt idx="13805">
                  <c:v>116.5707</c:v>
                </c:pt>
                <c:pt idx="13806">
                  <c:v>116.44580000000001</c:v>
                </c:pt>
                <c:pt idx="13807">
                  <c:v>116.4661</c:v>
                </c:pt>
                <c:pt idx="13808">
                  <c:v>116.4843</c:v>
                </c:pt>
                <c:pt idx="13809">
                  <c:v>116.488</c:v>
                </c:pt>
                <c:pt idx="13810">
                  <c:v>116.48569999999999</c:v>
                </c:pt>
                <c:pt idx="13811">
                  <c:v>116.47410000000001</c:v>
                </c:pt>
                <c:pt idx="13812">
                  <c:v>116.6005</c:v>
                </c:pt>
                <c:pt idx="13813">
                  <c:v>116.58410000000001</c:v>
                </c:pt>
                <c:pt idx="13814">
                  <c:v>116.57429999999999</c:v>
                </c:pt>
                <c:pt idx="13815">
                  <c:v>116.7206</c:v>
                </c:pt>
                <c:pt idx="13816">
                  <c:v>116.7313</c:v>
                </c:pt>
                <c:pt idx="13817">
                  <c:v>116.744</c:v>
                </c:pt>
                <c:pt idx="13818">
                  <c:v>116.75749999999999</c:v>
                </c:pt>
                <c:pt idx="13819">
                  <c:v>116.7636</c:v>
                </c:pt>
                <c:pt idx="13820">
                  <c:v>116.7638</c:v>
                </c:pt>
                <c:pt idx="13821">
                  <c:v>116.6088</c:v>
                </c:pt>
                <c:pt idx="13822">
                  <c:v>116.5834</c:v>
                </c:pt>
                <c:pt idx="13823">
                  <c:v>116.55110000000001</c:v>
                </c:pt>
                <c:pt idx="13824">
                  <c:v>116.50830000000001</c:v>
                </c:pt>
                <c:pt idx="13825">
                  <c:v>116.4558</c:v>
                </c:pt>
                <c:pt idx="13826">
                  <c:v>116.3968</c:v>
                </c:pt>
                <c:pt idx="13827">
                  <c:v>116.33280000000001</c:v>
                </c:pt>
                <c:pt idx="13828">
                  <c:v>116.2663</c:v>
                </c:pt>
                <c:pt idx="13829">
                  <c:v>116.1981</c:v>
                </c:pt>
                <c:pt idx="13830">
                  <c:v>115.9851</c:v>
                </c:pt>
                <c:pt idx="13831">
                  <c:v>115.9269</c:v>
                </c:pt>
                <c:pt idx="13832">
                  <c:v>115.886</c:v>
                </c:pt>
                <c:pt idx="13833">
                  <c:v>115.87130000000001</c:v>
                </c:pt>
                <c:pt idx="13834">
                  <c:v>115.8687</c:v>
                </c:pt>
                <c:pt idx="13835">
                  <c:v>115.871</c:v>
                </c:pt>
                <c:pt idx="13836">
                  <c:v>115.878</c:v>
                </c:pt>
                <c:pt idx="13837">
                  <c:v>115.8822</c:v>
                </c:pt>
                <c:pt idx="13838">
                  <c:v>115.8822</c:v>
                </c:pt>
                <c:pt idx="13839">
                  <c:v>116.02509999999999</c:v>
                </c:pt>
                <c:pt idx="13840">
                  <c:v>116.01649999999999</c:v>
                </c:pt>
                <c:pt idx="13841">
                  <c:v>116.003</c:v>
                </c:pt>
                <c:pt idx="13842">
                  <c:v>115.9911</c:v>
                </c:pt>
                <c:pt idx="13843">
                  <c:v>115.9795</c:v>
                </c:pt>
                <c:pt idx="13844">
                  <c:v>115.9622</c:v>
                </c:pt>
                <c:pt idx="13845">
                  <c:v>115.93170000000001</c:v>
                </c:pt>
                <c:pt idx="13846">
                  <c:v>115.8818</c:v>
                </c:pt>
                <c:pt idx="13847">
                  <c:v>115.812</c:v>
                </c:pt>
                <c:pt idx="13848">
                  <c:v>115.7247</c:v>
                </c:pt>
                <c:pt idx="13849">
                  <c:v>115.62949999999999</c:v>
                </c:pt>
                <c:pt idx="13850">
                  <c:v>115.5351</c:v>
                </c:pt>
                <c:pt idx="13851">
                  <c:v>115.4492</c:v>
                </c:pt>
                <c:pt idx="13852">
                  <c:v>115.37220000000001</c:v>
                </c:pt>
                <c:pt idx="13853">
                  <c:v>115.3043</c:v>
                </c:pt>
                <c:pt idx="13854">
                  <c:v>115.1011</c:v>
                </c:pt>
                <c:pt idx="13855">
                  <c:v>115.0521</c:v>
                </c:pt>
                <c:pt idx="13856">
                  <c:v>115.0364</c:v>
                </c:pt>
                <c:pt idx="13857">
                  <c:v>115.03440000000001</c:v>
                </c:pt>
                <c:pt idx="13858">
                  <c:v>115.0436</c:v>
                </c:pt>
                <c:pt idx="13859">
                  <c:v>115.0775</c:v>
                </c:pt>
                <c:pt idx="13860">
                  <c:v>115.27630000000001</c:v>
                </c:pt>
                <c:pt idx="13861">
                  <c:v>115.3343</c:v>
                </c:pt>
                <c:pt idx="13862">
                  <c:v>115.3798</c:v>
                </c:pt>
                <c:pt idx="13863">
                  <c:v>115.55710000000001</c:v>
                </c:pt>
                <c:pt idx="13864">
                  <c:v>115.58029999999999</c:v>
                </c:pt>
                <c:pt idx="13865">
                  <c:v>115.59059999999999</c:v>
                </c:pt>
                <c:pt idx="13866">
                  <c:v>115.5993</c:v>
                </c:pt>
                <c:pt idx="13867">
                  <c:v>115.6087</c:v>
                </c:pt>
                <c:pt idx="13868">
                  <c:v>115.6177</c:v>
                </c:pt>
                <c:pt idx="13869">
                  <c:v>115.4736</c:v>
                </c:pt>
                <c:pt idx="13870">
                  <c:v>115.4675</c:v>
                </c:pt>
                <c:pt idx="13871">
                  <c:v>115.4569</c:v>
                </c:pt>
                <c:pt idx="13872">
                  <c:v>115.4271</c:v>
                </c:pt>
                <c:pt idx="13873">
                  <c:v>115.3777</c:v>
                </c:pt>
                <c:pt idx="13874">
                  <c:v>115.3177</c:v>
                </c:pt>
                <c:pt idx="13875">
                  <c:v>115.1052</c:v>
                </c:pt>
                <c:pt idx="13876">
                  <c:v>115.0403</c:v>
                </c:pt>
                <c:pt idx="13877">
                  <c:v>114.98699999999999</c:v>
                </c:pt>
                <c:pt idx="13878">
                  <c:v>114.94370000000001</c:v>
                </c:pt>
                <c:pt idx="13879">
                  <c:v>114.7636</c:v>
                </c:pt>
                <c:pt idx="13880">
                  <c:v>114.7364</c:v>
                </c:pt>
                <c:pt idx="13881">
                  <c:v>114.7277</c:v>
                </c:pt>
                <c:pt idx="13882">
                  <c:v>114.72580000000001</c:v>
                </c:pt>
                <c:pt idx="13883">
                  <c:v>114.7268</c:v>
                </c:pt>
                <c:pt idx="13884">
                  <c:v>114.8788</c:v>
                </c:pt>
                <c:pt idx="13885">
                  <c:v>114.90179999999999</c:v>
                </c:pt>
                <c:pt idx="13886">
                  <c:v>114.9238</c:v>
                </c:pt>
                <c:pt idx="13887">
                  <c:v>115.0942</c:v>
                </c:pt>
                <c:pt idx="13888">
                  <c:v>115.12260000000001</c:v>
                </c:pt>
                <c:pt idx="13889">
                  <c:v>115.1416</c:v>
                </c:pt>
                <c:pt idx="13890">
                  <c:v>115.1537</c:v>
                </c:pt>
                <c:pt idx="13891">
                  <c:v>115.1566</c:v>
                </c:pt>
                <c:pt idx="13892">
                  <c:v>115.1564</c:v>
                </c:pt>
                <c:pt idx="13893">
                  <c:v>115.151</c:v>
                </c:pt>
                <c:pt idx="13894">
                  <c:v>115.1341</c:v>
                </c:pt>
                <c:pt idx="13895">
                  <c:v>115.10380000000001</c:v>
                </c:pt>
                <c:pt idx="13896">
                  <c:v>115.05800000000001</c:v>
                </c:pt>
                <c:pt idx="13897">
                  <c:v>114.9988</c:v>
                </c:pt>
                <c:pt idx="13898">
                  <c:v>114.9264</c:v>
                </c:pt>
                <c:pt idx="13899">
                  <c:v>114.7034</c:v>
                </c:pt>
                <c:pt idx="13900">
                  <c:v>114.62520000000001</c:v>
                </c:pt>
                <c:pt idx="13901">
                  <c:v>114.56659999999999</c:v>
                </c:pt>
                <c:pt idx="13902">
                  <c:v>114.52809999999999</c:v>
                </c:pt>
                <c:pt idx="13903">
                  <c:v>114.5185</c:v>
                </c:pt>
                <c:pt idx="13904">
                  <c:v>114.5179</c:v>
                </c:pt>
                <c:pt idx="13905">
                  <c:v>114.52719999999999</c:v>
                </c:pt>
                <c:pt idx="13906">
                  <c:v>114.55200000000001</c:v>
                </c:pt>
                <c:pt idx="13907">
                  <c:v>114.58669999999999</c:v>
                </c:pt>
                <c:pt idx="13908">
                  <c:v>114.77030000000001</c:v>
                </c:pt>
                <c:pt idx="13909">
                  <c:v>114.8103</c:v>
                </c:pt>
                <c:pt idx="13910">
                  <c:v>114.8403</c:v>
                </c:pt>
                <c:pt idx="13911">
                  <c:v>115.011</c:v>
                </c:pt>
                <c:pt idx="13912">
                  <c:v>115.0416</c:v>
                </c:pt>
                <c:pt idx="13913">
                  <c:v>115.0733</c:v>
                </c:pt>
                <c:pt idx="13914">
                  <c:v>115.2641</c:v>
                </c:pt>
                <c:pt idx="13915">
                  <c:v>115.32550000000001</c:v>
                </c:pt>
                <c:pt idx="13916">
                  <c:v>115.3912</c:v>
                </c:pt>
                <c:pt idx="13917">
                  <c:v>115.31229999999999</c:v>
                </c:pt>
                <c:pt idx="13918">
                  <c:v>115.3676</c:v>
                </c:pt>
                <c:pt idx="13919">
                  <c:v>115.4147</c:v>
                </c:pt>
                <c:pt idx="13920">
                  <c:v>115.58159999999999</c:v>
                </c:pt>
                <c:pt idx="13921">
                  <c:v>115.58929999999999</c:v>
                </c:pt>
                <c:pt idx="13922">
                  <c:v>115.5849</c:v>
                </c:pt>
                <c:pt idx="13923">
                  <c:v>115.41330000000001</c:v>
                </c:pt>
                <c:pt idx="13924">
                  <c:v>115.36279999999999</c:v>
                </c:pt>
                <c:pt idx="13925">
                  <c:v>115.3017</c:v>
                </c:pt>
                <c:pt idx="13926">
                  <c:v>115.23609999999999</c:v>
                </c:pt>
                <c:pt idx="13927">
                  <c:v>115.1756</c:v>
                </c:pt>
                <c:pt idx="13928">
                  <c:v>115.12520000000001</c:v>
                </c:pt>
                <c:pt idx="13929">
                  <c:v>115.2461</c:v>
                </c:pt>
                <c:pt idx="13930">
                  <c:v>115.24379999999999</c:v>
                </c:pt>
                <c:pt idx="13931">
                  <c:v>115.2443</c:v>
                </c:pt>
                <c:pt idx="13932">
                  <c:v>115.40179999999999</c:v>
                </c:pt>
                <c:pt idx="13933">
                  <c:v>115.5861</c:v>
                </c:pt>
                <c:pt idx="13934">
                  <c:v>115.6306</c:v>
                </c:pt>
                <c:pt idx="13935">
                  <c:v>115.8231</c:v>
                </c:pt>
                <c:pt idx="13936">
                  <c:v>115.8682</c:v>
                </c:pt>
                <c:pt idx="13937">
                  <c:v>115.9008</c:v>
                </c:pt>
                <c:pt idx="13938">
                  <c:v>116.07340000000001</c:v>
                </c:pt>
                <c:pt idx="13939">
                  <c:v>116.0937</c:v>
                </c:pt>
                <c:pt idx="13940">
                  <c:v>116.1036</c:v>
                </c:pt>
                <c:pt idx="13941">
                  <c:v>115.964</c:v>
                </c:pt>
                <c:pt idx="13942">
                  <c:v>115.9648</c:v>
                </c:pt>
                <c:pt idx="13943">
                  <c:v>115.9731</c:v>
                </c:pt>
                <c:pt idx="13944">
                  <c:v>115.98090000000001</c:v>
                </c:pt>
                <c:pt idx="13945">
                  <c:v>115.98350000000001</c:v>
                </c:pt>
                <c:pt idx="13946">
                  <c:v>115.9833</c:v>
                </c:pt>
                <c:pt idx="13947">
                  <c:v>115.97790000000001</c:v>
                </c:pt>
                <c:pt idx="13948">
                  <c:v>115.9567</c:v>
                </c:pt>
                <c:pt idx="13949">
                  <c:v>115.9105</c:v>
                </c:pt>
                <c:pt idx="13950">
                  <c:v>115.8412</c:v>
                </c:pt>
                <c:pt idx="13951">
                  <c:v>115.7597</c:v>
                </c:pt>
                <c:pt idx="13952">
                  <c:v>115.66930000000001</c:v>
                </c:pt>
                <c:pt idx="13953">
                  <c:v>115.58759999999999</c:v>
                </c:pt>
                <c:pt idx="13954">
                  <c:v>115.52119999999999</c:v>
                </c:pt>
                <c:pt idx="13955">
                  <c:v>115.4742</c:v>
                </c:pt>
                <c:pt idx="13956">
                  <c:v>115.60760000000001</c:v>
                </c:pt>
                <c:pt idx="13957">
                  <c:v>115.7581</c:v>
                </c:pt>
                <c:pt idx="13958">
                  <c:v>115.76600000000001</c:v>
                </c:pt>
                <c:pt idx="13959">
                  <c:v>115.78230000000001</c:v>
                </c:pt>
                <c:pt idx="13960">
                  <c:v>115.9516</c:v>
                </c:pt>
                <c:pt idx="13961">
                  <c:v>115.9764</c:v>
                </c:pt>
                <c:pt idx="13962">
                  <c:v>115.9815</c:v>
                </c:pt>
                <c:pt idx="13963">
                  <c:v>115.9798</c:v>
                </c:pt>
                <c:pt idx="13964">
                  <c:v>115.9644</c:v>
                </c:pt>
                <c:pt idx="13965">
                  <c:v>115.7771</c:v>
                </c:pt>
                <c:pt idx="13966">
                  <c:v>115.72239999999999</c:v>
                </c:pt>
                <c:pt idx="13967">
                  <c:v>115.6707</c:v>
                </c:pt>
                <c:pt idx="13968">
                  <c:v>115.49590000000001</c:v>
                </c:pt>
                <c:pt idx="13969">
                  <c:v>115.48520000000001</c:v>
                </c:pt>
                <c:pt idx="13970">
                  <c:v>115.488</c:v>
                </c:pt>
                <c:pt idx="13971">
                  <c:v>115.50700000000001</c:v>
                </c:pt>
                <c:pt idx="13972">
                  <c:v>115.5352</c:v>
                </c:pt>
                <c:pt idx="13973">
                  <c:v>115.5498</c:v>
                </c:pt>
                <c:pt idx="13974">
                  <c:v>115.40479999999999</c:v>
                </c:pt>
                <c:pt idx="13975">
                  <c:v>115.24299999999999</c:v>
                </c:pt>
                <c:pt idx="13976">
                  <c:v>115.2056</c:v>
                </c:pt>
                <c:pt idx="13977">
                  <c:v>115.14570000000001</c:v>
                </c:pt>
                <c:pt idx="13978">
                  <c:v>115.07340000000001</c:v>
                </c:pt>
                <c:pt idx="13979">
                  <c:v>114.9991</c:v>
                </c:pt>
                <c:pt idx="13980">
                  <c:v>115.08150000000001</c:v>
                </c:pt>
                <c:pt idx="13981">
                  <c:v>115.0428</c:v>
                </c:pt>
                <c:pt idx="13982">
                  <c:v>115.02800000000001</c:v>
                </c:pt>
                <c:pt idx="13983">
                  <c:v>115.0257</c:v>
                </c:pt>
                <c:pt idx="13984">
                  <c:v>115.03189999999999</c:v>
                </c:pt>
                <c:pt idx="13985">
                  <c:v>115.0527</c:v>
                </c:pt>
                <c:pt idx="13986">
                  <c:v>115.2269</c:v>
                </c:pt>
                <c:pt idx="13987">
                  <c:v>115.1125</c:v>
                </c:pt>
                <c:pt idx="13988">
                  <c:v>115.1262</c:v>
                </c:pt>
                <c:pt idx="13989">
                  <c:v>114.9892</c:v>
                </c:pt>
                <c:pt idx="13990">
                  <c:v>114.99120000000001</c:v>
                </c:pt>
                <c:pt idx="13991">
                  <c:v>114.9957</c:v>
                </c:pt>
                <c:pt idx="13992">
                  <c:v>114.8586</c:v>
                </c:pt>
                <c:pt idx="13993">
                  <c:v>114.875</c:v>
                </c:pt>
                <c:pt idx="13994">
                  <c:v>114.9045</c:v>
                </c:pt>
                <c:pt idx="13995">
                  <c:v>114.94070000000001</c:v>
                </c:pt>
                <c:pt idx="13996">
                  <c:v>114.9747</c:v>
                </c:pt>
                <c:pt idx="13997">
                  <c:v>114.98779999999999</c:v>
                </c:pt>
                <c:pt idx="13998">
                  <c:v>114.8441</c:v>
                </c:pt>
                <c:pt idx="13999">
                  <c:v>114.82940000000001</c:v>
                </c:pt>
                <c:pt idx="14000">
                  <c:v>114.7873</c:v>
                </c:pt>
                <c:pt idx="14001">
                  <c:v>114.7086</c:v>
                </c:pt>
                <c:pt idx="14002">
                  <c:v>114.60720000000001</c:v>
                </c:pt>
                <c:pt idx="14003">
                  <c:v>114.494</c:v>
                </c:pt>
                <c:pt idx="14004">
                  <c:v>114.53489999999999</c:v>
                </c:pt>
                <c:pt idx="14005">
                  <c:v>114.4538</c:v>
                </c:pt>
                <c:pt idx="14006">
                  <c:v>114.39149999999999</c:v>
                </c:pt>
                <c:pt idx="14007">
                  <c:v>114.50539999999999</c:v>
                </c:pt>
                <c:pt idx="14008">
                  <c:v>114.49979999999999</c:v>
                </c:pt>
                <c:pt idx="14009">
                  <c:v>114.49550000000001</c:v>
                </c:pt>
                <c:pt idx="14010">
                  <c:v>114.3471</c:v>
                </c:pt>
                <c:pt idx="14011">
                  <c:v>114.3302</c:v>
                </c:pt>
                <c:pt idx="14012">
                  <c:v>114.31140000000001</c:v>
                </c:pt>
                <c:pt idx="14013">
                  <c:v>114.1391</c:v>
                </c:pt>
                <c:pt idx="14014">
                  <c:v>114.0968</c:v>
                </c:pt>
                <c:pt idx="14015">
                  <c:v>114.05880000000001</c:v>
                </c:pt>
                <c:pt idx="14016">
                  <c:v>113.877</c:v>
                </c:pt>
                <c:pt idx="14017">
                  <c:v>113.8515</c:v>
                </c:pt>
                <c:pt idx="14018">
                  <c:v>113.8458</c:v>
                </c:pt>
                <c:pt idx="14019">
                  <c:v>113.99120000000001</c:v>
                </c:pt>
                <c:pt idx="14020">
                  <c:v>114.0093</c:v>
                </c:pt>
                <c:pt idx="14021">
                  <c:v>114.04340000000001</c:v>
                </c:pt>
                <c:pt idx="14022">
                  <c:v>113.9486</c:v>
                </c:pt>
                <c:pt idx="14023">
                  <c:v>114.148</c:v>
                </c:pt>
                <c:pt idx="14024">
                  <c:v>114.2041</c:v>
                </c:pt>
                <c:pt idx="14025">
                  <c:v>114.2471</c:v>
                </c:pt>
                <c:pt idx="14026">
                  <c:v>114.26479999999999</c:v>
                </c:pt>
                <c:pt idx="14027">
                  <c:v>114.2698</c:v>
                </c:pt>
                <c:pt idx="14028">
                  <c:v>114.26900000000001</c:v>
                </c:pt>
                <c:pt idx="14029">
                  <c:v>114.4044</c:v>
                </c:pt>
                <c:pt idx="14030">
                  <c:v>114.3839</c:v>
                </c:pt>
                <c:pt idx="14031">
                  <c:v>114.34829999999999</c:v>
                </c:pt>
                <c:pt idx="14032">
                  <c:v>114.3078</c:v>
                </c:pt>
                <c:pt idx="14033">
                  <c:v>114.2693</c:v>
                </c:pt>
                <c:pt idx="14034">
                  <c:v>114.235</c:v>
                </c:pt>
                <c:pt idx="14035">
                  <c:v>114.2077</c:v>
                </c:pt>
                <c:pt idx="14036">
                  <c:v>114.1888</c:v>
                </c:pt>
                <c:pt idx="14037">
                  <c:v>114.03660000000001</c:v>
                </c:pt>
                <c:pt idx="14038">
                  <c:v>114.0305</c:v>
                </c:pt>
                <c:pt idx="14039">
                  <c:v>114.0316</c:v>
                </c:pt>
                <c:pt idx="14040">
                  <c:v>114.0386</c:v>
                </c:pt>
                <c:pt idx="14041">
                  <c:v>113.9105</c:v>
                </c:pt>
                <c:pt idx="14042">
                  <c:v>113.92489999999999</c:v>
                </c:pt>
                <c:pt idx="14043">
                  <c:v>113.8052</c:v>
                </c:pt>
                <c:pt idx="14044">
                  <c:v>113.82859999999999</c:v>
                </c:pt>
                <c:pt idx="14045">
                  <c:v>113.8578</c:v>
                </c:pt>
                <c:pt idx="14046">
                  <c:v>113.7458</c:v>
                </c:pt>
                <c:pt idx="14047">
                  <c:v>113.7692</c:v>
                </c:pt>
                <c:pt idx="14048">
                  <c:v>113.7985</c:v>
                </c:pt>
                <c:pt idx="14049">
                  <c:v>113.6803</c:v>
                </c:pt>
                <c:pt idx="14050">
                  <c:v>113.687</c:v>
                </c:pt>
                <c:pt idx="14051">
                  <c:v>113.6897</c:v>
                </c:pt>
                <c:pt idx="14052">
                  <c:v>113.6874</c:v>
                </c:pt>
                <c:pt idx="14053">
                  <c:v>113.81529999999999</c:v>
                </c:pt>
                <c:pt idx="14054">
                  <c:v>113.7839</c:v>
                </c:pt>
                <c:pt idx="14055">
                  <c:v>113.7285</c:v>
                </c:pt>
                <c:pt idx="14056">
                  <c:v>113.6604</c:v>
                </c:pt>
                <c:pt idx="14057">
                  <c:v>113.58750000000001</c:v>
                </c:pt>
                <c:pt idx="14058">
                  <c:v>113.5188</c:v>
                </c:pt>
                <c:pt idx="14059">
                  <c:v>113.4571</c:v>
                </c:pt>
                <c:pt idx="14060">
                  <c:v>113.4067</c:v>
                </c:pt>
                <c:pt idx="14061">
                  <c:v>113.2247</c:v>
                </c:pt>
                <c:pt idx="14062">
                  <c:v>113.2058</c:v>
                </c:pt>
                <c:pt idx="14063">
                  <c:v>113.2017</c:v>
                </c:pt>
                <c:pt idx="14064">
                  <c:v>113.346</c:v>
                </c:pt>
                <c:pt idx="14065">
                  <c:v>113.3565</c:v>
                </c:pt>
                <c:pt idx="14066">
                  <c:v>113.3683</c:v>
                </c:pt>
                <c:pt idx="14067">
                  <c:v>113.3814</c:v>
                </c:pt>
                <c:pt idx="14068">
                  <c:v>113.3926</c:v>
                </c:pt>
                <c:pt idx="14069">
                  <c:v>113.40179999999999</c:v>
                </c:pt>
                <c:pt idx="14070">
                  <c:v>113.4115</c:v>
                </c:pt>
                <c:pt idx="14071">
                  <c:v>113.4248</c:v>
                </c:pt>
                <c:pt idx="14072">
                  <c:v>113.4452</c:v>
                </c:pt>
                <c:pt idx="14073">
                  <c:v>113.61750000000001</c:v>
                </c:pt>
                <c:pt idx="14074">
                  <c:v>113.6491</c:v>
                </c:pt>
                <c:pt idx="14075">
                  <c:v>113.6691</c:v>
                </c:pt>
                <c:pt idx="14076">
                  <c:v>113.6741</c:v>
                </c:pt>
                <c:pt idx="14077">
                  <c:v>113.8155</c:v>
                </c:pt>
                <c:pt idx="14078">
                  <c:v>113.7968</c:v>
                </c:pt>
                <c:pt idx="14079">
                  <c:v>113.8776</c:v>
                </c:pt>
                <c:pt idx="14080">
                  <c:v>113.77589999999999</c:v>
                </c:pt>
                <c:pt idx="14081">
                  <c:v>113.6521</c:v>
                </c:pt>
                <c:pt idx="14082">
                  <c:v>113.524</c:v>
                </c:pt>
                <c:pt idx="14083">
                  <c:v>113.4179</c:v>
                </c:pt>
                <c:pt idx="14084">
                  <c:v>113.3419</c:v>
                </c:pt>
                <c:pt idx="14085">
                  <c:v>113.1643</c:v>
                </c:pt>
                <c:pt idx="14086">
                  <c:v>113.148</c:v>
                </c:pt>
                <c:pt idx="14087">
                  <c:v>113.1448</c:v>
                </c:pt>
                <c:pt idx="14088">
                  <c:v>113.1442</c:v>
                </c:pt>
                <c:pt idx="14089">
                  <c:v>113.1447</c:v>
                </c:pt>
                <c:pt idx="14090">
                  <c:v>113.1459</c:v>
                </c:pt>
                <c:pt idx="14091">
                  <c:v>113.14700000000001</c:v>
                </c:pt>
                <c:pt idx="14092">
                  <c:v>113.148</c:v>
                </c:pt>
                <c:pt idx="14093">
                  <c:v>113.1504</c:v>
                </c:pt>
                <c:pt idx="14094">
                  <c:v>113.0117</c:v>
                </c:pt>
                <c:pt idx="14095">
                  <c:v>113.0168</c:v>
                </c:pt>
                <c:pt idx="14096">
                  <c:v>113.03060000000001</c:v>
                </c:pt>
                <c:pt idx="14097">
                  <c:v>113.1908</c:v>
                </c:pt>
                <c:pt idx="14098">
                  <c:v>113.214</c:v>
                </c:pt>
                <c:pt idx="14099">
                  <c:v>113.23009999999999</c:v>
                </c:pt>
                <c:pt idx="14100">
                  <c:v>113.3878</c:v>
                </c:pt>
                <c:pt idx="14101">
                  <c:v>113.3963</c:v>
                </c:pt>
                <c:pt idx="14102">
                  <c:v>113.3972</c:v>
                </c:pt>
                <c:pt idx="14103">
                  <c:v>113.53879999999999</c:v>
                </c:pt>
                <c:pt idx="14104">
                  <c:v>113.53749999999999</c:v>
                </c:pt>
                <c:pt idx="14105">
                  <c:v>113.5215</c:v>
                </c:pt>
                <c:pt idx="14106">
                  <c:v>113.4996</c:v>
                </c:pt>
                <c:pt idx="14107">
                  <c:v>113.4744</c:v>
                </c:pt>
                <c:pt idx="14108">
                  <c:v>113.4479</c:v>
                </c:pt>
                <c:pt idx="14109">
                  <c:v>113.4207</c:v>
                </c:pt>
                <c:pt idx="14110">
                  <c:v>113.39319999999999</c:v>
                </c:pt>
                <c:pt idx="14111">
                  <c:v>113.3647</c:v>
                </c:pt>
                <c:pt idx="14112">
                  <c:v>113.18729999999999</c:v>
                </c:pt>
                <c:pt idx="14113">
                  <c:v>113.2924</c:v>
                </c:pt>
                <c:pt idx="14114">
                  <c:v>113.26130000000001</c:v>
                </c:pt>
                <c:pt idx="14115">
                  <c:v>113.08329999999999</c:v>
                </c:pt>
                <c:pt idx="14116">
                  <c:v>113.0536</c:v>
                </c:pt>
                <c:pt idx="14117">
                  <c:v>113.04649999999999</c:v>
                </c:pt>
                <c:pt idx="14118">
                  <c:v>113.04640000000001</c:v>
                </c:pt>
                <c:pt idx="14119">
                  <c:v>113.0566</c:v>
                </c:pt>
                <c:pt idx="14120">
                  <c:v>113.0937</c:v>
                </c:pt>
                <c:pt idx="14121">
                  <c:v>113.16160000000001</c:v>
                </c:pt>
                <c:pt idx="14122">
                  <c:v>113.2486</c:v>
                </c:pt>
                <c:pt idx="14123">
                  <c:v>113.3479</c:v>
                </c:pt>
                <c:pt idx="14124">
                  <c:v>113.739</c:v>
                </c:pt>
                <c:pt idx="14125">
                  <c:v>113.8403</c:v>
                </c:pt>
                <c:pt idx="14126">
                  <c:v>113.9157</c:v>
                </c:pt>
                <c:pt idx="14127">
                  <c:v>114.1067</c:v>
                </c:pt>
                <c:pt idx="14128">
                  <c:v>114.2739</c:v>
                </c:pt>
                <c:pt idx="14129">
                  <c:v>114.28360000000001</c:v>
                </c:pt>
                <c:pt idx="14130">
                  <c:v>114.27670000000001</c:v>
                </c:pt>
                <c:pt idx="14131">
                  <c:v>114.2504</c:v>
                </c:pt>
                <c:pt idx="14132">
                  <c:v>114.2069</c:v>
                </c:pt>
                <c:pt idx="14133">
                  <c:v>114.0043</c:v>
                </c:pt>
                <c:pt idx="14134">
                  <c:v>113.9414</c:v>
                </c:pt>
                <c:pt idx="14135">
                  <c:v>113.88639999999999</c:v>
                </c:pt>
                <c:pt idx="14136">
                  <c:v>113.8398</c:v>
                </c:pt>
                <c:pt idx="14137">
                  <c:v>113.7993</c:v>
                </c:pt>
                <c:pt idx="14138">
                  <c:v>113.76430000000001</c:v>
                </c:pt>
                <c:pt idx="14139">
                  <c:v>113.7333</c:v>
                </c:pt>
                <c:pt idx="14140">
                  <c:v>113.7051</c:v>
                </c:pt>
                <c:pt idx="14141">
                  <c:v>113.6795</c:v>
                </c:pt>
                <c:pt idx="14142">
                  <c:v>113.6673</c:v>
                </c:pt>
                <c:pt idx="14143">
                  <c:v>113.664</c:v>
                </c:pt>
                <c:pt idx="14144">
                  <c:v>113.6649</c:v>
                </c:pt>
                <c:pt idx="14145">
                  <c:v>113.67529999999999</c:v>
                </c:pt>
                <c:pt idx="14146">
                  <c:v>113.8433</c:v>
                </c:pt>
                <c:pt idx="14147">
                  <c:v>113.88549999999999</c:v>
                </c:pt>
                <c:pt idx="14148">
                  <c:v>114.0667</c:v>
                </c:pt>
                <c:pt idx="14149">
                  <c:v>114.10639999999999</c:v>
                </c:pt>
                <c:pt idx="14150">
                  <c:v>114.1219</c:v>
                </c:pt>
                <c:pt idx="14151">
                  <c:v>114.2718</c:v>
                </c:pt>
                <c:pt idx="14152">
                  <c:v>114.2778</c:v>
                </c:pt>
                <c:pt idx="14153">
                  <c:v>114.271</c:v>
                </c:pt>
                <c:pt idx="14154">
                  <c:v>114.249</c:v>
                </c:pt>
                <c:pt idx="14155">
                  <c:v>114.0652</c:v>
                </c:pt>
                <c:pt idx="14156">
                  <c:v>114.0137</c:v>
                </c:pt>
                <c:pt idx="14157">
                  <c:v>113.815</c:v>
                </c:pt>
                <c:pt idx="14158">
                  <c:v>113.7582</c:v>
                </c:pt>
                <c:pt idx="14159">
                  <c:v>113.7092</c:v>
                </c:pt>
                <c:pt idx="14160">
                  <c:v>113.5234</c:v>
                </c:pt>
                <c:pt idx="14161">
                  <c:v>113.4815</c:v>
                </c:pt>
                <c:pt idx="14162">
                  <c:v>113.45140000000001</c:v>
                </c:pt>
                <c:pt idx="14163">
                  <c:v>113.2745</c:v>
                </c:pt>
                <c:pt idx="14164">
                  <c:v>113.23690000000001</c:v>
                </c:pt>
                <c:pt idx="14165">
                  <c:v>113.19459999999999</c:v>
                </c:pt>
                <c:pt idx="14166">
                  <c:v>113.1472</c:v>
                </c:pt>
                <c:pt idx="14167">
                  <c:v>112.9577</c:v>
                </c:pt>
                <c:pt idx="14168">
                  <c:v>112.9225</c:v>
                </c:pt>
                <c:pt idx="14169">
                  <c:v>113.05710000000001</c:v>
                </c:pt>
                <c:pt idx="14170">
                  <c:v>113.0645</c:v>
                </c:pt>
                <c:pt idx="14171">
                  <c:v>113.0821</c:v>
                </c:pt>
                <c:pt idx="14172">
                  <c:v>113.2705</c:v>
                </c:pt>
                <c:pt idx="14173">
                  <c:v>113.3271</c:v>
                </c:pt>
                <c:pt idx="14174">
                  <c:v>113.3776</c:v>
                </c:pt>
                <c:pt idx="14175">
                  <c:v>113.40089999999999</c:v>
                </c:pt>
                <c:pt idx="14176">
                  <c:v>113.55119999999999</c:v>
                </c:pt>
                <c:pt idx="14177">
                  <c:v>113.5598</c:v>
                </c:pt>
                <c:pt idx="14178">
                  <c:v>113.55840000000001</c:v>
                </c:pt>
                <c:pt idx="14179">
                  <c:v>113.5538</c:v>
                </c:pt>
                <c:pt idx="14180">
                  <c:v>113.54649999999999</c:v>
                </c:pt>
                <c:pt idx="14181">
                  <c:v>113.3873</c:v>
                </c:pt>
                <c:pt idx="14182">
                  <c:v>113.3571</c:v>
                </c:pt>
                <c:pt idx="14183">
                  <c:v>113.3138</c:v>
                </c:pt>
                <c:pt idx="14184">
                  <c:v>113.10890000000001</c:v>
                </c:pt>
                <c:pt idx="14185">
                  <c:v>113.0445</c:v>
                </c:pt>
                <c:pt idx="14186">
                  <c:v>112.992</c:v>
                </c:pt>
                <c:pt idx="14187">
                  <c:v>112.9746</c:v>
                </c:pt>
                <c:pt idx="14188">
                  <c:v>112.9729</c:v>
                </c:pt>
                <c:pt idx="14189">
                  <c:v>112.98609999999999</c:v>
                </c:pt>
                <c:pt idx="14190">
                  <c:v>113.0393</c:v>
                </c:pt>
                <c:pt idx="14191">
                  <c:v>113.1386</c:v>
                </c:pt>
                <c:pt idx="14192">
                  <c:v>113.26439999999999</c:v>
                </c:pt>
                <c:pt idx="14193">
                  <c:v>113.39879999999999</c:v>
                </c:pt>
                <c:pt idx="14194">
                  <c:v>113.6602</c:v>
                </c:pt>
                <c:pt idx="14195">
                  <c:v>113.7582</c:v>
                </c:pt>
                <c:pt idx="14196">
                  <c:v>113.95189999999999</c:v>
                </c:pt>
                <c:pt idx="14197">
                  <c:v>113.9751</c:v>
                </c:pt>
                <c:pt idx="14198">
                  <c:v>113.9816</c:v>
                </c:pt>
                <c:pt idx="14199">
                  <c:v>114.134</c:v>
                </c:pt>
                <c:pt idx="14200">
                  <c:v>114.15300000000001</c:v>
                </c:pt>
                <c:pt idx="14201">
                  <c:v>114.1724</c:v>
                </c:pt>
                <c:pt idx="14202">
                  <c:v>114.3365</c:v>
                </c:pt>
                <c:pt idx="14203">
                  <c:v>114.34869999999999</c:v>
                </c:pt>
                <c:pt idx="14204">
                  <c:v>114.3468</c:v>
                </c:pt>
                <c:pt idx="14205">
                  <c:v>114.18470000000001</c:v>
                </c:pt>
                <c:pt idx="14206">
                  <c:v>114.14239999999999</c:v>
                </c:pt>
                <c:pt idx="14207">
                  <c:v>114.0975</c:v>
                </c:pt>
                <c:pt idx="14208">
                  <c:v>113.9145</c:v>
                </c:pt>
                <c:pt idx="14209">
                  <c:v>113.9015</c:v>
                </c:pt>
                <c:pt idx="14210">
                  <c:v>113.9024</c:v>
                </c:pt>
                <c:pt idx="14211">
                  <c:v>113.9276</c:v>
                </c:pt>
                <c:pt idx="14212">
                  <c:v>113.9939</c:v>
                </c:pt>
                <c:pt idx="14213">
                  <c:v>114.0895</c:v>
                </c:pt>
                <c:pt idx="14214">
                  <c:v>114.1935</c:v>
                </c:pt>
                <c:pt idx="14215">
                  <c:v>114.28060000000001</c:v>
                </c:pt>
                <c:pt idx="14216">
                  <c:v>114.34480000000001</c:v>
                </c:pt>
                <c:pt idx="14217">
                  <c:v>114.3642</c:v>
                </c:pt>
                <c:pt idx="14218">
                  <c:v>114.3677</c:v>
                </c:pt>
                <c:pt idx="14219">
                  <c:v>114.3635</c:v>
                </c:pt>
                <c:pt idx="14220">
                  <c:v>114.4915</c:v>
                </c:pt>
                <c:pt idx="14221">
                  <c:v>114.4598</c:v>
                </c:pt>
                <c:pt idx="14222">
                  <c:v>114.4153</c:v>
                </c:pt>
                <c:pt idx="14223">
                  <c:v>114.51130000000001</c:v>
                </c:pt>
                <c:pt idx="14224">
                  <c:v>114.6118</c:v>
                </c:pt>
                <c:pt idx="14225">
                  <c:v>114.56489999999999</c:v>
                </c:pt>
                <c:pt idx="14226">
                  <c:v>114.5121</c:v>
                </c:pt>
                <c:pt idx="14227">
                  <c:v>114.315</c:v>
                </c:pt>
                <c:pt idx="14228">
                  <c:v>114.2608</c:v>
                </c:pt>
                <c:pt idx="14229">
                  <c:v>114.0673</c:v>
                </c:pt>
                <c:pt idx="14230">
                  <c:v>114.0163</c:v>
                </c:pt>
                <c:pt idx="14231">
                  <c:v>113.97069999999999</c:v>
                </c:pt>
                <c:pt idx="14232">
                  <c:v>113.7813</c:v>
                </c:pt>
                <c:pt idx="14233">
                  <c:v>113.7274</c:v>
                </c:pt>
                <c:pt idx="14234">
                  <c:v>113.67919999999999</c:v>
                </c:pt>
                <c:pt idx="14235">
                  <c:v>113.6339</c:v>
                </c:pt>
                <c:pt idx="14236">
                  <c:v>113.4461</c:v>
                </c:pt>
                <c:pt idx="14237">
                  <c:v>113.4164</c:v>
                </c:pt>
                <c:pt idx="14238">
                  <c:v>113.4079</c:v>
                </c:pt>
                <c:pt idx="14239">
                  <c:v>113.26130000000001</c:v>
                </c:pt>
                <c:pt idx="14240">
                  <c:v>113.2616</c:v>
                </c:pt>
                <c:pt idx="14241">
                  <c:v>113.4284</c:v>
                </c:pt>
                <c:pt idx="14242">
                  <c:v>113.4756</c:v>
                </c:pt>
                <c:pt idx="14243">
                  <c:v>113.53189999999999</c:v>
                </c:pt>
                <c:pt idx="14244">
                  <c:v>113.596</c:v>
                </c:pt>
                <c:pt idx="14245">
                  <c:v>113.8032</c:v>
                </c:pt>
                <c:pt idx="14246">
                  <c:v>113.86150000000001</c:v>
                </c:pt>
                <c:pt idx="14247">
                  <c:v>113.9011</c:v>
                </c:pt>
                <c:pt idx="14248">
                  <c:v>114.06189999999999</c:v>
                </c:pt>
                <c:pt idx="14249">
                  <c:v>114.07259999999999</c:v>
                </c:pt>
                <c:pt idx="14250">
                  <c:v>114.0728</c:v>
                </c:pt>
                <c:pt idx="14251">
                  <c:v>114.0669</c:v>
                </c:pt>
                <c:pt idx="14252">
                  <c:v>114.0478</c:v>
                </c:pt>
                <c:pt idx="14253">
                  <c:v>113.8725</c:v>
                </c:pt>
                <c:pt idx="14254">
                  <c:v>113.8265</c:v>
                </c:pt>
                <c:pt idx="14255">
                  <c:v>113.7812</c:v>
                </c:pt>
                <c:pt idx="14256">
                  <c:v>113.5882</c:v>
                </c:pt>
                <c:pt idx="14257">
                  <c:v>113.5346</c:v>
                </c:pt>
                <c:pt idx="14258">
                  <c:v>113.4871</c:v>
                </c:pt>
                <c:pt idx="14259">
                  <c:v>113.29519999999999</c:v>
                </c:pt>
                <c:pt idx="14260">
                  <c:v>113.2444</c:v>
                </c:pt>
                <c:pt idx="14261">
                  <c:v>113.19750000000001</c:v>
                </c:pt>
                <c:pt idx="14262">
                  <c:v>113.1473</c:v>
                </c:pt>
                <c:pt idx="14263">
                  <c:v>112.95350000000001</c:v>
                </c:pt>
                <c:pt idx="14264">
                  <c:v>112.895</c:v>
                </c:pt>
                <c:pt idx="14265">
                  <c:v>112.98820000000001</c:v>
                </c:pt>
                <c:pt idx="14266">
                  <c:v>112.9478</c:v>
                </c:pt>
                <c:pt idx="14267">
                  <c:v>112.9196</c:v>
                </c:pt>
                <c:pt idx="14268">
                  <c:v>113.0532</c:v>
                </c:pt>
                <c:pt idx="14269">
                  <c:v>113.1994</c:v>
                </c:pt>
                <c:pt idx="14270">
                  <c:v>113.2077</c:v>
                </c:pt>
                <c:pt idx="14271">
                  <c:v>113.36450000000001</c:v>
                </c:pt>
                <c:pt idx="14272">
                  <c:v>113.39060000000001</c:v>
                </c:pt>
                <c:pt idx="14273">
                  <c:v>113.414</c:v>
                </c:pt>
                <c:pt idx="14274">
                  <c:v>113.5685</c:v>
                </c:pt>
                <c:pt idx="14275">
                  <c:v>113.4354</c:v>
                </c:pt>
                <c:pt idx="14276">
                  <c:v>113.4281</c:v>
                </c:pt>
                <c:pt idx="14277">
                  <c:v>113.27249999999999</c:v>
                </c:pt>
                <c:pt idx="14278">
                  <c:v>113.0963</c:v>
                </c:pt>
                <c:pt idx="14279">
                  <c:v>113.0515</c:v>
                </c:pt>
                <c:pt idx="14280">
                  <c:v>112.86109999999999</c:v>
                </c:pt>
                <c:pt idx="14281">
                  <c:v>112.8154</c:v>
                </c:pt>
                <c:pt idx="14282">
                  <c:v>112.7784</c:v>
                </c:pt>
                <c:pt idx="14283">
                  <c:v>112.7508</c:v>
                </c:pt>
                <c:pt idx="14284">
                  <c:v>112.8741</c:v>
                </c:pt>
                <c:pt idx="14285">
                  <c:v>112.8631</c:v>
                </c:pt>
                <c:pt idx="14286">
                  <c:v>112.7058</c:v>
                </c:pt>
                <c:pt idx="14287">
                  <c:v>112.67870000000001</c:v>
                </c:pt>
                <c:pt idx="14288">
                  <c:v>112.64830000000001</c:v>
                </c:pt>
                <c:pt idx="14289">
                  <c:v>112.4674</c:v>
                </c:pt>
                <c:pt idx="14290">
                  <c:v>112.4147</c:v>
                </c:pt>
                <c:pt idx="14291">
                  <c:v>112.3657</c:v>
                </c:pt>
                <c:pt idx="14292">
                  <c:v>112.4628</c:v>
                </c:pt>
                <c:pt idx="14293">
                  <c:v>112.4379</c:v>
                </c:pt>
                <c:pt idx="14294">
                  <c:v>112.4273</c:v>
                </c:pt>
                <c:pt idx="14295">
                  <c:v>112.7115</c:v>
                </c:pt>
                <c:pt idx="14296">
                  <c:v>112.7253</c:v>
                </c:pt>
                <c:pt idx="14297">
                  <c:v>112.744</c:v>
                </c:pt>
                <c:pt idx="14298">
                  <c:v>112.7801</c:v>
                </c:pt>
                <c:pt idx="14299">
                  <c:v>112.8304</c:v>
                </c:pt>
                <c:pt idx="14300">
                  <c:v>112.8845</c:v>
                </c:pt>
                <c:pt idx="14301">
                  <c:v>112.7927</c:v>
                </c:pt>
                <c:pt idx="14302">
                  <c:v>112.82810000000001</c:v>
                </c:pt>
                <c:pt idx="14303">
                  <c:v>112.8622</c:v>
                </c:pt>
                <c:pt idx="14304">
                  <c:v>112.7424</c:v>
                </c:pt>
                <c:pt idx="14305">
                  <c:v>112.7491</c:v>
                </c:pt>
                <c:pt idx="14306">
                  <c:v>112.7602</c:v>
                </c:pt>
                <c:pt idx="14307">
                  <c:v>112.62949999999999</c:v>
                </c:pt>
                <c:pt idx="14308">
                  <c:v>112.6339</c:v>
                </c:pt>
                <c:pt idx="14309">
                  <c:v>112.646</c:v>
                </c:pt>
                <c:pt idx="14310">
                  <c:v>112.6553</c:v>
                </c:pt>
                <c:pt idx="14311">
                  <c:v>112.6584</c:v>
                </c:pt>
                <c:pt idx="14312">
                  <c:v>112.6583</c:v>
                </c:pt>
                <c:pt idx="14313">
                  <c:v>112.65470000000001</c:v>
                </c:pt>
                <c:pt idx="14314">
                  <c:v>112.6391</c:v>
                </c:pt>
                <c:pt idx="14315">
                  <c:v>112.60890000000001</c:v>
                </c:pt>
                <c:pt idx="14316">
                  <c:v>112.56619999999999</c:v>
                </c:pt>
                <c:pt idx="14317">
                  <c:v>112.5218</c:v>
                </c:pt>
                <c:pt idx="14318">
                  <c:v>112.4791</c:v>
                </c:pt>
                <c:pt idx="14319">
                  <c:v>112.5975</c:v>
                </c:pt>
                <c:pt idx="14320">
                  <c:v>112.5976</c:v>
                </c:pt>
                <c:pt idx="14321">
                  <c:v>112.5966</c:v>
                </c:pt>
                <c:pt idx="14322">
                  <c:v>112.6024</c:v>
                </c:pt>
                <c:pt idx="14323">
                  <c:v>112.6228</c:v>
                </c:pt>
                <c:pt idx="14324">
                  <c:v>112.655</c:v>
                </c:pt>
                <c:pt idx="14325">
                  <c:v>112.5519</c:v>
                </c:pt>
                <c:pt idx="14326">
                  <c:v>112.5847</c:v>
                </c:pt>
                <c:pt idx="14327">
                  <c:v>112.62090000000001</c:v>
                </c:pt>
                <c:pt idx="14328">
                  <c:v>112.5133</c:v>
                </c:pt>
                <c:pt idx="14329">
                  <c:v>112.67959999999999</c:v>
                </c:pt>
                <c:pt idx="14330">
                  <c:v>112.7218</c:v>
                </c:pt>
                <c:pt idx="14331">
                  <c:v>112.61369999999999</c:v>
                </c:pt>
                <c:pt idx="14332">
                  <c:v>112.6433</c:v>
                </c:pt>
                <c:pt idx="14333">
                  <c:v>112.66589999999999</c:v>
                </c:pt>
                <c:pt idx="14334">
                  <c:v>112.673</c:v>
                </c:pt>
                <c:pt idx="14335">
                  <c:v>112.6724</c:v>
                </c:pt>
                <c:pt idx="14336">
                  <c:v>112.66379999999999</c:v>
                </c:pt>
                <c:pt idx="14337">
                  <c:v>112.63079999999999</c:v>
                </c:pt>
                <c:pt idx="14338">
                  <c:v>112.7075</c:v>
                </c:pt>
                <c:pt idx="14339">
                  <c:v>112.6251</c:v>
                </c:pt>
                <c:pt idx="14340">
                  <c:v>112.6724</c:v>
                </c:pt>
                <c:pt idx="14341">
                  <c:v>112.58620000000001</c:v>
                </c:pt>
                <c:pt idx="14342">
                  <c:v>112.5226</c:v>
                </c:pt>
                <c:pt idx="14343">
                  <c:v>112.6387</c:v>
                </c:pt>
                <c:pt idx="14344">
                  <c:v>112.63760000000001</c:v>
                </c:pt>
                <c:pt idx="14345">
                  <c:v>112.6395</c:v>
                </c:pt>
                <c:pt idx="14346">
                  <c:v>112.65989999999999</c:v>
                </c:pt>
                <c:pt idx="14347">
                  <c:v>112.7119</c:v>
                </c:pt>
                <c:pt idx="14348">
                  <c:v>112.79349999999999</c:v>
                </c:pt>
                <c:pt idx="14349">
                  <c:v>112.74930000000001</c:v>
                </c:pt>
                <c:pt idx="14350">
                  <c:v>112.85209999999999</c:v>
                </c:pt>
                <c:pt idx="14351">
                  <c:v>112.9602</c:v>
                </c:pt>
                <c:pt idx="14352">
                  <c:v>113.0608</c:v>
                </c:pt>
                <c:pt idx="14353">
                  <c:v>113.15</c:v>
                </c:pt>
                <c:pt idx="14354">
                  <c:v>113.2242</c:v>
                </c:pt>
                <c:pt idx="14355">
                  <c:v>113.26260000000001</c:v>
                </c:pt>
                <c:pt idx="14356">
                  <c:v>113.2771</c:v>
                </c:pt>
                <c:pt idx="14357">
                  <c:v>113.2812</c:v>
                </c:pt>
                <c:pt idx="14358">
                  <c:v>113.279</c:v>
                </c:pt>
                <c:pt idx="14359">
                  <c:v>113.1163</c:v>
                </c:pt>
                <c:pt idx="14360">
                  <c:v>113.0731</c:v>
                </c:pt>
                <c:pt idx="14361">
                  <c:v>113.0107</c:v>
                </c:pt>
                <c:pt idx="14362">
                  <c:v>112.9336</c:v>
                </c:pt>
                <c:pt idx="14363">
                  <c:v>112.8467</c:v>
                </c:pt>
                <c:pt idx="14364">
                  <c:v>112.7606</c:v>
                </c:pt>
                <c:pt idx="14365">
                  <c:v>112.6768</c:v>
                </c:pt>
                <c:pt idx="14366">
                  <c:v>112.6018</c:v>
                </c:pt>
                <c:pt idx="14367">
                  <c:v>112.5361</c:v>
                </c:pt>
                <c:pt idx="14368">
                  <c:v>112.48099999999999</c:v>
                </c:pt>
                <c:pt idx="14369">
                  <c:v>112.4374</c:v>
                </c:pt>
                <c:pt idx="14370">
                  <c:v>112.404</c:v>
                </c:pt>
                <c:pt idx="14371">
                  <c:v>112.3849</c:v>
                </c:pt>
                <c:pt idx="14372">
                  <c:v>112.375</c:v>
                </c:pt>
                <c:pt idx="14373">
                  <c:v>112.22750000000001</c:v>
                </c:pt>
                <c:pt idx="14374">
                  <c:v>112.2209</c:v>
                </c:pt>
                <c:pt idx="14375">
                  <c:v>112.2199</c:v>
                </c:pt>
                <c:pt idx="14376">
                  <c:v>112.21899999999999</c:v>
                </c:pt>
                <c:pt idx="14377">
                  <c:v>112.2171</c:v>
                </c:pt>
                <c:pt idx="14378">
                  <c:v>112.21129999999999</c:v>
                </c:pt>
                <c:pt idx="14379">
                  <c:v>112.0581</c:v>
                </c:pt>
                <c:pt idx="14380">
                  <c:v>112.0321</c:v>
                </c:pt>
                <c:pt idx="14381">
                  <c:v>112.005</c:v>
                </c:pt>
                <c:pt idx="14382">
                  <c:v>111.97029999999999</c:v>
                </c:pt>
                <c:pt idx="14383">
                  <c:v>111.789</c:v>
                </c:pt>
                <c:pt idx="14384">
                  <c:v>111.7394</c:v>
                </c:pt>
                <c:pt idx="14385">
                  <c:v>111.83580000000001</c:v>
                </c:pt>
                <c:pt idx="14386">
                  <c:v>111.7987</c:v>
                </c:pt>
                <c:pt idx="14387">
                  <c:v>111.7576</c:v>
                </c:pt>
                <c:pt idx="14388">
                  <c:v>111.71939999999999</c:v>
                </c:pt>
                <c:pt idx="14389">
                  <c:v>111.82769999999999</c:v>
                </c:pt>
                <c:pt idx="14390">
                  <c:v>111.8111</c:v>
                </c:pt>
                <c:pt idx="14391">
                  <c:v>111.801</c:v>
                </c:pt>
                <c:pt idx="14392">
                  <c:v>111.93819999999999</c:v>
                </c:pt>
                <c:pt idx="14393">
                  <c:v>111.94450000000001</c:v>
                </c:pt>
                <c:pt idx="14394">
                  <c:v>111.9461</c:v>
                </c:pt>
                <c:pt idx="14395">
                  <c:v>111.9495</c:v>
                </c:pt>
                <c:pt idx="14396">
                  <c:v>111.9513</c:v>
                </c:pt>
                <c:pt idx="14397">
                  <c:v>111.81100000000001</c:v>
                </c:pt>
                <c:pt idx="14398">
                  <c:v>111.8013</c:v>
                </c:pt>
                <c:pt idx="14399">
                  <c:v>111.7916</c:v>
                </c:pt>
                <c:pt idx="14400">
                  <c:v>111.7735</c:v>
                </c:pt>
                <c:pt idx="14401">
                  <c:v>111.75109999999999</c:v>
                </c:pt>
                <c:pt idx="14402">
                  <c:v>111.72920000000001</c:v>
                </c:pt>
                <c:pt idx="14403">
                  <c:v>111.7196</c:v>
                </c:pt>
                <c:pt idx="14404">
                  <c:v>111.5737</c:v>
                </c:pt>
                <c:pt idx="14405">
                  <c:v>111.57040000000001</c:v>
                </c:pt>
                <c:pt idx="14406">
                  <c:v>111.5772</c:v>
                </c:pt>
                <c:pt idx="14407">
                  <c:v>111.59180000000001</c:v>
                </c:pt>
                <c:pt idx="14408">
                  <c:v>111.61</c:v>
                </c:pt>
                <c:pt idx="14409">
                  <c:v>111.48699999999999</c:v>
                </c:pt>
                <c:pt idx="14410">
                  <c:v>111.497</c:v>
                </c:pt>
                <c:pt idx="14411">
                  <c:v>111.5107</c:v>
                </c:pt>
                <c:pt idx="14412">
                  <c:v>111.6682</c:v>
                </c:pt>
                <c:pt idx="14413">
                  <c:v>111.69450000000001</c:v>
                </c:pt>
                <c:pt idx="14414">
                  <c:v>111.7282</c:v>
                </c:pt>
                <c:pt idx="14415">
                  <c:v>111.7775</c:v>
                </c:pt>
                <c:pt idx="14416">
                  <c:v>111.9823</c:v>
                </c:pt>
                <c:pt idx="14417">
                  <c:v>112.0598</c:v>
                </c:pt>
                <c:pt idx="14418">
                  <c:v>112.1331</c:v>
                </c:pt>
                <c:pt idx="14419">
                  <c:v>112.0615</c:v>
                </c:pt>
                <c:pt idx="14420">
                  <c:v>112.1135</c:v>
                </c:pt>
                <c:pt idx="14421">
                  <c:v>112.0005</c:v>
                </c:pt>
                <c:pt idx="14422">
                  <c:v>112.0021</c:v>
                </c:pt>
                <c:pt idx="14423">
                  <c:v>112.0031</c:v>
                </c:pt>
                <c:pt idx="14424">
                  <c:v>111.8561</c:v>
                </c:pt>
                <c:pt idx="14425">
                  <c:v>111.837</c:v>
                </c:pt>
                <c:pt idx="14426">
                  <c:v>111.8083</c:v>
                </c:pt>
                <c:pt idx="14427">
                  <c:v>111.7664</c:v>
                </c:pt>
                <c:pt idx="14428">
                  <c:v>111.57599999999999</c:v>
                </c:pt>
                <c:pt idx="14429">
                  <c:v>111.51179999999999</c:v>
                </c:pt>
                <c:pt idx="14430">
                  <c:v>111.44880000000001</c:v>
                </c:pt>
                <c:pt idx="14431">
                  <c:v>111.38039999999999</c:v>
                </c:pt>
                <c:pt idx="14432">
                  <c:v>111.3154</c:v>
                </c:pt>
                <c:pt idx="14433">
                  <c:v>111.3926</c:v>
                </c:pt>
                <c:pt idx="14434">
                  <c:v>111.34480000000001</c:v>
                </c:pt>
                <c:pt idx="14435">
                  <c:v>111.31140000000001</c:v>
                </c:pt>
                <c:pt idx="14436">
                  <c:v>111.43729999999999</c:v>
                </c:pt>
                <c:pt idx="14437">
                  <c:v>111.5804</c:v>
                </c:pt>
                <c:pt idx="14438">
                  <c:v>111.5868</c:v>
                </c:pt>
                <c:pt idx="14439">
                  <c:v>111.8796</c:v>
                </c:pt>
                <c:pt idx="14440">
                  <c:v>111.9059</c:v>
                </c:pt>
                <c:pt idx="14441">
                  <c:v>111.93340000000001</c:v>
                </c:pt>
                <c:pt idx="14442">
                  <c:v>112.1074</c:v>
                </c:pt>
                <c:pt idx="14443">
                  <c:v>112.1474</c:v>
                </c:pt>
                <c:pt idx="14444">
                  <c:v>112.1799</c:v>
                </c:pt>
                <c:pt idx="14445">
                  <c:v>112.21080000000001</c:v>
                </c:pt>
                <c:pt idx="14446">
                  <c:v>112.23779999999999</c:v>
                </c:pt>
                <c:pt idx="14447">
                  <c:v>112.2599</c:v>
                </c:pt>
                <c:pt idx="14448">
                  <c:v>112.4192</c:v>
                </c:pt>
                <c:pt idx="14449">
                  <c:v>112.43429999999999</c:v>
                </c:pt>
                <c:pt idx="14450">
                  <c:v>112.43689999999999</c:v>
                </c:pt>
                <c:pt idx="14451">
                  <c:v>112.4366</c:v>
                </c:pt>
                <c:pt idx="14452">
                  <c:v>112.5767</c:v>
                </c:pt>
                <c:pt idx="14453">
                  <c:v>112.5667</c:v>
                </c:pt>
                <c:pt idx="14454">
                  <c:v>112.53749999999999</c:v>
                </c:pt>
                <c:pt idx="14455">
                  <c:v>112.4935</c:v>
                </c:pt>
                <c:pt idx="14456">
                  <c:v>112.4392</c:v>
                </c:pt>
                <c:pt idx="14457">
                  <c:v>112.38039999999999</c:v>
                </c:pt>
                <c:pt idx="14458">
                  <c:v>112.4665</c:v>
                </c:pt>
                <c:pt idx="14459">
                  <c:v>112.41840000000001</c:v>
                </c:pt>
                <c:pt idx="14460">
                  <c:v>112.517</c:v>
                </c:pt>
                <c:pt idx="14461">
                  <c:v>112.50369999999999</c:v>
                </c:pt>
                <c:pt idx="14462">
                  <c:v>112.49639999999999</c:v>
                </c:pt>
                <c:pt idx="14463">
                  <c:v>112.7833</c:v>
                </c:pt>
                <c:pt idx="14464">
                  <c:v>112.7975</c:v>
                </c:pt>
                <c:pt idx="14465">
                  <c:v>112.8124</c:v>
                </c:pt>
                <c:pt idx="14466">
                  <c:v>112.8396</c:v>
                </c:pt>
                <c:pt idx="14467">
                  <c:v>112.8751</c:v>
                </c:pt>
                <c:pt idx="14468">
                  <c:v>112.9131</c:v>
                </c:pt>
                <c:pt idx="14469">
                  <c:v>112.8034</c:v>
                </c:pt>
                <c:pt idx="14470">
                  <c:v>112.8274</c:v>
                </c:pt>
                <c:pt idx="14471">
                  <c:v>112.8394</c:v>
                </c:pt>
                <c:pt idx="14472">
                  <c:v>112.8436</c:v>
                </c:pt>
                <c:pt idx="14473">
                  <c:v>112.70140000000001</c:v>
                </c:pt>
                <c:pt idx="14474">
                  <c:v>112.6905</c:v>
                </c:pt>
                <c:pt idx="14475">
                  <c:v>112.6763</c:v>
                </c:pt>
                <c:pt idx="14476">
                  <c:v>112.6497</c:v>
                </c:pt>
                <c:pt idx="14477">
                  <c:v>112.6121</c:v>
                </c:pt>
                <c:pt idx="14478">
                  <c:v>112.5675</c:v>
                </c:pt>
                <c:pt idx="14479">
                  <c:v>112.37350000000001</c:v>
                </c:pt>
                <c:pt idx="14480">
                  <c:v>112.3165</c:v>
                </c:pt>
                <c:pt idx="14481">
                  <c:v>112.264</c:v>
                </c:pt>
                <c:pt idx="14482">
                  <c:v>112.2153</c:v>
                </c:pt>
                <c:pt idx="14483">
                  <c:v>112.16889999999999</c:v>
                </c:pt>
                <c:pt idx="14484">
                  <c:v>112.2689</c:v>
                </c:pt>
                <c:pt idx="14485">
                  <c:v>112.2371</c:v>
                </c:pt>
                <c:pt idx="14486">
                  <c:v>112.20569999999999</c:v>
                </c:pt>
                <c:pt idx="14487">
                  <c:v>112.04040000000001</c:v>
                </c:pt>
                <c:pt idx="14488">
                  <c:v>112.0136</c:v>
                </c:pt>
                <c:pt idx="14489">
                  <c:v>111.9991</c:v>
                </c:pt>
                <c:pt idx="14490">
                  <c:v>111.9884</c:v>
                </c:pt>
                <c:pt idx="14491">
                  <c:v>111.83459999999999</c:v>
                </c:pt>
                <c:pt idx="14492">
                  <c:v>111.8192</c:v>
                </c:pt>
                <c:pt idx="14493">
                  <c:v>111.5284</c:v>
                </c:pt>
                <c:pt idx="14494">
                  <c:v>111.49469999999999</c:v>
                </c:pt>
                <c:pt idx="14495">
                  <c:v>111.47369999999999</c:v>
                </c:pt>
                <c:pt idx="14496">
                  <c:v>111.3081</c:v>
                </c:pt>
                <c:pt idx="14497">
                  <c:v>111.2683</c:v>
                </c:pt>
                <c:pt idx="14498">
                  <c:v>111.2358</c:v>
                </c:pt>
                <c:pt idx="14499">
                  <c:v>111.2038</c:v>
                </c:pt>
                <c:pt idx="14500">
                  <c:v>111.1748</c:v>
                </c:pt>
                <c:pt idx="14501">
                  <c:v>111.15649999999999</c:v>
                </c:pt>
                <c:pt idx="14502">
                  <c:v>111.0081</c:v>
                </c:pt>
                <c:pt idx="14503">
                  <c:v>110.99339999999999</c:v>
                </c:pt>
                <c:pt idx="14504">
                  <c:v>110.9905</c:v>
                </c:pt>
                <c:pt idx="14505">
                  <c:v>110.8527</c:v>
                </c:pt>
                <c:pt idx="14506">
                  <c:v>110.9898</c:v>
                </c:pt>
                <c:pt idx="14507">
                  <c:v>111.0067</c:v>
                </c:pt>
                <c:pt idx="14508">
                  <c:v>111.01649999999999</c:v>
                </c:pt>
                <c:pt idx="14509">
                  <c:v>111.0256</c:v>
                </c:pt>
                <c:pt idx="14510">
                  <c:v>111.03319999999999</c:v>
                </c:pt>
                <c:pt idx="14511">
                  <c:v>111.0402</c:v>
                </c:pt>
                <c:pt idx="14512">
                  <c:v>111.0475</c:v>
                </c:pt>
                <c:pt idx="14513">
                  <c:v>111.0579</c:v>
                </c:pt>
                <c:pt idx="14514">
                  <c:v>111.2132</c:v>
                </c:pt>
                <c:pt idx="14515">
                  <c:v>111.2441</c:v>
                </c:pt>
                <c:pt idx="14516">
                  <c:v>111.2761</c:v>
                </c:pt>
                <c:pt idx="14517">
                  <c:v>111.1759</c:v>
                </c:pt>
                <c:pt idx="14518">
                  <c:v>111.2133</c:v>
                </c:pt>
                <c:pt idx="14519">
                  <c:v>111.2625</c:v>
                </c:pt>
                <c:pt idx="14520">
                  <c:v>111.3086</c:v>
                </c:pt>
                <c:pt idx="14521">
                  <c:v>111.35250000000001</c:v>
                </c:pt>
                <c:pt idx="14522">
                  <c:v>111.3845</c:v>
                </c:pt>
                <c:pt idx="14523">
                  <c:v>111.3995</c:v>
                </c:pt>
                <c:pt idx="14524">
                  <c:v>111.4053</c:v>
                </c:pt>
                <c:pt idx="14525">
                  <c:v>111.4066</c:v>
                </c:pt>
                <c:pt idx="14526">
                  <c:v>111.4049</c:v>
                </c:pt>
                <c:pt idx="14527">
                  <c:v>111.39749999999999</c:v>
                </c:pt>
                <c:pt idx="14528">
                  <c:v>111.3852</c:v>
                </c:pt>
                <c:pt idx="14529">
                  <c:v>111.371</c:v>
                </c:pt>
                <c:pt idx="14530">
                  <c:v>111.3553</c:v>
                </c:pt>
                <c:pt idx="14531">
                  <c:v>111.3391</c:v>
                </c:pt>
                <c:pt idx="14532">
                  <c:v>111.31959999999999</c:v>
                </c:pt>
                <c:pt idx="14533">
                  <c:v>111.29340000000001</c:v>
                </c:pt>
                <c:pt idx="14534">
                  <c:v>111.2564</c:v>
                </c:pt>
                <c:pt idx="14535">
                  <c:v>111.3498</c:v>
                </c:pt>
                <c:pt idx="14536">
                  <c:v>111.294</c:v>
                </c:pt>
                <c:pt idx="14537">
                  <c:v>111.21980000000001</c:v>
                </c:pt>
                <c:pt idx="14538">
                  <c:v>111.1437</c:v>
                </c:pt>
                <c:pt idx="14539">
                  <c:v>111.0702</c:v>
                </c:pt>
                <c:pt idx="14540">
                  <c:v>111.0046</c:v>
                </c:pt>
                <c:pt idx="14541">
                  <c:v>110.67919999999999</c:v>
                </c:pt>
                <c:pt idx="14542">
                  <c:v>110.6348</c:v>
                </c:pt>
                <c:pt idx="14543">
                  <c:v>110.6238</c:v>
                </c:pt>
                <c:pt idx="14544">
                  <c:v>110.477</c:v>
                </c:pt>
                <c:pt idx="14545">
                  <c:v>110.4701</c:v>
                </c:pt>
                <c:pt idx="14546">
                  <c:v>110.46729999999999</c:v>
                </c:pt>
                <c:pt idx="14547">
                  <c:v>110.4627</c:v>
                </c:pt>
                <c:pt idx="14548">
                  <c:v>110.4508</c:v>
                </c:pt>
                <c:pt idx="14549">
                  <c:v>110.42270000000001</c:v>
                </c:pt>
                <c:pt idx="14550">
                  <c:v>110.2187</c:v>
                </c:pt>
                <c:pt idx="14551">
                  <c:v>110.10290000000001</c:v>
                </c:pt>
                <c:pt idx="14552">
                  <c:v>109.9323</c:v>
                </c:pt>
                <c:pt idx="14553">
                  <c:v>109.7242</c:v>
                </c:pt>
                <c:pt idx="14554">
                  <c:v>109.46810000000001</c:v>
                </c:pt>
                <c:pt idx="14555">
                  <c:v>109.1961</c:v>
                </c:pt>
                <c:pt idx="14556">
                  <c:v>109.0382</c:v>
                </c:pt>
                <c:pt idx="14557">
                  <c:v>108.7343</c:v>
                </c:pt>
                <c:pt idx="14558">
                  <c:v>108.4277</c:v>
                </c:pt>
                <c:pt idx="14559">
                  <c:v>108.2564</c:v>
                </c:pt>
                <c:pt idx="14560">
                  <c:v>107.9609</c:v>
                </c:pt>
                <c:pt idx="14561">
                  <c:v>107.6532</c:v>
                </c:pt>
                <c:pt idx="14562">
                  <c:v>107.4872</c:v>
                </c:pt>
                <c:pt idx="14563">
                  <c:v>107.19370000000001</c:v>
                </c:pt>
                <c:pt idx="14564">
                  <c:v>106.8858</c:v>
                </c:pt>
                <c:pt idx="14565">
                  <c:v>106.44889999999999</c:v>
                </c:pt>
                <c:pt idx="14566">
                  <c:v>106.27679999999999</c:v>
                </c:pt>
                <c:pt idx="14567">
                  <c:v>105.98220000000001</c:v>
                </c:pt>
                <c:pt idx="14568">
                  <c:v>105.6968</c:v>
                </c:pt>
                <c:pt idx="14569">
                  <c:v>105.41670000000001</c:v>
                </c:pt>
                <c:pt idx="14570">
                  <c:v>105.1609</c:v>
                </c:pt>
                <c:pt idx="14571">
                  <c:v>104.9427</c:v>
                </c:pt>
                <c:pt idx="14572">
                  <c:v>104.7469</c:v>
                </c:pt>
                <c:pt idx="14573">
                  <c:v>104.64570000000001</c:v>
                </c:pt>
                <c:pt idx="14574">
                  <c:v>104.60120000000001</c:v>
                </c:pt>
                <c:pt idx="14575">
                  <c:v>104.5847</c:v>
                </c:pt>
                <c:pt idx="14576">
                  <c:v>104.5869</c:v>
                </c:pt>
                <c:pt idx="14577">
                  <c:v>104.73739999999999</c:v>
                </c:pt>
                <c:pt idx="14578">
                  <c:v>104.947</c:v>
                </c:pt>
                <c:pt idx="14579">
                  <c:v>105.08759999999999</c:v>
                </c:pt>
                <c:pt idx="14580">
                  <c:v>105.41030000000001</c:v>
                </c:pt>
                <c:pt idx="14581">
                  <c:v>105.7732</c:v>
                </c:pt>
                <c:pt idx="14582">
                  <c:v>106.0258</c:v>
                </c:pt>
                <c:pt idx="14583">
                  <c:v>106.4233</c:v>
                </c:pt>
                <c:pt idx="14584">
                  <c:v>106.6948</c:v>
                </c:pt>
                <c:pt idx="14585">
                  <c:v>106.9504</c:v>
                </c:pt>
                <c:pt idx="14586">
                  <c:v>107.2071</c:v>
                </c:pt>
                <c:pt idx="14587">
                  <c:v>107.4503</c:v>
                </c:pt>
                <c:pt idx="14588">
                  <c:v>107.67789999999999</c:v>
                </c:pt>
                <c:pt idx="14589">
                  <c:v>107.7664</c:v>
                </c:pt>
                <c:pt idx="14590">
                  <c:v>107.9765</c:v>
                </c:pt>
                <c:pt idx="14591">
                  <c:v>108.2002</c:v>
                </c:pt>
                <c:pt idx="14592">
                  <c:v>108.41589999999999</c:v>
                </c:pt>
                <c:pt idx="14593">
                  <c:v>108.6327</c:v>
                </c:pt>
                <c:pt idx="14594">
                  <c:v>108.86839999999999</c:v>
                </c:pt>
                <c:pt idx="14595">
                  <c:v>109.102</c:v>
                </c:pt>
                <c:pt idx="14596">
                  <c:v>109.21469999999999</c:v>
                </c:pt>
                <c:pt idx="14597">
                  <c:v>109.46469999999999</c:v>
                </c:pt>
                <c:pt idx="14598">
                  <c:v>109.708</c:v>
                </c:pt>
                <c:pt idx="14599">
                  <c:v>109.9502</c:v>
                </c:pt>
                <c:pt idx="14600">
                  <c:v>110.1814</c:v>
                </c:pt>
                <c:pt idx="14601">
                  <c:v>110.3763</c:v>
                </c:pt>
                <c:pt idx="14602">
                  <c:v>110.548</c:v>
                </c:pt>
                <c:pt idx="14603">
                  <c:v>110.694</c:v>
                </c:pt>
                <c:pt idx="14604">
                  <c:v>110.7882</c:v>
                </c:pt>
                <c:pt idx="14605">
                  <c:v>110.8374</c:v>
                </c:pt>
                <c:pt idx="14606">
                  <c:v>110.8609</c:v>
                </c:pt>
                <c:pt idx="14607">
                  <c:v>111.0149</c:v>
                </c:pt>
                <c:pt idx="14608">
                  <c:v>111.0223</c:v>
                </c:pt>
                <c:pt idx="14609">
                  <c:v>111.0218</c:v>
                </c:pt>
                <c:pt idx="14610">
                  <c:v>110.87479999999999</c:v>
                </c:pt>
                <c:pt idx="14611">
                  <c:v>110.8554</c:v>
                </c:pt>
                <c:pt idx="14612">
                  <c:v>110.8349</c:v>
                </c:pt>
                <c:pt idx="14613">
                  <c:v>110.6725</c:v>
                </c:pt>
                <c:pt idx="14614">
                  <c:v>110.6397</c:v>
                </c:pt>
                <c:pt idx="14615">
                  <c:v>110.6163</c:v>
                </c:pt>
                <c:pt idx="14616">
                  <c:v>110.45529999999999</c:v>
                </c:pt>
                <c:pt idx="14617">
                  <c:v>110.42910000000001</c:v>
                </c:pt>
                <c:pt idx="14618">
                  <c:v>110.41160000000001</c:v>
                </c:pt>
                <c:pt idx="14619">
                  <c:v>110.2594</c:v>
                </c:pt>
                <c:pt idx="14620">
                  <c:v>110.1092</c:v>
                </c:pt>
                <c:pt idx="14621">
                  <c:v>110.0984</c:v>
                </c:pt>
                <c:pt idx="14622">
                  <c:v>110.09699999999999</c:v>
                </c:pt>
                <c:pt idx="14623">
                  <c:v>109.9579</c:v>
                </c:pt>
                <c:pt idx="14624">
                  <c:v>109.9521</c:v>
                </c:pt>
                <c:pt idx="14625">
                  <c:v>109.9515</c:v>
                </c:pt>
                <c:pt idx="14626">
                  <c:v>109.94970000000001</c:v>
                </c:pt>
                <c:pt idx="14627">
                  <c:v>109.94629999999999</c:v>
                </c:pt>
                <c:pt idx="14628">
                  <c:v>109.94110000000001</c:v>
                </c:pt>
                <c:pt idx="14629">
                  <c:v>109.9332</c:v>
                </c:pt>
                <c:pt idx="14630">
                  <c:v>109.922</c:v>
                </c:pt>
                <c:pt idx="14631">
                  <c:v>110.0436</c:v>
                </c:pt>
                <c:pt idx="14632">
                  <c:v>110.0312</c:v>
                </c:pt>
                <c:pt idx="14633">
                  <c:v>110.0086</c:v>
                </c:pt>
                <c:pt idx="14634">
                  <c:v>109.9812</c:v>
                </c:pt>
                <c:pt idx="14635">
                  <c:v>109.9492</c:v>
                </c:pt>
                <c:pt idx="14636">
                  <c:v>109.9139</c:v>
                </c:pt>
                <c:pt idx="14637">
                  <c:v>109.7289</c:v>
                </c:pt>
                <c:pt idx="14638">
                  <c:v>109.66549999999999</c:v>
                </c:pt>
                <c:pt idx="14639">
                  <c:v>109.5977</c:v>
                </c:pt>
                <c:pt idx="14640">
                  <c:v>109.3819</c:v>
                </c:pt>
                <c:pt idx="14641">
                  <c:v>109.3005</c:v>
                </c:pt>
                <c:pt idx="14642">
                  <c:v>109.22799999999999</c:v>
                </c:pt>
                <c:pt idx="14643">
                  <c:v>109.16800000000001</c:v>
                </c:pt>
                <c:pt idx="14644">
                  <c:v>109.11750000000001</c:v>
                </c:pt>
                <c:pt idx="14645">
                  <c:v>109.0809</c:v>
                </c:pt>
                <c:pt idx="14646">
                  <c:v>109.0485</c:v>
                </c:pt>
                <c:pt idx="14647">
                  <c:v>108.8845</c:v>
                </c:pt>
                <c:pt idx="14648">
                  <c:v>108.8447</c:v>
                </c:pt>
                <c:pt idx="14649">
                  <c:v>108.8013</c:v>
                </c:pt>
                <c:pt idx="14650">
                  <c:v>108.8711</c:v>
                </c:pt>
                <c:pt idx="14651">
                  <c:v>108.7662</c:v>
                </c:pt>
                <c:pt idx="14652">
                  <c:v>108.6033</c:v>
                </c:pt>
                <c:pt idx="14653">
                  <c:v>108.5249</c:v>
                </c:pt>
                <c:pt idx="14654">
                  <c:v>108.2718</c:v>
                </c:pt>
                <c:pt idx="14655">
                  <c:v>108.105</c:v>
                </c:pt>
                <c:pt idx="14656">
                  <c:v>107.7884</c:v>
                </c:pt>
                <c:pt idx="14657">
                  <c:v>107.4348</c:v>
                </c:pt>
                <c:pt idx="14658">
                  <c:v>107.0801</c:v>
                </c:pt>
                <c:pt idx="14659">
                  <c:v>106.7261</c:v>
                </c:pt>
                <c:pt idx="14660">
                  <c:v>106.3644</c:v>
                </c:pt>
                <c:pt idx="14661">
                  <c:v>105.8633</c:v>
                </c:pt>
                <c:pt idx="14662">
                  <c:v>105.5134</c:v>
                </c:pt>
                <c:pt idx="14663">
                  <c:v>105.1498</c:v>
                </c:pt>
                <c:pt idx="14664">
                  <c:v>104.80889999999999</c:v>
                </c:pt>
                <c:pt idx="14665">
                  <c:v>104.4623</c:v>
                </c:pt>
                <c:pt idx="14666">
                  <c:v>104.1472</c:v>
                </c:pt>
                <c:pt idx="14667">
                  <c:v>103.8455</c:v>
                </c:pt>
                <c:pt idx="14668">
                  <c:v>103.55110000000001</c:v>
                </c:pt>
                <c:pt idx="14669">
                  <c:v>103.2953</c:v>
                </c:pt>
                <c:pt idx="14670">
                  <c:v>103.0526</c:v>
                </c:pt>
                <c:pt idx="14671">
                  <c:v>102.8331</c:v>
                </c:pt>
                <c:pt idx="14672">
                  <c:v>102.637</c:v>
                </c:pt>
                <c:pt idx="14673">
                  <c:v>102.4712</c:v>
                </c:pt>
                <c:pt idx="14674">
                  <c:v>102.3321</c:v>
                </c:pt>
                <c:pt idx="14675">
                  <c:v>102.209</c:v>
                </c:pt>
                <c:pt idx="14676">
                  <c:v>102.23520000000001</c:v>
                </c:pt>
                <c:pt idx="14677">
                  <c:v>102.1611</c:v>
                </c:pt>
                <c:pt idx="14678">
                  <c:v>102.1016</c:v>
                </c:pt>
                <c:pt idx="14679">
                  <c:v>102.187</c:v>
                </c:pt>
                <c:pt idx="14680">
                  <c:v>102.1614</c:v>
                </c:pt>
                <c:pt idx="14681">
                  <c:v>102.1395</c:v>
                </c:pt>
                <c:pt idx="14682">
                  <c:v>102.12390000000001</c:v>
                </c:pt>
                <c:pt idx="14683">
                  <c:v>102.11279999999999</c:v>
                </c:pt>
                <c:pt idx="14684">
                  <c:v>102.1046</c:v>
                </c:pt>
                <c:pt idx="14685">
                  <c:v>101.96680000000001</c:v>
                </c:pt>
                <c:pt idx="14686">
                  <c:v>101.9528</c:v>
                </c:pt>
                <c:pt idx="14687">
                  <c:v>101.9402</c:v>
                </c:pt>
                <c:pt idx="14688">
                  <c:v>101.792</c:v>
                </c:pt>
                <c:pt idx="14689">
                  <c:v>101.7647</c:v>
                </c:pt>
                <c:pt idx="14690">
                  <c:v>101.73560000000001</c:v>
                </c:pt>
                <c:pt idx="14691">
                  <c:v>101.7007</c:v>
                </c:pt>
                <c:pt idx="14692">
                  <c:v>101.53319999999999</c:v>
                </c:pt>
                <c:pt idx="14693">
                  <c:v>101.4794</c:v>
                </c:pt>
                <c:pt idx="14694">
                  <c:v>101.4268</c:v>
                </c:pt>
                <c:pt idx="14695">
                  <c:v>101.3706</c:v>
                </c:pt>
                <c:pt idx="14696">
                  <c:v>101.3129</c:v>
                </c:pt>
                <c:pt idx="14697">
                  <c:v>101.25230000000001</c:v>
                </c:pt>
                <c:pt idx="14698">
                  <c:v>101.1896</c:v>
                </c:pt>
                <c:pt idx="14699">
                  <c:v>101.1283</c:v>
                </c:pt>
                <c:pt idx="14700">
                  <c:v>101.19459999999999</c:v>
                </c:pt>
                <c:pt idx="14701">
                  <c:v>101.2714</c:v>
                </c:pt>
                <c:pt idx="14702">
                  <c:v>101.223</c:v>
                </c:pt>
                <c:pt idx="14703">
                  <c:v>101.2998</c:v>
                </c:pt>
                <c:pt idx="14704">
                  <c:v>101.2598</c:v>
                </c:pt>
                <c:pt idx="14705">
                  <c:v>101.21510000000001</c:v>
                </c:pt>
                <c:pt idx="14706">
                  <c:v>101.3008</c:v>
                </c:pt>
                <c:pt idx="14707">
                  <c:v>101.2641</c:v>
                </c:pt>
                <c:pt idx="14708">
                  <c:v>101.223</c:v>
                </c:pt>
                <c:pt idx="14709">
                  <c:v>101.0475</c:v>
                </c:pt>
                <c:pt idx="14710">
                  <c:v>100.9966</c:v>
                </c:pt>
                <c:pt idx="14711">
                  <c:v>100.944</c:v>
                </c:pt>
                <c:pt idx="14712">
                  <c:v>100.88339999999999</c:v>
                </c:pt>
                <c:pt idx="14713">
                  <c:v>100.8189</c:v>
                </c:pt>
                <c:pt idx="14714">
                  <c:v>100.7453</c:v>
                </c:pt>
                <c:pt idx="14715">
                  <c:v>100.6658</c:v>
                </c:pt>
                <c:pt idx="14716">
                  <c:v>100.5826</c:v>
                </c:pt>
                <c:pt idx="14717">
                  <c:v>100.4944</c:v>
                </c:pt>
                <c:pt idx="14718">
                  <c:v>100.40260000000001</c:v>
                </c:pt>
                <c:pt idx="14719">
                  <c:v>100.30249999999999</c:v>
                </c:pt>
                <c:pt idx="14720">
                  <c:v>100.1994</c:v>
                </c:pt>
                <c:pt idx="14721">
                  <c:v>100.21939999999999</c:v>
                </c:pt>
                <c:pt idx="14722">
                  <c:v>100.1121</c:v>
                </c:pt>
                <c:pt idx="14723">
                  <c:v>99.995099999999994</c:v>
                </c:pt>
                <c:pt idx="14724">
                  <c:v>100</c:v>
                </c:pt>
                <c:pt idx="14725">
                  <c:v>100.0098</c:v>
                </c:pt>
                <c:pt idx="14726">
                  <c:v>99.896000000000001</c:v>
                </c:pt>
                <c:pt idx="14727">
                  <c:v>99.897400000000005</c:v>
                </c:pt>
                <c:pt idx="14728">
                  <c:v>99.782200000000003</c:v>
                </c:pt>
                <c:pt idx="14729">
                  <c:v>99.666399999999996</c:v>
                </c:pt>
                <c:pt idx="14730">
                  <c:v>99.559600000000003</c:v>
                </c:pt>
                <c:pt idx="14731">
                  <c:v>99.453999999999994</c:v>
                </c:pt>
                <c:pt idx="14732">
                  <c:v>99.354699999999994</c:v>
                </c:pt>
                <c:pt idx="14733">
                  <c:v>99.264300000000006</c:v>
                </c:pt>
                <c:pt idx="14734">
                  <c:v>99.054000000000002</c:v>
                </c:pt>
                <c:pt idx="14735">
                  <c:v>98.980500000000006</c:v>
                </c:pt>
                <c:pt idx="14736">
                  <c:v>98.915700000000001</c:v>
                </c:pt>
                <c:pt idx="14737">
                  <c:v>98.868399999999994</c:v>
                </c:pt>
                <c:pt idx="14738">
                  <c:v>98.833299999999994</c:v>
                </c:pt>
                <c:pt idx="14739">
                  <c:v>98.685000000000002</c:v>
                </c:pt>
                <c:pt idx="14740">
                  <c:v>98.656899999999993</c:v>
                </c:pt>
                <c:pt idx="14741">
                  <c:v>98.641099999999994</c:v>
                </c:pt>
                <c:pt idx="14742">
                  <c:v>98.506</c:v>
                </c:pt>
                <c:pt idx="14743">
                  <c:v>98.492599999999996</c:v>
                </c:pt>
                <c:pt idx="14744">
                  <c:v>98.488299999999995</c:v>
                </c:pt>
                <c:pt idx="14745">
                  <c:v>98.486000000000004</c:v>
                </c:pt>
                <c:pt idx="14746">
                  <c:v>98.484899999999996</c:v>
                </c:pt>
                <c:pt idx="14747">
                  <c:v>98.4846</c:v>
                </c:pt>
                <c:pt idx="14748">
                  <c:v>98.484899999999996</c:v>
                </c:pt>
                <c:pt idx="14749">
                  <c:v>98.486199999999997</c:v>
                </c:pt>
                <c:pt idx="14750">
                  <c:v>98.489699999999999</c:v>
                </c:pt>
                <c:pt idx="14751">
                  <c:v>98.622299999999996</c:v>
                </c:pt>
                <c:pt idx="14752">
                  <c:v>98.632999999999996</c:v>
                </c:pt>
                <c:pt idx="14753">
                  <c:v>98.641199999999998</c:v>
                </c:pt>
                <c:pt idx="14754">
                  <c:v>98.650099999999995</c:v>
                </c:pt>
                <c:pt idx="14755">
                  <c:v>98.655199999999994</c:v>
                </c:pt>
                <c:pt idx="14756">
                  <c:v>98.657700000000006</c:v>
                </c:pt>
                <c:pt idx="14757">
                  <c:v>98.535799999999995</c:v>
                </c:pt>
                <c:pt idx="14758">
                  <c:v>98.528000000000006</c:v>
                </c:pt>
                <c:pt idx="14759">
                  <c:v>98.525000000000006</c:v>
                </c:pt>
                <c:pt idx="14760">
                  <c:v>98.394999999999996</c:v>
                </c:pt>
                <c:pt idx="14761">
                  <c:v>98.374700000000004</c:v>
                </c:pt>
                <c:pt idx="14762">
                  <c:v>98.357399999999998</c:v>
                </c:pt>
                <c:pt idx="14763">
                  <c:v>98.215199999999996</c:v>
                </c:pt>
                <c:pt idx="14764">
                  <c:v>98.188900000000004</c:v>
                </c:pt>
                <c:pt idx="14765">
                  <c:v>98.169700000000006</c:v>
                </c:pt>
                <c:pt idx="14766">
                  <c:v>98.036299999999997</c:v>
                </c:pt>
                <c:pt idx="14767">
                  <c:v>98.024699999999996</c:v>
                </c:pt>
                <c:pt idx="14768">
                  <c:v>98.022499999999994</c:v>
                </c:pt>
                <c:pt idx="14769">
                  <c:v>98.022800000000004</c:v>
                </c:pt>
                <c:pt idx="14770">
                  <c:v>98.025700000000001</c:v>
                </c:pt>
                <c:pt idx="14771">
                  <c:v>98.036199999999994</c:v>
                </c:pt>
                <c:pt idx="14772">
                  <c:v>98.178600000000003</c:v>
                </c:pt>
                <c:pt idx="14773">
                  <c:v>98.210700000000003</c:v>
                </c:pt>
                <c:pt idx="14774">
                  <c:v>98.242800000000003</c:v>
                </c:pt>
                <c:pt idx="14775">
                  <c:v>98.398399999999995</c:v>
                </c:pt>
                <c:pt idx="14776">
                  <c:v>98.567400000000006</c:v>
                </c:pt>
                <c:pt idx="14777">
                  <c:v>98.602500000000006</c:v>
                </c:pt>
                <c:pt idx="14778">
                  <c:v>98.620900000000006</c:v>
                </c:pt>
                <c:pt idx="14779">
                  <c:v>98.503799999999998</c:v>
                </c:pt>
                <c:pt idx="14780">
                  <c:v>98.504999999999995</c:v>
                </c:pt>
                <c:pt idx="14781">
                  <c:v>98.505899999999997</c:v>
                </c:pt>
                <c:pt idx="14782">
                  <c:v>98.502200000000002</c:v>
                </c:pt>
                <c:pt idx="14783">
                  <c:v>98.488299999999995</c:v>
                </c:pt>
                <c:pt idx="14784">
                  <c:v>98.4636</c:v>
                </c:pt>
                <c:pt idx="14785">
                  <c:v>98.431799999999996</c:v>
                </c:pt>
                <c:pt idx="14786">
                  <c:v>98.398300000000006</c:v>
                </c:pt>
                <c:pt idx="14787">
                  <c:v>98.364099999999993</c:v>
                </c:pt>
                <c:pt idx="14788">
                  <c:v>98.461600000000004</c:v>
                </c:pt>
                <c:pt idx="14789">
                  <c:v>98.457599999999999</c:v>
                </c:pt>
                <c:pt idx="14790">
                  <c:v>98.328199999999995</c:v>
                </c:pt>
                <c:pt idx="14791">
                  <c:v>98.326300000000003</c:v>
                </c:pt>
                <c:pt idx="14792">
                  <c:v>98.330699999999993</c:v>
                </c:pt>
                <c:pt idx="14793">
                  <c:v>98.466499999999996</c:v>
                </c:pt>
                <c:pt idx="14794">
                  <c:v>98.491799999999998</c:v>
                </c:pt>
                <c:pt idx="14795">
                  <c:v>98.520399999999995</c:v>
                </c:pt>
                <c:pt idx="14796">
                  <c:v>98.552400000000006</c:v>
                </c:pt>
                <c:pt idx="14797">
                  <c:v>98.583500000000001</c:v>
                </c:pt>
                <c:pt idx="14798">
                  <c:v>98.613399999999999</c:v>
                </c:pt>
                <c:pt idx="14799">
                  <c:v>98.882900000000006</c:v>
                </c:pt>
                <c:pt idx="14800">
                  <c:v>98.917000000000002</c:v>
                </c:pt>
                <c:pt idx="14801">
                  <c:v>98.9268</c:v>
                </c:pt>
                <c:pt idx="14802">
                  <c:v>98.931700000000006</c:v>
                </c:pt>
                <c:pt idx="14803">
                  <c:v>98.934399999999997</c:v>
                </c:pt>
                <c:pt idx="14804">
                  <c:v>98.935599999999994</c:v>
                </c:pt>
                <c:pt idx="14805">
                  <c:v>98.813999999999993</c:v>
                </c:pt>
                <c:pt idx="14806">
                  <c:v>98.804900000000004</c:v>
                </c:pt>
                <c:pt idx="14807">
                  <c:v>98.804000000000002</c:v>
                </c:pt>
                <c:pt idx="14808">
                  <c:v>98.680599999999998</c:v>
                </c:pt>
                <c:pt idx="14809">
                  <c:v>98.673000000000002</c:v>
                </c:pt>
                <c:pt idx="14810">
                  <c:v>98.673199999999994</c:v>
                </c:pt>
                <c:pt idx="14811">
                  <c:v>98.673699999999997</c:v>
                </c:pt>
                <c:pt idx="14812">
                  <c:v>98.5501</c:v>
                </c:pt>
                <c:pt idx="14813">
                  <c:v>98.550299999999993</c:v>
                </c:pt>
                <c:pt idx="14814">
                  <c:v>98.557299999999998</c:v>
                </c:pt>
                <c:pt idx="14815">
                  <c:v>98.5685</c:v>
                </c:pt>
                <c:pt idx="14816">
                  <c:v>98.583200000000005</c:v>
                </c:pt>
                <c:pt idx="14817">
                  <c:v>98.481399999999994</c:v>
                </c:pt>
                <c:pt idx="14818">
                  <c:v>98.493899999999996</c:v>
                </c:pt>
                <c:pt idx="14819">
                  <c:v>98.515799999999999</c:v>
                </c:pt>
                <c:pt idx="14820">
                  <c:v>98.540099999999995</c:v>
                </c:pt>
                <c:pt idx="14821">
                  <c:v>98.684399999999997</c:v>
                </c:pt>
                <c:pt idx="14822">
                  <c:v>98.713499999999996</c:v>
                </c:pt>
                <c:pt idx="14823">
                  <c:v>98.727400000000003</c:v>
                </c:pt>
                <c:pt idx="14824">
                  <c:v>98.735200000000006</c:v>
                </c:pt>
                <c:pt idx="14825">
                  <c:v>98.739900000000006</c:v>
                </c:pt>
                <c:pt idx="14826">
                  <c:v>98.742099999999994</c:v>
                </c:pt>
                <c:pt idx="14827">
                  <c:v>98.865499999999997</c:v>
                </c:pt>
                <c:pt idx="14828">
                  <c:v>98.871499999999997</c:v>
                </c:pt>
                <c:pt idx="14829">
                  <c:v>98.740399999999994</c:v>
                </c:pt>
                <c:pt idx="14830">
                  <c:v>98.727699999999999</c:v>
                </c:pt>
                <c:pt idx="14831">
                  <c:v>98.715199999999996</c:v>
                </c:pt>
                <c:pt idx="14832">
                  <c:v>98.700299999999999</c:v>
                </c:pt>
                <c:pt idx="14833">
                  <c:v>98.685100000000006</c:v>
                </c:pt>
                <c:pt idx="14834">
                  <c:v>98.669300000000007</c:v>
                </c:pt>
                <c:pt idx="14835">
                  <c:v>98.654799999999994</c:v>
                </c:pt>
                <c:pt idx="14836">
                  <c:v>98.641099999999994</c:v>
                </c:pt>
                <c:pt idx="14837">
                  <c:v>98.630200000000002</c:v>
                </c:pt>
                <c:pt idx="14838">
                  <c:v>98.503200000000007</c:v>
                </c:pt>
                <c:pt idx="14839">
                  <c:v>98.366600000000005</c:v>
                </c:pt>
                <c:pt idx="14840">
                  <c:v>98.36</c:v>
                </c:pt>
                <c:pt idx="14841">
                  <c:v>98.234200000000001</c:v>
                </c:pt>
                <c:pt idx="14842">
                  <c:v>98.110100000000003</c:v>
                </c:pt>
                <c:pt idx="14843">
                  <c:v>98.103499999999997</c:v>
                </c:pt>
                <c:pt idx="14844">
                  <c:v>98.227699999999999</c:v>
                </c:pt>
                <c:pt idx="14845">
                  <c:v>98.242999999999995</c:v>
                </c:pt>
                <c:pt idx="14846">
                  <c:v>98.253600000000006</c:v>
                </c:pt>
                <c:pt idx="14847">
                  <c:v>98.266999999999996</c:v>
                </c:pt>
                <c:pt idx="14848">
                  <c:v>98.281700000000001</c:v>
                </c:pt>
                <c:pt idx="14849">
                  <c:v>98.297899999999998</c:v>
                </c:pt>
                <c:pt idx="14850">
                  <c:v>98.313599999999994</c:v>
                </c:pt>
                <c:pt idx="14851">
                  <c:v>98.328500000000005</c:v>
                </c:pt>
                <c:pt idx="14852">
                  <c:v>98.342200000000005</c:v>
                </c:pt>
                <c:pt idx="14853">
                  <c:v>98.225200000000001</c:v>
                </c:pt>
                <c:pt idx="14854">
                  <c:v>98.225499999999997</c:v>
                </c:pt>
                <c:pt idx="14855">
                  <c:v>98.227800000000002</c:v>
                </c:pt>
                <c:pt idx="14856">
                  <c:v>98.228800000000007</c:v>
                </c:pt>
                <c:pt idx="14857">
                  <c:v>98.106399999999994</c:v>
                </c:pt>
                <c:pt idx="14858">
                  <c:v>98.099100000000007</c:v>
                </c:pt>
                <c:pt idx="14859">
                  <c:v>98.095200000000006</c:v>
                </c:pt>
                <c:pt idx="14860">
                  <c:v>98.088499999999996</c:v>
                </c:pt>
                <c:pt idx="14861">
                  <c:v>98.078299999999999</c:v>
                </c:pt>
                <c:pt idx="14862">
                  <c:v>97.942400000000006</c:v>
                </c:pt>
                <c:pt idx="14863">
                  <c:v>97.9238</c:v>
                </c:pt>
                <c:pt idx="14864">
                  <c:v>97.908900000000003</c:v>
                </c:pt>
                <c:pt idx="14865">
                  <c:v>97.894400000000005</c:v>
                </c:pt>
                <c:pt idx="14866">
                  <c:v>98.002099999999999</c:v>
                </c:pt>
                <c:pt idx="14867">
                  <c:v>97.995000000000005</c:v>
                </c:pt>
                <c:pt idx="14868">
                  <c:v>97.987099999999998</c:v>
                </c:pt>
                <c:pt idx="14869">
                  <c:v>98.106999999999999</c:v>
                </c:pt>
                <c:pt idx="14870">
                  <c:v>98.108599999999996</c:v>
                </c:pt>
                <c:pt idx="14871">
                  <c:v>98.230500000000006</c:v>
                </c:pt>
                <c:pt idx="14872">
                  <c:v>98.2363</c:v>
                </c:pt>
                <c:pt idx="14873">
                  <c:v>98.237300000000005</c:v>
                </c:pt>
                <c:pt idx="14874">
                  <c:v>98.241</c:v>
                </c:pt>
                <c:pt idx="14875">
                  <c:v>98.250100000000003</c:v>
                </c:pt>
                <c:pt idx="14876">
                  <c:v>98.266599999999997</c:v>
                </c:pt>
                <c:pt idx="14877">
                  <c:v>98.169300000000007</c:v>
                </c:pt>
                <c:pt idx="14878">
                  <c:v>98.196899999999999</c:v>
                </c:pt>
                <c:pt idx="14879">
                  <c:v>98.238399999999999</c:v>
                </c:pt>
                <c:pt idx="14880">
                  <c:v>98.165599999999998</c:v>
                </c:pt>
                <c:pt idx="14881">
                  <c:v>98.2119</c:v>
                </c:pt>
                <c:pt idx="14882">
                  <c:v>98.267799999999994</c:v>
                </c:pt>
                <c:pt idx="14883">
                  <c:v>98.322000000000003</c:v>
                </c:pt>
                <c:pt idx="14884">
                  <c:v>98.375100000000003</c:v>
                </c:pt>
                <c:pt idx="14885">
                  <c:v>98.428399999999996</c:v>
                </c:pt>
                <c:pt idx="14886">
                  <c:v>98.353899999999996</c:v>
                </c:pt>
                <c:pt idx="14887">
                  <c:v>98.3904</c:v>
                </c:pt>
                <c:pt idx="14888">
                  <c:v>98.429000000000002</c:v>
                </c:pt>
                <c:pt idx="14889">
                  <c:v>98.340299999999999</c:v>
                </c:pt>
                <c:pt idx="14890">
                  <c:v>98.4846</c:v>
                </c:pt>
                <c:pt idx="14891">
                  <c:v>98.516199999999998</c:v>
                </c:pt>
                <c:pt idx="14892">
                  <c:v>98.537800000000004</c:v>
                </c:pt>
                <c:pt idx="14893">
                  <c:v>98.678899999999999</c:v>
                </c:pt>
                <c:pt idx="14894">
                  <c:v>98.704999999999998</c:v>
                </c:pt>
                <c:pt idx="14895">
                  <c:v>98.847999999999999</c:v>
                </c:pt>
                <c:pt idx="14896">
                  <c:v>98.876300000000001</c:v>
                </c:pt>
                <c:pt idx="14897">
                  <c:v>98.900599999999997</c:v>
                </c:pt>
                <c:pt idx="14898">
                  <c:v>98.929000000000002</c:v>
                </c:pt>
                <c:pt idx="14899">
                  <c:v>98.961200000000005</c:v>
                </c:pt>
                <c:pt idx="14900">
                  <c:v>98.998400000000004</c:v>
                </c:pt>
                <c:pt idx="14901">
                  <c:v>99.039000000000001</c:v>
                </c:pt>
                <c:pt idx="14902">
                  <c:v>98.960499999999996</c:v>
                </c:pt>
                <c:pt idx="14903">
                  <c:v>98.997299999999996</c:v>
                </c:pt>
                <c:pt idx="14904">
                  <c:v>99.038799999999995</c:v>
                </c:pt>
                <c:pt idx="14905">
                  <c:v>99.079499999999996</c:v>
                </c:pt>
                <c:pt idx="14906">
                  <c:v>99.106200000000001</c:v>
                </c:pt>
                <c:pt idx="14907">
                  <c:v>99.242699999999999</c:v>
                </c:pt>
                <c:pt idx="14908">
                  <c:v>99.131200000000007</c:v>
                </c:pt>
                <c:pt idx="14909">
                  <c:v>99.127899999999997</c:v>
                </c:pt>
                <c:pt idx="14910">
                  <c:v>99.126300000000001</c:v>
                </c:pt>
                <c:pt idx="14911">
                  <c:v>99.117500000000007</c:v>
                </c:pt>
                <c:pt idx="14912">
                  <c:v>99.095799999999997</c:v>
                </c:pt>
                <c:pt idx="14913">
                  <c:v>99.183499999999995</c:v>
                </c:pt>
                <c:pt idx="14914">
                  <c:v>99.147000000000006</c:v>
                </c:pt>
                <c:pt idx="14915">
                  <c:v>99.101100000000002</c:v>
                </c:pt>
                <c:pt idx="14916">
                  <c:v>99.179299999999998</c:v>
                </c:pt>
                <c:pt idx="14917">
                  <c:v>99.265100000000004</c:v>
                </c:pt>
                <c:pt idx="14918">
                  <c:v>99.237200000000001</c:v>
                </c:pt>
                <c:pt idx="14919">
                  <c:v>99.346000000000004</c:v>
                </c:pt>
                <c:pt idx="14920">
                  <c:v>99.341899999999995</c:v>
                </c:pt>
                <c:pt idx="14921">
                  <c:v>99.337699999999998</c:v>
                </c:pt>
                <c:pt idx="14922">
                  <c:v>99.459400000000002</c:v>
                </c:pt>
                <c:pt idx="14923">
                  <c:v>99.346699999999998</c:v>
                </c:pt>
                <c:pt idx="14924">
                  <c:v>99.345600000000005</c:v>
                </c:pt>
                <c:pt idx="14925">
                  <c:v>99.232699999999994</c:v>
                </c:pt>
                <c:pt idx="14926">
                  <c:v>99.237700000000004</c:v>
                </c:pt>
                <c:pt idx="14927">
                  <c:v>99.245199999999997</c:v>
                </c:pt>
                <c:pt idx="14928">
                  <c:v>99.247799999999998</c:v>
                </c:pt>
                <c:pt idx="14929">
                  <c:v>99.246799999999993</c:v>
                </c:pt>
                <c:pt idx="14930">
                  <c:v>99.243700000000004</c:v>
                </c:pt>
                <c:pt idx="14931">
                  <c:v>99.357399999999998</c:v>
                </c:pt>
                <c:pt idx="14932">
                  <c:v>99.343800000000002</c:v>
                </c:pt>
                <c:pt idx="14933">
                  <c:v>99.308099999999996</c:v>
                </c:pt>
                <c:pt idx="14934">
                  <c:v>99.256200000000007</c:v>
                </c:pt>
                <c:pt idx="14935">
                  <c:v>99.063100000000006</c:v>
                </c:pt>
                <c:pt idx="14936">
                  <c:v>98.975999999999999</c:v>
                </c:pt>
                <c:pt idx="14937">
                  <c:v>99.013599999999997</c:v>
                </c:pt>
                <c:pt idx="14938">
                  <c:v>98.929699999999997</c:v>
                </c:pt>
                <c:pt idx="14939">
                  <c:v>98.843100000000007</c:v>
                </c:pt>
                <c:pt idx="14940">
                  <c:v>98.882199999999997</c:v>
                </c:pt>
                <c:pt idx="14941">
                  <c:v>98.930999999999997</c:v>
                </c:pt>
                <c:pt idx="14942">
                  <c:v>98.865899999999996</c:v>
                </c:pt>
                <c:pt idx="14943">
                  <c:v>98.922700000000006</c:v>
                </c:pt>
                <c:pt idx="14944">
                  <c:v>98.866299999999995</c:v>
                </c:pt>
                <c:pt idx="14945">
                  <c:v>98.810900000000004</c:v>
                </c:pt>
                <c:pt idx="14946">
                  <c:v>98.757000000000005</c:v>
                </c:pt>
                <c:pt idx="14947">
                  <c:v>98.584500000000006</c:v>
                </c:pt>
                <c:pt idx="14948">
                  <c:v>98.527900000000002</c:v>
                </c:pt>
                <c:pt idx="14949">
                  <c:v>98.479399999999998</c:v>
                </c:pt>
                <c:pt idx="14950">
                  <c:v>98.429900000000004</c:v>
                </c:pt>
                <c:pt idx="14951">
                  <c:v>98.379300000000001</c:v>
                </c:pt>
                <c:pt idx="14952">
                  <c:v>98.203599999999994</c:v>
                </c:pt>
                <c:pt idx="14953">
                  <c:v>98.153499999999994</c:v>
                </c:pt>
                <c:pt idx="14954">
                  <c:v>98.105800000000002</c:v>
                </c:pt>
                <c:pt idx="14955">
                  <c:v>97.933700000000002</c:v>
                </c:pt>
                <c:pt idx="14956">
                  <c:v>97.885400000000004</c:v>
                </c:pt>
                <c:pt idx="14957">
                  <c:v>97.844999999999999</c:v>
                </c:pt>
                <c:pt idx="14958">
                  <c:v>97.68</c:v>
                </c:pt>
                <c:pt idx="14959">
                  <c:v>97.641800000000003</c:v>
                </c:pt>
                <c:pt idx="14960">
                  <c:v>97.608000000000004</c:v>
                </c:pt>
                <c:pt idx="14961">
                  <c:v>97.585300000000004</c:v>
                </c:pt>
                <c:pt idx="14962">
                  <c:v>97.571600000000004</c:v>
                </c:pt>
                <c:pt idx="14963">
                  <c:v>97.564300000000003</c:v>
                </c:pt>
                <c:pt idx="14964">
                  <c:v>97.681399999999996</c:v>
                </c:pt>
                <c:pt idx="14965">
                  <c:v>97.687600000000003</c:v>
                </c:pt>
                <c:pt idx="14966">
                  <c:v>97.687799999999996</c:v>
                </c:pt>
                <c:pt idx="14967">
                  <c:v>97.689599999999999</c:v>
                </c:pt>
                <c:pt idx="14968">
                  <c:v>97.8202</c:v>
                </c:pt>
                <c:pt idx="14969">
                  <c:v>97.831100000000006</c:v>
                </c:pt>
                <c:pt idx="14970">
                  <c:v>97.716200000000001</c:v>
                </c:pt>
                <c:pt idx="14971">
                  <c:v>97.722999999999999</c:v>
                </c:pt>
                <c:pt idx="14972">
                  <c:v>97.733599999999996</c:v>
                </c:pt>
                <c:pt idx="14973">
                  <c:v>97.622</c:v>
                </c:pt>
                <c:pt idx="14974">
                  <c:v>97.623500000000007</c:v>
                </c:pt>
                <c:pt idx="14975">
                  <c:v>97.630799999999994</c:v>
                </c:pt>
                <c:pt idx="14976">
                  <c:v>97.637</c:v>
                </c:pt>
                <c:pt idx="14977">
                  <c:v>97.642200000000003</c:v>
                </c:pt>
                <c:pt idx="14978">
                  <c:v>97.646799999999999</c:v>
                </c:pt>
                <c:pt idx="14979">
                  <c:v>97.53</c:v>
                </c:pt>
                <c:pt idx="14980">
                  <c:v>97.527199999999993</c:v>
                </c:pt>
                <c:pt idx="14981">
                  <c:v>97.531899999999993</c:v>
                </c:pt>
                <c:pt idx="14982">
                  <c:v>97.537899999999993</c:v>
                </c:pt>
                <c:pt idx="14983">
                  <c:v>97.423400000000001</c:v>
                </c:pt>
                <c:pt idx="14984">
                  <c:v>97.427700000000002</c:v>
                </c:pt>
                <c:pt idx="14985">
                  <c:v>97.441299999999998</c:v>
                </c:pt>
                <c:pt idx="14986">
                  <c:v>97.578100000000006</c:v>
                </c:pt>
                <c:pt idx="14987">
                  <c:v>97.608000000000004</c:v>
                </c:pt>
                <c:pt idx="14988">
                  <c:v>97.754900000000006</c:v>
                </c:pt>
                <c:pt idx="14989">
                  <c:v>97.918700000000001</c:v>
                </c:pt>
                <c:pt idx="14990">
                  <c:v>97.960599999999999</c:v>
                </c:pt>
                <c:pt idx="14991">
                  <c:v>98.123099999999994</c:v>
                </c:pt>
                <c:pt idx="14992">
                  <c:v>98.174199999999999</c:v>
                </c:pt>
                <c:pt idx="14993">
                  <c:v>98.218000000000004</c:v>
                </c:pt>
                <c:pt idx="14994">
                  <c:v>98.263300000000001</c:v>
                </c:pt>
                <c:pt idx="14995">
                  <c:v>98.306700000000006</c:v>
                </c:pt>
                <c:pt idx="14996">
                  <c:v>98.345399999999998</c:v>
                </c:pt>
                <c:pt idx="14997">
                  <c:v>98.257300000000001</c:v>
                </c:pt>
                <c:pt idx="14998">
                  <c:v>98.283299999999997</c:v>
                </c:pt>
                <c:pt idx="14999">
                  <c:v>98.302300000000002</c:v>
                </c:pt>
                <c:pt idx="15000">
                  <c:v>98.314899999999994</c:v>
                </c:pt>
                <c:pt idx="15001">
                  <c:v>98.321799999999996</c:v>
                </c:pt>
                <c:pt idx="15002">
                  <c:v>98.325599999999994</c:v>
                </c:pt>
                <c:pt idx="15003">
                  <c:v>98.327399999999997</c:v>
                </c:pt>
                <c:pt idx="15004">
                  <c:v>98.328000000000003</c:v>
                </c:pt>
                <c:pt idx="15005">
                  <c:v>98.327799999999996</c:v>
                </c:pt>
                <c:pt idx="15006">
                  <c:v>98.326499999999996</c:v>
                </c:pt>
                <c:pt idx="15007">
                  <c:v>98.323999999999998</c:v>
                </c:pt>
                <c:pt idx="15008">
                  <c:v>98.321100000000001</c:v>
                </c:pt>
                <c:pt idx="15009">
                  <c:v>98.195400000000006</c:v>
                </c:pt>
                <c:pt idx="15010">
                  <c:v>98.31</c:v>
                </c:pt>
                <c:pt idx="15011">
                  <c:v>98.315100000000001</c:v>
                </c:pt>
                <c:pt idx="15012">
                  <c:v>98.440299999999993</c:v>
                </c:pt>
                <c:pt idx="15013">
                  <c:v>98.569199999999995</c:v>
                </c:pt>
                <c:pt idx="15014">
                  <c:v>98.5762</c:v>
                </c:pt>
                <c:pt idx="15015">
                  <c:v>98.580799999999996</c:v>
                </c:pt>
                <c:pt idx="15016">
                  <c:v>98.7149</c:v>
                </c:pt>
                <c:pt idx="15017">
                  <c:v>98.734499999999997</c:v>
                </c:pt>
                <c:pt idx="15018">
                  <c:v>98.754000000000005</c:v>
                </c:pt>
                <c:pt idx="15019">
                  <c:v>98.778199999999998</c:v>
                </c:pt>
                <c:pt idx="15020">
                  <c:v>98.805999999999997</c:v>
                </c:pt>
                <c:pt idx="15021">
                  <c:v>98.710700000000003</c:v>
                </c:pt>
                <c:pt idx="15022">
                  <c:v>98.731499999999997</c:v>
                </c:pt>
                <c:pt idx="15023">
                  <c:v>98.759299999999996</c:v>
                </c:pt>
                <c:pt idx="15024">
                  <c:v>98.659400000000005</c:v>
                </c:pt>
                <c:pt idx="15025">
                  <c:v>98.664599999999993</c:v>
                </c:pt>
                <c:pt idx="15026">
                  <c:v>98.671300000000002</c:v>
                </c:pt>
                <c:pt idx="15027">
                  <c:v>98.674599999999998</c:v>
                </c:pt>
                <c:pt idx="15028">
                  <c:v>98.675399999999996</c:v>
                </c:pt>
                <c:pt idx="15029">
                  <c:v>98.674599999999998</c:v>
                </c:pt>
                <c:pt idx="15030">
                  <c:v>98.670599999999993</c:v>
                </c:pt>
                <c:pt idx="15031">
                  <c:v>98.539699999999996</c:v>
                </c:pt>
                <c:pt idx="15032">
                  <c:v>98.517799999999994</c:v>
                </c:pt>
                <c:pt idx="15033">
                  <c:v>98.498699999999999</c:v>
                </c:pt>
                <c:pt idx="15034">
                  <c:v>98.599699999999999</c:v>
                </c:pt>
                <c:pt idx="15035">
                  <c:v>98.583799999999997</c:v>
                </c:pt>
                <c:pt idx="15036">
                  <c:v>98.682599999999994</c:v>
                </c:pt>
                <c:pt idx="15037">
                  <c:v>98.666799999999995</c:v>
                </c:pt>
                <c:pt idx="15038">
                  <c:v>98.645399999999995</c:v>
                </c:pt>
                <c:pt idx="15039">
                  <c:v>98.749499999999998</c:v>
                </c:pt>
                <c:pt idx="15040">
                  <c:v>98.736900000000006</c:v>
                </c:pt>
                <c:pt idx="15041">
                  <c:v>98.720699999999994</c:v>
                </c:pt>
                <c:pt idx="15042">
                  <c:v>98.706599999999995</c:v>
                </c:pt>
                <c:pt idx="15043">
                  <c:v>98.568100000000001</c:v>
                </c:pt>
                <c:pt idx="15044">
                  <c:v>98.552899999999994</c:v>
                </c:pt>
                <c:pt idx="15045">
                  <c:v>98.418400000000005</c:v>
                </c:pt>
                <c:pt idx="15046">
                  <c:v>98.403300000000002</c:v>
                </c:pt>
                <c:pt idx="15047">
                  <c:v>98.392899999999997</c:v>
                </c:pt>
                <c:pt idx="15048">
                  <c:v>98.259799999999998</c:v>
                </c:pt>
                <c:pt idx="15049">
                  <c:v>98.236900000000006</c:v>
                </c:pt>
                <c:pt idx="15050">
                  <c:v>98.219800000000006</c:v>
                </c:pt>
                <c:pt idx="15051">
                  <c:v>98.077500000000001</c:v>
                </c:pt>
                <c:pt idx="15052">
                  <c:v>98.046800000000005</c:v>
                </c:pt>
                <c:pt idx="15053">
                  <c:v>98.018500000000003</c:v>
                </c:pt>
                <c:pt idx="15054">
                  <c:v>97.989199999999997</c:v>
                </c:pt>
                <c:pt idx="15055">
                  <c:v>97.956100000000006</c:v>
                </c:pt>
                <c:pt idx="15056">
                  <c:v>97.921999999999997</c:v>
                </c:pt>
                <c:pt idx="15057">
                  <c:v>97.889499999999998</c:v>
                </c:pt>
                <c:pt idx="15058">
                  <c:v>97.857900000000001</c:v>
                </c:pt>
                <c:pt idx="15059">
                  <c:v>97.828400000000002</c:v>
                </c:pt>
                <c:pt idx="15060">
                  <c:v>97.850300000000004</c:v>
                </c:pt>
                <c:pt idx="15061">
                  <c:v>97.961100000000002</c:v>
                </c:pt>
                <c:pt idx="15062">
                  <c:v>97.963800000000006</c:v>
                </c:pt>
                <c:pt idx="15063">
                  <c:v>98.067700000000002</c:v>
                </c:pt>
                <c:pt idx="15064">
                  <c:v>98.181600000000003</c:v>
                </c:pt>
                <c:pt idx="15065">
                  <c:v>98.19</c:v>
                </c:pt>
                <c:pt idx="15066">
                  <c:v>98.198300000000003</c:v>
                </c:pt>
                <c:pt idx="15067">
                  <c:v>98.106099999999998</c:v>
                </c:pt>
                <c:pt idx="15068">
                  <c:v>98.117000000000004</c:v>
                </c:pt>
                <c:pt idx="15069">
                  <c:v>98.0291</c:v>
                </c:pt>
                <c:pt idx="15070">
                  <c:v>98.043000000000006</c:v>
                </c:pt>
                <c:pt idx="15071">
                  <c:v>98.061899999999994</c:v>
                </c:pt>
                <c:pt idx="15072">
                  <c:v>97.967100000000002</c:v>
                </c:pt>
                <c:pt idx="15073">
                  <c:v>97.968100000000007</c:v>
                </c:pt>
                <c:pt idx="15074">
                  <c:v>97.971000000000004</c:v>
                </c:pt>
                <c:pt idx="15075">
                  <c:v>97.971999999999994</c:v>
                </c:pt>
                <c:pt idx="15076">
                  <c:v>97.971500000000006</c:v>
                </c:pt>
                <c:pt idx="15077">
                  <c:v>97.968900000000005</c:v>
                </c:pt>
                <c:pt idx="15078">
                  <c:v>97.855599999999995</c:v>
                </c:pt>
                <c:pt idx="15079">
                  <c:v>97.839399999999998</c:v>
                </c:pt>
                <c:pt idx="15080">
                  <c:v>97.825000000000003</c:v>
                </c:pt>
                <c:pt idx="15081">
                  <c:v>97.808400000000006</c:v>
                </c:pt>
                <c:pt idx="15082">
                  <c:v>97.7911</c:v>
                </c:pt>
                <c:pt idx="15083">
                  <c:v>97.775700000000001</c:v>
                </c:pt>
                <c:pt idx="15084">
                  <c:v>97.867699999999999</c:v>
                </c:pt>
                <c:pt idx="15085">
                  <c:v>97.972099999999998</c:v>
                </c:pt>
                <c:pt idx="15086">
                  <c:v>97.971000000000004</c:v>
                </c:pt>
                <c:pt idx="15087">
                  <c:v>98.184299999999993</c:v>
                </c:pt>
                <c:pt idx="15088">
                  <c:v>98.192999999999998</c:v>
                </c:pt>
                <c:pt idx="15089">
                  <c:v>98.193600000000004</c:v>
                </c:pt>
                <c:pt idx="15090">
                  <c:v>98.195499999999996</c:v>
                </c:pt>
                <c:pt idx="15091">
                  <c:v>98.198300000000003</c:v>
                </c:pt>
                <c:pt idx="15092">
                  <c:v>98.201400000000007</c:v>
                </c:pt>
                <c:pt idx="15093">
                  <c:v>98.095399999999998</c:v>
                </c:pt>
                <c:pt idx="15094">
                  <c:v>97.984999999999999</c:v>
                </c:pt>
                <c:pt idx="15095">
                  <c:v>97.977599999999995</c:v>
                </c:pt>
                <c:pt idx="15096">
                  <c:v>97.974699999999999</c:v>
                </c:pt>
                <c:pt idx="15097">
                  <c:v>97.859700000000004</c:v>
                </c:pt>
                <c:pt idx="15098">
                  <c:v>97.841200000000001</c:v>
                </c:pt>
                <c:pt idx="15099">
                  <c:v>97.821200000000005</c:v>
                </c:pt>
                <c:pt idx="15100">
                  <c:v>97.795400000000001</c:v>
                </c:pt>
                <c:pt idx="15101">
                  <c:v>97.765299999999996</c:v>
                </c:pt>
                <c:pt idx="15102">
                  <c:v>97.7333</c:v>
                </c:pt>
                <c:pt idx="15103">
                  <c:v>97.7012</c:v>
                </c:pt>
                <c:pt idx="15104">
                  <c:v>97.671099999999996</c:v>
                </c:pt>
                <c:pt idx="15105">
                  <c:v>97.642799999999994</c:v>
                </c:pt>
                <c:pt idx="15106">
                  <c:v>97.627700000000004</c:v>
                </c:pt>
                <c:pt idx="15107">
                  <c:v>97.62</c:v>
                </c:pt>
                <c:pt idx="15108">
                  <c:v>97.831699999999998</c:v>
                </c:pt>
                <c:pt idx="15109">
                  <c:v>97.944999999999993</c:v>
                </c:pt>
                <c:pt idx="15110">
                  <c:v>97.951999999999998</c:v>
                </c:pt>
                <c:pt idx="15111">
                  <c:v>97.956400000000002</c:v>
                </c:pt>
                <c:pt idx="15112">
                  <c:v>98.073300000000003</c:v>
                </c:pt>
                <c:pt idx="15113">
                  <c:v>98.090100000000007</c:v>
                </c:pt>
                <c:pt idx="15114">
                  <c:v>97.999300000000005</c:v>
                </c:pt>
                <c:pt idx="15115">
                  <c:v>98.007099999999994</c:v>
                </c:pt>
                <c:pt idx="15116">
                  <c:v>98.021500000000003</c:v>
                </c:pt>
                <c:pt idx="15117">
                  <c:v>97.921099999999996</c:v>
                </c:pt>
                <c:pt idx="15118">
                  <c:v>97.920400000000001</c:v>
                </c:pt>
                <c:pt idx="15119">
                  <c:v>97.921999999999997</c:v>
                </c:pt>
                <c:pt idx="15120">
                  <c:v>97.812799999999996</c:v>
                </c:pt>
                <c:pt idx="15121">
                  <c:v>97.913899999999998</c:v>
                </c:pt>
                <c:pt idx="15122">
                  <c:v>97.915899999999993</c:v>
                </c:pt>
                <c:pt idx="15123">
                  <c:v>97.8035</c:v>
                </c:pt>
                <c:pt idx="15124">
                  <c:v>97.785200000000003</c:v>
                </c:pt>
                <c:pt idx="15125">
                  <c:v>97.772900000000007</c:v>
                </c:pt>
                <c:pt idx="15126">
                  <c:v>97.76</c:v>
                </c:pt>
                <c:pt idx="15127">
                  <c:v>97.749499999999998</c:v>
                </c:pt>
                <c:pt idx="15128">
                  <c:v>97.744100000000003</c:v>
                </c:pt>
                <c:pt idx="15129">
                  <c:v>97.741399999999999</c:v>
                </c:pt>
                <c:pt idx="15130">
                  <c:v>97.740300000000005</c:v>
                </c:pt>
                <c:pt idx="15131">
                  <c:v>97.740600000000001</c:v>
                </c:pt>
                <c:pt idx="15132">
                  <c:v>97.849299999999999</c:v>
                </c:pt>
                <c:pt idx="15133">
                  <c:v>97.86</c:v>
                </c:pt>
                <c:pt idx="15134">
                  <c:v>97.869399999999999</c:v>
                </c:pt>
                <c:pt idx="15135">
                  <c:v>97.99</c:v>
                </c:pt>
                <c:pt idx="15136">
                  <c:v>98.006900000000002</c:v>
                </c:pt>
                <c:pt idx="15137">
                  <c:v>98.019800000000004</c:v>
                </c:pt>
                <c:pt idx="15138">
                  <c:v>97.924300000000002</c:v>
                </c:pt>
                <c:pt idx="15139">
                  <c:v>97.825299999999999</c:v>
                </c:pt>
                <c:pt idx="15140">
                  <c:v>97.824399999999997</c:v>
                </c:pt>
                <c:pt idx="15141">
                  <c:v>97.935400000000001</c:v>
                </c:pt>
                <c:pt idx="15142">
                  <c:v>97.832499999999996</c:v>
                </c:pt>
                <c:pt idx="15143">
                  <c:v>97.829400000000007</c:v>
                </c:pt>
                <c:pt idx="15144">
                  <c:v>97.829499999999996</c:v>
                </c:pt>
                <c:pt idx="15145">
                  <c:v>97.724900000000005</c:v>
                </c:pt>
                <c:pt idx="15146">
                  <c:v>97.717399999999998</c:v>
                </c:pt>
                <c:pt idx="15147">
                  <c:v>97.717200000000005</c:v>
                </c:pt>
                <c:pt idx="15148">
                  <c:v>97.718100000000007</c:v>
                </c:pt>
                <c:pt idx="15149">
                  <c:v>97.7209</c:v>
                </c:pt>
                <c:pt idx="15150">
                  <c:v>97.726299999999995</c:v>
                </c:pt>
                <c:pt idx="15151">
                  <c:v>97.627300000000005</c:v>
                </c:pt>
                <c:pt idx="15152">
                  <c:v>97.633799999999994</c:v>
                </c:pt>
                <c:pt idx="15153">
                  <c:v>97.647599999999997</c:v>
                </c:pt>
                <c:pt idx="15154">
                  <c:v>97.663600000000002</c:v>
                </c:pt>
                <c:pt idx="15155">
                  <c:v>97.681600000000003</c:v>
                </c:pt>
                <c:pt idx="15156">
                  <c:v>97.808400000000006</c:v>
                </c:pt>
                <c:pt idx="15157">
                  <c:v>97.831800000000001</c:v>
                </c:pt>
                <c:pt idx="15158">
                  <c:v>97.851699999999994</c:v>
                </c:pt>
                <c:pt idx="15159">
                  <c:v>97.977800000000002</c:v>
                </c:pt>
                <c:pt idx="15160">
                  <c:v>97.999700000000004</c:v>
                </c:pt>
                <c:pt idx="15161">
                  <c:v>98.015600000000006</c:v>
                </c:pt>
                <c:pt idx="15162">
                  <c:v>98.030900000000003</c:v>
                </c:pt>
                <c:pt idx="15163">
                  <c:v>97.935299999999998</c:v>
                </c:pt>
                <c:pt idx="15164">
                  <c:v>97.934200000000004</c:v>
                </c:pt>
                <c:pt idx="15165">
                  <c:v>97.937100000000001</c:v>
                </c:pt>
                <c:pt idx="15166">
                  <c:v>97.938500000000005</c:v>
                </c:pt>
                <c:pt idx="15167">
                  <c:v>97.938599999999994</c:v>
                </c:pt>
                <c:pt idx="15168">
                  <c:v>97.938000000000002</c:v>
                </c:pt>
                <c:pt idx="15169">
                  <c:v>97.826999999999998</c:v>
                </c:pt>
                <c:pt idx="15170">
                  <c:v>97.817400000000006</c:v>
                </c:pt>
                <c:pt idx="15171">
                  <c:v>97.808000000000007</c:v>
                </c:pt>
                <c:pt idx="15172">
                  <c:v>97.795500000000004</c:v>
                </c:pt>
                <c:pt idx="15173">
                  <c:v>97.780600000000007</c:v>
                </c:pt>
                <c:pt idx="15174">
                  <c:v>97.764300000000006</c:v>
                </c:pt>
                <c:pt idx="15175">
                  <c:v>97.747600000000006</c:v>
                </c:pt>
                <c:pt idx="15176">
                  <c:v>97.730500000000006</c:v>
                </c:pt>
                <c:pt idx="15177">
                  <c:v>97.714299999999994</c:v>
                </c:pt>
                <c:pt idx="15178">
                  <c:v>97.698700000000002</c:v>
                </c:pt>
                <c:pt idx="15179">
                  <c:v>97.688800000000001</c:v>
                </c:pt>
                <c:pt idx="15180">
                  <c:v>97.899000000000001</c:v>
                </c:pt>
                <c:pt idx="15181">
                  <c:v>98.009</c:v>
                </c:pt>
                <c:pt idx="15182">
                  <c:v>98.013999999999996</c:v>
                </c:pt>
                <c:pt idx="15183">
                  <c:v>98.117999999999995</c:v>
                </c:pt>
                <c:pt idx="15184">
                  <c:v>98.126800000000003</c:v>
                </c:pt>
                <c:pt idx="15185">
                  <c:v>98.130300000000005</c:v>
                </c:pt>
                <c:pt idx="15186">
                  <c:v>98.136499999999998</c:v>
                </c:pt>
                <c:pt idx="15187">
                  <c:v>98.147199999999998</c:v>
                </c:pt>
                <c:pt idx="15188">
                  <c:v>98.1601</c:v>
                </c:pt>
                <c:pt idx="15189">
                  <c:v>98.176299999999998</c:v>
                </c:pt>
                <c:pt idx="15190">
                  <c:v>98.193600000000004</c:v>
                </c:pt>
                <c:pt idx="15191">
                  <c:v>98.210899999999995</c:v>
                </c:pt>
                <c:pt idx="15192">
                  <c:v>98.123999999999995</c:v>
                </c:pt>
                <c:pt idx="15193">
                  <c:v>98.130799999999994</c:v>
                </c:pt>
                <c:pt idx="15194">
                  <c:v>98.144099999999995</c:v>
                </c:pt>
                <c:pt idx="15195">
                  <c:v>98.157499999999999</c:v>
                </c:pt>
                <c:pt idx="15196">
                  <c:v>98.165999999999997</c:v>
                </c:pt>
                <c:pt idx="15197">
                  <c:v>98.171099999999996</c:v>
                </c:pt>
                <c:pt idx="15198">
                  <c:v>98.067300000000003</c:v>
                </c:pt>
                <c:pt idx="15199">
                  <c:v>98.063100000000006</c:v>
                </c:pt>
                <c:pt idx="15200">
                  <c:v>98.063400000000001</c:v>
                </c:pt>
                <c:pt idx="15201">
                  <c:v>98.062899999999999</c:v>
                </c:pt>
                <c:pt idx="15202">
                  <c:v>98.061000000000007</c:v>
                </c:pt>
                <c:pt idx="15203">
                  <c:v>98.055899999999994</c:v>
                </c:pt>
                <c:pt idx="15204">
                  <c:v>98.153899999999993</c:v>
                </c:pt>
                <c:pt idx="15205">
                  <c:v>98.146900000000002</c:v>
                </c:pt>
                <c:pt idx="15206">
                  <c:v>98.1327</c:v>
                </c:pt>
                <c:pt idx="15207">
                  <c:v>98.2226</c:v>
                </c:pt>
                <c:pt idx="15208">
                  <c:v>98.210700000000003</c:v>
                </c:pt>
                <c:pt idx="15209">
                  <c:v>98.191299999999998</c:v>
                </c:pt>
                <c:pt idx="15210">
                  <c:v>98.067300000000003</c:v>
                </c:pt>
                <c:pt idx="15211">
                  <c:v>98.045000000000002</c:v>
                </c:pt>
                <c:pt idx="15212">
                  <c:v>98.029600000000002</c:v>
                </c:pt>
                <c:pt idx="15213">
                  <c:v>97.909700000000001</c:v>
                </c:pt>
                <c:pt idx="15214">
                  <c:v>97.890799999999999</c:v>
                </c:pt>
                <c:pt idx="15215">
                  <c:v>97.883200000000002</c:v>
                </c:pt>
                <c:pt idx="15216">
                  <c:v>97.878399999999999</c:v>
                </c:pt>
                <c:pt idx="15217">
                  <c:v>97.772999999999996</c:v>
                </c:pt>
                <c:pt idx="15218">
                  <c:v>97.762299999999996</c:v>
                </c:pt>
                <c:pt idx="15219">
                  <c:v>97.761499999999998</c:v>
                </c:pt>
                <c:pt idx="15220">
                  <c:v>97.761300000000006</c:v>
                </c:pt>
                <c:pt idx="15221">
                  <c:v>97.761499999999998</c:v>
                </c:pt>
                <c:pt idx="15222">
                  <c:v>97.654600000000002</c:v>
                </c:pt>
                <c:pt idx="15223">
                  <c:v>97.652799999999999</c:v>
                </c:pt>
                <c:pt idx="15224">
                  <c:v>97.655199999999994</c:v>
                </c:pt>
                <c:pt idx="15225">
                  <c:v>97.658199999999994</c:v>
                </c:pt>
                <c:pt idx="15226">
                  <c:v>97.660499999999999</c:v>
                </c:pt>
                <c:pt idx="15227">
                  <c:v>97.661799999999999</c:v>
                </c:pt>
                <c:pt idx="15228">
                  <c:v>97.766900000000007</c:v>
                </c:pt>
                <c:pt idx="15229">
                  <c:v>97.879599999999996</c:v>
                </c:pt>
                <c:pt idx="15230">
                  <c:v>97.885300000000001</c:v>
                </c:pt>
                <c:pt idx="15231">
                  <c:v>97.987499999999997</c:v>
                </c:pt>
                <c:pt idx="15232">
                  <c:v>97.992599999999996</c:v>
                </c:pt>
                <c:pt idx="15233">
                  <c:v>97.985900000000001</c:v>
                </c:pt>
                <c:pt idx="15234">
                  <c:v>97.974599999999995</c:v>
                </c:pt>
                <c:pt idx="15235">
                  <c:v>97.852400000000003</c:v>
                </c:pt>
                <c:pt idx="15236">
                  <c:v>97.828100000000006</c:v>
                </c:pt>
                <c:pt idx="15237">
                  <c:v>97.803299999999993</c:v>
                </c:pt>
                <c:pt idx="15238">
                  <c:v>97.775700000000001</c:v>
                </c:pt>
                <c:pt idx="15239">
                  <c:v>97.744699999999995</c:v>
                </c:pt>
                <c:pt idx="15240">
                  <c:v>97.611599999999996</c:v>
                </c:pt>
                <c:pt idx="15241">
                  <c:v>97.5715</c:v>
                </c:pt>
                <c:pt idx="15242">
                  <c:v>97.5428</c:v>
                </c:pt>
                <c:pt idx="15243">
                  <c:v>97.516999999999996</c:v>
                </c:pt>
                <c:pt idx="15244">
                  <c:v>97.493399999999994</c:v>
                </c:pt>
                <c:pt idx="15245">
                  <c:v>97.474199999999996</c:v>
                </c:pt>
                <c:pt idx="15246">
                  <c:v>97.355699999999999</c:v>
                </c:pt>
                <c:pt idx="15247">
                  <c:v>97.340999999999994</c:v>
                </c:pt>
                <c:pt idx="15248">
                  <c:v>97.336299999999994</c:v>
                </c:pt>
                <c:pt idx="15249">
                  <c:v>97.3339</c:v>
                </c:pt>
                <c:pt idx="15250">
                  <c:v>97.333100000000002</c:v>
                </c:pt>
                <c:pt idx="15251">
                  <c:v>97.333500000000001</c:v>
                </c:pt>
                <c:pt idx="15252">
                  <c:v>97.547700000000006</c:v>
                </c:pt>
                <c:pt idx="15253">
                  <c:v>97.563000000000002</c:v>
                </c:pt>
                <c:pt idx="15254">
                  <c:v>97.57</c:v>
                </c:pt>
                <c:pt idx="15255">
                  <c:v>97.6815</c:v>
                </c:pt>
                <c:pt idx="15256">
                  <c:v>97.798900000000003</c:v>
                </c:pt>
                <c:pt idx="15257">
                  <c:v>97.811700000000002</c:v>
                </c:pt>
                <c:pt idx="15258">
                  <c:v>97.813400000000001</c:v>
                </c:pt>
                <c:pt idx="15259">
                  <c:v>97.813800000000001</c:v>
                </c:pt>
                <c:pt idx="15260">
                  <c:v>97.813100000000006</c:v>
                </c:pt>
                <c:pt idx="15261">
                  <c:v>97.810199999999995</c:v>
                </c:pt>
                <c:pt idx="15262">
                  <c:v>97.802999999999997</c:v>
                </c:pt>
                <c:pt idx="15263">
                  <c:v>97.791799999999995</c:v>
                </c:pt>
                <c:pt idx="15264">
                  <c:v>97.7761</c:v>
                </c:pt>
                <c:pt idx="15265">
                  <c:v>97.757599999999996</c:v>
                </c:pt>
                <c:pt idx="15266">
                  <c:v>97.738600000000005</c:v>
                </c:pt>
                <c:pt idx="15267">
                  <c:v>97.615600000000001</c:v>
                </c:pt>
                <c:pt idx="15268">
                  <c:v>97.592500000000001</c:v>
                </c:pt>
                <c:pt idx="15269">
                  <c:v>97.578999999999994</c:v>
                </c:pt>
                <c:pt idx="15270">
                  <c:v>97.566299999999998</c:v>
                </c:pt>
                <c:pt idx="15271">
                  <c:v>97.557100000000005</c:v>
                </c:pt>
                <c:pt idx="15272">
                  <c:v>97.551000000000002</c:v>
                </c:pt>
                <c:pt idx="15273">
                  <c:v>97.546599999999998</c:v>
                </c:pt>
                <c:pt idx="15274">
                  <c:v>97.543700000000001</c:v>
                </c:pt>
                <c:pt idx="15275">
                  <c:v>97.541700000000006</c:v>
                </c:pt>
                <c:pt idx="15276">
                  <c:v>97.643600000000006</c:v>
                </c:pt>
                <c:pt idx="15277">
                  <c:v>97.650300000000001</c:v>
                </c:pt>
                <c:pt idx="15278">
                  <c:v>97.648600000000002</c:v>
                </c:pt>
                <c:pt idx="15279">
                  <c:v>97.750699999999995</c:v>
                </c:pt>
                <c:pt idx="15280">
                  <c:v>97.86</c:v>
                </c:pt>
                <c:pt idx="15281">
                  <c:v>97.865399999999994</c:v>
                </c:pt>
                <c:pt idx="15282">
                  <c:v>97.757499999999993</c:v>
                </c:pt>
                <c:pt idx="15283">
                  <c:v>97.746700000000004</c:v>
                </c:pt>
                <c:pt idx="15284">
                  <c:v>97.743300000000005</c:v>
                </c:pt>
                <c:pt idx="15285">
                  <c:v>97.632400000000004</c:v>
                </c:pt>
                <c:pt idx="15286">
                  <c:v>97.626499999999993</c:v>
                </c:pt>
                <c:pt idx="15287">
                  <c:v>97.625600000000006</c:v>
                </c:pt>
                <c:pt idx="15288">
                  <c:v>97.5184</c:v>
                </c:pt>
                <c:pt idx="15289">
                  <c:v>97.513400000000004</c:v>
                </c:pt>
                <c:pt idx="15290">
                  <c:v>97.513599999999997</c:v>
                </c:pt>
                <c:pt idx="15291">
                  <c:v>97.407799999999995</c:v>
                </c:pt>
                <c:pt idx="15292">
                  <c:v>97.405600000000007</c:v>
                </c:pt>
                <c:pt idx="15293">
                  <c:v>97.41</c:v>
                </c:pt>
                <c:pt idx="15294">
                  <c:v>97.3095</c:v>
                </c:pt>
                <c:pt idx="15295">
                  <c:v>97.312899999999999</c:v>
                </c:pt>
                <c:pt idx="15296">
                  <c:v>97.322299999999998</c:v>
                </c:pt>
                <c:pt idx="15297">
                  <c:v>97.226600000000005</c:v>
                </c:pt>
                <c:pt idx="15298">
                  <c:v>97.2363</c:v>
                </c:pt>
                <c:pt idx="15299">
                  <c:v>97.250600000000006</c:v>
                </c:pt>
                <c:pt idx="15300">
                  <c:v>97.368300000000005</c:v>
                </c:pt>
                <c:pt idx="15301">
                  <c:v>97.389300000000006</c:v>
                </c:pt>
                <c:pt idx="15302">
                  <c:v>97.4024</c:v>
                </c:pt>
                <c:pt idx="15303">
                  <c:v>97.517099999999999</c:v>
                </c:pt>
                <c:pt idx="15304">
                  <c:v>97.525800000000004</c:v>
                </c:pt>
                <c:pt idx="15305">
                  <c:v>97.527900000000002</c:v>
                </c:pt>
                <c:pt idx="15306">
                  <c:v>97.423000000000002</c:v>
                </c:pt>
                <c:pt idx="15307">
                  <c:v>97.416899999999998</c:v>
                </c:pt>
                <c:pt idx="15308">
                  <c:v>97.414699999999996</c:v>
                </c:pt>
                <c:pt idx="15309">
                  <c:v>97.195400000000006</c:v>
                </c:pt>
                <c:pt idx="15310">
                  <c:v>97.1738</c:v>
                </c:pt>
                <c:pt idx="15311">
                  <c:v>97.156700000000001</c:v>
                </c:pt>
                <c:pt idx="15312">
                  <c:v>97.034899999999993</c:v>
                </c:pt>
                <c:pt idx="15313">
                  <c:v>97.001199999999997</c:v>
                </c:pt>
                <c:pt idx="15314">
                  <c:v>96.976500000000001</c:v>
                </c:pt>
                <c:pt idx="15315">
                  <c:v>96.846900000000005</c:v>
                </c:pt>
                <c:pt idx="15316">
                  <c:v>96.816599999999994</c:v>
                </c:pt>
                <c:pt idx="15317">
                  <c:v>96.793999999999997</c:v>
                </c:pt>
                <c:pt idx="15318">
                  <c:v>96.670100000000005</c:v>
                </c:pt>
                <c:pt idx="15319">
                  <c:v>96.540099999999995</c:v>
                </c:pt>
                <c:pt idx="15320">
                  <c:v>96.513900000000007</c:v>
                </c:pt>
                <c:pt idx="15321">
                  <c:v>96.494299999999996</c:v>
                </c:pt>
                <c:pt idx="15322">
                  <c:v>96.476100000000002</c:v>
                </c:pt>
                <c:pt idx="15323">
                  <c:v>96.458100000000002</c:v>
                </c:pt>
                <c:pt idx="15324">
                  <c:v>96.4422</c:v>
                </c:pt>
                <c:pt idx="15325">
                  <c:v>96.534599999999998</c:v>
                </c:pt>
                <c:pt idx="15326">
                  <c:v>96.530500000000004</c:v>
                </c:pt>
                <c:pt idx="15327">
                  <c:v>96.630700000000004</c:v>
                </c:pt>
                <c:pt idx="15328">
                  <c:v>96.633600000000001</c:v>
                </c:pt>
                <c:pt idx="15329">
                  <c:v>96.6327</c:v>
                </c:pt>
                <c:pt idx="15330">
                  <c:v>96.532899999999998</c:v>
                </c:pt>
                <c:pt idx="15331">
                  <c:v>96.524100000000004</c:v>
                </c:pt>
                <c:pt idx="15332">
                  <c:v>96.526899999999998</c:v>
                </c:pt>
                <c:pt idx="15333">
                  <c:v>96.532700000000006</c:v>
                </c:pt>
                <c:pt idx="15334">
                  <c:v>96.439899999999994</c:v>
                </c:pt>
                <c:pt idx="15335">
                  <c:v>96.443600000000004</c:v>
                </c:pt>
                <c:pt idx="15336">
                  <c:v>96.456000000000003</c:v>
                </c:pt>
                <c:pt idx="15337">
                  <c:v>96.470100000000002</c:v>
                </c:pt>
                <c:pt idx="15338">
                  <c:v>96.484300000000005</c:v>
                </c:pt>
                <c:pt idx="15339">
                  <c:v>96.497399999999999</c:v>
                </c:pt>
                <c:pt idx="15340">
                  <c:v>96.508899999999997</c:v>
                </c:pt>
                <c:pt idx="15341">
                  <c:v>96.5197</c:v>
                </c:pt>
                <c:pt idx="15342">
                  <c:v>96.528899999999993</c:v>
                </c:pt>
                <c:pt idx="15343">
                  <c:v>96.534800000000004</c:v>
                </c:pt>
                <c:pt idx="15344">
                  <c:v>96.538300000000007</c:v>
                </c:pt>
                <c:pt idx="15345">
                  <c:v>96.646799999999999</c:v>
                </c:pt>
                <c:pt idx="15346">
                  <c:v>96.651200000000003</c:v>
                </c:pt>
                <c:pt idx="15347">
                  <c:v>96.652000000000001</c:v>
                </c:pt>
                <c:pt idx="15348">
                  <c:v>96.860900000000001</c:v>
                </c:pt>
                <c:pt idx="15349">
                  <c:v>97.081999999999994</c:v>
                </c:pt>
                <c:pt idx="15350">
                  <c:v>97.092200000000005</c:v>
                </c:pt>
                <c:pt idx="15351">
                  <c:v>97.197400000000002</c:v>
                </c:pt>
                <c:pt idx="15352">
                  <c:v>97.304199999999994</c:v>
                </c:pt>
                <c:pt idx="15353">
                  <c:v>97.305000000000007</c:v>
                </c:pt>
                <c:pt idx="15354">
                  <c:v>97.405299999999997</c:v>
                </c:pt>
                <c:pt idx="15355">
                  <c:v>97.4054</c:v>
                </c:pt>
                <c:pt idx="15356">
                  <c:v>97.399500000000003</c:v>
                </c:pt>
                <c:pt idx="15357">
                  <c:v>97.393000000000001</c:v>
                </c:pt>
                <c:pt idx="15358">
                  <c:v>97.387</c:v>
                </c:pt>
                <c:pt idx="15359">
                  <c:v>97.380799999999994</c:v>
                </c:pt>
                <c:pt idx="15360">
                  <c:v>97.375299999999996</c:v>
                </c:pt>
                <c:pt idx="15361">
                  <c:v>97.265699999999995</c:v>
                </c:pt>
                <c:pt idx="15362">
                  <c:v>97.253600000000006</c:v>
                </c:pt>
                <c:pt idx="15363">
                  <c:v>97.249499999999998</c:v>
                </c:pt>
                <c:pt idx="15364">
                  <c:v>97.247</c:v>
                </c:pt>
                <c:pt idx="15365">
                  <c:v>97.245199999999997</c:v>
                </c:pt>
                <c:pt idx="15366">
                  <c:v>97.244200000000006</c:v>
                </c:pt>
                <c:pt idx="15367">
                  <c:v>97.136200000000002</c:v>
                </c:pt>
                <c:pt idx="15368">
                  <c:v>97.132599999999996</c:v>
                </c:pt>
                <c:pt idx="15369">
                  <c:v>97.132900000000006</c:v>
                </c:pt>
                <c:pt idx="15370">
                  <c:v>97.240300000000005</c:v>
                </c:pt>
                <c:pt idx="15371">
                  <c:v>97.245999999999995</c:v>
                </c:pt>
                <c:pt idx="15372">
                  <c:v>97.351500000000001</c:v>
                </c:pt>
                <c:pt idx="15373">
                  <c:v>97.364099999999993</c:v>
                </c:pt>
                <c:pt idx="15374">
                  <c:v>97.369699999999995</c:v>
                </c:pt>
                <c:pt idx="15375">
                  <c:v>97.485100000000003</c:v>
                </c:pt>
                <c:pt idx="15376">
                  <c:v>97.495500000000007</c:v>
                </c:pt>
                <c:pt idx="15377">
                  <c:v>97.504800000000003</c:v>
                </c:pt>
                <c:pt idx="15378">
                  <c:v>97.408699999999996</c:v>
                </c:pt>
                <c:pt idx="15379">
                  <c:v>97.211500000000001</c:v>
                </c:pt>
                <c:pt idx="15380">
                  <c:v>97.204599999999999</c:v>
                </c:pt>
                <c:pt idx="15381">
                  <c:v>96.900499999999994</c:v>
                </c:pt>
                <c:pt idx="15382">
                  <c:v>96.796300000000002</c:v>
                </c:pt>
                <c:pt idx="15383">
                  <c:v>96.802300000000002</c:v>
                </c:pt>
                <c:pt idx="15384">
                  <c:v>96.608999999999995</c:v>
                </c:pt>
                <c:pt idx="15385">
                  <c:v>96.504400000000004</c:v>
                </c:pt>
                <c:pt idx="15386">
                  <c:v>96.510900000000007</c:v>
                </c:pt>
                <c:pt idx="15387">
                  <c:v>96.414900000000003</c:v>
                </c:pt>
                <c:pt idx="15388">
                  <c:v>96.418599999999998</c:v>
                </c:pt>
                <c:pt idx="15389">
                  <c:v>96.423000000000002</c:v>
                </c:pt>
                <c:pt idx="15390">
                  <c:v>96.320599999999999</c:v>
                </c:pt>
                <c:pt idx="15391">
                  <c:v>96.216700000000003</c:v>
                </c:pt>
                <c:pt idx="15392">
                  <c:v>96.210999999999999</c:v>
                </c:pt>
                <c:pt idx="15393">
                  <c:v>96.211200000000005</c:v>
                </c:pt>
                <c:pt idx="15394">
                  <c:v>96.210899999999995</c:v>
                </c:pt>
                <c:pt idx="15395">
                  <c:v>96.209900000000005</c:v>
                </c:pt>
                <c:pt idx="15396">
                  <c:v>96.410899999999998</c:v>
                </c:pt>
                <c:pt idx="15397">
                  <c:v>96.522099999999995</c:v>
                </c:pt>
                <c:pt idx="15398">
                  <c:v>96.525999999999996</c:v>
                </c:pt>
                <c:pt idx="15399">
                  <c:v>96.624300000000005</c:v>
                </c:pt>
                <c:pt idx="15400">
                  <c:v>96.623999999999995</c:v>
                </c:pt>
                <c:pt idx="15401">
                  <c:v>96.618300000000005</c:v>
                </c:pt>
                <c:pt idx="15402">
                  <c:v>96.6126</c:v>
                </c:pt>
                <c:pt idx="15403">
                  <c:v>96.609099999999998</c:v>
                </c:pt>
                <c:pt idx="15404">
                  <c:v>96.606899999999996</c:v>
                </c:pt>
                <c:pt idx="15405">
                  <c:v>96.605599999999995</c:v>
                </c:pt>
                <c:pt idx="15406">
                  <c:v>96.605000000000004</c:v>
                </c:pt>
                <c:pt idx="15407">
                  <c:v>96.605099999999993</c:v>
                </c:pt>
                <c:pt idx="15408">
                  <c:v>96.605599999999995</c:v>
                </c:pt>
                <c:pt idx="15409">
                  <c:v>96.607299999999995</c:v>
                </c:pt>
                <c:pt idx="15410">
                  <c:v>96.610399999999998</c:v>
                </c:pt>
                <c:pt idx="15411">
                  <c:v>96.615499999999997</c:v>
                </c:pt>
                <c:pt idx="15412">
                  <c:v>96.622</c:v>
                </c:pt>
                <c:pt idx="15413">
                  <c:v>96.630300000000005</c:v>
                </c:pt>
                <c:pt idx="15414">
                  <c:v>96.534000000000006</c:v>
                </c:pt>
                <c:pt idx="15415">
                  <c:v>96.542299999999997</c:v>
                </c:pt>
                <c:pt idx="15416">
                  <c:v>96.554599999999994</c:v>
                </c:pt>
                <c:pt idx="15417">
                  <c:v>96.465900000000005</c:v>
                </c:pt>
                <c:pt idx="15418">
                  <c:v>96.578699999999998</c:v>
                </c:pt>
                <c:pt idx="15419">
                  <c:v>96.596900000000005</c:v>
                </c:pt>
                <c:pt idx="15420">
                  <c:v>96.611699999999999</c:v>
                </c:pt>
                <c:pt idx="15421">
                  <c:v>96.728999999999999</c:v>
                </c:pt>
                <c:pt idx="15422">
                  <c:v>96.748500000000007</c:v>
                </c:pt>
                <c:pt idx="15423">
                  <c:v>96.86</c:v>
                </c:pt>
                <c:pt idx="15424">
                  <c:v>96.873000000000005</c:v>
                </c:pt>
                <c:pt idx="15425">
                  <c:v>96.875699999999995</c:v>
                </c:pt>
                <c:pt idx="15426">
                  <c:v>96.877099999999999</c:v>
                </c:pt>
                <c:pt idx="15427">
                  <c:v>96.771100000000004</c:v>
                </c:pt>
                <c:pt idx="15428">
                  <c:v>96.766900000000007</c:v>
                </c:pt>
                <c:pt idx="15429">
                  <c:v>96.764200000000002</c:v>
                </c:pt>
                <c:pt idx="15430">
                  <c:v>96.758499999999998</c:v>
                </c:pt>
                <c:pt idx="15431">
                  <c:v>96.749499999999998</c:v>
                </c:pt>
                <c:pt idx="15432">
                  <c:v>96.634</c:v>
                </c:pt>
                <c:pt idx="15433">
                  <c:v>96.615099999999998</c:v>
                </c:pt>
                <c:pt idx="15434">
                  <c:v>96.601699999999994</c:v>
                </c:pt>
                <c:pt idx="15435">
                  <c:v>96.587699999999998</c:v>
                </c:pt>
                <c:pt idx="15436">
                  <c:v>96.575100000000006</c:v>
                </c:pt>
                <c:pt idx="15437">
                  <c:v>96.562899999999999</c:v>
                </c:pt>
                <c:pt idx="15438">
                  <c:v>96.450900000000004</c:v>
                </c:pt>
                <c:pt idx="15439">
                  <c:v>96.433700000000002</c:v>
                </c:pt>
                <c:pt idx="15440">
                  <c:v>96.428100000000001</c:v>
                </c:pt>
                <c:pt idx="15441">
                  <c:v>96.324100000000001</c:v>
                </c:pt>
                <c:pt idx="15442">
                  <c:v>96.313400000000001</c:v>
                </c:pt>
                <c:pt idx="15443">
                  <c:v>96.312299999999993</c:v>
                </c:pt>
                <c:pt idx="15444">
                  <c:v>96.412800000000004</c:v>
                </c:pt>
                <c:pt idx="15445">
                  <c:v>96.521900000000002</c:v>
                </c:pt>
                <c:pt idx="15446">
                  <c:v>96.529799999999994</c:v>
                </c:pt>
                <c:pt idx="15447">
                  <c:v>96.734899999999996</c:v>
                </c:pt>
                <c:pt idx="15448">
                  <c:v>96.752600000000001</c:v>
                </c:pt>
                <c:pt idx="15449">
                  <c:v>96.756299999999996</c:v>
                </c:pt>
                <c:pt idx="15450">
                  <c:v>96.761099999999999</c:v>
                </c:pt>
                <c:pt idx="15451">
                  <c:v>96.663899999999998</c:v>
                </c:pt>
                <c:pt idx="15452">
                  <c:v>96.662000000000006</c:v>
                </c:pt>
                <c:pt idx="15453">
                  <c:v>96.666899999999998</c:v>
                </c:pt>
                <c:pt idx="15454">
                  <c:v>96.569199999999995</c:v>
                </c:pt>
                <c:pt idx="15455">
                  <c:v>96.563900000000004</c:v>
                </c:pt>
                <c:pt idx="15456">
                  <c:v>96.564499999999995</c:v>
                </c:pt>
                <c:pt idx="15457">
                  <c:v>96.5642</c:v>
                </c:pt>
                <c:pt idx="15458">
                  <c:v>96.563100000000006</c:v>
                </c:pt>
                <c:pt idx="15459">
                  <c:v>96.561700000000002</c:v>
                </c:pt>
                <c:pt idx="15460">
                  <c:v>96.559200000000004</c:v>
                </c:pt>
                <c:pt idx="15461">
                  <c:v>96.555800000000005</c:v>
                </c:pt>
                <c:pt idx="15462">
                  <c:v>96.4512</c:v>
                </c:pt>
                <c:pt idx="15463">
                  <c:v>96.439099999999996</c:v>
                </c:pt>
                <c:pt idx="15464">
                  <c:v>96.436000000000007</c:v>
                </c:pt>
                <c:pt idx="15465">
                  <c:v>96.434200000000004</c:v>
                </c:pt>
                <c:pt idx="15466">
                  <c:v>96.534599999999998</c:v>
                </c:pt>
                <c:pt idx="15467">
                  <c:v>96.541499999999999</c:v>
                </c:pt>
                <c:pt idx="15468">
                  <c:v>96.647499999999994</c:v>
                </c:pt>
                <c:pt idx="15469">
                  <c:v>96.757800000000003</c:v>
                </c:pt>
                <c:pt idx="15470">
                  <c:v>96.764300000000006</c:v>
                </c:pt>
                <c:pt idx="15471">
                  <c:v>96.874899999999997</c:v>
                </c:pt>
                <c:pt idx="15472">
                  <c:v>96.988200000000006</c:v>
                </c:pt>
                <c:pt idx="15473">
                  <c:v>97.006799999999998</c:v>
                </c:pt>
                <c:pt idx="15474">
                  <c:v>96.914000000000001</c:v>
                </c:pt>
                <c:pt idx="15475">
                  <c:v>96.918000000000006</c:v>
                </c:pt>
                <c:pt idx="15476">
                  <c:v>96.927899999999994</c:v>
                </c:pt>
                <c:pt idx="15477">
                  <c:v>96.938100000000006</c:v>
                </c:pt>
                <c:pt idx="15478">
                  <c:v>96.946299999999994</c:v>
                </c:pt>
                <c:pt idx="15479">
                  <c:v>96.951099999999997</c:v>
                </c:pt>
                <c:pt idx="15480">
                  <c:v>96.953599999999994</c:v>
                </c:pt>
                <c:pt idx="15481">
                  <c:v>96.954999999999998</c:v>
                </c:pt>
                <c:pt idx="15482">
                  <c:v>96.955500000000001</c:v>
                </c:pt>
                <c:pt idx="15483">
                  <c:v>96.954899999999995</c:v>
                </c:pt>
                <c:pt idx="15484">
                  <c:v>96.953599999999994</c:v>
                </c:pt>
                <c:pt idx="15485">
                  <c:v>96.9499</c:v>
                </c:pt>
                <c:pt idx="15486">
                  <c:v>96.942599999999999</c:v>
                </c:pt>
                <c:pt idx="15487">
                  <c:v>96.932599999999994</c:v>
                </c:pt>
                <c:pt idx="15488">
                  <c:v>96.919700000000006</c:v>
                </c:pt>
                <c:pt idx="15489">
                  <c:v>96.903899999999993</c:v>
                </c:pt>
                <c:pt idx="15490">
                  <c:v>96.988799999999998</c:v>
                </c:pt>
                <c:pt idx="15491">
                  <c:v>96.976299999999995</c:v>
                </c:pt>
                <c:pt idx="15492">
                  <c:v>97.055000000000007</c:v>
                </c:pt>
                <c:pt idx="15493">
                  <c:v>97.144800000000004</c:v>
                </c:pt>
                <c:pt idx="15494">
                  <c:v>97.126499999999993</c:v>
                </c:pt>
                <c:pt idx="15495">
                  <c:v>97.306200000000004</c:v>
                </c:pt>
                <c:pt idx="15496">
                  <c:v>97.295500000000004</c:v>
                </c:pt>
                <c:pt idx="15497">
                  <c:v>97.265299999999996</c:v>
                </c:pt>
                <c:pt idx="15498">
                  <c:v>97.238600000000005</c:v>
                </c:pt>
                <c:pt idx="15499">
                  <c:v>97.208600000000004</c:v>
                </c:pt>
                <c:pt idx="15500">
                  <c:v>97.180899999999994</c:v>
                </c:pt>
                <c:pt idx="15501">
                  <c:v>97.154600000000002</c:v>
                </c:pt>
                <c:pt idx="15502">
                  <c:v>97.128699999999995</c:v>
                </c:pt>
                <c:pt idx="15503">
                  <c:v>97.1053</c:v>
                </c:pt>
                <c:pt idx="15504">
                  <c:v>97.082999999999998</c:v>
                </c:pt>
                <c:pt idx="15505">
                  <c:v>97.062100000000001</c:v>
                </c:pt>
                <c:pt idx="15506">
                  <c:v>97.043199999999999</c:v>
                </c:pt>
                <c:pt idx="15507">
                  <c:v>97.029799999999994</c:v>
                </c:pt>
                <c:pt idx="15508">
                  <c:v>97.021199999999993</c:v>
                </c:pt>
                <c:pt idx="15509">
                  <c:v>97.015500000000003</c:v>
                </c:pt>
                <c:pt idx="15510">
                  <c:v>97.012100000000004</c:v>
                </c:pt>
                <c:pt idx="15511">
                  <c:v>96.904899999999998</c:v>
                </c:pt>
                <c:pt idx="15512">
                  <c:v>96.898399999999995</c:v>
                </c:pt>
                <c:pt idx="15513">
                  <c:v>97.003699999999995</c:v>
                </c:pt>
                <c:pt idx="15514">
                  <c:v>97.009399999999999</c:v>
                </c:pt>
                <c:pt idx="15515">
                  <c:v>97.010800000000003</c:v>
                </c:pt>
                <c:pt idx="15516">
                  <c:v>97.229500000000002</c:v>
                </c:pt>
                <c:pt idx="15517">
                  <c:v>97.2393</c:v>
                </c:pt>
                <c:pt idx="15518">
                  <c:v>97.243499999999997</c:v>
                </c:pt>
                <c:pt idx="15519">
                  <c:v>97.350200000000001</c:v>
                </c:pt>
                <c:pt idx="15520">
                  <c:v>97.363900000000001</c:v>
                </c:pt>
                <c:pt idx="15521">
                  <c:v>97.366500000000002</c:v>
                </c:pt>
                <c:pt idx="15522">
                  <c:v>97.367900000000006</c:v>
                </c:pt>
                <c:pt idx="15523">
                  <c:v>97.263900000000007</c:v>
                </c:pt>
                <c:pt idx="15524">
                  <c:v>97.257599999999996</c:v>
                </c:pt>
                <c:pt idx="15525">
                  <c:v>97.157799999999995</c:v>
                </c:pt>
                <c:pt idx="15526">
                  <c:v>97.145399999999995</c:v>
                </c:pt>
                <c:pt idx="15527">
                  <c:v>97.1434</c:v>
                </c:pt>
                <c:pt idx="15528">
                  <c:v>97.139200000000002</c:v>
                </c:pt>
                <c:pt idx="15529">
                  <c:v>97.03</c:v>
                </c:pt>
                <c:pt idx="15530">
                  <c:v>97.014300000000006</c:v>
                </c:pt>
                <c:pt idx="15531">
                  <c:v>96.902900000000002</c:v>
                </c:pt>
                <c:pt idx="15532">
                  <c:v>96.883300000000006</c:v>
                </c:pt>
                <c:pt idx="15533">
                  <c:v>96.871300000000005</c:v>
                </c:pt>
                <c:pt idx="15534">
                  <c:v>96.755799999999994</c:v>
                </c:pt>
                <c:pt idx="15535">
                  <c:v>96.736800000000002</c:v>
                </c:pt>
                <c:pt idx="15536">
                  <c:v>96.725499999999997</c:v>
                </c:pt>
                <c:pt idx="15537">
                  <c:v>96.713999999999999</c:v>
                </c:pt>
                <c:pt idx="15538">
                  <c:v>96.703599999999994</c:v>
                </c:pt>
                <c:pt idx="15539">
                  <c:v>96.693299999999994</c:v>
                </c:pt>
                <c:pt idx="15540">
                  <c:v>96.787199999999999</c:v>
                </c:pt>
                <c:pt idx="15541">
                  <c:v>96.890699999999995</c:v>
                </c:pt>
                <c:pt idx="15542">
                  <c:v>96.894999999999996</c:v>
                </c:pt>
                <c:pt idx="15543">
                  <c:v>96.999700000000004</c:v>
                </c:pt>
                <c:pt idx="15544">
                  <c:v>97.001900000000006</c:v>
                </c:pt>
                <c:pt idx="15545">
                  <c:v>97.001099999999994</c:v>
                </c:pt>
                <c:pt idx="15546">
                  <c:v>97.001000000000005</c:v>
                </c:pt>
                <c:pt idx="15547">
                  <c:v>97.001499999999993</c:v>
                </c:pt>
                <c:pt idx="15548">
                  <c:v>97.002499999999998</c:v>
                </c:pt>
                <c:pt idx="15549">
                  <c:v>96.900899999999993</c:v>
                </c:pt>
                <c:pt idx="15550">
                  <c:v>96.900199999999998</c:v>
                </c:pt>
                <c:pt idx="15551">
                  <c:v>96.909199999999998</c:v>
                </c:pt>
                <c:pt idx="15552">
                  <c:v>96.921099999999996</c:v>
                </c:pt>
                <c:pt idx="15553">
                  <c:v>96.936400000000006</c:v>
                </c:pt>
                <c:pt idx="15554">
                  <c:v>96.954899999999995</c:v>
                </c:pt>
                <c:pt idx="15555">
                  <c:v>96.976500000000001</c:v>
                </c:pt>
                <c:pt idx="15556">
                  <c:v>97.000900000000001</c:v>
                </c:pt>
                <c:pt idx="15557">
                  <c:v>97.026700000000005</c:v>
                </c:pt>
                <c:pt idx="15558">
                  <c:v>97.054400000000001</c:v>
                </c:pt>
                <c:pt idx="15559">
                  <c:v>97.084000000000003</c:v>
                </c:pt>
                <c:pt idx="15560">
                  <c:v>97.113500000000002</c:v>
                </c:pt>
                <c:pt idx="15561">
                  <c:v>97.1434</c:v>
                </c:pt>
                <c:pt idx="15562">
                  <c:v>97.2744</c:v>
                </c:pt>
                <c:pt idx="15563">
                  <c:v>97.313400000000001</c:v>
                </c:pt>
                <c:pt idx="15564">
                  <c:v>97.547799999999995</c:v>
                </c:pt>
                <c:pt idx="15565">
                  <c:v>97.694699999999997</c:v>
                </c:pt>
                <c:pt idx="15566">
                  <c:v>97.724999999999994</c:v>
                </c:pt>
                <c:pt idx="15567">
                  <c:v>97.844099999999997</c:v>
                </c:pt>
                <c:pt idx="15568">
                  <c:v>97.971400000000003</c:v>
                </c:pt>
                <c:pt idx="15569">
                  <c:v>97.982200000000006</c:v>
                </c:pt>
                <c:pt idx="15570">
                  <c:v>97.880399999999995</c:v>
                </c:pt>
                <c:pt idx="15571">
                  <c:v>97.873999999999995</c:v>
                </c:pt>
                <c:pt idx="15572">
                  <c:v>97.873699999999999</c:v>
                </c:pt>
                <c:pt idx="15573">
                  <c:v>97.7684</c:v>
                </c:pt>
                <c:pt idx="15574">
                  <c:v>97.755200000000002</c:v>
                </c:pt>
                <c:pt idx="15575">
                  <c:v>97.747299999999996</c:v>
                </c:pt>
                <c:pt idx="15576">
                  <c:v>97.627499999999998</c:v>
                </c:pt>
                <c:pt idx="15577">
                  <c:v>97.610399999999998</c:v>
                </c:pt>
                <c:pt idx="15578">
                  <c:v>97.596500000000006</c:v>
                </c:pt>
                <c:pt idx="15579">
                  <c:v>97.472700000000003</c:v>
                </c:pt>
                <c:pt idx="15580">
                  <c:v>97.4559</c:v>
                </c:pt>
                <c:pt idx="15581">
                  <c:v>97.441299999999998</c:v>
                </c:pt>
                <c:pt idx="15582">
                  <c:v>97.324700000000007</c:v>
                </c:pt>
                <c:pt idx="15583">
                  <c:v>97.301199999999994</c:v>
                </c:pt>
                <c:pt idx="15584">
                  <c:v>97.286299999999997</c:v>
                </c:pt>
                <c:pt idx="15585">
                  <c:v>97.269199999999998</c:v>
                </c:pt>
                <c:pt idx="15586">
                  <c:v>97.250299999999996</c:v>
                </c:pt>
                <c:pt idx="15587">
                  <c:v>97.229100000000003</c:v>
                </c:pt>
                <c:pt idx="15588">
                  <c:v>97.413700000000006</c:v>
                </c:pt>
                <c:pt idx="15589">
                  <c:v>97.4024</c:v>
                </c:pt>
                <c:pt idx="15590">
                  <c:v>97.374899999999997</c:v>
                </c:pt>
                <c:pt idx="15591">
                  <c:v>97.554699999999997</c:v>
                </c:pt>
                <c:pt idx="15592">
                  <c:v>97.535899999999998</c:v>
                </c:pt>
                <c:pt idx="15593">
                  <c:v>97.504499999999993</c:v>
                </c:pt>
                <c:pt idx="15594">
                  <c:v>97.580600000000004</c:v>
                </c:pt>
                <c:pt idx="15595">
                  <c:v>97.557599999999994</c:v>
                </c:pt>
                <c:pt idx="15596">
                  <c:v>97.531300000000002</c:v>
                </c:pt>
                <c:pt idx="15597">
                  <c:v>97.401300000000006</c:v>
                </c:pt>
                <c:pt idx="15598">
                  <c:v>97.384299999999996</c:v>
                </c:pt>
                <c:pt idx="15599">
                  <c:v>97.376000000000005</c:v>
                </c:pt>
                <c:pt idx="15600">
                  <c:v>97.371799999999993</c:v>
                </c:pt>
                <c:pt idx="15601">
                  <c:v>97.369600000000005</c:v>
                </c:pt>
                <c:pt idx="15602">
                  <c:v>97.368799999999993</c:v>
                </c:pt>
                <c:pt idx="15603">
                  <c:v>97.369</c:v>
                </c:pt>
                <c:pt idx="15604">
                  <c:v>97.369799999999998</c:v>
                </c:pt>
                <c:pt idx="15605">
                  <c:v>97.371600000000001</c:v>
                </c:pt>
                <c:pt idx="15606">
                  <c:v>97.271500000000003</c:v>
                </c:pt>
                <c:pt idx="15607">
                  <c:v>97.265100000000004</c:v>
                </c:pt>
                <c:pt idx="15608">
                  <c:v>97.267799999999994</c:v>
                </c:pt>
                <c:pt idx="15609">
                  <c:v>97.164400000000001</c:v>
                </c:pt>
                <c:pt idx="15610">
                  <c:v>97.159300000000002</c:v>
                </c:pt>
                <c:pt idx="15611">
                  <c:v>97.1601</c:v>
                </c:pt>
                <c:pt idx="15612">
                  <c:v>97.160600000000002</c:v>
                </c:pt>
                <c:pt idx="15613">
                  <c:v>97.161000000000001</c:v>
                </c:pt>
                <c:pt idx="15614">
                  <c:v>97.161299999999997</c:v>
                </c:pt>
                <c:pt idx="15615">
                  <c:v>97.055899999999994</c:v>
                </c:pt>
                <c:pt idx="15616">
                  <c:v>97.050799999999995</c:v>
                </c:pt>
                <c:pt idx="15617">
                  <c:v>97.051199999999994</c:v>
                </c:pt>
                <c:pt idx="15618">
                  <c:v>96.950900000000004</c:v>
                </c:pt>
                <c:pt idx="15619">
                  <c:v>96.941999999999993</c:v>
                </c:pt>
                <c:pt idx="15620">
                  <c:v>96.943600000000004</c:v>
                </c:pt>
                <c:pt idx="15621">
                  <c:v>96.840800000000002</c:v>
                </c:pt>
                <c:pt idx="15622">
                  <c:v>96.837599999999995</c:v>
                </c:pt>
                <c:pt idx="15623">
                  <c:v>96.840800000000002</c:v>
                </c:pt>
                <c:pt idx="15624">
                  <c:v>96.636899999999997</c:v>
                </c:pt>
                <c:pt idx="15625">
                  <c:v>96.627099999999999</c:v>
                </c:pt>
                <c:pt idx="15626">
                  <c:v>96.630600000000001</c:v>
                </c:pt>
                <c:pt idx="15627">
                  <c:v>96.529399999999995</c:v>
                </c:pt>
                <c:pt idx="15628">
                  <c:v>96.527299999999997</c:v>
                </c:pt>
                <c:pt idx="15629">
                  <c:v>96.5304</c:v>
                </c:pt>
                <c:pt idx="15630">
                  <c:v>96.533100000000005</c:v>
                </c:pt>
                <c:pt idx="15631">
                  <c:v>96.433000000000007</c:v>
                </c:pt>
                <c:pt idx="15632">
                  <c:v>96.427999999999997</c:v>
                </c:pt>
                <c:pt idx="15633">
                  <c:v>96.429900000000004</c:v>
                </c:pt>
                <c:pt idx="15634">
                  <c:v>96.332400000000007</c:v>
                </c:pt>
                <c:pt idx="15635">
                  <c:v>96.324100000000001</c:v>
                </c:pt>
                <c:pt idx="15636">
                  <c:v>96.325900000000004</c:v>
                </c:pt>
                <c:pt idx="15637">
                  <c:v>96.433400000000006</c:v>
                </c:pt>
                <c:pt idx="15638">
                  <c:v>96.4392</c:v>
                </c:pt>
                <c:pt idx="15639">
                  <c:v>96.335899999999995</c:v>
                </c:pt>
                <c:pt idx="15640">
                  <c:v>96.3339</c:v>
                </c:pt>
                <c:pt idx="15641">
                  <c:v>96.336200000000005</c:v>
                </c:pt>
                <c:pt idx="15642">
                  <c:v>96.338499999999996</c:v>
                </c:pt>
                <c:pt idx="15643">
                  <c:v>96.341099999999997</c:v>
                </c:pt>
                <c:pt idx="15644">
                  <c:v>96.343599999999995</c:v>
                </c:pt>
                <c:pt idx="15645">
                  <c:v>96.346299999999999</c:v>
                </c:pt>
                <c:pt idx="15646">
                  <c:v>96.454499999999996</c:v>
                </c:pt>
                <c:pt idx="15647">
                  <c:v>96.462199999999996</c:v>
                </c:pt>
                <c:pt idx="15648">
                  <c:v>96.466099999999997</c:v>
                </c:pt>
                <c:pt idx="15649">
                  <c:v>96.470500000000001</c:v>
                </c:pt>
                <c:pt idx="15650">
                  <c:v>96.474999999999994</c:v>
                </c:pt>
                <c:pt idx="15651">
                  <c:v>96.4803</c:v>
                </c:pt>
                <c:pt idx="15652">
                  <c:v>96.586200000000005</c:v>
                </c:pt>
                <c:pt idx="15653">
                  <c:v>96.601699999999994</c:v>
                </c:pt>
                <c:pt idx="15654">
                  <c:v>96.608000000000004</c:v>
                </c:pt>
                <c:pt idx="15655">
                  <c:v>96.6143</c:v>
                </c:pt>
                <c:pt idx="15656">
                  <c:v>96.620199999999997</c:v>
                </c:pt>
                <c:pt idx="15657">
                  <c:v>96.626300000000001</c:v>
                </c:pt>
                <c:pt idx="15658">
                  <c:v>96.731899999999996</c:v>
                </c:pt>
                <c:pt idx="15659">
                  <c:v>96.745999999999995</c:v>
                </c:pt>
                <c:pt idx="15660">
                  <c:v>96.853999999999999</c:v>
                </c:pt>
                <c:pt idx="15661">
                  <c:v>96.860299999999995</c:v>
                </c:pt>
                <c:pt idx="15662">
                  <c:v>96.861199999999997</c:v>
                </c:pt>
                <c:pt idx="15663">
                  <c:v>96.966399999999993</c:v>
                </c:pt>
                <c:pt idx="15664">
                  <c:v>96.971999999999994</c:v>
                </c:pt>
                <c:pt idx="15665">
                  <c:v>96.971100000000007</c:v>
                </c:pt>
                <c:pt idx="15666">
                  <c:v>97.070400000000006</c:v>
                </c:pt>
                <c:pt idx="15667">
                  <c:v>97.075800000000001</c:v>
                </c:pt>
                <c:pt idx="15668">
                  <c:v>97.070300000000003</c:v>
                </c:pt>
                <c:pt idx="15669">
                  <c:v>97.064400000000006</c:v>
                </c:pt>
                <c:pt idx="15670">
                  <c:v>97.058499999999995</c:v>
                </c:pt>
                <c:pt idx="15671">
                  <c:v>97.052199999999999</c:v>
                </c:pt>
                <c:pt idx="15672">
                  <c:v>97.046899999999994</c:v>
                </c:pt>
                <c:pt idx="15673">
                  <c:v>97.1447</c:v>
                </c:pt>
                <c:pt idx="15674">
                  <c:v>97.153000000000006</c:v>
                </c:pt>
                <c:pt idx="15675">
                  <c:v>97.152000000000001</c:v>
                </c:pt>
                <c:pt idx="15676">
                  <c:v>97.151700000000005</c:v>
                </c:pt>
                <c:pt idx="15677">
                  <c:v>97.152100000000004</c:v>
                </c:pt>
                <c:pt idx="15678">
                  <c:v>97.152799999999999</c:v>
                </c:pt>
                <c:pt idx="15679">
                  <c:v>97.047200000000004</c:v>
                </c:pt>
                <c:pt idx="15680">
                  <c:v>97.047300000000007</c:v>
                </c:pt>
                <c:pt idx="15681">
                  <c:v>97.052400000000006</c:v>
                </c:pt>
                <c:pt idx="15682">
                  <c:v>97.059100000000001</c:v>
                </c:pt>
                <c:pt idx="15683">
                  <c:v>97.066599999999994</c:v>
                </c:pt>
                <c:pt idx="15684">
                  <c:v>97.291600000000003</c:v>
                </c:pt>
                <c:pt idx="15685">
                  <c:v>97.410399999999996</c:v>
                </c:pt>
                <c:pt idx="15686">
                  <c:v>97.427499999999995</c:v>
                </c:pt>
                <c:pt idx="15687">
                  <c:v>97.650899999999993</c:v>
                </c:pt>
                <c:pt idx="15688">
                  <c:v>97.667900000000003</c:v>
                </c:pt>
                <c:pt idx="15689">
                  <c:v>97.675899999999999</c:v>
                </c:pt>
                <c:pt idx="15690">
                  <c:v>97.8887</c:v>
                </c:pt>
                <c:pt idx="15691">
                  <c:v>97.909800000000004</c:v>
                </c:pt>
                <c:pt idx="15692">
                  <c:v>97.912000000000006</c:v>
                </c:pt>
                <c:pt idx="15693">
                  <c:v>98.018199999999993</c:v>
                </c:pt>
                <c:pt idx="15694">
                  <c:v>97.923100000000005</c:v>
                </c:pt>
                <c:pt idx="15695">
                  <c:v>97.914500000000004</c:v>
                </c:pt>
                <c:pt idx="15696">
                  <c:v>98.125100000000003</c:v>
                </c:pt>
                <c:pt idx="15697">
                  <c:v>98.1404</c:v>
                </c:pt>
                <c:pt idx="15698">
                  <c:v>98.139399999999995</c:v>
                </c:pt>
                <c:pt idx="15699">
                  <c:v>97.924800000000005</c:v>
                </c:pt>
                <c:pt idx="15700">
                  <c:v>97.799599999999998</c:v>
                </c:pt>
                <c:pt idx="15701">
                  <c:v>97.792599999999993</c:v>
                </c:pt>
                <c:pt idx="15702">
                  <c:v>97.469399999999993</c:v>
                </c:pt>
                <c:pt idx="15703">
                  <c:v>97.343299999999999</c:v>
                </c:pt>
                <c:pt idx="15704">
                  <c:v>97.332400000000007</c:v>
                </c:pt>
                <c:pt idx="15705">
                  <c:v>97.121600000000001</c:v>
                </c:pt>
                <c:pt idx="15706">
                  <c:v>96.9953</c:v>
                </c:pt>
                <c:pt idx="15707">
                  <c:v>96.986599999999996</c:v>
                </c:pt>
                <c:pt idx="15708">
                  <c:v>96.880499999999998</c:v>
                </c:pt>
                <c:pt idx="15709">
                  <c:v>96.870999999999995</c:v>
                </c:pt>
                <c:pt idx="15710">
                  <c:v>96.869900000000001</c:v>
                </c:pt>
                <c:pt idx="15711">
                  <c:v>96.7624</c:v>
                </c:pt>
                <c:pt idx="15712">
                  <c:v>96.651499999999999</c:v>
                </c:pt>
                <c:pt idx="15713">
                  <c:v>96.648899999999998</c:v>
                </c:pt>
                <c:pt idx="15714">
                  <c:v>96.547899999999998</c:v>
                </c:pt>
                <c:pt idx="15715">
                  <c:v>96.441599999999994</c:v>
                </c:pt>
                <c:pt idx="15716">
                  <c:v>96.432699999999997</c:v>
                </c:pt>
                <c:pt idx="15717">
                  <c:v>96.435199999999995</c:v>
                </c:pt>
                <c:pt idx="15718">
                  <c:v>96.337000000000003</c:v>
                </c:pt>
                <c:pt idx="15719">
                  <c:v>96.333399999999997</c:v>
                </c:pt>
                <c:pt idx="15720">
                  <c:v>96.337599999999995</c:v>
                </c:pt>
                <c:pt idx="15721">
                  <c:v>96.237799999999993</c:v>
                </c:pt>
                <c:pt idx="15722">
                  <c:v>96.236999999999995</c:v>
                </c:pt>
                <c:pt idx="15723">
                  <c:v>96.339200000000005</c:v>
                </c:pt>
                <c:pt idx="15724">
                  <c:v>96.353200000000001</c:v>
                </c:pt>
                <c:pt idx="15725">
                  <c:v>96.3566</c:v>
                </c:pt>
                <c:pt idx="15726">
                  <c:v>96.253699999999995</c:v>
                </c:pt>
                <c:pt idx="15727">
                  <c:v>96.251599999999996</c:v>
                </c:pt>
                <c:pt idx="15728">
                  <c:v>96.253100000000003</c:v>
                </c:pt>
                <c:pt idx="15729">
                  <c:v>96.254400000000004</c:v>
                </c:pt>
                <c:pt idx="15730">
                  <c:v>96.255499999999998</c:v>
                </c:pt>
                <c:pt idx="15731">
                  <c:v>96.256500000000003</c:v>
                </c:pt>
                <c:pt idx="15732">
                  <c:v>96.257400000000004</c:v>
                </c:pt>
                <c:pt idx="15733">
                  <c:v>96.360900000000001</c:v>
                </c:pt>
                <c:pt idx="15734">
                  <c:v>96.368700000000004</c:v>
                </c:pt>
                <c:pt idx="15735">
                  <c:v>96.473799999999997</c:v>
                </c:pt>
                <c:pt idx="15736">
                  <c:v>96.481099999999998</c:v>
                </c:pt>
                <c:pt idx="15737">
                  <c:v>96.483000000000004</c:v>
                </c:pt>
                <c:pt idx="15738">
                  <c:v>96.484899999999996</c:v>
                </c:pt>
                <c:pt idx="15739">
                  <c:v>96.386300000000006</c:v>
                </c:pt>
                <c:pt idx="15740">
                  <c:v>96.379900000000006</c:v>
                </c:pt>
                <c:pt idx="15741">
                  <c:v>96.382199999999997</c:v>
                </c:pt>
                <c:pt idx="15742">
                  <c:v>96.280799999999999</c:v>
                </c:pt>
                <c:pt idx="15743">
                  <c:v>96.277699999999996</c:v>
                </c:pt>
                <c:pt idx="15744">
                  <c:v>96.379499999999993</c:v>
                </c:pt>
                <c:pt idx="15745">
                  <c:v>96.290700000000001</c:v>
                </c:pt>
                <c:pt idx="15746">
                  <c:v>96.284000000000006</c:v>
                </c:pt>
                <c:pt idx="15747">
                  <c:v>96.386499999999998</c:v>
                </c:pt>
                <c:pt idx="15748">
                  <c:v>96.395799999999994</c:v>
                </c:pt>
                <c:pt idx="15749">
                  <c:v>96.396600000000007</c:v>
                </c:pt>
                <c:pt idx="15750">
                  <c:v>96.397199999999998</c:v>
                </c:pt>
                <c:pt idx="15751">
                  <c:v>96.3977</c:v>
                </c:pt>
                <c:pt idx="15752">
                  <c:v>96.397999999999996</c:v>
                </c:pt>
                <c:pt idx="15753">
                  <c:v>96.398300000000006</c:v>
                </c:pt>
                <c:pt idx="15754">
                  <c:v>96.497500000000002</c:v>
                </c:pt>
                <c:pt idx="15755">
                  <c:v>96.508099999999999</c:v>
                </c:pt>
                <c:pt idx="15756">
                  <c:v>96.713399999999993</c:v>
                </c:pt>
                <c:pt idx="15757">
                  <c:v>96.834199999999996</c:v>
                </c:pt>
                <c:pt idx="15758">
                  <c:v>96.8386</c:v>
                </c:pt>
                <c:pt idx="15759">
                  <c:v>97.037800000000004</c:v>
                </c:pt>
                <c:pt idx="15760">
                  <c:v>97.165599999999998</c:v>
                </c:pt>
                <c:pt idx="15761">
                  <c:v>97.173100000000005</c:v>
                </c:pt>
                <c:pt idx="15762">
                  <c:v>97.280199999999994</c:v>
                </c:pt>
                <c:pt idx="15763">
                  <c:v>97.288799999999995</c:v>
                </c:pt>
                <c:pt idx="15764">
                  <c:v>97.292400000000001</c:v>
                </c:pt>
                <c:pt idx="15765">
                  <c:v>97.296999999999997</c:v>
                </c:pt>
                <c:pt idx="15766">
                  <c:v>97.302400000000006</c:v>
                </c:pt>
                <c:pt idx="15767">
                  <c:v>97.308899999999994</c:v>
                </c:pt>
                <c:pt idx="15768">
                  <c:v>97.4221</c:v>
                </c:pt>
                <c:pt idx="15769">
                  <c:v>97.434600000000003</c:v>
                </c:pt>
                <c:pt idx="15770">
                  <c:v>97.441599999999994</c:v>
                </c:pt>
                <c:pt idx="15771">
                  <c:v>97.448499999999996</c:v>
                </c:pt>
                <c:pt idx="15772">
                  <c:v>97.454700000000003</c:v>
                </c:pt>
                <c:pt idx="15773">
                  <c:v>97.459100000000007</c:v>
                </c:pt>
                <c:pt idx="15774">
                  <c:v>97.461600000000004</c:v>
                </c:pt>
                <c:pt idx="15775">
                  <c:v>97.463399999999993</c:v>
                </c:pt>
                <c:pt idx="15776">
                  <c:v>97.464299999999994</c:v>
                </c:pt>
                <c:pt idx="15777">
                  <c:v>97.464699999999993</c:v>
                </c:pt>
                <c:pt idx="15778">
                  <c:v>97.464600000000004</c:v>
                </c:pt>
                <c:pt idx="15779">
                  <c:v>97.463700000000003</c:v>
                </c:pt>
                <c:pt idx="15780">
                  <c:v>97.567899999999995</c:v>
                </c:pt>
                <c:pt idx="15781">
                  <c:v>97.674099999999996</c:v>
                </c:pt>
                <c:pt idx="15782">
                  <c:v>97.675399999999996</c:v>
                </c:pt>
                <c:pt idx="15783">
                  <c:v>97.7727</c:v>
                </c:pt>
                <c:pt idx="15784">
                  <c:v>97.774199999999993</c:v>
                </c:pt>
                <c:pt idx="15785">
                  <c:v>97.7667</c:v>
                </c:pt>
                <c:pt idx="15786">
                  <c:v>97.870599999999996</c:v>
                </c:pt>
                <c:pt idx="15787">
                  <c:v>97.870900000000006</c:v>
                </c:pt>
                <c:pt idx="15788">
                  <c:v>97.869200000000006</c:v>
                </c:pt>
                <c:pt idx="15789">
                  <c:v>97.7637</c:v>
                </c:pt>
                <c:pt idx="15790">
                  <c:v>97.756200000000007</c:v>
                </c:pt>
                <c:pt idx="15791">
                  <c:v>97.757099999999994</c:v>
                </c:pt>
                <c:pt idx="15792">
                  <c:v>97.655600000000007</c:v>
                </c:pt>
                <c:pt idx="15793">
                  <c:v>97.655000000000001</c:v>
                </c:pt>
                <c:pt idx="15794">
                  <c:v>97.666300000000007</c:v>
                </c:pt>
                <c:pt idx="15795">
                  <c:v>97.578100000000006</c:v>
                </c:pt>
                <c:pt idx="15796">
                  <c:v>97.592399999999998</c:v>
                </c:pt>
                <c:pt idx="15797">
                  <c:v>97.618499999999997</c:v>
                </c:pt>
                <c:pt idx="15798">
                  <c:v>97.645799999999994</c:v>
                </c:pt>
                <c:pt idx="15799">
                  <c:v>97.575900000000004</c:v>
                </c:pt>
                <c:pt idx="15800">
                  <c:v>97.599699999999999</c:v>
                </c:pt>
                <c:pt idx="15801">
                  <c:v>97.528499999999994</c:v>
                </c:pt>
                <c:pt idx="15802">
                  <c:v>97.555999999999997</c:v>
                </c:pt>
                <c:pt idx="15803">
                  <c:v>97.590100000000007</c:v>
                </c:pt>
                <c:pt idx="15804">
                  <c:v>97.622</c:v>
                </c:pt>
                <c:pt idx="15805">
                  <c:v>97.652600000000007</c:v>
                </c:pt>
                <c:pt idx="15806">
                  <c:v>97.681299999999993</c:v>
                </c:pt>
                <c:pt idx="15807">
                  <c:v>97.708600000000004</c:v>
                </c:pt>
                <c:pt idx="15808">
                  <c:v>97.838499999999996</c:v>
                </c:pt>
                <c:pt idx="15809">
                  <c:v>97.872200000000007</c:v>
                </c:pt>
                <c:pt idx="15810">
                  <c:v>97.896199999999993</c:v>
                </c:pt>
                <c:pt idx="15811">
                  <c:v>97.813500000000005</c:v>
                </c:pt>
                <c:pt idx="15812">
                  <c:v>97.832700000000003</c:v>
                </c:pt>
                <c:pt idx="15813">
                  <c:v>97.858400000000003</c:v>
                </c:pt>
                <c:pt idx="15814">
                  <c:v>97.885300000000001</c:v>
                </c:pt>
                <c:pt idx="15815">
                  <c:v>97.915599999999998</c:v>
                </c:pt>
                <c:pt idx="15816">
                  <c:v>97.948300000000003</c:v>
                </c:pt>
                <c:pt idx="15817">
                  <c:v>97.984200000000001</c:v>
                </c:pt>
                <c:pt idx="15818">
                  <c:v>98.025400000000005</c:v>
                </c:pt>
                <c:pt idx="15819">
                  <c:v>98.066599999999994</c:v>
                </c:pt>
                <c:pt idx="15820">
                  <c:v>98.110900000000001</c:v>
                </c:pt>
                <c:pt idx="15821">
                  <c:v>98.157600000000002</c:v>
                </c:pt>
                <c:pt idx="15822">
                  <c:v>98.202600000000004</c:v>
                </c:pt>
                <c:pt idx="15823">
                  <c:v>98.248000000000005</c:v>
                </c:pt>
                <c:pt idx="15824">
                  <c:v>98.293599999999998</c:v>
                </c:pt>
                <c:pt idx="15825">
                  <c:v>98.332700000000003</c:v>
                </c:pt>
                <c:pt idx="15826">
                  <c:v>98.372</c:v>
                </c:pt>
                <c:pt idx="15827">
                  <c:v>98.406099999999995</c:v>
                </c:pt>
                <c:pt idx="15828">
                  <c:v>98.537300000000002</c:v>
                </c:pt>
                <c:pt idx="15829">
                  <c:v>98.553600000000003</c:v>
                </c:pt>
                <c:pt idx="15830">
                  <c:v>98.561199999999999</c:v>
                </c:pt>
                <c:pt idx="15831">
                  <c:v>98.671300000000002</c:v>
                </c:pt>
                <c:pt idx="15832">
                  <c:v>98.680899999999994</c:v>
                </c:pt>
                <c:pt idx="15833">
                  <c:v>98.681399999999996</c:v>
                </c:pt>
                <c:pt idx="15834">
                  <c:v>98.789299999999997</c:v>
                </c:pt>
                <c:pt idx="15835">
                  <c:v>98.686300000000003</c:v>
                </c:pt>
                <c:pt idx="15836">
                  <c:v>98.671499999999995</c:v>
                </c:pt>
                <c:pt idx="15837">
                  <c:v>98.768799999999999</c:v>
                </c:pt>
                <c:pt idx="15838">
                  <c:v>98.7624</c:v>
                </c:pt>
                <c:pt idx="15839">
                  <c:v>98.746700000000004</c:v>
                </c:pt>
                <c:pt idx="15840">
                  <c:v>98.7286</c:v>
                </c:pt>
                <c:pt idx="15841">
                  <c:v>98.818899999999999</c:v>
                </c:pt>
                <c:pt idx="15842">
                  <c:v>98.802000000000007</c:v>
                </c:pt>
                <c:pt idx="15843">
                  <c:v>98.991799999999998</c:v>
                </c:pt>
                <c:pt idx="15844">
                  <c:v>98.983400000000003</c:v>
                </c:pt>
                <c:pt idx="15845">
                  <c:v>98.958799999999997</c:v>
                </c:pt>
                <c:pt idx="15846">
                  <c:v>99.152199999999993</c:v>
                </c:pt>
                <c:pt idx="15847">
                  <c:v>99.128299999999996</c:v>
                </c:pt>
                <c:pt idx="15848">
                  <c:v>99.094800000000006</c:v>
                </c:pt>
                <c:pt idx="15849">
                  <c:v>99.057100000000005</c:v>
                </c:pt>
                <c:pt idx="15850">
                  <c:v>99.0184</c:v>
                </c:pt>
                <c:pt idx="15851">
                  <c:v>98.974900000000005</c:v>
                </c:pt>
                <c:pt idx="15852">
                  <c:v>98.928200000000004</c:v>
                </c:pt>
                <c:pt idx="15853">
                  <c:v>98.881900000000002</c:v>
                </c:pt>
                <c:pt idx="15854">
                  <c:v>98.8322</c:v>
                </c:pt>
                <c:pt idx="15855">
                  <c:v>98.679000000000002</c:v>
                </c:pt>
                <c:pt idx="15856">
                  <c:v>98.623800000000003</c:v>
                </c:pt>
                <c:pt idx="15857">
                  <c:v>98.5792</c:v>
                </c:pt>
                <c:pt idx="15858">
                  <c:v>98.425700000000006</c:v>
                </c:pt>
                <c:pt idx="15859">
                  <c:v>98.392099999999999</c:v>
                </c:pt>
                <c:pt idx="15860">
                  <c:v>98.375</c:v>
                </c:pt>
                <c:pt idx="15861">
                  <c:v>98.364999999999995</c:v>
                </c:pt>
                <c:pt idx="15862">
                  <c:v>98.254000000000005</c:v>
                </c:pt>
                <c:pt idx="15863">
                  <c:v>98.244699999999995</c:v>
                </c:pt>
                <c:pt idx="15864">
                  <c:v>98.245999999999995</c:v>
                </c:pt>
                <c:pt idx="15865">
                  <c:v>98.249499999999998</c:v>
                </c:pt>
                <c:pt idx="15866">
                  <c:v>98.261700000000005</c:v>
                </c:pt>
                <c:pt idx="15867">
                  <c:v>98.179100000000005</c:v>
                </c:pt>
                <c:pt idx="15868">
                  <c:v>98.098699999999994</c:v>
                </c:pt>
                <c:pt idx="15869">
                  <c:v>98.136300000000006</c:v>
                </c:pt>
                <c:pt idx="15870">
                  <c:v>98.188000000000002</c:v>
                </c:pt>
                <c:pt idx="15871">
                  <c:v>98.138800000000003</c:v>
                </c:pt>
                <c:pt idx="15872">
                  <c:v>98.1952</c:v>
                </c:pt>
                <c:pt idx="15873">
                  <c:v>98.153899999999993</c:v>
                </c:pt>
                <c:pt idx="15874">
                  <c:v>98.212800000000001</c:v>
                </c:pt>
                <c:pt idx="15875">
                  <c:v>98.277799999999999</c:v>
                </c:pt>
                <c:pt idx="15876">
                  <c:v>98.341300000000004</c:v>
                </c:pt>
                <c:pt idx="15877">
                  <c:v>98.400300000000001</c:v>
                </c:pt>
                <c:pt idx="15878">
                  <c:v>98.451899999999995</c:v>
                </c:pt>
                <c:pt idx="15879">
                  <c:v>98.502399999999994</c:v>
                </c:pt>
                <c:pt idx="15880">
                  <c:v>98.546300000000002</c:v>
                </c:pt>
                <c:pt idx="15881">
                  <c:v>98.581299999999999</c:v>
                </c:pt>
                <c:pt idx="15882">
                  <c:v>98.499499999999998</c:v>
                </c:pt>
                <c:pt idx="15883">
                  <c:v>98.506</c:v>
                </c:pt>
                <c:pt idx="15884">
                  <c:v>98.513599999999997</c:v>
                </c:pt>
                <c:pt idx="15885">
                  <c:v>98.517700000000005</c:v>
                </c:pt>
                <c:pt idx="15886">
                  <c:v>98.519300000000001</c:v>
                </c:pt>
                <c:pt idx="15887">
                  <c:v>98.518799999999999</c:v>
                </c:pt>
                <c:pt idx="15888">
                  <c:v>98.516900000000007</c:v>
                </c:pt>
                <c:pt idx="15889">
                  <c:v>98.510199999999998</c:v>
                </c:pt>
                <c:pt idx="15890">
                  <c:v>98.497699999999995</c:v>
                </c:pt>
                <c:pt idx="15891">
                  <c:v>98.480599999999995</c:v>
                </c:pt>
                <c:pt idx="15892">
                  <c:v>98.458299999999994</c:v>
                </c:pt>
                <c:pt idx="15893">
                  <c:v>98.433599999999998</c:v>
                </c:pt>
                <c:pt idx="15894">
                  <c:v>98.407300000000006</c:v>
                </c:pt>
                <c:pt idx="15895">
                  <c:v>98.379300000000001</c:v>
                </c:pt>
                <c:pt idx="15896">
                  <c:v>98.351299999999995</c:v>
                </c:pt>
                <c:pt idx="15897">
                  <c:v>98.219099999999997</c:v>
                </c:pt>
                <c:pt idx="15898">
                  <c:v>98.083799999999997</c:v>
                </c:pt>
                <c:pt idx="15899">
                  <c:v>98.047700000000006</c:v>
                </c:pt>
                <c:pt idx="15900">
                  <c:v>98.020700000000005</c:v>
                </c:pt>
                <c:pt idx="15901">
                  <c:v>97.9923</c:v>
                </c:pt>
                <c:pt idx="15902">
                  <c:v>97.962900000000005</c:v>
                </c:pt>
                <c:pt idx="15903">
                  <c:v>97.928799999999995</c:v>
                </c:pt>
                <c:pt idx="15904">
                  <c:v>97.787300000000002</c:v>
                </c:pt>
                <c:pt idx="15905">
                  <c:v>97.736199999999997</c:v>
                </c:pt>
                <c:pt idx="15906">
                  <c:v>97.587999999999994</c:v>
                </c:pt>
                <c:pt idx="15907">
                  <c:v>97.526700000000005</c:v>
                </c:pt>
                <c:pt idx="15908">
                  <c:v>97.468999999999994</c:v>
                </c:pt>
                <c:pt idx="15909">
                  <c:v>97.1995</c:v>
                </c:pt>
                <c:pt idx="15910">
                  <c:v>97.121799999999993</c:v>
                </c:pt>
                <c:pt idx="15911">
                  <c:v>97.058899999999994</c:v>
                </c:pt>
                <c:pt idx="15912">
                  <c:v>96.896799999999999</c:v>
                </c:pt>
                <c:pt idx="15913">
                  <c:v>96.717799999999997</c:v>
                </c:pt>
                <c:pt idx="15914">
                  <c:v>96.656000000000006</c:v>
                </c:pt>
                <c:pt idx="15915">
                  <c:v>96.606800000000007</c:v>
                </c:pt>
                <c:pt idx="15916">
                  <c:v>96.451599999999999</c:v>
                </c:pt>
                <c:pt idx="15917">
                  <c:v>96.410300000000007</c:v>
                </c:pt>
                <c:pt idx="15918">
                  <c:v>96.276300000000006</c:v>
                </c:pt>
                <c:pt idx="15919">
                  <c:v>96.132400000000004</c:v>
                </c:pt>
                <c:pt idx="15920">
                  <c:v>96.105599999999995</c:v>
                </c:pt>
                <c:pt idx="15921">
                  <c:v>95.984099999999998</c:v>
                </c:pt>
                <c:pt idx="15922">
                  <c:v>95.963300000000004</c:v>
                </c:pt>
                <c:pt idx="15923">
                  <c:v>95.95</c:v>
                </c:pt>
                <c:pt idx="15924">
                  <c:v>95.937399999999997</c:v>
                </c:pt>
                <c:pt idx="15925">
                  <c:v>95.923299999999998</c:v>
                </c:pt>
                <c:pt idx="15926">
                  <c:v>95.908799999999999</c:v>
                </c:pt>
                <c:pt idx="15927">
                  <c:v>95.893000000000001</c:v>
                </c:pt>
                <c:pt idx="15928">
                  <c:v>95.875500000000002</c:v>
                </c:pt>
                <c:pt idx="15929">
                  <c:v>95.857100000000003</c:v>
                </c:pt>
                <c:pt idx="15930">
                  <c:v>95.836799999999997</c:v>
                </c:pt>
                <c:pt idx="15931">
                  <c:v>95.8155</c:v>
                </c:pt>
                <c:pt idx="15932">
                  <c:v>95.793199999999999</c:v>
                </c:pt>
                <c:pt idx="15933">
                  <c:v>95.7697</c:v>
                </c:pt>
                <c:pt idx="15934">
                  <c:v>95.743399999999994</c:v>
                </c:pt>
                <c:pt idx="15935">
                  <c:v>95.716499999999996</c:v>
                </c:pt>
                <c:pt idx="15936">
                  <c:v>95.790999999999997</c:v>
                </c:pt>
                <c:pt idx="15937">
                  <c:v>95.765799999999999</c:v>
                </c:pt>
                <c:pt idx="15938">
                  <c:v>95.732399999999998</c:v>
                </c:pt>
                <c:pt idx="15939">
                  <c:v>95.800899999999999</c:v>
                </c:pt>
                <c:pt idx="15940">
                  <c:v>95.769300000000001</c:v>
                </c:pt>
                <c:pt idx="15941">
                  <c:v>95.729900000000001</c:v>
                </c:pt>
                <c:pt idx="15942">
                  <c:v>95.792400000000001</c:v>
                </c:pt>
                <c:pt idx="15943">
                  <c:v>95.856899999999996</c:v>
                </c:pt>
                <c:pt idx="15944">
                  <c:v>95.820099999999996</c:v>
                </c:pt>
                <c:pt idx="15945">
                  <c:v>95.779399999999995</c:v>
                </c:pt>
                <c:pt idx="15946">
                  <c:v>95.845500000000001</c:v>
                </c:pt>
                <c:pt idx="15947">
                  <c:v>95.814400000000006</c:v>
                </c:pt>
                <c:pt idx="15948">
                  <c:v>95.781000000000006</c:v>
                </c:pt>
                <c:pt idx="15949">
                  <c:v>95.863600000000005</c:v>
                </c:pt>
                <c:pt idx="15950">
                  <c:v>95.859300000000005</c:v>
                </c:pt>
                <c:pt idx="15951">
                  <c:v>95.853700000000003</c:v>
                </c:pt>
                <c:pt idx="15952">
                  <c:v>95.850999999999999</c:v>
                </c:pt>
                <c:pt idx="15953">
                  <c:v>95.850499999999997</c:v>
                </c:pt>
                <c:pt idx="15954">
                  <c:v>95.851500000000001</c:v>
                </c:pt>
                <c:pt idx="15955">
                  <c:v>95.855900000000005</c:v>
                </c:pt>
                <c:pt idx="15956">
                  <c:v>95.865499999999997</c:v>
                </c:pt>
                <c:pt idx="15957">
                  <c:v>95.879300000000001</c:v>
                </c:pt>
                <c:pt idx="15958">
                  <c:v>95.999300000000005</c:v>
                </c:pt>
                <c:pt idx="15959">
                  <c:v>96.0227</c:v>
                </c:pt>
                <c:pt idx="15960">
                  <c:v>96.040599999999998</c:v>
                </c:pt>
                <c:pt idx="15961">
                  <c:v>96.058099999999996</c:v>
                </c:pt>
                <c:pt idx="15962">
                  <c:v>96.070099999999996</c:v>
                </c:pt>
                <c:pt idx="15963">
                  <c:v>96.076599999999999</c:v>
                </c:pt>
                <c:pt idx="15964">
                  <c:v>96.079800000000006</c:v>
                </c:pt>
                <c:pt idx="15965">
                  <c:v>96.081199999999995</c:v>
                </c:pt>
                <c:pt idx="15966">
                  <c:v>96.081199999999995</c:v>
                </c:pt>
                <c:pt idx="15967">
                  <c:v>96.080299999999994</c:v>
                </c:pt>
                <c:pt idx="15968">
                  <c:v>96.076700000000002</c:v>
                </c:pt>
                <c:pt idx="15969">
                  <c:v>96.070099999999996</c:v>
                </c:pt>
                <c:pt idx="15970">
                  <c:v>96.164400000000001</c:v>
                </c:pt>
                <c:pt idx="15971">
                  <c:v>96.159599999999998</c:v>
                </c:pt>
                <c:pt idx="15972">
                  <c:v>96.251400000000004</c:v>
                </c:pt>
                <c:pt idx="15973">
                  <c:v>96.35</c:v>
                </c:pt>
                <c:pt idx="15974">
                  <c:v>96.343500000000006</c:v>
                </c:pt>
                <c:pt idx="15975">
                  <c:v>96.3322</c:v>
                </c:pt>
                <c:pt idx="15976">
                  <c:v>96.4255</c:v>
                </c:pt>
                <c:pt idx="15977">
                  <c:v>96.421000000000006</c:v>
                </c:pt>
                <c:pt idx="15978">
                  <c:v>96.515500000000003</c:v>
                </c:pt>
                <c:pt idx="15979">
                  <c:v>96.512200000000007</c:v>
                </c:pt>
                <c:pt idx="15980">
                  <c:v>96.503500000000003</c:v>
                </c:pt>
                <c:pt idx="15981">
                  <c:v>96.495099999999994</c:v>
                </c:pt>
                <c:pt idx="15982">
                  <c:v>96.487099999999998</c:v>
                </c:pt>
                <c:pt idx="15983">
                  <c:v>96.479900000000001</c:v>
                </c:pt>
                <c:pt idx="15984">
                  <c:v>96.472399999999993</c:v>
                </c:pt>
                <c:pt idx="15985">
                  <c:v>96.465199999999996</c:v>
                </c:pt>
                <c:pt idx="15986">
                  <c:v>96.457499999999996</c:v>
                </c:pt>
                <c:pt idx="15987">
                  <c:v>96.4495</c:v>
                </c:pt>
                <c:pt idx="15988">
                  <c:v>96.546899999999994</c:v>
                </c:pt>
                <c:pt idx="15989">
                  <c:v>96.543499999999995</c:v>
                </c:pt>
                <c:pt idx="15990">
                  <c:v>96.432199999999995</c:v>
                </c:pt>
                <c:pt idx="15991">
                  <c:v>96.522599999999997</c:v>
                </c:pt>
                <c:pt idx="15992">
                  <c:v>96.5214</c:v>
                </c:pt>
                <c:pt idx="15993">
                  <c:v>96.413600000000002</c:v>
                </c:pt>
                <c:pt idx="15994">
                  <c:v>96.404899999999998</c:v>
                </c:pt>
                <c:pt idx="15995">
                  <c:v>96.404499999999999</c:v>
                </c:pt>
                <c:pt idx="15996">
                  <c:v>96.405199999999994</c:v>
                </c:pt>
                <c:pt idx="15997">
                  <c:v>96.406599999999997</c:v>
                </c:pt>
                <c:pt idx="15998">
                  <c:v>96.408900000000003</c:v>
                </c:pt>
                <c:pt idx="15999">
                  <c:v>96.412599999999998</c:v>
                </c:pt>
                <c:pt idx="16000">
                  <c:v>96.519199999999998</c:v>
                </c:pt>
                <c:pt idx="16001">
                  <c:v>96.535300000000007</c:v>
                </c:pt>
                <c:pt idx="16002">
                  <c:v>96.542599999999993</c:v>
                </c:pt>
                <c:pt idx="16003">
                  <c:v>96.550600000000003</c:v>
                </c:pt>
                <c:pt idx="16004">
                  <c:v>96.558000000000007</c:v>
                </c:pt>
                <c:pt idx="16005">
                  <c:v>96.565399999999997</c:v>
                </c:pt>
                <c:pt idx="16006">
                  <c:v>96.572100000000006</c:v>
                </c:pt>
                <c:pt idx="16007">
                  <c:v>96.578100000000006</c:v>
                </c:pt>
                <c:pt idx="16008">
                  <c:v>96.583100000000002</c:v>
                </c:pt>
                <c:pt idx="16009">
                  <c:v>96.693399999999997</c:v>
                </c:pt>
                <c:pt idx="16010">
                  <c:v>96.701800000000006</c:v>
                </c:pt>
                <c:pt idx="16011">
                  <c:v>96.704400000000007</c:v>
                </c:pt>
                <c:pt idx="16012">
                  <c:v>96.706500000000005</c:v>
                </c:pt>
                <c:pt idx="16013">
                  <c:v>96.708399999999997</c:v>
                </c:pt>
                <c:pt idx="16014">
                  <c:v>96.606899999999996</c:v>
                </c:pt>
                <c:pt idx="16015">
                  <c:v>96.601200000000006</c:v>
                </c:pt>
                <c:pt idx="16016">
                  <c:v>96.603700000000003</c:v>
                </c:pt>
                <c:pt idx="16017">
                  <c:v>96.502399999999994</c:v>
                </c:pt>
                <c:pt idx="16018">
                  <c:v>96.399000000000001</c:v>
                </c:pt>
                <c:pt idx="16019">
                  <c:v>96.397199999999998</c:v>
                </c:pt>
                <c:pt idx="16020">
                  <c:v>96.405600000000007</c:v>
                </c:pt>
                <c:pt idx="16021">
                  <c:v>96.415599999999998</c:v>
                </c:pt>
                <c:pt idx="16022">
                  <c:v>96.426599999999993</c:v>
                </c:pt>
                <c:pt idx="16023">
                  <c:v>96.335099999999997</c:v>
                </c:pt>
                <c:pt idx="16024">
                  <c:v>96.343500000000006</c:v>
                </c:pt>
                <c:pt idx="16025">
                  <c:v>96.358099999999993</c:v>
                </c:pt>
                <c:pt idx="16026">
                  <c:v>96.272000000000006</c:v>
                </c:pt>
                <c:pt idx="16027">
                  <c:v>96.280100000000004</c:v>
                </c:pt>
                <c:pt idx="16028">
                  <c:v>96.296300000000002</c:v>
                </c:pt>
                <c:pt idx="16029">
                  <c:v>96.312399999999997</c:v>
                </c:pt>
                <c:pt idx="16030">
                  <c:v>96.328900000000004</c:v>
                </c:pt>
                <c:pt idx="16031">
                  <c:v>96.344800000000006</c:v>
                </c:pt>
                <c:pt idx="16032">
                  <c:v>96.467600000000004</c:v>
                </c:pt>
                <c:pt idx="16033">
                  <c:v>96.5916</c:v>
                </c:pt>
                <c:pt idx="16034">
                  <c:v>96.613200000000006</c:v>
                </c:pt>
                <c:pt idx="16035">
                  <c:v>96.628900000000002</c:v>
                </c:pt>
                <c:pt idx="16036">
                  <c:v>96.645300000000006</c:v>
                </c:pt>
                <c:pt idx="16037">
                  <c:v>96.661799999999999</c:v>
                </c:pt>
                <c:pt idx="16038">
                  <c:v>96.678299999999993</c:v>
                </c:pt>
                <c:pt idx="16039">
                  <c:v>96.696299999999994</c:v>
                </c:pt>
                <c:pt idx="16040">
                  <c:v>96.714399999999998</c:v>
                </c:pt>
                <c:pt idx="16041">
                  <c:v>96.732500000000002</c:v>
                </c:pt>
                <c:pt idx="16042">
                  <c:v>96.855000000000004</c:v>
                </c:pt>
                <c:pt idx="16043">
                  <c:v>96.882900000000006</c:v>
                </c:pt>
                <c:pt idx="16044">
                  <c:v>97.008200000000002</c:v>
                </c:pt>
                <c:pt idx="16045">
                  <c:v>97.034499999999994</c:v>
                </c:pt>
                <c:pt idx="16046">
                  <c:v>97.055099999999996</c:v>
                </c:pt>
                <c:pt idx="16047">
                  <c:v>97.075900000000004</c:v>
                </c:pt>
                <c:pt idx="16048">
                  <c:v>97.202699999999993</c:v>
                </c:pt>
                <c:pt idx="16049">
                  <c:v>97.227900000000005</c:v>
                </c:pt>
                <c:pt idx="16050">
                  <c:v>97.247399999999999</c:v>
                </c:pt>
                <c:pt idx="16051">
                  <c:v>97.266099999999994</c:v>
                </c:pt>
                <c:pt idx="16052">
                  <c:v>97.283299999999997</c:v>
                </c:pt>
                <c:pt idx="16053">
                  <c:v>97.299899999999994</c:v>
                </c:pt>
                <c:pt idx="16054">
                  <c:v>97.314700000000002</c:v>
                </c:pt>
                <c:pt idx="16055">
                  <c:v>97.327500000000001</c:v>
                </c:pt>
                <c:pt idx="16056">
                  <c:v>97.444400000000002</c:v>
                </c:pt>
                <c:pt idx="16057">
                  <c:v>97.460800000000006</c:v>
                </c:pt>
                <c:pt idx="16058">
                  <c:v>97.469399999999993</c:v>
                </c:pt>
                <c:pt idx="16059">
                  <c:v>97.584599999999995</c:v>
                </c:pt>
                <c:pt idx="16060">
                  <c:v>97.595100000000002</c:v>
                </c:pt>
                <c:pt idx="16061">
                  <c:v>97.600899999999996</c:v>
                </c:pt>
                <c:pt idx="16062">
                  <c:v>97.714799999999997</c:v>
                </c:pt>
                <c:pt idx="16063">
                  <c:v>97.724100000000007</c:v>
                </c:pt>
                <c:pt idx="16064">
                  <c:v>97.729799999999997</c:v>
                </c:pt>
                <c:pt idx="16065">
                  <c:v>97.735900000000001</c:v>
                </c:pt>
                <c:pt idx="16066">
                  <c:v>97.742400000000004</c:v>
                </c:pt>
                <c:pt idx="16067">
                  <c:v>97.749300000000005</c:v>
                </c:pt>
                <c:pt idx="16068">
                  <c:v>97.864099999999993</c:v>
                </c:pt>
                <c:pt idx="16069">
                  <c:v>97.877600000000001</c:v>
                </c:pt>
                <c:pt idx="16070">
                  <c:v>97.886700000000005</c:v>
                </c:pt>
                <c:pt idx="16071">
                  <c:v>97.896500000000003</c:v>
                </c:pt>
                <c:pt idx="16072">
                  <c:v>97.802700000000002</c:v>
                </c:pt>
                <c:pt idx="16073">
                  <c:v>97.806399999999996</c:v>
                </c:pt>
                <c:pt idx="16074">
                  <c:v>97.715000000000003</c:v>
                </c:pt>
                <c:pt idx="16075">
                  <c:v>97.722300000000004</c:v>
                </c:pt>
                <c:pt idx="16076">
                  <c:v>97.739599999999996</c:v>
                </c:pt>
                <c:pt idx="16077">
                  <c:v>97.757099999999994</c:v>
                </c:pt>
                <c:pt idx="16078">
                  <c:v>97.777199999999993</c:v>
                </c:pt>
                <c:pt idx="16079">
                  <c:v>97.797399999999996</c:v>
                </c:pt>
                <c:pt idx="16080">
                  <c:v>97.818100000000001</c:v>
                </c:pt>
                <c:pt idx="16081">
                  <c:v>97.733000000000004</c:v>
                </c:pt>
                <c:pt idx="16082">
                  <c:v>97.745400000000004</c:v>
                </c:pt>
                <c:pt idx="16083">
                  <c:v>97.764200000000002</c:v>
                </c:pt>
                <c:pt idx="16084">
                  <c:v>97.780900000000003</c:v>
                </c:pt>
                <c:pt idx="16085">
                  <c:v>97.796000000000006</c:v>
                </c:pt>
                <c:pt idx="16086">
                  <c:v>97.8095</c:v>
                </c:pt>
                <c:pt idx="16087">
                  <c:v>97.713700000000003</c:v>
                </c:pt>
                <c:pt idx="16088">
                  <c:v>97.720500000000001</c:v>
                </c:pt>
                <c:pt idx="16089">
                  <c:v>97.623000000000005</c:v>
                </c:pt>
                <c:pt idx="16090">
                  <c:v>97.628299999999996</c:v>
                </c:pt>
                <c:pt idx="16091">
                  <c:v>97.638099999999994</c:v>
                </c:pt>
                <c:pt idx="16092">
                  <c:v>97.648700000000005</c:v>
                </c:pt>
                <c:pt idx="16093">
                  <c:v>97.550600000000003</c:v>
                </c:pt>
                <c:pt idx="16094">
                  <c:v>97.558199999999999</c:v>
                </c:pt>
                <c:pt idx="16095">
                  <c:v>97.569800000000001</c:v>
                </c:pt>
                <c:pt idx="16096">
                  <c:v>97.476299999999995</c:v>
                </c:pt>
                <c:pt idx="16097">
                  <c:v>97.480099999999993</c:v>
                </c:pt>
                <c:pt idx="16098">
                  <c:v>97.384699999999995</c:v>
                </c:pt>
                <c:pt idx="16099">
                  <c:v>97.389600000000002</c:v>
                </c:pt>
                <c:pt idx="16100">
                  <c:v>97.399600000000007</c:v>
                </c:pt>
                <c:pt idx="16101">
                  <c:v>97.304100000000005</c:v>
                </c:pt>
                <c:pt idx="16102">
                  <c:v>97.3065</c:v>
                </c:pt>
                <c:pt idx="16103">
                  <c:v>97.315299999999993</c:v>
                </c:pt>
                <c:pt idx="16104">
                  <c:v>97.216700000000003</c:v>
                </c:pt>
                <c:pt idx="16105">
                  <c:v>97.221800000000002</c:v>
                </c:pt>
                <c:pt idx="16106">
                  <c:v>97.2303</c:v>
                </c:pt>
                <c:pt idx="16107">
                  <c:v>97.238900000000001</c:v>
                </c:pt>
                <c:pt idx="16108">
                  <c:v>97.247299999999996</c:v>
                </c:pt>
                <c:pt idx="16109">
                  <c:v>97.255899999999997</c:v>
                </c:pt>
                <c:pt idx="16110">
                  <c:v>97.2637</c:v>
                </c:pt>
                <c:pt idx="16111">
                  <c:v>97.271699999999996</c:v>
                </c:pt>
                <c:pt idx="16112">
                  <c:v>97.279300000000006</c:v>
                </c:pt>
                <c:pt idx="16113">
                  <c:v>97.181600000000003</c:v>
                </c:pt>
                <c:pt idx="16114">
                  <c:v>97.291200000000003</c:v>
                </c:pt>
                <c:pt idx="16115">
                  <c:v>97.302099999999996</c:v>
                </c:pt>
                <c:pt idx="16116">
                  <c:v>97.310400000000001</c:v>
                </c:pt>
                <c:pt idx="16117">
                  <c:v>97.424599999999998</c:v>
                </c:pt>
                <c:pt idx="16118">
                  <c:v>97.438400000000001</c:v>
                </c:pt>
                <c:pt idx="16119">
                  <c:v>97.551400000000001</c:v>
                </c:pt>
                <c:pt idx="16120">
                  <c:v>97.459500000000006</c:v>
                </c:pt>
                <c:pt idx="16121">
                  <c:v>97.463800000000006</c:v>
                </c:pt>
                <c:pt idx="16122">
                  <c:v>97.575000000000003</c:v>
                </c:pt>
                <c:pt idx="16123">
                  <c:v>97.4846</c:v>
                </c:pt>
                <c:pt idx="16124">
                  <c:v>97.484200000000001</c:v>
                </c:pt>
                <c:pt idx="16125">
                  <c:v>97.490099999999998</c:v>
                </c:pt>
                <c:pt idx="16126">
                  <c:v>97.495900000000006</c:v>
                </c:pt>
                <c:pt idx="16127">
                  <c:v>97.502300000000005</c:v>
                </c:pt>
                <c:pt idx="16128">
                  <c:v>97.509299999999996</c:v>
                </c:pt>
                <c:pt idx="16129">
                  <c:v>97.517799999999994</c:v>
                </c:pt>
                <c:pt idx="16130">
                  <c:v>97.528599999999997</c:v>
                </c:pt>
                <c:pt idx="16131">
                  <c:v>97.540800000000004</c:v>
                </c:pt>
                <c:pt idx="16132">
                  <c:v>97.554900000000004</c:v>
                </c:pt>
                <c:pt idx="16133">
                  <c:v>97.57</c:v>
                </c:pt>
                <c:pt idx="16134">
                  <c:v>97.479699999999994</c:v>
                </c:pt>
                <c:pt idx="16135">
                  <c:v>97.489699999999999</c:v>
                </c:pt>
                <c:pt idx="16136">
                  <c:v>97.503900000000002</c:v>
                </c:pt>
                <c:pt idx="16137">
                  <c:v>97.516599999999997</c:v>
                </c:pt>
                <c:pt idx="16138">
                  <c:v>97.421599999999998</c:v>
                </c:pt>
                <c:pt idx="16139">
                  <c:v>97.420699999999997</c:v>
                </c:pt>
                <c:pt idx="16140">
                  <c:v>97.423500000000004</c:v>
                </c:pt>
                <c:pt idx="16141">
                  <c:v>97.424800000000005</c:v>
                </c:pt>
                <c:pt idx="16142">
                  <c:v>97.425299999999993</c:v>
                </c:pt>
                <c:pt idx="16143">
                  <c:v>97.425200000000004</c:v>
                </c:pt>
                <c:pt idx="16144">
                  <c:v>97.424499999999995</c:v>
                </c:pt>
                <c:pt idx="16145">
                  <c:v>97.422499999999999</c:v>
                </c:pt>
                <c:pt idx="16146">
                  <c:v>97.418700000000001</c:v>
                </c:pt>
                <c:pt idx="16147">
                  <c:v>97.305999999999997</c:v>
                </c:pt>
                <c:pt idx="16148">
                  <c:v>97.294799999999995</c:v>
                </c:pt>
                <c:pt idx="16149">
                  <c:v>97.2864</c:v>
                </c:pt>
                <c:pt idx="16150">
                  <c:v>97.276499999999999</c:v>
                </c:pt>
                <c:pt idx="16151">
                  <c:v>97.265699999999995</c:v>
                </c:pt>
                <c:pt idx="16152">
                  <c:v>97.201499999999996</c:v>
                </c:pt>
                <c:pt idx="16153">
                  <c:v>97.135900000000007</c:v>
                </c:pt>
                <c:pt idx="16154">
                  <c:v>97.118799999999993</c:v>
                </c:pt>
                <c:pt idx="16155">
                  <c:v>96.997200000000007</c:v>
                </c:pt>
                <c:pt idx="16156">
                  <c:v>96.979799999999997</c:v>
                </c:pt>
                <c:pt idx="16157">
                  <c:v>96.964100000000002</c:v>
                </c:pt>
                <c:pt idx="16158">
                  <c:v>96.947500000000005</c:v>
                </c:pt>
                <c:pt idx="16159">
                  <c:v>96.827699999999993</c:v>
                </c:pt>
                <c:pt idx="16160">
                  <c:v>96.803399999999996</c:v>
                </c:pt>
                <c:pt idx="16161">
                  <c:v>96.787499999999994</c:v>
                </c:pt>
                <c:pt idx="16162">
                  <c:v>96.669600000000003</c:v>
                </c:pt>
                <c:pt idx="16163">
                  <c:v>96.648899999999998</c:v>
                </c:pt>
                <c:pt idx="16164">
                  <c:v>96.740700000000004</c:v>
                </c:pt>
                <c:pt idx="16165">
                  <c:v>96.7363</c:v>
                </c:pt>
                <c:pt idx="16166">
                  <c:v>96.727800000000002</c:v>
                </c:pt>
                <c:pt idx="16167">
                  <c:v>96.721199999999996</c:v>
                </c:pt>
                <c:pt idx="16168">
                  <c:v>96.716300000000004</c:v>
                </c:pt>
                <c:pt idx="16169">
                  <c:v>96.712299999999999</c:v>
                </c:pt>
                <c:pt idx="16170">
                  <c:v>96.709199999999996</c:v>
                </c:pt>
                <c:pt idx="16171">
                  <c:v>96.706299999999999</c:v>
                </c:pt>
                <c:pt idx="16172">
                  <c:v>96.703400000000002</c:v>
                </c:pt>
                <c:pt idx="16173">
                  <c:v>96.700199999999995</c:v>
                </c:pt>
                <c:pt idx="16174">
                  <c:v>96.696799999999996</c:v>
                </c:pt>
                <c:pt idx="16175">
                  <c:v>96.693100000000001</c:v>
                </c:pt>
                <c:pt idx="16176">
                  <c:v>96.586100000000002</c:v>
                </c:pt>
                <c:pt idx="16177">
                  <c:v>96.576499999999996</c:v>
                </c:pt>
                <c:pt idx="16178">
                  <c:v>96.5732</c:v>
                </c:pt>
                <c:pt idx="16179">
                  <c:v>96.671599999999998</c:v>
                </c:pt>
                <c:pt idx="16180">
                  <c:v>96.677499999999995</c:v>
                </c:pt>
                <c:pt idx="16181">
                  <c:v>96.676100000000005</c:v>
                </c:pt>
                <c:pt idx="16182">
                  <c:v>96.675200000000004</c:v>
                </c:pt>
                <c:pt idx="16183">
                  <c:v>96.777299999999997</c:v>
                </c:pt>
                <c:pt idx="16184">
                  <c:v>96.783699999999996</c:v>
                </c:pt>
                <c:pt idx="16185">
                  <c:v>96.7834</c:v>
                </c:pt>
                <c:pt idx="16186">
                  <c:v>96.783000000000001</c:v>
                </c:pt>
                <c:pt idx="16187">
                  <c:v>96.782300000000006</c:v>
                </c:pt>
                <c:pt idx="16188">
                  <c:v>96.781099999999995</c:v>
                </c:pt>
                <c:pt idx="16189">
                  <c:v>96.778800000000004</c:v>
                </c:pt>
                <c:pt idx="16190">
                  <c:v>96.774199999999993</c:v>
                </c:pt>
                <c:pt idx="16191">
                  <c:v>96.870800000000003</c:v>
                </c:pt>
                <c:pt idx="16192">
                  <c:v>96.866299999999995</c:v>
                </c:pt>
                <c:pt idx="16193">
                  <c:v>96.851900000000001</c:v>
                </c:pt>
                <c:pt idx="16194">
                  <c:v>96.834199999999996</c:v>
                </c:pt>
                <c:pt idx="16195">
                  <c:v>96.813900000000004</c:v>
                </c:pt>
                <c:pt idx="16196">
                  <c:v>96.791200000000003</c:v>
                </c:pt>
                <c:pt idx="16197">
                  <c:v>96.766000000000005</c:v>
                </c:pt>
                <c:pt idx="16198">
                  <c:v>96.845500000000001</c:v>
                </c:pt>
                <c:pt idx="16199">
                  <c:v>96.826800000000006</c:v>
                </c:pt>
                <c:pt idx="16200">
                  <c:v>96.803200000000004</c:v>
                </c:pt>
                <c:pt idx="16201">
                  <c:v>96.781899999999993</c:v>
                </c:pt>
                <c:pt idx="16202">
                  <c:v>96.763300000000001</c:v>
                </c:pt>
                <c:pt idx="16203">
                  <c:v>96.852999999999994</c:v>
                </c:pt>
                <c:pt idx="16204">
                  <c:v>96.842399999999998</c:v>
                </c:pt>
                <c:pt idx="16205">
                  <c:v>96.834100000000007</c:v>
                </c:pt>
                <c:pt idx="16206">
                  <c:v>96.829099999999997</c:v>
                </c:pt>
                <c:pt idx="16207">
                  <c:v>96.933499999999995</c:v>
                </c:pt>
                <c:pt idx="16208">
                  <c:v>96.935900000000004</c:v>
                </c:pt>
                <c:pt idx="16209">
                  <c:v>96.935500000000005</c:v>
                </c:pt>
                <c:pt idx="16210">
                  <c:v>97.042400000000001</c:v>
                </c:pt>
                <c:pt idx="16211">
                  <c:v>97.047799999999995</c:v>
                </c:pt>
                <c:pt idx="16212">
                  <c:v>97.158500000000004</c:v>
                </c:pt>
                <c:pt idx="16213">
                  <c:v>97.166399999999996</c:v>
                </c:pt>
                <c:pt idx="16214">
                  <c:v>97.1721</c:v>
                </c:pt>
                <c:pt idx="16215">
                  <c:v>97.389499999999998</c:v>
                </c:pt>
                <c:pt idx="16216">
                  <c:v>97.407700000000006</c:v>
                </c:pt>
                <c:pt idx="16217">
                  <c:v>97.413899999999998</c:v>
                </c:pt>
                <c:pt idx="16218">
                  <c:v>97.419399999999996</c:v>
                </c:pt>
                <c:pt idx="16219">
                  <c:v>97.424400000000006</c:v>
                </c:pt>
                <c:pt idx="16220">
                  <c:v>97.427499999999995</c:v>
                </c:pt>
                <c:pt idx="16221">
                  <c:v>97.429400000000001</c:v>
                </c:pt>
                <c:pt idx="16222">
                  <c:v>97.430700000000002</c:v>
                </c:pt>
                <c:pt idx="16223">
                  <c:v>97.431399999999996</c:v>
                </c:pt>
                <c:pt idx="16224">
                  <c:v>97.326300000000003</c:v>
                </c:pt>
                <c:pt idx="16225">
                  <c:v>97.320800000000006</c:v>
                </c:pt>
                <c:pt idx="16226">
                  <c:v>97.321299999999994</c:v>
                </c:pt>
                <c:pt idx="16227">
                  <c:v>97.214200000000005</c:v>
                </c:pt>
                <c:pt idx="16228">
                  <c:v>97.109099999999998</c:v>
                </c:pt>
                <c:pt idx="16229">
                  <c:v>97.105099999999993</c:v>
                </c:pt>
                <c:pt idx="16230">
                  <c:v>97.004599999999996</c:v>
                </c:pt>
                <c:pt idx="16231">
                  <c:v>97.009600000000006</c:v>
                </c:pt>
                <c:pt idx="16232">
                  <c:v>97.022599999999997</c:v>
                </c:pt>
                <c:pt idx="16233">
                  <c:v>96.934600000000003</c:v>
                </c:pt>
                <c:pt idx="16234">
                  <c:v>96.950599999999994</c:v>
                </c:pt>
                <c:pt idx="16235">
                  <c:v>96.974100000000007</c:v>
                </c:pt>
                <c:pt idx="16236">
                  <c:v>96.998400000000004</c:v>
                </c:pt>
                <c:pt idx="16237">
                  <c:v>97.130600000000001</c:v>
                </c:pt>
                <c:pt idx="16238">
                  <c:v>97.163399999999996</c:v>
                </c:pt>
                <c:pt idx="16239">
                  <c:v>97.19</c:v>
                </c:pt>
                <c:pt idx="16240">
                  <c:v>97.215299999999999</c:v>
                </c:pt>
                <c:pt idx="16241">
                  <c:v>97.239599999999996</c:v>
                </c:pt>
                <c:pt idx="16242">
                  <c:v>97.3673</c:v>
                </c:pt>
                <c:pt idx="16243">
                  <c:v>97.390600000000006</c:v>
                </c:pt>
                <c:pt idx="16244">
                  <c:v>97.407300000000006</c:v>
                </c:pt>
                <c:pt idx="16245">
                  <c:v>97.526300000000006</c:v>
                </c:pt>
                <c:pt idx="16246">
                  <c:v>97.543400000000005</c:v>
                </c:pt>
                <c:pt idx="16247">
                  <c:v>97.550899999999999</c:v>
                </c:pt>
                <c:pt idx="16248">
                  <c:v>97.662099999999995</c:v>
                </c:pt>
                <c:pt idx="16249">
                  <c:v>97.779499999999999</c:v>
                </c:pt>
                <c:pt idx="16250">
                  <c:v>97.786500000000004</c:v>
                </c:pt>
                <c:pt idx="16251">
                  <c:v>97.895600000000002</c:v>
                </c:pt>
                <c:pt idx="16252">
                  <c:v>97.904200000000003</c:v>
                </c:pt>
                <c:pt idx="16253">
                  <c:v>97.908699999999996</c:v>
                </c:pt>
                <c:pt idx="16254">
                  <c:v>98.019599999999997</c:v>
                </c:pt>
                <c:pt idx="16255">
                  <c:v>98.036900000000003</c:v>
                </c:pt>
                <c:pt idx="16256">
                  <c:v>98.049099999999996</c:v>
                </c:pt>
                <c:pt idx="16257">
                  <c:v>98.169700000000006</c:v>
                </c:pt>
                <c:pt idx="16258">
                  <c:v>98.195499999999996</c:v>
                </c:pt>
                <c:pt idx="16259">
                  <c:v>98.215299999999999</c:v>
                </c:pt>
                <c:pt idx="16260">
                  <c:v>98.346000000000004</c:v>
                </c:pt>
                <c:pt idx="16261">
                  <c:v>98.372500000000002</c:v>
                </c:pt>
                <c:pt idx="16262">
                  <c:v>98.394900000000007</c:v>
                </c:pt>
                <c:pt idx="16263">
                  <c:v>98.415199999999999</c:v>
                </c:pt>
                <c:pt idx="16264">
                  <c:v>98.326099999999997</c:v>
                </c:pt>
                <c:pt idx="16265">
                  <c:v>98.335300000000004</c:v>
                </c:pt>
                <c:pt idx="16266">
                  <c:v>98.455100000000002</c:v>
                </c:pt>
                <c:pt idx="16267">
                  <c:v>98.361400000000003</c:v>
                </c:pt>
                <c:pt idx="16268">
                  <c:v>98.361099999999993</c:v>
                </c:pt>
                <c:pt idx="16269">
                  <c:v>98.365099999999998</c:v>
                </c:pt>
                <c:pt idx="16270">
                  <c:v>98.368499999999997</c:v>
                </c:pt>
                <c:pt idx="16271">
                  <c:v>98.371399999999994</c:v>
                </c:pt>
                <c:pt idx="16272">
                  <c:v>98.268799999999999</c:v>
                </c:pt>
                <c:pt idx="16273">
                  <c:v>98.267200000000003</c:v>
                </c:pt>
                <c:pt idx="16274">
                  <c:v>98.274799999999999</c:v>
                </c:pt>
                <c:pt idx="16275">
                  <c:v>98.284999999999997</c:v>
                </c:pt>
                <c:pt idx="16276">
                  <c:v>98.298299999999998</c:v>
                </c:pt>
                <c:pt idx="16277">
                  <c:v>98.313699999999997</c:v>
                </c:pt>
                <c:pt idx="16278">
                  <c:v>98.331800000000001</c:v>
                </c:pt>
                <c:pt idx="16279">
                  <c:v>98.243099999999998</c:v>
                </c:pt>
                <c:pt idx="16280">
                  <c:v>98.26</c:v>
                </c:pt>
                <c:pt idx="16281">
                  <c:v>98.281000000000006</c:v>
                </c:pt>
                <c:pt idx="16282">
                  <c:v>98.301500000000004</c:v>
                </c:pt>
                <c:pt idx="16283">
                  <c:v>98.320300000000003</c:v>
                </c:pt>
                <c:pt idx="16284">
                  <c:v>98.446799999999996</c:v>
                </c:pt>
                <c:pt idx="16285">
                  <c:v>98.4636</c:v>
                </c:pt>
                <c:pt idx="16286">
                  <c:v>98.471500000000006</c:v>
                </c:pt>
                <c:pt idx="16287">
                  <c:v>98.582800000000006</c:v>
                </c:pt>
                <c:pt idx="16288">
                  <c:v>98.482299999999995</c:v>
                </c:pt>
                <c:pt idx="16289">
                  <c:v>98.478700000000003</c:v>
                </c:pt>
                <c:pt idx="16290">
                  <c:v>98.372</c:v>
                </c:pt>
                <c:pt idx="16291">
                  <c:v>98.365300000000005</c:v>
                </c:pt>
                <c:pt idx="16292">
                  <c:v>98.363399999999999</c:v>
                </c:pt>
                <c:pt idx="16293">
                  <c:v>98.360399999999998</c:v>
                </c:pt>
                <c:pt idx="16294">
                  <c:v>98.250900000000001</c:v>
                </c:pt>
                <c:pt idx="16295">
                  <c:v>98.240099999999998</c:v>
                </c:pt>
                <c:pt idx="16296">
                  <c:v>98.237399999999994</c:v>
                </c:pt>
                <c:pt idx="16297">
                  <c:v>98.235699999999994</c:v>
                </c:pt>
                <c:pt idx="16298">
                  <c:v>98.234700000000004</c:v>
                </c:pt>
                <c:pt idx="16299">
                  <c:v>98.125900000000001</c:v>
                </c:pt>
                <c:pt idx="16300">
                  <c:v>98.016300000000001</c:v>
                </c:pt>
                <c:pt idx="16301">
                  <c:v>98.012500000000003</c:v>
                </c:pt>
                <c:pt idx="16302">
                  <c:v>98.017799999999994</c:v>
                </c:pt>
                <c:pt idx="16303">
                  <c:v>97.9191</c:v>
                </c:pt>
                <c:pt idx="16304">
                  <c:v>97.925200000000004</c:v>
                </c:pt>
                <c:pt idx="16305">
                  <c:v>97.831900000000005</c:v>
                </c:pt>
                <c:pt idx="16306">
                  <c:v>97.839299999999994</c:v>
                </c:pt>
                <c:pt idx="16307">
                  <c:v>97.8523</c:v>
                </c:pt>
                <c:pt idx="16308">
                  <c:v>97.757999999999996</c:v>
                </c:pt>
                <c:pt idx="16309">
                  <c:v>97.762900000000002</c:v>
                </c:pt>
                <c:pt idx="16310">
                  <c:v>97.767600000000002</c:v>
                </c:pt>
                <c:pt idx="16311">
                  <c:v>97.770099999999999</c:v>
                </c:pt>
                <c:pt idx="16312">
                  <c:v>97.667000000000002</c:v>
                </c:pt>
                <c:pt idx="16313">
                  <c:v>97.659700000000001</c:v>
                </c:pt>
                <c:pt idx="16314">
                  <c:v>97.551500000000004</c:v>
                </c:pt>
                <c:pt idx="16315">
                  <c:v>97.544200000000004</c:v>
                </c:pt>
                <c:pt idx="16316">
                  <c:v>97.536299999999997</c:v>
                </c:pt>
                <c:pt idx="16317">
                  <c:v>97.415899999999993</c:v>
                </c:pt>
                <c:pt idx="16318">
                  <c:v>97.392399999999995</c:v>
                </c:pt>
                <c:pt idx="16319">
                  <c:v>97.3673</c:v>
                </c:pt>
                <c:pt idx="16320">
                  <c:v>97.232500000000002</c:v>
                </c:pt>
                <c:pt idx="16321">
                  <c:v>97.188800000000001</c:v>
                </c:pt>
                <c:pt idx="16322">
                  <c:v>97.149600000000007</c:v>
                </c:pt>
                <c:pt idx="16323">
                  <c:v>97.104600000000005</c:v>
                </c:pt>
                <c:pt idx="16324">
                  <c:v>97.058099999999996</c:v>
                </c:pt>
                <c:pt idx="16325">
                  <c:v>97.0077</c:v>
                </c:pt>
                <c:pt idx="16326">
                  <c:v>96.956900000000005</c:v>
                </c:pt>
                <c:pt idx="16327">
                  <c:v>96.905900000000003</c:v>
                </c:pt>
                <c:pt idx="16328">
                  <c:v>96.855999999999995</c:v>
                </c:pt>
                <c:pt idx="16329">
                  <c:v>96.700199999999995</c:v>
                </c:pt>
                <c:pt idx="16330">
                  <c:v>96.651700000000005</c:v>
                </c:pt>
                <c:pt idx="16331">
                  <c:v>96.609899999999996</c:v>
                </c:pt>
                <c:pt idx="16332">
                  <c:v>96.572500000000005</c:v>
                </c:pt>
                <c:pt idx="16333">
                  <c:v>96.540300000000002</c:v>
                </c:pt>
                <c:pt idx="16334">
                  <c:v>96.514300000000006</c:v>
                </c:pt>
                <c:pt idx="16335">
                  <c:v>96.598100000000002</c:v>
                </c:pt>
                <c:pt idx="16336">
                  <c:v>96.480599999999995</c:v>
                </c:pt>
                <c:pt idx="16337">
                  <c:v>96.466700000000003</c:v>
                </c:pt>
                <c:pt idx="16338">
                  <c:v>96.458699999999993</c:v>
                </c:pt>
                <c:pt idx="16339">
                  <c:v>96.452299999999994</c:v>
                </c:pt>
                <c:pt idx="16340">
                  <c:v>96.446600000000004</c:v>
                </c:pt>
                <c:pt idx="16341">
                  <c:v>96.546099999999996</c:v>
                </c:pt>
                <c:pt idx="16342">
                  <c:v>96.541700000000006</c:v>
                </c:pt>
                <c:pt idx="16343">
                  <c:v>96.530500000000004</c:v>
                </c:pt>
                <c:pt idx="16344">
                  <c:v>96.516900000000007</c:v>
                </c:pt>
                <c:pt idx="16345">
                  <c:v>96.605000000000004</c:v>
                </c:pt>
                <c:pt idx="16346">
                  <c:v>96.586600000000004</c:v>
                </c:pt>
                <c:pt idx="16347">
                  <c:v>96.561199999999999</c:v>
                </c:pt>
                <c:pt idx="16348">
                  <c:v>96.532799999999995</c:v>
                </c:pt>
                <c:pt idx="16349">
                  <c:v>96.502600000000001</c:v>
                </c:pt>
                <c:pt idx="16350">
                  <c:v>96.468500000000006</c:v>
                </c:pt>
                <c:pt idx="16351">
                  <c:v>96.434899999999999</c:v>
                </c:pt>
                <c:pt idx="16352">
                  <c:v>96.398499999999999</c:v>
                </c:pt>
                <c:pt idx="16353">
                  <c:v>96.363900000000001</c:v>
                </c:pt>
                <c:pt idx="16354">
                  <c:v>96.329499999999996</c:v>
                </c:pt>
                <c:pt idx="16355">
                  <c:v>96.296199999999999</c:v>
                </c:pt>
                <c:pt idx="16356">
                  <c:v>96.368700000000004</c:v>
                </c:pt>
                <c:pt idx="16357">
                  <c:v>96.344999999999999</c:v>
                </c:pt>
                <c:pt idx="16358">
                  <c:v>96.318399999999997</c:v>
                </c:pt>
                <c:pt idx="16359">
                  <c:v>96.293199999999999</c:v>
                </c:pt>
                <c:pt idx="16360">
                  <c:v>96.271199999999993</c:v>
                </c:pt>
                <c:pt idx="16361">
                  <c:v>96.251499999999993</c:v>
                </c:pt>
                <c:pt idx="16362">
                  <c:v>96.129599999999996</c:v>
                </c:pt>
                <c:pt idx="16363">
                  <c:v>96.106700000000004</c:v>
                </c:pt>
                <c:pt idx="16364">
                  <c:v>96.090400000000002</c:v>
                </c:pt>
                <c:pt idx="16365">
                  <c:v>96.075500000000005</c:v>
                </c:pt>
                <c:pt idx="16366">
                  <c:v>95.956400000000002</c:v>
                </c:pt>
                <c:pt idx="16367">
                  <c:v>95.936599999999999</c:v>
                </c:pt>
                <c:pt idx="16368">
                  <c:v>95.921599999999998</c:v>
                </c:pt>
                <c:pt idx="16369">
                  <c:v>95.905699999999996</c:v>
                </c:pt>
                <c:pt idx="16370">
                  <c:v>95.889700000000005</c:v>
                </c:pt>
                <c:pt idx="16371">
                  <c:v>95.873000000000005</c:v>
                </c:pt>
                <c:pt idx="16372">
                  <c:v>95.855199999999996</c:v>
                </c:pt>
                <c:pt idx="16373">
                  <c:v>95.837999999999994</c:v>
                </c:pt>
                <c:pt idx="16374">
                  <c:v>95.819900000000004</c:v>
                </c:pt>
                <c:pt idx="16375">
                  <c:v>95.803200000000004</c:v>
                </c:pt>
                <c:pt idx="16376">
                  <c:v>95.787499999999994</c:v>
                </c:pt>
                <c:pt idx="16377">
                  <c:v>95.773899999999998</c:v>
                </c:pt>
                <c:pt idx="16378">
                  <c:v>95.762100000000004</c:v>
                </c:pt>
                <c:pt idx="16379">
                  <c:v>95.752399999999994</c:v>
                </c:pt>
                <c:pt idx="16380">
                  <c:v>95.846400000000003</c:v>
                </c:pt>
                <c:pt idx="16381">
                  <c:v>95.951300000000003</c:v>
                </c:pt>
                <c:pt idx="16382">
                  <c:v>95.952600000000004</c:v>
                </c:pt>
                <c:pt idx="16383">
                  <c:v>95.948800000000006</c:v>
                </c:pt>
                <c:pt idx="16384">
                  <c:v>95.944599999999994</c:v>
                </c:pt>
                <c:pt idx="16385">
                  <c:v>95.939700000000002</c:v>
                </c:pt>
                <c:pt idx="16386">
                  <c:v>95.933400000000006</c:v>
                </c:pt>
                <c:pt idx="16387">
                  <c:v>95.926199999999994</c:v>
                </c:pt>
                <c:pt idx="16388">
                  <c:v>95.918400000000005</c:v>
                </c:pt>
                <c:pt idx="16389">
                  <c:v>95.910399999999996</c:v>
                </c:pt>
                <c:pt idx="16390">
                  <c:v>95.902500000000003</c:v>
                </c:pt>
                <c:pt idx="16391">
                  <c:v>95.897099999999995</c:v>
                </c:pt>
                <c:pt idx="16392">
                  <c:v>95.792400000000001</c:v>
                </c:pt>
                <c:pt idx="16393">
                  <c:v>95.784999999999997</c:v>
                </c:pt>
                <c:pt idx="16394">
                  <c:v>95.7851</c:v>
                </c:pt>
                <c:pt idx="16395">
                  <c:v>95.785899999999998</c:v>
                </c:pt>
                <c:pt idx="16396">
                  <c:v>95.788899999999998</c:v>
                </c:pt>
                <c:pt idx="16397">
                  <c:v>95.795199999999994</c:v>
                </c:pt>
                <c:pt idx="16398">
                  <c:v>95.805499999999995</c:v>
                </c:pt>
                <c:pt idx="16399">
                  <c:v>95.717399999999998</c:v>
                </c:pt>
                <c:pt idx="16400">
                  <c:v>95.726600000000005</c:v>
                </c:pt>
                <c:pt idx="16401">
                  <c:v>95.744399999999999</c:v>
                </c:pt>
                <c:pt idx="16402">
                  <c:v>95.761600000000001</c:v>
                </c:pt>
                <c:pt idx="16403">
                  <c:v>95.778499999999994</c:v>
                </c:pt>
                <c:pt idx="16404">
                  <c:v>95.793199999999999</c:v>
                </c:pt>
                <c:pt idx="16405">
                  <c:v>95.806700000000006</c:v>
                </c:pt>
                <c:pt idx="16406">
                  <c:v>95.814099999999996</c:v>
                </c:pt>
                <c:pt idx="16407">
                  <c:v>95.920599999999993</c:v>
                </c:pt>
                <c:pt idx="16408">
                  <c:v>95.928299999999993</c:v>
                </c:pt>
                <c:pt idx="16409">
                  <c:v>95.929000000000002</c:v>
                </c:pt>
                <c:pt idx="16410">
                  <c:v>95.828000000000003</c:v>
                </c:pt>
                <c:pt idx="16411">
                  <c:v>95.715299999999999</c:v>
                </c:pt>
                <c:pt idx="16412">
                  <c:v>95.711500000000001</c:v>
                </c:pt>
                <c:pt idx="16413">
                  <c:v>95.711399999999998</c:v>
                </c:pt>
                <c:pt idx="16414">
                  <c:v>95.711399999999998</c:v>
                </c:pt>
                <c:pt idx="16415">
                  <c:v>95.711699999999993</c:v>
                </c:pt>
                <c:pt idx="16416">
                  <c:v>95.712999999999994</c:v>
                </c:pt>
                <c:pt idx="16417">
                  <c:v>95.716200000000001</c:v>
                </c:pt>
                <c:pt idx="16418">
                  <c:v>95.722300000000004</c:v>
                </c:pt>
                <c:pt idx="16419">
                  <c:v>95.7316</c:v>
                </c:pt>
                <c:pt idx="16420">
                  <c:v>95.845399999999998</c:v>
                </c:pt>
                <c:pt idx="16421">
                  <c:v>95.867400000000004</c:v>
                </c:pt>
                <c:pt idx="16422">
                  <c:v>95.883099999999999</c:v>
                </c:pt>
                <c:pt idx="16423">
                  <c:v>95.899100000000004</c:v>
                </c:pt>
                <c:pt idx="16424">
                  <c:v>95.914100000000005</c:v>
                </c:pt>
                <c:pt idx="16425">
                  <c:v>95.927700000000002</c:v>
                </c:pt>
                <c:pt idx="16426">
                  <c:v>96.041799999999995</c:v>
                </c:pt>
                <c:pt idx="16427">
                  <c:v>96.056700000000006</c:v>
                </c:pt>
                <c:pt idx="16428">
                  <c:v>96.164400000000001</c:v>
                </c:pt>
                <c:pt idx="16429">
                  <c:v>96.276899999999998</c:v>
                </c:pt>
                <c:pt idx="16430">
                  <c:v>96.284800000000004</c:v>
                </c:pt>
                <c:pt idx="16431">
                  <c:v>96.387900000000002</c:v>
                </c:pt>
                <c:pt idx="16432">
                  <c:v>96.396600000000007</c:v>
                </c:pt>
                <c:pt idx="16433">
                  <c:v>96.397900000000007</c:v>
                </c:pt>
                <c:pt idx="16434">
                  <c:v>96.5047</c:v>
                </c:pt>
                <c:pt idx="16435">
                  <c:v>96.515699999999995</c:v>
                </c:pt>
                <c:pt idx="16436">
                  <c:v>96.523899999999998</c:v>
                </c:pt>
                <c:pt idx="16437">
                  <c:v>96.535200000000003</c:v>
                </c:pt>
                <c:pt idx="16438">
                  <c:v>96.654300000000006</c:v>
                </c:pt>
                <c:pt idx="16439">
                  <c:v>96.677899999999994</c:v>
                </c:pt>
                <c:pt idx="16440">
                  <c:v>96.697699999999998</c:v>
                </c:pt>
                <c:pt idx="16441">
                  <c:v>96.718699999999998</c:v>
                </c:pt>
                <c:pt idx="16442">
                  <c:v>96.740799999999993</c:v>
                </c:pt>
                <c:pt idx="16443">
                  <c:v>96.868899999999996</c:v>
                </c:pt>
                <c:pt idx="16444">
                  <c:v>96.892899999999997</c:v>
                </c:pt>
                <c:pt idx="16445">
                  <c:v>96.912300000000002</c:v>
                </c:pt>
                <c:pt idx="16446">
                  <c:v>96.929299999999998</c:v>
                </c:pt>
                <c:pt idx="16447">
                  <c:v>96.943700000000007</c:v>
                </c:pt>
                <c:pt idx="16448">
                  <c:v>96.955600000000004</c:v>
                </c:pt>
                <c:pt idx="16449">
                  <c:v>96.858599999999996</c:v>
                </c:pt>
                <c:pt idx="16450">
                  <c:v>96.861999999999995</c:v>
                </c:pt>
                <c:pt idx="16451">
                  <c:v>96.866699999999994</c:v>
                </c:pt>
                <c:pt idx="16452">
                  <c:v>96.978099999999998</c:v>
                </c:pt>
                <c:pt idx="16453">
                  <c:v>96.983900000000006</c:v>
                </c:pt>
                <c:pt idx="16454">
                  <c:v>96.986999999999995</c:v>
                </c:pt>
                <c:pt idx="16455">
                  <c:v>97.0959</c:v>
                </c:pt>
                <c:pt idx="16456">
                  <c:v>97.1083</c:v>
                </c:pt>
                <c:pt idx="16457">
                  <c:v>97.116799999999998</c:v>
                </c:pt>
                <c:pt idx="16458">
                  <c:v>97.128</c:v>
                </c:pt>
                <c:pt idx="16459">
                  <c:v>97.142200000000003</c:v>
                </c:pt>
                <c:pt idx="16460">
                  <c:v>97.159000000000006</c:v>
                </c:pt>
                <c:pt idx="16461">
                  <c:v>97.177099999999996</c:v>
                </c:pt>
                <c:pt idx="16462">
                  <c:v>97.1965</c:v>
                </c:pt>
                <c:pt idx="16463">
                  <c:v>97.215900000000005</c:v>
                </c:pt>
                <c:pt idx="16464">
                  <c:v>97.342500000000001</c:v>
                </c:pt>
                <c:pt idx="16465">
                  <c:v>97.364099999999993</c:v>
                </c:pt>
                <c:pt idx="16466">
                  <c:v>97.380600000000001</c:v>
                </c:pt>
                <c:pt idx="16467">
                  <c:v>97.606300000000005</c:v>
                </c:pt>
                <c:pt idx="16468">
                  <c:v>97.633399999999995</c:v>
                </c:pt>
                <c:pt idx="16469">
                  <c:v>97.645399999999995</c:v>
                </c:pt>
                <c:pt idx="16470">
                  <c:v>97.764300000000006</c:v>
                </c:pt>
                <c:pt idx="16471">
                  <c:v>97.778499999999994</c:v>
                </c:pt>
                <c:pt idx="16472">
                  <c:v>97.786500000000004</c:v>
                </c:pt>
                <c:pt idx="16473">
                  <c:v>97.9024</c:v>
                </c:pt>
                <c:pt idx="16474">
                  <c:v>98.018600000000006</c:v>
                </c:pt>
                <c:pt idx="16475">
                  <c:v>98.028000000000006</c:v>
                </c:pt>
                <c:pt idx="16476">
                  <c:v>98.137799999999999</c:v>
                </c:pt>
                <c:pt idx="16477">
                  <c:v>98.146100000000004</c:v>
                </c:pt>
                <c:pt idx="16478">
                  <c:v>98.148799999999994</c:v>
                </c:pt>
                <c:pt idx="16479">
                  <c:v>98.260499999999993</c:v>
                </c:pt>
                <c:pt idx="16480">
                  <c:v>98.270799999999994</c:v>
                </c:pt>
                <c:pt idx="16481">
                  <c:v>98.277799999999999</c:v>
                </c:pt>
                <c:pt idx="16482">
                  <c:v>98.2864</c:v>
                </c:pt>
                <c:pt idx="16483">
                  <c:v>98.188699999999997</c:v>
                </c:pt>
                <c:pt idx="16484">
                  <c:v>98.191900000000004</c:v>
                </c:pt>
                <c:pt idx="16485">
                  <c:v>98.090699999999998</c:v>
                </c:pt>
                <c:pt idx="16486">
                  <c:v>97.984999999999999</c:v>
                </c:pt>
                <c:pt idx="16487">
                  <c:v>97.981399999999994</c:v>
                </c:pt>
                <c:pt idx="16488">
                  <c:v>97.7654</c:v>
                </c:pt>
                <c:pt idx="16489">
                  <c:v>97.757199999999997</c:v>
                </c:pt>
                <c:pt idx="16490">
                  <c:v>97.756600000000006</c:v>
                </c:pt>
                <c:pt idx="16491">
                  <c:v>97.646900000000002</c:v>
                </c:pt>
                <c:pt idx="16492">
                  <c:v>97.639600000000002</c:v>
                </c:pt>
                <c:pt idx="16493">
                  <c:v>97.635599999999997</c:v>
                </c:pt>
                <c:pt idx="16494">
                  <c:v>97.631</c:v>
                </c:pt>
                <c:pt idx="16495">
                  <c:v>97.625200000000007</c:v>
                </c:pt>
                <c:pt idx="16496">
                  <c:v>97.618099999999998</c:v>
                </c:pt>
                <c:pt idx="16497">
                  <c:v>97.609200000000001</c:v>
                </c:pt>
                <c:pt idx="16498">
                  <c:v>97.5989</c:v>
                </c:pt>
                <c:pt idx="16499">
                  <c:v>97.587699999999998</c:v>
                </c:pt>
                <c:pt idx="16500">
                  <c:v>97.575800000000001</c:v>
                </c:pt>
                <c:pt idx="16501">
                  <c:v>97.671400000000006</c:v>
                </c:pt>
                <c:pt idx="16502">
                  <c:v>97.666899999999998</c:v>
                </c:pt>
                <c:pt idx="16503">
                  <c:v>97.7697</c:v>
                </c:pt>
                <c:pt idx="16504">
                  <c:v>97.772000000000006</c:v>
                </c:pt>
                <c:pt idx="16505">
                  <c:v>97.771199999999993</c:v>
                </c:pt>
                <c:pt idx="16506">
                  <c:v>97.876999999999995</c:v>
                </c:pt>
                <c:pt idx="16507">
                  <c:v>97.885400000000004</c:v>
                </c:pt>
                <c:pt idx="16508">
                  <c:v>97.889399999999995</c:v>
                </c:pt>
                <c:pt idx="16509">
                  <c:v>97.895700000000005</c:v>
                </c:pt>
                <c:pt idx="16510">
                  <c:v>98.009500000000003</c:v>
                </c:pt>
                <c:pt idx="16511">
                  <c:v>98.024199999999993</c:v>
                </c:pt>
                <c:pt idx="16512">
                  <c:v>98.031899999999993</c:v>
                </c:pt>
                <c:pt idx="16513">
                  <c:v>97.930599999999998</c:v>
                </c:pt>
                <c:pt idx="16514">
                  <c:v>97.930199999999999</c:v>
                </c:pt>
                <c:pt idx="16515">
                  <c:v>98.041499999999999</c:v>
                </c:pt>
                <c:pt idx="16516">
                  <c:v>98.045199999999994</c:v>
                </c:pt>
                <c:pt idx="16517">
                  <c:v>98.045000000000002</c:v>
                </c:pt>
                <c:pt idx="16518">
                  <c:v>98.150099999999995</c:v>
                </c:pt>
                <c:pt idx="16519">
                  <c:v>98.152900000000002</c:v>
                </c:pt>
                <c:pt idx="16520">
                  <c:v>98.144800000000004</c:v>
                </c:pt>
                <c:pt idx="16521">
                  <c:v>98.132099999999994</c:v>
                </c:pt>
                <c:pt idx="16522">
                  <c:v>98.115200000000002</c:v>
                </c:pt>
                <c:pt idx="16523">
                  <c:v>98.094700000000003</c:v>
                </c:pt>
                <c:pt idx="16524">
                  <c:v>98.288799999999995</c:v>
                </c:pt>
                <c:pt idx="16525">
                  <c:v>98.385800000000003</c:v>
                </c:pt>
                <c:pt idx="16526">
                  <c:v>98.367199999999997</c:v>
                </c:pt>
                <c:pt idx="16527">
                  <c:v>98.345699999999994</c:v>
                </c:pt>
                <c:pt idx="16528">
                  <c:v>98.326700000000002</c:v>
                </c:pt>
                <c:pt idx="16529">
                  <c:v>98.310599999999994</c:v>
                </c:pt>
                <c:pt idx="16530">
                  <c:v>97.977000000000004</c:v>
                </c:pt>
                <c:pt idx="16531">
                  <c:v>97.945300000000003</c:v>
                </c:pt>
                <c:pt idx="16532">
                  <c:v>97.938000000000002</c:v>
                </c:pt>
                <c:pt idx="16533">
                  <c:v>97.827799999999996</c:v>
                </c:pt>
                <c:pt idx="16534">
                  <c:v>97.709299999999999</c:v>
                </c:pt>
                <c:pt idx="16535">
                  <c:v>97.703299999999999</c:v>
                </c:pt>
                <c:pt idx="16536">
                  <c:v>97.702600000000004</c:v>
                </c:pt>
                <c:pt idx="16537">
                  <c:v>97.702299999999994</c:v>
                </c:pt>
                <c:pt idx="16538">
                  <c:v>97.702299999999994</c:v>
                </c:pt>
                <c:pt idx="16539">
                  <c:v>97.5959</c:v>
                </c:pt>
                <c:pt idx="16540">
                  <c:v>97.695999999999998</c:v>
                </c:pt>
                <c:pt idx="16541">
                  <c:v>97.702600000000004</c:v>
                </c:pt>
                <c:pt idx="16542">
                  <c:v>97.703100000000006</c:v>
                </c:pt>
                <c:pt idx="16543">
                  <c:v>97.703999999999994</c:v>
                </c:pt>
                <c:pt idx="16544">
                  <c:v>97.705799999999996</c:v>
                </c:pt>
                <c:pt idx="16545">
                  <c:v>97.8142</c:v>
                </c:pt>
                <c:pt idx="16546">
                  <c:v>97.930599999999998</c:v>
                </c:pt>
                <c:pt idx="16547">
                  <c:v>97.943399999999997</c:v>
                </c:pt>
                <c:pt idx="16548">
                  <c:v>97.949700000000007</c:v>
                </c:pt>
                <c:pt idx="16549">
                  <c:v>97.957300000000004</c:v>
                </c:pt>
                <c:pt idx="16550">
                  <c:v>97.965500000000006</c:v>
                </c:pt>
                <c:pt idx="16551">
                  <c:v>97.974400000000003</c:v>
                </c:pt>
                <c:pt idx="16552">
                  <c:v>97.874300000000005</c:v>
                </c:pt>
                <c:pt idx="16553">
                  <c:v>97.879000000000005</c:v>
                </c:pt>
                <c:pt idx="16554">
                  <c:v>97.779200000000003</c:v>
                </c:pt>
                <c:pt idx="16555">
                  <c:v>97.781099999999995</c:v>
                </c:pt>
                <c:pt idx="16556">
                  <c:v>97.784899999999993</c:v>
                </c:pt>
                <c:pt idx="16557">
                  <c:v>97.893500000000003</c:v>
                </c:pt>
                <c:pt idx="16558">
                  <c:v>97.898799999999994</c:v>
                </c:pt>
                <c:pt idx="16559">
                  <c:v>97.8977</c:v>
                </c:pt>
                <c:pt idx="16560">
                  <c:v>98.003100000000003</c:v>
                </c:pt>
                <c:pt idx="16561">
                  <c:v>98.111500000000007</c:v>
                </c:pt>
                <c:pt idx="16562">
                  <c:v>98.115600000000001</c:v>
                </c:pt>
                <c:pt idx="16563">
                  <c:v>98.006100000000004</c:v>
                </c:pt>
                <c:pt idx="16564">
                  <c:v>97.991500000000002</c:v>
                </c:pt>
                <c:pt idx="16565">
                  <c:v>97.9846</c:v>
                </c:pt>
                <c:pt idx="16566">
                  <c:v>97.763199999999998</c:v>
                </c:pt>
                <c:pt idx="16567">
                  <c:v>97.636700000000005</c:v>
                </c:pt>
                <c:pt idx="16568">
                  <c:v>97.622</c:v>
                </c:pt>
                <c:pt idx="16569">
                  <c:v>97.398200000000003</c:v>
                </c:pt>
                <c:pt idx="16570">
                  <c:v>97.271799999999999</c:v>
                </c:pt>
                <c:pt idx="16571">
                  <c:v>97.256299999999996</c:v>
                </c:pt>
                <c:pt idx="16572">
                  <c:v>97.245800000000003</c:v>
                </c:pt>
                <c:pt idx="16573">
                  <c:v>97.130499999999998</c:v>
                </c:pt>
                <c:pt idx="16574">
                  <c:v>97.114199999999997</c:v>
                </c:pt>
                <c:pt idx="16575">
                  <c:v>96.891300000000001</c:v>
                </c:pt>
                <c:pt idx="16576">
                  <c:v>96.768900000000002</c:v>
                </c:pt>
                <c:pt idx="16577">
                  <c:v>96.759100000000004</c:v>
                </c:pt>
                <c:pt idx="16578">
                  <c:v>96.546999999999997</c:v>
                </c:pt>
                <c:pt idx="16579">
                  <c:v>96.426500000000004</c:v>
                </c:pt>
                <c:pt idx="16580">
                  <c:v>96.421099999999996</c:v>
                </c:pt>
                <c:pt idx="16581">
                  <c:v>96.209500000000006</c:v>
                </c:pt>
                <c:pt idx="16582">
                  <c:v>96.200500000000005</c:v>
                </c:pt>
                <c:pt idx="16583">
                  <c:v>96.199700000000007</c:v>
                </c:pt>
                <c:pt idx="16584">
                  <c:v>96.096800000000002</c:v>
                </c:pt>
                <c:pt idx="16585">
                  <c:v>95.984700000000004</c:v>
                </c:pt>
                <c:pt idx="16586">
                  <c:v>95.977500000000006</c:v>
                </c:pt>
                <c:pt idx="16587">
                  <c:v>95.8703</c:v>
                </c:pt>
                <c:pt idx="16588">
                  <c:v>95.863100000000003</c:v>
                </c:pt>
                <c:pt idx="16589">
                  <c:v>95.859700000000004</c:v>
                </c:pt>
                <c:pt idx="16590">
                  <c:v>95.855900000000005</c:v>
                </c:pt>
                <c:pt idx="16591">
                  <c:v>95.748199999999997</c:v>
                </c:pt>
                <c:pt idx="16592">
                  <c:v>95.740399999999994</c:v>
                </c:pt>
                <c:pt idx="16593">
                  <c:v>95.736800000000002</c:v>
                </c:pt>
                <c:pt idx="16594">
                  <c:v>95.733599999999996</c:v>
                </c:pt>
                <c:pt idx="16595">
                  <c:v>95.730400000000003</c:v>
                </c:pt>
                <c:pt idx="16596">
                  <c:v>95.829400000000007</c:v>
                </c:pt>
                <c:pt idx="16597">
                  <c:v>95.834999999999994</c:v>
                </c:pt>
                <c:pt idx="16598">
                  <c:v>95.834299999999999</c:v>
                </c:pt>
                <c:pt idx="16599">
                  <c:v>95.8339</c:v>
                </c:pt>
                <c:pt idx="16600">
                  <c:v>95.833799999999997</c:v>
                </c:pt>
                <c:pt idx="16601">
                  <c:v>95.834800000000001</c:v>
                </c:pt>
                <c:pt idx="16602">
                  <c:v>95.838099999999997</c:v>
                </c:pt>
                <c:pt idx="16603">
                  <c:v>95.845100000000002</c:v>
                </c:pt>
                <c:pt idx="16604">
                  <c:v>95.8553</c:v>
                </c:pt>
                <c:pt idx="16605">
                  <c:v>95.972399999999993</c:v>
                </c:pt>
                <c:pt idx="16606">
                  <c:v>95.891000000000005</c:v>
                </c:pt>
                <c:pt idx="16607">
                  <c:v>95.9041</c:v>
                </c:pt>
                <c:pt idx="16608">
                  <c:v>96.028400000000005</c:v>
                </c:pt>
                <c:pt idx="16609">
                  <c:v>96.052999999999997</c:v>
                </c:pt>
                <c:pt idx="16610">
                  <c:v>96.073700000000002</c:v>
                </c:pt>
                <c:pt idx="16611">
                  <c:v>96.093400000000003</c:v>
                </c:pt>
                <c:pt idx="16612">
                  <c:v>96.212500000000006</c:v>
                </c:pt>
                <c:pt idx="16613">
                  <c:v>96.235900000000001</c:v>
                </c:pt>
                <c:pt idx="16614">
                  <c:v>96.247900000000001</c:v>
                </c:pt>
                <c:pt idx="16615">
                  <c:v>96.254400000000004</c:v>
                </c:pt>
                <c:pt idx="16616">
                  <c:v>96.257499999999993</c:v>
                </c:pt>
                <c:pt idx="16617">
                  <c:v>96.258700000000005</c:v>
                </c:pt>
                <c:pt idx="16618">
                  <c:v>96.258899999999997</c:v>
                </c:pt>
                <c:pt idx="16619">
                  <c:v>96.258499999999998</c:v>
                </c:pt>
                <c:pt idx="16620">
                  <c:v>96.4602</c:v>
                </c:pt>
                <c:pt idx="16621">
                  <c:v>96.470200000000006</c:v>
                </c:pt>
                <c:pt idx="16622">
                  <c:v>96.462500000000006</c:v>
                </c:pt>
                <c:pt idx="16623">
                  <c:v>96.558599999999998</c:v>
                </c:pt>
                <c:pt idx="16624">
                  <c:v>96.657499999999999</c:v>
                </c:pt>
                <c:pt idx="16625">
                  <c:v>96.649199999999993</c:v>
                </c:pt>
                <c:pt idx="16626">
                  <c:v>96.637200000000007</c:v>
                </c:pt>
                <c:pt idx="16627">
                  <c:v>96.626499999999993</c:v>
                </c:pt>
                <c:pt idx="16628">
                  <c:v>96.616900000000001</c:v>
                </c:pt>
                <c:pt idx="16629">
                  <c:v>96.608500000000006</c:v>
                </c:pt>
                <c:pt idx="16630">
                  <c:v>96.602599999999995</c:v>
                </c:pt>
                <c:pt idx="16631">
                  <c:v>96.599000000000004</c:v>
                </c:pt>
                <c:pt idx="16632">
                  <c:v>96.596699999999998</c:v>
                </c:pt>
                <c:pt idx="16633">
                  <c:v>96.595200000000006</c:v>
                </c:pt>
                <c:pt idx="16634">
                  <c:v>96.593900000000005</c:v>
                </c:pt>
                <c:pt idx="16635">
                  <c:v>96.592500000000001</c:v>
                </c:pt>
                <c:pt idx="16636">
                  <c:v>96.590400000000002</c:v>
                </c:pt>
                <c:pt idx="16637">
                  <c:v>96.587100000000007</c:v>
                </c:pt>
                <c:pt idx="16638">
                  <c:v>96.582700000000003</c:v>
                </c:pt>
                <c:pt idx="16639">
                  <c:v>96.577100000000002</c:v>
                </c:pt>
                <c:pt idx="16640">
                  <c:v>96.570599999999999</c:v>
                </c:pt>
                <c:pt idx="16641">
                  <c:v>96.457400000000007</c:v>
                </c:pt>
                <c:pt idx="16642">
                  <c:v>96.447100000000006</c:v>
                </c:pt>
                <c:pt idx="16643">
                  <c:v>96.440399999999997</c:v>
                </c:pt>
                <c:pt idx="16644">
                  <c:v>96.434200000000004</c:v>
                </c:pt>
                <c:pt idx="16645">
                  <c:v>96.534800000000004</c:v>
                </c:pt>
                <c:pt idx="16646">
                  <c:v>96.532600000000002</c:v>
                </c:pt>
                <c:pt idx="16647">
                  <c:v>96.526600000000002</c:v>
                </c:pt>
                <c:pt idx="16648">
                  <c:v>96.519599999999997</c:v>
                </c:pt>
                <c:pt idx="16649">
                  <c:v>96.510800000000003</c:v>
                </c:pt>
                <c:pt idx="16650">
                  <c:v>96.498800000000003</c:v>
                </c:pt>
                <c:pt idx="16651">
                  <c:v>96.484099999999998</c:v>
                </c:pt>
                <c:pt idx="16652">
                  <c:v>96.466200000000001</c:v>
                </c:pt>
                <c:pt idx="16653">
                  <c:v>96.445400000000006</c:v>
                </c:pt>
                <c:pt idx="16654">
                  <c:v>96.421599999999998</c:v>
                </c:pt>
                <c:pt idx="16655">
                  <c:v>96.396000000000001</c:v>
                </c:pt>
                <c:pt idx="16656">
                  <c:v>96.264499999999998</c:v>
                </c:pt>
                <c:pt idx="16657">
                  <c:v>96.231399999999994</c:v>
                </c:pt>
                <c:pt idx="16658">
                  <c:v>96.203699999999998</c:v>
                </c:pt>
                <c:pt idx="16659">
                  <c:v>96.178600000000003</c:v>
                </c:pt>
                <c:pt idx="16660">
                  <c:v>96.048400000000001</c:v>
                </c:pt>
                <c:pt idx="16661">
                  <c:v>96.022499999999994</c:v>
                </c:pt>
                <c:pt idx="16662">
                  <c:v>96.003299999999996</c:v>
                </c:pt>
                <c:pt idx="16663">
                  <c:v>95.884</c:v>
                </c:pt>
                <c:pt idx="16664">
                  <c:v>95.862700000000004</c:v>
                </c:pt>
                <c:pt idx="16665">
                  <c:v>95.746600000000001</c:v>
                </c:pt>
                <c:pt idx="16666">
                  <c:v>95.7286</c:v>
                </c:pt>
                <c:pt idx="16667">
                  <c:v>95.716399999999993</c:v>
                </c:pt>
                <c:pt idx="16668">
                  <c:v>95.704499999999996</c:v>
                </c:pt>
                <c:pt idx="16669">
                  <c:v>95.795500000000004</c:v>
                </c:pt>
                <c:pt idx="16670">
                  <c:v>95.786299999999997</c:v>
                </c:pt>
                <c:pt idx="16671">
                  <c:v>95.772099999999995</c:v>
                </c:pt>
                <c:pt idx="16672">
                  <c:v>95.758200000000002</c:v>
                </c:pt>
                <c:pt idx="16673">
                  <c:v>95.742999999999995</c:v>
                </c:pt>
                <c:pt idx="16674">
                  <c:v>95.623099999999994</c:v>
                </c:pt>
                <c:pt idx="16675">
                  <c:v>95.605000000000004</c:v>
                </c:pt>
                <c:pt idx="16676">
                  <c:v>95.591499999999996</c:v>
                </c:pt>
                <c:pt idx="16677">
                  <c:v>95.579099999999997</c:v>
                </c:pt>
                <c:pt idx="16678">
                  <c:v>95.567700000000002</c:v>
                </c:pt>
                <c:pt idx="16679">
                  <c:v>95.557299999999998</c:v>
                </c:pt>
                <c:pt idx="16680">
                  <c:v>95.548100000000005</c:v>
                </c:pt>
                <c:pt idx="16681">
                  <c:v>95.540099999999995</c:v>
                </c:pt>
                <c:pt idx="16682">
                  <c:v>95.532700000000006</c:v>
                </c:pt>
                <c:pt idx="16683">
                  <c:v>95.526499999999999</c:v>
                </c:pt>
                <c:pt idx="16684">
                  <c:v>95.520899999999997</c:v>
                </c:pt>
                <c:pt idx="16685">
                  <c:v>95.515699999999995</c:v>
                </c:pt>
                <c:pt idx="16686">
                  <c:v>95.512900000000002</c:v>
                </c:pt>
                <c:pt idx="16687">
                  <c:v>95.511499999999998</c:v>
                </c:pt>
                <c:pt idx="16688">
                  <c:v>95.510900000000007</c:v>
                </c:pt>
                <c:pt idx="16689">
                  <c:v>95.510800000000003</c:v>
                </c:pt>
                <c:pt idx="16690">
                  <c:v>95.510999999999996</c:v>
                </c:pt>
                <c:pt idx="16691">
                  <c:v>95.511899999999997</c:v>
                </c:pt>
                <c:pt idx="16692">
                  <c:v>95.617900000000006</c:v>
                </c:pt>
                <c:pt idx="16693">
                  <c:v>95.625600000000006</c:v>
                </c:pt>
                <c:pt idx="16694">
                  <c:v>95.630200000000002</c:v>
                </c:pt>
                <c:pt idx="16695">
                  <c:v>95.739500000000007</c:v>
                </c:pt>
                <c:pt idx="16696">
                  <c:v>95.750200000000007</c:v>
                </c:pt>
                <c:pt idx="16697">
                  <c:v>95.756399999999999</c:v>
                </c:pt>
                <c:pt idx="16698">
                  <c:v>95.763300000000001</c:v>
                </c:pt>
                <c:pt idx="16699">
                  <c:v>95.667199999999994</c:v>
                </c:pt>
                <c:pt idx="16700">
                  <c:v>95.670299999999997</c:v>
                </c:pt>
                <c:pt idx="16701">
                  <c:v>95.679400000000001</c:v>
                </c:pt>
                <c:pt idx="16702">
                  <c:v>95.6905</c:v>
                </c:pt>
                <c:pt idx="16703">
                  <c:v>95.703699999999998</c:v>
                </c:pt>
                <c:pt idx="16704">
                  <c:v>95.718800000000002</c:v>
                </c:pt>
                <c:pt idx="16705">
                  <c:v>95.736900000000006</c:v>
                </c:pt>
                <c:pt idx="16706">
                  <c:v>95.757900000000006</c:v>
                </c:pt>
                <c:pt idx="16707">
                  <c:v>95.782200000000003</c:v>
                </c:pt>
                <c:pt idx="16708">
                  <c:v>95.808199999999999</c:v>
                </c:pt>
                <c:pt idx="16709">
                  <c:v>95.836500000000001</c:v>
                </c:pt>
                <c:pt idx="16710">
                  <c:v>95.866500000000002</c:v>
                </c:pt>
                <c:pt idx="16711">
                  <c:v>95.896799999999999</c:v>
                </c:pt>
                <c:pt idx="16712">
                  <c:v>95.928100000000001</c:v>
                </c:pt>
                <c:pt idx="16713">
                  <c:v>95.957800000000006</c:v>
                </c:pt>
                <c:pt idx="16714">
                  <c:v>95.988399999999999</c:v>
                </c:pt>
                <c:pt idx="16715">
                  <c:v>96.016599999999997</c:v>
                </c:pt>
                <c:pt idx="16716">
                  <c:v>96.150199999999998</c:v>
                </c:pt>
                <c:pt idx="16717">
                  <c:v>96.180300000000003</c:v>
                </c:pt>
                <c:pt idx="16718">
                  <c:v>96.205699999999993</c:v>
                </c:pt>
                <c:pt idx="16719">
                  <c:v>96.334199999999996</c:v>
                </c:pt>
                <c:pt idx="16720">
                  <c:v>96.360299999999995</c:v>
                </c:pt>
                <c:pt idx="16721">
                  <c:v>96.379199999999997</c:v>
                </c:pt>
                <c:pt idx="16722">
                  <c:v>96.395700000000005</c:v>
                </c:pt>
                <c:pt idx="16723">
                  <c:v>96.404499999999999</c:v>
                </c:pt>
                <c:pt idx="16724">
                  <c:v>96.408299999999997</c:v>
                </c:pt>
                <c:pt idx="16725">
                  <c:v>96.409800000000004</c:v>
                </c:pt>
                <c:pt idx="16726">
                  <c:v>96.515500000000003</c:v>
                </c:pt>
                <c:pt idx="16727">
                  <c:v>96.517499999999998</c:v>
                </c:pt>
                <c:pt idx="16728">
                  <c:v>96.511099999999999</c:v>
                </c:pt>
                <c:pt idx="16729">
                  <c:v>96.499799999999993</c:v>
                </c:pt>
                <c:pt idx="16730">
                  <c:v>96.484800000000007</c:v>
                </c:pt>
                <c:pt idx="16731">
                  <c:v>96.571200000000005</c:v>
                </c:pt>
                <c:pt idx="16732">
                  <c:v>96.666700000000006</c:v>
                </c:pt>
                <c:pt idx="16733">
                  <c:v>96.654399999999995</c:v>
                </c:pt>
                <c:pt idx="16734">
                  <c:v>96.75</c:v>
                </c:pt>
                <c:pt idx="16735">
                  <c:v>96.748999999999995</c:v>
                </c:pt>
                <c:pt idx="16736">
                  <c:v>96.747</c:v>
                </c:pt>
                <c:pt idx="16737">
                  <c:v>96.854100000000003</c:v>
                </c:pt>
                <c:pt idx="16738">
                  <c:v>96.858000000000004</c:v>
                </c:pt>
                <c:pt idx="16739">
                  <c:v>96.861500000000007</c:v>
                </c:pt>
                <c:pt idx="16740">
                  <c:v>97.080600000000004</c:v>
                </c:pt>
                <c:pt idx="16741">
                  <c:v>97.099599999999995</c:v>
                </c:pt>
                <c:pt idx="16742">
                  <c:v>97.110200000000006</c:v>
                </c:pt>
                <c:pt idx="16743">
                  <c:v>97.228800000000007</c:v>
                </c:pt>
                <c:pt idx="16744">
                  <c:v>97.242900000000006</c:v>
                </c:pt>
                <c:pt idx="16745">
                  <c:v>97.252700000000004</c:v>
                </c:pt>
                <c:pt idx="16746">
                  <c:v>97.261799999999994</c:v>
                </c:pt>
                <c:pt idx="16747">
                  <c:v>97.164599999999993</c:v>
                </c:pt>
                <c:pt idx="16748">
                  <c:v>97.168000000000006</c:v>
                </c:pt>
                <c:pt idx="16749">
                  <c:v>97.284700000000001</c:v>
                </c:pt>
                <c:pt idx="16750">
                  <c:v>97.191100000000006</c:v>
                </c:pt>
                <c:pt idx="16751">
                  <c:v>97.195899999999995</c:v>
                </c:pt>
                <c:pt idx="16752">
                  <c:v>97.204400000000007</c:v>
                </c:pt>
                <c:pt idx="16753">
                  <c:v>97.321100000000001</c:v>
                </c:pt>
                <c:pt idx="16754">
                  <c:v>97.330799999999996</c:v>
                </c:pt>
                <c:pt idx="16755">
                  <c:v>97.334400000000002</c:v>
                </c:pt>
                <c:pt idx="16756">
                  <c:v>97.336100000000002</c:v>
                </c:pt>
                <c:pt idx="16757">
                  <c:v>97.336799999999997</c:v>
                </c:pt>
                <c:pt idx="16758">
                  <c:v>97.443399999999997</c:v>
                </c:pt>
                <c:pt idx="16759">
                  <c:v>97.448300000000003</c:v>
                </c:pt>
                <c:pt idx="16760">
                  <c:v>97.446899999999999</c:v>
                </c:pt>
                <c:pt idx="16761">
                  <c:v>97.443899999999999</c:v>
                </c:pt>
                <c:pt idx="16762">
                  <c:v>97.438400000000001</c:v>
                </c:pt>
                <c:pt idx="16763">
                  <c:v>97.429900000000004</c:v>
                </c:pt>
                <c:pt idx="16764">
                  <c:v>97.524600000000007</c:v>
                </c:pt>
                <c:pt idx="16765">
                  <c:v>97.728200000000001</c:v>
                </c:pt>
                <c:pt idx="16766">
                  <c:v>97.719899999999996</c:v>
                </c:pt>
                <c:pt idx="16767">
                  <c:v>97.587100000000007</c:v>
                </c:pt>
                <c:pt idx="16768">
                  <c:v>97.666399999999996</c:v>
                </c:pt>
                <c:pt idx="16769">
                  <c:v>97.641099999999994</c:v>
                </c:pt>
                <c:pt idx="16770">
                  <c:v>97.610500000000002</c:v>
                </c:pt>
                <c:pt idx="16771">
                  <c:v>97.686899999999994</c:v>
                </c:pt>
                <c:pt idx="16772">
                  <c:v>97.665199999999999</c:v>
                </c:pt>
                <c:pt idx="16773">
                  <c:v>97.640100000000004</c:v>
                </c:pt>
                <c:pt idx="16774">
                  <c:v>97.736099999999993</c:v>
                </c:pt>
                <c:pt idx="16775">
                  <c:v>97.733999999999995</c:v>
                </c:pt>
                <c:pt idx="16776">
                  <c:v>97.731999999999999</c:v>
                </c:pt>
                <c:pt idx="16777">
                  <c:v>97.840699999999998</c:v>
                </c:pt>
                <c:pt idx="16778">
                  <c:v>97.849299999999999</c:v>
                </c:pt>
                <c:pt idx="16779">
                  <c:v>97.968699999999998</c:v>
                </c:pt>
                <c:pt idx="16780">
                  <c:v>97.988200000000006</c:v>
                </c:pt>
                <c:pt idx="16781">
                  <c:v>98.006699999999995</c:v>
                </c:pt>
                <c:pt idx="16782">
                  <c:v>98.023899999999998</c:v>
                </c:pt>
                <c:pt idx="16783">
                  <c:v>98.039400000000001</c:v>
                </c:pt>
                <c:pt idx="16784">
                  <c:v>98.046800000000005</c:v>
                </c:pt>
                <c:pt idx="16785">
                  <c:v>97.940600000000003</c:v>
                </c:pt>
                <c:pt idx="16786">
                  <c:v>97.937600000000003</c:v>
                </c:pt>
                <c:pt idx="16787">
                  <c:v>97.9375</c:v>
                </c:pt>
                <c:pt idx="16788">
                  <c:v>97.936099999999996</c:v>
                </c:pt>
                <c:pt idx="16789">
                  <c:v>97.933700000000002</c:v>
                </c:pt>
                <c:pt idx="16790">
                  <c:v>97.932000000000002</c:v>
                </c:pt>
                <c:pt idx="16791">
                  <c:v>98.040700000000001</c:v>
                </c:pt>
                <c:pt idx="16792">
                  <c:v>98.045000000000002</c:v>
                </c:pt>
                <c:pt idx="16793">
                  <c:v>98.046800000000005</c:v>
                </c:pt>
                <c:pt idx="16794">
                  <c:v>98.052499999999995</c:v>
                </c:pt>
                <c:pt idx="16795">
                  <c:v>98.063699999999997</c:v>
                </c:pt>
                <c:pt idx="16796">
                  <c:v>98.080299999999994</c:v>
                </c:pt>
                <c:pt idx="16797">
                  <c:v>98.101299999999995</c:v>
                </c:pt>
                <c:pt idx="16798">
                  <c:v>98.231099999999998</c:v>
                </c:pt>
                <c:pt idx="16799">
                  <c:v>98.2577</c:v>
                </c:pt>
                <c:pt idx="16800">
                  <c:v>98.2761</c:v>
                </c:pt>
                <c:pt idx="16801">
                  <c:v>98.292100000000005</c:v>
                </c:pt>
                <c:pt idx="16802">
                  <c:v>98.3018</c:v>
                </c:pt>
                <c:pt idx="16803">
                  <c:v>98.090800000000002</c:v>
                </c:pt>
                <c:pt idx="16804">
                  <c:v>98.0822</c:v>
                </c:pt>
                <c:pt idx="16805">
                  <c:v>98.083500000000001</c:v>
                </c:pt>
                <c:pt idx="16806">
                  <c:v>97.974199999999996</c:v>
                </c:pt>
                <c:pt idx="16807">
                  <c:v>97.863900000000001</c:v>
                </c:pt>
                <c:pt idx="16808">
                  <c:v>97.861999999999995</c:v>
                </c:pt>
                <c:pt idx="16809">
                  <c:v>97.758799999999994</c:v>
                </c:pt>
                <c:pt idx="16810">
                  <c:v>97.758499999999998</c:v>
                </c:pt>
                <c:pt idx="16811">
                  <c:v>97.765000000000001</c:v>
                </c:pt>
                <c:pt idx="16812">
                  <c:v>97.7727</c:v>
                </c:pt>
                <c:pt idx="16813">
                  <c:v>97.889799999999994</c:v>
                </c:pt>
                <c:pt idx="16814">
                  <c:v>97.902100000000004</c:v>
                </c:pt>
                <c:pt idx="16815">
                  <c:v>97.910399999999996</c:v>
                </c:pt>
                <c:pt idx="16816">
                  <c:v>97.917900000000003</c:v>
                </c:pt>
                <c:pt idx="16817">
                  <c:v>97.924499999999995</c:v>
                </c:pt>
                <c:pt idx="16818">
                  <c:v>98.0381</c:v>
                </c:pt>
                <c:pt idx="16819">
                  <c:v>98.152600000000007</c:v>
                </c:pt>
                <c:pt idx="16820">
                  <c:v>98.156700000000001</c:v>
                </c:pt>
                <c:pt idx="16821">
                  <c:v>98.265799999999999</c:v>
                </c:pt>
                <c:pt idx="16822">
                  <c:v>98.378200000000007</c:v>
                </c:pt>
                <c:pt idx="16823">
                  <c:v>98.378399999999999</c:v>
                </c:pt>
                <c:pt idx="16824">
                  <c:v>98.699299999999994</c:v>
                </c:pt>
                <c:pt idx="16825">
                  <c:v>98.924400000000006</c:v>
                </c:pt>
                <c:pt idx="16826">
                  <c:v>98.924000000000007</c:v>
                </c:pt>
                <c:pt idx="16827">
                  <c:v>99.134299999999996</c:v>
                </c:pt>
                <c:pt idx="16828">
                  <c:v>99.133600000000001</c:v>
                </c:pt>
                <c:pt idx="16829">
                  <c:v>99.124399999999994</c:v>
                </c:pt>
                <c:pt idx="16830">
                  <c:v>98.894300000000001</c:v>
                </c:pt>
                <c:pt idx="16831">
                  <c:v>98.884799999999998</c:v>
                </c:pt>
                <c:pt idx="16832">
                  <c:v>98.883499999999998</c:v>
                </c:pt>
                <c:pt idx="16833">
                  <c:v>98.556100000000001</c:v>
                </c:pt>
                <c:pt idx="16834">
                  <c:v>98.318100000000001</c:v>
                </c:pt>
                <c:pt idx="16835">
                  <c:v>98.309799999999996</c:v>
                </c:pt>
                <c:pt idx="16836">
                  <c:v>98.201099999999997</c:v>
                </c:pt>
                <c:pt idx="16837">
                  <c:v>98.195599999999999</c:v>
                </c:pt>
                <c:pt idx="16838">
                  <c:v>98.194699999999997</c:v>
                </c:pt>
                <c:pt idx="16839">
                  <c:v>97.9739</c:v>
                </c:pt>
                <c:pt idx="16840">
                  <c:v>97.855699999999999</c:v>
                </c:pt>
                <c:pt idx="16841">
                  <c:v>97.845100000000002</c:v>
                </c:pt>
                <c:pt idx="16842">
                  <c:v>97.516400000000004</c:v>
                </c:pt>
                <c:pt idx="16843">
                  <c:v>97.492199999999997</c:v>
                </c:pt>
                <c:pt idx="16844">
                  <c:v>97.480999999999995</c:v>
                </c:pt>
                <c:pt idx="16845">
                  <c:v>97.359800000000007</c:v>
                </c:pt>
                <c:pt idx="16846">
                  <c:v>97.233400000000003</c:v>
                </c:pt>
                <c:pt idx="16847">
                  <c:v>97.2136</c:v>
                </c:pt>
                <c:pt idx="16848">
                  <c:v>97.197299999999998</c:v>
                </c:pt>
                <c:pt idx="16849">
                  <c:v>97.181799999999996</c:v>
                </c:pt>
                <c:pt idx="16850">
                  <c:v>97.168700000000001</c:v>
                </c:pt>
                <c:pt idx="16851">
                  <c:v>96.947500000000005</c:v>
                </c:pt>
                <c:pt idx="16852">
                  <c:v>96.937799999999996</c:v>
                </c:pt>
                <c:pt idx="16853">
                  <c:v>96.937399999999997</c:v>
                </c:pt>
                <c:pt idx="16854">
                  <c:v>96.938400000000001</c:v>
                </c:pt>
                <c:pt idx="16855">
                  <c:v>96.835700000000003</c:v>
                </c:pt>
                <c:pt idx="16856">
                  <c:v>96.838399999999993</c:v>
                </c:pt>
                <c:pt idx="16857">
                  <c:v>96.742500000000007</c:v>
                </c:pt>
                <c:pt idx="16858">
                  <c:v>96.7453</c:v>
                </c:pt>
                <c:pt idx="16859">
                  <c:v>96.753399999999999</c:v>
                </c:pt>
                <c:pt idx="16860">
                  <c:v>96.760499999999993</c:v>
                </c:pt>
                <c:pt idx="16861">
                  <c:v>96.764799999999994</c:v>
                </c:pt>
                <c:pt idx="16862">
                  <c:v>96.766800000000003</c:v>
                </c:pt>
                <c:pt idx="16863">
                  <c:v>96.767600000000002</c:v>
                </c:pt>
                <c:pt idx="16864">
                  <c:v>96.767799999999994</c:v>
                </c:pt>
                <c:pt idx="16865">
                  <c:v>96.767700000000005</c:v>
                </c:pt>
                <c:pt idx="16866">
                  <c:v>96.8733</c:v>
                </c:pt>
                <c:pt idx="16867">
                  <c:v>96.874200000000002</c:v>
                </c:pt>
                <c:pt idx="16868">
                  <c:v>96.869200000000006</c:v>
                </c:pt>
                <c:pt idx="16869">
                  <c:v>97.076800000000006</c:v>
                </c:pt>
                <c:pt idx="16870">
                  <c:v>97.183899999999994</c:v>
                </c:pt>
                <c:pt idx="16871">
                  <c:v>97.180700000000002</c:v>
                </c:pt>
                <c:pt idx="16872">
                  <c:v>97.388300000000001</c:v>
                </c:pt>
                <c:pt idx="16873">
                  <c:v>97.505700000000004</c:v>
                </c:pt>
                <c:pt idx="16874">
                  <c:v>97.511600000000001</c:v>
                </c:pt>
                <c:pt idx="16875">
                  <c:v>97.620400000000004</c:v>
                </c:pt>
                <c:pt idx="16876">
                  <c:v>97.634500000000003</c:v>
                </c:pt>
                <c:pt idx="16877">
                  <c:v>97.650300000000001</c:v>
                </c:pt>
                <c:pt idx="16878">
                  <c:v>97.564999999999998</c:v>
                </c:pt>
                <c:pt idx="16879">
                  <c:v>97.585800000000006</c:v>
                </c:pt>
                <c:pt idx="16880">
                  <c:v>97.612799999999993</c:v>
                </c:pt>
                <c:pt idx="16881">
                  <c:v>97.533100000000005</c:v>
                </c:pt>
                <c:pt idx="16882">
                  <c:v>97.550799999999995</c:v>
                </c:pt>
                <c:pt idx="16883">
                  <c:v>97.571399999999997</c:v>
                </c:pt>
                <c:pt idx="16884">
                  <c:v>97.588899999999995</c:v>
                </c:pt>
                <c:pt idx="16885">
                  <c:v>97.597700000000003</c:v>
                </c:pt>
                <c:pt idx="16886">
                  <c:v>97.601200000000006</c:v>
                </c:pt>
                <c:pt idx="16887">
                  <c:v>97.708200000000005</c:v>
                </c:pt>
                <c:pt idx="16888">
                  <c:v>97.714200000000005</c:v>
                </c:pt>
                <c:pt idx="16889">
                  <c:v>97.710700000000003</c:v>
                </c:pt>
                <c:pt idx="16890">
                  <c:v>97.701499999999996</c:v>
                </c:pt>
                <c:pt idx="16891">
                  <c:v>97.687200000000004</c:v>
                </c:pt>
                <c:pt idx="16892">
                  <c:v>97.668499999999995</c:v>
                </c:pt>
                <c:pt idx="16893">
                  <c:v>97.648200000000003</c:v>
                </c:pt>
                <c:pt idx="16894">
                  <c:v>97.627300000000005</c:v>
                </c:pt>
                <c:pt idx="16895">
                  <c:v>97.6066</c:v>
                </c:pt>
                <c:pt idx="16896">
                  <c:v>97.374899999999997</c:v>
                </c:pt>
                <c:pt idx="16897">
                  <c:v>97.240300000000005</c:v>
                </c:pt>
                <c:pt idx="16898">
                  <c:v>97.2256</c:v>
                </c:pt>
                <c:pt idx="16899">
                  <c:v>97.113900000000001</c:v>
                </c:pt>
                <c:pt idx="16900">
                  <c:v>97.001999999999995</c:v>
                </c:pt>
                <c:pt idx="16901">
                  <c:v>96.997100000000003</c:v>
                </c:pt>
                <c:pt idx="16902">
                  <c:v>96.676699999999997</c:v>
                </c:pt>
                <c:pt idx="16903">
                  <c:v>96.671800000000005</c:v>
                </c:pt>
                <c:pt idx="16904">
                  <c:v>96.6798</c:v>
                </c:pt>
                <c:pt idx="16905">
                  <c:v>96.4773</c:v>
                </c:pt>
                <c:pt idx="16906">
                  <c:v>96.477999999999994</c:v>
                </c:pt>
                <c:pt idx="16907">
                  <c:v>96.482100000000003</c:v>
                </c:pt>
                <c:pt idx="16908">
                  <c:v>96.377399999999994</c:v>
                </c:pt>
                <c:pt idx="16909">
                  <c:v>96.373500000000007</c:v>
                </c:pt>
                <c:pt idx="16910">
                  <c:v>96.370400000000004</c:v>
                </c:pt>
                <c:pt idx="16911">
                  <c:v>96.361500000000007</c:v>
                </c:pt>
                <c:pt idx="16912">
                  <c:v>96.347899999999996</c:v>
                </c:pt>
                <c:pt idx="16913">
                  <c:v>96.331599999999995</c:v>
                </c:pt>
                <c:pt idx="16914">
                  <c:v>96.210800000000006</c:v>
                </c:pt>
                <c:pt idx="16915">
                  <c:v>96.197599999999994</c:v>
                </c:pt>
                <c:pt idx="16916">
                  <c:v>96.194500000000005</c:v>
                </c:pt>
                <c:pt idx="16917">
                  <c:v>96.194299999999998</c:v>
                </c:pt>
                <c:pt idx="16918">
                  <c:v>96.197000000000003</c:v>
                </c:pt>
                <c:pt idx="16919">
                  <c:v>96.208100000000002</c:v>
                </c:pt>
                <c:pt idx="16920">
                  <c:v>96.227599999999995</c:v>
                </c:pt>
                <c:pt idx="16921">
                  <c:v>96.359700000000004</c:v>
                </c:pt>
                <c:pt idx="16922">
                  <c:v>96.391499999999994</c:v>
                </c:pt>
                <c:pt idx="16923">
                  <c:v>96.418499999999995</c:v>
                </c:pt>
                <c:pt idx="16924">
                  <c:v>96.443200000000004</c:v>
                </c:pt>
                <c:pt idx="16925">
                  <c:v>96.456999999999994</c:v>
                </c:pt>
                <c:pt idx="16926">
                  <c:v>96.462800000000001</c:v>
                </c:pt>
                <c:pt idx="16927">
                  <c:v>96.464699999999993</c:v>
                </c:pt>
                <c:pt idx="16928">
                  <c:v>96.464799999999997</c:v>
                </c:pt>
                <c:pt idx="16929">
                  <c:v>96.463200000000001</c:v>
                </c:pt>
                <c:pt idx="16930">
                  <c:v>96.4572</c:v>
                </c:pt>
                <c:pt idx="16931">
                  <c:v>96.446100000000001</c:v>
                </c:pt>
                <c:pt idx="16932">
                  <c:v>96.534499999999994</c:v>
                </c:pt>
                <c:pt idx="16933">
                  <c:v>96.625100000000003</c:v>
                </c:pt>
                <c:pt idx="16934">
                  <c:v>96.608199999999997</c:v>
                </c:pt>
                <c:pt idx="16935">
                  <c:v>96.691400000000002</c:v>
                </c:pt>
                <c:pt idx="16936">
                  <c:v>96.675200000000004</c:v>
                </c:pt>
                <c:pt idx="16937">
                  <c:v>96.657799999999995</c:v>
                </c:pt>
                <c:pt idx="16938">
                  <c:v>96.650400000000005</c:v>
                </c:pt>
                <c:pt idx="16939">
                  <c:v>96.647999999999996</c:v>
                </c:pt>
                <c:pt idx="16940">
                  <c:v>96.648300000000006</c:v>
                </c:pt>
                <c:pt idx="16941">
                  <c:v>96.547899999999998</c:v>
                </c:pt>
                <c:pt idx="16942">
                  <c:v>96.557199999999995</c:v>
                </c:pt>
                <c:pt idx="16943">
                  <c:v>96.581999999999994</c:v>
                </c:pt>
                <c:pt idx="16944">
                  <c:v>96.614900000000006</c:v>
                </c:pt>
                <c:pt idx="16945">
                  <c:v>96.651799999999994</c:v>
                </c:pt>
                <c:pt idx="16946">
                  <c:v>96.689300000000003</c:v>
                </c:pt>
                <c:pt idx="16947">
                  <c:v>96.723600000000005</c:v>
                </c:pt>
                <c:pt idx="16948">
                  <c:v>96.753299999999996</c:v>
                </c:pt>
                <c:pt idx="16949">
                  <c:v>96.768299999999996</c:v>
                </c:pt>
                <c:pt idx="16950">
                  <c:v>96.877499999999998</c:v>
                </c:pt>
                <c:pt idx="16951">
                  <c:v>96.884</c:v>
                </c:pt>
                <c:pt idx="16952">
                  <c:v>96.880600000000001</c:v>
                </c:pt>
                <c:pt idx="16953">
                  <c:v>96.866</c:v>
                </c:pt>
                <c:pt idx="16954">
                  <c:v>96.836799999999997</c:v>
                </c:pt>
                <c:pt idx="16955">
                  <c:v>96.796400000000006</c:v>
                </c:pt>
                <c:pt idx="16956">
                  <c:v>96.959400000000002</c:v>
                </c:pt>
                <c:pt idx="16957">
                  <c:v>97.028000000000006</c:v>
                </c:pt>
                <c:pt idx="16958">
                  <c:v>96.988500000000002</c:v>
                </c:pt>
                <c:pt idx="16959">
                  <c:v>96.9499</c:v>
                </c:pt>
                <c:pt idx="16960">
                  <c:v>96.919700000000006</c:v>
                </c:pt>
                <c:pt idx="16961">
                  <c:v>96.903199999999998</c:v>
                </c:pt>
                <c:pt idx="16962">
                  <c:v>96.788600000000002</c:v>
                </c:pt>
                <c:pt idx="16963">
                  <c:v>96.782700000000006</c:v>
                </c:pt>
                <c:pt idx="16964">
                  <c:v>96.781499999999994</c:v>
                </c:pt>
                <c:pt idx="16965">
                  <c:v>96.567800000000005</c:v>
                </c:pt>
                <c:pt idx="16966">
                  <c:v>96.454899999999995</c:v>
                </c:pt>
                <c:pt idx="16967">
                  <c:v>96.447500000000005</c:v>
                </c:pt>
                <c:pt idx="16968">
                  <c:v>96.444900000000004</c:v>
                </c:pt>
                <c:pt idx="16969">
                  <c:v>96.336399999999998</c:v>
                </c:pt>
                <c:pt idx="16970">
                  <c:v>96.327399999999997</c:v>
                </c:pt>
                <c:pt idx="16971">
                  <c:v>96.321700000000007</c:v>
                </c:pt>
                <c:pt idx="16972">
                  <c:v>96.314499999999995</c:v>
                </c:pt>
                <c:pt idx="16973">
                  <c:v>96.304699999999997</c:v>
                </c:pt>
                <c:pt idx="16974">
                  <c:v>96.292000000000002</c:v>
                </c:pt>
                <c:pt idx="16975">
                  <c:v>96.275199999999998</c:v>
                </c:pt>
                <c:pt idx="16976">
                  <c:v>96.254400000000004</c:v>
                </c:pt>
                <c:pt idx="16977">
                  <c:v>96.125299999999996</c:v>
                </c:pt>
                <c:pt idx="16978">
                  <c:v>96.096599999999995</c:v>
                </c:pt>
                <c:pt idx="16979">
                  <c:v>96.071600000000004</c:v>
                </c:pt>
                <c:pt idx="16980">
                  <c:v>96.0488</c:v>
                </c:pt>
                <c:pt idx="16981">
                  <c:v>96.036699999999996</c:v>
                </c:pt>
                <c:pt idx="16982">
                  <c:v>96.032700000000006</c:v>
                </c:pt>
                <c:pt idx="16983">
                  <c:v>96.032200000000003</c:v>
                </c:pt>
                <c:pt idx="16984">
                  <c:v>95.931100000000001</c:v>
                </c:pt>
                <c:pt idx="16985">
                  <c:v>95.938699999999997</c:v>
                </c:pt>
                <c:pt idx="16986">
                  <c:v>95.960499999999996</c:v>
                </c:pt>
                <c:pt idx="16987">
                  <c:v>95.883700000000005</c:v>
                </c:pt>
                <c:pt idx="16988">
                  <c:v>95.909800000000004</c:v>
                </c:pt>
                <c:pt idx="16989">
                  <c:v>95.8352</c:v>
                </c:pt>
                <c:pt idx="16990">
                  <c:v>95.858500000000006</c:v>
                </c:pt>
                <c:pt idx="16991">
                  <c:v>95.881100000000004</c:v>
                </c:pt>
                <c:pt idx="16992">
                  <c:v>95.795400000000001</c:v>
                </c:pt>
                <c:pt idx="16993">
                  <c:v>95.797300000000007</c:v>
                </c:pt>
                <c:pt idx="16994">
                  <c:v>95.799599999999998</c:v>
                </c:pt>
                <c:pt idx="16995">
                  <c:v>95.8</c:v>
                </c:pt>
                <c:pt idx="16996">
                  <c:v>95.694699999999997</c:v>
                </c:pt>
                <c:pt idx="16997">
                  <c:v>95.684899999999999</c:v>
                </c:pt>
                <c:pt idx="16998">
                  <c:v>95.570599999999999</c:v>
                </c:pt>
                <c:pt idx="16999">
                  <c:v>95.549499999999995</c:v>
                </c:pt>
                <c:pt idx="17000">
                  <c:v>95.531800000000004</c:v>
                </c:pt>
                <c:pt idx="17001">
                  <c:v>95.514799999999994</c:v>
                </c:pt>
                <c:pt idx="17002">
                  <c:v>95.506100000000004</c:v>
                </c:pt>
                <c:pt idx="17003">
                  <c:v>95.503399999999999</c:v>
                </c:pt>
                <c:pt idx="17004">
                  <c:v>95.503500000000003</c:v>
                </c:pt>
                <c:pt idx="17005">
                  <c:v>95.713899999999995</c:v>
                </c:pt>
                <c:pt idx="17006">
                  <c:v>95.738600000000005</c:v>
                </c:pt>
                <c:pt idx="17007">
                  <c:v>95.869200000000006</c:v>
                </c:pt>
                <c:pt idx="17008">
                  <c:v>95.903800000000004</c:v>
                </c:pt>
                <c:pt idx="17009">
                  <c:v>95.936800000000005</c:v>
                </c:pt>
                <c:pt idx="17010">
                  <c:v>96.071200000000005</c:v>
                </c:pt>
                <c:pt idx="17011">
                  <c:v>96.099500000000006</c:v>
                </c:pt>
                <c:pt idx="17012">
                  <c:v>96.108800000000002</c:v>
                </c:pt>
                <c:pt idx="17013">
                  <c:v>96.111400000000003</c:v>
                </c:pt>
                <c:pt idx="17014">
                  <c:v>96.214699999999993</c:v>
                </c:pt>
                <c:pt idx="17015">
                  <c:v>96.212400000000002</c:v>
                </c:pt>
                <c:pt idx="17016">
                  <c:v>96.297499999999999</c:v>
                </c:pt>
                <c:pt idx="17017">
                  <c:v>96.273200000000003</c:v>
                </c:pt>
                <c:pt idx="17018">
                  <c:v>96.237499999999997</c:v>
                </c:pt>
                <c:pt idx="17019">
                  <c:v>96.099000000000004</c:v>
                </c:pt>
                <c:pt idx="17020">
                  <c:v>96.060100000000006</c:v>
                </c:pt>
                <c:pt idx="17021">
                  <c:v>96.033100000000005</c:v>
                </c:pt>
                <c:pt idx="17022">
                  <c:v>95.9114</c:v>
                </c:pt>
                <c:pt idx="17023">
                  <c:v>95.795299999999997</c:v>
                </c:pt>
                <c:pt idx="17024">
                  <c:v>95.790099999999995</c:v>
                </c:pt>
                <c:pt idx="17025">
                  <c:v>95.790199999999999</c:v>
                </c:pt>
                <c:pt idx="17026">
                  <c:v>95.791799999999995</c:v>
                </c:pt>
                <c:pt idx="17027">
                  <c:v>95.796599999999998</c:v>
                </c:pt>
                <c:pt idx="17028">
                  <c:v>95.805000000000007</c:v>
                </c:pt>
                <c:pt idx="17029">
                  <c:v>96.022400000000005</c:v>
                </c:pt>
                <c:pt idx="17030">
                  <c:v>96.0428</c:v>
                </c:pt>
                <c:pt idx="17031">
                  <c:v>96.047899999999998</c:v>
                </c:pt>
                <c:pt idx="17032">
                  <c:v>96.049899999999994</c:v>
                </c:pt>
                <c:pt idx="17033">
                  <c:v>96.05</c:v>
                </c:pt>
                <c:pt idx="17034">
                  <c:v>96.046400000000006</c:v>
                </c:pt>
                <c:pt idx="17035">
                  <c:v>96.142799999999994</c:v>
                </c:pt>
                <c:pt idx="17036">
                  <c:v>96.135499999999993</c:v>
                </c:pt>
                <c:pt idx="17037">
                  <c:v>96.227400000000003</c:v>
                </c:pt>
                <c:pt idx="17038">
                  <c:v>96.218199999999996</c:v>
                </c:pt>
                <c:pt idx="17039">
                  <c:v>96.204700000000003</c:v>
                </c:pt>
                <c:pt idx="17040">
                  <c:v>96.298599999999993</c:v>
                </c:pt>
                <c:pt idx="17041">
                  <c:v>96.501199999999997</c:v>
                </c:pt>
                <c:pt idx="17042">
                  <c:v>96.505899999999997</c:v>
                </c:pt>
                <c:pt idx="17043">
                  <c:v>96.612700000000004</c:v>
                </c:pt>
                <c:pt idx="17044">
                  <c:v>96.722899999999996</c:v>
                </c:pt>
                <c:pt idx="17045">
                  <c:v>96.733800000000002</c:v>
                </c:pt>
                <c:pt idx="17046">
                  <c:v>97.069100000000006</c:v>
                </c:pt>
                <c:pt idx="17047">
                  <c:v>97.105500000000006</c:v>
                </c:pt>
                <c:pt idx="17048">
                  <c:v>97.1404</c:v>
                </c:pt>
                <c:pt idx="17049">
                  <c:v>97.289400000000001</c:v>
                </c:pt>
                <c:pt idx="17050">
                  <c:v>97.447199999999995</c:v>
                </c:pt>
                <c:pt idx="17051">
                  <c:v>97.498400000000004</c:v>
                </c:pt>
                <c:pt idx="17052">
                  <c:v>97.543700000000001</c:v>
                </c:pt>
                <c:pt idx="17053">
                  <c:v>97.803299999999993</c:v>
                </c:pt>
                <c:pt idx="17054">
                  <c:v>97.851699999999994</c:v>
                </c:pt>
                <c:pt idx="17055">
                  <c:v>98.102000000000004</c:v>
                </c:pt>
                <c:pt idx="17056">
                  <c:v>98.144199999999998</c:v>
                </c:pt>
                <c:pt idx="17057">
                  <c:v>98.171400000000006</c:v>
                </c:pt>
                <c:pt idx="17058">
                  <c:v>98.194100000000006</c:v>
                </c:pt>
                <c:pt idx="17059">
                  <c:v>98.212999999999994</c:v>
                </c:pt>
                <c:pt idx="17060">
                  <c:v>98.229299999999995</c:v>
                </c:pt>
                <c:pt idx="17061">
                  <c:v>98.242999999999995</c:v>
                </c:pt>
                <c:pt idx="17062">
                  <c:v>98.254099999999994</c:v>
                </c:pt>
                <c:pt idx="17063">
                  <c:v>98.262500000000003</c:v>
                </c:pt>
                <c:pt idx="17064">
                  <c:v>98.161299999999997</c:v>
                </c:pt>
                <c:pt idx="17065">
                  <c:v>98.16</c:v>
                </c:pt>
                <c:pt idx="17066">
                  <c:v>98.163600000000002</c:v>
                </c:pt>
                <c:pt idx="17067">
                  <c:v>98.058599999999998</c:v>
                </c:pt>
                <c:pt idx="17068">
                  <c:v>98.057299999999998</c:v>
                </c:pt>
                <c:pt idx="17069">
                  <c:v>98.061700000000002</c:v>
                </c:pt>
                <c:pt idx="17070">
                  <c:v>97.960099999999997</c:v>
                </c:pt>
                <c:pt idx="17071">
                  <c:v>97.96</c:v>
                </c:pt>
                <c:pt idx="17072">
                  <c:v>97.966200000000001</c:v>
                </c:pt>
                <c:pt idx="17073">
                  <c:v>97.864199999999997</c:v>
                </c:pt>
                <c:pt idx="17074">
                  <c:v>97.758099999999999</c:v>
                </c:pt>
                <c:pt idx="17075">
                  <c:v>97.759100000000004</c:v>
                </c:pt>
                <c:pt idx="17076">
                  <c:v>97.765199999999993</c:v>
                </c:pt>
                <c:pt idx="17077">
                  <c:v>97.771900000000002</c:v>
                </c:pt>
                <c:pt idx="17078">
                  <c:v>97.78</c:v>
                </c:pt>
                <c:pt idx="17079">
                  <c:v>97.682100000000005</c:v>
                </c:pt>
                <c:pt idx="17080">
                  <c:v>97.580799999999996</c:v>
                </c:pt>
                <c:pt idx="17081">
                  <c:v>97.589200000000005</c:v>
                </c:pt>
                <c:pt idx="17082">
                  <c:v>97.495099999999994</c:v>
                </c:pt>
                <c:pt idx="17083">
                  <c:v>97.503799999999998</c:v>
                </c:pt>
                <c:pt idx="17084">
                  <c:v>97.515900000000002</c:v>
                </c:pt>
                <c:pt idx="17085">
                  <c:v>97.420500000000004</c:v>
                </c:pt>
                <c:pt idx="17086">
                  <c:v>97.318399999999997</c:v>
                </c:pt>
                <c:pt idx="17087">
                  <c:v>97.320400000000006</c:v>
                </c:pt>
                <c:pt idx="17088">
                  <c:v>97.216700000000003</c:v>
                </c:pt>
                <c:pt idx="17089">
                  <c:v>97.214500000000001</c:v>
                </c:pt>
                <c:pt idx="17090">
                  <c:v>97.214699999999993</c:v>
                </c:pt>
                <c:pt idx="17091">
                  <c:v>97.214100000000002</c:v>
                </c:pt>
                <c:pt idx="17092">
                  <c:v>97.103499999999997</c:v>
                </c:pt>
                <c:pt idx="17093">
                  <c:v>97.093599999999995</c:v>
                </c:pt>
                <c:pt idx="17094">
                  <c:v>97.083699999999993</c:v>
                </c:pt>
                <c:pt idx="17095">
                  <c:v>97.072100000000006</c:v>
                </c:pt>
                <c:pt idx="17096">
                  <c:v>97.061000000000007</c:v>
                </c:pt>
                <c:pt idx="17097">
                  <c:v>97.055199999999999</c:v>
                </c:pt>
                <c:pt idx="17098">
                  <c:v>97.053600000000003</c:v>
                </c:pt>
                <c:pt idx="17099">
                  <c:v>97.054100000000005</c:v>
                </c:pt>
                <c:pt idx="17100">
                  <c:v>97.164699999999996</c:v>
                </c:pt>
                <c:pt idx="17101">
                  <c:v>97.293999999999997</c:v>
                </c:pt>
                <c:pt idx="17102">
                  <c:v>97.327799999999996</c:v>
                </c:pt>
                <c:pt idx="17103">
                  <c:v>97.477800000000002</c:v>
                </c:pt>
                <c:pt idx="17104">
                  <c:v>97.532799999999995</c:v>
                </c:pt>
                <c:pt idx="17105">
                  <c:v>97.583799999999997</c:v>
                </c:pt>
                <c:pt idx="17106">
                  <c:v>97.736000000000004</c:v>
                </c:pt>
                <c:pt idx="17107">
                  <c:v>97.780900000000003</c:v>
                </c:pt>
                <c:pt idx="17108">
                  <c:v>97.8001</c:v>
                </c:pt>
                <c:pt idx="17109">
                  <c:v>97.915700000000001</c:v>
                </c:pt>
                <c:pt idx="17110">
                  <c:v>97.921300000000002</c:v>
                </c:pt>
                <c:pt idx="17111">
                  <c:v>97.920599999999993</c:v>
                </c:pt>
                <c:pt idx="17112">
                  <c:v>97.914500000000004</c:v>
                </c:pt>
                <c:pt idx="17113">
                  <c:v>97.899600000000007</c:v>
                </c:pt>
                <c:pt idx="17114">
                  <c:v>97.874700000000004</c:v>
                </c:pt>
                <c:pt idx="17115">
                  <c:v>97.8416</c:v>
                </c:pt>
                <c:pt idx="17116">
                  <c:v>97.801699999999997</c:v>
                </c:pt>
                <c:pt idx="17117">
                  <c:v>97.755399999999995</c:v>
                </c:pt>
                <c:pt idx="17118">
                  <c:v>97.8142</c:v>
                </c:pt>
                <c:pt idx="17119">
                  <c:v>97.7684</c:v>
                </c:pt>
                <c:pt idx="17120">
                  <c:v>97.721100000000007</c:v>
                </c:pt>
                <c:pt idx="17121">
                  <c:v>97.5702</c:v>
                </c:pt>
                <c:pt idx="17122">
                  <c:v>97.540700000000001</c:v>
                </c:pt>
                <c:pt idx="17123">
                  <c:v>97.530600000000007</c:v>
                </c:pt>
                <c:pt idx="17124">
                  <c:v>97.634100000000004</c:v>
                </c:pt>
                <c:pt idx="17125">
                  <c:v>97.639899999999997</c:v>
                </c:pt>
                <c:pt idx="17126">
                  <c:v>97.646100000000004</c:v>
                </c:pt>
                <c:pt idx="17127">
                  <c:v>97.553700000000006</c:v>
                </c:pt>
                <c:pt idx="17128">
                  <c:v>97.570999999999998</c:v>
                </c:pt>
                <c:pt idx="17129">
                  <c:v>97.595200000000006</c:v>
                </c:pt>
                <c:pt idx="17130">
                  <c:v>97.511600000000001</c:v>
                </c:pt>
                <c:pt idx="17131">
                  <c:v>97.522800000000004</c:v>
                </c:pt>
                <c:pt idx="17132">
                  <c:v>97.528800000000004</c:v>
                </c:pt>
                <c:pt idx="17133">
                  <c:v>97.423400000000001</c:v>
                </c:pt>
                <c:pt idx="17134">
                  <c:v>97.417199999999994</c:v>
                </c:pt>
                <c:pt idx="17135">
                  <c:v>97.408100000000005</c:v>
                </c:pt>
                <c:pt idx="17136">
                  <c:v>97.281700000000001</c:v>
                </c:pt>
                <c:pt idx="17137">
                  <c:v>97.247200000000007</c:v>
                </c:pt>
                <c:pt idx="17138">
                  <c:v>97.213200000000001</c:v>
                </c:pt>
                <c:pt idx="17139">
                  <c:v>97.286900000000003</c:v>
                </c:pt>
                <c:pt idx="17140">
                  <c:v>97.371099999999998</c:v>
                </c:pt>
                <c:pt idx="17141">
                  <c:v>97.355000000000004</c:v>
                </c:pt>
                <c:pt idx="17142">
                  <c:v>97.347099999999998</c:v>
                </c:pt>
                <c:pt idx="17143">
                  <c:v>97.3446</c:v>
                </c:pt>
                <c:pt idx="17144">
                  <c:v>97.344300000000004</c:v>
                </c:pt>
                <c:pt idx="17145">
                  <c:v>97.344899999999996</c:v>
                </c:pt>
                <c:pt idx="17146">
                  <c:v>97.346900000000005</c:v>
                </c:pt>
                <c:pt idx="17147">
                  <c:v>97.351299999999995</c:v>
                </c:pt>
                <c:pt idx="17148">
                  <c:v>97.570700000000002</c:v>
                </c:pt>
                <c:pt idx="17149">
                  <c:v>97.695300000000003</c:v>
                </c:pt>
                <c:pt idx="17150">
                  <c:v>97.708500000000001</c:v>
                </c:pt>
                <c:pt idx="17151">
                  <c:v>97.929199999999994</c:v>
                </c:pt>
                <c:pt idx="17152">
                  <c:v>97.942800000000005</c:v>
                </c:pt>
                <c:pt idx="17153">
                  <c:v>97.943700000000007</c:v>
                </c:pt>
                <c:pt idx="17154">
                  <c:v>98.049899999999994</c:v>
                </c:pt>
                <c:pt idx="17155">
                  <c:v>98.0488</c:v>
                </c:pt>
                <c:pt idx="17156">
                  <c:v>98.035300000000007</c:v>
                </c:pt>
                <c:pt idx="17157">
                  <c:v>97.9114</c:v>
                </c:pt>
                <c:pt idx="17158">
                  <c:v>97.7791</c:v>
                </c:pt>
                <c:pt idx="17159">
                  <c:v>97.765299999999996</c:v>
                </c:pt>
                <c:pt idx="17160">
                  <c:v>97.655100000000004</c:v>
                </c:pt>
                <c:pt idx="17161">
                  <c:v>97.651799999999994</c:v>
                </c:pt>
                <c:pt idx="17162">
                  <c:v>97.656300000000002</c:v>
                </c:pt>
                <c:pt idx="17163">
                  <c:v>97.562399999999997</c:v>
                </c:pt>
                <c:pt idx="17164">
                  <c:v>97.578800000000001</c:v>
                </c:pt>
                <c:pt idx="17165">
                  <c:v>97.605599999999995</c:v>
                </c:pt>
                <c:pt idx="17166">
                  <c:v>97.7453</c:v>
                </c:pt>
                <c:pt idx="17167">
                  <c:v>97.674800000000005</c:v>
                </c:pt>
                <c:pt idx="17168">
                  <c:v>97.706900000000005</c:v>
                </c:pt>
                <c:pt idx="17169">
                  <c:v>97.853800000000007</c:v>
                </c:pt>
                <c:pt idx="17170">
                  <c:v>97.902500000000003</c:v>
                </c:pt>
                <c:pt idx="17171">
                  <c:v>97.951400000000007</c:v>
                </c:pt>
                <c:pt idx="17172">
                  <c:v>98.2256</c:v>
                </c:pt>
                <c:pt idx="17173">
                  <c:v>98.401899999999998</c:v>
                </c:pt>
                <c:pt idx="17174">
                  <c:v>98.471299999999999</c:v>
                </c:pt>
                <c:pt idx="17175">
                  <c:v>98.757599999999996</c:v>
                </c:pt>
                <c:pt idx="17176">
                  <c:v>99.049599999999998</c:v>
                </c:pt>
                <c:pt idx="17177">
                  <c:v>99.121200000000002</c:v>
                </c:pt>
                <c:pt idx="17178">
                  <c:v>99.620800000000003</c:v>
                </c:pt>
                <c:pt idx="17179">
                  <c:v>99.912800000000004</c:v>
                </c:pt>
                <c:pt idx="17180">
                  <c:v>99.960099999999997</c:v>
                </c:pt>
                <c:pt idx="17181">
                  <c:v>100.2212</c:v>
                </c:pt>
                <c:pt idx="17182">
                  <c:v>100.2581</c:v>
                </c:pt>
                <c:pt idx="17183">
                  <c:v>100.2843</c:v>
                </c:pt>
                <c:pt idx="17184">
                  <c:v>100.3104</c:v>
                </c:pt>
                <c:pt idx="17185">
                  <c:v>100.3369</c:v>
                </c:pt>
                <c:pt idx="17186">
                  <c:v>100.3647</c:v>
                </c:pt>
                <c:pt idx="17187">
                  <c:v>100.28360000000001</c:v>
                </c:pt>
                <c:pt idx="17188">
                  <c:v>100.31270000000001</c:v>
                </c:pt>
                <c:pt idx="17189">
                  <c:v>100.3503</c:v>
                </c:pt>
                <c:pt idx="17190">
                  <c:v>99.947900000000004</c:v>
                </c:pt>
                <c:pt idx="17191">
                  <c:v>99.745500000000007</c:v>
                </c:pt>
                <c:pt idx="17192">
                  <c:v>99.7821</c:v>
                </c:pt>
                <c:pt idx="17193">
                  <c:v>99.606899999999996</c:v>
                </c:pt>
                <c:pt idx="17194">
                  <c:v>99.422499999999999</c:v>
                </c:pt>
                <c:pt idx="17195">
                  <c:v>99.454099999999997</c:v>
                </c:pt>
                <c:pt idx="17196">
                  <c:v>99.269499999999994</c:v>
                </c:pt>
                <c:pt idx="17197">
                  <c:v>99.292000000000002</c:v>
                </c:pt>
                <c:pt idx="17198">
                  <c:v>99.304400000000001</c:v>
                </c:pt>
                <c:pt idx="17199">
                  <c:v>99.087000000000003</c:v>
                </c:pt>
                <c:pt idx="17200">
                  <c:v>98.966899999999995</c:v>
                </c:pt>
                <c:pt idx="17201">
                  <c:v>98.956999999999994</c:v>
                </c:pt>
                <c:pt idx="17202">
                  <c:v>98.829300000000003</c:v>
                </c:pt>
                <c:pt idx="17203">
                  <c:v>98.681700000000006</c:v>
                </c:pt>
                <c:pt idx="17204">
                  <c:v>98.634399999999999</c:v>
                </c:pt>
                <c:pt idx="17205">
                  <c:v>98.476799999999997</c:v>
                </c:pt>
                <c:pt idx="17206">
                  <c:v>98.415700000000001</c:v>
                </c:pt>
                <c:pt idx="17207">
                  <c:v>98.357699999999994</c:v>
                </c:pt>
                <c:pt idx="17208">
                  <c:v>98.300700000000006</c:v>
                </c:pt>
                <c:pt idx="17209">
                  <c:v>98.243600000000001</c:v>
                </c:pt>
                <c:pt idx="17210">
                  <c:v>98.189099999999996</c:v>
                </c:pt>
                <c:pt idx="17211">
                  <c:v>98.138800000000003</c:v>
                </c:pt>
                <c:pt idx="17212">
                  <c:v>98.092200000000005</c:v>
                </c:pt>
                <c:pt idx="17213">
                  <c:v>98.052000000000007</c:v>
                </c:pt>
                <c:pt idx="17214">
                  <c:v>97.9114</c:v>
                </c:pt>
                <c:pt idx="17215">
                  <c:v>97.985900000000001</c:v>
                </c:pt>
                <c:pt idx="17216">
                  <c:v>97.966399999999993</c:v>
                </c:pt>
                <c:pt idx="17217">
                  <c:v>97.841300000000004</c:v>
                </c:pt>
                <c:pt idx="17218">
                  <c:v>97.8215</c:v>
                </c:pt>
                <c:pt idx="17219">
                  <c:v>97.8095</c:v>
                </c:pt>
                <c:pt idx="17220">
                  <c:v>97.799700000000001</c:v>
                </c:pt>
                <c:pt idx="17221">
                  <c:v>97.791399999999996</c:v>
                </c:pt>
                <c:pt idx="17222">
                  <c:v>97.784099999999995</c:v>
                </c:pt>
                <c:pt idx="17223">
                  <c:v>97.885900000000007</c:v>
                </c:pt>
                <c:pt idx="17224">
                  <c:v>97.775300000000001</c:v>
                </c:pt>
                <c:pt idx="17225">
                  <c:v>97.766800000000003</c:v>
                </c:pt>
                <c:pt idx="17226">
                  <c:v>97.761300000000006</c:v>
                </c:pt>
                <c:pt idx="17227">
                  <c:v>97.646600000000007</c:v>
                </c:pt>
                <c:pt idx="17228">
                  <c:v>97.634200000000007</c:v>
                </c:pt>
                <c:pt idx="17229">
                  <c:v>97.621200000000002</c:v>
                </c:pt>
                <c:pt idx="17230">
                  <c:v>97.603499999999997</c:v>
                </c:pt>
                <c:pt idx="17231">
                  <c:v>97.580100000000002</c:v>
                </c:pt>
                <c:pt idx="17232">
                  <c:v>97.443799999999996</c:v>
                </c:pt>
                <c:pt idx="17233">
                  <c:v>97.406199999999998</c:v>
                </c:pt>
                <c:pt idx="17234">
                  <c:v>97.367099999999994</c:v>
                </c:pt>
                <c:pt idx="17235">
                  <c:v>97.326700000000002</c:v>
                </c:pt>
                <c:pt idx="17236">
                  <c:v>97.392600000000002</c:v>
                </c:pt>
                <c:pt idx="17237">
                  <c:v>97.358099999999993</c:v>
                </c:pt>
                <c:pt idx="17238">
                  <c:v>97.430999999999997</c:v>
                </c:pt>
                <c:pt idx="17239">
                  <c:v>97.409000000000006</c:v>
                </c:pt>
                <c:pt idx="17240">
                  <c:v>97.388599999999997</c:v>
                </c:pt>
                <c:pt idx="17241">
                  <c:v>97.376400000000004</c:v>
                </c:pt>
                <c:pt idx="17242">
                  <c:v>97.368200000000002</c:v>
                </c:pt>
                <c:pt idx="17243">
                  <c:v>97.361800000000002</c:v>
                </c:pt>
                <c:pt idx="17244">
                  <c:v>97.461399999999998</c:v>
                </c:pt>
                <c:pt idx="17245">
                  <c:v>97.560900000000004</c:v>
                </c:pt>
                <c:pt idx="17246">
                  <c:v>97.548199999999994</c:v>
                </c:pt>
                <c:pt idx="17247">
                  <c:v>97.632400000000004</c:v>
                </c:pt>
                <c:pt idx="17248">
                  <c:v>97.715199999999996</c:v>
                </c:pt>
                <c:pt idx="17249">
                  <c:v>97.685599999999994</c:v>
                </c:pt>
                <c:pt idx="17250">
                  <c:v>97.755499999999998</c:v>
                </c:pt>
                <c:pt idx="17251">
                  <c:v>97.718100000000007</c:v>
                </c:pt>
                <c:pt idx="17252">
                  <c:v>97.674599999999998</c:v>
                </c:pt>
                <c:pt idx="17253">
                  <c:v>97.628600000000006</c:v>
                </c:pt>
                <c:pt idx="17254">
                  <c:v>97.688100000000006</c:v>
                </c:pt>
                <c:pt idx="17255">
                  <c:v>97.641099999999994</c:v>
                </c:pt>
                <c:pt idx="17256">
                  <c:v>97.587900000000005</c:v>
                </c:pt>
                <c:pt idx="17257">
                  <c:v>97.638800000000003</c:v>
                </c:pt>
                <c:pt idx="17258">
                  <c:v>97.584999999999994</c:v>
                </c:pt>
                <c:pt idx="17259">
                  <c:v>97.523899999999998</c:v>
                </c:pt>
                <c:pt idx="17260">
                  <c:v>97.570999999999998</c:v>
                </c:pt>
                <c:pt idx="17261">
                  <c:v>97.514799999999994</c:v>
                </c:pt>
                <c:pt idx="17262">
                  <c:v>97.5642</c:v>
                </c:pt>
                <c:pt idx="17263">
                  <c:v>97.511399999999995</c:v>
                </c:pt>
                <c:pt idx="17264">
                  <c:v>97.458699999999993</c:v>
                </c:pt>
                <c:pt idx="17265">
                  <c:v>97.411000000000001</c:v>
                </c:pt>
                <c:pt idx="17266">
                  <c:v>97.2607</c:v>
                </c:pt>
                <c:pt idx="17267">
                  <c:v>97.226200000000006</c:v>
                </c:pt>
                <c:pt idx="17268">
                  <c:v>97.204899999999995</c:v>
                </c:pt>
                <c:pt idx="17269">
                  <c:v>97.197299999999998</c:v>
                </c:pt>
                <c:pt idx="17270">
                  <c:v>97.195099999999996</c:v>
                </c:pt>
                <c:pt idx="17271">
                  <c:v>96.979799999999997</c:v>
                </c:pt>
                <c:pt idx="17272">
                  <c:v>96.865499999999997</c:v>
                </c:pt>
                <c:pt idx="17273">
                  <c:v>96.863200000000006</c:v>
                </c:pt>
                <c:pt idx="17274">
                  <c:v>96.759100000000004</c:v>
                </c:pt>
                <c:pt idx="17275">
                  <c:v>96.756200000000007</c:v>
                </c:pt>
                <c:pt idx="17276">
                  <c:v>96.759500000000003</c:v>
                </c:pt>
                <c:pt idx="17277">
                  <c:v>96.764399999999995</c:v>
                </c:pt>
                <c:pt idx="17278">
                  <c:v>96.6661</c:v>
                </c:pt>
                <c:pt idx="17279">
                  <c:v>96.675399999999996</c:v>
                </c:pt>
                <c:pt idx="17280">
                  <c:v>96.694400000000002</c:v>
                </c:pt>
                <c:pt idx="17281">
                  <c:v>96.823099999999997</c:v>
                </c:pt>
                <c:pt idx="17282">
                  <c:v>96.854900000000001</c:v>
                </c:pt>
                <c:pt idx="17283">
                  <c:v>96.882599999999996</c:v>
                </c:pt>
                <c:pt idx="17284">
                  <c:v>96.911699999999996</c:v>
                </c:pt>
                <c:pt idx="17285">
                  <c:v>96.941199999999995</c:v>
                </c:pt>
                <c:pt idx="17286">
                  <c:v>96.970399999999998</c:v>
                </c:pt>
                <c:pt idx="17287">
                  <c:v>97.000200000000007</c:v>
                </c:pt>
                <c:pt idx="17288">
                  <c:v>97.030500000000004</c:v>
                </c:pt>
                <c:pt idx="17289">
                  <c:v>97.061400000000006</c:v>
                </c:pt>
                <c:pt idx="17290">
                  <c:v>96.986199999999997</c:v>
                </c:pt>
                <c:pt idx="17291">
                  <c:v>97.011899999999997</c:v>
                </c:pt>
                <c:pt idx="17292">
                  <c:v>97.150199999999998</c:v>
                </c:pt>
                <c:pt idx="17293">
                  <c:v>97.293800000000005</c:v>
                </c:pt>
                <c:pt idx="17294">
                  <c:v>97.327799999999996</c:v>
                </c:pt>
                <c:pt idx="17295">
                  <c:v>97.356899999999996</c:v>
                </c:pt>
                <c:pt idx="17296">
                  <c:v>97.384399999999999</c:v>
                </c:pt>
                <c:pt idx="17297">
                  <c:v>97.409800000000004</c:v>
                </c:pt>
                <c:pt idx="17298">
                  <c:v>97.541499999999999</c:v>
                </c:pt>
                <c:pt idx="17299">
                  <c:v>97.563800000000001</c:v>
                </c:pt>
                <c:pt idx="17300">
                  <c:v>97.58</c:v>
                </c:pt>
                <c:pt idx="17301">
                  <c:v>97.588200000000001</c:v>
                </c:pt>
                <c:pt idx="17302">
                  <c:v>97.591499999999996</c:v>
                </c:pt>
                <c:pt idx="17303">
                  <c:v>97.592699999999994</c:v>
                </c:pt>
                <c:pt idx="17304">
                  <c:v>97.699700000000007</c:v>
                </c:pt>
                <c:pt idx="17305">
                  <c:v>97.703000000000003</c:v>
                </c:pt>
                <c:pt idx="17306">
                  <c:v>97.697100000000006</c:v>
                </c:pt>
                <c:pt idx="17307">
                  <c:v>97.794499999999999</c:v>
                </c:pt>
                <c:pt idx="17308">
                  <c:v>97.895399999999995</c:v>
                </c:pt>
                <c:pt idx="17309">
                  <c:v>97.883200000000002</c:v>
                </c:pt>
                <c:pt idx="17310">
                  <c:v>97.866600000000005</c:v>
                </c:pt>
                <c:pt idx="17311">
                  <c:v>97.960400000000007</c:v>
                </c:pt>
                <c:pt idx="17312">
                  <c:v>97.951300000000003</c:v>
                </c:pt>
                <c:pt idx="17313">
                  <c:v>97.944299999999998</c:v>
                </c:pt>
                <c:pt idx="17314">
                  <c:v>97.834599999999995</c:v>
                </c:pt>
                <c:pt idx="17315">
                  <c:v>97.827500000000001</c:v>
                </c:pt>
                <c:pt idx="17316">
                  <c:v>97.827699999999993</c:v>
                </c:pt>
                <c:pt idx="17317">
                  <c:v>97.829800000000006</c:v>
                </c:pt>
                <c:pt idx="17318">
                  <c:v>97.835499999999996</c:v>
                </c:pt>
                <c:pt idx="17319">
                  <c:v>97.736400000000003</c:v>
                </c:pt>
                <c:pt idx="17320">
                  <c:v>97.744</c:v>
                </c:pt>
                <c:pt idx="17321">
                  <c:v>97.758099999999999</c:v>
                </c:pt>
                <c:pt idx="17322">
                  <c:v>97.666399999999996</c:v>
                </c:pt>
                <c:pt idx="17323">
                  <c:v>97.677700000000002</c:v>
                </c:pt>
                <c:pt idx="17324">
                  <c:v>97.695400000000006</c:v>
                </c:pt>
                <c:pt idx="17325">
                  <c:v>97.498400000000004</c:v>
                </c:pt>
                <c:pt idx="17326">
                  <c:v>97.509</c:v>
                </c:pt>
                <c:pt idx="17327">
                  <c:v>97.529499999999999</c:v>
                </c:pt>
                <c:pt idx="17328">
                  <c:v>97.442499999999995</c:v>
                </c:pt>
                <c:pt idx="17329">
                  <c:v>97.459100000000007</c:v>
                </c:pt>
                <c:pt idx="17330">
                  <c:v>97.478899999999996</c:v>
                </c:pt>
                <c:pt idx="17331">
                  <c:v>97.389300000000006</c:v>
                </c:pt>
                <c:pt idx="17332">
                  <c:v>97.400999999999996</c:v>
                </c:pt>
                <c:pt idx="17333">
                  <c:v>97.412000000000006</c:v>
                </c:pt>
                <c:pt idx="17334">
                  <c:v>97.525499999999994</c:v>
                </c:pt>
                <c:pt idx="17335">
                  <c:v>97.531000000000006</c:v>
                </c:pt>
                <c:pt idx="17336">
                  <c:v>97.531599999999997</c:v>
                </c:pt>
                <c:pt idx="17337">
                  <c:v>97.637799999999999</c:v>
                </c:pt>
                <c:pt idx="17338">
                  <c:v>97.75</c:v>
                </c:pt>
                <c:pt idx="17339">
                  <c:v>97.753100000000003</c:v>
                </c:pt>
                <c:pt idx="17340">
                  <c:v>97.965100000000007</c:v>
                </c:pt>
                <c:pt idx="17341">
                  <c:v>97.974599999999995</c:v>
                </c:pt>
                <c:pt idx="17342">
                  <c:v>97.974100000000007</c:v>
                </c:pt>
                <c:pt idx="17343">
                  <c:v>98.189700000000002</c:v>
                </c:pt>
                <c:pt idx="17344">
                  <c:v>98.200900000000004</c:v>
                </c:pt>
                <c:pt idx="17345">
                  <c:v>98.201899999999995</c:v>
                </c:pt>
                <c:pt idx="17346">
                  <c:v>97.986999999999995</c:v>
                </c:pt>
                <c:pt idx="17347">
                  <c:v>97.985100000000003</c:v>
                </c:pt>
                <c:pt idx="17348">
                  <c:v>97.996799999999993</c:v>
                </c:pt>
                <c:pt idx="17349">
                  <c:v>97.905799999999999</c:v>
                </c:pt>
                <c:pt idx="17350">
                  <c:v>97.814800000000005</c:v>
                </c:pt>
                <c:pt idx="17351">
                  <c:v>97.837400000000002</c:v>
                </c:pt>
                <c:pt idx="17352">
                  <c:v>97.649600000000007</c:v>
                </c:pt>
                <c:pt idx="17353">
                  <c:v>97.564700000000002</c:v>
                </c:pt>
                <c:pt idx="17354">
                  <c:v>97.587999999999994</c:v>
                </c:pt>
                <c:pt idx="17355">
                  <c:v>97.506600000000006</c:v>
                </c:pt>
                <c:pt idx="17356">
                  <c:v>97.523899999999998</c:v>
                </c:pt>
                <c:pt idx="17357">
                  <c:v>97.542100000000005</c:v>
                </c:pt>
                <c:pt idx="17358">
                  <c:v>97.3416</c:v>
                </c:pt>
                <c:pt idx="17359">
                  <c:v>97.343000000000004</c:v>
                </c:pt>
                <c:pt idx="17360">
                  <c:v>97.346999999999994</c:v>
                </c:pt>
                <c:pt idx="17361">
                  <c:v>97.133700000000005</c:v>
                </c:pt>
                <c:pt idx="17362">
                  <c:v>97.020600000000002</c:v>
                </c:pt>
                <c:pt idx="17363">
                  <c:v>97.015500000000003</c:v>
                </c:pt>
                <c:pt idx="17364">
                  <c:v>97.013900000000007</c:v>
                </c:pt>
                <c:pt idx="17365">
                  <c:v>96.906800000000004</c:v>
                </c:pt>
                <c:pt idx="17366">
                  <c:v>96.898399999999995</c:v>
                </c:pt>
                <c:pt idx="17367">
                  <c:v>96.896500000000003</c:v>
                </c:pt>
                <c:pt idx="17368">
                  <c:v>96.895700000000005</c:v>
                </c:pt>
                <c:pt idx="17369">
                  <c:v>96.895499999999998</c:v>
                </c:pt>
                <c:pt idx="17370">
                  <c:v>96.790700000000001</c:v>
                </c:pt>
                <c:pt idx="17371">
                  <c:v>96.788799999999995</c:v>
                </c:pt>
                <c:pt idx="17372">
                  <c:v>96.794399999999996</c:v>
                </c:pt>
                <c:pt idx="17373">
                  <c:v>96.908600000000007</c:v>
                </c:pt>
                <c:pt idx="17374">
                  <c:v>96.925299999999993</c:v>
                </c:pt>
                <c:pt idx="17375">
                  <c:v>96.939099999999996</c:v>
                </c:pt>
                <c:pt idx="17376">
                  <c:v>96.953500000000005</c:v>
                </c:pt>
                <c:pt idx="17377">
                  <c:v>97.073300000000003</c:v>
                </c:pt>
                <c:pt idx="17378">
                  <c:v>97.090599999999995</c:v>
                </c:pt>
                <c:pt idx="17379">
                  <c:v>97.200900000000004</c:v>
                </c:pt>
                <c:pt idx="17380">
                  <c:v>97.209500000000006</c:v>
                </c:pt>
                <c:pt idx="17381">
                  <c:v>97.21</c:v>
                </c:pt>
                <c:pt idx="17382">
                  <c:v>97.312899999999999</c:v>
                </c:pt>
                <c:pt idx="17383">
                  <c:v>97.419799999999995</c:v>
                </c:pt>
                <c:pt idx="17384">
                  <c:v>97.417100000000005</c:v>
                </c:pt>
                <c:pt idx="17385">
                  <c:v>97.509399999999999</c:v>
                </c:pt>
                <c:pt idx="17386">
                  <c:v>97.493700000000004</c:v>
                </c:pt>
                <c:pt idx="17387">
                  <c:v>97.471800000000002</c:v>
                </c:pt>
                <c:pt idx="17388">
                  <c:v>97.659300000000002</c:v>
                </c:pt>
                <c:pt idx="17389">
                  <c:v>97.758099999999999</c:v>
                </c:pt>
                <c:pt idx="17390">
                  <c:v>97.74</c:v>
                </c:pt>
                <c:pt idx="17391">
                  <c:v>97.720299999999995</c:v>
                </c:pt>
                <c:pt idx="17392">
                  <c:v>97.703299999999999</c:v>
                </c:pt>
                <c:pt idx="17393">
                  <c:v>97.688000000000002</c:v>
                </c:pt>
                <c:pt idx="17394">
                  <c:v>97.679400000000001</c:v>
                </c:pt>
                <c:pt idx="17395">
                  <c:v>97.675799999999995</c:v>
                </c:pt>
                <c:pt idx="17396">
                  <c:v>97.674499999999995</c:v>
                </c:pt>
                <c:pt idx="17397">
                  <c:v>97.781400000000005</c:v>
                </c:pt>
                <c:pt idx="17398">
                  <c:v>97.6828</c:v>
                </c:pt>
                <c:pt idx="17399">
                  <c:v>97.684399999999997</c:v>
                </c:pt>
                <c:pt idx="17400">
                  <c:v>97.6982</c:v>
                </c:pt>
                <c:pt idx="17401">
                  <c:v>97.717600000000004</c:v>
                </c:pt>
                <c:pt idx="17402">
                  <c:v>97.741699999999994</c:v>
                </c:pt>
                <c:pt idx="17403">
                  <c:v>97.7667</c:v>
                </c:pt>
                <c:pt idx="17404">
                  <c:v>97.8994</c:v>
                </c:pt>
                <c:pt idx="17405">
                  <c:v>97.930199999999999</c:v>
                </c:pt>
                <c:pt idx="17406">
                  <c:v>97.847200000000001</c:v>
                </c:pt>
                <c:pt idx="17407">
                  <c:v>97.859700000000004</c:v>
                </c:pt>
                <c:pt idx="17408">
                  <c:v>97.876199999999997</c:v>
                </c:pt>
                <c:pt idx="17409">
                  <c:v>97.780600000000007</c:v>
                </c:pt>
                <c:pt idx="17410">
                  <c:v>97.677199999999999</c:v>
                </c:pt>
                <c:pt idx="17411">
                  <c:v>97.6768</c:v>
                </c:pt>
                <c:pt idx="17412">
                  <c:v>97.787099999999995</c:v>
                </c:pt>
                <c:pt idx="17413">
                  <c:v>97.790800000000004</c:v>
                </c:pt>
                <c:pt idx="17414">
                  <c:v>97.790700000000001</c:v>
                </c:pt>
                <c:pt idx="17415">
                  <c:v>97.684600000000003</c:v>
                </c:pt>
                <c:pt idx="17416">
                  <c:v>97.674800000000005</c:v>
                </c:pt>
                <c:pt idx="17417">
                  <c:v>97.668499999999995</c:v>
                </c:pt>
                <c:pt idx="17418">
                  <c:v>97.553799999999995</c:v>
                </c:pt>
                <c:pt idx="17419">
                  <c:v>97.533000000000001</c:v>
                </c:pt>
                <c:pt idx="17420">
                  <c:v>97.516999999999996</c:v>
                </c:pt>
                <c:pt idx="17421">
                  <c:v>97.392099999999999</c:v>
                </c:pt>
                <c:pt idx="17422">
                  <c:v>97.368899999999996</c:v>
                </c:pt>
                <c:pt idx="17423">
                  <c:v>97.350099999999998</c:v>
                </c:pt>
                <c:pt idx="17424">
                  <c:v>97.332899999999995</c:v>
                </c:pt>
                <c:pt idx="17425">
                  <c:v>97.212500000000006</c:v>
                </c:pt>
                <c:pt idx="17426">
                  <c:v>97.194500000000005</c:v>
                </c:pt>
                <c:pt idx="17427">
                  <c:v>97.1845</c:v>
                </c:pt>
                <c:pt idx="17428">
                  <c:v>97.177999999999997</c:v>
                </c:pt>
                <c:pt idx="17429">
                  <c:v>97.174000000000007</c:v>
                </c:pt>
                <c:pt idx="17430">
                  <c:v>97.0672</c:v>
                </c:pt>
                <c:pt idx="17431">
                  <c:v>97.058499999999995</c:v>
                </c:pt>
                <c:pt idx="17432">
                  <c:v>97.056200000000004</c:v>
                </c:pt>
                <c:pt idx="17433">
                  <c:v>96.949200000000005</c:v>
                </c:pt>
                <c:pt idx="17434">
                  <c:v>96.8322</c:v>
                </c:pt>
                <c:pt idx="17435">
                  <c:v>96.818799999999996</c:v>
                </c:pt>
                <c:pt idx="17436">
                  <c:v>96.808800000000005</c:v>
                </c:pt>
                <c:pt idx="17437">
                  <c:v>96.796199999999999</c:v>
                </c:pt>
                <c:pt idx="17438">
                  <c:v>96.7821</c:v>
                </c:pt>
                <c:pt idx="17439">
                  <c:v>96.767399999999995</c:v>
                </c:pt>
                <c:pt idx="17440">
                  <c:v>96.751599999999996</c:v>
                </c:pt>
                <c:pt idx="17441">
                  <c:v>96.736500000000007</c:v>
                </c:pt>
                <c:pt idx="17442">
                  <c:v>96.722899999999996</c:v>
                </c:pt>
                <c:pt idx="17443">
                  <c:v>96.710300000000004</c:v>
                </c:pt>
                <c:pt idx="17444">
                  <c:v>96.699700000000007</c:v>
                </c:pt>
                <c:pt idx="17445">
                  <c:v>96.585700000000003</c:v>
                </c:pt>
                <c:pt idx="17446">
                  <c:v>96.573899999999995</c:v>
                </c:pt>
                <c:pt idx="17447">
                  <c:v>96.568799999999996</c:v>
                </c:pt>
                <c:pt idx="17448">
                  <c:v>96.459900000000005</c:v>
                </c:pt>
                <c:pt idx="17449">
                  <c:v>96.455399999999997</c:v>
                </c:pt>
                <c:pt idx="17450">
                  <c:v>96.454899999999995</c:v>
                </c:pt>
                <c:pt idx="17451">
                  <c:v>96.454999999999998</c:v>
                </c:pt>
                <c:pt idx="17452">
                  <c:v>96.455699999999993</c:v>
                </c:pt>
                <c:pt idx="17453">
                  <c:v>96.458500000000001</c:v>
                </c:pt>
                <c:pt idx="17454">
                  <c:v>96.464799999999997</c:v>
                </c:pt>
                <c:pt idx="17455">
                  <c:v>96.475899999999996</c:v>
                </c:pt>
                <c:pt idx="17456">
                  <c:v>96.493200000000002</c:v>
                </c:pt>
                <c:pt idx="17457">
                  <c:v>96.516400000000004</c:v>
                </c:pt>
                <c:pt idx="17458">
                  <c:v>96.440100000000001</c:v>
                </c:pt>
                <c:pt idx="17459">
                  <c:v>96.464200000000005</c:v>
                </c:pt>
                <c:pt idx="17460">
                  <c:v>96.601600000000005</c:v>
                </c:pt>
                <c:pt idx="17461">
                  <c:v>96.6417</c:v>
                </c:pt>
                <c:pt idx="17462">
                  <c:v>96.676100000000005</c:v>
                </c:pt>
                <c:pt idx="17463">
                  <c:v>96.710700000000003</c:v>
                </c:pt>
                <c:pt idx="17464">
                  <c:v>96.742599999999996</c:v>
                </c:pt>
                <c:pt idx="17465">
                  <c:v>96.772599999999997</c:v>
                </c:pt>
                <c:pt idx="17466">
                  <c:v>96.693899999999999</c:v>
                </c:pt>
                <c:pt idx="17467">
                  <c:v>96.713700000000003</c:v>
                </c:pt>
                <c:pt idx="17468">
                  <c:v>96.728099999999998</c:v>
                </c:pt>
                <c:pt idx="17469">
                  <c:v>96.734499999999997</c:v>
                </c:pt>
                <c:pt idx="17470">
                  <c:v>96.736900000000006</c:v>
                </c:pt>
                <c:pt idx="17471">
                  <c:v>96.736800000000002</c:v>
                </c:pt>
                <c:pt idx="17472">
                  <c:v>96.734300000000005</c:v>
                </c:pt>
                <c:pt idx="17473">
                  <c:v>96.725499999999997</c:v>
                </c:pt>
                <c:pt idx="17474">
                  <c:v>96.710599999999999</c:v>
                </c:pt>
                <c:pt idx="17475">
                  <c:v>96.691599999999994</c:v>
                </c:pt>
                <c:pt idx="17476">
                  <c:v>96.672300000000007</c:v>
                </c:pt>
                <c:pt idx="17477">
                  <c:v>96.658900000000003</c:v>
                </c:pt>
                <c:pt idx="17478">
                  <c:v>96.653499999999994</c:v>
                </c:pt>
                <c:pt idx="17479">
                  <c:v>96.651899999999998</c:v>
                </c:pt>
                <c:pt idx="17480">
                  <c:v>96.652600000000007</c:v>
                </c:pt>
                <c:pt idx="17481">
                  <c:v>96.658100000000005</c:v>
                </c:pt>
                <c:pt idx="17482">
                  <c:v>96.671499999999995</c:v>
                </c:pt>
                <c:pt idx="17483">
                  <c:v>96.6905</c:v>
                </c:pt>
                <c:pt idx="17484">
                  <c:v>96.816999999999993</c:v>
                </c:pt>
                <c:pt idx="17485">
                  <c:v>96.843599999999995</c:v>
                </c:pt>
                <c:pt idx="17486">
                  <c:v>96.862499999999997</c:v>
                </c:pt>
                <c:pt idx="17487">
                  <c:v>96.979699999999994</c:v>
                </c:pt>
                <c:pt idx="17488">
                  <c:v>97.092399999999998</c:v>
                </c:pt>
                <c:pt idx="17489">
                  <c:v>97.098699999999994</c:v>
                </c:pt>
                <c:pt idx="17490">
                  <c:v>96.994699999999995</c:v>
                </c:pt>
                <c:pt idx="17491">
                  <c:v>96.986099999999993</c:v>
                </c:pt>
                <c:pt idx="17492">
                  <c:v>96.979100000000003</c:v>
                </c:pt>
                <c:pt idx="17493">
                  <c:v>96.860699999999994</c:v>
                </c:pt>
                <c:pt idx="17494">
                  <c:v>96.735500000000002</c:v>
                </c:pt>
                <c:pt idx="17495">
                  <c:v>96.712599999999995</c:v>
                </c:pt>
                <c:pt idx="17496">
                  <c:v>96.694599999999994</c:v>
                </c:pt>
                <c:pt idx="17497">
                  <c:v>96.579800000000006</c:v>
                </c:pt>
                <c:pt idx="17498">
                  <c:v>96.568600000000004</c:v>
                </c:pt>
                <c:pt idx="17499">
                  <c:v>96.464399999999998</c:v>
                </c:pt>
                <c:pt idx="17500">
                  <c:v>96.458799999999997</c:v>
                </c:pt>
                <c:pt idx="17501">
                  <c:v>96.463700000000003</c:v>
                </c:pt>
                <c:pt idx="17502">
                  <c:v>96.473600000000005</c:v>
                </c:pt>
                <c:pt idx="17503">
                  <c:v>96.485799999999998</c:v>
                </c:pt>
                <c:pt idx="17504">
                  <c:v>96.498699999999999</c:v>
                </c:pt>
                <c:pt idx="17505">
                  <c:v>96.4011</c:v>
                </c:pt>
                <c:pt idx="17506">
                  <c:v>96.3994</c:v>
                </c:pt>
                <c:pt idx="17507">
                  <c:v>96.400199999999998</c:v>
                </c:pt>
                <c:pt idx="17508">
                  <c:v>96.504300000000001</c:v>
                </c:pt>
                <c:pt idx="17509">
                  <c:v>96.507199999999997</c:v>
                </c:pt>
                <c:pt idx="17510">
                  <c:v>96.503799999999998</c:v>
                </c:pt>
                <c:pt idx="17511">
                  <c:v>96.499300000000005</c:v>
                </c:pt>
                <c:pt idx="17512">
                  <c:v>96.494100000000003</c:v>
                </c:pt>
                <c:pt idx="17513">
                  <c:v>96.488399999999999</c:v>
                </c:pt>
                <c:pt idx="17514">
                  <c:v>96.4816</c:v>
                </c:pt>
                <c:pt idx="17515">
                  <c:v>96.473799999999997</c:v>
                </c:pt>
                <c:pt idx="17516">
                  <c:v>96.465400000000002</c:v>
                </c:pt>
                <c:pt idx="17517">
                  <c:v>96.457499999999996</c:v>
                </c:pt>
                <c:pt idx="17518">
                  <c:v>96.345699999999994</c:v>
                </c:pt>
                <c:pt idx="17519">
                  <c:v>96.338099999999997</c:v>
                </c:pt>
                <c:pt idx="17520">
                  <c:v>96.3369</c:v>
                </c:pt>
                <c:pt idx="17521">
                  <c:v>96.336500000000001</c:v>
                </c:pt>
                <c:pt idx="17522">
                  <c:v>96.336699999999993</c:v>
                </c:pt>
                <c:pt idx="17523">
                  <c:v>96.337299999999999</c:v>
                </c:pt>
                <c:pt idx="17524">
                  <c:v>96.338200000000001</c:v>
                </c:pt>
                <c:pt idx="17525">
                  <c:v>96.338499999999996</c:v>
                </c:pt>
                <c:pt idx="17526">
                  <c:v>96.338499999999996</c:v>
                </c:pt>
                <c:pt idx="17527">
                  <c:v>96.338399999999993</c:v>
                </c:pt>
                <c:pt idx="17528">
                  <c:v>96.337199999999996</c:v>
                </c:pt>
                <c:pt idx="17529">
                  <c:v>96.331999999999994</c:v>
                </c:pt>
                <c:pt idx="17530">
                  <c:v>96.214799999999997</c:v>
                </c:pt>
                <c:pt idx="17531">
                  <c:v>96.187100000000001</c:v>
                </c:pt>
                <c:pt idx="17532">
                  <c:v>96.257599999999996</c:v>
                </c:pt>
                <c:pt idx="17533">
                  <c:v>96.218900000000005</c:v>
                </c:pt>
                <c:pt idx="17534">
                  <c:v>96.169799999999995</c:v>
                </c:pt>
                <c:pt idx="17535">
                  <c:v>96.017200000000003</c:v>
                </c:pt>
                <c:pt idx="17536">
                  <c:v>95.9709</c:v>
                </c:pt>
                <c:pt idx="17537">
                  <c:v>95.948499999999996</c:v>
                </c:pt>
                <c:pt idx="17538">
                  <c:v>95.838499999999996</c:v>
                </c:pt>
                <c:pt idx="17539">
                  <c:v>95.831599999999995</c:v>
                </c:pt>
                <c:pt idx="17540">
                  <c:v>95.834199999999996</c:v>
                </c:pt>
                <c:pt idx="17541">
                  <c:v>95.742800000000003</c:v>
                </c:pt>
                <c:pt idx="17542">
                  <c:v>95.758200000000002</c:v>
                </c:pt>
                <c:pt idx="17543">
                  <c:v>95.784000000000006</c:v>
                </c:pt>
                <c:pt idx="17544">
                  <c:v>95.709400000000002</c:v>
                </c:pt>
                <c:pt idx="17545">
                  <c:v>95.732399999999998</c:v>
                </c:pt>
                <c:pt idx="17546">
                  <c:v>95.758300000000006</c:v>
                </c:pt>
                <c:pt idx="17547">
                  <c:v>95.677800000000005</c:v>
                </c:pt>
                <c:pt idx="17548">
                  <c:v>95.6828</c:v>
                </c:pt>
                <c:pt idx="17549">
                  <c:v>95.685900000000004</c:v>
                </c:pt>
                <c:pt idx="17550">
                  <c:v>95.686099999999996</c:v>
                </c:pt>
                <c:pt idx="17551">
                  <c:v>95.580699999999993</c:v>
                </c:pt>
                <c:pt idx="17552">
                  <c:v>95.569800000000001</c:v>
                </c:pt>
                <c:pt idx="17553">
                  <c:v>95.562700000000007</c:v>
                </c:pt>
                <c:pt idx="17554">
                  <c:v>95.457700000000003</c:v>
                </c:pt>
                <c:pt idx="17555">
                  <c:v>95.452399999999997</c:v>
                </c:pt>
                <c:pt idx="17556">
                  <c:v>95.454099999999997</c:v>
                </c:pt>
                <c:pt idx="17557">
                  <c:v>95.5642</c:v>
                </c:pt>
                <c:pt idx="17558">
                  <c:v>95.581900000000005</c:v>
                </c:pt>
                <c:pt idx="17559">
                  <c:v>95.5989</c:v>
                </c:pt>
                <c:pt idx="17560">
                  <c:v>95.616299999999995</c:v>
                </c:pt>
                <c:pt idx="17561">
                  <c:v>95.631299999999996</c:v>
                </c:pt>
                <c:pt idx="17562">
                  <c:v>95.537999999999997</c:v>
                </c:pt>
                <c:pt idx="17563">
                  <c:v>95.537400000000005</c:v>
                </c:pt>
                <c:pt idx="17564">
                  <c:v>95.538399999999996</c:v>
                </c:pt>
                <c:pt idx="17565">
                  <c:v>95.537999999999997</c:v>
                </c:pt>
                <c:pt idx="17566">
                  <c:v>95.534700000000001</c:v>
                </c:pt>
                <c:pt idx="17567">
                  <c:v>95.528599999999997</c:v>
                </c:pt>
                <c:pt idx="17568">
                  <c:v>95.521299999999997</c:v>
                </c:pt>
                <c:pt idx="17569">
                  <c:v>95.514300000000006</c:v>
                </c:pt>
                <c:pt idx="17570">
                  <c:v>95.510499999999993</c:v>
                </c:pt>
                <c:pt idx="17571">
                  <c:v>95.613</c:v>
                </c:pt>
                <c:pt idx="17572">
                  <c:v>95.616500000000002</c:v>
                </c:pt>
                <c:pt idx="17573">
                  <c:v>95.617199999999997</c:v>
                </c:pt>
                <c:pt idx="17574">
                  <c:v>95.721900000000005</c:v>
                </c:pt>
                <c:pt idx="17575">
                  <c:v>95.629499999999993</c:v>
                </c:pt>
                <c:pt idx="17576">
                  <c:v>95.633499999999998</c:v>
                </c:pt>
                <c:pt idx="17577">
                  <c:v>95.644599999999997</c:v>
                </c:pt>
                <c:pt idx="17578">
                  <c:v>95.658100000000005</c:v>
                </c:pt>
                <c:pt idx="17579">
                  <c:v>95.674099999999996</c:v>
                </c:pt>
                <c:pt idx="17580">
                  <c:v>95.691000000000003</c:v>
                </c:pt>
                <c:pt idx="17581">
                  <c:v>95.809299999999993</c:v>
                </c:pt>
                <c:pt idx="17582">
                  <c:v>95.830799999999996</c:v>
                </c:pt>
                <c:pt idx="17583">
                  <c:v>95.843999999999994</c:v>
                </c:pt>
                <c:pt idx="17584">
                  <c:v>95.850099999999998</c:v>
                </c:pt>
                <c:pt idx="17585">
                  <c:v>95.8523</c:v>
                </c:pt>
                <c:pt idx="17586">
                  <c:v>95.852500000000006</c:v>
                </c:pt>
                <c:pt idx="17587">
                  <c:v>95.955699999999993</c:v>
                </c:pt>
                <c:pt idx="17588">
                  <c:v>95.953599999999994</c:v>
                </c:pt>
                <c:pt idx="17589">
                  <c:v>95.941299999999998</c:v>
                </c:pt>
                <c:pt idx="17590">
                  <c:v>95.921899999999994</c:v>
                </c:pt>
                <c:pt idx="17591">
                  <c:v>95.895899999999997</c:v>
                </c:pt>
                <c:pt idx="17592">
                  <c:v>95.969300000000004</c:v>
                </c:pt>
                <c:pt idx="17593">
                  <c:v>95.941400000000002</c:v>
                </c:pt>
                <c:pt idx="17594">
                  <c:v>95.909199999999998</c:v>
                </c:pt>
                <c:pt idx="17595">
                  <c:v>95.879099999999994</c:v>
                </c:pt>
                <c:pt idx="17596">
                  <c:v>95.956100000000006</c:v>
                </c:pt>
                <c:pt idx="17597">
                  <c:v>95.944699999999997</c:v>
                </c:pt>
                <c:pt idx="17598">
                  <c:v>95.938800000000001</c:v>
                </c:pt>
                <c:pt idx="17599">
                  <c:v>95.936899999999994</c:v>
                </c:pt>
                <c:pt idx="17600">
                  <c:v>95.937200000000004</c:v>
                </c:pt>
                <c:pt idx="17601">
                  <c:v>95.941199999999995</c:v>
                </c:pt>
                <c:pt idx="17602">
                  <c:v>95.951800000000006</c:v>
                </c:pt>
                <c:pt idx="17603">
                  <c:v>95.968699999999998</c:v>
                </c:pt>
                <c:pt idx="17604">
                  <c:v>96.096400000000003</c:v>
                </c:pt>
                <c:pt idx="17605">
                  <c:v>96.125100000000003</c:v>
                </c:pt>
                <c:pt idx="17606">
                  <c:v>96.154700000000005</c:v>
                </c:pt>
                <c:pt idx="17607">
                  <c:v>96.289599999999993</c:v>
                </c:pt>
                <c:pt idx="17608">
                  <c:v>96.329499999999996</c:v>
                </c:pt>
                <c:pt idx="17609">
                  <c:v>96.364599999999996</c:v>
                </c:pt>
                <c:pt idx="17610">
                  <c:v>96.293899999999994</c:v>
                </c:pt>
                <c:pt idx="17611">
                  <c:v>96.322000000000003</c:v>
                </c:pt>
                <c:pt idx="17612">
                  <c:v>96.349100000000007</c:v>
                </c:pt>
                <c:pt idx="17613">
                  <c:v>96.3703</c:v>
                </c:pt>
                <c:pt idx="17614">
                  <c:v>96.385300000000001</c:v>
                </c:pt>
                <c:pt idx="17615">
                  <c:v>96.392300000000006</c:v>
                </c:pt>
                <c:pt idx="17616">
                  <c:v>96.395499999999998</c:v>
                </c:pt>
                <c:pt idx="17617">
                  <c:v>96.397000000000006</c:v>
                </c:pt>
                <c:pt idx="17618">
                  <c:v>96.398799999999994</c:v>
                </c:pt>
                <c:pt idx="17619">
                  <c:v>96.402699999999996</c:v>
                </c:pt>
                <c:pt idx="17620">
                  <c:v>96.409899999999993</c:v>
                </c:pt>
                <c:pt idx="17621">
                  <c:v>96.420199999999994</c:v>
                </c:pt>
                <c:pt idx="17622">
                  <c:v>96.434399999999997</c:v>
                </c:pt>
                <c:pt idx="17623">
                  <c:v>96.451499999999996</c:v>
                </c:pt>
                <c:pt idx="17624">
                  <c:v>96.471599999999995</c:v>
                </c:pt>
                <c:pt idx="17625">
                  <c:v>96.388800000000003</c:v>
                </c:pt>
                <c:pt idx="17626">
                  <c:v>96.4084</c:v>
                </c:pt>
                <c:pt idx="17627">
                  <c:v>96.433400000000006</c:v>
                </c:pt>
                <c:pt idx="17628">
                  <c:v>96.457800000000006</c:v>
                </c:pt>
                <c:pt idx="17629">
                  <c:v>96.585899999999995</c:v>
                </c:pt>
                <c:pt idx="17630">
                  <c:v>96.6126</c:v>
                </c:pt>
                <c:pt idx="17631">
                  <c:v>96.738399999999999</c:v>
                </c:pt>
                <c:pt idx="17632">
                  <c:v>96.758099999999999</c:v>
                </c:pt>
                <c:pt idx="17633">
                  <c:v>96.771199999999993</c:v>
                </c:pt>
                <c:pt idx="17634">
                  <c:v>96.673100000000005</c:v>
                </c:pt>
                <c:pt idx="17635">
                  <c:v>96.670599999999993</c:v>
                </c:pt>
                <c:pt idx="17636">
                  <c:v>96.671199999999999</c:v>
                </c:pt>
                <c:pt idx="17637">
                  <c:v>96.670699999999997</c:v>
                </c:pt>
                <c:pt idx="17638">
                  <c:v>96.667400000000001</c:v>
                </c:pt>
                <c:pt idx="17639">
                  <c:v>96.661199999999994</c:v>
                </c:pt>
                <c:pt idx="17640">
                  <c:v>96.653099999999995</c:v>
                </c:pt>
                <c:pt idx="17641">
                  <c:v>96.644300000000001</c:v>
                </c:pt>
                <c:pt idx="17642">
                  <c:v>96.636399999999995</c:v>
                </c:pt>
                <c:pt idx="17643">
                  <c:v>96.631900000000002</c:v>
                </c:pt>
                <c:pt idx="17644">
                  <c:v>96.630499999999998</c:v>
                </c:pt>
                <c:pt idx="17645">
                  <c:v>96.630399999999995</c:v>
                </c:pt>
                <c:pt idx="17646">
                  <c:v>96.735399999999998</c:v>
                </c:pt>
                <c:pt idx="17647">
                  <c:v>96.743899999999996</c:v>
                </c:pt>
                <c:pt idx="17648">
                  <c:v>96.751000000000005</c:v>
                </c:pt>
                <c:pt idx="17649">
                  <c:v>96.656000000000006</c:v>
                </c:pt>
                <c:pt idx="17650">
                  <c:v>96.664100000000005</c:v>
                </c:pt>
                <c:pt idx="17651">
                  <c:v>96.677099999999996</c:v>
                </c:pt>
                <c:pt idx="17652">
                  <c:v>96.795199999999994</c:v>
                </c:pt>
                <c:pt idx="17653">
                  <c:v>96.918499999999995</c:v>
                </c:pt>
                <c:pt idx="17654">
                  <c:v>96.933800000000005</c:v>
                </c:pt>
                <c:pt idx="17655">
                  <c:v>96.944900000000004</c:v>
                </c:pt>
                <c:pt idx="17656">
                  <c:v>96.954999999999998</c:v>
                </c:pt>
                <c:pt idx="17657">
                  <c:v>96.963700000000003</c:v>
                </c:pt>
                <c:pt idx="17658">
                  <c:v>96.971000000000004</c:v>
                </c:pt>
                <c:pt idx="17659">
                  <c:v>96.974900000000005</c:v>
                </c:pt>
                <c:pt idx="17660">
                  <c:v>96.976399999999998</c:v>
                </c:pt>
                <c:pt idx="17661">
                  <c:v>97.080699999999993</c:v>
                </c:pt>
                <c:pt idx="17662">
                  <c:v>97.085999999999999</c:v>
                </c:pt>
                <c:pt idx="17663">
                  <c:v>97.0839</c:v>
                </c:pt>
                <c:pt idx="17664">
                  <c:v>97.185000000000002</c:v>
                </c:pt>
                <c:pt idx="17665">
                  <c:v>97.188299999999998</c:v>
                </c:pt>
                <c:pt idx="17666">
                  <c:v>97.1875</c:v>
                </c:pt>
                <c:pt idx="17667">
                  <c:v>97.187600000000003</c:v>
                </c:pt>
                <c:pt idx="17668">
                  <c:v>97.2958</c:v>
                </c:pt>
                <c:pt idx="17669">
                  <c:v>97.3048</c:v>
                </c:pt>
                <c:pt idx="17670">
                  <c:v>97.315700000000007</c:v>
                </c:pt>
                <c:pt idx="17671">
                  <c:v>97.331800000000001</c:v>
                </c:pt>
                <c:pt idx="17672">
                  <c:v>97.350999999999999</c:v>
                </c:pt>
                <c:pt idx="17673">
                  <c:v>97.267799999999994</c:v>
                </c:pt>
                <c:pt idx="17674">
                  <c:v>97.283199999999994</c:v>
                </c:pt>
                <c:pt idx="17675">
                  <c:v>97.303299999999993</c:v>
                </c:pt>
                <c:pt idx="17676">
                  <c:v>97.4285</c:v>
                </c:pt>
                <c:pt idx="17677">
                  <c:v>97.450599999999994</c:v>
                </c:pt>
                <c:pt idx="17678">
                  <c:v>97.467600000000004</c:v>
                </c:pt>
                <c:pt idx="17679">
                  <c:v>97.588800000000006</c:v>
                </c:pt>
                <c:pt idx="17680">
                  <c:v>97.608800000000002</c:v>
                </c:pt>
                <c:pt idx="17681">
                  <c:v>97.622500000000002</c:v>
                </c:pt>
                <c:pt idx="17682">
                  <c:v>97.634200000000007</c:v>
                </c:pt>
                <c:pt idx="17683">
                  <c:v>97.744900000000001</c:v>
                </c:pt>
                <c:pt idx="17684">
                  <c:v>97.753100000000003</c:v>
                </c:pt>
                <c:pt idx="17685">
                  <c:v>97.753399999999999</c:v>
                </c:pt>
                <c:pt idx="17686">
                  <c:v>97.751900000000006</c:v>
                </c:pt>
                <c:pt idx="17687">
                  <c:v>97.745699999999999</c:v>
                </c:pt>
                <c:pt idx="17688">
                  <c:v>97.841800000000006</c:v>
                </c:pt>
                <c:pt idx="17689">
                  <c:v>97.935900000000004</c:v>
                </c:pt>
                <c:pt idx="17690">
                  <c:v>97.925799999999995</c:v>
                </c:pt>
                <c:pt idx="17691">
                  <c:v>97.911299999999997</c:v>
                </c:pt>
                <c:pt idx="17692">
                  <c:v>98.0077</c:v>
                </c:pt>
                <c:pt idx="17693">
                  <c:v>98.007599999999996</c:v>
                </c:pt>
                <c:pt idx="17694">
                  <c:v>98.113699999999994</c:v>
                </c:pt>
                <c:pt idx="17695">
                  <c:v>98.118600000000001</c:v>
                </c:pt>
                <c:pt idx="17696">
                  <c:v>98.120500000000007</c:v>
                </c:pt>
                <c:pt idx="17697">
                  <c:v>98.126000000000005</c:v>
                </c:pt>
                <c:pt idx="17698">
                  <c:v>98.135099999999994</c:v>
                </c:pt>
                <c:pt idx="17699">
                  <c:v>98.1477</c:v>
                </c:pt>
                <c:pt idx="17700">
                  <c:v>98.380399999999995</c:v>
                </c:pt>
                <c:pt idx="17701">
                  <c:v>98.407499999999999</c:v>
                </c:pt>
                <c:pt idx="17702">
                  <c:v>98.429900000000004</c:v>
                </c:pt>
                <c:pt idx="17703">
                  <c:v>98.348799999999997</c:v>
                </c:pt>
                <c:pt idx="17704">
                  <c:v>98.3733</c:v>
                </c:pt>
                <c:pt idx="17705">
                  <c:v>98.407600000000002</c:v>
                </c:pt>
                <c:pt idx="17706">
                  <c:v>98.334100000000007</c:v>
                </c:pt>
                <c:pt idx="17707">
                  <c:v>98.259399999999999</c:v>
                </c:pt>
                <c:pt idx="17708">
                  <c:v>98.287800000000004</c:v>
                </c:pt>
                <c:pt idx="17709">
                  <c:v>98.210700000000003</c:v>
                </c:pt>
                <c:pt idx="17710">
                  <c:v>98.231099999999998</c:v>
                </c:pt>
                <c:pt idx="17711">
                  <c:v>98.25</c:v>
                </c:pt>
                <c:pt idx="17712">
                  <c:v>98.1511</c:v>
                </c:pt>
                <c:pt idx="17713">
                  <c:v>98.0428</c:v>
                </c:pt>
                <c:pt idx="17714">
                  <c:v>98.0381</c:v>
                </c:pt>
                <c:pt idx="17715">
                  <c:v>98.034999999999997</c:v>
                </c:pt>
                <c:pt idx="17716">
                  <c:v>98.022800000000004</c:v>
                </c:pt>
                <c:pt idx="17717">
                  <c:v>97.998900000000006</c:v>
                </c:pt>
                <c:pt idx="17718">
                  <c:v>97.9649</c:v>
                </c:pt>
                <c:pt idx="17719">
                  <c:v>97.923599999999993</c:v>
                </c:pt>
                <c:pt idx="17720">
                  <c:v>97.875600000000006</c:v>
                </c:pt>
                <c:pt idx="17721">
                  <c:v>97.930400000000006</c:v>
                </c:pt>
                <c:pt idx="17722">
                  <c:v>97.8857</c:v>
                </c:pt>
                <c:pt idx="17723">
                  <c:v>97.839299999999994</c:v>
                </c:pt>
                <c:pt idx="17724">
                  <c:v>97.907300000000006</c:v>
                </c:pt>
                <c:pt idx="17725">
                  <c:v>97.985699999999994</c:v>
                </c:pt>
                <c:pt idx="17726">
                  <c:v>97.974100000000007</c:v>
                </c:pt>
                <c:pt idx="17727">
                  <c:v>98.075699999999998</c:v>
                </c:pt>
                <c:pt idx="17728">
                  <c:v>98.076800000000006</c:v>
                </c:pt>
                <c:pt idx="17729">
                  <c:v>98.077299999999994</c:v>
                </c:pt>
                <c:pt idx="17730">
                  <c:v>98.188599999999994</c:v>
                </c:pt>
                <c:pt idx="17731">
                  <c:v>98.206400000000002</c:v>
                </c:pt>
                <c:pt idx="17732">
                  <c:v>98.224199999999996</c:v>
                </c:pt>
                <c:pt idx="17733">
                  <c:v>98.245699999999999</c:v>
                </c:pt>
                <c:pt idx="17734">
                  <c:v>98.376000000000005</c:v>
                </c:pt>
                <c:pt idx="17735">
                  <c:v>98.4071</c:v>
                </c:pt>
                <c:pt idx="17736">
                  <c:v>98.430899999999994</c:v>
                </c:pt>
                <c:pt idx="17737">
                  <c:v>98.560699999999997</c:v>
                </c:pt>
                <c:pt idx="17738">
                  <c:v>98.587299999999999</c:v>
                </c:pt>
                <c:pt idx="17739">
                  <c:v>98.605400000000003</c:v>
                </c:pt>
                <c:pt idx="17740">
                  <c:v>98.837199999999996</c:v>
                </c:pt>
                <c:pt idx="17741">
                  <c:v>98.857600000000005</c:v>
                </c:pt>
                <c:pt idx="17742">
                  <c:v>99.08</c:v>
                </c:pt>
                <c:pt idx="17743">
                  <c:v>99.201899999999995</c:v>
                </c:pt>
                <c:pt idx="17744">
                  <c:v>99.208600000000004</c:v>
                </c:pt>
                <c:pt idx="17745">
                  <c:v>99.2089</c:v>
                </c:pt>
                <c:pt idx="17746">
                  <c:v>99.098600000000005</c:v>
                </c:pt>
                <c:pt idx="17747">
                  <c:v>99.093800000000002</c:v>
                </c:pt>
                <c:pt idx="17748">
                  <c:v>98.981999999999999</c:v>
                </c:pt>
                <c:pt idx="17749">
                  <c:v>98.976600000000005</c:v>
                </c:pt>
                <c:pt idx="17750">
                  <c:v>98.974699999999999</c:v>
                </c:pt>
                <c:pt idx="17751">
                  <c:v>98.756399999999999</c:v>
                </c:pt>
                <c:pt idx="17752">
                  <c:v>98.745800000000003</c:v>
                </c:pt>
                <c:pt idx="17753">
                  <c:v>98.745800000000003</c:v>
                </c:pt>
                <c:pt idx="17754">
                  <c:v>98.637</c:v>
                </c:pt>
                <c:pt idx="17755">
                  <c:v>98.635599999999997</c:v>
                </c:pt>
                <c:pt idx="17756">
                  <c:v>98.642200000000003</c:v>
                </c:pt>
                <c:pt idx="17757">
                  <c:v>98.549000000000007</c:v>
                </c:pt>
                <c:pt idx="17758">
                  <c:v>98.570700000000002</c:v>
                </c:pt>
                <c:pt idx="17759">
                  <c:v>98.608900000000006</c:v>
                </c:pt>
                <c:pt idx="17760">
                  <c:v>98.657600000000002</c:v>
                </c:pt>
                <c:pt idx="17761">
                  <c:v>98.711100000000002</c:v>
                </c:pt>
                <c:pt idx="17762">
                  <c:v>98.764499999999998</c:v>
                </c:pt>
                <c:pt idx="17763">
                  <c:v>98.704499999999996</c:v>
                </c:pt>
                <c:pt idx="17764">
                  <c:v>98.846699999999998</c:v>
                </c:pt>
                <c:pt idx="17765">
                  <c:v>98.867199999999997</c:v>
                </c:pt>
                <c:pt idx="17766">
                  <c:v>98.764300000000006</c:v>
                </c:pt>
                <c:pt idx="17767">
                  <c:v>98.653400000000005</c:v>
                </c:pt>
                <c:pt idx="17768">
                  <c:v>98.644300000000001</c:v>
                </c:pt>
                <c:pt idx="17769">
                  <c:v>98.633099999999999</c:v>
                </c:pt>
                <c:pt idx="17770">
                  <c:v>98.615099999999998</c:v>
                </c:pt>
                <c:pt idx="17771">
                  <c:v>98.594899999999996</c:v>
                </c:pt>
                <c:pt idx="17772">
                  <c:v>98.683999999999997</c:v>
                </c:pt>
                <c:pt idx="17773">
                  <c:v>98.678600000000003</c:v>
                </c:pt>
                <c:pt idx="17774">
                  <c:v>98.675299999999993</c:v>
                </c:pt>
                <c:pt idx="17775">
                  <c:v>98.675200000000004</c:v>
                </c:pt>
                <c:pt idx="17776">
                  <c:v>98.679199999999994</c:v>
                </c:pt>
                <c:pt idx="17777">
                  <c:v>98.695099999999996</c:v>
                </c:pt>
                <c:pt idx="17778">
                  <c:v>98.725200000000001</c:v>
                </c:pt>
                <c:pt idx="17779">
                  <c:v>98.660600000000002</c:v>
                </c:pt>
                <c:pt idx="17780">
                  <c:v>98.710099999999997</c:v>
                </c:pt>
                <c:pt idx="17781">
                  <c:v>98.7714</c:v>
                </c:pt>
                <c:pt idx="17782">
                  <c:v>98.833500000000001</c:v>
                </c:pt>
                <c:pt idx="17783">
                  <c:v>98.896799999999999</c:v>
                </c:pt>
                <c:pt idx="17784">
                  <c:v>98.845299999999995</c:v>
                </c:pt>
                <c:pt idx="17785">
                  <c:v>98.890699999999995</c:v>
                </c:pt>
                <c:pt idx="17786">
                  <c:v>98.921199999999999</c:v>
                </c:pt>
                <c:pt idx="17787">
                  <c:v>98.822500000000005</c:v>
                </c:pt>
                <c:pt idx="17788">
                  <c:v>98.818899999999999</c:v>
                </c:pt>
                <c:pt idx="17789">
                  <c:v>98.814099999999996</c:v>
                </c:pt>
                <c:pt idx="17790">
                  <c:v>98.686000000000007</c:v>
                </c:pt>
                <c:pt idx="17791">
                  <c:v>98.537599999999998</c:v>
                </c:pt>
                <c:pt idx="17792">
                  <c:v>98.485500000000002</c:v>
                </c:pt>
                <c:pt idx="17793">
                  <c:v>98.329300000000003</c:v>
                </c:pt>
                <c:pt idx="17794">
                  <c:v>98.179000000000002</c:v>
                </c:pt>
                <c:pt idx="17795">
                  <c:v>98.149299999999997</c:v>
                </c:pt>
                <c:pt idx="17796">
                  <c:v>98.140799999999999</c:v>
                </c:pt>
                <c:pt idx="17797">
                  <c:v>98.138800000000003</c:v>
                </c:pt>
                <c:pt idx="17798">
                  <c:v>98.141400000000004</c:v>
                </c:pt>
                <c:pt idx="17799">
                  <c:v>98.044399999999996</c:v>
                </c:pt>
                <c:pt idx="17800">
                  <c:v>98.057100000000005</c:v>
                </c:pt>
                <c:pt idx="17801">
                  <c:v>98.074100000000001</c:v>
                </c:pt>
                <c:pt idx="17802">
                  <c:v>97.981300000000005</c:v>
                </c:pt>
                <c:pt idx="17803">
                  <c:v>97.983099999999993</c:v>
                </c:pt>
                <c:pt idx="17804">
                  <c:v>97.984800000000007</c:v>
                </c:pt>
                <c:pt idx="17805">
                  <c:v>97.984800000000007</c:v>
                </c:pt>
                <c:pt idx="17806">
                  <c:v>97.983000000000004</c:v>
                </c:pt>
                <c:pt idx="17807">
                  <c:v>97.977599999999995</c:v>
                </c:pt>
                <c:pt idx="17808">
                  <c:v>97.968100000000007</c:v>
                </c:pt>
                <c:pt idx="17809">
                  <c:v>97.955399999999997</c:v>
                </c:pt>
                <c:pt idx="17810">
                  <c:v>97.94</c:v>
                </c:pt>
                <c:pt idx="17811">
                  <c:v>97.922700000000006</c:v>
                </c:pt>
                <c:pt idx="17812">
                  <c:v>97.903499999999994</c:v>
                </c:pt>
                <c:pt idx="17813">
                  <c:v>97.883799999999994</c:v>
                </c:pt>
                <c:pt idx="17814">
                  <c:v>97.863100000000003</c:v>
                </c:pt>
                <c:pt idx="17815">
                  <c:v>97.842600000000004</c:v>
                </c:pt>
                <c:pt idx="17816">
                  <c:v>97.8232</c:v>
                </c:pt>
                <c:pt idx="17817">
                  <c:v>97.6995</c:v>
                </c:pt>
                <c:pt idx="17818">
                  <c:v>97.679299999999998</c:v>
                </c:pt>
                <c:pt idx="17819">
                  <c:v>97.666399999999996</c:v>
                </c:pt>
                <c:pt idx="17820">
                  <c:v>97.655799999999999</c:v>
                </c:pt>
                <c:pt idx="17821">
                  <c:v>97.647199999999998</c:v>
                </c:pt>
                <c:pt idx="17822">
                  <c:v>97.6404</c:v>
                </c:pt>
                <c:pt idx="17823">
                  <c:v>97.633799999999994</c:v>
                </c:pt>
                <c:pt idx="17824">
                  <c:v>97.626000000000005</c:v>
                </c:pt>
                <c:pt idx="17825">
                  <c:v>97.615799999999993</c:v>
                </c:pt>
                <c:pt idx="17826">
                  <c:v>97.496700000000004</c:v>
                </c:pt>
                <c:pt idx="17827">
                  <c:v>97.471500000000006</c:v>
                </c:pt>
                <c:pt idx="17828">
                  <c:v>97.445499999999996</c:v>
                </c:pt>
                <c:pt idx="17829">
                  <c:v>97.4131</c:v>
                </c:pt>
                <c:pt idx="17830">
                  <c:v>97.374099999999999</c:v>
                </c:pt>
                <c:pt idx="17831">
                  <c:v>97.33</c:v>
                </c:pt>
                <c:pt idx="17832">
                  <c:v>97.282499999999999</c:v>
                </c:pt>
                <c:pt idx="17833">
                  <c:v>97.124799999999993</c:v>
                </c:pt>
                <c:pt idx="17834">
                  <c:v>97.070099999999996</c:v>
                </c:pt>
                <c:pt idx="17835">
                  <c:v>97.018000000000001</c:v>
                </c:pt>
                <c:pt idx="17836">
                  <c:v>96.968500000000006</c:v>
                </c:pt>
                <c:pt idx="17837">
                  <c:v>96.921700000000001</c:v>
                </c:pt>
                <c:pt idx="17838">
                  <c:v>96.879499999999993</c:v>
                </c:pt>
                <c:pt idx="17839">
                  <c:v>96.736699999999999</c:v>
                </c:pt>
                <c:pt idx="17840">
                  <c:v>96.699200000000005</c:v>
                </c:pt>
                <c:pt idx="17841">
                  <c:v>96.570400000000006</c:v>
                </c:pt>
                <c:pt idx="17842">
                  <c:v>96.551599999999993</c:v>
                </c:pt>
                <c:pt idx="17843">
                  <c:v>96.546999999999997</c:v>
                </c:pt>
                <c:pt idx="17844">
                  <c:v>96.546300000000002</c:v>
                </c:pt>
                <c:pt idx="17845">
                  <c:v>96.651700000000005</c:v>
                </c:pt>
                <c:pt idx="17846">
                  <c:v>96.666499999999999</c:v>
                </c:pt>
                <c:pt idx="17847">
                  <c:v>96.683499999999995</c:v>
                </c:pt>
                <c:pt idx="17848">
                  <c:v>96.704899999999995</c:v>
                </c:pt>
                <c:pt idx="17849">
                  <c:v>96.726600000000005</c:v>
                </c:pt>
                <c:pt idx="17850">
                  <c:v>96.746499999999997</c:v>
                </c:pt>
                <c:pt idx="17851">
                  <c:v>96.757800000000003</c:v>
                </c:pt>
                <c:pt idx="17852">
                  <c:v>96.761499999999998</c:v>
                </c:pt>
                <c:pt idx="17853">
                  <c:v>96.6571</c:v>
                </c:pt>
                <c:pt idx="17854">
                  <c:v>96.753500000000003</c:v>
                </c:pt>
                <c:pt idx="17855">
                  <c:v>96.749099999999999</c:v>
                </c:pt>
                <c:pt idx="17856">
                  <c:v>96.7286</c:v>
                </c:pt>
                <c:pt idx="17857">
                  <c:v>96.696399999999997</c:v>
                </c:pt>
                <c:pt idx="17858">
                  <c:v>96.655500000000004</c:v>
                </c:pt>
                <c:pt idx="17859">
                  <c:v>96.606499999999997</c:v>
                </c:pt>
                <c:pt idx="17860">
                  <c:v>96.5501</c:v>
                </c:pt>
                <c:pt idx="17861">
                  <c:v>96.490700000000004</c:v>
                </c:pt>
                <c:pt idx="17862">
                  <c:v>96.538200000000003</c:v>
                </c:pt>
                <c:pt idx="17863">
                  <c:v>96.489199999999997</c:v>
                </c:pt>
                <c:pt idx="17864">
                  <c:v>96.446299999999994</c:v>
                </c:pt>
                <c:pt idx="17865">
                  <c:v>96.415099999999995</c:v>
                </c:pt>
                <c:pt idx="17866">
                  <c:v>96.403300000000002</c:v>
                </c:pt>
                <c:pt idx="17867">
                  <c:v>96.399900000000002</c:v>
                </c:pt>
                <c:pt idx="17868">
                  <c:v>96.607900000000001</c:v>
                </c:pt>
                <c:pt idx="17869">
                  <c:v>96.728099999999998</c:v>
                </c:pt>
                <c:pt idx="17870">
                  <c:v>96.749600000000001</c:v>
                </c:pt>
                <c:pt idx="17871">
                  <c:v>96.671499999999995</c:v>
                </c:pt>
                <c:pt idx="17872">
                  <c:v>96.593299999999999</c:v>
                </c:pt>
                <c:pt idx="17873">
                  <c:v>96.623000000000005</c:v>
                </c:pt>
                <c:pt idx="17874">
                  <c:v>96.658100000000005</c:v>
                </c:pt>
                <c:pt idx="17875">
                  <c:v>96.585599999999999</c:v>
                </c:pt>
                <c:pt idx="17876">
                  <c:v>96.607900000000001</c:v>
                </c:pt>
                <c:pt idx="17877">
                  <c:v>96.624399999999994</c:v>
                </c:pt>
                <c:pt idx="17878">
                  <c:v>96.525199999999998</c:v>
                </c:pt>
                <c:pt idx="17879">
                  <c:v>96.522999999999996</c:v>
                </c:pt>
                <c:pt idx="17880">
                  <c:v>96.418899999999994</c:v>
                </c:pt>
                <c:pt idx="17881">
                  <c:v>96.405100000000004</c:v>
                </c:pt>
                <c:pt idx="17882">
                  <c:v>96.384600000000006</c:v>
                </c:pt>
                <c:pt idx="17883">
                  <c:v>96.248000000000005</c:v>
                </c:pt>
                <c:pt idx="17884">
                  <c:v>96.200199999999995</c:v>
                </c:pt>
                <c:pt idx="17885">
                  <c:v>96.151899999999998</c:v>
                </c:pt>
                <c:pt idx="17886">
                  <c:v>96.102199999999996</c:v>
                </c:pt>
                <c:pt idx="17887">
                  <c:v>95.949200000000005</c:v>
                </c:pt>
                <c:pt idx="17888">
                  <c:v>95.903899999999993</c:v>
                </c:pt>
                <c:pt idx="17889">
                  <c:v>95.771500000000003</c:v>
                </c:pt>
                <c:pt idx="17890">
                  <c:v>95.755200000000002</c:v>
                </c:pt>
                <c:pt idx="17891">
                  <c:v>95.751900000000006</c:v>
                </c:pt>
                <c:pt idx="17892">
                  <c:v>95.753100000000003</c:v>
                </c:pt>
                <c:pt idx="17893">
                  <c:v>95.868099999999998</c:v>
                </c:pt>
                <c:pt idx="17894">
                  <c:v>95.894900000000007</c:v>
                </c:pt>
                <c:pt idx="17895">
                  <c:v>95.932500000000005</c:v>
                </c:pt>
                <c:pt idx="17896">
                  <c:v>95.977500000000006</c:v>
                </c:pt>
                <c:pt idx="17897">
                  <c:v>96.027900000000002</c:v>
                </c:pt>
                <c:pt idx="17898">
                  <c:v>96.081000000000003</c:v>
                </c:pt>
                <c:pt idx="17899">
                  <c:v>96.0291</c:v>
                </c:pt>
                <c:pt idx="17900">
                  <c:v>96.073800000000006</c:v>
                </c:pt>
                <c:pt idx="17901">
                  <c:v>96.116100000000003</c:v>
                </c:pt>
                <c:pt idx="17902">
                  <c:v>96.150599999999997</c:v>
                </c:pt>
                <c:pt idx="17903">
                  <c:v>96.168000000000006</c:v>
                </c:pt>
                <c:pt idx="17904">
                  <c:v>96.279200000000003</c:v>
                </c:pt>
                <c:pt idx="17905">
                  <c:v>96.182100000000005</c:v>
                </c:pt>
                <c:pt idx="17906">
                  <c:v>96.173299999999998</c:v>
                </c:pt>
                <c:pt idx="17907">
                  <c:v>96.263400000000004</c:v>
                </c:pt>
                <c:pt idx="17908">
                  <c:v>96.2423</c:v>
                </c:pt>
                <c:pt idx="17909">
                  <c:v>96.204099999999997</c:v>
                </c:pt>
                <c:pt idx="17910">
                  <c:v>96.158799999999999</c:v>
                </c:pt>
                <c:pt idx="17911">
                  <c:v>96.110299999999995</c:v>
                </c:pt>
                <c:pt idx="17912">
                  <c:v>96.063800000000001</c:v>
                </c:pt>
                <c:pt idx="17913">
                  <c:v>95.918400000000005</c:v>
                </c:pt>
                <c:pt idx="17914">
                  <c:v>95.885000000000005</c:v>
                </c:pt>
                <c:pt idx="17915">
                  <c:v>95.872</c:v>
                </c:pt>
                <c:pt idx="17916">
                  <c:v>95.867999999999995</c:v>
                </c:pt>
                <c:pt idx="17917">
                  <c:v>95.970600000000005</c:v>
                </c:pt>
                <c:pt idx="17918">
                  <c:v>95.983400000000003</c:v>
                </c:pt>
                <c:pt idx="17919">
                  <c:v>96.002799999999993</c:v>
                </c:pt>
                <c:pt idx="17920">
                  <c:v>96.034700000000001</c:v>
                </c:pt>
                <c:pt idx="17921">
                  <c:v>96.074700000000007</c:v>
                </c:pt>
                <c:pt idx="17922">
                  <c:v>96.123099999999994</c:v>
                </c:pt>
                <c:pt idx="17923">
                  <c:v>96.0702</c:v>
                </c:pt>
                <c:pt idx="17924">
                  <c:v>96.117599999999996</c:v>
                </c:pt>
                <c:pt idx="17925">
                  <c:v>96.167199999999994</c:v>
                </c:pt>
                <c:pt idx="17926">
                  <c:v>96.212100000000007</c:v>
                </c:pt>
                <c:pt idx="17927">
                  <c:v>96.250200000000007</c:v>
                </c:pt>
                <c:pt idx="17928">
                  <c:v>96.282600000000002</c:v>
                </c:pt>
                <c:pt idx="17929">
                  <c:v>96.308199999999999</c:v>
                </c:pt>
                <c:pt idx="17930">
                  <c:v>96.328000000000003</c:v>
                </c:pt>
                <c:pt idx="17931">
                  <c:v>96.342600000000004</c:v>
                </c:pt>
                <c:pt idx="17932">
                  <c:v>96.354500000000002</c:v>
                </c:pt>
                <c:pt idx="17933">
                  <c:v>96.3643</c:v>
                </c:pt>
                <c:pt idx="17934">
                  <c:v>96.3733</c:v>
                </c:pt>
                <c:pt idx="17935">
                  <c:v>96.382199999999997</c:v>
                </c:pt>
                <c:pt idx="17936">
                  <c:v>96.391800000000003</c:v>
                </c:pt>
                <c:pt idx="17937">
                  <c:v>96.403499999999994</c:v>
                </c:pt>
                <c:pt idx="17938">
                  <c:v>96.417500000000004</c:v>
                </c:pt>
                <c:pt idx="17939">
                  <c:v>96.436300000000003</c:v>
                </c:pt>
                <c:pt idx="17940">
                  <c:v>96.566400000000002</c:v>
                </c:pt>
                <c:pt idx="17941">
                  <c:v>96.7072</c:v>
                </c:pt>
                <c:pt idx="17942">
                  <c:v>96.751300000000001</c:v>
                </c:pt>
                <c:pt idx="17943">
                  <c:v>96.905199999999994</c:v>
                </c:pt>
                <c:pt idx="17944">
                  <c:v>96.961500000000001</c:v>
                </c:pt>
                <c:pt idx="17945">
                  <c:v>97.015900000000002</c:v>
                </c:pt>
                <c:pt idx="17946">
                  <c:v>97.066100000000006</c:v>
                </c:pt>
                <c:pt idx="17947">
                  <c:v>97.110799999999998</c:v>
                </c:pt>
                <c:pt idx="17948">
                  <c:v>97.139099999999999</c:v>
                </c:pt>
                <c:pt idx="17949">
                  <c:v>97.148200000000003</c:v>
                </c:pt>
                <c:pt idx="17950">
                  <c:v>97.149299999999997</c:v>
                </c:pt>
                <c:pt idx="17951">
                  <c:v>97.143100000000004</c:v>
                </c:pt>
                <c:pt idx="17952">
                  <c:v>97.227699999999999</c:v>
                </c:pt>
                <c:pt idx="17953">
                  <c:v>97.302300000000002</c:v>
                </c:pt>
                <c:pt idx="17954">
                  <c:v>97.267700000000005</c:v>
                </c:pt>
                <c:pt idx="17955">
                  <c:v>97.229900000000001</c:v>
                </c:pt>
                <c:pt idx="17956">
                  <c:v>97.301599999999993</c:v>
                </c:pt>
                <c:pt idx="17957">
                  <c:v>97.286799999999999</c:v>
                </c:pt>
                <c:pt idx="17958">
                  <c:v>97.281099999999995</c:v>
                </c:pt>
                <c:pt idx="17959">
                  <c:v>97.280799999999999</c:v>
                </c:pt>
                <c:pt idx="17960">
                  <c:v>97.287099999999995</c:v>
                </c:pt>
                <c:pt idx="17961">
                  <c:v>97.307900000000004</c:v>
                </c:pt>
                <c:pt idx="17962">
                  <c:v>97.342699999999994</c:v>
                </c:pt>
                <c:pt idx="17963">
                  <c:v>97.385800000000003</c:v>
                </c:pt>
                <c:pt idx="17964">
                  <c:v>97.433800000000005</c:v>
                </c:pt>
                <c:pt idx="17965">
                  <c:v>97.588899999999995</c:v>
                </c:pt>
                <c:pt idx="17966">
                  <c:v>97.634</c:v>
                </c:pt>
                <c:pt idx="17967">
                  <c:v>97.774600000000007</c:v>
                </c:pt>
                <c:pt idx="17968">
                  <c:v>97.794300000000007</c:v>
                </c:pt>
                <c:pt idx="17969">
                  <c:v>97.798199999999994</c:v>
                </c:pt>
                <c:pt idx="17970">
                  <c:v>97.797300000000007</c:v>
                </c:pt>
                <c:pt idx="17971">
                  <c:v>97.679199999999994</c:v>
                </c:pt>
                <c:pt idx="17972">
                  <c:v>97.645799999999994</c:v>
                </c:pt>
                <c:pt idx="17973">
                  <c:v>97.602699999999999</c:v>
                </c:pt>
                <c:pt idx="17974">
                  <c:v>97.447400000000002</c:v>
                </c:pt>
                <c:pt idx="17975">
                  <c:v>97.386899999999997</c:v>
                </c:pt>
                <c:pt idx="17976">
                  <c:v>97.336399999999998</c:v>
                </c:pt>
                <c:pt idx="17977">
                  <c:v>97.293099999999995</c:v>
                </c:pt>
                <c:pt idx="17978">
                  <c:v>97.259399999999999</c:v>
                </c:pt>
                <c:pt idx="17979">
                  <c:v>97.1387</c:v>
                </c:pt>
                <c:pt idx="17980">
                  <c:v>97.128299999999996</c:v>
                </c:pt>
                <c:pt idx="17981">
                  <c:v>97.128</c:v>
                </c:pt>
                <c:pt idx="17982">
                  <c:v>97.027900000000002</c:v>
                </c:pt>
                <c:pt idx="17983">
                  <c:v>97.032899999999998</c:v>
                </c:pt>
                <c:pt idx="17984">
                  <c:v>97.049700000000001</c:v>
                </c:pt>
                <c:pt idx="17985">
                  <c:v>97.0702</c:v>
                </c:pt>
                <c:pt idx="17986">
                  <c:v>96.987300000000005</c:v>
                </c:pt>
                <c:pt idx="17987">
                  <c:v>97.004400000000004</c:v>
                </c:pt>
                <c:pt idx="17988">
                  <c:v>97.129800000000003</c:v>
                </c:pt>
                <c:pt idx="17989">
                  <c:v>97.153899999999993</c:v>
                </c:pt>
                <c:pt idx="17990">
                  <c:v>97.17</c:v>
                </c:pt>
                <c:pt idx="17991">
                  <c:v>97.183700000000002</c:v>
                </c:pt>
                <c:pt idx="17992">
                  <c:v>97.193399999999997</c:v>
                </c:pt>
                <c:pt idx="17993">
                  <c:v>97.197000000000003</c:v>
                </c:pt>
                <c:pt idx="17994">
                  <c:v>97.198099999999997</c:v>
                </c:pt>
                <c:pt idx="17995">
                  <c:v>97.092200000000005</c:v>
                </c:pt>
                <c:pt idx="17996">
                  <c:v>97.085800000000006</c:v>
                </c:pt>
                <c:pt idx="17997">
                  <c:v>97.080100000000002</c:v>
                </c:pt>
                <c:pt idx="17998">
                  <c:v>97.072699999999998</c:v>
                </c:pt>
                <c:pt idx="17999">
                  <c:v>97.065100000000001</c:v>
                </c:pt>
                <c:pt idx="18000">
                  <c:v>97.058599999999998</c:v>
                </c:pt>
                <c:pt idx="18001">
                  <c:v>96.951499999999996</c:v>
                </c:pt>
                <c:pt idx="18002">
                  <c:v>96.945999999999998</c:v>
                </c:pt>
                <c:pt idx="18003">
                  <c:v>96.946299999999994</c:v>
                </c:pt>
                <c:pt idx="18004">
                  <c:v>96.948999999999998</c:v>
                </c:pt>
                <c:pt idx="18005">
                  <c:v>96.955500000000001</c:v>
                </c:pt>
                <c:pt idx="18006">
                  <c:v>96.965599999999995</c:v>
                </c:pt>
                <c:pt idx="18007">
                  <c:v>96.978499999999997</c:v>
                </c:pt>
                <c:pt idx="18008">
                  <c:v>96.993099999999998</c:v>
                </c:pt>
                <c:pt idx="18009">
                  <c:v>96.904399999999995</c:v>
                </c:pt>
                <c:pt idx="18010">
                  <c:v>96.915400000000005</c:v>
                </c:pt>
                <c:pt idx="18011">
                  <c:v>96.931299999999993</c:v>
                </c:pt>
                <c:pt idx="18012">
                  <c:v>96.947299999999998</c:v>
                </c:pt>
                <c:pt idx="18013">
                  <c:v>97.067099999999996</c:v>
                </c:pt>
                <c:pt idx="18014">
                  <c:v>97.089100000000002</c:v>
                </c:pt>
                <c:pt idx="18015">
                  <c:v>97.105900000000005</c:v>
                </c:pt>
                <c:pt idx="18016">
                  <c:v>97.226399999999998</c:v>
                </c:pt>
                <c:pt idx="18017">
                  <c:v>97.248599999999996</c:v>
                </c:pt>
                <c:pt idx="18018">
                  <c:v>97.265900000000002</c:v>
                </c:pt>
                <c:pt idx="18019">
                  <c:v>97.281899999999993</c:v>
                </c:pt>
                <c:pt idx="18020">
                  <c:v>97.296199999999999</c:v>
                </c:pt>
                <c:pt idx="18021">
                  <c:v>97.308199999999999</c:v>
                </c:pt>
                <c:pt idx="18022">
                  <c:v>97.313400000000001</c:v>
                </c:pt>
                <c:pt idx="18023">
                  <c:v>97.315100000000001</c:v>
                </c:pt>
                <c:pt idx="18024">
                  <c:v>97.314999999999998</c:v>
                </c:pt>
                <c:pt idx="18025">
                  <c:v>97.312399999999997</c:v>
                </c:pt>
                <c:pt idx="18026">
                  <c:v>97.304900000000004</c:v>
                </c:pt>
                <c:pt idx="18027">
                  <c:v>97.397300000000001</c:v>
                </c:pt>
                <c:pt idx="18028">
                  <c:v>97.388199999999998</c:v>
                </c:pt>
                <c:pt idx="18029">
                  <c:v>97.372799999999998</c:v>
                </c:pt>
                <c:pt idx="18030">
                  <c:v>97.359399999999994</c:v>
                </c:pt>
                <c:pt idx="18031">
                  <c:v>97.451599999999999</c:v>
                </c:pt>
                <c:pt idx="18032">
                  <c:v>97.451700000000002</c:v>
                </c:pt>
                <c:pt idx="18033">
                  <c:v>97.449700000000007</c:v>
                </c:pt>
                <c:pt idx="18034">
                  <c:v>97.344300000000004</c:v>
                </c:pt>
                <c:pt idx="18035">
                  <c:v>97.340599999999995</c:v>
                </c:pt>
                <c:pt idx="18036">
                  <c:v>97.450699999999998</c:v>
                </c:pt>
                <c:pt idx="18037">
                  <c:v>97.570800000000006</c:v>
                </c:pt>
                <c:pt idx="18038">
                  <c:v>97.585800000000006</c:v>
                </c:pt>
                <c:pt idx="18039">
                  <c:v>97.600099999999998</c:v>
                </c:pt>
                <c:pt idx="18040">
                  <c:v>97.615499999999997</c:v>
                </c:pt>
                <c:pt idx="18041">
                  <c:v>97.632000000000005</c:v>
                </c:pt>
                <c:pt idx="18042">
                  <c:v>97.648700000000005</c:v>
                </c:pt>
                <c:pt idx="18043">
                  <c:v>97.665400000000005</c:v>
                </c:pt>
                <c:pt idx="18044">
                  <c:v>97.683199999999999</c:v>
                </c:pt>
                <c:pt idx="18045">
                  <c:v>97.6999</c:v>
                </c:pt>
                <c:pt idx="18046">
                  <c:v>97.716800000000006</c:v>
                </c:pt>
                <c:pt idx="18047">
                  <c:v>97.732600000000005</c:v>
                </c:pt>
                <c:pt idx="18048">
                  <c:v>97.746700000000004</c:v>
                </c:pt>
                <c:pt idx="18049">
                  <c:v>97.759500000000003</c:v>
                </c:pt>
                <c:pt idx="18050">
                  <c:v>97.767300000000006</c:v>
                </c:pt>
                <c:pt idx="18051">
                  <c:v>97.770700000000005</c:v>
                </c:pt>
                <c:pt idx="18052">
                  <c:v>97.771699999999996</c:v>
                </c:pt>
                <c:pt idx="18053">
                  <c:v>97.7714</c:v>
                </c:pt>
                <c:pt idx="18054">
                  <c:v>97.874300000000005</c:v>
                </c:pt>
                <c:pt idx="18055">
                  <c:v>97.869500000000002</c:v>
                </c:pt>
                <c:pt idx="18056">
                  <c:v>97.851699999999994</c:v>
                </c:pt>
                <c:pt idx="18057">
                  <c:v>97.826099999999997</c:v>
                </c:pt>
                <c:pt idx="18058">
                  <c:v>97.689899999999994</c:v>
                </c:pt>
                <c:pt idx="18059">
                  <c:v>97.646500000000003</c:v>
                </c:pt>
                <c:pt idx="18060">
                  <c:v>97.712599999999995</c:v>
                </c:pt>
                <c:pt idx="18061">
                  <c:v>97.784899999999993</c:v>
                </c:pt>
                <c:pt idx="18062">
                  <c:v>97.754900000000006</c:v>
                </c:pt>
                <c:pt idx="18063">
                  <c:v>97.724400000000003</c:v>
                </c:pt>
                <c:pt idx="18064">
                  <c:v>97.703100000000006</c:v>
                </c:pt>
                <c:pt idx="18065">
                  <c:v>97.694199999999995</c:v>
                </c:pt>
                <c:pt idx="18066">
                  <c:v>97.795500000000004</c:v>
                </c:pt>
                <c:pt idx="18067">
                  <c:v>97.801500000000004</c:v>
                </c:pt>
                <c:pt idx="18068">
                  <c:v>97.804599999999994</c:v>
                </c:pt>
                <c:pt idx="18069">
                  <c:v>97.814300000000003</c:v>
                </c:pt>
                <c:pt idx="18070">
                  <c:v>97.83</c:v>
                </c:pt>
                <c:pt idx="18071">
                  <c:v>97.848799999999997</c:v>
                </c:pt>
                <c:pt idx="18072">
                  <c:v>97.974500000000006</c:v>
                </c:pt>
                <c:pt idx="18073">
                  <c:v>97.998400000000004</c:v>
                </c:pt>
                <c:pt idx="18074">
                  <c:v>98.015199999999993</c:v>
                </c:pt>
                <c:pt idx="18075">
                  <c:v>98.13</c:v>
                </c:pt>
                <c:pt idx="18076">
                  <c:v>98.140199999999993</c:v>
                </c:pt>
                <c:pt idx="18077">
                  <c:v>98.141199999999998</c:v>
                </c:pt>
                <c:pt idx="18078">
                  <c:v>98.246399999999994</c:v>
                </c:pt>
                <c:pt idx="18079">
                  <c:v>98.248000000000005</c:v>
                </c:pt>
                <c:pt idx="18080">
                  <c:v>98.238799999999998</c:v>
                </c:pt>
                <c:pt idx="18081">
                  <c:v>98.334500000000006</c:v>
                </c:pt>
                <c:pt idx="18082">
                  <c:v>98.217399999999998</c:v>
                </c:pt>
                <c:pt idx="18083">
                  <c:v>98.198899999999995</c:v>
                </c:pt>
                <c:pt idx="18084">
                  <c:v>98.400800000000004</c:v>
                </c:pt>
                <c:pt idx="18085">
                  <c:v>98.405199999999994</c:v>
                </c:pt>
                <c:pt idx="18086">
                  <c:v>98.403300000000002</c:v>
                </c:pt>
                <c:pt idx="18087">
                  <c:v>98.403099999999995</c:v>
                </c:pt>
                <c:pt idx="18088">
                  <c:v>98.404799999999994</c:v>
                </c:pt>
                <c:pt idx="18089">
                  <c:v>98.411299999999997</c:v>
                </c:pt>
                <c:pt idx="18090">
                  <c:v>98.422799999999995</c:v>
                </c:pt>
                <c:pt idx="18091">
                  <c:v>98.332400000000007</c:v>
                </c:pt>
                <c:pt idx="18092">
                  <c:v>98.3446</c:v>
                </c:pt>
                <c:pt idx="18093">
                  <c:v>98.256200000000007</c:v>
                </c:pt>
                <c:pt idx="18094">
                  <c:v>98.269300000000001</c:v>
                </c:pt>
                <c:pt idx="18095">
                  <c:v>98.2851</c:v>
                </c:pt>
                <c:pt idx="18096">
                  <c:v>98.190899999999999</c:v>
                </c:pt>
                <c:pt idx="18097">
                  <c:v>98.191400000000002</c:v>
                </c:pt>
                <c:pt idx="18098">
                  <c:v>98.192999999999998</c:v>
                </c:pt>
                <c:pt idx="18099">
                  <c:v>98.087599999999995</c:v>
                </c:pt>
                <c:pt idx="18100">
                  <c:v>98.078999999999994</c:v>
                </c:pt>
                <c:pt idx="18101">
                  <c:v>98.072299999999998</c:v>
                </c:pt>
                <c:pt idx="18102">
                  <c:v>98.062100000000001</c:v>
                </c:pt>
                <c:pt idx="18103">
                  <c:v>97.943299999999994</c:v>
                </c:pt>
                <c:pt idx="18104">
                  <c:v>97.928299999999993</c:v>
                </c:pt>
                <c:pt idx="18105">
                  <c:v>97.921400000000006</c:v>
                </c:pt>
                <c:pt idx="18106">
                  <c:v>97.918999999999997</c:v>
                </c:pt>
                <c:pt idx="18107">
                  <c:v>97.918700000000001</c:v>
                </c:pt>
                <c:pt idx="18108">
                  <c:v>97.920299999999997</c:v>
                </c:pt>
                <c:pt idx="18109">
                  <c:v>98.035200000000003</c:v>
                </c:pt>
                <c:pt idx="18110">
                  <c:v>98.0548</c:v>
                </c:pt>
                <c:pt idx="18111">
                  <c:v>98.0779</c:v>
                </c:pt>
                <c:pt idx="18112">
                  <c:v>98.1066</c:v>
                </c:pt>
                <c:pt idx="18113">
                  <c:v>98.138199999999998</c:v>
                </c:pt>
                <c:pt idx="18114">
                  <c:v>98.171000000000006</c:v>
                </c:pt>
                <c:pt idx="18115">
                  <c:v>98.203599999999994</c:v>
                </c:pt>
                <c:pt idx="18116">
                  <c:v>98.233699999999999</c:v>
                </c:pt>
                <c:pt idx="18117">
                  <c:v>98.366600000000005</c:v>
                </c:pt>
                <c:pt idx="18118">
                  <c:v>98.285899999999998</c:v>
                </c:pt>
                <c:pt idx="18119">
                  <c:v>98.293099999999995</c:v>
                </c:pt>
                <c:pt idx="18120">
                  <c:v>98.403700000000001</c:v>
                </c:pt>
                <c:pt idx="18121">
                  <c:v>98.410600000000002</c:v>
                </c:pt>
                <c:pt idx="18122">
                  <c:v>98.409899999999993</c:v>
                </c:pt>
                <c:pt idx="18123">
                  <c:v>98.513000000000005</c:v>
                </c:pt>
                <c:pt idx="18124">
                  <c:v>98.509200000000007</c:v>
                </c:pt>
                <c:pt idx="18125">
                  <c:v>98.497299999999996</c:v>
                </c:pt>
                <c:pt idx="18126">
                  <c:v>98.4833</c:v>
                </c:pt>
                <c:pt idx="18127">
                  <c:v>98.468599999999995</c:v>
                </c:pt>
                <c:pt idx="18128">
                  <c:v>98.454599999999999</c:v>
                </c:pt>
                <c:pt idx="18129">
                  <c:v>98.549300000000002</c:v>
                </c:pt>
                <c:pt idx="18130">
                  <c:v>98.542900000000003</c:v>
                </c:pt>
                <c:pt idx="18131">
                  <c:v>98.534099999999995</c:v>
                </c:pt>
                <c:pt idx="18132">
                  <c:v>98.635099999999994</c:v>
                </c:pt>
                <c:pt idx="18133">
                  <c:v>98.636300000000006</c:v>
                </c:pt>
                <c:pt idx="18134">
                  <c:v>98.635000000000005</c:v>
                </c:pt>
                <c:pt idx="18135">
                  <c:v>98.741200000000006</c:v>
                </c:pt>
                <c:pt idx="18136">
                  <c:v>98.854200000000006</c:v>
                </c:pt>
                <c:pt idx="18137">
                  <c:v>98.860399999999998</c:v>
                </c:pt>
                <c:pt idx="18138">
                  <c:v>98.860900000000001</c:v>
                </c:pt>
                <c:pt idx="18139">
                  <c:v>98.861199999999997</c:v>
                </c:pt>
                <c:pt idx="18140">
                  <c:v>98.861099999999993</c:v>
                </c:pt>
                <c:pt idx="18141">
                  <c:v>98.860600000000005</c:v>
                </c:pt>
                <c:pt idx="18142">
                  <c:v>98.858500000000006</c:v>
                </c:pt>
                <c:pt idx="18143">
                  <c:v>98.853300000000004</c:v>
                </c:pt>
                <c:pt idx="18144">
                  <c:v>98.844200000000001</c:v>
                </c:pt>
                <c:pt idx="18145">
                  <c:v>98.831299999999999</c:v>
                </c:pt>
                <c:pt idx="18146">
                  <c:v>98.814800000000005</c:v>
                </c:pt>
                <c:pt idx="18147">
                  <c:v>98.795599999999993</c:v>
                </c:pt>
                <c:pt idx="18148">
                  <c:v>98.773600000000002</c:v>
                </c:pt>
                <c:pt idx="18149">
                  <c:v>98.750799999999998</c:v>
                </c:pt>
                <c:pt idx="18150">
                  <c:v>98.835400000000007</c:v>
                </c:pt>
                <c:pt idx="18151">
                  <c:v>98.709000000000003</c:v>
                </c:pt>
                <c:pt idx="18152">
                  <c:v>98.681700000000006</c:v>
                </c:pt>
                <c:pt idx="18153">
                  <c:v>98.661500000000004</c:v>
                </c:pt>
                <c:pt idx="18154">
                  <c:v>98.6434</c:v>
                </c:pt>
                <c:pt idx="18155">
                  <c:v>98.628</c:v>
                </c:pt>
                <c:pt idx="18156">
                  <c:v>98.614800000000002</c:v>
                </c:pt>
                <c:pt idx="18157">
                  <c:v>98.709900000000005</c:v>
                </c:pt>
                <c:pt idx="18158">
                  <c:v>98.707400000000007</c:v>
                </c:pt>
                <c:pt idx="18159">
                  <c:v>98.7029</c:v>
                </c:pt>
                <c:pt idx="18160">
                  <c:v>98.7012</c:v>
                </c:pt>
                <c:pt idx="18161">
                  <c:v>98.700800000000001</c:v>
                </c:pt>
                <c:pt idx="18162">
                  <c:v>98.701599999999999</c:v>
                </c:pt>
                <c:pt idx="18163">
                  <c:v>98.598100000000002</c:v>
                </c:pt>
                <c:pt idx="18164">
                  <c:v>98.601200000000006</c:v>
                </c:pt>
                <c:pt idx="18165">
                  <c:v>98.611199999999997</c:v>
                </c:pt>
                <c:pt idx="18166">
                  <c:v>98.620800000000003</c:v>
                </c:pt>
                <c:pt idx="18167">
                  <c:v>98.627399999999994</c:v>
                </c:pt>
                <c:pt idx="18168">
                  <c:v>98.523099999999999</c:v>
                </c:pt>
                <c:pt idx="18169">
                  <c:v>98.516499999999994</c:v>
                </c:pt>
                <c:pt idx="18170">
                  <c:v>98.513999999999996</c:v>
                </c:pt>
                <c:pt idx="18171">
                  <c:v>98.506200000000007</c:v>
                </c:pt>
                <c:pt idx="18172">
                  <c:v>98.4923</c:v>
                </c:pt>
                <c:pt idx="18173">
                  <c:v>98.472300000000004</c:v>
                </c:pt>
                <c:pt idx="18174">
                  <c:v>98.448700000000002</c:v>
                </c:pt>
                <c:pt idx="18175">
                  <c:v>98.319000000000003</c:v>
                </c:pt>
                <c:pt idx="18176">
                  <c:v>98.285899999999998</c:v>
                </c:pt>
                <c:pt idx="18177">
                  <c:v>98.261799999999994</c:v>
                </c:pt>
                <c:pt idx="18178">
                  <c:v>98.24</c:v>
                </c:pt>
                <c:pt idx="18179">
                  <c:v>98.221199999999996</c:v>
                </c:pt>
                <c:pt idx="18180">
                  <c:v>98.205399999999997</c:v>
                </c:pt>
                <c:pt idx="18181">
                  <c:v>98.301400000000001</c:v>
                </c:pt>
                <c:pt idx="18182">
                  <c:v>98.305000000000007</c:v>
                </c:pt>
                <c:pt idx="18183">
                  <c:v>98.303700000000006</c:v>
                </c:pt>
                <c:pt idx="18184">
                  <c:v>98.303799999999995</c:v>
                </c:pt>
                <c:pt idx="18185">
                  <c:v>98.306600000000003</c:v>
                </c:pt>
                <c:pt idx="18186">
                  <c:v>98.314300000000003</c:v>
                </c:pt>
                <c:pt idx="18187">
                  <c:v>98.328299999999999</c:v>
                </c:pt>
                <c:pt idx="18188">
                  <c:v>98.346699999999998</c:v>
                </c:pt>
                <c:pt idx="18189">
                  <c:v>98.368899999999996</c:v>
                </c:pt>
                <c:pt idx="18190">
                  <c:v>98.394000000000005</c:v>
                </c:pt>
                <c:pt idx="18191">
                  <c:v>98.420199999999994</c:v>
                </c:pt>
                <c:pt idx="18192">
                  <c:v>98.446100000000001</c:v>
                </c:pt>
                <c:pt idx="18193">
                  <c:v>98.471100000000007</c:v>
                </c:pt>
                <c:pt idx="18194">
                  <c:v>98.493600000000001</c:v>
                </c:pt>
                <c:pt idx="18195">
                  <c:v>98.621899999999997</c:v>
                </c:pt>
                <c:pt idx="18196">
                  <c:v>98.537000000000006</c:v>
                </c:pt>
                <c:pt idx="18197">
                  <c:v>98.544300000000007</c:v>
                </c:pt>
                <c:pt idx="18198">
                  <c:v>98.659199999999998</c:v>
                </c:pt>
                <c:pt idx="18199">
                  <c:v>98.561899999999994</c:v>
                </c:pt>
                <c:pt idx="18200">
                  <c:v>98.556100000000001</c:v>
                </c:pt>
                <c:pt idx="18201">
                  <c:v>98.451099999999997</c:v>
                </c:pt>
                <c:pt idx="18202">
                  <c:v>98.442899999999995</c:v>
                </c:pt>
                <c:pt idx="18203">
                  <c:v>98.439499999999995</c:v>
                </c:pt>
                <c:pt idx="18204">
                  <c:v>98.542100000000005</c:v>
                </c:pt>
                <c:pt idx="18205">
                  <c:v>98.537800000000004</c:v>
                </c:pt>
                <c:pt idx="18206">
                  <c:v>98.528400000000005</c:v>
                </c:pt>
                <c:pt idx="18207">
                  <c:v>98.624700000000004</c:v>
                </c:pt>
                <c:pt idx="18208">
                  <c:v>98.62</c:v>
                </c:pt>
                <c:pt idx="18209">
                  <c:v>98.610200000000006</c:v>
                </c:pt>
                <c:pt idx="18210">
                  <c:v>98.709800000000001</c:v>
                </c:pt>
                <c:pt idx="18211">
                  <c:v>98.598500000000001</c:v>
                </c:pt>
                <c:pt idx="18212">
                  <c:v>98.588200000000001</c:v>
                </c:pt>
                <c:pt idx="18213">
                  <c:v>98.692400000000006</c:v>
                </c:pt>
                <c:pt idx="18214">
                  <c:v>98.698300000000003</c:v>
                </c:pt>
                <c:pt idx="18215">
                  <c:v>98.698599999999999</c:v>
                </c:pt>
                <c:pt idx="18216">
                  <c:v>98.486500000000007</c:v>
                </c:pt>
                <c:pt idx="18217">
                  <c:v>98.479699999999994</c:v>
                </c:pt>
                <c:pt idx="18218">
                  <c:v>98.487300000000005</c:v>
                </c:pt>
                <c:pt idx="18219">
                  <c:v>98.497399999999999</c:v>
                </c:pt>
                <c:pt idx="18220">
                  <c:v>98.403499999999994</c:v>
                </c:pt>
                <c:pt idx="18221">
                  <c:v>98.407499999999999</c:v>
                </c:pt>
                <c:pt idx="18222">
                  <c:v>98.308700000000002</c:v>
                </c:pt>
                <c:pt idx="18223">
                  <c:v>98.204499999999996</c:v>
                </c:pt>
                <c:pt idx="18224">
                  <c:v>98.199799999999996</c:v>
                </c:pt>
                <c:pt idx="18225">
                  <c:v>98.093900000000005</c:v>
                </c:pt>
                <c:pt idx="18226">
                  <c:v>97.982600000000005</c:v>
                </c:pt>
                <c:pt idx="18227">
                  <c:v>97.971800000000002</c:v>
                </c:pt>
                <c:pt idx="18228">
                  <c:v>97.853399999999993</c:v>
                </c:pt>
                <c:pt idx="18229">
                  <c:v>97.833200000000005</c:v>
                </c:pt>
                <c:pt idx="18230">
                  <c:v>97.810299999999998</c:v>
                </c:pt>
                <c:pt idx="18231">
                  <c:v>97.783000000000001</c:v>
                </c:pt>
                <c:pt idx="18232">
                  <c:v>97.753299999999996</c:v>
                </c:pt>
                <c:pt idx="18233">
                  <c:v>97.721000000000004</c:v>
                </c:pt>
                <c:pt idx="18234">
                  <c:v>97.686800000000005</c:v>
                </c:pt>
                <c:pt idx="18235">
                  <c:v>97.551299999999998</c:v>
                </c:pt>
                <c:pt idx="18236">
                  <c:v>97.509799999999998</c:v>
                </c:pt>
                <c:pt idx="18237">
                  <c:v>97.584000000000003</c:v>
                </c:pt>
                <c:pt idx="18238">
                  <c:v>97.559399999999997</c:v>
                </c:pt>
                <c:pt idx="18239">
                  <c:v>97.533299999999997</c:v>
                </c:pt>
                <c:pt idx="18240">
                  <c:v>97.403000000000006</c:v>
                </c:pt>
                <c:pt idx="18241">
                  <c:v>97.378200000000007</c:v>
                </c:pt>
                <c:pt idx="18242">
                  <c:v>97.360799999999998</c:v>
                </c:pt>
                <c:pt idx="18243">
                  <c:v>97.346299999999999</c:v>
                </c:pt>
                <c:pt idx="18244">
                  <c:v>97.233900000000006</c:v>
                </c:pt>
                <c:pt idx="18245">
                  <c:v>97.225899999999996</c:v>
                </c:pt>
                <c:pt idx="18246">
                  <c:v>97.328100000000006</c:v>
                </c:pt>
                <c:pt idx="18247">
                  <c:v>97.336299999999994</c:v>
                </c:pt>
                <c:pt idx="18248">
                  <c:v>97.337800000000001</c:v>
                </c:pt>
                <c:pt idx="18249">
                  <c:v>97.234999999999999</c:v>
                </c:pt>
                <c:pt idx="18250">
                  <c:v>97.34</c:v>
                </c:pt>
                <c:pt idx="18251">
                  <c:v>97.351399999999998</c:v>
                </c:pt>
                <c:pt idx="18252">
                  <c:v>97.3583</c:v>
                </c:pt>
                <c:pt idx="18253">
                  <c:v>97.471199999999996</c:v>
                </c:pt>
                <c:pt idx="18254">
                  <c:v>97.482900000000001</c:v>
                </c:pt>
                <c:pt idx="18255">
                  <c:v>97.386600000000001</c:v>
                </c:pt>
                <c:pt idx="18256">
                  <c:v>97.385999999999996</c:v>
                </c:pt>
                <c:pt idx="18257">
                  <c:v>97.392099999999999</c:v>
                </c:pt>
                <c:pt idx="18258">
                  <c:v>97.294399999999996</c:v>
                </c:pt>
                <c:pt idx="18259">
                  <c:v>97.293700000000001</c:v>
                </c:pt>
                <c:pt idx="18260">
                  <c:v>97.298699999999997</c:v>
                </c:pt>
                <c:pt idx="18261">
                  <c:v>97.303200000000004</c:v>
                </c:pt>
                <c:pt idx="18262">
                  <c:v>97.305499999999995</c:v>
                </c:pt>
                <c:pt idx="18263">
                  <c:v>97.3065</c:v>
                </c:pt>
                <c:pt idx="18264">
                  <c:v>97.410899999999998</c:v>
                </c:pt>
                <c:pt idx="18265">
                  <c:v>97.416700000000006</c:v>
                </c:pt>
                <c:pt idx="18266">
                  <c:v>97.415400000000005</c:v>
                </c:pt>
                <c:pt idx="18267">
                  <c:v>97.412300000000002</c:v>
                </c:pt>
                <c:pt idx="18268">
                  <c:v>97.408000000000001</c:v>
                </c:pt>
                <c:pt idx="18269">
                  <c:v>97.402699999999996</c:v>
                </c:pt>
                <c:pt idx="18270">
                  <c:v>97.398899999999998</c:v>
                </c:pt>
                <c:pt idx="18271">
                  <c:v>97.397199999999998</c:v>
                </c:pt>
                <c:pt idx="18272">
                  <c:v>97.396900000000002</c:v>
                </c:pt>
                <c:pt idx="18273">
                  <c:v>97.2928</c:v>
                </c:pt>
                <c:pt idx="18274">
                  <c:v>97.290800000000004</c:v>
                </c:pt>
                <c:pt idx="18275">
                  <c:v>97.300299999999993</c:v>
                </c:pt>
                <c:pt idx="18276">
                  <c:v>97.4221</c:v>
                </c:pt>
                <c:pt idx="18277">
                  <c:v>97.562200000000004</c:v>
                </c:pt>
                <c:pt idx="18278">
                  <c:v>97.604900000000001</c:v>
                </c:pt>
                <c:pt idx="18279">
                  <c:v>97.650800000000004</c:v>
                </c:pt>
                <c:pt idx="18280">
                  <c:v>97.701899999999995</c:v>
                </c:pt>
                <c:pt idx="18281">
                  <c:v>97.756200000000007</c:v>
                </c:pt>
                <c:pt idx="18282">
                  <c:v>97.812600000000003</c:v>
                </c:pt>
                <c:pt idx="18283">
                  <c:v>97.870599999999996</c:v>
                </c:pt>
                <c:pt idx="18284">
                  <c:v>97.9268</c:v>
                </c:pt>
                <c:pt idx="18285">
                  <c:v>97.875600000000006</c:v>
                </c:pt>
                <c:pt idx="18286">
                  <c:v>97.9208</c:v>
                </c:pt>
                <c:pt idx="18287">
                  <c:v>97.968699999999998</c:v>
                </c:pt>
                <c:pt idx="18288">
                  <c:v>98.009600000000006</c:v>
                </c:pt>
                <c:pt idx="18289">
                  <c:v>98.045299999999997</c:v>
                </c:pt>
                <c:pt idx="18290">
                  <c:v>98.0749</c:v>
                </c:pt>
                <c:pt idx="18291">
                  <c:v>98.097700000000003</c:v>
                </c:pt>
                <c:pt idx="18292">
                  <c:v>98.116200000000006</c:v>
                </c:pt>
                <c:pt idx="18293">
                  <c:v>98.131200000000007</c:v>
                </c:pt>
                <c:pt idx="18294">
                  <c:v>98.039000000000001</c:v>
                </c:pt>
                <c:pt idx="18295">
                  <c:v>98.052499999999995</c:v>
                </c:pt>
                <c:pt idx="18296">
                  <c:v>98.0762</c:v>
                </c:pt>
                <c:pt idx="18297">
                  <c:v>98.004900000000006</c:v>
                </c:pt>
                <c:pt idx="18298">
                  <c:v>98.045599999999993</c:v>
                </c:pt>
                <c:pt idx="18299">
                  <c:v>98.107200000000006</c:v>
                </c:pt>
                <c:pt idx="18300">
                  <c:v>98.183499999999995</c:v>
                </c:pt>
                <c:pt idx="18301">
                  <c:v>98.376900000000006</c:v>
                </c:pt>
                <c:pt idx="18302">
                  <c:v>98.482200000000006</c:v>
                </c:pt>
                <c:pt idx="18303">
                  <c:v>98.581999999999994</c:v>
                </c:pt>
                <c:pt idx="18304">
                  <c:v>98.687299999999993</c:v>
                </c:pt>
                <c:pt idx="18305">
                  <c:v>98.791600000000003</c:v>
                </c:pt>
                <c:pt idx="18306">
                  <c:v>98.887200000000007</c:v>
                </c:pt>
                <c:pt idx="18307">
                  <c:v>98.869500000000002</c:v>
                </c:pt>
                <c:pt idx="18308">
                  <c:v>98.940100000000001</c:v>
                </c:pt>
                <c:pt idx="18309">
                  <c:v>98.897800000000004</c:v>
                </c:pt>
                <c:pt idx="18310">
                  <c:v>98.931799999999996</c:v>
                </c:pt>
                <c:pt idx="18311">
                  <c:v>98.948899999999995</c:v>
                </c:pt>
                <c:pt idx="18312">
                  <c:v>98.848299999999995</c:v>
                </c:pt>
                <c:pt idx="18313">
                  <c:v>98.843699999999998</c:v>
                </c:pt>
                <c:pt idx="18314">
                  <c:v>98.837500000000006</c:v>
                </c:pt>
                <c:pt idx="18315">
                  <c:v>98.813999999999993</c:v>
                </c:pt>
                <c:pt idx="18316">
                  <c:v>98.774699999999996</c:v>
                </c:pt>
                <c:pt idx="18317">
                  <c:v>98.719800000000006</c:v>
                </c:pt>
                <c:pt idx="18318">
                  <c:v>98.656000000000006</c:v>
                </c:pt>
                <c:pt idx="18319">
                  <c:v>98.588800000000006</c:v>
                </c:pt>
                <c:pt idx="18320">
                  <c:v>98.523300000000006</c:v>
                </c:pt>
                <c:pt idx="18321">
                  <c:v>98.463800000000006</c:v>
                </c:pt>
                <c:pt idx="18322">
                  <c:v>98.410899999999998</c:v>
                </c:pt>
                <c:pt idx="18323">
                  <c:v>98.367900000000006</c:v>
                </c:pt>
                <c:pt idx="18324">
                  <c:v>98.445899999999995</c:v>
                </c:pt>
                <c:pt idx="18325">
                  <c:v>98.437399999999997</c:v>
                </c:pt>
                <c:pt idx="18326">
                  <c:v>98.431700000000006</c:v>
                </c:pt>
                <c:pt idx="18327">
                  <c:v>98.638199999999998</c:v>
                </c:pt>
                <c:pt idx="18328">
                  <c:v>98.652100000000004</c:v>
                </c:pt>
                <c:pt idx="18329">
                  <c:v>98.652500000000003</c:v>
                </c:pt>
                <c:pt idx="18330">
                  <c:v>98.652900000000002</c:v>
                </c:pt>
                <c:pt idx="18331">
                  <c:v>98.757300000000001</c:v>
                </c:pt>
                <c:pt idx="18332">
                  <c:v>98.765500000000003</c:v>
                </c:pt>
                <c:pt idx="18333">
                  <c:v>98.765500000000003</c:v>
                </c:pt>
                <c:pt idx="18334">
                  <c:v>98.763300000000001</c:v>
                </c:pt>
                <c:pt idx="18335">
                  <c:v>98.756500000000003</c:v>
                </c:pt>
                <c:pt idx="18336">
                  <c:v>98.744299999999996</c:v>
                </c:pt>
                <c:pt idx="18337">
                  <c:v>98.831400000000002</c:v>
                </c:pt>
                <c:pt idx="18338">
                  <c:v>98.814700000000002</c:v>
                </c:pt>
                <c:pt idx="18339">
                  <c:v>98.787800000000004</c:v>
                </c:pt>
                <c:pt idx="18340">
                  <c:v>98.758899999999997</c:v>
                </c:pt>
                <c:pt idx="18341">
                  <c:v>98.730599999999995</c:v>
                </c:pt>
                <c:pt idx="18342">
                  <c:v>98.704899999999995</c:v>
                </c:pt>
                <c:pt idx="18343">
                  <c:v>98.683099999999996</c:v>
                </c:pt>
                <c:pt idx="18344">
                  <c:v>98.672799999999995</c:v>
                </c:pt>
                <c:pt idx="18345">
                  <c:v>98.668300000000002</c:v>
                </c:pt>
                <c:pt idx="18346">
                  <c:v>98.667400000000001</c:v>
                </c:pt>
                <c:pt idx="18347">
                  <c:v>98.668599999999998</c:v>
                </c:pt>
                <c:pt idx="18348">
                  <c:v>98.778800000000004</c:v>
                </c:pt>
                <c:pt idx="18349">
                  <c:v>98.905600000000007</c:v>
                </c:pt>
                <c:pt idx="18350">
                  <c:v>98.932699999999997</c:v>
                </c:pt>
                <c:pt idx="18351">
                  <c:v>99.069900000000004</c:v>
                </c:pt>
                <c:pt idx="18352">
                  <c:v>99.105199999999996</c:v>
                </c:pt>
                <c:pt idx="18353">
                  <c:v>99.1417</c:v>
                </c:pt>
                <c:pt idx="18354">
                  <c:v>99.179199999999994</c:v>
                </c:pt>
                <c:pt idx="18355">
                  <c:v>99.218199999999996</c:v>
                </c:pt>
                <c:pt idx="18356">
                  <c:v>99.258499999999998</c:v>
                </c:pt>
                <c:pt idx="18357">
                  <c:v>99.298299999999998</c:v>
                </c:pt>
                <c:pt idx="18358">
                  <c:v>99.337100000000007</c:v>
                </c:pt>
                <c:pt idx="18359">
                  <c:v>99.371700000000004</c:v>
                </c:pt>
                <c:pt idx="18360">
                  <c:v>99.403700000000001</c:v>
                </c:pt>
                <c:pt idx="18361">
                  <c:v>99.429299999999998</c:v>
                </c:pt>
                <c:pt idx="18362">
                  <c:v>99.450800000000001</c:v>
                </c:pt>
                <c:pt idx="18363">
                  <c:v>99.357299999999995</c:v>
                </c:pt>
                <c:pt idx="18364">
                  <c:v>99.468900000000005</c:v>
                </c:pt>
                <c:pt idx="18365">
                  <c:v>99.483099999999993</c:v>
                </c:pt>
                <c:pt idx="18366">
                  <c:v>99.488500000000002</c:v>
                </c:pt>
                <c:pt idx="18367">
                  <c:v>99.494</c:v>
                </c:pt>
                <c:pt idx="18368">
                  <c:v>99.501999999999995</c:v>
                </c:pt>
                <c:pt idx="18369">
                  <c:v>99.515000000000001</c:v>
                </c:pt>
                <c:pt idx="18370">
                  <c:v>99.534499999999994</c:v>
                </c:pt>
                <c:pt idx="18371">
                  <c:v>99.560100000000006</c:v>
                </c:pt>
                <c:pt idx="18372">
                  <c:v>99.699799999999996</c:v>
                </c:pt>
                <c:pt idx="18373">
                  <c:v>99.853700000000003</c:v>
                </c:pt>
                <c:pt idx="18374">
                  <c:v>99.903400000000005</c:v>
                </c:pt>
                <c:pt idx="18375">
                  <c:v>99.9465</c:v>
                </c:pt>
                <c:pt idx="18376">
                  <c:v>100.1</c:v>
                </c:pt>
                <c:pt idx="18377">
                  <c:v>100.1465</c:v>
                </c:pt>
                <c:pt idx="18378">
                  <c:v>100.1823</c:v>
                </c:pt>
                <c:pt idx="18379">
                  <c:v>100.3214</c:v>
                </c:pt>
                <c:pt idx="18380">
                  <c:v>100.3484</c:v>
                </c:pt>
                <c:pt idx="18381">
                  <c:v>100.35899999999999</c:v>
                </c:pt>
                <c:pt idx="18382">
                  <c:v>100.4738</c:v>
                </c:pt>
                <c:pt idx="18383">
                  <c:v>100.4802</c:v>
                </c:pt>
                <c:pt idx="18384">
                  <c:v>100.4802</c:v>
                </c:pt>
                <c:pt idx="18385">
                  <c:v>100.4785</c:v>
                </c:pt>
                <c:pt idx="18386">
                  <c:v>100.4716</c:v>
                </c:pt>
                <c:pt idx="18387">
                  <c:v>100.5689</c:v>
                </c:pt>
                <c:pt idx="18388">
                  <c:v>100.55240000000001</c:v>
                </c:pt>
                <c:pt idx="18389">
                  <c:v>100.52549999999999</c:v>
                </c:pt>
                <c:pt idx="18390">
                  <c:v>100.4957</c:v>
                </c:pt>
                <c:pt idx="18391">
                  <c:v>100.46639999999999</c:v>
                </c:pt>
                <c:pt idx="18392">
                  <c:v>100.43770000000001</c:v>
                </c:pt>
                <c:pt idx="18393">
                  <c:v>100.3092</c:v>
                </c:pt>
                <c:pt idx="18394">
                  <c:v>100.2915</c:v>
                </c:pt>
                <c:pt idx="18395">
                  <c:v>100.2877</c:v>
                </c:pt>
                <c:pt idx="18396">
                  <c:v>100.399</c:v>
                </c:pt>
                <c:pt idx="18397">
                  <c:v>100.4066</c:v>
                </c:pt>
                <c:pt idx="18398">
                  <c:v>100.42140000000001</c:v>
                </c:pt>
                <c:pt idx="18399">
                  <c:v>100.5578</c:v>
                </c:pt>
                <c:pt idx="18400">
                  <c:v>100.4995</c:v>
                </c:pt>
                <c:pt idx="18401">
                  <c:v>100.5438</c:v>
                </c:pt>
                <c:pt idx="18402">
                  <c:v>100.601</c:v>
                </c:pt>
                <c:pt idx="18403">
                  <c:v>100.65770000000001</c:v>
                </c:pt>
                <c:pt idx="18404">
                  <c:v>100.7128</c:v>
                </c:pt>
                <c:pt idx="18405">
                  <c:v>100.54179999999999</c:v>
                </c:pt>
                <c:pt idx="18406">
                  <c:v>100.57810000000001</c:v>
                </c:pt>
                <c:pt idx="18407">
                  <c:v>100.6121</c:v>
                </c:pt>
                <c:pt idx="18408">
                  <c:v>100.51990000000001</c:v>
                </c:pt>
                <c:pt idx="18409">
                  <c:v>100.5214</c:v>
                </c:pt>
                <c:pt idx="18410">
                  <c:v>100.5236</c:v>
                </c:pt>
                <c:pt idx="18411">
                  <c:v>100.4131</c:v>
                </c:pt>
                <c:pt idx="18412">
                  <c:v>100.51139999999999</c:v>
                </c:pt>
                <c:pt idx="18413">
                  <c:v>100.50069999999999</c:v>
                </c:pt>
                <c:pt idx="18414">
                  <c:v>100.3622</c:v>
                </c:pt>
                <c:pt idx="18415">
                  <c:v>100.318</c:v>
                </c:pt>
                <c:pt idx="18416">
                  <c:v>100.2688</c:v>
                </c:pt>
                <c:pt idx="18417">
                  <c:v>100.111</c:v>
                </c:pt>
                <c:pt idx="18418">
                  <c:v>100.0594</c:v>
                </c:pt>
                <c:pt idx="18419">
                  <c:v>100.0172</c:v>
                </c:pt>
                <c:pt idx="18420">
                  <c:v>100.10380000000001</c:v>
                </c:pt>
                <c:pt idx="18421">
                  <c:v>100.1027</c:v>
                </c:pt>
                <c:pt idx="18422">
                  <c:v>100.1</c:v>
                </c:pt>
                <c:pt idx="18423">
                  <c:v>100.32040000000001</c:v>
                </c:pt>
                <c:pt idx="18424">
                  <c:v>100.33880000000001</c:v>
                </c:pt>
                <c:pt idx="18425">
                  <c:v>100.35899999999999</c:v>
                </c:pt>
                <c:pt idx="18426">
                  <c:v>100.50020000000001</c:v>
                </c:pt>
                <c:pt idx="18427">
                  <c:v>100.5458</c:v>
                </c:pt>
                <c:pt idx="18428">
                  <c:v>100.5881</c:v>
                </c:pt>
                <c:pt idx="18429">
                  <c:v>100.7407</c:v>
                </c:pt>
                <c:pt idx="18430">
                  <c:v>100.7898</c:v>
                </c:pt>
                <c:pt idx="18431">
                  <c:v>100.8282</c:v>
                </c:pt>
                <c:pt idx="18432">
                  <c:v>100.8544</c:v>
                </c:pt>
                <c:pt idx="18433">
                  <c:v>100.867</c:v>
                </c:pt>
                <c:pt idx="18434">
                  <c:v>100.87179999999999</c:v>
                </c:pt>
                <c:pt idx="18435">
                  <c:v>100.8721</c:v>
                </c:pt>
                <c:pt idx="18436">
                  <c:v>100.8682</c:v>
                </c:pt>
                <c:pt idx="18437">
                  <c:v>100.8523</c:v>
                </c:pt>
                <c:pt idx="18438">
                  <c:v>100.7106</c:v>
                </c:pt>
                <c:pt idx="18439">
                  <c:v>100.6609</c:v>
                </c:pt>
                <c:pt idx="18440">
                  <c:v>100.6084</c:v>
                </c:pt>
                <c:pt idx="18441">
                  <c:v>100.4487</c:v>
                </c:pt>
                <c:pt idx="18442">
                  <c:v>100.3908</c:v>
                </c:pt>
                <c:pt idx="18443">
                  <c:v>100.3604</c:v>
                </c:pt>
                <c:pt idx="18444">
                  <c:v>100.3481</c:v>
                </c:pt>
                <c:pt idx="18445">
                  <c:v>100.3434</c:v>
                </c:pt>
                <c:pt idx="18446">
                  <c:v>100.3439</c:v>
                </c:pt>
                <c:pt idx="18447">
                  <c:v>100.35080000000001</c:v>
                </c:pt>
                <c:pt idx="18448">
                  <c:v>100.3719</c:v>
                </c:pt>
                <c:pt idx="18449">
                  <c:v>100.40600000000001</c:v>
                </c:pt>
                <c:pt idx="18450">
                  <c:v>100.4478</c:v>
                </c:pt>
                <c:pt idx="18451">
                  <c:v>100.3871</c:v>
                </c:pt>
                <c:pt idx="18452">
                  <c:v>100.4259</c:v>
                </c:pt>
                <c:pt idx="18453">
                  <c:v>100.3591</c:v>
                </c:pt>
                <c:pt idx="18454">
                  <c:v>100.3797</c:v>
                </c:pt>
                <c:pt idx="18455">
                  <c:v>100.3908</c:v>
                </c:pt>
                <c:pt idx="18456">
                  <c:v>100.2877</c:v>
                </c:pt>
                <c:pt idx="18457">
                  <c:v>100.27970000000001</c:v>
                </c:pt>
                <c:pt idx="18458">
                  <c:v>100.27460000000001</c:v>
                </c:pt>
                <c:pt idx="18459">
                  <c:v>100.1478</c:v>
                </c:pt>
                <c:pt idx="18460">
                  <c:v>100.1046</c:v>
                </c:pt>
                <c:pt idx="18461">
                  <c:v>100.0534</c:v>
                </c:pt>
                <c:pt idx="18462">
                  <c:v>99.879300000000001</c:v>
                </c:pt>
                <c:pt idx="18463">
                  <c:v>99.807299999999998</c:v>
                </c:pt>
                <c:pt idx="18464">
                  <c:v>99.740200000000002</c:v>
                </c:pt>
                <c:pt idx="18465">
                  <c:v>99.572199999999995</c:v>
                </c:pt>
                <c:pt idx="18466">
                  <c:v>99.509299999999996</c:v>
                </c:pt>
                <c:pt idx="18467">
                  <c:v>99.471599999999995</c:v>
                </c:pt>
                <c:pt idx="18468">
                  <c:v>99.560400000000001</c:v>
                </c:pt>
                <c:pt idx="18469">
                  <c:v>99.663200000000003</c:v>
                </c:pt>
                <c:pt idx="18470">
                  <c:v>99.665599999999998</c:v>
                </c:pt>
                <c:pt idx="18471">
                  <c:v>99.664400000000001</c:v>
                </c:pt>
                <c:pt idx="18472">
                  <c:v>99.664900000000003</c:v>
                </c:pt>
                <c:pt idx="18473">
                  <c:v>99.668300000000002</c:v>
                </c:pt>
                <c:pt idx="18474">
                  <c:v>99.674800000000005</c:v>
                </c:pt>
                <c:pt idx="18475">
                  <c:v>99.683899999999994</c:v>
                </c:pt>
                <c:pt idx="18476">
                  <c:v>99.694299999999998</c:v>
                </c:pt>
                <c:pt idx="18477">
                  <c:v>99.596699999999998</c:v>
                </c:pt>
                <c:pt idx="18478">
                  <c:v>99.600899999999996</c:v>
                </c:pt>
                <c:pt idx="18479">
                  <c:v>99.609399999999994</c:v>
                </c:pt>
                <c:pt idx="18480">
                  <c:v>99.614199999999997</c:v>
                </c:pt>
                <c:pt idx="18481">
                  <c:v>99.725899999999996</c:v>
                </c:pt>
                <c:pt idx="18482">
                  <c:v>99.730099999999993</c:v>
                </c:pt>
                <c:pt idx="18483">
                  <c:v>99.729799999999997</c:v>
                </c:pt>
                <c:pt idx="18484">
                  <c:v>99.727999999999994</c:v>
                </c:pt>
                <c:pt idx="18485">
                  <c:v>99.721900000000005</c:v>
                </c:pt>
                <c:pt idx="18486">
                  <c:v>99.710899999999995</c:v>
                </c:pt>
                <c:pt idx="18487">
                  <c:v>99.695700000000002</c:v>
                </c:pt>
                <c:pt idx="18488">
                  <c:v>99.678200000000004</c:v>
                </c:pt>
                <c:pt idx="18489">
                  <c:v>99.549899999999994</c:v>
                </c:pt>
                <c:pt idx="18490">
                  <c:v>99.5321</c:v>
                </c:pt>
                <c:pt idx="18491">
                  <c:v>99.525199999999998</c:v>
                </c:pt>
                <c:pt idx="18492">
                  <c:v>99.631600000000006</c:v>
                </c:pt>
                <c:pt idx="18493">
                  <c:v>99.741699999999994</c:v>
                </c:pt>
                <c:pt idx="18494">
                  <c:v>99.750600000000006</c:v>
                </c:pt>
                <c:pt idx="18495">
                  <c:v>99.758600000000001</c:v>
                </c:pt>
                <c:pt idx="18496">
                  <c:v>99.774199999999993</c:v>
                </c:pt>
                <c:pt idx="18497">
                  <c:v>99.7971</c:v>
                </c:pt>
                <c:pt idx="18498">
                  <c:v>99.823499999999996</c:v>
                </c:pt>
                <c:pt idx="18499">
                  <c:v>99.742999999999995</c:v>
                </c:pt>
                <c:pt idx="18500">
                  <c:v>99.767600000000002</c:v>
                </c:pt>
                <c:pt idx="18501">
                  <c:v>99.683999999999997</c:v>
                </c:pt>
                <c:pt idx="18502">
                  <c:v>99.703599999999994</c:v>
                </c:pt>
                <c:pt idx="18503">
                  <c:v>99.716999999999999</c:v>
                </c:pt>
                <c:pt idx="18504">
                  <c:v>99.615600000000001</c:v>
                </c:pt>
                <c:pt idx="18505">
                  <c:v>99.504400000000004</c:v>
                </c:pt>
                <c:pt idx="18506">
                  <c:v>99.499799999999993</c:v>
                </c:pt>
                <c:pt idx="18507">
                  <c:v>99.497799999999998</c:v>
                </c:pt>
                <c:pt idx="18508">
                  <c:v>99.489199999999997</c:v>
                </c:pt>
                <c:pt idx="18509">
                  <c:v>99.471100000000007</c:v>
                </c:pt>
                <c:pt idx="18510">
                  <c:v>99.335499999999996</c:v>
                </c:pt>
                <c:pt idx="18511">
                  <c:v>99.287899999999993</c:v>
                </c:pt>
                <c:pt idx="18512">
                  <c:v>99.240399999999994</c:v>
                </c:pt>
                <c:pt idx="18513">
                  <c:v>99.191100000000006</c:v>
                </c:pt>
                <c:pt idx="18514">
                  <c:v>99.141999999999996</c:v>
                </c:pt>
                <c:pt idx="18515">
                  <c:v>99.098399999999998</c:v>
                </c:pt>
                <c:pt idx="18516">
                  <c:v>99.062799999999996</c:v>
                </c:pt>
                <c:pt idx="18517">
                  <c:v>99.150300000000001</c:v>
                </c:pt>
                <c:pt idx="18518">
                  <c:v>99.149699999999996</c:v>
                </c:pt>
                <c:pt idx="18519">
                  <c:v>99.253699999999995</c:v>
                </c:pt>
                <c:pt idx="18520">
                  <c:v>99.259299999999996</c:v>
                </c:pt>
                <c:pt idx="18521">
                  <c:v>99.262200000000007</c:v>
                </c:pt>
                <c:pt idx="18522">
                  <c:v>99.270799999999994</c:v>
                </c:pt>
                <c:pt idx="18523">
                  <c:v>99.285300000000007</c:v>
                </c:pt>
                <c:pt idx="18524">
                  <c:v>99.302700000000002</c:v>
                </c:pt>
                <c:pt idx="18525">
                  <c:v>99.3215</c:v>
                </c:pt>
                <c:pt idx="18526">
                  <c:v>99.232299999999995</c:v>
                </c:pt>
                <c:pt idx="18527">
                  <c:v>99.241699999999994</c:v>
                </c:pt>
                <c:pt idx="18528">
                  <c:v>99.357200000000006</c:v>
                </c:pt>
                <c:pt idx="18529">
                  <c:v>99.364800000000002</c:v>
                </c:pt>
                <c:pt idx="18530">
                  <c:v>99.365300000000005</c:v>
                </c:pt>
                <c:pt idx="18531">
                  <c:v>99.3643</c:v>
                </c:pt>
                <c:pt idx="18532">
                  <c:v>99.359499999999997</c:v>
                </c:pt>
                <c:pt idx="18533">
                  <c:v>99.346599999999995</c:v>
                </c:pt>
                <c:pt idx="18534">
                  <c:v>99.325100000000006</c:v>
                </c:pt>
                <c:pt idx="18535">
                  <c:v>99.295100000000005</c:v>
                </c:pt>
                <c:pt idx="18536">
                  <c:v>99.261700000000005</c:v>
                </c:pt>
                <c:pt idx="18537">
                  <c:v>99.226600000000005</c:v>
                </c:pt>
                <c:pt idx="18538">
                  <c:v>99.192700000000002</c:v>
                </c:pt>
                <c:pt idx="18539">
                  <c:v>99.164000000000001</c:v>
                </c:pt>
                <c:pt idx="18540">
                  <c:v>99.258399999999995</c:v>
                </c:pt>
                <c:pt idx="18541">
                  <c:v>99.256600000000006</c:v>
                </c:pt>
                <c:pt idx="18542">
                  <c:v>99.254199999999997</c:v>
                </c:pt>
                <c:pt idx="18543">
                  <c:v>99.254599999999996</c:v>
                </c:pt>
                <c:pt idx="18544">
                  <c:v>99.258700000000005</c:v>
                </c:pt>
                <c:pt idx="18545">
                  <c:v>99.270399999999995</c:v>
                </c:pt>
                <c:pt idx="18546">
                  <c:v>99.183899999999994</c:v>
                </c:pt>
                <c:pt idx="18547">
                  <c:v>99.201099999999997</c:v>
                </c:pt>
                <c:pt idx="18548">
                  <c:v>99.228999999999999</c:v>
                </c:pt>
                <c:pt idx="18549">
                  <c:v>99.150199999999998</c:v>
                </c:pt>
                <c:pt idx="18550">
                  <c:v>99.171800000000005</c:v>
                </c:pt>
                <c:pt idx="18551">
                  <c:v>99.196299999999994</c:v>
                </c:pt>
                <c:pt idx="18552">
                  <c:v>99.112300000000005</c:v>
                </c:pt>
                <c:pt idx="18553">
                  <c:v>99.119200000000006</c:v>
                </c:pt>
                <c:pt idx="18554">
                  <c:v>99.125299999999996</c:v>
                </c:pt>
                <c:pt idx="18555">
                  <c:v>99.127899999999997</c:v>
                </c:pt>
                <c:pt idx="18556">
                  <c:v>99.127799999999993</c:v>
                </c:pt>
                <c:pt idx="18557">
                  <c:v>99.125500000000002</c:v>
                </c:pt>
                <c:pt idx="18558">
                  <c:v>99.115499999999997</c:v>
                </c:pt>
                <c:pt idx="18559">
                  <c:v>98.988900000000001</c:v>
                </c:pt>
                <c:pt idx="18560">
                  <c:v>98.948499999999996</c:v>
                </c:pt>
                <c:pt idx="18561">
                  <c:v>98.903499999999994</c:v>
                </c:pt>
                <c:pt idx="18562">
                  <c:v>98.743799999999993</c:v>
                </c:pt>
                <c:pt idx="18563">
                  <c:v>98.6858</c:v>
                </c:pt>
                <c:pt idx="18564">
                  <c:v>98.736599999999996</c:v>
                </c:pt>
                <c:pt idx="18565">
                  <c:v>98.691500000000005</c:v>
                </c:pt>
                <c:pt idx="18566">
                  <c:v>98.659300000000002</c:v>
                </c:pt>
                <c:pt idx="18567">
                  <c:v>98.644000000000005</c:v>
                </c:pt>
                <c:pt idx="18568">
                  <c:v>98.637600000000006</c:v>
                </c:pt>
                <c:pt idx="18569">
                  <c:v>98.636399999999995</c:v>
                </c:pt>
                <c:pt idx="18570">
                  <c:v>98.744399999999999</c:v>
                </c:pt>
                <c:pt idx="18571">
                  <c:v>98.764300000000006</c:v>
                </c:pt>
                <c:pt idx="18572">
                  <c:v>98.790400000000005</c:v>
                </c:pt>
                <c:pt idx="18573">
                  <c:v>98.827600000000004</c:v>
                </c:pt>
                <c:pt idx="18574">
                  <c:v>98.870699999999999</c:v>
                </c:pt>
                <c:pt idx="18575">
                  <c:v>98.918899999999994</c:v>
                </c:pt>
                <c:pt idx="18576">
                  <c:v>98.966300000000004</c:v>
                </c:pt>
                <c:pt idx="18577">
                  <c:v>99.012200000000007</c:v>
                </c:pt>
                <c:pt idx="18578">
                  <c:v>99.052800000000005</c:v>
                </c:pt>
                <c:pt idx="18579">
                  <c:v>99.084599999999995</c:v>
                </c:pt>
                <c:pt idx="18580">
                  <c:v>99.099900000000005</c:v>
                </c:pt>
                <c:pt idx="18581">
                  <c:v>99.105599999999995</c:v>
                </c:pt>
                <c:pt idx="18582">
                  <c:v>99.106300000000005</c:v>
                </c:pt>
                <c:pt idx="18583">
                  <c:v>98.996499999999997</c:v>
                </c:pt>
                <c:pt idx="18584">
                  <c:v>98.974699999999999</c:v>
                </c:pt>
                <c:pt idx="18585">
                  <c:v>98.941699999999997</c:v>
                </c:pt>
                <c:pt idx="18586">
                  <c:v>98.787199999999999</c:v>
                </c:pt>
                <c:pt idx="18587">
                  <c:v>98.729399999999998</c:v>
                </c:pt>
                <c:pt idx="18588">
                  <c:v>98.778599999999997</c:v>
                </c:pt>
                <c:pt idx="18589">
                  <c:v>98.838700000000003</c:v>
                </c:pt>
                <c:pt idx="18590">
                  <c:v>98.804299999999998</c:v>
                </c:pt>
                <c:pt idx="18591">
                  <c:v>98.68</c:v>
                </c:pt>
                <c:pt idx="18592">
                  <c:v>98.6661</c:v>
                </c:pt>
                <c:pt idx="18593">
                  <c:v>98.664699999999996</c:v>
                </c:pt>
                <c:pt idx="18594">
                  <c:v>98.667699999999996</c:v>
                </c:pt>
                <c:pt idx="18595">
                  <c:v>98.575400000000002</c:v>
                </c:pt>
                <c:pt idx="18596">
                  <c:v>98.594800000000006</c:v>
                </c:pt>
                <c:pt idx="18597">
                  <c:v>98.6297</c:v>
                </c:pt>
                <c:pt idx="18598">
                  <c:v>98.562200000000004</c:v>
                </c:pt>
                <c:pt idx="18599">
                  <c:v>98.599900000000005</c:v>
                </c:pt>
                <c:pt idx="18600">
                  <c:v>98.640199999999993</c:v>
                </c:pt>
                <c:pt idx="18601">
                  <c:v>98.6755</c:v>
                </c:pt>
                <c:pt idx="18602">
                  <c:v>98.708100000000002</c:v>
                </c:pt>
                <c:pt idx="18603">
                  <c:v>98.620999999999995</c:v>
                </c:pt>
                <c:pt idx="18604">
                  <c:v>98.622699999999995</c:v>
                </c:pt>
                <c:pt idx="18605">
                  <c:v>98.625900000000001</c:v>
                </c:pt>
                <c:pt idx="18606">
                  <c:v>98.625699999999995</c:v>
                </c:pt>
                <c:pt idx="18607">
                  <c:v>98.517899999999997</c:v>
                </c:pt>
                <c:pt idx="18608">
                  <c:v>98.494699999999995</c:v>
                </c:pt>
                <c:pt idx="18609">
                  <c:v>98.4696</c:v>
                </c:pt>
                <c:pt idx="18610">
                  <c:v>98.435100000000006</c:v>
                </c:pt>
                <c:pt idx="18611">
                  <c:v>98.396000000000001</c:v>
                </c:pt>
                <c:pt idx="18612">
                  <c:v>98.463999999999999</c:v>
                </c:pt>
                <c:pt idx="18613">
                  <c:v>98.438100000000006</c:v>
                </c:pt>
                <c:pt idx="18614">
                  <c:v>98.4221</c:v>
                </c:pt>
                <c:pt idx="18615">
                  <c:v>98.521000000000001</c:v>
                </c:pt>
                <c:pt idx="18616">
                  <c:v>98.419899999999998</c:v>
                </c:pt>
                <c:pt idx="18617">
                  <c:v>98.416899999999998</c:v>
                </c:pt>
                <c:pt idx="18618">
                  <c:v>98.4285</c:v>
                </c:pt>
                <c:pt idx="18619">
                  <c:v>98.453699999999998</c:v>
                </c:pt>
                <c:pt idx="18620">
                  <c:v>98.494500000000002</c:v>
                </c:pt>
                <c:pt idx="18621">
                  <c:v>98.545400000000001</c:v>
                </c:pt>
                <c:pt idx="18622">
                  <c:v>98.502200000000002</c:v>
                </c:pt>
                <c:pt idx="18623">
                  <c:v>98.559399999999997</c:v>
                </c:pt>
                <c:pt idx="18624">
                  <c:v>98.5197</c:v>
                </c:pt>
                <c:pt idx="18625">
                  <c:v>98.574200000000005</c:v>
                </c:pt>
                <c:pt idx="18626">
                  <c:v>98.630799999999994</c:v>
                </c:pt>
                <c:pt idx="18627">
                  <c:v>98.670599999999993</c:v>
                </c:pt>
                <c:pt idx="18628">
                  <c:v>98.795900000000003</c:v>
                </c:pt>
                <c:pt idx="18629">
                  <c:v>98.807299999999998</c:v>
                </c:pt>
                <c:pt idx="18630">
                  <c:v>98.808800000000005</c:v>
                </c:pt>
                <c:pt idx="18631">
                  <c:v>98.806100000000001</c:v>
                </c:pt>
                <c:pt idx="18632">
                  <c:v>98.792599999999993</c:v>
                </c:pt>
                <c:pt idx="18633">
                  <c:v>98.6601</c:v>
                </c:pt>
                <c:pt idx="18634">
                  <c:v>98.624499999999998</c:v>
                </c:pt>
                <c:pt idx="18635">
                  <c:v>98.589600000000004</c:v>
                </c:pt>
                <c:pt idx="18636">
                  <c:v>98.769599999999997</c:v>
                </c:pt>
                <c:pt idx="18637">
                  <c:v>98.868799999999993</c:v>
                </c:pt>
                <c:pt idx="18638">
                  <c:v>98.865300000000005</c:v>
                </c:pt>
                <c:pt idx="18639">
                  <c:v>99.074299999999994</c:v>
                </c:pt>
                <c:pt idx="18640">
                  <c:v>99.087999999999994</c:v>
                </c:pt>
                <c:pt idx="18641">
                  <c:v>99.097099999999998</c:v>
                </c:pt>
                <c:pt idx="18642">
                  <c:v>99.224599999999995</c:v>
                </c:pt>
                <c:pt idx="18643">
                  <c:v>99.265199999999993</c:v>
                </c:pt>
                <c:pt idx="18644">
                  <c:v>99.308000000000007</c:v>
                </c:pt>
                <c:pt idx="18645">
                  <c:v>99.357500000000002</c:v>
                </c:pt>
                <c:pt idx="18646">
                  <c:v>99.515000000000001</c:v>
                </c:pt>
                <c:pt idx="18647">
                  <c:v>99.562799999999996</c:v>
                </c:pt>
                <c:pt idx="18648">
                  <c:v>99.598200000000006</c:v>
                </c:pt>
                <c:pt idx="18649">
                  <c:v>99.613900000000001</c:v>
                </c:pt>
                <c:pt idx="18650">
                  <c:v>99.62</c:v>
                </c:pt>
                <c:pt idx="18651">
                  <c:v>99.728899999999996</c:v>
                </c:pt>
                <c:pt idx="18652">
                  <c:v>99.730400000000003</c:v>
                </c:pt>
                <c:pt idx="18653">
                  <c:v>99.714799999999997</c:v>
                </c:pt>
                <c:pt idx="18654">
                  <c:v>99.793199999999999</c:v>
                </c:pt>
                <c:pt idx="18655">
                  <c:v>99.760300000000001</c:v>
                </c:pt>
                <c:pt idx="18656">
                  <c:v>99.716399999999993</c:v>
                </c:pt>
                <c:pt idx="18657">
                  <c:v>99.675700000000006</c:v>
                </c:pt>
                <c:pt idx="18658">
                  <c:v>99.637500000000003</c:v>
                </c:pt>
                <c:pt idx="18659">
                  <c:v>99.618700000000004</c:v>
                </c:pt>
                <c:pt idx="18660">
                  <c:v>99.716399999999993</c:v>
                </c:pt>
                <c:pt idx="18661">
                  <c:v>99.826400000000007</c:v>
                </c:pt>
                <c:pt idx="18662">
                  <c:v>99.834199999999996</c:v>
                </c:pt>
                <c:pt idx="18663">
                  <c:v>99.837800000000001</c:v>
                </c:pt>
                <c:pt idx="18664">
                  <c:v>99.849900000000005</c:v>
                </c:pt>
                <c:pt idx="18665">
                  <c:v>99.868899999999996</c:v>
                </c:pt>
                <c:pt idx="18666">
                  <c:v>100.0009</c:v>
                </c:pt>
                <c:pt idx="18667">
                  <c:v>99.930999999999997</c:v>
                </c:pt>
                <c:pt idx="18668">
                  <c:v>99.956299999999999</c:v>
                </c:pt>
                <c:pt idx="18669">
                  <c:v>99.877099999999999</c:v>
                </c:pt>
                <c:pt idx="18670">
                  <c:v>99.900400000000005</c:v>
                </c:pt>
                <c:pt idx="18671">
                  <c:v>99.925600000000003</c:v>
                </c:pt>
                <c:pt idx="18672">
                  <c:v>99.940899999999999</c:v>
                </c:pt>
                <c:pt idx="18673">
                  <c:v>99.947599999999994</c:v>
                </c:pt>
                <c:pt idx="18674">
                  <c:v>99.95</c:v>
                </c:pt>
                <c:pt idx="18675">
                  <c:v>99.842299999999994</c:v>
                </c:pt>
                <c:pt idx="18676">
                  <c:v>99.831900000000005</c:v>
                </c:pt>
                <c:pt idx="18677">
                  <c:v>99.819800000000001</c:v>
                </c:pt>
                <c:pt idx="18678">
                  <c:v>99.800600000000003</c:v>
                </c:pt>
                <c:pt idx="18679">
                  <c:v>99.776399999999995</c:v>
                </c:pt>
                <c:pt idx="18680">
                  <c:v>99.751499999999993</c:v>
                </c:pt>
                <c:pt idx="18681">
                  <c:v>99.734399999999994</c:v>
                </c:pt>
                <c:pt idx="18682">
                  <c:v>99.617900000000006</c:v>
                </c:pt>
                <c:pt idx="18683">
                  <c:v>99.611699999999999</c:v>
                </c:pt>
                <c:pt idx="18684">
                  <c:v>99.720200000000006</c:v>
                </c:pt>
                <c:pt idx="18685">
                  <c:v>99.840699999999998</c:v>
                </c:pt>
                <c:pt idx="18686">
                  <c:v>99.860600000000005</c:v>
                </c:pt>
                <c:pt idx="18687">
                  <c:v>99.887299999999996</c:v>
                </c:pt>
                <c:pt idx="18688">
                  <c:v>99.922200000000004</c:v>
                </c:pt>
                <c:pt idx="18689">
                  <c:v>99.962400000000002</c:v>
                </c:pt>
                <c:pt idx="18690">
                  <c:v>100.11060000000001</c:v>
                </c:pt>
                <c:pt idx="18691">
                  <c:v>100.1584</c:v>
                </c:pt>
                <c:pt idx="18692">
                  <c:v>100.1953</c:v>
                </c:pt>
                <c:pt idx="18693">
                  <c:v>100.2287</c:v>
                </c:pt>
                <c:pt idx="18694">
                  <c:v>100.252</c:v>
                </c:pt>
                <c:pt idx="18695">
                  <c:v>100.2634</c:v>
                </c:pt>
                <c:pt idx="18696">
                  <c:v>100.2681</c:v>
                </c:pt>
                <c:pt idx="18697">
                  <c:v>100.26949999999999</c:v>
                </c:pt>
                <c:pt idx="18698">
                  <c:v>100.26819999999999</c:v>
                </c:pt>
                <c:pt idx="18699">
                  <c:v>100.3693</c:v>
                </c:pt>
                <c:pt idx="18700">
                  <c:v>100.35550000000001</c:v>
                </c:pt>
                <c:pt idx="18701">
                  <c:v>100.325</c:v>
                </c:pt>
                <c:pt idx="18702">
                  <c:v>100.39490000000001</c:v>
                </c:pt>
                <c:pt idx="18703">
                  <c:v>100.3556</c:v>
                </c:pt>
                <c:pt idx="18704">
                  <c:v>100.31270000000001</c:v>
                </c:pt>
                <c:pt idx="18705">
                  <c:v>100.2816</c:v>
                </c:pt>
                <c:pt idx="18706">
                  <c:v>100.377</c:v>
                </c:pt>
                <c:pt idx="18707">
                  <c:v>100.37649999999999</c:v>
                </c:pt>
                <c:pt idx="18708">
                  <c:v>100.4868</c:v>
                </c:pt>
                <c:pt idx="18709">
                  <c:v>100.6066</c:v>
                </c:pt>
                <c:pt idx="18710">
                  <c:v>100.6283</c:v>
                </c:pt>
                <c:pt idx="18711">
                  <c:v>100.6623</c:v>
                </c:pt>
                <c:pt idx="18712">
                  <c:v>100.8165</c:v>
                </c:pt>
                <c:pt idx="18713">
                  <c:v>100.8813</c:v>
                </c:pt>
                <c:pt idx="18714">
                  <c:v>100.9413</c:v>
                </c:pt>
                <c:pt idx="18715">
                  <c:v>101.1084</c:v>
                </c:pt>
                <c:pt idx="18716">
                  <c:v>101.172</c:v>
                </c:pt>
                <c:pt idx="18717">
                  <c:v>101.2216</c:v>
                </c:pt>
                <c:pt idx="18718">
                  <c:v>101.3646</c:v>
                </c:pt>
                <c:pt idx="18719">
                  <c:v>101.38330000000001</c:v>
                </c:pt>
                <c:pt idx="18720">
                  <c:v>101.389</c:v>
                </c:pt>
                <c:pt idx="18721">
                  <c:v>101.4984</c:v>
                </c:pt>
                <c:pt idx="18722">
                  <c:v>101.50230000000001</c:v>
                </c:pt>
                <c:pt idx="18723">
                  <c:v>101.4855</c:v>
                </c:pt>
                <c:pt idx="18724">
                  <c:v>101.4524</c:v>
                </c:pt>
                <c:pt idx="18725">
                  <c:v>101.405</c:v>
                </c:pt>
                <c:pt idx="18726">
                  <c:v>101.2376</c:v>
                </c:pt>
                <c:pt idx="18727">
                  <c:v>101.1773</c:v>
                </c:pt>
                <c:pt idx="18728">
                  <c:v>101.12309999999999</c:v>
                </c:pt>
                <c:pt idx="18729">
                  <c:v>101.0951</c:v>
                </c:pt>
                <c:pt idx="18730">
                  <c:v>100.9731</c:v>
                </c:pt>
                <c:pt idx="18731">
                  <c:v>100.962</c:v>
                </c:pt>
                <c:pt idx="18732">
                  <c:v>101.0732</c:v>
                </c:pt>
                <c:pt idx="18733">
                  <c:v>101.087</c:v>
                </c:pt>
                <c:pt idx="18734">
                  <c:v>101.10899999999999</c:v>
                </c:pt>
                <c:pt idx="18735">
                  <c:v>101.145</c:v>
                </c:pt>
                <c:pt idx="18736">
                  <c:v>101.19119999999999</c:v>
                </c:pt>
                <c:pt idx="18737">
                  <c:v>101.2389</c:v>
                </c:pt>
                <c:pt idx="18738">
                  <c:v>101.1767</c:v>
                </c:pt>
                <c:pt idx="18739">
                  <c:v>101.1075</c:v>
                </c:pt>
                <c:pt idx="18740">
                  <c:v>101.1413</c:v>
                </c:pt>
                <c:pt idx="18741">
                  <c:v>101.0605</c:v>
                </c:pt>
                <c:pt idx="18742">
                  <c:v>101.072</c:v>
                </c:pt>
                <c:pt idx="18743">
                  <c:v>101.0797</c:v>
                </c:pt>
                <c:pt idx="18744">
                  <c:v>100.97280000000001</c:v>
                </c:pt>
                <c:pt idx="18745">
                  <c:v>100.8552</c:v>
                </c:pt>
                <c:pt idx="18746">
                  <c:v>100.8493</c:v>
                </c:pt>
                <c:pt idx="18747">
                  <c:v>100.8387</c:v>
                </c:pt>
                <c:pt idx="18748">
                  <c:v>100.8154</c:v>
                </c:pt>
                <c:pt idx="18749">
                  <c:v>100.7765</c:v>
                </c:pt>
                <c:pt idx="18750">
                  <c:v>100.6169</c:v>
                </c:pt>
                <c:pt idx="18751">
                  <c:v>100.5489</c:v>
                </c:pt>
                <c:pt idx="18752">
                  <c:v>100.482</c:v>
                </c:pt>
                <c:pt idx="18753">
                  <c:v>100.3031</c:v>
                </c:pt>
                <c:pt idx="18754">
                  <c:v>100.3464</c:v>
                </c:pt>
                <c:pt idx="18755">
                  <c:v>100.2961</c:v>
                </c:pt>
                <c:pt idx="18756">
                  <c:v>100.37309999999999</c:v>
                </c:pt>
                <c:pt idx="18757">
                  <c:v>100.3651</c:v>
                </c:pt>
                <c:pt idx="18758">
                  <c:v>100.35899999999999</c:v>
                </c:pt>
                <c:pt idx="18759">
                  <c:v>100.46639999999999</c:v>
                </c:pt>
                <c:pt idx="18760">
                  <c:v>100.3644</c:v>
                </c:pt>
                <c:pt idx="18761">
                  <c:v>100.3686</c:v>
                </c:pt>
                <c:pt idx="18762">
                  <c:v>100.38630000000001</c:v>
                </c:pt>
                <c:pt idx="18763">
                  <c:v>100.3031</c:v>
                </c:pt>
                <c:pt idx="18764">
                  <c:v>100.328</c:v>
                </c:pt>
                <c:pt idx="18765">
                  <c:v>100.3596</c:v>
                </c:pt>
                <c:pt idx="18766">
                  <c:v>100.3905</c:v>
                </c:pt>
                <c:pt idx="18767">
                  <c:v>100.4183</c:v>
                </c:pt>
                <c:pt idx="18768">
                  <c:v>100.4388</c:v>
                </c:pt>
                <c:pt idx="18769">
                  <c:v>100.3407</c:v>
                </c:pt>
                <c:pt idx="18770">
                  <c:v>100.33710000000001</c:v>
                </c:pt>
                <c:pt idx="18771">
                  <c:v>100.33750000000001</c:v>
                </c:pt>
                <c:pt idx="18772">
                  <c:v>100.3348</c:v>
                </c:pt>
                <c:pt idx="18773">
                  <c:v>100.32340000000001</c:v>
                </c:pt>
                <c:pt idx="18774">
                  <c:v>100.2993</c:v>
                </c:pt>
                <c:pt idx="18775">
                  <c:v>100.26309999999999</c:v>
                </c:pt>
                <c:pt idx="18776">
                  <c:v>100.2201</c:v>
                </c:pt>
                <c:pt idx="18777">
                  <c:v>100.0645</c:v>
                </c:pt>
                <c:pt idx="18778">
                  <c:v>100.12739999999999</c:v>
                </c:pt>
                <c:pt idx="18779">
                  <c:v>100.10850000000001</c:v>
                </c:pt>
                <c:pt idx="18780">
                  <c:v>99.988</c:v>
                </c:pt>
                <c:pt idx="18781">
                  <c:v>100.0879</c:v>
                </c:pt>
                <c:pt idx="18782">
                  <c:v>100.09690000000001</c:v>
                </c:pt>
                <c:pt idx="18783">
                  <c:v>100.10760000000001</c:v>
                </c:pt>
                <c:pt idx="18784">
                  <c:v>100.1347</c:v>
                </c:pt>
                <c:pt idx="18785">
                  <c:v>100.17919999999999</c:v>
                </c:pt>
                <c:pt idx="18786">
                  <c:v>100.2396</c:v>
                </c:pt>
                <c:pt idx="18787">
                  <c:v>100.2</c:v>
                </c:pt>
                <c:pt idx="18788">
                  <c:v>100.27</c:v>
                </c:pt>
                <c:pt idx="18789">
                  <c:v>100.3432</c:v>
                </c:pt>
                <c:pt idx="18790">
                  <c:v>100.4161</c:v>
                </c:pt>
                <c:pt idx="18791">
                  <c:v>100.4825</c:v>
                </c:pt>
                <c:pt idx="18792">
                  <c:v>100.5406</c:v>
                </c:pt>
                <c:pt idx="18793">
                  <c:v>100.5855</c:v>
                </c:pt>
                <c:pt idx="18794">
                  <c:v>100.6063</c:v>
                </c:pt>
                <c:pt idx="18795">
                  <c:v>100.7251</c:v>
                </c:pt>
                <c:pt idx="18796">
                  <c:v>100.7324</c:v>
                </c:pt>
                <c:pt idx="18797">
                  <c:v>100.7313</c:v>
                </c:pt>
                <c:pt idx="18798">
                  <c:v>100.72499999999999</c:v>
                </c:pt>
                <c:pt idx="18799">
                  <c:v>100.8231</c:v>
                </c:pt>
                <c:pt idx="18800">
                  <c:v>100.8122</c:v>
                </c:pt>
                <c:pt idx="18801">
                  <c:v>100.9092</c:v>
                </c:pt>
                <c:pt idx="18802">
                  <c:v>100.9102</c:v>
                </c:pt>
                <c:pt idx="18803">
                  <c:v>100.90860000000001</c:v>
                </c:pt>
                <c:pt idx="18804">
                  <c:v>101.12779999999999</c:v>
                </c:pt>
                <c:pt idx="18805">
                  <c:v>101.25830000000001</c:v>
                </c:pt>
                <c:pt idx="18806">
                  <c:v>101.2753</c:v>
                </c:pt>
                <c:pt idx="18807">
                  <c:v>101.4044</c:v>
                </c:pt>
                <c:pt idx="18808">
                  <c:v>101.54130000000001</c:v>
                </c:pt>
                <c:pt idx="18809">
                  <c:v>101.5664</c:v>
                </c:pt>
                <c:pt idx="18810">
                  <c:v>101.58159999999999</c:v>
                </c:pt>
                <c:pt idx="18811">
                  <c:v>101.4787</c:v>
                </c:pt>
                <c:pt idx="18812">
                  <c:v>101.4747</c:v>
                </c:pt>
                <c:pt idx="18813">
                  <c:v>101.3638</c:v>
                </c:pt>
                <c:pt idx="18814">
                  <c:v>101.2495</c:v>
                </c:pt>
                <c:pt idx="18815">
                  <c:v>101.2373</c:v>
                </c:pt>
                <c:pt idx="18816">
                  <c:v>101.1185</c:v>
                </c:pt>
                <c:pt idx="18817">
                  <c:v>100.98</c:v>
                </c:pt>
                <c:pt idx="18818">
                  <c:v>100.9421</c:v>
                </c:pt>
                <c:pt idx="18819">
                  <c:v>100.89490000000001</c:v>
                </c:pt>
                <c:pt idx="18820">
                  <c:v>100.8366</c:v>
                </c:pt>
                <c:pt idx="18821">
                  <c:v>100.7677</c:v>
                </c:pt>
                <c:pt idx="18822">
                  <c:v>100.5856</c:v>
                </c:pt>
                <c:pt idx="18823">
                  <c:v>100.3904</c:v>
                </c:pt>
                <c:pt idx="18824">
                  <c:v>100.3098</c:v>
                </c:pt>
                <c:pt idx="18825">
                  <c:v>100.1315</c:v>
                </c:pt>
                <c:pt idx="18826">
                  <c:v>100.0677</c:v>
                </c:pt>
                <c:pt idx="18827">
                  <c:v>100.0335</c:v>
                </c:pt>
                <c:pt idx="18828">
                  <c:v>99.9084</c:v>
                </c:pt>
                <c:pt idx="18829">
                  <c:v>99.895099999999999</c:v>
                </c:pt>
                <c:pt idx="18830">
                  <c:v>99.892499999999998</c:v>
                </c:pt>
                <c:pt idx="18831">
                  <c:v>99.784599999999998</c:v>
                </c:pt>
                <c:pt idx="18832">
                  <c:v>99.678100000000001</c:v>
                </c:pt>
                <c:pt idx="18833">
                  <c:v>99.691100000000006</c:v>
                </c:pt>
                <c:pt idx="18834">
                  <c:v>99.716499999999996</c:v>
                </c:pt>
                <c:pt idx="18835">
                  <c:v>99.531899999999993</c:v>
                </c:pt>
                <c:pt idx="18836">
                  <c:v>99.553399999999996</c:v>
                </c:pt>
                <c:pt idx="18837">
                  <c:v>99.585099999999997</c:v>
                </c:pt>
                <c:pt idx="18838">
                  <c:v>99.507099999999994</c:v>
                </c:pt>
                <c:pt idx="18839">
                  <c:v>99.523700000000005</c:v>
                </c:pt>
                <c:pt idx="18840">
                  <c:v>99.532499999999999</c:v>
                </c:pt>
                <c:pt idx="18841">
                  <c:v>99.535700000000006</c:v>
                </c:pt>
                <c:pt idx="18842">
                  <c:v>99.534999999999997</c:v>
                </c:pt>
                <c:pt idx="18843">
                  <c:v>99.531099999999995</c:v>
                </c:pt>
                <c:pt idx="18844">
                  <c:v>99.516900000000007</c:v>
                </c:pt>
                <c:pt idx="18845">
                  <c:v>99.487799999999993</c:v>
                </c:pt>
                <c:pt idx="18846">
                  <c:v>99.336600000000004</c:v>
                </c:pt>
                <c:pt idx="18847">
                  <c:v>99.382599999999996</c:v>
                </c:pt>
                <c:pt idx="18848">
                  <c:v>99.328100000000006</c:v>
                </c:pt>
                <c:pt idx="18849">
                  <c:v>99.157899999999998</c:v>
                </c:pt>
                <c:pt idx="18850">
                  <c:v>99.099400000000003</c:v>
                </c:pt>
                <c:pt idx="18851">
                  <c:v>99.053100000000001</c:v>
                </c:pt>
                <c:pt idx="18852">
                  <c:v>99.134200000000007</c:v>
                </c:pt>
                <c:pt idx="18853">
                  <c:v>99.236400000000003</c:v>
                </c:pt>
                <c:pt idx="18854">
                  <c:v>99.238900000000001</c:v>
                </c:pt>
                <c:pt idx="18855">
                  <c:v>99.346199999999996</c:v>
                </c:pt>
                <c:pt idx="18856">
                  <c:v>99.462800000000001</c:v>
                </c:pt>
                <c:pt idx="18857">
                  <c:v>99.482200000000006</c:v>
                </c:pt>
                <c:pt idx="18858">
                  <c:v>99.615899999999996</c:v>
                </c:pt>
                <c:pt idx="18859">
                  <c:v>99.655100000000004</c:v>
                </c:pt>
                <c:pt idx="18860">
                  <c:v>99.6952</c:v>
                </c:pt>
                <c:pt idx="18861">
                  <c:v>99.8446</c:v>
                </c:pt>
                <c:pt idx="18862">
                  <c:v>100.0048</c:v>
                </c:pt>
                <c:pt idx="18863">
                  <c:v>100.047</c:v>
                </c:pt>
                <c:pt idx="18864">
                  <c:v>100.1917</c:v>
                </c:pt>
                <c:pt idx="18865">
                  <c:v>100.3214</c:v>
                </c:pt>
                <c:pt idx="18866">
                  <c:v>100.3339</c:v>
                </c:pt>
                <c:pt idx="18867">
                  <c:v>100.4447</c:v>
                </c:pt>
                <c:pt idx="18868">
                  <c:v>100.449</c:v>
                </c:pt>
                <c:pt idx="18869">
                  <c:v>100.4393</c:v>
                </c:pt>
                <c:pt idx="18870">
                  <c:v>100.3069</c:v>
                </c:pt>
                <c:pt idx="18871">
                  <c:v>100.16160000000001</c:v>
                </c:pt>
                <c:pt idx="18872">
                  <c:v>100.1142</c:v>
                </c:pt>
                <c:pt idx="18873">
                  <c:v>100.0719</c:v>
                </c:pt>
                <c:pt idx="18874">
                  <c:v>99.922200000000004</c:v>
                </c:pt>
                <c:pt idx="18875">
                  <c:v>99.885599999999997</c:v>
                </c:pt>
                <c:pt idx="18876">
                  <c:v>99.762299999999996</c:v>
                </c:pt>
                <c:pt idx="18877">
                  <c:v>99.858400000000003</c:v>
                </c:pt>
                <c:pt idx="18878">
                  <c:v>99.861099999999993</c:v>
                </c:pt>
                <c:pt idx="18879">
                  <c:v>99.753</c:v>
                </c:pt>
                <c:pt idx="18880">
                  <c:v>99.753</c:v>
                </c:pt>
                <c:pt idx="18881">
                  <c:v>99.762900000000002</c:v>
                </c:pt>
                <c:pt idx="18882">
                  <c:v>99.670400000000001</c:v>
                </c:pt>
                <c:pt idx="18883">
                  <c:v>99.676599999999993</c:v>
                </c:pt>
                <c:pt idx="18884">
                  <c:v>99.689400000000006</c:v>
                </c:pt>
                <c:pt idx="18885">
                  <c:v>99.4833</c:v>
                </c:pt>
                <c:pt idx="18886">
                  <c:v>99.471100000000007</c:v>
                </c:pt>
                <c:pt idx="18887">
                  <c:v>99.4709</c:v>
                </c:pt>
                <c:pt idx="18888">
                  <c:v>99.469300000000004</c:v>
                </c:pt>
                <c:pt idx="18889">
                  <c:v>99.3566</c:v>
                </c:pt>
                <c:pt idx="18890">
                  <c:v>99.338800000000006</c:v>
                </c:pt>
                <c:pt idx="18891">
                  <c:v>99.318600000000004</c:v>
                </c:pt>
                <c:pt idx="18892">
                  <c:v>99.289000000000001</c:v>
                </c:pt>
                <c:pt idx="18893">
                  <c:v>99.252300000000005</c:v>
                </c:pt>
                <c:pt idx="18894">
                  <c:v>99.209400000000002</c:v>
                </c:pt>
                <c:pt idx="18895">
                  <c:v>99.056200000000004</c:v>
                </c:pt>
                <c:pt idx="18896">
                  <c:v>98.998800000000003</c:v>
                </c:pt>
                <c:pt idx="18897">
                  <c:v>98.9435</c:v>
                </c:pt>
                <c:pt idx="18898">
                  <c:v>98.888400000000004</c:v>
                </c:pt>
                <c:pt idx="18899">
                  <c:v>98.836200000000005</c:v>
                </c:pt>
                <c:pt idx="18900">
                  <c:v>98.784000000000006</c:v>
                </c:pt>
                <c:pt idx="18901">
                  <c:v>98.841700000000003</c:v>
                </c:pt>
                <c:pt idx="18902">
                  <c:v>98.805199999999999</c:v>
                </c:pt>
                <c:pt idx="18903">
                  <c:v>98.874099999999999</c:v>
                </c:pt>
                <c:pt idx="18904">
                  <c:v>98.953400000000002</c:v>
                </c:pt>
                <c:pt idx="18905">
                  <c:v>98.931700000000006</c:v>
                </c:pt>
                <c:pt idx="18906">
                  <c:v>98.909000000000006</c:v>
                </c:pt>
                <c:pt idx="18907">
                  <c:v>98.782600000000002</c:v>
                </c:pt>
                <c:pt idx="18908">
                  <c:v>98.766599999999997</c:v>
                </c:pt>
                <c:pt idx="18909">
                  <c:v>98.866100000000003</c:v>
                </c:pt>
                <c:pt idx="18910">
                  <c:v>98.757900000000006</c:v>
                </c:pt>
                <c:pt idx="18911">
                  <c:v>98.749200000000002</c:v>
                </c:pt>
                <c:pt idx="18912">
                  <c:v>98.747299999999996</c:v>
                </c:pt>
                <c:pt idx="18913">
                  <c:v>98.746200000000002</c:v>
                </c:pt>
                <c:pt idx="18914">
                  <c:v>98.745400000000004</c:v>
                </c:pt>
                <c:pt idx="18915">
                  <c:v>98.744699999999995</c:v>
                </c:pt>
                <c:pt idx="18916">
                  <c:v>98.743099999999998</c:v>
                </c:pt>
                <c:pt idx="18917">
                  <c:v>98.7393</c:v>
                </c:pt>
                <c:pt idx="18918">
                  <c:v>98.624200000000002</c:v>
                </c:pt>
                <c:pt idx="18919">
                  <c:v>98.611099999999993</c:v>
                </c:pt>
                <c:pt idx="18920">
                  <c:v>98.597700000000003</c:v>
                </c:pt>
                <c:pt idx="18921">
                  <c:v>98.476799999999997</c:v>
                </c:pt>
                <c:pt idx="18922">
                  <c:v>98.554400000000001</c:v>
                </c:pt>
                <c:pt idx="18923">
                  <c:v>98.541700000000006</c:v>
                </c:pt>
                <c:pt idx="18924">
                  <c:v>98.628</c:v>
                </c:pt>
                <c:pt idx="18925">
                  <c:v>98.613799999999998</c:v>
                </c:pt>
                <c:pt idx="18926">
                  <c:v>98.599400000000003</c:v>
                </c:pt>
                <c:pt idx="18927">
                  <c:v>98.592399999999998</c:v>
                </c:pt>
                <c:pt idx="18928">
                  <c:v>98.696399999999997</c:v>
                </c:pt>
                <c:pt idx="18929">
                  <c:v>98.7</c:v>
                </c:pt>
                <c:pt idx="18930">
                  <c:v>98.700599999999994</c:v>
                </c:pt>
                <c:pt idx="18931">
                  <c:v>98.598399999999998</c:v>
                </c:pt>
                <c:pt idx="18932">
                  <c:v>98.599299999999999</c:v>
                </c:pt>
                <c:pt idx="18933">
                  <c:v>98.719499999999996</c:v>
                </c:pt>
                <c:pt idx="18934">
                  <c:v>98.638300000000001</c:v>
                </c:pt>
                <c:pt idx="18935">
                  <c:v>98.655500000000004</c:v>
                </c:pt>
                <c:pt idx="18936">
                  <c:v>98.790999999999997</c:v>
                </c:pt>
                <c:pt idx="18937">
                  <c:v>98.7179</c:v>
                </c:pt>
                <c:pt idx="18938">
                  <c:v>98.744500000000002</c:v>
                </c:pt>
                <c:pt idx="18939">
                  <c:v>98.882999999999996</c:v>
                </c:pt>
                <c:pt idx="18940">
                  <c:v>98.924099999999996</c:v>
                </c:pt>
                <c:pt idx="18941">
                  <c:v>98.959299999999999</c:v>
                </c:pt>
                <c:pt idx="18942">
                  <c:v>98.888800000000003</c:v>
                </c:pt>
                <c:pt idx="18943">
                  <c:v>98.914900000000003</c:v>
                </c:pt>
                <c:pt idx="18944">
                  <c:v>98.944699999999997</c:v>
                </c:pt>
                <c:pt idx="18945">
                  <c:v>98.865700000000004</c:v>
                </c:pt>
                <c:pt idx="18946">
                  <c:v>98.876300000000001</c:v>
                </c:pt>
                <c:pt idx="18947">
                  <c:v>98.883799999999994</c:v>
                </c:pt>
                <c:pt idx="18948">
                  <c:v>98.8874</c:v>
                </c:pt>
                <c:pt idx="18949">
                  <c:v>98.888400000000004</c:v>
                </c:pt>
                <c:pt idx="18950">
                  <c:v>98.887299999999996</c:v>
                </c:pt>
                <c:pt idx="18951">
                  <c:v>98.990499999999997</c:v>
                </c:pt>
                <c:pt idx="18952">
                  <c:v>98.879800000000003</c:v>
                </c:pt>
                <c:pt idx="18953">
                  <c:v>98.859300000000005</c:v>
                </c:pt>
                <c:pt idx="18954">
                  <c:v>98.844800000000006</c:v>
                </c:pt>
                <c:pt idx="18955">
                  <c:v>98.831400000000002</c:v>
                </c:pt>
                <c:pt idx="18956">
                  <c:v>98.8249</c:v>
                </c:pt>
                <c:pt idx="18957">
                  <c:v>98.718500000000006</c:v>
                </c:pt>
                <c:pt idx="18958">
                  <c:v>98.603200000000001</c:v>
                </c:pt>
                <c:pt idx="18959">
                  <c:v>98.599199999999996</c:v>
                </c:pt>
                <c:pt idx="18960">
                  <c:v>98.605099999999993</c:v>
                </c:pt>
                <c:pt idx="18961">
                  <c:v>98.511499999999998</c:v>
                </c:pt>
                <c:pt idx="18962">
                  <c:v>98.527199999999993</c:v>
                </c:pt>
                <c:pt idx="18963">
                  <c:v>98.660600000000002</c:v>
                </c:pt>
                <c:pt idx="18964">
                  <c:v>98.694900000000004</c:v>
                </c:pt>
                <c:pt idx="18965">
                  <c:v>98.727400000000003</c:v>
                </c:pt>
                <c:pt idx="18966">
                  <c:v>98.759600000000006</c:v>
                </c:pt>
                <c:pt idx="18967">
                  <c:v>98.788799999999995</c:v>
                </c:pt>
                <c:pt idx="18968">
                  <c:v>98.816599999999994</c:v>
                </c:pt>
                <c:pt idx="18969">
                  <c:v>98.726799999999997</c:v>
                </c:pt>
                <c:pt idx="18970">
                  <c:v>98.729399999999998</c:v>
                </c:pt>
                <c:pt idx="18971">
                  <c:v>98.732900000000001</c:v>
                </c:pt>
                <c:pt idx="18972">
                  <c:v>98.838200000000001</c:v>
                </c:pt>
                <c:pt idx="18973">
                  <c:v>98.843500000000006</c:v>
                </c:pt>
                <c:pt idx="18974">
                  <c:v>98.834900000000005</c:v>
                </c:pt>
                <c:pt idx="18975">
                  <c:v>98.9238</c:v>
                </c:pt>
                <c:pt idx="18976">
                  <c:v>98.9011</c:v>
                </c:pt>
                <c:pt idx="18977">
                  <c:v>98.864999999999995</c:v>
                </c:pt>
                <c:pt idx="18978">
                  <c:v>98.930800000000005</c:v>
                </c:pt>
                <c:pt idx="18979">
                  <c:v>98.892799999999994</c:v>
                </c:pt>
                <c:pt idx="18980">
                  <c:v>98.849000000000004</c:v>
                </c:pt>
                <c:pt idx="18981">
                  <c:v>98.809899999999999</c:v>
                </c:pt>
                <c:pt idx="18982">
                  <c:v>98.773700000000005</c:v>
                </c:pt>
                <c:pt idx="18983">
                  <c:v>98.741900000000001</c:v>
                </c:pt>
                <c:pt idx="18984">
                  <c:v>98.723399999999998</c:v>
                </c:pt>
                <c:pt idx="18985">
                  <c:v>98.822199999999995</c:v>
                </c:pt>
                <c:pt idx="18986">
                  <c:v>98.823099999999997</c:v>
                </c:pt>
                <c:pt idx="18987">
                  <c:v>98.8232</c:v>
                </c:pt>
                <c:pt idx="18988">
                  <c:v>98.930499999999995</c:v>
                </c:pt>
                <c:pt idx="18989">
                  <c:v>98.940299999999993</c:v>
                </c:pt>
                <c:pt idx="18990">
                  <c:v>98.946799999999996</c:v>
                </c:pt>
                <c:pt idx="18991">
                  <c:v>98.956900000000005</c:v>
                </c:pt>
                <c:pt idx="18992">
                  <c:v>98.969800000000006</c:v>
                </c:pt>
                <c:pt idx="18993">
                  <c:v>99.093199999999996</c:v>
                </c:pt>
                <c:pt idx="18994">
                  <c:v>99.113</c:v>
                </c:pt>
                <c:pt idx="18995">
                  <c:v>99.128500000000003</c:v>
                </c:pt>
                <c:pt idx="18996">
                  <c:v>99.247799999999998</c:v>
                </c:pt>
                <c:pt idx="18997">
                  <c:v>99.367000000000004</c:v>
                </c:pt>
                <c:pt idx="18998">
                  <c:v>99.374600000000001</c:v>
                </c:pt>
                <c:pt idx="18999">
                  <c:v>99.483199999999997</c:v>
                </c:pt>
                <c:pt idx="19000">
                  <c:v>99.489400000000003</c:v>
                </c:pt>
                <c:pt idx="19001">
                  <c:v>99.487799999999993</c:v>
                </c:pt>
                <c:pt idx="19002">
                  <c:v>99.484300000000005</c:v>
                </c:pt>
                <c:pt idx="19003">
                  <c:v>99.585400000000007</c:v>
                </c:pt>
                <c:pt idx="19004">
                  <c:v>99.589500000000001</c:v>
                </c:pt>
                <c:pt idx="19005">
                  <c:v>99.483099999999993</c:v>
                </c:pt>
                <c:pt idx="19006">
                  <c:v>99.4739</c:v>
                </c:pt>
                <c:pt idx="19007">
                  <c:v>99.474699999999999</c:v>
                </c:pt>
                <c:pt idx="19008">
                  <c:v>99.371399999999994</c:v>
                </c:pt>
                <c:pt idx="19009">
                  <c:v>99.376599999999996</c:v>
                </c:pt>
                <c:pt idx="19010">
                  <c:v>99.396900000000002</c:v>
                </c:pt>
                <c:pt idx="19011">
                  <c:v>99.208799999999997</c:v>
                </c:pt>
                <c:pt idx="19012">
                  <c:v>99.132000000000005</c:v>
                </c:pt>
                <c:pt idx="19013">
                  <c:v>99.174000000000007</c:v>
                </c:pt>
                <c:pt idx="19014">
                  <c:v>99.229600000000005</c:v>
                </c:pt>
                <c:pt idx="19015">
                  <c:v>99.291600000000003</c:v>
                </c:pt>
                <c:pt idx="19016">
                  <c:v>99.358099999999993</c:v>
                </c:pt>
                <c:pt idx="19017">
                  <c:v>99.429699999999997</c:v>
                </c:pt>
                <c:pt idx="19018">
                  <c:v>99.502399999999994</c:v>
                </c:pt>
                <c:pt idx="19019">
                  <c:v>99.576400000000007</c:v>
                </c:pt>
                <c:pt idx="19020">
                  <c:v>99.756900000000002</c:v>
                </c:pt>
                <c:pt idx="19021">
                  <c:v>99.933000000000007</c:v>
                </c:pt>
                <c:pt idx="19022">
                  <c:v>99.995800000000003</c:v>
                </c:pt>
                <c:pt idx="19023">
                  <c:v>100.0506</c:v>
                </c:pt>
                <c:pt idx="19024">
                  <c:v>100.0834</c:v>
                </c:pt>
                <c:pt idx="19025">
                  <c:v>100.1014</c:v>
                </c:pt>
                <c:pt idx="19026">
                  <c:v>100.0001</c:v>
                </c:pt>
                <c:pt idx="19027">
                  <c:v>99.999399999999994</c:v>
                </c:pt>
                <c:pt idx="19028">
                  <c:v>99.998999999999995</c:v>
                </c:pt>
                <c:pt idx="19029">
                  <c:v>99.886300000000006</c:v>
                </c:pt>
                <c:pt idx="19030">
                  <c:v>99.869600000000005</c:v>
                </c:pt>
                <c:pt idx="19031">
                  <c:v>99.853499999999997</c:v>
                </c:pt>
                <c:pt idx="19032">
                  <c:v>99.727699999999999</c:v>
                </c:pt>
                <c:pt idx="19033">
                  <c:v>99.702699999999993</c:v>
                </c:pt>
                <c:pt idx="19034">
                  <c:v>99.691000000000003</c:v>
                </c:pt>
                <c:pt idx="19035">
                  <c:v>99.685900000000004</c:v>
                </c:pt>
                <c:pt idx="19036">
                  <c:v>99.683700000000002</c:v>
                </c:pt>
                <c:pt idx="19037">
                  <c:v>99.683999999999997</c:v>
                </c:pt>
                <c:pt idx="19038">
                  <c:v>99.578999999999994</c:v>
                </c:pt>
                <c:pt idx="19039">
                  <c:v>99.582800000000006</c:v>
                </c:pt>
                <c:pt idx="19040">
                  <c:v>99.601699999999994</c:v>
                </c:pt>
                <c:pt idx="19041">
                  <c:v>99.628799999999998</c:v>
                </c:pt>
                <c:pt idx="19042">
                  <c:v>99.766800000000003</c:v>
                </c:pt>
                <c:pt idx="19043">
                  <c:v>99.815899999999999</c:v>
                </c:pt>
                <c:pt idx="19044">
                  <c:v>99.960700000000003</c:v>
                </c:pt>
                <c:pt idx="19045">
                  <c:v>100.1181</c:v>
                </c:pt>
                <c:pt idx="19046">
                  <c:v>100.16849999999999</c:v>
                </c:pt>
                <c:pt idx="19047">
                  <c:v>100.42610000000001</c:v>
                </c:pt>
                <c:pt idx="19048">
                  <c:v>100.5757</c:v>
                </c:pt>
                <c:pt idx="19049">
                  <c:v>100.6133</c:v>
                </c:pt>
                <c:pt idx="19050">
                  <c:v>100.634</c:v>
                </c:pt>
                <c:pt idx="19051">
                  <c:v>100.64570000000001</c:v>
                </c:pt>
                <c:pt idx="19052">
                  <c:v>100.6514</c:v>
                </c:pt>
                <c:pt idx="19053">
                  <c:v>100.76309999999999</c:v>
                </c:pt>
                <c:pt idx="19054">
                  <c:v>100.7692</c:v>
                </c:pt>
                <c:pt idx="19055">
                  <c:v>100.768</c:v>
                </c:pt>
                <c:pt idx="19056">
                  <c:v>100.7634</c:v>
                </c:pt>
                <c:pt idx="19057">
                  <c:v>100.7529</c:v>
                </c:pt>
                <c:pt idx="19058">
                  <c:v>100.7368</c:v>
                </c:pt>
                <c:pt idx="19059">
                  <c:v>100.8232</c:v>
                </c:pt>
                <c:pt idx="19060">
                  <c:v>100.8066</c:v>
                </c:pt>
                <c:pt idx="19061">
                  <c:v>100.7774</c:v>
                </c:pt>
                <c:pt idx="19062">
                  <c:v>100.85599999999999</c:v>
                </c:pt>
                <c:pt idx="19063">
                  <c:v>100.8304</c:v>
                </c:pt>
                <c:pt idx="19064">
                  <c:v>100.8005</c:v>
                </c:pt>
                <c:pt idx="19065">
                  <c:v>100.76949999999999</c:v>
                </c:pt>
                <c:pt idx="19066">
                  <c:v>100.7437</c:v>
                </c:pt>
                <c:pt idx="19067">
                  <c:v>100.7166</c:v>
                </c:pt>
                <c:pt idx="19068">
                  <c:v>100.8113</c:v>
                </c:pt>
                <c:pt idx="19069">
                  <c:v>100.80589999999999</c:v>
                </c:pt>
                <c:pt idx="19070">
                  <c:v>100.8004</c:v>
                </c:pt>
                <c:pt idx="19071">
                  <c:v>100.90479999999999</c:v>
                </c:pt>
                <c:pt idx="19072">
                  <c:v>100.91200000000001</c:v>
                </c:pt>
                <c:pt idx="19073">
                  <c:v>100.9123</c:v>
                </c:pt>
                <c:pt idx="19074">
                  <c:v>100.91379999999999</c:v>
                </c:pt>
                <c:pt idx="19075">
                  <c:v>101.0284</c:v>
                </c:pt>
                <c:pt idx="19076">
                  <c:v>101.0407</c:v>
                </c:pt>
                <c:pt idx="19077">
                  <c:v>101.0506</c:v>
                </c:pt>
                <c:pt idx="19078">
                  <c:v>101.1728</c:v>
                </c:pt>
                <c:pt idx="19079">
                  <c:v>101.1891</c:v>
                </c:pt>
                <c:pt idx="19080">
                  <c:v>101.20059999999999</c:v>
                </c:pt>
                <c:pt idx="19081">
                  <c:v>101.3182</c:v>
                </c:pt>
                <c:pt idx="19082">
                  <c:v>101.3365</c:v>
                </c:pt>
                <c:pt idx="19083">
                  <c:v>101.5594</c:v>
                </c:pt>
                <c:pt idx="19084">
                  <c:v>101.6966</c:v>
                </c:pt>
                <c:pt idx="19085">
                  <c:v>101.70740000000001</c:v>
                </c:pt>
                <c:pt idx="19086">
                  <c:v>101.71210000000001</c:v>
                </c:pt>
                <c:pt idx="19087">
                  <c:v>101.828</c:v>
                </c:pt>
                <c:pt idx="19088">
                  <c:v>101.83880000000001</c:v>
                </c:pt>
                <c:pt idx="19089">
                  <c:v>101.8451</c:v>
                </c:pt>
                <c:pt idx="19090">
                  <c:v>101.74160000000001</c:v>
                </c:pt>
                <c:pt idx="19091">
                  <c:v>101.7478</c:v>
                </c:pt>
                <c:pt idx="19092">
                  <c:v>101.6542</c:v>
                </c:pt>
                <c:pt idx="19093">
                  <c:v>101.6635</c:v>
                </c:pt>
                <c:pt idx="19094">
                  <c:v>101.68389999999999</c:v>
                </c:pt>
                <c:pt idx="19095">
                  <c:v>101.4885</c:v>
                </c:pt>
                <c:pt idx="19096">
                  <c:v>101.5</c:v>
                </c:pt>
                <c:pt idx="19097">
                  <c:v>101.52760000000001</c:v>
                </c:pt>
                <c:pt idx="19098">
                  <c:v>101.4456</c:v>
                </c:pt>
                <c:pt idx="19099">
                  <c:v>101.3578</c:v>
                </c:pt>
                <c:pt idx="19100">
                  <c:v>101.37909999999999</c:v>
                </c:pt>
                <c:pt idx="19101">
                  <c:v>101.29770000000001</c:v>
                </c:pt>
                <c:pt idx="19102">
                  <c:v>101.2</c:v>
                </c:pt>
                <c:pt idx="19103">
                  <c:v>101.2162</c:v>
                </c:pt>
                <c:pt idx="19104">
                  <c:v>101.12269999999999</c:v>
                </c:pt>
                <c:pt idx="19105">
                  <c:v>101.1223</c:v>
                </c:pt>
                <c:pt idx="19106">
                  <c:v>101.12649999999999</c:v>
                </c:pt>
                <c:pt idx="19107">
                  <c:v>101.02</c:v>
                </c:pt>
                <c:pt idx="19108">
                  <c:v>101.0136</c:v>
                </c:pt>
                <c:pt idx="19109">
                  <c:v>101.01300000000001</c:v>
                </c:pt>
                <c:pt idx="19110">
                  <c:v>100.89870000000001</c:v>
                </c:pt>
                <c:pt idx="19111">
                  <c:v>100.78149999999999</c:v>
                </c:pt>
                <c:pt idx="19112">
                  <c:v>100.7577</c:v>
                </c:pt>
                <c:pt idx="19113">
                  <c:v>100.736</c:v>
                </c:pt>
                <c:pt idx="19114">
                  <c:v>100.7073</c:v>
                </c:pt>
                <c:pt idx="19115">
                  <c:v>100.6718</c:v>
                </c:pt>
                <c:pt idx="19116">
                  <c:v>100.6319</c:v>
                </c:pt>
                <c:pt idx="19117">
                  <c:v>100.69450000000001</c:v>
                </c:pt>
                <c:pt idx="19118">
                  <c:v>100.6591</c:v>
                </c:pt>
                <c:pt idx="19119">
                  <c:v>100.7244</c:v>
                </c:pt>
                <c:pt idx="19120">
                  <c:v>100.6918</c:v>
                </c:pt>
                <c:pt idx="19121">
                  <c:v>100.6534</c:v>
                </c:pt>
                <c:pt idx="19122">
                  <c:v>100.629</c:v>
                </c:pt>
                <c:pt idx="19123">
                  <c:v>100.5087</c:v>
                </c:pt>
                <c:pt idx="19124">
                  <c:v>100.4937</c:v>
                </c:pt>
                <c:pt idx="19125">
                  <c:v>100.49079999999999</c:v>
                </c:pt>
                <c:pt idx="19126">
                  <c:v>100.4909</c:v>
                </c:pt>
                <c:pt idx="19127">
                  <c:v>100.4937</c:v>
                </c:pt>
                <c:pt idx="19128">
                  <c:v>100.503</c:v>
                </c:pt>
                <c:pt idx="19129">
                  <c:v>100.5185</c:v>
                </c:pt>
                <c:pt idx="19130">
                  <c:v>100.5382</c:v>
                </c:pt>
                <c:pt idx="19131">
                  <c:v>100.4515</c:v>
                </c:pt>
                <c:pt idx="19132">
                  <c:v>100.4639</c:v>
                </c:pt>
                <c:pt idx="19133">
                  <c:v>100.4755</c:v>
                </c:pt>
                <c:pt idx="19134">
                  <c:v>100.48090000000001</c:v>
                </c:pt>
                <c:pt idx="19135">
                  <c:v>100.4832</c:v>
                </c:pt>
                <c:pt idx="19136">
                  <c:v>100.4829</c:v>
                </c:pt>
                <c:pt idx="19137">
                  <c:v>100.3707</c:v>
                </c:pt>
                <c:pt idx="19138">
                  <c:v>100.357</c:v>
                </c:pt>
                <c:pt idx="19139">
                  <c:v>100.34</c:v>
                </c:pt>
                <c:pt idx="19140">
                  <c:v>100.4204</c:v>
                </c:pt>
                <c:pt idx="19141">
                  <c:v>100.39749999999999</c:v>
                </c:pt>
                <c:pt idx="19142">
                  <c:v>100.3652</c:v>
                </c:pt>
                <c:pt idx="19143">
                  <c:v>100.4422</c:v>
                </c:pt>
                <c:pt idx="19144">
                  <c:v>100.4152</c:v>
                </c:pt>
                <c:pt idx="19145">
                  <c:v>100.3933</c:v>
                </c:pt>
                <c:pt idx="19146">
                  <c:v>100.2718</c:v>
                </c:pt>
                <c:pt idx="19147">
                  <c:v>100.1534</c:v>
                </c:pt>
                <c:pt idx="19148">
                  <c:v>100.1467</c:v>
                </c:pt>
                <c:pt idx="19149">
                  <c:v>100.04179999999999</c:v>
                </c:pt>
                <c:pt idx="19150">
                  <c:v>100.039</c:v>
                </c:pt>
                <c:pt idx="19151">
                  <c:v>100.053</c:v>
                </c:pt>
                <c:pt idx="19152">
                  <c:v>99.970799999999997</c:v>
                </c:pt>
                <c:pt idx="19153">
                  <c:v>99.887500000000003</c:v>
                </c:pt>
                <c:pt idx="19154">
                  <c:v>99.915999999999997</c:v>
                </c:pt>
                <c:pt idx="19155">
                  <c:v>99.955200000000005</c:v>
                </c:pt>
                <c:pt idx="19156">
                  <c:v>99.886499999999998</c:v>
                </c:pt>
                <c:pt idx="19157">
                  <c:v>99.918700000000001</c:v>
                </c:pt>
                <c:pt idx="19158">
                  <c:v>99.834100000000007</c:v>
                </c:pt>
                <c:pt idx="19159">
                  <c:v>99.841300000000004</c:v>
                </c:pt>
                <c:pt idx="19160">
                  <c:v>99.847399999999993</c:v>
                </c:pt>
                <c:pt idx="19161">
                  <c:v>99.634500000000003</c:v>
                </c:pt>
                <c:pt idx="19162">
                  <c:v>99.623999999999995</c:v>
                </c:pt>
                <c:pt idx="19163">
                  <c:v>99.620699999999999</c:v>
                </c:pt>
                <c:pt idx="19164">
                  <c:v>99.717100000000002</c:v>
                </c:pt>
                <c:pt idx="19165">
                  <c:v>99.708100000000002</c:v>
                </c:pt>
                <c:pt idx="19166">
                  <c:v>99.688000000000002</c:v>
                </c:pt>
                <c:pt idx="19167">
                  <c:v>99.666899999999998</c:v>
                </c:pt>
                <c:pt idx="19168">
                  <c:v>99.645799999999994</c:v>
                </c:pt>
                <c:pt idx="19169">
                  <c:v>99.630099999999999</c:v>
                </c:pt>
                <c:pt idx="19170">
                  <c:v>99.622500000000002</c:v>
                </c:pt>
                <c:pt idx="19171">
                  <c:v>99.618799999999993</c:v>
                </c:pt>
                <c:pt idx="19172">
                  <c:v>99.617699999999999</c:v>
                </c:pt>
                <c:pt idx="19173">
                  <c:v>99.510800000000003</c:v>
                </c:pt>
                <c:pt idx="19174">
                  <c:v>99.403899999999993</c:v>
                </c:pt>
                <c:pt idx="19175">
                  <c:v>99.408000000000001</c:v>
                </c:pt>
                <c:pt idx="19176">
                  <c:v>99.423400000000001</c:v>
                </c:pt>
                <c:pt idx="19177">
                  <c:v>99.441800000000001</c:v>
                </c:pt>
                <c:pt idx="19178">
                  <c:v>99.462599999999995</c:v>
                </c:pt>
                <c:pt idx="19179">
                  <c:v>99.483800000000002</c:v>
                </c:pt>
                <c:pt idx="19180">
                  <c:v>99.499200000000002</c:v>
                </c:pt>
                <c:pt idx="19181">
                  <c:v>99.506900000000002</c:v>
                </c:pt>
                <c:pt idx="19182">
                  <c:v>99.510400000000004</c:v>
                </c:pt>
                <c:pt idx="19183">
                  <c:v>99.510999999999996</c:v>
                </c:pt>
                <c:pt idx="19184">
                  <c:v>99.509500000000003</c:v>
                </c:pt>
                <c:pt idx="19185">
                  <c:v>99.502099999999999</c:v>
                </c:pt>
                <c:pt idx="19186">
                  <c:v>99.591099999999997</c:v>
                </c:pt>
                <c:pt idx="19187">
                  <c:v>99.5672</c:v>
                </c:pt>
                <c:pt idx="19188">
                  <c:v>99.635300000000001</c:v>
                </c:pt>
                <c:pt idx="19189">
                  <c:v>99.700100000000006</c:v>
                </c:pt>
                <c:pt idx="19190">
                  <c:v>99.655699999999996</c:v>
                </c:pt>
                <c:pt idx="19191">
                  <c:v>99.600899999999996</c:v>
                </c:pt>
                <c:pt idx="19192">
                  <c:v>99.550600000000003</c:v>
                </c:pt>
                <c:pt idx="19193">
                  <c:v>99.502200000000002</c:v>
                </c:pt>
                <c:pt idx="19194">
                  <c:v>99.353999999999999</c:v>
                </c:pt>
                <c:pt idx="19195">
                  <c:v>99.315399999999997</c:v>
                </c:pt>
                <c:pt idx="19196">
                  <c:v>99.284800000000004</c:v>
                </c:pt>
                <c:pt idx="19197">
                  <c:v>99.265100000000004</c:v>
                </c:pt>
                <c:pt idx="19198">
                  <c:v>99.252499999999998</c:v>
                </c:pt>
                <c:pt idx="19199">
                  <c:v>99.244799999999998</c:v>
                </c:pt>
                <c:pt idx="19200">
                  <c:v>99.240399999999994</c:v>
                </c:pt>
                <c:pt idx="19201">
                  <c:v>99.132800000000003</c:v>
                </c:pt>
                <c:pt idx="19202">
                  <c:v>99.121899999999997</c:v>
                </c:pt>
                <c:pt idx="19203">
                  <c:v>99.225499999999997</c:v>
                </c:pt>
                <c:pt idx="19204">
                  <c:v>99.223299999999995</c:v>
                </c:pt>
                <c:pt idx="19205">
                  <c:v>99.213700000000003</c:v>
                </c:pt>
                <c:pt idx="19206">
                  <c:v>99.306399999999996</c:v>
                </c:pt>
                <c:pt idx="19207">
                  <c:v>99.296800000000005</c:v>
                </c:pt>
                <c:pt idx="19208">
                  <c:v>99.278099999999995</c:v>
                </c:pt>
                <c:pt idx="19209">
                  <c:v>99.153300000000002</c:v>
                </c:pt>
                <c:pt idx="19210">
                  <c:v>99.125699999999995</c:v>
                </c:pt>
                <c:pt idx="19211">
                  <c:v>99.106999999999999</c:v>
                </c:pt>
                <c:pt idx="19212">
                  <c:v>99.202299999999994</c:v>
                </c:pt>
                <c:pt idx="19213">
                  <c:v>99.305700000000002</c:v>
                </c:pt>
                <c:pt idx="19214">
                  <c:v>99.310500000000005</c:v>
                </c:pt>
                <c:pt idx="19215">
                  <c:v>99.310400000000001</c:v>
                </c:pt>
                <c:pt idx="19216">
                  <c:v>99.3125</c:v>
                </c:pt>
                <c:pt idx="19217">
                  <c:v>99.319900000000004</c:v>
                </c:pt>
                <c:pt idx="19218">
                  <c:v>99.442499999999995</c:v>
                </c:pt>
                <c:pt idx="19219">
                  <c:v>99.464699999999993</c:v>
                </c:pt>
                <c:pt idx="19220">
                  <c:v>99.487499999999997</c:v>
                </c:pt>
                <c:pt idx="19221">
                  <c:v>99.512299999999996</c:v>
                </c:pt>
                <c:pt idx="19222">
                  <c:v>99.536600000000007</c:v>
                </c:pt>
                <c:pt idx="19223">
                  <c:v>99.561999999999998</c:v>
                </c:pt>
                <c:pt idx="19224">
                  <c:v>99.586799999999997</c:v>
                </c:pt>
                <c:pt idx="19225">
                  <c:v>99.718599999999995</c:v>
                </c:pt>
                <c:pt idx="19226">
                  <c:v>99.750100000000003</c:v>
                </c:pt>
                <c:pt idx="19227">
                  <c:v>99.776600000000002</c:v>
                </c:pt>
                <c:pt idx="19228">
                  <c:v>99.804599999999994</c:v>
                </c:pt>
                <c:pt idx="19229">
                  <c:v>99.836299999999994</c:v>
                </c:pt>
                <c:pt idx="19230">
                  <c:v>99.981800000000007</c:v>
                </c:pt>
                <c:pt idx="19231">
                  <c:v>100.0258</c:v>
                </c:pt>
                <c:pt idx="19232">
                  <c:v>100.07170000000001</c:v>
                </c:pt>
                <c:pt idx="19233">
                  <c:v>100.1228</c:v>
                </c:pt>
                <c:pt idx="19234">
                  <c:v>100.17959999999999</c:v>
                </c:pt>
                <c:pt idx="19235">
                  <c:v>100.24209999999999</c:v>
                </c:pt>
                <c:pt idx="19236">
                  <c:v>100.4127</c:v>
                </c:pt>
                <c:pt idx="19237">
                  <c:v>100.48269999999999</c:v>
                </c:pt>
                <c:pt idx="19238">
                  <c:v>100.5442</c:v>
                </c:pt>
                <c:pt idx="19239">
                  <c:v>100.60080000000001</c:v>
                </c:pt>
                <c:pt idx="19240">
                  <c:v>100.6514</c:v>
                </c:pt>
                <c:pt idx="19241">
                  <c:v>100.6816</c:v>
                </c:pt>
                <c:pt idx="19242">
                  <c:v>100.696</c:v>
                </c:pt>
                <c:pt idx="19243">
                  <c:v>100.7021</c:v>
                </c:pt>
                <c:pt idx="19244">
                  <c:v>100.7029</c:v>
                </c:pt>
                <c:pt idx="19245">
                  <c:v>100.5887</c:v>
                </c:pt>
                <c:pt idx="19246">
                  <c:v>100.6803</c:v>
                </c:pt>
                <c:pt idx="19247">
                  <c:v>100.6583</c:v>
                </c:pt>
                <c:pt idx="19248">
                  <c:v>100.50709999999999</c:v>
                </c:pt>
                <c:pt idx="19249">
                  <c:v>100.45569999999999</c:v>
                </c:pt>
                <c:pt idx="19250">
                  <c:v>100.4036</c:v>
                </c:pt>
                <c:pt idx="19251">
                  <c:v>100.3494</c:v>
                </c:pt>
                <c:pt idx="19252">
                  <c:v>100.2976</c:v>
                </c:pt>
                <c:pt idx="19253">
                  <c:v>100.249</c:v>
                </c:pt>
                <c:pt idx="19254">
                  <c:v>100.2149</c:v>
                </c:pt>
                <c:pt idx="19255">
                  <c:v>100.0881</c:v>
                </c:pt>
                <c:pt idx="19256">
                  <c:v>100.0752</c:v>
                </c:pt>
                <c:pt idx="19257">
                  <c:v>99.965400000000002</c:v>
                </c:pt>
                <c:pt idx="19258">
                  <c:v>100.0659</c:v>
                </c:pt>
                <c:pt idx="19259">
                  <c:v>100.0784</c:v>
                </c:pt>
                <c:pt idx="19260">
                  <c:v>100.0934</c:v>
                </c:pt>
                <c:pt idx="19261">
                  <c:v>100.22069999999999</c:v>
                </c:pt>
                <c:pt idx="19262">
                  <c:v>100.2567</c:v>
                </c:pt>
                <c:pt idx="19263">
                  <c:v>100.3908</c:v>
                </c:pt>
                <c:pt idx="19264">
                  <c:v>100.4271</c:v>
                </c:pt>
                <c:pt idx="19265">
                  <c:v>100.44840000000001</c:v>
                </c:pt>
                <c:pt idx="19266">
                  <c:v>100.5677</c:v>
                </c:pt>
                <c:pt idx="19267">
                  <c:v>100.47199999999999</c:v>
                </c:pt>
                <c:pt idx="19268">
                  <c:v>100.46850000000001</c:v>
                </c:pt>
                <c:pt idx="19269">
                  <c:v>100.4692</c:v>
                </c:pt>
                <c:pt idx="19270">
                  <c:v>100.4687</c:v>
                </c:pt>
                <c:pt idx="19271">
                  <c:v>100.4665</c:v>
                </c:pt>
                <c:pt idx="19272">
                  <c:v>100.5728</c:v>
                </c:pt>
                <c:pt idx="19273">
                  <c:v>100.5737</c:v>
                </c:pt>
                <c:pt idx="19274">
                  <c:v>100.57170000000001</c:v>
                </c:pt>
                <c:pt idx="19275">
                  <c:v>100.571</c:v>
                </c:pt>
                <c:pt idx="19276">
                  <c:v>100.57129999999999</c:v>
                </c:pt>
                <c:pt idx="19277">
                  <c:v>100.5722</c:v>
                </c:pt>
                <c:pt idx="19278">
                  <c:v>100.6818</c:v>
                </c:pt>
                <c:pt idx="19279">
                  <c:v>100.697</c:v>
                </c:pt>
                <c:pt idx="19280">
                  <c:v>100.709</c:v>
                </c:pt>
                <c:pt idx="19281">
                  <c:v>100.6161</c:v>
                </c:pt>
                <c:pt idx="19282">
                  <c:v>100.63160000000001</c:v>
                </c:pt>
                <c:pt idx="19283">
                  <c:v>100.6551</c:v>
                </c:pt>
                <c:pt idx="19284">
                  <c:v>100.7739</c:v>
                </c:pt>
                <c:pt idx="19285">
                  <c:v>100.80289999999999</c:v>
                </c:pt>
                <c:pt idx="19286">
                  <c:v>100.8211</c:v>
                </c:pt>
                <c:pt idx="19287">
                  <c:v>100.831</c:v>
                </c:pt>
                <c:pt idx="19288">
                  <c:v>100.8361</c:v>
                </c:pt>
                <c:pt idx="19289">
                  <c:v>100.83839999999999</c:v>
                </c:pt>
                <c:pt idx="19290">
                  <c:v>100.7148</c:v>
                </c:pt>
                <c:pt idx="19291">
                  <c:v>100.584</c:v>
                </c:pt>
                <c:pt idx="19292">
                  <c:v>100.56699999999999</c:v>
                </c:pt>
                <c:pt idx="19293">
                  <c:v>100.54810000000001</c:v>
                </c:pt>
                <c:pt idx="19294">
                  <c:v>100.3991</c:v>
                </c:pt>
                <c:pt idx="19295">
                  <c:v>100.36150000000001</c:v>
                </c:pt>
                <c:pt idx="19296">
                  <c:v>100.3262</c:v>
                </c:pt>
                <c:pt idx="19297">
                  <c:v>100.28830000000001</c:v>
                </c:pt>
                <c:pt idx="19298">
                  <c:v>100.2521</c:v>
                </c:pt>
                <c:pt idx="19299">
                  <c:v>100.21939999999999</c:v>
                </c:pt>
                <c:pt idx="19300">
                  <c:v>100.19070000000001</c:v>
                </c:pt>
                <c:pt idx="19301">
                  <c:v>100.1707</c:v>
                </c:pt>
                <c:pt idx="19302">
                  <c:v>100.1589</c:v>
                </c:pt>
                <c:pt idx="19303">
                  <c:v>100.1529</c:v>
                </c:pt>
                <c:pt idx="19304">
                  <c:v>100.1499</c:v>
                </c:pt>
                <c:pt idx="19305">
                  <c:v>100.02549999999999</c:v>
                </c:pt>
                <c:pt idx="19306">
                  <c:v>100.0218</c:v>
                </c:pt>
                <c:pt idx="19307">
                  <c:v>100.024</c:v>
                </c:pt>
                <c:pt idx="19308">
                  <c:v>100.1478</c:v>
                </c:pt>
                <c:pt idx="19309">
                  <c:v>100.16289999999999</c:v>
                </c:pt>
                <c:pt idx="19310">
                  <c:v>100.17</c:v>
                </c:pt>
                <c:pt idx="19311">
                  <c:v>100.29470000000001</c:v>
                </c:pt>
                <c:pt idx="19312">
                  <c:v>100.3061</c:v>
                </c:pt>
                <c:pt idx="19313">
                  <c:v>100.307</c:v>
                </c:pt>
                <c:pt idx="19314">
                  <c:v>100.3066</c:v>
                </c:pt>
                <c:pt idx="19315">
                  <c:v>100.3043</c:v>
                </c:pt>
                <c:pt idx="19316">
                  <c:v>100.2972</c:v>
                </c:pt>
                <c:pt idx="19317">
                  <c:v>100.2852</c:v>
                </c:pt>
                <c:pt idx="19318">
                  <c:v>100.2681</c:v>
                </c:pt>
                <c:pt idx="19319">
                  <c:v>100.247</c:v>
                </c:pt>
                <c:pt idx="19320">
                  <c:v>100.3425</c:v>
                </c:pt>
                <c:pt idx="19321">
                  <c:v>100.32680000000001</c:v>
                </c:pt>
                <c:pt idx="19322">
                  <c:v>100.3031</c:v>
                </c:pt>
                <c:pt idx="19323">
                  <c:v>100.2803</c:v>
                </c:pt>
                <c:pt idx="19324">
                  <c:v>100.261</c:v>
                </c:pt>
                <c:pt idx="19325">
                  <c:v>100.24169999999999</c:v>
                </c:pt>
                <c:pt idx="19326">
                  <c:v>100.3514</c:v>
                </c:pt>
                <c:pt idx="19327">
                  <c:v>100.351</c:v>
                </c:pt>
                <c:pt idx="19328">
                  <c:v>100.3476</c:v>
                </c:pt>
                <c:pt idx="19329">
                  <c:v>100.34610000000001</c:v>
                </c:pt>
                <c:pt idx="19330">
                  <c:v>100.3459</c:v>
                </c:pt>
                <c:pt idx="19331">
                  <c:v>100.3468</c:v>
                </c:pt>
                <c:pt idx="19332">
                  <c:v>100.4701</c:v>
                </c:pt>
                <c:pt idx="19333">
                  <c:v>100.4863</c:v>
                </c:pt>
                <c:pt idx="19334">
                  <c:v>100.4975</c:v>
                </c:pt>
                <c:pt idx="19335">
                  <c:v>100.6344</c:v>
                </c:pt>
                <c:pt idx="19336">
                  <c:v>100.782</c:v>
                </c:pt>
                <c:pt idx="19337">
                  <c:v>100.8098</c:v>
                </c:pt>
                <c:pt idx="19338">
                  <c:v>100.70950000000001</c:v>
                </c:pt>
                <c:pt idx="19339">
                  <c:v>100.7213</c:v>
                </c:pt>
                <c:pt idx="19340">
                  <c:v>100.7409</c:v>
                </c:pt>
                <c:pt idx="19341">
                  <c:v>100.6353</c:v>
                </c:pt>
                <c:pt idx="19342">
                  <c:v>100.64319999999999</c:v>
                </c:pt>
                <c:pt idx="19343">
                  <c:v>100.65560000000001</c:v>
                </c:pt>
                <c:pt idx="19344">
                  <c:v>100.4157</c:v>
                </c:pt>
                <c:pt idx="19345">
                  <c:v>100.4132</c:v>
                </c:pt>
                <c:pt idx="19346">
                  <c:v>100.4177</c:v>
                </c:pt>
                <c:pt idx="19347">
                  <c:v>100.3019</c:v>
                </c:pt>
                <c:pt idx="19348">
                  <c:v>100.1748</c:v>
                </c:pt>
                <c:pt idx="19349">
                  <c:v>100.1704</c:v>
                </c:pt>
                <c:pt idx="19350">
                  <c:v>100.0521</c:v>
                </c:pt>
                <c:pt idx="19351">
                  <c:v>100.0508</c:v>
                </c:pt>
                <c:pt idx="19352">
                  <c:v>100.0591</c:v>
                </c:pt>
                <c:pt idx="19353">
                  <c:v>99.951700000000002</c:v>
                </c:pt>
                <c:pt idx="19354">
                  <c:v>99.965000000000003</c:v>
                </c:pt>
                <c:pt idx="19355">
                  <c:v>99.991399999999999</c:v>
                </c:pt>
                <c:pt idx="19356">
                  <c:v>100.143</c:v>
                </c:pt>
                <c:pt idx="19357">
                  <c:v>100.1883</c:v>
                </c:pt>
                <c:pt idx="19358">
                  <c:v>100.2304</c:v>
                </c:pt>
                <c:pt idx="19359">
                  <c:v>100.2769</c:v>
                </c:pt>
                <c:pt idx="19360">
                  <c:v>100.3275</c:v>
                </c:pt>
                <c:pt idx="19361">
                  <c:v>100.37739999999999</c:v>
                </c:pt>
                <c:pt idx="19362">
                  <c:v>100.4268</c:v>
                </c:pt>
                <c:pt idx="19363">
                  <c:v>100.4736</c:v>
                </c:pt>
                <c:pt idx="19364">
                  <c:v>100.51560000000001</c:v>
                </c:pt>
                <c:pt idx="19365">
                  <c:v>100.55119999999999</c:v>
                </c:pt>
                <c:pt idx="19366">
                  <c:v>100.569</c:v>
                </c:pt>
                <c:pt idx="19367">
                  <c:v>100.5776</c:v>
                </c:pt>
                <c:pt idx="19368">
                  <c:v>100.5808</c:v>
                </c:pt>
                <c:pt idx="19369">
                  <c:v>100.5806</c:v>
                </c:pt>
                <c:pt idx="19370">
                  <c:v>100.57680000000001</c:v>
                </c:pt>
                <c:pt idx="19371">
                  <c:v>100.5656</c:v>
                </c:pt>
                <c:pt idx="19372">
                  <c:v>100.54819999999999</c:v>
                </c:pt>
                <c:pt idx="19373">
                  <c:v>100.5287</c:v>
                </c:pt>
                <c:pt idx="19374">
                  <c:v>100.50879999999999</c:v>
                </c:pt>
                <c:pt idx="19375">
                  <c:v>100.376</c:v>
                </c:pt>
                <c:pt idx="19376">
                  <c:v>100.36799999999999</c:v>
                </c:pt>
                <c:pt idx="19377">
                  <c:v>100.3682</c:v>
                </c:pt>
                <c:pt idx="19378">
                  <c:v>100.37139999999999</c:v>
                </c:pt>
                <c:pt idx="19379">
                  <c:v>100.3856</c:v>
                </c:pt>
                <c:pt idx="19380">
                  <c:v>100.53740000000001</c:v>
                </c:pt>
                <c:pt idx="19381">
                  <c:v>100.59529999999999</c:v>
                </c:pt>
                <c:pt idx="19382">
                  <c:v>100.6678</c:v>
                </c:pt>
                <c:pt idx="19383">
                  <c:v>100.7578</c:v>
                </c:pt>
                <c:pt idx="19384">
                  <c:v>100.8567</c:v>
                </c:pt>
                <c:pt idx="19385">
                  <c:v>100.96169999999999</c:v>
                </c:pt>
                <c:pt idx="19386">
                  <c:v>101.1855</c:v>
                </c:pt>
                <c:pt idx="19387">
                  <c:v>101.2899</c:v>
                </c:pt>
                <c:pt idx="19388">
                  <c:v>101.3755</c:v>
                </c:pt>
                <c:pt idx="19389">
                  <c:v>101.32599999999999</c:v>
                </c:pt>
                <c:pt idx="19390">
                  <c:v>101.5022</c:v>
                </c:pt>
                <c:pt idx="19391">
                  <c:v>101.5411</c:v>
                </c:pt>
                <c:pt idx="19392">
                  <c:v>101.56310000000001</c:v>
                </c:pt>
                <c:pt idx="19393">
                  <c:v>101.6977</c:v>
                </c:pt>
                <c:pt idx="19394">
                  <c:v>101.7116</c:v>
                </c:pt>
                <c:pt idx="19395">
                  <c:v>101.71559999999999</c:v>
                </c:pt>
                <c:pt idx="19396">
                  <c:v>101.84059999999999</c:v>
                </c:pt>
                <c:pt idx="19397">
                  <c:v>101.8503</c:v>
                </c:pt>
                <c:pt idx="19398">
                  <c:v>101.8539</c:v>
                </c:pt>
                <c:pt idx="19399">
                  <c:v>101.8627</c:v>
                </c:pt>
                <c:pt idx="19400">
                  <c:v>101.879</c:v>
                </c:pt>
                <c:pt idx="19401">
                  <c:v>101.9059</c:v>
                </c:pt>
                <c:pt idx="19402">
                  <c:v>101.9438</c:v>
                </c:pt>
                <c:pt idx="19403">
                  <c:v>101.9945</c:v>
                </c:pt>
                <c:pt idx="19404">
                  <c:v>102.3051</c:v>
                </c:pt>
                <c:pt idx="19405">
                  <c:v>102.3879</c:v>
                </c:pt>
                <c:pt idx="19406">
                  <c:v>102.4687</c:v>
                </c:pt>
                <c:pt idx="19407">
                  <c:v>102.8069</c:v>
                </c:pt>
                <c:pt idx="19408">
                  <c:v>103.0295</c:v>
                </c:pt>
                <c:pt idx="19409">
                  <c:v>103.12</c:v>
                </c:pt>
                <c:pt idx="19410">
                  <c:v>103.32250000000001</c:v>
                </c:pt>
                <c:pt idx="19411">
                  <c:v>103.4063</c:v>
                </c:pt>
                <c:pt idx="19412">
                  <c:v>103.4734</c:v>
                </c:pt>
                <c:pt idx="19413">
                  <c:v>103.7903</c:v>
                </c:pt>
                <c:pt idx="19414">
                  <c:v>103.8417</c:v>
                </c:pt>
                <c:pt idx="19415">
                  <c:v>103.86499999999999</c:v>
                </c:pt>
                <c:pt idx="19416">
                  <c:v>104.1306</c:v>
                </c:pt>
                <c:pt idx="19417">
                  <c:v>104.1491</c:v>
                </c:pt>
                <c:pt idx="19418">
                  <c:v>104.1497</c:v>
                </c:pt>
                <c:pt idx="19419">
                  <c:v>104.4029</c:v>
                </c:pt>
                <c:pt idx="19420">
                  <c:v>104.54040000000001</c:v>
                </c:pt>
                <c:pt idx="19421">
                  <c:v>104.5339</c:v>
                </c:pt>
                <c:pt idx="19422">
                  <c:v>104.64279999999999</c:v>
                </c:pt>
                <c:pt idx="19423">
                  <c:v>104.6234</c:v>
                </c:pt>
                <c:pt idx="19424">
                  <c:v>104.59399999999999</c:v>
                </c:pt>
                <c:pt idx="19425">
                  <c:v>104.4307</c:v>
                </c:pt>
                <c:pt idx="19426">
                  <c:v>104.1344</c:v>
                </c:pt>
                <c:pt idx="19427">
                  <c:v>104.08969999999999</c:v>
                </c:pt>
                <c:pt idx="19428">
                  <c:v>103.9265</c:v>
                </c:pt>
                <c:pt idx="19429">
                  <c:v>103.7563</c:v>
                </c:pt>
                <c:pt idx="19430">
                  <c:v>103.71040000000001</c:v>
                </c:pt>
                <c:pt idx="19431">
                  <c:v>103.4101</c:v>
                </c:pt>
                <c:pt idx="19432">
                  <c:v>103.34650000000001</c:v>
                </c:pt>
                <c:pt idx="19433">
                  <c:v>103.28619999999999</c:v>
                </c:pt>
                <c:pt idx="19434">
                  <c:v>102.8409</c:v>
                </c:pt>
                <c:pt idx="19435">
                  <c:v>102.6275</c:v>
                </c:pt>
                <c:pt idx="19436">
                  <c:v>102.54949999999999</c:v>
                </c:pt>
                <c:pt idx="19437">
                  <c:v>102.23439999999999</c:v>
                </c:pt>
                <c:pt idx="19438">
                  <c:v>102.0205</c:v>
                </c:pt>
                <c:pt idx="19439">
                  <c:v>101.9389</c:v>
                </c:pt>
                <c:pt idx="19440">
                  <c:v>101.86960000000001</c:v>
                </c:pt>
                <c:pt idx="19441">
                  <c:v>101.682</c:v>
                </c:pt>
                <c:pt idx="19442">
                  <c:v>101.6185</c:v>
                </c:pt>
                <c:pt idx="19443">
                  <c:v>101.56610000000001</c:v>
                </c:pt>
                <c:pt idx="19444">
                  <c:v>101.5201</c:v>
                </c:pt>
                <c:pt idx="19445">
                  <c:v>101.4778</c:v>
                </c:pt>
                <c:pt idx="19446">
                  <c:v>101.3177</c:v>
                </c:pt>
                <c:pt idx="19447">
                  <c:v>101.2792</c:v>
                </c:pt>
                <c:pt idx="19448">
                  <c:v>101.25</c:v>
                </c:pt>
                <c:pt idx="19449">
                  <c:v>101.0979</c:v>
                </c:pt>
                <c:pt idx="19450">
                  <c:v>101.06359999999999</c:v>
                </c:pt>
                <c:pt idx="19451">
                  <c:v>101.035</c:v>
                </c:pt>
                <c:pt idx="19452">
                  <c:v>101.004</c:v>
                </c:pt>
                <c:pt idx="19453">
                  <c:v>101.04130000000001</c:v>
                </c:pt>
                <c:pt idx="19454">
                  <c:v>101.0069</c:v>
                </c:pt>
                <c:pt idx="19455">
                  <c:v>100.9644</c:v>
                </c:pt>
                <c:pt idx="19456">
                  <c:v>100.9173</c:v>
                </c:pt>
                <c:pt idx="19457">
                  <c:v>100.8643</c:v>
                </c:pt>
                <c:pt idx="19458">
                  <c:v>100.80929999999999</c:v>
                </c:pt>
                <c:pt idx="19459">
                  <c:v>100.74890000000001</c:v>
                </c:pt>
                <c:pt idx="19460">
                  <c:v>100.6901</c:v>
                </c:pt>
                <c:pt idx="19461">
                  <c:v>100.5029</c:v>
                </c:pt>
                <c:pt idx="19462">
                  <c:v>100.4432</c:v>
                </c:pt>
                <c:pt idx="19463">
                  <c:v>100.38979999999999</c:v>
                </c:pt>
                <c:pt idx="19464">
                  <c:v>100.3428</c:v>
                </c:pt>
                <c:pt idx="19465">
                  <c:v>100.3002</c:v>
                </c:pt>
                <c:pt idx="19466">
                  <c:v>100.2619</c:v>
                </c:pt>
                <c:pt idx="19467">
                  <c:v>100.2366</c:v>
                </c:pt>
                <c:pt idx="19468">
                  <c:v>100.0972</c:v>
                </c:pt>
                <c:pt idx="19469">
                  <c:v>100.0864</c:v>
                </c:pt>
                <c:pt idx="19470">
                  <c:v>100.0836</c:v>
                </c:pt>
                <c:pt idx="19471">
                  <c:v>100.0834</c:v>
                </c:pt>
                <c:pt idx="19472">
                  <c:v>100.0853</c:v>
                </c:pt>
                <c:pt idx="19473">
                  <c:v>99.970600000000005</c:v>
                </c:pt>
                <c:pt idx="19474">
                  <c:v>99.973600000000005</c:v>
                </c:pt>
                <c:pt idx="19475">
                  <c:v>99.989699999999999</c:v>
                </c:pt>
                <c:pt idx="19476">
                  <c:v>100.0074</c:v>
                </c:pt>
                <c:pt idx="19477">
                  <c:v>100.1519</c:v>
                </c:pt>
                <c:pt idx="19478">
                  <c:v>100.1717</c:v>
                </c:pt>
                <c:pt idx="19479">
                  <c:v>100.06019999999999</c:v>
                </c:pt>
                <c:pt idx="19480">
                  <c:v>100.063</c:v>
                </c:pt>
                <c:pt idx="19481">
                  <c:v>100.0668</c:v>
                </c:pt>
                <c:pt idx="19482">
                  <c:v>100.0686</c:v>
                </c:pt>
                <c:pt idx="19483">
                  <c:v>100.0694</c:v>
                </c:pt>
                <c:pt idx="19484">
                  <c:v>100.06950000000001</c:v>
                </c:pt>
                <c:pt idx="19485">
                  <c:v>99.946700000000007</c:v>
                </c:pt>
                <c:pt idx="19486">
                  <c:v>99.938900000000004</c:v>
                </c:pt>
                <c:pt idx="19487">
                  <c:v>99.938699999999997</c:v>
                </c:pt>
                <c:pt idx="19488">
                  <c:v>99.938599999999994</c:v>
                </c:pt>
                <c:pt idx="19489">
                  <c:v>99.938699999999997</c:v>
                </c:pt>
                <c:pt idx="19490">
                  <c:v>99.939700000000002</c:v>
                </c:pt>
                <c:pt idx="19491">
                  <c:v>99.942300000000003</c:v>
                </c:pt>
                <c:pt idx="19492">
                  <c:v>99.946399999999997</c:v>
                </c:pt>
                <c:pt idx="19493">
                  <c:v>99.951400000000007</c:v>
                </c:pt>
                <c:pt idx="19494">
                  <c:v>99.956699999999998</c:v>
                </c:pt>
                <c:pt idx="19495">
                  <c:v>99.959699999999998</c:v>
                </c:pt>
                <c:pt idx="19496">
                  <c:v>99.960899999999995</c:v>
                </c:pt>
                <c:pt idx="19497">
                  <c:v>99.960800000000006</c:v>
                </c:pt>
                <c:pt idx="19498">
                  <c:v>99.959699999999998</c:v>
                </c:pt>
                <c:pt idx="19499">
                  <c:v>99.955299999999994</c:v>
                </c:pt>
                <c:pt idx="19500">
                  <c:v>99.944999999999993</c:v>
                </c:pt>
                <c:pt idx="19501">
                  <c:v>100.0483</c:v>
                </c:pt>
                <c:pt idx="19502">
                  <c:v>100.027</c:v>
                </c:pt>
                <c:pt idx="19503">
                  <c:v>100.11369999999999</c:v>
                </c:pt>
                <c:pt idx="19504">
                  <c:v>100.0729</c:v>
                </c:pt>
                <c:pt idx="19505">
                  <c:v>100.0217</c:v>
                </c:pt>
                <c:pt idx="19506">
                  <c:v>99.967799999999997</c:v>
                </c:pt>
                <c:pt idx="19507">
                  <c:v>99.916200000000003</c:v>
                </c:pt>
                <c:pt idx="19508">
                  <c:v>99.864099999999993</c:v>
                </c:pt>
                <c:pt idx="19509">
                  <c:v>99.813699999999997</c:v>
                </c:pt>
                <c:pt idx="19510">
                  <c:v>99.768299999999996</c:v>
                </c:pt>
                <c:pt idx="19511">
                  <c:v>99.727699999999999</c:v>
                </c:pt>
                <c:pt idx="19512">
                  <c:v>99.691500000000005</c:v>
                </c:pt>
                <c:pt idx="19513">
                  <c:v>99.659400000000005</c:v>
                </c:pt>
                <c:pt idx="19514">
                  <c:v>99.631900000000002</c:v>
                </c:pt>
                <c:pt idx="19515">
                  <c:v>99.607200000000006</c:v>
                </c:pt>
                <c:pt idx="19516">
                  <c:v>99.585300000000004</c:v>
                </c:pt>
                <c:pt idx="19517">
                  <c:v>99.565899999999999</c:v>
                </c:pt>
                <c:pt idx="19518">
                  <c:v>99.672399999999996</c:v>
                </c:pt>
                <c:pt idx="19519">
                  <c:v>99.537700000000001</c:v>
                </c:pt>
                <c:pt idx="19520">
                  <c:v>99.514099999999999</c:v>
                </c:pt>
                <c:pt idx="19521">
                  <c:v>99.619100000000003</c:v>
                </c:pt>
                <c:pt idx="19522">
                  <c:v>99.604600000000005</c:v>
                </c:pt>
                <c:pt idx="19523">
                  <c:v>99.5792</c:v>
                </c:pt>
                <c:pt idx="19524">
                  <c:v>99.671499999999995</c:v>
                </c:pt>
                <c:pt idx="19525">
                  <c:v>99.643100000000004</c:v>
                </c:pt>
                <c:pt idx="19526">
                  <c:v>99.598799999999997</c:v>
                </c:pt>
                <c:pt idx="19527">
                  <c:v>99.672899999999998</c:v>
                </c:pt>
                <c:pt idx="19528">
                  <c:v>99.621600000000001</c:v>
                </c:pt>
                <c:pt idx="19529">
                  <c:v>99.557599999999994</c:v>
                </c:pt>
                <c:pt idx="19530">
                  <c:v>99.614599999999996</c:v>
                </c:pt>
                <c:pt idx="19531">
                  <c:v>99.551699999999997</c:v>
                </c:pt>
                <c:pt idx="19532">
                  <c:v>99.480099999999993</c:v>
                </c:pt>
                <c:pt idx="19533">
                  <c:v>99.412400000000005</c:v>
                </c:pt>
                <c:pt idx="19534">
                  <c:v>99.346400000000003</c:v>
                </c:pt>
                <c:pt idx="19535">
                  <c:v>99.287000000000006</c:v>
                </c:pt>
                <c:pt idx="19536">
                  <c:v>99.231800000000007</c:v>
                </c:pt>
                <c:pt idx="19537">
                  <c:v>99.183700000000002</c:v>
                </c:pt>
                <c:pt idx="19538">
                  <c:v>99.139899999999997</c:v>
                </c:pt>
                <c:pt idx="19539">
                  <c:v>99.225999999999999</c:v>
                </c:pt>
                <c:pt idx="19540">
                  <c:v>99.199600000000004</c:v>
                </c:pt>
                <c:pt idx="19541">
                  <c:v>99.170199999999994</c:v>
                </c:pt>
                <c:pt idx="19542">
                  <c:v>99.144000000000005</c:v>
                </c:pt>
                <c:pt idx="19543">
                  <c:v>99.120699999999999</c:v>
                </c:pt>
                <c:pt idx="19544">
                  <c:v>99.096900000000005</c:v>
                </c:pt>
                <c:pt idx="19545">
                  <c:v>99.193799999999996</c:v>
                </c:pt>
                <c:pt idx="19546">
                  <c:v>99.173400000000001</c:v>
                </c:pt>
                <c:pt idx="19547">
                  <c:v>99.140900000000002</c:v>
                </c:pt>
                <c:pt idx="19548">
                  <c:v>99.2239</c:v>
                </c:pt>
                <c:pt idx="19549">
                  <c:v>99.310199999999995</c:v>
                </c:pt>
                <c:pt idx="19550">
                  <c:v>99.265299999999996</c:v>
                </c:pt>
                <c:pt idx="19551">
                  <c:v>99.332499999999996</c:v>
                </c:pt>
                <c:pt idx="19552">
                  <c:v>99.277799999999999</c:v>
                </c:pt>
                <c:pt idx="19553">
                  <c:v>99.213899999999995</c:v>
                </c:pt>
                <c:pt idx="19554">
                  <c:v>99.154799999999994</c:v>
                </c:pt>
                <c:pt idx="19555">
                  <c:v>99.100899999999996</c:v>
                </c:pt>
                <c:pt idx="19556">
                  <c:v>99.051299999999998</c:v>
                </c:pt>
                <c:pt idx="19557">
                  <c:v>98.891099999999994</c:v>
                </c:pt>
                <c:pt idx="19558">
                  <c:v>98.867800000000003</c:v>
                </c:pt>
                <c:pt idx="19559">
                  <c:v>98.860100000000003</c:v>
                </c:pt>
                <c:pt idx="19560">
                  <c:v>98.857200000000006</c:v>
                </c:pt>
                <c:pt idx="19561">
                  <c:v>98.858000000000004</c:v>
                </c:pt>
                <c:pt idx="19562">
                  <c:v>98.863699999999994</c:v>
                </c:pt>
                <c:pt idx="19563">
                  <c:v>98.879800000000003</c:v>
                </c:pt>
                <c:pt idx="19564">
                  <c:v>98.907600000000002</c:v>
                </c:pt>
                <c:pt idx="19565">
                  <c:v>98.945899999999995</c:v>
                </c:pt>
                <c:pt idx="19566">
                  <c:v>98.866299999999995</c:v>
                </c:pt>
                <c:pt idx="19567">
                  <c:v>98.909099999999995</c:v>
                </c:pt>
                <c:pt idx="19568">
                  <c:v>98.956000000000003</c:v>
                </c:pt>
                <c:pt idx="19569">
                  <c:v>98.998699999999999</c:v>
                </c:pt>
                <c:pt idx="19570">
                  <c:v>99.035700000000006</c:v>
                </c:pt>
                <c:pt idx="19571">
                  <c:v>99.066400000000002</c:v>
                </c:pt>
                <c:pt idx="19572">
                  <c:v>99.086799999999997</c:v>
                </c:pt>
                <c:pt idx="19573">
                  <c:v>99.220799999999997</c:v>
                </c:pt>
                <c:pt idx="19574">
                  <c:v>99.239099999999993</c:v>
                </c:pt>
                <c:pt idx="19575">
                  <c:v>99.246200000000002</c:v>
                </c:pt>
                <c:pt idx="19576">
                  <c:v>99.253200000000007</c:v>
                </c:pt>
                <c:pt idx="19577">
                  <c:v>99.263400000000004</c:v>
                </c:pt>
                <c:pt idx="19578">
                  <c:v>99.277900000000002</c:v>
                </c:pt>
                <c:pt idx="19579">
                  <c:v>99.298500000000004</c:v>
                </c:pt>
                <c:pt idx="19580">
                  <c:v>99.325400000000002</c:v>
                </c:pt>
                <c:pt idx="19581">
                  <c:v>99.358500000000006</c:v>
                </c:pt>
                <c:pt idx="19582">
                  <c:v>99.398799999999994</c:v>
                </c:pt>
                <c:pt idx="19583">
                  <c:v>99.444500000000005</c:v>
                </c:pt>
                <c:pt idx="19584">
                  <c:v>99.497399999999999</c:v>
                </c:pt>
                <c:pt idx="19585">
                  <c:v>99.554400000000001</c:v>
                </c:pt>
                <c:pt idx="19586">
                  <c:v>99.613600000000005</c:v>
                </c:pt>
                <c:pt idx="19587">
                  <c:v>99.801599999999993</c:v>
                </c:pt>
                <c:pt idx="19588">
                  <c:v>99.868200000000002</c:v>
                </c:pt>
                <c:pt idx="19589">
                  <c:v>99.925299999999993</c:v>
                </c:pt>
                <c:pt idx="19590">
                  <c:v>99.98</c:v>
                </c:pt>
                <c:pt idx="19591">
                  <c:v>100.0168</c:v>
                </c:pt>
                <c:pt idx="19592">
                  <c:v>100.03530000000001</c:v>
                </c:pt>
                <c:pt idx="19593">
                  <c:v>99.916399999999996</c:v>
                </c:pt>
                <c:pt idx="19594">
                  <c:v>100.0391</c:v>
                </c:pt>
                <c:pt idx="19595">
                  <c:v>100.0425</c:v>
                </c:pt>
                <c:pt idx="19596">
                  <c:v>100.0309</c:v>
                </c:pt>
                <c:pt idx="19597">
                  <c:v>100.00709999999999</c:v>
                </c:pt>
                <c:pt idx="19598">
                  <c:v>99.9726</c:v>
                </c:pt>
                <c:pt idx="19599">
                  <c:v>100.0583</c:v>
                </c:pt>
                <c:pt idx="19600">
                  <c:v>100.0248</c:v>
                </c:pt>
                <c:pt idx="19601">
                  <c:v>99.987300000000005</c:v>
                </c:pt>
                <c:pt idx="19602">
                  <c:v>99.965100000000007</c:v>
                </c:pt>
                <c:pt idx="19603">
                  <c:v>99.954999999999998</c:v>
                </c:pt>
                <c:pt idx="19604">
                  <c:v>99.951099999999997</c:v>
                </c:pt>
                <c:pt idx="19605">
                  <c:v>99.697199999999995</c:v>
                </c:pt>
                <c:pt idx="19606">
                  <c:v>99.692099999999996</c:v>
                </c:pt>
                <c:pt idx="19607">
                  <c:v>99.706999999999994</c:v>
                </c:pt>
                <c:pt idx="19608">
                  <c:v>99.610399999999998</c:v>
                </c:pt>
                <c:pt idx="19609">
                  <c:v>99.641199999999998</c:v>
                </c:pt>
                <c:pt idx="19610">
                  <c:v>99.689700000000002</c:v>
                </c:pt>
                <c:pt idx="19611">
                  <c:v>99.743200000000002</c:v>
                </c:pt>
                <c:pt idx="19612">
                  <c:v>99.7988</c:v>
                </c:pt>
                <c:pt idx="19613">
                  <c:v>99.850300000000004</c:v>
                </c:pt>
                <c:pt idx="19614">
                  <c:v>99.775400000000005</c:v>
                </c:pt>
                <c:pt idx="19615">
                  <c:v>99.7941</c:v>
                </c:pt>
                <c:pt idx="19616">
                  <c:v>99.805999999999997</c:v>
                </c:pt>
                <c:pt idx="19617">
                  <c:v>99.810299999999998</c:v>
                </c:pt>
                <c:pt idx="19618">
                  <c:v>99.686599999999999</c:v>
                </c:pt>
                <c:pt idx="19619">
                  <c:v>99.669799999999995</c:v>
                </c:pt>
                <c:pt idx="19620">
                  <c:v>99.644800000000004</c:v>
                </c:pt>
                <c:pt idx="19621">
                  <c:v>99.727599999999995</c:v>
                </c:pt>
                <c:pt idx="19622">
                  <c:v>99.674599999999998</c:v>
                </c:pt>
                <c:pt idx="19623">
                  <c:v>99.728899999999996</c:v>
                </c:pt>
                <c:pt idx="19624">
                  <c:v>99.662000000000006</c:v>
                </c:pt>
                <c:pt idx="19625">
                  <c:v>99.590999999999994</c:v>
                </c:pt>
                <c:pt idx="19626">
                  <c:v>99.527799999999999</c:v>
                </c:pt>
                <c:pt idx="19627">
                  <c:v>99.351900000000001</c:v>
                </c:pt>
                <c:pt idx="19628">
                  <c:v>99.319199999999995</c:v>
                </c:pt>
                <c:pt idx="19629">
                  <c:v>99.186599999999999</c:v>
                </c:pt>
                <c:pt idx="19630">
                  <c:v>99.173299999999998</c:v>
                </c:pt>
                <c:pt idx="19631">
                  <c:v>99.174599999999998</c:v>
                </c:pt>
                <c:pt idx="19632">
                  <c:v>99.0595</c:v>
                </c:pt>
                <c:pt idx="19633">
                  <c:v>98.951800000000006</c:v>
                </c:pt>
                <c:pt idx="19634">
                  <c:v>98.976200000000006</c:v>
                </c:pt>
                <c:pt idx="19635">
                  <c:v>99.014899999999997</c:v>
                </c:pt>
                <c:pt idx="19636">
                  <c:v>99.0578</c:v>
                </c:pt>
                <c:pt idx="19637">
                  <c:v>99.100099999999998</c:v>
                </c:pt>
                <c:pt idx="19638">
                  <c:v>99.018199999999993</c:v>
                </c:pt>
                <c:pt idx="19639">
                  <c:v>99.043700000000001</c:v>
                </c:pt>
                <c:pt idx="19640">
                  <c:v>99.072500000000005</c:v>
                </c:pt>
                <c:pt idx="19641">
                  <c:v>99.0899</c:v>
                </c:pt>
                <c:pt idx="19642">
                  <c:v>99.223500000000001</c:v>
                </c:pt>
                <c:pt idx="19643">
                  <c:v>99.235900000000001</c:v>
                </c:pt>
                <c:pt idx="19644">
                  <c:v>99.239400000000003</c:v>
                </c:pt>
                <c:pt idx="19645">
                  <c:v>99.241900000000001</c:v>
                </c:pt>
                <c:pt idx="19646">
                  <c:v>99.244100000000003</c:v>
                </c:pt>
                <c:pt idx="19647">
                  <c:v>99.368700000000004</c:v>
                </c:pt>
                <c:pt idx="19648">
                  <c:v>99.382900000000006</c:v>
                </c:pt>
                <c:pt idx="19649">
                  <c:v>99.391800000000003</c:v>
                </c:pt>
                <c:pt idx="19650">
                  <c:v>99.404700000000005</c:v>
                </c:pt>
                <c:pt idx="19651">
                  <c:v>99.421999999999997</c:v>
                </c:pt>
                <c:pt idx="19652">
                  <c:v>99.443399999999997</c:v>
                </c:pt>
                <c:pt idx="19653">
                  <c:v>99.347700000000003</c:v>
                </c:pt>
                <c:pt idx="19654">
                  <c:v>99.369799999999998</c:v>
                </c:pt>
                <c:pt idx="19655">
                  <c:v>99.403800000000004</c:v>
                </c:pt>
                <c:pt idx="19656">
                  <c:v>99.3155</c:v>
                </c:pt>
                <c:pt idx="19657">
                  <c:v>99.349400000000003</c:v>
                </c:pt>
                <c:pt idx="19658">
                  <c:v>99.387600000000006</c:v>
                </c:pt>
                <c:pt idx="19659">
                  <c:v>99.4268</c:v>
                </c:pt>
                <c:pt idx="19660">
                  <c:v>99.584299999999999</c:v>
                </c:pt>
                <c:pt idx="19661">
                  <c:v>99.629000000000005</c:v>
                </c:pt>
                <c:pt idx="19662">
                  <c:v>99.660600000000002</c:v>
                </c:pt>
                <c:pt idx="19663">
                  <c:v>99.554199999999994</c:v>
                </c:pt>
                <c:pt idx="19664">
                  <c:v>99.555599999999998</c:v>
                </c:pt>
                <c:pt idx="19665">
                  <c:v>99.682400000000001</c:v>
                </c:pt>
                <c:pt idx="19666">
                  <c:v>99.689099999999996</c:v>
                </c:pt>
                <c:pt idx="19667">
                  <c:v>99.685500000000005</c:v>
                </c:pt>
                <c:pt idx="19668">
                  <c:v>99.796499999999995</c:v>
                </c:pt>
                <c:pt idx="19669">
                  <c:v>99.901899999999998</c:v>
                </c:pt>
                <c:pt idx="19670">
                  <c:v>99.874700000000004</c:v>
                </c:pt>
                <c:pt idx="19671">
                  <c:v>99.958399999999997</c:v>
                </c:pt>
                <c:pt idx="19672">
                  <c:v>100.04730000000001</c:v>
                </c:pt>
                <c:pt idx="19673">
                  <c:v>100.0102</c:v>
                </c:pt>
                <c:pt idx="19674">
                  <c:v>99.97</c:v>
                </c:pt>
                <c:pt idx="19675">
                  <c:v>99.942499999999995</c:v>
                </c:pt>
                <c:pt idx="19676">
                  <c:v>99.928299999999993</c:v>
                </c:pt>
                <c:pt idx="19677">
                  <c:v>99.921800000000005</c:v>
                </c:pt>
                <c:pt idx="19678">
                  <c:v>99.919899999999998</c:v>
                </c:pt>
                <c:pt idx="19679">
                  <c:v>99.921300000000002</c:v>
                </c:pt>
                <c:pt idx="19680">
                  <c:v>99.929599999999994</c:v>
                </c:pt>
                <c:pt idx="19681">
                  <c:v>99.948999999999998</c:v>
                </c:pt>
                <c:pt idx="19682">
                  <c:v>99.978399999999993</c:v>
                </c:pt>
                <c:pt idx="19683">
                  <c:v>100.0177</c:v>
                </c:pt>
                <c:pt idx="19684">
                  <c:v>100.0622</c:v>
                </c:pt>
                <c:pt idx="19685">
                  <c:v>100.1097</c:v>
                </c:pt>
                <c:pt idx="19686">
                  <c:v>100.1566</c:v>
                </c:pt>
                <c:pt idx="19687">
                  <c:v>100.2022</c:v>
                </c:pt>
                <c:pt idx="19688">
                  <c:v>100.2398</c:v>
                </c:pt>
                <c:pt idx="19689">
                  <c:v>100.2593</c:v>
                </c:pt>
                <c:pt idx="19690">
                  <c:v>100.3922</c:v>
                </c:pt>
                <c:pt idx="19691">
                  <c:v>100.4019</c:v>
                </c:pt>
                <c:pt idx="19692">
                  <c:v>100.5256</c:v>
                </c:pt>
                <c:pt idx="19693">
                  <c:v>100.5257</c:v>
                </c:pt>
                <c:pt idx="19694">
                  <c:v>100.5123</c:v>
                </c:pt>
                <c:pt idx="19695">
                  <c:v>100.6219</c:v>
                </c:pt>
                <c:pt idx="19696">
                  <c:v>100.74590000000001</c:v>
                </c:pt>
                <c:pt idx="19697">
                  <c:v>100.7466</c:v>
                </c:pt>
                <c:pt idx="19698">
                  <c:v>100.61969999999999</c:v>
                </c:pt>
                <c:pt idx="19699">
                  <c:v>100.6146</c:v>
                </c:pt>
                <c:pt idx="19700">
                  <c:v>100.6233</c:v>
                </c:pt>
                <c:pt idx="19701">
                  <c:v>100.51439999999999</c:v>
                </c:pt>
                <c:pt idx="19702">
                  <c:v>100.4064</c:v>
                </c:pt>
                <c:pt idx="19703">
                  <c:v>100.43129999999999</c:v>
                </c:pt>
                <c:pt idx="19704">
                  <c:v>100.4667</c:v>
                </c:pt>
                <c:pt idx="19705">
                  <c:v>100.5064</c:v>
                </c:pt>
                <c:pt idx="19706">
                  <c:v>100.5468</c:v>
                </c:pt>
                <c:pt idx="19707">
                  <c:v>100.5844</c:v>
                </c:pt>
                <c:pt idx="19708">
                  <c:v>100.4836</c:v>
                </c:pt>
                <c:pt idx="19709">
                  <c:v>100.4849</c:v>
                </c:pt>
                <c:pt idx="19710">
                  <c:v>100.4863</c:v>
                </c:pt>
                <c:pt idx="19711">
                  <c:v>100.35590000000001</c:v>
                </c:pt>
                <c:pt idx="19712">
                  <c:v>100.3295</c:v>
                </c:pt>
                <c:pt idx="19713">
                  <c:v>100.2955</c:v>
                </c:pt>
                <c:pt idx="19714">
                  <c:v>100.12569999999999</c:v>
                </c:pt>
                <c:pt idx="19715">
                  <c:v>100.07850000000001</c:v>
                </c:pt>
                <c:pt idx="19716">
                  <c:v>100.05549999999999</c:v>
                </c:pt>
                <c:pt idx="19717">
                  <c:v>100.0474</c:v>
                </c:pt>
                <c:pt idx="19718">
                  <c:v>100.04640000000001</c:v>
                </c:pt>
                <c:pt idx="19719">
                  <c:v>100.0517</c:v>
                </c:pt>
                <c:pt idx="19720">
                  <c:v>100.0741</c:v>
                </c:pt>
                <c:pt idx="19721">
                  <c:v>100.1168</c:v>
                </c:pt>
                <c:pt idx="19722">
                  <c:v>100.1741</c:v>
                </c:pt>
                <c:pt idx="19723">
                  <c:v>100.23560000000001</c:v>
                </c:pt>
                <c:pt idx="19724">
                  <c:v>100.295</c:v>
                </c:pt>
                <c:pt idx="19725">
                  <c:v>100.22199999999999</c:v>
                </c:pt>
                <c:pt idx="19726">
                  <c:v>100.25879999999999</c:v>
                </c:pt>
                <c:pt idx="19727">
                  <c:v>100.2818</c:v>
                </c:pt>
                <c:pt idx="19728">
                  <c:v>100.1665</c:v>
                </c:pt>
                <c:pt idx="19729">
                  <c:v>100.1651</c:v>
                </c:pt>
                <c:pt idx="19730">
                  <c:v>100.1677</c:v>
                </c:pt>
                <c:pt idx="19731">
                  <c:v>100.17059999999999</c:v>
                </c:pt>
                <c:pt idx="19732">
                  <c:v>100.1777</c:v>
                </c:pt>
                <c:pt idx="19733">
                  <c:v>100.1966</c:v>
                </c:pt>
                <c:pt idx="19734">
                  <c:v>100.2355</c:v>
                </c:pt>
                <c:pt idx="19735">
                  <c:v>100.1733</c:v>
                </c:pt>
                <c:pt idx="19736">
                  <c:v>100.2525</c:v>
                </c:pt>
                <c:pt idx="19737">
                  <c:v>100.48439999999999</c:v>
                </c:pt>
                <c:pt idx="19738">
                  <c:v>100.60509999999999</c:v>
                </c:pt>
                <c:pt idx="19739">
                  <c:v>100.7236</c:v>
                </c:pt>
                <c:pt idx="19740">
                  <c:v>100.839</c:v>
                </c:pt>
                <c:pt idx="19741">
                  <c:v>100.9427</c:v>
                </c:pt>
                <c:pt idx="19742">
                  <c:v>101.0291</c:v>
                </c:pt>
                <c:pt idx="19743">
                  <c:v>101.21980000000001</c:v>
                </c:pt>
                <c:pt idx="19744">
                  <c:v>101.2598</c:v>
                </c:pt>
                <c:pt idx="19745">
                  <c:v>101.2736</c:v>
                </c:pt>
                <c:pt idx="19746">
                  <c:v>101.4055</c:v>
                </c:pt>
                <c:pt idx="19747">
                  <c:v>101.41330000000001</c:v>
                </c:pt>
                <c:pt idx="19748">
                  <c:v>101.41379999999999</c:v>
                </c:pt>
                <c:pt idx="19749">
                  <c:v>101.2876</c:v>
                </c:pt>
                <c:pt idx="19750">
                  <c:v>101.2821</c:v>
                </c:pt>
                <c:pt idx="19751">
                  <c:v>101.2848</c:v>
                </c:pt>
                <c:pt idx="19752">
                  <c:v>101.29219999999999</c:v>
                </c:pt>
                <c:pt idx="19753">
                  <c:v>101.30800000000001</c:v>
                </c:pt>
                <c:pt idx="19754">
                  <c:v>101.3323</c:v>
                </c:pt>
                <c:pt idx="19755">
                  <c:v>101.36450000000001</c:v>
                </c:pt>
                <c:pt idx="19756">
                  <c:v>101.4007</c:v>
                </c:pt>
                <c:pt idx="19757">
                  <c:v>101.4404</c:v>
                </c:pt>
                <c:pt idx="19758">
                  <c:v>101.4782</c:v>
                </c:pt>
                <c:pt idx="19759">
                  <c:v>101.51430000000001</c:v>
                </c:pt>
                <c:pt idx="19760">
                  <c:v>101.53360000000001</c:v>
                </c:pt>
                <c:pt idx="19761">
                  <c:v>101.6679</c:v>
                </c:pt>
                <c:pt idx="19762">
                  <c:v>101.67440000000001</c:v>
                </c:pt>
                <c:pt idx="19763">
                  <c:v>101.67</c:v>
                </c:pt>
                <c:pt idx="19764">
                  <c:v>101.7766</c:v>
                </c:pt>
                <c:pt idx="19765">
                  <c:v>101.7431</c:v>
                </c:pt>
                <c:pt idx="19766">
                  <c:v>101.685</c:v>
                </c:pt>
                <c:pt idx="19767">
                  <c:v>101.74809999999999</c:v>
                </c:pt>
                <c:pt idx="19768">
                  <c:v>101.6892</c:v>
                </c:pt>
                <c:pt idx="19769">
                  <c:v>101.63079999999999</c:v>
                </c:pt>
                <c:pt idx="19770">
                  <c:v>101.85420000000001</c:v>
                </c:pt>
                <c:pt idx="19771">
                  <c:v>101.8505</c:v>
                </c:pt>
                <c:pt idx="19772">
                  <c:v>101.84650000000001</c:v>
                </c:pt>
                <c:pt idx="19773">
                  <c:v>101.849</c:v>
                </c:pt>
                <c:pt idx="19774">
                  <c:v>101.8653</c:v>
                </c:pt>
                <c:pt idx="19775">
                  <c:v>101.8995</c:v>
                </c:pt>
                <c:pt idx="19776">
                  <c:v>102.0774</c:v>
                </c:pt>
                <c:pt idx="19777">
                  <c:v>102.1493</c:v>
                </c:pt>
                <c:pt idx="19778">
                  <c:v>102.2186</c:v>
                </c:pt>
                <c:pt idx="19779">
                  <c:v>102.54819999999999</c:v>
                </c:pt>
                <c:pt idx="19780">
                  <c:v>102.63549999999999</c:v>
                </c:pt>
                <c:pt idx="19781">
                  <c:v>102.7094</c:v>
                </c:pt>
                <c:pt idx="19782">
                  <c:v>103.04300000000001</c:v>
                </c:pt>
                <c:pt idx="19783">
                  <c:v>103.119</c:v>
                </c:pt>
                <c:pt idx="19784">
                  <c:v>103.17749999999999</c:v>
                </c:pt>
                <c:pt idx="19785">
                  <c:v>103.2285</c:v>
                </c:pt>
                <c:pt idx="19786">
                  <c:v>103.2564</c:v>
                </c:pt>
                <c:pt idx="19787">
                  <c:v>103.26779999999999</c:v>
                </c:pt>
                <c:pt idx="19788">
                  <c:v>103.27160000000001</c:v>
                </c:pt>
                <c:pt idx="19789">
                  <c:v>103.271</c:v>
                </c:pt>
                <c:pt idx="19790">
                  <c:v>103.26479999999999</c:v>
                </c:pt>
                <c:pt idx="19791">
                  <c:v>103.2535</c:v>
                </c:pt>
                <c:pt idx="19792">
                  <c:v>103.2419</c:v>
                </c:pt>
                <c:pt idx="19793">
                  <c:v>103.23699999999999</c:v>
                </c:pt>
                <c:pt idx="19794">
                  <c:v>103.2367</c:v>
                </c:pt>
                <c:pt idx="19795">
                  <c:v>103.1104</c:v>
                </c:pt>
                <c:pt idx="19796">
                  <c:v>103.1225</c:v>
                </c:pt>
                <c:pt idx="19797">
                  <c:v>103.0364</c:v>
                </c:pt>
                <c:pt idx="19798">
                  <c:v>103.1061</c:v>
                </c:pt>
                <c:pt idx="19799">
                  <c:v>103.2063</c:v>
                </c:pt>
                <c:pt idx="19800">
                  <c:v>103.1922</c:v>
                </c:pt>
                <c:pt idx="19801">
                  <c:v>103.30889999999999</c:v>
                </c:pt>
                <c:pt idx="19802">
                  <c:v>103.428</c:v>
                </c:pt>
                <c:pt idx="19803">
                  <c:v>103.53360000000001</c:v>
                </c:pt>
                <c:pt idx="19804">
                  <c:v>103.614</c:v>
                </c:pt>
                <c:pt idx="19805">
                  <c:v>103.6519</c:v>
                </c:pt>
                <c:pt idx="19806">
                  <c:v>103.5367</c:v>
                </c:pt>
                <c:pt idx="19807">
                  <c:v>103.5333</c:v>
                </c:pt>
                <c:pt idx="19808">
                  <c:v>103.5309</c:v>
                </c:pt>
                <c:pt idx="19809">
                  <c:v>103.3852</c:v>
                </c:pt>
                <c:pt idx="19810">
                  <c:v>103.3348</c:v>
                </c:pt>
                <c:pt idx="19811">
                  <c:v>103.26300000000001</c:v>
                </c:pt>
                <c:pt idx="19812">
                  <c:v>103.16249999999999</c:v>
                </c:pt>
                <c:pt idx="19813">
                  <c:v>103.03879999999999</c:v>
                </c:pt>
                <c:pt idx="19814">
                  <c:v>102.89579999999999</c:v>
                </c:pt>
                <c:pt idx="19815">
                  <c:v>102.7492</c:v>
                </c:pt>
                <c:pt idx="19816">
                  <c:v>102.60509999999999</c:v>
                </c:pt>
                <c:pt idx="19817">
                  <c:v>102.476</c:v>
                </c:pt>
                <c:pt idx="19818">
                  <c:v>102.5205</c:v>
                </c:pt>
                <c:pt idx="19819">
                  <c:v>102.4928</c:v>
                </c:pt>
                <c:pt idx="19820">
                  <c:v>102.4833</c:v>
                </c:pt>
                <c:pt idx="19821">
                  <c:v>102.48609999999999</c:v>
                </c:pt>
                <c:pt idx="19822">
                  <c:v>102.6383</c:v>
                </c:pt>
                <c:pt idx="19823">
                  <c:v>102.6913</c:v>
                </c:pt>
                <c:pt idx="19824">
                  <c:v>102.8751</c:v>
                </c:pt>
                <c:pt idx="19825">
                  <c:v>102.9312</c:v>
                </c:pt>
                <c:pt idx="19826">
                  <c:v>102.95229999999999</c:v>
                </c:pt>
                <c:pt idx="19827">
                  <c:v>102.9584</c:v>
                </c:pt>
                <c:pt idx="19828">
                  <c:v>102.8272</c:v>
                </c:pt>
                <c:pt idx="19829">
                  <c:v>102.8083</c:v>
                </c:pt>
                <c:pt idx="19830">
                  <c:v>102.6405</c:v>
                </c:pt>
                <c:pt idx="19831">
                  <c:v>102.5625</c:v>
                </c:pt>
                <c:pt idx="19832">
                  <c:v>102.4671</c:v>
                </c:pt>
                <c:pt idx="19833">
                  <c:v>102.2298</c:v>
                </c:pt>
                <c:pt idx="19834">
                  <c:v>101.9958</c:v>
                </c:pt>
                <c:pt idx="19835">
                  <c:v>101.90130000000001</c:v>
                </c:pt>
                <c:pt idx="19836">
                  <c:v>101.8685</c:v>
                </c:pt>
                <c:pt idx="19837">
                  <c:v>101.8613</c:v>
                </c:pt>
                <c:pt idx="19838">
                  <c:v>101.87</c:v>
                </c:pt>
                <c:pt idx="19839">
                  <c:v>101.9233</c:v>
                </c:pt>
                <c:pt idx="19840">
                  <c:v>102.1587</c:v>
                </c:pt>
                <c:pt idx="19841">
                  <c:v>102.3049</c:v>
                </c:pt>
                <c:pt idx="19842">
                  <c:v>102.3233</c:v>
                </c:pt>
                <c:pt idx="19843">
                  <c:v>102.57380000000001</c:v>
                </c:pt>
                <c:pt idx="19844">
                  <c:v>102.6446</c:v>
                </c:pt>
                <c:pt idx="19845">
                  <c:v>102.7924</c:v>
                </c:pt>
                <c:pt idx="19846">
                  <c:v>102.92270000000001</c:v>
                </c:pt>
                <c:pt idx="19847">
                  <c:v>102.8887</c:v>
                </c:pt>
                <c:pt idx="19848">
                  <c:v>103.17270000000001</c:v>
                </c:pt>
                <c:pt idx="19849">
                  <c:v>103.1613</c:v>
                </c:pt>
                <c:pt idx="19850">
                  <c:v>102.9872</c:v>
                </c:pt>
                <c:pt idx="19851">
                  <c:v>103.19750000000001</c:v>
                </c:pt>
                <c:pt idx="19852">
                  <c:v>103.18600000000001</c:v>
                </c:pt>
                <c:pt idx="19853">
                  <c:v>103.0594</c:v>
                </c:pt>
                <c:pt idx="19854">
                  <c:v>102.7118</c:v>
                </c:pt>
                <c:pt idx="19855">
                  <c:v>102.53660000000001</c:v>
                </c:pt>
                <c:pt idx="19856">
                  <c:v>102.5217</c:v>
                </c:pt>
                <c:pt idx="19857">
                  <c:v>102.2616</c:v>
                </c:pt>
                <c:pt idx="19858">
                  <c:v>102.2717</c:v>
                </c:pt>
                <c:pt idx="19859">
                  <c:v>102.3126</c:v>
                </c:pt>
                <c:pt idx="19860">
                  <c:v>102.23390000000001</c:v>
                </c:pt>
                <c:pt idx="19861">
                  <c:v>102.2782</c:v>
                </c:pt>
                <c:pt idx="19862">
                  <c:v>102.31950000000001</c:v>
                </c:pt>
                <c:pt idx="19863">
                  <c:v>102.2092</c:v>
                </c:pt>
                <c:pt idx="19864">
                  <c:v>102.2088</c:v>
                </c:pt>
                <c:pt idx="19865">
                  <c:v>102.2088</c:v>
                </c:pt>
                <c:pt idx="19866">
                  <c:v>102.07210000000001</c:v>
                </c:pt>
                <c:pt idx="19867">
                  <c:v>102.04510000000001</c:v>
                </c:pt>
                <c:pt idx="19868">
                  <c:v>102.0107</c:v>
                </c:pt>
                <c:pt idx="19869">
                  <c:v>101.8379</c:v>
                </c:pt>
                <c:pt idx="19870">
                  <c:v>101.7928</c:v>
                </c:pt>
                <c:pt idx="19871">
                  <c:v>101.7573</c:v>
                </c:pt>
                <c:pt idx="19872">
                  <c:v>101.61</c:v>
                </c:pt>
                <c:pt idx="19873">
                  <c:v>101.4716</c:v>
                </c:pt>
                <c:pt idx="19874">
                  <c:v>101.4691</c:v>
                </c:pt>
                <c:pt idx="19875">
                  <c:v>101.3591</c:v>
                </c:pt>
                <c:pt idx="19876">
                  <c:v>101.3972</c:v>
                </c:pt>
                <c:pt idx="19877">
                  <c:v>101.4624</c:v>
                </c:pt>
                <c:pt idx="19878">
                  <c:v>101.28400000000001</c:v>
                </c:pt>
                <c:pt idx="19879">
                  <c:v>101.3506</c:v>
                </c:pt>
                <c:pt idx="19880">
                  <c:v>101.41849999999999</c:v>
                </c:pt>
                <c:pt idx="19881">
                  <c:v>101.3434</c:v>
                </c:pt>
                <c:pt idx="19882">
                  <c:v>101.357</c:v>
                </c:pt>
                <c:pt idx="19883">
                  <c:v>101.3614</c:v>
                </c:pt>
                <c:pt idx="19884">
                  <c:v>101.23260000000001</c:v>
                </c:pt>
                <c:pt idx="19885">
                  <c:v>101.21129999999999</c:v>
                </c:pt>
                <c:pt idx="19886">
                  <c:v>101.1768</c:v>
                </c:pt>
                <c:pt idx="19887">
                  <c:v>101.1277</c:v>
                </c:pt>
                <c:pt idx="19888">
                  <c:v>101.0703</c:v>
                </c:pt>
                <c:pt idx="19889">
                  <c:v>101.0112</c:v>
                </c:pt>
                <c:pt idx="19890">
                  <c:v>100.82859999999999</c:v>
                </c:pt>
                <c:pt idx="19891">
                  <c:v>100.7687</c:v>
                </c:pt>
                <c:pt idx="19892">
                  <c:v>100.7204</c:v>
                </c:pt>
                <c:pt idx="19893">
                  <c:v>100.5561</c:v>
                </c:pt>
                <c:pt idx="19894">
                  <c:v>100.5271</c:v>
                </c:pt>
                <c:pt idx="19895">
                  <c:v>100.5194</c:v>
                </c:pt>
                <c:pt idx="19896">
                  <c:v>100.3921</c:v>
                </c:pt>
                <c:pt idx="19897">
                  <c:v>100.39149999999999</c:v>
                </c:pt>
                <c:pt idx="19898">
                  <c:v>100.4068</c:v>
                </c:pt>
                <c:pt idx="19899">
                  <c:v>100.4307</c:v>
                </c:pt>
                <c:pt idx="19900">
                  <c:v>100.3295</c:v>
                </c:pt>
                <c:pt idx="19901">
                  <c:v>100.3459</c:v>
                </c:pt>
                <c:pt idx="19902">
                  <c:v>100.3528</c:v>
                </c:pt>
                <c:pt idx="19903">
                  <c:v>100.3532</c:v>
                </c:pt>
                <c:pt idx="19904">
                  <c:v>100.3459</c:v>
                </c:pt>
                <c:pt idx="19905">
                  <c:v>100.1914</c:v>
                </c:pt>
                <c:pt idx="19906">
                  <c:v>100.2603</c:v>
                </c:pt>
                <c:pt idx="19907">
                  <c:v>100.1964</c:v>
                </c:pt>
                <c:pt idx="19908">
                  <c:v>100.11450000000001</c:v>
                </c:pt>
                <c:pt idx="19909">
                  <c:v>100.029</c:v>
                </c:pt>
                <c:pt idx="19910">
                  <c:v>99.947400000000002</c:v>
                </c:pt>
                <c:pt idx="19911">
                  <c:v>99.997200000000007</c:v>
                </c:pt>
                <c:pt idx="19912">
                  <c:v>99.937200000000004</c:v>
                </c:pt>
                <c:pt idx="19913">
                  <c:v>99.882199999999997</c:v>
                </c:pt>
                <c:pt idx="19914">
                  <c:v>99.838800000000006</c:v>
                </c:pt>
                <c:pt idx="19915">
                  <c:v>99.929500000000004</c:v>
                </c:pt>
                <c:pt idx="19916">
                  <c:v>99.917100000000005</c:v>
                </c:pt>
                <c:pt idx="19917">
                  <c:v>99.787999999999997</c:v>
                </c:pt>
                <c:pt idx="19918">
                  <c:v>99.906199999999998</c:v>
                </c:pt>
                <c:pt idx="19919">
                  <c:v>99.918800000000005</c:v>
                </c:pt>
                <c:pt idx="19920">
                  <c:v>99.935199999999995</c:v>
                </c:pt>
                <c:pt idx="19921">
                  <c:v>100.08150000000001</c:v>
                </c:pt>
                <c:pt idx="19922">
                  <c:v>100.1066</c:v>
                </c:pt>
                <c:pt idx="19923">
                  <c:v>100.24169999999999</c:v>
                </c:pt>
                <c:pt idx="19924">
                  <c:v>100.24890000000001</c:v>
                </c:pt>
                <c:pt idx="19925">
                  <c:v>100.24769999999999</c:v>
                </c:pt>
                <c:pt idx="19926">
                  <c:v>100.23909999999999</c:v>
                </c:pt>
                <c:pt idx="19927">
                  <c:v>100.34520000000001</c:v>
                </c:pt>
                <c:pt idx="19928">
                  <c:v>100.3229</c:v>
                </c:pt>
                <c:pt idx="19929">
                  <c:v>100.54</c:v>
                </c:pt>
                <c:pt idx="19930">
                  <c:v>100.38330000000001</c:v>
                </c:pt>
                <c:pt idx="19931">
                  <c:v>100.3288</c:v>
                </c:pt>
                <c:pt idx="19932">
                  <c:v>100.27889999999999</c:v>
                </c:pt>
                <c:pt idx="19933">
                  <c:v>100.1063</c:v>
                </c:pt>
                <c:pt idx="19934">
                  <c:v>100.0638</c:v>
                </c:pt>
                <c:pt idx="19935">
                  <c:v>99.921999999999997</c:v>
                </c:pt>
                <c:pt idx="19936">
                  <c:v>99.911100000000005</c:v>
                </c:pt>
                <c:pt idx="19937">
                  <c:v>99.914599999999993</c:v>
                </c:pt>
                <c:pt idx="19938">
                  <c:v>99.811800000000005</c:v>
                </c:pt>
                <c:pt idx="19939">
                  <c:v>99.854399999999998</c:v>
                </c:pt>
                <c:pt idx="19940">
                  <c:v>99.929599999999994</c:v>
                </c:pt>
                <c:pt idx="19941">
                  <c:v>99.778599999999997</c:v>
                </c:pt>
                <c:pt idx="19942">
                  <c:v>99.8797</c:v>
                </c:pt>
                <c:pt idx="19943">
                  <c:v>100.00620000000001</c:v>
                </c:pt>
                <c:pt idx="19944">
                  <c:v>100.0226</c:v>
                </c:pt>
                <c:pt idx="19945">
                  <c:v>100.3017</c:v>
                </c:pt>
                <c:pt idx="19946">
                  <c:v>100.48609999999999</c:v>
                </c:pt>
                <c:pt idx="19947">
                  <c:v>100.6977</c:v>
                </c:pt>
                <c:pt idx="19948">
                  <c:v>100.9417</c:v>
                </c:pt>
                <c:pt idx="19949">
                  <c:v>101.21339999999999</c:v>
                </c:pt>
                <c:pt idx="19950">
                  <c:v>101.50239999999999</c:v>
                </c:pt>
                <c:pt idx="19951">
                  <c:v>101.80880000000001</c:v>
                </c:pt>
                <c:pt idx="19952">
                  <c:v>102.1313</c:v>
                </c:pt>
                <c:pt idx="19953">
                  <c:v>102.462</c:v>
                </c:pt>
                <c:pt idx="19954">
                  <c:v>102.6973</c:v>
                </c:pt>
                <c:pt idx="19955">
                  <c:v>103.0963</c:v>
                </c:pt>
                <c:pt idx="19956">
                  <c:v>103.6681</c:v>
                </c:pt>
                <c:pt idx="19957">
                  <c:v>104.28830000000001</c:v>
                </c:pt>
                <c:pt idx="19958">
                  <c:v>104.80759999999999</c:v>
                </c:pt>
                <c:pt idx="19959">
                  <c:v>105.3365</c:v>
                </c:pt>
                <c:pt idx="19960">
                  <c:v>106.0151</c:v>
                </c:pt>
                <c:pt idx="19961">
                  <c:v>106.574</c:v>
                </c:pt>
                <c:pt idx="19962">
                  <c:v>107.2771</c:v>
                </c:pt>
                <c:pt idx="19963">
                  <c:v>107.8861</c:v>
                </c:pt>
                <c:pt idx="19964">
                  <c:v>108.49160000000001</c:v>
                </c:pt>
                <c:pt idx="19965">
                  <c:v>109.08240000000001</c:v>
                </c:pt>
                <c:pt idx="19966">
                  <c:v>109.6529</c:v>
                </c:pt>
                <c:pt idx="19967">
                  <c:v>110.1524</c:v>
                </c:pt>
                <c:pt idx="19968">
                  <c:v>110.5561</c:v>
                </c:pt>
                <c:pt idx="19969">
                  <c:v>110.9675</c:v>
                </c:pt>
                <c:pt idx="19970">
                  <c:v>111.0544</c:v>
                </c:pt>
                <c:pt idx="19971">
                  <c:v>111.06780000000001</c:v>
                </c:pt>
                <c:pt idx="19972">
                  <c:v>111.0454</c:v>
                </c:pt>
                <c:pt idx="19973">
                  <c:v>110.95950000000001</c:v>
                </c:pt>
                <c:pt idx="19974">
                  <c:v>110.97020000000001</c:v>
                </c:pt>
                <c:pt idx="19975">
                  <c:v>110.8387</c:v>
                </c:pt>
                <c:pt idx="19976">
                  <c:v>110.715</c:v>
                </c:pt>
                <c:pt idx="19977">
                  <c:v>110.8974</c:v>
                </c:pt>
                <c:pt idx="19978">
                  <c:v>110.85599999999999</c:v>
                </c:pt>
                <c:pt idx="19979">
                  <c:v>110.84439999999999</c:v>
                </c:pt>
                <c:pt idx="19980">
                  <c:v>111.1277</c:v>
                </c:pt>
                <c:pt idx="19981">
                  <c:v>111.17740000000001</c:v>
                </c:pt>
                <c:pt idx="19982">
                  <c:v>111.25230000000001</c:v>
                </c:pt>
                <c:pt idx="19983">
                  <c:v>111.4933</c:v>
                </c:pt>
                <c:pt idx="19984">
                  <c:v>111.75709999999999</c:v>
                </c:pt>
                <c:pt idx="19985">
                  <c:v>111.88339999999999</c:v>
                </c:pt>
                <c:pt idx="19986">
                  <c:v>112.14660000000001</c:v>
                </c:pt>
                <c:pt idx="19987">
                  <c:v>112.2675</c:v>
                </c:pt>
                <c:pt idx="19988">
                  <c:v>112.3754</c:v>
                </c:pt>
                <c:pt idx="19989">
                  <c:v>112.48050000000001</c:v>
                </c:pt>
                <c:pt idx="19990">
                  <c:v>112.72239999999999</c:v>
                </c:pt>
                <c:pt idx="19991">
                  <c:v>112.8261</c:v>
                </c:pt>
                <c:pt idx="19992">
                  <c:v>112.4939</c:v>
                </c:pt>
                <c:pt idx="19993">
                  <c:v>112.57</c:v>
                </c:pt>
                <c:pt idx="19994">
                  <c:v>112.6669</c:v>
                </c:pt>
                <c:pt idx="19995">
                  <c:v>112.7679</c:v>
                </c:pt>
                <c:pt idx="19996">
                  <c:v>112.5879</c:v>
                </c:pt>
                <c:pt idx="19997">
                  <c:v>112.6923</c:v>
                </c:pt>
                <c:pt idx="19998">
                  <c:v>112.82340000000001</c:v>
                </c:pt>
                <c:pt idx="19999">
                  <c:v>112.834</c:v>
                </c:pt>
                <c:pt idx="20000">
                  <c:v>113.0146</c:v>
                </c:pt>
                <c:pt idx="20001">
                  <c:v>113.23350000000001</c:v>
                </c:pt>
                <c:pt idx="20002">
                  <c:v>113.34480000000001</c:v>
                </c:pt>
                <c:pt idx="20003">
                  <c:v>113.60209999999999</c:v>
                </c:pt>
                <c:pt idx="20004">
                  <c:v>114.01179999999999</c:v>
                </c:pt>
                <c:pt idx="20005">
                  <c:v>114.289</c:v>
                </c:pt>
                <c:pt idx="20006">
                  <c:v>114.53749999999999</c:v>
                </c:pt>
                <c:pt idx="20007">
                  <c:v>114.7538</c:v>
                </c:pt>
                <c:pt idx="20008">
                  <c:v>114.943</c:v>
                </c:pt>
                <c:pt idx="20009">
                  <c:v>115.11199999999999</c:v>
                </c:pt>
                <c:pt idx="20010">
                  <c:v>115.1159</c:v>
                </c:pt>
                <c:pt idx="20011">
                  <c:v>115.3813</c:v>
                </c:pt>
                <c:pt idx="20012">
                  <c:v>115.48779999999999</c:v>
                </c:pt>
                <c:pt idx="20013">
                  <c:v>115.3978</c:v>
                </c:pt>
                <c:pt idx="20014">
                  <c:v>115.40009999999999</c:v>
                </c:pt>
                <c:pt idx="20015">
                  <c:v>115.3955</c:v>
                </c:pt>
                <c:pt idx="20016">
                  <c:v>115.36790000000001</c:v>
                </c:pt>
                <c:pt idx="20017">
                  <c:v>115.3203</c:v>
                </c:pt>
                <c:pt idx="20018">
                  <c:v>115.2672</c:v>
                </c:pt>
                <c:pt idx="20019">
                  <c:v>115.22190000000001</c:v>
                </c:pt>
                <c:pt idx="20020">
                  <c:v>115.18940000000001</c:v>
                </c:pt>
                <c:pt idx="20021">
                  <c:v>115.1781</c:v>
                </c:pt>
                <c:pt idx="20022">
                  <c:v>115.3205</c:v>
                </c:pt>
                <c:pt idx="20023">
                  <c:v>115.3272</c:v>
                </c:pt>
                <c:pt idx="20024">
                  <c:v>115.3338</c:v>
                </c:pt>
                <c:pt idx="20025">
                  <c:v>115.3443</c:v>
                </c:pt>
                <c:pt idx="20026">
                  <c:v>115.3562</c:v>
                </c:pt>
                <c:pt idx="20027">
                  <c:v>115.3708</c:v>
                </c:pt>
                <c:pt idx="20028">
                  <c:v>115.5348</c:v>
                </c:pt>
                <c:pt idx="20029">
                  <c:v>115.5637</c:v>
                </c:pt>
                <c:pt idx="20030">
                  <c:v>115.58839999999999</c:v>
                </c:pt>
                <c:pt idx="20031">
                  <c:v>115.75839999999999</c:v>
                </c:pt>
                <c:pt idx="20032">
                  <c:v>115.9311</c:v>
                </c:pt>
                <c:pt idx="20033">
                  <c:v>115.9494</c:v>
                </c:pt>
                <c:pt idx="20034">
                  <c:v>115.8053</c:v>
                </c:pt>
                <c:pt idx="20035">
                  <c:v>115.79989999999999</c:v>
                </c:pt>
                <c:pt idx="20036">
                  <c:v>115.79770000000001</c:v>
                </c:pt>
                <c:pt idx="20037">
                  <c:v>115.7901</c:v>
                </c:pt>
                <c:pt idx="20038">
                  <c:v>115.77630000000001</c:v>
                </c:pt>
                <c:pt idx="20039">
                  <c:v>115.7572</c:v>
                </c:pt>
                <c:pt idx="20040">
                  <c:v>115.73269999999999</c:v>
                </c:pt>
                <c:pt idx="20041">
                  <c:v>115.7043</c:v>
                </c:pt>
                <c:pt idx="20042">
                  <c:v>115.6716</c:v>
                </c:pt>
                <c:pt idx="20043">
                  <c:v>115.6366</c:v>
                </c:pt>
                <c:pt idx="20044">
                  <c:v>115.599</c:v>
                </c:pt>
                <c:pt idx="20045">
                  <c:v>115.5607</c:v>
                </c:pt>
                <c:pt idx="20046">
                  <c:v>115.37390000000001</c:v>
                </c:pt>
                <c:pt idx="20047">
                  <c:v>115.3305</c:v>
                </c:pt>
                <c:pt idx="20048">
                  <c:v>115.2928</c:v>
                </c:pt>
                <c:pt idx="20049">
                  <c:v>115.25700000000001</c:v>
                </c:pt>
                <c:pt idx="20050">
                  <c:v>115.22490000000001</c:v>
                </c:pt>
                <c:pt idx="20051">
                  <c:v>115.19710000000001</c:v>
                </c:pt>
                <c:pt idx="20052">
                  <c:v>115.0284</c:v>
                </c:pt>
                <c:pt idx="20053">
                  <c:v>115.00790000000001</c:v>
                </c:pt>
                <c:pt idx="20054">
                  <c:v>115.0014</c:v>
                </c:pt>
                <c:pt idx="20055">
                  <c:v>114.9995</c:v>
                </c:pt>
                <c:pt idx="20056">
                  <c:v>114.85299999999999</c:v>
                </c:pt>
                <c:pt idx="20057">
                  <c:v>114.84829999999999</c:v>
                </c:pt>
                <c:pt idx="20058">
                  <c:v>114.7059</c:v>
                </c:pt>
                <c:pt idx="20059">
                  <c:v>114.7007</c:v>
                </c:pt>
                <c:pt idx="20060">
                  <c:v>114.70189999999999</c:v>
                </c:pt>
                <c:pt idx="20061">
                  <c:v>114.55759999999999</c:v>
                </c:pt>
                <c:pt idx="20062">
                  <c:v>114.55110000000001</c:v>
                </c:pt>
                <c:pt idx="20063">
                  <c:v>114.5471</c:v>
                </c:pt>
                <c:pt idx="20064">
                  <c:v>114.3931</c:v>
                </c:pt>
                <c:pt idx="20065">
                  <c:v>114.36920000000001</c:v>
                </c:pt>
                <c:pt idx="20066">
                  <c:v>114.3477</c:v>
                </c:pt>
                <c:pt idx="20067">
                  <c:v>114.17959999999999</c:v>
                </c:pt>
                <c:pt idx="20068">
                  <c:v>114.151</c:v>
                </c:pt>
                <c:pt idx="20069">
                  <c:v>114.1289</c:v>
                </c:pt>
                <c:pt idx="20070">
                  <c:v>113.9659</c:v>
                </c:pt>
                <c:pt idx="20071">
                  <c:v>113.79770000000001</c:v>
                </c:pt>
                <c:pt idx="20072">
                  <c:v>113.7756</c:v>
                </c:pt>
                <c:pt idx="20073">
                  <c:v>113.7585</c:v>
                </c:pt>
                <c:pt idx="20074">
                  <c:v>113.7418</c:v>
                </c:pt>
                <c:pt idx="20075">
                  <c:v>113.72750000000001</c:v>
                </c:pt>
                <c:pt idx="20076">
                  <c:v>113.72</c:v>
                </c:pt>
                <c:pt idx="20077">
                  <c:v>113.7189</c:v>
                </c:pt>
                <c:pt idx="20078">
                  <c:v>113.7222</c:v>
                </c:pt>
                <c:pt idx="20079">
                  <c:v>113.59739999999999</c:v>
                </c:pt>
                <c:pt idx="20080">
                  <c:v>113.63160000000001</c:v>
                </c:pt>
                <c:pt idx="20081">
                  <c:v>113.6938</c:v>
                </c:pt>
                <c:pt idx="20082">
                  <c:v>113.782</c:v>
                </c:pt>
                <c:pt idx="20083">
                  <c:v>113.89279999999999</c:v>
                </c:pt>
                <c:pt idx="20084">
                  <c:v>114.0129</c:v>
                </c:pt>
                <c:pt idx="20085">
                  <c:v>113.99339999999999</c:v>
                </c:pt>
                <c:pt idx="20086">
                  <c:v>113.95569999999999</c:v>
                </c:pt>
                <c:pt idx="20087">
                  <c:v>114.03570000000001</c:v>
                </c:pt>
                <c:pt idx="20088">
                  <c:v>114.0667</c:v>
                </c:pt>
                <c:pt idx="20089">
                  <c:v>114.0714</c:v>
                </c:pt>
                <c:pt idx="20090">
                  <c:v>114.0609</c:v>
                </c:pt>
                <c:pt idx="20091">
                  <c:v>114.02070000000001</c:v>
                </c:pt>
                <c:pt idx="20092">
                  <c:v>113.8134</c:v>
                </c:pt>
                <c:pt idx="20093">
                  <c:v>113.73520000000001</c:v>
                </c:pt>
                <c:pt idx="20094">
                  <c:v>113.6614</c:v>
                </c:pt>
                <c:pt idx="20095">
                  <c:v>113.4482</c:v>
                </c:pt>
                <c:pt idx="20096">
                  <c:v>113.3862</c:v>
                </c:pt>
                <c:pt idx="20097">
                  <c:v>113.3493</c:v>
                </c:pt>
                <c:pt idx="20098">
                  <c:v>113.3407</c:v>
                </c:pt>
                <c:pt idx="20099">
                  <c:v>113.343</c:v>
                </c:pt>
                <c:pt idx="20100">
                  <c:v>113.50790000000001</c:v>
                </c:pt>
                <c:pt idx="20101">
                  <c:v>113.56480000000001</c:v>
                </c:pt>
                <c:pt idx="20102">
                  <c:v>113.63939999999999</c:v>
                </c:pt>
                <c:pt idx="20103">
                  <c:v>113.8725</c:v>
                </c:pt>
                <c:pt idx="20104">
                  <c:v>113.97669999999999</c:v>
                </c:pt>
                <c:pt idx="20105">
                  <c:v>114.07980000000001</c:v>
                </c:pt>
                <c:pt idx="20106">
                  <c:v>114.1835</c:v>
                </c:pt>
                <c:pt idx="20107">
                  <c:v>114.27419999999999</c:v>
                </c:pt>
                <c:pt idx="20108">
                  <c:v>114.3441</c:v>
                </c:pt>
                <c:pt idx="20109">
                  <c:v>114.3944</c:v>
                </c:pt>
                <c:pt idx="20110">
                  <c:v>114.43129999999999</c:v>
                </c:pt>
                <c:pt idx="20111">
                  <c:v>114.46380000000001</c:v>
                </c:pt>
                <c:pt idx="20112">
                  <c:v>114.49890000000001</c:v>
                </c:pt>
                <c:pt idx="20113">
                  <c:v>114.39709999999999</c:v>
                </c:pt>
                <c:pt idx="20114">
                  <c:v>114.4387</c:v>
                </c:pt>
                <c:pt idx="20115">
                  <c:v>114.49250000000001</c:v>
                </c:pt>
                <c:pt idx="20116">
                  <c:v>114.5501</c:v>
                </c:pt>
                <c:pt idx="20117">
                  <c:v>114.6078</c:v>
                </c:pt>
                <c:pt idx="20118">
                  <c:v>114.6632</c:v>
                </c:pt>
                <c:pt idx="20119">
                  <c:v>114.7123</c:v>
                </c:pt>
                <c:pt idx="20120">
                  <c:v>114.75409999999999</c:v>
                </c:pt>
                <c:pt idx="20121">
                  <c:v>114.788</c:v>
                </c:pt>
                <c:pt idx="20122">
                  <c:v>114.816</c:v>
                </c:pt>
                <c:pt idx="20123">
                  <c:v>114.8424</c:v>
                </c:pt>
                <c:pt idx="20124">
                  <c:v>115.0104</c:v>
                </c:pt>
                <c:pt idx="20125">
                  <c:v>115.0444</c:v>
                </c:pt>
                <c:pt idx="20126">
                  <c:v>115.07259999999999</c:v>
                </c:pt>
                <c:pt idx="20127">
                  <c:v>115.2471</c:v>
                </c:pt>
                <c:pt idx="20128">
                  <c:v>115.2903</c:v>
                </c:pt>
                <c:pt idx="20129">
                  <c:v>115.3325</c:v>
                </c:pt>
                <c:pt idx="20130">
                  <c:v>115.52679999999999</c:v>
                </c:pt>
                <c:pt idx="20131">
                  <c:v>115.5891</c:v>
                </c:pt>
                <c:pt idx="20132">
                  <c:v>115.6418</c:v>
                </c:pt>
                <c:pt idx="20133">
                  <c:v>115.684</c:v>
                </c:pt>
                <c:pt idx="20134">
                  <c:v>115.8429</c:v>
                </c:pt>
                <c:pt idx="20135">
                  <c:v>115.8511</c:v>
                </c:pt>
                <c:pt idx="20136">
                  <c:v>115.98820000000001</c:v>
                </c:pt>
                <c:pt idx="20137">
                  <c:v>115.9616</c:v>
                </c:pt>
                <c:pt idx="20138">
                  <c:v>115.91030000000001</c:v>
                </c:pt>
                <c:pt idx="20139">
                  <c:v>115.9948</c:v>
                </c:pt>
                <c:pt idx="20140">
                  <c:v>116.0809</c:v>
                </c:pt>
                <c:pt idx="20141">
                  <c:v>116.0209</c:v>
                </c:pt>
                <c:pt idx="20142">
                  <c:v>115.9558</c:v>
                </c:pt>
                <c:pt idx="20143">
                  <c:v>115.8961</c:v>
                </c:pt>
                <c:pt idx="20144">
                  <c:v>115.8432</c:v>
                </c:pt>
                <c:pt idx="20145">
                  <c:v>115.94159999999999</c:v>
                </c:pt>
                <c:pt idx="20146">
                  <c:v>115.9068</c:v>
                </c:pt>
                <c:pt idx="20147">
                  <c:v>115.86920000000001</c:v>
                </c:pt>
                <c:pt idx="20148">
                  <c:v>115.833</c:v>
                </c:pt>
                <c:pt idx="20149">
                  <c:v>115.7959</c:v>
                </c:pt>
                <c:pt idx="20150">
                  <c:v>115.75839999999999</c:v>
                </c:pt>
                <c:pt idx="20151">
                  <c:v>115.57689999999999</c:v>
                </c:pt>
                <c:pt idx="20152">
                  <c:v>115.5373</c:v>
                </c:pt>
                <c:pt idx="20153">
                  <c:v>115.51139999999999</c:v>
                </c:pt>
                <c:pt idx="20154">
                  <c:v>115.35120000000001</c:v>
                </c:pt>
                <c:pt idx="20155">
                  <c:v>115.33929999999999</c:v>
                </c:pt>
                <c:pt idx="20156">
                  <c:v>115.3374</c:v>
                </c:pt>
                <c:pt idx="20157">
                  <c:v>115.3391</c:v>
                </c:pt>
                <c:pt idx="20158">
                  <c:v>115.3441</c:v>
                </c:pt>
                <c:pt idx="20159">
                  <c:v>115.349</c:v>
                </c:pt>
                <c:pt idx="20160">
                  <c:v>115.2041</c:v>
                </c:pt>
                <c:pt idx="20161">
                  <c:v>115.1957</c:v>
                </c:pt>
                <c:pt idx="20162">
                  <c:v>115.1879</c:v>
                </c:pt>
                <c:pt idx="20163">
                  <c:v>115.1678</c:v>
                </c:pt>
                <c:pt idx="20164">
                  <c:v>115.133</c:v>
                </c:pt>
                <c:pt idx="20165">
                  <c:v>115.08669999999999</c:v>
                </c:pt>
                <c:pt idx="20166">
                  <c:v>114.8892</c:v>
                </c:pt>
                <c:pt idx="20167">
                  <c:v>114.8233</c:v>
                </c:pt>
                <c:pt idx="20168">
                  <c:v>114.7615</c:v>
                </c:pt>
                <c:pt idx="20169">
                  <c:v>114.56140000000001</c:v>
                </c:pt>
                <c:pt idx="20170">
                  <c:v>114.50620000000001</c:v>
                </c:pt>
                <c:pt idx="20171">
                  <c:v>114.46680000000001</c:v>
                </c:pt>
                <c:pt idx="20172">
                  <c:v>114.4419</c:v>
                </c:pt>
                <c:pt idx="20173">
                  <c:v>114.5775</c:v>
                </c:pt>
                <c:pt idx="20174">
                  <c:v>114.58159999999999</c:v>
                </c:pt>
                <c:pt idx="20175">
                  <c:v>114.5855</c:v>
                </c:pt>
                <c:pt idx="20176">
                  <c:v>114.74299999999999</c:v>
                </c:pt>
                <c:pt idx="20177">
                  <c:v>114.7718</c:v>
                </c:pt>
                <c:pt idx="20178">
                  <c:v>114.7993</c:v>
                </c:pt>
                <c:pt idx="20179">
                  <c:v>114.8287</c:v>
                </c:pt>
                <c:pt idx="20180">
                  <c:v>114.86</c:v>
                </c:pt>
                <c:pt idx="20181">
                  <c:v>114.8912</c:v>
                </c:pt>
                <c:pt idx="20182">
                  <c:v>114.9237</c:v>
                </c:pt>
                <c:pt idx="20183">
                  <c:v>114.9581</c:v>
                </c:pt>
                <c:pt idx="20184">
                  <c:v>114.994</c:v>
                </c:pt>
                <c:pt idx="20185">
                  <c:v>115.0313</c:v>
                </c:pt>
                <c:pt idx="20186">
                  <c:v>115.0672</c:v>
                </c:pt>
                <c:pt idx="20187">
                  <c:v>115.1001</c:v>
                </c:pt>
                <c:pt idx="20188">
                  <c:v>115.1281</c:v>
                </c:pt>
                <c:pt idx="20189">
                  <c:v>115.1421</c:v>
                </c:pt>
                <c:pt idx="20190">
                  <c:v>115.1456</c:v>
                </c:pt>
                <c:pt idx="20191">
                  <c:v>115.1446</c:v>
                </c:pt>
                <c:pt idx="20192">
                  <c:v>115.1335</c:v>
                </c:pt>
                <c:pt idx="20193">
                  <c:v>115.09820000000001</c:v>
                </c:pt>
                <c:pt idx="20194">
                  <c:v>115.03749999999999</c:v>
                </c:pt>
                <c:pt idx="20195">
                  <c:v>114.9558</c:v>
                </c:pt>
                <c:pt idx="20196">
                  <c:v>114.8579</c:v>
                </c:pt>
                <c:pt idx="20197">
                  <c:v>114.7525</c:v>
                </c:pt>
                <c:pt idx="20198">
                  <c:v>114.6476</c:v>
                </c:pt>
                <c:pt idx="20199">
                  <c:v>114.5476</c:v>
                </c:pt>
                <c:pt idx="20200">
                  <c:v>114.6011</c:v>
                </c:pt>
                <c:pt idx="20201">
                  <c:v>114.5283</c:v>
                </c:pt>
                <c:pt idx="20202">
                  <c:v>114.4631</c:v>
                </c:pt>
                <c:pt idx="20203">
                  <c:v>114.41200000000001</c:v>
                </c:pt>
                <c:pt idx="20204">
                  <c:v>114.37439999999999</c:v>
                </c:pt>
                <c:pt idx="20205">
                  <c:v>114.06529999999999</c:v>
                </c:pt>
                <c:pt idx="20206">
                  <c:v>114.04</c:v>
                </c:pt>
                <c:pt idx="20207">
                  <c:v>114.0368</c:v>
                </c:pt>
                <c:pt idx="20208">
                  <c:v>113.895</c:v>
                </c:pt>
                <c:pt idx="20209">
                  <c:v>113.8903</c:v>
                </c:pt>
                <c:pt idx="20210">
                  <c:v>113.8968</c:v>
                </c:pt>
                <c:pt idx="20211">
                  <c:v>113.7634</c:v>
                </c:pt>
                <c:pt idx="20212">
                  <c:v>113.7664</c:v>
                </c:pt>
                <c:pt idx="20213">
                  <c:v>113.7741</c:v>
                </c:pt>
                <c:pt idx="20214">
                  <c:v>113.636</c:v>
                </c:pt>
                <c:pt idx="20215">
                  <c:v>113.4918</c:v>
                </c:pt>
                <c:pt idx="20216">
                  <c:v>113.485</c:v>
                </c:pt>
                <c:pt idx="20217">
                  <c:v>113.4825</c:v>
                </c:pt>
                <c:pt idx="20218">
                  <c:v>113.4735</c:v>
                </c:pt>
                <c:pt idx="20219">
                  <c:v>113.4546</c:v>
                </c:pt>
                <c:pt idx="20220">
                  <c:v>113.5682</c:v>
                </c:pt>
                <c:pt idx="20221">
                  <c:v>113.5415</c:v>
                </c:pt>
                <c:pt idx="20222">
                  <c:v>113.5077</c:v>
                </c:pt>
                <c:pt idx="20223">
                  <c:v>113.61799999999999</c:v>
                </c:pt>
                <c:pt idx="20224">
                  <c:v>113.5977</c:v>
                </c:pt>
                <c:pt idx="20225">
                  <c:v>113.5804</c:v>
                </c:pt>
                <c:pt idx="20226">
                  <c:v>113.71550000000001</c:v>
                </c:pt>
                <c:pt idx="20227">
                  <c:v>113.5797</c:v>
                </c:pt>
                <c:pt idx="20228">
                  <c:v>113.57729999999999</c:v>
                </c:pt>
                <c:pt idx="20229">
                  <c:v>113.4522</c:v>
                </c:pt>
                <c:pt idx="20230">
                  <c:v>113.47799999999999</c:v>
                </c:pt>
                <c:pt idx="20231">
                  <c:v>113.524</c:v>
                </c:pt>
                <c:pt idx="20232">
                  <c:v>113.58580000000001</c:v>
                </c:pt>
                <c:pt idx="20233">
                  <c:v>113.6592</c:v>
                </c:pt>
                <c:pt idx="20234">
                  <c:v>113.74209999999999</c:v>
                </c:pt>
                <c:pt idx="20235">
                  <c:v>113.96939999999999</c:v>
                </c:pt>
                <c:pt idx="20236">
                  <c:v>114.0552</c:v>
                </c:pt>
                <c:pt idx="20237">
                  <c:v>114.125</c:v>
                </c:pt>
                <c:pt idx="20238">
                  <c:v>114.3246</c:v>
                </c:pt>
                <c:pt idx="20239">
                  <c:v>114.37</c:v>
                </c:pt>
                <c:pt idx="20240">
                  <c:v>114.3836</c:v>
                </c:pt>
                <c:pt idx="20241">
                  <c:v>114.5294</c:v>
                </c:pt>
                <c:pt idx="20242">
                  <c:v>114.6735</c:v>
                </c:pt>
                <c:pt idx="20243">
                  <c:v>114.6588</c:v>
                </c:pt>
                <c:pt idx="20244">
                  <c:v>114.7625</c:v>
                </c:pt>
                <c:pt idx="20245">
                  <c:v>114.8591</c:v>
                </c:pt>
                <c:pt idx="20246">
                  <c:v>114.8066</c:v>
                </c:pt>
                <c:pt idx="20247">
                  <c:v>114.8884</c:v>
                </c:pt>
                <c:pt idx="20248">
                  <c:v>114.8348</c:v>
                </c:pt>
                <c:pt idx="20249">
                  <c:v>114.7839</c:v>
                </c:pt>
                <c:pt idx="20250">
                  <c:v>114.74760000000001</c:v>
                </c:pt>
                <c:pt idx="20251">
                  <c:v>114.73569999999999</c:v>
                </c:pt>
                <c:pt idx="20252">
                  <c:v>114.73560000000001</c:v>
                </c:pt>
                <c:pt idx="20253">
                  <c:v>114.458</c:v>
                </c:pt>
                <c:pt idx="20254">
                  <c:v>114.47929999999999</c:v>
                </c:pt>
                <c:pt idx="20255">
                  <c:v>114.5303</c:v>
                </c:pt>
                <c:pt idx="20256">
                  <c:v>114.4486</c:v>
                </c:pt>
                <c:pt idx="20257">
                  <c:v>114.5093</c:v>
                </c:pt>
                <c:pt idx="20258">
                  <c:v>114.5749</c:v>
                </c:pt>
                <c:pt idx="20259">
                  <c:v>114.6354</c:v>
                </c:pt>
                <c:pt idx="20260">
                  <c:v>114.55110000000001</c:v>
                </c:pt>
                <c:pt idx="20261">
                  <c:v>114.60290000000001</c:v>
                </c:pt>
                <c:pt idx="20262">
                  <c:v>114.6643</c:v>
                </c:pt>
                <c:pt idx="20263">
                  <c:v>114.72920000000001</c:v>
                </c:pt>
                <c:pt idx="20264">
                  <c:v>114.7967</c:v>
                </c:pt>
                <c:pt idx="20265">
                  <c:v>115.0064</c:v>
                </c:pt>
                <c:pt idx="20266">
                  <c:v>115.2221</c:v>
                </c:pt>
                <c:pt idx="20267">
                  <c:v>115.28919999999999</c:v>
                </c:pt>
                <c:pt idx="20268">
                  <c:v>115.492</c:v>
                </c:pt>
                <c:pt idx="20269">
                  <c:v>115.69799999999999</c:v>
                </c:pt>
                <c:pt idx="20270">
                  <c:v>115.75190000000001</c:v>
                </c:pt>
                <c:pt idx="20271">
                  <c:v>116.08839999999999</c:v>
                </c:pt>
                <c:pt idx="20272">
                  <c:v>116.289</c:v>
                </c:pt>
                <c:pt idx="20273">
                  <c:v>116.33320000000001</c:v>
                </c:pt>
                <c:pt idx="20274">
                  <c:v>116.52209999999999</c:v>
                </c:pt>
                <c:pt idx="20275">
                  <c:v>116.57170000000001</c:v>
                </c:pt>
                <c:pt idx="20276">
                  <c:v>116.62220000000001</c:v>
                </c:pt>
                <c:pt idx="20277">
                  <c:v>116.5363</c:v>
                </c:pt>
                <c:pt idx="20278">
                  <c:v>116.60209999999999</c:v>
                </c:pt>
                <c:pt idx="20279">
                  <c:v>116.6831</c:v>
                </c:pt>
                <c:pt idx="20280">
                  <c:v>116.76949999999999</c:v>
                </c:pt>
                <c:pt idx="20281">
                  <c:v>116.86199999999999</c:v>
                </c:pt>
                <c:pt idx="20282">
                  <c:v>116.9511</c:v>
                </c:pt>
                <c:pt idx="20283">
                  <c:v>117.0279</c:v>
                </c:pt>
                <c:pt idx="20284">
                  <c:v>117.09180000000001</c:v>
                </c:pt>
                <c:pt idx="20285">
                  <c:v>117.1241</c:v>
                </c:pt>
                <c:pt idx="20286">
                  <c:v>117.1326</c:v>
                </c:pt>
                <c:pt idx="20287">
                  <c:v>116.98480000000001</c:v>
                </c:pt>
                <c:pt idx="20288">
                  <c:v>116.96639999999999</c:v>
                </c:pt>
                <c:pt idx="20289">
                  <c:v>117.0791</c:v>
                </c:pt>
                <c:pt idx="20290">
                  <c:v>117.0234</c:v>
                </c:pt>
                <c:pt idx="20291">
                  <c:v>116.9406</c:v>
                </c:pt>
                <c:pt idx="20292">
                  <c:v>116.8446</c:v>
                </c:pt>
                <c:pt idx="20293">
                  <c:v>116.5959</c:v>
                </c:pt>
                <c:pt idx="20294">
                  <c:v>116.4812</c:v>
                </c:pt>
                <c:pt idx="20295">
                  <c:v>116.524</c:v>
                </c:pt>
                <c:pt idx="20296">
                  <c:v>116.4311</c:v>
                </c:pt>
                <c:pt idx="20297">
                  <c:v>116.3386</c:v>
                </c:pt>
                <c:pt idx="20298">
                  <c:v>116.2573</c:v>
                </c:pt>
                <c:pt idx="20299">
                  <c:v>116.0391</c:v>
                </c:pt>
                <c:pt idx="20300">
                  <c:v>115.9708</c:v>
                </c:pt>
                <c:pt idx="20301">
                  <c:v>115.77889999999999</c:v>
                </c:pt>
                <c:pt idx="20302">
                  <c:v>115.5908</c:v>
                </c:pt>
                <c:pt idx="20303">
                  <c:v>115.5693</c:v>
                </c:pt>
                <c:pt idx="20304">
                  <c:v>115.5654</c:v>
                </c:pt>
                <c:pt idx="20305">
                  <c:v>115.56659999999999</c:v>
                </c:pt>
                <c:pt idx="20306">
                  <c:v>115.5783</c:v>
                </c:pt>
                <c:pt idx="20307">
                  <c:v>115.4641</c:v>
                </c:pt>
                <c:pt idx="20308">
                  <c:v>115.5031</c:v>
                </c:pt>
                <c:pt idx="20309">
                  <c:v>115.55840000000001</c:v>
                </c:pt>
                <c:pt idx="20310">
                  <c:v>115.4697</c:v>
                </c:pt>
                <c:pt idx="20311">
                  <c:v>115.5133</c:v>
                </c:pt>
                <c:pt idx="20312">
                  <c:v>115.5543</c:v>
                </c:pt>
                <c:pt idx="20313">
                  <c:v>115.5715</c:v>
                </c:pt>
                <c:pt idx="20314">
                  <c:v>115.5762</c:v>
                </c:pt>
                <c:pt idx="20315">
                  <c:v>115.5754</c:v>
                </c:pt>
                <c:pt idx="20316">
                  <c:v>115.7079</c:v>
                </c:pt>
                <c:pt idx="20317">
                  <c:v>115.68600000000001</c:v>
                </c:pt>
                <c:pt idx="20318">
                  <c:v>115.643</c:v>
                </c:pt>
                <c:pt idx="20319">
                  <c:v>115.5894</c:v>
                </c:pt>
                <c:pt idx="20320">
                  <c:v>115.5316</c:v>
                </c:pt>
                <c:pt idx="20321">
                  <c:v>115.4695</c:v>
                </c:pt>
                <c:pt idx="20322">
                  <c:v>115.55249999999999</c:v>
                </c:pt>
                <c:pt idx="20323">
                  <c:v>115.49679999999999</c:v>
                </c:pt>
                <c:pt idx="20324">
                  <c:v>115.43680000000001</c:v>
                </c:pt>
                <c:pt idx="20325">
                  <c:v>115.23099999999999</c:v>
                </c:pt>
                <c:pt idx="20326">
                  <c:v>115.16549999999999</c:v>
                </c:pt>
                <c:pt idx="20327">
                  <c:v>115.11060000000001</c:v>
                </c:pt>
                <c:pt idx="20328">
                  <c:v>114.9147</c:v>
                </c:pt>
                <c:pt idx="20329">
                  <c:v>114.8653</c:v>
                </c:pt>
                <c:pt idx="20330">
                  <c:v>114.833</c:v>
                </c:pt>
                <c:pt idx="20331">
                  <c:v>114.8222</c:v>
                </c:pt>
                <c:pt idx="20332">
                  <c:v>114.82</c:v>
                </c:pt>
                <c:pt idx="20333">
                  <c:v>114.82340000000001</c:v>
                </c:pt>
                <c:pt idx="20334">
                  <c:v>114.8412</c:v>
                </c:pt>
                <c:pt idx="20335">
                  <c:v>114.8771</c:v>
                </c:pt>
                <c:pt idx="20336">
                  <c:v>114.9258</c:v>
                </c:pt>
                <c:pt idx="20337">
                  <c:v>114.979</c:v>
                </c:pt>
                <c:pt idx="20338">
                  <c:v>115.0283</c:v>
                </c:pt>
                <c:pt idx="20339">
                  <c:v>115.06959999999999</c:v>
                </c:pt>
                <c:pt idx="20340">
                  <c:v>115.22790000000001</c:v>
                </c:pt>
                <c:pt idx="20341">
                  <c:v>115.23990000000001</c:v>
                </c:pt>
                <c:pt idx="20342">
                  <c:v>115.2366</c:v>
                </c:pt>
                <c:pt idx="20343">
                  <c:v>115.2124</c:v>
                </c:pt>
                <c:pt idx="20344">
                  <c:v>115.3004</c:v>
                </c:pt>
                <c:pt idx="20345">
                  <c:v>115.21769999999999</c:v>
                </c:pt>
                <c:pt idx="20346">
                  <c:v>114.96510000000001</c:v>
                </c:pt>
                <c:pt idx="20347">
                  <c:v>114.9842</c:v>
                </c:pt>
                <c:pt idx="20348">
                  <c:v>114.8678</c:v>
                </c:pt>
                <c:pt idx="20349">
                  <c:v>114.45820000000001</c:v>
                </c:pt>
                <c:pt idx="20350">
                  <c:v>114.3334</c:v>
                </c:pt>
                <c:pt idx="20351">
                  <c:v>114.2364</c:v>
                </c:pt>
                <c:pt idx="20352">
                  <c:v>114.15170000000001</c:v>
                </c:pt>
                <c:pt idx="20353">
                  <c:v>114.0823</c:v>
                </c:pt>
                <c:pt idx="20354">
                  <c:v>114.0489</c:v>
                </c:pt>
                <c:pt idx="20355">
                  <c:v>114.0393</c:v>
                </c:pt>
                <c:pt idx="20356">
                  <c:v>114.0399</c:v>
                </c:pt>
                <c:pt idx="20357">
                  <c:v>114.0573</c:v>
                </c:pt>
                <c:pt idx="20358">
                  <c:v>114.1053</c:v>
                </c:pt>
                <c:pt idx="20359">
                  <c:v>114.1765</c:v>
                </c:pt>
                <c:pt idx="20360">
                  <c:v>114.2547</c:v>
                </c:pt>
                <c:pt idx="20361">
                  <c:v>114.33</c:v>
                </c:pt>
                <c:pt idx="20362">
                  <c:v>114.3918</c:v>
                </c:pt>
                <c:pt idx="20363">
                  <c:v>114.4391</c:v>
                </c:pt>
                <c:pt idx="20364">
                  <c:v>114.45910000000001</c:v>
                </c:pt>
                <c:pt idx="20365">
                  <c:v>114.60850000000001</c:v>
                </c:pt>
                <c:pt idx="20366">
                  <c:v>114.6153</c:v>
                </c:pt>
                <c:pt idx="20367">
                  <c:v>114.7539</c:v>
                </c:pt>
                <c:pt idx="20368">
                  <c:v>114.8841</c:v>
                </c:pt>
                <c:pt idx="20369">
                  <c:v>114.8485</c:v>
                </c:pt>
                <c:pt idx="20370">
                  <c:v>114.93380000000001</c:v>
                </c:pt>
                <c:pt idx="20371">
                  <c:v>114.8716</c:v>
                </c:pt>
                <c:pt idx="20372">
                  <c:v>114.80629999999999</c:v>
                </c:pt>
                <c:pt idx="20373">
                  <c:v>114.7491</c:v>
                </c:pt>
                <c:pt idx="20374">
                  <c:v>114.7257</c:v>
                </c:pt>
                <c:pt idx="20375">
                  <c:v>114.7206</c:v>
                </c:pt>
                <c:pt idx="20376">
                  <c:v>114.72539999999999</c:v>
                </c:pt>
                <c:pt idx="20377">
                  <c:v>114.8989</c:v>
                </c:pt>
                <c:pt idx="20378">
                  <c:v>114.9786</c:v>
                </c:pt>
                <c:pt idx="20379">
                  <c:v>115.22069999999999</c:v>
                </c:pt>
                <c:pt idx="20380">
                  <c:v>115.18810000000001</c:v>
                </c:pt>
                <c:pt idx="20381">
                  <c:v>115.2864</c:v>
                </c:pt>
                <c:pt idx="20382">
                  <c:v>115.23180000000001</c:v>
                </c:pt>
                <c:pt idx="20383">
                  <c:v>115.15260000000001</c:v>
                </c:pt>
                <c:pt idx="20384">
                  <c:v>115.1982</c:v>
                </c:pt>
                <c:pt idx="20385">
                  <c:v>115.0836</c:v>
                </c:pt>
                <c:pt idx="20386">
                  <c:v>115.08880000000001</c:v>
                </c:pt>
                <c:pt idx="20387">
                  <c:v>115.0921</c:v>
                </c:pt>
                <c:pt idx="20388">
                  <c:v>115.09229999999999</c:v>
                </c:pt>
                <c:pt idx="20389">
                  <c:v>115.09059999999999</c:v>
                </c:pt>
                <c:pt idx="20390">
                  <c:v>115.0823</c:v>
                </c:pt>
                <c:pt idx="20391">
                  <c:v>115.2038</c:v>
                </c:pt>
                <c:pt idx="20392">
                  <c:v>115.0247</c:v>
                </c:pt>
                <c:pt idx="20393">
                  <c:v>114.9652</c:v>
                </c:pt>
                <c:pt idx="20394">
                  <c:v>114.905</c:v>
                </c:pt>
                <c:pt idx="20395">
                  <c:v>114.8451</c:v>
                </c:pt>
                <c:pt idx="20396">
                  <c:v>114.7924</c:v>
                </c:pt>
                <c:pt idx="20397">
                  <c:v>114.614</c:v>
                </c:pt>
                <c:pt idx="20398">
                  <c:v>114.599</c:v>
                </c:pt>
                <c:pt idx="20399">
                  <c:v>114.598</c:v>
                </c:pt>
                <c:pt idx="20400">
                  <c:v>114.4629</c:v>
                </c:pt>
                <c:pt idx="20401">
                  <c:v>114.4817</c:v>
                </c:pt>
                <c:pt idx="20402">
                  <c:v>114.5262</c:v>
                </c:pt>
                <c:pt idx="20403">
                  <c:v>114.5801</c:v>
                </c:pt>
                <c:pt idx="20404">
                  <c:v>114.49590000000001</c:v>
                </c:pt>
                <c:pt idx="20405">
                  <c:v>114.5459</c:v>
                </c:pt>
                <c:pt idx="20406">
                  <c:v>114.5968</c:v>
                </c:pt>
                <c:pt idx="20407">
                  <c:v>114.64</c:v>
                </c:pt>
                <c:pt idx="20408">
                  <c:v>114.65989999999999</c:v>
                </c:pt>
                <c:pt idx="20409">
                  <c:v>114.5226</c:v>
                </c:pt>
                <c:pt idx="20410">
                  <c:v>114.5149</c:v>
                </c:pt>
                <c:pt idx="20411">
                  <c:v>114.50239999999999</c:v>
                </c:pt>
                <c:pt idx="20412">
                  <c:v>114.3254</c:v>
                </c:pt>
                <c:pt idx="20413">
                  <c:v>114.25920000000001</c:v>
                </c:pt>
                <c:pt idx="20414">
                  <c:v>114.18470000000001</c:v>
                </c:pt>
                <c:pt idx="20415">
                  <c:v>114.1073</c:v>
                </c:pt>
                <c:pt idx="20416">
                  <c:v>114.0331</c:v>
                </c:pt>
                <c:pt idx="20417">
                  <c:v>113.96980000000001</c:v>
                </c:pt>
                <c:pt idx="20418">
                  <c:v>113.92189999999999</c:v>
                </c:pt>
                <c:pt idx="20419">
                  <c:v>113.8954</c:v>
                </c:pt>
                <c:pt idx="20420">
                  <c:v>113.8853</c:v>
                </c:pt>
                <c:pt idx="20421">
                  <c:v>113.5996</c:v>
                </c:pt>
                <c:pt idx="20422">
                  <c:v>113.58499999999999</c:v>
                </c:pt>
                <c:pt idx="20423">
                  <c:v>113.58450000000001</c:v>
                </c:pt>
                <c:pt idx="20424">
                  <c:v>113.4432</c:v>
                </c:pt>
                <c:pt idx="20425">
                  <c:v>113.4353</c:v>
                </c:pt>
                <c:pt idx="20426">
                  <c:v>113.4272</c:v>
                </c:pt>
                <c:pt idx="20427">
                  <c:v>113.2696</c:v>
                </c:pt>
                <c:pt idx="20428">
                  <c:v>113.2319</c:v>
                </c:pt>
                <c:pt idx="20429">
                  <c:v>113.1918</c:v>
                </c:pt>
                <c:pt idx="20430">
                  <c:v>113.003</c:v>
                </c:pt>
                <c:pt idx="20431">
                  <c:v>112.9455</c:v>
                </c:pt>
                <c:pt idx="20432">
                  <c:v>112.8901</c:v>
                </c:pt>
                <c:pt idx="20433">
                  <c:v>112.83069999999999</c:v>
                </c:pt>
                <c:pt idx="20434">
                  <c:v>112.9071</c:v>
                </c:pt>
                <c:pt idx="20435">
                  <c:v>112.84699999999999</c:v>
                </c:pt>
                <c:pt idx="20436">
                  <c:v>112.77719999999999</c:v>
                </c:pt>
                <c:pt idx="20437">
                  <c:v>112.7085</c:v>
                </c:pt>
                <c:pt idx="20438">
                  <c:v>112.6464</c:v>
                </c:pt>
                <c:pt idx="20439">
                  <c:v>112.732</c:v>
                </c:pt>
                <c:pt idx="20440">
                  <c:v>112.6979</c:v>
                </c:pt>
                <c:pt idx="20441">
                  <c:v>112.6711</c:v>
                </c:pt>
                <c:pt idx="20442">
                  <c:v>112.6571</c:v>
                </c:pt>
                <c:pt idx="20443">
                  <c:v>112.64870000000001</c:v>
                </c:pt>
                <c:pt idx="20444">
                  <c:v>112.64239999999999</c:v>
                </c:pt>
                <c:pt idx="20445">
                  <c:v>112.4948</c:v>
                </c:pt>
                <c:pt idx="20446">
                  <c:v>112.4781</c:v>
                </c:pt>
                <c:pt idx="20447">
                  <c:v>112.4662</c:v>
                </c:pt>
                <c:pt idx="20448">
                  <c:v>112.4555</c:v>
                </c:pt>
                <c:pt idx="20449">
                  <c:v>112.45140000000001</c:v>
                </c:pt>
                <c:pt idx="20450">
                  <c:v>112.4509</c:v>
                </c:pt>
                <c:pt idx="20451">
                  <c:v>112.4532</c:v>
                </c:pt>
                <c:pt idx="20452">
                  <c:v>112.4649</c:v>
                </c:pt>
                <c:pt idx="20453">
                  <c:v>112.4892</c:v>
                </c:pt>
                <c:pt idx="20454">
                  <c:v>112.5254</c:v>
                </c:pt>
                <c:pt idx="20455">
                  <c:v>112.5688</c:v>
                </c:pt>
                <c:pt idx="20456">
                  <c:v>112.61579999999999</c:v>
                </c:pt>
                <c:pt idx="20457">
                  <c:v>112.9464</c:v>
                </c:pt>
                <c:pt idx="20458">
                  <c:v>113.0027</c:v>
                </c:pt>
                <c:pt idx="20459">
                  <c:v>113.04300000000001</c:v>
                </c:pt>
                <c:pt idx="20460">
                  <c:v>113.3502</c:v>
                </c:pt>
                <c:pt idx="20461">
                  <c:v>113.374</c:v>
                </c:pt>
                <c:pt idx="20462">
                  <c:v>113.3749</c:v>
                </c:pt>
                <c:pt idx="20463">
                  <c:v>113.6503</c:v>
                </c:pt>
                <c:pt idx="20464">
                  <c:v>113.64060000000001</c:v>
                </c:pt>
                <c:pt idx="20465">
                  <c:v>113.6049</c:v>
                </c:pt>
                <c:pt idx="20466">
                  <c:v>113.70959999999999</c:v>
                </c:pt>
                <c:pt idx="20467">
                  <c:v>113.6862</c:v>
                </c:pt>
                <c:pt idx="20468">
                  <c:v>113.6768</c:v>
                </c:pt>
                <c:pt idx="20469">
                  <c:v>113.5325</c:v>
                </c:pt>
                <c:pt idx="20470">
                  <c:v>113.532</c:v>
                </c:pt>
                <c:pt idx="20471">
                  <c:v>113.5509</c:v>
                </c:pt>
                <c:pt idx="20472">
                  <c:v>113.5879</c:v>
                </c:pt>
                <c:pt idx="20473">
                  <c:v>113.64230000000001</c:v>
                </c:pt>
                <c:pt idx="20474">
                  <c:v>113.71</c:v>
                </c:pt>
                <c:pt idx="20475">
                  <c:v>113.7865</c:v>
                </c:pt>
                <c:pt idx="20476">
                  <c:v>113.8708</c:v>
                </c:pt>
                <c:pt idx="20477">
                  <c:v>113.95780000000001</c:v>
                </c:pt>
                <c:pt idx="20478">
                  <c:v>113.90049999999999</c:v>
                </c:pt>
                <c:pt idx="20479">
                  <c:v>113.9747</c:v>
                </c:pt>
                <c:pt idx="20480">
                  <c:v>114.0458</c:v>
                </c:pt>
                <c:pt idx="20481">
                  <c:v>114.248</c:v>
                </c:pt>
                <c:pt idx="20482">
                  <c:v>114.3023</c:v>
                </c:pt>
                <c:pt idx="20483">
                  <c:v>114.3364</c:v>
                </c:pt>
                <c:pt idx="20484">
                  <c:v>114.5025</c:v>
                </c:pt>
                <c:pt idx="20485">
                  <c:v>114.664</c:v>
                </c:pt>
                <c:pt idx="20486">
                  <c:v>114.6798</c:v>
                </c:pt>
                <c:pt idx="20487">
                  <c:v>114.8361</c:v>
                </c:pt>
                <c:pt idx="20488">
                  <c:v>115.002</c:v>
                </c:pt>
                <c:pt idx="20489">
                  <c:v>115.03660000000001</c:v>
                </c:pt>
                <c:pt idx="20490">
                  <c:v>115.07299999999999</c:v>
                </c:pt>
                <c:pt idx="20491">
                  <c:v>115.1193</c:v>
                </c:pt>
                <c:pt idx="20492">
                  <c:v>115.1785</c:v>
                </c:pt>
                <c:pt idx="20493">
                  <c:v>115.1048</c:v>
                </c:pt>
                <c:pt idx="20494">
                  <c:v>115.1825</c:v>
                </c:pt>
                <c:pt idx="20495">
                  <c:v>115.2822</c:v>
                </c:pt>
                <c:pt idx="20496">
                  <c:v>115.3967</c:v>
                </c:pt>
                <c:pt idx="20497">
                  <c:v>115.52330000000001</c:v>
                </c:pt>
                <c:pt idx="20498">
                  <c:v>115.657</c:v>
                </c:pt>
                <c:pt idx="20499">
                  <c:v>115.7971</c:v>
                </c:pt>
                <c:pt idx="20500">
                  <c:v>115.9298</c:v>
                </c:pt>
                <c:pt idx="20501">
                  <c:v>116.05419999999999</c:v>
                </c:pt>
                <c:pt idx="20502">
                  <c:v>116.1575</c:v>
                </c:pt>
                <c:pt idx="20503">
                  <c:v>116.3874</c:v>
                </c:pt>
                <c:pt idx="20504">
                  <c:v>116.4447</c:v>
                </c:pt>
                <c:pt idx="20505">
                  <c:v>116.46129999999999</c:v>
                </c:pt>
                <c:pt idx="20506">
                  <c:v>116.6123</c:v>
                </c:pt>
                <c:pt idx="20507">
                  <c:v>116.6157</c:v>
                </c:pt>
                <c:pt idx="20508">
                  <c:v>116.749</c:v>
                </c:pt>
                <c:pt idx="20509">
                  <c:v>116.7266</c:v>
                </c:pt>
                <c:pt idx="20510">
                  <c:v>116.6888</c:v>
                </c:pt>
                <c:pt idx="20511">
                  <c:v>116.93729999999999</c:v>
                </c:pt>
                <c:pt idx="20512">
                  <c:v>116.90309999999999</c:v>
                </c:pt>
                <c:pt idx="20513">
                  <c:v>116.84820000000001</c:v>
                </c:pt>
                <c:pt idx="20514">
                  <c:v>116.9363</c:v>
                </c:pt>
                <c:pt idx="20515">
                  <c:v>116.8847</c:v>
                </c:pt>
                <c:pt idx="20516">
                  <c:v>116.8321</c:v>
                </c:pt>
                <c:pt idx="20517">
                  <c:v>116.79179999999999</c:v>
                </c:pt>
                <c:pt idx="20518">
                  <c:v>116.776</c:v>
                </c:pt>
                <c:pt idx="20519">
                  <c:v>116.7723</c:v>
                </c:pt>
                <c:pt idx="20520">
                  <c:v>116.7745</c:v>
                </c:pt>
                <c:pt idx="20521">
                  <c:v>116.7906</c:v>
                </c:pt>
                <c:pt idx="20522">
                  <c:v>116.8197</c:v>
                </c:pt>
                <c:pt idx="20523">
                  <c:v>116.8537</c:v>
                </c:pt>
                <c:pt idx="20524">
                  <c:v>117.029</c:v>
                </c:pt>
                <c:pt idx="20525">
                  <c:v>117.04600000000001</c:v>
                </c:pt>
                <c:pt idx="20526">
                  <c:v>116.8978</c:v>
                </c:pt>
                <c:pt idx="20527">
                  <c:v>116.8869</c:v>
                </c:pt>
                <c:pt idx="20528">
                  <c:v>116.8665</c:v>
                </c:pt>
                <c:pt idx="20529">
                  <c:v>116.9753</c:v>
                </c:pt>
                <c:pt idx="20530">
                  <c:v>116.9265</c:v>
                </c:pt>
                <c:pt idx="20531">
                  <c:v>116.8571</c:v>
                </c:pt>
                <c:pt idx="20532">
                  <c:v>117.07470000000001</c:v>
                </c:pt>
                <c:pt idx="20533">
                  <c:v>116.9991</c:v>
                </c:pt>
                <c:pt idx="20534">
                  <c:v>116.9029</c:v>
                </c:pt>
                <c:pt idx="20535">
                  <c:v>116.9522</c:v>
                </c:pt>
                <c:pt idx="20536">
                  <c:v>116.8608</c:v>
                </c:pt>
                <c:pt idx="20537">
                  <c:v>116.76309999999999</c:v>
                </c:pt>
                <c:pt idx="20538">
                  <c:v>116.8186</c:v>
                </c:pt>
                <c:pt idx="20539">
                  <c:v>116.7396</c:v>
                </c:pt>
                <c:pt idx="20540">
                  <c:v>116.6644</c:v>
                </c:pt>
                <c:pt idx="20541">
                  <c:v>116.45780000000001</c:v>
                </c:pt>
                <c:pt idx="20542">
                  <c:v>116.4246</c:v>
                </c:pt>
                <c:pt idx="20543">
                  <c:v>116.41849999999999</c:v>
                </c:pt>
                <c:pt idx="20544">
                  <c:v>116.2741</c:v>
                </c:pt>
                <c:pt idx="20545">
                  <c:v>116.2931</c:v>
                </c:pt>
                <c:pt idx="20546">
                  <c:v>116.34829999999999</c:v>
                </c:pt>
                <c:pt idx="20547">
                  <c:v>116.27979999999999</c:v>
                </c:pt>
                <c:pt idx="20548">
                  <c:v>116.35590000000001</c:v>
                </c:pt>
                <c:pt idx="20549">
                  <c:v>116.43089999999999</c:v>
                </c:pt>
                <c:pt idx="20550">
                  <c:v>116.339</c:v>
                </c:pt>
                <c:pt idx="20551">
                  <c:v>116.34780000000001</c:v>
                </c:pt>
                <c:pt idx="20552">
                  <c:v>116.3503</c:v>
                </c:pt>
                <c:pt idx="20553">
                  <c:v>116.34269999999999</c:v>
                </c:pt>
                <c:pt idx="20554">
                  <c:v>116.4538</c:v>
                </c:pt>
                <c:pt idx="20555">
                  <c:v>116.38809999999999</c:v>
                </c:pt>
                <c:pt idx="20556">
                  <c:v>116.4299</c:v>
                </c:pt>
                <c:pt idx="20557">
                  <c:v>116.3142</c:v>
                </c:pt>
                <c:pt idx="20558">
                  <c:v>116.1788</c:v>
                </c:pt>
                <c:pt idx="20559">
                  <c:v>116.1956</c:v>
                </c:pt>
                <c:pt idx="20560">
                  <c:v>116.2299</c:v>
                </c:pt>
                <c:pt idx="20561">
                  <c:v>116.1362</c:v>
                </c:pt>
                <c:pt idx="20562">
                  <c:v>116.06</c:v>
                </c:pt>
                <c:pt idx="20563">
                  <c:v>116.0236</c:v>
                </c:pt>
                <c:pt idx="20564">
                  <c:v>116.0129</c:v>
                </c:pt>
                <c:pt idx="20565">
                  <c:v>115.7175</c:v>
                </c:pt>
                <c:pt idx="20566">
                  <c:v>115.56229999999999</c:v>
                </c:pt>
                <c:pt idx="20567">
                  <c:v>115.5783</c:v>
                </c:pt>
                <c:pt idx="20568">
                  <c:v>115.4748</c:v>
                </c:pt>
                <c:pt idx="20569">
                  <c:v>115.38200000000001</c:v>
                </c:pt>
                <c:pt idx="20570">
                  <c:v>115.4464</c:v>
                </c:pt>
                <c:pt idx="20571">
                  <c:v>115.52290000000001</c:v>
                </c:pt>
                <c:pt idx="20572">
                  <c:v>115.4498</c:v>
                </c:pt>
                <c:pt idx="20573">
                  <c:v>115.5048</c:v>
                </c:pt>
                <c:pt idx="20574">
                  <c:v>115.54649999999999</c:v>
                </c:pt>
                <c:pt idx="20575">
                  <c:v>115.55840000000001</c:v>
                </c:pt>
                <c:pt idx="20576">
                  <c:v>115.5599</c:v>
                </c:pt>
                <c:pt idx="20577">
                  <c:v>115.5526</c:v>
                </c:pt>
                <c:pt idx="20578">
                  <c:v>115.52160000000001</c:v>
                </c:pt>
                <c:pt idx="20579">
                  <c:v>115.4644</c:v>
                </c:pt>
                <c:pt idx="20580">
                  <c:v>115.5322</c:v>
                </c:pt>
                <c:pt idx="20581">
                  <c:v>115.4478</c:v>
                </c:pt>
                <c:pt idx="20582">
                  <c:v>115.3466</c:v>
                </c:pt>
                <c:pt idx="20583">
                  <c:v>115.38590000000001</c:v>
                </c:pt>
                <c:pt idx="20584">
                  <c:v>115.2861</c:v>
                </c:pt>
                <c:pt idx="20585">
                  <c:v>115.18300000000001</c:v>
                </c:pt>
                <c:pt idx="20586">
                  <c:v>114.9405</c:v>
                </c:pt>
                <c:pt idx="20587">
                  <c:v>114.8515</c:v>
                </c:pt>
                <c:pt idx="20588">
                  <c:v>114.78489999999999</c:v>
                </c:pt>
                <c:pt idx="20589">
                  <c:v>114.5939</c:v>
                </c:pt>
                <c:pt idx="20590">
                  <c:v>114.4286</c:v>
                </c:pt>
                <c:pt idx="20591">
                  <c:v>114.4203</c:v>
                </c:pt>
                <c:pt idx="20592">
                  <c:v>114.2843</c:v>
                </c:pt>
                <c:pt idx="20593">
                  <c:v>114.3117</c:v>
                </c:pt>
                <c:pt idx="20594">
                  <c:v>114.3742</c:v>
                </c:pt>
                <c:pt idx="20595">
                  <c:v>114.3138</c:v>
                </c:pt>
                <c:pt idx="20596">
                  <c:v>114.4033</c:v>
                </c:pt>
                <c:pt idx="20597">
                  <c:v>114.4971</c:v>
                </c:pt>
                <c:pt idx="20598">
                  <c:v>114.57599999999999</c:v>
                </c:pt>
                <c:pt idx="20599">
                  <c:v>114.4915</c:v>
                </c:pt>
                <c:pt idx="20600">
                  <c:v>114.50790000000001</c:v>
                </c:pt>
                <c:pt idx="20601">
                  <c:v>114.5129</c:v>
                </c:pt>
                <c:pt idx="20602">
                  <c:v>114.5106</c:v>
                </c:pt>
                <c:pt idx="20603">
                  <c:v>114.49079999999999</c:v>
                </c:pt>
                <c:pt idx="20604">
                  <c:v>114.5869</c:v>
                </c:pt>
                <c:pt idx="20605">
                  <c:v>114.5222</c:v>
                </c:pt>
                <c:pt idx="20606">
                  <c:v>114.4367</c:v>
                </c:pt>
                <c:pt idx="20607">
                  <c:v>114.3412</c:v>
                </c:pt>
                <c:pt idx="20608">
                  <c:v>114.3897</c:v>
                </c:pt>
                <c:pt idx="20609">
                  <c:v>114.3108</c:v>
                </c:pt>
                <c:pt idx="20610">
                  <c:v>114.24639999999999</c:v>
                </c:pt>
                <c:pt idx="20611">
                  <c:v>114.08150000000001</c:v>
                </c:pt>
                <c:pt idx="20612">
                  <c:v>114.07</c:v>
                </c:pt>
                <c:pt idx="20613">
                  <c:v>113.93819999999999</c:v>
                </c:pt>
                <c:pt idx="20614">
                  <c:v>113.97799999999999</c:v>
                </c:pt>
                <c:pt idx="20615">
                  <c:v>114.0643</c:v>
                </c:pt>
                <c:pt idx="20616">
                  <c:v>114.0294</c:v>
                </c:pt>
                <c:pt idx="20617">
                  <c:v>114.1401</c:v>
                </c:pt>
                <c:pt idx="20618">
                  <c:v>114.252</c:v>
                </c:pt>
                <c:pt idx="20619">
                  <c:v>114.3445</c:v>
                </c:pt>
                <c:pt idx="20620">
                  <c:v>114.4034</c:v>
                </c:pt>
                <c:pt idx="20621">
                  <c:v>114.4174</c:v>
                </c:pt>
                <c:pt idx="20622">
                  <c:v>114.2717</c:v>
                </c:pt>
                <c:pt idx="20623">
                  <c:v>114.2358</c:v>
                </c:pt>
                <c:pt idx="20624">
                  <c:v>114.1549</c:v>
                </c:pt>
                <c:pt idx="20625">
                  <c:v>114.18089999999999</c:v>
                </c:pt>
                <c:pt idx="20626">
                  <c:v>114.0531</c:v>
                </c:pt>
                <c:pt idx="20627">
                  <c:v>113.9148</c:v>
                </c:pt>
                <c:pt idx="20628">
                  <c:v>113.9324</c:v>
                </c:pt>
                <c:pt idx="20629">
                  <c:v>113.83540000000001</c:v>
                </c:pt>
                <c:pt idx="20630">
                  <c:v>113.76</c:v>
                </c:pt>
                <c:pt idx="20631">
                  <c:v>113.8725</c:v>
                </c:pt>
                <c:pt idx="20632">
                  <c:v>113.8725</c:v>
                </c:pt>
                <c:pt idx="20633">
                  <c:v>113.883</c:v>
                </c:pt>
                <c:pt idx="20634">
                  <c:v>114.0775</c:v>
                </c:pt>
                <c:pt idx="20635">
                  <c:v>114.0331</c:v>
                </c:pt>
                <c:pt idx="20636">
                  <c:v>114.15170000000001</c:v>
                </c:pt>
                <c:pt idx="20637">
                  <c:v>114.1493</c:v>
                </c:pt>
                <c:pt idx="20638">
                  <c:v>114.2873</c:v>
                </c:pt>
                <c:pt idx="20639">
                  <c:v>114.4177</c:v>
                </c:pt>
                <c:pt idx="20640">
                  <c:v>114.3836</c:v>
                </c:pt>
                <c:pt idx="20641">
                  <c:v>114.4615</c:v>
                </c:pt>
                <c:pt idx="20642">
                  <c:v>114.5005</c:v>
                </c:pt>
                <c:pt idx="20643">
                  <c:v>114.5078</c:v>
                </c:pt>
                <c:pt idx="20644">
                  <c:v>114.5017</c:v>
                </c:pt>
                <c:pt idx="20645">
                  <c:v>114.46810000000001</c:v>
                </c:pt>
                <c:pt idx="20646">
                  <c:v>114.27160000000001</c:v>
                </c:pt>
                <c:pt idx="20647">
                  <c:v>114.211</c:v>
                </c:pt>
                <c:pt idx="20648">
                  <c:v>114.1726</c:v>
                </c:pt>
                <c:pt idx="20649">
                  <c:v>114.3083</c:v>
                </c:pt>
                <c:pt idx="20650">
                  <c:v>114.3168</c:v>
                </c:pt>
                <c:pt idx="20651">
                  <c:v>114.35039999999999</c:v>
                </c:pt>
                <c:pt idx="20652">
                  <c:v>114.571</c:v>
                </c:pt>
                <c:pt idx="20653">
                  <c:v>114.6887</c:v>
                </c:pt>
                <c:pt idx="20654">
                  <c:v>114.83710000000001</c:v>
                </c:pt>
                <c:pt idx="20655">
                  <c:v>115.16459999999999</c:v>
                </c:pt>
                <c:pt idx="20656">
                  <c:v>115.3798</c:v>
                </c:pt>
                <c:pt idx="20657">
                  <c:v>115.60850000000001</c:v>
                </c:pt>
                <c:pt idx="20658">
                  <c:v>115.83199999999999</c:v>
                </c:pt>
                <c:pt idx="20659">
                  <c:v>115.8969</c:v>
                </c:pt>
                <c:pt idx="20660">
                  <c:v>116.0616</c:v>
                </c:pt>
                <c:pt idx="20661">
                  <c:v>116.04089999999999</c:v>
                </c:pt>
                <c:pt idx="20662">
                  <c:v>116.071</c:v>
                </c:pt>
                <c:pt idx="20663">
                  <c:v>116.0746</c:v>
                </c:pt>
                <c:pt idx="20664">
                  <c:v>115.9072</c:v>
                </c:pt>
                <c:pt idx="20665">
                  <c:v>115.8424</c:v>
                </c:pt>
                <c:pt idx="20666">
                  <c:v>115.7694</c:v>
                </c:pt>
                <c:pt idx="20667">
                  <c:v>115.8462</c:v>
                </c:pt>
                <c:pt idx="20668">
                  <c:v>115.8027</c:v>
                </c:pt>
                <c:pt idx="20669">
                  <c:v>115.7895</c:v>
                </c:pt>
                <c:pt idx="20670">
                  <c:v>115.7898</c:v>
                </c:pt>
                <c:pt idx="20671">
                  <c:v>115.8141</c:v>
                </c:pt>
                <c:pt idx="20672">
                  <c:v>115.8811</c:v>
                </c:pt>
                <c:pt idx="20673">
                  <c:v>116.1323</c:v>
                </c:pt>
                <c:pt idx="20674">
                  <c:v>116.27070000000001</c:v>
                </c:pt>
                <c:pt idx="20675">
                  <c:v>116.42149999999999</c:v>
                </c:pt>
                <c:pt idx="20676">
                  <c:v>116.74079999999999</c:v>
                </c:pt>
                <c:pt idx="20677">
                  <c:v>117.0911</c:v>
                </c:pt>
                <c:pt idx="20678">
                  <c:v>117.3066</c:v>
                </c:pt>
                <c:pt idx="20679">
                  <c:v>117.5167</c:v>
                </c:pt>
                <c:pt idx="20680">
                  <c:v>117.8438</c:v>
                </c:pt>
                <c:pt idx="20681">
                  <c:v>117.9727</c:v>
                </c:pt>
                <c:pt idx="20682">
                  <c:v>118.0245</c:v>
                </c:pt>
                <c:pt idx="20683">
                  <c:v>118.03360000000001</c:v>
                </c:pt>
                <c:pt idx="20684">
                  <c:v>118.02509999999999</c:v>
                </c:pt>
                <c:pt idx="20685">
                  <c:v>117.83669999999999</c:v>
                </c:pt>
                <c:pt idx="20686">
                  <c:v>117.7744</c:v>
                </c:pt>
                <c:pt idx="20687">
                  <c:v>117.71720000000001</c:v>
                </c:pt>
                <c:pt idx="20688">
                  <c:v>117.69119999999999</c:v>
                </c:pt>
                <c:pt idx="20689">
                  <c:v>117.54349999999999</c:v>
                </c:pt>
                <c:pt idx="20690">
                  <c:v>117.5834</c:v>
                </c:pt>
                <c:pt idx="20691">
                  <c:v>117.6965</c:v>
                </c:pt>
                <c:pt idx="20692">
                  <c:v>117.8627</c:v>
                </c:pt>
                <c:pt idx="20693">
                  <c:v>118.0692</c:v>
                </c:pt>
                <c:pt idx="20694">
                  <c:v>118.3001</c:v>
                </c:pt>
                <c:pt idx="20695">
                  <c:v>118.37909999999999</c:v>
                </c:pt>
                <c:pt idx="20696">
                  <c:v>118.58750000000001</c:v>
                </c:pt>
                <c:pt idx="20697">
                  <c:v>118.78270000000001</c:v>
                </c:pt>
                <c:pt idx="20698">
                  <c:v>118.8122</c:v>
                </c:pt>
                <c:pt idx="20699">
                  <c:v>118.95869999999999</c:v>
                </c:pt>
                <c:pt idx="20700">
                  <c:v>119.223</c:v>
                </c:pt>
                <c:pt idx="20701">
                  <c:v>119.2788</c:v>
                </c:pt>
                <c:pt idx="20702">
                  <c:v>119.2818</c:v>
                </c:pt>
                <c:pt idx="20703">
                  <c:v>119.241</c:v>
                </c:pt>
                <c:pt idx="20704">
                  <c:v>119.29349999999999</c:v>
                </c:pt>
                <c:pt idx="20705">
                  <c:v>119.16759999999999</c:v>
                </c:pt>
                <c:pt idx="20706">
                  <c:v>119.0166</c:v>
                </c:pt>
                <c:pt idx="20707">
                  <c:v>118.87260000000001</c:v>
                </c:pt>
                <c:pt idx="20708">
                  <c:v>118.7572</c:v>
                </c:pt>
                <c:pt idx="20709">
                  <c:v>118.7069</c:v>
                </c:pt>
                <c:pt idx="20710">
                  <c:v>118.70440000000001</c:v>
                </c:pt>
                <c:pt idx="20711">
                  <c:v>118.74809999999999</c:v>
                </c:pt>
                <c:pt idx="20712">
                  <c:v>118.84950000000001</c:v>
                </c:pt>
                <c:pt idx="20713">
                  <c:v>118.9746</c:v>
                </c:pt>
                <c:pt idx="20714">
                  <c:v>119.1066</c:v>
                </c:pt>
                <c:pt idx="20715">
                  <c:v>119.235</c:v>
                </c:pt>
                <c:pt idx="20716">
                  <c:v>119.3511</c:v>
                </c:pt>
                <c:pt idx="20717">
                  <c:v>119.44799999999999</c:v>
                </c:pt>
                <c:pt idx="20718">
                  <c:v>119.5271</c:v>
                </c:pt>
                <c:pt idx="20719">
                  <c:v>119.598</c:v>
                </c:pt>
                <c:pt idx="20720">
                  <c:v>119.66540000000001</c:v>
                </c:pt>
                <c:pt idx="20721">
                  <c:v>119.7235</c:v>
                </c:pt>
                <c:pt idx="20722">
                  <c:v>119.7504</c:v>
                </c:pt>
                <c:pt idx="20723">
                  <c:v>119.7508</c:v>
                </c:pt>
                <c:pt idx="20724">
                  <c:v>119.87179999999999</c:v>
                </c:pt>
                <c:pt idx="20725">
                  <c:v>119.7991</c:v>
                </c:pt>
                <c:pt idx="20726">
                  <c:v>119.6909</c:v>
                </c:pt>
                <c:pt idx="20727">
                  <c:v>119.4151</c:v>
                </c:pt>
                <c:pt idx="20728">
                  <c:v>119.1293</c:v>
                </c:pt>
                <c:pt idx="20729">
                  <c:v>118.99850000000001</c:v>
                </c:pt>
                <c:pt idx="20730">
                  <c:v>118.8955</c:v>
                </c:pt>
                <c:pt idx="20731">
                  <c:v>118.6854</c:v>
                </c:pt>
                <c:pt idx="20732">
                  <c:v>118.67310000000001</c:v>
                </c:pt>
                <c:pt idx="20733">
                  <c:v>118.3982</c:v>
                </c:pt>
                <c:pt idx="20734">
                  <c:v>118.46169999999999</c:v>
                </c:pt>
                <c:pt idx="20735">
                  <c:v>118.5634</c:v>
                </c:pt>
                <c:pt idx="20736">
                  <c:v>118.66800000000001</c:v>
                </c:pt>
                <c:pt idx="20737">
                  <c:v>118.77</c:v>
                </c:pt>
                <c:pt idx="20738">
                  <c:v>118.86960000000001</c:v>
                </c:pt>
                <c:pt idx="20739">
                  <c:v>118.9701</c:v>
                </c:pt>
                <c:pt idx="20740">
                  <c:v>119.0718</c:v>
                </c:pt>
                <c:pt idx="20741">
                  <c:v>119.17270000000001</c:v>
                </c:pt>
                <c:pt idx="20742">
                  <c:v>119.2659</c:v>
                </c:pt>
                <c:pt idx="20743">
                  <c:v>119.3403</c:v>
                </c:pt>
                <c:pt idx="20744">
                  <c:v>119.3925</c:v>
                </c:pt>
                <c:pt idx="20745">
                  <c:v>119.4208</c:v>
                </c:pt>
                <c:pt idx="20746">
                  <c:v>119.5762</c:v>
                </c:pt>
                <c:pt idx="20747">
                  <c:v>119.5801</c:v>
                </c:pt>
                <c:pt idx="20748">
                  <c:v>119.71250000000001</c:v>
                </c:pt>
                <c:pt idx="20749">
                  <c:v>119.6739</c:v>
                </c:pt>
                <c:pt idx="20750">
                  <c:v>119.6096</c:v>
                </c:pt>
                <c:pt idx="20751">
                  <c:v>119.68340000000001</c:v>
                </c:pt>
                <c:pt idx="20752">
                  <c:v>119.6095</c:v>
                </c:pt>
                <c:pt idx="20753">
                  <c:v>119.5365</c:v>
                </c:pt>
                <c:pt idx="20754">
                  <c:v>119.4765</c:v>
                </c:pt>
                <c:pt idx="20755">
                  <c:v>119.4342</c:v>
                </c:pt>
                <c:pt idx="20756">
                  <c:v>119.4194</c:v>
                </c:pt>
                <c:pt idx="20757">
                  <c:v>119.41849999999999</c:v>
                </c:pt>
                <c:pt idx="20758">
                  <c:v>119.4307</c:v>
                </c:pt>
                <c:pt idx="20759">
                  <c:v>119.4575</c:v>
                </c:pt>
                <c:pt idx="20760">
                  <c:v>119.48690000000001</c:v>
                </c:pt>
                <c:pt idx="20761">
                  <c:v>119.5127</c:v>
                </c:pt>
                <c:pt idx="20762">
                  <c:v>119.53530000000001</c:v>
                </c:pt>
                <c:pt idx="20763">
                  <c:v>119.5624</c:v>
                </c:pt>
                <c:pt idx="20764">
                  <c:v>119.60380000000001</c:v>
                </c:pt>
                <c:pt idx="20765">
                  <c:v>119.664</c:v>
                </c:pt>
                <c:pt idx="20766">
                  <c:v>119.7439</c:v>
                </c:pt>
                <c:pt idx="20767">
                  <c:v>119.8343</c:v>
                </c:pt>
                <c:pt idx="20768">
                  <c:v>119.9224</c:v>
                </c:pt>
                <c:pt idx="20769">
                  <c:v>119.9953</c:v>
                </c:pt>
                <c:pt idx="20770">
                  <c:v>120.03959999999999</c:v>
                </c:pt>
                <c:pt idx="20771">
                  <c:v>120.0489</c:v>
                </c:pt>
                <c:pt idx="20772">
                  <c:v>120.04689999999999</c:v>
                </c:pt>
                <c:pt idx="20773">
                  <c:v>120.17270000000001</c:v>
                </c:pt>
                <c:pt idx="20774">
                  <c:v>120.117</c:v>
                </c:pt>
                <c:pt idx="20775">
                  <c:v>120.0243</c:v>
                </c:pt>
                <c:pt idx="20776">
                  <c:v>119.917</c:v>
                </c:pt>
                <c:pt idx="20777">
                  <c:v>119.8192</c:v>
                </c:pt>
                <c:pt idx="20778">
                  <c:v>119.91160000000001</c:v>
                </c:pt>
                <c:pt idx="20779">
                  <c:v>119.9098</c:v>
                </c:pt>
                <c:pt idx="20780">
                  <c:v>119.9312</c:v>
                </c:pt>
                <c:pt idx="20781">
                  <c:v>119.8579</c:v>
                </c:pt>
                <c:pt idx="20782">
                  <c:v>119.9645</c:v>
                </c:pt>
                <c:pt idx="20783">
                  <c:v>120.0844</c:v>
                </c:pt>
                <c:pt idx="20784">
                  <c:v>120.3421</c:v>
                </c:pt>
                <c:pt idx="20785">
                  <c:v>120.4357</c:v>
                </c:pt>
                <c:pt idx="20786">
                  <c:v>120.5056</c:v>
                </c:pt>
                <c:pt idx="20787">
                  <c:v>120.70910000000001</c:v>
                </c:pt>
                <c:pt idx="20788">
                  <c:v>120.75149999999999</c:v>
                </c:pt>
                <c:pt idx="20789">
                  <c:v>120.77079999999999</c:v>
                </c:pt>
                <c:pt idx="20790">
                  <c:v>120.7782</c:v>
                </c:pt>
                <c:pt idx="20791">
                  <c:v>120.7824</c:v>
                </c:pt>
                <c:pt idx="20792">
                  <c:v>120.7919</c:v>
                </c:pt>
                <c:pt idx="20793">
                  <c:v>120.9657</c:v>
                </c:pt>
                <c:pt idx="20794">
                  <c:v>121.00360000000001</c:v>
                </c:pt>
                <c:pt idx="20795">
                  <c:v>121.0342</c:v>
                </c:pt>
                <c:pt idx="20796">
                  <c:v>121.19580000000001</c:v>
                </c:pt>
                <c:pt idx="20797">
                  <c:v>121.1961</c:v>
                </c:pt>
                <c:pt idx="20798">
                  <c:v>121.14870000000001</c:v>
                </c:pt>
                <c:pt idx="20799">
                  <c:v>120.8994</c:v>
                </c:pt>
                <c:pt idx="20800">
                  <c:v>120.76649999999999</c:v>
                </c:pt>
                <c:pt idx="20801">
                  <c:v>120.6328</c:v>
                </c:pt>
                <c:pt idx="20802">
                  <c:v>120.4992</c:v>
                </c:pt>
                <c:pt idx="20803">
                  <c:v>120.3651</c:v>
                </c:pt>
                <c:pt idx="20804">
                  <c:v>120.2368</c:v>
                </c:pt>
                <c:pt idx="20805">
                  <c:v>119.9658</c:v>
                </c:pt>
                <c:pt idx="20806">
                  <c:v>119.854</c:v>
                </c:pt>
                <c:pt idx="20807">
                  <c:v>119.7687</c:v>
                </c:pt>
                <c:pt idx="20808">
                  <c:v>119.70189999999999</c:v>
                </c:pt>
                <c:pt idx="20809">
                  <c:v>119.642</c:v>
                </c:pt>
                <c:pt idx="20810">
                  <c:v>119.5789</c:v>
                </c:pt>
                <c:pt idx="20811">
                  <c:v>119.50920000000001</c:v>
                </c:pt>
                <c:pt idx="20812">
                  <c:v>119.438</c:v>
                </c:pt>
                <c:pt idx="20813">
                  <c:v>119.3728</c:v>
                </c:pt>
                <c:pt idx="20814">
                  <c:v>119.16970000000001</c:v>
                </c:pt>
                <c:pt idx="20815">
                  <c:v>119.1255</c:v>
                </c:pt>
                <c:pt idx="20816">
                  <c:v>119.09950000000001</c:v>
                </c:pt>
                <c:pt idx="20817">
                  <c:v>119.08199999999999</c:v>
                </c:pt>
                <c:pt idx="20818">
                  <c:v>119.0658</c:v>
                </c:pt>
                <c:pt idx="20819">
                  <c:v>119.04179999999999</c:v>
                </c:pt>
                <c:pt idx="20820">
                  <c:v>119.00490000000001</c:v>
                </c:pt>
                <c:pt idx="20821">
                  <c:v>118.96</c:v>
                </c:pt>
                <c:pt idx="20822">
                  <c:v>118.9178</c:v>
                </c:pt>
                <c:pt idx="20823">
                  <c:v>118.8826</c:v>
                </c:pt>
                <c:pt idx="20824">
                  <c:v>118.8485</c:v>
                </c:pt>
                <c:pt idx="20825">
                  <c:v>118.8036</c:v>
                </c:pt>
                <c:pt idx="20826">
                  <c:v>118.7415</c:v>
                </c:pt>
                <c:pt idx="20827">
                  <c:v>118.666</c:v>
                </c:pt>
                <c:pt idx="20828">
                  <c:v>118.5886</c:v>
                </c:pt>
                <c:pt idx="20829">
                  <c:v>118.3682</c:v>
                </c:pt>
                <c:pt idx="20830">
                  <c:v>118.1507</c:v>
                </c:pt>
                <c:pt idx="20831">
                  <c:v>118.0928</c:v>
                </c:pt>
                <c:pt idx="20832">
                  <c:v>118.05110000000001</c:v>
                </c:pt>
                <c:pt idx="20833">
                  <c:v>118.0202</c:v>
                </c:pt>
                <c:pt idx="20834">
                  <c:v>118.0033</c:v>
                </c:pt>
                <c:pt idx="20835">
                  <c:v>118.0014</c:v>
                </c:pt>
                <c:pt idx="20836">
                  <c:v>118.00620000000001</c:v>
                </c:pt>
                <c:pt idx="20837">
                  <c:v>118.02809999999999</c:v>
                </c:pt>
                <c:pt idx="20838">
                  <c:v>118.06480000000001</c:v>
                </c:pt>
                <c:pt idx="20839">
                  <c:v>117.9593</c:v>
                </c:pt>
                <c:pt idx="20840">
                  <c:v>117.9973</c:v>
                </c:pt>
                <c:pt idx="20841">
                  <c:v>118.0385</c:v>
                </c:pt>
                <c:pt idx="20842">
                  <c:v>118.0733</c:v>
                </c:pt>
                <c:pt idx="20843">
                  <c:v>118.0894</c:v>
                </c:pt>
                <c:pt idx="20844">
                  <c:v>117.943</c:v>
                </c:pt>
                <c:pt idx="20845">
                  <c:v>117.92610000000001</c:v>
                </c:pt>
                <c:pt idx="20846">
                  <c:v>117.8922</c:v>
                </c:pt>
                <c:pt idx="20847">
                  <c:v>117.8464</c:v>
                </c:pt>
                <c:pt idx="20848">
                  <c:v>117.6576</c:v>
                </c:pt>
                <c:pt idx="20849">
                  <c:v>117.63590000000001</c:v>
                </c:pt>
                <c:pt idx="20850">
                  <c:v>117.63549999999999</c:v>
                </c:pt>
                <c:pt idx="20851">
                  <c:v>117.65470000000001</c:v>
                </c:pt>
                <c:pt idx="20852">
                  <c:v>117.70059999999999</c:v>
                </c:pt>
                <c:pt idx="20853">
                  <c:v>117.6134</c:v>
                </c:pt>
                <c:pt idx="20854">
                  <c:v>117.66840000000001</c:v>
                </c:pt>
                <c:pt idx="20855">
                  <c:v>117.71939999999999</c:v>
                </c:pt>
                <c:pt idx="20856">
                  <c:v>117.6088</c:v>
                </c:pt>
                <c:pt idx="20857">
                  <c:v>117.6275</c:v>
                </c:pt>
                <c:pt idx="20858">
                  <c:v>117.64490000000001</c:v>
                </c:pt>
                <c:pt idx="20859">
                  <c:v>117.658</c:v>
                </c:pt>
                <c:pt idx="20860">
                  <c:v>117.6682</c:v>
                </c:pt>
                <c:pt idx="20861">
                  <c:v>117.6725</c:v>
                </c:pt>
                <c:pt idx="20862">
                  <c:v>117.5254</c:v>
                </c:pt>
                <c:pt idx="20863">
                  <c:v>117.51600000000001</c:v>
                </c:pt>
                <c:pt idx="20864">
                  <c:v>117.504</c:v>
                </c:pt>
                <c:pt idx="20865">
                  <c:v>117.3398</c:v>
                </c:pt>
                <c:pt idx="20866">
                  <c:v>117.3182</c:v>
                </c:pt>
                <c:pt idx="20867">
                  <c:v>117.3064</c:v>
                </c:pt>
                <c:pt idx="20868">
                  <c:v>117.2983</c:v>
                </c:pt>
                <c:pt idx="20869">
                  <c:v>117.2901</c:v>
                </c:pt>
                <c:pt idx="20870">
                  <c:v>117.27589999999999</c:v>
                </c:pt>
                <c:pt idx="20871">
                  <c:v>117.2526</c:v>
                </c:pt>
                <c:pt idx="20872">
                  <c:v>117.37009999999999</c:v>
                </c:pt>
                <c:pt idx="20873">
                  <c:v>117.3488</c:v>
                </c:pt>
                <c:pt idx="20874">
                  <c:v>117.33499999999999</c:v>
                </c:pt>
                <c:pt idx="20875">
                  <c:v>117.3331</c:v>
                </c:pt>
                <c:pt idx="20876">
                  <c:v>117.337</c:v>
                </c:pt>
                <c:pt idx="20877">
                  <c:v>117.3515</c:v>
                </c:pt>
                <c:pt idx="20878">
                  <c:v>117.3746</c:v>
                </c:pt>
                <c:pt idx="20879">
                  <c:v>117.40470000000001</c:v>
                </c:pt>
                <c:pt idx="20880">
                  <c:v>117.4374</c:v>
                </c:pt>
                <c:pt idx="20881">
                  <c:v>117.4659</c:v>
                </c:pt>
                <c:pt idx="20882">
                  <c:v>117.477</c:v>
                </c:pt>
                <c:pt idx="20883">
                  <c:v>117.6247</c:v>
                </c:pt>
                <c:pt idx="20884">
                  <c:v>117.626</c:v>
                </c:pt>
                <c:pt idx="20885">
                  <c:v>117.62009999999999</c:v>
                </c:pt>
                <c:pt idx="20886">
                  <c:v>117.6191</c:v>
                </c:pt>
                <c:pt idx="20887">
                  <c:v>117.7761</c:v>
                </c:pt>
                <c:pt idx="20888">
                  <c:v>117.81310000000001</c:v>
                </c:pt>
                <c:pt idx="20889">
                  <c:v>118.01009999999999</c:v>
                </c:pt>
                <c:pt idx="20890">
                  <c:v>118.2195</c:v>
                </c:pt>
                <c:pt idx="20891">
                  <c:v>118.27460000000001</c:v>
                </c:pt>
                <c:pt idx="20892">
                  <c:v>118.4562</c:v>
                </c:pt>
                <c:pt idx="20893">
                  <c:v>118.6176</c:v>
                </c:pt>
                <c:pt idx="20894">
                  <c:v>118.6176</c:v>
                </c:pt>
                <c:pt idx="20895">
                  <c:v>118.87130000000001</c:v>
                </c:pt>
                <c:pt idx="20896">
                  <c:v>118.9016</c:v>
                </c:pt>
                <c:pt idx="20897">
                  <c:v>118.6835</c:v>
                </c:pt>
                <c:pt idx="20898">
                  <c:v>118.5256</c:v>
                </c:pt>
                <c:pt idx="20899">
                  <c:v>118.16930000000001</c:v>
                </c:pt>
                <c:pt idx="20900">
                  <c:v>117.7838</c:v>
                </c:pt>
                <c:pt idx="20901">
                  <c:v>117.54989999999999</c:v>
                </c:pt>
                <c:pt idx="20902">
                  <c:v>117.19499999999999</c:v>
                </c:pt>
                <c:pt idx="20903">
                  <c:v>116.86020000000001</c:v>
                </c:pt>
                <c:pt idx="20904">
                  <c:v>116.6965</c:v>
                </c:pt>
                <c:pt idx="20905">
                  <c:v>116.41840000000001</c:v>
                </c:pt>
                <c:pt idx="20906">
                  <c:v>116.1584</c:v>
                </c:pt>
                <c:pt idx="20907">
                  <c:v>115.9132</c:v>
                </c:pt>
                <c:pt idx="20908">
                  <c:v>115.6798</c:v>
                </c:pt>
                <c:pt idx="20909">
                  <c:v>115.4569</c:v>
                </c:pt>
                <c:pt idx="20910">
                  <c:v>115.2513</c:v>
                </c:pt>
                <c:pt idx="20911">
                  <c:v>115.0701</c:v>
                </c:pt>
                <c:pt idx="20912">
                  <c:v>114.92019999999999</c:v>
                </c:pt>
                <c:pt idx="20913">
                  <c:v>114.94889999999999</c:v>
                </c:pt>
                <c:pt idx="20914">
                  <c:v>114.86669999999999</c:v>
                </c:pt>
                <c:pt idx="20915">
                  <c:v>114.79859999999999</c:v>
                </c:pt>
                <c:pt idx="20916">
                  <c:v>114.7328</c:v>
                </c:pt>
                <c:pt idx="20917">
                  <c:v>114.7992</c:v>
                </c:pt>
                <c:pt idx="20918">
                  <c:v>114.70480000000001</c:v>
                </c:pt>
                <c:pt idx="20919">
                  <c:v>114.44410000000001</c:v>
                </c:pt>
                <c:pt idx="20920">
                  <c:v>114.1746</c:v>
                </c:pt>
                <c:pt idx="20921">
                  <c:v>114.06740000000001</c:v>
                </c:pt>
                <c:pt idx="20922">
                  <c:v>113.8668</c:v>
                </c:pt>
                <c:pt idx="20923">
                  <c:v>113.71250000000001</c:v>
                </c:pt>
                <c:pt idx="20924">
                  <c:v>113.7227</c:v>
                </c:pt>
                <c:pt idx="20925">
                  <c:v>113.78279999999999</c:v>
                </c:pt>
                <c:pt idx="20926">
                  <c:v>113.8905</c:v>
                </c:pt>
                <c:pt idx="20927">
                  <c:v>114.0338</c:v>
                </c:pt>
                <c:pt idx="20928">
                  <c:v>114.21380000000001</c:v>
                </c:pt>
                <c:pt idx="20929">
                  <c:v>114.4254</c:v>
                </c:pt>
                <c:pt idx="20930">
                  <c:v>114.6648</c:v>
                </c:pt>
                <c:pt idx="20931">
                  <c:v>114.9273</c:v>
                </c:pt>
                <c:pt idx="20932">
                  <c:v>115.19370000000001</c:v>
                </c:pt>
                <c:pt idx="20933">
                  <c:v>115.45820000000001</c:v>
                </c:pt>
                <c:pt idx="20934">
                  <c:v>115.7204</c:v>
                </c:pt>
                <c:pt idx="20935">
                  <c:v>115.9734</c:v>
                </c:pt>
                <c:pt idx="20936">
                  <c:v>116.2261</c:v>
                </c:pt>
                <c:pt idx="20937">
                  <c:v>116.4765</c:v>
                </c:pt>
                <c:pt idx="20938">
                  <c:v>116.7325</c:v>
                </c:pt>
                <c:pt idx="20939">
                  <c:v>116.9995</c:v>
                </c:pt>
                <c:pt idx="20940">
                  <c:v>117.2727</c:v>
                </c:pt>
                <c:pt idx="20941">
                  <c:v>117.5501</c:v>
                </c:pt>
                <c:pt idx="20942">
                  <c:v>117.8235</c:v>
                </c:pt>
                <c:pt idx="20943">
                  <c:v>118.08459999999999</c:v>
                </c:pt>
                <c:pt idx="20944">
                  <c:v>118.31100000000001</c:v>
                </c:pt>
                <c:pt idx="20945">
                  <c:v>118.4832</c:v>
                </c:pt>
                <c:pt idx="20946">
                  <c:v>118.5608</c:v>
                </c:pt>
                <c:pt idx="20947">
                  <c:v>118.57250000000001</c:v>
                </c:pt>
                <c:pt idx="20948">
                  <c:v>118.5561</c:v>
                </c:pt>
                <c:pt idx="20949">
                  <c:v>118.3342</c:v>
                </c:pt>
                <c:pt idx="20950">
                  <c:v>118.2089</c:v>
                </c:pt>
                <c:pt idx="20951">
                  <c:v>118.0796</c:v>
                </c:pt>
                <c:pt idx="20952">
                  <c:v>117.9584</c:v>
                </c:pt>
                <c:pt idx="20953">
                  <c:v>117.85469999999999</c:v>
                </c:pt>
                <c:pt idx="20954">
                  <c:v>117.7744</c:v>
                </c:pt>
                <c:pt idx="20955">
                  <c:v>117.56829999999999</c:v>
                </c:pt>
                <c:pt idx="20956">
                  <c:v>117.5231</c:v>
                </c:pt>
                <c:pt idx="20957">
                  <c:v>117.4991</c:v>
                </c:pt>
                <c:pt idx="20958">
                  <c:v>117.48390000000001</c:v>
                </c:pt>
                <c:pt idx="20959">
                  <c:v>117.4725</c:v>
                </c:pt>
                <c:pt idx="20960">
                  <c:v>117.46040000000001</c:v>
                </c:pt>
                <c:pt idx="20961">
                  <c:v>117.29649999999999</c:v>
                </c:pt>
                <c:pt idx="20962">
                  <c:v>117.27200000000001</c:v>
                </c:pt>
                <c:pt idx="20963">
                  <c:v>117.2546</c:v>
                </c:pt>
                <c:pt idx="20964">
                  <c:v>117.3935</c:v>
                </c:pt>
                <c:pt idx="20965">
                  <c:v>117.3976</c:v>
                </c:pt>
                <c:pt idx="20966">
                  <c:v>117.3989</c:v>
                </c:pt>
                <c:pt idx="20967">
                  <c:v>117.4023</c:v>
                </c:pt>
                <c:pt idx="20968">
                  <c:v>117.4029</c:v>
                </c:pt>
                <c:pt idx="20969">
                  <c:v>117.3995</c:v>
                </c:pt>
                <c:pt idx="20970">
                  <c:v>117.378</c:v>
                </c:pt>
                <c:pt idx="20971">
                  <c:v>117.32640000000001</c:v>
                </c:pt>
                <c:pt idx="20972">
                  <c:v>117.2475</c:v>
                </c:pt>
                <c:pt idx="20973">
                  <c:v>117.1536</c:v>
                </c:pt>
                <c:pt idx="20974">
                  <c:v>117.0545</c:v>
                </c:pt>
                <c:pt idx="20975">
                  <c:v>116.9636</c:v>
                </c:pt>
                <c:pt idx="20976">
                  <c:v>117.0377</c:v>
                </c:pt>
                <c:pt idx="20977">
                  <c:v>117.0115</c:v>
                </c:pt>
                <c:pt idx="20978">
                  <c:v>117.00660000000001</c:v>
                </c:pt>
                <c:pt idx="20979">
                  <c:v>117.01649999999999</c:v>
                </c:pt>
                <c:pt idx="20980">
                  <c:v>116.9131</c:v>
                </c:pt>
                <c:pt idx="20981">
                  <c:v>116.9789</c:v>
                </c:pt>
                <c:pt idx="20982">
                  <c:v>117.0582</c:v>
                </c:pt>
                <c:pt idx="20983">
                  <c:v>116.98260000000001</c:v>
                </c:pt>
                <c:pt idx="20984">
                  <c:v>117.02889999999999</c:v>
                </c:pt>
                <c:pt idx="20985">
                  <c:v>117.0501</c:v>
                </c:pt>
                <c:pt idx="20986">
                  <c:v>117.054</c:v>
                </c:pt>
                <c:pt idx="20987">
                  <c:v>117.05289999999999</c:v>
                </c:pt>
                <c:pt idx="20988">
                  <c:v>117.0432</c:v>
                </c:pt>
                <c:pt idx="20989">
                  <c:v>117.0253</c:v>
                </c:pt>
                <c:pt idx="20990">
                  <c:v>117.0042</c:v>
                </c:pt>
                <c:pt idx="20991">
                  <c:v>116.98180000000001</c:v>
                </c:pt>
                <c:pt idx="20992">
                  <c:v>116.9573</c:v>
                </c:pt>
                <c:pt idx="20993">
                  <c:v>116.92829999999999</c:v>
                </c:pt>
                <c:pt idx="20994">
                  <c:v>116.8948</c:v>
                </c:pt>
                <c:pt idx="20995">
                  <c:v>116.8588</c:v>
                </c:pt>
                <c:pt idx="20996">
                  <c:v>116.8278</c:v>
                </c:pt>
                <c:pt idx="20997">
                  <c:v>116.6621</c:v>
                </c:pt>
                <c:pt idx="20998">
                  <c:v>116.797</c:v>
                </c:pt>
                <c:pt idx="20999">
                  <c:v>116.8056</c:v>
                </c:pt>
                <c:pt idx="21000">
                  <c:v>116.81610000000001</c:v>
                </c:pt>
                <c:pt idx="21001">
                  <c:v>116.8355</c:v>
                </c:pt>
                <c:pt idx="21002">
                  <c:v>116.8603</c:v>
                </c:pt>
                <c:pt idx="21003">
                  <c:v>116.88939999999999</c:v>
                </c:pt>
                <c:pt idx="21004">
                  <c:v>116.9213</c:v>
                </c:pt>
                <c:pt idx="21005">
                  <c:v>116.9554</c:v>
                </c:pt>
                <c:pt idx="21006">
                  <c:v>116.9935</c:v>
                </c:pt>
                <c:pt idx="21007">
                  <c:v>117.03830000000001</c:v>
                </c:pt>
                <c:pt idx="21008">
                  <c:v>117.0928</c:v>
                </c:pt>
                <c:pt idx="21009">
                  <c:v>117.1546</c:v>
                </c:pt>
                <c:pt idx="21010">
                  <c:v>117.2209</c:v>
                </c:pt>
                <c:pt idx="21011">
                  <c:v>117.28449999999999</c:v>
                </c:pt>
                <c:pt idx="21012">
                  <c:v>117.4903</c:v>
                </c:pt>
                <c:pt idx="21013">
                  <c:v>117.5398</c:v>
                </c:pt>
                <c:pt idx="21014">
                  <c:v>117.5684</c:v>
                </c:pt>
                <c:pt idx="21015">
                  <c:v>117.72320000000001</c:v>
                </c:pt>
                <c:pt idx="21016">
                  <c:v>117.87569999999999</c:v>
                </c:pt>
                <c:pt idx="21017">
                  <c:v>117.8599</c:v>
                </c:pt>
                <c:pt idx="21018">
                  <c:v>117.8125</c:v>
                </c:pt>
                <c:pt idx="21019">
                  <c:v>117.75</c:v>
                </c:pt>
                <c:pt idx="21020">
                  <c:v>117.6833</c:v>
                </c:pt>
                <c:pt idx="21021">
                  <c:v>117.6206</c:v>
                </c:pt>
                <c:pt idx="21022">
                  <c:v>117.5697</c:v>
                </c:pt>
                <c:pt idx="21023">
                  <c:v>117.53230000000001</c:v>
                </c:pt>
                <c:pt idx="21024">
                  <c:v>117.511</c:v>
                </c:pt>
                <c:pt idx="21025">
                  <c:v>117.5067</c:v>
                </c:pt>
                <c:pt idx="21026">
                  <c:v>117.50790000000001</c:v>
                </c:pt>
                <c:pt idx="21027">
                  <c:v>117.3682</c:v>
                </c:pt>
                <c:pt idx="21028">
                  <c:v>117.3789</c:v>
                </c:pt>
                <c:pt idx="21029">
                  <c:v>117.398</c:v>
                </c:pt>
                <c:pt idx="21030">
                  <c:v>117.4162</c:v>
                </c:pt>
                <c:pt idx="21031">
                  <c:v>117.43380000000001</c:v>
                </c:pt>
                <c:pt idx="21032">
                  <c:v>117.4534</c:v>
                </c:pt>
                <c:pt idx="21033">
                  <c:v>117.4783</c:v>
                </c:pt>
                <c:pt idx="21034">
                  <c:v>117.3633</c:v>
                </c:pt>
                <c:pt idx="21035">
                  <c:v>117.4014</c:v>
                </c:pt>
                <c:pt idx="21036">
                  <c:v>117.6039</c:v>
                </c:pt>
                <c:pt idx="21037">
                  <c:v>117.5177</c:v>
                </c:pt>
                <c:pt idx="21038">
                  <c:v>117.5685</c:v>
                </c:pt>
                <c:pt idx="21039">
                  <c:v>117.616</c:v>
                </c:pt>
                <c:pt idx="21040">
                  <c:v>117.6465</c:v>
                </c:pt>
                <c:pt idx="21041">
                  <c:v>117.6527</c:v>
                </c:pt>
                <c:pt idx="21042">
                  <c:v>117.6493</c:v>
                </c:pt>
                <c:pt idx="21043">
                  <c:v>117.7748</c:v>
                </c:pt>
                <c:pt idx="21044">
                  <c:v>117.73690000000001</c:v>
                </c:pt>
                <c:pt idx="21045">
                  <c:v>117.5326</c:v>
                </c:pt>
                <c:pt idx="21046">
                  <c:v>117.4692</c:v>
                </c:pt>
                <c:pt idx="21047">
                  <c:v>117.4115</c:v>
                </c:pt>
                <c:pt idx="21048">
                  <c:v>117.5047</c:v>
                </c:pt>
                <c:pt idx="21049">
                  <c:v>117.4624</c:v>
                </c:pt>
                <c:pt idx="21050">
                  <c:v>117.42310000000001</c:v>
                </c:pt>
                <c:pt idx="21051">
                  <c:v>117.55710000000001</c:v>
                </c:pt>
                <c:pt idx="21052">
                  <c:v>117.71040000000001</c:v>
                </c:pt>
                <c:pt idx="21053">
                  <c:v>117.727</c:v>
                </c:pt>
                <c:pt idx="21054">
                  <c:v>117.9109</c:v>
                </c:pt>
                <c:pt idx="21055">
                  <c:v>117.97410000000001</c:v>
                </c:pt>
                <c:pt idx="21056">
                  <c:v>118.0397</c:v>
                </c:pt>
                <c:pt idx="21057">
                  <c:v>118.258</c:v>
                </c:pt>
                <c:pt idx="21058">
                  <c:v>118.33620000000001</c:v>
                </c:pt>
                <c:pt idx="21059">
                  <c:v>118.4075</c:v>
                </c:pt>
                <c:pt idx="21060">
                  <c:v>118.63249999999999</c:v>
                </c:pt>
                <c:pt idx="21061">
                  <c:v>118.71250000000001</c:v>
                </c:pt>
                <c:pt idx="21062">
                  <c:v>118.7872</c:v>
                </c:pt>
                <c:pt idx="21063">
                  <c:v>118.863</c:v>
                </c:pt>
                <c:pt idx="21064">
                  <c:v>118.9311</c:v>
                </c:pt>
                <c:pt idx="21065">
                  <c:v>118.98220000000001</c:v>
                </c:pt>
                <c:pt idx="21066">
                  <c:v>118.9966</c:v>
                </c:pt>
                <c:pt idx="21067">
                  <c:v>118.9957</c:v>
                </c:pt>
                <c:pt idx="21068">
                  <c:v>118.9679</c:v>
                </c:pt>
                <c:pt idx="21069">
                  <c:v>118.7538</c:v>
                </c:pt>
                <c:pt idx="21070">
                  <c:v>118.6645</c:v>
                </c:pt>
                <c:pt idx="21071">
                  <c:v>118.57250000000001</c:v>
                </c:pt>
                <c:pt idx="21072">
                  <c:v>118.3289</c:v>
                </c:pt>
                <c:pt idx="21073">
                  <c:v>118.23139999999999</c:v>
                </c:pt>
                <c:pt idx="21074">
                  <c:v>118.1446</c:v>
                </c:pt>
                <c:pt idx="21075">
                  <c:v>118.0701</c:v>
                </c:pt>
                <c:pt idx="21076">
                  <c:v>118.0125</c:v>
                </c:pt>
                <c:pt idx="21077">
                  <c:v>117.983</c:v>
                </c:pt>
                <c:pt idx="21078">
                  <c:v>117.8267</c:v>
                </c:pt>
                <c:pt idx="21079">
                  <c:v>117.8237</c:v>
                </c:pt>
                <c:pt idx="21080">
                  <c:v>117.84180000000001</c:v>
                </c:pt>
                <c:pt idx="21081">
                  <c:v>117.876</c:v>
                </c:pt>
                <c:pt idx="21082">
                  <c:v>117.91930000000001</c:v>
                </c:pt>
                <c:pt idx="21083">
                  <c:v>117.9692</c:v>
                </c:pt>
                <c:pt idx="21084">
                  <c:v>118.0253</c:v>
                </c:pt>
                <c:pt idx="21085">
                  <c:v>117.9359</c:v>
                </c:pt>
                <c:pt idx="21086">
                  <c:v>117.99169999999999</c:v>
                </c:pt>
                <c:pt idx="21087">
                  <c:v>118.1983</c:v>
                </c:pt>
                <c:pt idx="21088">
                  <c:v>118.2512</c:v>
                </c:pt>
                <c:pt idx="21089">
                  <c:v>118.2689</c:v>
                </c:pt>
                <c:pt idx="21090">
                  <c:v>118.42010000000001</c:v>
                </c:pt>
                <c:pt idx="21091">
                  <c:v>118.5626</c:v>
                </c:pt>
                <c:pt idx="21092">
                  <c:v>118.5226</c:v>
                </c:pt>
                <c:pt idx="21093">
                  <c:v>118.5986</c:v>
                </c:pt>
                <c:pt idx="21094">
                  <c:v>118.51090000000001</c:v>
                </c:pt>
                <c:pt idx="21095">
                  <c:v>118.4045</c:v>
                </c:pt>
                <c:pt idx="21096">
                  <c:v>118.4385</c:v>
                </c:pt>
                <c:pt idx="21097">
                  <c:v>118.3258</c:v>
                </c:pt>
                <c:pt idx="21098">
                  <c:v>118.2059</c:v>
                </c:pt>
                <c:pt idx="21099">
                  <c:v>118.3935</c:v>
                </c:pt>
                <c:pt idx="21100">
                  <c:v>118.2975</c:v>
                </c:pt>
                <c:pt idx="21101">
                  <c:v>118.1947</c:v>
                </c:pt>
                <c:pt idx="21102">
                  <c:v>118.0986</c:v>
                </c:pt>
                <c:pt idx="21103">
                  <c:v>118.0145</c:v>
                </c:pt>
                <c:pt idx="21104">
                  <c:v>117.94580000000001</c:v>
                </c:pt>
                <c:pt idx="21105">
                  <c:v>117.59480000000001</c:v>
                </c:pt>
                <c:pt idx="21106">
                  <c:v>117.4064</c:v>
                </c:pt>
                <c:pt idx="21107">
                  <c:v>117.39400000000001</c:v>
                </c:pt>
                <c:pt idx="21108">
                  <c:v>117.245</c:v>
                </c:pt>
                <c:pt idx="21109">
                  <c:v>117.1019</c:v>
                </c:pt>
                <c:pt idx="21110">
                  <c:v>117.11450000000001</c:v>
                </c:pt>
                <c:pt idx="21111">
                  <c:v>117.1409</c:v>
                </c:pt>
                <c:pt idx="21112">
                  <c:v>117.0187</c:v>
                </c:pt>
                <c:pt idx="21113">
                  <c:v>117.0321</c:v>
                </c:pt>
                <c:pt idx="21114">
                  <c:v>117.038</c:v>
                </c:pt>
                <c:pt idx="21115">
                  <c:v>116.8892</c:v>
                </c:pt>
                <c:pt idx="21116">
                  <c:v>116.8708</c:v>
                </c:pt>
                <c:pt idx="21117">
                  <c:v>116.6893</c:v>
                </c:pt>
                <c:pt idx="21118">
                  <c:v>116.4849</c:v>
                </c:pt>
                <c:pt idx="21119">
                  <c:v>116.4149</c:v>
                </c:pt>
                <c:pt idx="21120">
                  <c:v>116.1901</c:v>
                </c:pt>
                <c:pt idx="21121">
                  <c:v>116.0975</c:v>
                </c:pt>
                <c:pt idx="21122">
                  <c:v>116.0168</c:v>
                </c:pt>
                <c:pt idx="21123">
                  <c:v>115.9525</c:v>
                </c:pt>
                <c:pt idx="21124">
                  <c:v>115.768</c:v>
                </c:pt>
                <c:pt idx="21125">
                  <c:v>115.75620000000001</c:v>
                </c:pt>
                <c:pt idx="21126">
                  <c:v>115.7594</c:v>
                </c:pt>
                <c:pt idx="21127">
                  <c:v>115.6378</c:v>
                </c:pt>
                <c:pt idx="21128">
                  <c:v>115.67870000000001</c:v>
                </c:pt>
                <c:pt idx="21129">
                  <c:v>115.7414</c:v>
                </c:pt>
                <c:pt idx="21130">
                  <c:v>115.8124</c:v>
                </c:pt>
                <c:pt idx="21131">
                  <c:v>115.8886</c:v>
                </c:pt>
                <c:pt idx="21132">
                  <c:v>115.9658</c:v>
                </c:pt>
                <c:pt idx="21133">
                  <c:v>115.8969</c:v>
                </c:pt>
                <c:pt idx="21134">
                  <c:v>115.9657</c:v>
                </c:pt>
                <c:pt idx="21135">
                  <c:v>116.03870000000001</c:v>
                </c:pt>
                <c:pt idx="21136">
                  <c:v>116.1061</c:v>
                </c:pt>
                <c:pt idx="21137">
                  <c:v>116.1649</c:v>
                </c:pt>
                <c:pt idx="21138">
                  <c:v>116.2064</c:v>
                </c:pt>
                <c:pt idx="21139">
                  <c:v>116.2208</c:v>
                </c:pt>
                <c:pt idx="21140">
                  <c:v>116.2206</c:v>
                </c:pt>
                <c:pt idx="21141">
                  <c:v>116.06310000000001</c:v>
                </c:pt>
                <c:pt idx="21142">
                  <c:v>116.0213</c:v>
                </c:pt>
                <c:pt idx="21143">
                  <c:v>115.9717</c:v>
                </c:pt>
                <c:pt idx="21144">
                  <c:v>115.7693</c:v>
                </c:pt>
                <c:pt idx="21145">
                  <c:v>115.7077</c:v>
                </c:pt>
                <c:pt idx="21146">
                  <c:v>115.65819999999999</c:v>
                </c:pt>
                <c:pt idx="21147">
                  <c:v>115.6164</c:v>
                </c:pt>
                <c:pt idx="21148">
                  <c:v>115.441</c:v>
                </c:pt>
                <c:pt idx="21149">
                  <c:v>115.4122</c:v>
                </c:pt>
                <c:pt idx="21150">
                  <c:v>115.4034</c:v>
                </c:pt>
                <c:pt idx="21151">
                  <c:v>115.4003</c:v>
                </c:pt>
                <c:pt idx="21152">
                  <c:v>115.3994</c:v>
                </c:pt>
                <c:pt idx="21153">
                  <c:v>115.4033</c:v>
                </c:pt>
                <c:pt idx="21154">
                  <c:v>115.4131</c:v>
                </c:pt>
                <c:pt idx="21155">
                  <c:v>115.42789999999999</c:v>
                </c:pt>
                <c:pt idx="21156">
                  <c:v>115.44580000000001</c:v>
                </c:pt>
                <c:pt idx="21157">
                  <c:v>115.60980000000001</c:v>
                </c:pt>
                <c:pt idx="21158">
                  <c:v>115.64060000000001</c:v>
                </c:pt>
                <c:pt idx="21159">
                  <c:v>115.8115</c:v>
                </c:pt>
                <c:pt idx="21160">
                  <c:v>115.84310000000001</c:v>
                </c:pt>
                <c:pt idx="21161">
                  <c:v>115.86799999999999</c:v>
                </c:pt>
                <c:pt idx="21162">
                  <c:v>115.8895</c:v>
                </c:pt>
                <c:pt idx="21163">
                  <c:v>115.90349999999999</c:v>
                </c:pt>
                <c:pt idx="21164">
                  <c:v>115.907</c:v>
                </c:pt>
                <c:pt idx="21165">
                  <c:v>115.9059</c:v>
                </c:pt>
                <c:pt idx="21166">
                  <c:v>115.8964</c:v>
                </c:pt>
                <c:pt idx="21167">
                  <c:v>115.8745</c:v>
                </c:pt>
                <c:pt idx="21168">
                  <c:v>115.8417</c:v>
                </c:pt>
                <c:pt idx="21169">
                  <c:v>115.65519999999999</c:v>
                </c:pt>
                <c:pt idx="21170">
                  <c:v>115.6019</c:v>
                </c:pt>
                <c:pt idx="21171">
                  <c:v>115.6943</c:v>
                </c:pt>
                <c:pt idx="21172">
                  <c:v>115.649</c:v>
                </c:pt>
                <c:pt idx="21173">
                  <c:v>115.5994</c:v>
                </c:pt>
                <c:pt idx="21174">
                  <c:v>115.55329999999999</c:v>
                </c:pt>
                <c:pt idx="21175">
                  <c:v>115.512</c:v>
                </c:pt>
                <c:pt idx="21176">
                  <c:v>115.4769</c:v>
                </c:pt>
                <c:pt idx="21177">
                  <c:v>115.5934</c:v>
                </c:pt>
                <c:pt idx="21178">
                  <c:v>115.7213</c:v>
                </c:pt>
                <c:pt idx="21179">
                  <c:v>115.7063</c:v>
                </c:pt>
                <c:pt idx="21180">
                  <c:v>115.8319</c:v>
                </c:pt>
                <c:pt idx="21181">
                  <c:v>115.81699999999999</c:v>
                </c:pt>
                <c:pt idx="21182">
                  <c:v>115.7984</c:v>
                </c:pt>
                <c:pt idx="21183">
                  <c:v>115.9293</c:v>
                </c:pt>
                <c:pt idx="21184">
                  <c:v>116.07769999999999</c:v>
                </c:pt>
                <c:pt idx="21185">
                  <c:v>116.0844</c:v>
                </c:pt>
                <c:pt idx="21186">
                  <c:v>116.0873</c:v>
                </c:pt>
                <c:pt idx="21187">
                  <c:v>116.09010000000001</c:v>
                </c:pt>
                <c:pt idx="21188">
                  <c:v>116.09</c:v>
                </c:pt>
                <c:pt idx="21189">
                  <c:v>116.0839</c:v>
                </c:pt>
                <c:pt idx="21190">
                  <c:v>116.06359999999999</c:v>
                </c:pt>
                <c:pt idx="21191">
                  <c:v>116.0296</c:v>
                </c:pt>
                <c:pt idx="21192">
                  <c:v>116.1341</c:v>
                </c:pt>
                <c:pt idx="21193">
                  <c:v>116.0916</c:v>
                </c:pt>
                <c:pt idx="21194">
                  <c:v>116.0384</c:v>
                </c:pt>
                <c:pt idx="21195">
                  <c:v>115.98220000000001</c:v>
                </c:pt>
                <c:pt idx="21196">
                  <c:v>115.7769</c:v>
                </c:pt>
                <c:pt idx="21197">
                  <c:v>115.7148</c:v>
                </c:pt>
                <c:pt idx="21198">
                  <c:v>115.5175</c:v>
                </c:pt>
                <c:pt idx="21199">
                  <c:v>115.4676</c:v>
                </c:pt>
                <c:pt idx="21200">
                  <c:v>115.43300000000001</c:v>
                </c:pt>
                <c:pt idx="21201">
                  <c:v>115.40770000000001</c:v>
                </c:pt>
                <c:pt idx="21202">
                  <c:v>115.38939999999999</c:v>
                </c:pt>
                <c:pt idx="21203">
                  <c:v>115.3758</c:v>
                </c:pt>
                <c:pt idx="21204">
                  <c:v>115.51049999999999</c:v>
                </c:pt>
                <c:pt idx="21205">
                  <c:v>115.512</c:v>
                </c:pt>
                <c:pt idx="21206">
                  <c:v>115.51009999999999</c:v>
                </c:pt>
                <c:pt idx="21207">
                  <c:v>115.5104</c:v>
                </c:pt>
                <c:pt idx="21208">
                  <c:v>115.52070000000001</c:v>
                </c:pt>
                <c:pt idx="21209">
                  <c:v>115.5467</c:v>
                </c:pt>
                <c:pt idx="21210">
                  <c:v>115.7336</c:v>
                </c:pt>
                <c:pt idx="21211">
                  <c:v>115.6446</c:v>
                </c:pt>
                <c:pt idx="21212">
                  <c:v>115.69240000000001</c:v>
                </c:pt>
                <c:pt idx="21213">
                  <c:v>115.5977</c:v>
                </c:pt>
                <c:pt idx="21214">
                  <c:v>115.637</c:v>
                </c:pt>
                <c:pt idx="21215">
                  <c:v>115.6739</c:v>
                </c:pt>
                <c:pt idx="21216">
                  <c:v>115.7026</c:v>
                </c:pt>
                <c:pt idx="21217">
                  <c:v>115.7221</c:v>
                </c:pt>
                <c:pt idx="21218">
                  <c:v>115.7269</c:v>
                </c:pt>
                <c:pt idx="21219">
                  <c:v>115.72620000000001</c:v>
                </c:pt>
                <c:pt idx="21220">
                  <c:v>115.7179</c:v>
                </c:pt>
                <c:pt idx="21221">
                  <c:v>115.6917</c:v>
                </c:pt>
                <c:pt idx="21222">
                  <c:v>115.5008</c:v>
                </c:pt>
                <c:pt idx="21223">
                  <c:v>115.4315</c:v>
                </c:pt>
                <c:pt idx="21224">
                  <c:v>115.363</c:v>
                </c:pt>
                <c:pt idx="21225">
                  <c:v>115.438</c:v>
                </c:pt>
                <c:pt idx="21226">
                  <c:v>115.37820000000001</c:v>
                </c:pt>
                <c:pt idx="21227">
                  <c:v>115.3169</c:v>
                </c:pt>
                <c:pt idx="21228">
                  <c:v>115.26390000000001</c:v>
                </c:pt>
                <c:pt idx="21229">
                  <c:v>115.3643</c:v>
                </c:pt>
                <c:pt idx="21230">
                  <c:v>115.3321</c:v>
                </c:pt>
                <c:pt idx="21231">
                  <c:v>115.3028</c:v>
                </c:pt>
                <c:pt idx="21232">
                  <c:v>115.2848</c:v>
                </c:pt>
                <c:pt idx="21233">
                  <c:v>115.27889999999999</c:v>
                </c:pt>
                <c:pt idx="21234">
                  <c:v>115.42270000000001</c:v>
                </c:pt>
                <c:pt idx="21235">
                  <c:v>115.2897</c:v>
                </c:pt>
                <c:pt idx="21236">
                  <c:v>115.30249999999999</c:v>
                </c:pt>
                <c:pt idx="21237">
                  <c:v>115.34</c:v>
                </c:pt>
                <c:pt idx="21238">
                  <c:v>115.393</c:v>
                </c:pt>
                <c:pt idx="21239">
                  <c:v>115.45359999999999</c:v>
                </c:pt>
                <c:pt idx="21240">
                  <c:v>115.36920000000001</c:v>
                </c:pt>
                <c:pt idx="21241">
                  <c:v>115.4222</c:v>
                </c:pt>
                <c:pt idx="21242">
                  <c:v>115.4743</c:v>
                </c:pt>
                <c:pt idx="21243">
                  <c:v>115.5146</c:v>
                </c:pt>
                <c:pt idx="21244">
                  <c:v>115.53019999999999</c:v>
                </c:pt>
                <c:pt idx="21245">
                  <c:v>115.53400000000001</c:v>
                </c:pt>
                <c:pt idx="21246">
                  <c:v>115.3858</c:v>
                </c:pt>
                <c:pt idx="21247">
                  <c:v>115.36279999999999</c:v>
                </c:pt>
                <c:pt idx="21248">
                  <c:v>115.32299999999999</c:v>
                </c:pt>
                <c:pt idx="21249">
                  <c:v>115.4076</c:v>
                </c:pt>
                <c:pt idx="21250">
                  <c:v>115.3383</c:v>
                </c:pt>
                <c:pt idx="21251">
                  <c:v>115.2499</c:v>
                </c:pt>
                <c:pt idx="21252">
                  <c:v>115.2998</c:v>
                </c:pt>
                <c:pt idx="21253">
                  <c:v>115.3561</c:v>
                </c:pt>
                <c:pt idx="21254">
                  <c:v>115.2735</c:v>
                </c:pt>
                <c:pt idx="21255">
                  <c:v>115.1966</c:v>
                </c:pt>
                <c:pt idx="21256">
                  <c:v>115.277</c:v>
                </c:pt>
                <c:pt idx="21257">
                  <c:v>115.23009999999999</c:v>
                </c:pt>
                <c:pt idx="21258">
                  <c:v>115.19929999999999</c:v>
                </c:pt>
                <c:pt idx="21259">
                  <c:v>115.18940000000001</c:v>
                </c:pt>
                <c:pt idx="21260">
                  <c:v>115.1888</c:v>
                </c:pt>
                <c:pt idx="21261">
                  <c:v>115.0538</c:v>
                </c:pt>
                <c:pt idx="21262">
                  <c:v>115.07940000000001</c:v>
                </c:pt>
                <c:pt idx="21263">
                  <c:v>115.13800000000001</c:v>
                </c:pt>
                <c:pt idx="21264">
                  <c:v>115.2159</c:v>
                </c:pt>
                <c:pt idx="21265">
                  <c:v>115.1618</c:v>
                </c:pt>
                <c:pt idx="21266">
                  <c:v>115.24720000000001</c:v>
                </c:pt>
                <c:pt idx="21267">
                  <c:v>115.33150000000001</c:v>
                </c:pt>
                <c:pt idx="21268">
                  <c:v>115.3976</c:v>
                </c:pt>
                <c:pt idx="21269">
                  <c:v>115.44499999999999</c:v>
                </c:pt>
                <c:pt idx="21270">
                  <c:v>115.3177</c:v>
                </c:pt>
                <c:pt idx="21271">
                  <c:v>115.3159</c:v>
                </c:pt>
                <c:pt idx="21272">
                  <c:v>115.31399999999999</c:v>
                </c:pt>
                <c:pt idx="21273">
                  <c:v>115.4442</c:v>
                </c:pt>
                <c:pt idx="21274">
                  <c:v>115.42140000000001</c:v>
                </c:pt>
                <c:pt idx="21275">
                  <c:v>115.38420000000001</c:v>
                </c:pt>
                <c:pt idx="21276">
                  <c:v>115.35080000000001</c:v>
                </c:pt>
                <c:pt idx="21277">
                  <c:v>115.4752</c:v>
                </c:pt>
                <c:pt idx="21278">
                  <c:v>115.47539999999999</c:v>
                </c:pt>
                <c:pt idx="21279">
                  <c:v>115.477</c:v>
                </c:pt>
                <c:pt idx="21280">
                  <c:v>115.64279999999999</c:v>
                </c:pt>
                <c:pt idx="21281">
                  <c:v>115.69540000000001</c:v>
                </c:pt>
                <c:pt idx="21282">
                  <c:v>115.76690000000001</c:v>
                </c:pt>
                <c:pt idx="21283">
                  <c:v>115.86109999999999</c:v>
                </c:pt>
                <c:pt idx="21284">
                  <c:v>115.97410000000001</c:v>
                </c:pt>
                <c:pt idx="21285">
                  <c:v>116.1022</c:v>
                </c:pt>
                <c:pt idx="21286">
                  <c:v>116.09229999999999</c:v>
                </c:pt>
                <c:pt idx="21287">
                  <c:v>116.2206</c:v>
                </c:pt>
                <c:pt idx="21288">
                  <c:v>116.3417</c:v>
                </c:pt>
                <c:pt idx="21289">
                  <c:v>116.44540000000001</c:v>
                </c:pt>
                <c:pt idx="21290">
                  <c:v>116.50149999999999</c:v>
                </c:pt>
                <c:pt idx="21291">
                  <c:v>116.51560000000001</c:v>
                </c:pt>
                <c:pt idx="21292">
                  <c:v>116.514</c:v>
                </c:pt>
                <c:pt idx="21293">
                  <c:v>116.4859</c:v>
                </c:pt>
                <c:pt idx="21294">
                  <c:v>116.2745</c:v>
                </c:pt>
                <c:pt idx="21295">
                  <c:v>116.1814</c:v>
                </c:pt>
                <c:pt idx="21296">
                  <c:v>116.0904</c:v>
                </c:pt>
                <c:pt idx="21297">
                  <c:v>116.15130000000001</c:v>
                </c:pt>
                <c:pt idx="21298">
                  <c:v>116.0774</c:v>
                </c:pt>
                <c:pt idx="21299">
                  <c:v>116.0043</c:v>
                </c:pt>
                <c:pt idx="21300">
                  <c:v>115.93810000000001</c:v>
                </c:pt>
                <c:pt idx="21301">
                  <c:v>115.8753</c:v>
                </c:pt>
                <c:pt idx="21302">
                  <c:v>115.81570000000001</c:v>
                </c:pt>
                <c:pt idx="21303">
                  <c:v>115.9087</c:v>
                </c:pt>
                <c:pt idx="21304">
                  <c:v>115.87</c:v>
                </c:pt>
                <c:pt idx="21305">
                  <c:v>115.8436</c:v>
                </c:pt>
                <c:pt idx="21306">
                  <c:v>115.8365</c:v>
                </c:pt>
                <c:pt idx="21307">
                  <c:v>115.83759999999999</c:v>
                </c:pt>
                <c:pt idx="21308">
                  <c:v>115.8563</c:v>
                </c:pt>
                <c:pt idx="21309">
                  <c:v>115.7542</c:v>
                </c:pt>
                <c:pt idx="21310">
                  <c:v>115.8126</c:v>
                </c:pt>
                <c:pt idx="21311">
                  <c:v>115.8877</c:v>
                </c:pt>
                <c:pt idx="21312">
                  <c:v>115.8176</c:v>
                </c:pt>
                <c:pt idx="21313">
                  <c:v>115.879</c:v>
                </c:pt>
                <c:pt idx="21314">
                  <c:v>115.9071</c:v>
                </c:pt>
                <c:pt idx="21315">
                  <c:v>115.7657</c:v>
                </c:pt>
                <c:pt idx="21316">
                  <c:v>115.7475</c:v>
                </c:pt>
                <c:pt idx="21317">
                  <c:v>115.6994</c:v>
                </c:pt>
                <c:pt idx="21318">
                  <c:v>115.47539999999999</c:v>
                </c:pt>
                <c:pt idx="21319">
                  <c:v>115.37569999999999</c:v>
                </c:pt>
                <c:pt idx="21320">
                  <c:v>115.2792</c:v>
                </c:pt>
                <c:pt idx="21321">
                  <c:v>115.18429999999999</c:v>
                </c:pt>
                <c:pt idx="21322">
                  <c:v>115.2401</c:v>
                </c:pt>
                <c:pt idx="21323">
                  <c:v>115.16670000000001</c:v>
                </c:pt>
                <c:pt idx="21324">
                  <c:v>115.0984</c:v>
                </c:pt>
                <c:pt idx="21325">
                  <c:v>115.04389999999999</c:v>
                </c:pt>
                <c:pt idx="21326">
                  <c:v>115.0039</c:v>
                </c:pt>
                <c:pt idx="21327">
                  <c:v>114.9853</c:v>
                </c:pt>
                <c:pt idx="21328">
                  <c:v>114.98220000000001</c:v>
                </c:pt>
                <c:pt idx="21329">
                  <c:v>114.9854</c:v>
                </c:pt>
                <c:pt idx="21330">
                  <c:v>115.1516</c:v>
                </c:pt>
                <c:pt idx="21331">
                  <c:v>115.2114</c:v>
                </c:pt>
                <c:pt idx="21332">
                  <c:v>115.2987</c:v>
                </c:pt>
                <c:pt idx="21333">
                  <c:v>115.1249</c:v>
                </c:pt>
                <c:pt idx="21334">
                  <c:v>115.2372</c:v>
                </c:pt>
                <c:pt idx="21335">
                  <c:v>115.3515</c:v>
                </c:pt>
                <c:pt idx="21336">
                  <c:v>115.298</c:v>
                </c:pt>
                <c:pt idx="21337">
                  <c:v>115.3437</c:v>
                </c:pt>
                <c:pt idx="21338">
                  <c:v>115.3599</c:v>
                </c:pt>
                <c:pt idx="21339">
                  <c:v>115.36320000000001</c:v>
                </c:pt>
                <c:pt idx="21340">
                  <c:v>115.3614</c:v>
                </c:pt>
                <c:pt idx="21341">
                  <c:v>115.3481</c:v>
                </c:pt>
                <c:pt idx="21342">
                  <c:v>115.3218</c:v>
                </c:pt>
                <c:pt idx="21343">
                  <c:v>115.2838</c:v>
                </c:pt>
                <c:pt idx="21344">
                  <c:v>115.2405</c:v>
                </c:pt>
                <c:pt idx="21345">
                  <c:v>115.3395</c:v>
                </c:pt>
                <c:pt idx="21346">
                  <c:v>115.3017</c:v>
                </c:pt>
                <c:pt idx="21347">
                  <c:v>115.26349999999999</c:v>
                </c:pt>
                <c:pt idx="21348">
                  <c:v>115.2337</c:v>
                </c:pt>
                <c:pt idx="21349">
                  <c:v>115.354</c:v>
                </c:pt>
                <c:pt idx="21350">
                  <c:v>115.3428</c:v>
                </c:pt>
                <c:pt idx="21351">
                  <c:v>115.3293</c:v>
                </c:pt>
                <c:pt idx="21352">
                  <c:v>115.3244</c:v>
                </c:pt>
                <c:pt idx="21353">
                  <c:v>115.3241</c:v>
                </c:pt>
                <c:pt idx="21354">
                  <c:v>115.474</c:v>
                </c:pt>
                <c:pt idx="21355">
                  <c:v>115.50060000000001</c:v>
                </c:pt>
                <c:pt idx="21356">
                  <c:v>115.5423</c:v>
                </c:pt>
                <c:pt idx="21357">
                  <c:v>115.6044</c:v>
                </c:pt>
                <c:pt idx="21358">
                  <c:v>115.68170000000001</c:v>
                </c:pt>
                <c:pt idx="21359">
                  <c:v>115.76860000000001</c:v>
                </c:pt>
                <c:pt idx="21360">
                  <c:v>115.86239999999999</c:v>
                </c:pt>
                <c:pt idx="21361">
                  <c:v>115.9573</c:v>
                </c:pt>
                <c:pt idx="21362">
                  <c:v>116.051</c:v>
                </c:pt>
                <c:pt idx="21363">
                  <c:v>115.99169999999999</c:v>
                </c:pt>
                <c:pt idx="21364">
                  <c:v>116.06440000000001</c:v>
                </c:pt>
                <c:pt idx="21365">
                  <c:v>116.13639999999999</c:v>
                </c:pt>
                <c:pt idx="21366">
                  <c:v>116.1978</c:v>
                </c:pt>
                <c:pt idx="21367">
                  <c:v>116.2487</c:v>
                </c:pt>
                <c:pt idx="21368">
                  <c:v>116.28279999999999</c:v>
                </c:pt>
                <c:pt idx="21369">
                  <c:v>116.14700000000001</c:v>
                </c:pt>
                <c:pt idx="21370">
                  <c:v>116.14100000000001</c:v>
                </c:pt>
                <c:pt idx="21371">
                  <c:v>116.13209999999999</c:v>
                </c:pt>
                <c:pt idx="21372">
                  <c:v>116.2499</c:v>
                </c:pt>
                <c:pt idx="21373">
                  <c:v>116.3595</c:v>
                </c:pt>
                <c:pt idx="21374">
                  <c:v>116.3151</c:v>
                </c:pt>
                <c:pt idx="21375">
                  <c:v>116.40949999999999</c:v>
                </c:pt>
                <c:pt idx="21376">
                  <c:v>116.367</c:v>
                </c:pt>
                <c:pt idx="21377">
                  <c:v>116.3263</c:v>
                </c:pt>
                <c:pt idx="21378">
                  <c:v>116.44540000000001</c:v>
                </c:pt>
                <c:pt idx="21379">
                  <c:v>116.4427</c:v>
                </c:pt>
                <c:pt idx="21380">
                  <c:v>116.4419</c:v>
                </c:pt>
                <c:pt idx="21381">
                  <c:v>116.3022</c:v>
                </c:pt>
                <c:pt idx="21382">
                  <c:v>116.3172</c:v>
                </c:pt>
                <c:pt idx="21383">
                  <c:v>116.3472</c:v>
                </c:pt>
                <c:pt idx="21384">
                  <c:v>116.3753</c:v>
                </c:pt>
                <c:pt idx="21385">
                  <c:v>116.3856</c:v>
                </c:pt>
                <c:pt idx="21386">
                  <c:v>116.38639999999999</c:v>
                </c:pt>
                <c:pt idx="21387">
                  <c:v>116.3788</c:v>
                </c:pt>
                <c:pt idx="21388">
                  <c:v>116.3516</c:v>
                </c:pt>
                <c:pt idx="21389">
                  <c:v>116.3091</c:v>
                </c:pt>
                <c:pt idx="21390">
                  <c:v>116.25660000000001</c:v>
                </c:pt>
                <c:pt idx="21391">
                  <c:v>116.1979</c:v>
                </c:pt>
                <c:pt idx="21392">
                  <c:v>116.1305</c:v>
                </c:pt>
                <c:pt idx="21393">
                  <c:v>116.2015</c:v>
                </c:pt>
                <c:pt idx="21394">
                  <c:v>116.1255</c:v>
                </c:pt>
                <c:pt idx="21395">
                  <c:v>116.0428</c:v>
                </c:pt>
                <c:pt idx="21396">
                  <c:v>116.1129</c:v>
                </c:pt>
                <c:pt idx="21397">
                  <c:v>116.0558</c:v>
                </c:pt>
                <c:pt idx="21398">
                  <c:v>116.00839999999999</c:v>
                </c:pt>
                <c:pt idx="21399">
                  <c:v>116.121</c:v>
                </c:pt>
                <c:pt idx="21400">
                  <c:v>116.101</c:v>
                </c:pt>
                <c:pt idx="21401">
                  <c:v>116.07599999999999</c:v>
                </c:pt>
                <c:pt idx="21402">
                  <c:v>116.0505</c:v>
                </c:pt>
                <c:pt idx="21403">
                  <c:v>116.0247</c:v>
                </c:pt>
                <c:pt idx="21404">
                  <c:v>116.0047</c:v>
                </c:pt>
                <c:pt idx="21405">
                  <c:v>115.8515</c:v>
                </c:pt>
                <c:pt idx="21406">
                  <c:v>115.6994</c:v>
                </c:pt>
                <c:pt idx="21407">
                  <c:v>115.70050000000001</c:v>
                </c:pt>
                <c:pt idx="21408">
                  <c:v>115.7178</c:v>
                </c:pt>
                <c:pt idx="21409">
                  <c:v>115.59</c:v>
                </c:pt>
                <c:pt idx="21410">
                  <c:v>115.5879</c:v>
                </c:pt>
                <c:pt idx="21411">
                  <c:v>115.58669999999999</c:v>
                </c:pt>
                <c:pt idx="21412">
                  <c:v>115.4263</c:v>
                </c:pt>
                <c:pt idx="21413">
                  <c:v>115.3755</c:v>
                </c:pt>
                <c:pt idx="21414">
                  <c:v>115.30240000000001</c:v>
                </c:pt>
                <c:pt idx="21415">
                  <c:v>115.20699999999999</c:v>
                </c:pt>
                <c:pt idx="21416">
                  <c:v>115.10039999999999</c:v>
                </c:pt>
                <c:pt idx="21417">
                  <c:v>114.845</c:v>
                </c:pt>
                <c:pt idx="21418">
                  <c:v>114.73009999999999</c:v>
                </c:pt>
                <c:pt idx="21419">
                  <c:v>114.63500000000001</c:v>
                </c:pt>
                <c:pt idx="21420">
                  <c:v>114.556</c:v>
                </c:pt>
                <c:pt idx="21421">
                  <c:v>114.4944</c:v>
                </c:pt>
                <c:pt idx="21422">
                  <c:v>114.4481</c:v>
                </c:pt>
                <c:pt idx="21423">
                  <c:v>114.4148</c:v>
                </c:pt>
                <c:pt idx="21424">
                  <c:v>114.2551</c:v>
                </c:pt>
                <c:pt idx="21425">
                  <c:v>114.2453</c:v>
                </c:pt>
                <c:pt idx="21426">
                  <c:v>114.2466</c:v>
                </c:pt>
                <c:pt idx="21427">
                  <c:v>114.2568</c:v>
                </c:pt>
                <c:pt idx="21428">
                  <c:v>114.2833</c:v>
                </c:pt>
                <c:pt idx="21429">
                  <c:v>114.1823</c:v>
                </c:pt>
                <c:pt idx="21430">
                  <c:v>114.2269</c:v>
                </c:pt>
                <c:pt idx="21431">
                  <c:v>114.28019999999999</c:v>
                </c:pt>
                <c:pt idx="21432">
                  <c:v>114.3257</c:v>
                </c:pt>
                <c:pt idx="21433">
                  <c:v>114.3574</c:v>
                </c:pt>
                <c:pt idx="21434">
                  <c:v>114.367</c:v>
                </c:pt>
                <c:pt idx="21435">
                  <c:v>114.3683</c:v>
                </c:pt>
                <c:pt idx="21436">
                  <c:v>114.36539999999999</c:v>
                </c:pt>
                <c:pt idx="21437">
                  <c:v>114.35429999999999</c:v>
                </c:pt>
                <c:pt idx="21438">
                  <c:v>114.3369</c:v>
                </c:pt>
                <c:pt idx="21439">
                  <c:v>114.3171</c:v>
                </c:pt>
                <c:pt idx="21440">
                  <c:v>114.2974</c:v>
                </c:pt>
                <c:pt idx="21441">
                  <c:v>114.28019999999999</c:v>
                </c:pt>
                <c:pt idx="21442">
                  <c:v>114.27070000000001</c:v>
                </c:pt>
                <c:pt idx="21443">
                  <c:v>114.26860000000001</c:v>
                </c:pt>
                <c:pt idx="21444">
                  <c:v>114.26949999999999</c:v>
                </c:pt>
                <c:pt idx="21445">
                  <c:v>114.27889999999999</c:v>
                </c:pt>
                <c:pt idx="21446">
                  <c:v>114.3018</c:v>
                </c:pt>
                <c:pt idx="21447">
                  <c:v>114.33710000000001</c:v>
                </c:pt>
                <c:pt idx="21448">
                  <c:v>114.3797</c:v>
                </c:pt>
                <c:pt idx="21449">
                  <c:v>114.4251</c:v>
                </c:pt>
                <c:pt idx="21450">
                  <c:v>114.4735</c:v>
                </c:pt>
                <c:pt idx="21451">
                  <c:v>114.524</c:v>
                </c:pt>
                <c:pt idx="21452">
                  <c:v>114.57470000000001</c:v>
                </c:pt>
                <c:pt idx="21453">
                  <c:v>114.6289</c:v>
                </c:pt>
                <c:pt idx="21454">
                  <c:v>114.6878</c:v>
                </c:pt>
                <c:pt idx="21455">
                  <c:v>114.7539</c:v>
                </c:pt>
                <c:pt idx="21456">
                  <c:v>114.8245</c:v>
                </c:pt>
                <c:pt idx="21457">
                  <c:v>114.89570000000001</c:v>
                </c:pt>
                <c:pt idx="21458">
                  <c:v>114.9635</c:v>
                </c:pt>
                <c:pt idx="21459">
                  <c:v>115.0214</c:v>
                </c:pt>
                <c:pt idx="21460">
                  <c:v>114.92100000000001</c:v>
                </c:pt>
                <c:pt idx="21461">
                  <c:v>114.93300000000001</c:v>
                </c:pt>
                <c:pt idx="21462">
                  <c:v>114.9372</c:v>
                </c:pt>
                <c:pt idx="21463">
                  <c:v>114.9354</c:v>
                </c:pt>
                <c:pt idx="21464">
                  <c:v>114.9205</c:v>
                </c:pt>
                <c:pt idx="21465">
                  <c:v>114.88809999999999</c:v>
                </c:pt>
                <c:pt idx="21466">
                  <c:v>114.8417</c:v>
                </c:pt>
                <c:pt idx="21467">
                  <c:v>114.7912</c:v>
                </c:pt>
                <c:pt idx="21468">
                  <c:v>114.5989</c:v>
                </c:pt>
                <c:pt idx="21469">
                  <c:v>114.5442</c:v>
                </c:pt>
                <c:pt idx="21470">
                  <c:v>114.50409999999999</c:v>
                </c:pt>
                <c:pt idx="21471">
                  <c:v>114.4716</c:v>
                </c:pt>
                <c:pt idx="21472">
                  <c:v>114.44589999999999</c:v>
                </c:pt>
                <c:pt idx="21473">
                  <c:v>114.4277</c:v>
                </c:pt>
                <c:pt idx="21474">
                  <c:v>114.41549999999999</c:v>
                </c:pt>
                <c:pt idx="21475">
                  <c:v>114.4096</c:v>
                </c:pt>
                <c:pt idx="21476">
                  <c:v>114.4062</c:v>
                </c:pt>
                <c:pt idx="21477">
                  <c:v>114.2595</c:v>
                </c:pt>
                <c:pt idx="21478">
                  <c:v>114.2471</c:v>
                </c:pt>
                <c:pt idx="21479">
                  <c:v>114.23399999999999</c:v>
                </c:pt>
                <c:pt idx="21480">
                  <c:v>114.21129999999999</c:v>
                </c:pt>
                <c:pt idx="21481">
                  <c:v>114.1777</c:v>
                </c:pt>
                <c:pt idx="21482">
                  <c:v>114.1336</c:v>
                </c:pt>
                <c:pt idx="21483">
                  <c:v>114.0804</c:v>
                </c:pt>
                <c:pt idx="21484">
                  <c:v>114.0235</c:v>
                </c:pt>
                <c:pt idx="21485">
                  <c:v>113.9671</c:v>
                </c:pt>
                <c:pt idx="21486">
                  <c:v>113.91540000000001</c:v>
                </c:pt>
                <c:pt idx="21487">
                  <c:v>113.8704</c:v>
                </c:pt>
                <c:pt idx="21488">
                  <c:v>113.8344</c:v>
                </c:pt>
                <c:pt idx="21489">
                  <c:v>113.9479</c:v>
                </c:pt>
                <c:pt idx="21490">
                  <c:v>113.9311</c:v>
                </c:pt>
                <c:pt idx="21491">
                  <c:v>113.91</c:v>
                </c:pt>
                <c:pt idx="21492">
                  <c:v>113.8901</c:v>
                </c:pt>
                <c:pt idx="21493">
                  <c:v>114.0121</c:v>
                </c:pt>
                <c:pt idx="21494">
                  <c:v>113.9983</c:v>
                </c:pt>
                <c:pt idx="21495">
                  <c:v>114.26349999999999</c:v>
                </c:pt>
                <c:pt idx="21496">
                  <c:v>114.39790000000001</c:v>
                </c:pt>
                <c:pt idx="21497">
                  <c:v>114.3839</c:v>
                </c:pt>
                <c:pt idx="21498">
                  <c:v>114.5108</c:v>
                </c:pt>
                <c:pt idx="21499">
                  <c:v>114.5093</c:v>
                </c:pt>
                <c:pt idx="21500">
                  <c:v>114.50879999999999</c:v>
                </c:pt>
                <c:pt idx="21501">
                  <c:v>114.51430000000001</c:v>
                </c:pt>
                <c:pt idx="21502">
                  <c:v>114.5343</c:v>
                </c:pt>
                <c:pt idx="21503">
                  <c:v>114.5675</c:v>
                </c:pt>
                <c:pt idx="21504">
                  <c:v>114.75020000000001</c:v>
                </c:pt>
                <c:pt idx="21505">
                  <c:v>114.79179999999999</c:v>
                </c:pt>
                <c:pt idx="21506">
                  <c:v>114.8035</c:v>
                </c:pt>
                <c:pt idx="21507">
                  <c:v>114.9499</c:v>
                </c:pt>
                <c:pt idx="21508">
                  <c:v>114.94580000000001</c:v>
                </c:pt>
                <c:pt idx="21509">
                  <c:v>114.91289999999999</c:v>
                </c:pt>
                <c:pt idx="21510">
                  <c:v>114.86150000000001</c:v>
                </c:pt>
                <c:pt idx="21511">
                  <c:v>114.80110000000001</c:v>
                </c:pt>
                <c:pt idx="21512">
                  <c:v>114.73869999999999</c:v>
                </c:pt>
                <c:pt idx="21513">
                  <c:v>114.6801</c:v>
                </c:pt>
                <c:pt idx="21514">
                  <c:v>114.77800000000001</c:v>
                </c:pt>
                <c:pt idx="21515">
                  <c:v>114.7497</c:v>
                </c:pt>
                <c:pt idx="21516">
                  <c:v>114.7375</c:v>
                </c:pt>
                <c:pt idx="21517">
                  <c:v>114.8798</c:v>
                </c:pt>
                <c:pt idx="21518">
                  <c:v>114.88930000000001</c:v>
                </c:pt>
                <c:pt idx="21519">
                  <c:v>114.9</c:v>
                </c:pt>
                <c:pt idx="21520">
                  <c:v>114.9208</c:v>
                </c:pt>
                <c:pt idx="21521">
                  <c:v>114.9511</c:v>
                </c:pt>
                <c:pt idx="21522">
                  <c:v>114.845</c:v>
                </c:pt>
                <c:pt idx="21523">
                  <c:v>114.8874</c:v>
                </c:pt>
                <c:pt idx="21524">
                  <c:v>114.9404</c:v>
                </c:pt>
                <c:pt idx="21525">
                  <c:v>114.85250000000001</c:v>
                </c:pt>
                <c:pt idx="21526">
                  <c:v>114.90300000000001</c:v>
                </c:pt>
                <c:pt idx="21527">
                  <c:v>114.9579</c:v>
                </c:pt>
                <c:pt idx="21528">
                  <c:v>114.8663</c:v>
                </c:pt>
                <c:pt idx="21529">
                  <c:v>114.7658</c:v>
                </c:pt>
                <c:pt idx="21530">
                  <c:v>114.80929999999999</c:v>
                </c:pt>
                <c:pt idx="21531">
                  <c:v>114.8556</c:v>
                </c:pt>
                <c:pt idx="21532">
                  <c:v>114.89530000000001</c:v>
                </c:pt>
                <c:pt idx="21533">
                  <c:v>114.9277</c:v>
                </c:pt>
                <c:pt idx="21534">
                  <c:v>114.80029999999999</c:v>
                </c:pt>
                <c:pt idx="21535">
                  <c:v>114.8</c:v>
                </c:pt>
                <c:pt idx="21536">
                  <c:v>114.8004</c:v>
                </c:pt>
                <c:pt idx="21537">
                  <c:v>114.79640000000001</c:v>
                </c:pt>
                <c:pt idx="21538">
                  <c:v>114.7864</c:v>
                </c:pt>
                <c:pt idx="21539">
                  <c:v>114.77419999999999</c:v>
                </c:pt>
                <c:pt idx="21540">
                  <c:v>114.9088</c:v>
                </c:pt>
                <c:pt idx="21541">
                  <c:v>114.9126</c:v>
                </c:pt>
                <c:pt idx="21542">
                  <c:v>114.9121</c:v>
                </c:pt>
                <c:pt idx="21543">
                  <c:v>114.76990000000001</c:v>
                </c:pt>
                <c:pt idx="21544">
                  <c:v>114.7744</c:v>
                </c:pt>
                <c:pt idx="21545">
                  <c:v>114.7911</c:v>
                </c:pt>
                <c:pt idx="21546">
                  <c:v>114.8129</c:v>
                </c:pt>
                <c:pt idx="21547">
                  <c:v>114.8411</c:v>
                </c:pt>
                <c:pt idx="21548">
                  <c:v>114.8751</c:v>
                </c:pt>
                <c:pt idx="21549">
                  <c:v>114.9156</c:v>
                </c:pt>
                <c:pt idx="21550">
                  <c:v>114.9615</c:v>
                </c:pt>
                <c:pt idx="21551">
                  <c:v>115.01349999999999</c:v>
                </c:pt>
                <c:pt idx="21552">
                  <c:v>115.0693</c:v>
                </c:pt>
                <c:pt idx="21553">
                  <c:v>115.12220000000001</c:v>
                </c:pt>
                <c:pt idx="21554">
                  <c:v>115.1666</c:v>
                </c:pt>
                <c:pt idx="21555">
                  <c:v>115.2011</c:v>
                </c:pt>
                <c:pt idx="21556">
                  <c:v>115.2176</c:v>
                </c:pt>
                <c:pt idx="21557">
                  <c:v>115.22069999999999</c:v>
                </c:pt>
                <c:pt idx="21558">
                  <c:v>115.2192</c:v>
                </c:pt>
                <c:pt idx="21559">
                  <c:v>115.2144</c:v>
                </c:pt>
                <c:pt idx="21560">
                  <c:v>115.2024</c:v>
                </c:pt>
                <c:pt idx="21561">
                  <c:v>115.3279</c:v>
                </c:pt>
                <c:pt idx="21562">
                  <c:v>115.3113</c:v>
                </c:pt>
                <c:pt idx="21563">
                  <c:v>115.28919999999999</c:v>
                </c:pt>
                <c:pt idx="21564">
                  <c:v>115.4199</c:v>
                </c:pt>
                <c:pt idx="21565">
                  <c:v>115.5675</c:v>
                </c:pt>
                <c:pt idx="21566">
                  <c:v>115.5719</c:v>
                </c:pt>
                <c:pt idx="21567">
                  <c:v>115.72490000000001</c:v>
                </c:pt>
                <c:pt idx="21568">
                  <c:v>115.74769999999999</c:v>
                </c:pt>
                <c:pt idx="21569">
                  <c:v>115.76949999999999</c:v>
                </c:pt>
                <c:pt idx="21570">
                  <c:v>115.7928</c:v>
                </c:pt>
                <c:pt idx="21571">
                  <c:v>115.8139</c:v>
                </c:pt>
                <c:pt idx="21572">
                  <c:v>115.8327</c:v>
                </c:pt>
                <c:pt idx="21573">
                  <c:v>115.5581</c:v>
                </c:pt>
                <c:pt idx="21574">
                  <c:v>115.5605</c:v>
                </c:pt>
                <c:pt idx="21575">
                  <c:v>115.5775</c:v>
                </c:pt>
                <c:pt idx="21576">
                  <c:v>115.5956</c:v>
                </c:pt>
                <c:pt idx="21577">
                  <c:v>115.614</c:v>
                </c:pt>
                <c:pt idx="21578">
                  <c:v>115.6318</c:v>
                </c:pt>
                <c:pt idx="21579">
                  <c:v>115.64709999999999</c:v>
                </c:pt>
                <c:pt idx="21580">
                  <c:v>115.654</c:v>
                </c:pt>
                <c:pt idx="21581">
                  <c:v>115.6557</c:v>
                </c:pt>
                <c:pt idx="21582">
                  <c:v>115.6549</c:v>
                </c:pt>
                <c:pt idx="21583">
                  <c:v>115.64870000000001</c:v>
                </c:pt>
                <c:pt idx="21584">
                  <c:v>115.6294</c:v>
                </c:pt>
                <c:pt idx="21585">
                  <c:v>115.5881</c:v>
                </c:pt>
                <c:pt idx="21586">
                  <c:v>115.5232</c:v>
                </c:pt>
                <c:pt idx="21587">
                  <c:v>115.4383</c:v>
                </c:pt>
                <c:pt idx="21588">
                  <c:v>115.47920000000001</c:v>
                </c:pt>
                <c:pt idx="21589">
                  <c:v>115.5138</c:v>
                </c:pt>
                <c:pt idx="21590">
                  <c:v>115.3965</c:v>
                </c:pt>
                <c:pt idx="21591">
                  <c:v>115.2795</c:v>
                </c:pt>
                <c:pt idx="21592">
                  <c:v>115.17149999999999</c:v>
                </c:pt>
                <c:pt idx="21593">
                  <c:v>115.0753</c:v>
                </c:pt>
                <c:pt idx="21594">
                  <c:v>114.85129999999999</c:v>
                </c:pt>
                <c:pt idx="21595">
                  <c:v>114.7786</c:v>
                </c:pt>
                <c:pt idx="21596">
                  <c:v>114.727</c:v>
                </c:pt>
                <c:pt idx="21597">
                  <c:v>114.6888</c:v>
                </c:pt>
                <c:pt idx="21598">
                  <c:v>114.5175</c:v>
                </c:pt>
                <c:pt idx="21599">
                  <c:v>114.4935</c:v>
                </c:pt>
                <c:pt idx="21600">
                  <c:v>114.6324</c:v>
                </c:pt>
                <c:pt idx="21601">
                  <c:v>114.6358</c:v>
                </c:pt>
                <c:pt idx="21602">
                  <c:v>114.6358</c:v>
                </c:pt>
                <c:pt idx="21603">
                  <c:v>114.6379</c:v>
                </c:pt>
                <c:pt idx="21604">
                  <c:v>114.64530000000001</c:v>
                </c:pt>
                <c:pt idx="21605">
                  <c:v>114.6576</c:v>
                </c:pt>
                <c:pt idx="21606">
                  <c:v>114.6728</c:v>
                </c:pt>
                <c:pt idx="21607">
                  <c:v>114.54300000000001</c:v>
                </c:pt>
                <c:pt idx="21608">
                  <c:v>114.544</c:v>
                </c:pt>
                <c:pt idx="21609">
                  <c:v>114.5458</c:v>
                </c:pt>
                <c:pt idx="21610">
                  <c:v>114.5445</c:v>
                </c:pt>
                <c:pt idx="21611">
                  <c:v>114.5348</c:v>
                </c:pt>
                <c:pt idx="21612">
                  <c:v>114.5078</c:v>
                </c:pt>
                <c:pt idx="21613">
                  <c:v>114.4572</c:v>
                </c:pt>
                <c:pt idx="21614">
                  <c:v>114.3836</c:v>
                </c:pt>
                <c:pt idx="21615">
                  <c:v>114.14660000000001</c:v>
                </c:pt>
                <c:pt idx="21616">
                  <c:v>114.0363</c:v>
                </c:pt>
                <c:pt idx="21617">
                  <c:v>113.9204</c:v>
                </c:pt>
                <c:pt idx="21618">
                  <c:v>113.80500000000001</c:v>
                </c:pt>
                <c:pt idx="21619">
                  <c:v>113.5539</c:v>
                </c:pt>
                <c:pt idx="21620">
                  <c:v>113.4521</c:v>
                </c:pt>
                <c:pt idx="21621">
                  <c:v>113.3708</c:v>
                </c:pt>
                <c:pt idx="21622">
                  <c:v>113.3081</c:v>
                </c:pt>
                <c:pt idx="21623">
                  <c:v>113.2743</c:v>
                </c:pt>
                <c:pt idx="21624">
                  <c:v>113.2651</c:v>
                </c:pt>
                <c:pt idx="21625">
                  <c:v>113.2653</c:v>
                </c:pt>
                <c:pt idx="21626">
                  <c:v>113.27719999999999</c:v>
                </c:pt>
                <c:pt idx="21627">
                  <c:v>113.3126</c:v>
                </c:pt>
                <c:pt idx="21628">
                  <c:v>113.51049999999999</c:v>
                </c:pt>
                <c:pt idx="21629">
                  <c:v>113.577</c:v>
                </c:pt>
                <c:pt idx="21630">
                  <c:v>113.4923</c:v>
                </c:pt>
                <c:pt idx="21631">
                  <c:v>113.5342</c:v>
                </c:pt>
                <c:pt idx="21632">
                  <c:v>113.55459999999999</c:v>
                </c:pt>
                <c:pt idx="21633">
                  <c:v>113.55970000000001</c:v>
                </c:pt>
                <c:pt idx="21634">
                  <c:v>113.55880000000001</c:v>
                </c:pt>
                <c:pt idx="21635">
                  <c:v>113.5467</c:v>
                </c:pt>
                <c:pt idx="21636">
                  <c:v>113.52200000000001</c:v>
                </c:pt>
                <c:pt idx="21637">
                  <c:v>113.63209999999999</c:v>
                </c:pt>
                <c:pt idx="21638">
                  <c:v>113.60769999999999</c:v>
                </c:pt>
                <c:pt idx="21639">
                  <c:v>113.4358</c:v>
                </c:pt>
                <c:pt idx="21640">
                  <c:v>113.4084</c:v>
                </c:pt>
                <c:pt idx="21641">
                  <c:v>113.3917</c:v>
                </c:pt>
                <c:pt idx="21642">
                  <c:v>113.37949999999999</c:v>
                </c:pt>
                <c:pt idx="21643">
                  <c:v>113.3749</c:v>
                </c:pt>
                <c:pt idx="21644">
                  <c:v>113.3741</c:v>
                </c:pt>
                <c:pt idx="21645">
                  <c:v>113.2324</c:v>
                </c:pt>
                <c:pt idx="21646">
                  <c:v>113.23569999999999</c:v>
                </c:pt>
                <c:pt idx="21647">
                  <c:v>113.2548</c:v>
                </c:pt>
                <c:pt idx="21648">
                  <c:v>113.1395</c:v>
                </c:pt>
                <c:pt idx="21649">
                  <c:v>113.1662</c:v>
                </c:pt>
                <c:pt idx="21650">
                  <c:v>113.20010000000001</c:v>
                </c:pt>
                <c:pt idx="21651">
                  <c:v>113.2332</c:v>
                </c:pt>
                <c:pt idx="21652">
                  <c:v>113.2621</c:v>
                </c:pt>
                <c:pt idx="21653">
                  <c:v>113.2867</c:v>
                </c:pt>
                <c:pt idx="21654">
                  <c:v>113.3077</c:v>
                </c:pt>
                <c:pt idx="21655">
                  <c:v>113.1829</c:v>
                </c:pt>
                <c:pt idx="21656">
                  <c:v>113.19029999999999</c:v>
                </c:pt>
                <c:pt idx="21657">
                  <c:v>113.343</c:v>
                </c:pt>
                <c:pt idx="21658">
                  <c:v>113.35760000000001</c:v>
                </c:pt>
                <c:pt idx="21659">
                  <c:v>113.361</c:v>
                </c:pt>
                <c:pt idx="21660">
                  <c:v>113.36199999999999</c:v>
                </c:pt>
                <c:pt idx="21661">
                  <c:v>113.36199999999999</c:v>
                </c:pt>
                <c:pt idx="21662">
                  <c:v>113.3603</c:v>
                </c:pt>
                <c:pt idx="21663">
                  <c:v>113.3558</c:v>
                </c:pt>
                <c:pt idx="21664">
                  <c:v>113.3493</c:v>
                </c:pt>
                <c:pt idx="21665">
                  <c:v>113.3429</c:v>
                </c:pt>
                <c:pt idx="21666">
                  <c:v>113.48220000000001</c:v>
                </c:pt>
                <c:pt idx="21667">
                  <c:v>113.4892</c:v>
                </c:pt>
                <c:pt idx="21668">
                  <c:v>113.4933</c:v>
                </c:pt>
                <c:pt idx="21669">
                  <c:v>113.369</c:v>
                </c:pt>
                <c:pt idx="21670">
                  <c:v>113.39790000000001</c:v>
                </c:pt>
                <c:pt idx="21671">
                  <c:v>113.45229999999999</c:v>
                </c:pt>
                <c:pt idx="21672">
                  <c:v>113.6617</c:v>
                </c:pt>
                <c:pt idx="21673">
                  <c:v>113.7505</c:v>
                </c:pt>
                <c:pt idx="21674">
                  <c:v>113.8348</c:v>
                </c:pt>
                <c:pt idx="21675">
                  <c:v>113.9152</c:v>
                </c:pt>
                <c:pt idx="21676">
                  <c:v>113.98399999999999</c:v>
                </c:pt>
                <c:pt idx="21677">
                  <c:v>114.0384</c:v>
                </c:pt>
                <c:pt idx="21678">
                  <c:v>114.0608</c:v>
                </c:pt>
                <c:pt idx="21679">
                  <c:v>114.2085</c:v>
                </c:pt>
                <c:pt idx="21680">
                  <c:v>114.2129</c:v>
                </c:pt>
                <c:pt idx="21681">
                  <c:v>114.33540000000001</c:v>
                </c:pt>
                <c:pt idx="21682">
                  <c:v>114.29730000000001</c:v>
                </c:pt>
                <c:pt idx="21683">
                  <c:v>114.2321</c:v>
                </c:pt>
                <c:pt idx="21684">
                  <c:v>114.29940000000001</c:v>
                </c:pt>
                <c:pt idx="21685">
                  <c:v>114.3691</c:v>
                </c:pt>
                <c:pt idx="21686">
                  <c:v>114.29349999999999</c:v>
                </c:pt>
                <c:pt idx="21687">
                  <c:v>114.36199999999999</c:v>
                </c:pt>
                <c:pt idx="21688">
                  <c:v>114.3032</c:v>
                </c:pt>
                <c:pt idx="21689">
                  <c:v>114.25320000000001</c:v>
                </c:pt>
                <c:pt idx="21690">
                  <c:v>114.37269999999999</c:v>
                </c:pt>
                <c:pt idx="21691">
                  <c:v>114.37139999999999</c:v>
                </c:pt>
                <c:pt idx="21692">
                  <c:v>114.3693</c:v>
                </c:pt>
                <c:pt idx="21693">
                  <c:v>114.36920000000001</c:v>
                </c:pt>
                <c:pt idx="21694">
                  <c:v>114.3707</c:v>
                </c:pt>
                <c:pt idx="21695">
                  <c:v>114.3741</c:v>
                </c:pt>
                <c:pt idx="21696">
                  <c:v>114.52549999999999</c:v>
                </c:pt>
                <c:pt idx="21697">
                  <c:v>114.54049999999999</c:v>
                </c:pt>
                <c:pt idx="21698">
                  <c:v>114.5538</c:v>
                </c:pt>
                <c:pt idx="21699">
                  <c:v>114.5689</c:v>
                </c:pt>
                <c:pt idx="21700">
                  <c:v>114.57940000000001</c:v>
                </c:pt>
                <c:pt idx="21701">
                  <c:v>114.5812</c:v>
                </c:pt>
                <c:pt idx="21702">
                  <c:v>114.724</c:v>
                </c:pt>
                <c:pt idx="21703">
                  <c:v>114.7097</c:v>
                </c:pt>
                <c:pt idx="21704">
                  <c:v>114.6679</c:v>
                </c:pt>
                <c:pt idx="21705">
                  <c:v>114.7578</c:v>
                </c:pt>
                <c:pt idx="21706">
                  <c:v>114.70310000000001</c:v>
                </c:pt>
                <c:pt idx="21707">
                  <c:v>114.6444</c:v>
                </c:pt>
                <c:pt idx="21708">
                  <c:v>114.7366</c:v>
                </c:pt>
                <c:pt idx="21709">
                  <c:v>114.8439</c:v>
                </c:pt>
                <c:pt idx="21710">
                  <c:v>114.8138</c:v>
                </c:pt>
                <c:pt idx="21711">
                  <c:v>114.65219999999999</c:v>
                </c:pt>
                <c:pt idx="21712">
                  <c:v>114.6427</c:v>
                </c:pt>
                <c:pt idx="21713">
                  <c:v>114.6506</c:v>
                </c:pt>
                <c:pt idx="21714">
                  <c:v>114.83710000000001</c:v>
                </c:pt>
                <c:pt idx="21715">
                  <c:v>114.91840000000001</c:v>
                </c:pt>
                <c:pt idx="21716">
                  <c:v>115.0217</c:v>
                </c:pt>
                <c:pt idx="21717">
                  <c:v>115.1331</c:v>
                </c:pt>
                <c:pt idx="21718">
                  <c:v>115.239</c:v>
                </c:pt>
                <c:pt idx="21719">
                  <c:v>115.3287</c:v>
                </c:pt>
                <c:pt idx="21720">
                  <c:v>115.5458</c:v>
                </c:pt>
                <c:pt idx="21721">
                  <c:v>115.6036</c:v>
                </c:pt>
                <c:pt idx="21722">
                  <c:v>115.6414</c:v>
                </c:pt>
                <c:pt idx="21723">
                  <c:v>115.5236</c:v>
                </c:pt>
                <c:pt idx="21724">
                  <c:v>115.5459</c:v>
                </c:pt>
                <c:pt idx="21725">
                  <c:v>115.5761</c:v>
                </c:pt>
                <c:pt idx="21726">
                  <c:v>115.4637</c:v>
                </c:pt>
                <c:pt idx="21727">
                  <c:v>115.5008</c:v>
                </c:pt>
                <c:pt idx="21728">
                  <c:v>115.5561</c:v>
                </c:pt>
                <c:pt idx="21729">
                  <c:v>115.62779999999999</c:v>
                </c:pt>
                <c:pt idx="21730">
                  <c:v>115.7145</c:v>
                </c:pt>
                <c:pt idx="21731">
                  <c:v>115.8147</c:v>
                </c:pt>
                <c:pt idx="21732">
                  <c:v>115.9289</c:v>
                </c:pt>
                <c:pt idx="21733">
                  <c:v>116.0595</c:v>
                </c:pt>
                <c:pt idx="21734">
                  <c:v>116.2062</c:v>
                </c:pt>
                <c:pt idx="21735">
                  <c:v>116.3588</c:v>
                </c:pt>
                <c:pt idx="21736">
                  <c:v>116.5157</c:v>
                </c:pt>
                <c:pt idx="21737">
                  <c:v>116.67189999999999</c:v>
                </c:pt>
                <c:pt idx="21738">
                  <c:v>116.82429999999999</c:v>
                </c:pt>
                <c:pt idx="21739">
                  <c:v>116.9622</c:v>
                </c:pt>
                <c:pt idx="21740">
                  <c:v>117.0882</c:v>
                </c:pt>
                <c:pt idx="21741">
                  <c:v>117.1962</c:v>
                </c:pt>
                <c:pt idx="21742">
                  <c:v>117.27930000000001</c:v>
                </c:pt>
                <c:pt idx="21743">
                  <c:v>117.3329</c:v>
                </c:pt>
                <c:pt idx="21744">
                  <c:v>117.348</c:v>
                </c:pt>
                <c:pt idx="21745">
                  <c:v>117.34950000000001</c:v>
                </c:pt>
                <c:pt idx="21746">
                  <c:v>117.34220000000001</c:v>
                </c:pt>
                <c:pt idx="21747">
                  <c:v>117.31959999999999</c:v>
                </c:pt>
                <c:pt idx="21748">
                  <c:v>117.1396</c:v>
                </c:pt>
                <c:pt idx="21749">
                  <c:v>117.0988</c:v>
                </c:pt>
                <c:pt idx="21750">
                  <c:v>117.0659</c:v>
                </c:pt>
                <c:pt idx="21751">
                  <c:v>117.0363</c:v>
                </c:pt>
                <c:pt idx="21752">
                  <c:v>117.0151</c:v>
                </c:pt>
                <c:pt idx="21753">
                  <c:v>116.8613</c:v>
                </c:pt>
                <c:pt idx="21754">
                  <c:v>116.85380000000001</c:v>
                </c:pt>
                <c:pt idx="21755">
                  <c:v>116.8586</c:v>
                </c:pt>
                <c:pt idx="21756">
                  <c:v>116.8647</c:v>
                </c:pt>
                <c:pt idx="21757">
                  <c:v>116.86579999999999</c:v>
                </c:pt>
                <c:pt idx="21758">
                  <c:v>116.8603</c:v>
                </c:pt>
                <c:pt idx="21759">
                  <c:v>116.8309</c:v>
                </c:pt>
                <c:pt idx="21760">
                  <c:v>116.6194</c:v>
                </c:pt>
                <c:pt idx="21761">
                  <c:v>116.5254</c:v>
                </c:pt>
                <c:pt idx="21762">
                  <c:v>116.4228</c:v>
                </c:pt>
                <c:pt idx="21763">
                  <c:v>116.32389999999999</c:v>
                </c:pt>
                <c:pt idx="21764">
                  <c:v>116.2383</c:v>
                </c:pt>
                <c:pt idx="21765">
                  <c:v>116.0202</c:v>
                </c:pt>
                <c:pt idx="21766">
                  <c:v>115.8128</c:v>
                </c:pt>
                <c:pt idx="21767">
                  <c:v>115.7621</c:v>
                </c:pt>
                <c:pt idx="21768">
                  <c:v>115.71810000000001</c:v>
                </c:pt>
                <c:pt idx="21769">
                  <c:v>115.6692</c:v>
                </c:pt>
                <c:pt idx="21770">
                  <c:v>115.6116</c:v>
                </c:pt>
                <c:pt idx="21771">
                  <c:v>115.5448</c:v>
                </c:pt>
                <c:pt idx="21772">
                  <c:v>115.4747</c:v>
                </c:pt>
                <c:pt idx="21773">
                  <c:v>115.4051</c:v>
                </c:pt>
                <c:pt idx="21774">
                  <c:v>115.1979</c:v>
                </c:pt>
                <c:pt idx="21775">
                  <c:v>115.13800000000001</c:v>
                </c:pt>
                <c:pt idx="21776">
                  <c:v>115.0967</c:v>
                </c:pt>
                <c:pt idx="21777">
                  <c:v>114.92149999999999</c:v>
                </c:pt>
                <c:pt idx="21778">
                  <c:v>114.9003</c:v>
                </c:pt>
                <c:pt idx="21779">
                  <c:v>114.8921</c:v>
                </c:pt>
                <c:pt idx="21780">
                  <c:v>114.7413</c:v>
                </c:pt>
                <c:pt idx="21781">
                  <c:v>114.7285</c:v>
                </c:pt>
                <c:pt idx="21782">
                  <c:v>114.7161</c:v>
                </c:pt>
                <c:pt idx="21783">
                  <c:v>114.6972</c:v>
                </c:pt>
                <c:pt idx="21784">
                  <c:v>114.6741</c:v>
                </c:pt>
                <c:pt idx="21785">
                  <c:v>114.6506</c:v>
                </c:pt>
                <c:pt idx="21786">
                  <c:v>114.6318</c:v>
                </c:pt>
                <c:pt idx="21787">
                  <c:v>114.61969999999999</c:v>
                </c:pt>
                <c:pt idx="21788">
                  <c:v>114.61490000000001</c:v>
                </c:pt>
                <c:pt idx="21789">
                  <c:v>114.47029999999999</c:v>
                </c:pt>
                <c:pt idx="21790">
                  <c:v>114.4624</c:v>
                </c:pt>
                <c:pt idx="21791">
                  <c:v>114.4623</c:v>
                </c:pt>
                <c:pt idx="21792">
                  <c:v>114.46259999999999</c:v>
                </c:pt>
                <c:pt idx="21793">
                  <c:v>114.4637</c:v>
                </c:pt>
                <c:pt idx="21794">
                  <c:v>114.4645</c:v>
                </c:pt>
                <c:pt idx="21795">
                  <c:v>114.4644</c:v>
                </c:pt>
                <c:pt idx="21796">
                  <c:v>114.46210000000001</c:v>
                </c:pt>
                <c:pt idx="21797">
                  <c:v>114.4517</c:v>
                </c:pt>
                <c:pt idx="21798">
                  <c:v>114.2822</c:v>
                </c:pt>
                <c:pt idx="21799">
                  <c:v>114.23009999999999</c:v>
                </c:pt>
                <c:pt idx="21800">
                  <c:v>114.1716</c:v>
                </c:pt>
                <c:pt idx="21801">
                  <c:v>114.1071</c:v>
                </c:pt>
                <c:pt idx="21802">
                  <c:v>113.9003</c:v>
                </c:pt>
                <c:pt idx="21803">
                  <c:v>113.8396</c:v>
                </c:pt>
                <c:pt idx="21804">
                  <c:v>113.9473</c:v>
                </c:pt>
                <c:pt idx="21805">
                  <c:v>113.943</c:v>
                </c:pt>
                <c:pt idx="21806">
                  <c:v>113.9421</c:v>
                </c:pt>
                <c:pt idx="21807">
                  <c:v>113.95189999999999</c:v>
                </c:pt>
                <c:pt idx="21808">
                  <c:v>113.98090000000001</c:v>
                </c:pt>
                <c:pt idx="21809">
                  <c:v>114.0265</c:v>
                </c:pt>
                <c:pt idx="21810">
                  <c:v>113.9426</c:v>
                </c:pt>
                <c:pt idx="21811">
                  <c:v>114.0044</c:v>
                </c:pt>
                <c:pt idx="21812">
                  <c:v>114.0766</c:v>
                </c:pt>
                <c:pt idx="21813">
                  <c:v>114.1455</c:v>
                </c:pt>
                <c:pt idx="21814">
                  <c:v>114.2046</c:v>
                </c:pt>
                <c:pt idx="21815">
                  <c:v>114.2445</c:v>
                </c:pt>
                <c:pt idx="21816">
                  <c:v>114.2547</c:v>
                </c:pt>
                <c:pt idx="21817">
                  <c:v>114.2543</c:v>
                </c:pt>
                <c:pt idx="21818">
                  <c:v>114.2373</c:v>
                </c:pt>
                <c:pt idx="21819">
                  <c:v>114.1994</c:v>
                </c:pt>
                <c:pt idx="21820">
                  <c:v>114.1515</c:v>
                </c:pt>
                <c:pt idx="21821">
                  <c:v>114.1062</c:v>
                </c:pt>
                <c:pt idx="21822">
                  <c:v>114.0705</c:v>
                </c:pt>
                <c:pt idx="21823">
                  <c:v>114.056</c:v>
                </c:pt>
                <c:pt idx="21824">
                  <c:v>114.0531</c:v>
                </c:pt>
                <c:pt idx="21825">
                  <c:v>114.1982</c:v>
                </c:pt>
                <c:pt idx="21826">
                  <c:v>114.36539999999999</c:v>
                </c:pt>
                <c:pt idx="21827">
                  <c:v>114.4002</c:v>
                </c:pt>
                <c:pt idx="21828">
                  <c:v>114.44119999999999</c:v>
                </c:pt>
                <c:pt idx="21829">
                  <c:v>114.6399</c:v>
                </c:pt>
                <c:pt idx="21830">
                  <c:v>114.7118</c:v>
                </c:pt>
                <c:pt idx="21831">
                  <c:v>114.7942</c:v>
                </c:pt>
                <c:pt idx="21832">
                  <c:v>114.89360000000001</c:v>
                </c:pt>
                <c:pt idx="21833">
                  <c:v>115.0052</c:v>
                </c:pt>
                <c:pt idx="21834">
                  <c:v>115.2619</c:v>
                </c:pt>
                <c:pt idx="21835">
                  <c:v>115.3768</c:v>
                </c:pt>
                <c:pt idx="21836">
                  <c:v>115.4764</c:v>
                </c:pt>
                <c:pt idx="21837">
                  <c:v>115.4187</c:v>
                </c:pt>
                <c:pt idx="21838">
                  <c:v>115.48909999999999</c:v>
                </c:pt>
                <c:pt idx="21839">
                  <c:v>115.5566</c:v>
                </c:pt>
                <c:pt idx="21840">
                  <c:v>115.46850000000001</c:v>
                </c:pt>
                <c:pt idx="21841">
                  <c:v>115.50879999999999</c:v>
                </c:pt>
                <c:pt idx="21842">
                  <c:v>115.5448</c:v>
                </c:pt>
                <c:pt idx="21843">
                  <c:v>115.5693</c:v>
                </c:pt>
                <c:pt idx="21844">
                  <c:v>115.5814</c:v>
                </c:pt>
                <c:pt idx="21845">
                  <c:v>115.58880000000001</c:v>
                </c:pt>
                <c:pt idx="21846">
                  <c:v>115.5971</c:v>
                </c:pt>
                <c:pt idx="21847">
                  <c:v>115.61360000000001</c:v>
                </c:pt>
                <c:pt idx="21848">
                  <c:v>115.6435</c:v>
                </c:pt>
                <c:pt idx="21849">
                  <c:v>115.688</c:v>
                </c:pt>
                <c:pt idx="21850">
                  <c:v>115.748</c:v>
                </c:pt>
                <c:pt idx="21851">
                  <c:v>115.8177</c:v>
                </c:pt>
                <c:pt idx="21852">
                  <c:v>116.04089999999999</c:v>
                </c:pt>
                <c:pt idx="21853">
                  <c:v>116.1216</c:v>
                </c:pt>
                <c:pt idx="21854">
                  <c:v>116.19750000000001</c:v>
                </c:pt>
                <c:pt idx="21855">
                  <c:v>116.4218</c:v>
                </c:pt>
                <c:pt idx="21856">
                  <c:v>116.5136</c:v>
                </c:pt>
                <c:pt idx="21857">
                  <c:v>116.6039</c:v>
                </c:pt>
                <c:pt idx="21858">
                  <c:v>116.84269999999999</c:v>
                </c:pt>
                <c:pt idx="21859">
                  <c:v>116.9332</c:v>
                </c:pt>
                <c:pt idx="21860">
                  <c:v>117.0009</c:v>
                </c:pt>
                <c:pt idx="21861">
                  <c:v>116.9015</c:v>
                </c:pt>
                <c:pt idx="21862">
                  <c:v>116.9151</c:v>
                </c:pt>
                <c:pt idx="21863">
                  <c:v>116.9204</c:v>
                </c:pt>
                <c:pt idx="21864">
                  <c:v>116.92100000000001</c:v>
                </c:pt>
                <c:pt idx="21865">
                  <c:v>116.9182</c:v>
                </c:pt>
                <c:pt idx="21866">
                  <c:v>116.9021</c:v>
                </c:pt>
                <c:pt idx="21867">
                  <c:v>117.0085</c:v>
                </c:pt>
                <c:pt idx="21868">
                  <c:v>116.80589999999999</c:v>
                </c:pt>
                <c:pt idx="21869">
                  <c:v>116.72190000000001</c:v>
                </c:pt>
                <c:pt idx="21870">
                  <c:v>116.6486</c:v>
                </c:pt>
                <c:pt idx="21871">
                  <c:v>116.7345</c:v>
                </c:pt>
                <c:pt idx="21872">
                  <c:v>116.6999</c:v>
                </c:pt>
                <c:pt idx="21873">
                  <c:v>116.8244</c:v>
                </c:pt>
                <c:pt idx="21874">
                  <c:v>116.82129999999999</c:v>
                </c:pt>
                <c:pt idx="21875">
                  <c:v>116.819</c:v>
                </c:pt>
                <c:pt idx="21876">
                  <c:v>116.9676</c:v>
                </c:pt>
                <c:pt idx="21877">
                  <c:v>117.1254</c:v>
                </c:pt>
                <c:pt idx="21878">
                  <c:v>117.1511</c:v>
                </c:pt>
                <c:pt idx="21879">
                  <c:v>117.18170000000001</c:v>
                </c:pt>
                <c:pt idx="21880">
                  <c:v>117.3653</c:v>
                </c:pt>
                <c:pt idx="21881">
                  <c:v>117.41119999999999</c:v>
                </c:pt>
                <c:pt idx="21882">
                  <c:v>117.4426</c:v>
                </c:pt>
                <c:pt idx="21883">
                  <c:v>117.4558</c:v>
                </c:pt>
                <c:pt idx="21884">
                  <c:v>117.45740000000001</c:v>
                </c:pt>
                <c:pt idx="21885">
                  <c:v>117.1491</c:v>
                </c:pt>
                <c:pt idx="21886">
                  <c:v>117.08669999999999</c:v>
                </c:pt>
                <c:pt idx="21887">
                  <c:v>116.9905</c:v>
                </c:pt>
                <c:pt idx="21888">
                  <c:v>116.7084</c:v>
                </c:pt>
                <c:pt idx="21889">
                  <c:v>116.54349999999999</c:v>
                </c:pt>
                <c:pt idx="21890">
                  <c:v>116.3849</c:v>
                </c:pt>
                <c:pt idx="21891">
                  <c:v>116.2488</c:v>
                </c:pt>
                <c:pt idx="21892">
                  <c:v>116.1493</c:v>
                </c:pt>
                <c:pt idx="21893">
                  <c:v>116.0938</c:v>
                </c:pt>
                <c:pt idx="21894">
                  <c:v>116.07810000000001</c:v>
                </c:pt>
                <c:pt idx="21895">
                  <c:v>115.9312</c:v>
                </c:pt>
                <c:pt idx="21896">
                  <c:v>115.93519999999999</c:v>
                </c:pt>
                <c:pt idx="21897">
                  <c:v>115.9659</c:v>
                </c:pt>
                <c:pt idx="21898">
                  <c:v>116.0149</c:v>
                </c:pt>
                <c:pt idx="21899">
                  <c:v>116.08150000000001</c:v>
                </c:pt>
                <c:pt idx="21900">
                  <c:v>116.3159</c:v>
                </c:pt>
                <c:pt idx="21901">
                  <c:v>116.4397</c:v>
                </c:pt>
                <c:pt idx="21902">
                  <c:v>116.5825</c:v>
                </c:pt>
                <c:pt idx="21903">
                  <c:v>116.7454</c:v>
                </c:pt>
                <c:pt idx="21904">
                  <c:v>116.9174</c:v>
                </c:pt>
                <c:pt idx="21905">
                  <c:v>117.0752</c:v>
                </c:pt>
                <c:pt idx="21906">
                  <c:v>117.1942</c:v>
                </c:pt>
                <c:pt idx="21907">
                  <c:v>117.2324</c:v>
                </c:pt>
                <c:pt idx="21908">
                  <c:v>117.23520000000001</c:v>
                </c:pt>
                <c:pt idx="21909">
                  <c:v>117.05240000000001</c:v>
                </c:pt>
                <c:pt idx="21910">
                  <c:v>116.8079</c:v>
                </c:pt>
                <c:pt idx="21911">
                  <c:v>116.67489999999999</c:v>
                </c:pt>
                <c:pt idx="21912">
                  <c:v>116.5432</c:v>
                </c:pt>
                <c:pt idx="21913">
                  <c:v>116.42319999999999</c:v>
                </c:pt>
                <c:pt idx="21914">
                  <c:v>116.33199999999999</c:v>
                </c:pt>
                <c:pt idx="21915">
                  <c:v>116.1444</c:v>
                </c:pt>
                <c:pt idx="21916">
                  <c:v>116.12869999999999</c:v>
                </c:pt>
                <c:pt idx="21917">
                  <c:v>116.1311</c:v>
                </c:pt>
                <c:pt idx="21918">
                  <c:v>116.1481</c:v>
                </c:pt>
                <c:pt idx="21919">
                  <c:v>116.0286</c:v>
                </c:pt>
                <c:pt idx="21920">
                  <c:v>116.05029999999999</c:v>
                </c:pt>
                <c:pt idx="21921">
                  <c:v>116.2273</c:v>
                </c:pt>
                <c:pt idx="21922">
                  <c:v>116.2698</c:v>
                </c:pt>
                <c:pt idx="21923">
                  <c:v>116.3151</c:v>
                </c:pt>
                <c:pt idx="21924">
                  <c:v>116.521</c:v>
                </c:pt>
                <c:pt idx="21925">
                  <c:v>116.5988</c:v>
                </c:pt>
                <c:pt idx="21926">
                  <c:v>116.68429999999999</c:v>
                </c:pt>
                <c:pt idx="21927">
                  <c:v>116.7818</c:v>
                </c:pt>
                <c:pt idx="21928">
                  <c:v>116.88420000000001</c:v>
                </c:pt>
                <c:pt idx="21929">
                  <c:v>116.9843</c:v>
                </c:pt>
                <c:pt idx="21930">
                  <c:v>117.07089999999999</c:v>
                </c:pt>
                <c:pt idx="21931">
                  <c:v>117.13760000000001</c:v>
                </c:pt>
                <c:pt idx="21932">
                  <c:v>117.1677</c:v>
                </c:pt>
                <c:pt idx="21933">
                  <c:v>117.02509999999999</c:v>
                </c:pt>
                <c:pt idx="21934">
                  <c:v>117.0138</c:v>
                </c:pt>
                <c:pt idx="21935">
                  <c:v>116.98650000000001</c:v>
                </c:pt>
                <c:pt idx="21936">
                  <c:v>116.93940000000001</c:v>
                </c:pt>
                <c:pt idx="21937">
                  <c:v>116.7349</c:v>
                </c:pt>
                <c:pt idx="21938">
                  <c:v>116.6704</c:v>
                </c:pt>
                <c:pt idx="21939">
                  <c:v>116.61620000000001</c:v>
                </c:pt>
                <c:pt idx="21940">
                  <c:v>116.4298</c:v>
                </c:pt>
                <c:pt idx="21941">
                  <c:v>116.4148</c:v>
                </c:pt>
                <c:pt idx="21942">
                  <c:v>116.4165</c:v>
                </c:pt>
                <c:pt idx="21943">
                  <c:v>116.4401</c:v>
                </c:pt>
                <c:pt idx="21944">
                  <c:v>116.4975</c:v>
                </c:pt>
                <c:pt idx="21945">
                  <c:v>116.5796</c:v>
                </c:pt>
                <c:pt idx="21946">
                  <c:v>116.8231</c:v>
                </c:pt>
                <c:pt idx="21947">
                  <c:v>116.937</c:v>
                </c:pt>
                <c:pt idx="21948">
                  <c:v>117.0498</c:v>
                </c:pt>
                <c:pt idx="21949">
                  <c:v>117.1626</c:v>
                </c:pt>
                <c:pt idx="21950">
                  <c:v>117.2757</c:v>
                </c:pt>
                <c:pt idx="21951">
                  <c:v>117.5394</c:v>
                </c:pt>
                <c:pt idx="21952">
                  <c:v>117.80200000000001</c:v>
                </c:pt>
                <c:pt idx="21953">
                  <c:v>117.9044</c:v>
                </c:pt>
                <c:pt idx="21954">
                  <c:v>117.98090000000001</c:v>
                </c:pt>
                <c:pt idx="21955">
                  <c:v>118.0151</c:v>
                </c:pt>
                <c:pt idx="21956">
                  <c:v>118.021</c:v>
                </c:pt>
                <c:pt idx="21957">
                  <c:v>117.8634</c:v>
                </c:pt>
                <c:pt idx="21958">
                  <c:v>117.6657</c:v>
                </c:pt>
                <c:pt idx="21959">
                  <c:v>117.5829</c:v>
                </c:pt>
                <c:pt idx="21960">
                  <c:v>117.4821</c:v>
                </c:pt>
                <c:pt idx="21961">
                  <c:v>117.36620000000001</c:v>
                </c:pt>
                <c:pt idx="21962">
                  <c:v>117.25</c:v>
                </c:pt>
                <c:pt idx="21963">
                  <c:v>117.15349999999999</c:v>
                </c:pt>
                <c:pt idx="21964">
                  <c:v>117.0945</c:v>
                </c:pt>
                <c:pt idx="21965">
                  <c:v>117.0817</c:v>
                </c:pt>
                <c:pt idx="21966">
                  <c:v>116.93729999999999</c:v>
                </c:pt>
                <c:pt idx="21967">
                  <c:v>116.96420000000001</c:v>
                </c:pt>
                <c:pt idx="21968">
                  <c:v>117.0378</c:v>
                </c:pt>
                <c:pt idx="21969">
                  <c:v>117.1361</c:v>
                </c:pt>
                <c:pt idx="21970">
                  <c:v>117.2484</c:v>
                </c:pt>
                <c:pt idx="21971">
                  <c:v>117.3706</c:v>
                </c:pt>
                <c:pt idx="21972">
                  <c:v>117.64109999999999</c:v>
                </c:pt>
                <c:pt idx="21973">
                  <c:v>117.764</c:v>
                </c:pt>
                <c:pt idx="21974">
                  <c:v>117.86839999999999</c:v>
                </c:pt>
                <c:pt idx="21975">
                  <c:v>118.1044</c:v>
                </c:pt>
                <c:pt idx="21976">
                  <c:v>118.3344</c:v>
                </c:pt>
                <c:pt idx="21977">
                  <c:v>118.3934</c:v>
                </c:pt>
                <c:pt idx="21978">
                  <c:v>118.41630000000001</c:v>
                </c:pt>
                <c:pt idx="21979">
                  <c:v>118.41840000000001</c:v>
                </c:pt>
                <c:pt idx="21980">
                  <c:v>118.4042</c:v>
                </c:pt>
                <c:pt idx="21981">
                  <c:v>118.1972</c:v>
                </c:pt>
                <c:pt idx="21982">
                  <c:v>118.0821</c:v>
                </c:pt>
                <c:pt idx="21983">
                  <c:v>117.9396</c:v>
                </c:pt>
                <c:pt idx="21984">
                  <c:v>117.77970000000001</c:v>
                </c:pt>
                <c:pt idx="21985">
                  <c:v>117.60720000000001</c:v>
                </c:pt>
                <c:pt idx="21986">
                  <c:v>117.4354</c:v>
                </c:pt>
                <c:pt idx="21987">
                  <c:v>117.2722</c:v>
                </c:pt>
                <c:pt idx="21988">
                  <c:v>117.1305</c:v>
                </c:pt>
                <c:pt idx="21989">
                  <c:v>117.0275</c:v>
                </c:pt>
                <c:pt idx="21990">
                  <c:v>116.9982</c:v>
                </c:pt>
                <c:pt idx="21991">
                  <c:v>116.99550000000001</c:v>
                </c:pt>
                <c:pt idx="21992">
                  <c:v>117.0151</c:v>
                </c:pt>
                <c:pt idx="21993">
                  <c:v>116.92010000000001</c:v>
                </c:pt>
                <c:pt idx="21994">
                  <c:v>117.1194</c:v>
                </c:pt>
                <c:pt idx="21995">
                  <c:v>117.179</c:v>
                </c:pt>
                <c:pt idx="21996">
                  <c:v>117.2183</c:v>
                </c:pt>
                <c:pt idx="21997">
                  <c:v>117.2496</c:v>
                </c:pt>
                <c:pt idx="21998">
                  <c:v>117.2773</c:v>
                </c:pt>
                <c:pt idx="21999">
                  <c:v>117.4509</c:v>
                </c:pt>
                <c:pt idx="22000">
                  <c:v>117.6236</c:v>
                </c:pt>
                <c:pt idx="22001">
                  <c:v>117.63339999999999</c:v>
                </c:pt>
                <c:pt idx="22002">
                  <c:v>117.6311</c:v>
                </c:pt>
                <c:pt idx="22003">
                  <c:v>117.6156</c:v>
                </c:pt>
                <c:pt idx="22004">
                  <c:v>117.5883</c:v>
                </c:pt>
                <c:pt idx="22005">
                  <c:v>117.5579</c:v>
                </c:pt>
                <c:pt idx="22006">
                  <c:v>117.53060000000001</c:v>
                </c:pt>
                <c:pt idx="22007">
                  <c:v>117.5064</c:v>
                </c:pt>
                <c:pt idx="22008">
                  <c:v>117.48050000000001</c:v>
                </c:pt>
                <c:pt idx="22009">
                  <c:v>117.4465</c:v>
                </c:pt>
                <c:pt idx="22010">
                  <c:v>117.4016</c:v>
                </c:pt>
                <c:pt idx="22011">
                  <c:v>117.3496</c:v>
                </c:pt>
                <c:pt idx="22012">
                  <c:v>117.2958</c:v>
                </c:pt>
                <c:pt idx="22013">
                  <c:v>117.2479</c:v>
                </c:pt>
                <c:pt idx="22014">
                  <c:v>117.2135</c:v>
                </c:pt>
                <c:pt idx="22015">
                  <c:v>117.2034</c:v>
                </c:pt>
                <c:pt idx="22016">
                  <c:v>117.20229999999999</c:v>
                </c:pt>
                <c:pt idx="22017">
                  <c:v>117.2086</c:v>
                </c:pt>
                <c:pt idx="22018">
                  <c:v>117.22839999999999</c:v>
                </c:pt>
                <c:pt idx="22019">
                  <c:v>117.2581</c:v>
                </c:pt>
                <c:pt idx="22020">
                  <c:v>117.44029999999999</c:v>
                </c:pt>
                <c:pt idx="22021">
                  <c:v>117.6267</c:v>
                </c:pt>
                <c:pt idx="22022">
                  <c:v>117.6611</c:v>
                </c:pt>
                <c:pt idx="22023">
                  <c:v>117.68559999999999</c:v>
                </c:pt>
                <c:pt idx="22024">
                  <c:v>117.85680000000001</c:v>
                </c:pt>
                <c:pt idx="22025">
                  <c:v>117.889</c:v>
                </c:pt>
                <c:pt idx="22026">
                  <c:v>117.9187</c:v>
                </c:pt>
                <c:pt idx="22027">
                  <c:v>117.9534</c:v>
                </c:pt>
                <c:pt idx="22028">
                  <c:v>117.988</c:v>
                </c:pt>
                <c:pt idx="22029">
                  <c:v>117.8651</c:v>
                </c:pt>
                <c:pt idx="22030">
                  <c:v>117.8668</c:v>
                </c:pt>
                <c:pt idx="22031">
                  <c:v>117.8655</c:v>
                </c:pt>
                <c:pt idx="22032">
                  <c:v>117.8462</c:v>
                </c:pt>
                <c:pt idx="22033">
                  <c:v>117.7978</c:v>
                </c:pt>
                <c:pt idx="22034">
                  <c:v>117.7269</c:v>
                </c:pt>
                <c:pt idx="22035">
                  <c:v>117.4965</c:v>
                </c:pt>
                <c:pt idx="22036">
                  <c:v>117.408</c:v>
                </c:pt>
                <c:pt idx="22037">
                  <c:v>117.3313</c:v>
                </c:pt>
                <c:pt idx="22038">
                  <c:v>117.26779999999999</c:v>
                </c:pt>
                <c:pt idx="22039">
                  <c:v>117.0805</c:v>
                </c:pt>
                <c:pt idx="22040">
                  <c:v>117.0652</c:v>
                </c:pt>
                <c:pt idx="22041">
                  <c:v>117.21429999999999</c:v>
                </c:pt>
                <c:pt idx="22042">
                  <c:v>117.244</c:v>
                </c:pt>
                <c:pt idx="22043">
                  <c:v>117.29089999999999</c:v>
                </c:pt>
                <c:pt idx="22044">
                  <c:v>117.3466</c:v>
                </c:pt>
                <c:pt idx="22045">
                  <c:v>117.39709999999999</c:v>
                </c:pt>
                <c:pt idx="22046">
                  <c:v>117.4348</c:v>
                </c:pt>
                <c:pt idx="22047">
                  <c:v>117.6088</c:v>
                </c:pt>
                <c:pt idx="22048">
                  <c:v>117.6345</c:v>
                </c:pt>
                <c:pt idx="22049">
                  <c:v>117.65389999999999</c:v>
                </c:pt>
                <c:pt idx="22050">
                  <c:v>117.8245</c:v>
                </c:pt>
                <c:pt idx="22051">
                  <c:v>117.7099</c:v>
                </c:pt>
                <c:pt idx="22052">
                  <c:v>117.7285</c:v>
                </c:pt>
                <c:pt idx="22053">
                  <c:v>117.59610000000001</c:v>
                </c:pt>
                <c:pt idx="22054">
                  <c:v>117.5915</c:v>
                </c:pt>
                <c:pt idx="22055">
                  <c:v>117.5881</c:v>
                </c:pt>
                <c:pt idx="22056">
                  <c:v>117.4233</c:v>
                </c:pt>
                <c:pt idx="22057">
                  <c:v>117.37609999999999</c:v>
                </c:pt>
                <c:pt idx="22058">
                  <c:v>117.32510000000001</c:v>
                </c:pt>
                <c:pt idx="22059">
                  <c:v>117.1176</c:v>
                </c:pt>
                <c:pt idx="22060">
                  <c:v>117.0402</c:v>
                </c:pt>
                <c:pt idx="22061">
                  <c:v>116.9678</c:v>
                </c:pt>
                <c:pt idx="22062">
                  <c:v>116.7491</c:v>
                </c:pt>
                <c:pt idx="22063">
                  <c:v>116.5354</c:v>
                </c:pt>
                <c:pt idx="22064">
                  <c:v>116.4883</c:v>
                </c:pt>
                <c:pt idx="22065">
                  <c:v>116.47580000000001</c:v>
                </c:pt>
                <c:pt idx="22066">
                  <c:v>116.4736</c:v>
                </c:pt>
                <c:pt idx="22067">
                  <c:v>116.4776</c:v>
                </c:pt>
                <c:pt idx="22068">
                  <c:v>116.6377</c:v>
                </c:pt>
                <c:pt idx="22069">
                  <c:v>116.6641</c:v>
                </c:pt>
                <c:pt idx="22070">
                  <c:v>116.6845</c:v>
                </c:pt>
                <c:pt idx="22071">
                  <c:v>116.8498</c:v>
                </c:pt>
                <c:pt idx="22072">
                  <c:v>116.8725</c:v>
                </c:pt>
                <c:pt idx="22073">
                  <c:v>116.884</c:v>
                </c:pt>
                <c:pt idx="22074">
                  <c:v>116.88800000000001</c:v>
                </c:pt>
                <c:pt idx="22075">
                  <c:v>116.88760000000001</c:v>
                </c:pt>
                <c:pt idx="22076">
                  <c:v>116.8818</c:v>
                </c:pt>
                <c:pt idx="22077">
                  <c:v>116.863</c:v>
                </c:pt>
                <c:pt idx="22078">
                  <c:v>116.68259999999999</c:v>
                </c:pt>
                <c:pt idx="22079">
                  <c:v>116.6315</c:v>
                </c:pt>
                <c:pt idx="22080">
                  <c:v>116.5728</c:v>
                </c:pt>
                <c:pt idx="22081">
                  <c:v>116.5008</c:v>
                </c:pt>
                <c:pt idx="22082">
                  <c:v>116.41379999999999</c:v>
                </c:pt>
                <c:pt idx="22083">
                  <c:v>116.16459999999999</c:v>
                </c:pt>
                <c:pt idx="22084">
                  <c:v>116.0398</c:v>
                </c:pt>
                <c:pt idx="22085">
                  <c:v>115.9096</c:v>
                </c:pt>
                <c:pt idx="22086">
                  <c:v>115.7744</c:v>
                </c:pt>
                <c:pt idx="22087">
                  <c:v>115.64319999999999</c:v>
                </c:pt>
                <c:pt idx="22088">
                  <c:v>115.5313</c:v>
                </c:pt>
                <c:pt idx="22089">
                  <c:v>115.4533</c:v>
                </c:pt>
                <c:pt idx="22090">
                  <c:v>115.57129999999999</c:v>
                </c:pt>
                <c:pt idx="22091">
                  <c:v>115.57299999999999</c:v>
                </c:pt>
                <c:pt idx="22092">
                  <c:v>115.5793</c:v>
                </c:pt>
                <c:pt idx="22093">
                  <c:v>115.7461</c:v>
                </c:pt>
                <c:pt idx="22094">
                  <c:v>115.78019999999999</c:v>
                </c:pt>
                <c:pt idx="22095">
                  <c:v>115.80240000000001</c:v>
                </c:pt>
                <c:pt idx="22096">
                  <c:v>115.95650000000001</c:v>
                </c:pt>
                <c:pt idx="22097">
                  <c:v>115.9635</c:v>
                </c:pt>
                <c:pt idx="22098">
                  <c:v>115.9586</c:v>
                </c:pt>
                <c:pt idx="22099">
                  <c:v>115.94540000000001</c:v>
                </c:pt>
                <c:pt idx="22100">
                  <c:v>115.92789999999999</c:v>
                </c:pt>
                <c:pt idx="22101">
                  <c:v>115.7627</c:v>
                </c:pt>
                <c:pt idx="22102">
                  <c:v>115.7376</c:v>
                </c:pt>
                <c:pt idx="22103">
                  <c:v>115.7187</c:v>
                </c:pt>
                <c:pt idx="22104">
                  <c:v>115.6987</c:v>
                </c:pt>
                <c:pt idx="22105">
                  <c:v>115.6776</c:v>
                </c:pt>
                <c:pt idx="22106">
                  <c:v>115.6544</c:v>
                </c:pt>
                <c:pt idx="22107">
                  <c:v>115.4862</c:v>
                </c:pt>
                <c:pt idx="22108">
                  <c:v>115.4524</c:v>
                </c:pt>
                <c:pt idx="22109">
                  <c:v>115.4258</c:v>
                </c:pt>
                <c:pt idx="22110">
                  <c:v>115.3973</c:v>
                </c:pt>
                <c:pt idx="22111">
                  <c:v>115.36799999999999</c:v>
                </c:pt>
                <c:pt idx="22112">
                  <c:v>115.33880000000001</c:v>
                </c:pt>
                <c:pt idx="22113">
                  <c:v>115.3115</c:v>
                </c:pt>
                <c:pt idx="22114">
                  <c:v>115.4344</c:v>
                </c:pt>
                <c:pt idx="22115">
                  <c:v>115.4278</c:v>
                </c:pt>
                <c:pt idx="22116">
                  <c:v>115.42310000000001</c:v>
                </c:pt>
                <c:pt idx="22117">
                  <c:v>115.5671</c:v>
                </c:pt>
                <c:pt idx="22118">
                  <c:v>115.5789</c:v>
                </c:pt>
                <c:pt idx="22119">
                  <c:v>115.59439999999999</c:v>
                </c:pt>
                <c:pt idx="22120">
                  <c:v>115.76260000000001</c:v>
                </c:pt>
                <c:pt idx="22121">
                  <c:v>115.8031</c:v>
                </c:pt>
                <c:pt idx="22122">
                  <c:v>115.84180000000001</c:v>
                </c:pt>
                <c:pt idx="22123">
                  <c:v>115.88630000000001</c:v>
                </c:pt>
                <c:pt idx="22124">
                  <c:v>115.9378</c:v>
                </c:pt>
                <c:pt idx="22125">
                  <c:v>115.8503</c:v>
                </c:pt>
                <c:pt idx="22126">
                  <c:v>115.90819999999999</c:v>
                </c:pt>
                <c:pt idx="22127">
                  <c:v>115.97839999999999</c:v>
                </c:pt>
                <c:pt idx="22128">
                  <c:v>115.907</c:v>
                </c:pt>
                <c:pt idx="22129">
                  <c:v>115.97490000000001</c:v>
                </c:pt>
                <c:pt idx="22130">
                  <c:v>116.0406</c:v>
                </c:pt>
                <c:pt idx="22131">
                  <c:v>115.9492</c:v>
                </c:pt>
                <c:pt idx="22132">
                  <c:v>115.9722</c:v>
                </c:pt>
                <c:pt idx="22133">
                  <c:v>115.9795</c:v>
                </c:pt>
                <c:pt idx="22134">
                  <c:v>115.8329</c:v>
                </c:pt>
                <c:pt idx="22135">
                  <c:v>115.81789999999999</c:v>
                </c:pt>
                <c:pt idx="22136">
                  <c:v>115.794</c:v>
                </c:pt>
                <c:pt idx="22137">
                  <c:v>115.7505</c:v>
                </c:pt>
                <c:pt idx="22138">
                  <c:v>115.6925</c:v>
                </c:pt>
                <c:pt idx="22139">
                  <c:v>115.6271</c:v>
                </c:pt>
                <c:pt idx="22140">
                  <c:v>115.70440000000001</c:v>
                </c:pt>
                <c:pt idx="22141">
                  <c:v>115.6469</c:v>
                </c:pt>
                <c:pt idx="22142">
                  <c:v>115.59529999999999</c:v>
                </c:pt>
                <c:pt idx="22143">
                  <c:v>115.70189999999999</c:v>
                </c:pt>
                <c:pt idx="22144">
                  <c:v>115.8361</c:v>
                </c:pt>
                <c:pt idx="22145">
                  <c:v>115.8374</c:v>
                </c:pt>
                <c:pt idx="22146">
                  <c:v>115.98009999999999</c:v>
                </c:pt>
                <c:pt idx="22147">
                  <c:v>115.98439999999999</c:v>
                </c:pt>
                <c:pt idx="22148">
                  <c:v>115.9821</c:v>
                </c:pt>
                <c:pt idx="22149">
                  <c:v>115.8323</c:v>
                </c:pt>
                <c:pt idx="22150">
                  <c:v>115.82080000000001</c:v>
                </c:pt>
                <c:pt idx="22151">
                  <c:v>115.8145</c:v>
                </c:pt>
                <c:pt idx="22152">
                  <c:v>115.6609</c:v>
                </c:pt>
                <c:pt idx="22153">
                  <c:v>115.6494</c:v>
                </c:pt>
                <c:pt idx="22154">
                  <c:v>115.6447</c:v>
                </c:pt>
                <c:pt idx="22155">
                  <c:v>115.64060000000001</c:v>
                </c:pt>
                <c:pt idx="22156">
                  <c:v>115.4907</c:v>
                </c:pt>
                <c:pt idx="22157">
                  <c:v>115.4729</c:v>
                </c:pt>
                <c:pt idx="22158">
                  <c:v>115.4547</c:v>
                </c:pt>
                <c:pt idx="22159">
                  <c:v>115.5698</c:v>
                </c:pt>
                <c:pt idx="22160">
                  <c:v>115.53449999999999</c:v>
                </c:pt>
                <c:pt idx="22161">
                  <c:v>115.47929999999999</c:v>
                </c:pt>
                <c:pt idx="22162">
                  <c:v>115.41200000000001</c:v>
                </c:pt>
                <c:pt idx="22163">
                  <c:v>115.33499999999999</c:v>
                </c:pt>
                <c:pt idx="22164">
                  <c:v>115.25109999999999</c:v>
                </c:pt>
                <c:pt idx="22165">
                  <c:v>115.163</c:v>
                </c:pt>
                <c:pt idx="22166">
                  <c:v>115.06870000000001</c:v>
                </c:pt>
                <c:pt idx="22167">
                  <c:v>114.9734</c:v>
                </c:pt>
                <c:pt idx="22168">
                  <c:v>114.87390000000001</c:v>
                </c:pt>
                <c:pt idx="22169">
                  <c:v>114.7748</c:v>
                </c:pt>
                <c:pt idx="22170">
                  <c:v>114.6794</c:v>
                </c:pt>
                <c:pt idx="22171">
                  <c:v>114.44159999999999</c:v>
                </c:pt>
                <c:pt idx="22172">
                  <c:v>114.349</c:v>
                </c:pt>
                <c:pt idx="22173">
                  <c:v>114.1318</c:v>
                </c:pt>
                <c:pt idx="22174">
                  <c:v>114.0596</c:v>
                </c:pt>
                <c:pt idx="22175">
                  <c:v>114.00749999999999</c:v>
                </c:pt>
                <c:pt idx="22176">
                  <c:v>113.8242</c:v>
                </c:pt>
                <c:pt idx="22177">
                  <c:v>113.7868</c:v>
                </c:pt>
                <c:pt idx="22178">
                  <c:v>113.7662</c:v>
                </c:pt>
                <c:pt idx="22179">
                  <c:v>113.75539999999999</c:v>
                </c:pt>
                <c:pt idx="22180">
                  <c:v>113.607</c:v>
                </c:pt>
                <c:pt idx="22181">
                  <c:v>113.5964</c:v>
                </c:pt>
                <c:pt idx="22182">
                  <c:v>113.5929</c:v>
                </c:pt>
                <c:pt idx="22183">
                  <c:v>113.5874</c:v>
                </c:pt>
                <c:pt idx="22184">
                  <c:v>113.5789</c:v>
                </c:pt>
                <c:pt idx="22185">
                  <c:v>113.56699999999999</c:v>
                </c:pt>
                <c:pt idx="22186">
                  <c:v>113.5521</c:v>
                </c:pt>
                <c:pt idx="22187">
                  <c:v>113.5337</c:v>
                </c:pt>
                <c:pt idx="22188">
                  <c:v>113.6532</c:v>
                </c:pt>
                <c:pt idx="22189">
                  <c:v>113.7724</c:v>
                </c:pt>
                <c:pt idx="22190">
                  <c:v>113.7413</c:v>
                </c:pt>
                <c:pt idx="22191">
                  <c:v>113.8379</c:v>
                </c:pt>
                <c:pt idx="22192">
                  <c:v>113.78870000000001</c:v>
                </c:pt>
                <c:pt idx="22193">
                  <c:v>113.7244</c:v>
                </c:pt>
                <c:pt idx="22194">
                  <c:v>113.7963</c:v>
                </c:pt>
                <c:pt idx="22195">
                  <c:v>113.7296</c:v>
                </c:pt>
                <c:pt idx="22196">
                  <c:v>113.6538</c:v>
                </c:pt>
                <c:pt idx="22197">
                  <c:v>113.4341</c:v>
                </c:pt>
                <c:pt idx="22198">
                  <c:v>113.35590000000001</c:v>
                </c:pt>
                <c:pt idx="22199">
                  <c:v>113.28619999999999</c:v>
                </c:pt>
                <c:pt idx="22200">
                  <c:v>113.07940000000001</c:v>
                </c:pt>
                <c:pt idx="22201">
                  <c:v>113.01349999999999</c:v>
                </c:pt>
                <c:pt idx="22202">
                  <c:v>112.95659999999999</c:v>
                </c:pt>
                <c:pt idx="22203">
                  <c:v>112.9042</c:v>
                </c:pt>
                <c:pt idx="22204">
                  <c:v>112.85639999999999</c:v>
                </c:pt>
                <c:pt idx="22205">
                  <c:v>112.818</c:v>
                </c:pt>
                <c:pt idx="22206">
                  <c:v>112.6634</c:v>
                </c:pt>
                <c:pt idx="22207">
                  <c:v>112.65179999999999</c:v>
                </c:pt>
                <c:pt idx="22208">
                  <c:v>112.6536</c:v>
                </c:pt>
                <c:pt idx="22209">
                  <c:v>112.8078</c:v>
                </c:pt>
                <c:pt idx="22210">
                  <c:v>112.848</c:v>
                </c:pt>
                <c:pt idx="22211">
                  <c:v>112.8955</c:v>
                </c:pt>
                <c:pt idx="22212">
                  <c:v>113.0894</c:v>
                </c:pt>
                <c:pt idx="22213">
                  <c:v>113.29389999999999</c:v>
                </c:pt>
                <c:pt idx="22214">
                  <c:v>113.3506</c:v>
                </c:pt>
                <c:pt idx="22215">
                  <c:v>113.5346</c:v>
                </c:pt>
                <c:pt idx="22216">
                  <c:v>113.5605</c:v>
                </c:pt>
                <c:pt idx="22217">
                  <c:v>113.566</c:v>
                </c:pt>
                <c:pt idx="22218">
                  <c:v>113.7098</c:v>
                </c:pt>
                <c:pt idx="22219">
                  <c:v>113.7077</c:v>
                </c:pt>
                <c:pt idx="22220">
                  <c:v>113.6915</c:v>
                </c:pt>
                <c:pt idx="22221">
                  <c:v>113.53279999999999</c:v>
                </c:pt>
                <c:pt idx="22222">
                  <c:v>113.52079999999999</c:v>
                </c:pt>
                <c:pt idx="22223">
                  <c:v>113.52079999999999</c:v>
                </c:pt>
                <c:pt idx="22224">
                  <c:v>113.38679999999999</c:v>
                </c:pt>
                <c:pt idx="22225">
                  <c:v>113.4024</c:v>
                </c:pt>
                <c:pt idx="22226">
                  <c:v>113.44070000000001</c:v>
                </c:pt>
                <c:pt idx="22227">
                  <c:v>113.4858</c:v>
                </c:pt>
                <c:pt idx="22228">
                  <c:v>113.5364</c:v>
                </c:pt>
                <c:pt idx="22229">
                  <c:v>113.59220000000001</c:v>
                </c:pt>
                <c:pt idx="22230">
                  <c:v>113.65389999999999</c:v>
                </c:pt>
                <c:pt idx="22231">
                  <c:v>113.7234</c:v>
                </c:pt>
                <c:pt idx="22232">
                  <c:v>113.7971</c:v>
                </c:pt>
                <c:pt idx="22233">
                  <c:v>113.8653</c:v>
                </c:pt>
                <c:pt idx="22234">
                  <c:v>114.06180000000001</c:v>
                </c:pt>
                <c:pt idx="22235">
                  <c:v>114.09180000000001</c:v>
                </c:pt>
                <c:pt idx="22236">
                  <c:v>114.2427</c:v>
                </c:pt>
                <c:pt idx="22237">
                  <c:v>114.3908</c:v>
                </c:pt>
                <c:pt idx="22238">
                  <c:v>114.3948</c:v>
                </c:pt>
                <c:pt idx="22239">
                  <c:v>114.5372</c:v>
                </c:pt>
                <c:pt idx="22240">
                  <c:v>114.6863</c:v>
                </c:pt>
                <c:pt idx="22241">
                  <c:v>114.7015</c:v>
                </c:pt>
                <c:pt idx="22242">
                  <c:v>114.7244</c:v>
                </c:pt>
                <c:pt idx="22243">
                  <c:v>114.7598</c:v>
                </c:pt>
                <c:pt idx="22244">
                  <c:v>114.8001</c:v>
                </c:pt>
                <c:pt idx="22245">
                  <c:v>114.6888</c:v>
                </c:pt>
                <c:pt idx="22246">
                  <c:v>114.7099</c:v>
                </c:pt>
                <c:pt idx="22247">
                  <c:v>114.72450000000001</c:v>
                </c:pt>
                <c:pt idx="22248">
                  <c:v>114.73309999999999</c:v>
                </c:pt>
                <c:pt idx="22249">
                  <c:v>114.7403</c:v>
                </c:pt>
                <c:pt idx="22250">
                  <c:v>114.75360000000001</c:v>
                </c:pt>
                <c:pt idx="22251">
                  <c:v>114.77889999999999</c:v>
                </c:pt>
                <c:pt idx="22252">
                  <c:v>114.8211</c:v>
                </c:pt>
                <c:pt idx="22253">
                  <c:v>114.87909999999999</c:v>
                </c:pt>
                <c:pt idx="22254">
                  <c:v>114.95229999999999</c:v>
                </c:pt>
                <c:pt idx="22255">
                  <c:v>115.03400000000001</c:v>
                </c:pt>
                <c:pt idx="22256">
                  <c:v>115.1164</c:v>
                </c:pt>
                <c:pt idx="22257">
                  <c:v>115.1968</c:v>
                </c:pt>
                <c:pt idx="22258">
                  <c:v>115.2663</c:v>
                </c:pt>
                <c:pt idx="22259">
                  <c:v>115.3248</c:v>
                </c:pt>
                <c:pt idx="22260">
                  <c:v>115.5125</c:v>
                </c:pt>
                <c:pt idx="22261">
                  <c:v>115.5318</c:v>
                </c:pt>
                <c:pt idx="22262">
                  <c:v>115.5351</c:v>
                </c:pt>
                <c:pt idx="22263">
                  <c:v>115.5325</c:v>
                </c:pt>
                <c:pt idx="22264">
                  <c:v>115.5127</c:v>
                </c:pt>
                <c:pt idx="22265">
                  <c:v>115.4654</c:v>
                </c:pt>
                <c:pt idx="22266">
                  <c:v>115.38639999999999</c:v>
                </c:pt>
                <c:pt idx="22267">
                  <c:v>115.1399</c:v>
                </c:pt>
                <c:pt idx="22268">
                  <c:v>115.0187</c:v>
                </c:pt>
                <c:pt idx="22269">
                  <c:v>114.7535</c:v>
                </c:pt>
                <c:pt idx="22270">
                  <c:v>114.4897</c:v>
                </c:pt>
                <c:pt idx="22271">
                  <c:v>114.3664</c:v>
                </c:pt>
                <c:pt idx="22272">
                  <c:v>113.9725</c:v>
                </c:pt>
                <c:pt idx="22273">
                  <c:v>113.7149</c:v>
                </c:pt>
                <c:pt idx="22274">
                  <c:v>113.6306</c:v>
                </c:pt>
                <c:pt idx="22275">
                  <c:v>113.4299</c:v>
                </c:pt>
                <c:pt idx="22276">
                  <c:v>113.404</c:v>
                </c:pt>
                <c:pt idx="22277">
                  <c:v>113.3998</c:v>
                </c:pt>
                <c:pt idx="22278">
                  <c:v>113.2611</c:v>
                </c:pt>
                <c:pt idx="22279">
                  <c:v>113.2758</c:v>
                </c:pt>
                <c:pt idx="22280">
                  <c:v>113.3137</c:v>
                </c:pt>
                <c:pt idx="22281">
                  <c:v>113.2132</c:v>
                </c:pt>
                <c:pt idx="22282">
                  <c:v>113.24209999999999</c:v>
                </c:pt>
                <c:pt idx="22283">
                  <c:v>113.25360000000001</c:v>
                </c:pt>
                <c:pt idx="22284">
                  <c:v>113.2557</c:v>
                </c:pt>
                <c:pt idx="22285">
                  <c:v>113.2504</c:v>
                </c:pt>
                <c:pt idx="22286">
                  <c:v>113.22450000000001</c:v>
                </c:pt>
                <c:pt idx="22287">
                  <c:v>113.3133</c:v>
                </c:pt>
                <c:pt idx="22288">
                  <c:v>113.2475</c:v>
                </c:pt>
                <c:pt idx="22289">
                  <c:v>113.16079999999999</c:v>
                </c:pt>
                <c:pt idx="22290">
                  <c:v>113.0647</c:v>
                </c:pt>
                <c:pt idx="22291">
                  <c:v>112.97029999999999</c:v>
                </c:pt>
                <c:pt idx="22292">
                  <c:v>112.87739999999999</c:v>
                </c:pt>
                <c:pt idx="22293">
                  <c:v>112.6497</c:v>
                </c:pt>
                <c:pt idx="22294">
                  <c:v>112.5706</c:v>
                </c:pt>
                <c:pt idx="22295">
                  <c:v>112.50449999999999</c:v>
                </c:pt>
                <c:pt idx="22296">
                  <c:v>112.44710000000001</c:v>
                </c:pt>
                <c:pt idx="22297">
                  <c:v>112.4006</c:v>
                </c:pt>
                <c:pt idx="22298">
                  <c:v>112.3647</c:v>
                </c:pt>
                <c:pt idx="22299">
                  <c:v>112.35169999999999</c:v>
                </c:pt>
                <c:pt idx="22300">
                  <c:v>112.349</c:v>
                </c:pt>
                <c:pt idx="22301">
                  <c:v>112.35129999999999</c:v>
                </c:pt>
                <c:pt idx="22302">
                  <c:v>112.2252</c:v>
                </c:pt>
                <c:pt idx="22303">
                  <c:v>112.25790000000001</c:v>
                </c:pt>
                <c:pt idx="22304">
                  <c:v>112.32170000000001</c:v>
                </c:pt>
                <c:pt idx="22305">
                  <c:v>112.53959999999999</c:v>
                </c:pt>
                <c:pt idx="22306">
                  <c:v>112.63890000000001</c:v>
                </c:pt>
                <c:pt idx="22307">
                  <c:v>112.7313</c:v>
                </c:pt>
                <c:pt idx="22308">
                  <c:v>112.96080000000001</c:v>
                </c:pt>
                <c:pt idx="22309">
                  <c:v>113.0583</c:v>
                </c:pt>
                <c:pt idx="22310">
                  <c:v>113.1426</c:v>
                </c:pt>
                <c:pt idx="22311">
                  <c:v>113.361</c:v>
                </c:pt>
                <c:pt idx="22312">
                  <c:v>113.58459999999999</c:v>
                </c:pt>
                <c:pt idx="22313">
                  <c:v>113.6533</c:v>
                </c:pt>
                <c:pt idx="22314">
                  <c:v>113.7068</c:v>
                </c:pt>
                <c:pt idx="22315">
                  <c:v>113.7329</c:v>
                </c:pt>
                <c:pt idx="22316">
                  <c:v>113.74079999999999</c:v>
                </c:pt>
                <c:pt idx="22317">
                  <c:v>113.598</c:v>
                </c:pt>
                <c:pt idx="22318">
                  <c:v>113.5797</c:v>
                </c:pt>
                <c:pt idx="22319">
                  <c:v>113.5445</c:v>
                </c:pt>
                <c:pt idx="22320">
                  <c:v>113.3484</c:v>
                </c:pt>
                <c:pt idx="22321">
                  <c:v>113.26779999999999</c:v>
                </c:pt>
                <c:pt idx="22322">
                  <c:v>113.19289999999999</c:v>
                </c:pt>
                <c:pt idx="22323">
                  <c:v>113.1249</c:v>
                </c:pt>
                <c:pt idx="22324">
                  <c:v>113.0689</c:v>
                </c:pt>
                <c:pt idx="22325">
                  <c:v>113.0432</c:v>
                </c:pt>
                <c:pt idx="22326">
                  <c:v>113.0342</c:v>
                </c:pt>
                <c:pt idx="22327">
                  <c:v>113.0322</c:v>
                </c:pt>
                <c:pt idx="22328">
                  <c:v>113.0342</c:v>
                </c:pt>
                <c:pt idx="22329">
                  <c:v>113.04559999999999</c:v>
                </c:pt>
                <c:pt idx="22330">
                  <c:v>113.2129</c:v>
                </c:pt>
                <c:pt idx="22331">
                  <c:v>113.25230000000001</c:v>
                </c:pt>
                <c:pt idx="22332">
                  <c:v>113.437</c:v>
                </c:pt>
                <c:pt idx="22333">
                  <c:v>113.49160000000001</c:v>
                </c:pt>
                <c:pt idx="22334">
                  <c:v>113.5395</c:v>
                </c:pt>
                <c:pt idx="22335">
                  <c:v>113.73090000000001</c:v>
                </c:pt>
                <c:pt idx="22336">
                  <c:v>113.779</c:v>
                </c:pt>
                <c:pt idx="22337">
                  <c:v>113.8129</c:v>
                </c:pt>
                <c:pt idx="22338">
                  <c:v>113.9729</c:v>
                </c:pt>
                <c:pt idx="22339">
                  <c:v>113.84310000000001</c:v>
                </c:pt>
                <c:pt idx="22340">
                  <c:v>113.8382</c:v>
                </c:pt>
                <c:pt idx="22341">
                  <c:v>113.8369</c:v>
                </c:pt>
                <c:pt idx="22342">
                  <c:v>113.8302</c:v>
                </c:pt>
                <c:pt idx="22343">
                  <c:v>113.8189</c:v>
                </c:pt>
                <c:pt idx="22344">
                  <c:v>113.6619</c:v>
                </c:pt>
                <c:pt idx="22345">
                  <c:v>113.6397</c:v>
                </c:pt>
                <c:pt idx="22346">
                  <c:v>113.6236</c:v>
                </c:pt>
                <c:pt idx="22347">
                  <c:v>113.6056</c:v>
                </c:pt>
                <c:pt idx="22348">
                  <c:v>113.5853</c:v>
                </c:pt>
                <c:pt idx="22349">
                  <c:v>113.563</c:v>
                </c:pt>
                <c:pt idx="22350">
                  <c:v>113.4007</c:v>
                </c:pt>
                <c:pt idx="22351">
                  <c:v>113.3728</c:v>
                </c:pt>
                <c:pt idx="22352">
                  <c:v>113.3653</c:v>
                </c:pt>
                <c:pt idx="22353">
                  <c:v>113.50449999999999</c:v>
                </c:pt>
                <c:pt idx="22354">
                  <c:v>113.5141</c:v>
                </c:pt>
                <c:pt idx="22355">
                  <c:v>113.5243</c:v>
                </c:pt>
                <c:pt idx="22356">
                  <c:v>113.6866</c:v>
                </c:pt>
                <c:pt idx="22357">
                  <c:v>113.7214</c:v>
                </c:pt>
                <c:pt idx="22358">
                  <c:v>113.7487</c:v>
                </c:pt>
                <c:pt idx="22359">
                  <c:v>113.9134</c:v>
                </c:pt>
                <c:pt idx="22360">
                  <c:v>114.07980000000001</c:v>
                </c:pt>
                <c:pt idx="22361">
                  <c:v>114.0928</c:v>
                </c:pt>
                <c:pt idx="22362">
                  <c:v>114.096</c:v>
                </c:pt>
                <c:pt idx="22363">
                  <c:v>114.09829999999999</c:v>
                </c:pt>
                <c:pt idx="22364">
                  <c:v>114.1007</c:v>
                </c:pt>
                <c:pt idx="22365">
                  <c:v>114.1036</c:v>
                </c:pt>
                <c:pt idx="22366">
                  <c:v>114.1062</c:v>
                </c:pt>
                <c:pt idx="22367">
                  <c:v>114.107</c:v>
                </c:pt>
                <c:pt idx="22368">
                  <c:v>113.9641</c:v>
                </c:pt>
                <c:pt idx="22369">
                  <c:v>113.9539</c:v>
                </c:pt>
                <c:pt idx="22370">
                  <c:v>113.94589999999999</c:v>
                </c:pt>
                <c:pt idx="22371">
                  <c:v>113.9265</c:v>
                </c:pt>
                <c:pt idx="22372">
                  <c:v>113.8929</c:v>
                </c:pt>
                <c:pt idx="22373">
                  <c:v>113.845</c:v>
                </c:pt>
                <c:pt idx="22374">
                  <c:v>113.78440000000001</c:v>
                </c:pt>
                <c:pt idx="22375">
                  <c:v>113.7162</c:v>
                </c:pt>
                <c:pt idx="22376">
                  <c:v>113.64100000000001</c:v>
                </c:pt>
                <c:pt idx="22377">
                  <c:v>113.5615</c:v>
                </c:pt>
                <c:pt idx="22378">
                  <c:v>113.4837</c:v>
                </c:pt>
                <c:pt idx="22379">
                  <c:v>113.417</c:v>
                </c:pt>
                <c:pt idx="22380">
                  <c:v>113.5141</c:v>
                </c:pt>
                <c:pt idx="22381">
                  <c:v>113.50320000000001</c:v>
                </c:pt>
                <c:pt idx="22382">
                  <c:v>113.49890000000001</c:v>
                </c:pt>
                <c:pt idx="22383">
                  <c:v>113.64279999999999</c:v>
                </c:pt>
                <c:pt idx="22384">
                  <c:v>113.6738</c:v>
                </c:pt>
                <c:pt idx="22385">
                  <c:v>113.71680000000001</c:v>
                </c:pt>
                <c:pt idx="22386">
                  <c:v>113.77719999999999</c:v>
                </c:pt>
                <c:pt idx="22387">
                  <c:v>113.8433</c:v>
                </c:pt>
                <c:pt idx="22388">
                  <c:v>113.90560000000001</c:v>
                </c:pt>
                <c:pt idx="22389">
                  <c:v>113.9599</c:v>
                </c:pt>
                <c:pt idx="22390">
                  <c:v>113.85120000000001</c:v>
                </c:pt>
                <c:pt idx="22391">
                  <c:v>113.85760000000001</c:v>
                </c:pt>
                <c:pt idx="22392">
                  <c:v>113.86</c:v>
                </c:pt>
                <c:pt idx="22393">
                  <c:v>113.85639999999999</c:v>
                </c:pt>
                <c:pt idx="22394">
                  <c:v>113.8351</c:v>
                </c:pt>
                <c:pt idx="22395">
                  <c:v>113.6439</c:v>
                </c:pt>
                <c:pt idx="22396">
                  <c:v>113.56950000000001</c:v>
                </c:pt>
                <c:pt idx="22397">
                  <c:v>113.4897</c:v>
                </c:pt>
                <c:pt idx="22398">
                  <c:v>113.25920000000001</c:v>
                </c:pt>
                <c:pt idx="22399">
                  <c:v>113.1698</c:v>
                </c:pt>
                <c:pt idx="22400">
                  <c:v>113.09180000000001</c:v>
                </c:pt>
                <c:pt idx="22401">
                  <c:v>113.0239</c:v>
                </c:pt>
                <c:pt idx="22402">
                  <c:v>112.9674</c:v>
                </c:pt>
                <c:pt idx="22403">
                  <c:v>112.92319999999999</c:v>
                </c:pt>
                <c:pt idx="22404">
                  <c:v>112.9036</c:v>
                </c:pt>
                <c:pt idx="22405">
                  <c:v>112.89700000000001</c:v>
                </c:pt>
                <c:pt idx="22406">
                  <c:v>112.8963</c:v>
                </c:pt>
                <c:pt idx="22407">
                  <c:v>113.0446</c:v>
                </c:pt>
                <c:pt idx="22408">
                  <c:v>113.07259999999999</c:v>
                </c:pt>
                <c:pt idx="22409">
                  <c:v>113.1144</c:v>
                </c:pt>
                <c:pt idx="22410">
                  <c:v>113.3134</c:v>
                </c:pt>
                <c:pt idx="22411">
                  <c:v>113.3933</c:v>
                </c:pt>
                <c:pt idx="22412">
                  <c:v>113.4722</c:v>
                </c:pt>
                <c:pt idx="22413">
                  <c:v>113.4071</c:v>
                </c:pt>
                <c:pt idx="22414">
                  <c:v>113.46720000000001</c:v>
                </c:pt>
                <c:pt idx="22415">
                  <c:v>113.52419999999999</c:v>
                </c:pt>
                <c:pt idx="22416">
                  <c:v>113.40730000000001</c:v>
                </c:pt>
                <c:pt idx="22417">
                  <c:v>113.4105</c:v>
                </c:pt>
                <c:pt idx="22418">
                  <c:v>113.41200000000001</c:v>
                </c:pt>
                <c:pt idx="22419">
                  <c:v>113.40770000000001</c:v>
                </c:pt>
                <c:pt idx="22420">
                  <c:v>113.3899</c:v>
                </c:pt>
                <c:pt idx="22421">
                  <c:v>113.3605</c:v>
                </c:pt>
                <c:pt idx="22422">
                  <c:v>113.325</c:v>
                </c:pt>
                <c:pt idx="22423">
                  <c:v>113.14530000000001</c:v>
                </c:pt>
                <c:pt idx="22424">
                  <c:v>113.1073</c:v>
                </c:pt>
                <c:pt idx="22425">
                  <c:v>113.0813</c:v>
                </c:pt>
                <c:pt idx="22426">
                  <c:v>113.21259999999999</c:v>
                </c:pt>
                <c:pt idx="22427">
                  <c:v>113.2165</c:v>
                </c:pt>
                <c:pt idx="22428">
                  <c:v>113.36</c:v>
                </c:pt>
                <c:pt idx="22429">
                  <c:v>113.373</c:v>
                </c:pt>
                <c:pt idx="22430">
                  <c:v>113.3946</c:v>
                </c:pt>
                <c:pt idx="22431">
                  <c:v>113.572</c:v>
                </c:pt>
                <c:pt idx="22432">
                  <c:v>113.6297</c:v>
                </c:pt>
                <c:pt idx="22433">
                  <c:v>113.68519999999999</c:v>
                </c:pt>
                <c:pt idx="22434">
                  <c:v>113.7423</c:v>
                </c:pt>
                <c:pt idx="22435">
                  <c:v>113.7961</c:v>
                </c:pt>
                <c:pt idx="22436">
                  <c:v>113.84310000000001</c:v>
                </c:pt>
                <c:pt idx="22437">
                  <c:v>113.7381</c:v>
                </c:pt>
                <c:pt idx="22438">
                  <c:v>113.7539</c:v>
                </c:pt>
                <c:pt idx="22439">
                  <c:v>113.7629</c:v>
                </c:pt>
                <c:pt idx="22440">
                  <c:v>113.6199</c:v>
                </c:pt>
                <c:pt idx="22441">
                  <c:v>113.6126</c:v>
                </c:pt>
                <c:pt idx="22442">
                  <c:v>113.608</c:v>
                </c:pt>
                <c:pt idx="22443">
                  <c:v>113.59690000000001</c:v>
                </c:pt>
                <c:pt idx="22444">
                  <c:v>113.578</c:v>
                </c:pt>
                <c:pt idx="22445">
                  <c:v>113.5522</c:v>
                </c:pt>
                <c:pt idx="22446">
                  <c:v>113.3789</c:v>
                </c:pt>
                <c:pt idx="22447">
                  <c:v>113.3357</c:v>
                </c:pt>
                <c:pt idx="22448">
                  <c:v>113.2967</c:v>
                </c:pt>
                <c:pt idx="22449">
                  <c:v>113.39709999999999</c:v>
                </c:pt>
                <c:pt idx="22450">
                  <c:v>113.3691</c:v>
                </c:pt>
                <c:pt idx="22451">
                  <c:v>113.3374</c:v>
                </c:pt>
                <c:pt idx="22452">
                  <c:v>113.4575</c:v>
                </c:pt>
                <c:pt idx="22453">
                  <c:v>113.4537</c:v>
                </c:pt>
                <c:pt idx="22454">
                  <c:v>113.4483</c:v>
                </c:pt>
                <c:pt idx="22455">
                  <c:v>113.44580000000001</c:v>
                </c:pt>
                <c:pt idx="22456">
                  <c:v>113.4447</c:v>
                </c:pt>
                <c:pt idx="22457">
                  <c:v>113.4452</c:v>
                </c:pt>
                <c:pt idx="22458">
                  <c:v>113.4465</c:v>
                </c:pt>
                <c:pt idx="22459">
                  <c:v>113.4486</c:v>
                </c:pt>
                <c:pt idx="22460">
                  <c:v>113.4509</c:v>
                </c:pt>
                <c:pt idx="22461">
                  <c:v>113.3126</c:v>
                </c:pt>
                <c:pt idx="22462">
                  <c:v>113.3056</c:v>
                </c:pt>
                <c:pt idx="22463">
                  <c:v>113.3061</c:v>
                </c:pt>
                <c:pt idx="22464">
                  <c:v>113.3052</c:v>
                </c:pt>
                <c:pt idx="22465">
                  <c:v>113.3036</c:v>
                </c:pt>
                <c:pt idx="22466">
                  <c:v>113.3009</c:v>
                </c:pt>
                <c:pt idx="22467">
                  <c:v>113.29430000000001</c:v>
                </c:pt>
                <c:pt idx="22468">
                  <c:v>113.14019999999999</c:v>
                </c:pt>
                <c:pt idx="22469">
                  <c:v>113.09990000000001</c:v>
                </c:pt>
                <c:pt idx="22470">
                  <c:v>113.05240000000001</c:v>
                </c:pt>
                <c:pt idx="22471">
                  <c:v>112.992</c:v>
                </c:pt>
                <c:pt idx="22472">
                  <c:v>112.9194</c:v>
                </c:pt>
                <c:pt idx="22473">
                  <c:v>112.8429</c:v>
                </c:pt>
                <c:pt idx="22474">
                  <c:v>112.77070000000001</c:v>
                </c:pt>
                <c:pt idx="22475">
                  <c:v>112.7039</c:v>
                </c:pt>
                <c:pt idx="22476">
                  <c:v>112.6649</c:v>
                </c:pt>
                <c:pt idx="22477">
                  <c:v>112.64919999999999</c:v>
                </c:pt>
                <c:pt idx="22478">
                  <c:v>112.645</c:v>
                </c:pt>
                <c:pt idx="22479">
                  <c:v>112.78830000000001</c:v>
                </c:pt>
                <c:pt idx="22480">
                  <c:v>112.81910000000001</c:v>
                </c:pt>
                <c:pt idx="22481">
                  <c:v>112.8656</c:v>
                </c:pt>
                <c:pt idx="22482">
                  <c:v>112.9337</c:v>
                </c:pt>
                <c:pt idx="22483">
                  <c:v>113.0157</c:v>
                </c:pt>
                <c:pt idx="22484">
                  <c:v>113.10509999999999</c:v>
                </c:pt>
                <c:pt idx="22485">
                  <c:v>113.19199999999999</c:v>
                </c:pt>
                <c:pt idx="22486">
                  <c:v>113.12869999999999</c:v>
                </c:pt>
                <c:pt idx="22487">
                  <c:v>113.1889</c:v>
                </c:pt>
                <c:pt idx="22488">
                  <c:v>113.2317</c:v>
                </c:pt>
                <c:pt idx="22489">
                  <c:v>113.2565</c:v>
                </c:pt>
                <c:pt idx="22490">
                  <c:v>113.27160000000001</c:v>
                </c:pt>
                <c:pt idx="22491">
                  <c:v>113.137</c:v>
                </c:pt>
                <c:pt idx="22492">
                  <c:v>113.13339999999999</c:v>
                </c:pt>
                <c:pt idx="22493">
                  <c:v>113.13460000000001</c:v>
                </c:pt>
                <c:pt idx="22494">
                  <c:v>112.9948</c:v>
                </c:pt>
                <c:pt idx="22495">
                  <c:v>112.9849</c:v>
                </c:pt>
                <c:pt idx="22496">
                  <c:v>112.98</c:v>
                </c:pt>
                <c:pt idx="22497">
                  <c:v>113.1099</c:v>
                </c:pt>
                <c:pt idx="22498">
                  <c:v>113.0937</c:v>
                </c:pt>
                <c:pt idx="22499">
                  <c:v>113.0557</c:v>
                </c:pt>
                <c:pt idx="22500">
                  <c:v>113.0044</c:v>
                </c:pt>
                <c:pt idx="22501">
                  <c:v>113.07980000000001</c:v>
                </c:pt>
                <c:pt idx="22502">
                  <c:v>113.00960000000001</c:v>
                </c:pt>
                <c:pt idx="22503">
                  <c:v>112.917</c:v>
                </c:pt>
                <c:pt idx="22504">
                  <c:v>112.81529999999999</c:v>
                </c:pt>
                <c:pt idx="22505">
                  <c:v>112.71080000000001</c:v>
                </c:pt>
                <c:pt idx="22506">
                  <c:v>112.6078</c:v>
                </c:pt>
                <c:pt idx="22507">
                  <c:v>112.5145</c:v>
                </c:pt>
                <c:pt idx="22508">
                  <c:v>112.42959999999999</c:v>
                </c:pt>
                <c:pt idx="22509">
                  <c:v>112.2182</c:v>
                </c:pt>
                <c:pt idx="22510">
                  <c:v>112.0231</c:v>
                </c:pt>
                <c:pt idx="22511">
                  <c:v>111.9889</c:v>
                </c:pt>
                <c:pt idx="22512">
                  <c:v>111.9718</c:v>
                </c:pt>
                <c:pt idx="22513">
                  <c:v>111.96</c:v>
                </c:pt>
                <c:pt idx="22514">
                  <c:v>111.95140000000001</c:v>
                </c:pt>
                <c:pt idx="22515">
                  <c:v>111.8028</c:v>
                </c:pt>
                <c:pt idx="22516">
                  <c:v>111.78579999999999</c:v>
                </c:pt>
                <c:pt idx="22517">
                  <c:v>111.7717</c:v>
                </c:pt>
                <c:pt idx="22518">
                  <c:v>111.7548</c:v>
                </c:pt>
                <c:pt idx="22519">
                  <c:v>111.7355</c:v>
                </c:pt>
                <c:pt idx="22520">
                  <c:v>111.7145</c:v>
                </c:pt>
                <c:pt idx="22521">
                  <c:v>111.6926</c:v>
                </c:pt>
                <c:pt idx="22522">
                  <c:v>111.81019999999999</c:v>
                </c:pt>
                <c:pt idx="22523">
                  <c:v>111.7889</c:v>
                </c:pt>
                <c:pt idx="22524">
                  <c:v>111.896</c:v>
                </c:pt>
                <c:pt idx="22525">
                  <c:v>111.8583</c:v>
                </c:pt>
                <c:pt idx="22526">
                  <c:v>111.80159999999999</c:v>
                </c:pt>
                <c:pt idx="22527">
                  <c:v>111.86960000000001</c:v>
                </c:pt>
                <c:pt idx="22528">
                  <c:v>111.93259999999999</c:v>
                </c:pt>
                <c:pt idx="22529">
                  <c:v>111.85080000000001</c:v>
                </c:pt>
                <c:pt idx="22530">
                  <c:v>111.76519999999999</c:v>
                </c:pt>
                <c:pt idx="22531">
                  <c:v>111.6892</c:v>
                </c:pt>
                <c:pt idx="22532">
                  <c:v>111.6474</c:v>
                </c:pt>
                <c:pt idx="22533">
                  <c:v>111.6337</c:v>
                </c:pt>
                <c:pt idx="22534">
                  <c:v>111.6322</c:v>
                </c:pt>
                <c:pt idx="22535">
                  <c:v>111.6407</c:v>
                </c:pt>
                <c:pt idx="22536">
                  <c:v>111.67319999999999</c:v>
                </c:pt>
                <c:pt idx="22537">
                  <c:v>111.7316</c:v>
                </c:pt>
                <c:pt idx="22538">
                  <c:v>111.8061</c:v>
                </c:pt>
                <c:pt idx="22539">
                  <c:v>111.74339999999999</c:v>
                </c:pt>
                <c:pt idx="22540">
                  <c:v>111.809</c:v>
                </c:pt>
                <c:pt idx="22541">
                  <c:v>111.8698</c:v>
                </c:pt>
                <c:pt idx="22542">
                  <c:v>111.89709999999999</c:v>
                </c:pt>
                <c:pt idx="22543">
                  <c:v>111.9057</c:v>
                </c:pt>
                <c:pt idx="22544">
                  <c:v>111.9055</c:v>
                </c:pt>
                <c:pt idx="22545">
                  <c:v>111.8948</c:v>
                </c:pt>
                <c:pt idx="22546">
                  <c:v>111.85769999999999</c:v>
                </c:pt>
                <c:pt idx="22547">
                  <c:v>111.7928</c:v>
                </c:pt>
                <c:pt idx="22548">
                  <c:v>111.7089</c:v>
                </c:pt>
                <c:pt idx="22549">
                  <c:v>111.62050000000001</c:v>
                </c:pt>
                <c:pt idx="22550">
                  <c:v>111.5376</c:v>
                </c:pt>
                <c:pt idx="22551">
                  <c:v>111.6084</c:v>
                </c:pt>
                <c:pt idx="22552">
                  <c:v>111.7269</c:v>
                </c:pt>
                <c:pt idx="22553">
                  <c:v>111.7227</c:v>
                </c:pt>
                <c:pt idx="22554">
                  <c:v>111.7217</c:v>
                </c:pt>
                <c:pt idx="22555">
                  <c:v>111.7299</c:v>
                </c:pt>
                <c:pt idx="22556">
                  <c:v>111.76</c:v>
                </c:pt>
                <c:pt idx="22557">
                  <c:v>111.8133</c:v>
                </c:pt>
                <c:pt idx="22558">
                  <c:v>111.74509999999999</c:v>
                </c:pt>
                <c:pt idx="22559">
                  <c:v>111.8188</c:v>
                </c:pt>
                <c:pt idx="22560">
                  <c:v>112.04470000000001</c:v>
                </c:pt>
                <c:pt idx="22561">
                  <c:v>112.0046</c:v>
                </c:pt>
                <c:pt idx="22562">
                  <c:v>112.0796</c:v>
                </c:pt>
                <c:pt idx="22563">
                  <c:v>112.15730000000001</c:v>
                </c:pt>
                <c:pt idx="22564">
                  <c:v>112.2238</c:v>
                </c:pt>
                <c:pt idx="22565">
                  <c:v>112.27509999999999</c:v>
                </c:pt>
                <c:pt idx="22566">
                  <c:v>112.2993</c:v>
                </c:pt>
                <c:pt idx="22567">
                  <c:v>112.30970000000001</c:v>
                </c:pt>
                <c:pt idx="22568">
                  <c:v>112.313</c:v>
                </c:pt>
                <c:pt idx="22569">
                  <c:v>112.3116</c:v>
                </c:pt>
                <c:pt idx="22570">
                  <c:v>112.30159999999999</c:v>
                </c:pt>
                <c:pt idx="22571">
                  <c:v>112.2769</c:v>
                </c:pt>
                <c:pt idx="22572">
                  <c:v>112.3776</c:v>
                </c:pt>
                <c:pt idx="22573">
                  <c:v>112.33410000000001</c:v>
                </c:pt>
                <c:pt idx="22574">
                  <c:v>112.2764</c:v>
                </c:pt>
                <c:pt idx="22575">
                  <c:v>112.3604</c:v>
                </c:pt>
                <c:pt idx="22576">
                  <c:v>112.315</c:v>
                </c:pt>
                <c:pt idx="22577">
                  <c:v>112.2715</c:v>
                </c:pt>
                <c:pt idx="22578">
                  <c:v>112.2508</c:v>
                </c:pt>
                <c:pt idx="22579">
                  <c:v>112.1032</c:v>
                </c:pt>
                <c:pt idx="22580">
                  <c:v>112.0916</c:v>
                </c:pt>
                <c:pt idx="22581">
                  <c:v>111.95310000000001</c:v>
                </c:pt>
                <c:pt idx="22582">
                  <c:v>111.95740000000001</c:v>
                </c:pt>
                <c:pt idx="22583">
                  <c:v>111.9824</c:v>
                </c:pt>
                <c:pt idx="22584">
                  <c:v>111.8783</c:v>
                </c:pt>
                <c:pt idx="22585">
                  <c:v>111.9162</c:v>
                </c:pt>
                <c:pt idx="22586">
                  <c:v>111.9682</c:v>
                </c:pt>
                <c:pt idx="22587">
                  <c:v>111.8849</c:v>
                </c:pt>
                <c:pt idx="22588">
                  <c:v>111.9335</c:v>
                </c:pt>
                <c:pt idx="22589">
                  <c:v>111.9885</c:v>
                </c:pt>
                <c:pt idx="22590">
                  <c:v>111.9006</c:v>
                </c:pt>
                <c:pt idx="22591">
                  <c:v>111.9391</c:v>
                </c:pt>
                <c:pt idx="22592">
                  <c:v>111.9804</c:v>
                </c:pt>
                <c:pt idx="22593">
                  <c:v>112.008</c:v>
                </c:pt>
                <c:pt idx="22594">
                  <c:v>112.0209</c:v>
                </c:pt>
                <c:pt idx="22595">
                  <c:v>112.0264</c:v>
                </c:pt>
                <c:pt idx="22596">
                  <c:v>112.167</c:v>
                </c:pt>
                <c:pt idx="22597">
                  <c:v>112.1742</c:v>
                </c:pt>
                <c:pt idx="22598">
                  <c:v>112.16759999999999</c:v>
                </c:pt>
                <c:pt idx="22599">
                  <c:v>112.2937</c:v>
                </c:pt>
                <c:pt idx="22600">
                  <c:v>112.2752</c:v>
                </c:pt>
                <c:pt idx="22601">
                  <c:v>112.2433</c:v>
                </c:pt>
                <c:pt idx="22602">
                  <c:v>112.205</c:v>
                </c:pt>
                <c:pt idx="22603">
                  <c:v>112.16160000000001</c:v>
                </c:pt>
                <c:pt idx="22604">
                  <c:v>112.11669999999999</c:v>
                </c:pt>
                <c:pt idx="22605">
                  <c:v>111.9311</c:v>
                </c:pt>
                <c:pt idx="22606">
                  <c:v>111.8793</c:v>
                </c:pt>
                <c:pt idx="22607">
                  <c:v>111.84099999999999</c:v>
                </c:pt>
                <c:pt idx="22608">
                  <c:v>111.807</c:v>
                </c:pt>
                <c:pt idx="22609">
                  <c:v>111.7796</c:v>
                </c:pt>
                <c:pt idx="22610">
                  <c:v>111.7655</c:v>
                </c:pt>
                <c:pt idx="22611">
                  <c:v>111.75960000000001</c:v>
                </c:pt>
                <c:pt idx="22612">
                  <c:v>111.7574</c:v>
                </c:pt>
                <c:pt idx="22613">
                  <c:v>111.7574</c:v>
                </c:pt>
                <c:pt idx="22614">
                  <c:v>111.61969999999999</c:v>
                </c:pt>
                <c:pt idx="22615">
                  <c:v>111.7573</c:v>
                </c:pt>
                <c:pt idx="22616">
                  <c:v>111.76909999999999</c:v>
                </c:pt>
                <c:pt idx="22617">
                  <c:v>111.77379999999999</c:v>
                </c:pt>
                <c:pt idx="22618">
                  <c:v>111.7756</c:v>
                </c:pt>
                <c:pt idx="22619">
                  <c:v>111.7761</c:v>
                </c:pt>
                <c:pt idx="22620">
                  <c:v>111.9171</c:v>
                </c:pt>
                <c:pt idx="22621">
                  <c:v>111.9204</c:v>
                </c:pt>
                <c:pt idx="22622">
                  <c:v>111.9131</c:v>
                </c:pt>
                <c:pt idx="22623">
                  <c:v>112.03449999999999</c:v>
                </c:pt>
                <c:pt idx="22624">
                  <c:v>112.01260000000001</c:v>
                </c:pt>
                <c:pt idx="22625">
                  <c:v>111.9693</c:v>
                </c:pt>
                <c:pt idx="22626">
                  <c:v>111.9132</c:v>
                </c:pt>
                <c:pt idx="22627">
                  <c:v>111.84910000000001</c:v>
                </c:pt>
                <c:pt idx="22628">
                  <c:v>111.7784</c:v>
                </c:pt>
                <c:pt idx="22629">
                  <c:v>111.568</c:v>
                </c:pt>
                <c:pt idx="22630">
                  <c:v>111.4962</c:v>
                </c:pt>
                <c:pt idx="22631">
                  <c:v>111.4409</c:v>
                </c:pt>
                <c:pt idx="22632">
                  <c:v>111.3952</c:v>
                </c:pt>
                <c:pt idx="22633">
                  <c:v>111.3716</c:v>
                </c:pt>
                <c:pt idx="22634">
                  <c:v>111.36069999999999</c:v>
                </c:pt>
                <c:pt idx="22635">
                  <c:v>111.35680000000001</c:v>
                </c:pt>
                <c:pt idx="22636">
                  <c:v>111.21639999999999</c:v>
                </c:pt>
                <c:pt idx="22637">
                  <c:v>111.21129999999999</c:v>
                </c:pt>
                <c:pt idx="22638">
                  <c:v>111.21729999999999</c:v>
                </c:pt>
                <c:pt idx="22639">
                  <c:v>111.227</c:v>
                </c:pt>
                <c:pt idx="22640">
                  <c:v>111.2384</c:v>
                </c:pt>
                <c:pt idx="22641">
                  <c:v>111.2495</c:v>
                </c:pt>
                <c:pt idx="22642">
                  <c:v>111.2589</c:v>
                </c:pt>
                <c:pt idx="22643">
                  <c:v>111.2623</c:v>
                </c:pt>
                <c:pt idx="22644">
                  <c:v>111.2633</c:v>
                </c:pt>
                <c:pt idx="22645">
                  <c:v>111.2627</c:v>
                </c:pt>
                <c:pt idx="22646">
                  <c:v>111.25749999999999</c:v>
                </c:pt>
                <c:pt idx="22647">
                  <c:v>111.2423</c:v>
                </c:pt>
                <c:pt idx="22648">
                  <c:v>111.2137</c:v>
                </c:pt>
                <c:pt idx="22649">
                  <c:v>111.17270000000001</c:v>
                </c:pt>
                <c:pt idx="22650">
                  <c:v>111.124</c:v>
                </c:pt>
                <c:pt idx="22651">
                  <c:v>111.07550000000001</c:v>
                </c:pt>
                <c:pt idx="22652">
                  <c:v>111.03</c:v>
                </c:pt>
                <c:pt idx="22653">
                  <c:v>110.85420000000001</c:v>
                </c:pt>
                <c:pt idx="22654">
                  <c:v>110.83159999999999</c:v>
                </c:pt>
                <c:pt idx="22655">
                  <c:v>110.8263</c:v>
                </c:pt>
                <c:pt idx="22656">
                  <c:v>110.8263</c:v>
                </c:pt>
                <c:pt idx="22657">
                  <c:v>110.8322</c:v>
                </c:pt>
                <c:pt idx="22658">
                  <c:v>110.8505</c:v>
                </c:pt>
                <c:pt idx="22659">
                  <c:v>110.88</c:v>
                </c:pt>
                <c:pt idx="22660">
                  <c:v>110.9152</c:v>
                </c:pt>
                <c:pt idx="22661">
                  <c:v>110.9512</c:v>
                </c:pt>
                <c:pt idx="22662">
                  <c:v>110.98350000000001</c:v>
                </c:pt>
                <c:pt idx="22663">
                  <c:v>111.00920000000001</c:v>
                </c:pt>
                <c:pt idx="22664">
                  <c:v>111.0204</c:v>
                </c:pt>
                <c:pt idx="22665">
                  <c:v>110.887</c:v>
                </c:pt>
                <c:pt idx="22666">
                  <c:v>111.0179</c:v>
                </c:pt>
                <c:pt idx="22667">
                  <c:v>111.02070000000001</c:v>
                </c:pt>
                <c:pt idx="22668">
                  <c:v>111.01009999999999</c:v>
                </c:pt>
                <c:pt idx="22669">
                  <c:v>110.99379999999999</c:v>
                </c:pt>
                <c:pt idx="22670">
                  <c:v>110.9765</c:v>
                </c:pt>
                <c:pt idx="22671">
                  <c:v>110.96720000000001</c:v>
                </c:pt>
                <c:pt idx="22672">
                  <c:v>110.9646</c:v>
                </c:pt>
                <c:pt idx="22673">
                  <c:v>110.96550000000001</c:v>
                </c:pt>
                <c:pt idx="22674">
                  <c:v>110.9742</c:v>
                </c:pt>
                <c:pt idx="22675">
                  <c:v>110.99850000000001</c:v>
                </c:pt>
                <c:pt idx="22676">
                  <c:v>111.04049999999999</c:v>
                </c:pt>
                <c:pt idx="22677">
                  <c:v>111.0966</c:v>
                </c:pt>
                <c:pt idx="22678">
                  <c:v>111.1597</c:v>
                </c:pt>
                <c:pt idx="22679">
                  <c:v>111.22450000000001</c:v>
                </c:pt>
                <c:pt idx="22680">
                  <c:v>111.28879999999999</c:v>
                </c:pt>
                <c:pt idx="22681">
                  <c:v>111.4817</c:v>
                </c:pt>
                <c:pt idx="22682">
                  <c:v>111.5368</c:v>
                </c:pt>
                <c:pt idx="22683">
                  <c:v>111.55880000000001</c:v>
                </c:pt>
                <c:pt idx="22684">
                  <c:v>111.5667</c:v>
                </c:pt>
                <c:pt idx="22685">
                  <c:v>111.56829999999999</c:v>
                </c:pt>
                <c:pt idx="22686">
                  <c:v>111.4263</c:v>
                </c:pt>
                <c:pt idx="22687">
                  <c:v>111.40560000000001</c:v>
                </c:pt>
                <c:pt idx="22688">
                  <c:v>111.37739999999999</c:v>
                </c:pt>
                <c:pt idx="22689">
                  <c:v>111.3378</c:v>
                </c:pt>
                <c:pt idx="22690">
                  <c:v>111.4323</c:v>
                </c:pt>
                <c:pt idx="22691">
                  <c:v>111.39239999999999</c:v>
                </c:pt>
                <c:pt idx="22692">
                  <c:v>111.3485</c:v>
                </c:pt>
                <c:pt idx="22693">
                  <c:v>111.4492</c:v>
                </c:pt>
                <c:pt idx="22694">
                  <c:v>111.42400000000001</c:v>
                </c:pt>
                <c:pt idx="22695">
                  <c:v>111.5425</c:v>
                </c:pt>
                <c:pt idx="22696">
                  <c:v>111.5406</c:v>
                </c:pt>
                <c:pt idx="22697">
                  <c:v>111.5371</c:v>
                </c:pt>
                <c:pt idx="22698">
                  <c:v>111.6776</c:v>
                </c:pt>
                <c:pt idx="22699">
                  <c:v>111.68510000000001</c:v>
                </c:pt>
                <c:pt idx="22700">
                  <c:v>111.6919</c:v>
                </c:pt>
                <c:pt idx="22701">
                  <c:v>111.5671</c:v>
                </c:pt>
                <c:pt idx="22702">
                  <c:v>111.5789</c:v>
                </c:pt>
                <c:pt idx="22703">
                  <c:v>111.6032</c:v>
                </c:pt>
                <c:pt idx="22704">
                  <c:v>111.6313</c:v>
                </c:pt>
                <c:pt idx="22705">
                  <c:v>111.66119999999999</c:v>
                </c:pt>
                <c:pt idx="22706">
                  <c:v>111.6893</c:v>
                </c:pt>
                <c:pt idx="22707">
                  <c:v>111.71559999999999</c:v>
                </c:pt>
                <c:pt idx="22708">
                  <c:v>111.7317</c:v>
                </c:pt>
                <c:pt idx="22709">
                  <c:v>111.738</c:v>
                </c:pt>
                <c:pt idx="22710">
                  <c:v>111.5996</c:v>
                </c:pt>
                <c:pt idx="22711">
                  <c:v>111.5924</c:v>
                </c:pt>
                <c:pt idx="22712">
                  <c:v>111.5866</c:v>
                </c:pt>
                <c:pt idx="22713">
                  <c:v>111.71299999999999</c:v>
                </c:pt>
                <c:pt idx="22714">
                  <c:v>111.696</c:v>
                </c:pt>
                <c:pt idx="22715">
                  <c:v>111.6677</c:v>
                </c:pt>
                <c:pt idx="22716">
                  <c:v>111.7775</c:v>
                </c:pt>
                <c:pt idx="22717">
                  <c:v>111.8994</c:v>
                </c:pt>
                <c:pt idx="22718">
                  <c:v>111.8843</c:v>
                </c:pt>
                <c:pt idx="22719">
                  <c:v>112.0146</c:v>
                </c:pt>
                <c:pt idx="22720">
                  <c:v>112.0206</c:v>
                </c:pt>
                <c:pt idx="22721">
                  <c:v>112.0211</c:v>
                </c:pt>
                <c:pt idx="22722">
                  <c:v>112.02719999999999</c:v>
                </c:pt>
                <c:pt idx="22723">
                  <c:v>112.0423</c:v>
                </c:pt>
                <c:pt idx="22724">
                  <c:v>112.065</c:v>
                </c:pt>
                <c:pt idx="22725">
                  <c:v>111.9525</c:v>
                </c:pt>
                <c:pt idx="22726">
                  <c:v>111.8357</c:v>
                </c:pt>
                <c:pt idx="22727">
                  <c:v>111.8548</c:v>
                </c:pt>
                <c:pt idx="22728">
                  <c:v>111.8779</c:v>
                </c:pt>
                <c:pt idx="22729">
                  <c:v>111.8954</c:v>
                </c:pt>
                <c:pt idx="22730">
                  <c:v>111.9044</c:v>
                </c:pt>
                <c:pt idx="22731">
                  <c:v>111.9081</c:v>
                </c:pt>
                <c:pt idx="22732">
                  <c:v>111.9093</c:v>
                </c:pt>
                <c:pt idx="22733">
                  <c:v>111.90900000000001</c:v>
                </c:pt>
                <c:pt idx="22734">
                  <c:v>111.76779999999999</c:v>
                </c:pt>
                <c:pt idx="22735">
                  <c:v>111.7501</c:v>
                </c:pt>
                <c:pt idx="22736">
                  <c:v>111.73309999999999</c:v>
                </c:pt>
                <c:pt idx="22737">
                  <c:v>111.70740000000001</c:v>
                </c:pt>
                <c:pt idx="22738">
                  <c:v>111.8168</c:v>
                </c:pt>
                <c:pt idx="22739">
                  <c:v>111.78749999999999</c:v>
                </c:pt>
                <c:pt idx="22740">
                  <c:v>111.7514</c:v>
                </c:pt>
                <c:pt idx="22741">
                  <c:v>111.7183</c:v>
                </c:pt>
                <c:pt idx="22742">
                  <c:v>111.68940000000001</c:v>
                </c:pt>
                <c:pt idx="22743">
                  <c:v>111.81529999999999</c:v>
                </c:pt>
                <c:pt idx="22744">
                  <c:v>111.9559</c:v>
                </c:pt>
                <c:pt idx="22745">
                  <c:v>111.96259999999999</c:v>
                </c:pt>
                <c:pt idx="22746">
                  <c:v>111.9649</c:v>
                </c:pt>
                <c:pt idx="22747">
                  <c:v>111.97629999999999</c:v>
                </c:pt>
                <c:pt idx="22748">
                  <c:v>111.9978</c:v>
                </c:pt>
                <c:pt idx="22749">
                  <c:v>111.889</c:v>
                </c:pt>
                <c:pt idx="22750">
                  <c:v>111.9187</c:v>
                </c:pt>
                <c:pt idx="22751">
                  <c:v>111.9598</c:v>
                </c:pt>
                <c:pt idx="22752">
                  <c:v>112.0016</c:v>
                </c:pt>
                <c:pt idx="22753">
                  <c:v>112.0429</c:v>
                </c:pt>
                <c:pt idx="22754">
                  <c:v>112.08199999999999</c:v>
                </c:pt>
                <c:pt idx="22755">
                  <c:v>111.9755</c:v>
                </c:pt>
                <c:pt idx="22756">
                  <c:v>112</c:v>
                </c:pt>
                <c:pt idx="22757">
                  <c:v>112.0257</c:v>
                </c:pt>
                <c:pt idx="22758">
                  <c:v>112.0384</c:v>
                </c:pt>
                <c:pt idx="22759">
                  <c:v>111.9054</c:v>
                </c:pt>
                <c:pt idx="22760">
                  <c:v>111.89700000000001</c:v>
                </c:pt>
                <c:pt idx="22761">
                  <c:v>112.0335</c:v>
                </c:pt>
                <c:pt idx="22762">
                  <c:v>112.0361</c:v>
                </c:pt>
                <c:pt idx="22763">
                  <c:v>112.0183</c:v>
                </c:pt>
                <c:pt idx="22764">
                  <c:v>111.98990000000001</c:v>
                </c:pt>
                <c:pt idx="22765">
                  <c:v>112.0942</c:v>
                </c:pt>
                <c:pt idx="22766">
                  <c:v>112.0586</c:v>
                </c:pt>
                <c:pt idx="22767">
                  <c:v>112.0154</c:v>
                </c:pt>
                <c:pt idx="22768">
                  <c:v>112.11669999999999</c:v>
                </c:pt>
                <c:pt idx="22769">
                  <c:v>112.0896</c:v>
                </c:pt>
                <c:pt idx="22770">
                  <c:v>112.0703</c:v>
                </c:pt>
                <c:pt idx="22771">
                  <c:v>112.0625</c:v>
                </c:pt>
                <c:pt idx="22772">
                  <c:v>112.06019999999999</c:v>
                </c:pt>
                <c:pt idx="22773">
                  <c:v>111.9207</c:v>
                </c:pt>
                <c:pt idx="22774">
                  <c:v>111.9233</c:v>
                </c:pt>
                <c:pt idx="22775">
                  <c:v>111.94199999999999</c:v>
                </c:pt>
                <c:pt idx="22776">
                  <c:v>111.96720000000001</c:v>
                </c:pt>
                <c:pt idx="22777">
                  <c:v>111.8595</c:v>
                </c:pt>
                <c:pt idx="22778">
                  <c:v>111.88420000000001</c:v>
                </c:pt>
                <c:pt idx="22779">
                  <c:v>111.9198</c:v>
                </c:pt>
                <c:pt idx="22780">
                  <c:v>111.95740000000001</c:v>
                </c:pt>
                <c:pt idx="22781">
                  <c:v>111.9956</c:v>
                </c:pt>
                <c:pt idx="22782">
                  <c:v>111.8942</c:v>
                </c:pt>
                <c:pt idx="22783">
                  <c:v>111.92140000000001</c:v>
                </c:pt>
                <c:pt idx="22784">
                  <c:v>111.95440000000001</c:v>
                </c:pt>
                <c:pt idx="22785">
                  <c:v>111.98399999999999</c:v>
                </c:pt>
                <c:pt idx="22786">
                  <c:v>112.14</c:v>
                </c:pt>
                <c:pt idx="22787">
                  <c:v>112.15219999999999</c:v>
                </c:pt>
                <c:pt idx="22788">
                  <c:v>112.2941</c:v>
                </c:pt>
                <c:pt idx="22789">
                  <c:v>112.2978</c:v>
                </c:pt>
                <c:pt idx="22790">
                  <c:v>112.2801</c:v>
                </c:pt>
                <c:pt idx="22791">
                  <c:v>112.2445</c:v>
                </c:pt>
                <c:pt idx="22792">
                  <c:v>112.0528</c:v>
                </c:pt>
                <c:pt idx="22793">
                  <c:v>111.9837</c:v>
                </c:pt>
                <c:pt idx="22794">
                  <c:v>112.0607</c:v>
                </c:pt>
                <c:pt idx="22795">
                  <c:v>111.8672</c:v>
                </c:pt>
                <c:pt idx="22796">
                  <c:v>111.82550000000001</c:v>
                </c:pt>
                <c:pt idx="22797">
                  <c:v>111.6718</c:v>
                </c:pt>
                <c:pt idx="22798">
                  <c:v>111.6619</c:v>
                </c:pt>
                <c:pt idx="22799">
                  <c:v>111.66589999999999</c:v>
                </c:pt>
                <c:pt idx="22800">
                  <c:v>111.6875</c:v>
                </c:pt>
                <c:pt idx="22801">
                  <c:v>111.7299</c:v>
                </c:pt>
                <c:pt idx="22802">
                  <c:v>111.78740000000001</c:v>
                </c:pt>
                <c:pt idx="22803">
                  <c:v>111.8496</c:v>
                </c:pt>
                <c:pt idx="22804">
                  <c:v>111.771</c:v>
                </c:pt>
                <c:pt idx="22805">
                  <c:v>111.8139</c:v>
                </c:pt>
                <c:pt idx="22806">
                  <c:v>111.8402</c:v>
                </c:pt>
                <c:pt idx="22807">
                  <c:v>111.85129999999999</c:v>
                </c:pt>
                <c:pt idx="22808">
                  <c:v>111.85509999999999</c:v>
                </c:pt>
                <c:pt idx="22809">
                  <c:v>111.8552</c:v>
                </c:pt>
                <c:pt idx="22810">
                  <c:v>111.9919</c:v>
                </c:pt>
                <c:pt idx="22811">
                  <c:v>111.9876</c:v>
                </c:pt>
                <c:pt idx="22812">
                  <c:v>111.9603</c:v>
                </c:pt>
                <c:pt idx="22813">
                  <c:v>112.0553</c:v>
                </c:pt>
                <c:pt idx="22814">
                  <c:v>112.0031</c:v>
                </c:pt>
                <c:pt idx="22815">
                  <c:v>112.0689</c:v>
                </c:pt>
                <c:pt idx="22816">
                  <c:v>111.9881</c:v>
                </c:pt>
                <c:pt idx="22817">
                  <c:v>111.8944</c:v>
                </c:pt>
                <c:pt idx="22818">
                  <c:v>111.9374</c:v>
                </c:pt>
                <c:pt idx="22819">
                  <c:v>111.8541</c:v>
                </c:pt>
                <c:pt idx="22820">
                  <c:v>111.774</c:v>
                </c:pt>
                <c:pt idx="22821">
                  <c:v>111.5659</c:v>
                </c:pt>
                <c:pt idx="22822">
                  <c:v>111.5181</c:v>
                </c:pt>
                <c:pt idx="22823">
                  <c:v>111.49550000000001</c:v>
                </c:pt>
                <c:pt idx="22824">
                  <c:v>111.4851</c:v>
                </c:pt>
                <c:pt idx="22825">
                  <c:v>111.4808</c:v>
                </c:pt>
                <c:pt idx="22826">
                  <c:v>111.47929999999999</c:v>
                </c:pt>
                <c:pt idx="22827">
                  <c:v>111.479</c:v>
                </c:pt>
                <c:pt idx="22828">
                  <c:v>111.479</c:v>
                </c:pt>
                <c:pt idx="22829">
                  <c:v>111.479</c:v>
                </c:pt>
                <c:pt idx="22830">
                  <c:v>111.47880000000001</c:v>
                </c:pt>
                <c:pt idx="22831">
                  <c:v>111.4777</c:v>
                </c:pt>
                <c:pt idx="22832">
                  <c:v>111.4747</c:v>
                </c:pt>
                <c:pt idx="22833">
                  <c:v>111.6084</c:v>
                </c:pt>
                <c:pt idx="22834">
                  <c:v>111.611</c:v>
                </c:pt>
                <c:pt idx="22835">
                  <c:v>111.6035</c:v>
                </c:pt>
                <c:pt idx="22836">
                  <c:v>111.4559</c:v>
                </c:pt>
                <c:pt idx="22837">
                  <c:v>111.4372</c:v>
                </c:pt>
                <c:pt idx="22838">
                  <c:v>111.42619999999999</c:v>
                </c:pt>
                <c:pt idx="22839">
                  <c:v>111.6977</c:v>
                </c:pt>
                <c:pt idx="22840">
                  <c:v>111.6991</c:v>
                </c:pt>
                <c:pt idx="22841">
                  <c:v>111.6931</c:v>
                </c:pt>
                <c:pt idx="22842">
                  <c:v>111.5517</c:v>
                </c:pt>
                <c:pt idx="22843">
                  <c:v>111.5437</c:v>
                </c:pt>
                <c:pt idx="22844">
                  <c:v>111.5471</c:v>
                </c:pt>
                <c:pt idx="22845">
                  <c:v>111.4198</c:v>
                </c:pt>
                <c:pt idx="22846">
                  <c:v>111.5759</c:v>
                </c:pt>
                <c:pt idx="22847">
                  <c:v>111.6163</c:v>
                </c:pt>
                <c:pt idx="22848">
                  <c:v>111.5205</c:v>
                </c:pt>
                <c:pt idx="22849">
                  <c:v>111.56740000000001</c:v>
                </c:pt>
                <c:pt idx="22850">
                  <c:v>111.62990000000001</c:v>
                </c:pt>
                <c:pt idx="22851">
                  <c:v>111.6932</c:v>
                </c:pt>
                <c:pt idx="22852">
                  <c:v>111.61799999999999</c:v>
                </c:pt>
                <c:pt idx="22853">
                  <c:v>111.6737</c:v>
                </c:pt>
                <c:pt idx="22854">
                  <c:v>111.7294</c:v>
                </c:pt>
                <c:pt idx="22855">
                  <c:v>111.6369</c:v>
                </c:pt>
                <c:pt idx="22856">
                  <c:v>111.67019999999999</c:v>
                </c:pt>
                <c:pt idx="22857">
                  <c:v>111.69759999999999</c:v>
                </c:pt>
                <c:pt idx="22858">
                  <c:v>111.7107</c:v>
                </c:pt>
                <c:pt idx="22859">
                  <c:v>111.7158</c:v>
                </c:pt>
                <c:pt idx="22860">
                  <c:v>111.858</c:v>
                </c:pt>
                <c:pt idx="22861">
                  <c:v>111.8635</c:v>
                </c:pt>
                <c:pt idx="22862">
                  <c:v>111.8569</c:v>
                </c:pt>
                <c:pt idx="22863">
                  <c:v>111.8412</c:v>
                </c:pt>
                <c:pt idx="22864">
                  <c:v>111.6803</c:v>
                </c:pt>
                <c:pt idx="22865">
                  <c:v>111.63849999999999</c:v>
                </c:pt>
                <c:pt idx="22866">
                  <c:v>111.739</c:v>
                </c:pt>
                <c:pt idx="22867">
                  <c:v>111.56910000000001</c:v>
                </c:pt>
                <c:pt idx="22868">
                  <c:v>111.5227</c:v>
                </c:pt>
                <c:pt idx="22869">
                  <c:v>111.4873</c:v>
                </c:pt>
                <c:pt idx="22870">
                  <c:v>111.4622</c:v>
                </c:pt>
                <c:pt idx="22871">
                  <c:v>111.4507</c:v>
                </c:pt>
                <c:pt idx="22872">
                  <c:v>111.3078</c:v>
                </c:pt>
                <c:pt idx="22873">
                  <c:v>111.2996</c:v>
                </c:pt>
                <c:pt idx="22874">
                  <c:v>111.30500000000001</c:v>
                </c:pt>
                <c:pt idx="22875">
                  <c:v>111.32389999999999</c:v>
                </c:pt>
                <c:pt idx="22876">
                  <c:v>111.2191</c:v>
                </c:pt>
                <c:pt idx="22877">
                  <c:v>111.25369999999999</c:v>
                </c:pt>
                <c:pt idx="22878">
                  <c:v>111.30289999999999</c:v>
                </c:pt>
                <c:pt idx="22879">
                  <c:v>111.3539</c:v>
                </c:pt>
                <c:pt idx="22880">
                  <c:v>111.4003</c:v>
                </c:pt>
                <c:pt idx="22881">
                  <c:v>111.58029999999999</c:v>
                </c:pt>
                <c:pt idx="22882">
                  <c:v>111.62649999999999</c:v>
                </c:pt>
                <c:pt idx="22883">
                  <c:v>111.6493</c:v>
                </c:pt>
                <c:pt idx="22884">
                  <c:v>111.66030000000001</c:v>
                </c:pt>
                <c:pt idx="22885">
                  <c:v>111.66379999999999</c:v>
                </c:pt>
                <c:pt idx="22886">
                  <c:v>111.6636</c:v>
                </c:pt>
                <c:pt idx="22887">
                  <c:v>111.7987</c:v>
                </c:pt>
                <c:pt idx="22888">
                  <c:v>111.7983</c:v>
                </c:pt>
                <c:pt idx="22889">
                  <c:v>111.7775</c:v>
                </c:pt>
                <c:pt idx="22890">
                  <c:v>111.8844</c:v>
                </c:pt>
                <c:pt idx="22891">
                  <c:v>111.71</c:v>
                </c:pt>
                <c:pt idx="22892">
                  <c:v>111.6507</c:v>
                </c:pt>
                <c:pt idx="22893">
                  <c:v>111.59439999999999</c:v>
                </c:pt>
                <c:pt idx="22894">
                  <c:v>111.398</c:v>
                </c:pt>
                <c:pt idx="22895">
                  <c:v>111.33329999999999</c:v>
                </c:pt>
                <c:pt idx="22896">
                  <c:v>111.2817</c:v>
                </c:pt>
                <c:pt idx="22897">
                  <c:v>111.23609999999999</c:v>
                </c:pt>
                <c:pt idx="22898">
                  <c:v>111.197</c:v>
                </c:pt>
                <c:pt idx="22899">
                  <c:v>111.309</c:v>
                </c:pt>
                <c:pt idx="22900">
                  <c:v>111.1712</c:v>
                </c:pt>
                <c:pt idx="22901">
                  <c:v>111.1572</c:v>
                </c:pt>
                <c:pt idx="22902">
                  <c:v>111.1559</c:v>
                </c:pt>
                <c:pt idx="22903">
                  <c:v>111.1571</c:v>
                </c:pt>
                <c:pt idx="22904">
                  <c:v>111.16370000000001</c:v>
                </c:pt>
                <c:pt idx="22905">
                  <c:v>111.1769</c:v>
                </c:pt>
                <c:pt idx="22906">
                  <c:v>111.196</c:v>
                </c:pt>
                <c:pt idx="22907">
                  <c:v>111.2186</c:v>
                </c:pt>
                <c:pt idx="22908">
                  <c:v>111.37690000000001</c:v>
                </c:pt>
                <c:pt idx="22909">
                  <c:v>111.41719999999999</c:v>
                </c:pt>
                <c:pt idx="22910">
                  <c:v>111.4438</c:v>
                </c:pt>
                <c:pt idx="22911">
                  <c:v>111.4726</c:v>
                </c:pt>
                <c:pt idx="22912">
                  <c:v>111.5</c:v>
                </c:pt>
                <c:pt idx="22913">
                  <c:v>111.5265</c:v>
                </c:pt>
                <c:pt idx="22914">
                  <c:v>111.5504</c:v>
                </c:pt>
                <c:pt idx="22915">
                  <c:v>111.572</c:v>
                </c:pt>
                <c:pt idx="22916">
                  <c:v>111.58320000000001</c:v>
                </c:pt>
                <c:pt idx="22917">
                  <c:v>111.4516</c:v>
                </c:pt>
                <c:pt idx="22918">
                  <c:v>111.4432</c:v>
                </c:pt>
                <c:pt idx="22919">
                  <c:v>111.4425</c:v>
                </c:pt>
                <c:pt idx="22920">
                  <c:v>111.297</c:v>
                </c:pt>
                <c:pt idx="22921">
                  <c:v>111.27979999999999</c:v>
                </c:pt>
                <c:pt idx="22922">
                  <c:v>111.2598</c:v>
                </c:pt>
                <c:pt idx="22923">
                  <c:v>111.2319</c:v>
                </c:pt>
                <c:pt idx="22924">
                  <c:v>111.1981</c:v>
                </c:pt>
                <c:pt idx="22925">
                  <c:v>111.1606</c:v>
                </c:pt>
                <c:pt idx="22926">
                  <c:v>110.9838</c:v>
                </c:pt>
                <c:pt idx="22927">
                  <c:v>110.9354</c:v>
                </c:pt>
                <c:pt idx="22928">
                  <c:v>110.8973</c:v>
                </c:pt>
                <c:pt idx="22929">
                  <c:v>111.0102</c:v>
                </c:pt>
                <c:pt idx="22930">
                  <c:v>111.0063</c:v>
                </c:pt>
                <c:pt idx="22931">
                  <c:v>111.00060000000001</c:v>
                </c:pt>
                <c:pt idx="22932">
                  <c:v>111.1344</c:v>
                </c:pt>
                <c:pt idx="22933">
                  <c:v>111.28319999999999</c:v>
                </c:pt>
                <c:pt idx="22934">
                  <c:v>111.29430000000001</c:v>
                </c:pt>
                <c:pt idx="22935">
                  <c:v>111.44029999999999</c:v>
                </c:pt>
                <c:pt idx="22936">
                  <c:v>111.6048</c:v>
                </c:pt>
                <c:pt idx="22937">
                  <c:v>111.6302</c:v>
                </c:pt>
                <c:pt idx="22938">
                  <c:v>111.6506</c:v>
                </c:pt>
                <c:pt idx="22939">
                  <c:v>111.6712</c:v>
                </c:pt>
                <c:pt idx="22940">
                  <c:v>111.6905</c:v>
                </c:pt>
                <c:pt idx="22941">
                  <c:v>111.7081</c:v>
                </c:pt>
                <c:pt idx="22942">
                  <c:v>111.57640000000001</c:v>
                </c:pt>
                <c:pt idx="22943">
                  <c:v>111.57510000000001</c:v>
                </c:pt>
                <c:pt idx="22944">
                  <c:v>111.5766</c:v>
                </c:pt>
                <c:pt idx="22945">
                  <c:v>111.57599999999999</c:v>
                </c:pt>
                <c:pt idx="22946">
                  <c:v>111.5723</c:v>
                </c:pt>
                <c:pt idx="22947">
                  <c:v>111.5604</c:v>
                </c:pt>
                <c:pt idx="22948">
                  <c:v>111.536</c:v>
                </c:pt>
                <c:pt idx="22949">
                  <c:v>111.4999</c:v>
                </c:pt>
                <c:pt idx="22950">
                  <c:v>111.3113</c:v>
                </c:pt>
                <c:pt idx="22951">
                  <c:v>111.2486</c:v>
                </c:pt>
                <c:pt idx="22952">
                  <c:v>111.191</c:v>
                </c:pt>
                <c:pt idx="22953">
                  <c:v>111.27379999999999</c:v>
                </c:pt>
                <c:pt idx="22954">
                  <c:v>111.23390000000001</c:v>
                </c:pt>
                <c:pt idx="22955">
                  <c:v>111.1977</c:v>
                </c:pt>
                <c:pt idx="22956">
                  <c:v>111.31959999999999</c:v>
                </c:pt>
                <c:pt idx="22957">
                  <c:v>111.318</c:v>
                </c:pt>
                <c:pt idx="22958">
                  <c:v>111.3147</c:v>
                </c:pt>
                <c:pt idx="22959">
                  <c:v>111.3138</c:v>
                </c:pt>
                <c:pt idx="22960">
                  <c:v>111.3146</c:v>
                </c:pt>
                <c:pt idx="22961">
                  <c:v>111.31740000000001</c:v>
                </c:pt>
                <c:pt idx="22962">
                  <c:v>111.3215</c:v>
                </c:pt>
                <c:pt idx="22963">
                  <c:v>111.3254</c:v>
                </c:pt>
                <c:pt idx="22964">
                  <c:v>111.3271</c:v>
                </c:pt>
                <c:pt idx="22965">
                  <c:v>111.3274</c:v>
                </c:pt>
                <c:pt idx="22966">
                  <c:v>111.32689999999999</c:v>
                </c:pt>
                <c:pt idx="22967">
                  <c:v>111.3233</c:v>
                </c:pt>
                <c:pt idx="22968">
                  <c:v>111.1759</c:v>
                </c:pt>
                <c:pt idx="22969">
                  <c:v>111.282</c:v>
                </c:pt>
                <c:pt idx="22970">
                  <c:v>111.25109999999999</c:v>
                </c:pt>
                <c:pt idx="22971">
                  <c:v>111.0548</c:v>
                </c:pt>
                <c:pt idx="22972">
                  <c:v>110.97750000000001</c:v>
                </c:pt>
                <c:pt idx="22973">
                  <c:v>110.90219999999999</c:v>
                </c:pt>
                <c:pt idx="22974">
                  <c:v>110.83029999999999</c:v>
                </c:pt>
                <c:pt idx="22975">
                  <c:v>110.7645</c:v>
                </c:pt>
                <c:pt idx="22976">
                  <c:v>110.7243</c:v>
                </c:pt>
                <c:pt idx="22977">
                  <c:v>110.7081</c:v>
                </c:pt>
                <c:pt idx="22978">
                  <c:v>110.70310000000001</c:v>
                </c:pt>
                <c:pt idx="22979">
                  <c:v>110.7038</c:v>
                </c:pt>
                <c:pt idx="22980">
                  <c:v>110.84910000000001</c:v>
                </c:pt>
                <c:pt idx="22981">
                  <c:v>110.74160000000001</c:v>
                </c:pt>
                <c:pt idx="22982">
                  <c:v>110.76909999999999</c:v>
                </c:pt>
                <c:pt idx="22983">
                  <c:v>110.8094</c:v>
                </c:pt>
                <c:pt idx="22984">
                  <c:v>110.84829999999999</c:v>
                </c:pt>
                <c:pt idx="22985">
                  <c:v>110.8836</c:v>
                </c:pt>
                <c:pt idx="22986">
                  <c:v>110.9051</c:v>
                </c:pt>
                <c:pt idx="22987">
                  <c:v>110.9141</c:v>
                </c:pt>
                <c:pt idx="22988">
                  <c:v>110.9171</c:v>
                </c:pt>
                <c:pt idx="22989">
                  <c:v>110.9165</c:v>
                </c:pt>
                <c:pt idx="22990">
                  <c:v>110.9096</c:v>
                </c:pt>
                <c:pt idx="22991">
                  <c:v>110.8964</c:v>
                </c:pt>
                <c:pt idx="22992">
                  <c:v>110.8797</c:v>
                </c:pt>
                <c:pt idx="22993">
                  <c:v>110.8625</c:v>
                </c:pt>
                <c:pt idx="22994">
                  <c:v>110.8463</c:v>
                </c:pt>
                <c:pt idx="22995">
                  <c:v>110.839</c:v>
                </c:pt>
                <c:pt idx="22996">
                  <c:v>110.83669999999999</c:v>
                </c:pt>
                <c:pt idx="22997">
                  <c:v>110.83759999999999</c:v>
                </c:pt>
                <c:pt idx="22998">
                  <c:v>110.7025</c:v>
                </c:pt>
                <c:pt idx="22999">
                  <c:v>110.71339999999999</c:v>
                </c:pt>
                <c:pt idx="23000">
                  <c:v>110.74890000000001</c:v>
                </c:pt>
                <c:pt idx="23001">
                  <c:v>110.8001</c:v>
                </c:pt>
                <c:pt idx="23002">
                  <c:v>110.86450000000001</c:v>
                </c:pt>
                <c:pt idx="23003">
                  <c:v>110.9375</c:v>
                </c:pt>
                <c:pt idx="23004">
                  <c:v>111.01</c:v>
                </c:pt>
                <c:pt idx="23005">
                  <c:v>111.2154</c:v>
                </c:pt>
                <c:pt idx="23006">
                  <c:v>111.2848</c:v>
                </c:pt>
                <c:pt idx="23007">
                  <c:v>111.3335</c:v>
                </c:pt>
                <c:pt idx="23008">
                  <c:v>111.3586</c:v>
                </c:pt>
                <c:pt idx="23009">
                  <c:v>111.3706</c:v>
                </c:pt>
                <c:pt idx="23010">
                  <c:v>111.37609999999999</c:v>
                </c:pt>
                <c:pt idx="23011">
                  <c:v>111.3788</c:v>
                </c:pt>
                <c:pt idx="23012">
                  <c:v>111.3802</c:v>
                </c:pt>
                <c:pt idx="23013">
                  <c:v>111.2422</c:v>
                </c:pt>
                <c:pt idx="23014">
                  <c:v>111.23609999999999</c:v>
                </c:pt>
                <c:pt idx="23015">
                  <c:v>111.2406</c:v>
                </c:pt>
                <c:pt idx="23016">
                  <c:v>111.1114</c:v>
                </c:pt>
                <c:pt idx="23017">
                  <c:v>111.11960000000001</c:v>
                </c:pt>
                <c:pt idx="23018">
                  <c:v>111.1416</c:v>
                </c:pt>
                <c:pt idx="23019">
                  <c:v>111.169</c:v>
                </c:pt>
                <c:pt idx="23020">
                  <c:v>111.1999</c:v>
                </c:pt>
                <c:pt idx="23021">
                  <c:v>111.2304</c:v>
                </c:pt>
                <c:pt idx="23022">
                  <c:v>111.1217</c:v>
                </c:pt>
                <c:pt idx="23023">
                  <c:v>111.1283</c:v>
                </c:pt>
                <c:pt idx="23024">
                  <c:v>111.1344</c:v>
                </c:pt>
                <c:pt idx="23025">
                  <c:v>111.1365</c:v>
                </c:pt>
                <c:pt idx="23026">
                  <c:v>111.1358</c:v>
                </c:pt>
                <c:pt idx="23027">
                  <c:v>111.13079999999999</c:v>
                </c:pt>
                <c:pt idx="23028">
                  <c:v>111.25830000000001</c:v>
                </c:pt>
                <c:pt idx="23029">
                  <c:v>111.2535</c:v>
                </c:pt>
                <c:pt idx="23030">
                  <c:v>111.24039999999999</c:v>
                </c:pt>
                <c:pt idx="23031">
                  <c:v>111.3674</c:v>
                </c:pt>
                <c:pt idx="23032">
                  <c:v>111.3652</c:v>
                </c:pt>
                <c:pt idx="23033">
                  <c:v>111.3575</c:v>
                </c:pt>
                <c:pt idx="23034">
                  <c:v>111.3509</c:v>
                </c:pt>
                <c:pt idx="23035">
                  <c:v>111.3446</c:v>
                </c:pt>
                <c:pt idx="23036">
                  <c:v>111.3381</c:v>
                </c:pt>
                <c:pt idx="23037">
                  <c:v>111.19450000000001</c:v>
                </c:pt>
                <c:pt idx="23038">
                  <c:v>111.178</c:v>
                </c:pt>
                <c:pt idx="23039">
                  <c:v>111.1739</c:v>
                </c:pt>
                <c:pt idx="23040">
                  <c:v>111.0359</c:v>
                </c:pt>
                <c:pt idx="23041">
                  <c:v>111.0264</c:v>
                </c:pt>
                <c:pt idx="23042">
                  <c:v>111.02809999999999</c:v>
                </c:pt>
                <c:pt idx="23043">
                  <c:v>111.0359</c:v>
                </c:pt>
                <c:pt idx="23044">
                  <c:v>110.917</c:v>
                </c:pt>
                <c:pt idx="23045">
                  <c:v>110.9344</c:v>
                </c:pt>
                <c:pt idx="23046">
                  <c:v>110.9686</c:v>
                </c:pt>
                <c:pt idx="23047">
                  <c:v>111.008</c:v>
                </c:pt>
                <c:pt idx="23048">
                  <c:v>111.04640000000001</c:v>
                </c:pt>
                <c:pt idx="23049">
                  <c:v>111.0839</c:v>
                </c:pt>
                <c:pt idx="23050">
                  <c:v>111.1177</c:v>
                </c:pt>
                <c:pt idx="23051">
                  <c:v>111.14579999999999</c:v>
                </c:pt>
                <c:pt idx="23052">
                  <c:v>111.30759999999999</c:v>
                </c:pt>
                <c:pt idx="23053">
                  <c:v>111.3276</c:v>
                </c:pt>
                <c:pt idx="23054">
                  <c:v>111.3329</c:v>
                </c:pt>
                <c:pt idx="23055">
                  <c:v>111.4722</c:v>
                </c:pt>
                <c:pt idx="23056">
                  <c:v>111.4806</c:v>
                </c:pt>
                <c:pt idx="23057">
                  <c:v>111.4777</c:v>
                </c:pt>
                <c:pt idx="23058">
                  <c:v>111.46850000000001</c:v>
                </c:pt>
                <c:pt idx="23059">
                  <c:v>111.4499</c:v>
                </c:pt>
                <c:pt idx="23060">
                  <c:v>111.42189999999999</c:v>
                </c:pt>
                <c:pt idx="23061">
                  <c:v>111.3869</c:v>
                </c:pt>
                <c:pt idx="23062">
                  <c:v>111.2039</c:v>
                </c:pt>
                <c:pt idx="23063">
                  <c:v>111.1537</c:v>
                </c:pt>
                <c:pt idx="23064">
                  <c:v>111.1091</c:v>
                </c:pt>
                <c:pt idx="23065">
                  <c:v>111.06610000000001</c:v>
                </c:pt>
                <c:pt idx="23066">
                  <c:v>111.02760000000001</c:v>
                </c:pt>
                <c:pt idx="23067">
                  <c:v>110.9995</c:v>
                </c:pt>
                <c:pt idx="23068">
                  <c:v>110.98569999999999</c:v>
                </c:pt>
                <c:pt idx="23069">
                  <c:v>110.9796</c:v>
                </c:pt>
                <c:pt idx="23070">
                  <c:v>110.97750000000001</c:v>
                </c:pt>
                <c:pt idx="23071">
                  <c:v>110.97790000000001</c:v>
                </c:pt>
                <c:pt idx="23072">
                  <c:v>110.9823</c:v>
                </c:pt>
                <c:pt idx="23073">
                  <c:v>110.99079999999999</c:v>
                </c:pt>
                <c:pt idx="23074">
                  <c:v>111.00060000000001</c:v>
                </c:pt>
                <c:pt idx="23075">
                  <c:v>111.0103</c:v>
                </c:pt>
                <c:pt idx="23076">
                  <c:v>111.0153</c:v>
                </c:pt>
                <c:pt idx="23077">
                  <c:v>111.01739999999999</c:v>
                </c:pt>
                <c:pt idx="23078">
                  <c:v>111.0181</c:v>
                </c:pt>
                <c:pt idx="23079">
                  <c:v>111.1568</c:v>
                </c:pt>
                <c:pt idx="23080">
                  <c:v>111.1622</c:v>
                </c:pt>
                <c:pt idx="23081">
                  <c:v>111.1579</c:v>
                </c:pt>
                <c:pt idx="23082">
                  <c:v>111.2902</c:v>
                </c:pt>
                <c:pt idx="23083">
                  <c:v>111.14490000000001</c:v>
                </c:pt>
                <c:pt idx="23084">
                  <c:v>111.12179999999999</c:v>
                </c:pt>
                <c:pt idx="23085">
                  <c:v>110.9586</c:v>
                </c:pt>
                <c:pt idx="23086">
                  <c:v>110.9251</c:v>
                </c:pt>
                <c:pt idx="23087">
                  <c:v>110.8917</c:v>
                </c:pt>
                <c:pt idx="23088">
                  <c:v>110.85039999999999</c:v>
                </c:pt>
                <c:pt idx="23089">
                  <c:v>110.80159999999999</c:v>
                </c:pt>
                <c:pt idx="23090">
                  <c:v>110.74630000000001</c:v>
                </c:pt>
                <c:pt idx="23091">
                  <c:v>110.5519</c:v>
                </c:pt>
                <c:pt idx="23092">
                  <c:v>110.48009999999999</c:v>
                </c:pt>
                <c:pt idx="23093">
                  <c:v>110.4207</c:v>
                </c:pt>
                <c:pt idx="23094">
                  <c:v>110.3669</c:v>
                </c:pt>
                <c:pt idx="23095">
                  <c:v>110.3361</c:v>
                </c:pt>
                <c:pt idx="23096">
                  <c:v>110.3215</c:v>
                </c:pt>
                <c:pt idx="23097">
                  <c:v>110.31570000000001</c:v>
                </c:pt>
                <c:pt idx="23098">
                  <c:v>110.4516</c:v>
                </c:pt>
                <c:pt idx="23099">
                  <c:v>110.46210000000001</c:v>
                </c:pt>
                <c:pt idx="23100">
                  <c:v>110.6118</c:v>
                </c:pt>
                <c:pt idx="23101">
                  <c:v>110.6407</c:v>
                </c:pt>
                <c:pt idx="23102">
                  <c:v>110.6704</c:v>
                </c:pt>
                <c:pt idx="23103">
                  <c:v>110.8434</c:v>
                </c:pt>
                <c:pt idx="23104">
                  <c:v>110.8937</c:v>
                </c:pt>
                <c:pt idx="23105">
                  <c:v>110.9363</c:v>
                </c:pt>
                <c:pt idx="23106">
                  <c:v>111.114</c:v>
                </c:pt>
                <c:pt idx="23107">
                  <c:v>111.1645</c:v>
                </c:pt>
                <c:pt idx="23108">
                  <c:v>111.2059</c:v>
                </c:pt>
                <c:pt idx="23109">
                  <c:v>111.10509999999999</c:v>
                </c:pt>
                <c:pt idx="23110">
                  <c:v>111.1322</c:v>
                </c:pt>
                <c:pt idx="23111">
                  <c:v>111.1628</c:v>
                </c:pt>
                <c:pt idx="23112">
                  <c:v>111.188</c:v>
                </c:pt>
                <c:pt idx="23113">
                  <c:v>111.2059</c:v>
                </c:pt>
                <c:pt idx="23114">
                  <c:v>111.2182</c:v>
                </c:pt>
                <c:pt idx="23115">
                  <c:v>111.2248</c:v>
                </c:pt>
                <c:pt idx="23116">
                  <c:v>111.2278</c:v>
                </c:pt>
                <c:pt idx="23117">
                  <c:v>111.2287</c:v>
                </c:pt>
                <c:pt idx="23118">
                  <c:v>111.0879</c:v>
                </c:pt>
                <c:pt idx="23119">
                  <c:v>111.2169</c:v>
                </c:pt>
                <c:pt idx="23120">
                  <c:v>111.2231</c:v>
                </c:pt>
                <c:pt idx="23121">
                  <c:v>111.2204</c:v>
                </c:pt>
                <c:pt idx="23122">
                  <c:v>111.3599</c:v>
                </c:pt>
                <c:pt idx="23123">
                  <c:v>111.3659</c:v>
                </c:pt>
                <c:pt idx="23124">
                  <c:v>111.5064</c:v>
                </c:pt>
                <c:pt idx="23125">
                  <c:v>111.51600000000001</c:v>
                </c:pt>
                <c:pt idx="23126">
                  <c:v>111.5204</c:v>
                </c:pt>
                <c:pt idx="23127">
                  <c:v>111.663</c:v>
                </c:pt>
                <c:pt idx="23128">
                  <c:v>111.8216</c:v>
                </c:pt>
                <c:pt idx="23129">
                  <c:v>111.8327</c:v>
                </c:pt>
                <c:pt idx="23130">
                  <c:v>111.8361</c:v>
                </c:pt>
                <c:pt idx="23131">
                  <c:v>111.83759999999999</c:v>
                </c:pt>
                <c:pt idx="23132">
                  <c:v>111.8381</c:v>
                </c:pt>
                <c:pt idx="23133">
                  <c:v>111.69589999999999</c:v>
                </c:pt>
                <c:pt idx="23134">
                  <c:v>111.6892</c:v>
                </c:pt>
                <c:pt idx="23135">
                  <c:v>111.6855</c:v>
                </c:pt>
                <c:pt idx="23136">
                  <c:v>111.67740000000001</c:v>
                </c:pt>
                <c:pt idx="23137">
                  <c:v>111.6632</c:v>
                </c:pt>
                <c:pt idx="23138">
                  <c:v>111.6417</c:v>
                </c:pt>
                <c:pt idx="23139">
                  <c:v>111.6122</c:v>
                </c:pt>
                <c:pt idx="23140">
                  <c:v>111.5753</c:v>
                </c:pt>
                <c:pt idx="23141">
                  <c:v>111.5317</c:v>
                </c:pt>
                <c:pt idx="23142">
                  <c:v>111.4813</c:v>
                </c:pt>
                <c:pt idx="23143">
                  <c:v>111.2895</c:v>
                </c:pt>
                <c:pt idx="23144">
                  <c:v>111.2277</c:v>
                </c:pt>
                <c:pt idx="23145">
                  <c:v>111.1755</c:v>
                </c:pt>
                <c:pt idx="23146">
                  <c:v>111.2694</c:v>
                </c:pt>
                <c:pt idx="23147">
                  <c:v>111.2367</c:v>
                </c:pt>
                <c:pt idx="23148">
                  <c:v>111.20269999999999</c:v>
                </c:pt>
                <c:pt idx="23149">
                  <c:v>111.1764</c:v>
                </c:pt>
                <c:pt idx="23150">
                  <c:v>111.1561</c:v>
                </c:pt>
                <c:pt idx="23151">
                  <c:v>111.28400000000001</c:v>
                </c:pt>
                <c:pt idx="23152">
                  <c:v>111.28270000000001</c:v>
                </c:pt>
                <c:pt idx="23153">
                  <c:v>111.27889999999999</c:v>
                </c:pt>
                <c:pt idx="23154">
                  <c:v>111.27719999999999</c:v>
                </c:pt>
                <c:pt idx="23155">
                  <c:v>111.2764</c:v>
                </c:pt>
                <c:pt idx="23156">
                  <c:v>111.2761</c:v>
                </c:pt>
                <c:pt idx="23157">
                  <c:v>111.27589999999999</c:v>
                </c:pt>
                <c:pt idx="23158">
                  <c:v>111.1375</c:v>
                </c:pt>
                <c:pt idx="23159">
                  <c:v>111.1283</c:v>
                </c:pt>
                <c:pt idx="23160">
                  <c:v>111.1275</c:v>
                </c:pt>
                <c:pt idx="23161">
                  <c:v>110.9851</c:v>
                </c:pt>
                <c:pt idx="23162">
                  <c:v>110.97369999999999</c:v>
                </c:pt>
                <c:pt idx="23163">
                  <c:v>111.1005</c:v>
                </c:pt>
                <c:pt idx="23164">
                  <c:v>111.09010000000001</c:v>
                </c:pt>
                <c:pt idx="23165">
                  <c:v>111.06180000000001</c:v>
                </c:pt>
                <c:pt idx="23166">
                  <c:v>110.8907</c:v>
                </c:pt>
                <c:pt idx="23167">
                  <c:v>110.8385</c:v>
                </c:pt>
                <c:pt idx="23168">
                  <c:v>110.797</c:v>
                </c:pt>
                <c:pt idx="23169">
                  <c:v>110.6206</c:v>
                </c:pt>
                <c:pt idx="23170">
                  <c:v>110.57859999999999</c:v>
                </c:pt>
                <c:pt idx="23171">
                  <c:v>110.5626</c:v>
                </c:pt>
                <c:pt idx="23172">
                  <c:v>110.55589999999999</c:v>
                </c:pt>
                <c:pt idx="23173">
                  <c:v>110.554</c:v>
                </c:pt>
                <c:pt idx="23174">
                  <c:v>110.55540000000001</c:v>
                </c:pt>
                <c:pt idx="23175">
                  <c:v>110.70010000000001</c:v>
                </c:pt>
                <c:pt idx="23176">
                  <c:v>110.7281</c:v>
                </c:pt>
                <c:pt idx="23177">
                  <c:v>110.75369999999999</c:v>
                </c:pt>
                <c:pt idx="23178">
                  <c:v>110.9233</c:v>
                </c:pt>
                <c:pt idx="23179">
                  <c:v>110.9611</c:v>
                </c:pt>
                <c:pt idx="23180">
                  <c:v>110.9906</c:v>
                </c:pt>
                <c:pt idx="23181">
                  <c:v>111.0098</c:v>
                </c:pt>
                <c:pt idx="23182">
                  <c:v>111.0189</c:v>
                </c:pt>
                <c:pt idx="23183">
                  <c:v>111.0223</c:v>
                </c:pt>
                <c:pt idx="23184">
                  <c:v>111.0223</c:v>
                </c:pt>
                <c:pt idx="23185">
                  <c:v>110.8817</c:v>
                </c:pt>
                <c:pt idx="23186">
                  <c:v>110.8631</c:v>
                </c:pt>
                <c:pt idx="23187">
                  <c:v>110.8436</c:v>
                </c:pt>
                <c:pt idx="23188">
                  <c:v>110.9521</c:v>
                </c:pt>
                <c:pt idx="23189">
                  <c:v>110.9289</c:v>
                </c:pt>
                <c:pt idx="23190">
                  <c:v>110.75709999999999</c:v>
                </c:pt>
                <c:pt idx="23191">
                  <c:v>110.7169</c:v>
                </c:pt>
                <c:pt idx="23192">
                  <c:v>110.69119999999999</c:v>
                </c:pt>
                <c:pt idx="23193">
                  <c:v>110.67919999999999</c:v>
                </c:pt>
                <c:pt idx="23194">
                  <c:v>110.8092</c:v>
                </c:pt>
                <c:pt idx="23195">
                  <c:v>110.818</c:v>
                </c:pt>
                <c:pt idx="23196">
                  <c:v>110.8186</c:v>
                </c:pt>
                <c:pt idx="23197">
                  <c:v>110.8237</c:v>
                </c:pt>
                <c:pt idx="23198">
                  <c:v>110.8385</c:v>
                </c:pt>
                <c:pt idx="23199">
                  <c:v>111.00369999999999</c:v>
                </c:pt>
                <c:pt idx="23200">
                  <c:v>111.0467</c:v>
                </c:pt>
                <c:pt idx="23201">
                  <c:v>111.0898</c:v>
                </c:pt>
                <c:pt idx="23202">
                  <c:v>111.1377</c:v>
                </c:pt>
                <c:pt idx="23203">
                  <c:v>111.1908</c:v>
                </c:pt>
                <c:pt idx="23204">
                  <c:v>111.2403</c:v>
                </c:pt>
                <c:pt idx="23205">
                  <c:v>111.1455</c:v>
                </c:pt>
                <c:pt idx="23206">
                  <c:v>111.0406</c:v>
                </c:pt>
                <c:pt idx="23207">
                  <c:v>111.0558</c:v>
                </c:pt>
                <c:pt idx="23208">
                  <c:v>111.0673</c:v>
                </c:pt>
                <c:pt idx="23209">
                  <c:v>111.07170000000001</c:v>
                </c:pt>
                <c:pt idx="23210">
                  <c:v>111.07170000000001</c:v>
                </c:pt>
                <c:pt idx="23211">
                  <c:v>111.068</c:v>
                </c:pt>
                <c:pt idx="23212">
                  <c:v>111.054</c:v>
                </c:pt>
                <c:pt idx="23213">
                  <c:v>111.0248</c:v>
                </c:pt>
                <c:pt idx="23214">
                  <c:v>110.9832</c:v>
                </c:pt>
                <c:pt idx="23215">
                  <c:v>110.9294</c:v>
                </c:pt>
                <c:pt idx="23216">
                  <c:v>110.8691</c:v>
                </c:pt>
                <c:pt idx="23217">
                  <c:v>110.81010000000001</c:v>
                </c:pt>
                <c:pt idx="23218">
                  <c:v>110.75279999999999</c:v>
                </c:pt>
                <c:pt idx="23219">
                  <c:v>110.7139</c:v>
                </c:pt>
                <c:pt idx="23220">
                  <c:v>110.6931</c:v>
                </c:pt>
                <c:pt idx="23221">
                  <c:v>110.6828</c:v>
                </c:pt>
                <c:pt idx="23222">
                  <c:v>110.6786</c:v>
                </c:pt>
                <c:pt idx="23223">
                  <c:v>110.815</c:v>
                </c:pt>
                <c:pt idx="23224">
                  <c:v>110.6956</c:v>
                </c:pt>
                <c:pt idx="23225">
                  <c:v>110.7008</c:v>
                </c:pt>
                <c:pt idx="23226">
                  <c:v>110.7261</c:v>
                </c:pt>
                <c:pt idx="23227">
                  <c:v>110.75749999999999</c:v>
                </c:pt>
                <c:pt idx="23228">
                  <c:v>110.7944</c:v>
                </c:pt>
                <c:pt idx="23229">
                  <c:v>110.833</c:v>
                </c:pt>
                <c:pt idx="23230">
                  <c:v>110.8686</c:v>
                </c:pt>
                <c:pt idx="23231">
                  <c:v>110.89870000000001</c:v>
                </c:pt>
                <c:pt idx="23232">
                  <c:v>110.9265</c:v>
                </c:pt>
                <c:pt idx="23233">
                  <c:v>110.9432</c:v>
                </c:pt>
                <c:pt idx="23234">
                  <c:v>110.9545</c:v>
                </c:pt>
                <c:pt idx="23235">
                  <c:v>110.9619</c:v>
                </c:pt>
                <c:pt idx="23236">
                  <c:v>110.9659</c:v>
                </c:pt>
                <c:pt idx="23237">
                  <c:v>110.9674</c:v>
                </c:pt>
                <c:pt idx="23238">
                  <c:v>110.8282</c:v>
                </c:pt>
                <c:pt idx="23239">
                  <c:v>110.8202</c:v>
                </c:pt>
                <c:pt idx="23240">
                  <c:v>110.8189</c:v>
                </c:pt>
                <c:pt idx="23241">
                  <c:v>110.95529999999999</c:v>
                </c:pt>
                <c:pt idx="23242">
                  <c:v>110.9572</c:v>
                </c:pt>
                <c:pt idx="23243">
                  <c:v>110.94750000000001</c:v>
                </c:pt>
                <c:pt idx="23244">
                  <c:v>110.932</c:v>
                </c:pt>
                <c:pt idx="23245">
                  <c:v>110.9106</c:v>
                </c:pt>
                <c:pt idx="23246">
                  <c:v>110.8854</c:v>
                </c:pt>
                <c:pt idx="23247">
                  <c:v>110.99299999999999</c:v>
                </c:pt>
                <c:pt idx="23248">
                  <c:v>110.9635</c:v>
                </c:pt>
                <c:pt idx="23249">
                  <c:v>110.9263</c:v>
                </c:pt>
                <c:pt idx="23250">
                  <c:v>110.7483</c:v>
                </c:pt>
                <c:pt idx="23251">
                  <c:v>110.5672</c:v>
                </c:pt>
                <c:pt idx="23252">
                  <c:v>110.5167</c:v>
                </c:pt>
                <c:pt idx="23253">
                  <c:v>110.3385</c:v>
                </c:pt>
                <c:pt idx="23254">
                  <c:v>110.2958</c:v>
                </c:pt>
                <c:pt idx="23255">
                  <c:v>110.2603</c:v>
                </c:pt>
                <c:pt idx="23256">
                  <c:v>110.22880000000001</c:v>
                </c:pt>
                <c:pt idx="23257">
                  <c:v>110.3355</c:v>
                </c:pt>
                <c:pt idx="23258">
                  <c:v>110.32129999999999</c:v>
                </c:pt>
                <c:pt idx="23259">
                  <c:v>110.2996</c:v>
                </c:pt>
                <c:pt idx="23260">
                  <c:v>110.2805</c:v>
                </c:pt>
                <c:pt idx="23261">
                  <c:v>110.2645</c:v>
                </c:pt>
                <c:pt idx="23262">
                  <c:v>110.25</c:v>
                </c:pt>
                <c:pt idx="23263">
                  <c:v>110.2371</c:v>
                </c:pt>
                <c:pt idx="23264">
                  <c:v>110.2243</c:v>
                </c:pt>
                <c:pt idx="23265">
                  <c:v>110.3548</c:v>
                </c:pt>
                <c:pt idx="23266">
                  <c:v>110.49290000000001</c:v>
                </c:pt>
                <c:pt idx="23267">
                  <c:v>110.50149999999999</c:v>
                </c:pt>
                <c:pt idx="23268">
                  <c:v>110.6399</c:v>
                </c:pt>
                <c:pt idx="23269">
                  <c:v>110.7851</c:v>
                </c:pt>
                <c:pt idx="23270">
                  <c:v>110.79340000000001</c:v>
                </c:pt>
                <c:pt idx="23271">
                  <c:v>110.7941</c:v>
                </c:pt>
                <c:pt idx="23272">
                  <c:v>110.9328</c:v>
                </c:pt>
                <c:pt idx="23273">
                  <c:v>110.9427</c:v>
                </c:pt>
                <c:pt idx="23274">
                  <c:v>110.8045</c:v>
                </c:pt>
                <c:pt idx="23275">
                  <c:v>110.795</c:v>
                </c:pt>
                <c:pt idx="23276">
                  <c:v>110.79300000000001</c:v>
                </c:pt>
                <c:pt idx="23277">
                  <c:v>110.78740000000001</c:v>
                </c:pt>
                <c:pt idx="23278">
                  <c:v>110.6386</c:v>
                </c:pt>
                <c:pt idx="23279">
                  <c:v>110.61109999999999</c:v>
                </c:pt>
                <c:pt idx="23280">
                  <c:v>110.58540000000001</c:v>
                </c:pt>
                <c:pt idx="23281">
                  <c:v>110.5531</c:v>
                </c:pt>
                <c:pt idx="23282">
                  <c:v>110.51519999999999</c:v>
                </c:pt>
                <c:pt idx="23283">
                  <c:v>110.4778</c:v>
                </c:pt>
                <c:pt idx="23284">
                  <c:v>110.438</c:v>
                </c:pt>
                <c:pt idx="23285">
                  <c:v>110.39870000000001</c:v>
                </c:pt>
                <c:pt idx="23286">
                  <c:v>110.221</c:v>
                </c:pt>
                <c:pt idx="23287">
                  <c:v>110.1747</c:v>
                </c:pt>
                <c:pt idx="23288">
                  <c:v>110.1361</c:v>
                </c:pt>
                <c:pt idx="23289">
                  <c:v>110.1</c:v>
                </c:pt>
                <c:pt idx="23290">
                  <c:v>110.0656</c:v>
                </c:pt>
                <c:pt idx="23291">
                  <c:v>110.03279999999999</c:v>
                </c:pt>
                <c:pt idx="23292">
                  <c:v>110.14230000000001</c:v>
                </c:pt>
                <c:pt idx="23293">
                  <c:v>110.12260000000001</c:v>
                </c:pt>
                <c:pt idx="23294">
                  <c:v>110.0989</c:v>
                </c:pt>
                <c:pt idx="23295">
                  <c:v>110.0776</c:v>
                </c:pt>
                <c:pt idx="23296">
                  <c:v>110.0598</c:v>
                </c:pt>
                <c:pt idx="23297">
                  <c:v>110.04340000000001</c:v>
                </c:pt>
                <c:pt idx="23298">
                  <c:v>110.0284</c:v>
                </c:pt>
                <c:pt idx="23299">
                  <c:v>109.8831</c:v>
                </c:pt>
                <c:pt idx="23300">
                  <c:v>109.8579</c:v>
                </c:pt>
                <c:pt idx="23301">
                  <c:v>109.7071</c:v>
                </c:pt>
                <c:pt idx="23302">
                  <c:v>109.6893</c:v>
                </c:pt>
                <c:pt idx="23303">
                  <c:v>109.6778</c:v>
                </c:pt>
                <c:pt idx="23304">
                  <c:v>109.8031</c:v>
                </c:pt>
                <c:pt idx="23305">
                  <c:v>109.8005</c:v>
                </c:pt>
                <c:pt idx="23306">
                  <c:v>109.7902</c:v>
                </c:pt>
                <c:pt idx="23307">
                  <c:v>109.7809</c:v>
                </c:pt>
                <c:pt idx="23308">
                  <c:v>109.90770000000001</c:v>
                </c:pt>
                <c:pt idx="23309">
                  <c:v>109.9135</c:v>
                </c:pt>
                <c:pt idx="23310">
                  <c:v>109.7761</c:v>
                </c:pt>
                <c:pt idx="23311">
                  <c:v>109.764</c:v>
                </c:pt>
                <c:pt idx="23312">
                  <c:v>109.76349999999999</c:v>
                </c:pt>
                <c:pt idx="23313">
                  <c:v>109.489</c:v>
                </c:pt>
                <c:pt idx="23314">
                  <c:v>109.476</c:v>
                </c:pt>
                <c:pt idx="23315">
                  <c:v>109.4808</c:v>
                </c:pt>
                <c:pt idx="23316">
                  <c:v>109.4892</c:v>
                </c:pt>
                <c:pt idx="23317">
                  <c:v>109.50020000000001</c:v>
                </c:pt>
                <c:pt idx="23318">
                  <c:v>109.5133</c:v>
                </c:pt>
                <c:pt idx="23319">
                  <c:v>109.389</c:v>
                </c:pt>
                <c:pt idx="23320">
                  <c:v>109.3952</c:v>
                </c:pt>
                <c:pt idx="23321">
                  <c:v>109.4034</c:v>
                </c:pt>
                <c:pt idx="23322">
                  <c:v>109.4072</c:v>
                </c:pt>
                <c:pt idx="23323">
                  <c:v>109.2731</c:v>
                </c:pt>
                <c:pt idx="23324">
                  <c:v>109.26439999999999</c:v>
                </c:pt>
                <c:pt idx="23325">
                  <c:v>109.26179999999999</c:v>
                </c:pt>
                <c:pt idx="23326">
                  <c:v>109.11839999999999</c:v>
                </c:pt>
                <c:pt idx="23327">
                  <c:v>109.0937</c:v>
                </c:pt>
                <c:pt idx="23328">
                  <c:v>109.0698</c:v>
                </c:pt>
                <c:pt idx="23329">
                  <c:v>109.0398</c:v>
                </c:pt>
                <c:pt idx="23330">
                  <c:v>109.0043</c:v>
                </c:pt>
                <c:pt idx="23331">
                  <c:v>108.96639999999999</c:v>
                </c:pt>
                <c:pt idx="23332">
                  <c:v>108.79470000000001</c:v>
                </c:pt>
                <c:pt idx="23333">
                  <c:v>108.74769999999999</c:v>
                </c:pt>
                <c:pt idx="23334">
                  <c:v>108.71250000000001</c:v>
                </c:pt>
                <c:pt idx="23335">
                  <c:v>108.5504</c:v>
                </c:pt>
                <c:pt idx="23336">
                  <c:v>108.51439999999999</c:v>
                </c:pt>
                <c:pt idx="23337">
                  <c:v>108.49250000000001</c:v>
                </c:pt>
                <c:pt idx="23338">
                  <c:v>108.4748</c:v>
                </c:pt>
                <c:pt idx="23339">
                  <c:v>108.46169999999999</c:v>
                </c:pt>
                <c:pt idx="23340">
                  <c:v>108.58410000000001</c:v>
                </c:pt>
                <c:pt idx="23341">
                  <c:v>108.58329999999999</c:v>
                </c:pt>
                <c:pt idx="23342">
                  <c:v>108.5728</c:v>
                </c:pt>
                <c:pt idx="23343">
                  <c:v>108.69450000000001</c:v>
                </c:pt>
                <c:pt idx="23344">
                  <c:v>108.8237</c:v>
                </c:pt>
                <c:pt idx="23345">
                  <c:v>108.8203</c:v>
                </c:pt>
                <c:pt idx="23346">
                  <c:v>108.8068</c:v>
                </c:pt>
                <c:pt idx="23347">
                  <c:v>108.7932</c:v>
                </c:pt>
                <c:pt idx="23348">
                  <c:v>108.7814</c:v>
                </c:pt>
                <c:pt idx="23349">
                  <c:v>108.7711</c:v>
                </c:pt>
                <c:pt idx="23350">
                  <c:v>108.6309</c:v>
                </c:pt>
                <c:pt idx="23351">
                  <c:v>108.61709999999999</c:v>
                </c:pt>
                <c:pt idx="23352">
                  <c:v>108.6146</c:v>
                </c:pt>
                <c:pt idx="23353">
                  <c:v>108.7448</c:v>
                </c:pt>
                <c:pt idx="23354">
                  <c:v>108.75409999999999</c:v>
                </c:pt>
                <c:pt idx="23355">
                  <c:v>108.75279999999999</c:v>
                </c:pt>
                <c:pt idx="23356">
                  <c:v>108.75069999999999</c:v>
                </c:pt>
                <c:pt idx="23357">
                  <c:v>108.74469999999999</c:v>
                </c:pt>
                <c:pt idx="23358">
                  <c:v>108.7316</c:v>
                </c:pt>
                <c:pt idx="23359">
                  <c:v>108.8404</c:v>
                </c:pt>
                <c:pt idx="23360">
                  <c:v>108.79859999999999</c:v>
                </c:pt>
                <c:pt idx="23361">
                  <c:v>108.8464</c:v>
                </c:pt>
                <c:pt idx="23362">
                  <c:v>108.7299</c:v>
                </c:pt>
                <c:pt idx="23363">
                  <c:v>108.5639</c:v>
                </c:pt>
                <c:pt idx="23364">
                  <c:v>108.6292</c:v>
                </c:pt>
                <c:pt idx="23365">
                  <c:v>108.4106</c:v>
                </c:pt>
                <c:pt idx="23366">
                  <c:v>108.14060000000001</c:v>
                </c:pt>
                <c:pt idx="23367">
                  <c:v>107.98860000000001</c:v>
                </c:pt>
                <c:pt idx="23368">
                  <c:v>107.8177</c:v>
                </c:pt>
                <c:pt idx="23369">
                  <c:v>107.5035</c:v>
                </c:pt>
                <c:pt idx="23370">
                  <c:v>107.1499</c:v>
                </c:pt>
                <c:pt idx="23371">
                  <c:v>106.6738</c:v>
                </c:pt>
                <c:pt idx="23372">
                  <c:v>106.3017</c:v>
                </c:pt>
                <c:pt idx="23373">
                  <c:v>105.9405</c:v>
                </c:pt>
                <c:pt idx="23374">
                  <c:v>105.5722</c:v>
                </c:pt>
                <c:pt idx="23375">
                  <c:v>105.21939999999999</c:v>
                </c:pt>
                <c:pt idx="23376">
                  <c:v>104.8755</c:v>
                </c:pt>
                <c:pt idx="23377">
                  <c:v>104.42189999999999</c:v>
                </c:pt>
                <c:pt idx="23378">
                  <c:v>104.0956</c:v>
                </c:pt>
                <c:pt idx="23379">
                  <c:v>103.8138</c:v>
                </c:pt>
                <c:pt idx="23380">
                  <c:v>103.5564</c:v>
                </c:pt>
                <c:pt idx="23381">
                  <c:v>103.392</c:v>
                </c:pt>
                <c:pt idx="23382">
                  <c:v>103.3069</c:v>
                </c:pt>
                <c:pt idx="23383">
                  <c:v>103.1382</c:v>
                </c:pt>
                <c:pt idx="23384">
                  <c:v>103.1177</c:v>
                </c:pt>
                <c:pt idx="23385">
                  <c:v>103.2534</c:v>
                </c:pt>
                <c:pt idx="23386">
                  <c:v>103.2929</c:v>
                </c:pt>
                <c:pt idx="23387">
                  <c:v>103.3959</c:v>
                </c:pt>
                <c:pt idx="23388">
                  <c:v>103.69629999999999</c:v>
                </c:pt>
                <c:pt idx="23389">
                  <c:v>103.9633</c:v>
                </c:pt>
                <c:pt idx="23390">
                  <c:v>104.27979999999999</c:v>
                </c:pt>
                <c:pt idx="23391">
                  <c:v>104.7599</c:v>
                </c:pt>
                <c:pt idx="23392">
                  <c:v>105.1451</c:v>
                </c:pt>
                <c:pt idx="23393">
                  <c:v>105.5266</c:v>
                </c:pt>
                <c:pt idx="23394">
                  <c:v>105.9208</c:v>
                </c:pt>
                <c:pt idx="23395">
                  <c:v>106.3338</c:v>
                </c:pt>
                <c:pt idx="23396">
                  <c:v>106.7343</c:v>
                </c:pt>
                <c:pt idx="23397">
                  <c:v>106.9866</c:v>
                </c:pt>
                <c:pt idx="23398">
                  <c:v>107.3563</c:v>
                </c:pt>
                <c:pt idx="23399">
                  <c:v>107.72929999999999</c:v>
                </c:pt>
                <c:pt idx="23400">
                  <c:v>107.9205</c:v>
                </c:pt>
                <c:pt idx="23401">
                  <c:v>108.2226</c:v>
                </c:pt>
                <c:pt idx="23402">
                  <c:v>108.4654</c:v>
                </c:pt>
                <c:pt idx="23403">
                  <c:v>108.6841</c:v>
                </c:pt>
                <c:pt idx="23404">
                  <c:v>108.8672</c:v>
                </c:pt>
                <c:pt idx="23405">
                  <c:v>109.0222</c:v>
                </c:pt>
                <c:pt idx="23406">
                  <c:v>109.0213</c:v>
                </c:pt>
                <c:pt idx="23407">
                  <c:v>109.1237</c:v>
                </c:pt>
                <c:pt idx="23408">
                  <c:v>109.2171</c:v>
                </c:pt>
                <c:pt idx="23409">
                  <c:v>109.4194</c:v>
                </c:pt>
                <c:pt idx="23410">
                  <c:v>109.4734</c:v>
                </c:pt>
                <c:pt idx="23411">
                  <c:v>109.50149999999999</c:v>
                </c:pt>
                <c:pt idx="23412">
                  <c:v>109.51479999999999</c:v>
                </c:pt>
                <c:pt idx="23413">
                  <c:v>109.52330000000001</c:v>
                </c:pt>
                <c:pt idx="23414">
                  <c:v>109.5322</c:v>
                </c:pt>
                <c:pt idx="23415">
                  <c:v>109.6739</c:v>
                </c:pt>
                <c:pt idx="23416">
                  <c:v>109.6831</c:v>
                </c:pt>
                <c:pt idx="23417">
                  <c:v>109.68380000000001</c:v>
                </c:pt>
                <c:pt idx="23418">
                  <c:v>109.55549999999999</c:v>
                </c:pt>
                <c:pt idx="23419">
                  <c:v>109.5445</c:v>
                </c:pt>
                <c:pt idx="23420">
                  <c:v>109.5446</c:v>
                </c:pt>
                <c:pt idx="23421">
                  <c:v>109.4011</c:v>
                </c:pt>
                <c:pt idx="23422">
                  <c:v>109.3857</c:v>
                </c:pt>
                <c:pt idx="23423">
                  <c:v>109.3747</c:v>
                </c:pt>
                <c:pt idx="23424">
                  <c:v>109.35850000000001</c:v>
                </c:pt>
                <c:pt idx="23425">
                  <c:v>109.33750000000001</c:v>
                </c:pt>
                <c:pt idx="23426">
                  <c:v>109.3108</c:v>
                </c:pt>
                <c:pt idx="23427">
                  <c:v>109.2795</c:v>
                </c:pt>
                <c:pt idx="23428">
                  <c:v>109.1104</c:v>
                </c:pt>
                <c:pt idx="23429">
                  <c:v>109.07470000000001</c:v>
                </c:pt>
                <c:pt idx="23430">
                  <c:v>109.0476</c:v>
                </c:pt>
                <c:pt idx="23431">
                  <c:v>109.0214</c:v>
                </c:pt>
                <c:pt idx="23432">
                  <c:v>108.9987</c:v>
                </c:pt>
                <c:pt idx="23433">
                  <c:v>108.8511</c:v>
                </c:pt>
                <c:pt idx="23434">
                  <c:v>108.82510000000001</c:v>
                </c:pt>
                <c:pt idx="23435">
                  <c:v>108.8151</c:v>
                </c:pt>
                <c:pt idx="23436">
                  <c:v>108.94499999999999</c:v>
                </c:pt>
                <c:pt idx="23437">
                  <c:v>108.9464</c:v>
                </c:pt>
                <c:pt idx="23438">
                  <c:v>108.9421</c:v>
                </c:pt>
                <c:pt idx="23439">
                  <c:v>108.9393</c:v>
                </c:pt>
                <c:pt idx="23440">
                  <c:v>108.93859999999999</c:v>
                </c:pt>
                <c:pt idx="23441">
                  <c:v>108.9406</c:v>
                </c:pt>
                <c:pt idx="23442">
                  <c:v>108.9448</c:v>
                </c:pt>
                <c:pt idx="23443">
                  <c:v>108.9522</c:v>
                </c:pt>
                <c:pt idx="23444">
                  <c:v>108.9623</c:v>
                </c:pt>
                <c:pt idx="23445">
                  <c:v>108.84099999999999</c:v>
                </c:pt>
                <c:pt idx="23446">
                  <c:v>108.843</c:v>
                </c:pt>
                <c:pt idx="23447">
                  <c:v>108.8546</c:v>
                </c:pt>
                <c:pt idx="23448">
                  <c:v>108.86060000000001</c:v>
                </c:pt>
                <c:pt idx="23449">
                  <c:v>108.8638</c:v>
                </c:pt>
                <c:pt idx="23450">
                  <c:v>108.86490000000001</c:v>
                </c:pt>
                <c:pt idx="23451">
                  <c:v>108.8646</c:v>
                </c:pt>
                <c:pt idx="23452">
                  <c:v>108.8635</c:v>
                </c:pt>
                <c:pt idx="23453">
                  <c:v>108.86060000000001</c:v>
                </c:pt>
                <c:pt idx="23454">
                  <c:v>108.8565</c:v>
                </c:pt>
                <c:pt idx="23455">
                  <c:v>108.851</c:v>
                </c:pt>
                <c:pt idx="23456">
                  <c:v>108.84399999999999</c:v>
                </c:pt>
                <c:pt idx="23457">
                  <c:v>108.70529999999999</c:v>
                </c:pt>
                <c:pt idx="23458">
                  <c:v>108.6772</c:v>
                </c:pt>
                <c:pt idx="23459">
                  <c:v>108.6593</c:v>
                </c:pt>
                <c:pt idx="23460">
                  <c:v>108.6327</c:v>
                </c:pt>
                <c:pt idx="23461">
                  <c:v>108.5973</c:v>
                </c:pt>
                <c:pt idx="23462">
                  <c:v>108.5534</c:v>
                </c:pt>
                <c:pt idx="23463">
                  <c:v>108.4945</c:v>
                </c:pt>
                <c:pt idx="23464">
                  <c:v>108.4267</c:v>
                </c:pt>
                <c:pt idx="23465">
                  <c:v>108.3433</c:v>
                </c:pt>
                <c:pt idx="23466">
                  <c:v>108.3817</c:v>
                </c:pt>
                <c:pt idx="23467">
                  <c:v>108.1622</c:v>
                </c:pt>
                <c:pt idx="23468">
                  <c:v>108.0198</c:v>
                </c:pt>
                <c:pt idx="23469">
                  <c:v>108.0188</c:v>
                </c:pt>
                <c:pt idx="23470">
                  <c:v>107.87479999999999</c:v>
                </c:pt>
                <c:pt idx="23471">
                  <c:v>107.70569999999999</c:v>
                </c:pt>
                <c:pt idx="23472">
                  <c:v>107.5313</c:v>
                </c:pt>
                <c:pt idx="23473">
                  <c:v>107.3447</c:v>
                </c:pt>
                <c:pt idx="23474">
                  <c:v>107.1498</c:v>
                </c:pt>
                <c:pt idx="23475">
                  <c:v>106.9389</c:v>
                </c:pt>
                <c:pt idx="23476">
                  <c:v>106.7343</c:v>
                </c:pt>
                <c:pt idx="23477">
                  <c:v>106.5217</c:v>
                </c:pt>
                <c:pt idx="23478">
                  <c:v>106.3039</c:v>
                </c:pt>
                <c:pt idx="23479">
                  <c:v>106.09610000000001</c:v>
                </c:pt>
                <c:pt idx="23480">
                  <c:v>105.8946</c:v>
                </c:pt>
                <c:pt idx="23481">
                  <c:v>105.68980000000001</c:v>
                </c:pt>
                <c:pt idx="23482">
                  <c:v>105.4815</c:v>
                </c:pt>
                <c:pt idx="23483">
                  <c:v>105.2816</c:v>
                </c:pt>
                <c:pt idx="23484">
                  <c:v>105.0782</c:v>
                </c:pt>
                <c:pt idx="23485">
                  <c:v>104.88379999999999</c:v>
                </c:pt>
                <c:pt idx="23486">
                  <c:v>104.6841</c:v>
                </c:pt>
                <c:pt idx="23487">
                  <c:v>104.6249</c:v>
                </c:pt>
                <c:pt idx="23488">
                  <c:v>104.4499</c:v>
                </c:pt>
                <c:pt idx="23489">
                  <c:v>104.2651</c:v>
                </c:pt>
                <c:pt idx="23490">
                  <c:v>103.94750000000001</c:v>
                </c:pt>
                <c:pt idx="23491">
                  <c:v>103.6344</c:v>
                </c:pt>
                <c:pt idx="23492">
                  <c:v>103.4547</c:v>
                </c:pt>
                <c:pt idx="23493">
                  <c:v>103.2878</c:v>
                </c:pt>
                <c:pt idx="23494">
                  <c:v>103.12479999999999</c:v>
                </c:pt>
                <c:pt idx="23495">
                  <c:v>102.9682</c:v>
                </c:pt>
                <c:pt idx="23496">
                  <c:v>102.8137</c:v>
                </c:pt>
                <c:pt idx="23497">
                  <c:v>102.6665</c:v>
                </c:pt>
                <c:pt idx="23498">
                  <c:v>102.5172</c:v>
                </c:pt>
                <c:pt idx="23499">
                  <c:v>102.38549999999999</c:v>
                </c:pt>
                <c:pt idx="23500">
                  <c:v>102.2705</c:v>
                </c:pt>
                <c:pt idx="23501">
                  <c:v>102.15170000000001</c:v>
                </c:pt>
                <c:pt idx="23502">
                  <c:v>102.056</c:v>
                </c:pt>
                <c:pt idx="23503">
                  <c:v>101.8382</c:v>
                </c:pt>
                <c:pt idx="23504">
                  <c:v>101.7569</c:v>
                </c:pt>
                <c:pt idx="23505">
                  <c:v>101.6982</c:v>
                </c:pt>
                <c:pt idx="23506">
                  <c:v>101.53060000000001</c:v>
                </c:pt>
                <c:pt idx="23507">
                  <c:v>101.4906</c:v>
                </c:pt>
                <c:pt idx="23508">
                  <c:v>101.4693</c:v>
                </c:pt>
                <c:pt idx="23509">
                  <c:v>101.4546</c:v>
                </c:pt>
                <c:pt idx="23510">
                  <c:v>101.4443</c:v>
                </c:pt>
                <c:pt idx="23511">
                  <c:v>101.4371</c:v>
                </c:pt>
                <c:pt idx="23512">
                  <c:v>101.4318</c:v>
                </c:pt>
                <c:pt idx="23513">
                  <c:v>101.42749999999999</c:v>
                </c:pt>
                <c:pt idx="23514">
                  <c:v>101.42359999999999</c:v>
                </c:pt>
                <c:pt idx="23515">
                  <c:v>101.4196</c:v>
                </c:pt>
                <c:pt idx="23516">
                  <c:v>101.4151</c:v>
                </c:pt>
                <c:pt idx="23517">
                  <c:v>101.28319999999999</c:v>
                </c:pt>
                <c:pt idx="23518">
                  <c:v>101.3896</c:v>
                </c:pt>
                <c:pt idx="23519">
                  <c:v>101.3901</c:v>
                </c:pt>
                <c:pt idx="23520">
                  <c:v>101.37569999999999</c:v>
                </c:pt>
                <c:pt idx="23521">
                  <c:v>101.35769999999999</c:v>
                </c:pt>
                <c:pt idx="23522">
                  <c:v>101.3361</c:v>
                </c:pt>
                <c:pt idx="23523">
                  <c:v>101.30800000000001</c:v>
                </c:pt>
                <c:pt idx="23524">
                  <c:v>101.27849999999999</c:v>
                </c:pt>
                <c:pt idx="23525">
                  <c:v>101.2415</c:v>
                </c:pt>
                <c:pt idx="23526">
                  <c:v>101.3275</c:v>
                </c:pt>
                <c:pt idx="23527">
                  <c:v>101.2944</c:v>
                </c:pt>
                <c:pt idx="23528">
                  <c:v>101.24850000000001</c:v>
                </c:pt>
                <c:pt idx="23529">
                  <c:v>101.2032</c:v>
                </c:pt>
                <c:pt idx="23530">
                  <c:v>101.15649999999999</c:v>
                </c:pt>
                <c:pt idx="23531">
                  <c:v>101.1079</c:v>
                </c:pt>
                <c:pt idx="23532">
                  <c:v>101.30500000000001</c:v>
                </c:pt>
                <c:pt idx="23533">
                  <c:v>101.28440000000001</c:v>
                </c:pt>
                <c:pt idx="23534">
                  <c:v>101.24169999999999</c:v>
                </c:pt>
                <c:pt idx="23535">
                  <c:v>101.3244</c:v>
                </c:pt>
                <c:pt idx="23536">
                  <c:v>101.29940000000001</c:v>
                </c:pt>
                <c:pt idx="23537">
                  <c:v>101.2667</c:v>
                </c:pt>
                <c:pt idx="23538">
                  <c:v>101.23390000000001</c:v>
                </c:pt>
                <c:pt idx="23539">
                  <c:v>101.20359999999999</c:v>
                </c:pt>
                <c:pt idx="23540">
                  <c:v>101.1717</c:v>
                </c:pt>
                <c:pt idx="23541">
                  <c:v>101.01090000000001</c:v>
                </c:pt>
                <c:pt idx="23542">
                  <c:v>100.9705</c:v>
                </c:pt>
                <c:pt idx="23543">
                  <c:v>100.93049999999999</c:v>
                </c:pt>
                <c:pt idx="23544">
                  <c:v>100.75830000000001</c:v>
                </c:pt>
                <c:pt idx="23545">
                  <c:v>100.7007</c:v>
                </c:pt>
                <c:pt idx="23546">
                  <c:v>100.6362</c:v>
                </c:pt>
                <c:pt idx="23547">
                  <c:v>100.5629</c:v>
                </c:pt>
                <c:pt idx="23548">
                  <c:v>100.4757</c:v>
                </c:pt>
                <c:pt idx="23549">
                  <c:v>100.383</c:v>
                </c:pt>
                <c:pt idx="23550">
                  <c:v>100.1632</c:v>
                </c:pt>
                <c:pt idx="23551">
                  <c:v>100.05589999999999</c:v>
                </c:pt>
                <c:pt idx="23552">
                  <c:v>99.956199999999995</c:v>
                </c:pt>
                <c:pt idx="23553">
                  <c:v>99.844499999999996</c:v>
                </c:pt>
                <c:pt idx="23554">
                  <c:v>99.725999999999999</c:v>
                </c:pt>
                <c:pt idx="23555">
                  <c:v>99.604600000000005</c:v>
                </c:pt>
                <c:pt idx="23556">
                  <c:v>99.600800000000007</c:v>
                </c:pt>
                <c:pt idx="23557">
                  <c:v>99.477599999999995</c:v>
                </c:pt>
                <c:pt idx="23558">
                  <c:v>99.347899999999996</c:v>
                </c:pt>
                <c:pt idx="23559">
                  <c:v>99.342500000000001</c:v>
                </c:pt>
                <c:pt idx="23560">
                  <c:v>99.233199999999997</c:v>
                </c:pt>
                <c:pt idx="23561">
                  <c:v>99.115300000000005</c:v>
                </c:pt>
                <c:pt idx="23562">
                  <c:v>99.133600000000001</c:v>
                </c:pt>
                <c:pt idx="23563">
                  <c:v>98.927899999999994</c:v>
                </c:pt>
                <c:pt idx="23564">
                  <c:v>98.837800000000001</c:v>
                </c:pt>
                <c:pt idx="23565">
                  <c:v>98.7624</c:v>
                </c:pt>
                <c:pt idx="23566">
                  <c:v>98.697999999999993</c:v>
                </c:pt>
                <c:pt idx="23567">
                  <c:v>98.643199999999993</c:v>
                </c:pt>
                <c:pt idx="23568">
                  <c:v>98.596400000000003</c:v>
                </c:pt>
                <c:pt idx="23569">
                  <c:v>98.555099999999996</c:v>
                </c:pt>
                <c:pt idx="23570">
                  <c:v>98.5304</c:v>
                </c:pt>
                <c:pt idx="23571">
                  <c:v>98.5107</c:v>
                </c:pt>
                <c:pt idx="23572">
                  <c:v>98.498999999999995</c:v>
                </c:pt>
                <c:pt idx="23573">
                  <c:v>98.491399999999999</c:v>
                </c:pt>
                <c:pt idx="23574">
                  <c:v>98.368399999999994</c:v>
                </c:pt>
                <c:pt idx="23575">
                  <c:v>98.354200000000006</c:v>
                </c:pt>
                <c:pt idx="23576">
                  <c:v>98.352999999999994</c:v>
                </c:pt>
                <c:pt idx="23577">
                  <c:v>98.352699999999999</c:v>
                </c:pt>
                <c:pt idx="23578">
                  <c:v>98.476500000000001</c:v>
                </c:pt>
                <c:pt idx="23579">
                  <c:v>98.483199999999997</c:v>
                </c:pt>
                <c:pt idx="23580">
                  <c:v>98.605999999999995</c:v>
                </c:pt>
                <c:pt idx="23581">
                  <c:v>98.615300000000005</c:v>
                </c:pt>
                <c:pt idx="23582">
                  <c:v>98.6173</c:v>
                </c:pt>
                <c:pt idx="23583">
                  <c:v>98.741900000000001</c:v>
                </c:pt>
                <c:pt idx="23584">
                  <c:v>98.754300000000001</c:v>
                </c:pt>
                <c:pt idx="23585">
                  <c:v>98.758899999999997</c:v>
                </c:pt>
                <c:pt idx="23586">
                  <c:v>98.764200000000002</c:v>
                </c:pt>
                <c:pt idx="23587">
                  <c:v>98.770799999999994</c:v>
                </c:pt>
                <c:pt idx="23588">
                  <c:v>98.778199999999998</c:v>
                </c:pt>
                <c:pt idx="23589">
                  <c:v>98.7864</c:v>
                </c:pt>
                <c:pt idx="23590">
                  <c:v>98.795199999999994</c:v>
                </c:pt>
                <c:pt idx="23591">
                  <c:v>98.804900000000004</c:v>
                </c:pt>
                <c:pt idx="23592">
                  <c:v>98.814400000000006</c:v>
                </c:pt>
                <c:pt idx="23593">
                  <c:v>98.825299999999999</c:v>
                </c:pt>
                <c:pt idx="23594">
                  <c:v>98.835499999999996</c:v>
                </c:pt>
                <c:pt idx="23595">
                  <c:v>98.846900000000005</c:v>
                </c:pt>
                <c:pt idx="23596">
                  <c:v>98.857200000000006</c:v>
                </c:pt>
                <c:pt idx="23597">
                  <c:v>98.867000000000004</c:v>
                </c:pt>
                <c:pt idx="23598">
                  <c:v>98.876099999999994</c:v>
                </c:pt>
                <c:pt idx="23599">
                  <c:v>98.766400000000004</c:v>
                </c:pt>
                <c:pt idx="23600">
                  <c:v>98.760800000000003</c:v>
                </c:pt>
                <c:pt idx="23601">
                  <c:v>98.885099999999994</c:v>
                </c:pt>
                <c:pt idx="23602">
                  <c:v>98.900199999999998</c:v>
                </c:pt>
                <c:pt idx="23603">
                  <c:v>98.902900000000002</c:v>
                </c:pt>
                <c:pt idx="23604">
                  <c:v>99.022300000000001</c:v>
                </c:pt>
                <c:pt idx="23605">
                  <c:v>99.159499999999994</c:v>
                </c:pt>
                <c:pt idx="23606">
                  <c:v>99.167699999999996</c:v>
                </c:pt>
                <c:pt idx="23607">
                  <c:v>99.167599999999993</c:v>
                </c:pt>
                <c:pt idx="23608">
                  <c:v>99.284899999999993</c:v>
                </c:pt>
                <c:pt idx="23609">
                  <c:v>99.297499999999999</c:v>
                </c:pt>
                <c:pt idx="23610">
                  <c:v>99.295000000000002</c:v>
                </c:pt>
                <c:pt idx="23611">
                  <c:v>99.171000000000006</c:v>
                </c:pt>
                <c:pt idx="23612">
                  <c:v>99.155600000000007</c:v>
                </c:pt>
                <c:pt idx="23613">
                  <c:v>99.150499999999994</c:v>
                </c:pt>
                <c:pt idx="23614">
                  <c:v>99.023099999999999</c:v>
                </c:pt>
                <c:pt idx="23615">
                  <c:v>99.008200000000002</c:v>
                </c:pt>
                <c:pt idx="23616">
                  <c:v>99.002899999999997</c:v>
                </c:pt>
                <c:pt idx="23617">
                  <c:v>98.997900000000001</c:v>
                </c:pt>
                <c:pt idx="23618">
                  <c:v>98.992900000000006</c:v>
                </c:pt>
                <c:pt idx="23619">
                  <c:v>98.989099999999993</c:v>
                </c:pt>
                <c:pt idx="23620">
                  <c:v>98.986500000000007</c:v>
                </c:pt>
                <c:pt idx="23621">
                  <c:v>98.984399999999994</c:v>
                </c:pt>
                <c:pt idx="23622">
                  <c:v>98.861900000000006</c:v>
                </c:pt>
                <c:pt idx="23623">
                  <c:v>98.850800000000007</c:v>
                </c:pt>
                <c:pt idx="23624">
                  <c:v>98.849699999999999</c:v>
                </c:pt>
                <c:pt idx="23625">
                  <c:v>98.848799999999997</c:v>
                </c:pt>
                <c:pt idx="23626">
                  <c:v>98.847999999999999</c:v>
                </c:pt>
                <c:pt idx="23627">
                  <c:v>98.846999999999994</c:v>
                </c:pt>
                <c:pt idx="23628">
                  <c:v>98.967799999999997</c:v>
                </c:pt>
                <c:pt idx="23629">
                  <c:v>98.974599999999995</c:v>
                </c:pt>
                <c:pt idx="23630">
                  <c:v>98.971699999999998</c:v>
                </c:pt>
                <c:pt idx="23631">
                  <c:v>99.092500000000001</c:v>
                </c:pt>
                <c:pt idx="23632">
                  <c:v>99.092799999999997</c:v>
                </c:pt>
                <c:pt idx="23633">
                  <c:v>99.0852</c:v>
                </c:pt>
                <c:pt idx="23634">
                  <c:v>99.075800000000001</c:v>
                </c:pt>
                <c:pt idx="23635">
                  <c:v>98.9392</c:v>
                </c:pt>
                <c:pt idx="23636">
                  <c:v>98.917699999999996</c:v>
                </c:pt>
                <c:pt idx="23637">
                  <c:v>98.774199999999993</c:v>
                </c:pt>
                <c:pt idx="23638">
                  <c:v>98.746300000000005</c:v>
                </c:pt>
                <c:pt idx="23639">
                  <c:v>98.722099999999998</c:v>
                </c:pt>
                <c:pt idx="23640">
                  <c:v>98.572299999999998</c:v>
                </c:pt>
                <c:pt idx="23641">
                  <c:v>98.532799999999995</c:v>
                </c:pt>
                <c:pt idx="23642">
                  <c:v>98.5017</c:v>
                </c:pt>
                <c:pt idx="23643">
                  <c:v>98.472099999999998</c:v>
                </c:pt>
                <c:pt idx="23644">
                  <c:v>98.320800000000006</c:v>
                </c:pt>
                <c:pt idx="23645">
                  <c:v>98.290199999999999</c:v>
                </c:pt>
                <c:pt idx="23646">
                  <c:v>98.267700000000005</c:v>
                </c:pt>
                <c:pt idx="23647">
                  <c:v>98.253100000000003</c:v>
                </c:pt>
                <c:pt idx="23648">
                  <c:v>98.243499999999997</c:v>
                </c:pt>
                <c:pt idx="23649">
                  <c:v>98.237899999999996</c:v>
                </c:pt>
                <c:pt idx="23650">
                  <c:v>98.356200000000001</c:v>
                </c:pt>
                <c:pt idx="23651">
                  <c:v>98.362499999999997</c:v>
                </c:pt>
                <c:pt idx="23652">
                  <c:v>98.484800000000007</c:v>
                </c:pt>
                <c:pt idx="23653">
                  <c:v>98.490799999999993</c:v>
                </c:pt>
                <c:pt idx="23654">
                  <c:v>98.490200000000002</c:v>
                </c:pt>
                <c:pt idx="23655">
                  <c:v>98.609800000000007</c:v>
                </c:pt>
                <c:pt idx="23656">
                  <c:v>98.617400000000004</c:v>
                </c:pt>
                <c:pt idx="23657">
                  <c:v>98.613799999999998</c:v>
                </c:pt>
                <c:pt idx="23658">
                  <c:v>98.608699999999999</c:v>
                </c:pt>
                <c:pt idx="23659">
                  <c:v>98.602999999999994</c:v>
                </c:pt>
                <c:pt idx="23660">
                  <c:v>98.596999999999994</c:v>
                </c:pt>
                <c:pt idx="23661">
                  <c:v>98.469300000000004</c:v>
                </c:pt>
                <c:pt idx="23662">
                  <c:v>98.458600000000004</c:v>
                </c:pt>
                <c:pt idx="23663">
                  <c:v>98.457999999999998</c:v>
                </c:pt>
                <c:pt idx="23664">
                  <c:v>98.458799999999997</c:v>
                </c:pt>
                <c:pt idx="23665">
                  <c:v>98.460899999999995</c:v>
                </c:pt>
                <c:pt idx="23666">
                  <c:v>98.467100000000002</c:v>
                </c:pt>
                <c:pt idx="23667">
                  <c:v>98.478899999999996</c:v>
                </c:pt>
                <c:pt idx="23668">
                  <c:v>98.497100000000003</c:v>
                </c:pt>
                <c:pt idx="23669">
                  <c:v>98.523399999999995</c:v>
                </c:pt>
                <c:pt idx="23670">
                  <c:v>98.438199999999995</c:v>
                </c:pt>
                <c:pt idx="23671">
                  <c:v>98.468599999999995</c:v>
                </c:pt>
                <c:pt idx="23672">
                  <c:v>98.516000000000005</c:v>
                </c:pt>
                <c:pt idx="23673">
                  <c:v>98.568700000000007</c:v>
                </c:pt>
                <c:pt idx="23674">
                  <c:v>98.751000000000005</c:v>
                </c:pt>
                <c:pt idx="23675">
                  <c:v>98.818899999999999</c:v>
                </c:pt>
                <c:pt idx="23676">
                  <c:v>99.001499999999993</c:v>
                </c:pt>
                <c:pt idx="23677">
                  <c:v>99.077699999999993</c:v>
                </c:pt>
                <c:pt idx="23678">
                  <c:v>99.145799999999994</c:v>
                </c:pt>
                <c:pt idx="23679">
                  <c:v>99.338300000000004</c:v>
                </c:pt>
                <c:pt idx="23680">
                  <c:v>99.415700000000001</c:v>
                </c:pt>
                <c:pt idx="23681">
                  <c:v>99.482399999999998</c:v>
                </c:pt>
                <c:pt idx="23682">
                  <c:v>99.680499999999995</c:v>
                </c:pt>
                <c:pt idx="23683">
                  <c:v>99.626000000000005</c:v>
                </c:pt>
                <c:pt idx="23684">
                  <c:v>99.682400000000001</c:v>
                </c:pt>
                <c:pt idx="23685">
                  <c:v>99.741200000000006</c:v>
                </c:pt>
                <c:pt idx="23686">
                  <c:v>99.794899999999998</c:v>
                </c:pt>
                <c:pt idx="23687">
                  <c:v>99.842500000000001</c:v>
                </c:pt>
                <c:pt idx="23688">
                  <c:v>99.8767</c:v>
                </c:pt>
                <c:pt idx="23689">
                  <c:v>99.897099999999995</c:v>
                </c:pt>
                <c:pt idx="23690">
                  <c:v>99.909000000000006</c:v>
                </c:pt>
                <c:pt idx="23691">
                  <c:v>99.915300000000002</c:v>
                </c:pt>
                <c:pt idx="23692">
                  <c:v>99.918300000000002</c:v>
                </c:pt>
                <c:pt idx="23693">
                  <c:v>99.918499999999995</c:v>
                </c:pt>
                <c:pt idx="23694">
                  <c:v>99.916799999999995</c:v>
                </c:pt>
                <c:pt idx="23695">
                  <c:v>99.910200000000003</c:v>
                </c:pt>
                <c:pt idx="23696">
                  <c:v>99.897599999999997</c:v>
                </c:pt>
                <c:pt idx="23697">
                  <c:v>99.878900000000002</c:v>
                </c:pt>
                <c:pt idx="23698">
                  <c:v>99.856399999999994</c:v>
                </c:pt>
                <c:pt idx="23699">
                  <c:v>99.829800000000006</c:v>
                </c:pt>
                <c:pt idx="23700">
                  <c:v>100.0574</c:v>
                </c:pt>
                <c:pt idx="23701">
                  <c:v>100.0431</c:v>
                </c:pt>
                <c:pt idx="23702">
                  <c:v>100.0189</c:v>
                </c:pt>
                <c:pt idx="23703">
                  <c:v>100.1189</c:v>
                </c:pt>
                <c:pt idx="23704">
                  <c:v>100.23739999999999</c:v>
                </c:pt>
                <c:pt idx="23705">
                  <c:v>100.2336</c:v>
                </c:pt>
                <c:pt idx="23706">
                  <c:v>100.22799999999999</c:v>
                </c:pt>
                <c:pt idx="23707">
                  <c:v>100.09820000000001</c:v>
                </c:pt>
                <c:pt idx="23708">
                  <c:v>100.0907</c:v>
                </c:pt>
                <c:pt idx="23709">
                  <c:v>100.0909</c:v>
                </c:pt>
                <c:pt idx="23710">
                  <c:v>100.0924</c:v>
                </c:pt>
                <c:pt idx="23711">
                  <c:v>100.0962</c:v>
                </c:pt>
                <c:pt idx="23712">
                  <c:v>100.1022</c:v>
                </c:pt>
                <c:pt idx="23713">
                  <c:v>100.1093</c:v>
                </c:pt>
                <c:pt idx="23714">
                  <c:v>100.116</c:v>
                </c:pt>
                <c:pt idx="23715">
                  <c:v>100.12179999999999</c:v>
                </c:pt>
                <c:pt idx="23716">
                  <c:v>100.126</c:v>
                </c:pt>
                <c:pt idx="23717">
                  <c:v>100.128</c:v>
                </c:pt>
                <c:pt idx="23718">
                  <c:v>100.1285</c:v>
                </c:pt>
                <c:pt idx="23719">
                  <c:v>100.00449999999999</c:v>
                </c:pt>
                <c:pt idx="23720">
                  <c:v>99.994</c:v>
                </c:pt>
                <c:pt idx="23721">
                  <c:v>99.992500000000007</c:v>
                </c:pt>
                <c:pt idx="23722">
                  <c:v>99.989800000000002</c:v>
                </c:pt>
                <c:pt idx="23723">
                  <c:v>99.985900000000001</c:v>
                </c:pt>
                <c:pt idx="23724">
                  <c:v>99.853200000000001</c:v>
                </c:pt>
                <c:pt idx="23725">
                  <c:v>99.842600000000004</c:v>
                </c:pt>
                <c:pt idx="23726">
                  <c:v>99.837199999999996</c:v>
                </c:pt>
                <c:pt idx="23727">
                  <c:v>99.831199999999995</c:v>
                </c:pt>
                <c:pt idx="23728">
                  <c:v>99.825199999999995</c:v>
                </c:pt>
                <c:pt idx="23729">
                  <c:v>99.819000000000003</c:v>
                </c:pt>
                <c:pt idx="23730">
                  <c:v>99.687200000000004</c:v>
                </c:pt>
                <c:pt idx="23731">
                  <c:v>99.675299999999993</c:v>
                </c:pt>
                <c:pt idx="23732">
                  <c:v>99.67</c:v>
                </c:pt>
                <c:pt idx="23733">
                  <c:v>99.543000000000006</c:v>
                </c:pt>
                <c:pt idx="23734">
                  <c:v>99.527600000000007</c:v>
                </c:pt>
                <c:pt idx="23735">
                  <c:v>99.522400000000005</c:v>
                </c:pt>
                <c:pt idx="23736">
                  <c:v>99.517300000000006</c:v>
                </c:pt>
                <c:pt idx="23737">
                  <c:v>99.3947</c:v>
                </c:pt>
                <c:pt idx="23738">
                  <c:v>99.377899999999997</c:v>
                </c:pt>
                <c:pt idx="23739">
                  <c:v>99.374899999999997</c:v>
                </c:pt>
                <c:pt idx="23740">
                  <c:v>99.372500000000002</c:v>
                </c:pt>
                <c:pt idx="23741">
                  <c:v>99.370900000000006</c:v>
                </c:pt>
                <c:pt idx="23742">
                  <c:v>99.249399999999994</c:v>
                </c:pt>
                <c:pt idx="23743">
                  <c:v>99.2423</c:v>
                </c:pt>
                <c:pt idx="23744">
                  <c:v>99.246700000000004</c:v>
                </c:pt>
                <c:pt idx="23745">
                  <c:v>99.252300000000005</c:v>
                </c:pt>
                <c:pt idx="23746">
                  <c:v>99.259</c:v>
                </c:pt>
                <c:pt idx="23747">
                  <c:v>99.266499999999994</c:v>
                </c:pt>
                <c:pt idx="23748">
                  <c:v>99.150400000000005</c:v>
                </c:pt>
                <c:pt idx="23749">
                  <c:v>99.150899999999993</c:v>
                </c:pt>
                <c:pt idx="23750">
                  <c:v>99.158799999999999</c:v>
                </c:pt>
                <c:pt idx="23751">
                  <c:v>99.284099999999995</c:v>
                </c:pt>
                <c:pt idx="23752">
                  <c:v>99.304400000000001</c:v>
                </c:pt>
                <c:pt idx="23753">
                  <c:v>99.312100000000001</c:v>
                </c:pt>
                <c:pt idx="23754">
                  <c:v>99.439700000000002</c:v>
                </c:pt>
                <c:pt idx="23755">
                  <c:v>99.458600000000004</c:v>
                </c:pt>
                <c:pt idx="23756">
                  <c:v>99.466399999999993</c:v>
                </c:pt>
                <c:pt idx="23757">
                  <c:v>99.474100000000007</c:v>
                </c:pt>
                <c:pt idx="23758">
                  <c:v>99.481200000000001</c:v>
                </c:pt>
                <c:pt idx="23759">
                  <c:v>99.488200000000006</c:v>
                </c:pt>
                <c:pt idx="23760">
                  <c:v>99.495000000000005</c:v>
                </c:pt>
                <c:pt idx="23761">
                  <c:v>99.621899999999997</c:v>
                </c:pt>
                <c:pt idx="23762">
                  <c:v>99.633499999999998</c:v>
                </c:pt>
                <c:pt idx="23763">
                  <c:v>99.634900000000002</c:v>
                </c:pt>
                <c:pt idx="23764">
                  <c:v>99.635800000000003</c:v>
                </c:pt>
                <c:pt idx="23765">
                  <c:v>99.636099999999999</c:v>
                </c:pt>
                <c:pt idx="23766">
                  <c:v>99.635900000000007</c:v>
                </c:pt>
                <c:pt idx="23767">
                  <c:v>99.635400000000004</c:v>
                </c:pt>
                <c:pt idx="23768">
                  <c:v>99.633499999999998</c:v>
                </c:pt>
                <c:pt idx="23769">
                  <c:v>99.630300000000005</c:v>
                </c:pt>
                <c:pt idx="23770">
                  <c:v>99.625100000000003</c:v>
                </c:pt>
                <c:pt idx="23771">
                  <c:v>99.618499999999997</c:v>
                </c:pt>
                <c:pt idx="23772">
                  <c:v>99.61</c:v>
                </c:pt>
                <c:pt idx="23773">
                  <c:v>99.600300000000004</c:v>
                </c:pt>
                <c:pt idx="23774">
                  <c:v>99.589699999999993</c:v>
                </c:pt>
                <c:pt idx="23775">
                  <c:v>99.578400000000002</c:v>
                </c:pt>
                <c:pt idx="23776">
                  <c:v>99.441100000000006</c:v>
                </c:pt>
                <c:pt idx="23777">
                  <c:v>99.423100000000005</c:v>
                </c:pt>
                <c:pt idx="23778">
                  <c:v>99.411299999999997</c:v>
                </c:pt>
                <c:pt idx="23779">
                  <c:v>99.400499999999994</c:v>
                </c:pt>
                <c:pt idx="23780">
                  <c:v>99.3904</c:v>
                </c:pt>
                <c:pt idx="23781">
                  <c:v>99.255300000000005</c:v>
                </c:pt>
                <c:pt idx="23782">
                  <c:v>99.122100000000003</c:v>
                </c:pt>
                <c:pt idx="23783">
                  <c:v>99.104600000000005</c:v>
                </c:pt>
                <c:pt idx="23784">
                  <c:v>99.099800000000002</c:v>
                </c:pt>
                <c:pt idx="23785">
                  <c:v>98.978300000000004</c:v>
                </c:pt>
                <c:pt idx="23786">
                  <c:v>98.964600000000004</c:v>
                </c:pt>
                <c:pt idx="23787">
                  <c:v>98.963399999999993</c:v>
                </c:pt>
                <c:pt idx="23788">
                  <c:v>98.962699999999998</c:v>
                </c:pt>
                <c:pt idx="23789">
                  <c:v>98.962299999999999</c:v>
                </c:pt>
                <c:pt idx="23790">
                  <c:v>98.839299999999994</c:v>
                </c:pt>
                <c:pt idx="23791">
                  <c:v>98.831800000000001</c:v>
                </c:pt>
                <c:pt idx="23792">
                  <c:v>98.831699999999998</c:v>
                </c:pt>
                <c:pt idx="23793">
                  <c:v>98.831500000000005</c:v>
                </c:pt>
                <c:pt idx="23794">
                  <c:v>98.708600000000004</c:v>
                </c:pt>
                <c:pt idx="23795">
                  <c:v>98.701300000000003</c:v>
                </c:pt>
                <c:pt idx="23796">
                  <c:v>98.821200000000005</c:v>
                </c:pt>
                <c:pt idx="23797">
                  <c:v>98.745800000000003</c:v>
                </c:pt>
                <c:pt idx="23798">
                  <c:v>98.736999999999995</c:v>
                </c:pt>
                <c:pt idx="23799">
                  <c:v>98.854500000000002</c:v>
                </c:pt>
                <c:pt idx="23800">
                  <c:v>98.854399999999998</c:v>
                </c:pt>
                <c:pt idx="23801">
                  <c:v>98.849100000000007</c:v>
                </c:pt>
                <c:pt idx="23802">
                  <c:v>98.843299999999999</c:v>
                </c:pt>
                <c:pt idx="23803">
                  <c:v>98.837900000000005</c:v>
                </c:pt>
                <c:pt idx="23804">
                  <c:v>98.833200000000005</c:v>
                </c:pt>
                <c:pt idx="23805">
                  <c:v>98.721000000000004</c:v>
                </c:pt>
                <c:pt idx="23806">
                  <c:v>98.712299999999999</c:v>
                </c:pt>
                <c:pt idx="23807">
                  <c:v>98.708100000000002</c:v>
                </c:pt>
                <c:pt idx="23808">
                  <c:v>98.704300000000003</c:v>
                </c:pt>
                <c:pt idx="23809">
                  <c:v>98.700699999999998</c:v>
                </c:pt>
                <c:pt idx="23810">
                  <c:v>98.697900000000004</c:v>
                </c:pt>
                <c:pt idx="23811">
                  <c:v>98.695800000000006</c:v>
                </c:pt>
                <c:pt idx="23812">
                  <c:v>98.692700000000002</c:v>
                </c:pt>
                <c:pt idx="23813">
                  <c:v>98.689400000000006</c:v>
                </c:pt>
                <c:pt idx="23814">
                  <c:v>98.579300000000003</c:v>
                </c:pt>
                <c:pt idx="23815">
                  <c:v>98.570099999999996</c:v>
                </c:pt>
                <c:pt idx="23816">
                  <c:v>98.566400000000002</c:v>
                </c:pt>
                <c:pt idx="23817">
                  <c:v>98.562600000000003</c:v>
                </c:pt>
                <c:pt idx="23818">
                  <c:v>98.663499999999999</c:v>
                </c:pt>
                <c:pt idx="23819">
                  <c:v>98.665700000000001</c:v>
                </c:pt>
                <c:pt idx="23820">
                  <c:v>98.868399999999994</c:v>
                </c:pt>
                <c:pt idx="23821">
                  <c:v>98.987300000000005</c:v>
                </c:pt>
                <c:pt idx="23822">
                  <c:v>98.985900000000001</c:v>
                </c:pt>
                <c:pt idx="23823">
                  <c:v>99.081999999999994</c:v>
                </c:pt>
                <c:pt idx="23824">
                  <c:v>99.192700000000002</c:v>
                </c:pt>
                <c:pt idx="23825">
                  <c:v>99.1922</c:v>
                </c:pt>
                <c:pt idx="23826">
                  <c:v>99.290400000000005</c:v>
                </c:pt>
                <c:pt idx="23827">
                  <c:v>99.287199999999999</c:v>
                </c:pt>
                <c:pt idx="23828">
                  <c:v>99.2744</c:v>
                </c:pt>
                <c:pt idx="23829">
                  <c:v>99.26</c:v>
                </c:pt>
                <c:pt idx="23830">
                  <c:v>99.243399999999994</c:v>
                </c:pt>
                <c:pt idx="23831">
                  <c:v>99.224400000000003</c:v>
                </c:pt>
                <c:pt idx="23832">
                  <c:v>99.202799999999996</c:v>
                </c:pt>
                <c:pt idx="23833">
                  <c:v>99.177800000000005</c:v>
                </c:pt>
                <c:pt idx="23834">
                  <c:v>99.150700000000001</c:v>
                </c:pt>
                <c:pt idx="23835">
                  <c:v>99.120999999999995</c:v>
                </c:pt>
                <c:pt idx="23836">
                  <c:v>99.194900000000004</c:v>
                </c:pt>
                <c:pt idx="23837">
                  <c:v>99.170599999999993</c:v>
                </c:pt>
                <c:pt idx="23838">
                  <c:v>99.137299999999996</c:v>
                </c:pt>
                <c:pt idx="23839">
                  <c:v>99.100999999999999</c:v>
                </c:pt>
                <c:pt idx="23840">
                  <c:v>99.065100000000001</c:v>
                </c:pt>
                <c:pt idx="23841">
                  <c:v>99.133499999999998</c:v>
                </c:pt>
                <c:pt idx="23842">
                  <c:v>99.212999999999994</c:v>
                </c:pt>
                <c:pt idx="23843">
                  <c:v>99.181100000000001</c:v>
                </c:pt>
                <c:pt idx="23844">
                  <c:v>99.250299999999996</c:v>
                </c:pt>
                <c:pt idx="23845">
                  <c:v>99.326499999999996</c:v>
                </c:pt>
                <c:pt idx="23846">
                  <c:v>99.2971</c:v>
                </c:pt>
                <c:pt idx="23847">
                  <c:v>99.364800000000002</c:v>
                </c:pt>
                <c:pt idx="23848">
                  <c:v>99.441900000000004</c:v>
                </c:pt>
                <c:pt idx="23849">
                  <c:v>99.411000000000001</c:v>
                </c:pt>
                <c:pt idx="23850">
                  <c:v>99.160899999999998</c:v>
                </c:pt>
                <c:pt idx="23851">
                  <c:v>99.097499999999997</c:v>
                </c:pt>
                <c:pt idx="23852">
                  <c:v>99.053799999999995</c:v>
                </c:pt>
                <c:pt idx="23853">
                  <c:v>98.899299999999997</c:v>
                </c:pt>
                <c:pt idx="23854">
                  <c:v>98.849000000000004</c:v>
                </c:pt>
                <c:pt idx="23855">
                  <c:v>98.803399999999996</c:v>
                </c:pt>
                <c:pt idx="23856">
                  <c:v>98.756799999999998</c:v>
                </c:pt>
                <c:pt idx="23857">
                  <c:v>98.608800000000002</c:v>
                </c:pt>
                <c:pt idx="23858">
                  <c:v>98.552400000000006</c:v>
                </c:pt>
                <c:pt idx="23859">
                  <c:v>98.506299999999996</c:v>
                </c:pt>
                <c:pt idx="23860">
                  <c:v>98.459199999999996</c:v>
                </c:pt>
                <c:pt idx="23861">
                  <c:v>98.412599999999998</c:v>
                </c:pt>
                <c:pt idx="23862">
                  <c:v>98.367999999999995</c:v>
                </c:pt>
                <c:pt idx="23863">
                  <c:v>98.324600000000004</c:v>
                </c:pt>
                <c:pt idx="23864">
                  <c:v>98.280199999999994</c:v>
                </c:pt>
                <c:pt idx="23865">
                  <c:v>98.137900000000002</c:v>
                </c:pt>
                <c:pt idx="23866">
                  <c:v>98.191800000000001</c:v>
                </c:pt>
                <c:pt idx="23867">
                  <c:v>98.164599999999993</c:v>
                </c:pt>
                <c:pt idx="23868">
                  <c:v>98.233400000000003</c:v>
                </c:pt>
                <c:pt idx="23869">
                  <c:v>98.203500000000005</c:v>
                </c:pt>
                <c:pt idx="23870">
                  <c:v>98.167000000000002</c:v>
                </c:pt>
                <c:pt idx="23871">
                  <c:v>98.131900000000002</c:v>
                </c:pt>
                <c:pt idx="23872">
                  <c:v>98.093100000000007</c:v>
                </c:pt>
                <c:pt idx="23873">
                  <c:v>98.054699999999997</c:v>
                </c:pt>
                <c:pt idx="23874">
                  <c:v>98.015799999999999</c:v>
                </c:pt>
                <c:pt idx="23875">
                  <c:v>97.870099999999994</c:v>
                </c:pt>
                <c:pt idx="23876">
                  <c:v>97.817999999999998</c:v>
                </c:pt>
                <c:pt idx="23877">
                  <c:v>97.775700000000001</c:v>
                </c:pt>
                <c:pt idx="23878">
                  <c:v>97.63</c:v>
                </c:pt>
                <c:pt idx="23879">
                  <c:v>97.574299999999994</c:v>
                </c:pt>
                <c:pt idx="23880">
                  <c:v>97.532899999999998</c:v>
                </c:pt>
                <c:pt idx="23881">
                  <c:v>97.493700000000004</c:v>
                </c:pt>
                <c:pt idx="23882">
                  <c:v>97.459599999999995</c:v>
                </c:pt>
                <c:pt idx="23883">
                  <c:v>97.326599999999999</c:v>
                </c:pt>
                <c:pt idx="23884">
                  <c:v>97.294399999999996</c:v>
                </c:pt>
                <c:pt idx="23885">
                  <c:v>97.274900000000002</c:v>
                </c:pt>
                <c:pt idx="23886">
                  <c:v>97.259</c:v>
                </c:pt>
                <c:pt idx="23887">
                  <c:v>97.246799999999993</c:v>
                </c:pt>
                <c:pt idx="23888">
                  <c:v>97.237300000000005</c:v>
                </c:pt>
                <c:pt idx="23889">
                  <c:v>97.124600000000001</c:v>
                </c:pt>
                <c:pt idx="23890">
                  <c:v>97.214299999999994</c:v>
                </c:pt>
                <c:pt idx="23891">
                  <c:v>97.215999999999994</c:v>
                </c:pt>
                <c:pt idx="23892">
                  <c:v>97.413700000000006</c:v>
                </c:pt>
                <c:pt idx="23893">
                  <c:v>97.422399999999996</c:v>
                </c:pt>
                <c:pt idx="23894">
                  <c:v>97.410700000000006</c:v>
                </c:pt>
                <c:pt idx="23895">
                  <c:v>97.397099999999995</c:v>
                </c:pt>
                <c:pt idx="23896">
                  <c:v>97.382300000000001</c:v>
                </c:pt>
                <c:pt idx="23897">
                  <c:v>97.365300000000005</c:v>
                </c:pt>
                <c:pt idx="23898">
                  <c:v>97.244299999999996</c:v>
                </c:pt>
                <c:pt idx="23899">
                  <c:v>97.216099999999997</c:v>
                </c:pt>
                <c:pt idx="23900">
                  <c:v>97.195499999999996</c:v>
                </c:pt>
                <c:pt idx="23901">
                  <c:v>96.973699999999994</c:v>
                </c:pt>
                <c:pt idx="23902">
                  <c:v>96.930899999999994</c:v>
                </c:pt>
                <c:pt idx="23903">
                  <c:v>96.9101</c:v>
                </c:pt>
                <c:pt idx="23904">
                  <c:v>96.785600000000002</c:v>
                </c:pt>
                <c:pt idx="23905">
                  <c:v>96.76</c:v>
                </c:pt>
                <c:pt idx="23906">
                  <c:v>96.74</c:v>
                </c:pt>
                <c:pt idx="23907">
                  <c:v>96.619900000000001</c:v>
                </c:pt>
                <c:pt idx="23908">
                  <c:v>96.593599999999995</c:v>
                </c:pt>
                <c:pt idx="23909">
                  <c:v>96.577100000000002</c:v>
                </c:pt>
                <c:pt idx="23910">
                  <c:v>96.455500000000001</c:v>
                </c:pt>
                <c:pt idx="23911">
                  <c:v>96.436800000000005</c:v>
                </c:pt>
                <c:pt idx="23912">
                  <c:v>96.423100000000005</c:v>
                </c:pt>
                <c:pt idx="23913">
                  <c:v>96.3065</c:v>
                </c:pt>
                <c:pt idx="23914">
                  <c:v>96.2881</c:v>
                </c:pt>
                <c:pt idx="23915">
                  <c:v>96.277500000000003</c:v>
                </c:pt>
                <c:pt idx="23916">
                  <c:v>96.266800000000003</c:v>
                </c:pt>
                <c:pt idx="23917">
                  <c:v>96.257300000000001</c:v>
                </c:pt>
                <c:pt idx="23918">
                  <c:v>96.247799999999998</c:v>
                </c:pt>
                <c:pt idx="23919">
                  <c:v>96.339399999999998</c:v>
                </c:pt>
                <c:pt idx="23920">
                  <c:v>96.34</c:v>
                </c:pt>
                <c:pt idx="23921">
                  <c:v>96.331400000000002</c:v>
                </c:pt>
                <c:pt idx="23922">
                  <c:v>96.222800000000007</c:v>
                </c:pt>
                <c:pt idx="23923">
                  <c:v>96.204999999999998</c:v>
                </c:pt>
                <c:pt idx="23924">
                  <c:v>96.197800000000001</c:v>
                </c:pt>
                <c:pt idx="23925">
                  <c:v>96.190899999999999</c:v>
                </c:pt>
                <c:pt idx="23926">
                  <c:v>96.184100000000001</c:v>
                </c:pt>
                <c:pt idx="23927">
                  <c:v>96.179100000000005</c:v>
                </c:pt>
                <c:pt idx="23928">
                  <c:v>96.175700000000006</c:v>
                </c:pt>
                <c:pt idx="23929">
                  <c:v>96.173599999999993</c:v>
                </c:pt>
                <c:pt idx="23930">
                  <c:v>96.172399999999996</c:v>
                </c:pt>
                <c:pt idx="23931">
                  <c:v>96.269800000000004</c:v>
                </c:pt>
                <c:pt idx="23932">
                  <c:v>96.281700000000001</c:v>
                </c:pt>
                <c:pt idx="23933">
                  <c:v>96.281999999999996</c:v>
                </c:pt>
                <c:pt idx="23934">
                  <c:v>96.282600000000002</c:v>
                </c:pt>
                <c:pt idx="23935">
                  <c:v>96.284700000000001</c:v>
                </c:pt>
                <c:pt idx="23936">
                  <c:v>96.288600000000002</c:v>
                </c:pt>
                <c:pt idx="23937">
                  <c:v>96.400400000000005</c:v>
                </c:pt>
                <c:pt idx="23938">
                  <c:v>96.414299999999997</c:v>
                </c:pt>
                <c:pt idx="23939">
                  <c:v>96.426400000000001</c:v>
                </c:pt>
                <c:pt idx="23940">
                  <c:v>96.542599999999993</c:v>
                </c:pt>
                <c:pt idx="23941">
                  <c:v>96.566999999999993</c:v>
                </c:pt>
                <c:pt idx="23942">
                  <c:v>96.584500000000006</c:v>
                </c:pt>
                <c:pt idx="23943">
                  <c:v>96.603399999999993</c:v>
                </c:pt>
                <c:pt idx="23944">
                  <c:v>96.622399999999999</c:v>
                </c:pt>
                <c:pt idx="23945">
                  <c:v>96.640900000000002</c:v>
                </c:pt>
                <c:pt idx="23946">
                  <c:v>96.659400000000005</c:v>
                </c:pt>
                <c:pt idx="23947">
                  <c:v>96.777799999999999</c:v>
                </c:pt>
                <c:pt idx="23948">
                  <c:v>96.802199999999999</c:v>
                </c:pt>
                <c:pt idx="23949">
                  <c:v>96.8155</c:v>
                </c:pt>
                <c:pt idx="23950">
                  <c:v>96.826499999999996</c:v>
                </c:pt>
                <c:pt idx="23951">
                  <c:v>96.836299999999994</c:v>
                </c:pt>
                <c:pt idx="23952">
                  <c:v>96.8446</c:v>
                </c:pt>
                <c:pt idx="23953">
                  <c:v>96.851399999999998</c:v>
                </c:pt>
                <c:pt idx="23954">
                  <c:v>96.856899999999996</c:v>
                </c:pt>
                <c:pt idx="23955">
                  <c:v>96.861999999999995</c:v>
                </c:pt>
                <c:pt idx="23956">
                  <c:v>96.867699999999999</c:v>
                </c:pt>
                <c:pt idx="23957">
                  <c:v>96.874399999999994</c:v>
                </c:pt>
                <c:pt idx="23958">
                  <c:v>96.780799999999999</c:v>
                </c:pt>
                <c:pt idx="23959">
                  <c:v>96.781599999999997</c:v>
                </c:pt>
                <c:pt idx="23960">
                  <c:v>96.794300000000007</c:v>
                </c:pt>
                <c:pt idx="23961">
                  <c:v>96.808899999999994</c:v>
                </c:pt>
                <c:pt idx="23962">
                  <c:v>96.825999999999993</c:v>
                </c:pt>
                <c:pt idx="23963">
                  <c:v>96.846100000000007</c:v>
                </c:pt>
                <c:pt idx="23964">
                  <c:v>96.868899999999996</c:v>
                </c:pt>
                <c:pt idx="23965">
                  <c:v>96.894099999999995</c:v>
                </c:pt>
                <c:pt idx="23966">
                  <c:v>96.919799999999995</c:v>
                </c:pt>
                <c:pt idx="23967">
                  <c:v>96.947599999999994</c:v>
                </c:pt>
                <c:pt idx="23968">
                  <c:v>96.870199999999997</c:v>
                </c:pt>
                <c:pt idx="23969">
                  <c:v>96.891099999999994</c:v>
                </c:pt>
                <c:pt idx="23970">
                  <c:v>96.917699999999996</c:v>
                </c:pt>
                <c:pt idx="23971">
                  <c:v>96.942999999999998</c:v>
                </c:pt>
                <c:pt idx="23972">
                  <c:v>96.966899999999995</c:v>
                </c:pt>
                <c:pt idx="23973">
                  <c:v>96.883499999999998</c:v>
                </c:pt>
                <c:pt idx="23974">
                  <c:v>96.897499999999994</c:v>
                </c:pt>
                <c:pt idx="23975">
                  <c:v>96.911199999999994</c:v>
                </c:pt>
                <c:pt idx="23976">
                  <c:v>96.814300000000003</c:v>
                </c:pt>
                <c:pt idx="23977">
                  <c:v>96.814499999999995</c:v>
                </c:pt>
                <c:pt idx="23978">
                  <c:v>96.817599999999999</c:v>
                </c:pt>
                <c:pt idx="23979">
                  <c:v>96.819199999999995</c:v>
                </c:pt>
                <c:pt idx="23980">
                  <c:v>96.715500000000006</c:v>
                </c:pt>
                <c:pt idx="23981">
                  <c:v>96.7089</c:v>
                </c:pt>
                <c:pt idx="23982">
                  <c:v>96.708100000000002</c:v>
                </c:pt>
                <c:pt idx="23983">
                  <c:v>96.599500000000006</c:v>
                </c:pt>
                <c:pt idx="23984">
                  <c:v>96.588999999999999</c:v>
                </c:pt>
                <c:pt idx="23985">
                  <c:v>96.580200000000005</c:v>
                </c:pt>
                <c:pt idx="23986">
                  <c:v>96.569400000000002</c:v>
                </c:pt>
                <c:pt idx="23987">
                  <c:v>96.555800000000005</c:v>
                </c:pt>
                <c:pt idx="23988">
                  <c:v>96.540899999999993</c:v>
                </c:pt>
                <c:pt idx="23989">
                  <c:v>96.626099999999994</c:v>
                </c:pt>
                <c:pt idx="23990">
                  <c:v>96.618600000000001</c:v>
                </c:pt>
                <c:pt idx="23991">
                  <c:v>96.496600000000001</c:v>
                </c:pt>
                <c:pt idx="23992">
                  <c:v>96.474199999999996</c:v>
                </c:pt>
                <c:pt idx="23993">
                  <c:v>96.458100000000002</c:v>
                </c:pt>
                <c:pt idx="23994">
                  <c:v>96.442899999999995</c:v>
                </c:pt>
                <c:pt idx="23995">
                  <c:v>96.325699999999998</c:v>
                </c:pt>
                <c:pt idx="23996">
                  <c:v>96.305700000000002</c:v>
                </c:pt>
                <c:pt idx="23997">
                  <c:v>96.293400000000005</c:v>
                </c:pt>
                <c:pt idx="23998">
                  <c:v>96.282600000000002</c:v>
                </c:pt>
                <c:pt idx="23999">
                  <c:v>96.272400000000005</c:v>
                </c:pt>
                <c:pt idx="24000">
                  <c:v>96.263199999999998</c:v>
                </c:pt>
                <c:pt idx="24001">
                  <c:v>96.254599999999996</c:v>
                </c:pt>
                <c:pt idx="24002">
                  <c:v>96.245999999999995</c:v>
                </c:pt>
                <c:pt idx="24003">
                  <c:v>96.135099999999994</c:v>
                </c:pt>
                <c:pt idx="24004">
                  <c:v>96.1203</c:v>
                </c:pt>
                <c:pt idx="24005">
                  <c:v>96.111900000000006</c:v>
                </c:pt>
                <c:pt idx="24006">
                  <c:v>96.1036</c:v>
                </c:pt>
                <c:pt idx="24007">
                  <c:v>96.095200000000006</c:v>
                </c:pt>
                <c:pt idx="24008">
                  <c:v>96.086299999999994</c:v>
                </c:pt>
                <c:pt idx="24009">
                  <c:v>96.181799999999996</c:v>
                </c:pt>
                <c:pt idx="24010">
                  <c:v>96.178299999999993</c:v>
                </c:pt>
                <c:pt idx="24011">
                  <c:v>96.169200000000004</c:v>
                </c:pt>
                <c:pt idx="24012">
                  <c:v>96.265600000000006</c:v>
                </c:pt>
                <c:pt idx="24013">
                  <c:v>96.366299999999995</c:v>
                </c:pt>
                <c:pt idx="24014">
                  <c:v>96.363</c:v>
                </c:pt>
                <c:pt idx="24015">
                  <c:v>96.353700000000003</c:v>
                </c:pt>
                <c:pt idx="24016">
                  <c:v>96.344700000000003</c:v>
                </c:pt>
                <c:pt idx="24017">
                  <c:v>96.334800000000001</c:v>
                </c:pt>
                <c:pt idx="24018">
                  <c:v>96.325199999999995</c:v>
                </c:pt>
                <c:pt idx="24019">
                  <c:v>96.314400000000006</c:v>
                </c:pt>
                <c:pt idx="24020">
                  <c:v>96.303200000000004</c:v>
                </c:pt>
                <c:pt idx="24021">
                  <c:v>96.395899999999997</c:v>
                </c:pt>
                <c:pt idx="24022">
                  <c:v>96.39</c:v>
                </c:pt>
                <c:pt idx="24023">
                  <c:v>96.377399999999994</c:v>
                </c:pt>
                <c:pt idx="24024">
                  <c:v>96.465199999999996</c:v>
                </c:pt>
                <c:pt idx="24025">
                  <c:v>96.564499999999995</c:v>
                </c:pt>
                <c:pt idx="24026">
                  <c:v>96.561899999999994</c:v>
                </c:pt>
                <c:pt idx="24027">
                  <c:v>96.653899999999993</c:v>
                </c:pt>
                <c:pt idx="24028">
                  <c:v>96.751199999999997</c:v>
                </c:pt>
                <c:pt idx="24029">
                  <c:v>96.748999999999995</c:v>
                </c:pt>
                <c:pt idx="24030">
                  <c:v>96.738600000000005</c:v>
                </c:pt>
                <c:pt idx="24031">
                  <c:v>96.828999999999994</c:v>
                </c:pt>
                <c:pt idx="24032">
                  <c:v>96.828100000000006</c:v>
                </c:pt>
                <c:pt idx="24033">
                  <c:v>96.920100000000005</c:v>
                </c:pt>
                <c:pt idx="24034">
                  <c:v>96.917199999999994</c:v>
                </c:pt>
                <c:pt idx="24035">
                  <c:v>96.905000000000001</c:v>
                </c:pt>
                <c:pt idx="24036">
                  <c:v>97.102099999999993</c:v>
                </c:pt>
                <c:pt idx="24037">
                  <c:v>97.104299999999995</c:v>
                </c:pt>
                <c:pt idx="24038">
                  <c:v>97.090999999999994</c:v>
                </c:pt>
                <c:pt idx="24039">
                  <c:v>97.2834</c:v>
                </c:pt>
                <c:pt idx="24040">
                  <c:v>97.395899999999997</c:v>
                </c:pt>
                <c:pt idx="24041">
                  <c:v>97.387699999999995</c:v>
                </c:pt>
                <c:pt idx="24042">
                  <c:v>97.4786</c:v>
                </c:pt>
                <c:pt idx="24043">
                  <c:v>97.579800000000006</c:v>
                </c:pt>
                <c:pt idx="24044">
                  <c:v>97.575999999999993</c:v>
                </c:pt>
                <c:pt idx="24045">
                  <c:v>97.156700000000001</c:v>
                </c:pt>
                <c:pt idx="24046">
                  <c:v>96.997</c:v>
                </c:pt>
                <c:pt idx="24047">
                  <c:v>96.983099999999993</c:v>
                </c:pt>
                <c:pt idx="24048">
                  <c:v>96.975399999999993</c:v>
                </c:pt>
                <c:pt idx="24049">
                  <c:v>96.968299999999999</c:v>
                </c:pt>
                <c:pt idx="24050">
                  <c:v>96.962699999999998</c:v>
                </c:pt>
                <c:pt idx="24051">
                  <c:v>96.855099999999993</c:v>
                </c:pt>
                <c:pt idx="24052">
                  <c:v>96.9422</c:v>
                </c:pt>
                <c:pt idx="24053">
                  <c:v>96.949100000000001</c:v>
                </c:pt>
                <c:pt idx="24054">
                  <c:v>96.944699999999997</c:v>
                </c:pt>
                <c:pt idx="24055">
                  <c:v>96.9405</c:v>
                </c:pt>
                <c:pt idx="24056">
                  <c:v>96.935599999999994</c:v>
                </c:pt>
                <c:pt idx="24057">
                  <c:v>96.8262</c:v>
                </c:pt>
                <c:pt idx="24058">
                  <c:v>96.812899999999999</c:v>
                </c:pt>
                <c:pt idx="24059">
                  <c:v>96.806399999999996</c:v>
                </c:pt>
                <c:pt idx="24060">
                  <c:v>96.8001</c:v>
                </c:pt>
                <c:pt idx="24061">
                  <c:v>96.894800000000004</c:v>
                </c:pt>
                <c:pt idx="24062">
                  <c:v>96.898200000000003</c:v>
                </c:pt>
                <c:pt idx="24063">
                  <c:v>96.891999999999996</c:v>
                </c:pt>
                <c:pt idx="24064">
                  <c:v>96.990399999999994</c:v>
                </c:pt>
                <c:pt idx="24065">
                  <c:v>96.996200000000002</c:v>
                </c:pt>
                <c:pt idx="24066">
                  <c:v>97.208299999999994</c:v>
                </c:pt>
                <c:pt idx="24067">
                  <c:v>97.321100000000001</c:v>
                </c:pt>
                <c:pt idx="24068">
                  <c:v>97.331400000000002</c:v>
                </c:pt>
                <c:pt idx="24069">
                  <c:v>97.641900000000007</c:v>
                </c:pt>
                <c:pt idx="24070">
                  <c:v>97.460899999999995</c:v>
                </c:pt>
                <c:pt idx="24071">
                  <c:v>97.446799999999996</c:v>
                </c:pt>
                <c:pt idx="24072">
                  <c:v>97.125</c:v>
                </c:pt>
                <c:pt idx="24073">
                  <c:v>96.899199999999993</c:v>
                </c:pt>
                <c:pt idx="24074">
                  <c:v>96.8904</c:v>
                </c:pt>
                <c:pt idx="24075">
                  <c:v>96.789199999999994</c:v>
                </c:pt>
                <c:pt idx="24076">
                  <c:v>96.780299999999997</c:v>
                </c:pt>
                <c:pt idx="24077">
                  <c:v>96.7804</c:v>
                </c:pt>
                <c:pt idx="24078">
                  <c:v>96.674199999999999</c:v>
                </c:pt>
                <c:pt idx="24079">
                  <c:v>96.565600000000003</c:v>
                </c:pt>
                <c:pt idx="24080">
                  <c:v>96.555199999999999</c:v>
                </c:pt>
                <c:pt idx="24081">
                  <c:v>96.445700000000002</c:v>
                </c:pt>
                <c:pt idx="24082">
                  <c:v>96.3322</c:v>
                </c:pt>
                <c:pt idx="24083">
                  <c:v>96.317300000000003</c:v>
                </c:pt>
                <c:pt idx="24084">
                  <c:v>96.308199999999999</c:v>
                </c:pt>
                <c:pt idx="24085">
                  <c:v>96.191100000000006</c:v>
                </c:pt>
                <c:pt idx="24086">
                  <c:v>96.173699999999997</c:v>
                </c:pt>
                <c:pt idx="24087">
                  <c:v>96.159899999999993</c:v>
                </c:pt>
                <c:pt idx="24088">
                  <c:v>96.039299999999997</c:v>
                </c:pt>
                <c:pt idx="24089">
                  <c:v>96.020899999999997</c:v>
                </c:pt>
                <c:pt idx="24090">
                  <c:v>96.006399999999999</c:v>
                </c:pt>
                <c:pt idx="24091">
                  <c:v>95.888199999999998</c:v>
                </c:pt>
                <c:pt idx="24092">
                  <c:v>95.872</c:v>
                </c:pt>
                <c:pt idx="24093">
                  <c:v>95.860500000000002</c:v>
                </c:pt>
                <c:pt idx="24094">
                  <c:v>95.752799999999993</c:v>
                </c:pt>
                <c:pt idx="24095">
                  <c:v>95.739599999999996</c:v>
                </c:pt>
                <c:pt idx="24096">
                  <c:v>95.842299999999994</c:v>
                </c:pt>
                <c:pt idx="24097">
                  <c:v>95.744399999999999</c:v>
                </c:pt>
                <c:pt idx="24098">
                  <c:v>95.735900000000001</c:v>
                </c:pt>
                <c:pt idx="24099">
                  <c:v>95.736099999999993</c:v>
                </c:pt>
                <c:pt idx="24100">
                  <c:v>95.737099999999998</c:v>
                </c:pt>
                <c:pt idx="24101">
                  <c:v>95.739699999999999</c:v>
                </c:pt>
                <c:pt idx="24102">
                  <c:v>95.744399999999999</c:v>
                </c:pt>
                <c:pt idx="24103">
                  <c:v>95.750900000000001</c:v>
                </c:pt>
                <c:pt idx="24104">
                  <c:v>95.759500000000003</c:v>
                </c:pt>
                <c:pt idx="24105">
                  <c:v>95.6648</c:v>
                </c:pt>
                <c:pt idx="24106">
                  <c:v>95.670299999999997</c:v>
                </c:pt>
                <c:pt idx="24107">
                  <c:v>95.6828</c:v>
                </c:pt>
                <c:pt idx="24108">
                  <c:v>95.592299999999994</c:v>
                </c:pt>
                <c:pt idx="24109">
                  <c:v>95.599599999999995</c:v>
                </c:pt>
                <c:pt idx="24110">
                  <c:v>95.614099999999993</c:v>
                </c:pt>
                <c:pt idx="24111">
                  <c:v>95.528700000000001</c:v>
                </c:pt>
                <c:pt idx="24112">
                  <c:v>95.536000000000001</c:v>
                </c:pt>
                <c:pt idx="24113">
                  <c:v>95.552400000000006</c:v>
                </c:pt>
                <c:pt idx="24114">
                  <c:v>95.568899999999999</c:v>
                </c:pt>
                <c:pt idx="24115">
                  <c:v>95.485299999999995</c:v>
                </c:pt>
                <c:pt idx="24116">
                  <c:v>95.498699999999999</c:v>
                </c:pt>
                <c:pt idx="24117">
                  <c:v>95.416499999999999</c:v>
                </c:pt>
                <c:pt idx="24118">
                  <c:v>95.432299999999998</c:v>
                </c:pt>
                <c:pt idx="24119">
                  <c:v>95.454700000000003</c:v>
                </c:pt>
                <c:pt idx="24120">
                  <c:v>95.577500000000001</c:v>
                </c:pt>
                <c:pt idx="24121">
                  <c:v>95.509299999999996</c:v>
                </c:pt>
                <c:pt idx="24122">
                  <c:v>95.526499999999999</c:v>
                </c:pt>
                <c:pt idx="24123">
                  <c:v>95.652299999999997</c:v>
                </c:pt>
                <c:pt idx="24124">
                  <c:v>95.685900000000004</c:v>
                </c:pt>
                <c:pt idx="24125">
                  <c:v>95.712999999999994</c:v>
                </c:pt>
                <c:pt idx="24126">
                  <c:v>95.837800000000001</c:v>
                </c:pt>
                <c:pt idx="24127">
                  <c:v>95.872399999999999</c:v>
                </c:pt>
                <c:pt idx="24128">
                  <c:v>95.898399999999995</c:v>
                </c:pt>
                <c:pt idx="24129">
                  <c:v>95.922300000000007</c:v>
                </c:pt>
                <c:pt idx="24130">
                  <c:v>95.945899999999995</c:v>
                </c:pt>
                <c:pt idx="24131">
                  <c:v>95.970399999999998</c:v>
                </c:pt>
                <c:pt idx="24132">
                  <c:v>96.093299999999999</c:v>
                </c:pt>
                <c:pt idx="24133">
                  <c:v>96.231800000000007</c:v>
                </c:pt>
                <c:pt idx="24134">
                  <c:v>96.261700000000005</c:v>
                </c:pt>
                <c:pt idx="24135">
                  <c:v>96.287199999999999</c:v>
                </c:pt>
                <c:pt idx="24136">
                  <c:v>96.314099999999996</c:v>
                </c:pt>
                <c:pt idx="24137">
                  <c:v>96.341399999999993</c:v>
                </c:pt>
                <c:pt idx="24138">
                  <c:v>96.265799999999999</c:v>
                </c:pt>
                <c:pt idx="24139">
                  <c:v>96.287899999999993</c:v>
                </c:pt>
                <c:pt idx="24140">
                  <c:v>96.315100000000001</c:v>
                </c:pt>
                <c:pt idx="24141">
                  <c:v>96.3352</c:v>
                </c:pt>
                <c:pt idx="24142">
                  <c:v>96.240399999999994</c:v>
                </c:pt>
                <c:pt idx="24143">
                  <c:v>96.240399999999994</c:v>
                </c:pt>
                <c:pt idx="24144">
                  <c:v>96.241699999999994</c:v>
                </c:pt>
                <c:pt idx="24145">
                  <c:v>96.138000000000005</c:v>
                </c:pt>
                <c:pt idx="24146">
                  <c:v>96.124200000000002</c:v>
                </c:pt>
                <c:pt idx="24147">
                  <c:v>96.008200000000002</c:v>
                </c:pt>
                <c:pt idx="24148">
                  <c:v>95.975200000000001</c:v>
                </c:pt>
                <c:pt idx="24149">
                  <c:v>95.945300000000003</c:v>
                </c:pt>
                <c:pt idx="24150">
                  <c:v>95.809299999999993</c:v>
                </c:pt>
                <c:pt idx="24151">
                  <c:v>95.672200000000004</c:v>
                </c:pt>
                <c:pt idx="24152">
                  <c:v>95.641400000000004</c:v>
                </c:pt>
                <c:pt idx="24153">
                  <c:v>95.526300000000006</c:v>
                </c:pt>
                <c:pt idx="24154">
                  <c:v>95.5137</c:v>
                </c:pt>
                <c:pt idx="24155">
                  <c:v>95.5107</c:v>
                </c:pt>
                <c:pt idx="24156">
                  <c:v>95.509799999999998</c:v>
                </c:pt>
                <c:pt idx="24157">
                  <c:v>95.51</c:v>
                </c:pt>
                <c:pt idx="24158">
                  <c:v>95.511600000000001</c:v>
                </c:pt>
                <c:pt idx="24159">
                  <c:v>95.513800000000003</c:v>
                </c:pt>
                <c:pt idx="24160">
                  <c:v>95.5154</c:v>
                </c:pt>
                <c:pt idx="24161">
                  <c:v>95.515699999999995</c:v>
                </c:pt>
                <c:pt idx="24162">
                  <c:v>95.4114</c:v>
                </c:pt>
                <c:pt idx="24163">
                  <c:v>95.405600000000007</c:v>
                </c:pt>
                <c:pt idx="24164">
                  <c:v>95.400400000000005</c:v>
                </c:pt>
                <c:pt idx="24165">
                  <c:v>95.286900000000003</c:v>
                </c:pt>
                <c:pt idx="24166">
                  <c:v>95.263999999999996</c:v>
                </c:pt>
                <c:pt idx="24167">
                  <c:v>95.241299999999995</c:v>
                </c:pt>
                <c:pt idx="24168">
                  <c:v>95.113200000000006</c:v>
                </c:pt>
                <c:pt idx="24169">
                  <c:v>95.075400000000002</c:v>
                </c:pt>
                <c:pt idx="24170">
                  <c:v>95.044700000000006</c:v>
                </c:pt>
                <c:pt idx="24171">
                  <c:v>94.915199999999999</c:v>
                </c:pt>
                <c:pt idx="24172">
                  <c:v>94.878299999999996</c:v>
                </c:pt>
                <c:pt idx="24173">
                  <c:v>94.850300000000004</c:v>
                </c:pt>
                <c:pt idx="24174">
                  <c:v>94.723399999999998</c:v>
                </c:pt>
                <c:pt idx="24175">
                  <c:v>94.694999999999993</c:v>
                </c:pt>
                <c:pt idx="24176">
                  <c:v>94.671899999999994</c:v>
                </c:pt>
                <c:pt idx="24177">
                  <c:v>94.550899999999999</c:v>
                </c:pt>
                <c:pt idx="24178">
                  <c:v>94.618799999999993</c:v>
                </c:pt>
                <c:pt idx="24179">
                  <c:v>94.602199999999996</c:v>
                </c:pt>
                <c:pt idx="24180">
                  <c:v>94.675299999999993</c:v>
                </c:pt>
                <c:pt idx="24181">
                  <c:v>94.758300000000006</c:v>
                </c:pt>
                <c:pt idx="24182">
                  <c:v>94.737300000000005</c:v>
                </c:pt>
                <c:pt idx="24183">
                  <c:v>94.809200000000004</c:v>
                </c:pt>
                <c:pt idx="24184">
                  <c:v>94.791899999999998</c:v>
                </c:pt>
                <c:pt idx="24185">
                  <c:v>94.768500000000003</c:v>
                </c:pt>
                <c:pt idx="24186">
                  <c:v>94.746099999999998</c:v>
                </c:pt>
                <c:pt idx="24187">
                  <c:v>94.727199999999996</c:v>
                </c:pt>
                <c:pt idx="24188">
                  <c:v>94.710700000000003</c:v>
                </c:pt>
                <c:pt idx="24189">
                  <c:v>94.6965</c:v>
                </c:pt>
                <c:pt idx="24190">
                  <c:v>94.585999999999999</c:v>
                </c:pt>
                <c:pt idx="24191">
                  <c:v>94.565899999999999</c:v>
                </c:pt>
                <c:pt idx="24192">
                  <c:v>94.555899999999994</c:v>
                </c:pt>
                <c:pt idx="24193">
                  <c:v>94.545900000000003</c:v>
                </c:pt>
                <c:pt idx="24194">
                  <c:v>94.536600000000007</c:v>
                </c:pt>
                <c:pt idx="24195">
                  <c:v>94.624300000000005</c:v>
                </c:pt>
                <c:pt idx="24196">
                  <c:v>94.622699999999995</c:v>
                </c:pt>
                <c:pt idx="24197">
                  <c:v>94.611699999999999</c:v>
                </c:pt>
                <c:pt idx="24198">
                  <c:v>94.599100000000007</c:v>
                </c:pt>
                <c:pt idx="24199">
                  <c:v>94.487399999999994</c:v>
                </c:pt>
                <c:pt idx="24200">
                  <c:v>94.465999999999994</c:v>
                </c:pt>
                <c:pt idx="24201">
                  <c:v>94.452200000000005</c:v>
                </c:pt>
                <c:pt idx="24202">
                  <c:v>94.539500000000004</c:v>
                </c:pt>
                <c:pt idx="24203">
                  <c:v>94.532399999999996</c:v>
                </c:pt>
                <c:pt idx="24204">
                  <c:v>94.723600000000005</c:v>
                </c:pt>
                <c:pt idx="24205">
                  <c:v>94.825699999999998</c:v>
                </c:pt>
                <c:pt idx="24206">
                  <c:v>94.821799999999996</c:v>
                </c:pt>
                <c:pt idx="24207">
                  <c:v>94.915199999999999</c:v>
                </c:pt>
                <c:pt idx="24208">
                  <c:v>94.921099999999996</c:v>
                </c:pt>
                <c:pt idx="24209">
                  <c:v>94.919600000000003</c:v>
                </c:pt>
                <c:pt idx="24210">
                  <c:v>95.022099999999995</c:v>
                </c:pt>
                <c:pt idx="24211">
                  <c:v>95.029799999999994</c:v>
                </c:pt>
                <c:pt idx="24212">
                  <c:v>95.032600000000002</c:v>
                </c:pt>
                <c:pt idx="24213">
                  <c:v>94.934899999999999</c:v>
                </c:pt>
                <c:pt idx="24214">
                  <c:v>94.937200000000004</c:v>
                </c:pt>
                <c:pt idx="24215">
                  <c:v>94.948400000000007</c:v>
                </c:pt>
                <c:pt idx="24216">
                  <c:v>94.962999999999994</c:v>
                </c:pt>
                <c:pt idx="24217">
                  <c:v>94.981099999999998</c:v>
                </c:pt>
                <c:pt idx="24218">
                  <c:v>95.002700000000004</c:v>
                </c:pt>
                <c:pt idx="24219">
                  <c:v>95.126400000000004</c:v>
                </c:pt>
                <c:pt idx="24220">
                  <c:v>95.157499999999999</c:v>
                </c:pt>
                <c:pt idx="24221">
                  <c:v>95.183400000000006</c:v>
                </c:pt>
                <c:pt idx="24222">
                  <c:v>95.209299999999999</c:v>
                </c:pt>
                <c:pt idx="24223">
                  <c:v>95.232299999999995</c:v>
                </c:pt>
                <c:pt idx="24224">
                  <c:v>95.253900000000002</c:v>
                </c:pt>
                <c:pt idx="24225">
                  <c:v>95.376599999999996</c:v>
                </c:pt>
                <c:pt idx="24226">
                  <c:v>95.401300000000006</c:v>
                </c:pt>
                <c:pt idx="24227">
                  <c:v>95.417699999999996</c:v>
                </c:pt>
                <c:pt idx="24228">
                  <c:v>95.635499999999993</c:v>
                </c:pt>
                <c:pt idx="24229">
                  <c:v>95.766400000000004</c:v>
                </c:pt>
                <c:pt idx="24230">
                  <c:v>95.781400000000005</c:v>
                </c:pt>
                <c:pt idx="24231">
                  <c:v>95.994500000000002</c:v>
                </c:pt>
                <c:pt idx="24232">
                  <c:v>96.017300000000006</c:v>
                </c:pt>
                <c:pt idx="24233">
                  <c:v>96.024299999999997</c:v>
                </c:pt>
                <c:pt idx="24234">
                  <c:v>96.030199999999994</c:v>
                </c:pt>
                <c:pt idx="24235">
                  <c:v>96.035300000000007</c:v>
                </c:pt>
                <c:pt idx="24236">
                  <c:v>96.039699999999996</c:v>
                </c:pt>
                <c:pt idx="24237">
                  <c:v>96.043499999999995</c:v>
                </c:pt>
                <c:pt idx="24238">
                  <c:v>96.046700000000001</c:v>
                </c:pt>
                <c:pt idx="24239">
                  <c:v>96.050200000000004</c:v>
                </c:pt>
                <c:pt idx="24240">
                  <c:v>96.053600000000003</c:v>
                </c:pt>
                <c:pt idx="24241">
                  <c:v>96.057000000000002</c:v>
                </c:pt>
                <c:pt idx="24242">
                  <c:v>96.060599999999994</c:v>
                </c:pt>
                <c:pt idx="24243">
                  <c:v>96.163899999999998</c:v>
                </c:pt>
                <c:pt idx="24244">
                  <c:v>96.178600000000003</c:v>
                </c:pt>
                <c:pt idx="24245">
                  <c:v>96.182599999999994</c:v>
                </c:pt>
                <c:pt idx="24246">
                  <c:v>96.186400000000006</c:v>
                </c:pt>
                <c:pt idx="24247">
                  <c:v>96.089600000000004</c:v>
                </c:pt>
                <c:pt idx="24248">
                  <c:v>96.084800000000001</c:v>
                </c:pt>
                <c:pt idx="24249">
                  <c:v>95.989800000000002</c:v>
                </c:pt>
                <c:pt idx="24250">
                  <c:v>95.983400000000003</c:v>
                </c:pt>
                <c:pt idx="24251">
                  <c:v>95.988</c:v>
                </c:pt>
                <c:pt idx="24252">
                  <c:v>95.993200000000002</c:v>
                </c:pt>
                <c:pt idx="24253">
                  <c:v>95.998599999999996</c:v>
                </c:pt>
                <c:pt idx="24254">
                  <c:v>96.004599999999996</c:v>
                </c:pt>
                <c:pt idx="24255">
                  <c:v>96.011099999999999</c:v>
                </c:pt>
                <c:pt idx="24256">
                  <c:v>96.018299999999996</c:v>
                </c:pt>
                <c:pt idx="24257">
                  <c:v>96.026200000000003</c:v>
                </c:pt>
                <c:pt idx="24258">
                  <c:v>95.931600000000003</c:v>
                </c:pt>
                <c:pt idx="24259">
                  <c:v>95.933199999999999</c:v>
                </c:pt>
                <c:pt idx="24260">
                  <c:v>95.942599999999999</c:v>
                </c:pt>
                <c:pt idx="24261">
                  <c:v>95.952600000000004</c:v>
                </c:pt>
                <c:pt idx="24262">
                  <c:v>95.962900000000005</c:v>
                </c:pt>
                <c:pt idx="24263">
                  <c:v>95.973600000000005</c:v>
                </c:pt>
                <c:pt idx="24264">
                  <c:v>96.083200000000005</c:v>
                </c:pt>
                <c:pt idx="24265">
                  <c:v>96.003600000000006</c:v>
                </c:pt>
                <c:pt idx="24266">
                  <c:v>96.005700000000004</c:v>
                </c:pt>
                <c:pt idx="24267">
                  <c:v>96.118200000000002</c:v>
                </c:pt>
                <c:pt idx="24268">
                  <c:v>96.135199999999998</c:v>
                </c:pt>
                <c:pt idx="24269">
                  <c:v>96.143699999999995</c:v>
                </c:pt>
                <c:pt idx="24270">
                  <c:v>96.152500000000003</c:v>
                </c:pt>
                <c:pt idx="24271">
                  <c:v>96.161299999999997</c:v>
                </c:pt>
                <c:pt idx="24272">
                  <c:v>96.169399999999996</c:v>
                </c:pt>
                <c:pt idx="24273">
                  <c:v>96.177700000000002</c:v>
                </c:pt>
                <c:pt idx="24274">
                  <c:v>96.185299999999998</c:v>
                </c:pt>
                <c:pt idx="24275">
                  <c:v>96.1922</c:v>
                </c:pt>
                <c:pt idx="24276">
                  <c:v>96.298400000000001</c:v>
                </c:pt>
                <c:pt idx="24277">
                  <c:v>96.315399999999997</c:v>
                </c:pt>
                <c:pt idx="24278">
                  <c:v>96.320999999999998</c:v>
                </c:pt>
                <c:pt idx="24279">
                  <c:v>96.427999999999997</c:v>
                </c:pt>
                <c:pt idx="24280">
                  <c:v>96.441100000000006</c:v>
                </c:pt>
                <c:pt idx="24281">
                  <c:v>96.445499999999996</c:v>
                </c:pt>
                <c:pt idx="24282">
                  <c:v>96.348100000000002</c:v>
                </c:pt>
                <c:pt idx="24283">
                  <c:v>96.342299999999994</c:v>
                </c:pt>
                <c:pt idx="24284">
                  <c:v>96.345200000000006</c:v>
                </c:pt>
                <c:pt idx="24285">
                  <c:v>96.247</c:v>
                </c:pt>
                <c:pt idx="24286">
                  <c:v>96.240700000000004</c:v>
                </c:pt>
                <c:pt idx="24287">
                  <c:v>96.243399999999994</c:v>
                </c:pt>
                <c:pt idx="24288">
                  <c:v>96.147199999999998</c:v>
                </c:pt>
                <c:pt idx="24289">
                  <c:v>96.139799999999994</c:v>
                </c:pt>
                <c:pt idx="24290">
                  <c:v>96.143699999999995</c:v>
                </c:pt>
                <c:pt idx="24291">
                  <c:v>96.148399999999995</c:v>
                </c:pt>
                <c:pt idx="24292">
                  <c:v>96.049000000000007</c:v>
                </c:pt>
                <c:pt idx="24293">
                  <c:v>96.050899999999999</c:v>
                </c:pt>
                <c:pt idx="24294">
                  <c:v>95.958799999999997</c:v>
                </c:pt>
                <c:pt idx="24295">
                  <c:v>95.957999999999998</c:v>
                </c:pt>
                <c:pt idx="24296">
                  <c:v>95.967799999999997</c:v>
                </c:pt>
                <c:pt idx="24297">
                  <c:v>95.979100000000003</c:v>
                </c:pt>
                <c:pt idx="24298">
                  <c:v>95.991399999999999</c:v>
                </c:pt>
                <c:pt idx="24299">
                  <c:v>96.0047</c:v>
                </c:pt>
                <c:pt idx="24300">
                  <c:v>96.119799999999998</c:v>
                </c:pt>
                <c:pt idx="24301">
                  <c:v>96.249300000000005</c:v>
                </c:pt>
                <c:pt idx="24302">
                  <c:v>96.269900000000007</c:v>
                </c:pt>
                <c:pt idx="24303">
                  <c:v>96.385800000000003</c:v>
                </c:pt>
                <c:pt idx="24304">
                  <c:v>96.415300000000002</c:v>
                </c:pt>
                <c:pt idx="24305">
                  <c:v>96.433000000000007</c:v>
                </c:pt>
                <c:pt idx="24306">
                  <c:v>96.556700000000006</c:v>
                </c:pt>
                <c:pt idx="24307">
                  <c:v>96.578999999999994</c:v>
                </c:pt>
                <c:pt idx="24308">
                  <c:v>96.596000000000004</c:v>
                </c:pt>
                <c:pt idx="24309">
                  <c:v>96.612899999999996</c:v>
                </c:pt>
                <c:pt idx="24310">
                  <c:v>96.628500000000003</c:v>
                </c:pt>
                <c:pt idx="24311">
                  <c:v>96.644300000000001</c:v>
                </c:pt>
                <c:pt idx="24312">
                  <c:v>96.763800000000003</c:v>
                </c:pt>
                <c:pt idx="24313">
                  <c:v>96.781099999999995</c:v>
                </c:pt>
                <c:pt idx="24314">
                  <c:v>96.792299999999997</c:v>
                </c:pt>
                <c:pt idx="24315">
                  <c:v>96.802199999999999</c:v>
                </c:pt>
                <c:pt idx="24316">
                  <c:v>96.913200000000003</c:v>
                </c:pt>
                <c:pt idx="24317">
                  <c:v>96.929599999999994</c:v>
                </c:pt>
                <c:pt idx="24318">
                  <c:v>96.936300000000003</c:v>
                </c:pt>
                <c:pt idx="24319">
                  <c:v>96.84</c:v>
                </c:pt>
                <c:pt idx="24320">
                  <c:v>96.837800000000001</c:v>
                </c:pt>
                <c:pt idx="24321">
                  <c:v>96.843999999999994</c:v>
                </c:pt>
                <c:pt idx="24322">
                  <c:v>96.849699999999999</c:v>
                </c:pt>
                <c:pt idx="24323">
                  <c:v>96.855900000000005</c:v>
                </c:pt>
                <c:pt idx="24324">
                  <c:v>96.962900000000005</c:v>
                </c:pt>
                <c:pt idx="24325">
                  <c:v>96.980400000000003</c:v>
                </c:pt>
                <c:pt idx="24326">
                  <c:v>96.987899999999996</c:v>
                </c:pt>
                <c:pt idx="24327">
                  <c:v>96.995699999999999</c:v>
                </c:pt>
                <c:pt idx="24328">
                  <c:v>96.898600000000002</c:v>
                </c:pt>
                <c:pt idx="24329">
                  <c:v>96.902900000000002</c:v>
                </c:pt>
                <c:pt idx="24330">
                  <c:v>96.808199999999999</c:v>
                </c:pt>
                <c:pt idx="24331">
                  <c:v>96.812799999999996</c:v>
                </c:pt>
                <c:pt idx="24332">
                  <c:v>96.824799999999996</c:v>
                </c:pt>
                <c:pt idx="24333">
                  <c:v>96.735699999999994</c:v>
                </c:pt>
                <c:pt idx="24334">
                  <c:v>96.638499999999993</c:v>
                </c:pt>
                <c:pt idx="24335">
                  <c:v>96.642300000000006</c:v>
                </c:pt>
                <c:pt idx="24336">
                  <c:v>96.656300000000002</c:v>
                </c:pt>
                <c:pt idx="24337">
                  <c:v>96.6708</c:v>
                </c:pt>
                <c:pt idx="24338">
                  <c:v>96.685500000000005</c:v>
                </c:pt>
                <c:pt idx="24339">
                  <c:v>96.599000000000004</c:v>
                </c:pt>
                <c:pt idx="24340">
                  <c:v>96.604699999999994</c:v>
                </c:pt>
                <c:pt idx="24341">
                  <c:v>96.619</c:v>
                </c:pt>
                <c:pt idx="24342">
                  <c:v>96.533699999999996</c:v>
                </c:pt>
                <c:pt idx="24343">
                  <c:v>96.539000000000001</c:v>
                </c:pt>
                <c:pt idx="24344">
                  <c:v>96.554900000000004</c:v>
                </c:pt>
                <c:pt idx="24345">
                  <c:v>96.569900000000004</c:v>
                </c:pt>
                <c:pt idx="24346">
                  <c:v>96.585099999999997</c:v>
                </c:pt>
                <c:pt idx="24347">
                  <c:v>96.600399999999993</c:v>
                </c:pt>
                <c:pt idx="24348">
                  <c:v>96.614900000000006</c:v>
                </c:pt>
                <c:pt idx="24349">
                  <c:v>96.734800000000007</c:v>
                </c:pt>
                <c:pt idx="24350">
                  <c:v>96.752099999999999</c:v>
                </c:pt>
                <c:pt idx="24351">
                  <c:v>96.763599999999997</c:v>
                </c:pt>
                <c:pt idx="24352">
                  <c:v>96.879099999999994</c:v>
                </c:pt>
                <c:pt idx="24353">
                  <c:v>96.893900000000002</c:v>
                </c:pt>
                <c:pt idx="24354">
                  <c:v>96.901600000000002</c:v>
                </c:pt>
                <c:pt idx="24355">
                  <c:v>96.908699999999996</c:v>
                </c:pt>
                <c:pt idx="24356">
                  <c:v>96.9148</c:v>
                </c:pt>
                <c:pt idx="24357">
                  <c:v>96.920699999999997</c:v>
                </c:pt>
                <c:pt idx="24358">
                  <c:v>96.927199999999999</c:v>
                </c:pt>
                <c:pt idx="24359">
                  <c:v>96.935000000000002</c:v>
                </c:pt>
                <c:pt idx="24360">
                  <c:v>96.944900000000004</c:v>
                </c:pt>
                <c:pt idx="24361">
                  <c:v>96.957700000000003</c:v>
                </c:pt>
                <c:pt idx="24362">
                  <c:v>96.976100000000002</c:v>
                </c:pt>
                <c:pt idx="24363">
                  <c:v>97.000600000000006</c:v>
                </c:pt>
                <c:pt idx="24364">
                  <c:v>97.034800000000004</c:v>
                </c:pt>
                <c:pt idx="24365">
                  <c:v>97.081299999999999</c:v>
                </c:pt>
                <c:pt idx="24366">
                  <c:v>97.143000000000001</c:v>
                </c:pt>
                <c:pt idx="24367">
                  <c:v>97.222800000000007</c:v>
                </c:pt>
                <c:pt idx="24368">
                  <c:v>97.335099999999997</c:v>
                </c:pt>
                <c:pt idx="24369">
                  <c:v>97.363900000000001</c:v>
                </c:pt>
                <c:pt idx="24370">
                  <c:v>97.524600000000007</c:v>
                </c:pt>
                <c:pt idx="24371">
                  <c:v>97.733800000000002</c:v>
                </c:pt>
                <c:pt idx="24372">
                  <c:v>97.979500000000002</c:v>
                </c:pt>
                <c:pt idx="24373">
                  <c:v>98.266300000000001</c:v>
                </c:pt>
                <c:pt idx="24374">
                  <c:v>98.591899999999995</c:v>
                </c:pt>
                <c:pt idx="24375">
                  <c:v>98.959800000000001</c:v>
                </c:pt>
                <c:pt idx="24376">
                  <c:v>99.278999999999996</c:v>
                </c:pt>
                <c:pt idx="24377">
                  <c:v>99.731899999999996</c:v>
                </c:pt>
                <c:pt idx="24378">
                  <c:v>100.21210000000001</c:v>
                </c:pt>
                <c:pt idx="24379">
                  <c:v>100.699</c:v>
                </c:pt>
                <c:pt idx="24380">
                  <c:v>101.226</c:v>
                </c:pt>
                <c:pt idx="24381">
                  <c:v>101.6568</c:v>
                </c:pt>
                <c:pt idx="24382">
                  <c:v>102.1798</c:v>
                </c:pt>
                <c:pt idx="24383">
                  <c:v>102.7</c:v>
                </c:pt>
                <c:pt idx="24384">
                  <c:v>103.0916</c:v>
                </c:pt>
                <c:pt idx="24385">
                  <c:v>103.5407</c:v>
                </c:pt>
                <c:pt idx="24386">
                  <c:v>103.95740000000001</c:v>
                </c:pt>
                <c:pt idx="24387">
                  <c:v>104.3258</c:v>
                </c:pt>
                <c:pt idx="24388">
                  <c:v>104.6352</c:v>
                </c:pt>
                <c:pt idx="24389">
                  <c:v>104.9098</c:v>
                </c:pt>
                <c:pt idx="24390">
                  <c:v>105.02160000000001</c:v>
                </c:pt>
                <c:pt idx="24391">
                  <c:v>105.0646</c:v>
                </c:pt>
                <c:pt idx="24392">
                  <c:v>105.17700000000001</c:v>
                </c:pt>
                <c:pt idx="24393">
                  <c:v>105.27160000000001</c:v>
                </c:pt>
                <c:pt idx="24394">
                  <c:v>105.343</c:v>
                </c:pt>
                <c:pt idx="24395">
                  <c:v>105.4046</c:v>
                </c:pt>
                <c:pt idx="24396">
                  <c:v>105.565</c:v>
                </c:pt>
                <c:pt idx="24397">
                  <c:v>105.6198</c:v>
                </c:pt>
                <c:pt idx="24398">
                  <c:v>105.6649</c:v>
                </c:pt>
                <c:pt idx="24399">
                  <c:v>105.821</c:v>
                </c:pt>
                <c:pt idx="24400">
                  <c:v>105.7538</c:v>
                </c:pt>
                <c:pt idx="24401">
                  <c:v>105.7814</c:v>
                </c:pt>
                <c:pt idx="24402">
                  <c:v>105.80070000000001</c:v>
                </c:pt>
                <c:pt idx="24403">
                  <c:v>105.6999</c:v>
                </c:pt>
                <c:pt idx="24404">
                  <c:v>105.6936</c:v>
                </c:pt>
                <c:pt idx="24405">
                  <c:v>105.58199999999999</c:v>
                </c:pt>
                <c:pt idx="24406">
                  <c:v>105.56789999999999</c:v>
                </c:pt>
                <c:pt idx="24407">
                  <c:v>105.5514</c:v>
                </c:pt>
                <c:pt idx="24408">
                  <c:v>105.5193</c:v>
                </c:pt>
                <c:pt idx="24409">
                  <c:v>105.3563</c:v>
                </c:pt>
                <c:pt idx="24410">
                  <c:v>105.2885</c:v>
                </c:pt>
                <c:pt idx="24411">
                  <c:v>105.2144</c:v>
                </c:pt>
                <c:pt idx="24412">
                  <c:v>105.1349</c:v>
                </c:pt>
                <c:pt idx="24413">
                  <c:v>105.05</c:v>
                </c:pt>
                <c:pt idx="24414">
                  <c:v>104.8515</c:v>
                </c:pt>
                <c:pt idx="24415">
                  <c:v>104.65649999999999</c:v>
                </c:pt>
                <c:pt idx="24416">
                  <c:v>104.5775</c:v>
                </c:pt>
                <c:pt idx="24417">
                  <c:v>104.51309999999999</c:v>
                </c:pt>
                <c:pt idx="24418">
                  <c:v>104.4522</c:v>
                </c:pt>
                <c:pt idx="24419">
                  <c:v>104.41379999999999</c:v>
                </c:pt>
                <c:pt idx="24420">
                  <c:v>104.5031</c:v>
                </c:pt>
                <c:pt idx="24421">
                  <c:v>104.6065</c:v>
                </c:pt>
                <c:pt idx="24422">
                  <c:v>104.6092</c:v>
                </c:pt>
                <c:pt idx="24423">
                  <c:v>104.6063</c:v>
                </c:pt>
                <c:pt idx="24424">
                  <c:v>104.60590000000001</c:v>
                </c:pt>
                <c:pt idx="24425">
                  <c:v>104.607</c:v>
                </c:pt>
                <c:pt idx="24426">
                  <c:v>104.6117</c:v>
                </c:pt>
                <c:pt idx="24427">
                  <c:v>104.6199</c:v>
                </c:pt>
                <c:pt idx="24428">
                  <c:v>104.6319</c:v>
                </c:pt>
                <c:pt idx="24429">
                  <c:v>104.5326</c:v>
                </c:pt>
                <c:pt idx="24430">
                  <c:v>104.54170000000001</c:v>
                </c:pt>
                <c:pt idx="24431">
                  <c:v>104.55500000000001</c:v>
                </c:pt>
                <c:pt idx="24432">
                  <c:v>104.4568</c:v>
                </c:pt>
                <c:pt idx="24433">
                  <c:v>104.45950000000001</c:v>
                </c:pt>
                <c:pt idx="24434">
                  <c:v>104.4646</c:v>
                </c:pt>
                <c:pt idx="24435">
                  <c:v>104.4674</c:v>
                </c:pt>
                <c:pt idx="24436">
                  <c:v>104.4687</c:v>
                </c:pt>
                <c:pt idx="24437">
                  <c:v>104.4689</c:v>
                </c:pt>
                <c:pt idx="24438">
                  <c:v>104.468</c:v>
                </c:pt>
                <c:pt idx="24439">
                  <c:v>104.4659</c:v>
                </c:pt>
                <c:pt idx="24440">
                  <c:v>104.4586</c:v>
                </c:pt>
                <c:pt idx="24441">
                  <c:v>104.44280000000001</c:v>
                </c:pt>
                <c:pt idx="24442">
                  <c:v>104.5227</c:v>
                </c:pt>
                <c:pt idx="24443">
                  <c:v>104.4781</c:v>
                </c:pt>
                <c:pt idx="24444">
                  <c:v>104.50109999999999</c:v>
                </c:pt>
                <c:pt idx="24445">
                  <c:v>104.5994</c:v>
                </c:pt>
                <c:pt idx="24446">
                  <c:v>104.43980000000001</c:v>
                </c:pt>
                <c:pt idx="24447">
                  <c:v>104.3188</c:v>
                </c:pt>
                <c:pt idx="24448">
                  <c:v>104.0586</c:v>
                </c:pt>
                <c:pt idx="24449">
                  <c:v>103.74039999999999</c:v>
                </c:pt>
                <c:pt idx="24450">
                  <c:v>103.49039999999999</c:v>
                </c:pt>
                <c:pt idx="24451">
                  <c:v>103.11579999999999</c:v>
                </c:pt>
                <c:pt idx="24452">
                  <c:v>102.67870000000001</c:v>
                </c:pt>
                <c:pt idx="24453">
                  <c:v>102.22320000000001</c:v>
                </c:pt>
                <c:pt idx="24454">
                  <c:v>101.777</c:v>
                </c:pt>
                <c:pt idx="24455">
                  <c:v>101.3083</c:v>
                </c:pt>
                <c:pt idx="24456">
                  <c:v>100.8278</c:v>
                </c:pt>
                <c:pt idx="24457">
                  <c:v>100.48139999999999</c:v>
                </c:pt>
                <c:pt idx="24458">
                  <c:v>100.04470000000001</c:v>
                </c:pt>
                <c:pt idx="24459">
                  <c:v>99.629900000000006</c:v>
                </c:pt>
                <c:pt idx="24460">
                  <c:v>99.213399999999993</c:v>
                </c:pt>
                <c:pt idx="24461">
                  <c:v>98.836399999999998</c:v>
                </c:pt>
                <c:pt idx="24462">
                  <c:v>98.488799999999998</c:v>
                </c:pt>
                <c:pt idx="24463">
                  <c:v>98.058700000000002</c:v>
                </c:pt>
                <c:pt idx="24464">
                  <c:v>97.740799999999993</c:v>
                </c:pt>
                <c:pt idx="24465">
                  <c:v>97.461399999999998</c:v>
                </c:pt>
                <c:pt idx="24466">
                  <c:v>97.205600000000004</c:v>
                </c:pt>
                <c:pt idx="24467">
                  <c:v>96.979100000000003</c:v>
                </c:pt>
                <c:pt idx="24468">
                  <c:v>96.778400000000005</c:v>
                </c:pt>
                <c:pt idx="24469">
                  <c:v>96.7089</c:v>
                </c:pt>
                <c:pt idx="24470">
                  <c:v>96.566400000000002</c:v>
                </c:pt>
                <c:pt idx="24471">
                  <c:v>96.554100000000005</c:v>
                </c:pt>
                <c:pt idx="24472">
                  <c:v>96.481700000000004</c:v>
                </c:pt>
                <c:pt idx="24473">
                  <c:v>96.429000000000002</c:v>
                </c:pt>
                <c:pt idx="24474">
                  <c:v>96.293899999999994</c:v>
                </c:pt>
                <c:pt idx="24475">
                  <c:v>96.268299999999996</c:v>
                </c:pt>
                <c:pt idx="24476">
                  <c:v>96.256799999999998</c:v>
                </c:pt>
                <c:pt idx="24477">
                  <c:v>96.147800000000004</c:v>
                </c:pt>
                <c:pt idx="24478">
                  <c:v>96.138900000000007</c:v>
                </c:pt>
                <c:pt idx="24479">
                  <c:v>96.1374</c:v>
                </c:pt>
                <c:pt idx="24480">
                  <c:v>96.1374</c:v>
                </c:pt>
                <c:pt idx="24481">
                  <c:v>96.034000000000006</c:v>
                </c:pt>
                <c:pt idx="24482">
                  <c:v>96.0321</c:v>
                </c:pt>
                <c:pt idx="24483">
                  <c:v>96.037599999999998</c:v>
                </c:pt>
                <c:pt idx="24484">
                  <c:v>96.045100000000005</c:v>
                </c:pt>
                <c:pt idx="24485">
                  <c:v>96.054699999999997</c:v>
                </c:pt>
                <c:pt idx="24486">
                  <c:v>95.964500000000001</c:v>
                </c:pt>
                <c:pt idx="24487">
                  <c:v>95.9679</c:v>
                </c:pt>
                <c:pt idx="24488">
                  <c:v>95.980199999999996</c:v>
                </c:pt>
                <c:pt idx="24489">
                  <c:v>95.891199999999998</c:v>
                </c:pt>
                <c:pt idx="24490">
                  <c:v>95.895700000000005</c:v>
                </c:pt>
                <c:pt idx="24491">
                  <c:v>95.907799999999995</c:v>
                </c:pt>
                <c:pt idx="24492">
                  <c:v>96.021100000000004</c:v>
                </c:pt>
                <c:pt idx="24493">
                  <c:v>96.141499999999994</c:v>
                </c:pt>
                <c:pt idx="24494">
                  <c:v>96.158900000000003</c:v>
                </c:pt>
                <c:pt idx="24495">
                  <c:v>96.1691</c:v>
                </c:pt>
                <c:pt idx="24496">
                  <c:v>96.1798</c:v>
                </c:pt>
                <c:pt idx="24497">
                  <c:v>96.191000000000003</c:v>
                </c:pt>
                <c:pt idx="24498">
                  <c:v>96.203299999999999</c:v>
                </c:pt>
                <c:pt idx="24499">
                  <c:v>96.217100000000002</c:v>
                </c:pt>
                <c:pt idx="24500">
                  <c:v>96.232699999999994</c:v>
                </c:pt>
                <c:pt idx="24501">
                  <c:v>96.148700000000005</c:v>
                </c:pt>
                <c:pt idx="24502">
                  <c:v>96.1648</c:v>
                </c:pt>
                <c:pt idx="24503">
                  <c:v>96.192400000000006</c:v>
                </c:pt>
                <c:pt idx="24504">
                  <c:v>96.225300000000004</c:v>
                </c:pt>
                <c:pt idx="24505">
                  <c:v>96.262799999999999</c:v>
                </c:pt>
                <c:pt idx="24506">
                  <c:v>96.3095</c:v>
                </c:pt>
                <c:pt idx="24507">
                  <c:v>96.259799999999998</c:v>
                </c:pt>
                <c:pt idx="24508">
                  <c:v>96.317400000000006</c:v>
                </c:pt>
                <c:pt idx="24509">
                  <c:v>96.389300000000006</c:v>
                </c:pt>
                <c:pt idx="24510">
                  <c:v>96.476799999999997</c:v>
                </c:pt>
                <c:pt idx="24511">
                  <c:v>96.577699999999993</c:v>
                </c:pt>
                <c:pt idx="24512">
                  <c:v>96.689400000000006</c:v>
                </c:pt>
                <c:pt idx="24513">
                  <c:v>96.821799999999996</c:v>
                </c:pt>
                <c:pt idx="24514">
                  <c:v>96.967799999999997</c:v>
                </c:pt>
                <c:pt idx="24515">
                  <c:v>97.132300000000001</c:v>
                </c:pt>
                <c:pt idx="24516">
                  <c:v>97.424099999999996</c:v>
                </c:pt>
                <c:pt idx="24517">
                  <c:v>97.727900000000005</c:v>
                </c:pt>
                <c:pt idx="24518">
                  <c:v>97.9589</c:v>
                </c:pt>
                <c:pt idx="24519">
                  <c:v>98.299400000000006</c:v>
                </c:pt>
                <c:pt idx="24520">
                  <c:v>98.658100000000005</c:v>
                </c:pt>
                <c:pt idx="24521">
                  <c:v>98.921300000000002</c:v>
                </c:pt>
                <c:pt idx="24522">
                  <c:v>99.081900000000005</c:v>
                </c:pt>
                <c:pt idx="24523">
                  <c:v>99.355800000000002</c:v>
                </c:pt>
                <c:pt idx="24524">
                  <c:v>99.624200000000002</c:v>
                </c:pt>
                <c:pt idx="24525">
                  <c:v>99.885199999999998</c:v>
                </c:pt>
                <c:pt idx="24526">
                  <c:v>100.127</c:v>
                </c:pt>
                <c:pt idx="24527">
                  <c:v>100.3541</c:v>
                </c:pt>
                <c:pt idx="24528">
                  <c:v>100.5436</c:v>
                </c:pt>
                <c:pt idx="24529">
                  <c:v>100.7199</c:v>
                </c:pt>
                <c:pt idx="24530">
                  <c:v>100.8412</c:v>
                </c:pt>
                <c:pt idx="24531">
                  <c:v>100.9164</c:v>
                </c:pt>
                <c:pt idx="24532">
                  <c:v>100.9534</c:v>
                </c:pt>
                <c:pt idx="24533">
                  <c:v>100.9716</c:v>
                </c:pt>
                <c:pt idx="24534">
                  <c:v>100.9791</c:v>
                </c:pt>
                <c:pt idx="24535">
                  <c:v>100.9816</c:v>
                </c:pt>
                <c:pt idx="24536">
                  <c:v>100.9804</c:v>
                </c:pt>
                <c:pt idx="24537">
                  <c:v>100.97410000000001</c:v>
                </c:pt>
                <c:pt idx="24538">
                  <c:v>101.0697</c:v>
                </c:pt>
                <c:pt idx="24539">
                  <c:v>101.062</c:v>
                </c:pt>
                <c:pt idx="24540">
                  <c:v>101.15300000000001</c:v>
                </c:pt>
                <c:pt idx="24541">
                  <c:v>101.2603</c:v>
                </c:pt>
                <c:pt idx="24542">
                  <c:v>101.2636</c:v>
                </c:pt>
                <c:pt idx="24543">
                  <c:v>101.26220000000001</c:v>
                </c:pt>
                <c:pt idx="24544">
                  <c:v>101.3682</c:v>
                </c:pt>
                <c:pt idx="24545">
                  <c:v>101.3817</c:v>
                </c:pt>
                <c:pt idx="24546">
                  <c:v>101.283</c:v>
                </c:pt>
                <c:pt idx="24547">
                  <c:v>101.288</c:v>
                </c:pt>
                <c:pt idx="24548">
                  <c:v>101.304</c:v>
                </c:pt>
                <c:pt idx="24549">
                  <c:v>101.2129</c:v>
                </c:pt>
                <c:pt idx="24550">
                  <c:v>101.1109</c:v>
                </c:pt>
                <c:pt idx="24551">
                  <c:v>101.1139</c:v>
                </c:pt>
                <c:pt idx="24552">
                  <c:v>101.1203</c:v>
                </c:pt>
                <c:pt idx="24553">
                  <c:v>101.12350000000001</c:v>
                </c:pt>
                <c:pt idx="24554">
                  <c:v>101.12479999999999</c:v>
                </c:pt>
                <c:pt idx="24555">
                  <c:v>101.1253</c:v>
                </c:pt>
                <c:pt idx="24556">
                  <c:v>101.1255</c:v>
                </c:pt>
                <c:pt idx="24557">
                  <c:v>101.1263</c:v>
                </c:pt>
                <c:pt idx="24558">
                  <c:v>101.01949999999999</c:v>
                </c:pt>
                <c:pt idx="24559">
                  <c:v>101.0209</c:v>
                </c:pt>
                <c:pt idx="24560">
                  <c:v>101.0329</c:v>
                </c:pt>
                <c:pt idx="24561">
                  <c:v>101.0521</c:v>
                </c:pt>
                <c:pt idx="24562">
                  <c:v>101.0782</c:v>
                </c:pt>
                <c:pt idx="24563">
                  <c:v>101.1087</c:v>
                </c:pt>
                <c:pt idx="24564">
                  <c:v>101.2555</c:v>
                </c:pt>
                <c:pt idx="24565">
                  <c:v>101.40819999999999</c:v>
                </c:pt>
                <c:pt idx="24566">
                  <c:v>101.4524</c:v>
                </c:pt>
                <c:pt idx="24567">
                  <c:v>101.5967</c:v>
                </c:pt>
                <c:pt idx="24568">
                  <c:v>101.6414</c:v>
                </c:pt>
                <c:pt idx="24569">
                  <c:v>101.6696</c:v>
                </c:pt>
                <c:pt idx="24570">
                  <c:v>101.6932</c:v>
                </c:pt>
                <c:pt idx="24571">
                  <c:v>101.7062</c:v>
                </c:pt>
                <c:pt idx="24572">
                  <c:v>101.7116</c:v>
                </c:pt>
                <c:pt idx="24573">
                  <c:v>101.6082</c:v>
                </c:pt>
                <c:pt idx="24574">
                  <c:v>101.5967</c:v>
                </c:pt>
                <c:pt idx="24575">
                  <c:v>101.5943</c:v>
                </c:pt>
                <c:pt idx="24576">
                  <c:v>101.4777</c:v>
                </c:pt>
                <c:pt idx="24577">
                  <c:v>101.4622</c:v>
                </c:pt>
                <c:pt idx="24578">
                  <c:v>101.4455</c:v>
                </c:pt>
                <c:pt idx="24579">
                  <c:v>101.42449999999999</c:v>
                </c:pt>
                <c:pt idx="24580">
                  <c:v>101.3976</c:v>
                </c:pt>
                <c:pt idx="24581">
                  <c:v>101.3687</c:v>
                </c:pt>
                <c:pt idx="24582">
                  <c:v>101.2248</c:v>
                </c:pt>
                <c:pt idx="24583">
                  <c:v>101.18680000000001</c:v>
                </c:pt>
                <c:pt idx="24584">
                  <c:v>101.1507</c:v>
                </c:pt>
                <c:pt idx="24585">
                  <c:v>101.1126</c:v>
                </c:pt>
                <c:pt idx="24586">
                  <c:v>101.07550000000001</c:v>
                </c:pt>
                <c:pt idx="24587">
                  <c:v>101.0364</c:v>
                </c:pt>
                <c:pt idx="24588">
                  <c:v>101.10509999999999</c:v>
                </c:pt>
                <c:pt idx="24589">
                  <c:v>101.1802</c:v>
                </c:pt>
                <c:pt idx="24590">
                  <c:v>101.1486</c:v>
                </c:pt>
                <c:pt idx="24591">
                  <c:v>101.10899999999999</c:v>
                </c:pt>
                <c:pt idx="24592">
                  <c:v>101.1756</c:v>
                </c:pt>
                <c:pt idx="24593">
                  <c:v>101.1382</c:v>
                </c:pt>
                <c:pt idx="24594">
                  <c:v>101.0913</c:v>
                </c:pt>
                <c:pt idx="24595">
                  <c:v>100.9324</c:v>
                </c:pt>
                <c:pt idx="24596">
                  <c:v>100.8771</c:v>
                </c:pt>
                <c:pt idx="24597">
                  <c:v>100.8224</c:v>
                </c:pt>
                <c:pt idx="24598">
                  <c:v>100.6564</c:v>
                </c:pt>
                <c:pt idx="24599">
                  <c:v>100.5924</c:v>
                </c:pt>
                <c:pt idx="24600">
                  <c:v>100.533</c:v>
                </c:pt>
                <c:pt idx="24601">
                  <c:v>100.4716</c:v>
                </c:pt>
                <c:pt idx="24602">
                  <c:v>100.4117</c:v>
                </c:pt>
                <c:pt idx="24603">
                  <c:v>100.35120000000001</c:v>
                </c:pt>
                <c:pt idx="24604">
                  <c:v>100.29259999999999</c:v>
                </c:pt>
                <c:pt idx="24605">
                  <c:v>100.2349</c:v>
                </c:pt>
                <c:pt idx="24606">
                  <c:v>100.0699</c:v>
                </c:pt>
                <c:pt idx="24607">
                  <c:v>100.0102</c:v>
                </c:pt>
                <c:pt idx="24608">
                  <c:v>99.961799999999997</c:v>
                </c:pt>
                <c:pt idx="24609">
                  <c:v>99.918599999999998</c:v>
                </c:pt>
                <c:pt idx="24610">
                  <c:v>99.876900000000006</c:v>
                </c:pt>
                <c:pt idx="24611">
                  <c:v>99.849699999999999</c:v>
                </c:pt>
                <c:pt idx="24612">
                  <c:v>100.0466</c:v>
                </c:pt>
                <c:pt idx="24613">
                  <c:v>100.16030000000001</c:v>
                </c:pt>
                <c:pt idx="24614">
                  <c:v>100.164</c:v>
                </c:pt>
                <c:pt idx="24615">
                  <c:v>100.1627</c:v>
                </c:pt>
                <c:pt idx="24616">
                  <c:v>100.2702</c:v>
                </c:pt>
                <c:pt idx="24617">
                  <c:v>100.28189999999999</c:v>
                </c:pt>
                <c:pt idx="24618">
                  <c:v>100.18259999999999</c:v>
                </c:pt>
                <c:pt idx="24619">
                  <c:v>100.1932</c:v>
                </c:pt>
                <c:pt idx="24620">
                  <c:v>100.2141</c:v>
                </c:pt>
                <c:pt idx="24621">
                  <c:v>100.2376</c:v>
                </c:pt>
                <c:pt idx="24622">
                  <c:v>100.264</c:v>
                </c:pt>
                <c:pt idx="24623">
                  <c:v>100.2894</c:v>
                </c:pt>
                <c:pt idx="24624">
                  <c:v>100.3145</c:v>
                </c:pt>
                <c:pt idx="24625">
                  <c:v>100.2321</c:v>
                </c:pt>
                <c:pt idx="24626">
                  <c:v>100.2462</c:v>
                </c:pt>
                <c:pt idx="24627">
                  <c:v>100.26779999999999</c:v>
                </c:pt>
                <c:pt idx="24628">
                  <c:v>100.28959999999999</c:v>
                </c:pt>
                <c:pt idx="24629">
                  <c:v>100.312</c:v>
                </c:pt>
                <c:pt idx="24630">
                  <c:v>100.3382</c:v>
                </c:pt>
                <c:pt idx="24631">
                  <c:v>100.36620000000001</c:v>
                </c:pt>
                <c:pt idx="24632">
                  <c:v>100.3999</c:v>
                </c:pt>
                <c:pt idx="24633">
                  <c:v>100.3276</c:v>
                </c:pt>
                <c:pt idx="24634">
                  <c:v>100.3631</c:v>
                </c:pt>
                <c:pt idx="24635">
                  <c:v>100.408</c:v>
                </c:pt>
                <c:pt idx="24636">
                  <c:v>100.56489999999999</c:v>
                </c:pt>
                <c:pt idx="24637">
                  <c:v>100.72620000000001</c:v>
                </c:pt>
                <c:pt idx="24638">
                  <c:v>100.7863</c:v>
                </c:pt>
                <c:pt idx="24639">
                  <c:v>100.9431</c:v>
                </c:pt>
                <c:pt idx="24640">
                  <c:v>100.9967</c:v>
                </c:pt>
                <c:pt idx="24641">
                  <c:v>101.0367</c:v>
                </c:pt>
                <c:pt idx="24642">
                  <c:v>101.0733</c:v>
                </c:pt>
                <c:pt idx="24643">
                  <c:v>100.9849</c:v>
                </c:pt>
                <c:pt idx="24644">
                  <c:v>100.9893</c:v>
                </c:pt>
                <c:pt idx="24645">
                  <c:v>100.9943</c:v>
                </c:pt>
                <c:pt idx="24646">
                  <c:v>100.9958</c:v>
                </c:pt>
                <c:pt idx="24647">
                  <c:v>100.995</c:v>
                </c:pt>
                <c:pt idx="24648">
                  <c:v>100.8824</c:v>
                </c:pt>
                <c:pt idx="24649">
                  <c:v>100.86450000000001</c:v>
                </c:pt>
                <c:pt idx="24650">
                  <c:v>100.849</c:v>
                </c:pt>
                <c:pt idx="24651">
                  <c:v>100.8304</c:v>
                </c:pt>
                <c:pt idx="24652">
                  <c:v>100.8103</c:v>
                </c:pt>
                <c:pt idx="24653">
                  <c:v>100.7898</c:v>
                </c:pt>
                <c:pt idx="24654">
                  <c:v>100.77119999999999</c:v>
                </c:pt>
                <c:pt idx="24655">
                  <c:v>100.7547</c:v>
                </c:pt>
                <c:pt idx="24656">
                  <c:v>100.7419</c:v>
                </c:pt>
                <c:pt idx="24657">
                  <c:v>100.6276</c:v>
                </c:pt>
                <c:pt idx="24658">
                  <c:v>100.6143</c:v>
                </c:pt>
                <c:pt idx="24659">
                  <c:v>100.61109999999999</c:v>
                </c:pt>
                <c:pt idx="24660">
                  <c:v>100.8245</c:v>
                </c:pt>
                <c:pt idx="24661">
                  <c:v>100.8357</c:v>
                </c:pt>
                <c:pt idx="24662">
                  <c:v>100.8319</c:v>
                </c:pt>
                <c:pt idx="24663">
                  <c:v>100.93219999999999</c:v>
                </c:pt>
                <c:pt idx="24664">
                  <c:v>100.9247</c:v>
                </c:pt>
                <c:pt idx="24665">
                  <c:v>100.8963</c:v>
                </c:pt>
                <c:pt idx="24666">
                  <c:v>100.8509</c:v>
                </c:pt>
                <c:pt idx="24667">
                  <c:v>100.6793</c:v>
                </c:pt>
                <c:pt idx="24668">
                  <c:v>100.58369999999999</c:v>
                </c:pt>
                <c:pt idx="24669">
                  <c:v>100.37179999999999</c:v>
                </c:pt>
                <c:pt idx="24670">
                  <c:v>100.2377</c:v>
                </c:pt>
                <c:pt idx="24671">
                  <c:v>100.09269999999999</c:v>
                </c:pt>
                <c:pt idx="24672">
                  <c:v>99.938900000000004</c:v>
                </c:pt>
                <c:pt idx="24673">
                  <c:v>99.664000000000001</c:v>
                </c:pt>
                <c:pt idx="24674">
                  <c:v>99.492900000000006</c:v>
                </c:pt>
                <c:pt idx="24675">
                  <c:v>99.321799999999996</c:v>
                </c:pt>
                <c:pt idx="24676">
                  <c:v>99.030900000000003</c:v>
                </c:pt>
                <c:pt idx="24677">
                  <c:v>98.848699999999994</c:v>
                </c:pt>
                <c:pt idx="24678">
                  <c:v>98.668000000000006</c:v>
                </c:pt>
                <c:pt idx="24679">
                  <c:v>98.383700000000005</c:v>
                </c:pt>
                <c:pt idx="24680">
                  <c:v>98.189400000000006</c:v>
                </c:pt>
                <c:pt idx="24681">
                  <c:v>97.920199999999994</c:v>
                </c:pt>
                <c:pt idx="24682">
                  <c:v>97.745999999999995</c:v>
                </c:pt>
                <c:pt idx="24683">
                  <c:v>97.589500000000001</c:v>
                </c:pt>
                <c:pt idx="24684">
                  <c:v>97.556200000000004</c:v>
                </c:pt>
                <c:pt idx="24685">
                  <c:v>97.539900000000003</c:v>
                </c:pt>
                <c:pt idx="24686">
                  <c:v>97.431399999999996</c:v>
                </c:pt>
                <c:pt idx="24687">
                  <c:v>97.3322</c:v>
                </c:pt>
                <c:pt idx="24688">
                  <c:v>97.250699999999995</c:v>
                </c:pt>
                <c:pt idx="24689">
                  <c:v>97.1768</c:v>
                </c:pt>
                <c:pt idx="24690">
                  <c:v>97.120099999999994</c:v>
                </c:pt>
                <c:pt idx="24691">
                  <c:v>97.082700000000003</c:v>
                </c:pt>
                <c:pt idx="24692">
                  <c:v>97.060599999999994</c:v>
                </c:pt>
                <c:pt idx="24693">
                  <c:v>96.943100000000001</c:v>
                </c:pt>
                <c:pt idx="24694">
                  <c:v>96.932599999999994</c:v>
                </c:pt>
                <c:pt idx="24695">
                  <c:v>96.929699999999997</c:v>
                </c:pt>
                <c:pt idx="24696">
                  <c:v>96.824100000000001</c:v>
                </c:pt>
                <c:pt idx="24697">
                  <c:v>96.819000000000003</c:v>
                </c:pt>
                <c:pt idx="24698">
                  <c:v>96.820700000000002</c:v>
                </c:pt>
                <c:pt idx="24699">
                  <c:v>96.824200000000005</c:v>
                </c:pt>
                <c:pt idx="24700">
                  <c:v>96.727999999999994</c:v>
                </c:pt>
                <c:pt idx="24701">
                  <c:v>96.724900000000005</c:v>
                </c:pt>
                <c:pt idx="24702">
                  <c:v>96.730199999999996</c:v>
                </c:pt>
                <c:pt idx="24703">
                  <c:v>96.735399999999998</c:v>
                </c:pt>
                <c:pt idx="24704">
                  <c:v>96.738500000000002</c:v>
                </c:pt>
                <c:pt idx="24705">
                  <c:v>96.740099999999998</c:v>
                </c:pt>
                <c:pt idx="24706">
                  <c:v>96.740899999999996</c:v>
                </c:pt>
                <c:pt idx="24707">
                  <c:v>96.741299999999995</c:v>
                </c:pt>
                <c:pt idx="24708">
                  <c:v>96.845799999999997</c:v>
                </c:pt>
                <c:pt idx="24709">
                  <c:v>96.954300000000003</c:v>
                </c:pt>
                <c:pt idx="24710">
                  <c:v>96.960400000000007</c:v>
                </c:pt>
                <c:pt idx="24711">
                  <c:v>97.061199999999999</c:v>
                </c:pt>
                <c:pt idx="24712">
                  <c:v>97.067800000000005</c:v>
                </c:pt>
                <c:pt idx="24713">
                  <c:v>97.064999999999998</c:v>
                </c:pt>
                <c:pt idx="24714">
                  <c:v>97.165999999999997</c:v>
                </c:pt>
                <c:pt idx="24715">
                  <c:v>97.166399999999996</c:v>
                </c:pt>
                <c:pt idx="24716">
                  <c:v>97.16</c:v>
                </c:pt>
                <c:pt idx="24717">
                  <c:v>97.153099999999995</c:v>
                </c:pt>
                <c:pt idx="24718">
                  <c:v>97.247500000000002</c:v>
                </c:pt>
                <c:pt idx="24719">
                  <c:v>97.246899999999997</c:v>
                </c:pt>
                <c:pt idx="24720">
                  <c:v>97.338899999999995</c:v>
                </c:pt>
                <c:pt idx="24721">
                  <c:v>97.339399999999998</c:v>
                </c:pt>
                <c:pt idx="24722">
                  <c:v>97.330100000000002</c:v>
                </c:pt>
                <c:pt idx="24723">
                  <c:v>97.532499999999999</c:v>
                </c:pt>
                <c:pt idx="24724">
                  <c:v>97.635400000000004</c:v>
                </c:pt>
                <c:pt idx="24725">
                  <c:v>97.636399999999995</c:v>
                </c:pt>
                <c:pt idx="24726">
                  <c:v>97.937600000000003</c:v>
                </c:pt>
                <c:pt idx="24727">
                  <c:v>97.956999999999994</c:v>
                </c:pt>
                <c:pt idx="24728">
                  <c:v>97.949399999999997</c:v>
                </c:pt>
                <c:pt idx="24729">
                  <c:v>97.942899999999995</c:v>
                </c:pt>
                <c:pt idx="24730">
                  <c:v>98.043000000000006</c:v>
                </c:pt>
                <c:pt idx="24731">
                  <c:v>98.044200000000004</c:v>
                </c:pt>
                <c:pt idx="24732">
                  <c:v>98.039400000000001</c:v>
                </c:pt>
                <c:pt idx="24733">
                  <c:v>98.0351</c:v>
                </c:pt>
                <c:pt idx="24734">
                  <c:v>98.031499999999994</c:v>
                </c:pt>
                <c:pt idx="24735">
                  <c:v>98.028000000000006</c:v>
                </c:pt>
                <c:pt idx="24736">
                  <c:v>98.025099999999995</c:v>
                </c:pt>
                <c:pt idx="24737">
                  <c:v>98.022900000000007</c:v>
                </c:pt>
                <c:pt idx="24738">
                  <c:v>97.918300000000002</c:v>
                </c:pt>
                <c:pt idx="24739">
                  <c:v>98.008899999999997</c:v>
                </c:pt>
                <c:pt idx="24740">
                  <c:v>98.017300000000006</c:v>
                </c:pt>
                <c:pt idx="24741">
                  <c:v>97.911000000000001</c:v>
                </c:pt>
                <c:pt idx="24742">
                  <c:v>97.900300000000001</c:v>
                </c:pt>
                <c:pt idx="24743">
                  <c:v>97.897099999999995</c:v>
                </c:pt>
                <c:pt idx="24744">
                  <c:v>97.892799999999994</c:v>
                </c:pt>
                <c:pt idx="24745">
                  <c:v>97.887699999999995</c:v>
                </c:pt>
                <c:pt idx="24746">
                  <c:v>97.881600000000006</c:v>
                </c:pt>
                <c:pt idx="24747">
                  <c:v>97.767799999999994</c:v>
                </c:pt>
                <c:pt idx="24748">
                  <c:v>97.756100000000004</c:v>
                </c:pt>
                <c:pt idx="24749">
                  <c:v>97.749399999999994</c:v>
                </c:pt>
                <c:pt idx="24750">
                  <c:v>97.742900000000006</c:v>
                </c:pt>
                <c:pt idx="24751">
                  <c:v>97.738399999999999</c:v>
                </c:pt>
                <c:pt idx="24752">
                  <c:v>97.736000000000004</c:v>
                </c:pt>
                <c:pt idx="24753">
                  <c:v>97.631900000000002</c:v>
                </c:pt>
                <c:pt idx="24754">
                  <c:v>97.622</c:v>
                </c:pt>
                <c:pt idx="24755">
                  <c:v>97.621899999999997</c:v>
                </c:pt>
                <c:pt idx="24756">
                  <c:v>97.728099999999998</c:v>
                </c:pt>
                <c:pt idx="24757">
                  <c:v>97.736099999999993</c:v>
                </c:pt>
                <c:pt idx="24758">
                  <c:v>97.739599999999996</c:v>
                </c:pt>
                <c:pt idx="24759">
                  <c:v>97.744500000000002</c:v>
                </c:pt>
                <c:pt idx="24760">
                  <c:v>97.750299999999996</c:v>
                </c:pt>
                <c:pt idx="24761">
                  <c:v>97.757099999999994</c:v>
                </c:pt>
                <c:pt idx="24762">
                  <c:v>97.656599999999997</c:v>
                </c:pt>
                <c:pt idx="24763">
                  <c:v>97.658500000000004</c:v>
                </c:pt>
                <c:pt idx="24764">
                  <c:v>97.664500000000004</c:v>
                </c:pt>
                <c:pt idx="24765">
                  <c:v>97.670599999999993</c:v>
                </c:pt>
                <c:pt idx="24766">
                  <c:v>97.569299999999998</c:v>
                </c:pt>
                <c:pt idx="24767">
                  <c:v>97.565200000000004</c:v>
                </c:pt>
                <c:pt idx="24768">
                  <c:v>97.461200000000005</c:v>
                </c:pt>
                <c:pt idx="24769">
                  <c:v>97.4559</c:v>
                </c:pt>
                <c:pt idx="24770">
                  <c:v>97.456299999999999</c:v>
                </c:pt>
                <c:pt idx="24771">
                  <c:v>97.456400000000002</c:v>
                </c:pt>
                <c:pt idx="24772">
                  <c:v>97.353700000000003</c:v>
                </c:pt>
                <c:pt idx="24773">
                  <c:v>97.344499999999996</c:v>
                </c:pt>
                <c:pt idx="24774">
                  <c:v>97.343299999999999</c:v>
                </c:pt>
                <c:pt idx="24775">
                  <c:v>97.235299999999995</c:v>
                </c:pt>
                <c:pt idx="24776">
                  <c:v>97.227699999999999</c:v>
                </c:pt>
                <c:pt idx="24777">
                  <c:v>97.224400000000003</c:v>
                </c:pt>
                <c:pt idx="24778">
                  <c:v>97.220699999999994</c:v>
                </c:pt>
                <c:pt idx="24779">
                  <c:v>97.216800000000006</c:v>
                </c:pt>
                <c:pt idx="24780">
                  <c:v>97.315299999999993</c:v>
                </c:pt>
                <c:pt idx="24781">
                  <c:v>97.320599999999999</c:v>
                </c:pt>
                <c:pt idx="24782">
                  <c:v>97.318700000000007</c:v>
                </c:pt>
                <c:pt idx="24783">
                  <c:v>97.420500000000004</c:v>
                </c:pt>
                <c:pt idx="24784">
                  <c:v>97.427999999999997</c:v>
                </c:pt>
                <c:pt idx="24785">
                  <c:v>97.427700000000002</c:v>
                </c:pt>
                <c:pt idx="24786">
                  <c:v>97.325800000000001</c:v>
                </c:pt>
                <c:pt idx="24787">
                  <c:v>97.316999999999993</c:v>
                </c:pt>
                <c:pt idx="24788">
                  <c:v>97.318100000000001</c:v>
                </c:pt>
                <c:pt idx="24789">
                  <c:v>97.3202</c:v>
                </c:pt>
                <c:pt idx="24790">
                  <c:v>97.323099999999997</c:v>
                </c:pt>
                <c:pt idx="24791">
                  <c:v>97.326800000000006</c:v>
                </c:pt>
                <c:pt idx="24792">
                  <c:v>97.3309</c:v>
                </c:pt>
                <c:pt idx="24793">
                  <c:v>97.231700000000004</c:v>
                </c:pt>
                <c:pt idx="24794">
                  <c:v>97.228999999999999</c:v>
                </c:pt>
                <c:pt idx="24795">
                  <c:v>97.233599999999996</c:v>
                </c:pt>
                <c:pt idx="24796">
                  <c:v>97.238</c:v>
                </c:pt>
                <c:pt idx="24797">
                  <c:v>97.242199999999997</c:v>
                </c:pt>
                <c:pt idx="24798">
                  <c:v>97.246600000000001</c:v>
                </c:pt>
                <c:pt idx="24799">
                  <c:v>97.149100000000004</c:v>
                </c:pt>
                <c:pt idx="24800">
                  <c:v>97.144300000000001</c:v>
                </c:pt>
                <c:pt idx="24801">
                  <c:v>97.148700000000005</c:v>
                </c:pt>
                <c:pt idx="24802">
                  <c:v>97.153199999999998</c:v>
                </c:pt>
                <c:pt idx="24803">
                  <c:v>97.157700000000006</c:v>
                </c:pt>
                <c:pt idx="24804">
                  <c:v>97.267499999999998</c:v>
                </c:pt>
                <c:pt idx="24805">
                  <c:v>97.38</c:v>
                </c:pt>
                <c:pt idx="24806">
                  <c:v>97.3917</c:v>
                </c:pt>
                <c:pt idx="24807">
                  <c:v>97.395099999999999</c:v>
                </c:pt>
                <c:pt idx="24808">
                  <c:v>97.396900000000002</c:v>
                </c:pt>
                <c:pt idx="24809">
                  <c:v>97.3977</c:v>
                </c:pt>
                <c:pt idx="24810">
                  <c:v>97.296300000000002</c:v>
                </c:pt>
                <c:pt idx="24811">
                  <c:v>97.286600000000007</c:v>
                </c:pt>
                <c:pt idx="24812">
                  <c:v>97.286000000000001</c:v>
                </c:pt>
                <c:pt idx="24813">
                  <c:v>97.284899999999993</c:v>
                </c:pt>
                <c:pt idx="24814">
                  <c:v>97.282600000000002</c:v>
                </c:pt>
                <c:pt idx="24815">
                  <c:v>97.279300000000006</c:v>
                </c:pt>
                <c:pt idx="24816">
                  <c:v>97.169499999999999</c:v>
                </c:pt>
                <c:pt idx="24817">
                  <c:v>97.264399999999995</c:v>
                </c:pt>
                <c:pt idx="24818">
                  <c:v>97.264300000000006</c:v>
                </c:pt>
                <c:pt idx="24819">
                  <c:v>97.152699999999996</c:v>
                </c:pt>
                <c:pt idx="24820">
                  <c:v>97.140900000000002</c:v>
                </c:pt>
                <c:pt idx="24821">
                  <c:v>97.134100000000004</c:v>
                </c:pt>
                <c:pt idx="24822">
                  <c:v>97.127200000000002</c:v>
                </c:pt>
                <c:pt idx="24823">
                  <c:v>97.120599999999996</c:v>
                </c:pt>
                <c:pt idx="24824">
                  <c:v>97.114400000000003</c:v>
                </c:pt>
                <c:pt idx="24825">
                  <c:v>97.003200000000007</c:v>
                </c:pt>
                <c:pt idx="24826">
                  <c:v>96.993399999999994</c:v>
                </c:pt>
                <c:pt idx="24827">
                  <c:v>96.989699999999999</c:v>
                </c:pt>
                <c:pt idx="24828">
                  <c:v>97.091499999999996</c:v>
                </c:pt>
                <c:pt idx="24829">
                  <c:v>97.096199999999996</c:v>
                </c:pt>
                <c:pt idx="24830">
                  <c:v>97.095299999999995</c:v>
                </c:pt>
                <c:pt idx="24831">
                  <c:v>97.094700000000003</c:v>
                </c:pt>
                <c:pt idx="24832">
                  <c:v>96.990200000000002</c:v>
                </c:pt>
                <c:pt idx="24833">
                  <c:v>96.983699999999999</c:v>
                </c:pt>
                <c:pt idx="24834">
                  <c:v>96.983400000000003</c:v>
                </c:pt>
                <c:pt idx="24835">
                  <c:v>96.983099999999993</c:v>
                </c:pt>
                <c:pt idx="24836">
                  <c:v>96.982500000000002</c:v>
                </c:pt>
                <c:pt idx="24837">
                  <c:v>96.881200000000007</c:v>
                </c:pt>
                <c:pt idx="24838">
                  <c:v>96.7667</c:v>
                </c:pt>
                <c:pt idx="24839">
                  <c:v>96.756200000000007</c:v>
                </c:pt>
                <c:pt idx="24840">
                  <c:v>96.7517</c:v>
                </c:pt>
                <c:pt idx="24841">
                  <c:v>96.745599999999996</c:v>
                </c:pt>
                <c:pt idx="24842">
                  <c:v>96.7376</c:v>
                </c:pt>
                <c:pt idx="24843">
                  <c:v>96.727999999999994</c:v>
                </c:pt>
                <c:pt idx="24844">
                  <c:v>96.613699999999994</c:v>
                </c:pt>
                <c:pt idx="24845">
                  <c:v>96.591899999999995</c:v>
                </c:pt>
                <c:pt idx="24846">
                  <c:v>96.5749</c:v>
                </c:pt>
                <c:pt idx="24847">
                  <c:v>96.555000000000007</c:v>
                </c:pt>
                <c:pt idx="24848">
                  <c:v>96.532499999999999</c:v>
                </c:pt>
                <c:pt idx="24849">
                  <c:v>96.407300000000006</c:v>
                </c:pt>
                <c:pt idx="24850">
                  <c:v>96.471699999999998</c:v>
                </c:pt>
                <c:pt idx="24851">
                  <c:v>96.448400000000007</c:v>
                </c:pt>
                <c:pt idx="24852">
                  <c:v>96.624499999999998</c:v>
                </c:pt>
                <c:pt idx="24853">
                  <c:v>96.706800000000001</c:v>
                </c:pt>
                <c:pt idx="24854">
                  <c:v>96.678299999999993</c:v>
                </c:pt>
                <c:pt idx="24855">
                  <c:v>96.746499999999997</c:v>
                </c:pt>
                <c:pt idx="24856">
                  <c:v>96.8245</c:v>
                </c:pt>
                <c:pt idx="24857">
                  <c:v>96.796599999999998</c:v>
                </c:pt>
                <c:pt idx="24858">
                  <c:v>96.865600000000001</c:v>
                </c:pt>
                <c:pt idx="24859">
                  <c:v>96.842699999999994</c:v>
                </c:pt>
                <c:pt idx="24860">
                  <c:v>96.812799999999996</c:v>
                </c:pt>
                <c:pt idx="24861">
                  <c:v>96.885199999999998</c:v>
                </c:pt>
                <c:pt idx="24862">
                  <c:v>96.971000000000004</c:v>
                </c:pt>
                <c:pt idx="24863">
                  <c:v>96.953800000000001</c:v>
                </c:pt>
                <c:pt idx="24864">
                  <c:v>97.137200000000007</c:v>
                </c:pt>
                <c:pt idx="24865">
                  <c:v>97.235799999999998</c:v>
                </c:pt>
                <c:pt idx="24866">
                  <c:v>97.223799999999997</c:v>
                </c:pt>
                <c:pt idx="24867">
                  <c:v>97.412499999999994</c:v>
                </c:pt>
                <c:pt idx="24868">
                  <c:v>97.516199999999998</c:v>
                </c:pt>
                <c:pt idx="24869">
                  <c:v>97.507800000000003</c:v>
                </c:pt>
                <c:pt idx="24870">
                  <c:v>97.492199999999997</c:v>
                </c:pt>
                <c:pt idx="24871">
                  <c:v>97.477400000000003</c:v>
                </c:pt>
                <c:pt idx="24872">
                  <c:v>97.464200000000005</c:v>
                </c:pt>
                <c:pt idx="24873">
                  <c:v>97.450400000000002</c:v>
                </c:pt>
                <c:pt idx="24874">
                  <c:v>97.335499999999996</c:v>
                </c:pt>
                <c:pt idx="24875">
                  <c:v>97.313900000000004</c:v>
                </c:pt>
                <c:pt idx="24876">
                  <c:v>97.088300000000004</c:v>
                </c:pt>
                <c:pt idx="24877">
                  <c:v>97.067499999999995</c:v>
                </c:pt>
                <c:pt idx="24878">
                  <c:v>97.058000000000007</c:v>
                </c:pt>
                <c:pt idx="24879">
                  <c:v>96.944199999999995</c:v>
                </c:pt>
                <c:pt idx="24880">
                  <c:v>96.928799999999995</c:v>
                </c:pt>
                <c:pt idx="24881">
                  <c:v>96.9208</c:v>
                </c:pt>
                <c:pt idx="24882">
                  <c:v>96.913499999999999</c:v>
                </c:pt>
                <c:pt idx="24883">
                  <c:v>96.8005</c:v>
                </c:pt>
                <c:pt idx="24884">
                  <c:v>96.789599999999993</c:v>
                </c:pt>
                <c:pt idx="24885">
                  <c:v>96.679199999999994</c:v>
                </c:pt>
                <c:pt idx="24886">
                  <c:v>96.562899999999999</c:v>
                </c:pt>
                <c:pt idx="24887">
                  <c:v>96.552199999999999</c:v>
                </c:pt>
                <c:pt idx="24888">
                  <c:v>96.546899999999994</c:v>
                </c:pt>
                <c:pt idx="24889">
                  <c:v>96.541899999999998</c:v>
                </c:pt>
                <c:pt idx="24890">
                  <c:v>96.536799999999999</c:v>
                </c:pt>
                <c:pt idx="24891">
                  <c:v>96.531599999999997</c:v>
                </c:pt>
                <c:pt idx="24892">
                  <c:v>96.526300000000006</c:v>
                </c:pt>
                <c:pt idx="24893">
                  <c:v>96.521000000000001</c:v>
                </c:pt>
                <c:pt idx="24894">
                  <c:v>96.515500000000003</c:v>
                </c:pt>
                <c:pt idx="24895">
                  <c:v>96.403899999999993</c:v>
                </c:pt>
                <c:pt idx="24896">
                  <c:v>96.394000000000005</c:v>
                </c:pt>
                <c:pt idx="24897">
                  <c:v>96.289299999999997</c:v>
                </c:pt>
                <c:pt idx="24898">
                  <c:v>96.2727</c:v>
                </c:pt>
                <c:pt idx="24899">
                  <c:v>96.267099999999999</c:v>
                </c:pt>
                <c:pt idx="24900">
                  <c:v>96.3643</c:v>
                </c:pt>
                <c:pt idx="24901">
                  <c:v>96.365200000000002</c:v>
                </c:pt>
                <c:pt idx="24902">
                  <c:v>96.359399999999994</c:v>
                </c:pt>
                <c:pt idx="24903">
                  <c:v>96.353899999999996</c:v>
                </c:pt>
                <c:pt idx="24904">
                  <c:v>96.2453</c:v>
                </c:pt>
                <c:pt idx="24905">
                  <c:v>96.232699999999994</c:v>
                </c:pt>
                <c:pt idx="24906">
                  <c:v>96.226500000000001</c:v>
                </c:pt>
                <c:pt idx="24907">
                  <c:v>96.220399999999998</c:v>
                </c:pt>
                <c:pt idx="24908">
                  <c:v>96.213800000000006</c:v>
                </c:pt>
                <c:pt idx="24909">
                  <c:v>96.206900000000005</c:v>
                </c:pt>
                <c:pt idx="24910">
                  <c:v>96.1995</c:v>
                </c:pt>
                <c:pt idx="24911">
                  <c:v>96.191100000000006</c:v>
                </c:pt>
                <c:pt idx="24912">
                  <c:v>96.084599999999995</c:v>
                </c:pt>
                <c:pt idx="24913">
                  <c:v>96.063500000000005</c:v>
                </c:pt>
                <c:pt idx="24914">
                  <c:v>96.053299999999993</c:v>
                </c:pt>
                <c:pt idx="24915">
                  <c:v>96.042000000000002</c:v>
                </c:pt>
                <c:pt idx="24916">
                  <c:v>96.030199999999994</c:v>
                </c:pt>
                <c:pt idx="24917">
                  <c:v>96.016900000000007</c:v>
                </c:pt>
                <c:pt idx="24918">
                  <c:v>96.003699999999995</c:v>
                </c:pt>
                <c:pt idx="24919">
                  <c:v>95.888400000000004</c:v>
                </c:pt>
                <c:pt idx="24920">
                  <c:v>95.866399999999999</c:v>
                </c:pt>
                <c:pt idx="24921">
                  <c:v>95.851500000000001</c:v>
                </c:pt>
                <c:pt idx="24922">
                  <c:v>95.837599999999995</c:v>
                </c:pt>
                <c:pt idx="24923">
                  <c:v>95.824100000000001</c:v>
                </c:pt>
                <c:pt idx="24924">
                  <c:v>95.810400000000001</c:v>
                </c:pt>
                <c:pt idx="24925">
                  <c:v>95.8</c:v>
                </c:pt>
                <c:pt idx="24926">
                  <c:v>95.793300000000002</c:v>
                </c:pt>
                <c:pt idx="24927">
                  <c:v>95.789599999999993</c:v>
                </c:pt>
                <c:pt idx="24928">
                  <c:v>95.686300000000003</c:v>
                </c:pt>
                <c:pt idx="24929">
                  <c:v>95.677899999999994</c:v>
                </c:pt>
                <c:pt idx="24930">
                  <c:v>95.677999999999997</c:v>
                </c:pt>
                <c:pt idx="24931">
                  <c:v>95.678799999999995</c:v>
                </c:pt>
                <c:pt idx="24932">
                  <c:v>95.681600000000003</c:v>
                </c:pt>
                <c:pt idx="24933">
                  <c:v>95.688500000000005</c:v>
                </c:pt>
                <c:pt idx="24934">
                  <c:v>95.699399999999997</c:v>
                </c:pt>
                <c:pt idx="24935">
                  <c:v>95.714200000000005</c:v>
                </c:pt>
                <c:pt idx="24936">
                  <c:v>95.837100000000007</c:v>
                </c:pt>
                <c:pt idx="24937">
                  <c:v>95.866699999999994</c:v>
                </c:pt>
                <c:pt idx="24938">
                  <c:v>95.892600000000002</c:v>
                </c:pt>
                <c:pt idx="24939">
                  <c:v>95.921400000000006</c:v>
                </c:pt>
                <c:pt idx="24940">
                  <c:v>95.950100000000006</c:v>
                </c:pt>
                <c:pt idx="24941">
                  <c:v>95.979600000000005</c:v>
                </c:pt>
                <c:pt idx="24942">
                  <c:v>96.108500000000006</c:v>
                </c:pt>
                <c:pt idx="24943">
                  <c:v>96.144199999999998</c:v>
                </c:pt>
                <c:pt idx="24944">
                  <c:v>96.1691</c:v>
                </c:pt>
                <c:pt idx="24945">
                  <c:v>96.088200000000001</c:v>
                </c:pt>
                <c:pt idx="24946">
                  <c:v>96.096599999999995</c:v>
                </c:pt>
                <c:pt idx="24947">
                  <c:v>96.105199999999996</c:v>
                </c:pt>
                <c:pt idx="24948">
                  <c:v>96.210499999999996</c:v>
                </c:pt>
                <c:pt idx="24949">
                  <c:v>96.222300000000004</c:v>
                </c:pt>
                <c:pt idx="24950">
                  <c:v>96.223600000000005</c:v>
                </c:pt>
                <c:pt idx="24951">
                  <c:v>96.223699999999994</c:v>
                </c:pt>
                <c:pt idx="24952">
                  <c:v>96.223100000000002</c:v>
                </c:pt>
                <c:pt idx="24953">
                  <c:v>96.221100000000007</c:v>
                </c:pt>
                <c:pt idx="24954">
                  <c:v>96.113299999999995</c:v>
                </c:pt>
                <c:pt idx="24955">
                  <c:v>96.1036</c:v>
                </c:pt>
                <c:pt idx="24956">
                  <c:v>96.100999999999999</c:v>
                </c:pt>
                <c:pt idx="24957">
                  <c:v>95.998400000000004</c:v>
                </c:pt>
                <c:pt idx="24958">
                  <c:v>95.990099999999998</c:v>
                </c:pt>
                <c:pt idx="24959">
                  <c:v>95.990499999999997</c:v>
                </c:pt>
                <c:pt idx="24960">
                  <c:v>95.888800000000003</c:v>
                </c:pt>
                <c:pt idx="24961">
                  <c:v>95.887799999999999</c:v>
                </c:pt>
                <c:pt idx="24962">
                  <c:v>95.897800000000004</c:v>
                </c:pt>
                <c:pt idx="24963">
                  <c:v>95.913499999999999</c:v>
                </c:pt>
                <c:pt idx="24964">
                  <c:v>95.834500000000006</c:v>
                </c:pt>
                <c:pt idx="24965">
                  <c:v>95.856200000000001</c:v>
                </c:pt>
                <c:pt idx="24966">
                  <c:v>95.888000000000005</c:v>
                </c:pt>
                <c:pt idx="24967">
                  <c:v>95.820999999999998</c:v>
                </c:pt>
                <c:pt idx="24968">
                  <c:v>95.852699999999999</c:v>
                </c:pt>
                <c:pt idx="24969">
                  <c:v>95.790899999999993</c:v>
                </c:pt>
                <c:pt idx="24970">
                  <c:v>95.820599999999999</c:v>
                </c:pt>
                <c:pt idx="24971">
                  <c:v>95.858000000000004</c:v>
                </c:pt>
                <c:pt idx="24972">
                  <c:v>95.894400000000005</c:v>
                </c:pt>
                <c:pt idx="24973">
                  <c:v>96.032600000000002</c:v>
                </c:pt>
                <c:pt idx="24974">
                  <c:v>96.069800000000001</c:v>
                </c:pt>
                <c:pt idx="24975">
                  <c:v>96.100200000000001</c:v>
                </c:pt>
                <c:pt idx="24976">
                  <c:v>96.125799999999998</c:v>
                </c:pt>
                <c:pt idx="24977">
                  <c:v>96.151200000000003</c:v>
                </c:pt>
                <c:pt idx="24978">
                  <c:v>96.266400000000004</c:v>
                </c:pt>
                <c:pt idx="24979">
                  <c:v>96.283000000000001</c:v>
                </c:pt>
                <c:pt idx="24980">
                  <c:v>96.287000000000006</c:v>
                </c:pt>
                <c:pt idx="24981">
                  <c:v>96.288799999999995</c:v>
                </c:pt>
                <c:pt idx="24982">
                  <c:v>96.288700000000006</c:v>
                </c:pt>
                <c:pt idx="24983">
                  <c:v>96.287000000000006</c:v>
                </c:pt>
                <c:pt idx="24984">
                  <c:v>96.384600000000006</c:v>
                </c:pt>
                <c:pt idx="24985">
                  <c:v>96.479799999999997</c:v>
                </c:pt>
                <c:pt idx="24986">
                  <c:v>96.470699999999994</c:v>
                </c:pt>
                <c:pt idx="24987">
                  <c:v>96.551400000000001</c:v>
                </c:pt>
                <c:pt idx="24988">
                  <c:v>96.637299999999996</c:v>
                </c:pt>
                <c:pt idx="24989">
                  <c:v>96.617400000000004</c:v>
                </c:pt>
                <c:pt idx="24990">
                  <c:v>96.794799999999995</c:v>
                </c:pt>
                <c:pt idx="24991">
                  <c:v>96.893199999999993</c:v>
                </c:pt>
                <c:pt idx="24992">
                  <c:v>96.877600000000001</c:v>
                </c:pt>
                <c:pt idx="24993">
                  <c:v>96.960899999999995</c:v>
                </c:pt>
                <c:pt idx="24994">
                  <c:v>97.058099999999996</c:v>
                </c:pt>
                <c:pt idx="24995">
                  <c:v>97.051400000000001</c:v>
                </c:pt>
                <c:pt idx="24996">
                  <c:v>97.040899999999993</c:v>
                </c:pt>
                <c:pt idx="24997">
                  <c:v>97.031999999999996</c:v>
                </c:pt>
                <c:pt idx="24998">
                  <c:v>97.024000000000001</c:v>
                </c:pt>
                <c:pt idx="24999">
                  <c:v>97.1203</c:v>
                </c:pt>
                <c:pt idx="25000">
                  <c:v>97.012900000000002</c:v>
                </c:pt>
                <c:pt idx="25001">
                  <c:v>96.998699999999999</c:v>
                </c:pt>
                <c:pt idx="25002">
                  <c:v>96.986900000000006</c:v>
                </c:pt>
                <c:pt idx="25003">
                  <c:v>96.869200000000006</c:v>
                </c:pt>
                <c:pt idx="25004">
                  <c:v>96.838899999999995</c:v>
                </c:pt>
                <c:pt idx="25005">
                  <c:v>96.813199999999995</c:v>
                </c:pt>
                <c:pt idx="25006">
                  <c:v>96.679599999999994</c:v>
                </c:pt>
                <c:pt idx="25007">
                  <c:v>96.630899999999997</c:v>
                </c:pt>
                <c:pt idx="25008">
                  <c:v>96.485100000000003</c:v>
                </c:pt>
                <c:pt idx="25009">
                  <c:v>96.423299999999998</c:v>
                </c:pt>
                <c:pt idx="25010">
                  <c:v>96.367500000000007</c:v>
                </c:pt>
                <c:pt idx="25011">
                  <c:v>96.2072</c:v>
                </c:pt>
                <c:pt idx="25012">
                  <c:v>96.137299999999996</c:v>
                </c:pt>
                <c:pt idx="25013">
                  <c:v>96.078599999999994</c:v>
                </c:pt>
                <c:pt idx="25014">
                  <c:v>95.918800000000005</c:v>
                </c:pt>
                <c:pt idx="25015">
                  <c:v>95.862300000000005</c:v>
                </c:pt>
                <c:pt idx="25016">
                  <c:v>95.818700000000007</c:v>
                </c:pt>
                <c:pt idx="25017">
                  <c:v>95.677499999999995</c:v>
                </c:pt>
                <c:pt idx="25018">
                  <c:v>95.647900000000007</c:v>
                </c:pt>
                <c:pt idx="25019">
                  <c:v>95.635400000000004</c:v>
                </c:pt>
                <c:pt idx="25020">
                  <c:v>95.731099999999998</c:v>
                </c:pt>
                <c:pt idx="25021">
                  <c:v>95.736699999999999</c:v>
                </c:pt>
                <c:pt idx="25022">
                  <c:v>95.736800000000002</c:v>
                </c:pt>
                <c:pt idx="25023">
                  <c:v>95.738200000000006</c:v>
                </c:pt>
                <c:pt idx="25024">
                  <c:v>95.642200000000003</c:v>
                </c:pt>
                <c:pt idx="25025">
                  <c:v>95.644499999999994</c:v>
                </c:pt>
                <c:pt idx="25026">
                  <c:v>95.659400000000005</c:v>
                </c:pt>
                <c:pt idx="25027">
                  <c:v>95.679599999999994</c:v>
                </c:pt>
                <c:pt idx="25028">
                  <c:v>95.702399999999997</c:v>
                </c:pt>
                <c:pt idx="25029">
                  <c:v>95.726600000000005</c:v>
                </c:pt>
                <c:pt idx="25030">
                  <c:v>95.752499999999998</c:v>
                </c:pt>
                <c:pt idx="25031">
                  <c:v>95.779300000000006</c:v>
                </c:pt>
                <c:pt idx="25032">
                  <c:v>95.805000000000007</c:v>
                </c:pt>
                <c:pt idx="25033">
                  <c:v>95.832099999999997</c:v>
                </c:pt>
                <c:pt idx="25034">
                  <c:v>95.857900000000001</c:v>
                </c:pt>
                <c:pt idx="25035">
                  <c:v>95.885400000000004</c:v>
                </c:pt>
                <c:pt idx="25036">
                  <c:v>95.911600000000007</c:v>
                </c:pt>
                <c:pt idx="25037">
                  <c:v>95.938100000000006</c:v>
                </c:pt>
                <c:pt idx="25038">
                  <c:v>95.965999999999994</c:v>
                </c:pt>
                <c:pt idx="25039">
                  <c:v>95.993399999999994</c:v>
                </c:pt>
                <c:pt idx="25040">
                  <c:v>96.021000000000001</c:v>
                </c:pt>
                <c:pt idx="25041">
                  <c:v>96.049300000000002</c:v>
                </c:pt>
                <c:pt idx="25042">
                  <c:v>95.974000000000004</c:v>
                </c:pt>
                <c:pt idx="25043">
                  <c:v>95.996200000000002</c:v>
                </c:pt>
                <c:pt idx="25044">
                  <c:v>96.124899999999997</c:v>
                </c:pt>
                <c:pt idx="25045">
                  <c:v>96.260099999999994</c:v>
                </c:pt>
                <c:pt idx="25046">
                  <c:v>96.296899999999994</c:v>
                </c:pt>
                <c:pt idx="25047">
                  <c:v>96.324299999999994</c:v>
                </c:pt>
                <c:pt idx="25048">
                  <c:v>96.350399999999993</c:v>
                </c:pt>
                <c:pt idx="25049">
                  <c:v>96.3767</c:v>
                </c:pt>
                <c:pt idx="25050">
                  <c:v>96.403199999999998</c:v>
                </c:pt>
                <c:pt idx="25051">
                  <c:v>96.428600000000003</c:v>
                </c:pt>
                <c:pt idx="25052">
                  <c:v>96.454499999999996</c:v>
                </c:pt>
                <c:pt idx="25053">
                  <c:v>96.479900000000001</c:v>
                </c:pt>
                <c:pt idx="25054">
                  <c:v>96.402100000000004</c:v>
                </c:pt>
                <c:pt idx="25055">
                  <c:v>96.42</c:v>
                </c:pt>
                <c:pt idx="25056">
                  <c:v>96.442800000000005</c:v>
                </c:pt>
                <c:pt idx="25057">
                  <c:v>96.464500000000001</c:v>
                </c:pt>
                <c:pt idx="25058">
                  <c:v>96.484499999999997</c:v>
                </c:pt>
                <c:pt idx="25059">
                  <c:v>96.502300000000005</c:v>
                </c:pt>
                <c:pt idx="25060">
                  <c:v>96.517499999999998</c:v>
                </c:pt>
                <c:pt idx="25061">
                  <c:v>96.530900000000003</c:v>
                </c:pt>
                <c:pt idx="25062">
                  <c:v>96.540800000000004</c:v>
                </c:pt>
                <c:pt idx="25063">
                  <c:v>96.547200000000004</c:v>
                </c:pt>
                <c:pt idx="25064">
                  <c:v>96.550799999999995</c:v>
                </c:pt>
                <c:pt idx="25065">
                  <c:v>96.552899999999994</c:v>
                </c:pt>
                <c:pt idx="25066">
                  <c:v>96.448899999999995</c:v>
                </c:pt>
                <c:pt idx="25067">
                  <c:v>96.445099999999996</c:v>
                </c:pt>
                <c:pt idx="25068">
                  <c:v>96.548400000000001</c:v>
                </c:pt>
                <c:pt idx="25069">
                  <c:v>96.555400000000006</c:v>
                </c:pt>
                <c:pt idx="25070">
                  <c:v>96.555599999999998</c:v>
                </c:pt>
                <c:pt idx="25071">
                  <c:v>96.555899999999994</c:v>
                </c:pt>
                <c:pt idx="25072">
                  <c:v>96.556299999999993</c:v>
                </c:pt>
                <c:pt idx="25073">
                  <c:v>96.557199999999995</c:v>
                </c:pt>
                <c:pt idx="25074">
                  <c:v>96.454800000000006</c:v>
                </c:pt>
                <c:pt idx="25075">
                  <c:v>96.450900000000004</c:v>
                </c:pt>
                <c:pt idx="25076">
                  <c:v>96.453699999999998</c:v>
                </c:pt>
                <c:pt idx="25077">
                  <c:v>96.354900000000001</c:v>
                </c:pt>
                <c:pt idx="25078">
                  <c:v>96.352699999999999</c:v>
                </c:pt>
                <c:pt idx="25079">
                  <c:v>96.358400000000003</c:v>
                </c:pt>
                <c:pt idx="25080">
                  <c:v>96.365399999999994</c:v>
                </c:pt>
                <c:pt idx="25081">
                  <c:v>96.271000000000001</c:v>
                </c:pt>
                <c:pt idx="25082">
                  <c:v>96.273499999999999</c:v>
                </c:pt>
                <c:pt idx="25083">
                  <c:v>96.283600000000007</c:v>
                </c:pt>
                <c:pt idx="25084">
                  <c:v>96.294499999999999</c:v>
                </c:pt>
                <c:pt idx="25085">
                  <c:v>96.305999999999997</c:v>
                </c:pt>
                <c:pt idx="25086">
                  <c:v>96.2149</c:v>
                </c:pt>
                <c:pt idx="25087">
                  <c:v>96.115200000000002</c:v>
                </c:pt>
                <c:pt idx="25088">
                  <c:v>96.120599999999996</c:v>
                </c:pt>
                <c:pt idx="25089">
                  <c:v>96.13</c:v>
                </c:pt>
                <c:pt idx="25090">
                  <c:v>96.136200000000002</c:v>
                </c:pt>
                <c:pt idx="25091">
                  <c:v>96.139799999999994</c:v>
                </c:pt>
                <c:pt idx="25092">
                  <c:v>96.141900000000007</c:v>
                </c:pt>
                <c:pt idx="25093">
                  <c:v>96.143000000000001</c:v>
                </c:pt>
                <c:pt idx="25094">
                  <c:v>96.143600000000006</c:v>
                </c:pt>
                <c:pt idx="25095">
                  <c:v>96.346100000000007</c:v>
                </c:pt>
                <c:pt idx="25096">
                  <c:v>96.361900000000006</c:v>
                </c:pt>
                <c:pt idx="25097">
                  <c:v>96.361900000000006</c:v>
                </c:pt>
                <c:pt idx="25098">
                  <c:v>96.361900000000006</c:v>
                </c:pt>
                <c:pt idx="25099">
                  <c:v>96.361699999999999</c:v>
                </c:pt>
                <c:pt idx="25100">
                  <c:v>96.361500000000007</c:v>
                </c:pt>
                <c:pt idx="25101">
                  <c:v>96.3613</c:v>
                </c:pt>
                <c:pt idx="25102">
                  <c:v>96.361000000000004</c:v>
                </c:pt>
                <c:pt idx="25103">
                  <c:v>96.360399999999998</c:v>
                </c:pt>
                <c:pt idx="25104">
                  <c:v>96.359300000000005</c:v>
                </c:pt>
                <c:pt idx="25105">
                  <c:v>96.357500000000002</c:v>
                </c:pt>
                <c:pt idx="25106">
                  <c:v>96.354600000000005</c:v>
                </c:pt>
                <c:pt idx="25107">
                  <c:v>96.350300000000004</c:v>
                </c:pt>
                <c:pt idx="25108">
                  <c:v>96.344399999999993</c:v>
                </c:pt>
                <c:pt idx="25109">
                  <c:v>96.337100000000007</c:v>
                </c:pt>
                <c:pt idx="25110">
                  <c:v>96.228200000000001</c:v>
                </c:pt>
                <c:pt idx="25111">
                  <c:v>96.309299999999993</c:v>
                </c:pt>
                <c:pt idx="25112">
                  <c:v>96.304900000000004</c:v>
                </c:pt>
                <c:pt idx="25113">
                  <c:v>96.190200000000004</c:v>
                </c:pt>
                <c:pt idx="25114">
                  <c:v>96.168000000000006</c:v>
                </c:pt>
                <c:pt idx="25115">
                  <c:v>96.152600000000007</c:v>
                </c:pt>
                <c:pt idx="25116">
                  <c:v>96.137500000000003</c:v>
                </c:pt>
                <c:pt idx="25117">
                  <c:v>96.122900000000001</c:v>
                </c:pt>
                <c:pt idx="25118">
                  <c:v>96.108099999999993</c:v>
                </c:pt>
                <c:pt idx="25119">
                  <c:v>96.093199999999996</c:v>
                </c:pt>
                <c:pt idx="25120">
                  <c:v>96.078800000000001</c:v>
                </c:pt>
                <c:pt idx="25121">
                  <c:v>96.064700000000002</c:v>
                </c:pt>
                <c:pt idx="25122">
                  <c:v>95.948499999999996</c:v>
                </c:pt>
                <c:pt idx="25123">
                  <c:v>95.928600000000003</c:v>
                </c:pt>
                <c:pt idx="25124">
                  <c:v>95.915199999999999</c:v>
                </c:pt>
                <c:pt idx="25125">
                  <c:v>95.901799999999994</c:v>
                </c:pt>
                <c:pt idx="25126">
                  <c:v>95.784999999999997</c:v>
                </c:pt>
                <c:pt idx="25127">
                  <c:v>95.767899999999997</c:v>
                </c:pt>
                <c:pt idx="25128">
                  <c:v>95.757400000000004</c:v>
                </c:pt>
                <c:pt idx="25129">
                  <c:v>95.746899999999997</c:v>
                </c:pt>
                <c:pt idx="25130">
                  <c:v>95.738699999999994</c:v>
                </c:pt>
                <c:pt idx="25131">
                  <c:v>95.734099999999998</c:v>
                </c:pt>
                <c:pt idx="25132">
                  <c:v>95.731999999999999</c:v>
                </c:pt>
                <c:pt idx="25133">
                  <c:v>95.731200000000001</c:v>
                </c:pt>
                <c:pt idx="25134">
                  <c:v>95.628100000000003</c:v>
                </c:pt>
                <c:pt idx="25135">
                  <c:v>95.624099999999999</c:v>
                </c:pt>
                <c:pt idx="25136">
                  <c:v>95.626199999999997</c:v>
                </c:pt>
                <c:pt idx="25137">
                  <c:v>95.631200000000007</c:v>
                </c:pt>
                <c:pt idx="25138">
                  <c:v>95.639300000000006</c:v>
                </c:pt>
                <c:pt idx="25139">
                  <c:v>95.650199999999998</c:v>
                </c:pt>
                <c:pt idx="25140">
                  <c:v>95.768000000000001</c:v>
                </c:pt>
                <c:pt idx="25141">
                  <c:v>95.788200000000003</c:v>
                </c:pt>
                <c:pt idx="25142">
                  <c:v>95.804900000000004</c:v>
                </c:pt>
                <c:pt idx="25143">
                  <c:v>95.921499999999995</c:v>
                </c:pt>
                <c:pt idx="25144">
                  <c:v>95.948899999999995</c:v>
                </c:pt>
                <c:pt idx="25145">
                  <c:v>95.967100000000002</c:v>
                </c:pt>
                <c:pt idx="25146">
                  <c:v>96.086299999999994</c:v>
                </c:pt>
                <c:pt idx="25147">
                  <c:v>96.108199999999997</c:v>
                </c:pt>
                <c:pt idx="25148">
                  <c:v>96.121499999999997</c:v>
                </c:pt>
                <c:pt idx="25149">
                  <c:v>96.133799999999994</c:v>
                </c:pt>
                <c:pt idx="25150">
                  <c:v>96.141900000000007</c:v>
                </c:pt>
                <c:pt idx="25151">
                  <c:v>96.1464</c:v>
                </c:pt>
                <c:pt idx="25152">
                  <c:v>96.2517</c:v>
                </c:pt>
                <c:pt idx="25153">
                  <c:v>96.3613</c:v>
                </c:pt>
                <c:pt idx="25154">
                  <c:v>96.368600000000001</c:v>
                </c:pt>
                <c:pt idx="25155">
                  <c:v>96.368799999999993</c:v>
                </c:pt>
                <c:pt idx="25156">
                  <c:v>96.471699999999998</c:v>
                </c:pt>
                <c:pt idx="25157">
                  <c:v>96.478099999999998</c:v>
                </c:pt>
                <c:pt idx="25158">
                  <c:v>96.578800000000001</c:v>
                </c:pt>
                <c:pt idx="25159">
                  <c:v>96.587800000000001</c:v>
                </c:pt>
                <c:pt idx="25160">
                  <c:v>96.587900000000005</c:v>
                </c:pt>
                <c:pt idx="25161">
                  <c:v>96.693799999999996</c:v>
                </c:pt>
                <c:pt idx="25162">
                  <c:v>96.699299999999994</c:v>
                </c:pt>
                <c:pt idx="25163">
                  <c:v>96.701499999999996</c:v>
                </c:pt>
                <c:pt idx="25164">
                  <c:v>96.810599999999994</c:v>
                </c:pt>
                <c:pt idx="25165">
                  <c:v>96.820099999999996</c:v>
                </c:pt>
                <c:pt idx="25166">
                  <c:v>96.826400000000007</c:v>
                </c:pt>
                <c:pt idx="25167">
                  <c:v>96.939099999999996</c:v>
                </c:pt>
                <c:pt idx="25168">
                  <c:v>96.952200000000005</c:v>
                </c:pt>
                <c:pt idx="25169">
                  <c:v>96.961399999999998</c:v>
                </c:pt>
                <c:pt idx="25170">
                  <c:v>96.971100000000007</c:v>
                </c:pt>
                <c:pt idx="25171">
                  <c:v>96.981200000000001</c:v>
                </c:pt>
                <c:pt idx="25172">
                  <c:v>96.991600000000005</c:v>
                </c:pt>
                <c:pt idx="25173">
                  <c:v>97.002700000000004</c:v>
                </c:pt>
                <c:pt idx="25174">
                  <c:v>97.013499999999993</c:v>
                </c:pt>
                <c:pt idx="25175">
                  <c:v>97.024000000000001</c:v>
                </c:pt>
                <c:pt idx="25176">
                  <c:v>97.139399999999995</c:v>
                </c:pt>
                <c:pt idx="25177">
                  <c:v>97.154300000000006</c:v>
                </c:pt>
                <c:pt idx="25178">
                  <c:v>97.163399999999996</c:v>
                </c:pt>
                <c:pt idx="25179">
                  <c:v>97.275099999999995</c:v>
                </c:pt>
                <c:pt idx="25180">
                  <c:v>97.288700000000006</c:v>
                </c:pt>
                <c:pt idx="25181">
                  <c:v>97.294799999999995</c:v>
                </c:pt>
                <c:pt idx="25182">
                  <c:v>97.402900000000002</c:v>
                </c:pt>
                <c:pt idx="25183">
                  <c:v>97.413300000000007</c:v>
                </c:pt>
                <c:pt idx="25184">
                  <c:v>97.415400000000005</c:v>
                </c:pt>
                <c:pt idx="25185">
                  <c:v>97.519800000000004</c:v>
                </c:pt>
                <c:pt idx="25186">
                  <c:v>97.530100000000004</c:v>
                </c:pt>
                <c:pt idx="25187">
                  <c:v>97.531599999999997</c:v>
                </c:pt>
                <c:pt idx="25188">
                  <c:v>97.635800000000003</c:v>
                </c:pt>
                <c:pt idx="25189">
                  <c:v>97.753100000000003</c:v>
                </c:pt>
                <c:pt idx="25190">
                  <c:v>97.764200000000002</c:v>
                </c:pt>
                <c:pt idx="25191">
                  <c:v>97.978899999999996</c:v>
                </c:pt>
                <c:pt idx="25192">
                  <c:v>98.001499999999993</c:v>
                </c:pt>
                <c:pt idx="25193">
                  <c:v>98.01</c:v>
                </c:pt>
                <c:pt idx="25194">
                  <c:v>98.230099999999993</c:v>
                </c:pt>
                <c:pt idx="25195">
                  <c:v>98.366900000000001</c:v>
                </c:pt>
                <c:pt idx="25196">
                  <c:v>98.384799999999998</c:v>
                </c:pt>
                <c:pt idx="25197">
                  <c:v>98.616799999999998</c:v>
                </c:pt>
                <c:pt idx="25198">
                  <c:v>98.752300000000005</c:v>
                </c:pt>
                <c:pt idx="25199">
                  <c:v>98.774900000000002</c:v>
                </c:pt>
                <c:pt idx="25200">
                  <c:v>99.005099999999999</c:v>
                </c:pt>
                <c:pt idx="25201">
                  <c:v>99.148300000000006</c:v>
                </c:pt>
                <c:pt idx="25202">
                  <c:v>99.172600000000003</c:v>
                </c:pt>
                <c:pt idx="25203">
                  <c:v>99.081900000000005</c:v>
                </c:pt>
                <c:pt idx="25204">
                  <c:v>99.092200000000005</c:v>
                </c:pt>
                <c:pt idx="25205">
                  <c:v>99.1083</c:v>
                </c:pt>
                <c:pt idx="25206">
                  <c:v>99.016800000000003</c:v>
                </c:pt>
                <c:pt idx="25207">
                  <c:v>98.915400000000005</c:v>
                </c:pt>
                <c:pt idx="25208">
                  <c:v>98.918099999999995</c:v>
                </c:pt>
                <c:pt idx="25209">
                  <c:v>98.717200000000005</c:v>
                </c:pt>
                <c:pt idx="25210">
                  <c:v>98.707599999999999</c:v>
                </c:pt>
                <c:pt idx="25211">
                  <c:v>98.714200000000005</c:v>
                </c:pt>
                <c:pt idx="25212">
                  <c:v>98.612099999999998</c:v>
                </c:pt>
                <c:pt idx="25213">
                  <c:v>98.610699999999994</c:v>
                </c:pt>
                <c:pt idx="25214">
                  <c:v>98.615200000000002</c:v>
                </c:pt>
                <c:pt idx="25215">
                  <c:v>98.619699999999995</c:v>
                </c:pt>
                <c:pt idx="25216">
                  <c:v>98.518000000000001</c:v>
                </c:pt>
                <c:pt idx="25217">
                  <c:v>98.5167</c:v>
                </c:pt>
                <c:pt idx="25218">
                  <c:v>98.415300000000002</c:v>
                </c:pt>
                <c:pt idx="25219">
                  <c:v>98.311700000000002</c:v>
                </c:pt>
                <c:pt idx="25220">
                  <c:v>98.313199999999995</c:v>
                </c:pt>
                <c:pt idx="25221">
                  <c:v>98.2196</c:v>
                </c:pt>
                <c:pt idx="25222">
                  <c:v>98.219499999999996</c:v>
                </c:pt>
                <c:pt idx="25223">
                  <c:v>98.229299999999995</c:v>
                </c:pt>
                <c:pt idx="25224">
                  <c:v>98.135400000000004</c:v>
                </c:pt>
                <c:pt idx="25225">
                  <c:v>98.134200000000007</c:v>
                </c:pt>
                <c:pt idx="25226">
                  <c:v>98.141999999999996</c:v>
                </c:pt>
                <c:pt idx="25227">
                  <c:v>98.043099999999995</c:v>
                </c:pt>
                <c:pt idx="25228">
                  <c:v>97.932599999999994</c:v>
                </c:pt>
                <c:pt idx="25229">
                  <c:v>97.9268</c:v>
                </c:pt>
                <c:pt idx="25230">
                  <c:v>97.820099999999996</c:v>
                </c:pt>
                <c:pt idx="25231">
                  <c:v>97.814899999999994</c:v>
                </c:pt>
                <c:pt idx="25232">
                  <c:v>97.814300000000003</c:v>
                </c:pt>
                <c:pt idx="25233">
                  <c:v>97.709100000000007</c:v>
                </c:pt>
                <c:pt idx="25234">
                  <c:v>97.700299999999999</c:v>
                </c:pt>
                <c:pt idx="25235">
                  <c:v>97.698300000000003</c:v>
                </c:pt>
                <c:pt idx="25236">
                  <c:v>97.695599999999999</c:v>
                </c:pt>
                <c:pt idx="25237">
                  <c:v>97.798100000000005</c:v>
                </c:pt>
                <c:pt idx="25238">
                  <c:v>97.800799999999995</c:v>
                </c:pt>
                <c:pt idx="25239">
                  <c:v>97.7971</c:v>
                </c:pt>
                <c:pt idx="25240">
                  <c:v>97.793199999999999</c:v>
                </c:pt>
                <c:pt idx="25241">
                  <c:v>97.789699999999996</c:v>
                </c:pt>
                <c:pt idx="25242">
                  <c:v>97.680300000000003</c:v>
                </c:pt>
                <c:pt idx="25243">
                  <c:v>97.671400000000006</c:v>
                </c:pt>
                <c:pt idx="25244">
                  <c:v>97.668700000000001</c:v>
                </c:pt>
                <c:pt idx="25245">
                  <c:v>97.666399999999996</c:v>
                </c:pt>
                <c:pt idx="25246">
                  <c:v>97.664100000000005</c:v>
                </c:pt>
                <c:pt idx="25247">
                  <c:v>97.662099999999995</c:v>
                </c:pt>
                <c:pt idx="25248">
                  <c:v>97.660200000000003</c:v>
                </c:pt>
                <c:pt idx="25249">
                  <c:v>97.658299999999997</c:v>
                </c:pt>
                <c:pt idx="25250">
                  <c:v>97.656599999999997</c:v>
                </c:pt>
                <c:pt idx="25251">
                  <c:v>97.654899999999998</c:v>
                </c:pt>
                <c:pt idx="25252">
                  <c:v>97.653300000000002</c:v>
                </c:pt>
                <c:pt idx="25253">
                  <c:v>97.651799999999994</c:v>
                </c:pt>
                <c:pt idx="25254">
                  <c:v>97.650400000000005</c:v>
                </c:pt>
                <c:pt idx="25255">
                  <c:v>97.649100000000004</c:v>
                </c:pt>
                <c:pt idx="25256">
                  <c:v>97.648099999999999</c:v>
                </c:pt>
                <c:pt idx="25257">
                  <c:v>97.647499999999994</c:v>
                </c:pt>
                <c:pt idx="25258">
                  <c:v>97.647099999999995</c:v>
                </c:pt>
                <c:pt idx="25259">
                  <c:v>97.646799999999999</c:v>
                </c:pt>
                <c:pt idx="25260">
                  <c:v>97.850200000000001</c:v>
                </c:pt>
                <c:pt idx="25261">
                  <c:v>97.870500000000007</c:v>
                </c:pt>
                <c:pt idx="25262">
                  <c:v>97.870800000000003</c:v>
                </c:pt>
                <c:pt idx="25263">
                  <c:v>98.086799999999997</c:v>
                </c:pt>
                <c:pt idx="25264">
                  <c:v>98.097399999999993</c:v>
                </c:pt>
                <c:pt idx="25265">
                  <c:v>98.0989</c:v>
                </c:pt>
                <c:pt idx="25266">
                  <c:v>98.207400000000007</c:v>
                </c:pt>
                <c:pt idx="25267">
                  <c:v>98.215800000000002</c:v>
                </c:pt>
                <c:pt idx="25268">
                  <c:v>98.218100000000007</c:v>
                </c:pt>
                <c:pt idx="25269">
                  <c:v>98.326300000000003</c:v>
                </c:pt>
                <c:pt idx="25270">
                  <c:v>98.336799999999997</c:v>
                </c:pt>
                <c:pt idx="25271">
                  <c:v>98.339799999999997</c:v>
                </c:pt>
                <c:pt idx="25272">
                  <c:v>98.448099999999997</c:v>
                </c:pt>
                <c:pt idx="25273">
                  <c:v>98.4602</c:v>
                </c:pt>
                <c:pt idx="25274">
                  <c:v>98.463999999999999</c:v>
                </c:pt>
                <c:pt idx="25275">
                  <c:v>98.4679</c:v>
                </c:pt>
                <c:pt idx="25276">
                  <c:v>98.472099999999998</c:v>
                </c:pt>
                <c:pt idx="25277">
                  <c:v>98.476299999999995</c:v>
                </c:pt>
                <c:pt idx="25278">
                  <c:v>98.480199999999996</c:v>
                </c:pt>
                <c:pt idx="25279">
                  <c:v>98.484399999999994</c:v>
                </c:pt>
                <c:pt idx="25280">
                  <c:v>98.486900000000006</c:v>
                </c:pt>
                <c:pt idx="25281">
                  <c:v>98.488200000000006</c:v>
                </c:pt>
                <c:pt idx="25282">
                  <c:v>98.380499999999998</c:v>
                </c:pt>
                <c:pt idx="25283">
                  <c:v>98.375100000000003</c:v>
                </c:pt>
                <c:pt idx="25284">
                  <c:v>98.374600000000001</c:v>
                </c:pt>
                <c:pt idx="25285">
                  <c:v>98.373199999999997</c:v>
                </c:pt>
                <c:pt idx="25286">
                  <c:v>98.370199999999997</c:v>
                </c:pt>
                <c:pt idx="25287">
                  <c:v>98.364400000000003</c:v>
                </c:pt>
                <c:pt idx="25288">
                  <c:v>98.355999999999995</c:v>
                </c:pt>
                <c:pt idx="25289">
                  <c:v>98.343999999999994</c:v>
                </c:pt>
                <c:pt idx="25290">
                  <c:v>98.120699999999999</c:v>
                </c:pt>
                <c:pt idx="25291">
                  <c:v>98.087400000000002</c:v>
                </c:pt>
                <c:pt idx="25292">
                  <c:v>98.069000000000003</c:v>
                </c:pt>
                <c:pt idx="25293">
                  <c:v>97.942400000000006</c:v>
                </c:pt>
                <c:pt idx="25294">
                  <c:v>97.811099999999996</c:v>
                </c:pt>
                <c:pt idx="25295">
                  <c:v>97.788499999999999</c:v>
                </c:pt>
                <c:pt idx="25296">
                  <c:v>97.667100000000005</c:v>
                </c:pt>
                <c:pt idx="25297">
                  <c:v>97.540700000000001</c:v>
                </c:pt>
                <c:pt idx="25298">
                  <c:v>97.519800000000004</c:v>
                </c:pt>
                <c:pt idx="25299">
                  <c:v>97.304599999999994</c:v>
                </c:pt>
                <c:pt idx="25300">
                  <c:v>97.176000000000002</c:v>
                </c:pt>
                <c:pt idx="25301">
                  <c:v>97.161500000000004</c:v>
                </c:pt>
                <c:pt idx="25302">
                  <c:v>96.948800000000006</c:v>
                </c:pt>
                <c:pt idx="25303">
                  <c:v>96.830200000000005</c:v>
                </c:pt>
                <c:pt idx="25304">
                  <c:v>96.821799999999996</c:v>
                </c:pt>
                <c:pt idx="25305">
                  <c:v>96.616100000000003</c:v>
                </c:pt>
                <c:pt idx="25306">
                  <c:v>96.494299999999996</c:v>
                </c:pt>
                <c:pt idx="25307">
                  <c:v>96.486800000000002</c:v>
                </c:pt>
                <c:pt idx="25308">
                  <c:v>96.483500000000006</c:v>
                </c:pt>
                <c:pt idx="25309">
                  <c:v>96.478200000000001</c:v>
                </c:pt>
                <c:pt idx="25310">
                  <c:v>96.47</c:v>
                </c:pt>
                <c:pt idx="25311">
                  <c:v>96.4589</c:v>
                </c:pt>
                <c:pt idx="25312">
                  <c:v>96.3459</c:v>
                </c:pt>
                <c:pt idx="25313">
                  <c:v>96.318899999999999</c:v>
                </c:pt>
                <c:pt idx="25314">
                  <c:v>96.198400000000007</c:v>
                </c:pt>
                <c:pt idx="25315">
                  <c:v>96.065899999999999</c:v>
                </c:pt>
                <c:pt idx="25316">
                  <c:v>96.034800000000004</c:v>
                </c:pt>
                <c:pt idx="25317">
                  <c:v>95.907499999999999</c:v>
                </c:pt>
                <c:pt idx="25318">
                  <c:v>95.872900000000001</c:v>
                </c:pt>
                <c:pt idx="25319">
                  <c:v>95.846000000000004</c:v>
                </c:pt>
                <c:pt idx="25320">
                  <c:v>95.716800000000006</c:v>
                </c:pt>
                <c:pt idx="25321">
                  <c:v>95.683599999999998</c:v>
                </c:pt>
                <c:pt idx="25322">
                  <c:v>95.658100000000005</c:v>
                </c:pt>
                <c:pt idx="25323">
                  <c:v>95.430099999999996</c:v>
                </c:pt>
                <c:pt idx="25324">
                  <c:v>95.396500000000003</c:v>
                </c:pt>
                <c:pt idx="25325">
                  <c:v>95.375399999999999</c:v>
                </c:pt>
                <c:pt idx="25326">
                  <c:v>95.253500000000003</c:v>
                </c:pt>
                <c:pt idx="25327">
                  <c:v>95.134</c:v>
                </c:pt>
                <c:pt idx="25328">
                  <c:v>95.108199999999997</c:v>
                </c:pt>
                <c:pt idx="25329">
                  <c:v>94.996200000000002</c:v>
                </c:pt>
                <c:pt idx="25330">
                  <c:v>94.972099999999998</c:v>
                </c:pt>
                <c:pt idx="25331">
                  <c:v>94.957700000000003</c:v>
                </c:pt>
                <c:pt idx="25332">
                  <c:v>94.944199999999995</c:v>
                </c:pt>
                <c:pt idx="25333">
                  <c:v>94.931399999999996</c:v>
                </c:pt>
                <c:pt idx="25334">
                  <c:v>94.917400000000001</c:v>
                </c:pt>
                <c:pt idx="25335">
                  <c:v>95.004000000000005</c:v>
                </c:pt>
                <c:pt idx="25336">
                  <c:v>94.995900000000006</c:v>
                </c:pt>
                <c:pt idx="25337">
                  <c:v>94.980699999999999</c:v>
                </c:pt>
                <c:pt idx="25338">
                  <c:v>94.867999999999995</c:v>
                </c:pt>
                <c:pt idx="25339">
                  <c:v>94.844300000000004</c:v>
                </c:pt>
                <c:pt idx="25340">
                  <c:v>94.8279</c:v>
                </c:pt>
                <c:pt idx="25341">
                  <c:v>94.712000000000003</c:v>
                </c:pt>
                <c:pt idx="25342">
                  <c:v>94.688999999999993</c:v>
                </c:pt>
                <c:pt idx="25343">
                  <c:v>94.673500000000004</c:v>
                </c:pt>
                <c:pt idx="25344">
                  <c:v>94.657499999999999</c:v>
                </c:pt>
                <c:pt idx="25345">
                  <c:v>94.641900000000007</c:v>
                </c:pt>
                <c:pt idx="25346">
                  <c:v>94.627399999999994</c:v>
                </c:pt>
                <c:pt idx="25347">
                  <c:v>94.516099999999994</c:v>
                </c:pt>
                <c:pt idx="25348">
                  <c:v>94.495099999999994</c:v>
                </c:pt>
                <c:pt idx="25349">
                  <c:v>94.483400000000003</c:v>
                </c:pt>
                <c:pt idx="25350">
                  <c:v>94.473399999999998</c:v>
                </c:pt>
                <c:pt idx="25351">
                  <c:v>94.4636</c:v>
                </c:pt>
                <c:pt idx="25352">
                  <c:v>94.457999999999998</c:v>
                </c:pt>
                <c:pt idx="25353">
                  <c:v>94.358099999999993</c:v>
                </c:pt>
                <c:pt idx="25354">
                  <c:v>94.347999999999999</c:v>
                </c:pt>
                <c:pt idx="25355">
                  <c:v>94.347300000000004</c:v>
                </c:pt>
                <c:pt idx="25356">
                  <c:v>94.447699999999998</c:v>
                </c:pt>
                <c:pt idx="25357">
                  <c:v>94.453000000000003</c:v>
                </c:pt>
                <c:pt idx="25358">
                  <c:v>94.454700000000003</c:v>
                </c:pt>
                <c:pt idx="25359">
                  <c:v>94.558499999999995</c:v>
                </c:pt>
                <c:pt idx="25360">
                  <c:v>94.667299999999997</c:v>
                </c:pt>
                <c:pt idx="25361">
                  <c:v>94.686099999999996</c:v>
                </c:pt>
                <c:pt idx="25362">
                  <c:v>94.698700000000002</c:v>
                </c:pt>
                <c:pt idx="25363">
                  <c:v>94.714699999999993</c:v>
                </c:pt>
                <c:pt idx="25364">
                  <c:v>94.732500000000002</c:v>
                </c:pt>
                <c:pt idx="25365">
                  <c:v>94.752399999999994</c:v>
                </c:pt>
                <c:pt idx="25366">
                  <c:v>94.774699999999996</c:v>
                </c:pt>
                <c:pt idx="25367">
                  <c:v>94.798699999999997</c:v>
                </c:pt>
                <c:pt idx="25368">
                  <c:v>94.823899999999995</c:v>
                </c:pt>
                <c:pt idx="25369">
                  <c:v>94.85</c:v>
                </c:pt>
                <c:pt idx="25370">
                  <c:v>94.876499999999993</c:v>
                </c:pt>
                <c:pt idx="25371">
                  <c:v>95.003799999999998</c:v>
                </c:pt>
                <c:pt idx="25372">
                  <c:v>95.037599999999998</c:v>
                </c:pt>
                <c:pt idx="25373">
                  <c:v>95.063400000000001</c:v>
                </c:pt>
                <c:pt idx="25374">
                  <c:v>95.087100000000007</c:v>
                </c:pt>
                <c:pt idx="25375">
                  <c:v>95.108900000000006</c:v>
                </c:pt>
                <c:pt idx="25376">
                  <c:v>95.128799999999998</c:v>
                </c:pt>
                <c:pt idx="25377">
                  <c:v>95.238900000000001</c:v>
                </c:pt>
                <c:pt idx="25378">
                  <c:v>95.252499999999998</c:v>
                </c:pt>
                <c:pt idx="25379">
                  <c:v>95.254900000000006</c:v>
                </c:pt>
                <c:pt idx="25380">
                  <c:v>95.357100000000003</c:v>
                </c:pt>
                <c:pt idx="25381">
                  <c:v>95.460599999999999</c:v>
                </c:pt>
                <c:pt idx="25382">
                  <c:v>95.463499999999996</c:v>
                </c:pt>
                <c:pt idx="25383">
                  <c:v>95.656599999999997</c:v>
                </c:pt>
                <c:pt idx="25384">
                  <c:v>95.649799999999999</c:v>
                </c:pt>
                <c:pt idx="25385">
                  <c:v>95.626800000000003</c:v>
                </c:pt>
                <c:pt idx="25386">
                  <c:v>95.600300000000004</c:v>
                </c:pt>
                <c:pt idx="25387">
                  <c:v>95.6721</c:v>
                </c:pt>
                <c:pt idx="25388">
                  <c:v>95.653999999999996</c:v>
                </c:pt>
                <c:pt idx="25389">
                  <c:v>95.628900000000002</c:v>
                </c:pt>
                <c:pt idx="25390">
                  <c:v>95.605900000000005</c:v>
                </c:pt>
                <c:pt idx="25391">
                  <c:v>95.586799999999997</c:v>
                </c:pt>
                <c:pt idx="25392">
                  <c:v>95.5702</c:v>
                </c:pt>
                <c:pt idx="25393">
                  <c:v>95.555300000000003</c:v>
                </c:pt>
                <c:pt idx="25394">
                  <c:v>95.540899999999993</c:v>
                </c:pt>
                <c:pt idx="25395">
                  <c:v>95.625100000000003</c:v>
                </c:pt>
                <c:pt idx="25396">
                  <c:v>95.616200000000006</c:v>
                </c:pt>
                <c:pt idx="25397">
                  <c:v>95.596299999999999</c:v>
                </c:pt>
                <c:pt idx="25398">
                  <c:v>95.572599999999994</c:v>
                </c:pt>
                <c:pt idx="25399">
                  <c:v>95.546899999999994</c:v>
                </c:pt>
                <c:pt idx="25400">
                  <c:v>95.518299999999996</c:v>
                </c:pt>
                <c:pt idx="25401">
                  <c:v>95.489099999999993</c:v>
                </c:pt>
                <c:pt idx="25402">
                  <c:v>95.460899999999995</c:v>
                </c:pt>
                <c:pt idx="25403">
                  <c:v>95.433000000000007</c:v>
                </c:pt>
                <c:pt idx="25404">
                  <c:v>95.508799999999994</c:v>
                </c:pt>
                <c:pt idx="25405">
                  <c:v>95.494699999999995</c:v>
                </c:pt>
                <c:pt idx="25406">
                  <c:v>95.476900000000001</c:v>
                </c:pt>
                <c:pt idx="25407">
                  <c:v>95.462599999999995</c:v>
                </c:pt>
                <c:pt idx="25408">
                  <c:v>95.450100000000006</c:v>
                </c:pt>
                <c:pt idx="25409">
                  <c:v>95.439499999999995</c:v>
                </c:pt>
                <c:pt idx="25410">
                  <c:v>95.325999999999993</c:v>
                </c:pt>
                <c:pt idx="25411">
                  <c:v>95.3095</c:v>
                </c:pt>
                <c:pt idx="25412">
                  <c:v>95.296400000000006</c:v>
                </c:pt>
                <c:pt idx="25413">
                  <c:v>95.179699999999997</c:v>
                </c:pt>
                <c:pt idx="25414">
                  <c:v>95.1541</c:v>
                </c:pt>
                <c:pt idx="25415">
                  <c:v>95.133799999999994</c:v>
                </c:pt>
                <c:pt idx="25416">
                  <c:v>95.010099999999994</c:v>
                </c:pt>
                <c:pt idx="25417">
                  <c:v>94.982299999999995</c:v>
                </c:pt>
                <c:pt idx="25418">
                  <c:v>94.959800000000001</c:v>
                </c:pt>
                <c:pt idx="25419">
                  <c:v>94.938500000000005</c:v>
                </c:pt>
                <c:pt idx="25420">
                  <c:v>94.922600000000003</c:v>
                </c:pt>
                <c:pt idx="25421">
                  <c:v>94.914199999999994</c:v>
                </c:pt>
                <c:pt idx="25422">
                  <c:v>94.813100000000006</c:v>
                </c:pt>
                <c:pt idx="25423">
                  <c:v>94.802000000000007</c:v>
                </c:pt>
                <c:pt idx="25424">
                  <c:v>94.802400000000006</c:v>
                </c:pt>
                <c:pt idx="25425">
                  <c:v>94.805000000000007</c:v>
                </c:pt>
                <c:pt idx="25426">
                  <c:v>94.813000000000002</c:v>
                </c:pt>
                <c:pt idx="25427">
                  <c:v>94.827399999999997</c:v>
                </c:pt>
                <c:pt idx="25428">
                  <c:v>94.944500000000005</c:v>
                </c:pt>
                <c:pt idx="25429">
                  <c:v>94.977699999999999</c:v>
                </c:pt>
                <c:pt idx="25430">
                  <c:v>95.004000000000005</c:v>
                </c:pt>
                <c:pt idx="25431">
                  <c:v>95.130099999999999</c:v>
                </c:pt>
                <c:pt idx="25432">
                  <c:v>95.16</c:v>
                </c:pt>
                <c:pt idx="25433">
                  <c:v>95.181600000000003</c:v>
                </c:pt>
                <c:pt idx="25434">
                  <c:v>95.197900000000004</c:v>
                </c:pt>
                <c:pt idx="25435">
                  <c:v>95.208100000000002</c:v>
                </c:pt>
                <c:pt idx="25436">
                  <c:v>95.213399999999993</c:v>
                </c:pt>
                <c:pt idx="25437">
                  <c:v>95.216499999999996</c:v>
                </c:pt>
                <c:pt idx="25438">
                  <c:v>95.218000000000004</c:v>
                </c:pt>
                <c:pt idx="25439">
                  <c:v>95.218900000000005</c:v>
                </c:pt>
                <c:pt idx="25440">
                  <c:v>95.219399999999993</c:v>
                </c:pt>
                <c:pt idx="25441">
                  <c:v>95.219800000000006</c:v>
                </c:pt>
                <c:pt idx="25442">
                  <c:v>95.220500000000001</c:v>
                </c:pt>
                <c:pt idx="25443">
                  <c:v>95.222499999999997</c:v>
                </c:pt>
                <c:pt idx="25444">
                  <c:v>95.226699999999994</c:v>
                </c:pt>
                <c:pt idx="25445">
                  <c:v>95.234399999999994</c:v>
                </c:pt>
                <c:pt idx="25446">
                  <c:v>95.345500000000001</c:v>
                </c:pt>
                <c:pt idx="25447">
                  <c:v>95.369500000000002</c:v>
                </c:pt>
                <c:pt idx="25448">
                  <c:v>95.389600000000002</c:v>
                </c:pt>
                <c:pt idx="25449">
                  <c:v>95.412599999999998</c:v>
                </c:pt>
                <c:pt idx="25450">
                  <c:v>95.4392</c:v>
                </c:pt>
                <c:pt idx="25451">
                  <c:v>95.468299999999999</c:v>
                </c:pt>
                <c:pt idx="25452">
                  <c:v>95.597999999999999</c:v>
                </c:pt>
                <c:pt idx="25453">
                  <c:v>95.731800000000007</c:v>
                </c:pt>
                <c:pt idx="25454">
                  <c:v>95.764799999999994</c:v>
                </c:pt>
                <c:pt idx="25455">
                  <c:v>95.888900000000007</c:v>
                </c:pt>
                <c:pt idx="25456">
                  <c:v>95.910600000000002</c:v>
                </c:pt>
                <c:pt idx="25457">
                  <c:v>95.918599999999998</c:v>
                </c:pt>
                <c:pt idx="25458">
                  <c:v>95.922700000000006</c:v>
                </c:pt>
                <c:pt idx="25459">
                  <c:v>95.924800000000005</c:v>
                </c:pt>
                <c:pt idx="25460">
                  <c:v>95.925899999999999</c:v>
                </c:pt>
                <c:pt idx="25461">
                  <c:v>95.926400000000001</c:v>
                </c:pt>
                <c:pt idx="25462">
                  <c:v>95.926599999999993</c:v>
                </c:pt>
                <c:pt idx="25463">
                  <c:v>95.9268</c:v>
                </c:pt>
                <c:pt idx="25464">
                  <c:v>95.927199999999999</c:v>
                </c:pt>
                <c:pt idx="25465">
                  <c:v>96.030500000000004</c:v>
                </c:pt>
                <c:pt idx="25466">
                  <c:v>96.037400000000005</c:v>
                </c:pt>
                <c:pt idx="25467">
                  <c:v>96.039400000000001</c:v>
                </c:pt>
                <c:pt idx="25468">
                  <c:v>96.043199999999999</c:v>
                </c:pt>
                <c:pt idx="25469">
                  <c:v>96.050200000000004</c:v>
                </c:pt>
                <c:pt idx="25470">
                  <c:v>96.061099999999996</c:v>
                </c:pt>
                <c:pt idx="25471">
                  <c:v>96.075699999999998</c:v>
                </c:pt>
                <c:pt idx="25472">
                  <c:v>96.094099999999997</c:v>
                </c:pt>
                <c:pt idx="25473">
                  <c:v>96.012200000000007</c:v>
                </c:pt>
                <c:pt idx="25474">
                  <c:v>96.027600000000007</c:v>
                </c:pt>
                <c:pt idx="25475">
                  <c:v>96.051000000000002</c:v>
                </c:pt>
                <c:pt idx="25476">
                  <c:v>96.176299999999998</c:v>
                </c:pt>
                <c:pt idx="25477">
                  <c:v>96.306299999999993</c:v>
                </c:pt>
                <c:pt idx="25478">
                  <c:v>96.332800000000006</c:v>
                </c:pt>
                <c:pt idx="25479">
                  <c:v>96.453199999999995</c:v>
                </c:pt>
                <c:pt idx="25480">
                  <c:v>96.365499999999997</c:v>
                </c:pt>
                <c:pt idx="25481">
                  <c:v>96.364099999999993</c:v>
                </c:pt>
                <c:pt idx="25482">
                  <c:v>96.366100000000003</c:v>
                </c:pt>
                <c:pt idx="25483">
                  <c:v>96.471199999999996</c:v>
                </c:pt>
                <c:pt idx="25484">
                  <c:v>96.475399999999993</c:v>
                </c:pt>
                <c:pt idx="25485">
                  <c:v>96.370599999999996</c:v>
                </c:pt>
                <c:pt idx="25486">
                  <c:v>96.357399999999998</c:v>
                </c:pt>
                <c:pt idx="25487">
                  <c:v>96.350899999999996</c:v>
                </c:pt>
                <c:pt idx="25488">
                  <c:v>96.240600000000001</c:v>
                </c:pt>
                <c:pt idx="25489">
                  <c:v>96.229299999999995</c:v>
                </c:pt>
                <c:pt idx="25490">
                  <c:v>96.227000000000004</c:v>
                </c:pt>
                <c:pt idx="25491">
                  <c:v>96.226100000000002</c:v>
                </c:pt>
                <c:pt idx="25492">
                  <c:v>96.226200000000006</c:v>
                </c:pt>
                <c:pt idx="25493">
                  <c:v>96.227199999999996</c:v>
                </c:pt>
                <c:pt idx="25494">
                  <c:v>96.230800000000002</c:v>
                </c:pt>
                <c:pt idx="25495">
                  <c:v>96.237799999999993</c:v>
                </c:pt>
                <c:pt idx="25496">
                  <c:v>96.248900000000006</c:v>
                </c:pt>
                <c:pt idx="25497">
                  <c:v>96.161600000000007</c:v>
                </c:pt>
                <c:pt idx="25498">
                  <c:v>96.17</c:v>
                </c:pt>
                <c:pt idx="25499">
                  <c:v>96.187799999999996</c:v>
                </c:pt>
                <c:pt idx="25500">
                  <c:v>96.309700000000007</c:v>
                </c:pt>
                <c:pt idx="25501">
                  <c:v>96.332599999999999</c:v>
                </c:pt>
                <c:pt idx="25502">
                  <c:v>96.348100000000002</c:v>
                </c:pt>
                <c:pt idx="25503">
                  <c:v>96.466399999999993</c:v>
                </c:pt>
                <c:pt idx="25504">
                  <c:v>96.480900000000005</c:v>
                </c:pt>
                <c:pt idx="25505">
                  <c:v>96.484999999999999</c:v>
                </c:pt>
                <c:pt idx="25506">
                  <c:v>96.384900000000002</c:v>
                </c:pt>
                <c:pt idx="25507">
                  <c:v>96.377700000000004</c:v>
                </c:pt>
                <c:pt idx="25508">
                  <c:v>96.376999999999995</c:v>
                </c:pt>
                <c:pt idx="25509">
                  <c:v>96.271299999999997</c:v>
                </c:pt>
                <c:pt idx="25510">
                  <c:v>96.259200000000007</c:v>
                </c:pt>
                <c:pt idx="25511">
                  <c:v>96.251800000000003</c:v>
                </c:pt>
                <c:pt idx="25512">
                  <c:v>96.243499999999997</c:v>
                </c:pt>
                <c:pt idx="25513">
                  <c:v>96.235100000000003</c:v>
                </c:pt>
                <c:pt idx="25514">
                  <c:v>96.2303</c:v>
                </c:pt>
                <c:pt idx="25515">
                  <c:v>96.127700000000004</c:v>
                </c:pt>
                <c:pt idx="25516">
                  <c:v>96.118200000000002</c:v>
                </c:pt>
                <c:pt idx="25517">
                  <c:v>96.118399999999994</c:v>
                </c:pt>
                <c:pt idx="25518">
                  <c:v>96.119500000000002</c:v>
                </c:pt>
                <c:pt idx="25519">
                  <c:v>96.123599999999996</c:v>
                </c:pt>
                <c:pt idx="25520">
                  <c:v>96.131500000000003</c:v>
                </c:pt>
                <c:pt idx="25521">
                  <c:v>96.143799999999999</c:v>
                </c:pt>
                <c:pt idx="25522">
                  <c:v>96.058400000000006</c:v>
                </c:pt>
                <c:pt idx="25523">
                  <c:v>96.068700000000007</c:v>
                </c:pt>
                <c:pt idx="25524">
                  <c:v>96.189700000000002</c:v>
                </c:pt>
                <c:pt idx="25525">
                  <c:v>96.317499999999995</c:v>
                </c:pt>
                <c:pt idx="25526">
                  <c:v>96.340699999999998</c:v>
                </c:pt>
                <c:pt idx="25527">
                  <c:v>96.357399999999998</c:v>
                </c:pt>
                <c:pt idx="25528">
                  <c:v>96.366699999999994</c:v>
                </c:pt>
                <c:pt idx="25529">
                  <c:v>96.371899999999997</c:v>
                </c:pt>
                <c:pt idx="25530">
                  <c:v>96.274500000000003</c:v>
                </c:pt>
                <c:pt idx="25531">
                  <c:v>96.266099999999994</c:v>
                </c:pt>
                <c:pt idx="25532">
                  <c:v>96.266099999999994</c:v>
                </c:pt>
                <c:pt idx="25533">
                  <c:v>96.163899999999998</c:v>
                </c:pt>
                <c:pt idx="25534">
                  <c:v>96.153800000000004</c:v>
                </c:pt>
                <c:pt idx="25535">
                  <c:v>96.150400000000005</c:v>
                </c:pt>
                <c:pt idx="25536">
                  <c:v>96.146500000000003</c:v>
                </c:pt>
                <c:pt idx="25537">
                  <c:v>96.144099999999995</c:v>
                </c:pt>
                <c:pt idx="25538">
                  <c:v>96.143100000000004</c:v>
                </c:pt>
                <c:pt idx="25539">
                  <c:v>96.142799999999994</c:v>
                </c:pt>
                <c:pt idx="25540">
                  <c:v>96.143000000000001</c:v>
                </c:pt>
                <c:pt idx="25541">
                  <c:v>96.144099999999995</c:v>
                </c:pt>
                <c:pt idx="25542">
                  <c:v>96.1477</c:v>
                </c:pt>
                <c:pt idx="25543">
                  <c:v>96.154200000000003</c:v>
                </c:pt>
                <c:pt idx="25544">
                  <c:v>96.164000000000001</c:v>
                </c:pt>
                <c:pt idx="25545">
                  <c:v>96.073099999999997</c:v>
                </c:pt>
                <c:pt idx="25546">
                  <c:v>96.082999999999998</c:v>
                </c:pt>
                <c:pt idx="25547">
                  <c:v>96.099400000000003</c:v>
                </c:pt>
                <c:pt idx="25548">
                  <c:v>96.217600000000004</c:v>
                </c:pt>
                <c:pt idx="25549">
                  <c:v>96.342699999999994</c:v>
                </c:pt>
                <c:pt idx="25550">
                  <c:v>96.364900000000006</c:v>
                </c:pt>
                <c:pt idx="25551">
                  <c:v>96.377899999999997</c:v>
                </c:pt>
                <c:pt idx="25552">
                  <c:v>96.385499999999993</c:v>
                </c:pt>
                <c:pt idx="25553">
                  <c:v>96.389300000000006</c:v>
                </c:pt>
                <c:pt idx="25554">
                  <c:v>96.494799999999998</c:v>
                </c:pt>
                <c:pt idx="25555">
                  <c:v>96.500799999999998</c:v>
                </c:pt>
                <c:pt idx="25556">
                  <c:v>96.500200000000007</c:v>
                </c:pt>
                <c:pt idx="25557">
                  <c:v>96.497200000000007</c:v>
                </c:pt>
                <c:pt idx="25558">
                  <c:v>96.594999999999999</c:v>
                </c:pt>
                <c:pt idx="25559">
                  <c:v>96.591399999999993</c:v>
                </c:pt>
                <c:pt idx="25560">
                  <c:v>96.683199999999999</c:v>
                </c:pt>
                <c:pt idx="25561">
                  <c:v>96.679199999999994</c:v>
                </c:pt>
                <c:pt idx="25562">
                  <c:v>96.668000000000006</c:v>
                </c:pt>
                <c:pt idx="25563">
                  <c:v>96.858599999999996</c:v>
                </c:pt>
                <c:pt idx="25564">
                  <c:v>96.978700000000003</c:v>
                </c:pt>
                <c:pt idx="25565">
                  <c:v>96.982600000000005</c:v>
                </c:pt>
                <c:pt idx="25566">
                  <c:v>97.183199999999999</c:v>
                </c:pt>
                <c:pt idx="25567">
                  <c:v>97.306799999999996</c:v>
                </c:pt>
                <c:pt idx="25568">
                  <c:v>97.316800000000001</c:v>
                </c:pt>
                <c:pt idx="25569">
                  <c:v>97.320400000000006</c:v>
                </c:pt>
                <c:pt idx="25570">
                  <c:v>97.326400000000007</c:v>
                </c:pt>
                <c:pt idx="25571">
                  <c:v>97.335400000000007</c:v>
                </c:pt>
                <c:pt idx="25572">
                  <c:v>97.552599999999998</c:v>
                </c:pt>
                <c:pt idx="25573">
                  <c:v>97.476900000000001</c:v>
                </c:pt>
                <c:pt idx="25574">
                  <c:v>97.479500000000002</c:v>
                </c:pt>
                <c:pt idx="25575">
                  <c:v>97.597200000000001</c:v>
                </c:pt>
                <c:pt idx="25576">
                  <c:v>97.608400000000003</c:v>
                </c:pt>
                <c:pt idx="25577">
                  <c:v>97.611900000000006</c:v>
                </c:pt>
                <c:pt idx="25578">
                  <c:v>97.718199999999996</c:v>
                </c:pt>
                <c:pt idx="25579">
                  <c:v>97.726299999999995</c:v>
                </c:pt>
                <c:pt idx="25580">
                  <c:v>97.725800000000007</c:v>
                </c:pt>
                <c:pt idx="25581">
                  <c:v>97.722800000000007</c:v>
                </c:pt>
                <c:pt idx="25582">
                  <c:v>97.716899999999995</c:v>
                </c:pt>
                <c:pt idx="25583">
                  <c:v>97.709400000000002</c:v>
                </c:pt>
                <c:pt idx="25584">
                  <c:v>97.700500000000005</c:v>
                </c:pt>
                <c:pt idx="25585">
                  <c:v>97.796700000000001</c:v>
                </c:pt>
                <c:pt idx="25586">
                  <c:v>97.797300000000007</c:v>
                </c:pt>
                <c:pt idx="25587">
                  <c:v>97.793499999999995</c:v>
                </c:pt>
                <c:pt idx="25588">
                  <c:v>97.792000000000002</c:v>
                </c:pt>
                <c:pt idx="25589">
                  <c:v>97.792100000000005</c:v>
                </c:pt>
                <c:pt idx="25590">
                  <c:v>97.793199999999999</c:v>
                </c:pt>
                <c:pt idx="25591">
                  <c:v>97.691999999999993</c:v>
                </c:pt>
                <c:pt idx="25592">
                  <c:v>97.6875</c:v>
                </c:pt>
                <c:pt idx="25593">
                  <c:v>97.694299999999998</c:v>
                </c:pt>
                <c:pt idx="25594">
                  <c:v>97.599900000000005</c:v>
                </c:pt>
                <c:pt idx="25595">
                  <c:v>97.601600000000005</c:v>
                </c:pt>
                <c:pt idx="25596">
                  <c:v>97.612799999999993</c:v>
                </c:pt>
                <c:pt idx="25597">
                  <c:v>97.623699999999999</c:v>
                </c:pt>
                <c:pt idx="25598">
                  <c:v>97.634100000000004</c:v>
                </c:pt>
                <c:pt idx="25599">
                  <c:v>97.537499999999994</c:v>
                </c:pt>
                <c:pt idx="25600">
                  <c:v>97.5364</c:v>
                </c:pt>
                <c:pt idx="25601">
                  <c:v>97.539500000000004</c:v>
                </c:pt>
                <c:pt idx="25602">
                  <c:v>97.434600000000003</c:v>
                </c:pt>
                <c:pt idx="25603">
                  <c:v>97.430700000000002</c:v>
                </c:pt>
                <c:pt idx="25604">
                  <c:v>97.430499999999995</c:v>
                </c:pt>
                <c:pt idx="25605">
                  <c:v>97.427300000000002</c:v>
                </c:pt>
                <c:pt idx="25606">
                  <c:v>97.314400000000006</c:v>
                </c:pt>
                <c:pt idx="25607">
                  <c:v>97.3</c:v>
                </c:pt>
                <c:pt idx="25608">
                  <c:v>97.288399999999996</c:v>
                </c:pt>
                <c:pt idx="25609">
                  <c:v>97.275899999999993</c:v>
                </c:pt>
                <c:pt idx="25610">
                  <c:v>97.263199999999998</c:v>
                </c:pt>
                <c:pt idx="25611">
                  <c:v>97.046800000000005</c:v>
                </c:pt>
                <c:pt idx="25612">
                  <c:v>96.915000000000006</c:v>
                </c:pt>
                <c:pt idx="25613">
                  <c:v>96.904499999999999</c:v>
                </c:pt>
                <c:pt idx="25614">
                  <c:v>96.799499999999995</c:v>
                </c:pt>
                <c:pt idx="25615">
                  <c:v>96.790999999999997</c:v>
                </c:pt>
                <c:pt idx="25616">
                  <c:v>96.790999999999997</c:v>
                </c:pt>
                <c:pt idx="25617">
                  <c:v>96.687200000000004</c:v>
                </c:pt>
                <c:pt idx="25618">
                  <c:v>96.581100000000006</c:v>
                </c:pt>
                <c:pt idx="25619">
                  <c:v>96.581299999999999</c:v>
                </c:pt>
                <c:pt idx="25620">
                  <c:v>96.590900000000005</c:v>
                </c:pt>
                <c:pt idx="25621">
                  <c:v>96.603999999999999</c:v>
                </c:pt>
                <c:pt idx="25622">
                  <c:v>96.619699999999995</c:v>
                </c:pt>
                <c:pt idx="25623">
                  <c:v>96.637699999999995</c:v>
                </c:pt>
                <c:pt idx="25624">
                  <c:v>96.554900000000004</c:v>
                </c:pt>
                <c:pt idx="25625">
                  <c:v>96.567400000000006</c:v>
                </c:pt>
                <c:pt idx="25626">
                  <c:v>96.588300000000004</c:v>
                </c:pt>
                <c:pt idx="25627">
                  <c:v>96.608800000000002</c:v>
                </c:pt>
                <c:pt idx="25628">
                  <c:v>96.629099999999994</c:v>
                </c:pt>
                <c:pt idx="25629">
                  <c:v>96.647199999999998</c:v>
                </c:pt>
                <c:pt idx="25630">
                  <c:v>96.5608</c:v>
                </c:pt>
                <c:pt idx="25631">
                  <c:v>96.564999999999998</c:v>
                </c:pt>
                <c:pt idx="25632">
                  <c:v>96.570499999999996</c:v>
                </c:pt>
                <c:pt idx="25633">
                  <c:v>96.572999999999993</c:v>
                </c:pt>
                <c:pt idx="25634">
                  <c:v>96.573999999999998</c:v>
                </c:pt>
                <c:pt idx="25635">
                  <c:v>96.469099999999997</c:v>
                </c:pt>
                <c:pt idx="25636">
                  <c:v>96.462999999999994</c:v>
                </c:pt>
                <c:pt idx="25637">
                  <c:v>96.458799999999997</c:v>
                </c:pt>
                <c:pt idx="25638">
                  <c:v>96.452399999999997</c:v>
                </c:pt>
                <c:pt idx="25639">
                  <c:v>96.445400000000006</c:v>
                </c:pt>
                <c:pt idx="25640">
                  <c:v>96.437700000000007</c:v>
                </c:pt>
                <c:pt idx="25641">
                  <c:v>96.331800000000001</c:v>
                </c:pt>
                <c:pt idx="25642">
                  <c:v>96.220500000000001</c:v>
                </c:pt>
                <c:pt idx="25643">
                  <c:v>96.212999999999994</c:v>
                </c:pt>
                <c:pt idx="25644">
                  <c:v>96.316100000000006</c:v>
                </c:pt>
                <c:pt idx="25645">
                  <c:v>96.323300000000003</c:v>
                </c:pt>
                <c:pt idx="25646">
                  <c:v>96.327699999999993</c:v>
                </c:pt>
                <c:pt idx="25647">
                  <c:v>96.44</c:v>
                </c:pt>
                <c:pt idx="25648">
                  <c:v>96.457300000000004</c:v>
                </c:pt>
                <c:pt idx="25649">
                  <c:v>96.4739</c:v>
                </c:pt>
                <c:pt idx="25650">
                  <c:v>96.391000000000005</c:v>
                </c:pt>
                <c:pt idx="25651">
                  <c:v>96.406199999999998</c:v>
                </c:pt>
                <c:pt idx="25652">
                  <c:v>96.430099999999996</c:v>
                </c:pt>
                <c:pt idx="25653">
                  <c:v>96.455399999999997</c:v>
                </c:pt>
                <c:pt idx="25654">
                  <c:v>96.4816</c:v>
                </c:pt>
                <c:pt idx="25655">
                  <c:v>96.508600000000001</c:v>
                </c:pt>
                <c:pt idx="25656">
                  <c:v>96.536699999999996</c:v>
                </c:pt>
                <c:pt idx="25657">
                  <c:v>96.563900000000004</c:v>
                </c:pt>
                <c:pt idx="25658">
                  <c:v>96.592500000000001</c:v>
                </c:pt>
                <c:pt idx="25659">
                  <c:v>96.620400000000004</c:v>
                </c:pt>
                <c:pt idx="25660">
                  <c:v>96.649900000000002</c:v>
                </c:pt>
                <c:pt idx="25661">
                  <c:v>96.679299999999998</c:v>
                </c:pt>
                <c:pt idx="25662">
                  <c:v>96.812700000000007</c:v>
                </c:pt>
                <c:pt idx="25663">
                  <c:v>96.747500000000002</c:v>
                </c:pt>
                <c:pt idx="25664">
                  <c:v>96.771900000000002</c:v>
                </c:pt>
                <c:pt idx="25665">
                  <c:v>96.804599999999994</c:v>
                </c:pt>
                <c:pt idx="25666">
                  <c:v>96.836500000000001</c:v>
                </c:pt>
                <c:pt idx="25667">
                  <c:v>96.868799999999993</c:v>
                </c:pt>
                <c:pt idx="25668">
                  <c:v>97.003799999999998</c:v>
                </c:pt>
                <c:pt idx="25669">
                  <c:v>97.138000000000005</c:v>
                </c:pt>
                <c:pt idx="25670">
                  <c:v>97.170500000000004</c:v>
                </c:pt>
                <c:pt idx="25671">
                  <c:v>97.189400000000006</c:v>
                </c:pt>
                <c:pt idx="25672">
                  <c:v>97.198499999999996</c:v>
                </c:pt>
                <c:pt idx="25673">
                  <c:v>97.201899999999995</c:v>
                </c:pt>
                <c:pt idx="25674">
                  <c:v>97.202600000000004</c:v>
                </c:pt>
                <c:pt idx="25675">
                  <c:v>97.201300000000003</c:v>
                </c:pt>
                <c:pt idx="25676">
                  <c:v>97.197400000000002</c:v>
                </c:pt>
                <c:pt idx="25677">
                  <c:v>97.187700000000007</c:v>
                </c:pt>
                <c:pt idx="25678">
                  <c:v>97.171899999999994</c:v>
                </c:pt>
                <c:pt idx="25679">
                  <c:v>97.150099999999995</c:v>
                </c:pt>
                <c:pt idx="25680">
                  <c:v>97.125900000000001</c:v>
                </c:pt>
                <c:pt idx="25681">
                  <c:v>96.997</c:v>
                </c:pt>
                <c:pt idx="25682">
                  <c:v>96.965800000000002</c:v>
                </c:pt>
                <c:pt idx="25683">
                  <c:v>97.047700000000006</c:v>
                </c:pt>
                <c:pt idx="25684">
                  <c:v>97.034599999999998</c:v>
                </c:pt>
                <c:pt idx="25685">
                  <c:v>97.024600000000007</c:v>
                </c:pt>
                <c:pt idx="25686">
                  <c:v>97.019199999999998</c:v>
                </c:pt>
                <c:pt idx="25687">
                  <c:v>97.120500000000007</c:v>
                </c:pt>
                <c:pt idx="25688">
                  <c:v>97.125100000000003</c:v>
                </c:pt>
                <c:pt idx="25689">
                  <c:v>97.124499999999998</c:v>
                </c:pt>
                <c:pt idx="25690">
                  <c:v>97.018799999999999</c:v>
                </c:pt>
                <c:pt idx="25691">
                  <c:v>97.014099999999999</c:v>
                </c:pt>
                <c:pt idx="25692">
                  <c:v>97.218900000000005</c:v>
                </c:pt>
                <c:pt idx="25693">
                  <c:v>97.233599999999996</c:v>
                </c:pt>
                <c:pt idx="25694">
                  <c:v>97.231899999999996</c:v>
                </c:pt>
                <c:pt idx="25695">
                  <c:v>97.436899999999994</c:v>
                </c:pt>
                <c:pt idx="25696">
                  <c:v>97.439400000000006</c:v>
                </c:pt>
                <c:pt idx="25697">
                  <c:v>97.421199999999999</c:v>
                </c:pt>
                <c:pt idx="25698">
                  <c:v>97.392700000000005</c:v>
                </c:pt>
                <c:pt idx="25699">
                  <c:v>97.352699999999999</c:v>
                </c:pt>
                <c:pt idx="25700">
                  <c:v>97.302899999999994</c:v>
                </c:pt>
                <c:pt idx="25701">
                  <c:v>97.246300000000005</c:v>
                </c:pt>
                <c:pt idx="25702">
                  <c:v>97.180700000000002</c:v>
                </c:pt>
                <c:pt idx="25703">
                  <c:v>97.114400000000003</c:v>
                </c:pt>
                <c:pt idx="25704">
                  <c:v>96.941299999999998</c:v>
                </c:pt>
                <c:pt idx="25705">
                  <c:v>96.766300000000001</c:v>
                </c:pt>
                <c:pt idx="25706">
                  <c:v>96.697699999999998</c:v>
                </c:pt>
                <c:pt idx="25707">
                  <c:v>96.642099999999999</c:v>
                </c:pt>
                <c:pt idx="25708">
                  <c:v>96.492699999999999</c:v>
                </c:pt>
                <c:pt idx="25709">
                  <c:v>96.4465</c:v>
                </c:pt>
                <c:pt idx="25710">
                  <c:v>96.311499999999995</c:v>
                </c:pt>
                <c:pt idx="25711">
                  <c:v>96.172700000000006</c:v>
                </c:pt>
                <c:pt idx="25712">
                  <c:v>96.144800000000004</c:v>
                </c:pt>
                <c:pt idx="25713">
                  <c:v>96.023200000000003</c:v>
                </c:pt>
                <c:pt idx="25714">
                  <c:v>95.895300000000006</c:v>
                </c:pt>
                <c:pt idx="25715">
                  <c:v>95.870999999999995</c:v>
                </c:pt>
                <c:pt idx="25716">
                  <c:v>95.851200000000006</c:v>
                </c:pt>
                <c:pt idx="25717">
                  <c:v>95.829899999999995</c:v>
                </c:pt>
                <c:pt idx="25718">
                  <c:v>95.807500000000005</c:v>
                </c:pt>
                <c:pt idx="25719">
                  <c:v>95.782600000000002</c:v>
                </c:pt>
                <c:pt idx="25720">
                  <c:v>95.654300000000006</c:v>
                </c:pt>
                <c:pt idx="25721">
                  <c:v>95.623800000000003</c:v>
                </c:pt>
                <c:pt idx="25722">
                  <c:v>95.6</c:v>
                </c:pt>
                <c:pt idx="25723">
                  <c:v>95.578500000000005</c:v>
                </c:pt>
                <c:pt idx="25724">
                  <c:v>95.5595</c:v>
                </c:pt>
                <c:pt idx="25725">
                  <c:v>95.5501</c:v>
                </c:pt>
                <c:pt idx="25726">
                  <c:v>95.445999999999998</c:v>
                </c:pt>
                <c:pt idx="25727">
                  <c:v>95.436800000000005</c:v>
                </c:pt>
                <c:pt idx="25728">
                  <c:v>95.436700000000002</c:v>
                </c:pt>
                <c:pt idx="25729">
                  <c:v>95.438000000000002</c:v>
                </c:pt>
                <c:pt idx="25730">
                  <c:v>95.440899999999999</c:v>
                </c:pt>
                <c:pt idx="25731">
                  <c:v>95.444599999999994</c:v>
                </c:pt>
                <c:pt idx="25732">
                  <c:v>95.4465</c:v>
                </c:pt>
                <c:pt idx="25733">
                  <c:v>95.447100000000006</c:v>
                </c:pt>
                <c:pt idx="25734">
                  <c:v>95.446799999999996</c:v>
                </c:pt>
                <c:pt idx="25735">
                  <c:v>95.444900000000004</c:v>
                </c:pt>
                <c:pt idx="25736">
                  <c:v>95.439300000000003</c:v>
                </c:pt>
                <c:pt idx="25737">
                  <c:v>95.327799999999996</c:v>
                </c:pt>
                <c:pt idx="25738">
                  <c:v>95.310699999999997</c:v>
                </c:pt>
                <c:pt idx="25739">
                  <c:v>95.298000000000002</c:v>
                </c:pt>
                <c:pt idx="25740">
                  <c:v>95.285300000000007</c:v>
                </c:pt>
                <c:pt idx="25741">
                  <c:v>95.375699999999995</c:v>
                </c:pt>
                <c:pt idx="25742">
                  <c:v>95.377700000000004</c:v>
                </c:pt>
                <c:pt idx="25743">
                  <c:v>95.276399999999995</c:v>
                </c:pt>
                <c:pt idx="25744">
                  <c:v>95.267499999999998</c:v>
                </c:pt>
                <c:pt idx="25745">
                  <c:v>95.267499999999998</c:v>
                </c:pt>
                <c:pt idx="25746">
                  <c:v>95.167199999999994</c:v>
                </c:pt>
                <c:pt idx="25747">
                  <c:v>95.065299999999993</c:v>
                </c:pt>
                <c:pt idx="25748">
                  <c:v>95.062399999999997</c:v>
                </c:pt>
                <c:pt idx="25749">
                  <c:v>95.068700000000007</c:v>
                </c:pt>
                <c:pt idx="25750">
                  <c:v>95.076099999999997</c:v>
                </c:pt>
                <c:pt idx="25751">
                  <c:v>95.083799999999997</c:v>
                </c:pt>
                <c:pt idx="25752">
                  <c:v>95.090900000000005</c:v>
                </c:pt>
                <c:pt idx="25753">
                  <c:v>95.096900000000005</c:v>
                </c:pt>
                <c:pt idx="25754">
                  <c:v>95.099500000000006</c:v>
                </c:pt>
                <c:pt idx="25755">
                  <c:v>95.200100000000006</c:v>
                </c:pt>
                <c:pt idx="25756">
                  <c:v>95.207099999999997</c:v>
                </c:pt>
                <c:pt idx="25757">
                  <c:v>95.206000000000003</c:v>
                </c:pt>
                <c:pt idx="25758">
                  <c:v>95.302199999999999</c:v>
                </c:pt>
                <c:pt idx="25759">
                  <c:v>95.298299999999998</c:v>
                </c:pt>
                <c:pt idx="25760">
                  <c:v>95.281899999999993</c:v>
                </c:pt>
                <c:pt idx="25761">
                  <c:v>95.260300000000001</c:v>
                </c:pt>
                <c:pt idx="25762">
                  <c:v>95.235100000000003</c:v>
                </c:pt>
                <c:pt idx="25763">
                  <c:v>95.209800000000001</c:v>
                </c:pt>
                <c:pt idx="25764">
                  <c:v>95.286699999999996</c:v>
                </c:pt>
                <c:pt idx="25765">
                  <c:v>95.270799999999994</c:v>
                </c:pt>
                <c:pt idx="25766">
                  <c:v>95.253699999999995</c:v>
                </c:pt>
                <c:pt idx="25767">
                  <c:v>95.345799999999997</c:v>
                </c:pt>
                <c:pt idx="25768">
                  <c:v>95.346599999999995</c:v>
                </c:pt>
                <c:pt idx="25769">
                  <c:v>95.344200000000001</c:v>
                </c:pt>
                <c:pt idx="25770">
                  <c:v>95.3429</c:v>
                </c:pt>
                <c:pt idx="25771">
                  <c:v>95.342299999999994</c:v>
                </c:pt>
                <c:pt idx="25772">
                  <c:v>95.341899999999995</c:v>
                </c:pt>
                <c:pt idx="25773">
                  <c:v>95.442999999999998</c:v>
                </c:pt>
                <c:pt idx="25774">
                  <c:v>95.448300000000003</c:v>
                </c:pt>
                <c:pt idx="25775">
                  <c:v>95.446799999999996</c:v>
                </c:pt>
                <c:pt idx="25776">
                  <c:v>95.443100000000001</c:v>
                </c:pt>
                <c:pt idx="25777">
                  <c:v>95.536299999999997</c:v>
                </c:pt>
                <c:pt idx="25778">
                  <c:v>95.531499999999994</c:v>
                </c:pt>
                <c:pt idx="25779">
                  <c:v>95.513800000000003</c:v>
                </c:pt>
                <c:pt idx="25780">
                  <c:v>95.390699999999995</c:v>
                </c:pt>
                <c:pt idx="25781">
                  <c:v>95.357200000000006</c:v>
                </c:pt>
                <c:pt idx="25782">
                  <c:v>95.326800000000006</c:v>
                </c:pt>
                <c:pt idx="25783">
                  <c:v>95.295500000000004</c:v>
                </c:pt>
                <c:pt idx="25784">
                  <c:v>95.263999999999996</c:v>
                </c:pt>
                <c:pt idx="25785">
                  <c:v>95.234399999999994</c:v>
                </c:pt>
                <c:pt idx="25786">
                  <c:v>95.104900000000001</c:v>
                </c:pt>
                <c:pt idx="25787">
                  <c:v>95.075199999999995</c:v>
                </c:pt>
                <c:pt idx="25788">
                  <c:v>95.156099999999995</c:v>
                </c:pt>
                <c:pt idx="25789">
                  <c:v>95.145899999999997</c:v>
                </c:pt>
                <c:pt idx="25790">
                  <c:v>95.135800000000003</c:v>
                </c:pt>
                <c:pt idx="25791">
                  <c:v>95.130399999999995</c:v>
                </c:pt>
                <c:pt idx="25792">
                  <c:v>95.127899999999997</c:v>
                </c:pt>
                <c:pt idx="25793">
                  <c:v>95.1267</c:v>
                </c:pt>
                <c:pt idx="25794">
                  <c:v>95.026700000000005</c:v>
                </c:pt>
                <c:pt idx="25795">
                  <c:v>95.019000000000005</c:v>
                </c:pt>
                <c:pt idx="25796">
                  <c:v>95.019099999999995</c:v>
                </c:pt>
                <c:pt idx="25797">
                  <c:v>95.019300000000001</c:v>
                </c:pt>
                <c:pt idx="25798">
                  <c:v>95.019499999999994</c:v>
                </c:pt>
                <c:pt idx="25799">
                  <c:v>95.0197</c:v>
                </c:pt>
                <c:pt idx="25800">
                  <c:v>95.019800000000004</c:v>
                </c:pt>
                <c:pt idx="25801">
                  <c:v>95.019599999999997</c:v>
                </c:pt>
                <c:pt idx="25802">
                  <c:v>95.018799999999999</c:v>
                </c:pt>
                <c:pt idx="25803">
                  <c:v>95.017200000000003</c:v>
                </c:pt>
                <c:pt idx="25804">
                  <c:v>95.015100000000004</c:v>
                </c:pt>
                <c:pt idx="25805">
                  <c:v>95.012799999999999</c:v>
                </c:pt>
                <c:pt idx="25806">
                  <c:v>95.010999999999996</c:v>
                </c:pt>
                <c:pt idx="25807">
                  <c:v>95.010400000000004</c:v>
                </c:pt>
                <c:pt idx="25808">
                  <c:v>95.010400000000004</c:v>
                </c:pt>
                <c:pt idx="25809">
                  <c:v>94.911299999999997</c:v>
                </c:pt>
                <c:pt idx="25810">
                  <c:v>94.906300000000002</c:v>
                </c:pt>
                <c:pt idx="25811">
                  <c:v>94.910600000000002</c:v>
                </c:pt>
                <c:pt idx="25812">
                  <c:v>95.018000000000001</c:v>
                </c:pt>
                <c:pt idx="25813">
                  <c:v>95.030100000000004</c:v>
                </c:pt>
                <c:pt idx="25814">
                  <c:v>95.036799999999999</c:v>
                </c:pt>
                <c:pt idx="25815">
                  <c:v>95.141499999999994</c:v>
                </c:pt>
                <c:pt idx="25816">
                  <c:v>95.249499999999998</c:v>
                </c:pt>
                <c:pt idx="25817">
                  <c:v>95.257499999999993</c:v>
                </c:pt>
                <c:pt idx="25818">
                  <c:v>95.256900000000002</c:v>
                </c:pt>
                <c:pt idx="25819">
                  <c:v>95.253900000000002</c:v>
                </c:pt>
                <c:pt idx="25820">
                  <c:v>95.247600000000006</c:v>
                </c:pt>
                <c:pt idx="25821">
                  <c:v>95.237899999999996</c:v>
                </c:pt>
                <c:pt idx="25822">
                  <c:v>95.225899999999996</c:v>
                </c:pt>
                <c:pt idx="25823">
                  <c:v>95.212000000000003</c:v>
                </c:pt>
                <c:pt idx="25824">
                  <c:v>95.1965</c:v>
                </c:pt>
                <c:pt idx="25825">
                  <c:v>95.280100000000004</c:v>
                </c:pt>
                <c:pt idx="25826">
                  <c:v>95.268199999999993</c:v>
                </c:pt>
                <c:pt idx="25827">
                  <c:v>95.248099999999994</c:v>
                </c:pt>
                <c:pt idx="25828">
                  <c:v>95.227699999999999</c:v>
                </c:pt>
                <c:pt idx="25829">
                  <c:v>95.206999999999994</c:v>
                </c:pt>
                <c:pt idx="25830">
                  <c:v>95.187799999999996</c:v>
                </c:pt>
                <c:pt idx="25831">
                  <c:v>95.272199999999998</c:v>
                </c:pt>
                <c:pt idx="25832">
                  <c:v>95.270600000000002</c:v>
                </c:pt>
                <c:pt idx="25833">
                  <c:v>95.267700000000005</c:v>
                </c:pt>
                <c:pt idx="25834">
                  <c:v>95.267600000000002</c:v>
                </c:pt>
                <c:pt idx="25835">
                  <c:v>95.2697</c:v>
                </c:pt>
                <c:pt idx="25836">
                  <c:v>95.480699999999999</c:v>
                </c:pt>
                <c:pt idx="25837">
                  <c:v>95.510199999999998</c:v>
                </c:pt>
                <c:pt idx="25838">
                  <c:v>95.534099999999995</c:v>
                </c:pt>
                <c:pt idx="25839">
                  <c:v>95.664299999999997</c:v>
                </c:pt>
                <c:pt idx="25840">
                  <c:v>95.703500000000005</c:v>
                </c:pt>
                <c:pt idx="25841">
                  <c:v>95.737099999999998</c:v>
                </c:pt>
                <c:pt idx="25842">
                  <c:v>95.771199999999993</c:v>
                </c:pt>
                <c:pt idx="25843">
                  <c:v>95.803899999999999</c:v>
                </c:pt>
                <c:pt idx="25844">
                  <c:v>95.835599999999999</c:v>
                </c:pt>
                <c:pt idx="25845">
                  <c:v>95.763599999999997</c:v>
                </c:pt>
                <c:pt idx="25846">
                  <c:v>95.784400000000005</c:v>
                </c:pt>
                <c:pt idx="25847">
                  <c:v>95.808099999999996</c:v>
                </c:pt>
                <c:pt idx="25848">
                  <c:v>95.826800000000006</c:v>
                </c:pt>
                <c:pt idx="25849">
                  <c:v>95.8446</c:v>
                </c:pt>
                <c:pt idx="25850">
                  <c:v>95.855400000000003</c:v>
                </c:pt>
                <c:pt idx="25851">
                  <c:v>95.759500000000003</c:v>
                </c:pt>
                <c:pt idx="25852">
                  <c:v>95.756200000000007</c:v>
                </c:pt>
                <c:pt idx="25853">
                  <c:v>95.758200000000002</c:v>
                </c:pt>
                <c:pt idx="25854">
                  <c:v>95.759299999999996</c:v>
                </c:pt>
                <c:pt idx="25855">
                  <c:v>95.657899999999998</c:v>
                </c:pt>
                <c:pt idx="25856">
                  <c:v>95.652100000000004</c:v>
                </c:pt>
                <c:pt idx="25857">
                  <c:v>95.652699999999996</c:v>
                </c:pt>
                <c:pt idx="25858">
                  <c:v>95.5501</c:v>
                </c:pt>
                <c:pt idx="25859">
                  <c:v>95.546499999999995</c:v>
                </c:pt>
                <c:pt idx="25860">
                  <c:v>95.549000000000007</c:v>
                </c:pt>
                <c:pt idx="25861">
                  <c:v>95.554100000000005</c:v>
                </c:pt>
                <c:pt idx="25862">
                  <c:v>95.5625</c:v>
                </c:pt>
                <c:pt idx="25863">
                  <c:v>95.573499999999996</c:v>
                </c:pt>
                <c:pt idx="25864">
                  <c:v>95.587900000000005</c:v>
                </c:pt>
                <c:pt idx="25865">
                  <c:v>95.603999999999999</c:v>
                </c:pt>
                <c:pt idx="25866">
                  <c:v>95.520099999999999</c:v>
                </c:pt>
                <c:pt idx="25867">
                  <c:v>95.532499999999999</c:v>
                </c:pt>
                <c:pt idx="25868">
                  <c:v>95.552599999999998</c:v>
                </c:pt>
                <c:pt idx="25869">
                  <c:v>95.47</c:v>
                </c:pt>
                <c:pt idx="25870">
                  <c:v>95.485900000000001</c:v>
                </c:pt>
                <c:pt idx="25871">
                  <c:v>95.506600000000006</c:v>
                </c:pt>
                <c:pt idx="25872">
                  <c:v>95.5274</c:v>
                </c:pt>
                <c:pt idx="25873">
                  <c:v>95.547200000000004</c:v>
                </c:pt>
                <c:pt idx="25874">
                  <c:v>95.565799999999996</c:v>
                </c:pt>
                <c:pt idx="25875">
                  <c:v>95.583299999999994</c:v>
                </c:pt>
                <c:pt idx="25876">
                  <c:v>95.599100000000007</c:v>
                </c:pt>
                <c:pt idx="25877">
                  <c:v>95.6126</c:v>
                </c:pt>
                <c:pt idx="25878">
                  <c:v>95.624399999999994</c:v>
                </c:pt>
                <c:pt idx="25879">
                  <c:v>95.634299999999996</c:v>
                </c:pt>
                <c:pt idx="25880">
                  <c:v>95.642300000000006</c:v>
                </c:pt>
                <c:pt idx="25881">
                  <c:v>95.648600000000002</c:v>
                </c:pt>
                <c:pt idx="25882">
                  <c:v>95.654200000000003</c:v>
                </c:pt>
                <c:pt idx="25883">
                  <c:v>95.659000000000006</c:v>
                </c:pt>
                <c:pt idx="25884">
                  <c:v>95.766900000000007</c:v>
                </c:pt>
                <c:pt idx="25885">
                  <c:v>95.776799999999994</c:v>
                </c:pt>
                <c:pt idx="25886">
                  <c:v>95.782200000000003</c:v>
                </c:pt>
                <c:pt idx="25887">
                  <c:v>95.788600000000002</c:v>
                </c:pt>
                <c:pt idx="25888">
                  <c:v>95.895899999999997</c:v>
                </c:pt>
                <c:pt idx="25889">
                  <c:v>95.912599999999998</c:v>
                </c:pt>
                <c:pt idx="25890">
                  <c:v>95.921400000000006</c:v>
                </c:pt>
                <c:pt idx="25891">
                  <c:v>95.930999999999997</c:v>
                </c:pt>
                <c:pt idx="25892">
                  <c:v>95.941299999999998</c:v>
                </c:pt>
                <c:pt idx="25893">
                  <c:v>95.951499999999996</c:v>
                </c:pt>
                <c:pt idx="25894">
                  <c:v>95.9619</c:v>
                </c:pt>
                <c:pt idx="25895">
                  <c:v>95.971800000000002</c:v>
                </c:pt>
                <c:pt idx="25896">
                  <c:v>95.981399999999994</c:v>
                </c:pt>
                <c:pt idx="25897">
                  <c:v>95.989900000000006</c:v>
                </c:pt>
                <c:pt idx="25898">
                  <c:v>95.998000000000005</c:v>
                </c:pt>
                <c:pt idx="25899">
                  <c:v>96.003600000000006</c:v>
                </c:pt>
                <c:pt idx="25900">
                  <c:v>96.006900000000002</c:v>
                </c:pt>
                <c:pt idx="25901">
                  <c:v>96.008700000000005</c:v>
                </c:pt>
                <c:pt idx="25902">
                  <c:v>96.009500000000003</c:v>
                </c:pt>
                <c:pt idx="25903">
                  <c:v>96.009500000000003</c:v>
                </c:pt>
                <c:pt idx="25904">
                  <c:v>96.008799999999994</c:v>
                </c:pt>
                <c:pt idx="25905">
                  <c:v>96.005600000000001</c:v>
                </c:pt>
                <c:pt idx="25906">
                  <c:v>95.999200000000002</c:v>
                </c:pt>
                <c:pt idx="25907">
                  <c:v>95.989000000000004</c:v>
                </c:pt>
                <c:pt idx="25908">
                  <c:v>95.975499999999997</c:v>
                </c:pt>
                <c:pt idx="25909">
                  <c:v>95.958600000000004</c:v>
                </c:pt>
                <c:pt idx="25910">
                  <c:v>95.940200000000004</c:v>
                </c:pt>
                <c:pt idx="25911">
                  <c:v>95.920900000000003</c:v>
                </c:pt>
                <c:pt idx="25912">
                  <c:v>95.901200000000003</c:v>
                </c:pt>
                <c:pt idx="25913">
                  <c:v>95.883300000000006</c:v>
                </c:pt>
                <c:pt idx="25914">
                  <c:v>95.865899999999996</c:v>
                </c:pt>
                <c:pt idx="25915">
                  <c:v>95.856499999999997</c:v>
                </c:pt>
                <c:pt idx="25916">
                  <c:v>95.852000000000004</c:v>
                </c:pt>
                <c:pt idx="25917">
                  <c:v>95.849900000000005</c:v>
                </c:pt>
                <c:pt idx="25918">
                  <c:v>95.849500000000006</c:v>
                </c:pt>
                <c:pt idx="25919">
                  <c:v>95.850399999999993</c:v>
                </c:pt>
                <c:pt idx="25920">
                  <c:v>95.854200000000006</c:v>
                </c:pt>
                <c:pt idx="25921">
                  <c:v>95.862399999999994</c:v>
                </c:pt>
                <c:pt idx="25922">
                  <c:v>95.875500000000002</c:v>
                </c:pt>
                <c:pt idx="25923">
                  <c:v>95.7898</c:v>
                </c:pt>
                <c:pt idx="25924">
                  <c:v>95.802400000000006</c:v>
                </c:pt>
                <c:pt idx="25925">
                  <c:v>95.824100000000001</c:v>
                </c:pt>
                <c:pt idx="25926">
                  <c:v>95.8459</c:v>
                </c:pt>
                <c:pt idx="25927">
                  <c:v>95.869600000000005</c:v>
                </c:pt>
                <c:pt idx="25928">
                  <c:v>95.892600000000002</c:v>
                </c:pt>
                <c:pt idx="25929">
                  <c:v>95.712000000000003</c:v>
                </c:pt>
                <c:pt idx="25930">
                  <c:v>95.721199999999996</c:v>
                </c:pt>
                <c:pt idx="25931">
                  <c:v>95.742599999999996</c:v>
                </c:pt>
                <c:pt idx="25932">
                  <c:v>95.863600000000005</c:v>
                </c:pt>
                <c:pt idx="25933">
                  <c:v>95.988900000000001</c:v>
                </c:pt>
                <c:pt idx="25934">
                  <c:v>96.013599999999997</c:v>
                </c:pt>
                <c:pt idx="25935">
                  <c:v>96.127200000000002</c:v>
                </c:pt>
                <c:pt idx="25936">
                  <c:v>96.139899999999997</c:v>
                </c:pt>
                <c:pt idx="25937">
                  <c:v>96.143100000000004</c:v>
                </c:pt>
                <c:pt idx="25938">
                  <c:v>96.245599999999996</c:v>
                </c:pt>
                <c:pt idx="25939">
                  <c:v>96.153300000000002</c:v>
                </c:pt>
                <c:pt idx="25940">
                  <c:v>96.144099999999995</c:v>
                </c:pt>
                <c:pt idx="25941">
                  <c:v>96.141499999999994</c:v>
                </c:pt>
                <c:pt idx="25942">
                  <c:v>96.137500000000003</c:v>
                </c:pt>
                <c:pt idx="25943">
                  <c:v>96.1327</c:v>
                </c:pt>
                <c:pt idx="25944">
                  <c:v>96.232799999999997</c:v>
                </c:pt>
                <c:pt idx="25945">
                  <c:v>96.236000000000004</c:v>
                </c:pt>
                <c:pt idx="25946">
                  <c:v>96.235399999999998</c:v>
                </c:pt>
                <c:pt idx="25947">
                  <c:v>96.339200000000005</c:v>
                </c:pt>
                <c:pt idx="25948">
                  <c:v>96.447599999999994</c:v>
                </c:pt>
                <c:pt idx="25949">
                  <c:v>96.462199999999996</c:v>
                </c:pt>
                <c:pt idx="25950">
                  <c:v>96.474299999999999</c:v>
                </c:pt>
                <c:pt idx="25951">
                  <c:v>96.492599999999996</c:v>
                </c:pt>
                <c:pt idx="25952">
                  <c:v>96.517899999999997</c:v>
                </c:pt>
                <c:pt idx="25953">
                  <c:v>96.547499999999999</c:v>
                </c:pt>
                <c:pt idx="25954">
                  <c:v>96.579700000000003</c:v>
                </c:pt>
                <c:pt idx="25955">
                  <c:v>96.613299999999995</c:v>
                </c:pt>
                <c:pt idx="25956">
                  <c:v>96.850700000000003</c:v>
                </c:pt>
                <c:pt idx="25957">
                  <c:v>96.898799999999994</c:v>
                </c:pt>
                <c:pt idx="25958">
                  <c:v>96.9285</c:v>
                </c:pt>
                <c:pt idx="25959">
                  <c:v>97.057900000000004</c:v>
                </c:pt>
                <c:pt idx="25960">
                  <c:v>97.088700000000003</c:v>
                </c:pt>
                <c:pt idx="25961">
                  <c:v>97.108800000000002</c:v>
                </c:pt>
                <c:pt idx="25962">
                  <c:v>97.125600000000006</c:v>
                </c:pt>
                <c:pt idx="25963">
                  <c:v>97.139099999999999</c:v>
                </c:pt>
                <c:pt idx="25964">
                  <c:v>97.148600000000002</c:v>
                </c:pt>
                <c:pt idx="25965">
                  <c:v>97.155799999999999</c:v>
                </c:pt>
                <c:pt idx="25966">
                  <c:v>97.262799999999999</c:v>
                </c:pt>
                <c:pt idx="25967">
                  <c:v>97.2761</c:v>
                </c:pt>
                <c:pt idx="25968">
                  <c:v>97.382599999999996</c:v>
                </c:pt>
                <c:pt idx="25969">
                  <c:v>97.393100000000004</c:v>
                </c:pt>
                <c:pt idx="25970">
                  <c:v>97.395799999999994</c:v>
                </c:pt>
                <c:pt idx="25971">
                  <c:v>97.398799999999994</c:v>
                </c:pt>
                <c:pt idx="25972">
                  <c:v>97.402500000000003</c:v>
                </c:pt>
                <c:pt idx="25973">
                  <c:v>97.407499999999999</c:v>
                </c:pt>
                <c:pt idx="25974">
                  <c:v>97.413700000000006</c:v>
                </c:pt>
                <c:pt idx="25975">
                  <c:v>97.421599999999998</c:v>
                </c:pt>
                <c:pt idx="25976">
                  <c:v>97.430800000000005</c:v>
                </c:pt>
                <c:pt idx="25977">
                  <c:v>97.441900000000004</c:v>
                </c:pt>
                <c:pt idx="25978">
                  <c:v>97.454400000000007</c:v>
                </c:pt>
                <c:pt idx="25979">
                  <c:v>97.467799999999997</c:v>
                </c:pt>
                <c:pt idx="25980">
                  <c:v>97.587800000000001</c:v>
                </c:pt>
                <c:pt idx="25981">
                  <c:v>97.710899999999995</c:v>
                </c:pt>
                <c:pt idx="25982">
                  <c:v>97.735399999999998</c:v>
                </c:pt>
                <c:pt idx="25983">
                  <c:v>97.751599999999996</c:v>
                </c:pt>
                <c:pt idx="25984">
                  <c:v>97.767499999999998</c:v>
                </c:pt>
                <c:pt idx="25985">
                  <c:v>97.783299999999997</c:v>
                </c:pt>
                <c:pt idx="25986">
                  <c:v>97.800399999999996</c:v>
                </c:pt>
                <c:pt idx="25987">
                  <c:v>97.816500000000005</c:v>
                </c:pt>
                <c:pt idx="25988">
                  <c:v>97.834000000000003</c:v>
                </c:pt>
                <c:pt idx="25989">
                  <c:v>97.641499999999994</c:v>
                </c:pt>
                <c:pt idx="25990">
                  <c:v>97.646799999999999</c:v>
                </c:pt>
                <c:pt idx="25991">
                  <c:v>97.665999999999997</c:v>
                </c:pt>
                <c:pt idx="25992">
                  <c:v>97.474400000000003</c:v>
                </c:pt>
                <c:pt idx="25993">
                  <c:v>97.481999999999999</c:v>
                </c:pt>
                <c:pt idx="25994">
                  <c:v>97.499899999999997</c:v>
                </c:pt>
                <c:pt idx="25995">
                  <c:v>97.413799999999995</c:v>
                </c:pt>
                <c:pt idx="25996">
                  <c:v>97.319299999999998</c:v>
                </c:pt>
                <c:pt idx="25997">
                  <c:v>97.325800000000001</c:v>
                </c:pt>
                <c:pt idx="25998">
                  <c:v>97.133499999999998</c:v>
                </c:pt>
                <c:pt idx="25999">
                  <c:v>97.128200000000007</c:v>
                </c:pt>
                <c:pt idx="26000">
                  <c:v>97.136899999999997</c:v>
                </c:pt>
                <c:pt idx="26001">
                  <c:v>97.043099999999995</c:v>
                </c:pt>
                <c:pt idx="26002">
                  <c:v>96.939700000000002</c:v>
                </c:pt>
                <c:pt idx="26003">
                  <c:v>96.937799999999996</c:v>
                </c:pt>
                <c:pt idx="26004">
                  <c:v>97.048199999999994</c:v>
                </c:pt>
                <c:pt idx="26005">
                  <c:v>97.163899999999998</c:v>
                </c:pt>
                <c:pt idx="26006">
                  <c:v>97.180400000000006</c:v>
                </c:pt>
                <c:pt idx="26007">
                  <c:v>97.191100000000006</c:v>
                </c:pt>
                <c:pt idx="26008">
                  <c:v>97.203400000000002</c:v>
                </c:pt>
                <c:pt idx="26009">
                  <c:v>97.218199999999996</c:v>
                </c:pt>
                <c:pt idx="26010">
                  <c:v>97.336600000000004</c:v>
                </c:pt>
                <c:pt idx="26011">
                  <c:v>97.361699999999999</c:v>
                </c:pt>
                <c:pt idx="26012">
                  <c:v>97.379199999999997</c:v>
                </c:pt>
                <c:pt idx="26013">
                  <c:v>97.496399999999994</c:v>
                </c:pt>
                <c:pt idx="26014">
                  <c:v>97.419600000000003</c:v>
                </c:pt>
                <c:pt idx="26015">
                  <c:v>97.423900000000003</c:v>
                </c:pt>
                <c:pt idx="26016">
                  <c:v>97.539699999999996</c:v>
                </c:pt>
                <c:pt idx="26017">
                  <c:v>97.656800000000004</c:v>
                </c:pt>
                <c:pt idx="26018">
                  <c:v>97.668700000000001</c:v>
                </c:pt>
                <c:pt idx="26019">
                  <c:v>97.772199999999998</c:v>
                </c:pt>
                <c:pt idx="26020">
                  <c:v>97.889899999999997</c:v>
                </c:pt>
                <c:pt idx="26021">
                  <c:v>97.896799999999999</c:v>
                </c:pt>
                <c:pt idx="26022">
                  <c:v>97.897900000000007</c:v>
                </c:pt>
                <c:pt idx="26023">
                  <c:v>98.003799999999998</c:v>
                </c:pt>
                <c:pt idx="26024">
                  <c:v>98.014200000000002</c:v>
                </c:pt>
                <c:pt idx="26025">
                  <c:v>98.019800000000004</c:v>
                </c:pt>
                <c:pt idx="26026">
                  <c:v>98.132599999999996</c:v>
                </c:pt>
                <c:pt idx="26027">
                  <c:v>98.154799999999994</c:v>
                </c:pt>
                <c:pt idx="26028">
                  <c:v>98.489500000000007</c:v>
                </c:pt>
                <c:pt idx="26029">
                  <c:v>98.634100000000004</c:v>
                </c:pt>
                <c:pt idx="26030">
                  <c:v>98.6631</c:v>
                </c:pt>
                <c:pt idx="26031">
                  <c:v>98.895399999999995</c:v>
                </c:pt>
                <c:pt idx="26032">
                  <c:v>99.046499999999995</c:v>
                </c:pt>
                <c:pt idx="26033">
                  <c:v>99.075000000000003</c:v>
                </c:pt>
                <c:pt idx="26034">
                  <c:v>99.0989</c:v>
                </c:pt>
                <c:pt idx="26035">
                  <c:v>99.226500000000001</c:v>
                </c:pt>
                <c:pt idx="26036">
                  <c:v>99.252499999999998</c:v>
                </c:pt>
                <c:pt idx="26037">
                  <c:v>99.269499999999994</c:v>
                </c:pt>
                <c:pt idx="26038">
                  <c:v>99.178200000000004</c:v>
                </c:pt>
                <c:pt idx="26039">
                  <c:v>99.179299999999998</c:v>
                </c:pt>
                <c:pt idx="26040">
                  <c:v>99.076599999999999</c:v>
                </c:pt>
                <c:pt idx="26041">
                  <c:v>99.072100000000006</c:v>
                </c:pt>
                <c:pt idx="26042">
                  <c:v>99.072800000000001</c:v>
                </c:pt>
                <c:pt idx="26043">
                  <c:v>98.854600000000005</c:v>
                </c:pt>
                <c:pt idx="26044">
                  <c:v>98.739099999999993</c:v>
                </c:pt>
                <c:pt idx="26045">
                  <c:v>98.725499999999997</c:v>
                </c:pt>
                <c:pt idx="26046">
                  <c:v>98.508300000000006</c:v>
                </c:pt>
                <c:pt idx="26047">
                  <c:v>98.374499999999998</c:v>
                </c:pt>
                <c:pt idx="26048">
                  <c:v>98.355699999999999</c:v>
                </c:pt>
                <c:pt idx="26049">
                  <c:v>98.131100000000004</c:v>
                </c:pt>
                <c:pt idx="26050">
                  <c:v>98.1066</c:v>
                </c:pt>
                <c:pt idx="26051">
                  <c:v>98.099199999999996</c:v>
                </c:pt>
                <c:pt idx="26052">
                  <c:v>98.095699999999994</c:v>
                </c:pt>
                <c:pt idx="26053">
                  <c:v>98.200100000000006</c:v>
                </c:pt>
                <c:pt idx="26054">
                  <c:v>98.206000000000003</c:v>
                </c:pt>
                <c:pt idx="26055">
                  <c:v>98.102800000000002</c:v>
                </c:pt>
                <c:pt idx="26056">
                  <c:v>98.100200000000001</c:v>
                </c:pt>
                <c:pt idx="26057">
                  <c:v>98.110799999999998</c:v>
                </c:pt>
                <c:pt idx="26058">
                  <c:v>98.022599999999997</c:v>
                </c:pt>
                <c:pt idx="26059">
                  <c:v>98.033699999999996</c:v>
                </c:pt>
                <c:pt idx="26060">
                  <c:v>98.054500000000004</c:v>
                </c:pt>
                <c:pt idx="26061">
                  <c:v>98.074399999999997</c:v>
                </c:pt>
                <c:pt idx="26062">
                  <c:v>98.0929</c:v>
                </c:pt>
                <c:pt idx="26063">
                  <c:v>98.105000000000004</c:v>
                </c:pt>
                <c:pt idx="26064">
                  <c:v>98.110699999999994</c:v>
                </c:pt>
                <c:pt idx="26065">
                  <c:v>98.112799999999993</c:v>
                </c:pt>
                <c:pt idx="26066">
                  <c:v>98.112499999999997</c:v>
                </c:pt>
                <c:pt idx="26067">
                  <c:v>98.004800000000003</c:v>
                </c:pt>
                <c:pt idx="26068">
                  <c:v>97.884900000000002</c:v>
                </c:pt>
                <c:pt idx="26069">
                  <c:v>97.856499999999997</c:v>
                </c:pt>
                <c:pt idx="26070">
                  <c:v>97.829499999999996</c:v>
                </c:pt>
                <c:pt idx="26071">
                  <c:v>97.794899999999998</c:v>
                </c:pt>
                <c:pt idx="26072">
                  <c:v>97.757400000000004</c:v>
                </c:pt>
                <c:pt idx="26073">
                  <c:v>97.610699999999994</c:v>
                </c:pt>
                <c:pt idx="26074">
                  <c:v>97.564899999999994</c:v>
                </c:pt>
                <c:pt idx="26075">
                  <c:v>97.525400000000005</c:v>
                </c:pt>
                <c:pt idx="26076">
                  <c:v>97.488900000000001</c:v>
                </c:pt>
                <c:pt idx="26077">
                  <c:v>97.456199999999995</c:v>
                </c:pt>
                <c:pt idx="26078">
                  <c:v>97.428200000000004</c:v>
                </c:pt>
                <c:pt idx="26079">
                  <c:v>97.302899999999994</c:v>
                </c:pt>
                <c:pt idx="26080">
                  <c:v>97.274900000000002</c:v>
                </c:pt>
                <c:pt idx="26081">
                  <c:v>97.258799999999994</c:v>
                </c:pt>
                <c:pt idx="26082">
                  <c:v>97.248699999999999</c:v>
                </c:pt>
                <c:pt idx="26083">
                  <c:v>97.241600000000005</c:v>
                </c:pt>
                <c:pt idx="26084">
                  <c:v>97.237499999999997</c:v>
                </c:pt>
                <c:pt idx="26085">
                  <c:v>97.234999999999999</c:v>
                </c:pt>
                <c:pt idx="26086">
                  <c:v>97.130499999999998</c:v>
                </c:pt>
                <c:pt idx="26087">
                  <c:v>97.122699999999995</c:v>
                </c:pt>
                <c:pt idx="26088">
                  <c:v>97.225999999999999</c:v>
                </c:pt>
                <c:pt idx="26089">
                  <c:v>97.232600000000005</c:v>
                </c:pt>
                <c:pt idx="26090">
                  <c:v>97.232799999999997</c:v>
                </c:pt>
                <c:pt idx="26091">
                  <c:v>97.233199999999997</c:v>
                </c:pt>
                <c:pt idx="26092">
                  <c:v>97.233599999999996</c:v>
                </c:pt>
                <c:pt idx="26093">
                  <c:v>97.234300000000005</c:v>
                </c:pt>
                <c:pt idx="26094">
                  <c:v>97.34</c:v>
                </c:pt>
                <c:pt idx="26095">
                  <c:v>97.245900000000006</c:v>
                </c:pt>
                <c:pt idx="26096">
                  <c:v>97.239400000000003</c:v>
                </c:pt>
                <c:pt idx="26097">
                  <c:v>97.347700000000003</c:v>
                </c:pt>
                <c:pt idx="26098">
                  <c:v>97.357100000000003</c:v>
                </c:pt>
                <c:pt idx="26099">
                  <c:v>97.362300000000005</c:v>
                </c:pt>
                <c:pt idx="26100">
                  <c:v>97.472800000000007</c:v>
                </c:pt>
                <c:pt idx="26101">
                  <c:v>97.590299999999999</c:v>
                </c:pt>
                <c:pt idx="26102">
                  <c:v>97.605800000000002</c:v>
                </c:pt>
                <c:pt idx="26103">
                  <c:v>97.615399999999994</c:v>
                </c:pt>
                <c:pt idx="26104">
                  <c:v>97.519800000000004</c:v>
                </c:pt>
                <c:pt idx="26105">
                  <c:v>97.525199999999998</c:v>
                </c:pt>
                <c:pt idx="26106">
                  <c:v>97.228899999999996</c:v>
                </c:pt>
                <c:pt idx="26107">
                  <c:v>97.215199999999996</c:v>
                </c:pt>
                <c:pt idx="26108">
                  <c:v>97.225399999999993</c:v>
                </c:pt>
                <c:pt idx="26109">
                  <c:v>97.1297</c:v>
                </c:pt>
                <c:pt idx="26110">
                  <c:v>96.921899999999994</c:v>
                </c:pt>
                <c:pt idx="26111">
                  <c:v>96.9071</c:v>
                </c:pt>
                <c:pt idx="26112">
                  <c:v>96.802700000000002</c:v>
                </c:pt>
                <c:pt idx="26113">
                  <c:v>96.696200000000005</c:v>
                </c:pt>
                <c:pt idx="26114">
                  <c:v>96.685900000000004</c:v>
                </c:pt>
                <c:pt idx="26115">
                  <c:v>96.579599999999999</c:v>
                </c:pt>
                <c:pt idx="26116">
                  <c:v>96.564599999999999</c:v>
                </c:pt>
                <c:pt idx="26117">
                  <c:v>96.555899999999994</c:v>
                </c:pt>
                <c:pt idx="26118">
                  <c:v>96.5471</c:v>
                </c:pt>
                <c:pt idx="26119">
                  <c:v>96.538300000000007</c:v>
                </c:pt>
                <c:pt idx="26120">
                  <c:v>96.534099999999995</c:v>
                </c:pt>
                <c:pt idx="26121">
                  <c:v>96.428799999999995</c:v>
                </c:pt>
                <c:pt idx="26122">
                  <c:v>96.422899999999998</c:v>
                </c:pt>
                <c:pt idx="26123">
                  <c:v>96.423299999999998</c:v>
                </c:pt>
                <c:pt idx="26124">
                  <c:v>96.528899999999993</c:v>
                </c:pt>
                <c:pt idx="26125">
                  <c:v>96.539599999999993</c:v>
                </c:pt>
                <c:pt idx="26126">
                  <c:v>96.549800000000005</c:v>
                </c:pt>
                <c:pt idx="26127">
                  <c:v>96.665300000000002</c:v>
                </c:pt>
                <c:pt idx="26128">
                  <c:v>96.691900000000004</c:v>
                </c:pt>
                <c:pt idx="26129">
                  <c:v>96.712100000000007</c:v>
                </c:pt>
                <c:pt idx="26130">
                  <c:v>96.733699999999999</c:v>
                </c:pt>
                <c:pt idx="26131">
                  <c:v>96.755300000000005</c:v>
                </c:pt>
                <c:pt idx="26132">
                  <c:v>96.776200000000003</c:v>
                </c:pt>
                <c:pt idx="26133">
                  <c:v>96.6952</c:v>
                </c:pt>
                <c:pt idx="26134">
                  <c:v>96.700199999999995</c:v>
                </c:pt>
                <c:pt idx="26135">
                  <c:v>96.707300000000004</c:v>
                </c:pt>
                <c:pt idx="26136">
                  <c:v>96.710999999999999</c:v>
                </c:pt>
                <c:pt idx="26137">
                  <c:v>96.712599999999995</c:v>
                </c:pt>
                <c:pt idx="26138">
                  <c:v>96.712800000000001</c:v>
                </c:pt>
                <c:pt idx="26139">
                  <c:v>96.711799999999997</c:v>
                </c:pt>
                <c:pt idx="26140">
                  <c:v>96.707499999999996</c:v>
                </c:pt>
                <c:pt idx="26141">
                  <c:v>96.698800000000006</c:v>
                </c:pt>
                <c:pt idx="26142">
                  <c:v>96.685599999999994</c:v>
                </c:pt>
                <c:pt idx="26143">
                  <c:v>96.668000000000006</c:v>
                </c:pt>
                <c:pt idx="26144">
                  <c:v>96.647300000000001</c:v>
                </c:pt>
                <c:pt idx="26145">
                  <c:v>96.5227</c:v>
                </c:pt>
                <c:pt idx="26146">
                  <c:v>96.595200000000006</c:v>
                </c:pt>
                <c:pt idx="26147">
                  <c:v>96.578599999999994</c:v>
                </c:pt>
                <c:pt idx="26148">
                  <c:v>96.658699999999996</c:v>
                </c:pt>
                <c:pt idx="26149">
                  <c:v>96.748999999999995</c:v>
                </c:pt>
                <c:pt idx="26150">
                  <c:v>96.740300000000005</c:v>
                </c:pt>
                <c:pt idx="26151">
                  <c:v>96.732200000000006</c:v>
                </c:pt>
                <c:pt idx="26152">
                  <c:v>96.728300000000004</c:v>
                </c:pt>
                <c:pt idx="26153">
                  <c:v>96.726500000000001</c:v>
                </c:pt>
                <c:pt idx="26154">
                  <c:v>96.726299999999995</c:v>
                </c:pt>
                <c:pt idx="26155">
                  <c:v>96.727099999999993</c:v>
                </c:pt>
                <c:pt idx="26156">
                  <c:v>96.73</c:v>
                </c:pt>
                <c:pt idx="26157">
                  <c:v>96.737099999999998</c:v>
                </c:pt>
                <c:pt idx="26158">
                  <c:v>96.748199999999997</c:v>
                </c:pt>
                <c:pt idx="26159">
                  <c:v>96.762200000000007</c:v>
                </c:pt>
                <c:pt idx="26160">
                  <c:v>96.780500000000004</c:v>
                </c:pt>
                <c:pt idx="26161">
                  <c:v>96.800299999999993</c:v>
                </c:pt>
                <c:pt idx="26162">
                  <c:v>96.821399999999997</c:v>
                </c:pt>
                <c:pt idx="26163">
                  <c:v>96.842500000000001</c:v>
                </c:pt>
                <c:pt idx="26164">
                  <c:v>96.962900000000005</c:v>
                </c:pt>
                <c:pt idx="26165">
                  <c:v>96.992900000000006</c:v>
                </c:pt>
                <c:pt idx="26166">
                  <c:v>97.011899999999997</c:v>
                </c:pt>
                <c:pt idx="26167">
                  <c:v>97.029899999999998</c:v>
                </c:pt>
                <c:pt idx="26168">
                  <c:v>97.047600000000003</c:v>
                </c:pt>
                <c:pt idx="26169">
                  <c:v>96.963399999999993</c:v>
                </c:pt>
                <c:pt idx="26170">
                  <c:v>96.974800000000002</c:v>
                </c:pt>
                <c:pt idx="26171">
                  <c:v>96.993700000000004</c:v>
                </c:pt>
                <c:pt idx="26172">
                  <c:v>97.118099999999998</c:v>
                </c:pt>
                <c:pt idx="26173">
                  <c:v>97.247399999999999</c:v>
                </c:pt>
                <c:pt idx="26174">
                  <c:v>97.277900000000002</c:v>
                </c:pt>
                <c:pt idx="26175">
                  <c:v>97.408699999999996</c:v>
                </c:pt>
                <c:pt idx="26176">
                  <c:v>97.441199999999995</c:v>
                </c:pt>
                <c:pt idx="26177">
                  <c:v>97.470699999999994</c:v>
                </c:pt>
                <c:pt idx="26178">
                  <c:v>97.501300000000001</c:v>
                </c:pt>
                <c:pt idx="26179">
                  <c:v>97.533500000000004</c:v>
                </c:pt>
                <c:pt idx="26180">
                  <c:v>97.569000000000003</c:v>
                </c:pt>
                <c:pt idx="26181">
                  <c:v>97.602199999999996</c:v>
                </c:pt>
                <c:pt idx="26182">
                  <c:v>97.636799999999994</c:v>
                </c:pt>
                <c:pt idx="26183">
                  <c:v>97.671000000000006</c:v>
                </c:pt>
                <c:pt idx="26184">
                  <c:v>97.703199999999995</c:v>
                </c:pt>
                <c:pt idx="26185">
                  <c:v>97.734300000000005</c:v>
                </c:pt>
                <c:pt idx="26186">
                  <c:v>97.762</c:v>
                </c:pt>
                <c:pt idx="26187">
                  <c:v>97.786500000000004</c:v>
                </c:pt>
                <c:pt idx="26188">
                  <c:v>97.916300000000007</c:v>
                </c:pt>
                <c:pt idx="26189">
                  <c:v>97.936599999999999</c:v>
                </c:pt>
                <c:pt idx="26190">
                  <c:v>97.945400000000006</c:v>
                </c:pt>
                <c:pt idx="26191">
                  <c:v>98.0565</c:v>
                </c:pt>
                <c:pt idx="26192">
                  <c:v>98.063400000000001</c:v>
                </c:pt>
                <c:pt idx="26193">
                  <c:v>97.960400000000007</c:v>
                </c:pt>
                <c:pt idx="26194">
                  <c:v>98.058599999999998</c:v>
                </c:pt>
                <c:pt idx="26195">
                  <c:v>98.061899999999994</c:v>
                </c:pt>
                <c:pt idx="26196">
                  <c:v>98.160799999999995</c:v>
                </c:pt>
                <c:pt idx="26197">
                  <c:v>98.16</c:v>
                </c:pt>
                <c:pt idx="26198">
                  <c:v>98.148200000000003</c:v>
                </c:pt>
                <c:pt idx="26199">
                  <c:v>98.239000000000004</c:v>
                </c:pt>
                <c:pt idx="26200">
                  <c:v>98.231899999999996</c:v>
                </c:pt>
                <c:pt idx="26201">
                  <c:v>98.2166</c:v>
                </c:pt>
                <c:pt idx="26202">
                  <c:v>98.202600000000004</c:v>
                </c:pt>
                <c:pt idx="26203">
                  <c:v>98.082800000000006</c:v>
                </c:pt>
                <c:pt idx="26204">
                  <c:v>98.065399999999997</c:v>
                </c:pt>
                <c:pt idx="26205">
                  <c:v>98.058199999999999</c:v>
                </c:pt>
                <c:pt idx="26206">
                  <c:v>97.950800000000001</c:v>
                </c:pt>
                <c:pt idx="26207">
                  <c:v>97.941199999999995</c:v>
                </c:pt>
                <c:pt idx="26208">
                  <c:v>97.940299999999993</c:v>
                </c:pt>
                <c:pt idx="26209">
                  <c:v>97.835099999999997</c:v>
                </c:pt>
                <c:pt idx="26210">
                  <c:v>97.830399999999997</c:v>
                </c:pt>
                <c:pt idx="26211">
                  <c:v>97.733000000000004</c:v>
                </c:pt>
                <c:pt idx="26212">
                  <c:v>97.626400000000004</c:v>
                </c:pt>
                <c:pt idx="26213">
                  <c:v>97.620800000000003</c:v>
                </c:pt>
                <c:pt idx="26214">
                  <c:v>97.522599999999997</c:v>
                </c:pt>
                <c:pt idx="26215">
                  <c:v>97.520399999999995</c:v>
                </c:pt>
                <c:pt idx="26216">
                  <c:v>97.5227</c:v>
                </c:pt>
                <c:pt idx="26217">
                  <c:v>97.419799999999995</c:v>
                </c:pt>
                <c:pt idx="26218">
                  <c:v>97.312200000000004</c:v>
                </c:pt>
                <c:pt idx="26219">
                  <c:v>97.304299999999998</c:v>
                </c:pt>
                <c:pt idx="26220">
                  <c:v>97.303100000000001</c:v>
                </c:pt>
                <c:pt idx="26221">
                  <c:v>97.403000000000006</c:v>
                </c:pt>
                <c:pt idx="26222">
                  <c:v>97.403700000000001</c:v>
                </c:pt>
                <c:pt idx="26223">
                  <c:v>97.396500000000003</c:v>
                </c:pt>
                <c:pt idx="26224">
                  <c:v>97.285499999999999</c:v>
                </c:pt>
                <c:pt idx="26225">
                  <c:v>97.266900000000007</c:v>
                </c:pt>
                <c:pt idx="26226">
                  <c:v>97.256399999999999</c:v>
                </c:pt>
                <c:pt idx="26227">
                  <c:v>97.245500000000007</c:v>
                </c:pt>
                <c:pt idx="26228">
                  <c:v>97.235500000000002</c:v>
                </c:pt>
                <c:pt idx="26229">
                  <c:v>97.122600000000006</c:v>
                </c:pt>
                <c:pt idx="26230">
                  <c:v>97.108400000000003</c:v>
                </c:pt>
                <c:pt idx="26231">
                  <c:v>97.100899999999996</c:v>
                </c:pt>
                <c:pt idx="26232">
                  <c:v>97.094899999999996</c:v>
                </c:pt>
                <c:pt idx="26233">
                  <c:v>97.188400000000001</c:v>
                </c:pt>
                <c:pt idx="26234">
                  <c:v>97.194500000000005</c:v>
                </c:pt>
                <c:pt idx="26235">
                  <c:v>97.190600000000003</c:v>
                </c:pt>
                <c:pt idx="26236">
                  <c:v>97.290400000000005</c:v>
                </c:pt>
                <c:pt idx="26237">
                  <c:v>97.292299999999997</c:v>
                </c:pt>
                <c:pt idx="26238">
                  <c:v>97.391300000000001</c:v>
                </c:pt>
                <c:pt idx="26239">
                  <c:v>97.391599999999997</c:v>
                </c:pt>
                <c:pt idx="26240">
                  <c:v>97.384600000000006</c:v>
                </c:pt>
                <c:pt idx="26241">
                  <c:v>97.376199999999997</c:v>
                </c:pt>
                <c:pt idx="26242">
                  <c:v>97.366900000000001</c:v>
                </c:pt>
                <c:pt idx="26243">
                  <c:v>97.3553</c:v>
                </c:pt>
                <c:pt idx="26244">
                  <c:v>97.444299999999998</c:v>
                </c:pt>
                <c:pt idx="26245">
                  <c:v>97.544799999999995</c:v>
                </c:pt>
                <c:pt idx="26246">
                  <c:v>97.535700000000006</c:v>
                </c:pt>
                <c:pt idx="26247">
                  <c:v>97.624899999999997</c:v>
                </c:pt>
                <c:pt idx="26248">
                  <c:v>97.618499999999997</c:v>
                </c:pt>
                <c:pt idx="26249">
                  <c:v>97.604799999999997</c:v>
                </c:pt>
                <c:pt idx="26250">
                  <c:v>97.697400000000002</c:v>
                </c:pt>
                <c:pt idx="26251">
                  <c:v>97.691699999999997</c:v>
                </c:pt>
                <c:pt idx="26252">
                  <c:v>97.681600000000003</c:v>
                </c:pt>
                <c:pt idx="26253">
                  <c:v>97.673699999999997</c:v>
                </c:pt>
                <c:pt idx="26254">
                  <c:v>97.669399999999996</c:v>
                </c:pt>
                <c:pt idx="26255">
                  <c:v>97.667000000000002</c:v>
                </c:pt>
                <c:pt idx="26256">
                  <c:v>97.563699999999997</c:v>
                </c:pt>
                <c:pt idx="26257">
                  <c:v>97.555199999999999</c:v>
                </c:pt>
                <c:pt idx="26258">
                  <c:v>97.555400000000006</c:v>
                </c:pt>
                <c:pt idx="26259">
                  <c:v>97.556700000000006</c:v>
                </c:pt>
                <c:pt idx="26260">
                  <c:v>97.559299999999993</c:v>
                </c:pt>
                <c:pt idx="26261">
                  <c:v>97.563000000000002</c:v>
                </c:pt>
                <c:pt idx="26262">
                  <c:v>97.566999999999993</c:v>
                </c:pt>
                <c:pt idx="26263">
                  <c:v>97.571200000000005</c:v>
                </c:pt>
                <c:pt idx="26264">
                  <c:v>97.573300000000003</c:v>
                </c:pt>
                <c:pt idx="26265">
                  <c:v>97.574299999999994</c:v>
                </c:pt>
                <c:pt idx="26266">
                  <c:v>97.5745</c:v>
                </c:pt>
                <c:pt idx="26267">
                  <c:v>97.574100000000001</c:v>
                </c:pt>
                <c:pt idx="26268">
                  <c:v>97.677599999999998</c:v>
                </c:pt>
                <c:pt idx="26269">
                  <c:v>97.780600000000007</c:v>
                </c:pt>
                <c:pt idx="26270">
                  <c:v>97.780600000000007</c:v>
                </c:pt>
                <c:pt idx="26271">
                  <c:v>97.769300000000001</c:v>
                </c:pt>
                <c:pt idx="26272">
                  <c:v>97.754499999999993</c:v>
                </c:pt>
                <c:pt idx="26273">
                  <c:v>97.738299999999995</c:v>
                </c:pt>
                <c:pt idx="26274">
                  <c:v>97.823499999999996</c:v>
                </c:pt>
                <c:pt idx="26275">
                  <c:v>97.815200000000004</c:v>
                </c:pt>
                <c:pt idx="26276">
                  <c:v>97.8</c:v>
                </c:pt>
                <c:pt idx="26277">
                  <c:v>97.679599999999994</c:v>
                </c:pt>
                <c:pt idx="26278">
                  <c:v>97.769499999999994</c:v>
                </c:pt>
                <c:pt idx="26279">
                  <c:v>97.7744</c:v>
                </c:pt>
                <c:pt idx="26280">
                  <c:v>97.772599999999997</c:v>
                </c:pt>
                <c:pt idx="26281">
                  <c:v>97.772000000000006</c:v>
                </c:pt>
                <c:pt idx="26282">
                  <c:v>97.772400000000005</c:v>
                </c:pt>
                <c:pt idx="26283">
                  <c:v>97.7744</c:v>
                </c:pt>
                <c:pt idx="26284">
                  <c:v>97.778700000000001</c:v>
                </c:pt>
                <c:pt idx="26285">
                  <c:v>97.784300000000002</c:v>
                </c:pt>
                <c:pt idx="26286">
                  <c:v>97.790999999999997</c:v>
                </c:pt>
                <c:pt idx="26287">
                  <c:v>97.797399999999996</c:v>
                </c:pt>
                <c:pt idx="26288">
                  <c:v>97.803700000000006</c:v>
                </c:pt>
                <c:pt idx="26289">
                  <c:v>97.704999999999998</c:v>
                </c:pt>
                <c:pt idx="26290">
                  <c:v>97.698800000000006</c:v>
                </c:pt>
                <c:pt idx="26291">
                  <c:v>97.700100000000006</c:v>
                </c:pt>
                <c:pt idx="26292">
                  <c:v>97.700900000000004</c:v>
                </c:pt>
                <c:pt idx="26293">
                  <c:v>97.802599999999998</c:v>
                </c:pt>
                <c:pt idx="26294">
                  <c:v>97.813000000000002</c:v>
                </c:pt>
                <c:pt idx="26295">
                  <c:v>97.709199999999996</c:v>
                </c:pt>
                <c:pt idx="26296">
                  <c:v>97.599599999999995</c:v>
                </c:pt>
                <c:pt idx="26297">
                  <c:v>97.596000000000004</c:v>
                </c:pt>
                <c:pt idx="26298">
                  <c:v>97.600399999999993</c:v>
                </c:pt>
                <c:pt idx="26299">
                  <c:v>97.6066</c:v>
                </c:pt>
                <c:pt idx="26300">
                  <c:v>97.614500000000007</c:v>
                </c:pt>
                <c:pt idx="26301">
                  <c:v>97.520099999999999</c:v>
                </c:pt>
                <c:pt idx="26302">
                  <c:v>97.418999999999997</c:v>
                </c:pt>
                <c:pt idx="26303">
                  <c:v>97.424099999999996</c:v>
                </c:pt>
                <c:pt idx="26304">
                  <c:v>97.433899999999994</c:v>
                </c:pt>
                <c:pt idx="26305">
                  <c:v>97.442800000000005</c:v>
                </c:pt>
                <c:pt idx="26306">
                  <c:v>97.448999999999998</c:v>
                </c:pt>
                <c:pt idx="26307">
                  <c:v>97.349900000000005</c:v>
                </c:pt>
                <c:pt idx="26308">
                  <c:v>97.344099999999997</c:v>
                </c:pt>
                <c:pt idx="26309">
                  <c:v>97.344999999999999</c:v>
                </c:pt>
                <c:pt idx="26310">
                  <c:v>97.244500000000002</c:v>
                </c:pt>
                <c:pt idx="26311">
                  <c:v>97.235500000000002</c:v>
                </c:pt>
                <c:pt idx="26312">
                  <c:v>97.234499999999997</c:v>
                </c:pt>
                <c:pt idx="26313">
                  <c:v>97.128299999999996</c:v>
                </c:pt>
                <c:pt idx="26314">
                  <c:v>97.118600000000001</c:v>
                </c:pt>
                <c:pt idx="26315">
                  <c:v>97.113200000000006</c:v>
                </c:pt>
                <c:pt idx="26316">
                  <c:v>97.207499999999996</c:v>
                </c:pt>
                <c:pt idx="26317">
                  <c:v>97.310400000000001</c:v>
                </c:pt>
                <c:pt idx="26318">
                  <c:v>97.311800000000005</c:v>
                </c:pt>
                <c:pt idx="26319">
                  <c:v>97.3048</c:v>
                </c:pt>
                <c:pt idx="26320">
                  <c:v>97.298400000000001</c:v>
                </c:pt>
                <c:pt idx="26321">
                  <c:v>97.294600000000003</c:v>
                </c:pt>
                <c:pt idx="26322">
                  <c:v>97.292900000000003</c:v>
                </c:pt>
                <c:pt idx="26323">
                  <c:v>97.292199999999994</c:v>
                </c:pt>
                <c:pt idx="26324">
                  <c:v>97.292199999999994</c:v>
                </c:pt>
                <c:pt idx="26325">
                  <c:v>97.292699999999996</c:v>
                </c:pt>
                <c:pt idx="26326">
                  <c:v>97.294300000000007</c:v>
                </c:pt>
                <c:pt idx="26327">
                  <c:v>97.297899999999998</c:v>
                </c:pt>
                <c:pt idx="26328">
                  <c:v>97.304400000000001</c:v>
                </c:pt>
                <c:pt idx="26329">
                  <c:v>97.312700000000007</c:v>
                </c:pt>
                <c:pt idx="26330">
                  <c:v>97.322699999999998</c:v>
                </c:pt>
                <c:pt idx="26331">
                  <c:v>97.334999999999994</c:v>
                </c:pt>
                <c:pt idx="26332">
                  <c:v>97.449600000000004</c:v>
                </c:pt>
                <c:pt idx="26333">
                  <c:v>97.472099999999998</c:v>
                </c:pt>
                <c:pt idx="26334">
                  <c:v>97.590299999999999</c:v>
                </c:pt>
                <c:pt idx="26335">
                  <c:v>97.613</c:v>
                </c:pt>
                <c:pt idx="26336">
                  <c:v>97.628900000000002</c:v>
                </c:pt>
                <c:pt idx="26337">
                  <c:v>97.745999999999995</c:v>
                </c:pt>
                <c:pt idx="26338">
                  <c:v>97.7714</c:v>
                </c:pt>
                <c:pt idx="26339">
                  <c:v>97.787099999999995</c:v>
                </c:pt>
                <c:pt idx="26340">
                  <c:v>98.006</c:v>
                </c:pt>
                <c:pt idx="26341">
                  <c:v>98.145200000000003</c:v>
                </c:pt>
                <c:pt idx="26342">
                  <c:v>98.164699999999996</c:v>
                </c:pt>
                <c:pt idx="26343">
                  <c:v>98.384600000000006</c:v>
                </c:pt>
                <c:pt idx="26344">
                  <c:v>98.415700000000001</c:v>
                </c:pt>
                <c:pt idx="26345">
                  <c:v>98.428299999999993</c:v>
                </c:pt>
                <c:pt idx="26346">
                  <c:v>98.542199999999994</c:v>
                </c:pt>
                <c:pt idx="26347">
                  <c:v>98.671999999999997</c:v>
                </c:pt>
                <c:pt idx="26348">
                  <c:v>98.692499999999995</c:v>
                </c:pt>
                <c:pt idx="26349">
                  <c:v>98.808999999999997</c:v>
                </c:pt>
                <c:pt idx="26350">
                  <c:v>98.936400000000006</c:v>
                </c:pt>
                <c:pt idx="26351">
                  <c:v>98.958399999999997</c:v>
                </c:pt>
                <c:pt idx="26352">
                  <c:v>99.073700000000002</c:v>
                </c:pt>
                <c:pt idx="26353">
                  <c:v>98.890199999999993</c:v>
                </c:pt>
                <c:pt idx="26354">
                  <c:v>98.881699999999995</c:v>
                </c:pt>
                <c:pt idx="26355">
                  <c:v>98.783199999999994</c:v>
                </c:pt>
                <c:pt idx="26356">
                  <c:v>98.678899999999999</c:v>
                </c:pt>
                <c:pt idx="26357">
                  <c:v>98.671899999999994</c:v>
                </c:pt>
                <c:pt idx="26358">
                  <c:v>98.567800000000005</c:v>
                </c:pt>
                <c:pt idx="26359">
                  <c:v>98.456299999999999</c:v>
                </c:pt>
                <c:pt idx="26360">
                  <c:v>98.448899999999995</c:v>
                </c:pt>
                <c:pt idx="26361">
                  <c:v>98.346199999999996</c:v>
                </c:pt>
                <c:pt idx="26362">
                  <c:v>98.332700000000003</c:v>
                </c:pt>
                <c:pt idx="26363">
                  <c:v>98.326999999999998</c:v>
                </c:pt>
                <c:pt idx="26364">
                  <c:v>98.4221</c:v>
                </c:pt>
                <c:pt idx="26365">
                  <c:v>98.418000000000006</c:v>
                </c:pt>
                <c:pt idx="26366">
                  <c:v>98.403400000000005</c:v>
                </c:pt>
                <c:pt idx="26367">
                  <c:v>98.386899999999997</c:v>
                </c:pt>
                <c:pt idx="26368">
                  <c:v>98.260900000000007</c:v>
                </c:pt>
                <c:pt idx="26369">
                  <c:v>98.236999999999995</c:v>
                </c:pt>
                <c:pt idx="26370">
                  <c:v>98.111000000000004</c:v>
                </c:pt>
                <c:pt idx="26371">
                  <c:v>97.983500000000006</c:v>
                </c:pt>
                <c:pt idx="26372">
                  <c:v>97.96</c:v>
                </c:pt>
                <c:pt idx="26373">
                  <c:v>97.846100000000007</c:v>
                </c:pt>
                <c:pt idx="26374">
                  <c:v>97.816500000000005</c:v>
                </c:pt>
                <c:pt idx="26375">
                  <c:v>97.805300000000003</c:v>
                </c:pt>
                <c:pt idx="26376">
                  <c:v>97.692400000000006</c:v>
                </c:pt>
                <c:pt idx="26377">
                  <c:v>97.682400000000001</c:v>
                </c:pt>
                <c:pt idx="26378">
                  <c:v>97.679400000000001</c:v>
                </c:pt>
                <c:pt idx="26379">
                  <c:v>97.5745</c:v>
                </c:pt>
                <c:pt idx="26380">
                  <c:v>97.468199999999996</c:v>
                </c:pt>
                <c:pt idx="26381">
                  <c:v>97.455600000000004</c:v>
                </c:pt>
                <c:pt idx="26382">
                  <c:v>97.355000000000004</c:v>
                </c:pt>
                <c:pt idx="26383">
                  <c:v>97.347200000000001</c:v>
                </c:pt>
                <c:pt idx="26384">
                  <c:v>97.350300000000004</c:v>
                </c:pt>
                <c:pt idx="26385">
                  <c:v>97.254599999999996</c:v>
                </c:pt>
                <c:pt idx="26386">
                  <c:v>97.252200000000002</c:v>
                </c:pt>
                <c:pt idx="26387">
                  <c:v>97.259600000000006</c:v>
                </c:pt>
                <c:pt idx="26388">
                  <c:v>97.269099999999995</c:v>
                </c:pt>
                <c:pt idx="26389">
                  <c:v>97.279300000000006</c:v>
                </c:pt>
                <c:pt idx="26390">
                  <c:v>97.289599999999993</c:v>
                </c:pt>
                <c:pt idx="26391">
                  <c:v>97.299400000000006</c:v>
                </c:pt>
                <c:pt idx="26392">
                  <c:v>97.309600000000003</c:v>
                </c:pt>
                <c:pt idx="26393">
                  <c:v>97.318299999999994</c:v>
                </c:pt>
                <c:pt idx="26394">
                  <c:v>97.423699999999997</c:v>
                </c:pt>
                <c:pt idx="26395">
                  <c:v>97.340800000000002</c:v>
                </c:pt>
                <c:pt idx="26396">
                  <c:v>97.339100000000002</c:v>
                </c:pt>
                <c:pt idx="26397">
                  <c:v>97.343299999999999</c:v>
                </c:pt>
                <c:pt idx="26398">
                  <c:v>97.346299999999999</c:v>
                </c:pt>
                <c:pt idx="26399">
                  <c:v>97.348699999999994</c:v>
                </c:pt>
                <c:pt idx="26400">
                  <c:v>97.350499999999997</c:v>
                </c:pt>
                <c:pt idx="26401">
                  <c:v>97.352000000000004</c:v>
                </c:pt>
                <c:pt idx="26402">
                  <c:v>97.353399999999993</c:v>
                </c:pt>
                <c:pt idx="26403">
                  <c:v>97.250699999999995</c:v>
                </c:pt>
                <c:pt idx="26404">
                  <c:v>97.247399999999999</c:v>
                </c:pt>
                <c:pt idx="26405">
                  <c:v>97.250200000000007</c:v>
                </c:pt>
                <c:pt idx="26406">
                  <c:v>97.151399999999995</c:v>
                </c:pt>
                <c:pt idx="26407">
                  <c:v>97.0471</c:v>
                </c:pt>
                <c:pt idx="26408">
                  <c:v>97.047600000000003</c:v>
                </c:pt>
                <c:pt idx="26409">
                  <c:v>96.956599999999995</c:v>
                </c:pt>
                <c:pt idx="26410">
                  <c:v>96.955399999999997</c:v>
                </c:pt>
                <c:pt idx="26411">
                  <c:v>96.965400000000002</c:v>
                </c:pt>
                <c:pt idx="26412">
                  <c:v>97.079499999999996</c:v>
                </c:pt>
                <c:pt idx="26413">
                  <c:v>97.096000000000004</c:v>
                </c:pt>
                <c:pt idx="26414">
                  <c:v>97.106200000000001</c:v>
                </c:pt>
                <c:pt idx="26415">
                  <c:v>97.116500000000002</c:v>
                </c:pt>
                <c:pt idx="26416">
                  <c:v>97.125100000000003</c:v>
                </c:pt>
                <c:pt idx="26417">
                  <c:v>97.133799999999994</c:v>
                </c:pt>
                <c:pt idx="26418">
                  <c:v>97.244299999999996</c:v>
                </c:pt>
                <c:pt idx="26419">
                  <c:v>97.252700000000004</c:v>
                </c:pt>
                <c:pt idx="26420">
                  <c:v>97.254999999999995</c:v>
                </c:pt>
                <c:pt idx="26421">
                  <c:v>97.256500000000003</c:v>
                </c:pt>
                <c:pt idx="26422">
                  <c:v>97.257400000000004</c:v>
                </c:pt>
                <c:pt idx="26423">
                  <c:v>97.258099999999999</c:v>
                </c:pt>
                <c:pt idx="26424">
                  <c:v>97.361800000000002</c:v>
                </c:pt>
                <c:pt idx="26425">
                  <c:v>97.369200000000006</c:v>
                </c:pt>
                <c:pt idx="26426">
                  <c:v>97.370999999999995</c:v>
                </c:pt>
                <c:pt idx="26427">
                  <c:v>97.374399999999994</c:v>
                </c:pt>
                <c:pt idx="26428">
                  <c:v>97.379599999999996</c:v>
                </c:pt>
                <c:pt idx="26429">
                  <c:v>97.387100000000004</c:v>
                </c:pt>
                <c:pt idx="26430">
                  <c:v>97.499099999999999</c:v>
                </c:pt>
                <c:pt idx="26431">
                  <c:v>97.518199999999993</c:v>
                </c:pt>
                <c:pt idx="26432">
                  <c:v>97.531800000000004</c:v>
                </c:pt>
                <c:pt idx="26433">
                  <c:v>97.546199999999999</c:v>
                </c:pt>
                <c:pt idx="26434">
                  <c:v>97.562100000000001</c:v>
                </c:pt>
                <c:pt idx="26435">
                  <c:v>97.5779</c:v>
                </c:pt>
                <c:pt idx="26436">
                  <c:v>97.792599999999993</c:v>
                </c:pt>
                <c:pt idx="26437">
                  <c:v>97.829300000000003</c:v>
                </c:pt>
                <c:pt idx="26438">
                  <c:v>97.842799999999997</c:v>
                </c:pt>
                <c:pt idx="26439">
                  <c:v>97.959100000000007</c:v>
                </c:pt>
                <c:pt idx="26440">
                  <c:v>98.078699999999998</c:v>
                </c:pt>
                <c:pt idx="26441">
                  <c:v>98.0899</c:v>
                </c:pt>
                <c:pt idx="26442">
                  <c:v>98.091700000000003</c:v>
                </c:pt>
                <c:pt idx="26443">
                  <c:v>98.194299999999998</c:v>
                </c:pt>
                <c:pt idx="26444">
                  <c:v>98.202600000000004</c:v>
                </c:pt>
                <c:pt idx="26445">
                  <c:v>98.199200000000005</c:v>
                </c:pt>
                <c:pt idx="26446">
                  <c:v>98.190100000000001</c:v>
                </c:pt>
                <c:pt idx="26447">
                  <c:v>98.173400000000001</c:v>
                </c:pt>
                <c:pt idx="26448">
                  <c:v>98.252799999999993</c:v>
                </c:pt>
                <c:pt idx="26449">
                  <c:v>98.230599999999995</c:v>
                </c:pt>
                <c:pt idx="26450">
                  <c:v>98.194699999999997</c:v>
                </c:pt>
                <c:pt idx="26451">
                  <c:v>98.157600000000002</c:v>
                </c:pt>
                <c:pt idx="26452">
                  <c:v>98.122</c:v>
                </c:pt>
                <c:pt idx="26453">
                  <c:v>98.086399999999998</c:v>
                </c:pt>
                <c:pt idx="26454">
                  <c:v>98.063599999999994</c:v>
                </c:pt>
                <c:pt idx="26455">
                  <c:v>98.158299999999997</c:v>
                </c:pt>
                <c:pt idx="26456">
                  <c:v>98.159199999999998</c:v>
                </c:pt>
                <c:pt idx="26457">
                  <c:v>98.158100000000005</c:v>
                </c:pt>
                <c:pt idx="26458">
                  <c:v>98.159899999999993</c:v>
                </c:pt>
                <c:pt idx="26459">
                  <c:v>98.168099999999995</c:v>
                </c:pt>
                <c:pt idx="26460">
                  <c:v>98.290199999999999</c:v>
                </c:pt>
                <c:pt idx="26461">
                  <c:v>98.421199999999999</c:v>
                </c:pt>
                <c:pt idx="26462">
                  <c:v>98.447900000000004</c:v>
                </c:pt>
                <c:pt idx="26463">
                  <c:v>98.462999999999994</c:v>
                </c:pt>
                <c:pt idx="26464">
                  <c:v>98.469899999999996</c:v>
                </c:pt>
                <c:pt idx="26465">
                  <c:v>98.472300000000004</c:v>
                </c:pt>
                <c:pt idx="26466">
                  <c:v>98.471800000000002</c:v>
                </c:pt>
                <c:pt idx="26467">
                  <c:v>98.466700000000003</c:v>
                </c:pt>
                <c:pt idx="26468">
                  <c:v>98.453199999999995</c:v>
                </c:pt>
                <c:pt idx="26469">
                  <c:v>98.431700000000006</c:v>
                </c:pt>
                <c:pt idx="26470">
                  <c:v>98.4054</c:v>
                </c:pt>
                <c:pt idx="26471">
                  <c:v>98.376599999999996</c:v>
                </c:pt>
                <c:pt idx="26472">
                  <c:v>98.349400000000003</c:v>
                </c:pt>
                <c:pt idx="26473">
                  <c:v>98.325199999999995</c:v>
                </c:pt>
                <c:pt idx="26474">
                  <c:v>98.307199999999995</c:v>
                </c:pt>
                <c:pt idx="26475">
                  <c:v>98.296800000000005</c:v>
                </c:pt>
                <c:pt idx="26476">
                  <c:v>98.291700000000006</c:v>
                </c:pt>
                <c:pt idx="26477">
                  <c:v>98.289500000000004</c:v>
                </c:pt>
                <c:pt idx="26478">
                  <c:v>98.288600000000002</c:v>
                </c:pt>
                <c:pt idx="26479">
                  <c:v>98.394999999999996</c:v>
                </c:pt>
                <c:pt idx="26480">
                  <c:v>98.400800000000004</c:v>
                </c:pt>
                <c:pt idx="26481">
                  <c:v>98.402699999999996</c:v>
                </c:pt>
                <c:pt idx="26482">
                  <c:v>98.407300000000006</c:v>
                </c:pt>
                <c:pt idx="26483">
                  <c:v>98.414699999999996</c:v>
                </c:pt>
                <c:pt idx="26484">
                  <c:v>98.635400000000004</c:v>
                </c:pt>
                <c:pt idx="26485">
                  <c:v>98.767600000000002</c:v>
                </c:pt>
                <c:pt idx="26486">
                  <c:v>98.786000000000001</c:v>
                </c:pt>
                <c:pt idx="26487">
                  <c:v>98.901700000000005</c:v>
                </c:pt>
                <c:pt idx="26488">
                  <c:v>99.025000000000006</c:v>
                </c:pt>
                <c:pt idx="26489">
                  <c:v>99.032899999999998</c:v>
                </c:pt>
                <c:pt idx="26490">
                  <c:v>99.033699999999996</c:v>
                </c:pt>
                <c:pt idx="26491">
                  <c:v>99.139200000000002</c:v>
                </c:pt>
                <c:pt idx="26492">
                  <c:v>99.143500000000003</c:v>
                </c:pt>
                <c:pt idx="26493">
                  <c:v>99.137299999999996</c:v>
                </c:pt>
                <c:pt idx="26494">
                  <c:v>99.129800000000003</c:v>
                </c:pt>
                <c:pt idx="26495">
                  <c:v>99.122399999999999</c:v>
                </c:pt>
                <c:pt idx="26496">
                  <c:v>99.010999999999996</c:v>
                </c:pt>
                <c:pt idx="26497">
                  <c:v>99.004300000000001</c:v>
                </c:pt>
                <c:pt idx="26498">
                  <c:v>99.004400000000004</c:v>
                </c:pt>
                <c:pt idx="26499">
                  <c:v>98.791899999999998</c:v>
                </c:pt>
                <c:pt idx="26500">
                  <c:v>98.784800000000004</c:v>
                </c:pt>
                <c:pt idx="26501">
                  <c:v>98.7941</c:v>
                </c:pt>
                <c:pt idx="26502">
                  <c:v>98.594200000000001</c:v>
                </c:pt>
                <c:pt idx="26503">
                  <c:v>98.595699999999994</c:v>
                </c:pt>
                <c:pt idx="26504">
                  <c:v>98.611900000000006</c:v>
                </c:pt>
                <c:pt idx="26505">
                  <c:v>98.524699999999996</c:v>
                </c:pt>
                <c:pt idx="26506">
                  <c:v>98.534199999999998</c:v>
                </c:pt>
                <c:pt idx="26507">
                  <c:v>98.552000000000007</c:v>
                </c:pt>
                <c:pt idx="26508">
                  <c:v>98.6751</c:v>
                </c:pt>
                <c:pt idx="26509">
                  <c:v>98.805400000000006</c:v>
                </c:pt>
                <c:pt idx="26510">
                  <c:v>98.826700000000002</c:v>
                </c:pt>
                <c:pt idx="26511">
                  <c:v>98.948899999999995</c:v>
                </c:pt>
                <c:pt idx="26512">
                  <c:v>99.073499999999996</c:v>
                </c:pt>
                <c:pt idx="26513">
                  <c:v>99.095600000000005</c:v>
                </c:pt>
                <c:pt idx="26514">
                  <c:v>99.3215</c:v>
                </c:pt>
                <c:pt idx="26515">
                  <c:v>99.352999999999994</c:v>
                </c:pt>
                <c:pt idx="26516">
                  <c:v>99.372399999999999</c:v>
                </c:pt>
                <c:pt idx="26517">
                  <c:v>99.394900000000007</c:v>
                </c:pt>
                <c:pt idx="26518">
                  <c:v>99.5274</c:v>
                </c:pt>
                <c:pt idx="26519">
                  <c:v>99.563100000000006</c:v>
                </c:pt>
                <c:pt idx="26520">
                  <c:v>99.483599999999996</c:v>
                </c:pt>
                <c:pt idx="26521">
                  <c:v>99.505200000000002</c:v>
                </c:pt>
                <c:pt idx="26522">
                  <c:v>99.527699999999996</c:v>
                </c:pt>
                <c:pt idx="26523">
                  <c:v>99.320400000000006</c:v>
                </c:pt>
                <c:pt idx="26524">
                  <c:v>99.420699999999997</c:v>
                </c:pt>
                <c:pt idx="26525">
                  <c:v>99.429400000000001</c:v>
                </c:pt>
                <c:pt idx="26526">
                  <c:v>99.212000000000003</c:v>
                </c:pt>
                <c:pt idx="26527">
                  <c:v>99.082499999999996</c:v>
                </c:pt>
                <c:pt idx="26528">
                  <c:v>99.057000000000002</c:v>
                </c:pt>
                <c:pt idx="26529">
                  <c:v>99.0321</c:v>
                </c:pt>
                <c:pt idx="26530">
                  <c:v>98.793099999999995</c:v>
                </c:pt>
                <c:pt idx="26531">
                  <c:v>98.753699999999995</c:v>
                </c:pt>
                <c:pt idx="26532">
                  <c:v>98.739099999999993</c:v>
                </c:pt>
                <c:pt idx="26533">
                  <c:v>98.837000000000003</c:v>
                </c:pt>
                <c:pt idx="26534">
                  <c:v>98.843199999999996</c:v>
                </c:pt>
                <c:pt idx="26535">
                  <c:v>98.843800000000002</c:v>
                </c:pt>
                <c:pt idx="26536">
                  <c:v>98.953400000000002</c:v>
                </c:pt>
                <c:pt idx="26537">
                  <c:v>98.974900000000005</c:v>
                </c:pt>
                <c:pt idx="26538">
                  <c:v>98.993499999999997</c:v>
                </c:pt>
                <c:pt idx="26539">
                  <c:v>99.119200000000006</c:v>
                </c:pt>
                <c:pt idx="26540">
                  <c:v>99.148200000000003</c:v>
                </c:pt>
                <c:pt idx="26541">
                  <c:v>99.267099999999999</c:v>
                </c:pt>
                <c:pt idx="26542">
                  <c:v>99.381799999999998</c:v>
                </c:pt>
                <c:pt idx="26543">
                  <c:v>99.390199999999993</c:v>
                </c:pt>
                <c:pt idx="26544">
                  <c:v>99.605900000000005</c:v>
                </c:pt>
                <c:pt idx="26545">
                  <c:v>99.7136</c:v>
                </c:pt>
                <c:pt idx="26546">
                  <c:v>99.699799999999996</c:v>
                </c:pt>
                <c:pt idx="26547">
                  <c:v>99.8887</c:v>
                </c:pt>
                <c:pt idx="26548">
                  <c:v>100.0883</c:v>
                </c:pt>
                <c:pt idx="26549">
                  <c:v>100.07550000000001</c:v>
                </c:pt>
                <c:pt idx="26550">
                  <c:v>100.27030000000001</c:v>
                </c:pt>
                <c:pt idx="26551">
                  <c:v>100.0587</c:v>
                </c:pt>
                <c:pt idx="26552">
                  <c:v>100.0369</c:v>
                </c:pt>
                <c:pt idx="26553">
                  <c:v>99.927899999999994</c:v>
                </c:pt>
                <c:pt idx="26554">
                  <c:v>99.812600000000003</c:v>
                </c:pt>
                <c:pt idx="26555">
                  <c:v>99.813199999999995</c:v>
                </c:pt>
                <c:pt idx="26556">
                  <c:v>100.0389</c:v>
                </c:pt>
                <c:pt idx="26557">
                  <c:v>100.17919999999999</c:v>
                </c:pt>
                <c:pt idx="26558">
                  <c:v>100.2003</c:v>
                </c:pt>
                <c:pt idx="26559">
                  <c:v>100.1056</c:v>
                </c:pt>
                <c:pt idx="26560">
                  <c:v>100.1112</c:v>
                </c:pt>
                <c:pt idx="26561">
                  <c:v>100.1199</c:v>
                </c:pt>
                <c:pt idx="26562">
                  <c:v>100.1236</c:v>
                </c:pt>
                <c:pt idx="26563">
                  <c:v>100.01730000000001</c:v>
                </c:pt>
                <c:pt idx="26564">
                  <c:v>100.0093</c:v>
                </c:pt>
                <c:pt idx="26565">
                  <c:v>99.790199999999999</c:v>
                </c:pt>
                <c:pt idx="26566">
                  <c:v>99.556299999999993</c:v>
                </c:pt>
                <c:pt idx="26567">
                  <c:v>99.537999999999997</c:v>
                </c:pt>
                <c:pt idx="26568">
                  <c:v>99.421999999999997</c:v>
                </c:pt>
                <c:pt idx="26569">
                  <c:v>99.3994</c:v>
                </c:pt>
                <c:pt idx="26570">
                  <c:v>99.385499999999993</c:v>
                </c:pt>
                <c:pt idx="26571">
                  <c:v>98.954499999999996</c:v>
                </c:pt>
                <c:pt idx="26572">
                  <c:v>98.798599999999993</c:v>
                </c:pt>
                <c:pt idx="26573">
                  <c:v>98.786000000000001</c:v>
                </c:pt>
                <c:pt idx="26574">
                  <c:v>98.6785</c:v>
                </c:pt>
                <c:pt idx="26575">
                  <c:v>98.671300000000002</c:v>
                </c:pt>
                <c:pt idx="26576">
                  <c:v>98.672300000000007</c:v>
                </c:pt>
                <c:pt idx="26577">
                  <c:v>98.572199999999995</c:v>
                </c:pt>
                <c:pt idx="26578">
                  <c:v>98.569100000000006</c:v>
                </c:pt>
                <c:pt idx="26579">
                  <c:v>98.577799999999996</c:v>
                </c:pt>
                <c:pt idx="26580">
                  <c:v>98.588499999999996</c:v>
                </c:pt>
                <c:pt idx="26581">
                  <c:v>98.705200000000005</c:v>
                </c:pt>
                <c:pt idx="26582">
                  <c:v>98.722800000000007</c:v>
                </c:pt>
                <c:pt idx="26583">
                  <c:v>98.628299999999996</c:v>
                </c:pt>
                <c:pt idx="26584">
                  <c:v>98.628500000000003</c:v>
                </c:pt>
                <c:pt idx="26585">
                  <c:v>98.633600000000001</c:v>
                </c:pt>
                <c:pt idx="26586">
                  <c:v>98.530299999999997</c:v>
                </c:pt>
                <c:pt idx="26587">
                  <c:v>98.4191</c:v>
                </c:pt>
                <c:pt idx="26588">
                  <c:v>98.414199999999994</c:v>
                </c:pt>
                <c:pt idx="26589">
                  <c:v>98.310199999999995</c:v>
                </c:pt>
                <c:pt idx="26590">
                  <c:v>98.302400000000006</c:v>
                </c:pt>
                <c:pt idx="26591">
                  <c:v>98.301400000000001</c:v>
                </c:pt>
                <c:pt idx="26592">
                  <c:v>98.088800000000006</c:v>
                </c:pt>
                <c:pt idx="26593">
                  <c:v>98.071899999999999</c:v>
                </c:pt>
                <c:pt idx="26594">
                  <c:v>98.064499999999995</c:v>
                </c:pt>
                <c:pt idx="26595">
                  <c:v>97.951700000000002</c:v>
                </c:pt>
                <c:pt idx="26596">
                  <c:v>97.929500000000004</c:v>
                </c:pt>
                <c:pt idx="26597">
                  <c:v>97.912599999999998</c:v>
                </c:pt>
                <c:pt idx="26598">
                  <c:v>97.892799999999994</c:v>
                </c:pt>
                <c:pt idx="26599">
                  <c:v>97.871300000000005</c:v>
                </c:pt>
                <c:pt idx="26600">
                  <c:v>97.847999999999999</c:v>
                </c:pt>
                <c:pt idx="26601">
                  <c:v>97.723799999999997</c:v>
                </c:pt>
                <c:pt idx="26602">
                  <c:v>97.689800000000005</c:v>
                </c:pt>
                <c:pt idx="26603">
                  <c:v>97.668400000000005</c:v>
                </c:pt>
                <c:pt idx="26604">
                  <c:v>97.439800000000005</c:v>
                </c:pt>
                <c:pt idx="26605">
                  <c:v>97.311099999999996</c:v>
                </c:pt>
                <c:pt idx="26606">
                  <c:v>97.295900000000003</c:v>
                </c:pt>
                <c:pt idx="26607">
                  <c:v>97.292699999999996</c:v>
                </c:pt>
                <c:pt idx="26608">
                  <c:v>97.190399999999997</c:v>
                </c:pt>
                <c:pt idx="26609">
                  <c:v>97.183300000000003</c:v>
                </c:pt>
                <c:pt idx="26610">
                  <c:v>97.083299999999994</c:v>
                </c:pt>
                <c:pt idx="26611">
                  <c:v>97.083600000000004</c:v>
                </c:pt>
                <c:pt idx="26612">
                  <c:v>97.094999999999999</c:v>
                </c:pt>
                <c:pt idx="26613">
                  <c:v>97.110900000000001</c:v>
                </c:pt>
                <c:pt idx="26614">
                  <c:v>97.130099999999999</c:v>
                </c:pt>
                <c:pt idx="26615">
                  <c:v>97.151499999999999</c:v>
                </c:pt>
                <c:pt idx="26616">
                  <c:v>97.174199999999999</c:v>
                </c:pt>
                <c:pt idx="26617">
                  <c:v>97.198300000000003</c:v>
                </c:pt>
                <c:pt idx="26618">
                  <c:v>97.221299999999999</c:v>
                </c:pt>
                <c:pt idx="26619">
                  <c:v>97.145899999999997</c:v>
                </c:pt>
                <c:pt idx="26620">
                  <c:v>97.156400000000005</c:v>
                </c:pt>
                <c:pt idx="26621">
                  <c:v>97.1751</c:v>
                </c:pt>
                <c:pt idx="26622">
                  <c:v>97.192999999999998</c:v>
                </c:pt>
                <c:pt idx="26623">
                  <c:v>97.102400000000003</c:v>
                </c:pt>
                <c:pt idx="26624">
                  <c:v>97.102199999999996</c:v>
                </c:pt>
                <c:pt idx="26625">
                  <c:v>97.106099999999998</c:v>
                </c:pt>
                <c:pt idx="26626">
                  <c:v>97.108199999999997</c:v>
                </c:pt>
                <c:pt idx="26627">
                  <c:v>97.109499999999997</c:v>
                </c:pt>
                <c:pt idx="26628">
                  <c:v>97.211699999999993</c:v>
                </c:pt>
                <c:pt idx="26629">
                  <c:v>97.3172</c:v>
                </c:pt>
                <c:pt idx="26630">
                  <c:v>97.322999999999993</c:v>
                </c:pt>
                <c:pt idx="26631">
                  <c:v>97.318700000000007</c:v>
                </c:pt>
                <c:pt idx="26632">
                  <c:v>97.313999999999993</c:v>
                </c:pt>
                <c:pt idx="26633">
                  <c:v>97.309700000000007</c:v>
                </c:pt>
                <c:pt idx="26634">
                  <c:v>97.406499999999994</c:v>
                </c:pt>
                <c:pt idx="26635">
                  <c:v>97.415800000000004</c:v>
                </c:pt>
                <c:pt idx="26636">
                  <c:v>97.416200000000003</c:v>
                </c:pt>
                <c:pt idx="26637">
                  <c:v>97.417199999999994</c:v>
                </c:pt>
                <c:pt idx="26638">
                  <c:v>97.418800000000005</c:v>
                </c:pt>
                <c:pt idx="26639">
                  <c:v>97.422499999999999</c:v>
                </c:pt>
                <c:pt idx="26640">
                  <c:v>97.428700000000006</c:v>
                </c:pt>
                <c:pt idx="26641">
                  <c:v>97.541399999999996</c:v>
                </c:pt>
                <c:pt idx="26642">
                  <c:v>97.558800000000005</c:v>
                </c:pt>
                <c:pt idx="26643">
                  <c:v>97.572599999999994</c:v>
                </c:pt>
                <c:pt idx="26644">
                  <c:v>97.485900000000001</c:v>
                </c:pt>
                <c:pt idx="26645">
                  <c:v>97.493300000000005</c:v>
                </c:pt>
                <c:pt idx="26646">
                  <c:v>97.6143</c:v>
                </c:pt>
                <c:pt idx="26647">
                  <c:v>97.532899999999998</c:v>
                </c:pt>
                <c:pt idx="26648">
                  <c:v>97.540300000000002</c:v>
                </c:pt>
                <c:pt idx="26649">
                  <c:v>97.554599999999994</c:v>
                </c:pt>
                <c:pt idx="26650">
                  <c:v>97.5672</c:v>
                </c:pt>
                <c:pt idx="26651">
                  <c:v>97.576899999999995</c:v>
                </c:pt>
                <c:pt idx="26652">
                  <c:v>97.785399999999996</c:v>
                </c:pt>
                <c:pt idx="26653">
                  <c:v>97.905799999999999</c:v>
                </c:pt>
                <c:pt idx="26654">
                  <c:v>97.916499999999999</c:v>
                </c:pt>
                <c:pt idx="26655">
                  <c:v>97.813699999999997</c:v>
                </c:pt>
                <c:pt idx="26656">
                  <c:v>97.805700000000002</c:v>
                </c:pt>
                <c:pt idx="26657">
                  <c:v>97.801900000000003</c:v>
                </c:pt>
                <c:pt idx="26658">
                  <c:v>97.794799999999995</c:v>
                </c:pt>
                <c:pt idx="26659">
                  <c:v>97.6828</c:v>
                </c:pt>
                <c:pt idx="26660">
                  <c:v>97.663499999999999</c:v>
                </c:pt>
                <c:pt idx="26661">
                  <c:v>97.651499999999999</c:v>
                </c:pt>
                <c:pt idx="26662">
                  <c:v>97.538799999999995</c:v>
                </c:pt>
                <c:pt idx="26663">
                  <c:v>97.522099999999995</c:v>
                </c:pt>
                <c:pt idx="26664">
                  <c:v>97.5184</c:v>
                </c:pt>
                <c:pt idx="26665">
                  <c:v>97.516900000000007</c:v>
                </c:pt>
                <c:pt idx="26666">
                  <c:v>97.516800000000003</c:v>
                </c:pt>
                <c:pt idx="26667">
                  <c:v>97.517700000000005</c:v>
                </c:pt>
                <c:pt idx="26668">
                  <c:v>97.522199999999998</c:v>
                </c:pt>
                <c:pt idx="26669">
                  <c:v>97.530799999999999</c:v>
                </c:pt>
                <c:pt idx="26670">
                  <c:v>97.544300000000007</c:v>
                </c:pt>
                <c:pt idx="26671">
                  <c:v>97.461600000000004</c:v>
                </c:pt>
                <c:pt idx="26672">
                  <c:v>97.472099999999998</c:v>
                </c:pt>
                <c:pt idx="26673">
                  <c:v>97.493200000000002</c:v>
                </c:pt>
                <c:pt idx="26674">
                  <c:v>97.514700000000005</c:v>
                </c:pt>
                <c:pt idx="26675">
                  <c:v>97.533299999999997</c:v>
                </c:pt>
                <c:pt idx="26676">
                  <c:v>97.654700000000005</c:v>
                </c:pt>
                <c:pt idx="26677">
                  <c:v>97.775000000000006</c:v>
                </c:pt>
                <c:pt idx="26678">
                  <c:v>97.789299999999997</c:v>
                </c:pt>
                <c:pt idx="26679">
                  <c:v>97.896000000000001</c:v>
                </c:pt>
                <c:pt idx="26680">
                  <c:v>97.903800000000004</c:v>
                </c:pt>
                <c:pt idx="26681">
                  <c:v>97.903800000000004</c:v>
                </c:pt>
                <c:pt idx="26682">
                  <c:v>97.902900000000002</c:v>
                </c:pt>
                <c:pt idx="26683">
                  <c:v>97.898899999999998</c:v>
                </c:pt>
                <c:pt idx="26684">
                  <c:v>97.890799999999999</c:v>
                </c:pt>
                <c:pt idx="26685">
                  <c:v>97.878100000000003</c:v>
                </c:pt>
                <c:pt idx="26686">
                  <c:v>97.861500000000007</c:v>
                </c:pt>
                <c:pt idx="26687">
                  <c:v>97.840999999999994</c:v>
                </c:pt>
                <c:pt idx="26688">
                  <c:v>97.923699999999997</c:v>
                </c:pt>
                <c:pt idx="26689">
                  <c:v>97.908799999999999</c:v>
                </c:pt>
                <c:pt idx="26690">
                  <c:v>97.886700000000005</c:v>
                </c:pt>
                <c:pt idx="26691">
                  <c:v>97.870699999999999</c:v>
                </c:pt>
                <c:pt idx="26692">
                  <c:v>97.861800000000002</c:v>
                </c:pt>
                <c:pt idx="26693">
                  <c:v>97.857600000000005</c:v>
                </c:pt>
                <c:pt idx="26694">
                  <c:v>97.855999999999995</c:v>
                </c:pt>
                <c:pt idx="26695">
                  <c:v>97.856499999999997</c:v>
                </c:pt>
                <c:pt idx="26696">
                  <c:v>97.8596</c:v>
                </c:pt>
                <c:pt idx="26697">
                  <c:v>97.87</c:v>
                </c:pt>
                <c:pt idx="26698">
                  <c:v>97.889700000000005</c:v>
                </c:pt>
                <c:pt idx="26699">
                  <c:v>97.918000000000006</c:v>
                </c:pt>
                <c:pt idx="26700">
                  <c:v>97.954499999999996</c:v>
                </c:pt>
                <c:pt idx="26701">
                  <c:v>98.104600000000005</c:v>
                </c:pt>
                <c:pt idx="26702">
                  <c:v>98.156499999999994</c:v>
                </c:pt>
                <c:pt idx="26703">
                  <c:v>98.204499999999996</c:v>
                </c:pt>
                <c:pt idx="26704">
                  <c:v>98.148799999999994</c:v>
                </c:pt>
                <c:pt idx="26705">
                  <c:v>98.190600000000003</c:v>
                </c:pt>
                <c:pt idx="26706">
                  <c:v>98.235100000000003</c:v>
                </c:pt>
                <c:pt idx="26707">
                  <c:v>98.276600000000002</c:v>
                </c:pt>
                <c:pt idx="26708">
                  <c:v>98.312600000000003</c:v>
                </c:pt>
                <c:pt idx="26709">
                  <c:v>98.3446</c:v>
                </c:pt>
                <c:pt idx="26710">
                  <c:v>98.370400000000004</c:v>
                </c:pt>
                <c:pt idx="26711">
                  <c:v>98.386099999999999</c:v>
                </c:pt>
                <c:pt idx="26712">
                  <c:v>98.394400000000005</c:v>
                </c:pt>
                <c:pt idx="26713">
                  <c:v>98.398399999999995</c:v>
                </c:pt>
                <c:pt idx="26714">
                  <c:v>98.400099999999995</c:v>
                </c:pt>
                <c:pt idx="26715">
                  <c:v>98.400400000000005</c:v>
                </c:pt>
                <c:pt idx="26716">
                  <c:v>98.399900000000002</c:v>
                </c:pt>
                <c:pt idx="26717">
                  <c:v>98.398799999999994</c:v>
                </c:pt>
                <c:pt idx="26718">
                  <c:v>98.397099999999995</c:v>
                </c:pt>
                <c:pt idx="26719">
                  <c:v>98.395099999999999</c:v>
                </c:pt>
                <c:pt idx="26720">
                  <c:v>98.3934</c:v>
                </c:pt>
                <c:pt idx="26721">
                  <c:v>98.392300000000006</c:v>
                </c:pt>
                <c:pt idx="26722">
                  <c:v>98.391599999999997</c:v>
                </c:pt>
                <c:pt idx="26723">
                  <c:v>98.391300000000001</c:v>
                </c:pt>
                <c:pt idx="26724">
                  <c:v>98.391499999999994</c:v>
                </c:pt>
                <c:pt idx="26725">
                  <c:v>98.496499999999997</c:v>
                </c:pt>
                <c:pt idx="26726">
                  <c:v>98.507499999999993</c:v>
                </c:pt>
                <c:pt idx="26727">
                  <c:v>98.619200000000006</c:v>
                </c:pt>
                <c:pt idx="26728">
                  <c:v>98.631</c:v>
                </c:pt>
                <c:pt idx="26729">
                  <c:v>98.639600000000002</c:v>
                </c:pt>
                <c:pt idx="26730">
                  <c:v>98.756299999999996</c:v>
                </c:pt>
                <c:pt idx="26731">
                  <c:v>98.772300000000001</c:v>
                </c:pt>
                <c:pt idx="26732">
                  <c:v>98.783500000000004</c:v>
                </c:pt>
                <c:pt idx="26733">
                  <c:v>98.794899999999998</c:v>
                </c:pt>
                <c:pt idx="26734">
                  <c:v>98.805300000000003</c:v>
                </c:pt>
                <c:pt idx="26735">
                  <c:v>98.814599999999999</c:v>
                </c:pt>
                <c:pt idx="26736">
                  <c:v>98.822599999999994</c:v>
                </c:pt>
                <c:pt idx="26737">
                  <c:v>98.829800000000006</c:v>
                </c:pt>
                <c:pt idx="26738">
                  <c:v>98.834599999999995</c:v>
                </c:pt>
                <c:pt idx="26739">
                  <c:v>98.943700000000007</c:v>
                </c:pt>
                <c:pt idx="26740">
                  <c:v>98.951300000000003</c:v>
                </c:pt>
                <c:pt idx="26741">
                  <c:v>98.952299999999994</c:v>
                </c:pt>
                <c:pt idx="26742">
                  <c:v>98.953000000000003</c:v>
                </c:pt>
                <c:pt idx="26743">
                  <c:v>98.953500000000005</c:v>
                </c:pt>
                <c:pt idx="26744">
                  <c:v>98.953999999999994</c:v>
                </c:pt>
                <c:pt idx="26745">
                  <c:v>98.954999999999998</c:v>
                </c:pt>
                <c:pt idx="26746">
                  <c:v>98.956900000000005</c:v>
                </c:pt>
                <c:pt idx="26747">
                  <c:v>98.960400000000007</c:v>
                </c:pt>
                <c:pt idx="26748">
                  <c:v>98.965500000000006</c:v>
                </c:pt>
                <c:pt idx="26749">
                  <c:v>98.972700000000003</c:v>
                </c:pt>
                <c:pt idx="26750">
                  <c:v>98.981999999999999</c:v>
                </c:pt>
                <c:pt idx="26751">
                  <c:v>98.993499999999997</c:v>
                </c:pt>
                <c:pt idx="26752">
                  <c:v>99.007800000000003</c:v>
                </c:pt>
                <c:pt idx="26753">
                  <c:v>99.024299999999997</c:v>
                </c:pt>
                <c:pt idx="26754">
                  <c:v>98.834100000000007</c:v>
                </c:pt>
                <c:pt idx="26755">
                  <c:v>98.836500000000001</c:v>
                </c:pt>
                <c:pt idx="26756">
                  <c:v>98.855900000000005</c:v>
                </c:pt>
                <c:pt idx="26757">
                  <c:v>98.663899999999998</c:v>
                </c:pt>
                <c:pt idx="26758">
                  <c:v>98.668499999999995</c:v>
                </c:pt>
                <c:pt idx="26759">
                  <c:v>98.686000000000007</c:v>
                </c:pt>
                <c:pt idx="26760">
                  <c:v>98.5899</c:v>
                </c:pt>
                <c:pt idx="26761">
                  <c:v>98.590500000000006</c:v>
                </c:pt>
                <c:pt idx="26762">
                  <c:v>98.593199999999996</c:v>
                </c:pt>
                <c:pt idx="26763">
                  <c:v>98.489599999999996</c:v>
                </c:pt>
                <c:pt idx="26764">
                  <c:v>98.483099999999993</c:v>
                </c:pt>
                <c:pt idx="26765">
                  <c:v>98.481300000000005</c:v>
                </c:pt>
                <c:pt idx="26766">
                  <c:v>98.371700000000004</c:v>
                </c:pt>
                <c:pt idx="26767">
                  <c:v>98.352999999999994</c:v>
                </c:pt>
                <c:pt idx="26768">
                  <c:v>98.336699999999993</c:v>
                </c:pt>
                <c:pt idx="26769">
                  <c:v>98.215900000000005</c:v>
                </c:pt>
                <c:pt idx="26770">
                  <c:v>98.182199999999995</c:v>
                </c:pt>
                <c:pt idx="26771">
                  <c:v>98.158100000000005</c:v>
                </c:pt>
                <c:pt idx="26772">
                  <c:v>98.134100000000004</c:v>
                </c:pt>
                <c:pt idx="26773">
                  <c:v>98.215500000000006</c:v>
                </c:pt>
                <c:pt idx="26774">
                  <c:v>98.201300000000003</c:v>
                </c:pt>
                <c:pt idx="26775">
                  <c:v>98.189700000000002</c:v>
                </c:pt>
                <c:pt idx="26776">
                  <c:v>98.183800000000005</c:v>
                </c:pt>
                <c:pt idx="26777">
                  <c:v>98.180999999999997</c:v>
                </c:pt>
                <c:pt idx="26778">
                  <c:v>98.180099999999996</c:v>
                </c:pt>
                <c:pt idx="26779">
                  <c:v>98.180599999999998</c:v>
                </c:pt>
                <c:pt idx="26780">
                  <c:v>98.183400000000006</c:v>
                </c:pt>
                <c:pt idx="26781">
                  <c:v>98.189599999999999</c:v>
                </c:pt>
                <c:pt idx="26782">
                  <c:v>98.1982</c:v>
                </c:pt>
                <c:pt idx="26783">
                  <c:v>98.208200000000005</c:v>
                </c:pt>
                <c:pt idx="26784">
                  <c:v>98.217699999999994</c:v>
                </c:pt>
                <c:pt idx="26785">
                  <c:v>98.223699999999994</c:v>
                </c:pt>
                <c:pt idx="26786">
                  <c:v>98.226299999999995</c:v>
                </c:pt>
                <c:pt idx="26787">
                  <c:v>98.227199999999996</c:v>
                </c:pt>
                <c:pt idx="26788">
                  <c:v>98.227000000000004</c:v>
                </c:pt>
                <c:pt idx="26789">
                  <c:v>98.225499999999997</c:v>
                </c:pt>
                <c:pt idx="26790">
                  <c:v>98.322000000000003</c:v>
                </c:pt>
                <c:pt idx="26791">
                  <c:v>98.218100000000007</c:v>
                </c:pt>
                <c:pt idx="26792">
                  <c:v>98.200999999999993</c:v>
                </c:pt>
                <c:pt idx="26793">
                  <c:v>98.188400000000001</c:v>
                </c:pt>
                <c:pt idx="26794">
                  <c:v>98.174599999999998</c:v>
                </c:pt>
                <c:pt idx="26795">
                  <c:v>98.161299999999997</c:v>
                </c:pt>
                <c:pt idx="26796">
                  <c:v>98.254000000000005</c:v>
                </c:pt>
                <c:pt idx="26797">
                  <c:v>98.249099999999999</c:v>
                </c:pt>
                <c:pt idx="26798">
                  <c:v>98.240099999999998</c:v>
                </c:pt>
                <c:pt idx="26799">
                  <c:v>98.339699999999993</c:v>
                </c:pt>
                <c:pt idx="26800">
                  <c:v>98.341999999999999</c:v>
                </c:pt>
                <c:pt idx="26801">
                  <c:v>98.340400000000002</c:v>
                </c:pt>
                <c:pt idx="26802">
                  <c:v>98.339600000000004</c:v>
                </c:pt>
                <c:pt idx="26803">
                  <c:v>98.339100000000002</c:v>
                </c:pt>
                <c:pt idx="26804">
                  <c:v>98.338700000000003</c:v>
                </c:pt>
                <c:pt idx="26805">
                  <c:v>98.338200000000001</c:v>
                </c:pt>
                <c:pt idx="26806">
                  <c:v>98.441199999999995</c:v>
                </c:pt>
                <c:pt idx="26807">
                  <c:v>98.444400000000002</c:v>
                </c:pt>
                <c:pt idx="26808">
                  <c:v>98.437200000000004</c:v>
                </c:pt>
                <c:pt idx="26809">
                  <c:v>98.423100000000005</c:v>
                </c:pt>
                <c:pt idx="26810">
                  <c:v>98.400800000000004</c:v>
                </c:pt>
                <c:pt idx="26811">
                  <c:v>98.367000000000004</c:v>
                </c:pt>
                <c:pt idx="26812">
                  <c:v>98.3249</c:v>
                </c:pt>
                <c:pt idx="26813">
                  <c:v>98.276200000000003</c:v>
                </c:pt>
                <c:pt idx="26814">
                  <c:v>98.219800000000006</c:v>
                </c:pt>
                <c:pt idx="26815">
                  <c:v>98.161500000000004</c:v>
                </c:pt>
                <c:pt idx="26816">
                  <c:v>98.106200000000001</c:v>
                </c:pt>
                <c:pt idx="26817">
                  <c:v>98.053600000000003</c:v>
                </c:pt>
                <c:pt idx="26818">
                  <c:v>97.9</c:v>
                </c:pt>
                <c:pt idx="26819">
                  <c:v>97.856999999999999</c:v>
                </c:pt>
                <c:pt idx="26820">
                  <c:v>97.837500000000006</c:v>
                </c:pt>
                <c:pt idx="26821">
                  <c:v>97.930599999999998</c:v>
                </c:pt>
                <c:pt idx="26822">
                  <c:v>97.9345</c:v>
                </c:pt>
                <c:pt idx="26823">
                  <c:v>97.933599999999998</c:v>
                </c:pt>
                <c:pt idx="26824">
                  <c:v>97.830100000000002</c:v>
                </c:pt>
                <c:pt idx="26825">
                  <c:v>97.829800000000006</c:v>
                </c:pt>
                <c:pt idx="26826">
                  <c:v>97.838300000000004</c:v>
                </c:pt>
                <c:pt idx="26827">
                  <c:v>97.848500000000001</c:v>
                </c:pt>
                <c:pt idx="26828">
                  <c:v>97.8566</c:v>
                </c:pt>
                <c:pt idx="26829">
                  <c:v>97.757800000000003</c:v>
                </c:pt>
                <c:pt idx="26830">
                  <c:v>97.648499999999999</c:v>
                </c:pt>
                <c:pt idx="26831">
                  <c:v>97.641400000000004</c:v>
                </c:pt>
                <c:pt idx="26832">
                  <c:v>97.639499999999998</c:v>
                </c:pt>
                <c:pt idx="26833">
                  <c:v>97.531199999999998</c:v>
                </c:pt>
                <c:pt idx="26834">
                  <c:v>97.513999999999996</c:v>
                </c:pt>
                <c:pt idx="26835">
                  <c:v>97.502200000000002</c:v>
                </c:pt>
                <c:pt idx="26836">
                  <c:v>97.489199999999997</c:v>
                </c:pt>
                <c:pt idx="26837">
                  <c:v>97.477199999999996</c:v>
                </c:pt>
                <c:pt idx="26838">
                  <c:v>97.466200000000001</c:v>
                </c:pt>
                <c:pt idx="26839">
                  <c:v>97.354500000000002</c:v>
                </c:pt>
                <c:pt idx="26840">
                  <c:v>97.343999999999994</c:v>
                </c:pt>
                <c:pt idx="26841">
                  <c:v>97.341399999999993</c:v>
                </c:pt>
                <c:pt idx="26842">
                  <c:v>97.236500000000007</c:v>
                </c:pt>
                <c:pt idx="26843">
                  <c:v>97.229900000000001</c:v>
                </c:pt>
                <c:pt idx="26844">
                  <c:v>97.229100000000003</c:v>
                </c:pt>
                <c:pt idx="26845">
                  <c:v>97.331199999999995</c:v>
                </c:pt>
                <c:pt idx="26846">
                  <c:v>97.334299999999999</c:v>
                </c:pt>
                <c:pt idx="26847">
                  <c:v>97.329099999999997</c:v>
                </c:pt>
                <c:pt idx="26848">
                  <c:v>97.320400000000006</c:v>
                </c:pt>
                <c:pt idx="26849">
                  <c:v>97.308700000000002</c:v>
                </c:pt>
                <c:pt idx="26850">
                  <c:v>97.2941</c:v>
                </c:pt>
                <c:pt idx="26851">
                  <c:v>97.277199999999993</c:v>
                </c:pt>
                <c:pt idx="26852">
                  <c:v>97.259100000000004</c:v>
                </c:pt>
                <c:pt idx="26853">
                  <c:v>97.136899999999997</c:v>
                </c:pt>
                <c:pt idx="26854">
                  <c:v>97.112399999999994</c:v>
                </c:pt>
                <c:pt idx="26855">
                  <c:v>97.096299999999999</c:v>
                </c:pt>
                <c:pt idx="26856">
                  <c:v>96.9816</c:v>
                </c:pt>
                <c:pt idx="26857">
                  <c:v>96.965199999999996</c:v>
                </c:pt>
                <c:pt idx="26858">
                  <c:v>96.961600000000004</c:v>
                </c:pt>
                <c:pt idx="26859">
                  <c:v>96.9602</c:v>
                </c:pt>
                <c:pt idx="26860">
                  <c:v>96.960099999999997</c:v>
                </c:pt>
                <c:pt idx="26861">
                  <c:v>96.960899999999995</c:v>
                </c:pt>
                <c:pt idx="26862">
                  <c:v>96.963700000000003</c:v>
                </c:pt>
                <c:pt idx="26863">
                  <c:v>96.9679</c:v>
                </c:pt>
                <c:pt idx="26864">
                  <c:v>96.9726</c:v>
                </c:pt>
                <c:pt idx="26865">
                  <c:v>96.976799999999997</c:v>
                </c:pt>
                <c:pt idx="26866">
                  <c:v>96.978800000000007</c:v>
                </c:pt>
                <c:pt idx="26867">
                  <c:v>96.979600000000005</c:v>
                </c:pt>
                <c:pt idx="26868">
                  <c:v>96.979500000000002</c:v>
                </c:pt>
                <c:pt idx="26869">
                  <c:v>97.079300000000003</c:v>
                </c:pt>
                <c:pt idx="26870">
                  <c:v>97.083699999999993</c:v>
                </c:pt>
                <c:pt idx="26871">
                  <c:v>97.078199999999995</c:v>
                </c:pt>
                <c:pt idx="26872">
                  <c:v>97.171300000000002</c:v>
                </c:pt>
                <c:pt idx="26873">
                  <c:v>97.172700000000006</c:v>
                </c:pt>
                <c:pt idx="26874">
                  <c:v>97.165899999999993</c:v>
                </c:pt>
                <c:pt idx="26875">
                  <c:v>97.162199999999999</c:v>
                </c:pt>
                <c:pt idx="26876">
                  <c:v>97.160799999999995</c:v>
                </c:pt>
                <c:pt idx="26877">
                  <c:v>97.160499999999999</c:v>
                </c:pt>
                <c:pt idx="26878">
                  <c:v>97.160899999999998</c:v>
                </c:pt>
                <c:pt idx="26879">
                  <c:v>97.163700000000006</c:v>
                </c:pt>
                <c:pt idx="26880">
                  <c:v>97.170299999999997</c:v>
                </c:pt>
                <c:pt idx="26881">
                  <c:v>97.180700000000002</c:v>
                </c:pt>
                <c:pt idx="26882">
                  <c:v>97.194599999999994</c:v>
                </c:pt>
                <c:pt idx="26883">
                  <c:v>97.21</c:v>
                </c:pt>
                <c:pt idx="26884">
                  <c:v>97.226699999999994</c:v>
                </c:pt>
                <c:pt idx="26885">
                  <c:v>97.241200000000006</c:v>
                </c:pt>
                <c:pt idx="26886">
                  <c:v>97.358699999999999</c:v>
                </c:pt>
                <c:pt idx="26887">
                  <c:v>97.372</c:v>
                </c:pt>
                <c:pt idx="26888">
                  <c:v>97.375699999999995</c:v>
                </c:pt>
                <c:pt idx="26889">
                  <c:v>97.377300000000005</c:v>
                </c:pt>
                <c:pt idx="26890">
                  <c:v>97.377600000000001</c:v>
                </c:pt>
                <c:pt idx="26891">
                  <c:v>97.376999999999995</c:v>
                </c:pt>
                <c:pt idx="26892">
                  <c:v>97.478999999999999</c:v>
                </c:pt>
                <c:pt idx="26893">
                  <c:v>97.481200000000001</c:v>
                </c:pt>
                <c:pt idx="26894">
                  <c:v>97.477400000000003</c:v>
                </c:pt>
                <c:pt idx="26895">
                  <c:v>97.575900000000004</c:v>
                </c:pt>
                <c:pt idx="26896">
                  <c:v>97.584299999999999</c:v>
                </c:pt>
                <c:pt idx="26897">
                  <c:v>97.584299999999999</c:v>
                </c:pt>
                <c:pt idx="26898">
                  <c:v>97.686899999999994</c:v>
                </c:pt>
                <c:pt idx="26899">
                  <c:v>97.697500000000005</c:v>
                </c:pt>
                <c:pt idx="26900">
                  <c:v>97.702699999999993</c:v>
                </c:pt>
                <c:pt idx="26901">
                  <c:v>97.710300000000004</c:v>
                </c:pt>
                <c:pt idx="26902">
                  <c:v>97.821100000000001</c:v>
                </c:pt>
                <c:pt idx="26903">
                  <c:v>97.840100000000007</c:v>
                </c:pt>
                <c:pt idx="26904">
                  <c:v>97.850899999999996</c:v>
                </c:pt>
                <c:pt idx="26905">
                  <c:v>97.861000000000004</c:v>
                </c:pt>
                <c:pt idx="26906">
                  <c:v>97.8703</c:v>
                </c:pt>
                <c:pt idx="26907">
                  <c:v>97.983999999999995</c:v>
                </c:pt>
                <c:pt idx="26908">
                  <c:v>97.993600000000001</c:v>
                </c:pt>
                <c:pt idx="26909">
                  <c:v>97.995900000000006</c:v>
                </c:pt>
                <c:pt idx="26910">
                  <c:v>97.996700000000004</c:v>
                </c:pt>
                <c:pt idx="26911">
                  <c:v>97.996799999999993</c:v>
                </c:pt>
                <c:pt idx="26912">
                  <c:v>97.995999999999995</c:v>
                </c:pt>
                <c:pt idx="26913">
                  <c:v>97.992999999999995</c:v>
                </c:pt>
                <c:pt idx="26914">
                  <c:v>97.986900000000006</c:v>
                </c:pt>
                <c:pt idx="26915">
                  <c:v>97.978099999999998</c:v>
                </c:pt>
                <c:pt idx="26916">
                  <c:v>97.966899999999995</c:v>
                </c:pt>
                <c:pt idx="26917">
                  <c:v>98.058199999999999</c:v>
                </c:pt>
                <c:pt idx="26918">
                  <c:v>98.054299999999998</c:v>
                </c:pt>
                <c:pt idx="26919">
                  <c:v>98.043400000000005</c:v>
                </c:pt>
                <c:pt idx="26920">
                  <c:v>98.036699999999996</c:v>
                </c:pt>
                <c:pt idx="26921">
                  <c:v>98.033699999999996</c:v>
                </c:pt>
                <c:pt idx="26922">
                  <c:v>98.032399999999996</c:v>
                </c:pt>
                <c:pt idx="26923">
                  <c:v>98.032300000000006</c:v>
                </c:pt>
                <c:pt idx="26924">
                  <c:v>98.033299999999997</c:v>
                </c:pt>
                <c:pt idx="26925">
                  <c:v>98.037099999999995</c:v>
                </c:pt>
                <c:pt idx="26926">
                  <c:v>98.044499999999999</c:v>
                </c:pt>
                <c:pt idx="26927">
                  <c:v>98.055199999999999</c:v>
                </c:pt>
                <c:pt idx="26928">
                  <c:v>98.068700000000007</c:v>
                </c:pt>
                <c:pt idx="26929">
                  <c:v>98.084299999999999</c:v>
                </c:pt>
                <c:pt idx="26930">
                  <c:v>98.100200000000001</c:v>
                </c:pt>
                <c:pt idx="26931">
                  <c:v>98.013199999999998</c:v>
                </c:pt>
                <c:pt idx="26932">
                  <c:v>98.021199999999993</c:v>
                </c:pt>
                <c:pt idx="26933">
                  <c:v>98.034700000000001</c:v>
                </c:pt>
                <c:pt idx="26934">
                  <c:v>98.046400000000006</c:v>
                </c:pt>
                <c:pt idx="26935">
                  <c:v>97.949200000000005</c:v>
                </c:pt>
                <c:pt idx="26936">
                  <c:v>97.944400000000002</c:v>
                </c:pt>
                <c:pt idx="26937">
                  <c:v>97.945499999999996</c:v>
                </c:pt>
                <c:pt idx="26938">
                  <c:v>97.8429</c:v>
                </c:pt>
                <c:pt idx="26939">
                  <c:v>97.833200000000005</c:v>
                </c:pt>
                <c:pt idx="26940">
                  <c:v>97.828500000000005</c:v>
                </c:pt>
                <c:pt idx="26941">
                  <c:v>97.821200000000005</c:v>
                </c:pt>
                <c:pt idx="26942">
                  <c:v>97.812200000000004</c:v>
                </c:pt>
                <c:pt idx="26943">
                  <c:v>97.802800000000005</c:v>
                </c:pt>
                <c:pt idx="26944">
                  <c:v>97.793800000000005</c:v>
                </c:pt>
                <c:pt idx="26945">
                  <c:v>97.789299999999997</c:v>
                </c:pt>
                <c:pt idx="26946">
                  <c:v>97.787199999999999</c:v>
                </c:pt>
                <c:pt idx="26947">
                  <c:v>97.7864</c:v>
                </c:pt>
                <c:pt idx="26948">
                  <c:v>97.786600000000007</c:v>
                </c:pt>
                <c:pt idx="26949">
                  <c:v>97.788399999999996</c:v>
                </c:pt>
                <c:pt idx="26950">
                  <c:v>97.793499999999995</c:v>
                </c:pt>
                <c:pt idx="26951">
                  <c:v>97.8018</c:v>
                </c:pt>
                <c:pt idx="26952">
                  <c:v>97.813699999999997</c:v>
                </c:pt>
                <c:pt idx="26953">
                  <c:v>97.826999999999998</c:v>
                </c:pt>
                <c:pt idx="26954">
                  <c:v>97.842200000000005</c:v>
                </c:pt>
                <c:pt idx="26955">
                  <c:v>97.857299999999995</c:v>
                </c:pt>
                <c:pt idx="26956">
                  <c:v>97.972200000000001</c:v>
                </c:pt>
                <c:pt idx="26957">
                  <c:v>97.995999999999995</c:v>
                </c:pt>
                <c:pt idx="26958">
                  <c:v>98.008899999999997</c:v>
                </c:pt>
                <c:pt idx="26959">
                  <c:v>98.016800000000003</c:v>
                </c:pt>
                <c:pt idx="26960">
                  <c:v>98.020600000000002</c:v>
                </c:pt>
                <c:pt idx="26961">
                  <c:v>98.022400000000005</c:v>
                </c:pt>
                <c:pt idx="26962">
                  <c:v>98.022800000000004</c:v>
                </c:pt>
                <c:pt idx="26963">
                  <c:v>98.022300000000001</c:v>
                </c:pt>
                <c:pt idx="26964">
                  <c:v>98.124200000000002</c:v>
                </c:pt>
                <c:pt idx="26965">
                  <c:v>98.229500000000002</c:v>
                </c:pt>
                <c:pt idx="26966">
                  <c:v>98.226900000000001</c:v>
                </c:pt>
                <c:pt idx="26967">
                  <c:v>98.428399999999996</c:v>
                </c:pt>
                <c:pt idx="26968">
                  <c:v>98.427400000000006</c:v>
                </c:pt>
                <c:pt idx="26969">
                  <c:v>98.416600000000003</c:v>
                </c:pt>
                <c:pt idx="26970">
                  <c:v>98.406400000000005</c:v>
                </c:pt>
                <c:pt idx="26971">
                  <c:v>98.5047</c:v>
                </c:pt>
                <c:pt idx="26972">
                  <c:v>98.508899999999997</c:v>
                </c:pt>
                <c:pt idx="26973">
                  <c:v>98.613299999999995</c:v>
                </c:pt>
                <c:pt idx="26974">
                  <c:v>98.619</c:v>
                </c:pt>
                <c:pt idx="26975">
                  <c:v>98.619299999999996</c:v>
                </c:pt>
                <c:pt idx="26976">
                  <c:v>98.828699999999998</c:v>
                </c:pt>
                <c:pt idx="26977">
                  <c:v>98.952600000000004</c:v>
                </c:pt>
                <c:pt idx="26978">
                  <c:v>98.966899999999995</c:v>
                </c:pt>
                <c:pt idx="26979">
                  <c:v>99.184399999999997</c:v>
                </c:pt>
                <c:pt idx="26980">
                  <c:v>99.206400000000002</c:v>
                </c:pt>
                <c:pt idx="26981">
                  <c:v>99.213099999999997</c:v>
                </c:pt>
                <c:pt idx="26982">
                  <c:v>99.322199999999995</c:v>
                </c:pt>
                <c:pt idx="26983">
                  <c:v>99.334500000000006</c:v>
                </c:pt>
                <c:pt idx="26984">
                  <c:v>99.335700000000003</c:v>
                </c:pt>
                <c:pt idx="26985">
                  <c:v>99.440299999999993</c:v>
                </c:pt>
                <c:pt idx="26986">
                  <c:v>99.556200000000004</c:v>
                </c:pt>
                <c:pt idx="26987">
                  <c:v>99.561499999999995</c:v>
                </c:pt>
                <c:pt idx="26988">
                  <c:v>99.769800000000004</c:v>
                </c:pt>
                <c:pt idx="26989">
                  <c:v>99.885900000000007</c:v>
                </c:pt>
                <c:pt idx="26990">
                  <c:v>99.879499999999993</c:v>
                </c:pt>
                <c:pt idx="26991">
                  <c:v>99.971000000000004</c:v>
                </c:pt>
                <c:pt idx="26992">
                  <c:v>99.962500000000006</c:v>
                </c:pt>
                <c:pt idx="26993">
                  <c:v>99.945400000000006</c:v>
                </c:pt>
                <c:pt idx="26994">
                  <c:v>99.928700000000006</c:v>
                </c:pt>
                <c:pt idx="26995">
                  <c:v>99.806899999999999</c:v>
                </c:pt>
                <c:pt idx="26996">
                  <c:v>99.786100000000005</c:v>
                </c:pt>
                <c:pt idx="26997">
                  <c:v>99.779600000000002</c:v>
                </c:pt>
                <c:pt idx="26998">
                  <c:v>99.671899999999994</c:v>
                </c:pt>
                <c:pt idx="26999">
                  <c:v>99.659800000000004</c:v>
                </c:pt>
                <c:pt idx="27000">
                  <c:v>99.550799999999995</c:v>
                </c:pt>
                <c:pt idx="27001">
                  <c:v>99.545100000000005</c:v>
                </c:pt>
                <c:pt idx="27002">
                  <c:v>99.546199999999999</c:v>
                </c:pt>
                <c:pt idx="27003">
                  <c:v>99.548599999999993</c:v>
                </c:pt>
                <c:pt idx="27004">
                  <c:v>99.443600000000004</c:v>
                </c:pt>
                <c:pt idx="27005">
                  <c:v>99.441100000000006</c:v>
                </c:pt>
                <c:pt idx="27006">
                  <c:v>99.443799999999996</c:v>
                </c:pt>
                <c:pt idx="27007">
                  <c:v>99.4452</c:v>
                </c:pt>
                <c:pt idx="27008">
                  <c:v>99.445899999999995</c:v>
                </c:pt>
                <c:pt idx="27009">
                  <c:v>99.445999999999998</c:v>
                </c:pt>
                <c:pt idx="27010">
                  <c:v>99.341399999999993</c:v>
                </c:pt>
                <c:pt idx="27011">
                  <c:v>99.330600000000004</c:v>
                </c:pt>
                <c:pt idx="27012">
                  <c:v>99.431100000000001</c:v>
                </c:pt>
                <c:pt idx="27013">
                  <c:v>99.434700000000007</c:v>
                </c:pt>
                <c:pt idx="27014">
                  <c:v>99.425200000000004</c:v>
                </c:pt>
                <c:pt idx="27015">
                  <c:v>99.412800000000004</c:v>
                </c:pt>
                <c:pt idx="27016">
                  <c:v>99.292100000000005</c:v>
                </c:pt>
                <c:pt idx="27017">
                  <c:v>99.268600000000006</c:v>
                </c:pt>
                <c:pt idx="27018">
                  <c:v>99.252799999999993</c:v>
                </c:pt>
                <c:pt idx="27019">
                  <c:v>99.236999999999995</c:v>
                </c:pt>
                <c:pt idx="27020">
                  <c:v>99.222999999999999</c:v>
                </c:pt>
                <c:pt idx="27021">
                  <c:v>99.108199999999997</c:v>
                </c:pt>
                <c:pt idx="27022">
                  <c:v>99.087999999999994</c:v>
                </c:pt>
                <c:pt idx="27023">
                  <c:v>99.083200000000005</c:v>
                </c:pt>
                <c:pt idx="27024">
                  <c:v>99.081100000000006</c:v>
                </c:pt>
                <c:pt idx="27025">
                  <c:v>99.080200000000005</c:v>
                </c:pt>
                <c:pt idx="27026">
                  <c:v>99.080299999999994</c:v>
                </c:pt>
                <c:pt idx="27027">
                  <c:v>98.974999999999994</c:v>
                </c:pt>
                <c:pt idx="27028">
                  <c:v>98.97</c:v>
                </c:pt>
                <c:pt idx="27029">
                  <c:v>98.974100000000007</c:v>
                </c:pt>
                <c:pt idx="27030">
                  <c:v>98.979799999999997</c:v>
                </c:pt>
                <c:pt idx="27031">
                  <c:v>98.883200000000002</c:v>
                </c:pt>
                <c:pt idx="27032">
                  <c:v>98.881900000000002</c:v>
                </c:pt>
                <c:pt idx="27033">
                  <c:v>98.8904</c:v>
                </c:pt>
                <c:pt idx="27034">
                  <c:v>98.795100000000005</c:v>
                </c:pt>
                <c:pt idx="27035">
                  <c:v>98.792699999999996</c:v>
                </c:pt>
                <c:pt idx="27036">
                  <c:v>98.905699999999996</c:v>
                </c:pt>
                <c:pt idx="27037">
                  <c:v>98.915999999999997</c:v>
                </c:pt>
                <c:pt idx="27038">
                  <c:v>98.918099999999995</c:v>
                </c:pt>
                <c:pt idx="27039">
                  <c:v>98.9191</c:v>
                </c:pt>
                <c:pt idx="27040">
                  <c:v>98.919399999999996</c:v>
                </c:pt>
                <c:pt idx="27041">
                  <c:v>98.9191</c:v>
                </c:pt>
                <c:pt idx="27042">
                  <c:v>98.813500000000005</c:v>
                </c:pt>
                <c:pt idx="27043">
                  <c:v>98.698499999999996</c:v>
                </c:pt>
                <c:pt idx="27044">
                  <c:v>98.6828</c:v>
                </c:pt>
                <c:pt idx="27045">
                  <c:v>98.676100000000005</c:v>
                </c:pt>
                <c:pt idx="27046">
                  <c:v>98.668999999999997</c:v>
                </c:pt>
                <c:pt idx="27047">
                  <c:v>98.661900000000003</c:v>
                </c:pt>
                <c:pt idx="27048">
                  <c:v>98.656400000000005</c:v>
                </c:pt>
                <c:pt idx="27049">
                  <c:v>98.653700000000001</c:v>
                </c:pt>
                <c:pt idx="27050">
                  <c:v>98.652500000000003</c:v>
                </c:pt>
                <c:pt idx="27051">
                  <c:v>98.546099999999996</c:v>
                </c:pt>
                <c:pt idx="27052">
                  <c:v>98.540599999999998</c:v>
                </c:pt>
                <c:pt idx="27053">
                  <c:v>98.542599999999993</c:v>
                </c:pt>
                <c:pt idx="27054">
                  <c:v>98.442899999999995</c:v>
                </c:pt>
                <c:pt idx="27055">
                  <c:v>98.443700000000007</c:v>
                </c:pt>
                <c:pt idx="27056">
                  <c:v>98.455699999999993</c:v>
                </c:pt>
                <c:pt idx="27057">
                  <c:v>98.471000000000004</c:v>
                </c:pt>
                <c:pt idx="27058">
                  <c:v>98.489500000000007</c:v>
                </c:pt>
                <c:pt idx="27059">
                  <c:v>98.509299999999996</c:v>
                </c:pt>
                <c:pt idx="27060">
                  <c:v>98.530100000000004</c:v>
                </c:pt>
                <c:pt idx="27061">
                  <c:v>98.653000000000006</c:v>
                </c:pt>
                <c:pt idx="27062">
                  <c:v>98.684299999999993</c:v>
                </c:pt>
                <c:pt idx="27063">
                  <c:v>98.810699999999997</c:v>
                </c:pt>
                <c:pt idx="27064">
                  <c:v>98.833600000000004</c:v>
                </c:pt>
                <c:pt idx="27065">
                  <c:v>98.848299999999995</c:v>
                </c:pt>
                <c:pt idx="27066">
                  <c:v>98.857200000000006</c:v>
                </c:pt>
                <c:pt idx="27067">
                  <c:v>98.861699999999999</c:v>
                </c:pt>
                <c:pt idx="27068">
                  <c:v>98.863799999999998</c:v>
                </c:pt>
                <c:pt idx="27069">
                  <c:v>98.864500000000007</c:v>
                </c:pt>
                <c:pt idx="27070">
                  <c:v>98.864099999999993</c:v>
                </c:pt>
                <c:pt idx="27071">
                  <c:v>98.862399999999994</c:v>
                </c:pt>
                <c:pt idx="27072">
                  <c:v>98.858199999999997</c:v>
                </c:pt>
                <c:pt idx="27073">
                  <c:v>98.852400000000003</c:v>
                </c:pt>
                <c:pt idx="27074">
                  <c:v>98.845200000000006</c:v>
                </c:pt>
                <c:pt idx="27075">
                  <c:v>98.837500000000006</c:v>
                </c:pt>
                <c:pt idx="27076">
                  <c:v>98.8322</c:v>
                </c:pt>
                <c:pt idx="27077">
                  <c:v>98.829700000000003</c:v>
                </c:pt>
                <c:pt idx="27078">
                  <c:v>98.828500000000005</c:v>
                </c:pt>
                <c:pt idx="27079">
                  <c:v>98.828400000000002</c:v>
                </c:pt>
                <c:pt idx="27080">
                  <c:v>98.828900000000004</c:v>
                </c:pt>
                <c:pt idx="27081">
                  <c:v>98.831500000000005</c:v>
                </c:pt>
                <c:pt idx="27082">
                  <c:v>98.837800000000001</c:v>
                </c:pt>
                <c:pt idx="27083">
                  <c:v>98.847399999999993</c:v>
                </c:pt>
                <c:pt idx="27084">
                  <c:v>98.964100000000002</c:v>
                </c:pt>
                <c:pt idx="27085">
                  <c:v>99.096100000000007</c:v>
                </c:pt>
                <c:pt idx="27086">
                  <c:v>99.118600000000001</c:v>
                </c:pt>
                <c:pt idx="27087">
                  <c:v>99.135900000000007</c:v>
                </c:pt>
                <c:pt idx="27088">
                  <c:v>99.152100000000004</c:v>
                </c:pt>
                <c:pt idx="27089">
                  <c:v>99.167299999999997</c:v>
                </c:pt>
                <c:pt idx="27090">
                  <c:v>99.283100000000005</c:v>
                </c:pt>
                <c:pt idx="27091">
                  <c:v>99.297600000000003</c:v>
                </c:pt>
                <c:pt idx="27092">
                  <c:v>99.300399999999996</c:v>
                </c:pt>
                <c:pt idx="27093">
                  <c:v>99.301400000000001</c:v>
                </c:pt>
                <c:pt idx="27094">
                  <c:v>99.301100000000005</c:v>
                </c:pt>
                <c:pt idx="27095">
                  <c:v>99.299800000000005</c:v>
                </c:pt>
                <c:pt idx="27096">
                  <c:v>99.186899999999994</c:v>
                </c:pt>
                <c:pt idx="27097">
                  <c:v>99.173000000000002</c:v>
                </c:pt>
                <c:pt idx="27098">
                  <c:v>99.16</c:v>
                </c:pt>
                <c:pt idx="27099">
                  <c:v>99.144300000000001</c:v>
                </c:pt>
                <c:pt idx="27100">
                  <c:v>99.125100000000003</c:v>
                </c:pt>
                <c:pt idx="27101">
                  <c:v>99.105699999999999</c:v>
                </c:pt>
                <c:pt idx="27102">
                  <c:v>99.087199999999996</c:v>
                </c:pt>
                <c:pt idx="27103">
                  <c:v>99.069500000000005</c:v>
                </c:pt>
                <c:pt idx="27104">
                  <c:v>99.053899999999999</c:v>
                </c:pt>
                <c:pt idx="27105">
                  <c:v>98.939499999999995</c:v>
                </c:pt>
                <c:pt idx="27106">
                  <c:v>98.821399999999997</c:v>
                </c:pt>
                <c:pt idx="27107">
                  <c:v>98.810500000000005</c:v>
                </c:pt>
                <c:pt idx="27108">
                  <c:v>98.809399999999997</c:v>
                </c:pt>
                <c:pt idx="27109">
                  <c:v>98.8095</c:v>
                </c:pt>
                <c:pt idx="27110">
                  <c:v>98.811000000000007</c:v>
                </c:pt>
                <c:pt idx="27111">
                  <c:v>98.815700000000007</c:v>
                </c:pt>
                <c:pt idx="27112">
                  <c:v>98.823700000000002</c:v>
                </c:pt>
                <c:pt idx="27113">
                  <c:v>98.834199999999996</c:v>
                </c:pt>
                <c:pt idx="27114">
                  <c:v>98.744799999999998</c:v>
                </c:pt>
                <c:pt idx="27115">
                  <c:v>98.748099999999994</c:v>
                </c:pt>
                <c:pt idx="27116">
                  <c:v>98.7607</c:v>
                </c:pt>
                <c:pt idx="27117">
                  <c:v>98.668700000000001</c:v>
                </c:pt>
                <c:pt idx="27118">
                  <c:v>98.67</c:v>
                </c:pt>
                <c:pt idx="27119">
                  <c:v>98.674800000000005</c:v>
                </c:pt>
                <c:pt idx="27120">
                  <c:v>98.571700000000007</c:v>
                </c:pt>
                <c:pt idx="27121">
                  <c:v>98.565899999999999</c:v>
                </c:pt>
                <c:pt idx="27122">
                  <c:v>98.565700000000007</c:v>
                </c:pt>
                <c:pt idx="27123">
                  <c:v>98.459500000000006</c:v>
                </c:pt>
                <c:pt idx="27124">
                  <c:v>98.448800000000006</c:v>
                </c:pt>
                <c:pt idx="27125">
                  <c:v>98.442599999999999</c:v>
                </c:pt>
                <c:pt idx="27126">
                  <c:v>98.435000000000002</c:v>
                </c:pt>
                <c:pt idx="27127">
                  <c:v>98.324600000000004</c:v>
                </c:pt>
                <c:pt idx="27128">
                  <c:v>98.306600000000003</c:v>
                </c:pt>
                <c:pt idx="27129">
                  <c:v>98.197900000000004</c:v>
                </c:pt>
                <c:pt idx="27130">
                  <c:v>98.083399999999997</c:v>
                </c:pt>
                <c:pt idx="27131">
                  <c:v>98.075599999999994</c:v>
                </c:pt>
                <c:pt idx="27132">
                  <c:v>98.075699999999998</c:v>
                </c:pt>
                <c:pt idx="27133">
                  <c:v>98.076700000000002</c:v>
                </c:pt>
                <c:pt idx="27134">
                  <c:v>98.0809</c:v>
                </c:pt>
                <c:pt idx="27135">
                  <c:v>98.191199999999995</c:v>
                </c:pt>
                <c:pt idx="27136">
                  <c:v>98.108900000000006</c:v>
                </c:pt>
                <c:pt idx="27137">
                  <c:v>98.120599999999996</c:v>
                </c:pt>
                <c:pt idx="27138">
                  <c:v>98.142700000000005</c:v>
                </c:pt>
                <c:pt idx="27139">
                  <c:v>98.063999999999993</c:v>
                </c:pt>
                <c:pt idx="27140">
                  <c:v>98.078299999999999</c:v>
                </c:pt>
                <c:pt idx="27141">
                  <c:v>97.997900000000001</c:v>
                </c:pt>
                <c:pt idx="27142">
                  <c:v>98.011300000000006</c:v>
                </c:pt>
                <c:pt idx="27143">
                  <c:v>98.026300000000006</c:v>
                </c:pt>
                <c:pt idx="27144">
                  <c:v>97.930199999999999</c:v>
                </c:pt>
                <c:pt idx="27145">
                  <c:v>97.927599999999998</c:v>
                </c:pt>
                <c:pt idx="27146">
                  <c:v>97.929100000000005</c:v>
                </c:pt>
                <c:pt idx="27147">
                  <c:v>97.928899999999999</c:v>
                </c:pt>
                <c:pt idx="27148">
                  <c:v>97.825800000000001</c:v>
                </c:pt>
                <c:pt idx="27149">
                  <c:v>97.811400000000006</c:v>
                </c:pt>
                <c:pt idx="27150">
                  <c:v>97.801199999999994</c:v>
                </c:pt>
                <c:pt idx="27151">
                  <c:v>97.682400000000001</c:v>
                </c:pt>
                <c:pt idx="27152">
                  <c:v>97.659899999999993</c:v>
                </c:pt>
                <c:pt idx="27153">
                  <c:v>97.540599999999998</c:v>
                </c:pt>
                <c:pt idx="27154">
                  <c:v>97.512299999999996</c:v>
                </c:pt>
                <c:pt idx="27155">
                  <c:v>97.493899999999996</c:v>
                </c:pt>
                <c:pt idx="27156">
                  <c:v>97.579899999999995</c:v>
                </c:pt>
                <c:pt idx="27157">
                  <c:v>97.671999999999997</c:v>
                </c:pt>
                <c:pt idx="27158">
                  <c:v>97.671899999999994</c:v>
                </c:pt>
                <c:pt idx="27159">
                  <c:v>97.666300000000007</c:v>
                </c:pt>
                <c:pt idx="27160">
                  <c:v>97.663600000000002</c:v>
                </c:pt>
                <c:pt idx="27161">
                  <c:v>97.662300000000002</c:v>
                </c:pt>
                <c:pt idx="27162">
                  <c:v>97.662000000000006</c:v>
                </c:pt>
                <c:pt idx="27163">
                  <c:v>97.765500000000003</c:v>
                </c:pt>
                <c:pt idx="27164">
                  <c:v>97.774900000000002</c:v>
                </c:pt>
                <c:pt idx="27165">
                  <c:v>97.884799999999998</c:v>
                </c:pt>
                <c:pt idx="27166">
                  <c:v>97.897099999999995</c:v>
                </c:pt>
                <c:pt idx="27167">
                  <c:v>97.906000000000006</c:v>
                </c:pt>
                <c:pt idx="27168">
                  <c:v>97.915300000000002</c:v>
                </c:pt>
                <c:pt idx="27169">
                  <c:v>98.027100000000004</c:v>
                </c:pt>
                <c:pt idx="27170">
                  <c:v>98.043800000000005</c:v>
                </c:pt>
                <c:pt idx="27171">
                  <c:v>98.15</c:v>
                </c:pt>
                <c:pt idx="27172">
                  <c:v>98.161199999999994</c:v>
                </c:pt>
                <c:pt idx="27173">
                  <c:v>98.162000000000006</c:v>
                </c:pt>
                <c:pt idx="27174">
                  <c:v>98.262900000000002</c:v>
                </c:pt>
                <c:pt idx="27175">
                  <c:v>98.271000000000001</c:v>
                </c:pt>
                <c:pt idx="27176">
                  <c:v>98.265000000000001</c:v>
                </c:pt>
                <c:pt idx="27177">
                  <c:v>98.356200000000001</c:v>
                </c:pt>
                <c:pt idx="27178">
                  <c:v>98.349599999999995</c:v>
                </c:pt>
                <c:pt idx="27179">
                  <c:v>98.329300000000003</c:v>
                </c:pt>
                <c:pt idx="27180">
                  <c:v>98.410200000000003</c:v>
                </c:pt>
                <c:pt idx="27181">
                  <c:v>98.596699999999998</c:v>
                </c:pt>
                <c:pt idx="27182">
                  <c:v>98.588999999999999</c:v>
                </c:pt>
                <c:pt idx="27183">
                  <c:v>98.778599999999997</c:v>
                </c:pt>
                <c:pt idx="27184">
                  <c:v>98.8703</c:v>
                </c:pt>
                <c:pt idx="27185">
                  <c:v>98.8643</c:v>
                </c:pt>
                <c:pt idx="27186">
                  <c:v>98.962500000000006</c:v>
                </c:pt>
                <c:pt idx="27187">
                  <c:v>99.072400000000002</c:v>
                </c:pt>
                <c:pt idx="27188">
                  <c:v>99.075699999999998</c:v>
                </c:pt>
                <c:pt idx="27189">
                  <c:v>99.181100000000001</c:v>
                </c:pt>
                <c:pt idx="27190">
                  <c:v>99.190200000000004</c:v>
                </c:pt>
                <c:pt idx="27191">
                  <c:v>99.194599999999994</c:v>
                </c:pt>
                <c:pt idx="27192">
                  <c:v>99.203100000000006</c:v>
                </c:pt>
                <c:pt idx="27193">
                  <c:v>99.213999999999999</c:v>
                </c:pt>
                <c:pt idx="27194">
                  <c:v>99.226600000000005</c:v>
                </c:pt>
                <c:pt idx="27195">
                  <c:v>99.240399999999994</c:v>
                </c:pt>
                <c:pt idx="27196">
                  <c:v>99.144499999999994</c:v>
                </c:pt>
                <c:pt idx="27197">
                  <c:v>99.142600000000002</c:v>
                </c:pt>
                <c:pt idx="27198">
                  <c:v>99.145099999999999</c:v>
                </c:pt>
                <c:pt idx="27199">
                  <c:v>99.145499999999998</c:v>
                </c:pt>
                <c:pt idx="27200">
                  <c:v>99.144400000000005</c:v>
                </c:pt>
                <c:pt idx="27201">
                  <c:v>99.034899999999993</c:v>
                </c:pt>
                <c:pt idx="27202">
                  <c:v>98.904300000000006</c:v>
                </c:pt>
                <c:pt idx="27203">
                  <c:v>98.874300000000005</c:v>
                </c:pt>
                <c:pt idx="27204">
                  <c:v>98.943299999999994</c:v>
                </c:pt>
                <c:pt idx="27205">
                  <c:v>98.907399999999996</c:v>
                </c:pt>
                <c:pt idx="27206">
                  <c:v>98.857200000000006</c:v>
                </c:pt>
                <c:pt idx="27207">
                  <c:v>98.905199999999994</c:v>
                </c:pt>
                <c:pt idx="27208">
                  <c:v>98.855400000000003</c:v>
                </c:pt>
                <c:pt idx="27209">
                  <c:v>98.798900000000003</c:v>
                </c:pt>
                <c:pt idx="27210">
                  <c:v>98.853099999999998</c:v>
                </c:pt>
                <c:pt idx="27211">
                  <c:v>98.816299999999998</c:v>
                </c:pt>
                <c:pt idx="27212">
                  <c:v>98.777900000000002</c:v>
                </c:pt>
                <c:pt idx="27213">
                  <c:v>98.855500000000006</c:v>
                </c:pt>
                <c:pt idx="27214">
                  <c:v>98.843199999999996</c:v>
                </c:pt>
                <c:pt idx="27215">
                  <c:v>98.831400000000002</c:v>
                </c:pt>
                <c:pt idx="27216">
                  <c:v>98.616900000000001</c:v>
                </c:pt>
                <c:pt idx="27217">
                  <c:v>98.485799999999998</c:v>
                </c:pt>
                <c:pt idx="27218">
                  <c:v>98.476399999999998</c:v>
                </c:pt>
                <c:pt idx="27219">
                  <c:v>98.365099999999998</c:v>
                </c:pt>
                <c:pt idx="27220">
                  <c:v>98.246200000000002</c:v>
                </c:pt>
                <c:pt idx="27221">
                  <c:v>98.225499999999997</c:v>
                </c:pt>
                <c:pt idx="27222">
                  <c:v>98.105999999999995</c:v>
                </c:pt>
                <c:pt idx="27223">
                  <c:v>97.9726</c:v>
                </c:pt>
                <c:pt idx="27224">
                  <c:v>97.938900000000004</c:v>
                </c:pt>
                <c:pt idx="27225">
                  <c:v>97.911000000000001</c:v>
                </c:pt>
                <c:pt idx="27226">
                  <c:v>97.775999999999996</c:v>
                </c:pt>
                <c:pt idx="27227">
                  <c:v>97.741900000000001</c:v>
                </c:pt>
                <c:pt idx="27228">
                  <c:v>97.714399999999998</c:v>
                </c:pt>
                <c:pt idx="27229">
                  <c:v>97.7928</c:v>
                </c:pt>
                <c:pt idx="27230">
                  <c:v>97.778700000000001</c:v>
                </c:pt>
                <c:pt idx="27231">
                  <c:v>97.862499999999997</c:v>
                </c:pt>
                <c:pt idx="27232">
                  <c:v>97.959199999999996</c:v>
                </c:pt>
                <c:pt idx="27233">
                  <c:v>97.954099999999997</c:v>
                </c:pt>
                <c:pt idx="27234">
                  <c:v>98.0471</c:v>
                </c:pt>
                <c:pt idx="27235">
                  <c:v>98.044700000000006</c:v>
                </c:pt>
                <c:pt idx="27236">
                  <c:v>98.034499999999994</c:v>
                </c:pt>
                <c:pt idx="27237">
                  <c:v>98.022599999999997</c:v>
                </c:pt>
                <c:pt idx="27238">
                  <c:v>98.008499999999998</c:v>
                </c:pt>
                <c:pt idx="27239">
                  <c:v>97.9923</c:v>
                </c:pt>
                <c:pt idx="27240">
                  <c:v>97.871700000000004</c:v>
                </c:pt>
                <c:pt idx="27241">
                  <c:v>97.839100000000002</c:v>
                </c:pt>
                <c:pt idx="27242">
                  <c:v>97.814599999999999</c:v>
                </c:pt>
                <c:pt idx="27243">
                  <c:v>97.587699999999998</c:v>
                </c:pt>
                <c:pt idx="27244">
                  <c:v>97.5398</c:v>
                </c:pt>
                <c:pt idx="27245">
                  <c:v>97.512799999999999</c:v>
                </c:pt>
                <c:pt idx="27246">
                  <c:v>97.488399999999999</c:v>
                </c:pt>
                <c:pt idx="27247">
                  <c:v>97.465999999999994</c:v>
                </c:pt>
                <c:pt idx="27248">
                  <c:v>97.450900000000004</c:v>
                </c:pt>
                <c:pt idx="27249">
                  <c:v>97.337500000000006</c:v>
                </c:pt>
                <c:pt idx="27250">
                  <c:v>97.3292</c:v>
                </c:pt>
                <c:pt idx="27251">
                  <c:v>97.327799999999996</c:v>
                </c:pt>
                <c:pt idx="27252">
                  <c:v>97.328100000000006</c:v>
                </c:pt>
                <c:pt idx="27253">
                  <c:v>97.330399999999997</c:v>
                </c:pt>
                <c:pt idx="27254">
                  <c:v>97.336299999999994</c:v>
                </c:pt>
                <c:pt idx="27255">
                  <c:v>97.345699999999994</c:v>
                </c:pt>
                <c:pt idx="27256">
                  <c:v>97.357500000000002</c:v>
                </c:pt>
                <c:pt idx="27257">
                  <c:v>97.369799999999998</c:v>
                </c:pt>
                <c:pt idx="27258">
                  <c:v>97.381799999999998</c:v>
                </c:pt>
                <c:pt idx="27259">
                  <c:v>97.392200000000003</c:v>
                </c:pt>
                <c:pt idx="27260">
                  <c:v>97.401300000000006</c:v>
                </c:pt>
                <c:pt idx="27261">
                  <c:v>97.408799999999999</c:v>
                </c:pt>
                <c:pt idx="27262">
                  <c:v>97.313500000000005</c:v>
                </c:pt>
                <c:pt idx="27263">
                  <c:v>97.308899999999994</c:v>
                </c:pt>
                <c:pt idx="27264">
                  <c:v>97.312799999999996</c:v>
                </c:pt>
                <c:pt idx="27265">
                  <c:v>97.316900000000004</c:v>
                </c:pt>
                <c:pt idx="27266">
                  <c:v>97.321799999999996</c:v>
                </c:pt>
                <c:pt idx="27267">
                  <c:v>97.222899999999996</c:v>
                </c:pt>
                <c:pt idx="27268">
                  <c:v>97.224500000000006</c:v>
                </c:pt>
                <c:pt idx="27269">
                  <c:v>97.232900000000001</c:v>
                </c:pt>
                <c:pt idx="27270">
                  <c:v>97.343900000000005</c:v>
                </c:pt>
                <c:pt idx="27271">
                  <c:v>97.259699999999995</c:v>
                </c:pt>
                <c:pt idx="27272">
                  <c:v>97.263199999999998</c:v>
                </c:pt>
                <c:pt idx="27273">
                  <c:v>97.272900000000007</c:v>
                </c:pt>
                <c:pt idx="27274">
                  <c:v>97.383099999999999</c:v>
                </c:pt>
                <c:pt idx="27275">
                  <c:v>97.397099999999995</c:v>
                </c:pt>
                <c:pt idx="27276">
                  <c:v>97.399199999999993</c:v>
                </c:pt>
                <c:pt idx="27277">
                  <c:v>97.399699999999996</c:v>
                </c:pt>
                <c:pt idx="27278">
                  <c:v>97.399199999999993</c:v>
                </c:pt>
                <c:pt idx="27279">
                  <c:v>97.497900000000001</c:v>
                </c:pt>
                <c:pt idx="27280">
                  <c:v>97.603999999999999</c:v>
                </c:pt>
                <c:pt idx="27281">
                  <c:v>97.5929</c:v>
                </c:pt>
                <c:pt idx="27282">
                  <c:v>97.568799999999996</c:v>
                </c:pt>
                <c:pt idx="27283">
                  <c:v>97.533799999999999</c:v>
                </c:pt>
                <c:pt idx="27284">
                  <c:v>97.491699999999994</c:v>
                </c:pt>
                <c:pt idx="27285">
                  <c:v>97.548299999999998</c:v>
                </c:pt>
                <c:pt idx="27286">
                  <c:v>97.5047</c:v>
                </c:pt>
                <c:pt idx="27287">
                  <c:v>97.449600000000004</c:v>
                </c:pt>
                <c:pt idx="27288">
                  <c:v>97.397099999999995</c:v>
                </c:pt>
                <c:pt idx="27289">
                  <c:v>97.449100000000001</c:v>
                </c:pt>
                <c:pt idx="27290">
                  <c:v>97.411199999999994</c:v>
                </c:pt>
                <c:pt idx="27291">
                  <c:v>97.370999999999995</c:v>
                </c:pt>
                <c:pt idx="27292">
                  <c:v>97.335599999999999</c:v>
                </c:pt>
                <c:pt idx="27293">
                  <c:v>97.313800000000001</c:v>
                </c:pt>
                <c:pt idx="27294">
                  <c:v>97.200400000000002</c:v>
                </c:pt>
                <c:pt idx="27295">
                  <c:v>97.186599999999999</c:v>
                </c:pt>
                <c:pt idx="27296">
                  <c:v>97.184700000000007</c:v>
                </c:pt>
                <c:pt idx="27297">
                  <c:v>97.185100000000006</c:v>
                </c:pt>
                <c:pt idx="27298">
                  <c:v>97.086100000000002</c:v>
                </c:pt>
                <c:pt idx="27299">
                  <c:v>97.083100000000002</c:v>
                </c:pt>
                <c:pt idx="27300">
                  <c:v>97.197500000000005</c:v>
                </c:pt>
                <c:pt idx="27301">
                  <c:v>97.2136</c:v>
                </c:pt>
                <c:pt idx="27302">
                  <c:v>97.2256</c:v>
                </c:pt>
                <c:pt idx="27303">
                  <c:v>97.336500000000001</c:v>
                </c:pt>
                <c:pt idx="27304">
                  <c:v>97.457700000000003</c:v>
                </c:pt>
                <c:pt idx="27305">
                  <c:v>97.471800000000002</c:v>
                </c:pt>
                <c:pt idx="27306">
                  <c:v>97.5809</c:v>
                </c:pt>
                <c:pt idx="27307">
                  <c:v>97.587599999999995</c:v>
                </c:pt>
                <c:pt idx="27308">
                  <c:v>97.588800000000006</c:v>
                </c:pt>
                <c:pt idx="27309">
                  <c:v>97.791399999999996</c:v>
                </c:pt>
                <c:pt idx="27310">
                  <c:v>97.9178</c:v>
                </c:pt>
                <c:pt idx="27311">
                  <c:v>97.926500000000004</c:v>
                </c:pt>
                <c:pt idx="27312">
                  <c:v>98.137799999999999</c:v>
                </c:pt>
                <c:pt idx="27313">
                  <c:v>98.366299999999995</c:v>
                </c:pt>
                <c:pt idx="27314">
                  <c:v>98.381500000000003</c:v>
                </c:pt>
                <c:pt idx="27315">
                  <c:v>98.493600000000001</c:v>
                </c:pt>
                <c:pt idx="27316">
                  <c:v>98.505799999999994</c:v>
                </c:pt>
                <c:pt idx="27317">
                  <c:v>98.516099999999994</c:v>
                </c:pt>
                <c:pt idx="27318">
                  <c:v>98.423299999999998</c:v>
                </c:pt>
                <c:pt idx="27319">
                  <c:v>98.430800000000005</c:v>
                </c:pt>
                <c:pt idx="27320">
                  <c:v>98.448300000000003</c:v>
                </c:pt>
                <c:pt idx="27321">
                  <c:v>98.256299999999996</c:v>
                </c:pt>
                <c:pt idx="27322">
                  <c:v>98.156499999999994</c:v>
                </c:pt>
                <c:pt idx="27323">
                  <c:v>98.166200000000003</c:v>
                </c:pt>
                <c:pt idx="27324">
                  <c:v>98.182599999999994</c:v>
                </c:pt>
                <c:pt idx="27325">
                  <c:v>98.198599999999999</c:v>
                </c:pt>
                <c:pt idx="27326">
                  <c:v>98.208799999999997</c:v>
                </c:pt>
                <c:pt idx="27327">
                  <c:v>98.318799999999996</c:v>
                </c:pt>
                <c:pt idx="27328">
                  <c:v>98.330500000000001</c:v>
                </c:pt>
                <c:pt idx="27329">
                  <c:v>98.332700000000003</c:v>
                </c:pt>
                <c:pt idx="27330">
                  <c:v>98.3339</c:v>
                </c:pt>
                <c:pt idx="27331">
                  <c:v>98.332499999999996</c:v>
                </c:pt>
                <c:pt idx="27332">
                  <c:v>98.328299999999999</c:v>
                </c:pt>
                <c:pt idx="27333">
                  <c:v>98.321399999999997</c:v>
                </c:pt>
                <c:pt idx="27334">
                  <c:v>98.313800000000001</c:v>
                </c:pt>
                <c:pt idx="27335">
                  <c:v>98.3065</c:v>
                </c:pt>
                <c:pt idx="27336">
                  <c:v>98.300299999999993</c:v>
                </c:pt>
                <c:pt idx="27337">
                  <c:v>98.297700000000006</c:v>
                </c:pt>
                <c:pt idx="27338">
                  <c:v>98.297600000000003</c:v>
                </c:pt>
                <c:pt idx="27339">
                  <c:v>98.191699999999997</c:v>
                </c:pt>
                <c:pt idx="27340">
                  <c:v>98.083600000000004</c:v>
                </c:pt>
                <c:pt idx="27341">
                  <c:v>98.08</c:v>
                </c:pt>
                <c:pt idx="27342">
                  <c:v>97.884600000000006</c:v>
                </c:pt>
                <c:pt idx="27343">
                  <c:v>97.871499999999997</c:v>
                </c:pt>
                <c:pt idx="27344">
                  <c:v>97.883700000000005</c:v>
                </c:pt>
                <c:pt idx="27345">
                  <c:v>97.6875</c:v>
                </c:pt>
                <c:pt idx="27346">
                  <c:v>97.588499999999996</c:v>
                </c:pt>
                <c:pt idx="27347">
                  <c:v>97.596299999999999</c:v>
                </c:pt>
                <c:pt idx="27348">
                  <c:v>97.613699999999994</c:v>
                </c:pt>
                <c:pt idx="27349">
                  <c:v>97.630899999999997</c:v>
                </c:pt>
                <c:pt idx="27350">
                  <c:v>97.648499999999999</c:v>
                </c:pt>
                <c:pt idx="27351">
                  <c:v>97.7654</c:v>
                </c:pt>
                <c:pt idx="27352">
                  <c:v>97.790700000000001</c:v>
                </c:pt>
                <c:pt idx="27353">
                  <c:v>97.803700000000006</c:v>
                </c:pt>
                <c:pt idx="27354">
                  <c:v>97.916399999999996</c:v>
                </c:pt>
                <c:pt idx="27355">
                  <c:v>97.931600000000003</c:v>
                </c:pt>
                <c:pt idx="27356">
                  <c:v>97.9375</c:v>
                </c:pt>
                <c:pt idx="27357">
                  <c:v>98.048199999999994</c:v>
                </c:pt>
                <c:pt idx="27358">
                  <c:v>98.159099999999995</c:v>
                </c:pt>
                <c:pt idx="27359">
                  <c:v>98.174599999999998</c:v>
                </c:pt>
                <c:pt idx="27360">
                  <c:v>98.279700000000005</c:v>
                </c:pt>
                <c:pt idx="27361">
                  <c:v>98.294799999999995</c:v>
                </c:pt>
                <c:pt idx="27362">
                  <c:v>98.298400000000001</c:v>
                </c:pt>
                <c:pt idx="27363">
                  <c:v>98.502399999999994</c:v>
                </c:pt>
                <c:pt idx="27364">
                  <c:v>98.635099999999994</c:v>
                </c:pt>
                <c:pt idx="27365">
                  <c:v>98.647999999999996</c:v>
                </c:pt>
                <c:pt idx="27366">
                  <c:v>98.760599999999997</c:v>
                </c:pt>
                <c:pt idx="27367">
                  <c:v>98.662599999999998</c:v>
                </c:pt>
                <c:pt idx="27368">
                  <c:v>98.661500000000004</c:v>
                </c:pt>
                <c:pt idx="27369">
                  <c:v>98.562200000000004</c:v>
                </c:pt>
                <c:pt idx="27370">
                  <c:v>98.561599999999999</c:v>
                </c:pt>
                <c:pt idx="27371">
                  <c:v>98.570099999999996</c:v>
                </c:pt>
                <c:pt idx="27372">
                  <c:v>98.476600000000005</c:v>
                </c:pt>
                <c:pt idx="27373">
                  <c:v>98.478200000000001</c:v>
                </c:pt>
                <c:pt idx="27374">
                  <c:v>98.491399999999999</c:v>
                </c:pt>
                <c:pt idx="27375">
                  <c:v>98.404399999999995</c:v>
                </c:pt>
                <c:pt idx="27376">
                  <c:v>98.301699999999997</c:v>
                </c:pt>
                <c:pt idx="27377">
                  <c:v>98.310299999999998</c:v>
                </c:pt>
                <c:pt idx="27378">
                  <c:v>98.325599999999994</c:v>
                </c:pt>
                <c:pt idx="27379">
                  <c:v>98.341499999999996</c:v>
                </c:pt>
                <c:pt idx="27380">
                  <c:v>98.3566</c:v>
                </c:pt>
                <c:pt idx="27381">
                  <c:v>98.371499999999997</c:v>
                </c:pt>
                <c:pt idx="27382">
                  <c:v>98.386899999999997</c:v>
                </c:pt>
                <c:pt idx="27383">
                  <c:v>98.4011</c:v>
                </c:pt>
                <c:pt idx="27384">
                  <c:v>98.311999999999998</c:v>
                </c:pt>
                <c:pt idx="27385">
                  <c:v>98.420699999999997</c:v>
                </c:pt>
                <c:pt idx="27386">
                  <c:v>98.439700000000002</c:v>
                </c:pt>
                <c:pt idx="27387">
                  <c:v>98.556399999999996</c:v>
                </c:pt>
                <c:pt idx="27388">
                  <c:v>98.573400000000007</c:v>
                </c:pt>
                <c:pt idx="27389">
                  <c:v>98.583100000000002</c:v>
                </c:pt>
                <c:pt idx="27390">
                  <c:v>98.590699999999998</c:v>
                </c:pt>
                <c:pt idx="27391">
                  <c:v>98.7042</c:v>
                </c:pt>
                <c:pt idx="27392">
                  <c:v>98.713800000000006</c:v>
                </c:pt>
                <c:pt idx="27393">
                  <c:v>98.926199999999994</c:v>
                </c:pt>
                <c:pt idx="27394">
                  <c:v>99.053100000000001</c:v>
                </c:pt>
                <c:pt idx="27395">
                  <c:v>99.063400000000001</c:v>
                </c:pt>
                <c:pt idx="27396">
                  <c:v>99.277000000000001</c:v>
                </c:pt>
                <c:pt idx="27397">
                  <c:v>99.401799999999994</c:v>
                </c:pt>
                <c:pt idx="27398">
                  <c:v>99.415000000000006</c:v>
                </c:pt>
                <c:pt idx="27399">
                  <c:v>99.524500000000003</c:v>
                </c:pt>
                <c:pt idx="27400">
                  <c:v>99.645799999999994</c:v>
                </c:pt>
                <c:pt idx="27401">
                  <c:v>99.662000000000006</c:v>
                </c:pt>
                <c:pt idx="27402">
                  <c:v>99.780699999999996</c:v>
                </c:pt>
                <c:pt idx="27403">
                  <c:v>99.685400000000001</c:v>
                </c:pt>
                <c:pt idx="27404">
                  <c:v>99.691299999999998</c:v>
                </c:pt>
                <c:pt idx="27405">
                  <c:v>99.594899999999996</c:v>
                </c:pt>
                <c:pt idx="27406">
                  <c:v>99.496300000000005</c:v>
                </c:pt>
                <c:pt idx="27407">
                  <c:v>99.503399999999999</c:v>
                </c:pt>
                <c:pt idx="27408">
                  <c:v>99.310400000000001</c:v>
                </c:pt>
                <c:pt idx="27409">
                  <c:v>99.308199999999999</c:v>
                </c:pt>
                <c:pt idx="27410">
                  <c:v>99.3262</c:v>
                </c:pt>
                <c:pt idx="27411">
                  <c:v>99.128699999999995</c:v>
                </c:pt>
                <c:pt idx="27412">
                  <c:v>99.028899999999993</c:v>
                </c:pt>
                <c:pt idx="27413">
                  <c:v>99.039000000000001</c:v>
                </c:pt>
                <c:pt idx="27414">
                  <c:v>98.952100000000002</c:v>
                </c:pt>
                <c:pt idx="27415">
                  <c:v>98.856700000000004</c:v>
                </c:pt>
                <c:pt idx="27416">
                  <c:v>98.866200000000006</c:v>
                </c:pt>
                <c:pt idx="27417">
                  <c:v>98.675399999999996</c:v>
                </c:pt>
                <c:pt idx="27418">
                  <c:v>98.674300000000002</c:v>
                </c:pt>
                <c:pt idx="27419">
                  <c:v>98.692400000000006</c:v>
                </c:pt>
                <c:pt idx="27420">
                  <c:v>98.603099999999998</c:v>
                </c:pt>
                <c:pt idx="27421">
                  <c:v>98.721999999999994</c:v>
                </c:pt>
                <c:pt idx="27422">
                  <c:v>98.749099999999999</c:v>
                </c:pt>
                <c:pt idx="27423">
                  <c:v>98.768900000000002</c:v>
                </c:pt>
                <c:pt idx="27424">
                  <c:v>98.789900000000003</c:v>
                </c:pt>
                <c:pt idx="27425">
                  <c:v>98.808800000000005</c:v>
                </c:pt>
                <c:pt idx="27426">
                  <c:v>98.826599999999999</c:v>
                </c:pt>
                <c:pt idx="27427">
                  <c:v>98.947599999999994</c:v>
                </c:pt>
                <c:pt idx="27428">
                  <c:v>98.968999999999994</c:v>
                </c:pt>
                <c:pt idx="27429">
                  <c:v>99.089699999999993</c:v>
                </c:pt>
                <c:pt idx="27430">
                  <c:v>99.210499999999996</c:v>
                </c:pt>
                <c:pt idx="27431">
                  <c:v>99.232699999999994</c:v>
                </c:pt>
                <c:pt idx="27432">
                  <c:v>99.353300000000004</c:v>
                </c:pt>
                <c:pt idx="27433">
                  <c:v>99.379499999999993</c:v>
                </c:pt>
                <c:pt idx="27434">
                  <c:v>99.399000000000001</c:v>
                </c:pt>
                <c:pt idx="27435">
                  <c:v>99.628299999999996</c:v>
                </c:pt>
                <c:pt idx="27436">
                  <c:v>99.669899999999998</c:v>
                </c:pt>
                <c:pt idx="27437">
                  <c:v>99.689700000000002</c:v>
                </c:pt>
                <c:pt idx="27438">
                  <c:v>99.813299999999998</c:v>
                </c:pt>
                <c:pt idx="27439">
                  <c:v>99.836600000000004</c:v>
                </c:pt>
                <c:pt idx="27440">
                  <c:v>99.848600000000005</c:v>
                </c:pt>
                <c:pt idx="27441">
                  <c:v>99.754400000000004</c:v>
                </c:pt>
                <c:pt idx="27442">
                  <c:v>99.753699999999995</c:v>
                </c:pt>
                <c:pt idx="27443">
                  <c:v>99.764700000000005</c:v>
                </c:pt>
                <c:pt idx="27444">
                  <c:v>99.779499999999999</c:v>
                </c:pt>
                <c:pt idx="27445">
                  <c:v>99.694000000000003</c:v>
                </c:pt>
                <c:pt idx="27446">
                  <c:v>99.712000000000003</c:v>
                </c:pt>
                <c:pt idx="27447">
                  <c:v>99.638999999999996</c:v>
                </c:pt>
                <c:pt idx="27448">
                  <c:v>99.6751</c:v>
                </c:pt>
                <c:pt idx="27449">
                  <c:v>99.722499999999997</c:v>
                </c:pt>
                <c:pt idx="27450">
                  <c:v>99.6721</c:v>
                </c:pt>
                <c:pt idx="27451">
                  <c:v>99.616399999999999</c:v>
                </c:pt>
                <c:pt idx="27452">
                  <c:v>99.671199999999999</c:v>
                </c:pt>
                <c:pt idx="27453">
                  <c:v>99.625500000000002</c:v>
                </c:pt>
                <c:pt idx="27454">
                  <c:v>99.572199999999995</c:v>
                </c:pt>
                <c:pt idx="27455">
                  <c:v>99.624399999999994</c:v>
                </c:pt>
                <c:pt idx="27456">
                  <c:v>99.681299999999993</c:v>
                </c:pt>
                <c:pt idx="27457">
                  <c:v>99.736500000000007</c:v>
                </c:pt>
                <c:pt idx="27458">
                  <c:v>99.789199999999994</c:v>
                </c:pt>
                <c:pt idx="27459">
                  <c:v>99.840199999999996</c:v>
                </c:pt>
                <c:pt idx="27460">
                  <c:v>99.889399999999995</c:v>
                </c:pt>
                <c:pt idx="27461">
                  <c:v>99.936099999999996</c:v>
                </c:pt>
                <c:pt idx="27462">
                  <c:v>99.981200000000001</c:v>
                </c:pt>
                <c:pt idx="27463">
                  <c:v>99.919399999999996</c:v>
                </c:pt>
                <c:pt idx="27464">
                  <c:v>99.954499999999996</c:v>
                </c:pt>
                <c:pt idx="27465">
                  <c:v>100.2102</c:v>
                </c:pt>
                <c:pt idx="27466">
                  <c:v>100.377</c:v>
                </c:pt>
                <c:pt idx="27467">
                  <c:v>100.42749999999999</c:v>
                </c:pt>
                <c:pt idx="27468">
                  <c:v>100.7937</c:v>
                </c:pt>
                <c:pt idx="27469">
                  <c:v>100.96680000000001</c:v>
                </c:pt>
                <c:pt idx="27470">
                  <c:v>101.0117</c:v>
                </c:pt>
                <c:pt idx="27471">
                  <c:v>101.2645</c:v>
                </c:pt>
                <c:pt idx="27472">
                  <c:v>101.2039</c:v>
                </c:pt>
                <c:pt idx="27473">
                  <c:v>101.2278</c:v>
                </c:pt>
                <c:pt idx="27474">
                  <c:v>101.13760000000001</c:v>
                </c:pt>
                <c:pt idx="27475">
                  <c:v>101.0314</c:v>
                </c:pt>
                <c:pt idx="27476">
                  <c:v>101.02719999999999</c:v>
                </c:pt>
                <c:pt idx="27477">
                  <c:v>100.8077</c:v>
                </c:pt>
                <c:pt idx="27478">
                  <c:v>100.6849</c:v>
                </c:pt>
                <c:pt idx="27479">
                  <c:v>100.6673</c:v>
                </c:pt>
                <c:pt idx="27480">
                  <c:v>100.538</c:v>
                </c:pt>
                <c:pt idx="27481">
                  <c:v>100.3903</c:v>
                </c:pt>
                <c:pt idx="27482">
                  <c:v>100.3419</c:v>
                </c:pt>
                <c:pt idx="27483">
                  <c:v>100.29640000000001</c:v>
                </c:pt>
                <c:pt idx="27484">
                  <c:v>100.2475</c:v>
                </c:pt>
                <c:pt idx="27485">
                  <c:v>100.197</c:v>
                </c:pt>
                <c:pt idx="27486">
                  <c:v>100.04040000000001</c:v>
                </c:pt>
                <c:pt idx="27487">
                  <c:v>99.992500000000007</c:v>
                </c:pt>
                <c:pt idx="27488">
                  <c:v>99.956199999999995</c:v>
                </c:pt>
                <c:pt idx="27489">
                  <c:v>99.707700000000003</c:v>
                </c:pt>
                <c:pt idx="27490">
                  <c:v>99.671700000000001</c:v>
                </c:pt>
                <c:pt idx="27491">
                  <c:v>99.650700000000001</c:v>
                </c:pt>
                <c:pt idx="27492">
                  <c:v>99.527600000000007</c:v>
                </c:pt>
                <c:pt idx="27493">
                  <c:v>99.609399999999994</c:v>
                </c:pt>
                <c:pt idx="27494">
                  <c:v>99.599900000000005</c:v>
                </c:pt>
                <c:pt idx="27495">
                  <c:v>99.582099999999997</c:v>
                </c:pt>
                <c:pt idx="27496">
                  <c:v>99.561700000000002</c:v>
                </c:pt>
                <c:pt idx="27497">
                  <c:v>99.538499999999999</c:v>
                </c:pt>
                <c:pt idx="27498">
                  <c:v>99.403899999999993</c:v>
                </c:pt>
                <c:pt idx="27499">
                  <c:v>99.370699999999999</c:v>
                </c:pt>
                <c:pt idx="27500">
                  <c:v>99.342299999999994</c:v>
                </c:pt>
                <c:pt idx="27501">
                  <c:v>99.3142</c:v>
                </c:pt>
                <c:pt idx="27502">
                  <c:v>99.183700000000002</c:v>
                </c:pt>
                <c:pt idx="27503">
                  <c:v>99.159800000000004</c:v>
                </c:pt>
                <c:pt idx="27504">
                  <c:v>99.152600000000007</c:v>
                </c:pt>
                <c:pt idx="27505">
                  <c:v>99.150999999999996</c:v>
                </c:pt>
                <c:pt idx="27506">
                  <c:v>99.152299999999997</c:v>
                </c:pt>
                <c:pt idx="27507">
                  <c:v>99.264499999999998</c:v>
                </c:pt>
                <c:pt idx="27508">
                  <c:v>99.391599999999997</c:v>
                </c:pt>
                <c:pt idx="27509">
                  <c:v>99.417400000000001</c:v>
                </c:pt>
                <c:pt idx="27510">
                  <c:v>99.552199999999999</c:v>
                </c:pt>
                <c:pt idx="27511">
                  <c:v>99.591399999999993</c:v>
                </c:pt>
                <c:pt idx="27512">
                  <c:v>99.623099999999994</c:v>
                </c:pt>
                <c:pt idx="27513">
                  <c:v>99.548900000000003</c:v>
                </c:pt>
                <c:pt idx="27514">
                  <c:v>99.569900000000004</c:v>
                </c:pt>
                <c:pt idx="27515">
                  <c:v>99.595200000000006</c:v>
                </c:pt>
                <c:pt idx="27516">
                  <c:v>99.616100000000003</c:v>
                </c:pt>
                <c:pt idx="27517">
                  <c:v>99.632599999999996</c:v>
                </c:pt>
                <c:pt idx="27518">
                  <c:v>99.644300000000001</c:v>
                </c:pt>
                <c:pt idx="27519">
                  <c:v>99.547600000000003</c:v>
                </c:pt>
                <c:pt idx="27520">
                  <c:v>99.651499999999999</c:v>
                </c:pt>
                <c:pt idx="27521">
                  <c:v>99.6648</c:v>
                </c:pt>
                <c:pt idx="27522">
                  <c:v>99.671599999999998</c:v>
                </c:pt>
                <c:pt idx="27523">
                  <c:v>99.574299999999994</c:v>
                </c:pt>
                <c:pt idx="27524">
                  <c:v>99.578900000000004</c:v>
                </c:pt>
                <c:pt idx="27525">
                  <c:v>99.594300000000004</c:v>
                </c:pt>
                <c:pt idx="27526">
                  <c:v>99.613200000000006</c:v>
                </c:pt>
                <c:pt idx="27527">
                  <c:v>99.636300000000006</c:v>
                </c:pt>
                <c:pt idx="27528">
                  <c:v>99.662199999999999</c:v>
                </c:pt>
                <c:pt idx="27529">
                  <c:v>99.692499999999995</c:v>
                </c:pt>
                <c:pt idx="27530">
                  <c:v>99.723699999999994</c:v>
                </c:pt>
                <c:pt idx="27531">
                  <c:v>99.755099999999999</c:v>
                </c:pt>
                <c:pt idx="27532">
                  <c:v>99.785499999999999</c:v>
                </c:pt>
                <c:pt idx="27533">
                  <c:v>99.812899999999999</c:v>
                </c:pt>
                <c:pt idx="27534">
                  <c:v>99.836399999999998</c:v>
                </c:pt>
                <c:pt idx="27535">
                  <c:v>99.853099999999998</c:v>
                </c:pt>
                <c:pt idx="27536">
                  <c:v>99.860799999999998</c:v>
                </c:pt>
                <c:pt idx="27537">
                  <c:v>99.863600000000005</c:v>
                </c:pt>
                <c:pt idx="27538">
                  <c:v>99.755499999999998</c:v>
                </c:pt>
                <c:pt idx="27539">
                  <c:v>99.748800000000003</c:v>
                </c:pt>
                <c:pt idx="27540">
                  <c:v>99.742900000000006</c:v>
                </c:pt>
                <c:pt idx="27541">
                  <c:v>99.836399999999998</c:v>
                </c:pt>
                <c:pt idx="27542">
                  <c:v>99.828400000000002</c:v>
                </c:pt>
                <c:pt idx="27543">
                  <c:v>99.808999999999997</c:v>
                </c:pt>
                <c:pt idx="27544">
                  <c:v>99.788700000000006</c:v>
                </c:pt>
                <c:pt idx="27545">
                  <c:v>99.768100000000004</c:v>
                </c:pt>
                <c:pt idx="27546">
                  <c:v>99.748199999999997</c:v>
                </c:pt>
                <c:pt idx="27547">
                  <c:v>99.730800000000002</c:v>
                </c:pt>
                <c:pt idx="27548">
                  <c:v>99.715599999999995</c:v>
                </c:pt>
                <c:pt idx="27549">
                  <c:v>99.702200000000005</c:v>
                </c:pt>
                <c:pt idx="27550">
                  <c:v>99.583600000000004</c:v>
                </c:pt>
                <c:pt idx="27551">
                  <c:v>99.571200000000005</c:v>
                </c:pt>
                <c:pt idx="27552">
                  <c:v>99.673400000000001</c:v>
                </c:pt>
                <c:pt idx="27553">
                  <c:v>99.572199999999995</c:v>
                </c:pt>
                <c:pt idx="27554">
                  <c:v>99.564599999999999</c:v>
                </c:pt>
                <c:pt idx="27555">
                  <c:v>99.564400000000006</c:v>
                </c:pt>
                <c:pt idx="27556">
                  <c:v>99.564599999999999</c:v>
                </c:pt>
                <c:pt idx="27557">
                  <c:v>99.564899999999994</c:v>
                </c:pt>
                <c:pt idx="27558">
                  <c:v>99.565299999999993</c:v>
                </c:pt>
                <c:pt idx="27559">
                  <c:v>99.670500000000004</c:v>
                </c:pt>
                <c:pt idx="27560">
                  <c:v>99.678600000000003</c:v>
                </c:pt>
                <c:pt idx="27561">
                  <c:v>99.677800000000005</c:v>
                </c:pt>
                <c:pt idx="27562">
                  <c:v>99.676000000000002</c:v>
                </c:pt>
                <c:pt idx="27563">
                  <c:v>99.671000000000006</c:v>
                </c:pt>
                <c:pt idx="27564">
                  <c:v>99.7667</c:v>
                </c:pt>
                <c:pt idx="27565">
                  <c:v>99.867599999999996</c:v>
                </c:pt>
                <c:pt idx="27566">
                  <c:v>99.857100000000003</c:v>
                </c:pt>
                <c:pt idx="27567">
                  <c:v>99.941599999999994</c:v>
                </c:pt>
                <c:pt idx="27568">
                  <c:v>99.924300000000002</c:v>
                </c:pt>
                <c:pt idx="27569">
                  <c:v>99.897300000000001</c:v>
                </c:pt>
                <c:pt idx="27570">
                  <c:v>99.761300000000006</c:v>
                </c:pt>
                <c:pt idx="27571">
                  <c:v>99.729399999999998</c:v>
                </c:pt>
                <c:pt idx="27572">
                  <c:v>99.705500000000001</c:v>
                </c:pt>
                <c:pt idx="27573">
                  <c:v>99.683999999999997</c:v>
                </c:pt>
                <c:pt idx="27574">
                  <c:v>99.6661</c:v>
                </c:pt>
                <c:pt idx="27575">
                  <c:v>99.652199999999993</c:v>
                </c:pt>
                <c:pt idx="27576">
                  <c:v>99.6447</c:v>
                </c:pt>
                <c:pt idx="27577">
                  <c:v>99.748500000000007</c:v>
                </c:pt>
                <c:pt idx="27578">
                  <c:v>99.753299999999996</c:v>
                </c:pt>
                <c:pt idx="27579">
                  <c:v>99.753100000000003</c:v>
                </c:pt>
                <c:pt idx="27580">
                  <c:v>99.753900000000002</c:v>
                </c:pt>
                <c:pt idx="27581">
                  <c:v>99.757099999999994</c:v>
                </c:pt>
                <c:pt idx="27582">
                  <c:v>99.763300000000001</c:v>
                </c:pt>
                <c:pt idx="27583">
                  <c:v>99.7727</c:v>
                </c:pt>
                <c:pt idx="27584">
                  <c:v>99.784899999999993</c:v>
                </c:pt>
                <c:pt idx="27585">
                  <c:v>99.799899999999994</c:v>
                </c:pt>
                <c:pt idx="27586">
                  <c:v>99.815299999999993</c:v>
                </c:pt>
                <c:pt idx="27587">
                  <c:v>99.831999999999994</c:v>
                </c:pt>
                <c:pt idx="27588">
                  <c:v>99.9542</c:v>
                </c:pt>
                <c:pt idx="27589">
                  <c:v>100.084</c:v>
                </c:pt>
                <c:pt idx="27590">
                  <c:v>100.105</c:v>
                </c:pt>
                <c:pt idx="27591">
                  <c:v>100.2225</c:v>
                </c:pt>
                <c:pt idx="27592">
                  <c:v>100.23399999999999</c:v>
                </c:pt>
                <c:pt idx="27593">
                  <c:v>100.23699999999999</c:v>
                </c:pt>
                <c:pt idx="27594">
                  <c:v>100.12990000000001</c:v>
                </c:pt>
                <c:pt idx="27595">
                  <c:v>100.01819999999999</c:v>
                </c:pt>
                <c:pt idx="27596">
                  <c:v>100.0115</c:v>
                </c:pt>
                <c:pt idx="27597">
                  <c:v>100.0121</c:v>
                </c:pt>
                <c:pt idx="27598">
                  <c:v>99.907700000000006</c:v>
                </c:pt>
                <c:pt idx="27599">
                  <c:v>99.901600000000002</c:v>
                </c:pt>
                <c:pt idx="27600">
                  <c:v>99.799700000000001</c:v>
                </c:pt>
                <c:pt idx="27601">
                  <c:v>99.804000000000002</c:v>
                </c:pt>
                <c:pt idx="27602">
                  <c:v>99.819000000000003</c:v>
                </c:pt>
                <c:pt idx="27603">
                  <c:v>99.730999999999995</c:v>
                </c:pt>
                <c:pt idx="27604">
                  <c:v>99.748999999999995</c:v>
                </c:pt>
                <c:pt idx="27605">
                  <c:v>99.775999999999996</c:v>
                </c:pt>
                <c:pt idx="27606">
                  <c:v>99.699299999999994</c:v>
                </c:pt>
                <c:pt idx="27607">
                  <c:v>99.62</c:v>
                </c:pt>
                <c:pt idx="27608">
                  <c:v>99.642499999999998</c:v>
                </c:pt>
                <c:pt idx="27609">
                  <c:v>99.673900000000003</c:v>
                </c:pt>
                <c:pt idx="27610">
                  <c:v>99.597200000000001</c:v>
                </c:pt>
                <c:pt idx="27611">
                  <c:v>99.613699999999994</c:v>
                </c:pt>
                <c:pt idx="27612">
                  <c:v>99.633899999999997</c:v>
                </c:pt>
                <c:pt idx="27613">
                  <c:v>99.644499999999994</c:v>
                </c:pt>
                <c:pt idx="27614">
                  <c:v>99.649000000000001</c:v>
                </c:pt>
                <c:pt idx="27615">
                  <c:v>99.756600000000006</c:v>
                </c:pt>
                <c:pt idx="27616">
                  <c:v>99.6571</c:v>
                </c:pt>
                <c:pt idx="27617">
                  <c:v>99.645499999999998</c:v>
                </c:pt>
                <c:pt idx="27618">
                  <c:v>99.633300000000006</c:v>
                </c:pt>
                <c:pt idx="27619">
                  <c:v>99.613699999999994</c:v>
                </c:pt>
                <c:pt idx="27620">
                  <c:v>99.587299999999999</c:v>
                </c:pt>
                <c:pt idx="27621">
                  <c:v>99.4512</c:v>
                </c:pt>
                <c:pt idx="27622">
                  <c:v>99.415000000000006</c:v>
                </c:pt>
                <c:pt idx="27623">
                  <c:v>99.386099999999999</c:v>
                </c:pt>
                <c:pt idx="27624">
                  <c:v>99.254900000000006</c:v>
                </c:pt>
                <c:pt idx="27625">
                  <c:v>99.228899999999996</c:v>
                </c:pt>
                <c:pt idx="27626">
                  <c:v>99.220200000000006</c:v>
                </c:pt>
                <c:pt idx="27627">
                  <c:v>99.216200000000001</c:v>
                </c:pt>
                <c:pt idx="27628">
                  <c:v>99.2149</c:v>
                </c:pt>
                <c:pt idx="27629">
                  <c:v>99.215400000000002</c:v>
                </c:pt>
                <c:pt idx="27630">
                  <c:v>99.115600000000001</c:v>
                </c:pt>
                <c:pt idx="27631">
                  <c:v>99.117500000000007</c:v>
                </c:pt>
                <c:pt idx="27632">
                  <c:v>99.132800000000003</c:v>
                </c:pt>
                <c:pt idx="27633">
                  <c:v>99.048199999999994</c:v>
                </c:pt>
                <c:pt idx="27634">
                  <c:v>99.062600000000003</c:v>
                </c:pt>
                <c:pt idx="27635">
                  <c:v>99.082800000000006</c:v>
                </c:pt>
                <c:pt idx="27636">
                  <c:v>99.204099999999997</c:v>
                </c:pt>
                <c:pt idx="27637">
                  <c:v>99.228999999999999</c:v>
                </c:pt>
                <c:pt idx="27638">
                  <c:v>99.235299999999995</c:v>
                </c:pt>
                <c:pt idx="27639">
                  <c:v>99.342299999999994</c:v>
                </c:pt>
                <c:pt idx="27640">
                  <c:v>99.350700000000003</c:v>
                </c:pt>
                <c:pt idx="27641">
                  <c:v>99.349599999999995</c:v>
                </c:pt>
                <c:pt idx="27642">
                  <c:v>99.451499999999996</c:v>
                </c:pt>
                <c:pt idx="27643">
                  <c:v>99.450699999999998</c:v>
                </c:pt>
                <c:pt idx="27644">
                  <c:v>99.441199999999995</c:v>
                </c:pt>
                <c:pt idx="27645">
                  <c:v>99.4315</c:v>
                </c:pt>
                <c:pt idx="27646">
                  <c:v>99.425399999999996</c:v>
                </c:pt>
                <c:pt idx="27647">
                  <c:v>99.422600000000003</c:v>
                </c:pt>
                <c:pt idx="27648">
                  <c:v>99.421899999999994</c:v>
                </c:pt>
                <c:pt idx="27649">
                  <c:v>99.422600000000003</c:v>
                </c:pt>
                <c:pt idx="27650">
                  <c:v>99.427599999999998</c:v>
                </c:pt>
                <c:pt idx="27651">
                  <c:v>99.5458</c:v>
                </c:pt>
                <c:pt idx="27652">
                  <c:v>99.572599999999994</c:v>
                </c:pt>
                <c:pt idx="27653">
                  <c:v>99.6006</c:v>
                </c:pt>
                <c:pt idx="27654">
                  <c:v>99.739699999999999</c:v>
                </c:pt>
                <c:pt idx="27655">
                  <c:v>99.783699999999996</c:v>
                </c:pt>
                <c:pt idx="27656">
                  <c:v>99.818799999999996</c:v>
                </c:pt>
                <c:pt idx="27657">
                  <c:v>99.852699999999999</c:v>
                </c:pt>
                <c:pt idx="27658">
                  <c:v>99.882900000000006</c:v>
                </c:pt>
                <c:pt idx="27659">
                  <c:v>99.902900000000002</c:v>
                </c:pt>
                <c:pt idx="27660">
                  <c:v>100.01860000000001</c:v>
                </c:pt>
                <c:pt idx="27661">
                  <c:v>100.1353</c:v>
                </c:pt>
                <c:pt idx="27662">
                  <c:v>100.14660000000001</c:v>
                </c:pt>
                <c:pt idx="27663">
                  <c:v>100.3569</c:v>
                </c:pt>
                <c:pt idx="27664">
                  <c:v>100.372</c:v>
                </c:pt>
                <c:pt idx="27665">
                  <c:v>100.3665</c:v>
                </c:pt>
                <c:pt idx="27666">
                  <c:v>100.4639</c:v>
                </c:pt>
                <c:pt idx="27667">
                  <c:v>100.57</c:v>
                </c:pt>
                <c:pt idx="27668">
                  <c:v>100.56870000000001</c:v>
                </c:pt>
                <c:pt idx="27669">
                  <c:v>100.56319999999999</c:v>
                </c:pt>
                <c:pt idx="27670">
                  <c:v>100.6698</c:v>
                </c:pt>
                <c:pt idx="27671">
                  <c:v>100.6742</c:v>
                </c:pt>
                <c:pt idx="27672">
                  <c:v>100.7825</c:v>
                </c:pt>
                <c:pt idx="27673">
                  <c:v>100.90009999999999</c:v>
                </c:pt>
                <c:pt idx="27674">
                  <c:v>100.91370000000001</c:v>
                </c:pt>
                <c:pt idx="27675">
                  <c:v>100.92700000000001</c:v>
                </c:pt>
                <c:pt idx="27676">
                  <c:v>101.0497</c:v>
                </c:pt>
                <c:pt idx="27677">
                  <c:v>101.0907</c:v>
                </c:pt>
                <c:pt idx="27678">
                  <c:v>101.1224</c:v>
                </c:pt>
                <c:pt idx="27679">
                  <c:v>101.1553</c:v>
                </c:pt>
                <c:pt idx="27680">
                  <c:v>101.18899999999999</c:v>
                </c:pt>
                <c:pt idx="27681">
                  <c:v>101.221</c:v>
                </c:pt>
                <c:pt idx="27682">
                  <c:v>101.2445</c:v>
                </c:pt>
                <c:pt idx="27683">
                  <c:v>101.2572</c:v>
                </c:pt>
                <c:pt idx="27684">
                  <c:v>101.26309999999999</c:v>
                </c:pt>
                <c:pt idx="27685">
                  <c:v>101.2654</c:v>
                </c:pt>
                <c:pt idx="27686">
                  <c:v>101.2646</c:v>
                </c:pt>
                <c:pt idx="27687">
                  <c:v>101.36750000000001</c:v>
                </c:pt>
                <c:pt idx="27688">
                  <c:v>101.3655</c:v>
                </c:pt>
                <c:pt idx="27689">
                  <c:v>101.3468</c:v>
                </c:pt>
                <c:pt idx="27690">
                  <c:v>101.32129999999999</c:v>
                </c:pt>
                <c:pt idx="27691">
                  <c:v>101.2941</c:v>
                </c:pt>
                <c:pt idx="27692">
                  <c:v>101.2666</c:v>
                </c:pt>
                <c:pt idx="27693">
                  <c:v>101.2377</c:v>
                </c:pt>
                <c:pt idx="27694">
                  <c:v>101.2191</c:v>
                </c:pt>
                <c:pt idx="27695">
                  <c:v>101.2092</c:v>
                </c:pt>
                <c:pt idx="27696">
                  <c:v>101.2042</c:v>
                </c:pt>
                <c:pt idx="27697">
                  <c:v>101.2021</c:v>
                </c:pt>
                <c:pt idx="27698">
                  <c:v>101.2022</c:v>
                </c:pt>
                <c:pt idx="27699">
                  <c:v>101.3117</c:v>
                </c:pt>
                <c:pt idx="27700">
                  <c:v>101.3279</c:v>
                </c:pt>
                <c:pt idx="27701">
                  <c:v>101.3408</c:v>
                </c:pt>
                <c:pt idx="27702">
                  <c:v>101.3586</c:v>
                </c:pt>
                <c:pt idx="27703">
                  <c:v>101.3796</c:v>
                </c:pt>
                <c:pt idx="27704">
                  <c:v>101.4015</c:v>
                </c:pt>
                <c:pt idx="27705">
                  <c:v>101.4241</c:v>
                </c:pt>
                <c:pt idx="27706">
                  <c:v>101.4452</c:v>
                </c:pt>
                <c:pt idx="27707">
                  <c:v>101.4603</c:v>
                </c:pt>
                <c:pt idx="27708">
                  <c:v>101.57550000000001</c:v>
                </c:pt>
                <c:pt idx="27709">
                  <c:v>101.6987</c:v>
                </c:pt>
                <c:pt idx="27710">
                  <c:v>101.7076</c:v>
                </c:pt>
                <c:pt idx="27711">
                  <c:v>101.81780000000001</c:v>
                </c:pt>
                <c:pt idx="27712">
                  <c:v>101.822</c:v>
                </c:pt>
                <c:pt idx="27713">
                  <c:v>101.8129</c:v>
                </c:pt>
                <c:pt idx="27714">
                  <c:v>101.79519999999999</c:v>
                </c:pt>
                <c:pt idx="27715">
                  <c:v>101.7647</c:v>
                </c:pt>
                <c:pt idx="27716">
                  <c:v>101.72320000000001</c:v>
                </c:pt>
                <c:pt idx="27717">
                  <c:v>101.6692</c:v>
                </c:pt>
                <c:pt idx="27718">
                  <c:v>101.60590000000001</c:v>
                </c:pt>
                <c:pt idx="27719">
                  <c:v>101.5382</c:v>
                </c:pt>
                <c:pt idx="27720">
                  <c:v>101.464</c:v>
                </c:pt>
                <c:pt idx="27721">
                  <c:v>101.2847</c:v>
                </c:pt>
                <c:pt idx="27722">
                  <c:v>101.2058</c:v>
                </c:pt>
                <c:pt idx="27723">
                  <c:v>101.02670000000001</c:v>
                </c:pt>
                <c:pt idx="27724">
                  <c:v>100.964</c:v>
                </c:pt>
                <c:pt idx="27725">
                  <c:v>100.9105</c:v>
                </c:pt>
                <c:pt idx="27726">
                  <c:v>100.6506</c:v>
                </c:pt>
                <c:pt idx="27727">
                  <c:v>100.48309999999999</c:v>
                </c:pt>
                <c:pt idx="27728">
                  <c:v>100.4495</c:v>
                </c:pt>
                <c:pt idx="27729">
                  <c:v>100.2139</c:v>
                </c:pt>
                <c:pt idx="27730">
                  <c:v>100.07640000000001</c:v>
                </c:pt>
                <c:pt idx="27731">
                  <c:v>100.0637</c:v>
                </c:pt>
                <c:pt idx="27732">
                  <c:v>100.05929999999999</c:v>
                </c:pt>
                <c:pt idx="27733">
                  <c:v>100.05670000000001</c:v>
                </c:pt>
                <c:pt idx="27734">
                  <c:v>100.0552</c:v>
                </c:pt>
                <c:pt idx="27735">
                  <c:v>100.0539</c:v>
                </c:pt>
                <c:pt idx="27736">
                  <c:v>100.0526</c:v>
                </c:pt>
                <c:pt idx="27737">
                  <c:v>100.0506</c:v>
                </c:pt>
                <c:pt idx="27738">
                  <c:v>99.9392</c:v>
                </c:pt>
                <c:pt idx="27739">
                  <c:v>99.927899999999994</c:v>
                </c:pt>
                <c:pt idx="27740">
                  <c:v>99.921199999999999</c:v>
                </c:pt>
                <c:pt idx="27741">
                  <c:v>99.911900000000003</c:v>
                </c:pt>
                <c:pt idx="27742">
                  <c:v>99.900899999999993</c:v>
                </c:pt>
                <c:pt idx="27743">
                  <c:v>99.888000000000005</c:v>
                </c:pt>
                <c:pt idx="27744">
                  <c:v>99.77</c:v>
                </c:pt>
                <c:pt idx="27745">
                  <c:v>99.852999999999994</c:v>
                </c:pt>
                <c:pt idx="27746">
                  <c:v>99.845500000000001</c:v>
                </c:pt>
                <c:pt idx="27747">
                  <c:v>99.832899999999995</c:v>
                </c:pt>
                <c:pt idx="27748">
                  <c:v>99.821100000000001</c:v>
                </c:pt>
                <c:pt idx="27749">
                  <c:v>99.813800000000001</c:v>
                </c:pt>
                <c:pt idx="27750">
                  <c:v>99.81</c:v>
                </c:pt>
                <c:pt idx="27751">
                  <c:v>99.808300000000003</c:v>
                </c:pt>
                <c:pt idx="27752">
                  <c:v>99.807599999999994</c:v>
                </c:pt>
                <c:pt idx="27753">
                  <c:v>99.8078</c:v>
                </c:pt>
                <c:pt idx="27754">
                  <c:v>99.808999999999997</c:v>
                </c:pt>
                <c:pt idx="27755">
                  <c:v>99.812399999999997</c:v>
                </c:pt>
                <c:pt idx="27756">
                  <c:v>99.927300000000002</c:v>
                </c:pt>
                <c:pt idx="27757">
                  <c:v>99.940399999999997</c:v>
                </c:pt>
                <c:pt idx="27758">
                  <c:v>99.9495</c:v>
                </c:pt>
                <c:pt idx="27759">
                  <c:v>100.068</c:v>
                </c:pt>
                <c:pt idx="27760">
                  <c:v>100.084</c:v>
                </c:pt>
                <c:pt idx="27761">
                  <c:v>100.09350000000001</c:v>
                </c:pt>
                <c:pt idx="27762">
                  <c:v>100.1015</c:v>
                </c:pt>
                <c:pt idx="27763">
                  <c:v>100.10550000000001</c:v>
                </c:pt>
                <c:pt idx="27764">
                  <c:v>100.1074</c:v>
                </c:pt>
                <c:pt idx="27765">
                  <c:v>100.10809999999999</c:v>
                </c:pt>
                <c:pt idx="27766">
                  <c:v>100.1079</c:v>
                </c:pt>
                <c:pt idx="27767">
                  <c:v>100.10680000000001</c:v>
                </c:pt>
                <c:pt idx="27768">
                  <c:v>100.10290000000001</c:v>
                </c:pt>
                <c:pt idx="27769">
                  <c:v>99.988900000000001</c:v>
                </c:pt>
                <c:pt idx="27770">
                  <c:v>99.972200000000001</c:v>
                </c:pt>
                <c:pt idx="27771">
                  <c:v>100.0681</c:v>
                </c:pt>
                <c:pt idx="27772">
                  <c:v>100.0633</c:v>
                </c:pt>
                <c:pt idx="27773">
                  <c:v>100.0513</c:v>
                </c:pt>
                <c:pt idx="27774">
                  <c:v>100.04</c:v>
                </c:pt>
                <c:pt idx="27775">
                  <c:v>100.033</c:v>
                </c:pt>
                <c:pt idx="27776">
                  <c:v>100.0296</c:v>
                </c:pt>
                <c:pt idx="27777">
                  <c:v>100.13339999999999</c:v>
                </c:pt>
                <c:pt idx="27778">
                  <c:v>100.1427</c:v>
                </c:pt>
                <c:pt idx="27779">
                  <c:v>100.14319999999999</c:v>
                </c:pt>
                <c:pt idx="27780">
                  <c:v>100.1452</c:v>
                </c:pt>
                <c:pt idx="27781">
                  <c:v>100.1484</c:v>
                </c:pt>
                <c:pt idx="27782">
                  <c:v>100.151</c:v>
                </c:pt>
                <c:pt idx="27783">
                  <c:v>100.25790000000001</c:v>
                </c:pt>
                <c:pt idx="27784">
                  <c:v>100.267</c:v>
                </c:pt>
                <c:pt idx="27785">
                  <c:v>100.26600000000001</c:v>
                </c:pt>
                <c:pt idx="27786">
                  <c:v>100.1516</c:v>
                </c:pt>
                <c:pt idx="27787">
                  <c:v>100.027</c:v>
                </c:pt>
                <c:pt idx="27788">
                  <c:v>99.997799999999998</c:v>
                </c:pt>
                <c:pt idx="27789">
                  <c:v>99.859499999999997</c:v>
                </c:pt>
                <c:pt idx="27790">
                  <c:v>99.814400000000006</c:v>
                </c:pt>
                <c:pt idx="27791">
                  <c:v>99.771199999999993</c:v>
                </c:pt>
                <c:pt idx="27792">
                  <c:v>99.621700000000004</c:v>
                </c:pt>
                <c:pt idx="27793">
                  <c:v>99.571700000000007</c:v>
                </c:pt>
                <c:pt idx="27794">
                  <c:v>99.535600000000002</c:v>
                </c:pt>
                <c:pt idx="27795">
                  <c:v>99.397000000000006</c:v>
                </c:pt>
                <c:pt idx="27796">
                  <c:v>99.37</c:v>
                </c:pt>
                <c:pt idx="27797">
                  <c:v>99.358500000000006</c:v>
                </c:pt>
                <c:pt idx="27798">
                  <c:v>99.352900000000005</c:v>
                </c:pt>
                <c:pt idx="27799">
                  <c:v>99.350099999999998</c:v>
                </c:pt>
                <c:pt idx="27800">
                  <c:v>99.347899999999996</c:v>
                </c:pt>
                <c:pt idx="27801">
                  <c:v>99.239099999999993</c:v>
                </c:pt>
                <c:pt idx="27802">
                  <c:v>99.224500000000006</c:v>
                </c:pt>
                <c:pt idx="27803">
                  <c:v>99.208200000000005</c:v>
                </c:pt>
                <c:pt idx="27804">
                  <c:v>99.390500000000003</c:v>
                </c:pt>
                <c:pt idx="27805">
                  <c:v>99.363799999999998</c:v>
                </c:pt>
                <c:pt idx="27806">
                  <c:v>99.311700000000002</c:v>
                </c:pt>
                <c:pt idx="27807">
                  <c:v>99.251199999999997</c:v>
                </c:pt>
                <c:pt idx="27808">
                  <c:v>99.188400000000001</c:v>
                </c:pt>
                <c:pt idx="27809">
                  <c:v>99.129099999999994</c:v>
                </c:pt>
                <c:pt idx="27810">
                  <c:v>99.182199999999995</c:v>
                </c:pt>
                <c:pt idx="27811">
                  <c:v>99.040199999999999</c:v>
                </c:pt>
                <c:pt idx="27812">
                  <c:v>99.003699999999995</c:v>
                </c:pt>
                <c:pt idx="27813">
                  <c:v>98.987700000000004</c:v>
                </c:pt>
                <c:pt idx="27814">
                  <c:v>99.084699999999998</c:v>
                </c:pt>
                <c:pt idx="27815">
                  <c:v>99.087400000000002</c:v>
                </c:pt>
                <c:pt idx="27816">
                  <c:v>99.191199999999995</c:v>
                </c:pt>
                <c:pt idx="27817">
                  <c:v>99.191299999999998</c:v>
                </c:pt>
                <c:pt idx="27818">
                  <c:v>99.181299999999993</c:v>
                </c:pt>
                <c:pt idx="27819">
                  <c:v>99.377499999999998</c:v>
                </c:pt>
                <c:pt idx="27820">
                  <c:v>99.3703</c:v>
                </c:pt>
                <c:pt idx="27821">
                  <c:v>99.338999999999999</c:v>
                </c:pt>
                <c:pt idx="27822">
                  <c:v>99.408500000000004</c:v>
                </c:pt>
                <c:pt idx="27823">
                  <c:v>99.372</c:v>
                </c:pt>
                <c:pt idx="27824">
                  <c:v>99.326099999999997</c:v>
                </c:pt>
                <c:pt idx="27825">
                  <c:v>99.169799999999995</c:v>
                </c:pt>
                <c:pt idx="27826">
                  <c:v>99.118799999999993</c:v>
                </c:pt>
                <c:pt idx="27827">
                  <c:v>99.077500000000001</c:v>
                </c:pt>
                <c:pt idx="27828">
                  <c:v>99.148300000000006</c:v>
                </c:pt>
                <c:pt idx="27829">
                  <c:v>99.234399999999994</c:v>
                </c:pt>
                <c:pt idx="27830">
                  <c:v>99.216800000000006</c:v>
                </c:pt>
                <c:pt idx="27831">
                  <c:v>99.306299999999993</c:v>
                </c:pt>
                <c:pt idx="27832">
                  <c:v>99.519599999999997</c:v>
                </c:pt>
                <c:pt idx="27833">
                  <c:v>99.5214</c:v>
                </c:pt>
                <c:pt idx="27834">
                  <c:v>99.622399999999999</c:v>
                </c:pt>
                <c:pt idx="27835">
                  <c:v>99.621700000000004</c:v>
                </c:pt>
                <c:pt idx="27836">
                  <c:v>99.611800000000002</c:v>
                </c:pt>
                <c:pt idx="27837">
                  <c:v>99.489500000000007</c:v>
                </c:pt>
                <c:pt idx="27838">
                  <c:v>99.576700000000002</c:v>
                </c:pt>
                <c:pt idx="27839">
                  <c:v>99.567400000000006</c:v>
                </c:pt>
                <c:pt idx="27840">
                  <c:v>99.4422</c:v>
                </c:pt>
                <c:pt idx="27841">
                  <c:v>99.426599999999993</c:v>
                </c:pt>
                <c:pt idx="27842">
                  <c:v>99.424099999999996</c:v>
                </c:pt>
                <c:pt idx="27843">
                  <c:v>99.207599999999999</c:v>
                </c:pt>
                <c:pt idx="27844">
                  <c:v>99.201300000000003</c:v>
                </c:pt>
                <c:pt idx="27845">
                  <c:v>99.2166</c:v>
                </c:pt>
                <c:pt idx="27846">
                  <c:v>99.241500000000002</c:v>
                </c:pt>
                <c:pt idx="27847">
                  <c:v>99.272599999999997</c:v>
                </c:pt>
                <c:pt idx="27848">
                  <c:v>99.306100000000001</c:v>
                </c:pt>
                <c:pt idx="27849">
                  <c:v>99.338800000000006</c:v>
                </c:pt>
                <c:pt idx="27850">
                  <c:v>99.368300000000005</c:v>
                </c:pt>
                <c:pt idx="27851">
                  <c:v>99.392700000000005</c:v>
                </c:pt>
                <c:pt idx="27852">
                  <c:v>99.3048</c:v>
                </c:pt>
                <c:pt idx="27853">
                  <c:v>99.205500000000001</c:v>
                </c:pt>
                <c:pt idx="27854">
                  <c:v>99.207999999999998</c:v>
                </c:pt>
                <c:pt idx="27855">
                  <c:v>99.001199999999997</c:v>
                </c:pt>
                <c:pt idx="27856">
                  <c:v>98.886600000000001</c:v>
                </c:pt>
                <c:pt idx="27857">
                  <c:v>98.889499999999998</c:v>
                </c:pt>
                <c:pt idx="27858">
                  <c:v>98.795599999999993</c:v>
                </c:pt>
                <c:pt idx="27859">
                  <c:v>98.811199999999999</c:v>
                </c:pt>
                <c:pt idx="27860">
                  <c:v>98.843699999999998</c:v>
                </c:pt>
                <c:pt idx="27861">
                  <c:v>98.569599999999994</c:v>
                </c:pt>
                <c:pt idx="27862">
                  <c:v>98.606200000000001</c:v>
                </c:pt>
                <c:pt idx="27863">
                  <c:v>98.672200000000004</c:v>
                </c:pt>
                <c:pt idx="27864">
                  <c:v>98.637100000000004</c:v>
                </c:pt>
                <c:pt idx="27865">
                  <c:v>98.596400000000003</c:v>
                </c:pt>
                <c:pt idx="27866">
                  <c:v>98.659000000000006</c:v>
                </c:pt>
                <c:pt idx="27867">
                  <c:v>98.612200000000001</c:v>
                </c:pt>
                <c:pt idx="27868">
                  <c:v>98.656000000000006</c:v>
                </c:pt>
                <c:pt idx="27869">
                  <c:v>98.694100000000006</c:v>
                </c:pt>
                <c:pt idx="27870">
                  <c:v>98.607799999999997</c:v>
                </c:pt>
                <c:pt idx="27871">
                  <c:v>98.503</c:v>
                </c:pt>
                <c:pt idx="27872">
                  <c:v>98.499700000000004</c:v>
                </c:pt>
                <c:pt idx="27873">
                  <c:v>98.499399999999994</c:v>
                </c:pt>
                <c:pt idx="27874">
                  <c:v>98.389099999999999</c:v>
                </c:pt>
                <c:pt idx="27875">
                  <c:v>98.376199999999997</c:v>
                </c:pt>
                <c:pt idx="27876">
                  <c:v>98.367400000000004</c:v>
                </c:pt>
                <c:pt idx="27877">
                  <c:v>98.469899999999996</c:v>
                </c:pt>
                <c:pt idx="27878">
                  <c:v>98.474900000000005</c:v>
                </c:pt>
                <c:pt idx="27879">
                  <c:v>98.584000000000003</c:v>
                </c:pt>
                <c:pt idx="27880">
                  <c:v>98.604200000000006</c:v>
                </c:pt>
                <c:pt idx="27881">
                  <c:v>98.639300000000006</c:v>
                </c:pt>
                <c:pt idx="27882">
                  <c:v>98.700900000000004</c:v>
                </c:pt>
                <c:pt idx="27883">
                  <c:v>98.784199999999998</c:v>
                </c:pt>
                <c:pt idx="27884">
                  <c:v>98.882499999999993</c:v>
                </c:pt>
                <c:pt idx="27885">
                  <c:v>98.880399999999995</c:v>
                </c:pt>
                <c:pt idx="27886">
                  <c:v>98.973100000000002</c:v>
                </c:pt>
                <c:pt idx="27887">
                  <c:v>99.061000000000007</c:v>
                </c:pt>
                <c:pt idx="27888">
                  <c:v>99.222300000000004</c:v>
                </c:pt>
                <c:pt idx="27889">
                  <c:v>99.248900000000006</c:v>
                </c:pt>
                <c:pt idx="27890">
                  <c:v>99.252899999999997</c:v>
                </c:pt>
                <c:pt idx="27891">
                  <c:v>99.353499999999997</c:v>
                </c:pt>
                <c:pt idx="27892">
                  <c:v>99.326999999999998</c:v>
                </c:pt>
                <c:pt idx="27893">
                  <c:v>99.258300000000006</c:v>
                </c:pt>
                <c:pt idx="27894">
                  <c:v>99.269499999999994</c:v>
                </c:pt>
                <c:pt idx="27895">
                  <c:v>99.059700000000007</c:v>
                </c:pt>
                <c:pt idx="27896">
                  <c:v>98.946399999999997</c:v>
                </c:pt>
                <c:pt idx="27897">
                  <c:v>98.957999999999998</c:v>
                </c:pt>
                <c:pt idx="27898">
                  <c:v>98.886499999999998</c:v>
                </c:pt>
                <c:pt idx="27899">
                  <c:v>98.853899999999996</c:v>
                </c:pt>
                <c:pt idx="27900">
                  <c:v>98.951800000000006</c:v>
                </c:pt>
                <c:pt idx="27901">
                  <c:v>99.064700000000002</c:v>
                </c:pt>
                <c:pt idx="27902">
                  <c:v>99.0822</c:v>
                </c:pt>
                <c:pt idx="27903">
                  <c:v>99.327100000000002</c:v>
                </c:pt>
                <c:pt idx="27904">
                  <c:v>99.385300000000001</c:v>
                </c:pt>
                <c:pt idx="27905">
                  <c:v>99.434399999999997</c:v>
                </c:pt>
                <c:pt idx="27906">
                  <c:v>99.587100000000007</c:v>
                </c:pt>
                <c:pt idx="27907">
                  <c:v>99.632499999999993</c:v>
                </c:pt>
                <c:pt idx="27908">
                  <c:v>99.654399999999995</c:v>
                </c:pt>
                <c:pt idx="27909">
                  <c:v>99.768600000000006</c:v>
                </c:pt>
                <c:pt idx="27910">
                  <c:v>99.775400000000005</c:v>
                </c:pt>
                <c:pt idx="27911">
                  <c:v>99.769099999999995</c:v>
                </c:pt>
                <c:pt idx="27912">
                  <c:v>99.75</c:v>
                </c:pt>
                <c:pt idx="27913">
                  <c:v>99.612899999999996</c:v>
                </c:pt>
                <c:pt idx="27914">
                  <c:v>99.576700000000002</c:v>
                </c:pt>
                <c:pt idx="27915">
                  <c:v>99.552099999999996</c:v>
                </c:pt>
                <c:pt idx="27916">
                  <c:v>99.544399999999996</c:v>
                </c:pt>
                <c:pt idx="27917">
                  <c:v>99.544700000000006</c:v>
                </c:pt>
                <c:pt idx="27918">
                  <c:v>99.555700000000002</c:v>
                </c:pt>
                <c:pt idx="27919">
                  <c:v>99.594399999999993</c:v>
                </c:pt>
                <c:pt idx="27920">
                  <c:v>99.661900000000003</c:v>
                </c:pt>
                <c:pt idx="27921">
                  <c:v>99.639499999999998</c:v>
                </c:pt>
                <c:pt idx="27922">
                  <c:v>99.722700000000003</c:v>
                </c:pt>
                <c:pt idx="27923">
                  <c:v>99.805700000000002</c:v>
                </c:pt>
                <c:pt idx="27924">
                  <c:v>99.868899999999996</c:v>
                </c:pt>
                <c:pt idx="27925">
                  <c:v>99.896299999999997</c:v>
                </c:pt>
                <c:pt idx="27926">
                  <c:v>99.903199999999998</c:v>
                </c:pt>
                <c:pt idx="27927">
                  <c:v>99.901799999999994</c:v>
                </c:pt>
                <c:pt idx="27928">
                  <c:v>99.989800000000002</c:v>
                </c:pt>
                <c:pt idx="27929">
                  <c:v>99.952200000000005</c:v>
                </c:pt>
                <c:pt idx="27930">
                  <c:v>99.892399999999995</c:v>
                </c:pt>
                <c:pt idx="27931">
                  <c:v>99.829599999999999</c:v>
                </c:pt>
                <c:pt idx="27932">
                  <c:v>99.775599999999997</c:v>
                </c:pt>
                <c:pt idx="27933">
                  <c:v>99.753699999999995</c:v>
                </c:pt>
                <c:pt idx="27934">
                  <c:v>99.753299999999996</c:v>
                </c:pt>
                <c:pt idx="27935">
                  <c:v>99.77</c:v>
                </c:pt>
                <c:pt idx="27936">
                  <c:v>99.825400000000002</c:v>
                </c:pt>
                <c:pt idx="27937">
                  <c:v>99.923199999999994</c:v>
                </c:pt>
                <c:pt idx="27938">
                  <c:v>100.0514</c:v>
                </c:pt>
                <c:pt idx="27939">
                  <c:v>100.194</c:v>
                </c:pt>
                <c:pt idx="27940">
                  <c:v>100.3365</c:v>
                </c:pt>
                <c:pt idx="27941">
                  <c:v>100.46720000000001</c:v>
                </c:pt>
                <c:pt idx="27942">
                  <c:v>100.471</c:v>
                </c:pt>
                <c:pt idx="27943">
                  <c:v>100.4436</c:v>
                </c:pt>
                <c:pt idx="27944">
                  <c:v>100.4786</c:v>
                </c:pt>
                <c:pt idx="27945">
                  <c:v>100.4864</c:v>
                </c:pt>
                <c:pt idx="27946">
                  <c:v>100.3712</c:v>
                </c:pt>
                <c:pt idx="27947">
                  <c:v>100.3348</c:v>
                </c:pt>
                <c:pt idx="27948">
                  <c:v>100.1713</c:v>
                </c:pt>
                <c:pt idx="27949">
                  <c:v>100.10290000000001</c:v>
                </c:pt>
                <c:pt idx="27950">
                  <c:v>100.04689999999999</c:v>
                </c:pt>
                <c:pt idx="27951">
                  <c:v>99.906199999999998</c:v>
                </c:pt>
                <c:pt idx="27952">
                  <c:v>99.789299999999997</c:v>
                </c:pt>
                <c:pt idx="27953">
                  <c:v>99.790700000000001</c:v>
                </c:pt>
                <c:pt idx="27954">
                  <c:v>99.616900000000001</c:v>
                </c:pt>
                <c:pt idx="27955">
                  <c:v>99.575100000000006</c:v>
                </c:pt>
                <c:pt idx="27956">
                  <c:v>99.669499999999999</c:v>
                </c:pt>
                <c:pt idx="27957">
                  <c:v>99.673400000000001</c:v>
                </c:pt>
                <c:pt idx="27958">
                  <c:v>99.677499999999995</c:v>
                </c:pt>
                <c:pt idx="27959">
                  <c:v>99.7864</c:v>
                </c:pt>
                <c:pt idx="27960">
                  <c:v>99.782200000000003</c:v>
                </c:pt>
                <c:pt idx="27961">
                  <c:v>99.747500000000002</c:v>
                </c:pt>
                <c:pt idx="27962">
                  <c:v>99.776300000000006</c:v>
                </c:pt>
                <c:pt idx="27963">
                  <c:v>99.782700000000006</c:v>
                </c:pt>
                <c:pt idx="27964">
                  <c:v>99.671599999999998</c:v>
                </c:pt>
                <c:pt idx="27965">
                  <c:v>99.639700000000005</c:v>
                </c:pt>
                <c:pt idx="27966">
                  <c:v>99.482699999999994</c:v>
                </c:pt>
                <c:pt idx="27967">
                  <c:v>99.310699999999997</c:v>
                </c:pt>
                <c:pt idx="27968">
                  <c:v>99.246099999999998</c:v>
                </c:pt>
                <c:pt idx="27969">
                  <c:v>99.090400000000002</c:v>
                </c:pt>
                <c:pt idx="27970">
                  <c:v>99.046899999999994</c:v>
                </c:pt>
                <c:pt idx="27971">
                  <c:v>99.021500000000003</c:v>
                </c:pt>
                <c:pt idx="27972">
                  <c:v>99.119399999999999</c:v>
                </c:pt>
                <c:pt idx="27973">
                  <c:v>99.229399999999998</c:v>
                </c:pt>
                <c:pt idx="27974">
                  <c:v>99.240600000000001</c:v>
                </c:pt>
                <c:pt idx="27975">
                  <c:v>99.365200000000002</c:v>
                </c:pt>
                <c:pt idx="27976">
                  <c:v>99.510400000000004</c:v>
                </c:pt>
                <c:pt idx="27977">
                  <c:v>99.563000000000002</c:v>
                </c:pt>
                <c:pt idx="27978">
                  <c:v>99.616799999999998</c:v>
                </c:pt>
                <c:pt idx="27979">
                  <c:v>99.675899999999999</c:v>
                </c:pt>
                <c:pt idx="27980">
                  <c:v>99.735900000000001</c:v>
                </c:pt>
                <c:pt idx="27981">
                  <c:v>99.683300000000003</c:v>
                </c:pt>
                <c:pt idx="27982">
                  <c:v>99.723699999999994</c:v>
                </c:pt>
                <c:pt idx="27983">
                  <c:v>99.760499999999993</c:v>
                </c:pt>
                <c:pt idx="27984">
                  <c:v>99.778800000000004</c:v>
                </c:pt>
                <c:pt idx="27985">
                  <c:v>99.782700000000006</c:v>
                </c:pt>
                <c:pt idx="27986">
                  <c:v>99.781000000000006</c:v>
                </c:pt>
                <c:pt idx="27987">
                  <c:v>99.871799999999993</c:v>
                </c:pt>
                <c:pt idx="27988">
                  <c:v>99.834800000000001</c:v>
                </c:pt>
                <c:pt idx="27989">
                  <c:v>99.764600000000002</c:v>
                </c:pt>
                <c:pt idx="27990">
                  <c:v>99.561700000000002</c:v>
                </c:pt>
                <c:pt idx="27991">
                  <c:v>99.548299999999998</c:v>
                </c:pt>
                <c:pt idx="27992">
                  <c:v>99.429699999999997</c:v>
                </c:pt>
                <c:pt idx="27993">
                  <c:v>99.308599999999998</c:v>
                </c:pt>
                <c:pt idx="27994">
                  <c:v>99.3078</c:v>
                </c:pt>
                <c:pt idx="27995">
                  <c:v>99.232699999999994</c:v>
                </c:pt>
                <c:pt idx="27996">
                  <c:v>99.4148</c:v>
                </c:pt>
                <c:pt idx="27997">
                  <c:v>99.530600000000007</c:v>
                </c:pt>
                <c:pt idx="27998">
                  <c:v>99.545500000000004</c:v>
                </c:pt>
                <c:pt idx="27999">
                  <c:v>99.801000000000002</c:v>
                </c:pt>
                <c:pt idx="28000">
                  <c:v>100.13720000000001</c:v>
                </c:pt>
                <c:pt idx="28001">
                  <c:v>100.2431</c:v>
                </c:pt>
                <c:pt idx="28002">
                  <c:v>100.3485</c:v>
                </c:pt>
                <c:pt idx="28003">
                  <c:v>100.46599999999999</c:v>
                </c:pt>
                <c:pt idx="28004">
                  <c:v>100.5859</c:v>
                </c:pt>
                <c:pt idx="28005">
                  <c:v>100.5705</c:v>
                </c:pt>
                <c:pt idx="28006">
                  <c:v>100.7671</c:v>
                </c:pt>
                <c:pt idx="28007">
                  <c:v>100.80070000000001</c:v>
                </c:pt>
                <c:pt idx="28008">
                  <c:v>100.6768</c:v>
                </c:pt>
                <c:pt idx="28009">
                  <c:v>100.764</c:v>
                </c:pt>
                <c:pt idx="28010">
                  <c:v>100.6901</c:v>
                </c:pt>
                <c:pt idx="28011">
                  <c:v>100.5744</c:v>
                </c:pt>
                <c:pt idx="28012">
                  <c:v>100.4522</c:v>
                </c:pt>
                <c:pt idx="28013">
                  <c:v>100.336</c:v>
                </c:pt>
                <c:pt idx="28014">
                  <c:v>100.2435</c:v>
                </c:pt>
                <c:pt idx="28015">
                  <c:v>100.1917</c:v>
                </c:pt>
                <c:pt idx="28016">
                  <c:v>100.182</c:v>
                </c:pt>
                <c:pt idx="28017">
                  <c:v>100.0615</c:v>
                </c:pt>
                <c:pt idx="28018">
                  <c:v>100.2115</c:v>
                </c:pt>
                <c:pt idx="28019">
                  <c:v>100.2878</c:v>
                </c:pt>
                <c:pt idx="28020">
                  <c:v>100.5089</c:v>
                </c:pt>
                <c:pt idx="28021">
                  <c:v>100.626</c:v>
                </c:pt>
                <c:pt idx="28022">
                  <c:v>100.74550000000001</c:v>
                </c:pt>
                <c:pt idx="28023">
                  <c:v>100.9975</c:v>
                </c:pt>
                <c:pt idx="28024">
                  <c:v>101.13800000000001</c:v>
                </c:pt>
                <c:pt idx="28025">
                  <c:v>101.2697</c:v>
                </c:pt>
                <c:pt idx="28026">
                  <c:v>101.384</c:v>
                </c:pt>
                <c:pt idx="28027">
                  <c:v>101.4753</c:v>
                </c:pt>
                <c:pt idx="28028">
                  <c:v>101.5137</c:v>
                </c:pt>
                <c:pt idx="28029">
                  <c:v>101.5194</c:v>
                </c:pt>
                <c:pt idx="28030">
                  <c:v>101.49550000000001</c:v>
                </c:pt>
                <c:pt idx="28031">
                  <c:v>101.4285</c:v>
                </c:pt>
                <c:pt idx="28032">
                  <c:v>101.3323</c:v>
                </c:pt>
                <c:pt idx="28033">
                  <c:v>101.2277</c:v>
                </c:pt>
                <c:pt idx="28034">
                  <c:v>101.13039999999999</c:v>
                </c:pt>
                <c:pt idx="28035">
                  <c:v>101.1765</c:v>
                </c:pt>
                <c:pt idx="28036">
                  <c:v>101.12820000000001</c:v>
                </c:pt>
                <c:pt idx="28037">
                  <c:v>101.1088</c:v>
                </c:pt>
                <c:pt idx="28038">
                  <c:v>101.1099</c:v>
                </c:pt>
                <c:pt idx="28039">
                  <c:v>101.13030000000001</c:v>
                </c:pt>
                <c:pt idx="28040">
                  <c:v>101.1808</c:v>
                </c:pt>
                <c:pt idx="28041">
                  <c:v>101.13160000000001</c:v>
                </c:pt>
                <c:pt idx="28042">
                  <c:v>101.0968</c:v>
                </c:pt>
                <c:pt idx="28043">
                  <c:v>101.2051</c:v>
                </c:pt>
                <c:pt idx="28044">
                  <c:v>101.0873</c:v>
                </c:pt>
                <c:pt idx="28045">
                  <c:v>101.0945</c:v>
                </c:pt>
                <c:pt idx="28046">
                  <c:v>101.23309999999999</c:v>
                </c:pt>
                <c:pt idx="28047">
                  <c:v>101.37350000000001</c:v>
                </c:pt>
                <c:pt idx="28048">
                  <c:v>101.51</c:v>
                </c:pt>
                <c:pt idx="28049">
                  <c:v>101.631</c:v>
                </c:pt>
                <c:pt idx="28050">
                  <c:v>101.5966</c:v>
                </c:pt>
                <c:pt idx="28051">
                  <c:v>101.5043</c:v>
                </c:pt>
                <c:pt idx="28052">
                  <c:v>101.5046</c:v>
                </c:pt>
                <c:pt idx="28053">
                  <c:v>101.3681</c:v>
                </c:pt>
                <c:pt idx="28054">
                  <c:v>101.3112</c:v>
                </c:pt>
                <c:pt idx="28055">
                  <c:v>101.23569999999999</c:v>
                </c:pt>
                <c:pt idx="28056">
                  <c:v>101.1482</c:v>
                </c:pt>
                <c:pt idx="28057">
                  <c:v>101.0535</c:v>
                </c:pt>
                <c:pt idx="28058">
                  <c:v>100.96510000000001</c:v>
                </c:pt>
                <c:pt idx="28059">
                  <c:v>100.8897</c:v>
                </c:pt>
                <c:pt idx="28060">
                  <c:v>100.83199999999999</c:v>
                </c:pt>
                <c:pt idx="28061">
                  <c:v>100.79179999999999</c:v>
                </c:pt>
                <c:pt idx="28062">
                  <c:v>100.78270000000001</c:v>
                </c:pt>
                <c:pt idx="28063">
                  <c:v>100.78579999999999</c:v>
                </c:pt>
                <c:pt idx="28064">
                  <c:v>100.8004</c:v>
                </c:pt>
                <c:pt idx="28065">
                  <c:v>100.84269999999999</c:v>
                </c:pt>
                <c:pt idx="28066">
                  <c:v>100.9126</c:v>
                </c:pt>
                <c:pt idx="28067">
                  <c:v>101.0033</c:v>
                </c:pt>
                <c:pt idx="28068">
                  <c:v>101.2355</c:v>
                </c:pt>
                <c:pt idx="28069">
                  <c:v>101.35599999999999</c:v>
                </c:pt>
                <c:pt idx="28070">
                  <c:v>101.4691</c:v>
                </c:pt>
                <c:pt idx="28071">
                  <c:v>101.7069</c:v>
                </c:pt>
                <c:pt idx="28072">
                  <c:v>101.8169</c:v>
                </c:pt>
                <c:pt idx="28073">
                  <c:v>101.9139</c:v>
                </c:pt>
                <c:pt idx="28074">
                  <c:v>102.00069999999999</c:v>
                </c:pt>
                <c:pt idx="28075">
                  <c:v>102.0752</c:v>
                </c:pt>
                <c:pt idx="28076">
                  <c:v>102.13209999999999</c:v>
                </c:pt>
                <c:pt idx="28077">
                  <c:v>102.15940000000001</c:v>
                </c:pt>
                <c:pt idx="28078">
                  <c:v>102.1664</c:v>
                </c:pt>
                <c:pt idx="28079">
                  <c:v>102.16240000000001</c:v>
                </c:pt>
                <c:pt idx="28080">
                  <c:v>102.1348</c:v>
                </c:pt>
                <c:pt idx="28081">
                  <c:v>102.0835</c:v>
                </c:pt>
                <c:pt idx="28082">
                  <c:v>102.0129</c:v>
                </c:pt>
                <c:pt idx="28083">
                  <c:v>101.9265</c:v>
                </c:pt>
                <c:pt idx="28084">
                  <c:v>101.9593</c:v>
                </c:pt>
                <c:pt idx="28085">
                  <c:v>101.8681</c:v>
                </c:pt>
                <c:pt idx="28086">
                  <c:v>101.7728</c:v>
                </c:pt>
                <c:pt idx="28087">
                  <c:v>101.812</c:v>
                </c:pt>
                <c:pt idx="28088">
                  <c:v>101.7461</c:v>
                </c:pt>
                <c:pt idx="28089">
                  <c:v>101.6913</c:v>
                </c:pt>
                <c:pt idx="28090">
                  <c:v>101.66379999999999</c:v>
                </c:pt>
                <c:pt idx="28091">
                  <c:v>101.6611</c:v>
                </c:pt>
                <c:pt idx="28092">
                  <c:v>101.7966</c:v>
                </c:pt>
                <c:pt idx="28093">
                  <c:v>102.09139999999999</c:v>
                </c:pt>
                <c:pt idx="28094">
                  <c:v>102.1679</c:v>
                </c:pt>
                <c:pt idx="28095">
                  <c:v>102.5117</c:v>
                </c:pt>
                <c:pt idx="28096">
                  <c:v>102.75830000000001</c:v>
                </c:pt>
                <c:pt idx="28097">
                  <c:v>102.8909</c:v>
                </c:pt>
                <c:pt idx="28098">
                  <c:v>103.0292</c:v>
                </c:pt>
                <c:pt idx="28099">
                  <c:v>103.1845</c:v>
                </c:pt>
                <c:pt idx="28100">
                  <c:v>103.3539</c:v>
                </c:pt>
                <c:pt idx="28101">
                  <c:v>103.3994</c:v>
                </c:pt>
                <c:pt idx="28102">
                  <c:v>103.4443</c:v>
                </c:pt>
                <c:pt idx="28103">
                  <c:v>103.6185</c:v>
                </c:pt>
                <c:pt idx="28104">
                  <c:v>103.67149999999999</c:v>
                </c:pt>
                <c:pt idx="28105">
                  <c:v>103.70869999999999</c:v>
                </c:pt>
                <c:pt idx="28106">
                  <c:v>103.861</c:v>
                </c:pt>
                <c:pt idx="28107">
                  <c:v>103.8777</c:v>
                </c:pt>
                <c:pt idx="28108">
                  <c:v>103.9965</c:v>
                </c:pt>
                <c:pt idx="28109">
                  <c:v>104.1079</c:v>
                </c:pt>
                <c:pt idx="28110">
                  <c:v>103.9485</c:v>
                </c:pt>
                <c:pt idx="28111">
                  <c:v>103.8978</c:v>
                </c:pt>
                <c:pt idx="28112">
                  <c:v>103.98180000000001</c:v>
                </c:pt>
                <c:pt idx="28113">
                  <c:v>103.9461</c:v>
                </c:pt>
                <c:pt idx="28114">
                  <c:v>103.911</c:v>
                </c:pt>
                <c:pt idx="28115">
                  <c:v>104.0149</c:v>
                </c:pt>
                <c:pt idx="28116">
                  <c:v>104.2709</c:v>
                </c:pt>
                <c:pt idx="28117">
                  <c:v>104.4203</c:v>
                </c:pt>
                <c:pt idx="28118">
                  <c:v>104.5827</c:v>
                </c:pt>
                <c:pt idx="28119">
                  <c:v>104.62779999999999</c:v>
                </c:pt>
                <c:pt idx="28120">
                  <c:v>104.9341</c:v>
                </c:pt>
                <c:pt idx="28121">
                  <c:v>105.1396</c:v>
                </c:pt>
                <c:pt idx="28122">
                  <c:v>105.21680000000001</c:v>
                </c:pt>
                <c:pt idx="28123">
                  <c:v>105.4199</c:v>
                </c:pt>
                <c:pt idx="28124">
                  <c:v>105.64239999999999</c:v>
                </c:pt>
                <c:pt idx="28125">
                  <c:v>105.7423</c:v>
                </c:pt>
                <c:pt idx="28126">
                  <c:v>105.97239999999999</c:v>
                </c:pt>
                <c:pt idx="28127">
                  <c:v>106.2205</c:v>
                </c:pt>
                <c:pt idx="28128">
                  <c:v>106.4662</c:v>
                </c:pt>
                <c:pt idx="28129">
                  <c:v>106.6987</c:v>
                </c:pt>
                <c:pt idx="28130">
                  <c:v>106.905</c:v>
                </c:pt>
                <c:pt idx="28131">
                  <c:v>107.20820000000001</c:v>
                </c:pt>
                <c:pt idx="28132">
                  <c:v>107.3361</c:v>
                </c:pt>
                <c:pt idx="28133">
                  <c:v>107.37430000000001</c:v>
                </c:pt>
                <c:pt idx="28134">
                  <c:v>107.38120000000001</c:v>
                </c:pt>
                <c:pt idx="28135">
                  <c:v>107.37</c:v>
                </c:pt>
                <c:pt idx="28136">
                  <c:v>107.31780000000001</c:v>
                </c:pt>
                <c:pt idx="28137">
                  <c:v>107.22790000000001</c:v>
                </c:pt>
                <c:pt idx="28138">
                  <c:v>107.1172</c:v>
                </c:pt>
                <c:pt idx="28139">
                  <c:v>106.99509999999999</c:v>
                </c:pt>
                <c:pt idx="28140">
                  <c:v>107.0047</c:v>
                </c:pt>
                <c:pt idx="28141">
                  <c:v>106.8946</c:v>
                </c:pt>
                <c:pt idx="28142">
                  <c:v>106.7876</c:v>
                </c:pt>
                <c:pt idx="28143">
                  <c:v>106.965</c:v>
                </c:pt>
                <c:pt idx="28144">
                  <c:v>106.9179</c:v>
                </c:pt>
                <c:pt idx="28145">
                  <c:v>106.8869</c:v>
                </c:pt>
                <c:pt idx="28146">
                  <c:v>107.01049999999999</c:v>
                </c:pt>
                <c:pt idx="28147">
                  <c:v>107.0192</c:v>
                </c:pt>
                <c:pt idx="28148">
                  <c:v>107.03400000000001</c:v>
                </c:pt>
                <c:pt idx="28149">
                  <c:v>107.0655</c:v>
                </c:pt>
                <c:pt idx="28150">
                  <c:v>107.10890000000001</c:v>
                </c:pt>
                <c:pt idx="28151">
                  <c:v>107.1609</c:v>
                </c:pt>
                <c:pt idx="28152">
                  <c:v>107.2149</c:v>
                </c:pt>
                <c:pt idx="28153">
                  <c:v>107.40219999999999</c:v>
                </c:pt>
                <c:pt idx="28154">
                  <c:v>107.45269999999999</c:v>
                </c:pt>
                <c:pt idx="28155">
                  <c:v>107.4859</c:v>
                </c:pt>
                <c:pt idx="28156">
                  <c:v>107.49809999999999</c:v>
                </c:pt>
                <c:pt idx="28157">
                  <c:v>107.4997</c:v>
                </c:pt>
                <c:pt idx="28158">
                  <c:v>107.4957</c:v>
                </c:pt>
                <c:pt idx="28159">
                  <c:v>107.4765</c:v>
                </c:pt>
                <c:pt idx="28160">
                  <c:v>107.4315</c:v>
                </c:pt>
                <c:pt idx="28161">
                  <c:v>107.3601</c:v>
                </c:pt>
                <c:pt idx="28162">
                  <c:v>107.1388</c:v>
                </c:pt>
                <c:pt idx="28163">
                  <c:v>107.0364</c:v>
                </c:pt>
                <c:pt idx="28164">
                  <c:v>107.07429999999999</c:v>
                </c:pt>
                <c:pt idx="28165">
                  <c:v>107.0012</c:v>
                </c:pt>
                <c:pt idx="28166">
                  <c:v>106.94450000000001</c:v>
                </c:pt>
                <c:pt idx="28167">
                  <c:v>107.1906</c:v>
                </c:pt>
                <c:pt idx="28168">
                  <c:v>107.06489999999999</c:v>
                </c:pt>
                <c:pt idx="28169">
                  <c:v>107.06529999999999</c:v>
                </c:pt>
                <c:pt idx="28170">
                  <c:v>106.9609</c:v>
                </c:pt>
                <c:pt idx="28171">
                  <c:v>106.8725</c:v>
                </c:pt>
                <c:pt idx="28172">
                  <c:v>106.928</c:v>
                </c:pt>
                <c:pt idx="28173">
                  <c:v>106.8638</c:v>
                </c:pt>
                <c:pt idx="28174">
                  <c:v>106.7946</c:v>
                </c:pt>
                <c:pt idx="28175">
                  <c:v>106.8519</c:v>
                </c:pt>
                <c:pt idx="28176">
                  <c:v>106.9037</c:v>
                </c:pt>
                <c:pt idx="28177">
                  <c:v>106.788</c:v>
                </c:pt>
                <c:pt idx="28178">
                  <c:v>106.7799</c:v>
                </c:pt>
                <c:pt idx="28179">
                  <c:v>106.76309999999999</c:v>
                </c:pt>
                <c:pt idx="28180">
                  <c:v>106.702</c:v>
                </c:pt>
                <c:pt idx="28181">
                  <c:v>106.5941</c:v>
                </c:pt>
                <c:pt idx="28182">
                  <c:v>106.318</c:v>
                </c:pt>
                <c:pt idx="28183">
                  <c:v>106.1405</c:v>
                </c:pt>
                <c:pt idx="28184">
                  <c:v>105.9556</c:v>
                </c:pt>
                <c:pt idx="28185">
                  <c:v>105.6307</c:v>
                </c:pt>
                <c:pt idx="28186">
                  <c:v>105.4363</c:v>
                </c:pt>
                <c:pt idx="28187">
                  <c:v>105.2589</c:v>
                </c:pt>
                <c:pt idx="28188">
                  <c:v>105.1</c:v>
                </c:pt>
                <c:pt idx="28189">
                  <c:v>104.9603</c:v>
                </c:pt>
                <c:pt idx="28190">
                  <c:v>104.8399</c:v>
                </c:pt>
                <c:pt idx="28191">
                  <c:v>104.8674</c:v>
                </c:pt>
                <c:pt idx="28192">
                  <c:v>104.7871</c:v>
                </c:pt>
                <c:pt idx="28193">
                  <c:v>104.7127</c:v>
                </c:pt>
                <c:pt idx="28194">
                  <c:v>104.7852</c:v>
                </c:pt>
                <c:pt idx="28195">
                  <c:v>104.6237</c:v>
                </c:pt>
                <c:pt idx="28196">
                  <c:v>104.6075</c:v>
                </c:pt>
                <c:pt idx="28197">
                  <c:v>104.60809999999999</c:v>
                </c:pt>
                <c:pt idx="28198">
                  <c:v>104.6247</c:v>
                </c:pt>
                <c:pt idx="28199">
                  <c:v>104.6585</c:v>
                </c:pt>
                <c:pt idx="28200">
                  <c:v>104.69410000000001</c:v>
                </c:pt>
                <c:pt idx="28201">
                  <c:v>104.7079</c:v>
                </c:pt>
                <c:pt idx="28202">
                  <c:v>104.7088</c:v>
                </c:pt>
                <c:pt idx="28203">
                  <c:v>104.82429999999999</c:v>
                </c:pt>
                <c:pt idx="28204">
                  <c:v>104.783</c:v>
                </c:pt>
                <c:pt idx="28205">
                  <c:v>104.6939</c:v>
                </c:pt>
                <c:pt idx="28206">
                  <c:v>104.571</c:v>
                </c:pt>
                <c:pt idx="28207">
                  <c:v>104.4234</c:v>
                </c:pt>
                <c:pt idx="28208">
                  <c:v>104.25660000000001</c:v>
                </c:pt>
                <c:pt idx="28209">
                  <c:v>104.0849</c:v>
                </c:pt>
                <c:pt idx="28210">
                  <c:v>103.9198</c:v>
                </c:pt>
                <c:pt idx="28211">
                  <c:v>103.774</c:v>
                </c:pt>
                <c:pt idx="28212">
                  <c:v>103.79349999999999</c:v>
                </c:pt>
                <c:pt idx="28213">
                  <c:v>103.8755</c:v>
                </c:pt>
                <c:pt idx="28214">
                  <c:v>103.86960000000001</c:v>
                </c:pt>
                <c:pt idx="28215">
                  <c:v>103.87139999999999</c:v>
                </c:pt>
                <c:pt idx="28216">
                  <c:v>103.8998</c:v>
                </c:pt>
                <c:pt idx="28217">
                  <c:v>103.9633</c:v>
                </c:pt>
                <c:pt idx="28218">
                  <c:v>104.0475</c:v>
                </c:pt>
                <c:pt idx="28219">
                  <c:v>104.1444</c:v>
                </c:pt>
                <c:pt idx="28220">
                  <c:v>104.2351</c:v>
                </c:pt>
                <c:pt idx="28221">
                  <c:v>104.18129999999999</c:v>
                </c:pt>
                <c:pt idx="28222">
                  <c:v>104.0779</c:v>
                </c:pt>
                <c:pt idx="28223">
                  <c:v>104.07680000000001</c:v>
                </c:pt>
                <c:pt idx="28224">
                  <c:v>104.0688</c:v>
                </c:pt>
                <c:pt idx="28225">
                  <c:v>104.0275</c:v>
                </c:pt>
                <c:pt idx="28226">
                  <c:v>103.9417</c:v>
                </c:pt>
                <c:pt idx="28227">
                  <c:v>103.8181</c:v>
                </c:pt>
                <c:pt idx="28228">
                  <c:v>103.6699</c:v>
                </c:pt>
                <c:pt idx="28229">
                  <c:v>103.5</c:v>
                </c:pt>
                <c:pt idx="28230">
                  <c:v>103.19410000000001</c:v>
                </c:pt>
                <c:pt idx="28231">
                  <c:v>103.00060000000001</c:v>
                </c:pt>
                <c:pt idx="28232">
                  <c:v>102.8188</c:v>
                </c:pt>
                <c:pt idx="28233">
                  <c:v>102.6499</c:v>
                </c:pt>
                <c:pt idx="28234">
                  <c:v>102.62439999999999</c:v>
                </c:pt>
                <c:pt idx="28235">
                  <c:v>102.502</c:v>
                </c:pt>
                <c:pt idx="28236">
                  <c:v>102.5273</c:v>
                </c:pt>
                <c:pt idx="28237">
                  <c:v>102.4628</c:v>
                </c:pt>
                <c:pt idx="28238">
                  <c:v>102.4328</c:v>
                </c:pt>
                <c:pt idx="28239">
                  <c:v>102.68049999999999</c:v>
                </c:pt>
                <c:pt idx="28240">
                  <c:v>102.69280000000001</c:v>
                </c:pt>
                <c:pt idx="28241">
                  <c:v>102.70780000000001</c:v>
                </c:pt>
                <c:pt idx="28242">
                  <c:v>102.74290000000001</c:v>
                </c:pt>
                <c:pt idx="28243">
                  <c:v>102.7923</c:v>
                </c:pt>
                <c:pt idx="28244">
                  <c:v>102.8514</c:v>
                </c:pt>
                <c:pt idx="28245">
                  <c:v>102.7826</c:v>
                </c:pt>
                <c:pt idx="28246">
                  <c:v>102.8276</c:v>
                </c:pt>
                <c:pt idx="28247">
                  <c:v>102.86320000000001</c:v>
                </c:pt>
                <c:pt idx="28248">
                  <c:v>102.8719</c:v>
                </c:pt>
                <c:pt idx="28249">
                  <c:v>102.7423</c:v>
                </c:pt>
                <c:pt idx="28250">
                  <c:v>102.71469999999999</c:v>
                </c:pt>
                <c:pt idx="28251">
                  <c:v>102.65770000000001</c:v>
                </c:pt>
                <c:pt idx="28252">
                  <c:v>102.568</c:v>
                </c:pt>
                <c:pt idx="28253">
                  <c:v>102.4542</c:v>
                </c:pt>
                <c:pt idx="28254">
                  <c:v>102.2011</c:v>
                </c:pt>
                <c:pt idx="28255">
                  <c:v>102.0596</c:v>
                </c:pt>
                <c:pt idx="28256">
                  <c:v>101.9278</c:v>
                </c:pt>
                <c:pt idx="28257">
                  <c:v>101.8075</c:v>
                </c:pt>
                <c:pt idx="28258">
                  <c:v>101.7072</c:v>
                </c:pt>
                <c:pt idx="28259">
                  <c:v>101.6322</c:v>
                </c:pt>
                <c:pt idx="28260">
                  <c:v>101.72839999999999</c:v>
                </c:pt>
                <c:pt idx="28261">
                  <c:v>101.85509999999999</c:v>
                </c:pt>
                <c:pt idx="28262">
                  <c:v>101.8661</c:v>
                </c:pt>
                <c:pt idx="28263">
                  <c:v>101.8921</c:v>
                </c:pt>
                <c:pt idx="28264">
                  <c:v>101.9444</c:v>
                </c:pt>
                <c:pt idx="28265">
                  <c:v>102.0145</c:v>
                </c:pt>
                <c:pt idx="28266">
                  <c:v>102.0954</c:v>
                </c:pt>
                <c:pt idx="28267">
                  <c:v>102.1818</c:v>
                </c:pt>
                <c:pt idx="28268">
                  <c:v>102.2696</c:v>
                </c:pt>
                <c:pt idx="28269">
                  <c:v>102.35420000000001</c:v>
                </c:pt>
                <c:pt idx="28270">
                  <c:v>102.4315</c:v>
                </c:pt>
                <c:pt idx="28271">
                  <c:v>102.4961</c:v>
                </c:pt>
                <c:pt idx="28272">
                  <c:v>102.5399</c:v>
                </c:pt>
                <c:pt idx="28273">
                  <c:v>102.5506</c:v>
                </c:pt>
                <c:pt idx="28274">
                  <c:v>102.54949999999999</c:v>
                </c:pt>
                <c:pt idx="28275">
                  <c:v>102.65309999999999</c:v>
                </c:pt>
                <c:pt idx="28276">
                  <c:v>102.5981</c:v>
                </c:pt>
                <c:pt idx="28277">
                  <c:v>102.50020000000001</c:v>
                </c:pt>
                <c:pt idx="28278">
                  <c:v>102.3763</c:v>
                </c:pt>
                <c:pt idx="28279">
                  <c:v>102.2368</c:v>
                </c:pt>
                <c:pt idx="28280">
                  <c:v>102.08580000000001</c:v>
                </c:pt>
                <c:pt idx="28281">
                  <c:v>102.0633</c:v>
                </c:pt>
                <c:pt idx="28282">
                  <c:v>101.93049999999999</c:v>
                </c:pt>
                <c:pt idx="28283">
                  <c:v>101.80589999999999</c:v>
                </c:pt>
                <c:pt idx="28284">
                  <c:v>101.8253</c:v>
                </c:pt>
                <c:pt idx="28285">
                  <c:v>101.87739999999999</c:v>
                </c:pt>
                <c:pt idx="28286">
                  <c:v>101.8386</c:v>
                </c:pt>
                <c:pt idx="28287">
                  <c:v>101.9516</c:v>
                </c:pt>
                <c:pt idx="28288">
                  <c:v>102.086</c:v>
                </c:pt>
                <c:pt idx="28289">
                  <c:v>102.10720000000001</c:v>
                </c:pt>
                <c:pt idx="28290">
                  <c:v>102.14660000000001</c:v>
                </c:pt>
                <c:pt idx="28291">
                  <c:v>102.3385</c:v>
                </c:pt>
                <c:pt idx="28292">
                  <c:v>102.4268</c:v>
                </c:pt>
                <c:pt idx="28293">
                  <c:v>102.5192</c:v>
                </c:pt>
                <c:pt idx="28294">
                  <c:v>102.6199</c:v>
                </c:pt>
                <c:pt idx="28295">
                  <c:v>102.72629999999999</c:v>
                </c:pt>
                <c:pt idx="28296">
                  <c:v>102.9576</c:v>
                </c:pt>
                <c:pt idx="28297">
                  <c:v>103.1938</c:v>
                </c:pt>
                <c:pt idx="28298">
                  <c:v>103.28619999999999</c:v>
                </c:pt>
                <c:pt idx="28299">
                  <c:v>103.4804</c:v>
                </c:pt>
                <c:pt idx="28300">
                  <c:v>103.5082</c:v>
                </c:pt>
                <c:pt idx="28301">
                  <c:v>103.51179999999999</c:v>
                </c:pt>
                <c:pt idx="28302">
                  <c:v>103.37430000000001</c:v>
                </c:pt>
                <c:pt idx="28303">
                  <c:v>103.4529</c:v>
                </c:pt>
                <c:pt idx="28304">
                  <c:v>103.3792</c:v>
                </c:pt>
                <c:pt idx="28305">
                  <c:v>103.5288</c:v>
                </c:pt>
                <c:pt idx="28306">
                  <c:v>103.5513</c:v>
                </c:pt>
                <c:pt idx="28307">
                  <c:v>103.43470000000001</c:v>
                </c:pt>
                <c:pt idx="28308">
                  <c:v>103.3219</c:v>
                </c:pt>
                <c:pt idx="28309">
                  <c:v>103.3532</c:v>
                </c:pt>
                <c:pt idx="28310">
                  <c:v>103.2842</c:v>
                </c:pt>
                <c:pt idx="28311">
                  <c:v>103.2397</c:v>
                </c:pt>
                <c:pt idx="28312">
                  <c:v>103.2256</c:v>
                </c:pt>
                <c:pt idx="28313">
                  <c:v>103.22410000000001</c:v>
                </c:pt>
                <c:pt idx="28314">
                  <c:v>103.1037</c:v>
                </c:pt>
                <c:pt idx="28315">
                  <c:v>103.1275</c:v>
                </c:pt>
                <c:pt idx="28316">
                  <c:v>103.1859</c:v>
                </c:pt>
                <c:pt idx="28317">
                  <c:v>103.26560000000001</c:v>
                </c:pt>
                <c:pt idx="28318">
                  <c:v>103.3567</c:v>
                </c:pt>
                <c:pt idx="28319">
                  <c:v>103.46210000000001</c:v>
                </c:pt>
                <c:pt idx="28320">
                  <c:v>103.70359999999999</c:v>
                </c:pt>
                <c:pt idx="28321">
                  <c:v>103.83280000000001</c:v>
                </c:pt>
                <c:pt idx="28322">
                  <c:v>103.955</c:v>
                </c:pt>
                <c:pt idx="28323">
                  <c:v>104.2046</c:v>
                </c:pt>
                <c:pt idx="28324">
                  <c:v>104.32340000000001</c:v>
                </c:pt>
                <c:pt idx="28325">
                  <c:v>104.4218</c:v>
                </c:pt>
                <c:pt idx="28326">
                  <c:v>104.5025</c:v>
                </c:pt>
                <c:pt idx="28327">
                  <c:v>104.56310000000001</c:v>
                </c:pt>
                <c:pt idx="28328">
                  <c:v>104.5848</c:v>
                </c:pt>
                <c:pt idx="28329">
                  <c:v>104.5898</c:v>
                </c:pt>
                <c:pt idx="28330">
                  <c:v>104.58629999999999</c:v>
                </c:pt>
                <c:pt idx="28331">
                  <c:v>104.56100000000001</c:v>
                </c:pt>
                <c:pt idx="28332">
                  <c:v>104.6348</c:v>
                </c:pt>
                <c:pt idx="28333">
                  <c:v>104.559</c:v>
                </c:pt>
                <c:pt idx="28334">
                  <c:v>104.459</c:v>
                </c:pt>
                <c:pt idx="28335">
                  <c:v>104.35509999999999</c:v>
                </c:pt>
                <c:pt idx="28336">
                  <c:v>104.255</c:v>
                </c:pt>
                <c:pt idx="28337">
                  <c:v>104.1634</c:v>
                </c:pt>
                <c:pt idx="28338">
                  <c:v>104.08620000000001</c:v>
                </c:pt>
                <c:pt idx="28339">
                  <c:v>104.026</c:v>
                </c:pt>
                <c:pt idx="28340">
                  <c:v>103.9962</c:v>
                </c:pt>
                <c:pt idx="28341">
                  <c:v>103.85599999999999</c:v>
                </c:pt>
                <c:pt idx="28342">
                  <c:v>103.849</c:v>
                </c:pt>
                <c:pt idx="28343">
                  <c:v>103.8597</c:v>
                </c:pt>
                <c:pt idx="28344">
                  <c:v>103.89490000000001</c:v>
                </c:pt>
                <c:pt idx="28345">
                  <c:v>103.95650000000001</c:v>
                </c:pt>
                <c:pt idx="28346">
                  <c:v>104.04130000000001</c:v>
                </c:pt>
                <c:pt idx="28347">
                  <c:v>104.13849999999999</c:v>
                </c:pt>
                <c:pt idx="28348">
                  <c:v>104.2475</c:v>
                </c:pt>
                <c:pt idx="28349">
                  <c:v>104.3595</c:v>
                </c:pt>
                <c:pt idx="28350">
                  <c:v>104.3399</c:v>
                </c:pt>
                <c:pt idx="28351">
                  <c:v>104.3086</c:v>
                </c:pt>
                <c:pt idx="28352">
                  <c:v>104.3989</c:v>
                </c:pt>
                <c:pt idx="28353">
                  <c:v>104.3516</c:v>
                </c:pt>
                <c:pt idx="28354">
                  <c:v>104.26730000000001</c:v>
                </c:pt>
                <c:pt idx="28355">
                  <c:v>104.27630000000001</c:v>
                </c:pt>
                <c:pt idx="28356">
                  <c:v>104.2783</c:v>
                </c:pt>
                <c:pt idx="28357">
                  <c:v>104.2672</c:v>
                </c:pt>
                <c:pt idx="28358">
                  <c:v>104.2208</c:v>
                </c:pt>
                <c:pt idx="28359">
                  <c:v>104.0068</c:v>
                </c:pt>
                <c:pt idx="28360">
                  <c:v>103.7535</c:v>
                </c:pt>
                <c:pt idx="28361">
                  <c:v>103.61879999999999</c:v>
                </c:pt>
                <c:pt idx="28362">
                  <c:v>103.48950000000001</c:v>
                </c:pt>
                <c:pt idx="28363">
                  <c:v>103.3633</c:v>
                </c:pt>
                <c:pt idx="28364">
                  <c:v>103.24850000000001</c:v>
                </c:pt>
                <c:pt idx="28365">
                  <c:v>103.0205</c:v>
                </c:pt>
                <c:pt idx="28366">
                  <c:v>102.80500000000001</c:v>
                </c:pt>
                <c:pt idx="28367">
                  <c:v>102.73690000000001</c:v>
                </c:pt>
                <c:pt idx="28368">
                  <c:v>102.7159</c:v>
                </c:pt>
                <c:pt idx="28369">
                  <c:v>102.71169999999999</c:v>
                </c:pt>
                <c:pt idx="28370">
                  <c:v>102.7166</c:v>
                </c:pt>
                <c:pt idx="28371">
                  <c:v>102.875</c:v>
                </c:pt>
                <c:pt idx="28372">
                  <c:v>103.07729999999999</c:v>
                </c:pt>
                <c:pt idx="28373">
                  <c:v>103.1765</c:v>
                </c:pt>
                <c:pt idx="28374">
                  <c:v>103.2901</c:v>
                </c:pt>
                <c:pt idx="28375">
                  <c:v>103.4102</c:v>
                </c:pt>
                <c:pt idx="28376">
                  <c:v>103.5342</c:v>
                </c:pt>
                <c:pt idx="28377">
                  <c:v>103.7846</c:v>
                </c:pt>
                <c:pt idx="28378">
                  <c:v>103.899</c:v>
                </c:pt>
                <c:pt idx="28379">
                  <c:v>103.9884</c:v>
                </c:pt>
                <c:pt idx="28380">
                  <c:v>104.0429</c:v>
                </c:pt>
                <c:pt idx="28381">
                  <c:v>104.0607</c:v>
                </c:pt>
                <c:pt idx="28382">
                  <c:v>104.0641</c:v>
                </c:pt>
                <c:pt idx="28383">
                  <c:v>104.1878</c:v>
                </c:pt>
                <c:pt idx="28384">
                  <c:v>104.15940000000001</c:v>
                </c:pt>
                <c:pt idx="28385">
                  <c:v>104.08969999999999</c:v>
                </c:pt>
                <c:pt idx="28386">
                  <c:v>103.9975</c:v>
                </c:pt>
                <c:pt idx="28387">
                  <c:v>103.8937</c:v>
                </c:pt>
                <c:pt idx="28388">
                  <c:v>103.79040000000001</c:v>
                </c:pt>
                <c:pt idx="28389">
                  <c:v>103.6995</c:v>
                </c:pt>
                <c:pt idx="28390">
                  <c:v>103.6224</c:v>
                </c:pt>
                <c:pt idx="28391">
                  <c:v>103.5802</c:v>
                </c:pt>
                <c:pt idx="28392">
                  <c:v>103.56529999999999</c:v>
                </c:pt>
                <c:pt idx="28393">
                  <c:v>103.43210000000001</c:v>
                </c:pt>
                <c:pt idx="28394">
                  <c:v>103.42659999999999</c:v>
                </c:pt>
                <c:pt idx="28395">
                  <c:v>103.4439</c:v>
                </c:pt>
                <c:pt idx="28396">
                  <c:v>103.4832</c:v>
                </c:pt>
                <c:pt idx="28397">
                  <c:v>103.5421</c:v>
                </c:pt>
                <c:pt idx="28398">
                  <c:v>103.6131</c:v>
                </c:pt>
                <c:pt idx="28399">
                  <c:v>103.6906</c:v>
                </c:pt>
                <c:pt idx="28400">
                  <c:v>103.7693</c:v>
                </c:pt>
                <c:pt idx="28401">
                  <c:v>103.8492</c:v>
                </c:pt>
                <c:pt idx="28402">
                  <c:v>103.92059999999999</c:v>
                </c:pt>
                <c:pt idx="28403">
                  <c:v>103.9841</c:v>
                </c:pt>
                <c:pt idx="28404">
                  <c:v>104.02209999999999</c:v>
                </c:pt>
                <c:pt idx="28405">
                  <c:v>104.033</c:v>
                </c:pt>
                <c:pt idx="28406">
                  <c:v>104.03279999999999</c:v>
                </c:pt>
                <c:pt idx="28407">
                  <c:v>103.8877</c:v>
                </c:pt>
                <c:pt idx="28408">
                  <c:v>103.9577</c:v>
                </c:pt>
                <c:pt idx="28409">
                  <c:v>103.8759</c:v>
                </c:pt>
                <c:pt idx="28410">
                  <c:v>103.7574</c:v>
                </c:pt>
                <c:pt idx="28411">
                  <c:v>103.4975</c:v>
                </c:pt>
                <c:pt idx="28412">
                  <c:v>103.35809999999999</c:v>
                </c:pt>
                <c:pt idx="28413">
                  <c:v>103.2366</c:v>
                </c:pt>
                <c:pt idx="28414">
                  <c:v>103.0031</c:v>
                </c:pt>
                <c:pt idx="28415">
                  <c:v>102.91459999999999</c:v>
                </c:pt>
                <c:pt idx="28416">
                  <c:v>102.85769999999999</c:v>
                </c:pt>
                <c:pt idx="28417">
                  <c:v>102.8361</c:v>
                </c:pt>
                <c:pt idx="28418">
                  <c:v>102.83069999999999</c:v>
                </c:pt>
                <c:pt idx="28419">
                  <c:v>102.8312</c:v>
                </c:pt>
                <c:pt idx="28420">
                  <c:v>102.71420000000001</c:v>
                </c:pt>
                <c:pt idx="28421">
                  <c:v>102.73779999999999</c:v>
                </c:pt>
                <c:pt idx="28422">
                  <c:v>102.6567</c:v>
                </c:pt>
                <c:pt idx="28423">
                  <c:v>102.7072</c:v>
                </c:pt>
                <c:pt idx="28424">
                  <c:v>102.76990000000001</c:v>
                </c:pt>
                <c:pt idx="28425">
                  <c:v>102.70650000000001</c:v>
                </c:pt>
                <c:pt idx="28426">
                  <c:v>102.75790000000001</c:v>
                </c:pt>
                <c:pt idx="28427">
                  <c:v>102.8069</c:v>
                </c:pt>
                <c:pt idx="28428">
                  <c:v>102.9585</c:v>
                </c:pt>
                <c:pt idx="28429">
                  <c:v>102.97199999999999</c:v>
                </c:pt>
                <c:pt idx="28430">
                  <c:v>102.97020000000001</c:v>
                </c:pt>
                <c:pt idx="28431">
                  <c:v>102.9517</c:v>
                </c:pt>
                <c:pt idx="28432">
                  <c:v>102.90560000000001</c:v>
                </c:pt>
                <c:pt idx="28433">
                  <c:v>102.8331</c:v>
                </c:pt>
                <c:pt idx="28434">
                  <c:v>102.7445</c:v>
                </c:pt>
                <c:pt idx="28435">
                  <c:v>102.6444</c:v>
                </c:pt>
                <c:pt idx="28436">
                  <c:v>102.5424</c:v>
                </c:pt>
                <c:pt idx="28437">
                  <c:v>102.3142</c:v>
                </c:pt>
                <c:pt idx="28438">
                  <c:v>102.3439</c:v>
                </c:pt>
                <c:pt idx="28439">
                  <c:v>102.26909999999999</c:v>
                </c:pt>
                <c:pt idx="28440">
                  <c:v>102.1973</c:v>
                </c:pt>
                <c:pt idx="28441">
                  <c:v>102.1374</c:v>
                </c:pt>
                <c:pt idx="28442">
                  <c:v>102.08969999999999</c:v>
                </c:pt>
                <c:pt idx="28443">
                  <c:v>102.1891</c:v>
                </c:pt>
                <c:pt idx="28444">
                  <c:v>102.1871</c:v>
                </c:pt>
                <c:pt idx="28445">
                  <c:v>102.184</c:v>
                </c:pt>
                <c:pt idx="28446">
                  <c:v>102.3109</c:v>
                </c:pt>
                <c:pt idx="28447">
                  <c:v>102.31829999999999</c:v>
                </c:pt>
                <c:pt idx="28448">
                  <c:v>102.3197</c:v>
                </c:pt>
                <c:pt idx="28449">
                  <c:v>102.4517</c:v>
                </c:pt>
                <c:pt idx="28450">
                  <c:v>102.592</c:v>
                </c:pt>
                <c:pt idx="28451">
                  <c:v>102.6075</c:v>
                </c:pt>
                <c:pt idx="28452">
                  <c:v>102.7445</c:v>
                </c:pt>
                <c:pt idx="28453">
                  <c:v>102.7603</c:v>
                </c:pt>
                <c:pt idx="28454">
                  <c:v>102.762</c:v>
                </c:pt>
                <c:pt idx="28455">
                  <c:v>103.0202</c:v>
                </c:pt>
                <c:pt idx="28456">
                  <c:v>103.02370000000001</c:v>
                </c:pt>
                <c:pt idx="28457">
                  <c:v>103.0017</c:v>
                </c:pt>
                <c:pt idx="28458">
                  <c:v>103.1028</c:v>
                </c:pt>
                <c:pt idx="28459">
                  <c:v>103.0834</c:v>
                </c:pt>
                <c:pt idx="28460">
                  <c:v>103.0701</c:v>
                </c:pt>
                <c:pt idx="28461">
                  <c:v>102.8109</c:v>
                </c:pt>
                <c:pt idx="28462">
                  <c:v>102.79770000000001</c:v>
                </c:pt>
                <c:pt idx="28463">
                  <c:v>102.81319999999999</c:v>
                </c:pt>
                <c:pt idx="28464">
                  <c:v>102.83880000000001</c:v>
                </c:pt>
                <c:pt idx="28465">
                  <c:v>102.8687</c:v>
                </c:pt>
                <c:pt idx="28466">
                  <c:v>102.8978</c:v>
                </c:pt>
                <c:pt idx="28467">
                  <c:v>102.9224</c:v>
                </c:pt>
                <c:pt idx="28468">
                  <c:v>102.8078</c:v>
                </c:pt>
                <c:pt idx="28469">
                  <c:v>102.8051</c:v>
                </c:pt>
                <c:pt idx="28470">
                  <c:v>102.6765</c:v>
                </c:pt>
                <c:pt idx="28471">
                  <c:v>102.6632</c:v>
                </c:pt>
                <c:pt idx="28472">
                  <c:v>102.64530000000001</c:v>
                </c:pt>
                <c:pt idx="28473">
                  <c:v>102.4902</c:v>
                </c:pt>
                <c:pt idx="28474">
                  <c:v>102.4504</c:v>
                </c:pt>
                <c:pt idx="28475">
                  <c:v>102.42</c:v>
                </c:pt>
                <c:pt idx="28476">
                  <c:v>102.3955</c:v>
                </c:pt>
                <c:pt idx="28477">
                  <c:v>102.2556</c:v>
                </c:pt>
                <c:pt idx="28478">
                  <c:v>102.2465</c:v>
                </c:pt>
                <c:pt idx="28479">
                  <c:v>102.37520000000001</c:v>
                </c:pt>
                <c:pt idx="28480">
                  <c:v>102.3907</c:v>
                </c:pt>
                <c:pt idx="28481">
                  <c:v>102.40819999999999</c:v>
                </c:pt>
                <c:pt idx="28482">
                  <c:v>102.30759999999999</c:v>
                </c:pt>
                <c:pt idx="28483">
                  <c:v>102.3353</c:v>
                </c:pt>
                <c:pt idx="28484">
                  <c:v>102.38160000000001</c:v>
                </c:pt>
                <c:pt idx="28485">
                  <c:v>102.4391</c:v>
                </c:pt>
                <c:pt idx="28486">
                  <c:v>102.508</c:v>
                </c:pt>
                <c:pt idx="28487">
                  <c:v>102.58799999999999</c:v>
                </c:pt>
                <c:pt idx="28488">
                  <c:v>102.5427</c:v>
                </c:pt>
                <c:pt idx="28489">
                  <c:v>102.6084</c:v>
                </c:pt>
                <c:pt idx="28490">
                  <c:v>102.6593</c:v>
                </c:pt>
                <c:pt idx="28491">
                  <c:v>102.6724</c:v>
                </c:pt>
                <c:pt idx="28492">
                  <c:v>102.67189999999999</c:v>
                </c:pt>
                <c:pt idx="28493">
                  <c:v>102.6533</c:v>
                </c:pt>
                <c:pt idx="28494">
                  <c:v>102.4726</c:v>
                </c:pt>
                <c:pt idx="28495">
                  <c:v>102.38800000000001</c:v>
                </c:pt>
                <c:pt idx="28496">
                  <c:v>102.2971</c:v>
                </c:pt>
                <c:pt idx="28497">
                  <c:v>102.08280000000001</c:v>
                </c:pt>
                <c:pt idx="28498">
                  <c:v>101.8689</c:v>
                </c:pt>
                <c:pt idx="28499">
                  <c:v>101.79819999999999</c:v>
                </c:pt>
                <c:pt idx="28500">
                  <c:v>101.7512</c:v>
                </c:pt>
                <c:pt idx="28501">
                  <c:v>101.7246</c:v>
                </c:pt>
                <c:pt idx="28502">
                  <c:v>101.7167</c:v>
                </c:pt>
                <c:pt idx="28503">
                  <c:v>101.8419</c:v>
                </c:pt>
                <c:pt idx="28504">
                  <c:v>101.8536</c:v>
                </c:pt>
                <c:pt idx="28505">
                  <c:v>101.87050000000001</c:v>
                </c:pt>
                <c:pt idx="28506">
                  <c:v>101.9033</c:v>
                </c:pt>
                <c:pt idx="28507">
                  <c:v>101.949</c:v>
                </c:pt>
                <c:pt idx="28508">
                  <c:v>102.00790000000001</c:v>
                </c:pt>
                <c:pt idx="28509">
                  <c:v>102.0772</c:v>
                </c:pt>
                <c:pt idx="28510">
                  <c:v>102.1533</c:v>
                </c:pt>
                <c:pt idx="28511">
                  <c:v>102.2362</c:v>
                </c:pt>
                <c:pt idx="28512">
                  <c:v>102.31780000000001</c:v>
                </c:pt>
                <c:pt idx="28513">
                  <c:v>102.395</c:v>
                </c:pt>
                <c:pt idx="28514">
                  <c:v>102.4594</c:v>
                </c:pt>
                <c:pt idx="28515">
                  <c:v>102.5069</c:v>
                </c:pt>
                <c:pt idx="28516">
                  <c:v>102.5235</c:v>
                </c:pt>
                <c:pt idx="28517">
                  <c:v>102.527</c:v>
                </c:pt>
                <c:pt idx="28518">
                  <c:v>102.5232</c:v>
                </c:pt>
                <c:pt idx="28519">
                  <c:v>102.50109999999999</c:v>
                </c:pt>
                <c:pt idx="28520">
                  <c:v>102.4558</c:v>
                </c:pt>
                <c:pt idx="28521">
                  <c:v>102.3947</c:v>
                </c:pt>
                <c:pt idx="28522">
                  <c:v>102.3248</c:v>
                </c:pt>
                <c:pt idx="28523">
                  <c:v>102.25069999999999</c:v>
                </c:pt>
                <c:pt idx="28524">
                  <c:v>102.3018</c:v>
                </c:pt>
                <c:pt idx="28525">
                  <c:v>102.3655</c:v>
                </c:pt>
                <c:pt idx="28526">
                  <c:v>102.3091</c:v>
                </c:pt>
                <c:pt idx="28527">
                  <c:v>102.2546</c:v>
                </c:pt>
                <c:pt idx="28528">
                  <c:v>102.2133</c:v>
                </c:pt>
                <c:pt idx="28529">
                  <c:v>102.18510000000001</c:v>
                </c:pt>
                <c:pt idx="28530">
                  <c:v>102.1755</c:v>
                </c:pt>
                <c:pt idx="28531">
                  <c:v>102.0471</c:v>
                </c:pt>
                <c:pt idx="28532">
                  <c:v>102.0419</c:v>
                </c:pt>
                <c:pt idx="28533">
                  <c:v>102.1803</c:v>
                </c:pt>
                <c:pt idx="28534">
                  <c:v>102.0839</c:v>
                </c:pt>
                <c:pt idx="28535">
                  <c:v>102.1036</c:v>
                </c:pt>
                <c:pt idx="28536">
                  <c:v>102.1352</c:v>
                </c:pt>
                <c:pt idx="28537">
                  <c:v>102.2949</c:v>
                </c:pt>
                <c:pt idx="28538">
                  <c:v>102.3351</c:v>
                </c:pt>
                <c:pt idx="28539">
                  <c:v>102.3626</c:v>
                </c:pt>
                <c:pt idx="28540">
                  <c:v>102.3847</c:v>
                </c:pt>
                <c:pt idx="28541">
                  <c:v>102.39449999999999</c:v>
                </c:pt>
                <c:pt idx="28542">
                  <c:v>102.3973</c:v>
                </c:pt>
                <c:pt idx="28543">
                  <c:v>102.2702</c:v>
                </c:pt>
                <c:pt idx="28544">
                  <c:v>102.2564</c:v>
                </c:pt>
                <c:pt idx="28545">
                  <c:v>102.24299999999999</c:v>
                </c:pt>
                <c:pt idx="28546">
                  <c:v>102.2247</c:v>
                </c:pt>
                <c:pt idx="28547">
                  <c:v>102.2055</c:v>
                </c:pt>
                <c:pt idx="28548">
                  <c:v>102.1874</c:v>
                </c:pt>
                <c:pt idx="28549">
                  <c:v>102.173</c:v>
                </c:pt>
                <c:pt idx="28550">
                  <c:v>102.16370000000001</c:v>
                </c:pt>
                <c:pt idx="28551">
                  <c:v>102.28870000000001</c:v>
                </c:pt>
                <c:pt idx="28552">
                  <c:v>102.2959</c:v>
                </c:pt>
                <c:pt idx="28553">
                  <c:v>102.2983</c:v>
                </c:pt>
                <c:pt idx="28554">
                  <c:v>102.3074</c:v>
                </c:pt>
                <c:pt idx="28555">
                  <c:v>102.3258</c:v>
                </c:pt>
                <c:pt idx="28556">
                  <c:v>102.3556</c:v>
                </c:pt>
                <c:pt idx="28557">
                  <c:v>102.2701</c:v>
                </c:pt>
                <c:pt idx="28558">
                  <c:v>102.31740000000001</c:v>
                </c:pt>
                <c:pt idx="28559">
                  <c:v>102.3856</c:v>
                </c:pt>
                <c:pt idx="28560">
                  <c:v>102.46980000000001</c:v>
                </c:pt>
                <c:pt idx="28561">
                  <c:v>102.4431</c:v>
                </c:pt>
                <c:pt idx="28562">
                  <c:v>102.5478</c:v>
                </c:pt>
                <c:pt idx="28563">
                  <c:v>102.6647</c:v>
                </c:pt>
                <c:pt idx="28564">
                  <c:v>102.7783</c:v>
                </c:pt>
                <c:pt idx="28565">
                  <c:v>102.8824</c:v>
                </c:pt>
                <c:pt idx="28566">
                  <c:v>102.9682</c:v>
                </c:pt>
                <c:pt idx="28567">
                  <c:v>102.8974</c:v>
                </c:pt>
                <c:pt idx="28568">
                  <c:v>102.9066</c:v>
                </c:pt>
                <c:pt idx="28569">
                  <c:v>102.9084</c:v>
                </c:pt>
                <c:pt idx="28570">
                  <c:v>102.76819999999999</c:v>
                </c:pt>
                <c:pt idx="28571">
                  <c:v>102.71680000000001</c:v>
                </c:pt>
                <c:pt idx="28572">
                  <c:v>102.64279999999999</c:v>
                </c:pt>
                <c:pt idx="28573">
                  <c:v>102.5508</c:v>
                </c:pt>
                <c:pt idx="28574">
                  <c:v>102.4567</c:v>
                </c:pt>
                <c:pt idx="28575">
                  <c:v>102.49169999999999</c:v>
                </c:pt>
                <c:pt idx="28576">
                  <c:v>102.4144</c:v>
                </c:pt>
                <c:pt idx="28577">
                  <c:v>102.34220000000001</c:v>
                </c:pt>
                <c:pt idx="28578">
                  <c:v>102.2854</c:v>
                </c:pt>
                <c:pt idx="28579">
                  <c:v>102.2586</c:v>
                </c:pt>
                <c:pt idx="28580">
                  <c:v>102.2521</c:v>
                </c:pt>
                <c:pt idx="28581">
                  <c:v>102.12869999999999</c:v>
                </c:pt>
                <c:pt idx="28582">
                  <c:v>102.01860000000001</c:v>
                </c:pt>
                <c:pt idx="28583">
                  <c:v>102.06659999999999</c:v>
                </c:pt>
                <c:pt idx="28584">
                  <c:v>102.02070000000001</c:v>
                </c:pt>
                <c:pt idx="28585">
                  <c:v>102.1153</c:v>
                </c:pt>
                <c:pt idx="28586">
                  <c:v>102.2283</c:v>
                </c:pt>
                <c:pt idx="28587">
                  <c:v>102.4678</c:v>
                </c:pt>
                <c:pt idx="28588">
                  <c:v>102.4571</c:v>
                </c:pt>
                <c:pt idx="28589">
                  <c:v>102.54430000000001</c:v>
                </c:pt>
                <c:pt idx="28590">
                  <c:v>102.6225</c:v>
                </c:pt>
                <c:pt idx="28591">
                  <c:v>102.6863</c:v>
                </c:pt>
                <c:pt idx="28592">
                  <c:v>102.71680000000001</c:v>
                </c:pt>
                <c:pt idx="28593">
                  <c:v>102.59829999999999</c:v>
                </c:pt>
                <c:pt idx="28594">
                  <c:v>102.4622</c:v>
                </c:pt>
                <c:pt idx="28595">
                  <c:v>102.434</c:v>
                </c:pt>
                <c:pt idx="28596">
                  <c:v>102.3849</c:v>
                </c:pt>
                <c:pt idx="28597">
                  <c:v>102.3176</c:v>
                </c:pt>
                <c:pt idx="28598">
                  <c:v>102.2418</c:v>
                </c:pt>
                <c:pt idx="28599">
                  <c:v>102.16549999999999</c:v>
                </c:pt>
                <c:pt idx="28600">
                  <c:v>102.0992</c:v>
                </c:pt>
                <c:pt idx="28601">
                  <c:v>102.0461</c:v>
                </c:pt>
                <c:pt idx="28602">
                  <c:v>102.0187</c:v>
                </c:pt>
                <c:pt idx="28603">
                  <c:v>101.88509999999999</c:v>
                </c:pt>
                <c:pt idx="28604">
                  <c:v>101.87949999999999</c:v>
                </c:pt>
                <c:pt idx="28605">
                  <c:v>101.893</c:v>
                </c:pt>
                <c:pt idx="28606">
                  <c:v>101.92910000000001</c:v>
                </c:pt>
                <c:pt idx="28607">
                  <c:v>101.9862</c:v>
                </c:pt>
                <c:pt idx="28608">
                  <c:v>102.0612</c:v>
                </c:pt>
                <c:pt idx="28609">
                  <c:v>102.1485</c:v>
                </c:pt>
                <c:pt idx="28610">
                  <c:v>102.2471</c:v>
                </c:pt>
                <c:pt idx="28611">
                  <c:v>102.3454</c:v>
                </c:pt>
                <c:pt idx="28612">
                  <c:v>102.43129999999999</c:v>
                </c:pt>
                <c:pt idx="28613">
                  <c:v>102.4922</c:v>
                </c:pt>
                <c:pt idx="28614">
                  <c:v>102.51179999999999</c:v>
                </c:pt>
                <c:pt idx="28615">
                  <c:v>102.5147</c:v>
                </c:pt>
                <c:pt idx="28616">
                  <c:v>102.50490000000001</c:v>
                </c:pt>
                <c:pt idx="28617">
                  <c:v>102.58710000000001</c:v>
                </c:pt>
                <c:pt idx="28618">
                  <c:v>102.6367</c:v>
                </c:pt>
                <c:pt idx="28619">
                  <c:v>102.5316</c:v>
                </c:pt>
                <c:pt idx="28620">
                  <c:v>102.5292</c:v>
                </c:pt>
                <c:pt idx="28621">
                  <c:v>102.5317</c:v>
                </c:pt>
                <c:pt idx="28622">
                  <c:v>102.4126</c:v>
                </c:pt>
                <c:pt idx="28623">
                  <c:v>102.4226</c:v>
                </c:pt>
                <c:pt idx="28624">
                  <c:v>102.3349</c:v>
                </c:pt>
                <c:pt idx="28625">
                  <c:v>102.2636</c:v>
                </c:pt>
                <c:pt idx="28626">
                  <c:v>102.2342</c:v>
                </c:pt>
                <c:pt idx="28627">
                  <c:v>102.2281</c:v>
                </c:pt>
                <c:pt idx="28628">
                  <c:v>102.2323</c:v>
                </c:pt>
                <c:pt idx="28629">
                  <c:v>102.1314</c:v>
                </c:pt>
                <c:pt idx="28630">
                  <c:v>102.16970000000001</c:v>
                </c:pt>
                <c:pt idx="28631">
                  <c:v>102.23</c:v>
                </c:pt>
                <c:pt idx="28632">
                  <c:v>102.2946</c:v>
                </c:pt>
                <c:pt idx="28633">
                  <c:v>102.2354</c:v>
                </c:pt>
                <c:pt idx="28634">
                  <c:v>102.29170000000001</c:v>
                </c:pt>
                <c:pt idx="28635">
                  <c:v>102.349</c:v>
                </c:pt>
                <c:pt idx="28636">
                  <c:v>102.3993</c:v>
                </c:pt>
                <c:pt idx="28637">
                  <c:v>102.4409</c:v>
                </c:pt>
                <c:pt idx="28638">
                  <c:v>102.47410000000001</c:v>
                </c:pt>
                <c:pt idx="28639">
                  <c:v>102.4987</c:v>
                </c:pt>
                <c:pt idx="28640">
                  <c:v>102.508</c:v>
                </c:pt>
                <c:pt idx="28641">
                  <c:v>102.5103</c:v>
                </c:pt>
                <c:pt idx="28642">
                  <c:v>102.63630000000001</c:v>
                </c:pt>
                <c:pt idx="28643">
                  <c:v>102.6335</c:v>
                </c:pt>
                <c:pt idx="28644">
                  <c:v>102.7428</c:v>
                </c:pt>
                <c:pt idx="28645">
                  <c:v>102.727</c:v>
                </c:pt>
                <c:pt idx="28646">
                  <c:v>102.70659999999999</c:v>
                </c:pt>
                <c:pt idx="28647">
                  <c:v>102.8197</c:v>
                </c:pt>
                <c:pt idx="28648">
                  <c:v>102.8223</c:v>
                </c:pt>
                <c:pt idx="28649">
                  <c:v>102.8222</c:v>
                </c:pt>
                <c:pt idx="28650">
                  <c:v>102.82689999999999</c:v>
                </c:pt>
                <c:pt idx="28651">
                  <c:v>102.84350000000001</c:v>
                </c:pt>
                <c:pt idx="28652">
                  <c:v>102.87309999999999</c:v>
                </c:pt>
                <c:pt idx="28653">
                  <c:v>102.7873</c:v>
                </c:pt>
                <c:pt idx="28654">
                  <c:v>102.83629999999999</c:v>
                </c:pt>
                <c:pt idx="28655">
                  <c:v>102.9053</c:v>
                </c:pt>
                <c:pt idx="28656">
                  <c:v>102.7347</c:v>
                </c:pt>
                <c:pt idx="28657">
                  <c:v>102.81870000000001</c:v>
                </c:pt>
                <c:pt idx="28658">
                  <c:v>102.9341</c:v>
                </c:pt>
                <c:pt idx="28659">
                  <c:v>103.065</c:v>
                </c:pt>
                <c:pt idx="28660">
                  <c:v>103.2072</c:v>
                </c:pt>
                <c:pt idx="28661">
                  <c:v>103.3524</c:v>
                </c:pt>
                <c:pt idx="28662">
                  <c:v>103.4939</c:v>
                </c:pt>
                <c:pt idx="28663">
                  <c:v>103.49079999999999</c:v>
                </c:pt>
                <c:pt idx="28664">
                  <c:v>103.5856</c:v>
                </c:pt>
                <c:pt idx="28665">
                  <c:v>103.63209999999999</c:v>
                </c:pt>
                <c:pt idx="28666">
                  <c:v>103.51819999999999</c:v>
                </c:pt>
                <c:pt idx="28667">
                  <c:v>103.5091</c:v>
                </c:pt>
                <c:pt idx="28668">
                  <c:v>103.60980000000001</c:v>
                </c:pt>
                <c:pt idx="28669">
                  <c:v>103.5498</c:v>
                </c:pt>
                <c:pt idx="28670">
                  <c:v>103.4537</c:v>
                </c:pt>
                <c:pt idx="28671">
                  <c:v>103.4721</c:v>
                </c:pt>
                <c:pt idx="28672">
                  <c:v>103.3639</c:v>
                </c:pt>
                <c:pt idx="28673">
                  <c:v>103.2544</c:v>
                </c:pt>
                <c:pt idx="28674">
                  <c:v>103.28400000000001</c:v>
                </c:pt>
                <c:pt idx="28675">
                  <c:v>103.0881</c:v>
                </c:pt>
                <c:pt idx="28676">
                  <c:v>103.0318</c:v>
                </c:pt>
                <c:pt idx="28677">
                  <c:v>103.0211</c:v>
                </c:pt>
                <c:pt idx="28678">
                  <c:v>103.0253</c:v>
                </c:pt>
                <c:pt idx="28679">
                  <c:v>103.04430000000001</c:v>
                </c:pt>
                <c:pt idx="28680">
                  <c:v>102.9679</c:v>
                </c:pt>
                <c:pt idx="28681">
                  <c:v>103.1755</c:v>
                </c:pt>
                <c:pt idx="28682">
                  <c:v>103.29940000000001</c:v>
                </c:pt>
                <c:pt idx="28683">
                  <c:v>103.30629999999999</c:v>
                </c:pt>
                <c:pt idx="28684">
                  <c:v>103.4427</c:v>
                </c:pt>
                <c:pt idx="28685">
                  <c:v>103.58920000000001</c:v>
                </c:pt>
                <c:pt idx="28686">
                  <c:v>103.7291</c:v>
                </c:pt>
                <c:pt idx="28687">
                  <c:v>103.8516</c:v>
                </c:pt>
                <c:pt idx="28688">
                  <c:v>103.95350000000001</c:v>
                </c:pt>
                <c:pt idx="28689">
                  <c:v>104.00709999999999</c:v>
                </c:pt>
                <c:pt idx="28690">
                  <c:v>104.023</c:v>
                </c:pt>
                <c:pt idx="28691">
                  <c:v>104.0245</c:v>
                </c:pt>
                <c:pt idx="28692">
                  <c:v>104.1387</c:v>
                </c:pt>
                <c:pt idx="28693">
                  <c:v>104.1018</c:v>
                </c:pt>
                <c:pt idx="28694">
                  <c:v>104.02970000000001</c:v>
                </c:pt>
                <c:pt idx="28695">
                  <c:v>104.0641</c:v>
                </c:pt>
                <c:pt idx="28696">
                  <c:v>104.093</c:v>
                </c:pt>
                <c:pt idx="28697">
                  <c:v>103.986</c:v>
                </c:pt>
                <c:pt idx="28698">
                  <c:v>103.86879999999999</c:v>
                </c:pt>
                <c:pt idx="28699">
                  <c:v>103.75449999999999</c:v>
                </c:pt>
                <c:pt idx="28700">
                  <c:v>103.6494</c:v>
                </c:pt>
                <c:pt idx="28701">
                  <c:v>103.5639</c:v>
                </c:pt>
                <c:pt idx="28702">
                  <c:v>103.5269</c:v>
                </c:pt>
                <c:pt idx="28703">
                  <c:v>103.5172</c:v>
                </c:pt>
                <c:pt idx="28704">
                  <c:v>103.51900000000001</c:v>
                </c:pt>
                <c:pt idx="28705">
                  <c:v>103.5431</c:v>
                </c:pt>
                <c:pt idx="28706">
                  <c:v>103.6035</c:v>
                </c:pt>
                <c:pt idx="28707">
                  <c:v>103.6939</c:v>
                </c:pt>
                <c:pt idx="28708">
                  <c:v>103.80249999999999</c:v>
                </c:pt>
                <c:pt idx="28709">
                  <c:v>103.9196</c:v>
                </c:pt>
                <c:pt idx="28710">
                  <c:v>104.0442</c:v>
                </c:pt>
                <c:pt idx="28711">
                  <c:v>104.1748</c:v>
                </c:pt>
                <c:pt idx="28712">
                  <c:v>104.3184</c:v>
                </c:pt>
                <c:pt idx="28713">
                  <c:v>104.48309999999999</c:v>
                </c:pt>
                <c:pt idx="28714">
                  <c:v>104.66540000000001</c:v>
                </c:pt>
                <c:pt idx="28715">
                  <c:v>104.8695</c:v>
                </c:pt>
                <c:pt idx="28716">
                  <c:v>105.2114</c:v>
                </c:pt>
                <c:pt idx="28717">
                  <c:v>105.43300000000001</c:v>
                </c:pt>
                <c:pt idx="28718">
                  <c:v>105.6408</c:v>
                </c:pt>
                <c:pt idx="28719">
                  <c:v>105.9862</c:v>
                </c:pt>
                <c:pt idx="28720">
                  <c:v>106.3466</c:v>
                </c:pt>
                <c:pt idx="28721">
                  <c:v>106.6006</c:v>
                </c:pt>
                <c:pt idx="28722">
                  <c:v>106.87949999999999</c:v>
                </c:pt>
                <c:pt idx="28723">
                  <c:v>107.21080000000001</c:v>
                </c:pt>
                <c:pt idx="28724">
                  <c:v>107.58799999999999</c:v>
                </c:pt>
                <c:pt idx="28725">
                  <c:v>107.884</c:v>
                </c:pt>
                <c:pt idx="28726">
                  <c:v>108.3442</c:v>
                </c:pt>
                <c:pt idx="28727">
                  <c:v>108.8364</c:v>
                </c:pt>
                <c:pt idx="28728">
                  <c:v>109.3552</c:v>
                </c:pt>
                <c:pt idx="28729">
                  <c:v>109.7775</c:v>
                </c:pt>
                <c:pt idx="28730">
                  <c:v>110.3416</c:v>
                </c:pt>
                <c:pt idx="28731">
                  <c:v>110.8746</c:v>
                </c:pt>
                <c:pt idx="28732">
                  <c:v>111.3554</c:v>
                </c:pt>
                <c:pt idx="28733">
                  <c:v>111.75530000000001</c:v>
                </c:pt>
                <c:pt idx="28734">
                  <c:v>112.04859999999999</c:v>
                </c:pt>
                <c:pt idx="28735">
                  <c:v>112.24039999999999</c:v>
                </c:pt>
                <c:pt idx="28736">
                  <c:v>112.3009</c:v>
                </c:pt>
                <c:pt idx="28737">
                  <c:v>112.3141</c:v>
                </c:pt>
                <c:pt idx="28738">
                  <c:v>112.3051</c:v>
                </c:pt>
                <c:pt idx="28739">
                  <c:v>112.2572</c:v>
                </c:pt>
                <c:pt idx="28740">
                  <c:v>112.3219</c:v>
                </c:pt>
                <c:pt idx="28741">
                  <c:v>112.2535</c:v>
                </c:pt>
                <c:pt idx="28742">
                  <c:v>112.1921</c:v>
                </c:pt>
                <c:pt idx="28743">
                  <c:v>112.1498</c:v>
                </c:pt>
                <c:pt idx="28744">
                  <c:v>112.1375</c:v>
                </c:pt>
                <c:pt idx="28745">
                  <c:v>112.13809999999999</c:v>
                </c:pt>
                <c:pt idx="28746">
                  <c:v>112.1515</c:v>
                </c:pt>
                <c:pt idx="28747">
                  <c:v>112.1913</c:v>
                </c:pt>
                <c:pt idx="28748">
                  <c:v>112.25749999999999</c:v>
                </c:pt>
                <c:pt idx="28749">
                  <c:v>112.06619999999999</c:v>
                </c:pt>
                <c:pt idx="28750">
                  <c:v>112.1514</c:v>
                </c:pt>
                <c:pt idx="28751">
                  <c:v>112.2677</c:v>
                </c:pt>
                <c:pt idx="28752">
                  <c:v>112.1203</c:v>
                </c:pt>
                <c:pt idx="28753">
                  <c:v>112.23990000000001</c:v>
                </c:pt>
                <c:pt idx="28754">
                  <c:v>112.3734</c:v>
                </c:pt>
                <c:pt idx="28755">
                  <c:v>112.3599</c:v>
                </c:pt>
                <c:pt idx="28756">
                  <c:v>112.4622</c:v>
                </c:pt>
                <c:pt idx="28757">
                  <c:v>112.5578</c:v>
                </c:pt>
                <c:pt idx="28758">
                  <c:v>112.49720000000001</c:v>
                </c:pt>
                <c:pt idx="28759">
                  <c:v>112.5508</c:v>
                </c:pt>
                <c:pt idx="28760">
                  <c:v>112.598</c:v>
                </c:pt>
                <c:pt idx="28761">
                  <c:v>112.4922</c:v>
                </c:pt>
                <c:pt idx="28762">
                  <c:v>112.6431</c:v>
                </c:pt>
                <c:pt idx="28763">
                  <c:v>112.6698</c:v>
                </c:pt>
                <c:pt idx="28764">
                  <c:v>112.6904</c:v>
                </c:pt>
                <c:pt idx="28765">
                  <c:v>112.7197</c:v>
                </c:pt>
                <c:pt idx="28766">
                  <c:v>112.7633</c:v>
                </c:pt>
                <c:pt idx="28767">
                  <c:v>112.9627</c:v>
                </c:pt>
                <c:pt idx="28768">
                  <c:v>113.0427</c:v>
                </c:pt>
                <c:pt idx="28769">
                  <c:v>113.1313</c:v>
                </c:pt>
                <c:pt idx="28770">
                  <c:v>113.3715</c:v>
                </c:pt>
                <c:pt idx="28771">
                  <c:v>113.4845</c:v>
                </c:pt>
                <c:pt idx="28772">
                  <c:v>113.59650000000001</c:v>
                </c:pt>
                <c:pt idx="28773">
                  <c:v>113.56780000000001</c:v>
                </c:pt>
                <c:pt idx="28774">
                  <c:v>113.6704</c:v>
                </c:pt>
                <c:pt idx="28775">
                  <c:v>113.77670000000001</c:v>
                </c:pt>
                <c:pt idx="28776">
                  <c:v>114.02370000000001</c:v>
                </c:pt>
                <c:pt idx="28777">
                  <c:v>114.13209999999999</c:v>
                </c:pt>
                <c:pt idx="28778">
                  <c:v>114.2255</c:v>
                </c:pt>
                <c:pt idx="28779">
                  <c:v>114.3075</c:v>
                </c:pt>
                <c:pt idx="28780">
                  <c:v>114.51439999999999</c:v>
                </c:pt>
                <c:pt idx="28781">
                  <c:v>114.56019999999999</c:v>
                </c:pt>
                <c:pt idx="28782">
                  <c:v>114.43040000000001</c:v>
                </c:pt>
                <c:pt idx="28783">
                  <c:v>114.4226</c:v>
                </c:pt>
                <c:pt idx="28784">
                  <c:v>114.4162</c:v>
                </c:pt>
                <c:pt idx="28785">
                  <c:v>114.5296</c:v>
                </c:pt>
                <c:pt idx="28786">
                  <c:v>114.4842</c:v>
                </c:pt>
                <c:pt idx="28787">
                  <c:v>114.4093</c:v>
                </c:pt>
                <c:pt idx="28788">
                  <c:v>114.4599</c:v>
                </c:pt>
                <c:pt idx="28789">
                  <c:v>114.3669</c:v>
                </c:pt>
                <c:pt idx="28790">
                  <c:v>114.2627</c:v>
                </c:pt>
                <c:pt idx="28791">
                  <c:v>114.30289999999999</c:v>
                </c:pt>
                <c:pt idx="28792">
                  <c:v>114.2205</c:v>
                </c:pt>
                <c:pt idx="28793">
                  <c:v>114.1455</c:v>
                </c:pt>
                <c:pt idx="28794">
                  <c:v>114.2431</c:v>
                </c:pt>
                <c:pt idx="28795">
                  <c:v>114.09829999999999</c:v>
                </c:pt>
                <c:pt idx="28796">
                  <c:v>114.0879</c:v>
                </c:pt>
                <c:pt idx="28797">
                  <c:v>113.81310000000001</c:v>
                </c:pt>
                <c:pt idx="28798">
                  <c:v>113.6833</c:v>
                </c:pt>
                <c:pt idx="28799">
                  <c:v>113.7259</c:v>
                </c:pt>
                <c:pt idx="28800">
                  <c:v>113.797</c:v>
                </c:pt>
                <c:pt idx="28801">
                  <c:v>113.7428</c:v>
                </c:pt>
                <c:pt idx="28802">
                  <c:v>113.8305</c:v>
                </c:pt>
                <c:pt idx="28803">
                  <c:v>114.078</c:v>
                </c:pt>
                <c:pt idx="28804">
                  <c:v>114.1902</c:v>
                </c:pt>
                <c:pt idx="28805">
                  <c:v>114.2931</c:v>
                </c:pt>
                <c:pt idx="28806">
                  <c:v>114.2411</c:v>
                </c:pt>
                <c:pt idx="28807">
                  <c:v>114.30119999999999</c:v>
                </c:pt>
                <c:pt idx="28808">
                  <c:v>114.32550000000001</c:v>
                </c:pt>
                <c:pt idx="28809">
                  <c:v>114.3297</c:v>
                </c:pt>
                <c:pt idx="28810">
                  <c:v>114.1793</c:v>
                </c:pt>
                <c:pt idx="28811">
                  <c:v>114.128</c:v>
                </c:pt>
                <c:pt idx="28812">
                  <c:v>114.1919</c:v>
                </c:pt>
                <c:pt idx="28813">
                  <c:v>114.1063</c:v>
                </c:pt>
                <c:pt idx="28814">
                  <c:v>114.01130000000001</c:v>
                </c:pt>
                <c:pt idx="28815">
                  <c:v>114.07470000000001</c:v>
                </c:pt>
                <c:pt idx="28816">
                  <c:v>114.02970000000001</c:v>
                </c:pt>
                <c:pt idx="28817">
                  <c:v>114.0115</c:v>
                </c:pt>
                <c:pt idx="28818">
                  <c:v>114.1485</c:v>
                </c:pt>
                <c:pt idx="28819">
                  <c:v>114.3043</c:v>
                </c:pt>
                <c:pt idx="28820">
                  <c:v>114.33620000000001</c:v>
                </c:pt>
                <c:pt idx="28821">
                  <c:v>114.2345</c:v>
                </c:pt>
                <c:pt idx="28822">
                  <c:v>114.2775</c:v>
                </c:pt>
                <c:pt idx="28823">
                  <c:v>114.3389</c:v>
                </c:pt>
                <c:pt idx="28824">
                  <c:v>114.41030000000001</c:v>
                </c:pt>
                <c:pt idx="28825">
                  <c:v>114.48820000000001</c:v>
                </c:pt>
                <c:pt idx="28826">
                  <c:v>114.5693</c:v>
                </c:pt>
                <c:pt idx="28827">
                  <c:v>114.64870000000001</c:v>
                </c:pt>
                <c:pt idx="28828">
                  <c:v>114.7244</c:v>
                </c:pt>
                <c:pt idx="28829">
                  <c:v>114.7898</c:v>
                </c:pt>
                <c:pt idx="28830">
                  <c:v>114.8428</c:v>
                </c:pt>
                <c:pt idx="28831">
                  <c:v>114.8708</c:v>
                </c:pt>
                <c:pt idx="28832">
                  <c:v>114.8788</c:v>
                </c:pt>
                <c:pt idx="28833">
                  <c:v>114.8794</c:v>
                </c:pt>
                <c:pt idx="28834">
                  <c:v>114.87179999999999</c:v>
                </c:pt>
                <c:pt idx="28835">
                  <c:v>114.8471</c:v>
                </c:pt>
                <c:pt idx="28836">
                  <c:v>114.9491</c:v>
                </c:pt>
                <c:pt idx="28837">
                  <c:v>114.9104</c:v>
                </c:pt>
                <c:pt idx="28838">
                  <c:v>114.85939999999999</c:v>
                </c:pt>
                <c:pt idx="28839">
                  <c:v>114.9529</c:v>
                </c:pt>
                <c:pt idx="28840">
                  <c:v>115.05710000000001</c:v>
                </c:pt>
                <c:pt idx="28841">
                  <c:v>115.0239</c:v>
                </c:pt>
                <c:pt idx="28842">
                  <c:v>114.989</c:v>
                </c:pt>
                <c:pt idx="28843">
                  <c:v>114.961</c:v>
                </c:pt>
                <c:pt idx="28844">
                  <c:v>114.9464</c:v>
                </c:pt>
                <c:pt idx="28845">
                  <c:v>114.9427</c:v>
                </c:pt>
                <c:pt idx="28846">
                  <c:v>114.9434</c:v>
                </c:pt>
                <c:pt idx="28847">
                  <c:v>114.9533</c:v>
                </c:pt>
                <c:pt idx="28848">
                  <c:v>115.1314</c:v>
                </c:pt>
                <c:pt idx="28849">
                  <c:v>115.2067</c:v>
                </c:pt>
                <c:pt idx="28850">
                  <c:v>115.30759999999999</c:v>
                </c:pt>
                <c:pt idx="28851">
                  <c:v>115.5752</c:v>
                </c:pt>
                <c:pt idx="28852">
                  <c:v>115.8721</c:v>
                </c:pt>
                <c:pt idx="28853">
                  <c:v>116.0214</c:v>
                </c:pt>
                <c:pt idx="28854">
                  <c:v>116.1527</c:v>
                </c:pt>
                <c:pt idx="28855">
                  <c:v>116.2647</c:v>
                </c:pt>
                <c:pt idx="28856">
                  <c:v>116.3322</c:v>
                </c:pt>
                <c:pt idx="28857">
                  <c:v>116.49679999999999</c:v>
                </c:pt>
                <c:pt idx="28858">
                  <c:v>116.5069</c:v>
                </c:pt>
                <c:pt idx="28859">
                  <c:v>116.488</c:v>
                </c:pt>
                <c:pt idx="28860">
                  <c:v>116.4241</c:v>
                </c:pt>
                <c:pt idx="28861">
                  <c:v>116.32080000000001</c:v>
                </c:pt>
                <c:pt idx="28862">
                  <c:v>116.19450000000001</c:v>
                </c:pt>
                <c:pt idx="28863">
                  <c:v>116.0605</c:v>
                </c:pt>
                <c:pt idx="28864">
                  <c:v>116.074</c:v>
                </c:pt>
                <c:pt idx="28865">
                  <c:v>115.9641</c:v>
                </c:pt>
                <c:pt idx="28866">
                  <c:v>115.86790000000001</c:v>
                </c:pt>
                <c:pt idx="28867">
                  <c:v>115.792</c:v>
                </c:pt>
                <c:pt idx="28868">
                  <c:v>115.75749999999999</c:v>
                </c:pt>
                <c:pt idx="28869">
                  <c:v>115.3173</c:v>
                </c:pt>
                <c:pt idx="28870">
                  <c:v>115.2932</c:v>
                </c:pt>
                <c:pt idx="28871">
                  <c:v>115.3139</c:v>
                </c:pt>
                <c:pt idx="28872">
                  <c:v>115.0749</c:v>
                </c:pt>
                <c:pt idx="28873">
                  <c:v>114.98399999999999</c:v>
                </c:pt>
                <c:pt idx="28874">
                  <c:v>115.0496</c:v>
                </c:pt>
                <c:pt idx="28875">
                  <c:v>115.11669999999999</c:v>
                </c:pt>
                <c:pt idx="28876">
                  <c:v>115.03019999999999</c:v>
                </c:pt>
                <c:pt idx="28877">
                  <c:v>115.05159999999999</c:v>
                </c:pt>
                <c:pt idx="28878">
                  <c:v>114.91670000000001</c:v>
                </c:pt>
                <c:pt idx="28879">
                  <c:v>114.9071</c:v>
                </c:pt>
                <c:pt idx="28880">
                  <c:v>114.89449999999999</c:v>
                </c:pt>
                <c:pt idx="28881">
                  <c:v>114.8595</c:v>
                </c:pt>
                <c:pt idx="28882">
                  <c:v>114.8086</c:v>
                </c:pt>
                <c:pt idx="28883">
                  <c:v>114.7546</c:v>
                </c:pt>
                <c:pt idx="28884">
                  <c:v>114.708</c:v>
                </c:pt>
                <c:pt idx="28885">
                  <c:v>114.8296</c:v>
                </c:pt>
                <c:pt idx="28886">
                  <c:v>114.83410000000001</c:v>
                </c:pt>
                <c:pt idx="28887">
                  <c:v>114.9808</c:v>
                </c:pt>
                <c:pt idx="28888">
                  <c:v>115.1558</c:v>
                </c:pt>
                <c:pt idx="28889">
                  <c:v>115.2046</c:v>
                </c:pt>
                <c:pt idx="28890">
                  <c:v>115.3982</c:v>
                </c:pt>
                <c:pt idx="28891">
                  <c:v>115.6015</c:v>
                </c:pt>
                <c:pt idx="28892">
                  <c:v>115.6605</c:v>
                </c:pt>
                <c:pt idx="28893">
                  <c:v>115.71169999999999</c:v>
                </c:pt>
                <c:pt idx="28894">
                  <c:v>115.7632</c:v>
                </c:pt>
                <c:pt idx="28895">
                  <c:v>115.8147</c:v>
                </c:pt>
                <c:pt idx="28896">
                  <c:v>116.0048</c:v>
                </c:pt>
                <c:pt idx="28897">
                  <c:v>116.0408</c:v>
                </c:pt>
                <c:pt idx="28898">
                  <c:v>116.0459</c:v>
                </c:pt>
                <c:pt idx="28899">
                  <c:v>116.0414</c:v>
                </c:pt>
                <c:pt idx="28900">
                  <c:v>116.1579</c:v>
                </c:pt>
                <c:pt idx="28901">
                  <c:v>116.1014</c:v>
                </c:pt>
                <c:pt idx="28902">
                  <c:v>115.86320000000001</c:v>
                </c:pt>
                <c:pt idx="28903">
                  <c:v>115.75060000000001</c:v>
                </c:pt>
                <c:pt idx="28904">
                  <c:v>115.6377</c:v>
                </c:pt>
                <c:pt idx="28905">
                  <c:v>115.6681</c:v>
                </c:pt>
                <c:pt idx="28906">
                  <c:v>115.5646</c:v>
                </c:pt>
                <c:pt idx="28907">
                  <c:v>115.4568</c:v>
                </c:pt>
                <c:pt idx="28908">
                  <c:v>115.0634</c:v>
                </c:pt>
                <c:pt idx="28909">
                  <c:v>114.81010000000001</c:v>
                </c:pt>
                <c:pt idx="28910">
                  <c:v>114.7163</c:v>
                </c:pt>
                <c:pt idx="28911">
                  <c:v>114.645</c:v>
                </c:pt>
                <c:pt idx="28912">
                  <c:v>114.3043</c:v>
                </c:pt>
                <c:pt idx="28913">
                  <c:v>114.2407</c:v>
                </c:pt>
                <c:pt idx="28914">
                  <c:v>114.0682</c:v>
                </c:pt>
                <c:pt idx="28915">
                  <c:v>113.89919999999999</c:v>
                </c:pt>
                <c:pt idx="28916">
                  <c:v>113.8845</c:v>
                </c:pt>
                <c:pt idx="28917">
                  <c:v>113.7415</c:v>
                </c:pt>
                <c:pt idx="28918">
                  <c:v>113.5958</c:v>
                </c:pt>
                <c:pt idx="28919">
                  <c:v>113.5907</c:v>
                </c:pt>
                <c:pt idx="28920">
                  <c:v>113.4616</c:v>
                </c:pt>
                <c:pt idx="28921">
                  <c:v>113.4649</c:v>
                </c:pt>
                <c:pt idx="28922">
                  <c:v>113.4773</c:v>
                </c:pt>
                <c:pt idx="28923">
                  <c:v>113.3458</c:v>
                </c:pt>
                <c:pt idx="28924">
                  <c:v>113.3399</c:v>
                </c:pt>
                <c:pt idx="28925">
                  <c:v>113.3387</c:v>
                </c:pt>
                <c:pt idx="28926">
                  <c:v>113.32899999999999</c:v>
                </c:pt>
                <c:pt idx="28927">
                  <c:v>113.3053</c:v>
                </c:pt>
                <c:pt idx="28928">
                  <c:v>113.2697</c:v>
                </c:pt>
                <c:pt idx="28929">
                  <c:v>113.22839999999999</c:v>
                </c:pt>
                <c:pt idx="28930">
                  <c:v>113.1871</c:v>
                </c:pt>
                <c:pt idx="28931">
                  <c:v>113.15</c:v>
                </c:pt>
                <c:pt idx="28932">
                  <c:v>113.2607</c:v>
                </c:pt>
                <c:pt idx="28933">
                  <c:v>113.3964</c:v>
                </c:pt>
                <c:pt idx="28934">
                  <c:v>113.40260000000001</c:v>
                </c:pt>
                <c:pt idx="28935">
                  <c:v>113.5437</c:v>
                </c:pt>
                <c:pt idx="28936">
                  <c:v>113.5643</c:v>
                </c:pt>
                <c:pt idx="28937">
                  <c:v>113.59310000000001</c:v>
                </c:pt>
                <c:pt idx="28938">
                  <c:v>113.78279999999999</c:v>
                </c:pt>
                <c:pt idx="28939">
                  <c:v>113.8531</c:v>
                </c:pt>
                <c:pt idx="28940">
                  <c:v>113.9306</c:v>
                </c:pt>
                <c:pt idx="28941">
                  <c:v>114.0177</c:v>
                </c:pt>
                <c:pt idx="28942">
                  <c:v>114.1044</c:v>
                </c:pt>
                <c:pt idx="28943">
                  <c:v>114.1865</c:v>
                </c:pt>
                <c:pt idx="28944">
                  <c:v>114.4027</c:v>
                </c:pt>
                <c:pt idx="28945">
                  <c:v>114.4717</c:v>
                </c:pt>
                <c:pt idx="28946">
                  <c:v>114.5147</c:v>
                </c:pt>
                <c:pt idx="28947">
                  <c:v>114.67</c:v>
                </c:pt>
                <c:pt idx="28948">
                  <c:v>114.5352</c:v>
                </c:pt>
                <c:pt idx="28949">
                  <c:v>114.5106</c:v>
                </c:pt>
                <c:pt idx="28950">
                  <c:v>114.7379</c:v>
                </c:pt>
                <c:pt idx="28951">
                  <c:v>114.5035</c:v>
                </c:pt>
                <c:pt idx="28952">
                  <c:v>114.366</c:v>
                </c:pt>
                <c:pt idx="28953">
                  <c:v>114.3725</c:v>
                </c:pt>
                <c:pt idx="28954">
                  <c:v>114.2611</c:v>
                </c:pt>
                <c:pt idx="28955">
                  <c:v>114.18510000000001</c:v>
                </c:pt>
                <c:pt idx="28956">
                  <c:v>114.45480000000001</c:v>
                </c:pt>
                <c:pt idx="28957">
                  <c:v>114.6189</c:v>
                </c:pt>
                <c:pt idx="28958">
                  <c:v>114.676</c:v>
                </c:pt>
                <c:pt idx="28959">
                  <c:v>114.92749999999999</c:v>
                </c:pt>
                <c:pt idx="28960">
                  <c:v>115.0792</c:v>
                </c:pt>
                <c:pt idx="28961">
                  <c:v>115.2427</c:v>
                </c:pt>
                <c:pt idx="28962">
                  <c:v>115.2628</c:v>
                </c:pt>
                <c:pt idx="28963">
                  <c:v>115.4113</c:v>
                </c:pt>
                <c:pt idx="28964">
                  <c:v>115.5526</c:v>
                </c:pt>
                <c:pt idx="28965">
                  <c:v>115.8094</c:v>
                </c:pt>
                <c:pt idx="28966">
                  <c:v>116.0444</c:v>
                </c:pt>
                <c:pt idx="28967">
                  <c:v>116.0835</c:v>
                </c:pt>
                <c:pt idx="28968">
                  <c:v>115.9438</c:v>
                </c:pt>
                <c:pt idx="28969">
                  <c:v>115.9341</c:v>
                </c:pt>
                <c:pt idx="28970">
                  <c:v>115.92</c:v>
                </c:pt>
                <c:pt idx="28971">
                  <c:v>115.899</c:v>
                </c:pt>
                <c:pt idx="28972">
                  <c:v>115.88120000000001</c:v>
                </c:pt>
                <c:pt idx="28973">
                  <c:v>115.87649999999999</c:v>
                </c:pt>
                <c:pt idx="28974">
                  <c:v>115.7324</c:v>
                </c:pt>
                <c:pt idx="28975">
                  <c:v>115.5924</c:v>
                </c:pt>
                <c:pt idx="28976">
                  <c:v>115.6165</c:v>
                </c:pt>
                <c:pt idx="28977">
                  <c:v>115.6643</c:v>
                </c:pt>
                <c:pt idx="28978">
                  <c:v>115.7184</c:v>
                </c:pt>
                <c:pt idx="28979">
                  <c:v>115.7757</c:v>
                </c:pt>
                <c:pt idx="28980">
                  <c:v>115.8351</c:v>
                </c:pt>
                <c:pt idx="28981">
                  <c:v>115.896</c:v>
                </c:pt>
                <c:pt idx="28982">
                  <c:v>115.9584</c:v>
                </c:pt>
                <c:pt idx="28983">
                  <c:v>115.8768</c:v>
                </c:pt>
                <c:pt idx="28984">
                  <c:v>115.93429999999999</c:v>
                </c:pt>
                <c:pt idx="28985">
                  <c:v>115.9991</c:v>
                </c:pt>
                <c:pt idx="28986">
                  <c:v>116.2109</c:v>
                </c:pt>
                <c:pt idx="28987">
                  <c:v>116.28270000000001</c:v>
                </c:pt>
                <c:pt idx="28988">
                  <c:v>116.3424</c:v>
                </c:pt>
                <c:pt idx="28989">
                  <c:v>116.393</c:v>
                </c:pt>
                <c:pt idx="28990">
                  <c:v>116.42619999999999</c:v>
                </c:pt>
                <c:pt idx="28991">
                  <c:v>116.43470000000001</c:v>
                </c:pt>
                <c:pt idx="28992">
                  <c:v>116.43389999999999</c:v>
                </c:pt>
                <c:pt idx="28993">
                  <c:v>116.4166</c:v>
                </c:pt>
                <c:pt idx="28994">
                  <c:v>116.36879999999999</c:v>
                </c:pt>
                <c:pt idx="28995">
                  <c:v>116.2941</c:v>
                </c:pt>
                <c:pt idx="28996">
                  <c:v>116.205</c:v>
                </c:pt>
                <c:pt idx="28997">
                  <c:v>116.1078</c:v>
                </c:pt>
                <c:pt idx="28998">
                  <c:v>116.0094</c:v>
                </c:pt>
                <c:pt idx="28999">
                  <c:v>115.9157</c:v>
                </c:pt>
                <c:pt idx="29000">
                  <c:v>115.8291</c:v>
                </c:pt>
                <c:pt idx="29001">
                  <c:v>115.756</c:v>
                </c:pt>
                <c:pt idx="29002">
                  <c:v>115.694</c:v>
                </c:pt>
                <c:pt idx="29003">
                  <c:v>115.6464</c:v>
                </c:pt>
                <c:pt idx="29004">
                  <c:v>115.6123</c:v>
                </c:pt>
                <c:pt idx="29005">
                  <c:v>115.58799999999999</c:v>
                </c:pt>
                <c:pt idx="29006">
                  <c:v>115.57170000000001</c:v>
                </c:pt>
                <c:pt idx="29007">
                  <c:v>115.705</c:v>
                </c:pt>
                <c:pt idx="29008">
                  <c:v>115.8503</c:v>
                </c:pt>
                <c:pt idx="29009">
                  <c:v>115.8562</c:v>
                </c:pt>
                <c:pt idx="29010">
                  <c:v>116.0005</c:v>
                </c:pt>
                <c:pt idx="29011">
                  <c:v>116.1528</c:v>
                </c:pt>
                <c:pt idx="29012">
                  <c:v>116.1605</c:v>
                </c:pt>
                <c:pt idx="29013">
                  <c:v>116.1581</c:v>
                </c:pt>
                <c:pt idx="29014">
                  <c:v>116.15430000000001</c:v>
                </c:pt>
                <c:pt idx="29015">
                  <c:v>116.1499</c:v>
                </c:pt>
                <c:pt idx="29016">
                  <c:v>116.2912</c:v>
                </c:pt>
                <c:pt idx="29017">
                  <c:v>116.29770000000001</c:v>
                </c:pt>
                <c:pt idx="29018">
                  <c:v>116.2955</c:v>
                </c:pt>
                <c:pt idx="29019">
                  <c:v>116.4379</c:v>
                </c:pt>
                <c:pt idx="29020">
                  <c:v>116.4383</c:v>
                </c:pt>
                <c:pt idx="29021">
                  <c:v>116.42570000000001</c:v>
                </c:pt>
                <c:pt idx="29022">
                  <c:v>116.2642</c:v>
                </c:pt>
                <c:pt idx="29023">
                  <c:v>116.0958</c:v>
                </c:pt>
                <c:pt idx="29024">
                  <c:v>116.084</c:v>
                </c:pt>
                <c:pt idx="29025">
                  <c:v>115.7948</c:v>
                </c:pt>
                <c:pt idx="29026">
                  <c:v>115.7903</c:v>
                </c:pt>
                <c:pt idx="29027">
                  <c:v>115.8242</c:v>
                </c:pt>
                <c:pt idx="29028">
                  <c:v>115.5883</c:v>
                </c:pt>
                <c:pt idx="29029">
                  <c:v>115.7868</c:v>
                </c:pt>
                <c:pt idx="29030">
                  <c:v>115.87309999999999</c:v>
                </c:pt>
                <c:pt idx="29031">
                  <c:v>115.81140000000001</c:v>
                </c:pt>
                <c:pt idx="29032">
                  <c:v>116.02979999999999</c:v>
                </c:pt>
                <c:pt idx="29033">
                  <c:v>116.122</c:v>
                </c:pt>
                <c:pt idx="29034">
                  <c:v>116.20310000000001</c:v>
                </c:pt>
                <c:pt idx="29035">
                  <c:v>116.2782</c:v>
                </c:pt>
                <c:pt idx="29036">
                  <c:v>116.35169999999999</c:v>
                </c:pt>
                <c:pt idx="29037">
                  <c:v>116.27589999999999</c:v>
                </c:pt>
                <c:pt idx="29038">
                  <c:v>116.3381</c:v>
                </c:pt>
                <c:pt idx="29039">
                  <c:v>116.41070000000001</c:v>
                </c:pt>
                <c:pt idx="29040">
                  <c:v>116.633</c:v>
                </c:pt>
                <c:pt idx="29041">
                  <c:v>116.7239</c:v>
                </c:pt>
                <c:pt idx="29042">
                  <c:v>116.8092</c:v>
                </c:pt>
                <c:pt idx="29043">
                  <c:v>116.893</c:v>
                </c:pt>
                <c:pt idx="29044">
                  <c:v>117.1177</c:v>
                </c:pt>
                <c:pt idx="29045">
                  <c:v>117.19799999999999</c:v>
                </c:pt>
                <c:pt idx="29046">
                  <c:v>117.25700000000001</c:v>
                </c:pt>
                <c:pt idx="29047">
                  <c:v>117.1581</c:v>
                </c:pt>
                <c:pt idx="29048">
                  <c:v>117.18729999999999</c:v>
                </c:pt>
                <c:pt idx="29049">
                  <c:v>117.3651</c:v>
                </c:pt>
                <c:pt idx="29050">
                  <c:v>117.40089999999999</c:v>
                </c:pt>
                <c:pt idx="29051">
                  <c:v>117.42740000000001</c:v>
                </c:pt>
                <c:pt idx="29052">
                  <c:v>117.5993</c:v>
                </c:pt>
                <c:pt idx="29053">
                  <c:v>117.63509999999999</c:v>
                </c:pt>
                <c:pt idx="29054">
                  <c:v>117.6611</c:v>
                </c:pt>
                <c:pt idx="29055">
                  <c:v>117.68989999999999</c:v>
                </c:pt>
                <c:pt idx="29056">
                  <c:v>117.5783</c:v>
                </c:pt>
                <c:pt idx="29057">
                  <c:v>117.61579999999999</c:v>
                </c:pt>
                <c:pt idx="29058">
                  <c:v>117.67310000000001</c:v>
                </c:pt>
                <c:pt idx="29059">
                  <c:v>117.74379999999999</c:v>
                </c:pt>
                <c:pt idx="29060">
                  <c:v>117.81950000000001</c:v>
                </c:pt>
                <c:pt idx="29061">
                  <c:v>117.8944</c:v>
                </c:pt>
                <c:pt idx="29062">
                  <c:v>117.9605</c:v>
                </c:pt>
                <c:pt idx="29063">
                  <c:v>118.01349999999999</c:v>
                </c:pt>
                <c:pt idx="29064">
                  <c:v>118.05029999999999</c:v>
                </c:pt>
                <c:pt idx="29065">
                  <c:v>118.0643</c:v>
                </c:pt>
                <c:pt idx="29066">
                  <c:v>118.0675</c:v>
                </c:pt>
                <c:pt idx="29067">
                  <c:v>118.0672</c:v>
                </c:pt>
                <c:pt idx="29068">
                  <c:v>118.0613</c:v>
                </c:pt>
                <c:pt idx="29069">
                  <c:v>118.0476</c:v>
                </c:pt>
                <c:pt idx="29070">
                  <c:v>118.0292</c:v>
                </c:pt>
                <c:pt idx="29071">
                  <c:v>118.00879999999999</c:v>
                </c:pt>
                <c:pt idx="29072">
                  <c:v>117.98909999999999</c:v>
                </c:pt>
                <c:pt idx="29073">
                  <c:v>117.9726</c:v>
                </c:pt>
                <c:pt idx="29074">
                  <c:v>117.9635</c:v>
                </c:pt>
                <c:pt idx="29075">
                  <c:v>117.96120000000001</c:v>
                </c:pt>
                <c:pt idx="29076">
                  <c:v>118.10890000000001</c:v>
                </c:pt>
                <c:pt idx="29077">
                  <c:v>118.1229</c:v>
                </c:pt>
                <c:pt idx="29078">
                  <c:v>118.1371</c:v>
                </c:pt>
                <c:pt idx="29079">
                  <c:v>118.3087</c:v>
                </c:pt>
                <c:pt idx="29080">
                  <c:v>118.3485</c:v>
                </c:pt>
                <c:pt idx="29081">
                  <c:v>118.38760000000001</c:v>
                </c:pt>
                <c:pt idx="29082">
                  <c:v>118.5784</c:v>
                </c:pt>
                <c:pt idx="29083">
                  <c:v>118.6281</c:v>
                </c:pt>
                <c:pt idx="29084">
                  <c:v>118.66330000000001</c:v>
                </c:pt>
                <c:pt idx="29085">
                  <c:v>118.6889</c:v>
                </c:pt>
                <c:pt idx="29086">
                  <c:v>118.70010000000001</c:v>
                </c:pt>
                <c:pt idx="29087">
                  <c:v>118.70269999999999</c:v>
                </c:pt>
                <c:pt idx="29088">
                  <c:v>118.7025</c:v>
                </c:pt>
                <c:pt idx="29089">
                  <c:v>118.6999</c:v>
                </c:pt>
                <c:pt idx="29090">
                  <c:v>118.6905</c:v>
                </c:pt>
                <c:pt idx="29091">
                  <c:v>118.52330000000001</c:v>
                </c:pt>
                <c:pt idx="29092">
                  <c:v>118.4868</c:v>
                </c:pt>
                <c:pt idx="29093">
                  <c:v>118.4511</c:v>
                </c:pt>
                <c:pt idx="29094">
                  <c:v>118.26309999999999</c:v>
                </c:pt>
                <c:pt idx="29095">
                  <c:v>118.0622</c:v>
                </c:pt>
                <c:pt idx="29096">
                  <c:v>118.01560000000001</c:v>
                </c:pt>
                <c:pt idx="29097">
                  <c:v>117.83499999999999</c:v>
                </c:pt>
                <c:pt idx="29098">
                  <c:v>117.6636</c:v>
                </c:pt>
                <c:pt idx="29099">
                  <c:v>117.65089999999999</c:v>
                </c:pt>
                <c:pt idx="29100">
                  <c:v>117.79810000000001</c:v>
                </c:pt>
                <c:pt idx="29101">
                  <c:v>117.52589999999999</c:v>
                </c:pt>
                <c:pt idx="29102">
                  <c:v>117.5339</c:v>
                </c:pt>
                <c:pt idx="29103">
                  <c:v>117.5728</c:v>
                </c:pt>
                <c:pt idx="29104">
                  <c:v>117.4725</c:v>
                </c:pt>
                <c:pt idx="29105">
                  <c:v>117.5175</c:v>
                </c:pt>
                <c:pt idx="29106">
                  <c:v>117.42829999999999</c:v>
                </c:pt>
                <c:pt idx="29107">
                  <c:v>117.47709999999999</c:v>
                </c:pt>
                <c:pt idx="29108">
                  <c:v>117.5303</c:v>
                </c:pt>
                <c:pt idx="29109">
                  <c:v>117.2835</c:v>
                </c:pt>
                <c:pt idx="29110">
                  <c:v>117.2891</c:v>
                </c:pt>
                <c:pt idx="29111">
                  <c:v>117.2933</c:v>
                </c:pt>
                <c:pt idx="29112">
                  <c:v>117.1438</c:v>
                </c:pt>
                <c:pt idx="29113">
                  <c:v>116.97069999999999</c:v>
                </c:pt>
                <c:pt idx="29114">
                  <c:v>116.92149999999999</c:v>
                </c:pt>
                <c:pt idx="29115">
                  <c:v>116.7204</c:v>
                </c:pt>
                <c:pt idx="29116">
                  <c:v>116.6514</c:v>
                </c:pt>
                <c:pt idx="29117">
                  <c:v>116.5898</c:v>
                </c:pt>
                <c:pt idx="29118">
                  <c:v>116.3887</c:v>
                </c:pt>
                <c:pt idx="29119">
                  <c:v>116.328</c:v>
                </c:pt>
                <c:pt idx="29120">
                  <c:v>116.28579999999999</c:v>
                </c:pt>
                <c:pt idx="29121">
                  <c:v>116.1144</c:v>
                </c:pt>
                <c:pt idx="29122">
                  <c:v>116.09739999999999</c:v>
                </c:pt>
                <c:pt idx="29123">
                  <c:v>116.0967</c:v>
                </c:pt>
                <c:pt idx="29124">
                  <c:v>116.10420000000001</c:v>
                </c:pt>
                <c:pt idx="29125">
                  <c:v>116.2689</c:v>
                </c:pt>
                <c:pt idx="29126">
                  <c:v>116.3065</c:v>
                </c:pt>
                <c:pt idx="29127">
                  <c:v>116.33540000000001</c:v>
                </c:pt>
                <c:pt idx="29128">
                  <c:v>116.35599999999999</c:v>
                </c:pt>
                <c:pt idx="29129">
                  <c:v>116.3617</c:v>
                </c:pt>
                <c:pt idx="29130">
                  <c:v>116.3616</c:v>
                </c:pt>
                <c:pt idx="29131">
                  <c:v>116.3535</c:v>
                </c:pt>
                <c:pt idx="29132">
                  <c:v>116.331</c:v>
                </c:pt>
                <c:pt idx="29133">
                  <c:v>116.1537</c:v>
                </c:pt>
                <c:pt idx="29134">
                  <c:v>115.95820000000001</c:v>
                </c:pt>
                <c:pt idx="29135">
                  <c:v>115.896</c:v>
                </c:pt>
                <c:pt idx="29136">
                  <c:v>115.6922</c:v>
                </c:pt>
                <c:pt idx="29137">
                  <c:v>115.61620000000001</c:v>
                </c:pt>
                <c:pt idx="29138">
                  <c:v>115.5414</c:v>
                </c:pt>
                <c:pt idx="29139">
                  <c:v>115.3189</c:v>
                </c:pt>
                <c:pt idx="29140">
                  <c:v>115.2238</c:v>
                </c:pt>
                <c:pt idx="29141">
                  <c:v>115.13209999999999</c:v>
                </c:pt>
                <c:pt idx="29142">
                  <c:v>114.8943</c:v>
                </c:pt>
                <c:pt idx="29143">
                  <c:v>114.79</c:v>
                </c:pt>
                <c:pt idx="29144">
                  <c:v>114.6949</c:v>
                </c:pt>
                <c:pt idx="29145">
                  <c:v>114.6062</c:v>
                </c:pt>
                <c:pt idx="29146">
                  <c:v>114.52849999999999</c:v>
                </c:pt>
                <c:pt idx="29147">
                  <c:v>114.4639</c:v>
                </c:pt>
                <c:pt idx="29148">
                  <c:v>114.5556</c:v>
                </c:pt>
                <c:pt idx="29149">
                  <c:v>114.5283</c:v>
                </c:pt>
                <c:pt idx="29150">
                  <c:v>114.5116</c:v>
                </c:pt>
                <c:pt idx="29151">
                  <c:v>114.6476</c:v>
                </c:pt>
                <c:pt idx="29152">
                  <c:v>114.79689999999999</c:v>
                </c:pt>
                <c:pt idx="29153">
                  <c:v>114.8134</c:v>
                </c:pt>
                <c:pt idx="29154">
                  <c:v>114.82850000000001</c:v>
                </c:pt>
                <c:pt idx="29155">
                  <c:v>114.8439</c:v>
                </c:pt>
                <c:pt idx="29156">
                  <c:v>114.8494</c:v>
                </c:pt>
                <c:pt idx="29157">
                  <c:v>114.7079</c:v>
                </c:pt>
                <c:pt idx="29158">
                  <c:v>114.6909</c:v>
                </c:pt>
                <c:pt idx="29159">
                  <c:v>114.6692</c:v>
                </c:pt>
                <c:pt idx="29160">
                  <c:v>114.6417</c:v>
                </c:pt>
                <c:pt idx="29161">
                  <c:v>114.6155</c:v>
                </c:pt>
                <c:pt idx="29162">
                  <c:v>114.5943</c:v>
                </c:pt>
                <c:pt idx="29163">
                  <c:v>114.5864</c:v>
                </c:pt>
                <c:pt idx="29164">
                  <c:v>114.58540000000001</c:v>
                </c:pt>
                <c:pt idx="29165">
                  <c:v>114.5887</c:v>
                </c:pt>
                <c:pt idx="29166">
                  <c:v>114.605</c:v>
                </c:pt>
                <c:pt idx="29167">
                  <c:v>114.6384</c:v>
                </c:pt>
                <c:pt idx="29168">
                  <c:v>114.6845</c:v>
                </c:pt>
                <c:pt idx="29169">
                  <c:v>114.8811</c:v>
                </c:pt>
                <c:pt idx="29170">
                  <c:v>115.09139999999999</c:v>
                </c:pt>
                <c:pt idx="29171">
                  <c:v>115.16289999999999</c:v>
                </c:pt>
                <c:pt idx="29172">
                  <c:v>115.3706</c:v>
                </c:pt>
                <c:pt idx="29173">
                  <c:v>115.5882</c:v>
                </c:pt>
                <c:pt idx="29174">
                  <c:v>115.66160000000001</c:v>
                </c:pt>
                <c:pt idx="29175">
                  <c:v>115.8673</c:v>
                </c:pt>
                <c:pt idx="29176">
                  <c:v>116.08320000000001</c:v>
                </c:pt>
                <c:pt idx="29177">
                  <c:v>116.1515</c:v>
                </c:pt>
                <c:pt idx="29178">
                  <c:v>116.3473</c:v>
                </c:pt>
                <c:pt idx="29179">
                  <c:v>116.38809999999999</c:v>
                </c:pt>
                <c:pt idx="29180">
                  <c:v>116.3964</c:v>
                </c:pt>
                <c:pt idx="29181">
                  <c:v>116.2509</c:v>
                </c:pt>
                <c:pt idx="29182">
                  <c:v>116.2253</c:v>
                </c:pt>
                <c:pt idx="29183">
                  <c:v>116.1857</c:v>
                </c:pt>
                <c:pt idx="29184">
                  <c:v>116.2757</c:v>
                </c:pt>
                <c:pt idx="29185">
                  <c:v>116.2227</c:v>
                </c:pt>
                <c:pt idx="29186">
                  <c:v>116.1568</c:v>
                </c:pt>
                <c:pt idx="29187">
                  <c:v>116.09350000000001</c:v>
                </c:pt>
                <c:pt idx="29188">
                  <c:v>116.038</c:v>
                </c:pt>
                <c:pt idx="29189">
                  <c:v>116.00109999999999</c:v>
                </c:pt>
                <c:pt idx="29190">
                  <c:v>115.9915</c:v>
                </c:pt>
                <c:pt idx="29191">
                  <c:v>115.992</c:v>
                </c:pt>
                <c:pt idx="29192">
                  <c:v>116.00700000000001</c:v>
                </c:pt>
                <c:pt idx="29193">
                  <c:v>116.1865</c:v>
                </c:pt>
                <c:pt idx="29194">
                  <c:v>116.3899</c:v>
                </c:pt>
                <c:pt idx="29195">
                  <c:v>116.4589</c:v>
                </c:pt>
                <c:pt idx="29196">
                  <c:v>116.5248</c:v>
                </c:pt>
                <c:pt idx="29197">
                  <c:v>116.7428</c:v>
                </c:pt>
                <c:pt idx="29198">
                  <c:v>116.83329999999999</c:v>
                </c:pt>
                <c:pt idx="29199">
                  <c:v>117.0758</c:v>
                </c:pt>
                <c:pt idx="29200">
                  <c:v>117.1949</c:v>
                </c:pt>
                <c:pt idx="29201">
                  <c:v>117.31570000000001</c:v>
                </c:pt>
                <c:pt idx="29202">
                  <c:v>117.58750000000001</c:v>
                </c:pt>
                <c:pt idx="29203">
                  <c:v>117.5682</c:v>
                </c:pt>
                <c:pt idx="29204">
                  <c:v>117.6636</c:v>
                </c:pt>
                <c:pt idx="29205">
                  <c:v>117.5976</c:v>
                </c:pt>
                <c:pt idx="29206">
                  <c:v>117.61960000000001</c:v>
                </c:pt>
                <c:pt idx="29207">
                  <c:v>117.62309999999999</c:v>
                </c:pt>
                <c:pt idx="29208">
                  <c:v>117.6058</c:v>
                </c:pt>
                <c:pt idx="29209">
                  <c:v>117.395</c:v>
                </c:pt>
                <c:pt idx="29210">
                  <c:v>117.28579999999999</c:v>
                </c:pt>
                <c:pt idx="29211">
                  <c:v>117.1611</c:v>
                </c:pt>
                <c:pt idx="29212">
                  <c:v>117.0269</c:v>
                </c:pt>
                <c:pt idx="29213">
                  <c:v>116.8968</c:v>
                </c:pt>
                <c:pt idx="29214">
                  <c:v>116.7783</c:v>
                </c:pt>
                <c:pt idx="29215">
                  <c:v>116.6789</c:v>
                </c:pt>
                <c:pt idx="29216">
                  <c:v>116.59820000000001</c:v>
                </c:pt>
                <c:pt idx="29217">
                  <c:v>116.6763</c:v>
                </c:pt>
                <c:pt idx="29218">
                  <c:v>116.62730000000001</c:v>
                </c:pt>
                <c:pt idx="29219">
                  <c:v>116.57940000000001</c:v>
                </c:pt>
                <c:pt idx="29220">
                  <c:v>116.6855</c:v>
                </c:pt>
                <c:pt idx="29221">
                  <c:v>116.6686</c:v>
                </c:pt>
                <c:pt idx="29222">
                  <c:v>116.6622</c:v>
                </c:pt>
                <c:pt idx="29223">
                  <c:v>116.8104</c:v>
                </c:pt>
                <c:pt idx="29224">
                  <c:v>116.9854</c:v>
                </c:pt>
                <c:pt idx="29225">
                  <c:v>117.042</c:v>
                </c:pt>
                <c:pt idx="29226">
                  <c:v>117.1108</c:v>
                </c:pt>
                <c:pt idx="29227">
                  <c:v>117.1863</c:v>
                </c:pt>
                <c:pt idx="29228">
                  <c:v>117.2538</c:v>
                </c:pt>
                <c:pt idx="29229">
                  <c:v>117.15479999999999</c:v>
                </c:pt>
                <c:pt idx="29230">
                  <c:v>117.1596</c:v>
                </c:pt>
                <c:pt idx="29231">
                  <c:v>117.1605</c:v>
                </c:pt>
                <c:pt idx="29232">
                  <c:v>117.14749999999999</c:v>
                </c:pt>
                <c:pt idx="29233">
                  <c:v>117.111</c:v>
                </c:pt>
                <c:pt idx="29234">
                  <c:v>117.0579</c:v>
                </c:pt>
                <c:pt idx="29235">
                  <c:v>116.9909</c:v>
                </c:pt>
                <c:pt idx="29236">
                  <c:v>116.9162</c:v>
                </c:pt>
                <c:pt idx="29237">
                  <c:v>116.8326</c:v>
                </c:pt>
                <c:pt idx="29238">
                  <c:v>116.7444</c:v>
                </c:pt>
                <c:pt idx="29239">
                  <c:v>116.65779999999999</c:v>
                </c:pt>
                <c:pt idx="29240">
                  <c:v>116.5806</c:v>
                </c:pt>
                <c:pt idx="29241">
                  <c:v>116.6645</c:v>
                </c:pt>
                <c:pt idx="29242">
                  <c:v>116.6433</c:v>
                </c:pt>
                <c:pt idx="29243">
                  <c:v>116.6375</c:v>
                </c:pt>
                <c:pt idx="29244">
                  <c:v>116.6414</c:v>
                </c:pt>
                <c:pt idx="29245">
                  <c:v>116.812</c:v>
                </c:pt>
                <c:pt idx="29246">
                  <c:v>116.8728</c:v>
                </c:pt>
                <c:pt idx="29247">
                  <c:v>116.944</c:v>
                </c:pt>
                <c:pt idx="29248">
                  <c:v>117.0284</c:v>
                </c:pt>
                <c:pt idx="29249">
                  <c:v>117.1211</c:v>
                </c:pt>
                <c:pt idx="29250">
                  <c:v>117.3642</c:v>
                </c:pt>
                <c:pt idx="29251">
                  <c:v>117.4618</c:v>
                </c:pt>
                <c:pt idx="29252">
                  <c:v>117.5402</c:v>
                </c:pt>
                <c:pt idx="29253">
                  <c:v>117.60120000000001</c:v>
                </c:pt>
                <c:pt idx="29254">
                  <c:v>117.63890000000001</c:v>
                </c:pt>
                <c:pt idx="29255">
                  <c:v>117.6489</c:v>
                </c:pt>
                <c:pt idx="29256">
                  <c:v>117.6491</c:v>
                </c:pt>
                <c:pt idx="29257">
                  <c:v>117.63590000000001</c:v>
                </c:pt>
                <c:pt idx="29258">
                  <c:v>117.5996</c:v>
                </c:pt>
                <c:pt idx="29259">
                  <c:v>117.5492</c:v>
                </c:pt>
                <c:pt idx="29260">
                  <c:v>117.4961</c:v>
                </c:pt>
                <c:pt idx="29261">
                  <c:v>117.4509</c:v>
                </c:pt>
                <c:pt idx="29262">
                  <c:v>117.5719</c:v>
                </c:pt>
                <c:pt idx="29263">
                  <c:v>117.42749999999999</c:v>
                </c:pt>
                <c:pt idx="29264">
                  <c:v>117.42</c:v>
                </c:pt>
                <c:pt idx="29265">
                  <c:v>117.4346</c:v>
                </c:pt>
                <c:pt idx="29266">
                  <c:v>117.4622</c:v>
                </c:pt>
                <c:pt idx="29267">
                  <c:v>117.4965</c:v>
                </c:pt>
                <c:pt idx="29268">
                  <c:v>117.53530000000001</c:v>
                </c:pt>
                <c:pt idx="29269">
                  <c:v>117.58240000000001</c:v>
                </c:pt>
                <c:pt idx="29270">
                  <c:v>117.6435</c:v>
                </c:pt>
                <c:pt idx="29271">
                  <c:v>117.5746</c:v>
                </c:pt>
                <c:pt idx="29272">
                  <c:v>117.6643</c:v>
                </c:pt>
                <c:pt idx="29273">
                  <c:v>117.7735</c:v>
                </c:pt>
                <c:pt idx="29274">
                  <c:v>117.88630000000001</c:v>
                </c:pt>
                <c:pt idx="29275">
                  <c:v>117.9905</c:v>
                </c:pt>
                <c:pt idx="29276">
                  <c:v>118.06950000000001</c:v>
                </c:pt>
                <c:pt idx="29277">
                  <c:v>117.95</c:v>
                </c:pt>
                <c:pt idx="29278">
                  <c:v>117.9456</c:v>
                </c:pt>
                <c:pt idx="29279">
                  <c:v>117.9324</c:v>
                </c:pt>
                <c:pt idx="29280">
                  <c:v>117.7336</c:v>
                </c:pt>
                <c:pt idx="29281">
                  <c:v>117.6328</c:v>
                </c:pt>
                <c:pt idx="29282">
                  <c:v>117.51779999999999</c:v>
                </c:pt>
                <c:pt idx="29283">
                  <c:v>117.38330000000001</c:v>
                </c:pt>
                <c:pt idx="29284">
                  <c:v>117.24169999999999</c:v>
                </c:pt>
                <c:pt idx="29285">
                  <c:v>117.10039999999999</c:v>
                </c:pt>
                <c:pt idx="29286">
                  <c:v>116.81950000000001</c:v>
                </c:pt>
                <c:pt idx="29287">
                  <c:v>116.69</c:v>
                </c:pt>
                <c:pt idx="29288">
                  <c:v>116.5838</c:v>
                </c:pt>
                <c:pt idx="29289">
                  <c:v>116.3484</c:v>
                </c:pt>
                <c:pt idx="29290">
                  <c:v>116.2637</c:v>
                </c:pt>
                <c:pt idx="29291">
                  <c:v>116.20480000000001</c:v>
                </c:pt>
                <c:pt idx="29292">
                  <c:v>116.1836</c:v>
                </c:pt>
                <c:pt idx="29293">
                  <c:v>116.1816</c:v>
                </c:pt>
                <c:pt idx="29294">
                  <c:v>116.1985</c:v>
                </c:pt>
                <c:pt idx="29295">
                  <c:v>116.3981</c:v>
                </c:pt>
                <c:pt idx="29296">
                  <c:v>116.48869999999999</c:v>
                </c:pt>
                <c:pt idx="29297">
                  <c:v>116.5765</c:v>
                </c:pt>
                <c:pt idx="29298">
                  <c:v>116.6481</c:v>
                </c:pt>
                <c:pt idx="29299">
                  <c:v>116.5565</c:v>
                </c:pt>
                <c:pt idx="29300">
                  <c:v>116.5723</c:v>
                </c:pt>
                <c:pt idx="29301">
                  <c:v>116.4314</c:v>
                </c:pt>
                <c:pt idx="29302">
                  <c:v>116.4221</c:v>
                </c:pt>
                <c:pt idx="29303">
                  <c:v>116.4041</c:v>
                </c:pt>
                <c:pt idx="29304">
                  <c:v>116.36060000000001</c:v>
                </c:pt>
                <c:pt idx="29305">
                  <c:v>116.4456</c:v>
                </c:pt>
                <c:pt idx="29306">
                  <c:v>116.3887</c:v>
                </c:pt>
                <c:pt idx="29307">
                  <c:v>116.1872</c:v>
                </c:pt>
                <c:pt idx="29308">
                  <c:v>116.14149999999999</c:v>
                </c:pt>
                <c:pt idx="29309">
                  <c:v>116.13209999999999</c:v>
                </c:pt>
                <c:pt idx="29310">
                  <c:v>116.13160000000001</c:v>
                </c:pt>
                <c:pt idx="29311">
                  <c:v>116.1395</c:v>
                </c:pt>
                <c:pt idx="29312">
                  <c:v>116.1589</c:v>
                </c:pt>
                <c:pt idx="29313">
                  <c:v>116.18680000000001</c:v>
                </c:pt>
                <c:pt idx="29314">
                  <c:v>116.2266</c:v>
                </c:pt>
                <c:pt idx="29315">
                  <c:v>116.279</c:v>
                </c:pt>
                <c:pt idx="29316">
                  <c:v>116.3437</c:v>
                </c:pt>
                <c:pt idx="29317">
                  <c:v>116.5575</c:v>
                </c:pt>
                <c:pt idx="29318">
                  <c:v>116.6297</c:v>
                </c:pt>
                <c:pt idx="29319">
                  <c:v>116.8173</c:v>
                </c:pt>
                <c:pt idx="29320">
                  <c:v>116.8338</c:v>
                </c:pt>
                <c:pt idx="29321">
                  <c:v>116.82989999999999</c:v>
                </c:pt>
                <c:pt idx="29322">
                  <c:v>116.79770000000001</c:v>
                </c:pt>
                <c:pt idx="29323">
                  <c:v>116.73050000000001</c:v>
                </c:pt>
                <c:pt idx="29324">
                  <c:v>116.6375</c:v>
                </c:pt>
                <c:pt idx="29325">
                  <c:v>116.5339</c:v>
                </c:pt>
                <c:pt idx="29326">
                  <c:v>116.2859</c:v>
                </c:pt>
                <c:pt idx="29327">
                  <c:v>116.17870000000001</c:v>
                </c:pt>
                <c:pt idx="29328">
                  <c:v>116.0881</c:v>
                </c:pt>
                <c:pt idx="29329">
                  <c:v>115.8663</c:v>
                </c:pt>
                <c:pt idx="29330">
                  <c:v>115.7955</c:v>
                </c:pt>
                <c:pt idx="29331">
                  <c:v>115.755</c:v>
                </c:pt>
                <c:pt idx="29332">
                  <c:v>115.7441</c:v>
                </c:pt>
                <c:pt idx="29333">
                  <c:v>115.7437</c:v>
                </c:pt>
                <c:pt idx="29334">
                  <c:v>115.89960000000001</c:v>
                </c:pt>
                <c:pt idx="29335">
                  <c:v>115.79600000000001</c:v>
                </c:pt>
                <c:pt idx="29336">
                  <c:v>115.8319</c:v>
                </c:pt>
                <c:pt idx="29337">
                  <c:v>115.8811</c:v>
                </c:pt>
                <c:pt idx="29338">
                  <c:v>115.93729999999999</c:v>
                </c:pt>
                <c:pt idx="29339">
                  <c:v>116.0051</c:v>
                </c:pt>
                <c:pt idx="29340">
                  <c:v>116.37350000000001</c:v>
                </c:pt>
                <c:pt idx="29341">
                  <c:v>116.622</c:v>
                </c:pt>
                <c:pt idx="29342">
                  <c:v>116.7135</c:v>
                </c:pt>
                <c:pt idx="29343">
                  <c:v>116.9246</c:v>
                </c:pt>
                <c:pt idx="29344">
                  <c:v>116.96250000000001</c:v>
                </c:pt>
                <c:pt idx="29345">
                  <c:v>116.96550000000001</c:v>
                </c:pt>
                <c:pt idx="29346">
                  <c:v>116.949</c:v>
                </c:pt>
                <c:pt idx="29347">
                  <c:v>116.9055</c:v>
                </c:pt>
                <c:pt idx="29348">
                  <c:v>116.8439</c:v>
                </c:pt>
                <c:pt idx="29349">
                  <c:v>116.7803</c:v>
                </c:pt>
                <c:pt idx="29350">
                  <c:v>116.72450000000001</c:v>
                </c:pt>
                <c:pt idx="29351">
                  <c:v>116.6874</c:v>
                </c:pt>
                <c:pt idx="29352">
                  <c:v>116.53740000000001</c:v>
                </c:pt>
                <c:pt idx="29353">
                  <c:v>116.68340000000001</c:v>
                </c:pt>
                <c:pt idx="29354">
                  <c:v>116.7427</c:v>
                </c:pt>
                <c:pt idx="29355">
                  <c:v>116.8338</c:v>
                </c:pt>
                <c:pt idx="29356">
                  <c:v>116.9555</c:v>
                </c:pt>
                <c:pt idx="29357">
                  <c:v>117.1006</c:v>
                </c:pt>
                <c:pt idx="29358">
                  <c:v>117.40300000000001</c:v>
                </c:pt>
                <c:pt idx="29359">
                  <c:v>117.5692</c:v>
                </c:pt>
                <c:pt idx="29360">
                  <c:v>117.72239999999999</c:v>
                </c:pt>
                <c:pt idx="29361">
                  <c:v>118.0089</c:v>
                </c:pt>
                <c:pt idx="29362">
                  <c:v>118.1369</c:v>
                </c:pt>
                <c:pt idx="29363">
                  <c:v>118.2371</c:v>
                </c:pt>
                <c:pt idx="29364">
                  <c:v>118.46769999999999</c:v>
                </c:pt>
                <c:pt idx="29365">
                  <c:v>118.5317</c:v>
                </c:pt>
                <c:pt idx="29366">
                  <c:v>118.5506</c:v>
                </c:pt>
                <c:pt idx="29367">
                  <c:v>118.69889999999999</c:v>
                </c:pt>
                <c:pt idx="29368">
                  <c:v>118.8314</c:v>
                </c:pt>
                <c:pt idx="29369">
                  <c:v>118.77030000000001</c:v>
                </c:pt>
                <c:pt idx="29370">
                  <c:v>118.6644</c:v>
                </c:pt>
                <c:pt idx="29371">
                  <c:v>118.5359</c:v>
                </c:pt>
                <c:pt idx="29372">
                  <c:v>118.4008</c:v>
                </c:pt>
                <c:pt idx="29373">
                  <c:v>118.1202</c:v>
                </c:pt>
                <c:pt idx="29374">
                  <c:v>117.85039999999999</c:v>
                </c:pt>
                <c:pt idx="29375">
                  <c:v>117.74979999999999</c:v>
                </c:pt>
                <c:pt idx="29376">
                  <c:v>117.5313</c:v>
                </c:pt>
                <c:pt idx="29377">
                  <c:v>117.3429</c:v>
                </c:pt>
                <c:pt idx="29378">
                  <c:v>117.3293</c:v>
                </c:pt>
                <c:pt idx="29379">
                  <c:v>117.1857</c:v>
                </c:pt>
                <c:pt idx="29380">
                  <c:v>117.1951</c:v>
                </c:pt>
                <c:pt idx="29381">
                  <c:v>117.2247</c:v>
                </c:pt>
                <c:pt idx="29382">
                  <c:v>117.1099</c:v>
                </c:pt>
                <c:pt idx="29383">
                  <c:v>117.13420000000001</c:v>
                </c:pt>
                <c:pt idx="29384">
                  <c:v>117.1657</c:v>
                </c:pt>
                <c:pt idx="29385">
                  <c:v>117.0523</c:v>
                </c:pt>
                <c:pt idx="29386">
                  <c:v>117.07810000000001</c:v>
                </c:pt>
                <c:pt idx="29387">
                  <c:v>117.11490000000001</c:v>
                </c:pt>
                <c:pt idx="29388">
                  <c:v>117.1529</c:v>
                </c:pt>
                <c:pt idx="29389">
                  <c:v>117.18810000000001</c:v>
                </c:pt>
                <c:pt idx="29390">
                  <c:v>117.2163</c:v>
                </c:pt>
                <c:pt idx="29391">
                  <c:v>117.2285</c:v>
                </c:pt>
                <c:pt idx="29392">
                  <c:v>117.0839</c:v>
                </c:pt>
                <c:pt idx="29393">
                  <c:v>117.06780000000001</c:v>
                </c:pt>
                <c:pt idx="29394">
                  <c:v>117.03619999999999</c:v>
                </c:pt>
                <c:pt idx="29395">
                  <c:v>116.97969999999999</c:v>
                </c:pt>
                <c:pt idx="29396">
                  <c:v>116.9051</c:v>
                </c:pt>
                <c:pt idx="29397">
                  <c:v>116.818</c:v>
                </c:pt>
                <c:pt idx="29398">
                  <c:v>116.72490000000001</c:v>
                </c:pt>
                <c:pt idx="29399">
                  <c:v>116.62990000000001</c:v>
                </c:pt>
                <c:pt idx="29400">
                  <c:v>116.39360000000001</c:v>
                </c:pt>
                <c:pt idx="29401">
                  <c:v>116.4457</c:v>
                </c:pt>
                <c:pt idx="29402">
                  <c:v>116.3736</c:v>
                </c:pt>
                <c:pt idx="29403">
                  <c:v>116.1534</c:v>
                </c:pt>
                <c:pt idx="29404">
                  <c:v>116.07389999999999</c:v>
                </c:pt>
                <c:pt idx="29405">
                  <c:v>116.00539999999999</c:v>
                </c:pt>
                <c:pt idx="29406">
                  <c:v>115.7966</c:v>
                </c:pt>
                <c:pt idx="29407">
                  <c:v>115.5855</c:v>
                </c:pt>
                <c:pt idx="29408">
                  <c:v>115.5269</c:v>
                </c:pt>
                <c:pt idx="29409">
                  <c:v>115.48860000000001</c:v>
                </c:pt>
                <c:pt idx="29410">
                  <c:v>115.33410000000001</c:v>
                </c:pt>
                <c:pt idx="29411">
                  <c:v>115.32510000000001</c:v>
                </c:pt>
                <c:pt idx="29412">
                  <c:v>115.33450000000001</c:v>
                </c:pt>
                <c:pt idx="29413">
                  <c:v>115.3618</c:v>
                </c:pt>
                <c:pt idx="29414">
                  <c:v>115.40300000000001</c:v>
                </c:pt>
                <c:pt idx="29415">
                  <c:v>115.44970000000001</c:v>
                </c:pt>
                <c:pt idx="29416">
                  <c:v>115.49550000000001</c:v>
                </c:pt>
                <c:pt idx="29417">
                  <c:v>115.53749999999999</c:v>
                </c:pt>
                <c:pt idx="29418">
                  <c:v>115.57599999999999</c:v>
                </c:pt>
                <c:pt idx="29419">
                  <c:v>115.46639999999999</c:v>
                </c:pt>
                <c:pt idx="29420">
                  <c:v>115.48050000000001</c:v>
                </c:pt>
                <c:pt idx="29421">
                  <c:v>115.3502</c:v>
                </c:pt>
                <c:pt idx="29422">
                  <c:v>115.34820000000001</c:v>
                </c:pt>
                <c:pt idx="29423">
                  <c:v>115.35</c:v>
                </c:pt>
                <c:pt idx="29424">
                  <c:v>115.34</c:v>
                </c:pt>
                <c:pt idx="29425">
                  <c:v>115.1764</c:v>
                </c:pt>
                <c:pt idx="29426">
                  <c:v>115.14239999999999</c:v>
                </c:pt>
                <c:pt idx="29427">
                  <c:v>115.11450000000001</c:v>
                </c:pt>
                <c:pt idx="29428">
                  <c:v>115.0907</c:v>
                </c:pt>
                <c:pt idx="29429">
                  <c:v>115.07989999999999</c:v>
                </c:pt>
                <c:pt idx="29430">
                  <c:v>115.0796</c:v>
                </c:pt>
                <c:pt idx="29431">
                  <c:v>114.94070000000001</c:v>
                </c:pt>
                <c:pt idx="29432">
                  <c:v>114.94280000000001</c:v>
                </c:pt>
                <c:pt idx="29433">
                  <c:v>115.10850000000001</c:v>
                </c:pt>
                <c:pt idx="29434">
                  <c:v>115.1521</c:v>
                </c:pt>
                <c:pt idx="29435">
                  <c:v>115.2029</c:v>
                </c:pt>
                <c:pt idx="29436">
                  <c:v>115.26779999999999</c:v>
                </c:pt>
                <c:pt idx="29437">
                  <c:v>115.4842</c:v>
                </c:pt>
                <c:pt idx="29438">
                  <c:v>115.57550000000001</c:v>
                </c:pt>
                <c:pt idx="29439">
                  <c:v>115.80370000000001</c:v>
                </c:pt>
                <c:pt idx="29440">
                  <c:v>115.8939</c:v>
                </c:pt>
                <c:pt idx="29441">
                  <c:v>115.97280000000001</c:v>
                </c:pt>
                <c:pt idx="29442">
                  <c:v>116.0453</c:v>
                </c:pt>
                <c:pt idx="29443">
                  <c:v>116.10769999999999</c:v>
                </c:pt>
                <c:pt idx="29444">
                  <c:v>116.16</c:v>
                </c:pt>
                <c:pt idx="29445">
                  <c:v>116.0578</c:v>
                </c:pt>
                <c:pt idx="29446">
                  <c:v>116.07299999999999</c:v>
                </c:pt>
                <c:pt idx="29447">
                  <c:v>116.0787</c:v>
                </c:pt>
                <c:pt idx="29448">
                  <c:v>115.9349</c:v>
                </c:pt>
                <c:pt idx="29449">
                  <c:v>115.77370000000001</c:v>
                </c:pt>
                <c:pt idx="29450">
                  <c:v>115.73860000000001</c:v>
                </c:pt>
                <c:pt idx="29451">
                  <c:v>115.84610000000001</c:v>
                </c:pt>
                <c:pt idx="29452">
                  <c:v>115.81959999999999</c:v>
                </c:pt>
                <c:pt idx="29453">
                  <c:v>115.7893</c:v>
                </c:pt>
                <c:pt idx="29454">
                  <c:v>115.63500000000001</c:v>
                </c:pt>
                <c:pt idx="29455">
                  <c:v>115.62439999999999</c:v>
                </c:pt>
                <c:pt idx="29456">
                  <c:v>115.6297</c:v>
                </c:pt>
                <c:pt idx="29457">
                  <c:v>115.654</c:v>
                </c:pt>
                <c:pt idx="29458">
                  <c:v>115.7013</c:v>
                </c:pt>
                <c:pt idx="29459">
                  <c:v>115.7632</c:v>
                </c:pt>
                <c:pt idx="29460">
                  <c:v>115.9787</c:v>
                </c:pt>
                <c:pt idx="29461">
                  <c:v>116.0611</c:v>
                </c:pt>
                <c:pt idx="29462">
                  <c:v>116.13500000000001</c:v>
                </c:pt>
                <c:pt idx="29463">
                  <c:v>116.35299999999999</c:v>
                </c:pt>
                <c:pt idx="29464">
                  <c:v>116.4337</c:v>
                </c:pt>
                <c:pt idx="29465">
                  <c:v>116.5051</c:v>
                </c:pt>
                <c:pt idx="29466">
                  <c:v>116.56950000000001</c:v>
                </c:pt>
                <c:pt idx="29467">
                  <c:v>116.6225</c:v>
                </c:pt>
                <c:pt idx="29468">
                  <c:v>116.6571</c:v>
                </c:pt>
                <c:pt idx="29469">
                  <c:v>116.521</c:v>
                </c:pt>
                <c:pt idx="29470">
                  <c:v>116.5116</c:v>
                </c:pt>
                <c:pt idx="29471">
                  <c:v>116.4915</c:v>
                </c:pt>
                <c:pt idx="29472">
                  <c:v>116.446</c:v>
                </c:pt>
                <c:pt idx="29473">
                  <c:v>116.38120000000001</c:v>
                </c:pt>
                <c:pt idx="29474">
                  <c:v>116.3043</c:v>
                </c:pt>
                <c:pt idx="29475">
                  <c:v>116.0808</c:v>
                </c:pt>
                <c:pt idx="29476">
                  <c:v>115.996</c:v>
                </c:pt>
                <c:pt idx="29477">
                  <c:v>115.9293</c:v>
                </c:pt>
                <c:pt idx="29478">
                  <c:v>115.8783</c:v>
                </c:pt>
                <c:pt idx="29479">
                  <c:v>115.85550000000001</c:v>
                </c:pt>
                <c:pt idx="29480">
                  <c:v>115.85129999999999</c:v>
                </c:pt>
                <c:pt idx="29481">
                  <c:v>115.8548</c:v>
                </c:pt>
                <c:pt idx="29482">
                  <c:v>115.8772</c:v>
                </c:pt>
                <c:pt idx="29483">
                  <c:v>115.9226</c:v>
                </c:pt>
                <c:pt idx="29484">
                  <c:v>116.126</c:v>
                </c:pt>
                <c:pt idx="29485">
                  <c:v>116.2047</c:v>
                </c:pt>
                <c:pt idx="29486">
                  <c:v>116.2842</c:v>
                </c:pt>
                <c:pt idx="29487">
                  <c:v>116.5125</c:v>
                </c:pt>
                <c:pt idx="29488">
                  <c:v>116.6057</c:v>
                </c:pt>
                <c:pt idx="29489">
                  <c:v>116.6807</c:v>
                </c:pt>
                <c:pt idx="29490">
                  <c:v>116.8673</c:v>
                </c:pt>
                <c:pt idx="29491">
                  <c:v>116.8824</c:v>
                </c:pt>
                <c:pt idx="29492">
                  <c:v>116.8712</c:v>
                </c:pt>
                <c:pt idx="29493">
                  <c:v>116.6688</c:v>
                </c:pt>
                <c:pt idx="29494">
                  <c:v>116.5549</c:v>
                </c:pt>
                <c:pt idx="29495">
                  <c:v>116.4174</c:v>
                </c:pt>
                <c:pt idx="29496">
                  <c:v>116.1151</c:v>
                </c:pt>
                <c:pt idx="29497">
                  <c:v>115.9408</c:v>
                </c:pt>
                <c:pt idx="29498">
                  <c:v>115.7779</c:v>
                </c:pt>
                <c:pt idx="29499">
                  <c:v>115.6353</c:v>
                </c:pt>
                <c:pt idx="29500">
                  <c:v>115.52509999999999</c:v>
                </c:pt>
                <c:pt idx="29501">
                  <c:v>115.4686</c:v>
                </c:pt>
                <c:pt idx="29502">
                  <c:v>115.4564</c:v>
                </c:pt>
                <c:pt idx="29503">
                  <c:v>115.4573</c:v>
                </c:pt>
                <c:pt idx="29504">
                  <c:v>115.4726</c:v>
                </c:pt>
                <c:pt idx="29505">
                  <c:v>115.64660000000001</c:v>
                </c:pt>
                <c:pt idx="29506">
                  <c:v>115.84139999999999</c:v>
                </c:pt>
                <c:pt idx="29507">
                  <c:v>115.9057</c:v>
                </c:pt>
                <c:pt idx="29508">
                  <c:v>116.1207</c:v>
                </c:pt>
                <c:pt idx="29509">
                  <c:v>116.36669999999999</c:v>
                </c:pt>
                <c:pt idx="29510">
                  <c:v>116.4894</c:v>
                </c:pt>
                <c:pt idx="29511">
                  <c:v>116.7657</c:v>
                </c:pt>
                <c:pt idx="29512">
                  <c:v>116.9102</c:v>
                </c:pt>
                <c:pt idx="29513">
                  <c:v>117.0292</c:v>
                </c:pt>
                <c:pt idx="29514">
                  <c:v>117.258</c:v>
                </c:pt>
                <c:pt idx="29515">
                  <c:v>117.2902</c:v>
                </c:pt>
                <c:pt idx="29516">
                  <c:v>117.29259999999999</c:v>
                </c:pt>
                <c:pt idx="29517">
                  <c:v>117.1284</c:v>
                </c:pt>
                <c:pt idx="29518">
                  <c:v>117.0742</c:v>
                </c:pt>
                <c:pt idx="29519">
                  <c:v>117.015</c:v>
                </c:pt>
                <c:pt idx="29520">
                  <c:v>117.0988</c:v>
                </c:pt>
                <c:pt idx="29521">
                  <c:v>117.0521</c:v>
                </c:pt>
                <c:pt idx="29522">
                  <c:v>117.0073</c:v>
                </c:pt>
                <c:pt idx="29523">
                  <c:v>116.9896</c:v>
                </c:pt>
                <c:pt idx="29524">
                  <c:v>116.988</c:v>
                </c:pt>
                <c:pt idx="29525">
                  <c:v>116.99630000000001</c:v>
                </c:pt>
                <c:pt idx="29526">
                  <c:v>117.0254</c:v>
                </c:pt>
                <c:pt idx="29527">
                  <c:v>117.0703</c:v>
                </c:pt>
                <c:pt idx="29528">
                  <c:v>117.1224</c:v>
                </c:pt>
                <c:pt idx="29529">
                  <c:v>117.3265</c:v>
                </c:pt>
                <c:pt idx="29530">
                  <c:v>117.3967</c:v>
                </c:pt>
                <c:pt idx="29531">
                  <c:v>117.46680000000001</c:v>
                </c:pt>
                <c:pt idx="29532">
                  <c:v>117.69370000000001</c:v>
                </c:pt>
                <c:pt idx="29533">
                  <c:v>117.789</c:v>
                </c:pt>
                <c:pt idx="29534">
                  <c:v>117.8823</c:v>
                </c:pt>
                <c:pt idx="29535">
                  <c:v>117.9836</c:v>
                </c:pt>
                <c:pt idx="29536">
                  <c:v>118.0842</c:v>
                </c:pt>
                <c:pt idx="29537">
                  <c:v>118.1806</c:v>
                </c:pt>
                <c:pt idx="29538">
                  <c:v>118.26139999999999</c:v>
                </c:pt>
                <c:pt idx="29539">
                  <c:v>118.3107</c:v>
                </c:pt>
                <c:pt idx="29540">
                  <c:v>118.3227</c:v>
                </c:pt>
                <c:pt idx="29541">
                  <c:v>118.17270000000001</c:v>
                </c:pt>
                <c:pt idx="29542">
                  <c:v>118.1431</c:v>
                </c:pt>
                <c:pt idx="29543">
                  <c:v>118.0313</c:v>
                </c:pt>
                <c:pt idx="29544">
                  <c:v>117.9109</c:v>
                </c:pt>
                <c:pt idx="29545">
                  <c:v>117.717</c:v>
                </c:pt>
                <c:pt idx="29546">
                  <c:v>117.6661</c:v>
                </c:pt>
                <c:pt idx="29547">
                  <c:v>117.6268</c:v>
                </c:pt>
                <c:pt idx="29548">
                  <c:v>117.589</c:v>
                </c:pt>
                <c:pt idx="29549">
                  <c:v>117.55540000000001</c:v>
                </c:pt>
                <c:pt idx="29550">
                  <c:v>117.5271</c:v>
                </c:pt>
                <c:pt idx="29551">
                  <c:v>117.36190000000001</c:v>
                </c:pt>
                <c:pt idx="29552">
                  <c:v>117.34529999999999</c:v>
                </c:pt>
                <c:pt idx="29553">
                  <c:v>117.34350000000001</c:v>
                </c:pt>
                <c:pt idx="29554">
                  <c:v>117.3445</c:v>
                </c:pt>
                <c:pt idx="29555">
                  <c:v>117.3501</c:v>
                </c:pt>
                <c:pt idx="29556">
                  <c:v>117.50369999999999</c:v>
                </c:pt>
                <c:pt idx="29557">
                  <c:v>117.5243</c:v>
                </c:pt>
                <c:pt idx="29558">
                  <c:v>117.53870000000001</c:v>
                </c:pt>
                <c:pt idx="29559">
                  <c:v>117.7029</c:v>
                </c:pt>
                <c:pt idx="29560">
                  <c:v>117.7366</c:v>
                </c:pt>
                <c:pt idx="29561">
                  <c:v>117.76949999999999</c:v>
                </c:pt>
                <c:pt idx="29562">
                  <c:v>117.8068</c:v>
                </c:pt>
                <c:pt idx="29563">
                  <c:v>117.8407</c:v>
                </c:pt>
                <c:pt idx="29564">
                  <c:v>117.85939999999999</c:v>
                </c:pt>
                <c:pt idx="29565">
                  <c:v>118.00830000000001</c:v>
                </c:pt>
                <c:pt idx="29566">
                  <c:v>118.0078</c:v>
                </c:pt>
                <c:pt idx="29567">
                  <c:v>117.96559999999999</c:v>
                </c:pt>
                <c:pt idx="29568">
                  <c:v>117.7341</c:v>
                </c:pt>
                <c:pt idx="29569">
                  <c:v>117.6052</c:v>
                </c:pt>
                <c:pt idx="29570">
                  <c:v>117.4552</c:v>
                </c:pt>
                <c:pt idx="29571">
                  <c:v>117.2854</c:v>
                </c:pt>
                <c:pt idx="29572">
                  <c:v>117.1069</c:v>
                </c:pt>
                <c:pt idx="29573">
                  <c:v>116.9205</c:v>
                </c:pt>
                <c:pt idx="29574">
                  <c:v>116.73</c:v>
                </c:pt>
                <c:pt idx="29575">
                  <c:v>116.6835</c:v>
                </c:pt>
                <c:pt idx="29576">
                  <c:v>116.5064</c:v>
                </c:pt>
                <c:pt idx="29577">
                  <c:v>116.34059999999999</c:v>
                </c:pt>
                <c:pt idx="29578">
                  <c:v>116.1966</c:v>
                </c:pt>
                <c:pt idx="29579">
                  <c:v>116.0889</c:v>
                </c:pt>
                <c:pt idx="29580">
                  <c:v>116.176</c:v>
                </c:pt>
                <c:pt idx="29581">
                  <c:v>116.172</c:v>
                </c:pt>
                <c:pt idx="29582">
                  <c:v>116.175</c:v>
                </c:pt>
                <c:pt idx="29583">
                  <c:v>116.34910000000001</c:v>
                </c:pt>
                <c:pt idx="29584">
                  <c:v>116.5625</c:v>
                </c:pt>
                <c:pt idx="29585">
                  <c:v>116.6439</c:v>
                </c:pt>
                <c:pt idx="29586">
                  <c:v>116.8612</c:v>
                </c:pt>
                <c:pt idx="29587">
                  <c:v>116.9212</c:v>
                </c:pt>
                <c:pt idx="29588">
                  <c:v>116.9361</c:v>
                </c:pt>
                <c:pt idx="29589">
                  <c:v>116.935</c:v>
                </c:pt>
                <c:pt idx="29590">
                  <c:v>116.908</c:v>
                </c:pt>
                <c:pt idx="29591">
                  <c:v>116.8389</c:v>
                </c:pt>
                <c:pt idx="29592">
                  <c:v>116.7345</c:v>
                </c:pt>
                <c:pt idx="29593">
                  <c:v>116.60590000000001</c:v>
                </c:pt>
                <c:pt idx="29594">
                  <c:v>116.4586</c:v>
                </c:pt>
                <c:pt idx="29595">
                  <c:v>116.30459999999999</c:v>
                </c:pt>
                <c:pt idx="29596">
                  <c:v>116.15049999999999</c:v>
                </c:pt>
                <c:pt idx="29597">
                  <c:v>116.0063</c:v>
                </c:pt>
                <c:pt idx="29598">
                  <c:v>115.8753</c:v>
                </c:pt>
                <c:pt idx="29599">
                  <c:v>115.7597</c:v>
                </c:pt>
                <c:pt idx="29600">
                  <c:v>115.6658</c:v>
                </c:pt>
                <c:pt idx="29601">
                  <c:v>115.599</c:v>
                </c:pt>
                <c:pt idx="29602">
                  <c:v>115.5763</c:v>
                </c:pt>
                <c:pt idx="29603">
                  <c:v>115.57559999999999</c:v>
                </c:pt>
                <c:pt idx="29604">
                  <c:v>115.6061</c:v>
                </c:pt>
                <c:pt idx="29605">
                  <c:v>115.6992</c:v>
                </c:pt>
                <c:pt idx="29606">
                  <c:v>115.85250000000001</c:v>
                </c:pt>
                <c:pt idx="29607">
                  <c:v>115.89570000000001</c:v>
                </c:pt>
                <c:pt idx="29608">
                  <c:v>116.08710000000001</c:v>
                </c:pt>
                <c:pt idx="29609">
                  <c:v>116.2722</c:v>
                </c:pt>
                <c:pt idx="29610">
                  <c:v>116.41379999999999</c:v>
                </c:pt>
                <c:pt idx="29611">
                  <c:v>116.4988</c:v>
                </c:pt>
                <c:pt idx="29612">
                  <c:v>116.5198</c:v>
                </c:pt>
                <c:pt idx="29613">
                  <c:v>116.37569999999999</c:v>
                </c:pt>
                <c:pt idx="29614">
                  <c:v>116.3522</c:v>
                </c:pt>
                <c:pt idx="29615">
                  <c:v>116.32250000000001</c:v>
                </c:pt>
                <c:pt idx="29616">
                  <c:v>116.29389999999999</c:v>
                </c:pt>
                <c:pt idx="29617">
                  <c:v>116.28530000000001</c:v>
                </c:pt>
                <c:pt idx="29618">
                  <c:v>116.2885</c:v>
                </c:pt>
                <c:pt idx="29619">
                  <c:v>116.3229</c:v>
                </c:pt>
                <c:pt idx="29620">
                  <c:v>116.41249999999999</c:v>
                </c:pt>
                <c:pt idx="29621">
                  <c:v>116.5519</c:v>
                </c:pt>
                <c:pt idx="29622">
                  <c:v>116.5774</c:v>
                </c:pt>
                <c:pt idx="29623">
                  <c:v>116.7587</c:v>
                </c:pt>
                <c:pt idx="29624">
                  <c:v>116.9421</c:v>
                </c:pt>
                <c:pt idx="29625">
                  <c:v>117.1082</c:v>
                </c:pt>
                <c:pt idx="29626">
                  <c:v>117.25830000000001</c:v>
                </c:pt>
                <c:pt idx="29627">
                  <c:v>117.3913</c:v>
                </c:pt>
                <c:pt idx="29628">
                  <c:v>117.5112</c:v>
                </c:pt>
                <c:pt idx="29629">
                  <c:v>117.608</c:v>
                </c:pt>
                <c:pt idx="29630">
                  <c:v>117.6705</c:v>
                </c:pt>
                <c:pt idx="29631">
                  <c:v>117.8319</c:v>
                </c:pt>
                <c:pt idx="29632">
                  <c:v>117.8318</c:v>
                </c:pt>
                <c:pt idx="29633">
                  <c:v>117.78449999999999</c:v>
                </c:pt>
                <c:pt idx="29634">
                  <c:v>117.70359999999999</c:v>
                </c:pt>
                <c:pt idx="29635">
                  <c:v>117.46639999999999</c:v>
                </c:pt>
                <c:pt idx="29636">
                  <c:v>117.37609999999999</c:v>
                </c:pt>
                <c:pt idx="29637">
                  <c:v>117.1674</c:v>
                </c:pt>
                <c:pt idx="29638">
                  <c:v>117.12690000000001</c:v>
                </c:pt>
                <c:pt idx="29639">
                  <c:v>117.1224</c:v>
                </c:pt>
                <c:pt idx="29640">
                  <c:v>117.1307</c:v>
                </c:pt>
                <c:pt idx="29641">
                  <c:v>117.16800000000001</c:v>
                </c:pt>
                <c:pt idx="29642">
                  <c:v>117.22839999999999</c:v>
                </c:pt>
                <c:pt idx="29643">
                  <c:v>117.1589</c:v>
                </c:pt>
                <c:pt idx="29644">
                  <c:v>117.2414</c:v>
                </c:pt>
                <c:pt idx="29645">
                  <c:v>117.3433</c:v>
                </c:pt>
                <c:pt idx="29646">
                  <c:v>117.3066</c:v>
                </c:pt>
                <c:pt idx="29647">
                  <c:v>117.4162</c:v>
                </c:pt>
                <c:pt idx="29648">
                  <c:v>117.5399</c:v>
                </c:pt>
                <c:pt idx="29649">
                  <c:v>117.80880000000001</c:v>
                </c:pt>
                <c:pt idx="29650">
                  <c:v>117.9277</c:v>
                </c:pt>
                <c:pt idx="29651">
                  <c:v>118.01439999999999</c:v>
                </c:pt>
                <c:pt idx="29652">
                  <c:v>118.06229999999999</c:v>
                </c:pt>
                <c:pt idx="29653">
                  <c:v>118.0714</c:v>
                </c:pt>
                <c:pt idx="29654">
                  <c:v>118.0671</c:v>
                </c:pt>
                <c:pt idx="29655">
                  <c:v>118.1884</c:v>
                </c:pt>
                <c:pt idx="29656">
                  <c:v>118.15470000000001</c:v>
                </c:pt>
                <c:pt idx="29657">
                  <c:v>118.10980000000001</c:v>
                </c:pt>
                <c:pt idx="29658">
                  <c:v>118.07389999999999</c:v>
                </c:pt>
                <c:pt idx="29659">
                  <c:v>118.0596</c:v>
                </c:pt>
                <c:pt idx="29660">
                  <c:v>118.0607</c:v>
                </c:pt>
                <c:pt idx="29661">
                  <c:v>117.941</c:v>
                </c:pt>
                <c:pt idx="29662">
                  <c:v>117.8488</c:v>
                </c:pt>
                <c:pt idx="29663">
                  <c:v>117.925</c:v>
                </c:pt>
                <c:pt idx="29664">
                  <c:v>118.0205</c:v>
                </c:pt>
                <c:pt idx="29665">
                  <c:v>117.9709</c:v>
                </c:pt>
                <c:pt idx="29666">
                  <c:v>118.0549</c:v>
                </c:pt>
                <c:pt idx="29667">
                  <c:v>118.1435</c:v>
                </c:pt>
                <c:pt idx="29668">
                  <c:v>118.2353</c:v>
                </c:pt>
                <c:pt idx="29669">
                  <c:v>118.3387</c:v>
                </c:pt>
                <c:pt idx="29670">
                  <c:v>118.4609</c:v>
                </c:pt>
                <c:pt idx="29671">
                  <c:v>118.60769999999999</c:v>
                </c:pt>
                <c:pt idx="29672">
                  <c:v>118.7697</c:v>
                </c:pt>
                <c:pt idx="29673">
                  <c:v>118.92270000000001</c:v>
                </c:pt>
                <c:pt idx="29674">
                  <c:v>119.0498</c:v>
                </c:pt>
                <c:pt idx="29675">
                  <c:v>119.142</c:v>
                </c:pt>
                <c:pt idx="29676">
                  <c:v>119.34780000000001</c:v>
                </c:pt>
                <c:pt idx="29677">
                  <c:v>119.3809</c:v>
                </c:pt>
                <c:pt idx="29678">
                  <c:v>119.38290000000001</c:v>
                </c:pt>
                <c:pt idx="29679">
                  <c:v>119.51739999999999</c:v>
                </c:pt>
                <c:pt idx="29680">
                  <c:v>119.4879</c:v>
                </c:pt>
                <c:pt idx="29681">
                  <c:v>119.4409</c:v>
                </c:pt>
                <c:pt idx="29682">
                  <c:v>119.398</c:v>
                </c:pt>
                <c:pt idx="29683">
                  <c:v>119.3672</c:v>
                </c:pt>
                <c:pt idx="29684">
                  <c:v>119.3545</c:v>
                </c:pt>
                <c:pt idx="29685">
                  <c:v>119.35429999999999</c:v>
                </c:pt>
                <c:pt idx="29686">
                  <c:v>119.2179</c:v>
                </c:pt>
                <c:pt idx="29687">
                  <c:v>119.2428</c:v>
                </c:pt>
                <c:pt idx="29688">
                  <c:v>119.2958</c:v>
                </c:pt>
                <c:pt idx="29689">
                  <c:v>119.36539999999999</c:v>
                </c:pt>
                <c:pt idx="29690">
                  <c:v>119.4456</c:v>
                </c:pt>
                <c:pt idx="29691">
                  <c:v>119.6807</c:v>
                </c:pt>
                <c:pt idx="29692">
                  <c:v>119.7752</c:v>
                </c:pt>
                <c:pt idx="29693">
                  <c:v>119.86279999999999</c:v>
                </c:pt>
                <c:pt idx="29694">
                  <c:v>119.95229999999999</c:v>
                </c:pt>
                <c:pt idx="29695">
                  <c:v>120.04349999999999</c:v>
                </c:pt>
                <c:pt idx="29696">
                  <c:v>120.1241</c:v>
                </c:pt>
                <c:pt idx="29697">
                  <c:v>120.1832</c:v>
                </c:pt>
                <c:pt idx="29698">
                  <c:v>120.3526</c:v>
                </c:pt>
                <c:pt idx="29699">
                  <c:v>120.3604</c:v>
                </c:pt>
                <c:pt idx="29700">
                  <c:v>120.3374</c:v>
                </c:pt>
                <c:pt idx="29701">
                  <c:v>120.4332</c:v>
                </c:pt>
                <c:pt idx="29702">
                  <c:v>120.3651</c:v>
                </c:pt>
                <c:pt idx="29703">
                  <c:v>120.425</c:v>
                </c:pt>
                <c:pt idx="29704">
                  <c:v>120.3379</c:v>
                </c:pt>
                <c:pt idx="29705">
                  <c:v>120.2394</c:v>
                </c:pt>
                <c:pt idx="29706">
                  <c:v>120.1447</c:v>
                </c:pt>
                <c:pt idx="29707">
                  <c:v>120.0669</c:v>
                </c:pt>
                <c:pt idx="29708">
                  <c:v>120.0147</c:v>
                </c:pt>
                <c:pt idx="29709">
                  <c:v>119.85080000000001</c:v>
                </c:pt>
                <c:pt idx="29710">
                  <c:v>119.8432</c:v>
                </c:pt>
                <c:pt idx="29711">
                  <c:v>119.85769999999999</c:v>
                </c:pt>
                <c:pt idx="29712">
                  <c:v>119.8783</c:v>
                </c:pt>
                <c:pt idx="29713">
                  <c:v>119.8964</c:v>
                </c:pt>
                <c:pt idx="29714">
                  <c:v>119.9101</c:v>
                </c:pt>
                <c:pt idx="29715">
                  <c:v>119.9226</c:v>
                </c:pt>
                <c:pt idx="29716">
                  <c:v>119.9419</c:v>
                </c:pt>
                <c:pt idx="29717">
                  <c:v>119.97580000000001</c:v>
                </c:pt>
                <c:pt idx="29718">
                  <c:v>119.88120000000001</c:v>
                </c:pt>
                <c:pt idx="29719">
                  <c:v>119.9477</c:v>
                </c:pt>
                <c:pt idx="29720">
                  <c:v>120.0325</c:v>
                </c:pt>
                <c:pt idx="29721">
                  <c:v>119.9605</c:v>
                </c:pt>
                <c:pt idx="29722">
                  <c:v>119.9988</c:v>
                </c:pt>
                <c:pt idx="29723">
                  <c:v>120.00660000000001</c:v>
                </c:pt>
                <c:pt idx="29724">
                  <c:v>119.8494</c:v>
                </c:pt>
                <c:pt idx="29725">
                  <c:v>119.8002</c:v>
                </c:pt>
                <c:pt idx="29726">
                  <c:v>119.7403</c:v>
                </c:pt>
                <c:pt idx="29727">
                  <c:v>119.8236</c:v>
                </c:pt>
                <c:pt idx="29728">
                  <c:v>119.7701</c:v>
                </c:pt>
                <c:pt idx="29729">
                  <c:v>119.71250000000001</c:v>
                </c:pt>
                <c:pt idx="29730">
                  <c:v>119.65689999999999</c:v>
                </c:pt>
                <c:pt idx="29731">
                  <c:v>119.6002</c:v>
                </c:pt>
                <c:pt idx="29732">
                  <c:v>119.54470000000001</c:v>
                </c:pt>
                <c:pt idx="29733">
                  <c:v>119.34269999999999</c:v>
                </c:pt>
                <c:pt idx="29734">
                  <c:v>119.294</c:v>
                </c:pt>
                <c:pt idx="29735">
                  <c:v>119.27200000000001</c:v>
                </c:pt>
                <c:pt idx="29736">
                  <c:v>119.2693</c:v>
                </c:pt>
                <c:pt idx="29737">
                  <c:v>119.12990000000001</c:v>
                </c:pt>
                <c:pt idx="29738">
                  <c:v>119.1549</c:v>
                </c:pt>
                <c:pt idx="29739">
                  <c:v>119.20440000000001</c:v>
                </c:pt>
                <c:pt idx="29740">
                  <c:v>119.2634</c:v>
                </c:pt>
                <c:pt idx="29741">
                  <c:v>119.3314</c:v>
                </c:pt>
                <c:pt idx="29742">
                  <c:v>119.25960000000001</c:v>
                </c:pt>
                <c:pt idx="29743">
                  <c:v>119.33920000000001</c:v>
                </c:pt>
                <c:pt idx="29744">
                  <c:v>119.4402</c:v>
                </c:pt>
                <c:pt idx="29745">
                  <c:v>119.5496</c:v>
                </c:pt>
                <c:pt idx="29746">
                  <c:v>119.6592</c:v>
                </c:pt>
                <c:pt idx="29747">
                  <c:v>119.7531</c:v>
                </c:pt>
                <c:pt idx="29748">
                  <c:v>119.97020000000001</c:v>
                </c:pt>
                <c:pt idx="29749">
                  <c:v>120.008</c:v>
                </c:pt>
                <c:pt idx="29750">
                  <c:v>120.0117</c:v>
                </c:pt>
                <c:pt idx="29751">
                  <c:v>120.0005</c:v>
                </c:pt>
                <c:pt idx="29752">
                  <c:v>120.1112</c:v>
                </c:pt>
                <c:pt idx="29753">
                  <c:v>120.0617</c:v>
                </c:pt>
                <c:pt idx="29754">
                  <c:v>119.9924</c:v>
                </c:pt>
                <c:pt idx="29755">
                  <c:v>119.922</c:v>
                </c:pt>
                <c:pt idx="29756">
                  <c:v>119.85420000000001</c:v>
                </c:pt>
                <c:pt idx="29757">
                  <c:v>119.8008</c:v>
                </c:pt>
                <c:pt idx="29758">
                  <c:v>119.7726</c:v>
                </c:pt>
                <c:pt idx="29759">
                  <c:v>119.76949999999999</c:v>
                </c:pt>
                <c:pt idx="29760">
                  <c:v>119.78019999999999</c:v>
                </c:pt>
                <c:pt idx="29761">
                  <c:v>119.8104</c:v>
                </c:pt>
                <c:pt idx="29762">
                  <c:v>119.8433</c:v>
                </c:pt>
                <c:pt idx="29763">
                  <c:v>119.8673</c:v>
                </c:pt>
                <c:pt idx="29764">
                  <c:v>119.8814</c:v>
                </c:pt>
                <c:pt idx="29765">
                  <c:v>119.8904</c:v>
                </c:pt>
                <c:pt idx="29766">
                  <c:v>119.90179999999999</c:v>
                </c:pt>
                <c:pt idx="29767">
                  <c:v>119.91889999999999</c:v>
                </c:pt>
                <c:pt idx="29768">
                  <c:v>119.93640000000001</c:v>
                </c:pt>
                <c:pt idx="29769">
                  <c:v>120.09229999999999</c:v>
                </c:pt>
                <c:pt idx="29770">
                  <c:v>120.2509</c:v>
                </c:pt>
                <c:pt idx="29771">
                  <c:v>120.2529</c:v>
                </c:pt>
                <c:pt idx="29772">
                  <c:v>120.2452</c:v>
                </c:pt>
                <c:pt idx="29773">
                  <c:v>120.3901</c:v>
                </c:pt>
                <c:pt idx="29774">
                  <c:v>120.3929</c:v>
                </c:pt>
                <c:pt idx="29775">
                  <c:v>120.381</c:v>
                </c:pt>
                <c:pt idx="29776">
                  <c:v>120.50709999999999</c:v>
                </c:pt>
                <c:pt idx="29777">
                  <c:v>120.48350000000001</c:v>
                </c:pt>
                <c:pt idx="29778">
                  <c:v>120.29989999999999</c:v>
                </c:pt>
                <c:pt idx="29779">
                  <c:v>120.26819999999999</c:v>
                </c:pt>
                <c:pt idx="29780">
                  <c:v>120.26130000000001</c:v>
                </c:pt>
                <c:pt idx="29781">
                  <c:v>120.26260000000001</c:v>
                </c:pt>
                <c:pt idx="29782">
                  <c:v>120.2754</c:v>
                </c:pt>
                <c:pt idx="29783">
                  <c:v>120.30110000000001</c:v>
                </c:pt>
                <c:pt idx="29784">
                  <c:v>120.1878</c:v>
                </c:pt>
                <c:pt idx="29785">
                  <c:v>120.22620000000001</c:v>
                </c:pt>
                <c:pt idx="29786">
                  <c:v>120.28530000000001</c:v>
                </c:pt>
                <c:pt idx="29787">
                  <c:v>120.357</c:v>
                </c:pt>
                <c:pt idx="29788">
                  <c:v>120.2958</c:v>
                </c:pt>
                <c:pt idx="29789">
                  <c:v>120.39700000000001</c:v>
                </c:pt>
                <c:pt idx="29790">
                  <c:v>120.3771</c:v>
                </c:pt>
                <c:pt idx="29791">
                  <c:v>120.5072</c:v>
                </c:pt>
                <c:pt idx="29792">
                  <c:v>120.634</c:v>
                </c:pt>
                <c:pt idx="29793">
                  <c:v>120.5758</c:v>
                </c:pt>
                <c:pt idx="29794">
                  <c:v>120.59829999999999</c:v>
                </c:pt>
                <c:pt idx="29795">
                  <c:v>120.5993</c:v>
                </c:pt>
                <c:pt idx="29796">
                  <c:v>120.57850000000001</c:v>
                </c:pt>
                <c:pt idx="29797">
                  <c:v>120.53870000000001</c:v>
                </c:pt>
                <c:pt idx="29798">
                  <c:v>120.4969</c:v>
                </c:pt>
                <c:pt idx="29799">
                  <c:v>120.46210000000001</c:v>
                </c:pt>
                <c:pt idx="29800">
                  <c:v>120.58410000000001</c:v>
                </c:pt>
                <c:pt idx="29801">
                  <c:v>120.5675</c:v>
                </c:pt>
                <c:pt idx="29802">
                  <c:v>120.5401</c:v>
                </c:pt>
                <c:pt idx="29803">
                  <c:v>120.5097</c:v>
                </c:pt>
                <c:pt idx="29804">
                  <c:v>120.47669999999999</c:v>
                </c:pt>
                <c:pt idx="29805">
                  <c:v>120.2882</c:v>
                </c:pt>
                <c:pt idx="29806">
                  <c:v>120.2336</c:v>
                </c:pt>
                <c:pt idx="29807">
                  <c:v>120.18510000000001</c:v>
                </c:pt>
                <c:pt idx="29808">
                  <c:v>120.1425</c:v>
                </c:pt>
                <c:pt idx="29809">
                  <c:v>120.1255</c:v>
                </c:pt>
                <c:pt idx="29810">
                  <c:v>120.1268</c:v>
                </c:pt>
                <c:pt idx="29811">
                  <c:v>120.1551</c:v>
                </c:pt>
                <c:pt idx="29812">
                  <c:v>120.2133</c:v>
                </c:pt>
                <c:pt idx="29813">
                  <c:v>120.27509999999999</c:v>
                </c:pt>
                <c:pt idx="29814">
                  <c:v>120.31950000000001</c:v>
                </c:pt>
                <c:pt idx="29815">
                  <c:v>120.32859999999999</c:v>
                </c:pt>
                <c:pt idx="29816">
                  <c:v>120.32550000000001</c:v>
                </c:pt>
                <c:pt idx="29817">
                  <c:v>120.2927</c:v>
                </c:pt>
                <c:pt idx="29818">
                  <c:v>120.21899999999999</c:v>
                </c:pt>
                <c:pt idx="29819">
                  <c:v>120.11579999999999</c:v>
                </c:pt>
                <c:pt idx="29820">
                  <c:v>120.14579999999999</c:v>
                </c:pt>
                <c:pt idx="29821">
                  <c:v>120.0339</c:v>
                </c:pt>
                <c:pt idx="29822">
                  <c:v>119.9278</c:v>
                </c:pt>
                <c:pt idx="29823">
                  <c:v>119.8522</c:v>
                </c:pt>
                <c:pt idx="29824">
                  <c:v>119.9615</c:v>
                </c:pt>
                <c:pt idx="29825">
                  <c:v>119.9654</c:v>
                </c:pt>
                <c:pt idx="29826">
                  <c:v>119.9759</c:v>
                </c:pt>
                <c:pt idx="29827">
                  <c:v>119.85769999999999</c:v>
                </c:pt>
                <c:pt idx="29828">
                  <c:v>119.886</c:v>
                </c:pt>
                <c:pt idx="29829">
                  <c:v>119.9195</c:v>
                </c:pt>
                <c:pt idx="29830">
                  <c:v>119.9478</c:v>
                </c:pt>
                <c:pt idx="29831">
                  <c:v>119.977</c:v>
                </c:pt>
                <c:pt idx="29832">
                  <c:v>120.0158</c:v>
                </c:pt>
                <c:pt idx="29833">
                  <c:v>120.07510000000001</c:v>
                </c:pt>
                <c:pt idx="29834">
                  <c:v>120.16119999999999</c:v>
                </c:pt>
                <c:pt idx="29835">
                  <c:v>120.27589999999999</c:v>
                </c:pt>
                <c:pt idx="29836">
                  <c:v>120.2664</c:v>
                </c:pt>
                <c:pt idx="29837">
                  <c:v>120.4034</c:v>
                </c:pt>
                <c:pt idx="29838">
                  <c:v>120.5261</c:v>
                </c:pt>
                <c:pt idx="29839">
                  <c:v>120.575</c:v>
                </c:pt>
                <c:pt idx="29840">
                  <c:v>120.5765</c:v>
                </c:pt>
                <c:pt idx="29841">
                  <c:v>120.38630000000001</c:v>
                </c:pt>
                <c:pt idx="29842">
                  <c:v>120.2932</c:v>
                </c:pt>
                <c:pt idx="29843">
                  <c:v>120.2025</c:v>
                </c:pt>
                <c:pt idx="29844">
                  <c:v>120.27160000000001</c:v>
                </c:pt>
                <c:pt idx="29845">
                  <c:v>120.06480000000001</c:v>
                </c:pt>
                <c:pt idx="29846">
                  <c:v>120.00920000000001</c:v>
                </c:pt>
                <c:pt idx="29847">
                  <c:v>119.9833</c:v>
                </c:pt>
                <c:pt idx="29848">
                  <c:v>119.9802</c:v>
                </c:pt>
                <c:pt idx="29849">
                  <c:v>119.9928</c:v>
                </c:pt>
                <c:pt idx="29850">
                  <c:v>120.03060000000001</c:v>
                </c:pt>
                <c:pt idx="29851">
                  <c:v>120.0873</c:v>
                </c:pt>
                <c:pt idx="29852">
                  <c:v>120.15600000000001</c:v>
                </c:pt>
                <c:pt idx="29853">
                  <c:v>120.0865</c:v>
                </c:pt>
                <c:pt idx="29854">
                  <c:v>120.16630000000001</c:v>
                </c:pt>
                <c:pt idx="29855">
                  <c:v>120.25749999999999</c:v>
                </c:pt>
                <c:pt idx="29856">
                  <c:v>120.3476</c:v>
                </c:pt>
                <c:pt idx="29857">
                  <c:v>120.43689999999999</c:v>
                </c:pt>
                <c:pt idx="29858">
                  <c:v>120.5224</c:v>
                </c:pt>
                <c:pt idx="29859">
                  <c:v>120.60169999999999</c:v>
                </c:pt>
                <c:pt idx="29860">
                  <c:v>120.6709</c:v>
                </c:pt>
                <c:pt idx="29861">
                  <c:v>120.72450000000001</c:v>
                </c:pt>
                <c:pt idx="29862">
                  <c:v>120.7547</c:v>
                </c:pt>
                <c:pt idx="29863">
                  <c:v>120.60939999999999</c:v>
                </c:pt>
                <c:pt idx="29864">
                  <c:v>120.5963</c:v>
                </c:pt>
                <c:pt idx="29865">
                  <c:v>120.5688</c:v>
                </c:pt>
                <c:pt idx="29866">
                  <c:v>120.6688</c:v>
                </c:pt>
                <c:pt idx="29867">
                  <c:v>120.6163</c:v>
                </c:pt>
                <c:pt idx="29868">
                  <c:v>120.5513</c:v>
                </c:pt>
                <c:pt idx="29869">
                  <c:v>120.4846</c:v>
                </c:pt>
                <c:pt idx="29870">
                  <c:v>120.4182</c:v>
                </c:pt>
                <c:pt idx="29871">
                  <c:v>120.50530000000001</c:v>
                </c:pt>
                <c:pt idx="29872">
                  <c:v>120.61109999999999</c:v>
                </c:pt>
                <c:pt idx="29873">
                  <c:v>120.58369999999999</c:v>
                </c:pt>
                <c:pt idx="29874">
                  <c:v>120.7163</c:v>
                </c:pt>
                <c:pt idx="29875">
                  <c:v>120.72329999999999</c:v>
                </c:pt>
                <c:pt idx="29876">
                  <c:v>120.7287</c:v>
                </c:pt>
                <c:pt idx="29877">
                  <c:v>120.7466</c:v>
                </c:pt>
                <c:pt idx="29878">
                  <c:v>120.7756</c:v>
                </c:pt>
                <c:pt idx="29879">
                  <c:v>120.81610000000001</c:v>
                </c:pt>
                <c:pt idx="29880">
                  <c:v>120.866</c:v>
                </c:pt>
                <c:pt idx="29881">
                  <c:v>120.9263</c:v>
                </c:pt>
                <c:pt idx="29882">
                  <c:v>120.9958</c:v>
                </c:pt>
                <c:pt idx="29883">
                  <c:v>121.2204</c:v>
                </c:pt>
                <c:pt idx="29884">
                  <c:v>121.29730000000001</c:v>
                </c:pt>
                <c:pt idx="29885">
                  <c:v>121.3424</c:v>
                </c:pt>
                <c:pt idx="29886">
                  <c:v>121.3506</c:v>
                </c:pt>
                <c:pt idx="29887">
                  <c:v>121.3447</c:v>
                </c:pt>
                <c:pt idx="29888">
                  <c:v>121.3086</c:v>
                </c:pt>
                <c:pt idx="29889">
                  <c:v>121.39279999999999</c:v>
                </c:pt>
                <c:pt idx="29890">
                  <c:v>121.4636</c:v>
                </c:pt>
                <c:pt idx="29891">
                  <c:v>121.3655</c:v>
                </c:pt>
                <c:pt idx="29892">
                  <c:v>121.3984</c:v>
                </c:pt>
                <c:pt idx="29893">
                  <c:v>121.43389999999999</c:v>
                </c:pt>
                <c:pt idx="29894">
                  <c:v>121.3212</c:v>
                </c:pt>
                <c:pt idx="29895">
                  <c:v>121.2079</c:v>
                </c:pt>
                <c:pt idx="29896">
                  <c:v>121.26090000000001</c:v>
                </c:pt>
                <c:pt idx="29897">
                  <c:v>121.1878</c:v>
                </c:pt>
                <c:pt idx="29898">
                  <c:v>121.1258</c:v>
                </c:pt>
                <c:pt idx="29899">
                  <c:v>120.93300000000001</c:v>
                </c:pt>
                <c:pt idx="29900">
                  <c:v>120.9029</c:v>
                </c:pt>
                <c:pt idx="29901">
                  <c:v>120.7478</c:v>
                </c:pt>
                <c:pt idx="29902">
                  <c:v>120.7409</c:v>
                </c:pt>
                <c:pt idx="29903">
                  <c:v>120.7569</c:v>
                </c:pt>
                <c:pt idx="29904">
                  <c:v>120.64149999999999</c:v>
                </c:pt>
                <c:pt idx="29905">
                  <c:v>120.6853</c:v>
                </c:pt>
                <c:pt idx="29906">
                  <c:v>120.7527</c:v>
                </c:pt>
                <c:pt idx="29907">
                  <c:v>120.6818</c:v>
                </c:pt>
                <c:pt idx="29908">
                  <c:v>120.7578</c:v>
                </c:pt>
                <c:pt idx="29909">
                  <c:v>120.8443</c:v>
                </c:pt>
                <c:pt idx="29910">
                  <c:v>120.7765</c:v>
                </c:pt>
                <c:pt idx="29911">
                  <c:v>120.8419</c:v>
                </c:pt>
                <c:pt idx="29912">
                  <c:v>120.8961</c:v>
                </c:pt>
                <c:pt idx="29913">
                  <c:v>120.90900000000001</c:v>
                </c:pt>
                <c:pt idx="29914">
                  <c:v>120.9014</c:v>
                </c:pt>
                <c:pt idx="29915">
                  <c:v>120.8484</c:v>
                </c:pt>
                <c:pt idx="29916">
                  <c:v>120.89530000000001</c:v>
                </c:pt>
                <c:pt idx="29917">
                  <c:v>120.77500000000001</c:v>
                </c:pt>
                <c:pt idx="29918">
                  <c:v>120.6448</c:v>
                </c:pt>
                <c:pt idx="29919">
                  <c:v>120.5284</c:v>
                </c:pt>
                <c:pt idx="29920">
                  <c:v>120.5775</c:v>
                </c:pt>
                <c:pt idx="29921">
                  <c:v>120.49250000000001</c:v>
                </c:pt>
                <c:pt idx="29922">
                  <c:v>120.401</c:v>
                </c:pt>
                <c:pt idx="29923">
                  <c:v>120.3159</c:v>
                </c:pt>
                <c:pt idx="29924">
                  <c:v>120.2479</c:v>
                </c:pt>
                <c:pt idx="29925">
                  <c:v>119.9059</c:v>
                </c:pt>
                <c:pt idx="29926">
                  <c:v>119.8817</c:v>
                </c:pt>
                <c:pt idx="29927">
                  <c:v>119.8869</c:v>
                </c:pt>
                <c:pt idx="29928">
                  <c:v>119.92010000000001</c:v>
                </c:pt>
                <c:pt idx="29929">
                  <c:v>119.97369999999999</c:v>
                </c:pt>
                <c:pt idx="29930">
                  <c:v>120.03619999999999</c:v>
                </c:pt>
                <c:pt idx="29931">
                  <c:v>119.95350000000001</c:v>
                </c:pt>
                <c:pt idx="29932">
                  <c:v>120.00839999999999</c:v>
                </c:pt>
                <c:pt idx="29933">
                  <c:v>120.0612</c:v>
                </c:pt>
                <c:pt idx="29934">
                  <c:v>120.0963</c:v>
                </c:pt>
                <c:pt idx="29935">
                  <c:v>120.1014</c:v>
                </c:pt>
                <c:pt idx="29936">
                  <c:v>120.0955</c:v>
                </c:pt>
                <c:pt idx="29937">
                  <c:v>120.06659999999999</c:v>
                </c:pt>
                <c:pt idx="29938">
                  <c:v>120.01300000000001</c:v>
                </c:pt>
                <c:pt idx="29939">
                  <c:v>119.944</c:v>
                </c:pt>
                <c:pt idx="29940">
                  <c:v>120.1592</c:v>
                </c:pt>
                <c:pt idx="29941">
                  <c:v>120.0761</c:v>
                </c:pt>
                <c:pt idx="29942">
                  <c:v>119.9614</c:v>
                </c:pt>
                <c:pt idx="29943">
                  <c:v>119.9832</c:v>
                </c:pt>
                <c:pt idx="29944">
                  <c:v>120.002</c:v>
                </c:pt>
                <c:pt idx="29945">
                  <c:v>119.86499999999999</c:v>
                </c:pt>
                <c:pt idx="29946">
                  <c:v>119.72499999999999</c:v>
                </c:pt>
                <c:pt idx="29947">
                  <c:v>119.6035</c:v>
                </c:pt>
                <c:pt idx="29948">
                  <c:v>119.5176</c:v>
                </c:pt>
                <c:pt idx="29949">
                  <c:v>119.4705</c:v>
                </c:pt>
                <c:pt idx="29950">
                  <c:v>119.4631</c:v>
                </c:pt>
                <c:pt idx="29951">
                  <c:v>119.4688</c:v>
                </c:pt>
                <c:pt idx="29952">
                  <c:v>119.4945</c:v>
                </c:pt>
                <c:pt idx="29953">
                  <c:v>119.5308</c:v>
                </c:pt>
                <c:pt idx="29954">
                  <c:v>119.56610000000001</c:v>
                </c:pt>
                <c:pt idx="29955">
                  <c:v>119.5977</c:v>
                </c:pt>
                <c:pt idx="29956">
                  <c:v>119.6233</c:v>
                </c:pt>
                <c:pt idx="29957">
                  <c:v>119.6429</c:v>
                </c:pt>
                <c:pt idx="29958">
                  <c:v>119.6558</c:v>
                </c:pt>
                <c:pt idx="29959">
                  <c:v>119.6592</c:v>
                </c:pt>
                <c:pt idx="29960">
                  <c:v>119.65940000000001</c:v>
                </c:pt>
                <c:pt idx="29961">
                  <c:v>119.80589999999999</c:v>
                </c:pt>
                <c:pt idx="29962">
                  <c:v>119.80110000000001</c:v>
                </c:pt>
                <c:pt idx="29963">
                  <c:v>119.7773</c:v>
                </c:pt>
                <c:pt idx="29964">
                  <c:v>119.889</c:v>
                </c:pt>
                <c:pt idx="29965">
                  <c:v>119.84099999999999</c:v>
                </c:pt>
                <c:pt idx="29966">
                  <c:v>119.7593</c:v>
                </c:pt>
                <c:pt idx="29967">
                  <c:v>119.80719999999999</c:v>
                </c:pt>
                <c:pt idx="29968">
                  <c:v>119.7037</c:v>
                </c:pt>
                <c:pt idx="29969">
                  <c:v>119.5951</c:v>
                </c:pt>
                <c:pt idx="29970">
                  <c:v>119.4961</c:v>
                </c:pt>
                <c:pt idx="29971">
                  <c:v>119.4147</c:v>
                </c:pt>
                <c:pt idx="29972">
                  <c:v>119.35039999999999</c:v>
                </c:pt>
                <c:pt idx="29973">
                  <c:v>119.1559</c:v>
                </c:pt>
                <c:pt idx="29974">
                  <c:v>119.1148</c:v>
                </c:pt>
                <c:pt idx="29975">
                  <c:v>119.1002</c:v>
                </c:pt>
                <c:pt idx="29976">
                  <c:v>118.9504</c:v>
                </c:pt>
                <c:pt idx="29977">
                  <c:v>118.8019</c:v>
                </c:pt>
                <c:pt idx="29978">
                  <c:v>118.82769999999999</c:v>
                </c:pt>
                <c:pt idx="29979">
                  <c:v>118.883</c:v>
                </c:pt>
                <c:pt idx="29980">
                  <c:v>118.8036</c:v>
                </c:pt>
                <c:pt idx="29981">
                  <c:v>118.872</c:v>
                </c:pt>
                <c:pt idx="29982">
                  <c:v>118.80840000000001</c:v>
                </c:pt>
                <c:pt idx="29983">
                  <c:v>118.8989</c:v>
                </c:pt>
                <c:pt idx="29984">
                  <c:v>119.0209</c:v>
                </c:pt>
                <c:pt idx="29985">
                  <c:v>119.0209</c:v>
                </c:pt>
                <c:pt idx="29986">
                  <c:v>119.1677</c:v>
                </c:pt>
                <c:pt idx="29987">
                  <c:v>119.31010000000001</c:v>
                </c:pt>
                <c:pt idx="29988">
                  <c:v>119.4121</c:v>
                </c:pt>
                <c:pt idx="29989">
                  <c:v>119.4477</c:v>
                </c:pt>
                <c:pt idx="29990">
                  <c:v>119.4494</c:v>
                </c:pt>
                <c:pt idx="29991">
                  <c:v>119.4234</c:v>
                </c:pt>
                <c:pt idx="29992">
                  <c:v>119.3664</c:v>
                </c:pt>
                <c:pt idx="29993">
                  <c:v>119.2984</c:v>
                </c:pt>
                <c:pt idx="29994">
                  <c:v>119.378</c:v>
                </c:pt>
                <c:pt idx="29995">
                  <c:v>119.32</c:v>
                </c:pt>
                <c:pt idx="29996">
                  <c:v>119.2576</c:v>
                </c:pt>
                <c:pt idx="29997">
                  <c:v>119.0556</c:v>
                </c:pt>
                <c:pt idx="29998">
                  <c:v>119.0119</c:v>
                </c:pt>
                <c:pt idx="29999">
                  <c:v>119.0068</c:v>
                </c:pt>
                <c:pt idx="30000">
                  <c:v>118.867</c:v>
                </c:pt>
                <c:pt idx="30001">
                  <c:v>118.89319999999999</c:v>
                </c:pt>
                <c:pt idx="30002">
                  <c:v>118.94929999999999</c:v>
                </c:pt>
                <c:pt idx="30003">
                  <c:v>119.02030000000001</c:v>
                </c:pt>
                <c:pt idx="30004">
                  <c:v>119.1045</c:v>
                </c:pt>
                <c:pt idx="30005">
                  <c:v>119.2004</c:v>
                </c:pt>
                <c:pt idx="30006">
                  <c:v>119.3052</c:v>
                </c:pt>
                <c:pt idx="30007">
                  <c:v>119.27200000000001</c:v>
                </c:pt>
                <c:pt idx="30008">
                  <c:v>119.38590000000001</c:v>
                </c:pt>
                <c:pt idx="30009">
                  <c:v>119.6511</c:v>
                </c:pt>
                <c:pt idx="30010">
                  <c:v>119.75360000000001</c:v>
                </c:pt>
                <c:pt idx="30011">
                  <c:v>119.7993</c:v>
                </c:pt>
                <c:pt idx="30012">
                  <c:v>119.8045</c:v>
                </c:pt>
                <c:pt idx="30013">
                  <c:v>119.9379</c:v>
                </c:pt>
                <c:pt idx="30014">
                  <c:v>119.895</c:v>
                </c:pt>
                <c:pt idx="30015">
                  <c:v>119.82729999999999</c:v>
                </c:pt>
                <c:pt idx="30016">
                  <c:v>119.76349999999999</c:v>
                </c:pt>
                <c:pt idx="30017">
                  <c:v>119.7114</c:v>
                </c:pt>
                <c:pt idx="30018">
                  <c:v>119.82729999999999</c:v>
                </c:pt>
                <c:pt idx="30019">
                  <c:v>119.6772</c:v>
                </c:pt>
                <c:pt idx="30020">
                  <c:v>119.6707</c:v>
                </c:pt>
                <c:pt idx="30021">
                  <c:v>119.68859999999999</c:v>
                </c:pt>
                <c:pt idx="30022">
                  <c:v>119.7218</c:v>
                </c:pt>
                <c:pt idx="30023">
                  <c:v>119.7625</c:v>
                </c:pt>
                <c:pt idx="30024">
                  <c:v>119.8014</c:v>
                </c:pt>
                <c:pt idx="30025">
                  <c:v>119.684</c:v>
                </c:pt>
                <c:pt idx="30026">
                  <c:v>119.7003</c:v>
                </c:pt>
                <c:pt idx="30027">
                  <c:v>119.7295</c:v>
                </c:pt>
                <c:pt idx="30028">
                  <c:v>119.7778</c:v>
                </c:pt>
                <c:pt idx="30029">
                  <c:v>119.8593</c:v>
                </c:pt>
                <c:pt idx="30030">
                  <c:v>119.8223</c:v>
                </c:pt>
                <c:pt idx="30031">
                  <c:v>119.9372</c:v>
                </c:pt>
                <c:pt idx="30032">
                  <c:v>120.04770000000001</c:v>
                </c:pt>
                <c:pt idx="30033">
                  <c:v>120.1207</c:v>
                </c:pt>
                <c:pt idx="30034">
                  <c:v>120.29770000000001</c:v>
                </c:pt>
                <c:pt idx="30035">
                  <c:v>120.30719999999999</c:v>
                </c:pt>
                <c:pt idx="30036">
                  <c:v>120.4439</c:v>
                </c:pt>
                <c:pt idx="30037">
                  <c:v>120.4152</c:v>
                </c:pt>
                <c:pt idx="30038">
                  <c:v>120.35939999999999</c:v>
                </c:pt>
                <c:pt idx="30039">
                  <c:v>120.443</c:v>
                </c:pt>
                <c:pt idx="30040">
                  <c:v>120.37609999999999</c:v>
                </c:pt>
                <c:pt idx="30041">
                  <c:v>120.292</c:v>
                </c:pt>
                <c:pt idx="30042">
                  <c:v>120.35599999999999</c:v>
                </c:pt>
                <c:pt idx="30043">
                  <c:v>120.2933</c:v>
                </c:pt>
                <c:pt idx="30044">
                  <c:v>120.25660000000001</c:v>
                </c:pt>
                <c:pt idx="30045">
                  <c:v>120.1036</c:v>
                </c:pt>
                <c:pt idx="30046">
                  <c:v>120.11279999999999</c:v>
                </c:pt>
                <c:pt idx="30047">
                  <c:v>120.1502</c:v>
                </c:pt>
                <c:pt idx="30048">
                  <c:v>120.0365</c:v>
                </c:pt>
                <c:pt idx="30049">
                  <c:v>120.0433</c:v>
                </c:pt>
                <c:pt idx="30050">
                  <c:v>120.04519999999999</c:v>
                </c:pt>
                <c:pt idx="30051">
                  <c:v>120.0444</c:v>
                </c:pt>
                <c:pt idx="30052">
                  <c:v>119.89530000000001</c:v>
                </c:pt>
                <c:pt idx="30053">
                  <c:v>119.89279999999999</c:v>
                </c:pt>
                <c:pt idx="30054">
                  <c:v>119.91670000000001</c:v>
                </c:pt>
                <c:pt idx="30055">
                  <c:v>119.9533</c:v>
                </c:pt>
                <c:pt idx="30056">
                  <c:v>119.98480000000001</c:v>
                </c:pt>
                <c:pt idx="30057">
                  <c:v>119.9909</c:v>
                </c:pt>
                <c:pt idx="30058">
                  <c:v>120.1289</c:v>
                </c:pt>
                <c:pt idx="30059">
                  <c:v>120.08159999999999</c:v>
                </c:pt>
                <c:pt idx="30060">
                  <c:v>119.98009999999999</c:v>
                </c:pt>
                <c:pt idx="30061">
                  <c:v>119.99630000000001</c:v>
                </c:pt>
                <c:pt idx="30062">
                  <c:v>119.8539</c:v>
                </c:pt>
                <c:pt idx="30063">
                  <c:v>119.7025</c:v>
                </c:pt>
                <c:pt idx="30064">
                  <c:v>119.5557</c:v>
                </c:pt>
                <c:pt idx="30065">
                  <c:v>119.413</c:v>
                </c:pt>
                <c:pt idx="30066">
                  <c:v>119.4323</c:v>
                </c:pt>
                <c:pt idx="30067">
                  <c:v>119.18510000000001</c:v>
                </c:pt>
                <c:pt idx="30068">
                  <c:v>119.0964</c:v>
                </c:pt>
                <c:pt idx="30069">
                  <c:v>119.0513</c:v>
                </c:pt>
                <c:pt idx="30070">
                  <c:v>118.8925</c:v>
                </c:pt>
                <c:pt idx="30071">
                  <c:v>118.88509999999999</c:v>
                </c:pt>
                <c:pt idx="30072">
                  <c:v>118.8955</c:v>
                </c:pt>
                <c:pt idx="30073">
                  <c:v>118.7617</c:v>
                </c:pt>
                <c:pt idx="30074">
                  <c:v>118.76900000000001</c:v>
                </c:pt>
                <c:pt idx="30075">
                  <c:v>118.7895</c:v>
                </c:pt>
                <c:pt idx="30076">
                  <c:v>118.8237</c:v>
                </c:pt>
                <c:pt idx="30077">
                  <c:v>118.87869999999999</c:v>
                </c:pt>
                <c:pt idx="30078">
                  <c:v>118.8147</c:v>
                </c:pt>
                <c:pt idx="30079">
                  <c:v>118.9147</c:v>
                </c:pt>
                <c:pt idx="30080">
                  <c:v>119.0341</c:v>
                </c:pt>
                <c:pt idx="30081">
                  <c:v>119.1335</c:v>
                </c:pt>
                <c:pt idx="30082">
                  <c:v>119.16889999999999</c:v>
                </c:pt>
                <c:pt idx="30083">
                  <c:v>119.1691</c:v>
                </c:pt>
                <c:pt idx="30084">
                  <c:v>119.1382</c:v>
                </c:pt>
                <c:pt idx="30085">
                  <c:v>119.07729999999999</c:v>
                </c:pt>
                <c:pt idx="30086">
                  <c:v>119.0005</c:v>
                </c:pt>
                <c:pt idx="30087">
                  <c:v>119.0607</c:v>
                </c:pt>
                <c:pt idx="30088">
                  <c:v>118.9708</c:v>
                </c:pt>
                <c:pt idx="30089">
                  <c:v>118.8622</c:v>
                </c:pt>
                <c:pt idx="30090">
                  <c:v>118.8977</c:v>
                </c:pt>
                <c:pt idx="30091">
                  <c:v>118.80459999999999</c:v>
                </c:pt>
                <c:pt idx="30092">
                  <c:v>118.7347</c:v>
                </c:pt>
                <c:pt idx="30093">
                  <c:v>118.4246</c:v>
                </c:pt>
                <c:pt idx="30094">
                  <c:v>118.41719999999999</c:v>
                </c:pt>
                <c:pt idx="30095">
                  <c:v>118.4618</c:v>
                </c:pt>
                <c:pt idx="30096">
                  <c:v>118.5305</c:v>
                </c:pt>
                <c:pt idx="30097">
                  <c:v>118.60680000000001</c:v>
                </c:pt>
                <c:pt idx="30098">
                  <c:v>118.68429999999999</c:v>
                </c:pt>
                <c:pt idx="30099">
                  <c:v>118.61879999999999</c:v>
                </c:pt>
                <c:pt idx="30100">
                  <c:v>118.6998</c:v>
                </c:pt>
                <c:pt idx="30101">
                  <c:v>118.80159999999999</c:v>
                </c:pt>
                <c:pt idx="30102">
                  <c:v>118.91079999999999</c:v>
                </c:pt>
                <c:pt idx="30103">
                  <c:v>119.0252</c:v>
                </c:pt>
                <c:pt idx="30104">
                  <c:v>119.1426</c:v>
                </c:pt>
                <c:pt idx="30105">
                  <c:v>119.256</c:v>
                </c:pt>
                <c:pt idx="30106">
                  <c:v>119.36620000000001</c:v>
                </c:pt>
                <c:pt idx="30107">
                  <c:v>119.4635</c:v>
                </c:pt>
                <c:pt idx="30108">
                  <c:v>119.68819999999999</c:v>
                </c:pt>
                <c:pt idx="30109">
                  <c:v>119.89870000000001</c:v>
                </c:pt>
                <c:pt idx="30110">
                  <c:v>119.9281</c:v>
                </c:pt>
                <c:pt idx="30111">
                  <c:v>120.078</c:v>
                </c:pt>
                <c:pt idx="30112">
                  <c:v>120.07640000000001</c:v>
                </c:pt>
                <c:pt idx="30113">
                  <c:v>120.0483</c:v>
                </c:pt>
                <c:pt idx="30114">
                  <c:v>120.15730000000001</c:v>
                </c:pt>
                <c:pt idx="30115">
                  <c:v>120.1172</c:v>
                </c:pt>
                <c:pt idx="30116">
                  <c:v>120.06740000000001</c:v>
                </c:pt>
                <c:pt idx="30117">
                  <c:v>119.8704</c:v>
                </c:pt>
                <c:pt idx="30118">
                  <c:v>119.8216</c:v>
                </c:pt>
                <c:pt idx="30119">
                  <c:v>119.79300000000001</c:v>
                </c:pt>
                <c:pt idx="30120">
                  <c:v>119.7834</c:v>
                </c:pt>
                <c:pt idx="30121">
                  <c:v>119.63420000000001</c:v>
                </c:pt>
                <c:pt idx="30122">
                  <c:v>119.6336</c:v>
                </c:pt>
                <c:pt idx="30123">
                  <c:v>119.655</c:v>
                </c:pt>
                <c:pt idx="30124">
                  <c:v>119.681</c:v>
                </c:pt>
                <c:pt idx="30125">
                  <c:v>119.7068</c:v>
                </c:pt>
                <c:pt idx="30126">
                  <c:v>119.5812</c:v>
                </c:pt>
                <c:pt idx="30127">
                  <c:v>119.5912</c:v>
                </c:pt>
                <c:pt idx="30128">
                  <c:v>119.6112</c:v>
                </c:pt>
                <c:pt idx="30129">
                  <c:v>119.6361</c:v>
                </c:pt>
                <c:pt idx="30130">
                  <c:v>119.6716</c:v>
                </c:pt>
                <c:pt idx="30131">
                  <c:v>119.7157</c:v>
                </c:pt>
                <c:pt idx="30132">
                  <c:v>119.90860000000001</c:v>
                </c:pt>
                <c:pt idx="30133">
                  <c:v>119.9533</c:v>
                </c:pt>
                <c:pt idx="30134">
                  <c:v>119.9689</c:v>
                </c:pt>
                <c:pt idx="30135">
                  <c:v>120.11669999999999</c:v>
                </c:pt>
                <c:pt idx="30136">
                  <c:v>120.1133</c:v>
                </c:pt>
                <c:pt idx="30137">
                  <c:v>120.0782</c:v>
                </c:pt>
                <c:pt idx="30138">
                  <c:v>120.17059999999999</c:v>
                </c:pt>
                <c:pt idx="30139">
                  <c:v>120.1041</c:v>
                </c:pt>
                <c:pt idx="30140">
                  <c:v>120.0133</c:v>
                </c:pt>
                <c:pt idx="30141">
                  <c:v>119.7607</c:v>
                </c:pt>
                <c:pt idx="30142">
                  <c:v>119.6401</c:v>
                </c:pt>
                <c:pt idx="30143">
                  <c:v>119.5257</c:v>
                </c:pt>
                <c:pt idx="30144">
                  <c:v>119.4152</c:v>
                </c:pt>
                <c:pt idx="30145">
                  <c:v>119.3224</c:v>
                </c:pt>
                <c:pt idx="30146">
                  <c:v>119.2525</c:v>
                </c:pt>
                <c:pt idx="30147">
                  <c:v>119.0586</c:v>
                </c:pt>
                <c:pt idx="30148">
                  <c:v>119.0201</c:v>
                </c:pt>
                <c:pt idx="30149">
                  <c:v>118.9965</c:v>
                </c:pt>
                <c:pt idx="30150">
                  <c:v>118.9708</c:v>
                </c:pt>
                <c:pt idx="30151">
                  <c:v>118.9365</c:v>
                </c:pt>
                <c:pt idx="30152">
                  <c:v>118.8938</c:v>
                </c:pt>
                <c:pt idx="30153">
                  <c:v>118.8454</c:v>
                </c:pt>
                <c:pt idx="30154">
                  <c:v>118.7996</c:v>
                </c:pt>
                <c:pt idx="30155">
                  <c:v>118.76009999999999</c:v>
                </c:pt>
                <c:pt idx="30156">
                  <c:v>118.7268</c:v>
                </c:pt>
                <c:pt idx="30157">
                  <c:v>118.8455</c:v>
                </c:pt>
                <c:pt idx="30158">
                  <c:v>118.82680000000001</c:v>
                </c:pt>
                <c:pt idx="30159">
                  <c:v>118.7962</c:v>
                </c:pt>
                <c:pt idx="30160">
                  <c:v>118.9057</c:v>
                </c:pt>
                <c:pt idx="30161">
                  <c:v>118.86499999999999</c:v>
                </c:pt>
                <c:pt idx="30162">
                  <c:v>118.80110000000001</c:v>
                </c:pt>
                <c:pt idx="30163">
                  <c:v>118.7149</c:v>
                </c:pt>
                <c:pt idx="30164">
                  <c:v>118.6062</c:v>
                </c:pt>
                <c:pt idx="30165">
                  <c:v>118.4781</c:v>
                </c:pt>
                <c:pt idx="30166">
                  <c:v>118.3377</c:v>
                </c:pt>
                <c:pt idx="30167">
                  <c:v>118.18899999999999</c:v>
                </c:pt>
                <c:pt idx="30168">
                  <c:v>118.0453</c:v>
                </c:pt>
                <c:pt idx="30169">
                  <c:v>117.9127</c:v>
                </c:pt>
                <c:pt idx="30170">
                  <c:v>117.7938</c:v>
                </c:pt>
                <c:pt idx="30171">
                  <c:v>117.69289999999999</c:v>
                </c:pt>
                <c:pt idx="30172">
                  <c:v>117.60680000000001</c:v>
                </c:pt>
                <c:pt idx="30173">
                  <c:v>117.5342</c:v>
                </c:pt>
                <c:pt idx="30174">
                  <c:v>117.4721</c:v>
                </c:pt>
                <c:pt idx="30175">
                  <c:v>117.417</c:v>
                </c:pt>
                <c:pt idx="30176">
                  <c:v>117.36790000000001</c:v>
                </c:pt>
                <c:pt idx="30177">
                  <c:v>117.4682</c:v>
                </c:pt>
                <c:pt idx="30178">
                  <c:v>117.43340000000001</c:v>
                </c:pt>
                <c:pt idx="30179">
                  <c:v>117.398</c:v>
                </c:pt>
                <c:pt idx="30180">
                  <c:v>117.663</c:v>
                </c:pt>
                <c:pt idx="30181">
                  <c:v>117.6584</c:v>
                </c:pt>
                <c:pt idx="30182">
                  <c:v>117.6467</c:v>
                </c:pt>
                <c:pt idx="30183">
                  <c:v>117.7906</c:v>
                </c:pt>
                <c:pt idx="30184">
                  <c:v>117.947</c:v>
                </c:pt>
                <c:pt idx="30185">
                  <c:v>117.9589</c:v>
                </c:pt>
                <c:pt idx="30186">
                  <c:v>118.1095</c:v>
                </c:pt>
                <c:pt idx="30187">
                  <c:v>118.12009999999999</c:v>
                </c:pt>
                <c:pt idx="30188">
                  <c:v>118.117</c:v>
                </c:pt>
                <c:pt idx="30189">
                  <c:v>117.95180000000001</c:v>
                </c:pt>
                <c:pt idx="30190">
                  <c:v>117.9144</c:v>
                </c:pt>
                <c:pt idx="30191">
                  <c:v>117.8759</c:v>
                </c:pt>
                <c:pt idx="30192">
                  <c:v>117.8373</c:v>
                </c:pt>
                <c:pt idx="30193">
                  <c:v>117.80710000000001</c:v>
                </c:pt>
                <c:pt idx="30194">
                  <c:v>117.79940000000001</c:v>
                </c:pt>
                <c:pt idx="30195">
                  <c:v>117.8002</c:v>
                </c:pt>
                <c:pt idx="30196">
                  <c:v>117.8143</c:v>
                </c:pt>
                <c:pt idx="30197">
                  <c:v>117.8467</c:v>
                </c:pt>
                <c:pt idx="30198">
                  <c:v>117.7424</c:v>
                </c:pt>
                <c:pt idx="30199">
                  <c:v>117.7766</c:v>
                </c:pt>
                <c:pt idx="30200">
                  <c:v>117.8193</c:v>
                </c:pt>
                <c:pt idx="30201">
                  <c:v>117.71510000000001</c:v>
                </c:pt>
                <c:pt idx="30202">
                  <c:v>117.9032</c:v>
                </c:pt>
                <c:pt idx="30203">
                  <c:v>117.97069999999999</c:v>
                </c:pt>
                <c:pt idx="30204">
                  <c:v>118.0474</c:v>
                </c:pt>
                <c:pt idx="30205">
                  <c:v>118.14</c:v>
                </c:pt>
                <c:pt idx="30206">
                  <c:v>118.2397</c:v>
                </c:pt>
                <c:pt idx="30207">
                  <c:v>118.3347</c:v>
                </c:pt>
                <c:pt idx="30208">
                  <c:v>118.26130000000001</c:v>
                </c:pt>
                <c:pt idx="30209">
                  <c:v>118.28870000000001</c:v>
                </c:pt>
                <c:pt idx="30210">
                  <c:v>118.2945</c:v>
                </c:pt>
                <c:pt idx="30211">
                  <c:v>118.2889</c:v>
                </c:pt>
                <c:pt idx="30212">
                  <c:v>118.27</c:v>
                </c:pt>
                <c:pt idx="30213">
                  <c:v>118.2458</c:v>
                </c:pt>
                <c:pt idx="30214">
                  <c:v>118.22450000000001</c:v>
                </c:pt>
                <c:pt idx="30215">
                  <c:v>118.2079</c:v>
                </c:pt>
                <c:pt idx="30216">
                  <c:v>118.1936</c:v>
                </c:pt>
                <c:pt idx="30217">
                  <c:v>118.17659999999999</c:v>
                </c:pt>
                <c:pt idx="30218">
                  <c:v>118.1551</c:v>
                </c:pt>
                <c:pt idx="30219">
                  <c:v>118.1319</c:v>
                </c:pt>
                <c:pt idx="30220">
                  <c:v>117.9682</c:v>
                </c:pt>
                <c:pt idx="30221">
                  <c:v>117.9543</c:v>
                </c:pt>
                <c:pt idx="30222">
                  <c:v>117.9555</c:v>
                </c:pt>
                <c:pt idx="30223">
                  <c:v>117.982</c:v>
                </c:pt>
                <c:pt idx="30224">
                  <c:v>118.0385</c:v>
                </c:pt>
                <c:pt idx="30225">
                  <c:v>117.9665</c:v>
                </c:pt>
                <c:pt idx="30226">
                  <c:v>118.0395</c:v>
                </c:pt>
                <c:pt idx="30227">
                  <c:v>118.11750000000001</c:v>
                </c:pt>
                <c:pt idx="30228">
                  <c:v>118.03700000000001</c:v>
                </c:pt>
                <c:pt idx="30229">
                  <c:v>117.9259</c:v>
                </c:pt>
                <c:pt idx="30230">
                  <c:v>117.92919999999999</c:v>
                </c:pt>
                <c:pt idx="30231">
                  <c:v>117.9268</c:v>
                </c:pt>
                <c:pt idx="30232">
                  <c:v>117.7701</c:v>
                </c:pt>
                <c:pt idx="30233">
                  <c:v>117.736</c:v>
                </c:pt>
                <c:pt idx="30234">
                  <c:v>117.6986</c:v>
                </c:pt>
                <c:pt idx="30235">
                  <c:v>117.6516</c:v>
                </c:pt>
                <c:pt idx="30236">
                  <c:v>117.59869999999999</c:v>
                </c:pt>
                <c:pt idx="30237">
                  <c:v>117.39570000000001</c:v>
                </c:pt>
                <c:pt idx="30238">
                  <c:v>117.3207</c:v>
                </c:pt>
                <c:pt idx="30239">
                  <c:v>117.24550000000001</c:v>
                </c:pt>
                <c:pt idx="30240">
                  <c:v>117.1583</c:v>
                </c:pt>
                <c:pt idx="30241">
                  <c:v>117.0598</c:v>
                </c:pt>
                <c:pt idx="30242">
                  <c:v>116.95229999999999</c:v>
                </c:pt>
                <c:pt idx="30243">
                  <c:v>116.8359</c:v>
                </c:pt>
                <c:pt idx="30244">
                  <c:v>116.7154</c:v>
                </c:pt>
                <c:pt idx="30245">
                  <c:v>116.59229999999999</c:v>
                </c:pt>
                <c:pt idx="30246">
                  <c:v>116.47239999999999</c:v>
                </c:pt>
                <c:pt idx="30247">
                  <c:v>116.355</c:v>
                </c:pt>
                <c:pt idx="30248">
                  <c:v>116.2497</c:v>
                </c:pt>
                <c:pt idx="30249">
                  <c:v>116.1596</c:v>
                </c:pt>
                <c:pt idx="30250">
                  <c:v>116.092</c:v>
                </c:pt>
                <c:pt idx="30251">
                  <c:v>116.0639</c:v>
                </c:pt>
                <c:pt idx="30252">
                  <c:v>116.0561</c:v>
                </c:pt>
                <c:pt idx="30253">
                  <c:v>116.1999</c:v>
                </c:pt>
                <c:pt idx="30254">
                  <c:v>116.21599999999999</c:v>
                </c:pt>
                <c:pt idx="30255">
                  <c:v>116.2334</c:v>
                </c:pt>
                <c:pt idx="30256">
                  <c:v>116.3969</c:v>
                </c:pt>
                <c:pt idx="30257">
                  <c:v>116.4235</c:v>
                </c:pt>
                <c:pt idx="30258">
                  <c:v>116.434</c:v>
                </c:pt>
                <c:pt idx="30259">
                  <c:v>116.58199999999999</c:v>
                </c:pt>
                <c:pt idx="30260">
                  <c:v>116.59010000000001</c:v>
                </c:pt>
                <c:pt idx="30261">
                  <c:v>116.5853</c:v>
                </c:pt>
                <c:pt idx="30262">
                  <c:v>116.5677</c:v>
                </c:pt>
                <c:pt idx="30263">
                  <c:v>116.5308</c:v>
                </c:pt>
                <c:pt idx="30264">
                  <c:v>116.61920000000001</c:v>
                </c:pt>
                <c:pt idx="30265">
                  <c:v>116.5528</c:v>
                </c:pt>
                <c:pt idx="30266">
                  <c:v>116.4601</c:v>
                </c:pt>
                <c:pt idx="30267">
                  <c:v>116.4936</c:v>
                </c:pt>
                <c:pt idx="30268">
                  <c:v>116.3777</c:v>
                </c:pt>
                <c:pt idx="30269">
                  <c:v>116.2453</c:v>
                </c:pt>
                <c:pt idx="30270">
                  <c:v>116.1048</c:v>
                </c:pt>
                <c:pt idx="30271">
                  <c:v>115.96680000000001</c:v>
                </c:pt>
                <c:pt idx="30272">
                  <c:v>115.8284</c:v>
                </c:pt>
                <c:pt idx="30273">
                  <c:v>115.8416</c:v>
                </c:pt>
                <c:pt idx="30274">
                  <c:v>115.7324</c:v>
                </c:pt>
                <c:pt idx="30275">
                  <c:v>115.6279</c:v>
                </c:pt>
                <c:pt idx="30276">
                  <c:v>115.5356</c:v>
                </c:pt>
                <c:pt idx="30277">
                  <c:v>115.459</c:v>
                </c:pt>
                <c:pt idx="30278">
                  <c:v>115.3942</c:v>
                </c:pt>
                <c:pt idx="30279">
                  <c:v>115.48650000000001</c:v>
                </c:pt>
                <c:pt idx="30280">
                  <c:v>115.45350000000001</c:v>
                </c:pt>
                <c:pt idx="30281">
                  <c:v>115.4198</c:v>
                </c:pt>
                <c:pt idx="30282">
                  <c:v>115.3929</c:v>
                </c:pt>
                <c:pt idx="30283">
                  <c:v>115.3711</c:v>
                </c:pt>
                <c:pt idx="30284">
                  <c:v>115.35209999999999</c:v>
                </c:pt>
                <c:pt idx="30285">
                  <c:v>115.3356</c:v>
                </c:pt>
                <c:pt idx="30286">
                  <c:v>115.1799</c:v>
                </c:pt>
                <c:pt idx="30287">
                  <c:v>115.15900000000001</c:v>
                </c:pt>
                <c:pt idx="30288">
                  <c:v>115.152</c:v>
                </c:pt>
                <c:pt idx="30289">
                  <c:v>115.1495</c:v>
                </c:pt>
                <c:pt idx="30290">
                  <c:v>115.1484</c:v>
                </c:pt>
                <c:pt idx="30291">
                  <c:v>115.1476</c:v>
                </c:pt>
                <c:pt idx="30292">
                  <c:v>115.1467</c:v>
                </c:pt>
                <c:pt idx="30293">
                  <c:v>115.14530000000001</c:v>
                </c:pt>
                <c:pt idx="30294">
                  <c:v>115</c:v>
                </c:pt>
                <c:pt idx="30295">
                  <c:v>114.9817</c:v>
                </c:pt>
                <c:pt idx="30296">
                  <c:v>114.9619</c:v>
                </c:pt>
                <c:pt idx="30297">
                  <c:v>114.9286</c:v>
                </c:pt>
                <c:pt idx="30298">
                  <c:v>114.884</c:v>
                </c:pt>
                <c:pt idx="30299">
                  <c:v>114.8334</c:v>
                </c:pt>
                <c:pt idx="30300">
                  <c:v>114.7795</c:v>
                </c:pt>
                <c:pt idx="30301">
                  <c:v>114.73009999999999</c:v>
                </c:pt>
                <c:pt idx="30302">
                  <c:v>114.6906</c:v>
                </c:pt>
                <c:pt idx="30303">
                  <c:v>114.6692</c:v>
                </c:pt>
                <c:pt idx="30304">
                  <c:v>114.66249999999999</c:v>
                </c:pt>
                <c:pt idx="30305">
                  <c:v>114.6615</c:v>
                </c:pt>
                <c:pt idx="30306">
                  <c:v>114.5228</c:v>
                </c:pt>
                <c:pt idx="30307">
                  <c:v>114.5338</c:v>
                </c:pt>
                <c:pt idx="30308">
                  <c:v>114.5668</c:v>
                </c:pt>
                <c:pt idx="30309">
                  <c:v>114.47190000000001</c:v>
                </c:pt>
                <c:pt idx="30310">
                  <c:v>114.5194</c:v>
                </c:pt>
                <c:pt idx="30311">
                  <c:v>114.5868</c:v>
                </c:pt>
                <c:pt idx="30312">
                  <c:v>114.658</c:v>
                </c:pt>
                <c:pt idx="30313">
                  <c:v>114.7317</c:v>
                </c:pt>
                <c:pt idx="30314">
                  <c:v>114.8043</c:v>
                </c:pt>
                <c:pt idx="30315">
                  <c:v>114.7287</c:v>
                </c:pt>
                <c:pt idx="30316">
                  <c:v>114.7809</c:v>
                </c:pt>
                <c:pt idx="30317">
                  <c:v>114.8325</c:v>
                </c:pt>
                <c:pt idx="30318">
                  <c:v>114.72929999999999</c:v>
                </c:pt>
                <c:pt idx="30319">
                  <c:v>114.7383</c:v>
                </c:pt>
                <c:pt idx="30320">
                  <c:v>114.742</c:v>
                </c:pt>
                <c:pt idx="30321">
                  <c:v>114.6006</c:v>
                </c:pt>
                <c:pt idx="30322">
                  <c:v>114.57980000000001</c:v>
                </c:pt>
                <c:pt idx="30323">
                  <c:v>114.5497</c:v>
                </c:pt>
                <c:pt idx="30324">
                  <c:v>114.4995</c:v>
                </c:pt>
                <c:pt idx="30325">
                  <c:v>114.4336</c:v>
                </c:pt>
                <c:pt idx="30326">
                  <c:v>114.35720000000001</c:v>
                </c:pt>
                <c:pt idx="30327">
                  <c:v>114.2792</c:v>
                </c:pt>
                <c:pt idx="30328">
                  <c:v>114.20780000000001</c:v>
                </c:pt>
                <c:pt idx="30329">
                  <c:v>114.1425</c:v>
                </c:pt>
                <c:pt idx="30330">
                  <c:v>114.0883</c:v>
                </c:pt>
                <c:pt idx="30331">
                  <c:v>114.0458</c:v>
                </c:pt>
                <c:pt idx="30332">
                  <c:v>114.0249</c:v>
                </c:pt>
                <c:pt idx="30333">
                  <c:v>114.0177</c:v>
                </c:pt>
                <c:pt idx="30334">
                  <c:v>114.01609999999999</c:v>
                </c:pt>
                <c:pt idx="30335">
                  <c:v>114.0179</c:v>
                </c:pt>
                <c:pt idx="30336">
                  <c:v>114.0265</c:v>
                </c:pt>
                <c:pt idx="30337">
                  <c:v>114.042</c:v>
                </c:pt>
                <c:pt idx="30338">
                  <c:v>114.0605</c:v>
                </c:pt>
                <c:pt idx="30339">
                  <c:v>114.22110000000001</c:v>
                </c:pt>
                <c:pt idx="30340">
                  <c:v>114.2371</c:v>
                </c:pt>
                <c:pt idx="30341">
                  <c:v>114.2397</c:v>
                </c:pt>
                <c:pt idx="30342">
                  <c:v>114.2396</c:v>
                </c:pt>
                <c:pt idx="30343">
                  <c:v>114.2355</c:v>
                </c:pt>
                <c:pt idx="30344">
                  <c:v>114.22450000000001</c:v>
                </c:pt>
                <c:pt idx="30345">
                  <c:v>114.208</c:v>
                </c:pt>
                <c:pt idx="30346">
                  <c:v>114.1885</c:v>
                </c:pt>
                <c:pt idx="30347">
                  <c:v>114.1673</c:v>
                </c:pt>
                <c:pt idx="30348">
                  <c:v>114.14319999999999</c:v>
                </c:pt>
                <c:pt idx="30349">
                  <c:v>114.2555</c:v>
                </c:pt>
                <c:pt idx="30350">
                  <c:v>114.2308</c:v>
                </c:pt>
                <c:pt idx="30351">
                  <c:v>114.19159999999999</c:v>
                </c:pt>
                <c:pt idx="30352">
                  <c:v>114.28789999999999</c:v>
                </c:pt>
                <c:pt idx="30353">
                  <c:v>114.2448</c:v>
                </c:pt>
                <c:pt idx="30354">
                  <c:v>114.1895</c:v>
                </c:pt>
                <c:pt idx="30355">
                  <c:v>114.1309</c:v>
                </c:pt>
                <c:pt idx="30356">
                  <c:v>114.07</c:v>
                </c:pt>
                <c:pt idx="30357">
                  <c:v>114.0077</c:v>
                </c:pt>
                <c:pt idx="30358">
                  <c:v>113.9495</c:v>
                </c:pt>
                <c:pt idx="30359">
                  <c:v>113.89870000000001</c:v>
                </c:pt>
                <c:pt idx="30360">
                  <c:v>113.8689</c:v>
                </c:pt>
                <c:pt idx="30361">
                  <c:v>113.8601</c:v>
                </c:pt>
                <c:pt idx="30362">
                  <c:v>113.85899999999999</c:v>
                </c:pt>
                <c:pt idx="30363">
                  <c:v>113.86450000000001</c:v>
                </c:pt>
                <c:pt idx="30364">
                  <c:v>113.8776</c:v>
                </c:pt>
                <c:pt idx="30365">
                  <c:v>113.89</c:v>
                </c:pt>
                <c:pt idx="30366">
                  <c:v>113.8931</c:v>
                </c:pt>
                <c:pt idx="30367">
                  <c:v>113.8918</c:v>
                </c:pt>
                <c:pt idx="30368">
                  <c:v>113.8796</c:v>
                </c:pt>
                <c:pt idx="30369">
                  <c:v>113.8479</c:v>
                </c:pt>
                <c:pt idx="30370">
                  <c:v>113.79810000000001</c:v>
                </c:pt>
                <c:pt idx="30371">
                  <c:v>113.7323</c:v>
                </c:pt>
                <c:pt idx="30372">
                  <c:v>113.79340000000001</c:v>
                </c:pt>
                <c:pt idx="30373">
                  <c:v>113.84820000000001</c:v>
                </c:pt>
                <c:pt idx="30374">
                  <c:v>113.7492</c:v>
                </c:pt>
                <c:pt idx="30375">
                  <c:v>113.6353</c:v>
                </c:pt>
                <c:pt idx="30376">
                  <c:v>113.52200000000001</c:v>
                </c:pt>
                <c:pt idx="30377">
                  <c:v>113.4216</c:v>
                </c:pt>
                <c:pt idx="30378">
                  <c:v>113.34480000000001</c:v>
                </c:pt>
                <c:pt idx="30379">
                  <c:v>113.29219999999999</c:v>
                </c:pt>
                <c:pt idx="30380">
                  <c:v>113.2698</c:v>
                </c:pt>
                <c:pt idx="30381">
                  <c:v>112.9863</c:v>
                </c:pt>
                <c:pt idx="30382">
                  <c:v>112.9691</c:v>
                </c:pt>
                <c:pt idx="30383">
                  <c:v>112.98180000000001</c:v>
                </c:pt>
                <c:pt idx="30384">
                  <c:v>112.87139999999999</c:v>
                </c:pt>
                <c:pt idx="30385">
                  <c:v>112.9067</c:v>
                </c:pt>
                <c:pt idx="30386">
                  <c:v>112.96169999999999</c:v>
                </c:pt>
                <c:pt idx="30387">
                  <c:v>113.01900000000001</c:v>
                </c:pt>
                <c:pt idx="30388">
                  <c:v>113.071</c:v>
                </c:pt>
                <c:pt idx="30389">
                  <c:v>113.10429999999999</c:v>
                </c:pt>
                <c:pt idx="30390">
                  <c:v>112.9729</c:v>
                </c:pt>
                <c:pt idx="30391">
                  <c:v>112.8215</c:v>
                </c:pt>
                <c:pt idx="30392">
                  <c:v>112.7877</c:v>
                </c:pt>
                <c:pt idx="30393">
                  <c:v>112.7385</c:v>
                </c:pt>
                <c:pt idx="30394">
                  <c:v>112.68219999999999</c:v>
                </c:pt>
                <c:pt idx="30395">
                  <c:v>112.637</c:v>
                </c:pt>
                <c:pt idx="30396">
                  <c:v>112.6198</c:v>
                </c:pt>
                <c:pt idx="30397">
                  <c:v>112.6187</c:v>
                </c:pt>
                <c:pt idx="30398">
                  <c:v>112.62909999999999</c:v>
                </c:pt>
                <c:pt idx="30399">
                  <c:v>112.80710000000001</c:v>
                </c:pt>
                <c:pt idx="30400">
                  <c:v>112.8905</c:v>
                </c:pt>
                <c:pt idx="30401">
                  <c:v>112.9928</c:v>
                </c:pt>
                <c:pt idx="30402">
                  <c:v>113.126</c:v>
                </c:pt>
                <c:pt idx="30403">
                  <c:v>113.2807</c:v>
                </c:pt>
                <c:pt idx="30404">
                  <c:v>113.45010000000001</c:v>
                </c:pt>
                <c:pt idx="30405">
                  <c:v>113.62990000000001</c:v>
                </c:pt>
                <c:pt idx="30406">
                  <c:v>113.8081</c:v>
                </c:pt>
                <c:pt idx="30407">
                  <c:v>113.9736</c:v>
                </c:pt>
                <c:pt idx="30408">
                  <c:v>114.1152</c:v>
                </c:pt>
                <c:pt idx="30409">
                  <c:v>114.22450000000001</c:v>
                </c:pt>
                <c:pt idx="30410">
                  <c:v>114.3031</c:v>
                </c:pt>
                <c:pt idx="30411">
                  <c:v>114.3528</c:v>
                </c:pt>
                <c:pt idx="30412">
                  <c:v>114.37050000000001</c:v>
                </c:pt>
                <c:pt idx="30413">
                  <c:v>114.3755</c:v>
                </c:pt>
                <c:pt idx="30414">
                  <c:v>114.377</c:v>
                </c:pt>
                <c:pt idx="30415">
                  <c:v>114.3776</c:v>
                </c:pt>
                <c:pt idx="30416">
                  <c:v>114.3796</c:v>
                </c:pt>
                <c:pt idx="30417">
                  <c:v>114.53360000000001</c:v>
                </c:pt>
                <c:pt idx="30418">
                  <c:v>114.5693</c:v>
                </c:pt>
                <c:pt idx="30419">
                  <c:v>114.6157</c:v>
                </c:pt>
                <c:pt idx="30420">
                  <c:v>114.8189</c:v>
                </c:pt>
                <c:pt idx="30421">
                  <c:v>114.901</c:v>
                </c:pt>
                <c:pt idx="30422">
                  <c:v>114.985</c:v>
                </c:pt>
                <c:pt idx="30423">
                  <c:v>115.21980000000001</c:v>
                </c:pt>
                <c:pt idx="30424">
                  <c:v>115.3297</c:v>
                </c:pt>
                <c:pt idx="30425">
                  <c:v>115.4318</c:v>
                </c:pt>
                <c:pt idx="30426">
                  <c:v>115.53100000000001</c:v>
                </c:pt>
                <c:pt idx="30427">
                  <c:v>115.6202</c:v>
                </c:pt>
                <c:pt idx="30428">
                  <c:v>115.6915</c:v>
                </c:pt>
                <c:pt idx="30429">
                  <c:v>115.5951</c:v>
                </c:pt>
                <c:pt idx="30430">
                  <c:v>115.5993</c:v>
                </c:pt>
                <c:pt idx="30431">
                  <c:v>115.5998</c:v>
                </c:pt>
                <c:pt idx="30432">
                  <c:v>115.5852</c:v>
                </c:pt>
                <c:pt idx="30433">
                  <c:v>115.5442</c:v>
                </c:pt>
                <c:pt idx="30434">
                  <c:v>115.48009999999999</c:v>
                </c:pt>
                <c:pt idx="30435">
                  <c:v>115.26130000000001</c:v>
                </c:pt>
                <c:pt idx="30436">
                  <c:v>115.1665</c:v>
                </c:pt>
                <c:pt idx="30437">
                  <c:v>115.0741</c:v>
                </c:pt>
                <c:pt idx="30438">
                  <c:v>114.9794</c:v>
                </c:pt>
                <c:pt idx="30439">
                  <c:v>114.8815</c:v>
                </c:pt>
                <c:pt idx="30440">
                  <c:v>114.7847</c:v>
                </c:pt>
                <c:pt idx="30441">
                  <c:v>114.6969</c:v>
                </c:pt>
                <c:pt idx="30442">
                  <c:v>114.76390000000001</c:v>
                </c:pt>
                <c:pt idx="30443">
                  <c:v>114.721</c:v>
                </c:pt>
                <c:pt idx="30444">
                  <c:v>114.70569999999999</c:v>
                </c:pt>
                <c:pt idx="30445">
                  <c:v>114.8462</c:v>
                </c:pt>
                <c:pt idx="30446">
                  <c:v>114.86499999999999</c:v>
                </c:pt>
                <c:pt idx="30447">
                  <c:v>115.03619999999999</c:v>
                </c:pt>
                <c:pt idx="30448">
                  <c:v>115.0801</c:v>
                </c:pt>
                <c:pt idx="30449">
                  <c:v>115.1195</c:v>
                </c:pt>
                <c:pt idx="30450">
                  <c:v>115.301</c:v>
                </c:pt>
                <c:pt idx="30451">
                  <c:v>115.3479</c:v>
                </c:pt>
                <c:pt idx="30452">
                  <c:v>115.3823</c:v>
                </c:pt>
                <c:pt idx="30453">
                  <c:v>115.2637</c:v>
                </c:pt>
                <c:pt idx="30454">
                  <c:v>115.2603</c:v>
                </c:pt>
                <c:pt idx="30455">
                  <c:v>115.2565</c:v>
                </c:pt>
                <c:pt idx="30456">
                  <c:v>115.0843</c:v>
                </c:pt>
                <c:pt idx="30457">
                  <c:v>115.0112</c:v>
                </c:pt>
                <c:pt idx="30458">
                  <c:v>114.92449999999999</c:v>
                </c:pt>
                <c:pt idx="30459">
                  <c:v>114.83280000000001</c:v>
                </c:pt>
                <c:pt idx="30460">
                  <c:v>114.7488</c:v>
                </c:pt>
                <c:pt idx="30461">
                  <c:v>114.6773</c:v>
                </c:pt>
                <c:pt idx="30462">
                  <c:v>114.47450000000001</c:v>
                </c:pt>
                <c:pt idx="30463">
                  <c:v>114.4063</c:v>
                </c:pt>
                <c:pt idx="30464">
                  <c:v>114.3438</c:v>
                </c:pt>
                <c:pt idx="30465">
                  <c:v>114.41540000000001</c:v>
                </c:pt>
                <c:pt idx="30466">
                  <c:v>114.34529999999999</c:v>
                </c:pt>
                <c:pt idx="30467">
                  <c:v>114.2684</c:v>
                </c:pt>
                <c:pt idx="30468">
                  <c:v>114.20099999999999</c:v>
                </c:pt>
                <c:pt idx="30469">
                  <c:v>114.15689999999999</c:v>
                </c:pt>
                <c:pt idx="30470">
                  <c:v>114.14619999999999</c:v>
                </c:pt>
                <c:pt idx="30471">
                  <c:v>114.29170000000001</c:v>
                </c:pt>
                <c:pt idx="30472">
                  <c:v>114.3349</c:v>
                </c:pt>
                <c:pt idx="30473">
                  <c:v>114.4145</c:v>
                </c:pt>
                <c:pt idx="30474">
                  <c:v>114.3843</c:v>
                </c:pt>
                <c:pt idx="30475">
                  <c:v>114.36109999999999</c:v>
                </c:pt>
                <c:pt idx="30476">
                  <c:v>114.477</c:v>
                </c:pt>
                <c:pt idx="30477">
                  <c:v>114.44629999999999</c:v>
                </c:pt>
                <c:pt idx="30478">
                  <c:v>114.5286</c:v>
                </c:pt>
                <c:pt idx="30479">
                  <c:v>114.59990000000001</c:v>
                </c:pt>
                <c:pt idx="30480">
                  <c:v>114.5137</c:v>
                </c:pt>
                <c:pt idx="30481">
                  <c:v>114.533</c:v>
                </c:pt>
                <c:pt idx="30482">
                  <c:v>114.5419</c:v>
                </c:pt>
                <c:pt idx="30483">
                  <c:v>114.5436</c:v>
                </c:pt>
                <c:pt idx="30484">
                  <c:v>114.5326</c:v>
                </c:pt>
                <c:pt idx="30485">
                  <c:v>114.51390000000001</c:v>
                </c:pt>
                <c:pt idx="30486">
                  <c:v>114.49979999999999</c:v>
                </c:pt>
                <c:pt idx="30487">
                  <c:v>114.49939999999999</c:v>
                </c:pt>
                <c:pt idx="30488">
                  <c:v>114.506</c:v>
                </c:pt>
                <c:pt idx="30489">
                  <c:v>114.3927</c:v>
                </c:pt>
                <c:pt idx="30490">
                  <c:v>114.4496</c:v>
                </c:pt>
                <c:pt idx="30491">
                  <c:v>114.5509</c:v>
                </c:pt>
                <c:pt idx="30492">
                  <c:v>114.82680000000001</c:v>
                </c:pt>
                <c:pt idx="30493">
                  <c:v>114.9933</c:v>
                </c:pt>
                <c:pt idx="30494">
                  <c:v>115.1756</c:v>
                </c:pt>
                <c:pt idx="30495">
                  <c:v>115.4967</c:v>
                </c:pt>
                <c:pt idx="30496">
                  <c:v>115.6825</c:v>
                </c:pt>
                <c:pt idx="30497">
                  <c:v>115.82689999999999</c:v>
                </c:pt>
                <c:pt idx="30498">
                  <c:v>116.08750000000001</c:v>
                </c:pt>
                <c:pt idx="30499">
                  <c:v>116.1862</c:v>
                </c:pt>
                <c:pt idx="30500">
                  <c:v>116.2544</c:v>
                </c:pt>
                <c:pt idx="30501">
                  <c:v>116.3092</c:v>
                </c:pt>
                <c:pt idx="30502">
                  <c:v>116.3558</c:v>
                </c:pt>
                <c:pt idx="30503">
                  <c:v>116.3948</c:v>
                </c:pt>
                <c:pt idx="30504">
                  <c:v>116.56959999999999</c:v>
                </c:pt>
                <c:pt idx="30505">
                  <c:v>116.5947</c:v>
                </c:pt>
                <c:pt idx="30506">
                  <c:v>116.59780000000001</c:v>
                </c:pt>
                <c:pt idx="30507">
                  <c:v>116.5964</c:v>
                </c:pt>
                <c:pt idx="30508">
                  <c:v>116.5899</c:v>
                </c:pt>
                <c:pt idx="30509">
                  <c:v>116.5868</c:v>
                </c:pt>
                <c:pt idx="30510">
                  <c:v>116.73260000000001</c:v>
                </c:pt>
                <c:pt idx="30511">
                  <c:v>116.75749999999999</c:v>
                </c:pt>
                <c:pt idx="30512">
                  <c:v>116.8079</c:v>
                </c:pt>
                <c:pt idx="30513">
                  <c:v>116.8954</c:v>
                </c:pt>
                <c:pt idx="30514">
                  <c:v>117.1564</c:v>
                </c:pt>
                <c:pt idx="30515">
                  <c:v>117.2912</c:v>
                </c:pt>
                <c:pt idx="30516">
                  <c:v>117.56659999999999</c:v>
                </c:pt>
                <c:pt idx="30517">
                  <c:v>117.8425</c:v>
                </c:pt>
                <c:pt idx="30518">
                  <c:v>117.96850000000001</c:v>
                </c:pt>
                <c:pt idx="30519">
                  <c:v>118.0877</c:v>
                </c:pt>
                <c:pt idx="30520">
                  <c:v>118.2058</c:v>
                </c:pt>
                <c:pt idx="30521">
                  <c:v>118.319</c:v>
                </c:pt>
                <c:pt idx="30522">
                  <c:v>118.41679999999999</c:v>
                </c:pt>
                <c:pt idx="30523">
                  <c:v>118.49169999999999</c:v>
                </c:pt>
                <c:pt idx="30524">
                  <c:v>118.5202</c:v>
                </c:pt>
                <c:pt idx="30525">
                  <c:v>118.5243</c:v>
                </c:pt>
                <c:pt idx="30526">
                  <c:v>118.51220000000001</c:v>
                </c:pt>
                <c:pt idx="30527">
                  <c:v>118.465</c:v>
                </c:pt>
                <c:pt idx="30528">
                  <c:v>118.5334</c:v>
                </c:pt>
                <c:pt idx="30529">
                  <c:v>118.4425</c:v>
                </c:pt>
                <c:pt idx="30530">
                  <c:v>118.32980000000001</c:v>
                </c:pt>
                <c:pt idx="30531">
                  <c:v>118.2144</c:v>
                </c:pt>
                <c:pt idx="30532">
                  <c:v>118.1022</c:v>
                </c:pt>
                <c:pt idx="30533">
                  <c:v>118.0012</c:v>
                </c:pt>
                <c:pt idx="30534">
                  <c:v>117.91459999999999</c:v>
                </c:pt>
                <c:pt idx="30535">
                  <c:v>117.69889999999999</c:v>
                </c:pt>
                <c:pt idx="30536">
                  <c:v>117.63939999999999</c:v>
                </c:pt>
                <c:pt idx="30537">
                  <c:v>117.6126</c:v>
                </c:pt>
                <c:pt idx="30538">
                  <c:v>117.4571</c:v>
                </c:pt>
                <c:pt idx="30539">
                  <c:v>117.4479</c:v>
                </c:pt>
                <c:pt idx="30540">
                  <c:v>117.4495</c:v>
                </c:pt>
                <c:pt idx="30541">
                  <c:v>117.45529999999999</c:v>
                </c:pt>
                <c:pt idx="30542">
                  <c:v>117.4631</c:v>
                </c:pt>
                <c:pt idx="30543">
                  <c:v>117.47110000000001</c:v>
                </c:pt>
                <c:pt idx="30544">
                  <c:v>117.4774</c:v>
                </c:pt>
                <c:pt idx="30545">
                  <c:v>117.4786</c:v>
                </c:pt>
                <c:pt idx="30546">
                  <c:v>117.4766</c:v>
                </c:pt>
                <c:pt idx="30547">
                  <c:v>117.6108</c:v>
                </c:pt>
                <c:pt idx="30548">
                  <c:v>117.58540000000001</c:v>
                </c:pt>
                <c:pt idx="30549">
                  <c:v>117.38209999999999</c:v>
                </c:pt>
                <c:pt idx="30550">
                  <c:v>117.298</c:v>
                </c:pt>
                <c:pt idx="30551">
                  <c:v>117.2148</c:v>
                </c:pt>
                <c:pt idx="30552">
                  <c:v>117.2719</c:v>
                </c:pt>
                <c:pt idx="30553">
                  <c:v>117.1853</c:v>
                </c:pt>
                <c:pt idx="30554">
                  <c:v>117.0834</c:v>
                </c:pt>
                <c:pt idx="30555">
                  <c:v>117.1195</c:v>
                </c:pt>
                <c:pt idx="30556">
                  <c:v>117.01</c:v>
                </c:pt>
                <c:pt idx="30557">
                  <c:v>116.8887</c:v>
                </c:pt>
                <c:pt idx="30558">
                  <c:v>116.7734</c:v>
                </c:pt>
                <c:pt idx="30559">
                  <c:v>116.67189999999999</c:v>
                </c:pt>
                <c:pt idx="30560">
                  <c:v>116.59569999999999</c:v>
                </c:pt>
                <c:pt idx="30561">
                  <c:v>116.4045</c:v>
                </c:pt>
                <c:pt idx="30562">
                  <c:v>116.3823</c:v>
                </c:pt>
                <c:pt idx="30563">
                  <c:v>116.3813</c:v>
                </c:pt>
                <c:pt idx="30564">
                  <c:v>116.38979999999999</c:v>
                </c:pt>
                <c:pt idx="30565">
                  <c:v>116.4147</c:v>
                </c:pt>
                <c:pt idx="30566">
                  <c:v>116.4522</c:v>
                </c:pt>
                <c:pt idx="30567">
                  <c:v>116.49769999999999</c:v>
                </c:pt>
                <c:pt idx="30568">
                  <c:v>116.40219999999999</c:v>
                </c:pt>
                <c:pt idx="30569">
                  <c:v>116.44289999999999</c:v>
                </c:pt>
                <c:pt idx="30570">
                  <c:v>116.4833</c:v>
                </c:pt>
                <c:pt idx="30571">
                  <c:v>116.5076</c:v>
                </c:pt>
                <c:pt idx="30572">
                  <c:v>116.5127</c:v>
                </c:pt>
                <c:pt idx="30573">
                  <c:v>116.2205</c:v>
                </c:pt>
                <c:pt idx="30574">
                  <c:v>116.1811</c:v>
                </c:pt>
                <c:pt idx="30575">
                  <c:v>116.1349</c:v>
                </c:pt>
                <c:pt idx="30576">
                  <c:v>116.06619999999999</c:v>
                </c:pt>
                <c:pt idx="30577">
                  <c:v>115.9746</c:v>
                </c:pt>
                <c:pt idx="30578">
                  <c:v>115.8659</c:v>
                </c:pt>
                <c:pt idx="30579">
                  <c:v>115.7482</c:v>
                </c:pt>
                <c:pt idx="30580">
                  <c:v>115.6277</c:v>
                </c:pt>
                <c:pt idx="30581">
                  <c:v>115.514</c:v>
                </c:pt>
                <c:pt idx="30582">
                  <c:v>115.2701</c:v>
                </c:pt>
                <c:pt idx="30583">
                  <c:v>115.1752</c:v>
                </c:pt>
                <c:pt idx="30584">
                  <c:v>115.1112</c:v>
                </c:pt>
                <c:pt idx="30585">
                  <c:v>114.9435</c:v>
                </c:pt>
                <c:pt idx="30586">
                  <c:v>114.9298</c:v>
                </c:pt>
                <c:pt idx="30587">
                  <c:v>114.9337</c:v>
                </c:pt>
                <c:pt idx="30588">
                  <c:v>114.9575</c:v>
                </c:pt>
                <c:pt idx="30589">
                  <c:v>115.0038</c:v>
                </c:pt>
                <c:pt idx="30590">
                  <c:v>115.0642</c:v>
                </c:pt>
                <c:pt idx="30591">
                  <c:v>115.1331</c:v>
                </c:pt>
                <c:pt idx="30592">
                  <c:v>115.2085</c:v>
                </c:pt>
                <c:pt idx="30593">
                  <c:v>115.2924</c:v>
                </c:pt>
                <c:pt idx="30594">
                  <c:v>115.5286</c:v>
                </c:pt>
                <c:pt idx="30595">
                  <c:v>115.6294</c:v>
                </c:pt>
                <c:pt idx="30596">
                  <c:v>115.72190000000001</c:v>
                </c:pt>
                <c:pt idx="30597">
                  <c:v>115.6634</c:v>
                </c:pt>
                <c:pt idx="30598">
                  <c:v>115.5836</c:v>
                </c:pt>
                <c:pt idx="30599">
                  <c:v>115.63160000000001</c:v>
                </c:pt>
                <c:pt idx="30600">
                  <c:v>115.6708</c:v>
                </c:pt>
                <c:pt idx="30601">
                  <c:v>115.6835</c:v>
                </c:pt>
                <c:pt idx="30602">
                  <c:v>115.6857</c:v>
                </c:pt>
                <c:pt idx="30603">
                  <c:v>115.53870000000001</c:v>
                </c:pt>
                <c:pt idx="30604">
                  <c:v>115.51560000000001</c:v>
                </c:pt>
                <c:pt idx="30605">
                  <c:v>115.4939</c:v>
                </c:pt>
                <c:pt idx="30606">
                  <c:v>115.3302</c:v>
                </c:pt>
                <c:pt idx="30607">
                  <c:v>115.3075</c:v>
                </c:pt>
                <c:pt idx="30608">
                  <c:v>115.3052</c:v>
                </c:pt>
                <c:pt idx="30609">
                  <c:v>115.1664</c:v>
                </c:pt>
                <c:pt idx="30610">
                  <c:v>115.1823</c:v>
                </c:pt>
                <c:pt idx="30611">
                  <c:v>115.2428</c:v>
                </c:pt>
                <c:pt idx="30612">
                  <c:v>115.33580000000001</c:v>
                </c:pt>
                <c:pt idx="30613">
                  <c:v>115.45489999999999</c:v>
                </c:pt>
                <c:pt idx="30614">
                  <c:v>115.5856</c:v>
                </c:pt>
                <c:pt idx="30615">
                  <c:v>115.7189</c:v>
                </c:pt>
                <c:pt idx="30616">
                  <c:v>115.84480000000001</c:v>
                </c:pt>
                <c:pt idx="30617">
                  <c:v>115.9577</c:v>
                </c:pt>
                <c:pt idx="30618">
                  <c:v>116.053</c:v>
                </c:pt>
                <c:pt idx="30619">
                  <c:v>116.1326</c:v>
                </c:pt>
                <c:pt idx="30620">
                  <c:v>116.1949</c:v>
                </c:pt>
                <c:pt idx="30621">
                  <c:v>116.2433</c:v>
                </c:pt>
                <c:pt idx="30622">
                  <c:v>116.2794</c:v>
                </c:pt>
                <c:pt idx="30623">
                  <c:v>116.30200000000001</c:v>
                </c:pt>
                <c:pt idx="30624">
                  <c:v>116.3073</c:v>
                </c:pt>
                <c:pt idx="30625">
                  <c:v>116.30589999999999</c:v>
                </c:pt>
                <c:pt idx="30626">
                  <c:v>116.28870000000001</c:v>
                </c:pt>
                <c:pt idx="30627">
                  <c:v>116.24850000000001</c:v>
                </c:pt>
                <c:pt idx="30628">
                  <c:v>116.19240000000001</c:v>
                </c:pt>
                <c:pt idx="30629">
                  <c:v>116.1317</c:v>
                </c:pt>
                <c:pt idx="30630">
                  <c:v>116.07550000000001</c:v>
                </c:pt>
                <c:pt idx="30631">
                  <c:v>116.0295</c:v>
                </c:pt>
                <c:pt idx="30632">
                  <c:v>116.00539999999999</c:v>
                </c:pt>
                <c:pt idx="30633">
                  <c:v>116.1438</c:v>
                </c:pt>
                <c:pt idx="30634">
                  <c:v>116.29730000000001</c:v>
                </c:pt>
                <c:pt idx="30635">
                  <c:v>116.32080000000001</c:v>
                </c:pt>
                <c:pt idx="30636">
                  <c:v>116.49639999999999</c:v>
                </c:pt>
                <c:pt idx="30637">
                  <c:v>116.54649999999999</c:v>
                </c:pt>
                <c:pt idx="30638">
                  <c:v>116.58669999999999</c:v>
                </c:pt>
                <c:pt idx="30639">
                  <c:v>116.7624</c:v>
                </c:pt>
                <c:pt idx="30640">
                  <c:v>116.93049999999999</c:v>
                </c:pt>
                <c:pt idx="30641">
                  <c:v>116.94159999999999</c:v>
                </c:pt>
                <c:pt idx="30642">
                  <c:v>116.93640000000001</c:v>
                </c:pt>
                <c:pt idx="30643">
                  <c:v>117.062</c:v>
                </c:pt>
                <c:pt idx="30644">
                  <c:v>117.0402</c:v>
                </c:pt>
                <c:pt idx="30645">
                  <c:v>117.001</c:v>
                </c:pt>
                <c:pt idx="30646">
                  <c:v>116.9563</c:v>
                </c:pt>
                <c:pt idx="30647">
                  <c:v>116.90470000000001</c:v>
                </c:pt>
                <c:pt idx="30648">
                  <c:v>116.845</c:v>
                </c:pt>
                <c:pt idx="30649">
                  <c:v>116.77330000000001</c:v>
                </c:pt>
                <c:pt idx="30650">
                  <c:v>116.6841</c:v>
                </c:pt>
                <c:pt idx="30651">
                  <c:v>116.5812</c:v>
                </c:pt>
                <c:pt idx="30652">
                  <c:v>116.47069999999999</c:v>
                </c:pt>
                <c:pt idx="30653">
                  <c:v>116.35939999999999</c:v>
                </c:pt>
                <c:pt idx="30654">
                  <c:v>116.3963</c:v>
                </c:pt>
                <c:pt idx="30655">
                  <c:v>116.29989999999999</c:v>
                </c:pt>
                <c:pt idx="30656">
                  <c:v>116.19629999999999</c:v>
                </c:pt>
                <c:pt idx="30657">
                  <c:v>116.2394</c:v>
                </c:pt>
                <c:pt idx="30658">
                  <c:v>116.15130000000001</c:v>
                </c:pt>
                <c:pt idx="30659">
                  <c:v>116.07299999999999</c:v>
                </c:pt>
                <c:pt idx="30660">
                  <c:v>116.33150000000001</c:v>
                </c:pt>
                <c:pt idx="30661">
                  <c:v>116.3447</c:v>
                </c:pt>
                <c:pt idx="30662">
                  <c:v>116.358</c:v>
                </c:pt>
                <c:pt idx="30663">
                  <c:v>116.5401</c:v>
                </c:pt>
                <c:pt idx="30664">
                  <c:v>116.73690000000001</c:v>
                </c:pt>
                <c:pt idx="30665">
                  <c:v>116.7714</c:v>
                </c:pt>
                <c:pt idx="30666">
                  <c:v>116.77889999999999</c:v>
                </c:pt>
                <c:pt idx="30667">
                  <c:v>116.78</c:v>
                </c:pt>
                <c:pt idx="30668">
                  <c:v>116.7779</c:v>
                </c:pt>
                <c:pt idx="30669">
                  <c:v>116.6288</c:v>
                </c:pt>
                <c:pt idx="30670">
                  <c:v>116.4759</c:v>
                </c:pt>
                <c:pt idx="30671">
                  <c:v>116.4755</c:v>
                </c:pt>
                <c:pt idx="30672">
                  <c:v>116.4999</c:v>
                </c:pt>
                <c:pt idx="30673">
                  <c:v>116.3937</c:v>
                </c:pt>
                <c:pt idx="30674">
                  <c:v>116.43040000000001</c:v>
                </c:pt>
                <c:pt idx="30675">
                  <c:v>116.3338</c:v>
                </c:pt>
                <c:pt idx="30676">
                  <c:v>116.3745</c:v>
                </c:pt>
                <c:pt idx="30677">
                  <c:v>116.4226</c:v>
                </c:pt>
                <c:pt idx="30678">
                  <c:v>116.3291</c:v>
                </c:pt>
                <c:pt idx="30679">
                  <c:v>116.2383</c:v>
                </c:pt>
                <c:pt idx="30680">
                  <c:v>116.309</c:v>
                </c:pt>
                <c:pt idx="30681">
                  <c:v>116.4169</c:v>
                </c:pt>
                <c:pt idx="30682">
                  <c:v>116.5532</c:v>
                </c:pt>
                <c:pt idx="30683">
                  <c:v>116.7227</c:v>
                </c:pt>
                <c:pt idx="30684">
                  <c:v>116.9111</c:v>
                </c:pt>
                <c:pt idx="30685">
                  <c:v>117.0975</c:v>
                </c:pt>
                <c:pt idx="30686">
                  <c:v>117.2616</c:v>
                </c:pt>
                <c:pt idx="30687">
                  <c:v>117.5303</c:v>
                </c:pt>
                <c:pt idx="30688">
                  <c:v>117.61579999999999</c:v>
                </c:pt>
                <c:pt idx="30689">
                  <c:v>117.6366</c:v>
                </c:pt>
                <c:pt idx="30690">
                  <c:v>117.6388</c:v>
                </c:pt>
                <c:pt idx="30691">
                  <c:v>117.6298</c:v>
                </c:pt>
                <c:pt idx="30692">
                  <c:v>117.6113</c:v>
                </c:pt>
                <c:pt idx="30693">
                  <c:v>117.4516</c:v>
                </c:pt>
                <c:pt idx="30694">
                  <c:v>117.2971</c:v>
                </c:pt>
                <c:pt idx="30695">
                  <c:v>117.30119999999999</c:v>
                </c:pt>
                <c:pt idx="30696">
                  <c:v>117.3383</c:v>
                </c:pt>
                <c:pt idx="30697">
                  <c:v>117.3905</c:v>
                </c:pt>
                <c:pt idx="30698">
                  <c:v>117.443</c:v>
                </c:pt>
                <c:pt idx="30699">
                  <c:v>117.34050000000001</c:v>
                </c:pt>
                <c:pt idx="30700">
                  <c:v>117.21980000000001</c:v>
                </c:pt>
                <c:pt idx="30701">
                  <c:v>117.2372</c:v>
                </c:pt>
                <c:pt idx="30702">
                  <c:v>117.2606</c:v>
                </c:pt>
                <c:pt idx="30703">
                  <c:v>117.13809999999999</c:v>
                </c:pt>
                <c:pt idx="30704">
                  <c:v>117.1546</c:v>
                </c:pt>
                <c:pt idx="30705">
                  <c:v>117.179</c:v>
                </c:pt>
                <c:pt idx="30706">
                  <c:v>117.20229999999999</c:v>
                </c:pt>
                <c:pt idx="30707">
                  <c:v>117.2222</c:v>
                </c:pt>
                <c:pt idx="30708">
                  <c:v>117.3814</c:v>
                </c:pt>
                <c:pt idx="30709">
                  <c:v>117.39879999999999</c:v>
                </c:pt>
                <c:pt idx="30710">
                  <c:v>117.40260000000001</c:v>
                </c:pt>
                <c:pt idx="30711">
                  <c:v>117.5523</c:v>
                </c:pt>
                <c:pt idx="30712">
                  <c:v>117.5645</c:v>
                </c:pt>
                <c:pt idx="30713">
                  <c:v>117.56789999999999</c:v>
                </c:pt>
                <c:pt idx="30714">
                  <c:v>117.7139</c:v>
                </c:pt>
                <c:pt idx="30715">
                  <c:v>117.57299999999999</c:v>
                </c:pt>
                <c:pt idx="30716">
                  <c:v>117.5414</c:v>
                </c:pt>
                <c:pt idx="30717">
                  <c:v>117.49290000000001</c:v>
                </c:pt>
                <c:pt idx="30718">
                  <c:v>117.2743</c:v>
                </c:pt>
                <c:pt idx="30719">
                  <c:v>117.1743</c:v>
                </c:pt>
                <c:pt idx="30720">
                  <c:v>117.21550000000001</c:v>
                </c:pt>
                <c:pt idx="30721">
                  <c:v>117.1123</c:v>
                </c:pt>
                <c:pt idx="30722">
                  <c:v>117.0047</c:v>
                </c:pt>
                <c:pt idx="30723">
                  <c:v>116.9117</c:v>
                </c:pt>
                <c:pt idx="30724">
                  <c:v>116.84010000000001</c:v>
                </c:pt>
                <c:pt idx="30725">
                  <c:v>116.789</c:v>
                </c:pt>
                <c:pt idx="30726">
                  <c:v>116.7705</c:v>
                </c:pt>
                <c:pt idx="30727">
                  <c:v>116.76609999999999</c:v>
                </c:pt>
                <c:pt idx="30728">
                  <c:v>116.76739999999999</c:v>
                </c:pt>
                <c:pt idx="30729">
                  <c:v>116.9235</c:v>
                </c:pt>
                <c:pt idx="30730">
                  <c:v>116.9512</c:v>
                </c:pt>
                <c:pt idx="30731">
                  <c:v>116.9714</c:v>
                </c:pt>
                <c:pt idx="30732">
                  <c:v>116.98950000000001</c:v>
                </c:pt>
                <c:pt idx="30733">
                  <c:v>117.1516</c:v>
                </c:pt>
                <c:pt idx="30734">
                  <c:v>117.1722</c:v>
                </c:pt>
                <c:pt idx="30735">
                  <c:v>117.1841</c:v>
                </c:pt>
                <c:pt idx="30736">
                  <c:v>117.1952</c:v>
                </c:pt>
                <c:pt idx="30737">
                  <c:v>117.2046</c:v>
                </c:pt>
                <c:pt idx="30738">
                  <c:v>117.2102</c:v>
                </c:pt>
                <c:pt idx="30739">
                  <c:v>117.2111</c:v>
                </c:pt>
                <c:pt idx="30740">
                  <c:v>117.2094</c:v>
                </c:pt>
                <c:pt idx="30741">
                  <c:v>117.0508</c:v>
                </c:pt>
                <c:pt idx="30742">
                  <c:v>117.01</c:v>
                </c:pt>
                <c:pt idx="30743">
                  <c:v>116.9551</c:v>
                </c:pt>
                <c:pt idx="30744">
                  <c:v>116.73390000000001</c:v>
                </c:pt>
                <c:pt idx="30745">
                  <c:v>116.628</c:v>
                </c:pt>
                <c:pt idx="30746">
                  <c:v>116.51779999999999</c:v>
                </c:pt>
                <c:pt idx="30747">
                  <c:v>116.2603</c:v>
                </c:pt>
                <c:pt idx="30748">
                  <c:v>116.14</c:v>
                </c:pt>
                <c:pt idx="30749">
                  <c:v>116.0361</c:v>
                </c:pt>
                <c:pt idx="30750">
                  <c:v>115.79649999999999</c:v>
                </c:pt>
                <c:pt idx="30751">
                  <c:v>115.7</c:v>
                </c:pt>
                <c:pt idx="30752">
                  <c:v>115.6233</c:v>
                </c:pt>
                <c:pt idx="30753">
                  <c:v>115.5577</c:v>
                </c:pt>
                <c:pt idx="30754">
                  <c:v>115.6455</c:v>
                </c:pt>
                <c:pt idx="30755">
                  <c:v>115.61060000000001</c:v>
                </c:pt>
                <c:pt idx="30756">
                  <c:v>115.57980000000001</c:v>
                </c:pt>
                <c:pt idx="30757">
                  <c:v>115.5675</c:v>
                </c:pt>
                <c:pt idx="30758">
                  <c:v>115.5658</c:v>
                </c:pt>
                <c:pt idx="30759">
                  <c:v>115.5697</c:v>
                </c:pt>
                <c:pt idx="30760">
                  <c:v>115.72669999999999</c:v>
                </c:pt>
                <c:pt idx="30761">
                  <c:v>115.7509</c:v>
                </c:pt>
                <c:pt idx="30762">
                  <c:v>115.7576</c:v>
                </c:pt>
                <c:pt idx="30763">
                  <c:v>115.7577</c:v>
                </c:pt>
                <c:pt idx="30764">
                  <c:v>115.7441</c:v>
                </c:pt>
                <c:pt idx="30765">
                  <c:v>115.56140000000001</c:v>
                </c:pt>
                <c:pt idx="30766">
                  <c:v>115.4894</c:v>
                </c:pt>
                <c:pt idx="30767">
                  <c:v>115.41249999999999</c:v>
                </c:pt>
                <c:pt idx="30768">
                  <c:v>115.3267</c:v>
                </c:pt>
                <c:pt idx="30769">
                  <c:v>115.2371</c:v>
                </c:pt>
                <c:pt idx="30770">
                  <c:v>115.1464</c:v>
                </c:pt>
                <c:pt idx="30771">
                  <c:v>114.9187</c:v>
                </c:pt>
                <c:pt idx="30772">
                  <c:v>114.8331</c:v>
                </c:pt>
                <c:pt idx="30773">
                  <c:v>114.7754</c:v>
                </c:pt>
                <c:pt idx="30774">
                  <c:v>114.6016</c:v>
                </c:pt>
                <c:pt idx="30775">
                  <c:v>114.5869</c:v>
                </c:pt>
                <c:pt idx="30776">
                  <c:v>114.59229999999999</c:v>
                </c:pt>
                <c:pt idx="30777">
                  <c:v>114.623</c:v>
                </c:pt>
                <c:pt idx="30778">
                  <c:v>114.8302</c:v>
                </c:pt>
                <c:pt idx="30779">
                  <c:v>114.9298</c:v>
                </c:pt>
                <c:pt idx="30780">
                  <c:v>115.0307</c:v>
                </c:pt>
                <c:pt idx="30781">
                  <c:v>115.1328</c:v>
                </c:pt>
                <c:pt idx="30782">
                  <c:v>115.22790000000001</c:v>
                </c:pt>
                <c:pt idx="30783">
                  <c:v>115.45480000000001</c:v>
                </c:pt>
                <c:pt idx="30784">
                  <c:v>115.5365</c:v>
                </c:pt>
                <c:pt idx="30785">
                  <c:v>115.60469999999999</c:v>
                </c:pt>
                <c:pt idx="30786">
                  <c:v>115.815</c:v>
                </c:pt>
                <c:pt idx="30787">
                  <c:v>115.884</c:v>
                </c:pt>
                <c:pt idx="30788">
                  <c:v>115.9331</c:v>
                </c:pt>
                <c:pt idx="30789">
                  <c:v>115.82259999999999</c:v>
                </c:pt>
                <c:pt idx="30790">
                  <c:v>115.8227</c:v>
                </c:pt>
                <c:pt idx="30791">
                  <c:v>115.8236</c:v>
                </c:pt>
                <c:pt idx="30792">
                  <c:v>115.8158</c:v>
                </c:pt>
                <c:pt idx="30793">
                  <c:v>115.8008</c:v>
                </c:pt>
                <c:pt idx="30794">
                  <c:v>115.7846</c:v>
                </c:pt>
                <c:pt idx="30795">
                  <c:v>115.7718</c:v>
                </c:pt>
                <c:pt idx="30796">
                  <c:v>115.76779999999999</c:v>
                </c:pt>
                <c:pt idx="30797">
                  <c:v>115.76730000000001</c:v>
                </c:pt>
                <c:pt idx="30798">
                  <c:v>115.6253</c:v>
                </c:pt>
                <c:pt idx="30799">
                  <c:v>115.6279</c:v>
                </c:pt>
                <c:pt idx="30800">
                  <c:v>115.6516</c:v>
                </c:pt>
                <c:pt idx="30801">
                  <c:v>115.833</c:v>
                </c:pt>
                <c:pt idx="30802">
                  <c:v>116.03740000000001</c:v>
                </c:pt>
                <c:pt idx="30803">
                  <c:v>116.1161</c:v>
                </c:pt>
                <c:pt idx="30804">
                  <c:v>116.3398</c:v>
                </c:pt>
                <c:pt idx="30805">
                  <c:v>116.4298</c:v>
                </c:pt>
                <c:pt idx="30806">
                  <c:v>116.5134</c:v>
                </c:pt>
                <c:pt idx="30807">
                  <c:v>116.7377</c:v>
                </c:pt>
                <c:pt idx="30808">
                  <c:v>116.967</c:v>
                </c:pt>
                <c:pt idx="30809">
                  <c:v>117.0416</c:v>
                </c:pt>
                <c:pt idx="30810">
                  <c:v>117.1019</c:v>
                </c:pt>
                <c:pt idx="30811">
                  <c:v>117.15779999999999</c:v>
                </c:pt>
                <c:pt idx="30812">
                  <c:v>117.2081</c:v>
                </c:pt>
                <c:pt idx="30813">
                  <c:v>117.1053</c:v>
                </c:pt>
                <c:pt idx="30814">
                  <c:v>117.1309</c:v>
                </c:pt>
                <c:pt idx="30815">
                  <c:v>117.1525</c:v>
                </c:pt>
                <c:pt idx="30816">
                  <c:v>117.0125</c:v>
                </c:pt>
                <c:pt idx="30817">
                  <c:v>117.0044</c:v>
                </c:pt>
                <c:pt idx="30818">
                  <c:v>116.99850000000001</c:v>
                </c:pt>
                <c:pt idx="30819">
                  <c:v>116.98269999999999</c:v>
                </c:pt>
                <c:pt idx="30820">
                  <c:v>116.9579</c:v>
                </c:pt>
                <c:pt idx="30821">
                  <c:v>116.9252</c:v>
                </c:pt>
                <c:pt idx="30822">
                  <c:v>116.883</c:v>
                </c:pt>
                <c:pt idx="30823">
                  <c:v>116.83150000000001</c:v>
                </c:pt>
                <c:pt idx="30824">
                  <c:v>116.7705</c:v>
                </c:pt>
                <c:pt idx="30825">
                  <c:v>116.70189999999999</c:v>
                </c:pt>
                <c:pt idx="30826">
                  <c:v>116.7694</c:v>
                </c:pt>
                <c:pt idx="30827">
                  <c:v>116.6994</c:v>
                </c:pt>
                <c:pt idx="30828">
                  <c:v>116.6241</c:v>
                </c:pt>
                <c:pt idx="30829">
                  <c:v>116.70180000000001</c:v>
                </c:pt>
                <c:pt idx="30830">
                  <c:v>116.6536</c:v>
                </c:pt>
                <c:pt idx="30831">
                  <c:v>116.60639999999999</c:v>
                </c:pt>
                <c:pt idx="30832">
                  <c:v>116.5697</c:v>
                </c:pt>
                <c:pt idx="30833">
                  <c:v>116.542</c:v>
                </c:pt>
                <c:pt idx="30834">
                  <c:v>116.5228</c:v>
                </c:pt>
                <c:pt idx="30835">
                  <c:v>116.5164</c:v>
                </c:pt>
                <c:pt idx="30836">
                  <c:v>116.5159</c:v>
                </c:pt>
                <c:pt idx="30837">
                  <c:v>116.3768</c:v>
                </c:pt>
                <c:pt idx="30838">
                  <c:v>116.389</c:v>
                </c:pt>
                <c:pt idx="30839">
                  <c:v>116.42</c:v>
                </c:pt>
                <c:pt idx="30840">
                  <c:v>116.4529</c:v>
                </c:pt>
                <c:pt idx="30841">
                  <c:v>116.4679</c:v>
                </c:pt>
                <c:pt idx="30842">
                  <c:v>116.46980000000001</c:v>
                </c:pt>
                <c:pt idx="30843">
                  <c:v>116.46</c:v>
                </c:pt>
                <c:pt idx="30844">
                  <c:v>116.4217</c:v>
                </c:pt>
                <c:pt idx="30845">
                  <c:v>116.3579</c:v>
                </c:pt>
                <c:pt idx="30846">
                  <c:v>116.1373</c:v>
                </c:pt>
                <c:pt idx="30847">
                  <c:v>116.0521</c:v>
                </c:pt>
                <c:pt idx="30848">
                  <c:v>115.9714</c:v>
                </c:pt>
                <c:pt idx="30849">
                  <c:v>115.88760000000001</c:v>
                </c:pt>
                <c:pt idx="30850">
                  <c:v>115.7978</c:v>
                </c:pt>
                <c:pt idx="30851">
                  <c:v>115.69889999999999</c:v>
                </c:pt>
                <c:pt idx="30852">
                  <c:v>115.7426</c:v>
                </c:pt>
                <c:pt idx="30853">
                  <c:v>115.65170000000001</c:v>
                </c:pt>
                <c:pt idx="30854">
                  <c:v>115.5556</c:v>
                </c:pt>
                <c:pt idx="30855">
                  <c:v>115.61</c:v>
                </c:pt>
                <c:pt idx="30856">
                  <c:v>115.6904</c:v>
                </c:pt>
                <c:pt idx="30857">
                  <c:v>115.6486</c:v>
                </c:pt>
                <c:pt idx="30858">
                  <c:v>115.63379999999999</c:v>
                </c:pt>
                <c:pt idx="30859">
                  <c:v>115.6337</c:v>
                </c:pt>
                <c:pt idx="30860">
                  <c:v>115.6555</c:v>
                </c:pt>
                <c:pt idx="30861">
                  <c:v>115.57259999999999</c:v>
                </c:pt>
                <c:pt idx="30862">
                  <c:v>115.6545</c:v>
                </c:pt>
                <c:pt idx="30863">
                  <c:v>115.76049999999999</c:v>
                </c:pt>
                <c:pt idx="30864">
                  <c:v>115.72239999999999</c:v>
                </c:pt>
                <c:pt idx="30865">
                  <c:v>115.9588</c:v>
                </c:pt>
                <c:pt idx="30866">
                  <c:v>116.0545</c:v>
                </c:pt>
                <c:pt idx="30867">
                  <c:v>116.1258</c:v>
                </c:pt>
                <c:pt idx="30868">
                  <c:v>116.012</c:v>
                </c:pt>
                <c:pt idx="30869">
                  <c:v>116.0081</c:v>
                </c:pt>
                <c:pt idx="30870">
                  <c:v>116.00279999999999</c:v>
                </c:pt>
                <c:pt idx="30871">
                  <c:v>115.9696</c:v>
                </c:pt>
                <c:pt idx="30872">
                  <c:v>115.896</c:v>
                </c:pt>
                <c:pt idx="30873">
                  <c:v>115.93429999999999</c:v>
                </c:pt>
                <c:pt idx="30874">
                  <c:v>115.8198</c:v>
                </c:pt>
                <c:pt idx="30875">
                  <c:v>115.6918</c:v>
                </c:pt>
                <c:pt idx="30876">
                  <c:v>115.7162</c:v>
                </c:pt>
                <c:pt idx="30877">
                  <c:v>115.62390000000001</c:v>
                </c:pt>
                <c:pt idx="30878">
                  <c:v>115.5468</c:v>
                </c:pt>
                <c:pt idx="30879">
                  <c:v>115.63509999999999</c:v>
                </c:pt>
                <c:pt idx="30880">
                  <c:v>115.6206</c:v>
                </c:pt>
                <c:pt idx="30881">
                  <c:v>115.6139</c:v>
                </c:pt>
                <c:pt idx="30882">
                  <c:v>115.6133</c:v>
                </c:pt>
                <c:pt idx="30883">
                  <c:v>115.62009999999999</c:v>
                </c:pt>
                <c:pt idx="30884">
                  <c:v>115.6392</c:v>
                </c:pt>
                <c:pt idx="30885">
                  <c:v>115.52549999999999</c:v>
                </c:pt>
                <c:pt idx="30886">
                  <c:v>115.5615</c:v>
                </c:pt>
                <c:pt idx="30887">
                  <c:v>115.62050000000001</c:v>
                </c:pt>
                <c:pt idx="30888">
                  <c:v>115.6939</c:v>
                </c:pt>
                <c:pt idx="30889">
                  <c:v>115.7786</c:v>
                </c:pt>
                <c:pt idx="30890">
                  <c:v>115.8741</c:v>
                </c:pt>
                <c:pt idx="30891">
                  <c:v>115.8283</c:v>
                </c:pt>
                <c:pt idx="30892">
                  <c:v>115.9096</c:v>
                </c:pt>
                <c:pt idx="30893">
                  <c:v>115.98399999999999</c:v>
                </c:pt>
                <c:pt idx="30894">
                  <c:v>115.8929</c:v>
                </c:pt>
                <c:pt idx="30895">
                  <c:v>115.90219999999999</c:v>
                </c:pt>
                <c:pt idx="30896">
                  <c:v>115.9058</c:v>
                </c:pt>
                <c:pt idx="30897">
                  <c:v>116.0454</c:v>
                </c:pt>
                <c:pt idx="30898">
                  <c:v>115.8931</c:v>
                </c:pt>
                <c:pt idx="30899">
                  <c:v>115.8485</c:v>
                </c:pt>
                <c:pt idx="30900">
                  <c:v>115.946</c:v>
                </c:pt>
                <c:pt idx="30901">
                  <c:v>115.9051</c:v>
                </c:pt>
                <c:pt idx="30902">
                  <c:v>115.8554</c:v>
                </c:pt>
                <c:pt idx="30903">
                  <c:v>115.8098</c:v>
                </c:pt>
                <c:pt idx="30904">
                  <c:v>115.627</c:v>
                </c:pt>
                <c:pt idx="30905">
                  <c:v>115.5805</c:v>
                </c:pt>
                <c:pt idx="30906">
                  <c:v>115.5505</c:v>
                </c:pt>
                <c:pt idx="30907">
                  <c:v>115.5266</c:v>
                </c:pt>
                <c:pt idx="30908">
                  <c:v>115.5121</c:v>
                </c:pt>
                <c:pt idx="30909">
                  <c:v>115.3642</c:v>
                </c:pt>
                <c:pt idx="30910">
                  <c:v>115.3548</c:v>
                </c:pt>
                <c:pt idx="30911">
                  <c:v>115.3603</c:v>
                </c:pt>
                <c:pt idx="30912">
                  <c:v>115.3819</c:v>
                </c:pt>
                <c:pt idx="30913">
                  <c:v>115.4198</c:v>
                </c:pt>
                <c:pt idx="30914">
                  <c:v>115.47</c:v>
                </c:pt>
                <c:pt idx="30915">
                  <c:v>115.3807</c:v>
                </c:pt>
                <c:pt idx="30916">
                  <c:v>115.4238</c:v>
                </c:pt>
                <c:pt idx="30917">
                  <c:v>115.46720000000001</c:v>
                </c:pt>
                <c:pt idx="30918">
                  <c:v>115.35720000000001</c:v>
                </c:pt>
                <c:pt idx="30919">
                  <c:v>115.366</c:v>
                </c:pt>
                <c:pt idx="30920">
                  <c:v>115.3715</c:v>
                </c:pt>
                <c:pt idx="30921">
                  <c:v>115.3728</c:v>
                </c:pt>
                <c:pt idx="30922">
                  <c:v>115.372</c:v>
                </c:pt>
                <c:pt idx="30923">
                  <c:v>115.3657</c:v>
                </c:pt>
                <c:pt idx="30924">
                  <c:v>115.48820000000001</c:v>
                </c:pt>
                <c:pt idx="30925">
                  <c:v>115.45910000000001</c:v>
                </c:pt>
                <c:pt idx="30926">
                  <c:v>115.40219999999999</c:v>
                </c:pt>
                <c:pt idx="30927">
                  <c:v>115.47069999999999</c:v>
                </c:pt>
                <c:pt idx="30928">
                  <c:v>115.3877</c:v>
                </c:pt>
                <c:pt idx="30929">
                  <c:v>115.2846</c:v>
                </c:pt>
                <c:pt idx="30930">
                  <c:v>115.31789999999999</c:v>
                </c:pt>
                <c:pt idx="30931">
                  <c:v>115.0787</c:v>
                </c:pt>
                <c:pt idx="30932">
                  <c:v>114.968</c:v>
                </c:pt>
                <c:pt idx="30933">
                  <c:v>114.7377</c:v>
                </c:pt>
                <c:pt idx="30934">
                  <c:v>114.6602</c:v>
                </c:pt>
                <c:pt idx="30935">
                  <c:v>114.6241</c:v>
                </c:pt>
                <c:pt idx="30936">
                  <c:v>114.6143</c:v>
                </c:pt>
                <c:pt idx="30937">
                  <c:v>114.47280000000001</c:v>
                </c:pt>
                <c:pt idx="30938">
                  <c:v>114.48009999999999</c:v>
                </c:pt>
                <c:pt idx="30939">
                  <c:v>114.5261</c:v>
                </c:pt>
                <c:pt idx="30940">
                  <c:v>114.5955</c:v>
                </c:pt>
                <c:pt idx="30941">
                  <c:v>114.67140000000001</c:v>
                </c:pt>
                <c:pt idx="30942">
                  <c:v>114.74</c:v>
                </c:pt>
                <c:pt idx="30943">
                  <c:v>114.77079999999999</c:v>
                </c:pt>
                <c:pt idx="30944">
                  <c:v>114.7782</c:v>
                </c:pt>
                <c:pt idx="30945">
                  <c:v>114.6327</c:v>
                </c:pt>
                <c:pt idx="30946">
                  <c:v>114.7428</c:v>
                </c:pt>
                <c:pt idx="30947">
                  <c:v>114.6931</c:v>
                </c:pt>
                <c:pt idx="30948">
                  <c:v>114.6071</c:v>
                </c:pt>
                <c:pt idx="30949">
                  <c:v>114.4992</c:v>
                </c:pt>
                <c:pt idx="30950">
                  <c:v>114.376</c:v>
                </c:pt>
                <c:pt idx="30951">
                  <c:v>114.37860000000001</c:v>
                </c:pt>
                <c:pt idx="30952">
                  <c:v>114.2409</c:v>
                </c:pt>
                <c:pt idx="30953">
                  <c:v>114.0945</c:v>
                </c:pt>
                <c:pt idx="30954">
                  <c:v>113.8155</c:v>
                </c:pt>
                <c:pt idx="30955">
                  <c:v>113.6932</c:v>
                </c:pt>
                <c:pt idx="30956">
                  <c:v>113.6061</c:v>
                </c:pt>
                <c:pt idx="30957">
                  <c:v>113.432</c:v>
                </c:pt>
                <c:pt idx="30958">
                  <c:v>113.4187</c:v>
                </c:pt>
                <c:pt idx="30959">
                  <c:v>113.42529999999999</c:v>
                </c:pt>
                <c:pt idx="30960">
                  <c:v>113.45610000000001</c:v>
                </c:pt>
                <c:pt idx="30961">
                  <c:v>113.5223</c:v>
                </c:pt>
                <c:pt idx="30962">
                  <c:v>113.617</c:v>
                </c:pt>
                <c:pt idx="30963">
                  <c:v>113.726</c:v>
                </c:pt>
                <c:pt idx="30964">
                  <c:v>113.83629999999999</c:v>
                </c:pt>
                <c:pt idx="30965">
                  <c:v>113.93980000000001</c:v>
                </c:pt>
                <c:pt idx="30966">
                  <c:v>114.0283</c:v>
                </c:pt>
                <c:pt idx="30967">
                  <c:v>114.10509999999999</c:v>
                </c:pt>
                <c:pt idx="30968">
                  <c:v>114.1686</c:v>
                </c:pt>
                <c:pt idx="30969">
                  <c:v>114.2222</c:v>
                </c:pt>
                <c:pt idx="30970">
                  <c:v>114.40779999999999</c:v>
                </c:pt>
                <c:pt idx="30971">
                  <c:v>114.4528</c:v>
                </c:pt>
                <c:pt idx="30972">
                  <c:v>114.46980000000001</c:v>
                </c:pt>
                <c:pt idx="30973">
                  <c:v>114.61660000000001</c:v>
                </c:pt>
                <c:pt idx="30974">
                  <c:v>114.6234</c:v>
                </c:pt>
                <c:pt idx="30975">
                  <c:v>114.6127</c:v>
                </c:pt>
                <c:pt idx="30976">
                  <c:v>114.59010000000001</c:v>
                </c:pt>
                <c:pt idx="30977">
                  <c:v>114.5628</c:v>
                </c:pt>
                <c:pt idx="30978">
                  <c:v>114.68210000000001</c:v>
                </c:pt>
                <c:pt idx="30979">
                  <c:v>114.6846</c:v>
                </c:pt>
                <c:pt idx="30980">
                  <c:v>114.6845</c:v>
                </c:pt>
                <c:pt idx="30981">
                  <c:v>114.5514</c:v>
                </c:pt>
                <c:pt idx="30982">
                  <c:v>114.57599999999999</c:v>
                </c:pt>
                <c:pt idx="30983">
                  <c:v>114.64230000000001</c:v>
                </c:pt>
                <c:pt idx="30984">
                  <c:v>114.73569999999999</c:v>
                </c:pt>
                <c:pt idx="30985">
                  <c:v>114.8545</c:v>
                </c:pt>
                <c:pt idx="30986">
                  <c:v>114.9922</c:v>
                </c:pt>
                <c:pt idx="30987">
                  <c:v>115.0067</c:v>
                </c:pt>
                <c:pt idx="30988">
                  <c:v>115.1651</c:v>
                </c:pt>
                <c:pt idx="30989">
                  <c:v>115.3329</c:v>
                </c:pt>
                <c:pt idx="30990">
                  <c:v>115.5004</c:v>
                </c:pt>
                <c:pt idx="30991">
                  <c:v>115.65479999999999</c:v>
                </c:pt>
                <c:pt idx="30992">
                  <c:v>115.7927</c:v>
                </c:pt>
                <c:pt idx="30993">
                  <c:v>115.9059</c:v>
                </c:pt>
                <c:pt idx="30994">
                  <c:v>116.1357</c:v>
                </c:pt>
                <c:pt idx="30995">
                  <c:v>116.18300000000001</c:v>
                </c:pt>
                <c:pt idx="30996">
                  <c:v>116.33499999999999</c:v>
                </c:pt>
                <c:pt idx="30997">
                  <c:v>116.4879</c:v>
                </c:pt>
                <c:pt idx="30998">
                  <c:v>116.47410000000001</c:v>
                </c:pt>
                <c:pt idx="30999">
                  <c:v>116.5639</c:v>
                </c:pt>
                <c:pt idx="31000">
                  <c:v>116.4902</c:v>
                </c:pt>
                <c:pt idx="31001">
                  <c:v>116.3845</c:v>
                </c:pt>
                <c:pt idx="31002">
                  <c:v>116.4179</c:v>
                </c:pt>
                <c:pt idx="31003">
                  <c:v>116.173</c:v>
                </c:pt>
                <c:pt idx="31004">
                  <c:v>116.0587</c:v>
                </c:pt>
                <c:pt idx="31005">
                  <c:v>115.96299999999999</c:v>
                </c:pt>
                <c:pt idx="31006">
                  <c:v>115.87820000000001</c:v>
                </c:pt>
                <c:pt idx="31007">
                  <c:v>115.80240000000001</c:v>
                </c:pt>
                <c:pt idx="31008">
                  <c:v>115.5954</c:v>
                </c:pt>
                <c:pt idx="31009">
                  <c:v>115.5316</c:v>
                </c:pt>
                <c:pt idx="31010">
                  <c:v>115.4902</c:v>
                </c:pt>
                <c:pt idx="31011">
                  <c:v>115.47029999999999</c:v>
                </c:pt>
                <c:pt idx="31012">
                  <c:v>115.46250000000001</c:v>
                </c:pt>
                <c:pt idx="31013">
                  <c:v>115.4597</c:v>
                </c:pt>
                <c:pt idx="31014">
                  <c:v>115.3158</c:v>
                </c:pt>
                <c:pt idx="31015">
                  <c:v>115.3133</c:v>
                </c:pt>
                <c:pt idx="31016">
                  <c:v>115.3216</c:v>
                </c:pt>
                <c:pt idx="31017">
                  <c:v>115.33</c:v>
                </c:pt>
                <c:pt idx="31018">
                  <c:v>115.4794</c:v>
                </c:pt>
                <c:pt idx="31019">
                  <c:v>115.4907</c:v>
                </c:pt>
                <c:pt idx="31020">
                  <c:v>115.4911</c:v>
                </c:pt>
                <c:pt idx="31021">
                  <c:v>115.6326</c:v>
                </c:pt>
                <c:pt idx="31022">
                  <c:v>115.64</c:v>
                </c:pt>
                <c:pt idx="31023">
                  <c:v>115.629</c:v>
                </c:pt>
                <c:pt idx="31024">
                  <c:v>115.7475</c:v>
                </c:pt>
                <c:pt idx="31025">
                  <c:v>115.71429999999999</c:v>
                </c:pt>
                <c:pt idx="31026">
                  <c:v>115.6538</c:v>
                </c:pt>
                <c:pt idx="31027">
                  <c:v>115.57850000000001</c:v>
                </c:pt>
                <c:pt idx="31028">
                  <c:v>115.48950000000001</c:v>
                </c:pt>
                <c:pt idx="31029">
                  <c:v>115.25149999999999</c:v>
                </c:pt>
                <c:pt idx="31030">
                  <c:v>115.1512</c:v>
                </c:pt>
                <c:pt idx="31031">
                  <c:v>115.0638</c:v>
                </c:pt>
                <c:pt idx="31032">
                  <c:v>114.8383</c:v>
                </c:pt>
                <c:pt idx="31033">
                  <c:v>114.75449999999999</c:v>
                </c:pt>
                <c:pt idx="31034">
                  <c:v>114.6892</c:v>
                </c:pt>
                <c:pt idx="31035">
                  <c:v>114.4888</c:v>
                </c:pt>
                <c:pt idx="31036">
                  <c:v>114.43340000000001</c:v>
                </c:pt>
                <c:pt idx="31037">
                  <c:v>114.3954</c:v>
                </c:pt>
                <c:pt idx="31038">
                  <c:v>114.2373</c:v>
                </c:pt>
                <c:pt idx="31039">
                  <c:v>114.2248</c:v>
                </c:pt>
                <c:pt idx="31040">
                  <c:v>114.2259</c:v>
                </c:pt>
                <c:pt idx="31041">
                  <c:v>114.2389</c:v>
                </c:pt>
                <c:pt idx="31042">
                  <c:v>114.2724</c:v>
                </c:pt>
                <c:pt idx="31043">
                  <c:v>114.3229</c:v>
                </c:pt>
                <c:pt idx="31044">
                  <c:v>114.51779999999999</c:v>
                </c:pt>
                <c:pt idx="31045">
                  <c:v>114.43689999999999</c:v>
                </c:pt>
                <c:pt idx="31046">
                  <c:v>114.4541</c:v>
                </c:pt>
                <c:pt idx="31047">
                  <c:v>114.6057</c:v>
                </c:pt>
                <c:pt idx="31048">
                  <c:v>114.759</c:v>
                </c:pt>
                <c:pt idx="31049">
                  <c:v>114.765</c:v>
                </c:pt>
                <c:pt idx="31050">
                  <c:v>114.7569</c:v>
                </c:pt>
                <c:pt idx="31051">
                  <c:v>114.7375</c:v>
                </c:pt>
                <c:pt idx="31052">
                  <c:v>114.7029</c:v>
                </c:pt>
                <c:pt idx="31053">
                  <c:v>114.5064</c:v>
                </c:pt>
                <c:pt idx="31054">
                  <c:v>114.4123</c:v>
                </c:pt>
                <c:pt idx="31055">
                  <c:v>114.2975</c:v>
                </c:pt>
                <c:pt idx="31056">
                  <c:v>114.0056</c:v>
                </c:pt>
                <c:pt idx="31057">
                  <c:v>113.81829999999999</c:v>
                </c:pt>
                <c:pt idx="31058">
                  <c:v>113.63079999999999</c:v>
                </c:pt>
                <c:pt idx="31059">
                  <c:v>113.4442</c:v>
                </c:pt>
                <c:pt idx="31060">
                  <c:v>113.1421</c:v>
                </c:pt>
                <c:pt idx="31061">
                  <c:v>113.0026</c:v>
                </c:pt>
                <c:pt idx="31062">
                  <c:v>112.94629999999999</c:v>
                </c:pt>
                <c:pt idx="31063">
                  <c:v>112.9302</c:v>
                </c:pt>
                <c:pt idx="31064">
                  <c:v>112.92919999999999</c:v>
                </c:pt>
                <c:pt idx="31065">
                  <c:v>112.9415</c:v>
                </c:pt>
                <c:pt idx="31066">
                  <c:v>112.9752</c:v>
                </c:pt>
                <c:pt idx="31067">
                  <c:v>113.0217</c:v>
                </c:pt>
                <c:pt idx="31068">
                  <c:v>113.06440000000001</c:v>
                </c:pt>
                <c:pt idx="31069">
                  <c:v>113.0848</c:v>
                </c:pt>
                <c:pt idx="31070">
                  <c:v>113.09010000000001</c:v>
                </c:pt>
                <c:pt idx="31071">
                  <c:v>113.0883</c:v>
                </c:pt>
                <c:pt idx="31072">
                  <c:v>113.21299999999999</c:v>
                </c:pt>
                <c:pt idx="31073">
                  <c:v>113.1872</c:v>
                </c:pt>
                <c:pt idx="31074">
                  <c:v>113.1412</c:v>
                </c:pt>
                <c:pt idx="31075">
                  <c:v>113.09520000000001</c:v>
                </c:pt>
                <c:pt idx="31076">
                  <c:v>113.0518</c:v>
                </c:pt>
                <c:pt idx="31077">
                  <c:v>112.8856</c:v>
                </c:pt>
                <c:pt idx="31078">
                  <c:v>113.008</c:v>
                </c:pt>
                <c:pt idx="31079">
                  <c:v>113.01309999999999</c:v>
                </c:pt>
                <c:pt idx="31080">
                  <c:v>112.8746</c:v>
                </c:pt>
                <c:pt idx="31081">
                  <c:v>112.8687</c:v>
                </c:pt>
                <c:pt idx="31082">
                  <c:v>112.87090000000001</c:v>
                </c:pt>
                <c:pt idx="31083">
                  <c:v>112.87090000000001</c:v>
                </c:pt>
                <c:pt idx="31084">
                  <c:v>112.8674</c:v>
                </c:pt>
                <c:pt idx="31085">
                  <c:v>112.855</c:v>
                </c:pt>
                <c:pt idx="31086">
                  <c:v>112.6947</c:v>
                </c:pt>
                <c:pt idx="31087">
                  <c:v>112.66370000000001</c:v>
                </c:pt>
                <c:pt idx="31088">
                  <c:v>112.6538</c:v>
                </c:pt>
                <c:pt idx="31089">
                  <c:v>112.7924</c:v>
                </c:pt>
                <c:pt idx="31090">
                  <c:v>112.803</c:v>
                </c:pt>
                <c:pt idx="31091">
                  <c:v>112.8215</c:v>
                </c:pt>
                <c:pt idx="31092">
                  <c:v>112.8605</c:v>
                </c:pt>
                <c:pt idx="31093">
                  <c:v>113.0552</c:v>
                </c:pt>
                <c:pt idx="31094">
                  <c:v>113.1251</c:v>
                </c:pt>
                <c:pt idx="31095">
                  <c:v>113.3287</c:v>
                </c:pt>
                <c:pt idx="31096">
                  <c:v>113.39149999999999</c:v>
                </c:pt>
                <c:pt idx="31097">
                  <c:v>113.4391</c:v>
                </c:pt>
                <c:pt idx="31098">
                  <c:v>113.752</c:v>
                </c:pt>
                <c:pt idx="31099">
                  <c:v>113.78959999999999</c:v>
                </c:pt>
                <c:pt idx="31100">
                  <c:v>113.79389999999999</c:v>
                </c:pt>
                <c:pt idx="31101">
                  <c:v>113.7933</c:v>
                </c:pt>
                <c:pt idx="31102">
                  <c:v>113.7897</c:v>
                </c:pt>
                <c:pt idx="31103">
                  <c:v>113.7829</c:v>
                </c:pt>
                <c:pt idx="31104">
                  <c:v>113.7743</c:v>
                </c:pt>
                <c:pt idx="31105">
                  <c:v>113.7681</c:v>
                </c:pt>
                <c:pt idx="31106">
                  <c:v>113.7647</c:v>
                </c:pt>
                <c:pt idx="31107">
                  <c:v>113.7634</c:v>
                </c:pt>
                <c:pt idx="31108">
                  <c:v>113.7704</c:v>
                </c:pt>
                <c:pt idx="31109">
                  <c:v>113.7902</c:v>
                </c:pt>
                <c:pt idx="31110">
                  <c:v>113.681</c:v>
                </c:pt>
                <c:pt idx="31111">
                  <c:v>113.7131</c:v>
                </c:pt>
                <c:pt idx="31112">
                  <c:v>113.7555</c:v>
                </c:pt>
                <c:pt idx="31113">
                  <c:v>113.7961</c:v>
                </c:pt>
                <c:pt idx="31114">
                  <c:v>113.6909</c:v>
                </c:pt>
                <c:pt idx="31115">
                  <c:v>113.7141</c:v>
                </c:pt>
                <c:pt idx="31116">
                  <c:v>113.7423</c:v>
                </c:pt>
                <c:pt idx="31117">
                  <c:v>113.911</c:v>
                </c:pt>
                <c:pt idx="31118">
                  <c:v>113.9479</c:v>
                </c:pt>
                <c:pt idx="31119">
                  <c:v>113.9806</c:v>
                </c:pt>
                <c:pt idx="31120">
                  <c:v>114.15940000000001</c:v>
                </c:pt>
                <c:pt idx="31121">
                  <c:v>114.2003</c:v>
                </c:pt>
                <c:pt idx="31122">
                  <c:v>114.0879</c:v>
                </c:pt>
                <c:pt idx="31123">
                  <c:v>114.093</c:v>
                </c:pt>
                <c:pt idx="31124">
                  <c:v>114.09650000000001</c:v>
                </c:pt>
                <c:pt idx="31125">
                  <c:v>114.09569999999999</c:v>
                </c:pt>
                <c:pt idx="31126">
                  <c:v>114.089</c:v>
                </c:pt>
                <c:pt idx="31127">
                  <c:v>114.0729</c:v>
                </c:pt>
                <c:pt idx="31128">
                  <c:v>113.9104</c:v>
                </c:pt>
                <c:pt idx="31129">
                  <c:v>113.8772</c:v>
                </c:pt>
                <c:pt idx="31130">
                  <c:v>113.85639999999999</c:v>
                </c:pt>
                <c:pt idx="31131">
                  <c:v>113.84650000000001</c:v>
                </c:pt>
                <c:pt idx="31132">
                  <c:v>113.84350000000001</c:v>
                </c:pt>
                <c:pt idx="31133">
                  <c:v>113.84350000000001</c:v>
                </c:pt>
                <c:pt idx="31134">
                  <c:v>113.7068</c:v>
                </c:pt>
                <c:pt idx="31135">
                  <c:v>113.70950000000001</c:v>
                </c:pt>
                <c:pt idx="31136">
                  <c:v>113.73050000000001</c:v>
                </c:pt>
                <c:pt idx="31137">
                  <c:v>113.7577</c:v>
                </c:pt>
                <c:pt idx="31138">
                  <c:v>113.7871</c:v>
                </c:pt>
                <c:pt idx="31139">
                  <c:v>113.8146</c:v>
                </c:pt>
                <c:pt idx="31140">
                  <c:v>113.97709999999999</c:v>
                </c:pt>
                <c:pt idx="31141">
                  <c:v>113.9932</c:v>
                </c:pt>
                <c:pt idx="31142">
                  <c:v>113.9949</c:v>
                </c:pt>
                <c:pt idx="31143">
                  <c:v>114.1323</c:v>
                </c:pt>
                <c:pt idx="31144">
                  <c:v>114.1285</c:v>
                </c:pt>
                <c:pt idx="31145">
                  <c:v>114.09569999999999</c:v>
                </c:pt>
                <c:pt idx="31146">
                  <c:v>114.0461</c:v>
                </c:pt>
                <c:pt idx="31147">
                  <c:v>113.9823</c:v>
                </c:pt>
                <c:pt idx="31148">
                  <c:v>113.9096</c:v>
                </c:pt>
                <c:pt idx="31149">
                  <c:v>113.6908</c:v>
                </c:pt>
                <c:pt idx="31150">
                  <c:v>113.59829999999999</c:v>
                </c:pt>
                <c:pt idx="31151">
                  <c:v>113.5145</c:v>
                </c:pt>
                <c:pt idx="31152">
                  <c:v>113.4246</c:v>
                </c:pt>
                <c:pt idx="31153">
                  <c:v>113.3296</c:v>
                </c:pt>
                <c:pt idx="31154">
                  <c:v>113.23139999999999</c:v>
                </c:pt>
                <c:pt idx="31155">
                  <c:v>112.9867</c:v>
                </c:pt>
                <c:pt idx="31156">
                  <c:v>112.8728</c:v>
                </c:pt>
                <c:pt idx="31157">
                  <c:v>112.7667</c:v>
                </c:pt>
                <c:pt idx="31158">
                  <c:v>112.66419999999999</c:v>
                </c:pt>
                <c:pt idx="31159">
                  <c:v>112.56740000000001</c:v>
                </c:pt>
                <c:pt idx="31160">
                  <c:v>112.4764</c:v>
                </c:pt>
                <c:pt idx="31161">
                  <c:v>112.2561</c:v>
                </c:pt>
                <c:pt idx="31162">
                  <c:v>112.1691</c:v>
                </c:pt>
                <c:pt idx="31163">
                  <c:v>112.1016</c:v>
                </c:pt>
                <c:pt idx="31164">
                  <c:v>112.0403</c:v>
                </c:pt>
                <c:pt idx="31165">
                  <c:v>111.98820000000001</c:v>
                </c:pt>
                <c:pt idx="31166">
                  <c:v>111.9431</c:v>
                </c:pt>
                <c:pt idx="31167">
                  <c:v>111.9041</c:v>
                </c:pt>
                <c:pt idx="31168">
                  <c:v>112.0076</c:v>
                </c:pt>
                <c:pt idx="31169">
                  <c:v>111.98820000000001</c:v>
                </c:pt>
                <c:pt idx="31170">
                  <c:v>112.0975</c:v>
                </c:pt>
                <c:pt idx="31171">
                  <c:v>112.07989999999999</c:v>
                </c:pt>
                <c:pt idx="31172">
                  <c:v>112.0528</c:v>
                </c:pt>
                <c:pt idx="31173">
                  <c:v>111.8869</c:v>
                </c:pt>
                <c:pt idx="31174">
                  <c:v>111.851</c:v>
                </c:pt>
                <c:pt idx="31175">
                  <c:v>111.824</c:v>
                </c:pt>
                <c:pt idx="31176">
                  <c:v>111.9363</c:v>
                </c:pt>
                <c:pt idx="31177">
                  <c:v>111.91849999999999</c:v>
                </c:pt>
                <c:pt idx="31178">
                  <c:v>111.8938</c:v>
                </c:pt>
                <c:pt idx="31179">
                  <c:v>111.8716</c:v>
                </c:pt>
                <c:pt idx="31180">
                  <c:v>111.8533</c:v>
                </c:pt>
                <c:pt idx="31181">
                  <c:v>111.842</c:v>
                </c:pt>
                <c:pt idx="31182">
                  <c:v>111.7015</c:v>
                </c:pt>
                <c:pt idx="31183">
                  <c:v>111.69240000000001</c:v>
                </c:pt>
                <c:pt idx="31184">
                  <c:v>111.69499999999999</c:v>
                </c:pt>
                <c:pt idx="31185">
                  <c:v>111.7038</c:v>
                </c:pt>
                <c:pt idx="31186">
                  <c:v>111.58580000000001</c:v>
                </c:pt>
                <c:pt idx="31187">
                  <c:v>111.6065</c:v>
                </c:pt>
                <c:pt idx="31188">
                  <c:v>111.6456</c:v>
                </c:pt>
                <c:pt idx="31189">
                  <c:v>111.5535</c:v>
                </c:pt>
                <c:pt idx="31190">
                  <c:v>111.5936</c:v>
                </c:pt>
                <c:pt idx="31191">
                  <c:v>111.64100000000001</c:v>
                </c:pt>
                <c:pt idx="31192">
                  <c:v>111.6853</c:v>
                </c:pt>
                <c:pt idx="31193">
                  <c:v>111.7247</c:v>
                </c:pt>
                <c:pt idx="31194">
                  <c:v>111.7578</c:v>
                </c:pt>
                <c:pt idx="31195">
                  <c:v>111.7872</c:v>
                </c:pt>
                <c:pt idx="31196">
                  <c:v>111.8155</c:v>
                </c:pt>
                <c:pt idx="31197">
                  <c:v>111.70910000000001</c:v>
                </c:pt>
                <c:pt idx="31198">
                  <c:v>111.7381</c:v>
                </c:pt>
                <c:pt idx="31199">
                  <c:v>111.7848</c:v>
                </c:pt>
                <c:pt idx="31200">
                  <c:v>111.8433</c:v>
                </c:pt>
                <c:pt idx="31201">
                  <c:v>111.9136</c:v>
                </c:pt>
                <c:pt idx="31202">
                  <c:v>111.99460000000001</c:v>
                </c:pt>
                <c:pt idx="31203">
                  <c:v>112.0844</c:v>
                </c:pt>
                <c:pt idx="31204">
                  <c:v>112.0429</c:v>
                </c:pt>
                <c:pt idx="31205">
                  <c:v>112.1349</c:v>
                </c:pt>
                <c:pt idx="31206">
                  <c:v>112.24169999999999</c:v>
                </c:pt>
                <c:pt idx="31207">
                  <c:v>112.35250000000001</c:v>
                </c:pt>
                <c:pt idx="31208">
                  <c:v>112.4654</c:v>
                </c:pt>
                <c:pt idx="31209">
                  <c:v>112.441</c:v>
                </c:pt>
                <c:pt idx="31210">
                  <c:v>112.4089</c:v>
                </c:pt>
                <c:pt idx="31211">
                  <c:v>112.51430000000001</c:v>
                </c:pt>
                <c:pt idx="31212">
                  <c:v>112.62220000000001</c:v>
                </c:pt>
                <c:pt idx="31213">
                  <c:v>112.72199999999999</c:v>
                </c:pt>
                <c:pt idx="31214">
                  <c:v>112.8111</c:v>
                </c:pt>
                <c:pt idx="31215">
                  <c:v>113.0256</c:v>
                </c:pt>
                <c:pt idx="31216">
                  <c:v>113.098</c:v>
                </c:pt>
                <c:pt idx="31217">
                  <c:v>113.1327</c:v>
                </c:pt>
                <c:pt idx="31218">
                  <c:v>113.28579999999999</c:v>
                </c:pt>
                <c:pt idx="31219">
                  <c:v>113.29859999999999</c:v>
                </c:pt>
                <c:pt idx="31220">
                  <c:v>113.2979</c:v>
                </c:pt>
                <c:pt idx="31221">
                  <c:v>113.2891</c:v>
                </c:pt>
                <c:pt idx="31222">
                  <c:v>113.2655</c:v>
                </c:pt>
                <c:pt idx="31223">
                  <c:v>113.22709999999999</c:v>
                </c:pt>
                <c:pt idx="31224">
                  <c:v>113.1778</c:v>
                </c:pt>
                <c:pt idx="31225">
                  <c:v>113.2638</c:v>
                </c:pt>
                <c:pt idx="31226">
                  <c:v>113.21769999999999</c:v>
                </c:pt>
                <c:pt idx="31227">
                  <c:v>113.1627</c:v>
                </c:pt>
                <c:pt idx="31228">
                  <c:v>113.11</c:v>
                </c:pt>
                <c:pt idx="31229">
                  <c:v>113.0603</c:v>
                </c:pt>
                <c:pt idx="31230">
                  <c:v>113.0119</c:v>
                </c:pt>
                <c:pt idx="31231">
                  <c:v>112.96250000000001</c:v>
                </c:pt>
                <c:pt idx="31232">
                  <c:v>112.9115</c:v>
                </c:pt>
                <c:pt idx="31233">
                  <c:v>112.9979</c:v>
                </c:pt>
                <c:pt idx="31234">
                  <c:v>112.9498</c:v>
                </c:pt>
                <c:pt idx="31235">
                  <c:v>112.8943</c:v>
                </c:pt>
                <c:pt idx="31236">
                  <c:v>112.9777</c:v>
                </c:pt>
                <c:pt idx="31237">
                  <c:v>112.93470000000001</c:v>
                </c:pt>
                <c:pt idx="31238">
                  <c:v>112.8871</c:v>
                </c:pt>
                <c:pt idx="31239">
                  <c:v>112.9832</c:v>
                </c:pt>
                <c:pt idx="31240">
                  <c:v>112.9494</c:v>
                </c:pt>
                <c:pt idx="31241">
                  <c:v>112.90600000000001</c:v>
                </c:pt>
                <c:pt idx="31242">
                  <c:v>112.8588</c:v>
                </c:pt>
                <c:pt idx="31243">
                  <c:v>112.80800000000001</c:v>
                </c:pt>
                <c:pt idx="31244">
                  <c:v>112.7495</c:v>
                </c:pt>
                <c:pt idx="31245">
                  <c:v>112.54349999999999</c:v>
                </c:pt>
                <c:pt idx="31246">
                  <c:v>112.4671</c:v>
                </c:pt>
                <c:pt idx="31247">
                  <c:v>112.3972</c:v>
                </c:pt>
                <c:pt idx="31248">
                  <c:v>112.3284</c:v>
                </c:pt>
                <c:pt idx="31249">
                  <c:v>112.26139999999999</c:v>
                </c:pt>
                <c:pt idx="31250">
                  <c:v>112.19759999999999</c:v>
                </c:pt>
                <c:pt idx="31251">
                  <c:v>111.99420000000001</c:v>
                </c:pt>
                <c:pt idx="31252">
                  <c:v>111.92489999999999</c:v>
                </c:pt>
                <c:pt idx="31253">
                  <c:v>111.8635</c:v>
                </c:pt>
                <c:pt idx="31254">
                  <c:v>111.66200000000001</c:v>
                </c:pt>
                <c:pt idx="31255">
                  <c:v>111.5934</c:v>
                </c:pt>
                <c:pt idx="31256">
                  <c:v>111.53579999999999</c:v>
                </c:pt>
                <c:pt idx="31257">
                  <c:v>111.486</c:v>
                </c:pt>
                <c:pt idx="31258">
                  <c:v>111.5844</c:v>
                </c:pt>
                <c:pt idx="31259">
                  <c:v>111.5625</c:v>
                </c:pt>
                <c:pt idx="31260">
                  <c:v>111.68340000000001</c:v>
                </c:pt>
                <c:pt idx="31261">
                  <c:v>111.6837</c:v>
                </c:pt>
                <c:pt idx="31262">
                  <c:v>111.6785</c:v>
                </c:pt>
                <c:pt idx="31263">
                  <c:v>111.67489999999999</c:v>
                </c:pt>
                <c:pt idx="31264">
                  <c:v>111.8107</c:v>
                </c:pt>
                <c:pt idx="31265">
                  <c:v>111.8152</c:v>
                </c:pt>
                <c:pt idx="31266">
                  <c:v>111.8135</c:v>
                </c:pt>
                <c:pt idx="31267">
                  <c:v>111.8133</c:v>
                </c:pt>
                <c:pt idx="31268">
                  <c:v>111.8139</c:v>
                </c:pt>
                <c:pt idx="31269">
                  <c:v>111.67610000000001</c:v>
                </c:pt>
                <c:pt idx="31270">
                  <c:v>111.6688</c:v>
                </c:pt>
                <c:pt idx="31271">
                  <c:v>111.6695</c:v>
                </c:pt>
                <c:pt idx="31272">
                  <c:v>111.5307</c:v>
                </c:pt>
                <c:pt idx="31273">
                  <c:v>111.5129</c:v>
                </c:pt>
                <c:pt idx="31274">
                  <c:v>111.4956</c:v>
                </c:pt>
                <c:pt idx="31275">
                  <c:v>111.4734</c:v>
                </c:pt>
                <c:pt idx="31276">
                  <c:v>111.4516</c:v>
                </c:pt>
                <c:pt idx="31277">
                  <c:v>111.44280000000001</c:v>
                </c:pt>
                <c:pt idx="31278">
                  <c:v>111.4418</c:v>
                </c:pt>
                <c:pt idx="31279">
                  <c:v>111.4451</c:v>
                </c:pt>
                <c:pt idx="31280">
                  <c:v>111.4586</c:v>
                </c:pt>
                <c:pt idx="31281">
                  <c:v>111.4847</c:v>
                </c:pt>
                <c:pt idx="31282">
                  <c:v>111.6555</c:v>
                </c:pt>
                <c:pt idx="31283">
                  <c:v>111.7017</c:v>
                </c:pt>
                <c:pt idx="31284">
                  <c:v>111.7364</c:v>
                </c:pt>
                <c:pt idx="31285">
                  <c:v>111.907</c:v>
                </c:pt>
                <c:pt idx="31286">
                  <c:v>111.9496</c:v>
                </c:pt>
                <c:pt idx="31287">
                  <c:v>111.9832</c:v>
                </c:pt>
                <c:pt idx="31288">
                  <c:v>112.1538</c:v>
                </c:pt>
                <c:pt idx="31289">
                  <c:v>112.1974</c:v>
                </c:pt>
                <c:pt idx="31290">
                  <c:v>112.2255</c:v>
                </c:pt>
                <c:pt idx="31291">
                  <c:v>112.24209999999999</c:v>
                </c:pt>
                <c:pt idx="31292">
                  <c:v>112.2475</c:v>
                </c:pt>
                <c:pt idx="31293">
                  <c:v>112.1092</c:v>
                </c:pt>
                <c:pt idx="31294">
                  <c:v>112.09650000000001</c:v>
                </c:pt>
                <c:pt idx="31295">
                  <c:v>112.0868</c:v>
                </c:pt>
                <c:pt idx="31296">
                  <c:v>112.0754</c:v>
                </c:pt>
                <c:pt idx="31297">
                  <c:v>112.0712</c:v>
                </c:pt>
                <c:pt idx="31298">
                  <c:v>112.0714</c:v>
                </c:pt>
                <c:pt idx="31299">
                  <c:v>111.9378</c:v>
                </c:pt>
                <c:pt idx="31300">
                  <c:v>111.9487</c:v>
                </c:pt>
                <c:pt idx="31301">
                  <c:v>111.9894</c:v>
                </c:pt>
                <c:pt idx="31302">
                  <c:v>112.047</c:v>
                </c:pt>
                <c:pt idx="31303">
                  <c:v>112.1147</c:v>
                </c:pt>
                <c:pt idx="31304">
                  <c:v>112.1836</c:v>
                </c:pt>
                <c:pt idx="31305">
                  <c:v>112.2486</c:v>
                </c:pt>
                <c:pt idx="31306">
                  <c:v>112.443</c:v>
                </c:pt>
                <c:pt idx="31307">
                  <c:v>112.49679999999999</c:v>
                </c:pt>
                <c:pt idx="31308">
                  <c:v>112.5337</c:v>
                </c:pt>
                <c:pt idx="31309">
                  <c:v>112.7012</c:v>
                </c:pt>
                <c:pt idx="31310">
                  <c:v>112.7363</c:v>
                </c:pt>
                <c:pt idx="31311">
                  <c:v>112.7574</c:v>
                </c:pt>
                <c:pt idx="31312">
                  <c:v>112.77500000000001</c:v>
                </c:pt>
                <c:pt idx="31313">
                  <c:v>112.7837</c:v>
                </c:pt>
                <c:pt idx="31314">
                  <c:v>112.786</c:v>
                </c:pt>
                <c:pt idx="31315">
                  <c:v>112.7852</c:v>
                </c:pt>
                <c:pt idx="31316">
                  <c:v>112.776</c:v>
                </c:pt>
                <c:pt idx="31317">
                  <c:v>112.6125</c:v>
                </c:pt>
                <c:pt idx="31318">
                  <c:v>112.57080000000001</c:v>
                </c:pt>
                <c:pt idx="31319">
                  <c:v>112.53</c:v>
                </c:pt>
                <c:pt idx="31320">
                  <c:v>112.488</c:v>
                </c:pt>
                <c:pt idx="31321">
                  <c:v>112.44840000000001</c:v>
                </c:pt>
                <c:pt idx="31322">
                  <c:v>112.4145</c:v>
                </c:pt>
                <c:pt idx="31323">
                  <c:v>112.2567</c:v>
                </c:pt>
                <c:pt idx="31324">
                  <c:v>112.24290000000001</c:v>
                </c:pt>
                <c:pt idx="31325">
                  <c:v>112.24169999999999</c:v>
                </c:pt>
                <c:pt idx="31326">
                  <c:v>112.1036</c:v>
                </c:pt>
                <c:pt idx="31327">
                  <c:v>112.1053</c:v>
                </c:pt>
                <c:pt idx="31328">
                  <c:v>112.1268</c:v>
                </c:pt>
                <c:pt idx="31329">
                  <c:v>112.30110000000001</c:v>
                </c:pt>
                <c:pt idx="31330">
                  <c:v>112.36199999999999</c:v>
                </c:pt>
                <c:pt idx="31331">
                  <c:v>112.42740000000001</c:v>
                </c:pt>
                <c:pt idx="31332">
                  <c:v>112.645</c:v>
                </c:pt>
                <c:pt idx="31333">
                  <c:v>112.7456</c:v>
                </c:pt>
                <c:pt idx="31334">
                  <c:v>112.84050000000001</c:v>
                </c:pt>
                <c:pt idx="31335">
                  <c:v>113.0705</c:v>
                </c:pt>
                <c:pt idx="31336">
                  <c:v>113.1587</c:v>
                </c:pt>
                <c:pt idx="31337">
                  <c:v>113.21769999999999</c:v>
                </c:pt>
                <c:pt idx="31338">
                  <c:v>113.2448</c:v>
                </c:pt>
                <c:pt idx="31339">
                  <c:v>113.25239999999999</c:v>
                </c:pt>
                <c:pt idx="31340">
                  <c:v>113.2516</c:v>
                </c:pt>
                <c:pt idx="31341">
                  <c:v>113.1028</c:v>
                </c:pt>
                <c:pt idx="31342">
                  <c:v>113.0574</c:v>
                </c:pt>
                <c:pt idx="31343">
                  <c:v>112.9997</c:v>
                </c:pt>
                <c:pt idx="31344">
                  <c:v>112.7856</c:v>
                </c:pt>
                <c:pt idx="31345">
                  <c:v>112.6874</c:v>
                </c:pt>
                <c:pt idx="31346">
                  <c:v>112.59610000000001</c:v>
                </c:pt>
                <c:pt idx="31347">
                  <c:v>112.5038</c:v>
                </c:pt>
                <c:pt idx="31348">
                  <c:v>112.4241</c:v>
                </c:pt>
                <c:pt idx="31349">
                  <c:v>112.3595</c:v>
                </c:pt>
                <c:pt idx="31350">
                  <c:v>112.1966</c:v>
                </c:pt>
                <c:pt idx="31351">
                  <c:v>112.1823</c:v>
                </c:pt>
                <c:pt idx="31352">
                  <c:v>112.1849</c:v>
                </c:pt>
                <c:pt idx="31353">
                  <c:v>112.3464</c:v>
                </c:pt>
                <c:pt idx="31354">
                  <c:v>112.40600000000001</c:v>
                </c:pt>
                <c:pt idx="31355">
                  <c:v>112.4845</c:v>
                </c:pt>
                <c:pt idx="31356">
                  <c:v>112.71429999999999</c:v>
                </c:pt>
                <c:pt idx="31357">
                  <c:v>112.82210000000001</c:v>
                </c:pt>
                <c:pt idx="31358">
                  <c:v>112.9147</c:v>
                </c:pt>
                <c:pt idx="31359">
                  <c:v>113.1371</c:v>
                </c:pt>
                <c:pt idx="31360">
                  <c:v>113.22</c:v>
                </c:pt>
                <c:pt idx="31361">
                  <c:v>113.27679999999999</c:v>
                </c:pt>
                <c:pt idx="31362">
                  <c:v>113.3218</c:v>
                </c:pt>
                <c:pt idx="31363">
                  <c:v>113.3439</c:v>
                </c:pt>
                <c:pt idx="31364">
                  <c:v>113.3515</c:v>
                </c:pt>
                <c:pt idx="31365">
                  <c:v>113.3527</c:v>
                </c:pt>
                <c:pt idx="31366">
                  <c:v>113.2094</c:v>
                </c:pt>
                <c:pt idx="31367">
                  <c:v>113.1818</c:v>
                </c:pt>
                <c:pt idx="31368">
                  <c:v>113.1417</c:v>
                </c:pt>
                <c:pt idx="31369">
                  <c:v>113.0813</c:v>
                </c:pt>
                <c:pt idx="31370">
                  <c:v>113.0008</c:v>
                </c:pt>
                <c:pt idx="31371">
                  <c:v>112.9087</c:v>
                </c:pt>
                <c:pt idx="31372">
                  <c:v>112.8083</c:v>
                </c:pt>
                <c:pt idx="31373">
                  <c:v>112.7058</c:v>
                </c:pt>
                <c:pt idx="31374">
                  <c:v>112.6084</c:v>
                </c:pt>
                <c:pt idx="31375">
                  <c:v>112.5235</c:v>
                </c:pt>
                <c:pt idx="31376">
                  <c:v>112.45050000000001</c:v>
                </c:pt>
                <c:pt idx="31377">
                  <c:v>112.41249999999999</c:v>
                </c:pt>
                <c:pt idx="31378">
                  <c:v>112.39870000000001</c:v>
                </c:pt>
                <c:pt idx="31379">
                  <c:v>112.39570000000001</c:v>
                </c:pt>
                <c:pt idx="31380">
                  <c:v>112.53700000000001</c:v>
                </c:pt>
                <c:pt idx="31381">
                  <c:v>112.57129999999999</c:v>
                </c:pt>
                <c:pt idx="31382">
                  <c:v>112.6178</c:v>
                </c:pt>
                <c:pt idx="31383">
                  <c:v>112.96210000000001</c:v>
                </c:pt>
                <c:pt idx="31384">
                  <c:v>113.0625</c:v>
                </c:pt>
                <c:pt idx="31385">
                  <c:v>113.1486</c:v>
                </c:pt>
                <c:pt idx="31386">
                  <c:v>113.2337</c:v>
                </c:pt>
                <c:pt idx="31387">
                  <c:v>113.3189</c:v>
                </c:pt>
                <c:pt idx="31388">
                  <c:v>113.39579999999999</c:v>
                </c:pt>
                <c:pt idx="31389">
                  <c:v>113.3259</c:v>
                </c:pt>
                <c:pt idx="31390">
                  <c:v>113.3751</c:v>
                </c:pt>
                <c:pt idx="31391">
                  <c:v>113.40770000000001</c:v>
                </c:pt>
                <c:pt idx="31392">
                  <c:v>113.4204</c:v>
                </c:pt>
                <c:pt idx="31393">
                  <c:v>113.2821</c:v>
                </c:pt>
                <c:pt idx="31394">
                  <c:v>113.2718</c:v>
                </c:pt>
                <c:pt idx="31395">
                  <c:v>113.255</c:v>
                </c:pt>
                <c:pt idx="31396">
                  <c:v>113.2175</c:v>
                </c:pt>
                <c:pt idx="31397">
                  <c:v>113.1639</c:v>
                </c:pt>
                <c:pt idx="31398">
                  <c:v>113.0996</c:v>
                </c:pt>
                <c:pt idx="31399">
                  <c:v>113.0318</c:v>
                </c:pt>
                <c:pt idx="31400">
                  <c:v>112.9635</c:v>
                </c:pt>
                <c:pt idx="31401">
                  <c:v>113.03400000000001</c:v>
                </c:pt>
                <c:pt idx="31402">
                  <c:v>112.97329999999999</c:v>
                </c:pt>
                <c:pt idx="31403">
                  <c:v>112.9063</c:v>
                </c:pt>
                <c:pt idx="31404">
                  <c:v>112.84399999999999</c:v>
                </c:pt>
                <c:pt idx="31405">
                  <c:v>112.93210000000001</c:v>
                </c:pt>
                <c:pt idx="31406">
                  <c:v>112.9051</c:v>
                </c:pt>
                <c:pt idx="31407">
                  <c:v>113.03149999999999</c:v>
                </c:pt>
                <c:pt idx="31408">
                  <c:v>113.03660000000001</c:v>
                </c:pt>
                <c:pt idx="31409">
                  <c:v>113.0376</c:v>
                </c:pt>
                <c:pt idx="31410">
                  <c:v>113.0475</c:v>
                </c:pt>
                <c:pt idx="31411">
                  <c:v>113.0701</c:v>
                </c:pt>
                <c:pt idx="31412">
                  <c:v>113.10299999999999</c:v>
                </c:pt>
                <c:pt idx="31413">
                  <c:v>113.00230000000001</c:v>
                </c:pt>
                <c:pt idx="31414">
                  <c:v>113.0377</c:v>
                </c:pt>
                <c:pt idx="31415">
                  <c:v>113.08159999999999</c:v>
                </c:pt>
                <c:pt idx="31416">
                  <c:v>113.1272</c:v>
                </c:pt>
                <c:pt idx="31417">
                  <c:v>113.173</c:v>
                </c:pt>
                <c:pt idx="31418">
                  <c:v>113.2174</c:v>
                </c:pt>
                <c:pt idx="31419">
                  <c:v>113.1174</c:v>
                </c:pt>
                <c:pt idx="31420">
                  <c:v>113.12350000000001</c:v>
                </c:pt>
                <c:pt idx="31421">
                  <c:v>113.12909999999999</c:v>
                </c:pt>
                <c:pt idx="31422">
                  <c:v>113.12860000000001</c:v>
                </c:pt>
                <c:pt idx="31423">
                  <c:v>113.1208</c:v>
                </c:pt>
                <c:pt idx="31424">
                  <c:v>113.0936</c:v>
                </c:pt>
                <c:pt idx="31425">
                  <c:v>112.90989999999999</c:v>
                </c:pt>
                <c:pt idx="31426">
                  <c:v>112.98050000000001</c:v>
                </c:pt>
                <c:pt idx="31427">
                  <c:v>112.9285</c:v>
                </c:pt>
                <c:pt idx="31428">
                  <c:v>112.87179999999999</c:v>
                </c:pt>
                <c:pt idx="31429">
                  <c:v>112.8246</c:v>
                </c:pt>
                <c:pt idx="31430">
                  <c:v>112.8038</c:v>
                </c:pt>
                <c:pt idx="31431">
                  <c:v>112.9344</c:v>
                </c:pt>
                <c:pt idx="31432">
                  <c:v>112.9448</c:v>
                </c:pt>
                <c:pt idx="31433">
                  <c:v>112.95140000000001</c:v>
                </c:pt>
                <c:pt idx="31434">
                  <c:v>112.974</c:v>
                </c:pt>
                <c:pt idx="31435">
                  <c:v>113.0163</c:v>
                </c:pt>
                <c:pt idx="31436">
                  <c:v>113.0746</c:v>
                </c:pt>
                <c:pt idx="31437">
                  <c:v>113.0077</c:v>
                </c:pt>
                <c:pt idx="31438">
                  <c:v>113.077</c:v>
                </c:pt>
                <c:pt idx="31439">
                  <c:v>113.1545</c:v>
                </c:pt>
                <c:pt idx="31440">
                  <c:v>113.089</c:v>
                </c:pt>
                <c:pt idx="31441">
                  <c:v>113.1467</c:v>
                </c:pt>
                <c:pt idx="31442">
                  <c:v>113.206</c:v>
                </c:pt>
                <c:pt idx="31443">
                  <c:v>113.117</c:v>
                </c:pt>
                <c:pt idx="31444">
                  <c:v>113.1271</c:v>
                </c:pt>
                <c:pt idx="31445">
                  <c:v>113.13420000000001</c:v>
                </c:pt>
                <c:pt idx="31446">
                  <c:v>113.13460000000001</c:v>
                </c:pt>
                <c:pt idx="31447">
                  <c:v>113.12949999999999</c:v>
                </c:pt>
                <c:pt idx="31448">
                  <c:v>113.1109</c:v>
                </c:pt>
                <c:pt idx="31449">
                  <c:v>113.21680000000001</c:v>
                </c:pt>
                <c:pt idx="31450">
                  <c:v>113.1835</c:v>
                </c:pt>
                <c:pt idx="31451">
                  <c:v>113.13420000000001</c:v>
                </c:pt>
                <c:pt idx="31452">
                  <c:v>113.2248</c:v>
                </c:pt>
                <c:pt idx="31453">
                  <c:v>113.3301</c:v>
                </c:pt>
                <c:pt idx="31454">
                  <c:v>113.29989999999999</c:v>
                </c:pt>
                <c:pt idx="31455">
                  <c:v>113.4093</c:v>
                </c:pt>
                <c:pt idx="31456">
                  <c:v>113.54600000000001</c:v>
                </c:pt>
                <c:pt idx="31457">
                  <c:v>113.54949999999999</c:v>
                </c:pt>
                <c:pt idx="31458">
                  <c:v>113.5474</c:v>
                </c:pt>
                <c:pt idx="31459">
                  <c:v>113.4093</c:v>
                </c:pt>
                <c:pt idx="31460">
                  <c:v>113.4092</c:v>
                </c:pt>
                <c:pt idx="31461">
                  <c:v>113.2876</c:v>
                </c:pt>
                <c:pt idx="31462">
                  <c:v>113.30419999999999</c:v>
                </c:pt>
                <c:pt idx="31463">
                  <c:v>113.3331</c:v>
                </c:pt>
                <c:pt idx="31464">
                  <c:v>113.3627</c:v>
                </c:pt>
                <c:pt idx="31465">
                  <c:v>113.39239999999999</c:v>
                </c:pt>
                <c:pt idx="31466">
                  <c:v>113.4211</c:v>
                </c:pt>
                <c:pt idx="31467">
                  <c:v>113.4472</c:v>
                </c:pt>
                <c:pt idx="31468">
                  <c:v>113.4713</c:v>
                </c:pt>
                <c:pt idx="31469">
                  <c:v>113.4884</c:v>
                </c:pt>
                <c:pt idx="31470">
                  <c:v>113.35720000000001</c:v>
                </c:pt>
                <c:pt idx="31471">
                  <c:v>113.34690000000001</c:v>
                </c:pt>
                <c:pt idx="31472">
                  <c:v>113.346</c:v>
                </c:pt>
                <c:pt idx="31473">
                  <c:v>113.34139999999999</c:v>
                </c:pt>
                <c:pt idx="31474">
                  <c:v>113.46980000000001</c:v>
                </c:pt>
                <c:pt idx="31475">
                  <c:v>113.4546</c:v>
                </c:pt>
                <c:pt idx="31476">
                  <c:v>113.42400000000001</c:v>
                </c:pt>
                <c:pt idx="31477">
                  <c:v>113.52670000000001</c:v>
                </c:pt>
                <c:pt idx="31478">
                  <c:v>113.4984</c:v>
                </c:pt>
                <c:pt idx="31479">
                  <c:v>113.59650000000001</c:v>
                </c:pt>
                <c:pt idx="31480">
                  <c:v>113.56570000000001</c:v>
                </c:pt>
                <c:pt idx="31481">
                  <c:v>113.524</c:v>
                </c:pt>
                <c:pt idx="31482">
                  <c:v>113.4838</c:v>
                </c:pt>
                <c:pt idx="31483">
                  <c:v>113.3044</c:v>
                </c:pt>
                <c:pt idx="31484">
                  <c:v>113.2625</c:v>
                </c:pt>
                <c:pt idx="31485">
                  <c:v>113.0896</c:v>
                </c:pt>
                <c:pt idx="31486">
                  <c:v>113.05410000000001</c:v>
                </c:pt>
                <c:pt idx="31487">
                  <c:v>113.03019999999999</c:v>
                </c:pt>
                <c:pt idx="31488">
                  <c:v>112.8703</c:v>
                </c:pt>
                <c:pt idx="31489">
                  <c:v>112.7076</c:v>
                </c:pt>
                <c:pt idx="31490">
                  <c:v>112.693</c:v>
                </c:pt>
                <c:pt idx="31491">
                  <c:v>112.68980000000001</c:v>
                </c:pt>
                <c:pt idx="31492">
                  <c:v>112.55</c:v>
                </c:pt>
                <c:pt idx="31493">
                  <c:v>112.5406</c:v>
                </c:pt>
                <c:pt idx="31494">
                  <c:v>112.4028</c:v>
                </c:pt>
                <c:pt idx="31495">
                  <c:v>112.4008</c:v>
                </c:pt>
                <c:pt idx="31496">
                  <c:v>112.4096</c:v>
                </c:pt>
                <c:pt idx="31497">
                  <c:v>112.42019999999999</c:v>
                </c:pt>
                <c:pt idx="31498">
                  <c:v>112.4308</c:v>
                </c:pt>
                <c:pt idx="31499">
                  <c:v>112.4409</c:v>
                </c:pt>
                <c:pt idx="31500">
                  <c:v>112.5812</c:v>
                </c:pt>
                <c:pt idx="31501">
                  <c:v>112.59520000000001</c:v>
                </c:pt>
                <c:pt idx="31502">
                  <c:v>112.59520000000001</c:v>
                </c:pt>
                <c:pt idx="31503">
                  <c:v>112.73220000000001</c:v>
                </c:pt>
                <c:pt idx="31504">
                  <c:v>112.7343</c:v>
                </c:pt>
                <c:pt idx="31505">
                  <c:v>112.7178</c:v>
                </c:pt>
                <c:pt idx="31506">
                  <c:v>112.6906</c:v>
                </c:pt>
                <c:pt idx="31507">
                  <c:v>112.5168</c:v>
                </c:pt>
                <c:pt idx="31508">
                  <c:v>112.462</c:v>
                </c:pt>
                <c:pt idx="31509">
                  <c:v>112.4126</c:v>
                </c:pt>
                <c:pt idx="31510">
                  <c:v>112.21850000000001</c:v>
                </c:pt>
                <c:pt idx="31511">
                  <c:v>112.1558</c:v>
                </c:pt>
                <c:pt idx="31512">
                  <c:v>112.099</c:v>
                </c:pt>
                <c:pt idx="31513">
                  <c:v>112.04349999999999</c:v>
                </c:pt>
                <c:pt idx="31514">
                  <c:v>111.99339999999999</c:v>
                </c:pt>
                <c:pt idx="31515">
                  <c:v>111.807</c:v>
                </c:pt>
                <c:pt idx="31516">
                  <c:v>111.7706</c:v>
                </c:pt>
                <c:pt idx="31517">
                  <c:v>111.7591</c:v>
                </c:pt>
                <c:pt idx="31518">
                  <c:v>111.6198</c:v>
                </c:pt>
                <c:pt idx="31519">
                  <c:v>111.60939999999999</c:v>
                </c:pt>
                <c:pt idx="31520">
                  <c:v>111.61799999999999</c:v>
                </c:pt>
                <c:pt idx="31521">
                  <c:v>111.64230000000001</c:v>
                </c:pt>
                <c:pt idx="31522">
                  <c:v>111.6835</c:v>
                </c:pt>
                <c:pt idx="31523">
                  <c:v>111.7403</c:v>
                </c:pt>
                <c:pt idx="31524">
                  <c:v>111.9393</c:v>
                </c:pt>
                <c:pt idx="31525">
                  <c:v>112.0151</c:v>
                </c:pt>
                <c:pt idx="31526">
                  <c:v>112.0765</c:v>
                </c:pt>
                <c:pt idx="31527">
                  <c:v>112.2681</c:v>
                </c:pt>
                <c:pt idx="31528">
                  <c:v>112.4563</c:v>
                </c:pt>
                <c:pt idx="31529">
                  <c:v>112.4807</c:v>
                </c:pt>
                <c:pt idx="31530">
                  <c:v>112.4864</c:v>
                </c:pt>
                <c:pt idx="31531">
                  <c:v>112.486</c:v>
                </c:pt>
                <c:pt idx="31532">
                  <c:v>112.47799999999999</c:v>
                </c:pt>
                <c:pt idx="31533">
                  <c:v>112.4545</c:v>
                </c:pt>
                <c:pt idx="31534">
                  <c:v>112.4169</c:v>
                </c:pt>
                <c:pt idx="31535">
                  <c:v>112.3695</c:v>
                </c:pt>
                <c:pt idx="31536">
                  <c:v>112.3158</c:v>
                </c:pt>
                <c:pt idx="31537">
                  <c:v>112.1272</c:v>
                </c:pt>
                <c:pt idx="31538">
                  <c:v>112.06740000000001</c:v>
                </c:pt>
                <c:pt idx="31539">
                  <c:v>112.0234</c:v>
                </c:pt>
                <c:pt idx="31540">
                  <c:v>112.0039</c:v>
                </c:pt>
                <c:pt idx="31541">
                  <c:v>111.9956</c:v>
                </c:pt>
                <c:pt idx="31542">
                  <c:v>111.9939</c:v>
                </c:pt>
                <c:pt idx="31543">
                  <c:v>111.9966</c:v>
                </c:pt>
                <c:pt idx="31544">
                  <c:v>112.01</c:v>
                </c:pt>
                <c:pt idx="31545">
                  <c:v>112.0372</c:v>
                </c:pt>
                <c:pt idx="31546">
                  <c:v>112.0748</c:v>
                </c:pt>
                <c:pt idx="31547">
                  <c:v>112.11669999999999</c:v>
                </c:pt>
                <c:pt idx="31548">
                  <c:v>112.1583</c:v>
                </c:pt>
                <c:pt idx="31549">
                  <c:v>112.3325</c:v>
                </c:pt>
                <c:pt idx="31550">
                  <c:v>112.36750000000001</c:v>
                </c:pt>
                <c:pt idx="31551">
                  <c:v>112.3777</c:v>
                </c:pt>
                <c:pt idx="31552">
                  <c:v>112.51819999999999</c:v>
                </c:pt>
                <c:pt idx="31553">
                  <c:v>112.52970000000001</c:v>
                </c:pt>
                <c:pt idx="31554">
                  <c:v>112.526</c:v>
                </c:pt>
                <c:pt idx="31555">
                  <c:v>112.51</c:v>
                </c:pt>
                <c:pt idx="31556">
                  <c:v>112.47929999999999</c:v>
                </c:pt>
                <c:pt idx="31557">
                  <c:v>112.2962</c:v>
                </c:pt>
                <c:pt idx="31558">
                  <c:v>112.23099999999999</c:v>
                </c:pt>
                <c:pt idx="31559">
                  <c:v>112.1641</c:v>
                </c:pt>
                <c:pt idx="31560">
                  <c:v>112.0925</c:v>
                </c:pt>
                <c:pt idx="31561">
                  <c:v>112.0181</c:v>
                </c:pt>
                <c:pt idx="31562">
                  <c:v>111.93980000000001</c:v>
                </c:pt>
                <c:pt idx="31563">
                  <c:v>111.7269</c:v>
                </c:pt>
                <c:pt idx="31564">
                  <c:v>111.64109999999999</c:v>
                </c:pt>
                <c:pt idx="31565">
                  <c:v>111.575</c:v>
                </c:pt>
                <c:pt idx="31566">
                  <c:v>111.4012</c:v>
                </c:pt>
                <c:pt idx="31567">
                  <c:v>111.3729</c:v>
                </c:pt>
                <c:pt idx="31568">
                  <c:v>111.3665</c:v>
                </c:pt>
                <c:pt idx="31569">
                  <c:v>111.36620000000001</c:v>
                </c:pt>
                <c:pt idx="31570">
                  <c:v>111.3715</c:v>
                </c:pt>
                <c:pt idx="31571">
                  <c:v>111.3904</c:v>
                </c:pt>
                <c:pt idx="31572">
                  <c:v>111.4234</c:v>
                </c:pt>
                <c:pt idx="31573">
                  <c:v>111.6058</c:v>
                </c:pt>
                <c:pt idx="31574">
                  <c:v>111.6639</c:v>
                </c:pt>
                <c:pt idx="31575">
                  <c:v>111.85639999999999</c:v>
                </c:pt>
                <c:pt idx="31576">
                  <c:v>111.9156</c:v>
                </c:pt>
                <c:pt idx="31577">
                  <c:v>111.9649</c:v>
                </c:pt>
                <c:pt idx="31578">
                  <c:v>112.0108</c:v>
                </c:pt>
                <c:pt idx="31579">
                  <c:v>112.0428</c:v>
                </c:pt>
                <c:pt idx="31580">
                  <c:v>112.0551</c:v>
                </c:pt>
                <c:pt idx="31581">
                  <c:v>112.05840000000001</c:v>
                </c:pt>
                <c:pt idx="31582">
                  <c:v>112.05589999999999</c:v>
                </c:pt>
                <c:pt idx="31583">
                  <c:v>112.04170000000001</c:v>
                </c:pt>
                <c:pt idx="31584">
                  <c:v>111.869</c:v>
                </c:pt>
                <c:pt idx="31585">
                  <c:v>111.8002</c:v>
                </c:pt>
                <c:pt idx="31586">
                  <c:v>111.727</c:v>
                </c:pt>
                <c:pt idx="31587">
                  <c:v>111.51519999999999</c:v>
                </c:pt>
                <c:pt idx="31588">
                  <c:v>111.43089999999999</c:v>
                </c:pt>
                <c:pt idx="31589">
                  <c:v>111.3663</c:v>
                </c:pt>
                <c:pt idx="31590">
                  <c:v>111.3292</c:v>
                </c:pt>
                <c:pt idx="31591">
                  <c:v>111.3134</c:v>
                </c:pt>
                <c:pt idx="31592">
                  <c:v>111.30759999999999</c:v>
                </c:pt>
                <c:pt idx="31593">
                  <c:v>111.30629999999999</c:v>
                </c:pt>
                <c:pt idx="31594">
                  <c:v>111.3079</c:v>
                </c:pt>
                <c:pt idx="31595">
                  <c:v>111.31570000000001</c:v>
                </c:pt>
                <c:pt idx="31596">
                  <c:v>111.46510000000001</c:v>
                </c:pt>
                <c:pt idx="31597">
                  <c:v>111.6277</c:v>
                </c:pt>
                <c:pt idx="31598">
                  <c:v>111.6538</c:v>
                </c:pt>
                <c:pt idx="31599">
                  <c:v>111.8031</c:v>
                </c:pt>
                <c:pt idx="31600">
                  <c:v>111.8168</c:v>
                </c:pt>
                <c:pt idx="31601">
                  <c:v>111.8175</c:v>
                </c:pt>
                <c:pt idx="31602">
                  <c:v>111.81570000000001</c:v>
                </c:pt>
                <c:pt idx="31603">
                  <c:v>111.80670000000001</c:v>
                </c:pt>
                <c:pt idx="31604">
                  <c:v>111.786</c:v>
                </c:pt>
                <c:pt idx="31605">
                  <c:v>111.6169</c:v>
                </c:pt>
                <c:pt idx="31606">
                  <c:v>111.5637</c:v>
                </c:pt>
                <c:pt idx="31607">
                  <c:v>111.5151</c:v>
                </c:pt>
                <c:pt idx="31608">
                  <c:v>111.4633</c:v>
                </c:pt>
                <c:pt idx="31609">
                  <c:v>111.2786</c:v>
                </c:pt>
                <c:pt idx="31610">
                  <c:v>111.22450000000001</c:v>
                </c:pt>
                <c:pt idx="31611">
                  <c:v>111.3323</c:v>
                </c:pt>
                <c:pt idx="31612">
                  <c:v>111.32729999999999</c:v>
                </c:pt>
                <c:pt idx="31613">
                  <c:v>111.3232</c:v>
                </c:pt>
                <c:pt idx="31614">
                  <c:v>111.1863</c:v>
                </c:pt>
                <c:pt idx="31615">
                  <c:v>111.1857</c:v>
                </c:pt>
                <c:pt idx="31616">
                  <c:v>111.2085</c:v>
                </c:pt>
                <c:pt idx="31617">
                  <c:v>111.3836</c:v>
                </c:pt>
                <c:pt idx="31618">
                  <c:v>111.4425</c:v>
                </c:pt>
                <c:pt idx="31619">
                  <c:v>111.49290000000001</c:v>
                </c:pt>
                <c:pt idx="31620">
                  <c:v>111.8184</c:v>
                </c:pt>
                <c:pt idx="31621">
                  <c:v>111.86960000000001</c:v>
                </c:pt>
                <c:pt idx="31622">
                  <c:v>111.8827</c:v>
                </c:pt>
                <c:pt idx="31623">
                  <c:v>112.0231</c:v>
                </c:pt>
                <c:pt idx="31624">
                  <c:v>112.16889999999999</c:v>
                </c:pt>
                <c:pt idx="31625">
                  <c:v>112.16849999999999</c:v>
                </c:pt>
                <c:pt idx="31626">
                  <c:v>112.1343</c:v>
                </c:pt>
                <c:pt idx="31627">
                  <c:v>112.0822</c:v>
                </c:pt>
                <c:pt idx="31628">
                  <c:v>112.0163</c:v>
                </c:pt>
                <c:pt idx="31629">
                  <c:v>111.79940000000001</c:v>
                </c:pt>
                <c:pt idx="31630">
                  <c:v>111.57729999999999</c:v>
                </c:pt>
                <c:pt idx="31631">
                  <c:v>111.4914</c:v>
                </c:pt>
                <c:pt idx="31632">
                  <c:v>111.27679999999999</c:v>
                </c:pt>
                <c:pt idx="31633">
                  <c:v>111.3407</c:v>
                </c:pt>
                <c:pt idx="31634">
                  <c:v>111.3212</c:v>
                </c:pt>
                <c:pt idx="31635">
                  <c:v>111.44199999999999</c:v>
                </c:pt>
                <c:pt idx="31636">
                  <c:v>111.59059999999999</c:v>
                </c:pt>
                <c:pt idx="31637">
                  <c:v>111.6003</c:v>
                </c:pt>
                <c:pt idx="31638">
                  <c:v>111.476</c:v>
                </c:pt>
                <c:pt idx="31639">
                  <c:v>111.4978</c:v>
                </c:pt>
                <c:pt idx="31640">
                  <c:v>111.5449</c:v>
                </c:pt>
                <c:pt idx="31641">
                  <c:v>111.6052</c:v>
                </c:pt>
                <c:pt idx="31642">
                  <c:v>111.66670000000001</c:v>
                </c:pt>
                <c:pt idx="31643">
                  <c:v>111.724</c:v>
                </c:pt>
                <c:pt idx="31644">
                  <c:v>112.05110000000001</c:v>
                </c:pt>
                <c:pt idx="31645">
                  <c:v>112.1117</c:v>
                </c:pt>
                <c:pt idx="31646">
                  <c:v>112.1281</c:v>
                </c:pt>
                <c:pt idx="31647">
                  <c:v>112.2713</c:v>
                </c:pt>
                <c:pt idx="31648">
                  <c:v>112.28400000000001</c:v>
                </c:pt>
                <c:pt idx="31649">
                  <c:v>112.2794</c:v>
                </c:pt>
                <c:pt idx="31650">
                  <c:v>112.2587</c:v>
                </c:pt>
                <c:pt idx="31651">
                  <c:v>112.21680000000001</c:v>
                </c:pt>
                <c:pt idx="31652">
                  <c:v>112.1593</c:v>
                </c:pt>
                <c:pt idx="31653">
                  <c:v>111.95050000000001</c:v>
                </c:pt>
                <c:pt idx="31654">
                  <c:v>111.8664</c:v>
                </c:pt>
                <c:pt idx="31655">
                  <c:v>111.79389999999999</c:v>
                </c:pt>
                <c:pt idx="31656">
                  <c:v>111.7274</c:v>
                </c:pt>
                <c:pt idx="31657">
                  <c:v>111.6781</c:v>
                </c:pt>
                <c:pt idx="31658">
                  <c:v>111.6544</c:v>
                </c:pt>
                <c:pt idx="31659">
                  <c:v>111.6451</c:v>
                </c:pt>
                <c:pt idx="31660">
                  <c:v>111.6427</c:v>
                </c:pt>
                <c:pt idx="31661">
                  <c:v>111.645</c:v>
                </c:pt>
                <c:pt idx="31662">
                  <c:v>111.6584</c:v>
                </c:pt>
                <c:pt idx="31663">
                  <c:v>111.68729999999999</c:v>
                </c:pt>
                <c:pt idx="31664">
                  <c:v>111.7325</c:v>
                </c:pt>
                <c:pt idx="31665">
                  <c:v>111.7893</c:v>
                </c:pt>
                <c:pt idx="31666">
                  <c:v>111.85080000000001</c:v>
                </c:pt>
                <c:pt idx="31667">
                  <c:v>111.9156</c:v>
                </c:pt>
                <c:pt idx="31668">
                  <c:v>112.1157</c:v>
                </c:pt>
                <c:pt idx="31669">
                  <c:v>111.9051</c:v>
                </c:pt>
                <c:pt idx="31670">
                  <c:v>111.93300000000001</c:v>
                </c:pt>
                <c:pt idx="31671">
                  <c:v>111.953</c:v>
                </c:pt>
                <c:pt idx="31672">
                  <c:v>111.9602</c:v>
                </c:pt>
                <c:pt idx="31673">
                  <c:v>111.9606</c:v>
                </c:pt>
                <c:pt idx="31674">
                  <c:v>111.9547</c:v>
                </c:pt>
                <c:pt idx="31675">
                  <c:v>111.7985</c:v>
                </c:pt>
                <c:pt idx="31676">
                  <c:v>111.75579999999999</c:v>
                </c:pt>
                <c:pt idx="31677">
                  <c:v>111.7206</c:v>
                </c:pt>
                <c:pt idx="31678">
                  <c:v>111.6854</c:v>
                </c:pt>
                <c:pt idx="31679">
                  <c:v>111.6631</c:v>
                </c:pt>
                <c:pt idx="31680">
                  <c:v>111.6532</c:v>
                </c:pt>
                <c:pt idx="31681">
                  <c:v>111.6493</c:v>
                </c:pt>
                <c:pt idx="31682">
                  <c:v>111.6491</c:v>
                </c:pt>
                <c:pt idx="31683">
                  <c:v>111.518</c:v>
                </c:pt>
                <c:pt idx="31684">
                  <c:v>111.5214</c:v>
                </c:pt>
                <c:pt idx="31685">
                  <c:v>111.5455</c:v>
                </c:pt>
                <c:pt idx="31686">
                  <c:v>111.5759</c:v>
                </c:pt>
                <c:pt idx="31687">
                  <c:v>111.4712</c:v>
                </c:pt>
                <c:pt idx="31688">
                  <c:v>111.499</c:v>
                </c:pt>
                <c:pt idx="31689">
                  <c:v>111.53830000000001</c:v>
                </c:pt>
                <c:pt idx="31690">
                  <c:v>111.5767</c:v>
                </c:pt>
                <c:pt idx="31691">
                  <c:v>111.6142</c:v>
                </c:pt>
                <c:pt idx="31692">
                  <c:v>111.7835</c:v>
                </c:pt>
                <c:pt idx="31693">
                  <c:v>111.81229999999999</c:v>
                </c:pt>
                <c:pt idx="31694">
                  <c:v>111.8185</c:v>
                </c:pt>
                <c:pt idx="31695">
                  <c:v>111.8186</c:v>
                </c:pt>
                <c:pt idx="31696">
                  <c:v>111.81270000000001</c:v>
                </c:pt>
                <c:pt idx="31697">
                  <c:v>111.7886</c:v>
                </c:pt>
                <c:pt idx="31698">
                  <c:v>111.744</c:v>
                </c:pt>
                <c:pt idx="31699">
                  <c:v>111.68040000000001</c:v>
                </c:pt>
                <c:pt idx="31700">
                  <c:v>111.60429999999999</c:v>
                </c:pt>
                <c:pt idx="31701">
                  <c:v>111.38379999999999</c:v>
                </c:pt>
                <c:pt idx="31702">
                  <c:v>111.2942</c:v>
                </c:pt>
                <c:pt idx="31703">
                  <c:v>111.21850000000001</c:v>
                </c:pt>
                <c:pt idx="31704">
                  <c:v>111.15</c:v>
                </c:pt>
                <c:pt idx="31705">
                  <c:v>111.0887</c:v>
                </c:pt>
                <c:pt idx="31706">
                  <c:v>111.03749999999999</c:v>
                </c:pt>
                <c:pt idx="31707">
                  <c:v>110.99299999999999</c:v>
                </c:pt>
                <c:pt idx="31708">
                  <c:v>110.9633</c:v>
                </c:pt>
                <c:pt idx="31709">
                  <c:v>110.94970000000001</c:v>
                </c:pt>
                <c:pt idx="31710">
                  <c:v>110.8104</c:v>
                </c:pt>
                <c:pt idx="31711">
                  <c:v>110.7967</c:v>
                </c:pt>
                <c:pt idx="31712">
                  <c:v>110.7978</c:v>
                </c:pt>
                <c:pt idx="31713">
                  <c:v>110.9406</c:v>
                </c:pt>
                <c:pt idx="31714">
                  <c:v>110.9709</c:v>
                </c:pt>
                <c:pt idx="31715">
                  <c:v>111.00620000000001</c:v>
                </c:pt>
                <c:pt idx="31716">
                  <c:v>111.0545</c:v>
                </c:pt>
                <c:pt idx="31717">
                  <c:v>111.2478</c:v>
                </c:pt>
                <c:pt idx="31718">
                  <c:v>111.3143</c:v>
                </c:pt>
                <c:pt idx="31719">
                  <c:v>111.5043</c:v>
                </c:pt>
                <c:pt idx="31720">
                  <c:v>111.413</c:v>
                </c:pt>
                <c:pt idx="31721">
                  <c:v>111.4166</c:v>
                </c:pt>
                <c:pt idx="31722">
                  <c:v>111.42149999999999</c:v>
                </c:pt>
                <c:pt idx="31723">
                  <c:v>111.4205</c:v>
                </c:pt>
                <c:pt idx="31724">
                  <c:v>111.4105</c:v>
                </c:pt>
                <c:pt idx="31725">
                  <c:v>111.3879</c:v>
                </c:pt>
                <c:pt idx="31726">
                  <c:v>111.3592</c:v>
                </c:pt>
                <c:pt idx="31727">
                  <c:v>111.3302</c:v>
                </c:pt>
                <c:pt idx="31728">
                  <c:v>111.16500000000001</c:v>
                </c:pt>
                <c:pt idx="31729">
                  <c:v>111.1467</c:v>
                </c:pt>
                <c:pt idx="31730">
                  <c:v>111.14279999999999</c:v>
                </c:pt>
                <c:pt idx="31731">
                  <c:v>111.143</c:v>
                </c:pt>
                <c:pt idx="31732">
                  <c:v>111.148</c:v>
                </c:pt>
                <c:pt idx="31733">
                  <c:v>111.1653</c:v>
                </c:pt>
                <c:pt idx="31734">
                  <c:v>111.1974</c:v>
                </c:pt>
                <c:pt idx="31735">
                  <c:v>111.105</c:v>
                </c:pt>
                <c:pt idx="31736">
                  <c:v>111.1417</c:v>
                </c:pt>
                <c:pt idx="31737">
                  <c:v>111.18989999999999</c:v>
                </c:pt>
                <c:pt idx="31738">
                  <c:v>111.0958</c:v>
                </c:pt>
                <c:pt idx="31739">
                  <c:v>111.1198</c:v>
                </c:pt>
                <c:pt idx="31740">
                  <c:v>111.2719</c:v>
                </c:pt>
                <c:pt idx="31741">
                  <c:v>111.28619999999999</c:v>
                </c:pt>
                <c:pt idx="31742">
                  <c:v>111.2867</c:v>
                </c:pt>
                <c:pt idx="31743">
                  <c:v>111.4179</c:v>
                </c:pt>
                <c:pt idx="31744">
                  <c:v>111.4123</c:v>
                </c:pt>
                <c:pt idx="31745">
                  <c:v>111.3784</c:v>
                </c:pt>
                <c:pt idx="31746">
                  <c:v>111.3288</c:v>
                </c:pt>
                <c:pt idx="31747">
                  <c:v>111.26519999999999</c:v>
                </c:pt>
                <c:pt idx="31748">
                  <c:v>111.19589999999999</c:v>
                </c:pt>
                <c:pt idx="31749">
                  <c:v>110.98269999999999</c:v>
                </c:pt>
                <c:pt idx="31750">
                  <c:v>110.8999</c:v>
                </c:pt>
                <c:pt idx="31751">
                  <c:v>110.8237</c:v>
                </c:pt>
                <c:pt idx="31752">
                  <c:v>110.7533</c:v>
                </c:pt>
                <c:pt idx="31753">
                  <c:v>110.694</c:v>
                </c:pt>
                <c:pt idx="31754">
                  <c:v>110.6403</c:v>
                </c:pt>
                <c:pt idx="31755">
                  <c:v>110.4645</c:v>
                </c:pt>
                <c:pt idx="31756">
                  <c:v>110.4397</c:v>
                </c:pt>
                <c:pt idx="31757">
                  <c:v>110.4328</c:v>
                </c:pt>
                <c:pt idx="31758">
                  <c:v>110.431</c:v>
                </c:pt>
                <c:pt idx="31759">
                  <c:v>110.43219999999999</c:v>
                </c:pt>
                <c:pt idx="31760">
                  <c:v>110.4375</c:v>
                </c:pt>
                <c:pt idx="31761">
                  <c:v>110.4491</c:v>
                </c:pt>
                <c:pt idx="31762">
                  <c:v>110.4648</c:v>
                </c:pt>
                <c:pt idx="31763">
                  <c:v>110.4817</c:v>
                </c:pt>
                <c:pt idx="31764">
                  <c:v>110.6327</c:v>
                </c:pt>
                <c:pt idx="31765">
                  <c:v>110.6557</c:v>
                </c:pt>
                <c:pt idx="31766">
                  <c:v>110.6613</c:v>
                </c:pt>
                <c:pt idx="31767">
                  <c:v>110.79989999999999</c:v>
                </c:pt>
                <c:pt idx="31768">
                  <c:v>110.809</c:v>
                </c:pt>
                <c:pt idx="31769">
                  <c:v>110.8065</c:v>
                </c:pt>
                <c:pt idx="31770">
                  <c:v>110.7984</c:v>
                </c:pt>
                <c:pt idx="31771">
                  <c:v>110.78440000000001</c:v>
                </c:pt>
                <c:pt idx="31772">
                  <c:v>110.7657</c:v>
                </c:pt>
                <c:pt idx="31773">
                  <c:v>110.60760000000001</c:v>
                </c:pt>
                <c:pt idx="31774">
                  <c:v>110.57859999999999</c:v>
                </c:pt>
                <c:pt idx="31775">
                  <c:v>110.56</c:v>
                </c:pt>
                <c:pt idx="31776">
                  <c:v>110.5485</c:v>
                </c:pt>
                <c:pt idx="31777">
                  <c:v>110.54300000000001</c:v>
                </c:pt>
                <c:pt idx="31778">
                  <c:v>110.5411</c:v>
                </c:pt>
                <c:pt idx="31779">
                  <c:v>110.5415</c:v>
                </c:pt>
                <c:pt idx="31780">
                  <c:v>110.5446</c:v>
                </c:pt>
                <c:pt idx="31781">
                  <c:v>110.556</c:v>
                </c:pt>
                <c:pt idx="31782">
                  <c:v>110.44</c:v>
                </c:pt>
                <c:pt idx="31783">
                  <c:v>110.4615</c:v>
                </c:pt>
                <c:pt idx="31784">
                  <c:v>110.4979</c:v>
                </c:pt>
                <c:pt idx="31785">
                  <c:v>110.538</c:v>
                </c:pt>
                <c:pt idx="31786">
                  <c:v>110.5779</c:v>
                </c:pt>
                <c:pt idx="31787">
                  <c:v>110.61839999999999</c:v>
                </c:pt>
                <c:pt idx="31788">
                  <c:v>110.792</c:v>
                </c:pt>
                <c:pt idx="31789">
                  <c:v>110.8413</c:v>
                </c:pt>
                <c:pt idx="31790">
                  <c:v>110.8764</c:v>
                </c:pt>
                <c:pt idx="31791">
                  <c:v>111.0446</c:v>
                </c:pt>
                <c:pt idx="31792">
                  <c:v>111.077</c:v>
                </c:pt>
                <c:pt idx="31793">
                  <c:v>111.08920000000001</c:v>
                </c:pt>
                <c:pt idx="31794">
                  <c:v>111.23309999999999</c:v>
                </c:pt>
                <c:pt idx="31795">
                  <c:v>111.242</c:v>
                </c:pt>
                <c:pt idx="31796">
                  <c:v>111.24039999999999</c:v>
                </c:pt>
                <c:pt idx="31797">
                  <c:v>111.09610000000001</c:v>
                </c:pt>
                <c:pt idx="31798">
                  <c:v>111.0714</c:v>
                </c:pt>
                <c:pt idx="31799">
                  <c:v>111.04940000000001</c:v>
                </c:pt>
                <c:pt idx="31800">
                  <c:v>111.02209999999999</c:v>
                </c:pt>
                <c:pt idx="31801">
                  <c:v>110.99339999999999</c:v>
                </c:pt>
                <c:pt idx="31802">
                  <c:v>110.9636</c:v>
                </c:pt>
                <c:pt idx="31803">
                  <c:v>111.07299999999999</c:v>
                </c:pt>
                <c:pt idx="31804">
                  <c:v>111.0582</c:v>
                </c:pt>
                <c:pt idx="31805">
                  <c:v>111.0356</c:v>
                </c:pt>
                <c:pt idx="31806">
                  <c:v>111.0247</c:v>
                </c:pt>
                <c:pt idx="31807">
                  <c:v>110.8867</c:v>
                </c:pt>
                <c:pt idx="31808">
                  <c:v>110.8724</c:v>
                </c:pt>
                <c:pt idx="31809">
                  <c:v>111.0097</c:v>
                </c:pt>
                <c:pt idx="31810">
                  <c:v>111.02509999999999</c:v>
                </c:pt>
                <c:pt idx="31811">
                  <c:v>111.0378</c:v>
                </c:pt>
                <c:pt idx="31812">
                  <c:v>111.3252</c:v>
                </c:pt>
                <c:pt idx="31813">
                  <c:v>111.5104</c:v>
                </c:pt>
                <c:pt idx="31814">
                  <c:v>111.5504</c:v>
                </c:pt>
                <c:pt idx="31815">
                  <c:v>111.7161</c:v>
                </c:pt>
                <c:pt idx="31816">
                  <c:v>111.7556</c:v>
                </c:pt>
                <c:pt idx="31817">
                  <c:v>111.78360000000001</c:v>
                </c:pt>
                <c:pt idx="31818">
                  <c:v>111.94670000000001</c:v>
                </c:pt>
                <c:pt idx="31819">
                  <c:v>111.98350000000001</c:v>
                </c:pt>
                <c:pt idx="31820">
                  <c:v>112.0057</c:v>
                </c:pt>
                <c:pt idx="31821">
                  <c:v>111.8882</c:v>
                </c:pt>
                <c:pt idx="31822">
                  <c:v>111.8939</c:v>
                </c:pt>
                <c:pt idx="31823">
                  <c:v>111.9089</c:v>
                </c:pt>
                <c:pt idx="31824">
                  <c:v>111.9173</c:v>
                </c:pt>
                <c:pt idx="31825">
                  <c:v>111.92149999999999</c:v>
                </c:pt>
                <c:pt idx="31826">
                  <c:v>111.9234</c:v>
                </c:pt>
                <c:pt idx="31827">
                  <c:v>111.9238</c:v>
                </c:pt>
                <c:pt idx="31828">
                  <c:v>111.92310000000001</c:v>
                </c:pt>
                <c:pt idx="31829">
                  <c:v>111.9198</c:v>
                </c:pt>
                <c:pt idx="31830">
                  <c:v>111.7761</c:v>
                </c:pt>
                <c:pt idx="31831">
                  <c:v>111.7563</c:v>
                </c:pt>
                <c:pt idx="31832">
                  <c:v>111.74590000000001</c:v>
                </c:pt>
                <c:pt idx="31833">
                  <c:v>111.7347</c:v>
                </c:pt>
                <c:pt idx="31834">
                  <c:v>111.7268</c:v>
                </c:pt>
                <c:pt idx="31835">
                  <c:v>111.72320000000001</c:v>
                </c:pt>
                <c:pt idx="31836">
                  <c:v>111.72190000000001</c:v>
                </c:pt>
                <c:pt idx="31837">
                  <c:v>111.8614</c:v>
                </c:pt>
                <c:pt idx="31838">
                  <c:v>111.87309999999999</c:v>
                </c:pt>
                <c:pt idx="31839">
                  <c:v>111.8813</c:v>
                </c:pt>
                <c:pt idx="31840">
                  <c:v>112.03440000000001</c:v>
                </c:pt>
                <c:pt idx="31841">
                  <c:v>112.062</c:v>
                </c:pt>
                <c:pt idx="31842">
                  <c:v>112.0834</c:v>
                </c:pt>
                <c:pt idx="31843">
                  <c:v>111.96810000000001</c:v>
                </c:pt>
                <c:pt idx="31844">
                  <c:v>111.97969999999999</c:v>
                </c:pt>
                <c:pt idx="31845">
                  <c:v>111.86</c:v>
                </c:pt>
                <c:pt idx="31846">
                  <c:v>111.8686</c:v>
                </c:pt>
                <c:pt idx="31847">
                  <c:v>111.8835</c:v>
                </c:pt>
                <c:pt idx="31848">
                  <c:v>111.7534</c:v>
                </c:pt>
                <c:pt idx="31849">
                  <c:v>111.7479</c:v>
                </c:pt>
                <c:pt idx="31850">
                  <c:v>111.74930000000001</c:v>
                </c:pt>
                <c:pt idx="31851">
                  <c:v>111.6138</c:v>
                </c:pt>
                <c:pt idx="31852">
                  <c:v>111.5985</c:v>
                </c:pt>
                <c:pt idx="31853">
                  <c:v>111.5887</c:v>
                </c:pt>
                <c:pt idx="31854">
                  <c:v>111.4324</c:v>
                </c:pt>
                <c:pt idx="31855">
                  <c:v>111.38630000000001</c:v>
                </c:pt>
                <c:pt idx="31856">
                  <c:v>111.3409</c:v>
                </c:pt>
                <c:pt idx="31857">
                  <c:v>111.2834</c:v>
                </c:pt>
                <c:pt idx="31858">
                  <c:v>111.0823</c:v>
                </c:pt>
                <c:pt idx="31859">
                  <c:v>111.0061</c:v>
                </c:pt>
                <c:pt idx="31860">
                  <c:v>111.07550000000001</c:v>
                </c:pt>
                <c:pt idx="31861">
                  <c:v>111.02679999999999</c:v>
                </c:pt>
                <c:pt idx="31862">
                  <c:v>110.9709</c:v>
                </c:pt>
                <c:pt idx="31863">
                  <c:v>110.9258</c:v>
                </c:pt>
                <c:pt idx="31864">
                  <c:v>110.9033</c:v>
                </c:pt>
                <c:pt idx="31865">
                  <c:v>110.8933</c:v>
                </c:pt>
                <c:pt idx="31866">
                  <c:v>110.889</c:v>
                </c:pt>
                <c:pt idx="31867">
                  <c:v>110.88849999999999</c:v>
                </c:pt>
                <c:pt idx="31868">
                  <c:v>110.892</c:v>
                </c:pt>
                <c:pt idx="31869">
                  <c:v>110.7683</c:v>
                </c:pt>
                <c:pt idx="31870">
                  <c:v>110.78149999999999</c:v>
                </c:pt>
                <c:pt idx="31871">
                  <c:v>110.813</c:v>
                </c:pt>
                <c:pt idx="31872">
                  <c:v>110.84820000000001</c:v>
                </c:pt>
                <c:pt idx="31873">
                  <c:v>110.887</c:v>
                </c:pt>
                <c:pt idx="31874">
                  <c:v>110.9222</c:v>
                </c:pt>
                <c:pt idx="31875">
                  <c:v>110.8216</c:v>
                </c:pt>
                <c:pt idx="31876">
                  <c:v>110.82769999999999</c:v>
                </c:pt>
                <c:pt idx="31877">
                  <c:v>110.8343</c:v>
                </c:pt>
                <c:pt idx="31878">
                  <c:v>110.8356</c:v>
                </c:pt>
                <c:pt idx="31879">
                  <c:v>110.8334</c:v>
                </c:pt>
                <c:pt idx="31880">
                  <c:v>110.8253</c:v>
                </c:pt>
                <c:pt idx="31881">
                  <c:v>110.8066</c:v>
                </c:pt>
                <c:pt idx="31882">
                  <c:v>110.77679999999999</c:v>
                </c:pt>
                <c:pt idx="31883">
                  <c:v>110.7397</c:v>
                </c:pt>
                <c:pt idx="31884">
                  <c:v>110.84050000000001</c:v>
                </c:pt>
                <c:pt idx="31885">
                  <c:v>110.8134</c:v>
                </c:pt>
                <c:pt idx="31886">
                  <c:v>110.7924</c:v>
                </c:pt>
                <c:pt idx="31887">
                  <c:v>110.9164</c:v>
                </c:pt>
                <c:pt idx="31888">
                  <c:v>110.9256</c:v>
                </c:pt>
                <c:pt idx="31889">
                  <c:v>110.926</c:v>
                </c:pt>
                <c:pt idx="31890">
                  <c:v>111.06829999999999</c:v>
                </c:pt>
                <c:pt idx="31891">
                  <c:v>111.10169999999999</c:v>
                </c:pt>
                <c:pt idx="31892">
                  <c:v>111.1391</c:v>
                </c:pt>
                <c:pt idx="31893">
                  <c:v>111.05410000000001</c:v>
                </c:pt>
                <c:pt idx="31894">
                  <c:v>111.1006</c:v>
                </c:pt>
                <c:pt idx="31895">
                  <c:v>111.16030000000001</c:v>
                </c:pt>
                <c:pt idx="31896">
                  <c:v>111.2148</c:v>
                </c:pt>
                <c:pt idx="31897">
                  <c:v>111.26819999999999</c:v>
                </c:pt>
                <c:pt idx="31898">
                  <c:v>111.29819999999999</c:v>
                </c:pt>
                <c:pt idx="31899">
                  <c:v>111.1735</c:v>
                </c:pt>
                <c:pt idx="31900">
                  <c:v>111.1687</c:v>
                </c:pt>
                <c:pt idx="31901">
                  <c:v>111.1673</c:v>
                </c:pt>
                <c:pt idx="31902">
                  <c:v>111.1593</c:v>
                </c:pt>
                <c:pt idx="31903">
                  <c:v>110.998</c:v>
                </c:pt>
                <c:pt idx="31904">
                  <c:v>110.9372</c:v>
                </c:pt>
                <c:pt idx="31905">
                  <c:v>110.8698</c:v>
                </c:pt>
                <c:pt idx="31906">
                  <c:v>110.7826</c:v>
                </c:pt>
                <c:pt idx="31907">
                  <c:v>110.6879</c:v>
                </c:pt>
                <c:pt idx="31908">
                  <c:v>110.5928</c:v>
                </c:pt>
                <c:pt idx="31909">
                  <c:v>110.62860000000001</c:v>
                </c:pt>
                <c:pt idx="31910">
                  <c:v>110.5401</c:v>
                </c:pt>
                <c:pt idx="31911">
                  <c:v>110.4503</c:v>
                </c:pt>
                <c:pt idx="31912">
                  <c:v>110.36490000000001</c:v>
                </c:pt>
                <c:pt idx="31913">
                  <c:v>110.2919</c:v>
                </c:pt>
                <c:pt idx="31914">
                  <c:v>110.2255</c:v>
                </c:pt>
                <c:pt idx="31915">
                  <c:v>110.17019999999999</c:v>
                </c:pt>
                <c:pt idx="31916">
                  <c:v>110.12569999999999</c:v>
                </c:pt>
                <c:pt idx="31917">
                  <c:v>109.95569999999999</c:v>
                </c:pt>
                <c:pt idx="31918">
                  <c:v>109.7893</c:v>
                </c:pt>
                <c:pt idx="31919">
                  <c:v>109.76179999999999</c:v>
                </c:pt>
                <c:pt idx="31920">
                  <c:v>109.74939999999999</c:v>
                </c:pt>
                <c:pt idx="31921">
                  <c:v>109.7392</c:v>
                </c:pt>
                <c:pt idx="31922">
                  <c:v>109.7286</c:v>
                </c:pt>
                <c:pt idx="31923">
                  <c:v>109.5806</c:v>
                </c:pt>
                <c:pt idx="31924">
                  <c:v>109.55410000000001</c:v>
                </c:pt>
                <c:pt idx="31925">
                  <c:v>109.53060000000001</c:v>
                </c:pt>
                <c:pt idx="31926">
                  <c:v>109.3644</c:v>
                </c:pt>
                <c:pt idx="31927">
                  <c:v>109.316</c:v>
                </c:pt>
                <c:pt idx="31928">
                  <c:v>109.26860000000001</c:v>
                </c:pt>
                <c:pt idx="31929">
                  <c:v>109.3493</c:v>
                </c:pt>
                <c:pt idx="31930">
                  <c:v>109.3053</c:v>
                </c:pt>
                <c:pt idx="31931">
                  <c:v>109.249</c:v>
                </c:pt>
                <c:pt idx="31932">
                  <c:v>109.3267</c:v>
                </c:pt>
                <c:pt idx="31933">
                  <c:v>109.41630000000001</c:v>
                </c:pt>
                <c:pt idx="31934">
                  <c:v>109.3797</c:v>
                </c:pt>
                <c:pt idx="31935">
                  <c:v>109.4751</c:v>
                </c:pt>
                <c:pt idx="31936">
                  <c:v>109.45959999999999</c:v>
                </c:pt>
                <c:pt idx="31937">
                  <c:v>109.4486</c:v>
                </c:pt>
                <c:pt idx="31938">
                  <c:v>109.5778</c:v>
                </c:pt>
                <c:pt idx="31939">
                  <c:v>109.5894</c:v>
                </c:pt>
                <c:pt idx="31940">
                  <c:v>109.5947</c:v>
                </c:pt>
                <c:pt idx="31941">
                  <c:v>109.4789</c:v>
                </c:pt>
                <c:pt idx="31942">
                  <c:v>109.49469999999999</c:v>
                </c:pt>
                <c:pt idx="31943">
                  <c:v>109.5318</c:v>
                </c:pt>
                <c:pt idx="31944">
                  <c:v>109.57380000000001</c:v>
                </c:pt>
                <c:pt idx="31945">
                  <c:v>109.6198</c:v>
                </c:pt>
                <c:pt idx="31946">
                  <c:v>109.6636</c:v>
                </c:pt>
                <c:pt idx="31947">
                  <c:v>109.8408</c:v>
                </c:pt>
                <c:pt idx="31948">
                  <c:v>109.8796</c:v>
                </c:pt>
                <c:pt idx="31949">
                  <c:v>109.8931</c:v>
                </c:pt>
                <c:pt idx="31950">
                  <c:v>109.76260000000001</c:v>
                </c:pt>
                <c:pt idx="31951">
                  <c:v>109.8875</c:v>
                </c:pt>
                <c:pt idx="31952">
                  <c:v>109.8939</c:v>
                </c:pt>
                <c:pt idx="31953">
                  <c:v>109.8759</c:v>
                </c:pt>
                <c:pt idx="31954">
                  <c:v>109.8421</c:v>
                </c:pt>
                <c:pt idx="31955">
                  <c:v>109.79940000000001</c:v>
                </c:pt>
                <c:pt idx="31956">
                  <c:v>110.0193</c:v>
                </c:pt>
                <c:pt idx="31957">
                  <c:v>109.9842</c:v>
                </c:pt>
                <c:pt idx="31958">
                  <c:v>109.9358</c:v>
                </c:pt>
                <c:pt idx="31959">
                  <c:v>109.89700000000001</c:v>
                </c:pt>
                <c:pt idx="31960">
                  <c:v>109.8789</c:v>
                </c:pt>
                <c:pt idx="31961">
                  <c:v>109.87179999999999</c:v>
                </c:pt>
                <c:pt idx="31962">
                  <c:v>109.8715</c:v>
                </c:pt>
                <c:pt idx="31963">
                  <c:v>109.8772</c:v>
                </c:pt>
                <c:pt idx="31964">
                  <c:v>109.8965</c:v>
                </c:pt>
                <c:pt idx="31965">
                  <c:v>109.7962</c:v>
                </c:pt>
                <c:pt idx="31966">
                  <c:v>109.8347</c:v>
                </c:pt>
                <c:pt idx="31967">
                  <c:v>109.8904</c:v>
                </c:pt>
                <c:pt idx="31968">
                  <c:v>109.8198</c:v>
                </c:pt>
                <c:pt idx="31969">
                  <c:v>109.8699</c:v>
                </c:pt>
                <c:pt idx="31970">
                  <c:v>109.93049999999999</c:v>
                </c:pt>
                <c:pt idx="31971">
                  <c:v>109.98560000000001</c:v>
                </c:pt>
                <c:pt idx="31972">
                  <c:v>110.0364</c:v>
                </c:pt>
                <c:pt idx="31973">
                  <c:v>110.0733</c:v>
                </c:pt>
                <c:pt idx="31974">
                  <c:v>109.9577</c:v>
                </c:pt>
                <c:pt idx="31975">
                  <c:v>109.9597</c:v>
                </c:pt>
                <c:pt idx="31976">
                  <c:v>109.96510000000001</c:v>
                </c:pt>
                <c:pt idx="31977">
                  <c:v>109.96769999999999</c:v>
                </c:pt>
                <c:pt idx="31978">
                  <c:v>109.9691</c:v>
                </c:pt>
                <c:pt idx="31979">
                  <c:v>109.97</c:v>
                </c:pt>
                <c:pt idx="31980">
                  <c:v>110.1041</c:v>
                </c:pt>
                <c:pt idx="31981">
                  <c:v>110.2565</c:v>
                </c:pt>
                <c:pt idx="31982">
                  <c:v>110.2741</c:v>
                </c:pt>
                <c:pt idx="31983">
                  <c:v>110.4281</c:v>
                </c:pt>
                <c:pt idx="31984">
                  <c:v>110.45910000000001</c:v>
                </c:pt>
                <c:pt idx="31985">
                  <c:v>110.49079999999999</c:v>
                </c:pt>
                <c:pt idx="31986">
                  <c:v>110.5311</c:v>
                </c:pt>
                <c:pt idx="31987">
                  <c:v>110.4406</c:v>
                </c:pt>
                <c:pt idx="31988">
                  <c:v>110.47620000000001</c:v>
                </c:pt>
                <c:pt idx="31989">
                  <c:v>110.38460000000001</c:v>
                </c:pt>
                <c:pt idx="31990">
                  <c:v>110.4166</c:v>
                </c:pt>
                <c:pt idx="31991">
                  <c:v>110.43989999999999</c:v>
                </c:pt>
                <c:pt idx="31992">
                  <c:v>110.45140000000001</c:v>
                </c:pt>
                <c:pt idx="31993">
                  <c:v>110.3227</c:v>
                </c:pt>
                <c:pt idx="31994">
                  <c:v>110.31180000000001</c:v>
                </c:pt>
                <c:pt idx="31995">
                  <c:v>110.3094</c:v>
                </c:pt>
                <c:pt idx="31996">
                  <c:v>110.2988</c:v>
                </c:pt>
                <c:pt idx="31997">
                  <c:v>110.27930000000001</c:v>
                </c:pt>
                <c:pt idx="31998">
                  <c:v>110.1161</c:v>
                </c:pt>
                <c:pt idx="31999">
                  <c:v>110.0716</c:v>
                </c:pt>
                <c:pt idx="32000">
                  <c:v>110.03440000000001</c:v>
                </c:pt>
                <c:pt idx="32001">
                  <c:v>109.9982</c:v>
                </c:pt>
                <c:pt idx="32002">
                  <c:v>109.96980000000001</c:v>
                </c:pt>
                <c:pt idx="32003">
                  <c:v>109.95529999999999</c:v>
                </c:pt>
                <c:pt idx="32004">
                  <c:v>110.0853</c:v>
                </c:pt>
                <c:pt idx="32005">
                  <c:v>110.2277</c:v>
                </c:pt>
                <c:pt idx="32006">
                  <c:v>110.23650000000001</c:v>
                </c:pt>
                <c:pt idx="32007">
                  <c:v>110.3728</c:v>
                </c:pt>
                <c:pt idx="32008">
                  <c:v>110.39709999999999</c:v>
                </c:pt>
                <c:pt idx="32009">
                  <c:v>110.4156</c:v>
                </c:pt>
                <c:pt idx="32010">
                  <c:v>110.4422</c:v>
                </c:pt>
                <c:pt idx="32011">
                  <c:v>110.4742</c:v>
                </c:pt>
                <c:pt idx="32012">
                  <c:v>110.5063</c:v>
                </c:pt>
                <c:pt idx="32013">
                  <c:v>110.404</c:v>
                </c:pt>
                <c:pt idx="32014">
                  <c:v>110.42789999999999</c:v>
                </c:pt>
                <c:pt idx="32015">
                  <c:v>110.4603</c:v>
                </c:pt>
                <c:pt idx="32016">
                  <c:v>110.35209999999999</c:v>
                </c:pt>
                <c:pt idx="32017">
                  <c:v>110.3678</c:v>
                </c:pt>
                <c:pt idx="32018">
                  <c:v>110.39</c:v>
                </c:pt>
                <c:pt idx="32019">
                  <c:v>110.4051</c:v>
                </c:pt>
                <c:pt idx="32020">
                  <c:v>110.4131</c:v>
                </c:pt>
                <c:pt idx="32021">
                  <c:v>110.41679999999999</c:v>
                </c:pt>
                <c:pt idx="32022">
                  <c:v>110.282</c:v>
                </c:pt>
                <c:pt idx="32023">
                  <c:v>110.27200000000001</c:v>
                </c:pt>
                <c:pt idx="32024">
                  <c:v>110.26730000000001</c:v>
                </c:pt>
                <c:pt idx="32025">
                  <c:v>110.25490000000001</c:v>
                </c:pt>
                <c:pt idx="32026">
                  <c:v>110.23480000000001</c:v>
                </c:pt>
                <c:pt idx="32027">
                  <c:v>110.2089</c:v>
                </c:pt>
                <c:pt idx="32028">
                  <c:v>110.31399999999999</c:v>
                </c:pt>
                <c:pt idx="32029">
                  <c:v>110.2948</c:v>
                </c:pt>
                <c:pt idx="32030">
                  <c:v>110.2651</c:v>
                </c:pt>
                <c:pt idx="32031">
                  <c:v>110.375</c:v>
                </c:pt>
                <c:pt idx="32032">
                  <c:v>110.3652</c:v>
                </c:pt>
                <c:pt idx="32033">
                  <c:v>110.3485</c:v>
                </c:pt>
                <c:pt idx="32034">
                  <c:v>110.3369</c:v>
                </c:pt>
                <c:pt idx="32035">
                  <c:v>110.3283</c:v>
                </c:pt>
                <c:pt idx="32036">
                  <c:v>110.32210000000001</c:v>
                </c:pt>
                <c:pt idx="32037">
                  <c:v>110.18049999999999</c:v>
                </c:pt>
                <c:pt idx="32038">
                  <c:v>110.1688</c:v>
                </c:pt>
                <c:pt idx="32039">
                  <c:v>110.16589999999999</c:v>
                </c:pt>
                <c:pt idx="32040">
                  <c:v>110.1635</c:v>
                </c:pt>
                <c:pt idx="32041">
                  <c:v>110.0283</c:v>
                </c:pt>
                <c:pt idx="32042">
                  <c:v>110.01349999999999</c:v>
                </c:pt>
                <c:pt idx="32043">
                  <c:v>110.0108</c:v>
                </c:pt>
                <c:pt idx="32044">
                  <c:v>109.87220000000001</c:v>
                </c:pt>
                <c:pt idx="32045">
                  <c:v>109.8588</c:v>
                </c:pt>
                <c:pt idx="32046">
                  <c:v>109.8524</c:v>
                </c:pt>
                <c:pt idx="32047">
                  <c:v>109.8426</c:v>
                </c:pt>
                <c:pt idx="32048">
                  <c:v>109.82859999999999</c:v>
                </c:pt>
                <c:pt idx="32049">
                  <c:v>109.6751</c:v>
                </c:pt>
                <c:pt idx="32050">
                  <c:v>109.6407</c:v>
                </c:pt>
                <c:pt idx="32051">
                  <c:v>109.6105</c:v>
                </c:pt>
                <c:pt idx="32052">
                  <c:v>109.7107</c:v>
                </c:pt>
                <c:pt idx="32053">
                  <c:v>109.6875</c:v>
                </c:pt>
                <c:pt idx="32054">
                  <c:v>109.6502</c:v>
                </c:pt>
                <c:pt idx="32055">
                  <c:v>109.74890000000001</c:v>
                </c:pt>
                <c:pt idx="32056">
                  <c:v>109.7251</c:v>
                </c:pt>
                <c:pt idx="32057">
                  <c:v>109.6952</c:v>
                </c:pt>
                <c:pt idx="32058">
                  <c:v>109.8022</c:v>
                </c:pt>
                <c:pt idx="32059">
                  <c:v>109.79340000000001</c:v>
                </c:pt>
                <c:pt idx="32060">
                  <c:v>109.78360000000001</c:v>
                </c:pt>
                <c:pt idx="32061">
                  <c:v>109.6442</c:v>
                </c:pt>
                <c:pt idx="32062">
                  <c:v>109.6327</c:v>
                </c:pt>
                <c:pt idx="32063">
                  <c:v>109.6328</c:v>
                </c:pt>
                <c:pt idx="32064">
                  <c:v>109.77070000000001</c:v>
                </c:pt>
                <c:pt idx="32065">
                  <c:v>109.7842</c:v>
                </c:pt>
                <c:pt idx="32066">
                  <c:v>109.795</c:v>
                </c:pt>
                <c:pt idx="32067">
                  <c:v>109.81100000000001</c:v>
                </c:pt>
                <c:pt idx="32068">
                  <c:v>109.8312</c:v>
                </c:pt>
                <c:pt idx="32069">
                  <c:v>109.854</c:v>
                </c:pt>
                <c:pt idx="32070">
                  <c:v>109.8747</c:v>
                </c:pt>
                <c:pt idx="32071">
                  <c:v>109.89449999999999</c:v>
                </c:pt>
                <c:pt idx="32072">
                  <c:v>109.90309999999999</c:v>
                </c:pt>
                <c:pt idx="32073">
                  <c:v>109.7749</c:v>
                </c:pt>
                <c:pt idx="32074">
                  <c:v>109.76260000000001</c:v>
                </c:pt>
                <c:pt idx="32075">
                  <c:v>109.761</c:v>
                </c:pt>
                <c:pt idx="32076">
                  <c:v>109.8867</c:v>
                </c:pt>
                <c:pt idx="32077">
                  <c:v>109.8866</c:v>
                </c:pt>
                <c:pt idx="32078">
                  <c:v>109.87130000000001</c:v>
                </c:pt>
                <c:pt idx="32079">
                  <c:v>109.9893</c:v>
                </c:pt>
                <c:pt idx="32080">
                  <c:v>109.985</c:v>
                </c:pt>
                <c:pt idx="32081">
                  <c:v>109.9773</c:v>
                </c:pt>
                <c:pt idx="32082">
                  <c:v>109.974</c:v>
                </c:pt>
                <c:pt idx="32083">
                  <c:v>109.9734</c:v>
                </c:pt>
                <c:pt idx="32084">
                  <c:v>109.9744</c:v>
                </c:pt>
                <c:pt idx="32085">
                  <c:v>109.8472</c:v>
                </c:pt>
                <c:pt idx="32086">
                  <c:v>109.98139999999999</c:v>
                </c:pt>
                <c:pt idx="32087">
                  <c:v>110.011</c:v>
                </c:pt>
                <c:pt idx="32088">
                  <c:v>109.9</c:v>
                </c:pt>
                <c:pt idx="32089">
                  <c:v>110.0561</c:v>
                </c:pt>
                <c:pt idx="32090">
                  <c:v>110.0973</c:v>
                </c:pt>
                <c:pt idx="32091">
                  <c:v>110.12909999999999</c:v>
                </c:pt>
                <c:pt idx="32092">
                  <c:v>110.15989999999999</c:v>
                </c:pt>
                <c:pt idx="32093">
                  <c:v>110.17919999999999</c:v>
                </c:pt>
                <c:pt idx="32094">
                  <c:v>110.18729999999999</c:v>
                </c:pt>
                <c:pt idx="32095">
                  <c:v>110.1904</c:v>
                </c:pt>
                <c:pt idx="32096">
                  <c:v>110.1897</c:v>
                </c:pt>
                <c:pt idx="32097">
                  <c:v>110.18559999999999</c:v>
                </c:pt>
                <c:pt idx="32098">
                  <c:v>110.17230000000001</c:v>
                </c:pt>
                <c:pt idx="32099">
                  <c:v>110.15009999999999</c:v>
                </c:pt>
                <c:pt idx="32100">
                  <c:v>110.1223</c:v>
                </c:pt>
                <c:pt idx="32101">
                  <c:v>110.0894</c:v>
                </c:pt>
                <c:pt idx="32102">
                  <c:v>110.0581</c:v>
                </c:pt>
                <c:pt idx="32103">
                  <c:v>110.029</c:v>
                </c:pt>
                <c:pt idx="32104">
                  <c:v>110.0069</c:v>
                </c:pt>
                <c:pt idx="32105">
                  <c:v>109.99460000000001</c:v>
                </c:pt>
                <c:pt idx="32106">
                  <c:v>109.98869999999999</c:v>
                </c:pt>
                <c:pt idx="32107">
                  <c:v>109.8502</c:v>
                </c:pt>
                <c:pt idx="32108">
                  <c:v>109.8407</c:v>
                </c:pt>
                <c:pt idx="32109">
                  <c:v>109.7056</c:v>
                </c:pt>
                <c:pt idx="32110">
                  <c:v>109.7051</c:v>
                </c:pt>
                <c:pt idx="32111">
                  <c:v>109.7171</c:v>
                </c:pt>
                <c:pt idx="32112">
                  <c:v>109.7347</c:v>
                </c:pt>
                <c:pt idx="32113">
                  <c:v>109.7548</c:v>
                </c:pt>
                <c:pt idx="32114">
                  <c:v>109.7774</c:v>
                </c:pt>
                <c:pt idx="32115">
                  <c:v>109.6645</c:v>
                </c:pt>
                <c:pt idx="32116">
                  <c:v>109.6768</c:v>
                </c:pt>
                <c:pt idx="32117">
                  <c:v>109.69540000000001</c:v>
                </c:pt>
                <c:pt idx="32118">
                  <c:v>109.7042</c:v>
                </c:pt>
                <c:pt idx="32119">
                  <c:v>109.7068</c:v>
                </c:pt>
                <c:pt idx="32120">
                  <c:v>109.7063</c:v>
                </c:pt>
                <c:pt idx="32121">
                  <c:v>109.56950000000001</c:v>
                </c:pt>
                <c:pt idx="32122">
                  <c:v>109.5526</c:v>
                </c:pt>
                <c:pt idx="32123">
                  <c:v>109.53619999999999</c:v>
                </c:pt>
                <c:pt idx="32124">
                  <c:v>109.6431</c:v>
                </c:pt>
                <c:pt idx="32125">
                  <c:v>109.62390000000001</c:v>
                </c:pt>
                <c:pt idx="32126">
                  <c:v>109.58580000000001</c:v>
                </c:pt>
                <c:pt idx="32127">
                  <c:v>109.685</c:v>
                </c:pt>
                <c:pt idx="32128">
                  <c:v>109.6583</c:v>
                </c:pt>
                <c:pt idx="32129">
                  <c:v>109.62730000000001</c:v>
                </c:pt>
                <c:pt idx="32130">
                  <c:v>109.6091</c:v>
                </c:pt>
                <c:pt idx="32131">
                  <c:v>109.60039999999999</c:v>
                </c:pt>
                <c:pt idx="32132">
                  <c:v>109.5972</c:v>
                </c:pt>
                <c:pt idx="32133">
                  <c:v>109.4615</c:v>
                </c:pt>
                <c:pt idx="32134">
                  <c:v>109.4585</c:v>
                </c:pt>
                <c:pt idx="32135">
                  <c:v>109.47329999999999</c:v>
                </c:pt>
                <c:pt idx="32136">
                  <c:v>109.4957</c:v>
                </c:pt>
                <c:pt idx="32137">
                  <c:v>109.3913</c:v>
                </c:pt>
                <c:pt idx="32138">
                  <c:v>109.4145</c:v>
                </c:pt>
                <c:pt idx="32139">
                  <c:v>109.4483</c:v>
                </c:pt>
                <c:pt idx="32140">
                  <c:v>109.479</c:v>
                </c:pt>
                <c:pt idx="32141">
                  <c:v>109.49639999999999</c:v>
                </c:pt>
                <c:pt idx="32142">
                  <c:v>109.5012</c:v>
                </c:pt>
                <c:pt idx="32143">
                  <c:v>109.4995</c:v>
                </c:pt>
                <c:pt idx="32144">
                  <c:v>109.49290000000001</c:v>
                </c:pt>
                <c:pt idx="32145">
                  <c:v>109.4817</c:v>
                </c:pt>
                <c:pt idx="32146">
                  <c:v>109.4622</c:v>
                </c:pt>
                <c:pt idx="32147">
                  <c:v>109.43380000000001</c:v>
                </c:pt>
                <c:pt idx="32148">
                  <c:v>109.5339</c:v>
                </c:pt>
                <c:pt idx="32149">
                  <c:v>109.6404</c:v>
                </c:pt>
                <c:pt idx="32150">
                  <c:v>109.617</c:v>
                </c:pt>
                <c:pt idx="32151">
                  <c:v>109.7191</c:v>
                </c:pt>
                <c:pt idx="32152">
                  <c:v>109.69710000000001</c:v>
                </c:pt>
                <c:pt idx="32153">
                  <c:v>109.6628</c:v>
                </c:pt>
                <c:pt idx="32154">
                  <c:v>109.6323</c:v>
                </c:pt>
                <c:pt idx="32155">
                  <c:v>109.6023</c:v>
                </c:pt>
                <c:pt idx="32156">
                  <c:v>109.57470000000001</c:v>
                </c:pt>
                <c:pt idx="32157">
                  <c:v>109.5441</c:v>
                </c:pt>
                <c:pt idx="32158">
                  <c:v>109.5072</c:v>
                </c:pt>
                <c:pt idx="32159">
                  <c:v>109.467</c:v>
                </c:pt>
                <c:pt idx="32160">
                  <c:v>109.4216</c:v>
                </c:pt>
                <c:pt idx="32161">
                  <c:v>109.5137</c:v>
                </c:pt>
                <c:pt idx="32162">
                  <c:v>109.4845</c:v>
                </c:pt>
                <c:pt idx="32163">
                  <c:v>109.45359999999999</c:v>
                </c:pt>
                <c:pt idx="32164">
                  <c:v>109.42659999999999</c:v>
                </c:pt>
                <c:pt idx="32165">
                  <c:v>109.4028</c:v>
                </c:pt>
                <c:pt idx="32166">
                  <c:v>109.38039999999999</c:v>
                </c:pt>
                <c:pt idx="32167">
                  <c:v>109.3599</c:v>
                </c:pt>
                <c:pt idx="32168">
                  <c:v>109.3383</c:v>
                </c:pt>
                <c:pt idx="32169">
                  <c:v>109.3172</c:v>
                </c:pt>
                <c:pt idx="32170">
                  <c:v>109.2978</c:v>
                </c:pt>
                <c:pt idx="32171">
                  <c:v>109.276</c:v>
                </c:pt>
                <c:pt idx="32172">
                  <c:v>109.2559</c:v>
                </c:pt>
                <c:pt idx="32173">
                  <c:v>109.2362</c:v>
                </c:pt>
                <c:pt idx="32174">
                  <c:v>109.2191</c:v>
                </c:pt>
                <c:pt idx="32175">
                  <c:v>109.3351</c:v>
                </c:pt>
                <c:pt idx="32176">
                  <c:v>109.3351</c:v>
                </c:pt>
                <c:pt idx="32177">
                  <c:v>109.3214</c:v>
                </c:pt>
                <c:pt idx="32178">
                  <c:v>109.3087</c:v>
                </c:pt>
                <c:pt idx="32179">
                  <c:v>109.29519999999999</c:v>
                </c:pt>
                <c:pt idx="32180">
                  <c:v>109.2813</c:v>
                </c:pt>
                <c:pt idx="32181">
                  <c:v>109.1383</c:v>
                </c:pt>
                <c:pt idx="32182">
                  <c:v>108.97320000000001</c:v>
                </c:pt>
                <c:pt idx="32183">
                  <c:v>108.95059999999999</c:v>
                </c:pt>
                <c:pt idx="32184">
                  <c:v>108.9349</c:v>
                </c:pt>
                <c:pt idx="32185">
                  <c:v>108.91759999999999</c:v>
                </c:pt>
                <c:pt idx="32186">
                  <c:v>108.89700000000001</c:v>
                </c:pt>
                <c:pt idx="32187">
                  <c:v>108.7401</c:v>
                </c:pt>
                <c:pt idx="32188">
                  <c:v>108.70269999999999</c:v>
                </c:pt>
                <c:pt idx="32189">
                  <c:v>108.6709</c:v>
                </c:pt>
                <c:pt idx="32190">
                  <c:v>108.50069999999999</c:v>
                </c:pt>
                <c:pt idx="32191">
                  <c:v>108.32259999999999</c:v>
                </c:pt>
                <c:pt idx="32192">
                  <c:v>108.2709</c:v>
                </c:pt>
                <c:pt idx="32193">
                  <c:v>108.2295</c:v>
                </c:pt>
                <c:pt idx="32194">
                  <c:v>108.1871</c:v>
                </c:pt>
                <c:pt idx="32195">
                  <c:v>108.1452</c:v>
                </c:pt>
                <c:pt idx="32196">
                  <c:v>108.1049</c:v>
                </c:pt>
                <c:pt idx="32197">
                  <c:v>108.06870000000001</c:v>
                </c:pt>
                <c:pt idx="32198">
                  <c:v>108.03449999999999</c:v>
                </c:pt>
                <c:pt idx="32199">
                  <c:v>108.14</c:v>
                </c:pt>
                <c:pt idx="32200">
                  <c:v>108.12309999999999</c:v>
                </c:pt>
                <c:pt idx="32201">
                  <c:v>108.1019</c:v>
                </c:pt>
                <c:pt idx="32202">
                  <c:v>108.0853</c:v>
                </c:pt>
                <c:pt idx="32203">
                  <c:v>108.0745</c:v>
                </c:pt>
                <c:pt idx="32204">
                  <c:v>108.0665</c:v>
                </c:pt>
                <c:pt idx="32205">
                  <c:v>108.0608</c:v>
                </c:pt>
                <c:pt idx="32206">
                  <c:v>108.0564</c:v>
                </c:pt>
                <c:pt idx="32207">
                  <c:v>108.05249999999999</c:v>
                </c:pt>
                <c:pt idx="32208">
                  <c:v>107.91630000000001</c:v>
                </c:pt>
                <c:pt idx="32209">
                  <c:v>107.8985</c:v>
                </c:pt>
                <c:pt idx="32210">
                  <c:v>107.8852</c:v>
                </c:pt>
                <c:pt idx="32211">
                  <c:v>107.86450000000001</c:v>
                </c:pt>
                <c:pt idx="32212">
                  <c:v>107.8331</c:v>
                </c:pt>
                <c:pt idx="32213">
                  <c:v>107.7911</c:v>
                </c:pt>
                <c:pt idx="32214">
                  <c:v>107.73399999999999</c:v>
                </c:pt>
                <c:pt idx="32215">
                  <c:v>107.6632</c:v>
                </c:pt>
                <c:pt idx="32216">
                  <c:v>107.57080000000001</c:v>
                </c:pt>
                <c:pt idx="32217">
                  <c:v>107.46559999999999</c:v>
                </c:pt>
                <c:pt idx="32218">
                  <c:v>107.4712</c:v>
                </c:pt>
                <c:pt idx="32219">
                  <c:v>107.3442</c:v>
                </c:pt>
                <c:pt idx="32220">
                  <c:v>107.1846</c:v>
                </c:pt>
                <c:pt idx="32221">
                  <c:v>107.1451</c:v>
                </c:pt>
                <c:pt idx="32222">
                  <c:v>106.97020000000001</c:v>
                </c:pt>
                <c:pt idx="32223">
                  <c:v>106.91200000000001</c:v>
                </c:pt>
                <c:pt idx="32224">
                  <c:v>106.7308</c:v>
                </c:pt>
                <c:pt idx="32225">
                  <c:v>106.527</c:v>
                </c:pt>
                <c:pt idx="32226">
                  <c:v>106.3288</c:v>
                </c:pt>
                <c:pt idx="32227">
                  <c:v>106.107</c:v>
                </c:pt>
                <c:pt idx="32228">
                  <c:v>105.89570000000001</c:v>
                </c:pt>
                <c:pt idx="32229">
                  <c:v>105.54040000000001</c:v>
                </c:pt>
                <c:pt idx="32230">
                  <c:v>105.306</c:v>
                </c:pt>
                <c:pt idx="32231">
                  <c:v>105.0853</c:v>
                </c:pt>
                <c:pt idx="32232">
                  <c:v>104.7441</c:v>
                </c:pt>
                <c:pt idx="32233">
                  <c:v>104.51909999999999</c:v>
                </c:pt>
                <c:pt idx="32234">
                  <c:v>104.3081</c:v>
                </c:pt>
                <c:pt idx="32235">
                  <c:v>103.9866</c:v>
                </c:pt>
                <c:pt idx="32236">
                  <c:v>103.78660000000001</c:v>
                </c:pt>
                <c:pt idx="32237">
                  <c:v>103.59950000000001</c:v>
                </c:pt>
                <c:pt idx="32238">
                  <c:v>103.4203</c:v>
                </c:pt>
                <c:pt idx="32239">
                  <c:v>103.2427</c:v>
                </c:pt>
                <c:pt idx="32240">
                  <c:v>103.07089999999999</c:v>
                </c:pt>
                <c:pt idx="32241">
                  <c:v>102.8903</c:v>
                </c:pt>
                <c:pt idx="32242">
                  <c:v>102.7132</c:v>
                </c:pt>
                <c:pt idx="32243">
                  <c:v>102.5391</c:v>
                </c:pt>
                <c:pt idx="32244">
                  <c:v>102.4875</c:v>
                </c:pt>
                <c:pt idx="32245">
                  <c:v>102.4603</c:v>
                </c:pt>
                <c:pt idx="32246">
                  <c:v>102.3275</c:v>
                </c:pt>
                <c:pt idx="32247">
                  <c:v>102.2063</c:v>
                </c:pt>
                <c:pt idx="32248">
                  <c:v>102.202</c:v>
                </c:pt>
                <c:pt idx="32249">
                  <c:v>102.1249</c:v>
                </c:pt>
                <c:pt idx="32250">
                  <c:v>102.0677</c:v>
                </c:pt>
                <c:pt idx="32251">
                  <c:v>102.0308</c:v>
                </c:pt>
                <c:pt idx="32252">
                  <c:v>102.0097</c:v>
                </c:pt>
                <c:pt idx="32253">
                  <c:v>101.871</c:v>
                </c:pt>
                <c:pt idx="32254">
                  <c:v>101.854</c:v>
                </c:pt>
                <c:pt idx="32255">
                  <c:v>101.8505</c:v>
                </c:pt>
                <c:pt idx="32256">
                  <c:v>101.8492</c:v>
                </c:pt>
                <c:pt idx="32257">
                  <c:v>101.8526</c:v>
                </c:pt>
                <c:pt idx="32258">
                  <c:v>101.86060000000001</c:v>
                </c:pt>
                <c:pt idx="32259">
                  <c:v>101.872</c:v>
                </c:pt>
                <c:pt idx="32260">
                  <c:v>101.8849</c:v>
                </c:pt>
                <c:pt idx="32261">
                  <c:v>101.8965</c:v>
                </c:pt>
                <c:pt idx="32262">
                  <c:v>101.9081</c:v>
                </c:pt>
                <c:pt idx="32263">
                  <c:v>101.9188</c:v>
                </c:pt>
                <c:pt idx="32264">
                  <c:v>101.9241</c:v>
                </c:pt>
                <c:pt idx="32265">
                  <c:v>101.9256</c:v>
                </c:pt>
                <c:pt idx="32266">
                  <c:v>102.04730000000001</c:v>
                </c:pt>
                <c:pt idx="32267">
                  <c:v>102.0569</c:v>
                </c:pt>
                <c:pt idx="32268">
                  <c:v>102.1769</c:v>
                </c:pt>
                <c:pt idx="32269">
                  <c:v>102.30370000000001</c:v>
                </c:pt>
                <c:pt idx="32270">
                  <c:v>102.3074</c:v>
                </c:pt>
                <c:pt idx="32271">
                  <c:v>102.4161</c:v>
                </c:pt>
                <c:pt idx="32272">
                  <c:v>102.4109</c:v>
                </c:pt>
                <c:pt idx="32273">
                  <c:v>102.3916</c:v>
                </c:pt>
                <c:pt idx="32274">
                  <c:v>102.4952</c:v>
                </c:pt>
                <c:pt idx="32275">
                  <c:v>102.4817</c:v>
                </c:pt>
                <c:pt idx="32276">
                  <c:v>102.4577</c:v>
                </c:pt>
                <c:pt idx="32277">
                  <c:v>102.3129</c:v>
                </c:pt>
                <c:pt idx="32278">
                  <c:v>102.2777</c:v>
                </c:pt>
                <c:pt idx="32279">
                  <c:v>102.2555</c:v>
                </c:pt>
                <c:pt idx="32280">
                  <c:v>102.10899999999999</c:v>
                </c:pt>
                <c:pt idx="32281">
                  <c:v>102.0635</c:v>
                </c:pt>
                <c:pt idx="32282">
                  <c:v>102.0283</c:v>
                </c:pt>
                <c:pt idx="32283">
                  <c:v>101.98520000000001</c:v>
                </c:pt>
                <c:pt idx="32284">
                  <c:v>101.9316</c:v>
                </c:pt>
                <c:pt idx="32285">
                  <c:v>101.8742</c:v>
                </c:pt>
                <c:pt idx="32286">
                  <c:v>101.806</c:v>
                </c:pt>
                <c:pt idx="32287">
                  <c:v>101.7313</c:v>
                </c:pt>
                <c:pt idx="32288">
                  <c:v>101.6461</c:v>
                </c:pt>
                <c:pt idx="32289">
                  <c:v>101.53449999999999</c:v>
                </c:pt>
                <c:pt idx="32290">
                  <c:v>101.4085</c:v>
                </c:pt>
                <c:pt idx="32291">
                  <c:v>101.26220000000001</c:v>
                </c:pt>
                <c:pt idx="32292">
                  <c:v>101.2286</c:v>
                </c:pt>
                <c:pt idx="32293">
                  <c:v>101.18729999999999</c:v>
                </c:pt>
                <c:pt idx="32294">
                  <c:v>101.0123</c:v>
                </c:pt>
                <c:pt idx="32295">
                  <c:v>100.9439</c:v>
                </c:pt>
                <c:pt idx="32296">
                  <c:v>100.7599</c:v>
                </c:pt>
                <c:pt idx="32297">
                  <c:v>100.56010000000001</c:v>
                </c:pt>
                <c:pt idx="32298">
                  <c:v>100.3597</c:v>
                </c:pt>
                <c:pt idx="32299">
                  <c:v>100.17010000000001</c:v>
                </c:pt>
                <c:pt idx="32300">
                  <c:v>99.970500000000001</c:v>
                </c:pt>
                <c:pt idx="32301">
                  <c:v>99.676199999999994</c:v>
                </c:pt>
                <c:pt idx="32302">
                  <c:v>99.379400000000004</c:v>
                </c:pt>
                <c:pt idx="32303">
                  <c:v>99.205100000000002</c:v>
                </c:pt>
                <c:pt idx="32304">
                  <c:v>99.056399999999996</c:v>
                </c:pt>
                <c:pt idx="32305">
                  <c:v>98.920100000000005</c:v>
                </c:pt>
                <c:pt idx="32306">
                  <c:v>98.785799999999995</c:v>
                </c:pt>
                <c:pt idx="32307">
                  <c:v>98.668099999999995</c:v>
                </c:pt>
                <c:pt idx="32308">
                  <c:v>98.567099999999996</c:v>
                </c:pt>
                <c:pt idx="32309">
                  <c:v>98.472700000000003</c:v>
                </c:pt>
                <c:pt idx="32310">
                  <c:v>98.266599999999997</c:v>
                </c:pt>
                <c:pt idx="32311">
                  <c:v>98.187899999999999</c:v>
                </c:pt>
                <c:pt idx="32312">
                  <c:v>98.120500000000007</c:v>
                </c:pt>
                <c:pt idx="32313">
                  <c:v>98.063999999999993</c:v>
                </c:pt>
                <c:pt idx="32314">
                  <c:v>98.009600000000006</c:v>
                </c:pt>
                <c:pt idx="32315">
                  <c:v>97.9589</c:v>
                </c:pt>
                <c:pt idx="32316">
                  <c:v>97.912899999999993</c:v>
                </c:pt>
                <c:pt idx="32317">
                  <c:v>97.867699999999999</c:v>
                </c:pt>
                <c:pt idx="32318">
                  <c:v>97.828400000000002</c:v>
                </c:pt>
                <c:pt idx="32319">
                  <c:v>97.912199999999999</c:v>
                </c:pt>
                <c:pt idx="32320">
                  <c:v>97.892700000000005</c:v>
                </c:pt>
                <c:pt idx="32321">
                  <c:v>97.867400000000004</c:v>
                </c:pt>
                <c:pt idx="32322">
                  <c:v>97.846500000000006</c:v>
                </c:pt>
                <c:pt idx="32323">
                  <c:v>97.715900000000005</c:v>
                </c:pt>
                <c:pt idx="32324">
                  <c:v>97.683499999999995</c:v>
                </c:pt>
                <c:pt idx="32325">
                  <c:v>97.550399999999996</c:v>
                </c:pt>
                <c:pt idx="32326">
                  <c:v>97.527799999999999</c:v>
                </c:pt>
                <c:pt idx="32327">
                  <c:v>97.517799999999994</c:v>
                </c:pt>
                <c:pt idx="32328">
                  <c:v>97.391300000000001</c:v>
                </c:pt>
                <c:pt idx="32329">
                  <c:v>97.377499999999998</c:v>
                </c:pt>
                <c:pt idx="32330">
                  <c:v>97.375200000000007</c:v>
                </c:pt>
                <c:pt idx="32331">
                  <c:v>97.261099999999999</c:v>
                </c:pt>
                <c:pt idx="32332">
                  <c:v>97.246300000000005</c:v>
                </c:pt>
                <c:pt idx="32333">
                  <c:v>97.247299999999996</c:v>
                </c:pt>
                <c:pt idx="32334">
                  <c:v>97.135499999999993</c:v>
                </c:pt>
                <c:pt idx="32335">
                  <c:v>97.010199999999998</c:v>
                </c:pt>
                <c:pt idx="32336">
                  <c:v>96.998500000000007</c:v>
                </c:pt>
                <c:pt idx="32337">
                  <c:v>96.889300000000006</c:v>
                </c:pt>
                <c:pt idx="32338">
                  <c:v>96.881600000000006</c:v>
                </c:pt>
                <c:pt idx="32339">
                  <c:v>96.888999999999996</c:v>
                </c:pt>
                <c:pt idx="32340">
                  <c:v>96.8977</c:v>
                </c:pt>
                <c:pt idx="32341">
                  <c:v>96.909199999999998</c:v>
                </c:pt>
                <c:pt idx="32342">
                  <c:v>96.921700000000001</c:v>
                </c:pt>
                <c:pt idx="32343">
                  <c:v>97.047200000000004</c:v>
                </c:pt>
                <c:pt idx="32344">
                  <c:v>97.076300000000003</c:v>
                </c:pt>
                <c:pt idx="32345">
                  <c:v>97.092299999999994</c:v>
                </c:pt>
                <c:pt idx="32346">
                  <c:v>97.107100000000003</c:v>
                </c:pt>
                <c:pt idx="32347">
                  <c:v>97.122</c:v>
                </c:pt>
                <c:pt idx="32348">
                  <c:v>97.135599999999997</c:v>
                </c:pt>
                <c:pt idx="32349">
                  <c:v>97.148600000000002</c:v>
                </c:pt>
                <c:pt idx="32350">
                  <c:v>97.049800000000005</c:v>
                </c:pt>
                <c:pt idx="32351">
                  <c:v>97.045500000000004</c:v>
                </c:pt>
                <c:pt idx="32352">
                  <c:v>97.053899999999999</c:v>
                </c:pt>
                <c:pt idx="32353">
                  <c:v>97.059600000000003</c:v>
                </c:pt>
                <c:pt idx="32354">
                  <c:v>97.063800000000001</c:v>
                </c:pt>
                <c:pt idx="32355">
                  <c:v>97.066800000000001</c:v>
                </c:pt>
                <c:pt idx="32356">
                  <c:v>97.068899999999999</c:v>
                </c:pt>
                <c:pt idx="32357">
                  <c:v>97.070400000000006</c:v>
                </c:pt>
                <c:pt idx="32358">
                  <c:v>96.958500000000001</c:v>
                </c:pt>
                <c:pt idx="32359">
                  <c:v>96.9452</c:v>
                </c:pt>
                <c:pt idx="32360">
                  <c:v>96.945599999999999</c:v>
                </c:pt>
                <c:pt idx="32361">
                  <c:v>96.945599999999999</c:v>
                </c:pt>
                <c:pt idx="32362">
                  <c:v>96.945099999999996</c:v>
                </c:pt>
                <c:pt idx="32363">
                  <c:v>96.944199999999995</c:v>
                </c:pt>
                <c:pt idx="32364">
                  <c:v>97.062700000000007</c:v>
                </c:pt>
                <c:pt idx="32365">
                  <c:v>97.188299999999998</c:v>
                </c:pt>
                <c:pt idx="32366">
                  <c:v>97.195499999999996</c:v>
                </c:pt>
                <c:pt idx="32367">
                  <c:v>97.1952</c:v>
                </c:pt>
                <c:pt idx="32368">
                  <c:v>97.313900000000004</c:v>
                </c:pt>
                <c:pt idx="32369">
                  <c:v>97.323599999999999</c:v>
                </c:pt>
                <c:pt idx="32370">
                  <c:v>97.3245</c:v>
                </c:pt>
                <c:pt idx="32371">
                  <c:v>97.325999999999993</c:v>
                </c:pt>
                <c:pt idx="32372">
                  <c:v>97.328299999999999</c:v>
                </c:pt>
                <c:pt idx="32373">
                  <c:v>97.094999999999999</c:v>
                </c:pt>
                <c:pt idx="32374">
                  <c:v>96.968599999999995</c:v>
                </c:pt>
                <c:pt idx="32375">
                  <c:v>96.968199999999996</c:v>
                </c:pt>
                <c:pt idx="32376">
                  <c:v>96.862499999999997</c:v>
                </c:pt>
                <c:pt idx="32377">
                  <c:v>96.867999999999995</c:v>
                </c:pt>
                <c:pt idx="32378">
                  <c:v>96.883399999999995</c:v>
                </c:pt>
                <c:pt idx="32379">
                  <c:v>96.7851</c:v>
                </c:pt>
                <c:pt idx="32380">
                  <c:v>96.790099999999995</c:v>
                </c:pt>
                <c:pt idx="32381">
                  <c:v>96.805499999999995</c:v>
                </c:pt>
                <c:pt idx="32382">
                  <c:v>96.700100000000006</c:v>
                </c:pt>
                <c:pt idx="32383">
                  <c:v>96.590400000000002</c:v>
                </c:pt>
                <c:pt idx="32384">
                  <c:v>96.590900000000005</c:v>
                </c:pt>
                <c:pt idx="32385">
                  <c:v>96.713700000000003</c:v>
                </c:pt>
                <c:pt idx="32386">
                  <c:v>96.7376</c:v>
                </c:pt>
                <c:pt idx="32387">
                  <c:v>96.7483</c:v>
                </c:pt>
                <c:pt idx="32388">
                  <c:v>96.875100000000003</c:v>
                </c:pt>
                <c:pt idx="32389">
                  <c:v>97.007900000000006</c:v>
                </c:pt>
                <c:pt idx="32390">
                  <c:v>97.031300000000002</c:v>
                </c:pt>
                <c:pt idx="32391">
                  <c:v>97.1571</c:v>
                </c:pt>
                <c:pt idx="32392">
                  <c:v>97.288899999999998</c:v>
                </c:pt>
                <c:pt idx="32393">
                  <c:v>97.302400000000006</c:v>
                </c:pt>
                <c:pt idx="32394">
                  <c:v>97.304400000000001</c:v>
                </c:pt>
                <c:pt idx="32395">
                  <c:v>97.305700000000002</c:v>
                </c:pt>
                <c:pt idx="32396">
                  <c:v>97.306299999999993</c:v>
                </c:pt>
                <c:pt idx="32397">
                  <c:v>97.3065</c:v>
                </c:pt>
                <c:pt idx="32398">
                  <c:v>97.306399999999996</c:v>
                </c:pt>
                <c:pt idx="32399">
                  <c:v>97.306200000000004</c:v>
                </c:pt>
                <c:pt idx="32400">
                  <c:v>97.4238</c:v>
                </c:pt>
                <c:pt idx="32401">
                  <c:v>97.433599999999998</c:v>
                </c:pt>
                <c:pt idx="32402">
                  <c:v>97.433700000000002</c:v>
                </c:pt>
                <c:pt idx="32403">
                  <c:v>97.434100000000001</c:v>
                </c:pt>
                <c:pt idx="32404">
                  <c:v>97.550299999999993</c:v>
                </c:pt>
                <c:pt idx="32405">
                  <c:v>97.563599999999994</c:v>
                </c:pt>
                <c:pt idx="32406">
                  <c:v>97.565299999999993</c:v>
                </c:pt>
                <c:pt idx="32407">
                  <c:v>97.567999999999998</c:v>
                </c:pt>
                <c:pt idx="32408">
                  <c:v>97.571200000000005</c:v>
                </c:pt>
                <c:pt idx="32409">
                  <c:v>97.575599999999994</c:v>
                </c:pt>
                <c:pt idx="32410">
                  <c:v>97.700500000000005</c:v>
                </c:pt>
                <c:pt idx="32411">
                  <c:v>97.715000000000003</c:v>
                </c:pt>
                <c:pt idx="32412">
                  <c:v>97.836399999999998</c:v>
                </c:pt>
                <c:pt idx="32413">
                  <c:v>97.977099999999993</c:v>
                </c:pt>
                <c:pt idx="32414">
                  <c:v>97.994600000000005</c:v>
                </c:pt>
                <c:pt idx="32415">
                  <c:v>98.002799999999993</c:v>
                </c:pt>
                <c:pt idx="32416">
                  <c:v>98.125399999999999</c:v>
                </c:pt>
                <c:pt idx="32417">
                  <c:v>98.150999999999996</c:v>
                </c:pt>
                <c:pt idx="32418">
                  <c:v>98.160300000000007</c:v>
                </c:pt>
                <c:pt idx="32419">
                  <c:v>98.049400000000006</c:v>
                </c:pt>
                <c:pt idx="32420">
                  <c:v>98.049700000000001</c:v>
                </c:pt>
                <c:pt idx="32421">
                  <c:v>98.058300000000003</c:v>
                </c:pt>
                <c:pt idx="32422">
                  <c:v>97.950900000000004</c:v>
                </c:pt>
                <c:pt idx="32423">
                  <c:v>97.944800000000001</c:v>
                </c:pt>
                <c:pt idx="32424">
                  <c:v>97.951499999999996</c:v>
                </c:pt>
                <c:pt idx="32425">
                  <c:v>97.957700000000003</c:v>
                </c:pt>
                <c:pt idx="32426">
                  <c:v>97.963200000000001</c:v>
                </c:pt>
                <c:pt idx="32427">
                  <c:v>97.966899999999995</c:v>
                </c:pt>
                <c:pt idx="32428">
                  <c:v>97.969899999999996</c:v>
                </c:pt>
                <c:pt idx="32429">
                  <c:v>97.972099999999998</c:v>
                </c:pt>
                <c:pt idx="32430">
                  <c:v>97.973500000000001</c:v>
                </c:pt>
                <c:pt idx="32431">
                  <c:v>97.974500000000006</c:v>
                </c:pt>
                <c:pt idx="32432">
                  <c:v>97.975099999999998</c:v>
                </c:pt>
                <c:pt idx="32433">
                  <c:v>97.975399999999993</c:v>
                </c:pt>
                <c:pt idx="32434">
                  <c:v>98.092100000000002</c:v>
                </c:pt>
                <c:pt idx="32435">
                  <c:v>98.105000000000004</c:v>
                </c:pt>
                <c:pt idx="32436">
                  <c:v>98.222200000000001</c:v>
                </c:pt>
                <c:pt idx="32437">
                  <c:v>98.352400000000003</c:v>
                </c:pt>
                <c:pt idx="32438">
                  <c:v>98.364599999999996</c:v>
                </c:pt>
                <c:pt idx="32439">
                  <c:v>98.364599999999996</c:v>
                </c:pt>
                <c:pt idx="32440">
                  <c:v>98.4876</c:v>
                </c:pt>
                <c:pt idx="32441">
                  <c:v>98.495000000000005</c:v>
                </c:pt>
                <c:pt idx="32442">
                  <c:v>98.4953</c:v>
                </c:pt>
                <c:pt idx="32443">
                  <c:v>98.495800000000003</c:v>
                </c:pt>
                <c:pt idx="32444">
                  <c:v>98.496700000000004</c:v>
                </c:pt>
                <c:pt idx="32445">
                  <c:v>98.380700000000004</c:v>
                </c:pt>
                <c:pt idx="32446">
                  <c:v>98.371499999999997</c:v>
                </c:pt>
                <c:pt idx="32447">
                  <c:v>98.3767</c:v>
                </c:pt>
                <c:pt idx="32448">
                  <c:v>98.262900000000002</c:v>
                </c:pt>
                <c:pt idx="32449">
                  <c:v>98.264600000000002</c:v>
                </c:pt>
                <c:pt idx="32450">
                  <c:v>98.278000000000006</c:v>
                </c:pt>
                <c:pt idx="32451">
                  <c:v>98.295400000000001</c:v>
                </c:pt>
                <c:pt idx="32452">
                  <c:v>98.316199999999995</c:v>
                </c:pt>
                <c:pt idx="32453">
                  <c:v>98.341700000000003</c:v>
                </c:pt>
                <c:pt idx="32454">
                  <c:v>98.249200000000002</c:v>
                </c:pt>
                <c:pt idx="32455">
                  <c:v>98.272999999999996</c:v>
                </c:pt>
                <c:pt idx="32456">
                  <c:v>98.311199999999999</c:v>
                </c:pt>
                <c:pt idx="32457">
                  <c:v>98.351399999999998</c:v>
                </c:pt>
                <c:pt idx="32458">
                  <c:v>98.518600000000006</c:v>
                </c:pt>
                <c:pt idx="32459">
                  <c:v>98.580100000000002</c:v>
                </c:pt>
                <c:pt idx="32460">
                  <c:v>98.6387</c:v>
                </c:pt>
                <c:pt idx="32461">
                  <c:v>98.818200000000004</c:v>
                </c:pt>
                <c:pt idx="32462">
                  <c:v>98.897800000000004</c:v>
                </c:pt>
                <c:pt idx="32463">
                  <c:v>98.972399999999993</c:v>
                </c:pt>
                <c:pt idx="32464">
                  <c:v>99.044300000000007</c:v>
                </c:pt>
                <c:pt idx="32465">
                  <c:v>99.121300000000005</c:v>
                </c:pt>
                <c:pt idx="32466">
                  <c:v>99.315299999999993</c:v>
                </c:pt>
                <c:pt idx="32467">
                  <c:v>99.285899999999998</c:v>
                </c:pt>
                <c:pt idx="32468">
                  <c:v>99.352999999999994</c:v>
                </c:pt>
                <c:pt idx="32469">
                  <c:v>99.427800000000005</c:v>
                </c:pt>
                <c:pt idx="32470">
                  <c:v>99.381399999999999</c:v>
                </c:pt>
                <c:pt idx="32471">
                  <c:v>99.440299999999993</c:v>
                </c:pt>
                <c:pt idx="32472">
                  <c:v>99.514799999999994</c:v>
                </c:pt>
                <c:pt idx="32473">
                  <c:v>99.578900000000004</c:v>
                </c:pt>
                <c:pt idx="32474">
                  <c:v>99.644499999999994</c:v>
                </c:pt>
                <c:pt idx="32475">
                  <c:v>99.701499999999996</c:v>
                </c:pt>
                <c:pt idx="32476">
                  <c:v>99.756299999999996</c:v>
                </c:pt>
                <c:pt idx="32477">
                  <c:v>99.804400000000001</c:v>
                </c:pt>
                <c:pt idx="32478">
                  <c:v>99.839500000000001</c:v>
                </c:pt>
                <c:pt idx="32479">
                  <c:v>99.866399999999999</c:v>
                </c:pt>
                <c:pt idx="32480">
                  <c:v>99.883799999999994</c:v>
                </c:pt>
                <c:pt idx="32481">
                  <c:v>99.893699999999995</c:v>
                </c:pt>
                <c:pt idx="32482">
                  <c:v>99.898899999999998</c:v>
                </c:pt>
                <c:pt idx="32483">
                  <c:v>99.901600000000002</c:v>
                </c:pt>
                <c:pt idx="32484">
                  <c:v>100.0234</c:v>
                </c:pt>
                <c:pt idx="32485">
                  <c:v>100.1557</c:v>
                </c:pt>
                <c:pt idx="32486">
                  <c:v>100.1618</c:v>
                </c:pt>
                <c:pt idx="32487">
                  <c:v>100.2747</c:v>
                </c:pt>
                <c:pt idx="32488">
                  <c:v>100.27200000000001</c:v>
                </c:pt>
                <c:pt idx="32489">
                  <c:v>100.2538</c:v>
                </c:pt>
                <c:pt idx="32490">
                  <c:v>100.2316</c:v>
                </c:pt>
                <c:pt idx="32491">
                  <c:v>100.2073</c:v>
                </c:pt>
                <c:pt idx="32492">
                  <c:v>100.1803</c:v>
                </c:pt>
                <c:pt idx="32493">
                  <c:v>100.0359</c:v>
                </c:pt>
                <c:pt idx="32494">
                  <c:v>99.993899999999996</c:v>
                </c:pt>
                <c:pt idx="32495">
                  <c:v>99.967500000000001</c:v>
                </c:pt>
                <c:pt idx="32496">
                  <c:v>99.818299999999994</c:v>
                </c:pt>
                <c:pt idx="32497">
                  <c:v>99.787800000000004</c:v>
                </c:pt>
                <c:pt idx="32498">
                  <c:v>99.766800000000003</c:v>
                </c:pt>
                <c:pt idx="32499">
                  <c:v>99.746899999999997</c:v>
                </c:pt>
                <c:pt idx="32500">
                  <c:v>99.606800000000007</c:v>
                </c:pt>
                <c:pt idx="32501">
                  <c:v>99.581199999999995</c:v>
                </c:pt>
                <c:pt idx="32502">
                  <c:v>99.450299999999999</c:v>
                </c:pt>
                <c:pt idx="32503">
                  <c:v>99.4221</c:v>
                </c:pt>
                <c:pt idx="32504">
                  <c:v>99.410700000000006</c:v>
                </c:pt>
                <c:pt idx="32505">
                  <c:v>99.400700000000001</c:v>
                </c:pt>
                <c:pt idx="32506">
                  <c:v>99.392200000000003</c:v>
                </c:pt>
                <c:pt idx="32507">
                  <c:v>99.384</c:v>
                </c:pt>
                <c:pt idx="32508">
                  <c:v>99.501099999999994</c:v>
                </c:pt>
                <c:pt idx="32509">
                  <c:v>99.501900000000006</c:v>
                </c:pt>
                <c:pt idx="32510">
                  <c:v>99.496099999999998</c:v>
                </c:pt>
                <c:pt idx="32511">
                  <c:v>99.612499999999997</c:v>
                </c:pt>
                <c:pt idx="32512">
                  <c:v>99.617999999999995</c:v>
                </c:pt>
                <c:pt idx="32513">
                  <c:v>99.613799999999998</c:v>
                </c:pt>
                <c:pt idx="32514">
                  <c:v>99.610100000000003</c:v>
                </c:pt>
                <c:pt idx="32515">
                  <c:v>99.6066</c:v>
                </c:pt>
                <c:pt idx="32516">
                  <c:v>99.603499999999997</c:v>
                </c:pt>
                <c:pt idx="32517">
                  <c:v>99.600200000000001</c:v>
                </c:pt>
                <c:pt idx="32518">
                  <c:v>99.596699999999998</c:v>
                </c:pt>
                <c:pt idx="32519">
                  <c:v>99.592299999999994</c:v>
                </c:pt>
                <c:pt idx="32520">
                  <c:v>99.708399999999997</c:v>
                </c:pt>
                <c:pt idx="32521">
                  <c:v>99.7119</c:v>
                </c:pt>
                <c:pt idx="32522">
                  <c:v>99.703199999999995</c:v>
                </c:pt>
                <c:pt idx="32523">
                  <c:v>99.812799999999996</c:v>
                </c:pt>
                <c:pt idx="32524">
                  <c:v>99.814499999999995</c:v>
                </c:pt>
                <c:pt idx="32525">
                  <c:v>99.8018</c:v>
                </c:pt>
                <c:pt idx="32526">
                  <c:v>99.911100000000005</c:v>
                </c:pt>
                <c:pt idx="32527">
                  <c:v>99.906300000000002</c:v>
                </c:pt>
                <c:pt idx="32528">
                  <c:v>99.890500000000003</c:v>
                </c:pt>
                <c:pt idx="32529">
                  <c:v>99.873999999999995</c:v>
                </c:pt>
                <c:pt idx="32530">
                  <c:v>99.8566</c:v>
                </c:pt>
                <c:pt idx="32531">
                  <c:v>99.838499999999996</c:v>
                </c:pt>
                <c:pt idx="32532">
                  <c:v>99.939099999999996</c:v>
                </c:pt>
                <c:pt idx="32533">
                  <c:v>99.935000000000002</c:v>
                </c:pt>
                <c:pt idx="32534">
                  <c:v>99.917599999999993</c:v>
                </c:pt>
                <c:pt idx="32535">
                  <c:v>99.899900000000002</c:v>
                </c:pt>
                <c:pt idx="32536">
                  <c:v>99.887500000000003</c:v>
                </c:pt>
                <c:pt idx="32537">
                  <c:v>99.878699999999995</c:v>
                </c:pt>
                <c:pt idx="32538">
                  <c:v>99.873699999999999</c:v>
                </c:pt>
                <c:pt idx="32539">
                  <c:v>99.75</c:v>
                </c:pt>
                <c:pt idx="32540">
                  <c:v>99.736400000000003</c:v>
                </c:pt>
                <c:pt idx="32541">
                  <c:v>99.735699999999994</c:v>
                </c:pt>
                <c:pt idx="32542">
                  <c:v>99.736000000000004</c:v>
                </c:pt>
                <c:pt idx="32543">
                  <c:v>99.736800000000002</c:v>
                </c:pt>
                <c:pt idx="32544">
                  <c:v>99.739000000000004</c:v>
                </c:pt>
                <c:pt idx="32545">
                  <c:v>99.7423</c:v>
                </c:pt>
                <c:pt idx="32546">
                  <c:v>99.746700000000004</c:v>
                </c:pt>
                <c:pt idx="32547">
                  <c:v>99.751800000000003</c:v>
                </c:pt>
                <c:pt idx="32548">
                  <c:v>99.757099999999994</c:v>
                </c:pt>
                <c:pt idx="32549">
                  <c:v>99.762</c:v>
                </c:pt>
                <c:pt idx="32550">
                  <c:v>99.645099999999999</c:v>
                </c:pt>
                <c:pt idx="32551">
                  <c:v>99.638400000000004</c:v>
                </c:pt>
                <c:pt idx="32552">
                  <c:v>99.642099999999999</c:v>
                </c:pt>
                <c:pt idx="32553">
                  <c:v>99.525700000000001</c:v>
                </c:pt>
                <c:pt idx="32554">
                  <c:v>99.397400000000005</c:v>
                </c:pt>
                <c:pt idx="32555">
                  <c:v>99.385300000000001</c:v>
                </c:pt>
                <c:pt idx="32556">
                  <c:v>99.266300000000001</c:v>
                </c:pt>
                <c:pt idx="32557">
                  <c:v>99.258200000000002</c:v>
                </c:pt>
                <c:pt idx="32558">
                  <c:v>99.261200000000002</c:v>
                </c:pt>
                <c:pt idx="32559">
                  <c:v>99.2654</c:v>
                </c:pt>
                <c:pt idx="32560">
                  <c:v>99.270899999999997</c:v>
                </c:pt>
                <c:pt idx="32561">
                  <c:v>99.278300000000002</c:v>
                </c:pt>
                <c:pt idx="32562">
                  <c:v>99.1708</c:v>
                </c:pt>
                <c:pt idx="32563">
                  <c:v>99.167699999999996</c:v>
                </c:pt>
                <c:pt idx="32564">
                  <c:v>99.181299999999993</c:v>
                </c:pt>
                <c:pt idx="32565">
                  <c:v>99.076999999999998</c:v>
                </c:pt>
                <c:pt idx="32566">
                  <c:v>99.084500000000006</c:v>
                </c:pt>
                <c:pt idx="32567">
                  <c:v>99.104299999999995</c:v>
                </c:pt>
                <c:pt idx="32568">
                  <c:v>99.008099999999999</c:v>
                </c:pt>
                <c:pt idx="32569">
                  <c:v>99.014499999999998</c:v>
                </c:pt>
                <c:pt idx="32570">
                  <c:v>99.035300000000007</c:v>
                </c:pt>
                <c:pt idx="32571">
                  <c:v>99.056299999999993</c:v>
                </c:pt>
                <c:pt idx="32572">
                  <c:v>99.075000000000003</c:v>
                </c:pt>
                <c:pt idx="32573">
                  <c:v>99.092699999999994</c:v>
                </c:pt>
                <c:pt idx="32574">
                  <c:v>98.993799999999993</c:v>
                </c:pt>
                <c:pt idx="32575">
                  <c:v>98.875100000000003</c:v>
                </c:pt>
                <c:pt idx="32576">
                  <c:v>98.882999999999996</c:v>
                </c:pt>
                <c:pt idx="32577">
                  <c:v>98.897300000000001</c:v>
                </c:pt>
                <c:pt idx="32578">
                  <c:v>98.911900000000003</c:v>
                </c:pt>
                <c:pt idx="32579">
                  <c:v>98.924599999999998</c:v>
                </c:pt>
                <c:pt idx="32580">
                  <c:v>99.058199999999999</c:v>
                </c:pt>
                <c:pt idx="32581">
                  <c:v>99.075599999999994</c:v>
                </c:pt>
                <c:pt idx="32582">
                  <c:v>99.083399999999997</c:v>
                </c:pt>
                <c:pt idx="32583">
                  <c:v>99.209599999999995</c:v>
                </c:pt>
                <c:pt idx="32584">
                  <c:v>99.224100000000007</c:v>
                </c:pt>
                <c:pt idx="32585">
                  <c:v>99.2273</c:v>
                </c:pt>
                <c:pt idx="32586">
                  <c:v>99.228800000000007</c:v>
                </c:pt>
                <c:pt idx="32587">
                  <c:v>99.230099999999993</c:v>
                </c:pt>
                <c:pt idx="32588">
                  <c:v>99.230699999999999</c:v>
                </c:pt>
                <c:pt idx="32589">
                  <c:v>99.107799999999997</c:v>
                </c:pt>
                <c:pt idx="32590">
                  <c:v>99.1</c:v>
                </c:pt>
                <c:pt idx="32591">
                  <c:v>99.099299999999999</c:v>
                </c:pt>
                <c:pt idx="32592">
                  <c:v>99.097899999999996</c:v>
                </c:pt>
                <c:pt idx="32593">
                  <c:v>99.095399999999998</c:v>
                </c:pt>
                <c:pt idx="32594">
                  <c:v>99.091499999999996</c:v>
                </c:pt>
                <c:pt idx="32595">
                  <c:v>99.085899999999995</c:v>
                </c:pt>
                <c:pt idx="32596">
                  <c:v>99.078199999999995</c:v>
                </c:pt>
                <c:pt idx="32597">
                  <c:v>99.069500000000005</c:v>
                </c:pt>
                <c:pt idx="32598">
                  <c:v>99.059299999999993</c:v>
                </c:pt>
                <c:pt idx="32599">
                  <c:v>99.0488</c:v>
                </c:pt>
                <c:pt idx="32600">
                  <c:v>99.0364</c:v>
                </c:pt>
                <c:pt idx="32601">
                  <c:v>99.143299999999996</c:v>
                </c:pt>
                <c:pt idx="32602">
                  <c:v>99.139300000000006</c:v>
                </c:pt>
                <c:pt idx="32603">
                  <c:v>99.123199999999997</c:v>
                </c:pt>
                <c:pt idx="32604">
                  <c:v>99.225399999999993</c:v>
                </c:pt>
                <c:pt idx="32605">
                  <c:v>99.333600000000004</c:v>
                </c:pt>
                <c:pt idx="32606">
                  <c:v>99.316400000000002</c:v>
                </c:pt>
                <c:pt idx="32607">
                  <c:v>99.408600000000007</c:v>
                </c:pt>
                <c:pt idx="32608">
                  <c:v>99.385499999999993</c:v>
                </c:pt>
                <c:pt idx="32609">
                  <c:v>99.347499999999997</c:v>
                </c:pt>
                <c:pt idx="32610">
                  <c:v>99.423900000000003</c:v>
                </c:pt>
                <c:pt idx="32611">
                  <c:v>99.385999999999996</c:v>
                </c:pt>
                <c:pt idx="32612">
                  <c:v>99.331100000000006</c:v>
                </c:pt>
                <c:pt idx="32613">
                  <c:v>99.146199999999993</c:v>
                </c:pt>
                <c:pt idx="32614">
                  <c:v>99.075000000000003</c:v>
                </c:pt>
                <c:pt idx="32615">
                  <c:v>99.006100000000004</c:v>
                </c:pt>
                <c:pt idx="32616">
                  <c:v>98.929900000000004</c:v>
                </c:pt>
                <c:pt idx="32617">
                  <c:v>98.855999999999995</c:v>
                </c:pt>
                <c:pt idx="32618">
                  <c:v>98.776499999999999</c:v>
                </c:pt>
                <c:pt idx="32619">
                  <c:v>98.693600000000004</c:v>
                </c:pt>
                <c:pt idx="32620">
                  <c:v>98.617500000000007</c:v>
                </c:pt>
                <c:pt idx="32621">
                  <c:v>98.5351</c:v>
                </c:pt>
                <c:pt idx="32622">
                  <c:v>98.4619</c:v>
                </c:pt>
                <c:pt idx="32623">
                  <c:v>98.386200000000002</c:v>
                </c:pt>
                <c:pt idx="32624">
                  <c:v>98.310500000000005</c:v>
                </c:pt>
                <c:pt idx="32625">
                  <c:v>98.245099999999994</c:v>
                </c:pt>
                <c:pt idx="32626">
                  <c:v>98.188100000000006</c:v>
                </c:pt>
                <c:pt idx="32627">
                  <c:v>98.135499999999993</c:v>
                </c:pt>
                <c:pt idx="32628">
                  <c:v>98.208399999999997</c:v>
                </c:pt>
                <c:pt idx="32629">
                  <c:v>98.180099999999996</c:v>
                </c:pt>
                <c:pt idx="32630">
                  <c:v>98.145799999999994</c:v>
                </c:pt>
                <c:pt idx="32631">
                  <c:v>98.229500000000002</c:v>
                </c:pt>
                <c:pt idx="32632">
                  <c:v>98.215000000000003</c:v>
                </c:pt>
                <c:pt idx="32633">
                  <c:v>98.191400000000002</c:v>
                </c:pt>
                <c:pt idx="32634">
                  <c:v>98.052999999999997</c:v>
                </c:pt>
                <c:pt idx="32635">
                  <c:v>98.029899999999998</c:v>
                </c:pt>
                <c:pt idx="32636">
                  <c:v>98.020700000000005</c:v>
                </c:pt>
                <c:pt idx="32637">
                  <c:v>97.895700000000005</c:v>
                </c:pt>
                <c:pt idx="32638">
                  <c:v>97.758899999999997</c:v>
                </c:pt>
                <c:pt idx="32639">
                  <c:v>97.748400000000004</c:v>
                </c:pt>
                <c:pt idx="32640">
                  <c:v>97.630899999999997</c:v>
                </c:pt>
                <c:pt idx="32641">
                  <c:v>97.616399999999999</c:v>
                </c:pt>
                <c:pt idx="32642">
                  <c:v>97.615600000000001</c:v>
                </c:pt>
                <c:pt idx="32643">
                  <c:v>97.615099999999998</c:v>
                </c:pt>
                <c:pt idx="32644">
                  <c:v>97.614900000000006</c:v>
                </c:pt>
                <c:pt idx="32645">
                  <c:v>97.614800000000002</c:v>
                </c:pt>
                <c:pt idx="32646">
                  <c:v>97.493600000000001</c:v>
                </c:pt>
                <c:pt idx="32647">
                  <c:v>97.486400000000003</c:v>
                </c:pt>
                <c:pt idx="32648">
                  <c:v>97.486699999999999</c:v>
                </c:pt>
                <c:pt idx="32649">
                  <c:v>97.487099999999998</c:v>
                </c:pt>
                <c:pt idx="32650">
                  <c:v>97.4876</c:v>
                </c:pt>
                <c:pt idx="32651">
                  <c:v>97.488100000000003</c:v>
                </c:pt>
                <c:pt idx="32652">
                  <c:v>97.488699999999994</c:v>
                </c:pt>
                <c:pt idx="32653">
                  <c:v>97.602500000000006</c:v>
                </c:pt>
                <c:pt idx="32654">
                  <c:v>97.618399999999994</c:v>
                </c:pt>
                <c:pt idx="32655">
                  <c:v>97.739000000000004</c:v>
                </c:pt>
                <c:pt idx="32656">
                  <c:v>97.749200000000002</c:v>
                </c:pt>
                <c:pt idx="32657">
                  <c:v>97.750600000000006</c:v>
                </c:pt>
                <c:pt idx="32658">
                  <c:v>97.870099999999994</c:v>
                </c:pt>
                <c:pt idx="32659">
                  <c:v>97.769800000000004</c:v>
                </c:pt>
                <c:pt idx="32660">
                  <c:v>97.758399999999995</c:v>
                </c:pt>
                <c:pt idx="32661">
                  <c:v>97.762600000000006</c:v>
                </c:pt>
                <c:pt idx="32662">
                  <c:v>97.767600000000002</c:v>
                </c:pt>
                <c:pt idx="32663">
                  <c:v>97.773600000000002</c:v>
                </c:pt>
                <c:pt idx="32664">
                  <c:v>97.780500000000004</c:v>
                </c:pt>
                <c:pt idx="32665">
                  <c:v>97.787599999999998</c:v>
                </c:pt>
                <c:pt idx="32666">
                  <c:v>97.796300000000002</c:v>
                </c:pt>
                <c:pt idx="32667">
                  <c:v>97.918300000000002</c:v>
                </c:pt>
                <c:pt idx="32668">
                  <c:v>98.063199999999995</c:v>
                </c:pt>
                <c:pt idx="32669">
                  <c:v>98.081800000000001</c:v>
                </c:pt>
                <c:pt idx="32670">
                  <c:v>98.09</c:v>
                </c:pt>
                <c:pt idx="32671">
                  <c:v>98.098500000000001</c:v>
                </c:pt>
                <c:pt idx="32672">
                  <c:v>98.106399999999994</c:v>
                </c:pt>
                <c:pt idx="32673">
                  <c:v>97.992800000000003</c:v>
                </c:pt>
                <c:pt idx="32674">
                  <c:v>98.113799999999998</c:v>
                </c:pt>
                <c:pt idx="32675">
                  <c:v>98.128799999999998</c:v>
                </c:pt>
                <c:pt idx="32676">
                  <c:v>98.1357</c:v>
                </c:pt>
                <c:pt idx="32677">
                  <c:v>98.142099999999999</c:v>
                </c:pt>
                <c:pt idx="32678">
                  <c:v>98.148499999999999</c:v>
                </c:pt>
                <c:pt idx="32679">
                  <c:v>98.153099999999995</c:v>
                </c:pt>
                <c:pt idx="32680">
                  <c:v>98.156199999999998</c:v>
                </c:pt>
                <c:pt idx="32681">
                  <c:v>98.158000000000001</c:v>
                </c:pt>
                <c:pt idx="32682">
                  <c:v>98.392600000000002</c:v>
                </c:pt>
                <c:pt idx="32683">
                  <c:v>98.420100000000005</c:v>
                </c:pt>
                <c:pt idx="32684">
                  <c:v>98.420500000000004</c:v>
                </c:pt>
                <c:pt idx="32685">
                  <c:v>98.420599999999993</c:v>
                </c:pt>
                <c:pt idx="32686">
                  <c:v>98.420400000000001</c:v>
                </c:pt>
                <c:pt idx="32687">
                  <c:v>98.420100000000005</c:v>
                </c:pt>
                <c:pt idx="32688">
                  <c:v>98.4191</c:v>
                </c:pt>
                <c:pt idx="32689">
                  <c:v>98.296899999999994</c:v>
                </c:pt>
                <c:pt idx="32690">
                  <c:v>98.2851</c:v>
                </c:pt>
                <c:pt idx="32691">
                  <c:v>98.163200000000003</c:v>
                </c:pt>
                <c:pt idx="32692">
                  <c:v>98.267200000000003</c:v>
                </c:pt>
                <c:pt idx="32693">
                  <c:v>98.274699999999996</c:v>
                </c:pt>
                <c:pt idx="32694">
                  <c:v>98.150199999999998</c:v>
                </c:pt>
                <c:pt idx="32695">
                  <c:v>98.135099999999994</c:v>
                </c:pt>
                <c:pt idx="32696">
                  <c:v>98.129300000000001</c:v>
                </c:pt>
                <c:pt idx="32697">
                  <c:v>98.123099999999994</c:v>
                </c:pt>
                <c:pt idx="32698">
                  <c:v>97.993499999999997</c:v>
                </c:pt>
                <c:pt idx="32699">
                  <c:v>97.98</c:v>
                </c:pt>
                <c:pt idx="32700">
                  <c:v>97.972399999999993</c:v>
                </c:pt>
                <c:pt idx="32701">
                  <c:v>97.837900000000005</c:v>
                </c:pt>
                <c:pt idx="32702">
                  <c:v>97.814599999999999</c:v>
                </c:pt>
                <c:pt idx="32703">
                  <c:v>97.906899999999993</c:v>
                </c:pt>
                <c:pt idx="32704">
                  <c:v>97.805000000000007</c:v>
                </c:pt>
                <c:pt idx="32705">
                  <c:v>97.790300000000002</c:v>
                </c:pt>
                <c:pt idx="32706">
                  <c:v>97.781599999999997</c:v>
                </c:pt>
                <c:pt idx="32707">
                  <c:v>97.772999999999996</c:v>
                </c:pt>
                <c:pt idx="32708">
                  <c:v>97.764600000000002</c:v>
                </c:pt>
                <c:pt idx="32709">
                  <c:v>97.654899999999998</c:v>
                </c:pt>
                <c:pt idx="32710">
                  <c:v>97.634200000000007</c:v>
                </c:pt>
                <c:pt idx="32711">
                  <c:v>97.624799999999993</c:v>
                </c:pt>
                <c:pt idx="32712">
                  <c:v>97.614599999999996</c:v>
                </c:pt>
                <c:pt idx="32713">
                  <c:v>97.705299999999994</c:v>
                </c:pt>
                <c:pt idx="32714">
                  <c:v>97.7042</c:v>
                </c:pt>
                <c:pt idx="32715">
                  <c:v>97.692499999999995</c:v>
                </c:pt>
                <c:pt idx="32716">
                  <c:v>97.680899999999994</c:v>
                </c:pt>
                <c:pt idx="32717">
                  <c:v>97.6691</c:v>
                </c:pt>
                <c:pt idx="32718">
                  <c:v>97.7624</c:v>
                </c:pt>
                <c:pt idx="32719">
                  <c:v>97.655600000000007</c:v>
                </c:pt>
                <c:pt idx="32720">
                  <c:v>97.639099999999999</c:v>
                </c:pt>
                <c:pt idx="32721">
                  <c:v>97.633399999999995</c:v>
                </c:pt>
                <c:pt idx="32722">
                  <c:v>97.630499999999998</c:v>
                </c:pt>
                <c:pt idx="32723">
                  <c:v>97.629000000000005</c:v>
                </c:pt>
                <c:pt idx="32724">
                  <c:v>97.628500000000003</c:v>
                </c:pt>
                <c:pt idx="32725">
                  <c:v>97.628699999999995</c:v>
                </c:pt>
                <c:pt idx="32726">
                  <c:v>97.629900000000006</c:v>
                </c:pt>
                <c:pt idx="32727">
                  <c:v>97.738699999999994</c:v>
                </c:pt>
                <c:pt idx="32728">
                  <c:v>97.752700000000004</c:v>
                </c:pt>
                <c:pt idx="32729">
                  <c:v>97.7637</c:v>
                </c:pt>
                <c:pt idx="32730">
                  <c:v>97.778300000000002</c:v>
                </c:pt>
                <c:pt idx="32731">
                  <c:v>97.693299999999994</c:v>
                </c:pt>
                <c:pt idx="32732">
                  <c:v>97.705699999999993</c:v>
                </c:pt>
                <c:pt idx="32733">
                  <c:v>97.7303</c:v>
                </c:pt>
                <c:pt idx="32734">
                  <c:v>97.653199999999998</c:v>
                </c:pt>
                <c:pt idx="32735">
                  <c:v>97.670699999999997</c:v>
                </c:pt>
                <c:pt idx="32736">
                  <c:v>97.594899999999996</c:v>
                </c:pt>
                <c:pt idx="32737">
                  <c:v>97.610699999999994</c:v>
                </c:pt>
                <c:pt idx="32738">
                  <c:v>97.634500000000003</c:v>
                </c:pt>
                <c:pt idx="32739">
                  <c:v>97.555000000000007</c:v>
                </c:pt>
                <c:pt idx="32740">
                  <c:v>97.563100000000006</c:v>
                </c:pt>
                <c:pt idx="32741">
                  <c:v>97.579599999999999</c:v>
                </c:pt>
                <c:pt idx="32742">
                  <c:v>97.593800000000002</c:v>
                </c:pt>
                <c:pt idx="32743">
                  <c:v>97.505899999999997</c:v>
                </c:pt>
                <c:pt idx="32744">
                  <c:v>97.507599999999996</c:v>
                </c:pt>
                <c:pt idx="32745">
                  <c:v>97.5184</c:v>
                </c:pt>
                <c:pt idx="32746">
                  <c:v>97.528000000000006</c:v>
                </c:pt>
                <c:pt idx="32747">
                  <c:v>97.537800000000004</c:v>
                </c:pt>
                <c:pt idx="32748">
                  <c:v>97.546999999999997</c:v>
                </c:pt>
                <c:pt idx="32749">
                  <c:v>97.657200000000003</c:v>
                </c:pt>
                <c:pt idx="32750">
                  <c:v>97.677300000000002</c:v>
                </c:pt>
                <c:pt idx="32751">
                  <c:v>97.686700000000002</c:v>
                </c:pt>
                <c:pt idx="32752">
                  <c:v>97.695599999999999</c:v>
                </c:pt>
                <c:pt idx="32753">
                  <c:v>97.704599999999999</c:v>
                </c:pt>
                <c:pt idx="32754">
                  <c:v>97.712900000000005</c:v>
                </c:pt>
                <c:pt idx="32755">
                  <c:v>97.720699999999994</c:v>
                </c:pt>
                <c:pt idx="32756">
                  <c:v>97.7286</c:v>
                </c:pt>
                <c:pt idx="32757">
                  <c:v>97.632400000000004</c:v>
                </c:pt>
                <c:pt idx="32758">
                  <c:v>97.629300000000001</c:v>
                </c:pt>
                <c:pt idx="32759">
                  <c:v>97.633099999999999</c:v>
                </c:pt>
                <c:pt idx="32760">
                  <c:v>97.738600000000005</c:v>
                </c:pt>
                <c:pt idx="32761">
                  <c:v>97.642499999999998</c:v>
                </c:pt>
                <c:pt idx="32762">
                  <c:v>97.635400000000004</c:v>
                </c:pt>
                <c:pt idx="32763">
                  <c:v>97.634900000000002</c:v>
                </c:pt>
                <c:pt idx="32764">
                  <c:v>97.634200000000007</c:v>
                </c:pt>
                <c:pt idx="32765">
                  <c:v>97.633300000000006</c:v>
                </c:pt>
                <c:pt idx="32766">
                  <c:v>97.532399999999996</c:v>
                </c:pt>
                <c:pt idx="32767">
                  <c:v>97.519300000000001</c:v>
                </c:pt>
                <c:pt idx="32768">
                  <c:v>97.517700000000005</c:v>
                </c:pt>
                <c:pt idx="32769">
                  <c:v>97.516000000000005</c:v>
                </c:pt>
                <c:pt idx="32770">
                  <c:v>97.616299999999995</c:v>
                </c:pt>
                <c:pt idx="32771">
                  <c:v>97.624499999999998</c:v>
                </c:pt>
                <c:pt idx="32772">
                  <c:v>97.728700000000003</c:v>
                </c:pt>
                <c:pt idx="32773">
                  <c:v>97.836100000000002</c:v>
                </c:pt>
                <c:pt idx="32774">
                  <c:v>97.846900000000005</c:v>
                </c:pt>
                <c:pt idx="32775">
                  <c:v>97.950100000000006</c:v>
                </c:pt>
                <c:pt idx="32776">
                  <c:v>97.959599999999995</c:v>
                </c:pt>
                <c:pt idx="32777">
                  <c:v>97.961100000000002</c:v>
                </c:pt>
                <c:pt idx="32778">
                  <c:v>97.9636</c:v>
                </c:pt>
                <c:pt idx="32779">
                  <c:v>97.865799999999993</c:v>
                </c:pt>
                <c:pt idx="32780">
                  <c:v>97.861999999999995</c:v>
                </c:pt>
                <c:pt idx="32781">
                  <c:v>97.869200000000006</c:v>
                </c:pt>
                <c:pt idx="32782">
                  <c:v>97.878200000000007</c:v>
                </c:pt>
                <c:pt idx="32783">
                  <c:v>97.888099999999994</c:v>
                </c:pt>
                <c:pt idx="32784">
                  <c:v>97.898600000000002</c:v>
                </c:pt>
                <c:pt idx="32785">
                  <c:v>97.910300000000007</c:v>
                </c:pt>
                <c:pt idx="32786">
                  <c:v>97.921499999999995</c:v>
                </c:pt>
                <c:pt idx="32787">
                  <c:v>97.933199999999999</c:v>
                </c:pt>
                <c:pt idx="32788">
                  <c:v>97.944100000000006</c:v>
                </c:pt>
                <c:pt idx="32789">
                  <c:v>97.953800000000001</c:v>
                </c:pt>
                <c:pt idx="32790">
                  <c:v>97.962299999999999</c:v>
                </c:pt>
                <c:pt idx="32791">
                  <c:v>97.868399999999994</c:v>
                </c:pt>
                <c:pt idx="32792">
                  <c:v>97.865499999999997</c:v>
                </c:pt>
                <c:pt idx="32793">
                  <c:v>97.870999999999995</c:v>
                </c:pt>
                <c:pt idx="32794">
                  <c:v>97.977500000000006</c:v>
                </c:pt>
                <c:pt idx="32795">
                  <c:v>97.990300000000005</c:v>
                </c:pt>
                <c:pt idx="32796">
                  <c:v>98.093500000000006</c:v>
                </c:pt>
                <c:pt idx="32797">
                  <c:v>98.209100000000007</c:v>
                </c:pt>
                <c:pt idx="32798">
                  <c:v>98.218800000000002</c:v>
                </c:pt>
                <c:pt idx="32799">
                  <c:v>98.323700000000002</c:v>
                </c:pt>
                <c:pt idx="32800">
                  <c:v>98.331800000000001</c:v>
                </c:pt>
                <c:pt idx="32801">
                  <c:v>98.331500000000005</c:v>
                </c:pt>
                <c:pt idx="32802">
                  <c:v>98.330699999999993</c:v>
                </c:pt>
                <c:pt idx="32803">
                  <c:v>98.328900000000004</c:v>
                </c:pt>
                <c:pt idx="32804">
                  <c:v>98.325699999999998</c:v>
                </c:pt>
                <c:pt idx="32805">
                  <c:v>98.321200000000005</c:v>
                </c:pt>
                <c:pt idx="32806">
                  <c:v>98.2119</c:v>
                </c:pt>
                <c:pt idx="32807">
                  <c:v>98.195300000000003</c:v>
                </c:pt>
                <c:pt idx="32808">
                  <c:v>98.292400000000001</c:v>
                </c:pt>
                <c:pt idx="32809">
                  <c:v>98.29</c:v>
                </c:pt>
                <c:pt idx="32810">
                  <c:v>98.278999999999996</c:v>
                </c:pt>
                <c:pt idx="32811">
                  <c:v>98.267899999999997</c:v>
                </c:pt>
                <c:pt idx="32812">
                  <c:v>98.256200000000007</c:v>
                </c:pt>
                <c:pt idx="32813">
                  <c:v>98.244299999999996</c:v>
                </c:pt>
                <c:pt idx="32814">
                  <c:v>98.232699999999994</c:v>
                </c:pt>
                <c:pt idx="32815">
                  <c:v>98.222899999999996</c:v>
                </c:pt>
                <c:pt idx="32816">
                  <c:v>98.213399999999993</c:v>
                </c:pt>
                <c:pt idx="32817">
                  <c:v>98.204599999999999</c:v>
                </c:pt>
                <c:pt idx="32818">
                  <c:v>98.197199999999995</c:v>
                </c:pt>
                <c:pt idx="32819">
                  <c:v>98.190899999999999</c:v>
                </c:pt>
                <c:pt idx="32820">
                  <c:v>98.184899999999999</c:v>
                </c:pt>
                <c:pt idx="32821">
                  <c:v>98.279499999999999</c:v>
                </c:pt>
                <c:pt idx="32822">
                  <c:v>98.288899999999998</c:v>
                </c:pt>
                <c:pt idx="32823">
                  <c:v>98.180400000000006</c:v>
                </c:pt>
                <c:pt idx="32824">
                  <c:v>98.171300000000002</c:v>
                </c:pt>
                <c:pt idx="32825">
                  <c:v>98.170100000000005</c:v>
                </c:pt>
                <c:pt idx="32826">
                  <c:v>98.169200000000004</c:v>
                </c:pt>
                <c:pt idx="32827">
                  <c:v>98.062899999999999</c:v>
                </c:pt>
                <c:pt idx="32828">
                  <c:v>98.055099999999996</c:v>
                </c:pt>
                <c:pt idx="32829">
                  <c:v>98.054299999999998</c:v>
                </c:pt>
                <c:pt idx="32830">
                  <c:v>97.949799999999996</c:v>
                </c:pt>
                <c:pt idx="32831">
                  <c:v>97.939700000000002</c:v>
                </c:pt>
                <c:pt idx="32832">
                  <c:v>97.937600000000003</c:v>
                </c:pt>
                <c:pt idx="32833">
                  <c:v>97.836299999999994</c:v>
                </c:pt>
                <c:pt idx="32834">
                  <c:v>97.818899999999999</c:v>
                </c:pt>
                <c:pt idx="32835">
                  <c:v>97.814099999999996</c:v>
                </c:pt>
                <c:pt idx="32836">
                  <c:v>97.807599999999994</c:v>
                </c:pt>
                <c:pt idx="32837">
                  <c:v>97.799800000000005</c:v>
                </c:pt>
                <c:pt idx="32838">
                  <c:v>97.686499999999995</c:v>
                </c:pt>
                <c:pt idx="32839">
                  <c:v>97.668400000000005</c:v>
                </c:pt>
                <c:pt idx="32840">
                  <c:v>97.6554</c:v>
                </c:pt>
                <c:pt idx="32841">
                  <c:v>97.536100000000005</c:v>
                </c:pt>
                <c:pt idx="32842">
                  <c:v>97.512699999999995</c:v>
                </c:pt>
                <c:pt idx="32843">
                  <c:v>97.496099999999998</c:v>
                </c:pt>
                <c:pt idx="32844">
                  <c:v>97.477599999999995</c:v>
                </c:pt>
                <c:pt idx="32845">
                  <c:v>97.561800000000005</c:v>
                </c:pt>
                <c:pt idx="32846">
                  <c:v>97.550600000000003</c:v>
                </c:pt>
                <c:pt idx="32847">
                  <c:v>97.530799999999999</c:v>
                </c:pt>
                <c:pt idx="32848">
                  <c:v>97.511700000000005</c:v>
                </c:pt>
                <c:pt idx="32849">
                  <c:v>97.494299999999996</c:v>
                </c:pt>
                <c:pt idx="32850">
                  <c:v>97.377799999999993</c:v>
                </c:pt>
                <c:pt idx="32851">
                  <c:v>97.245199999999997</c:v>
                </c:pt>
                <c:pt idx="32852">
                  <c:v>97.223799999999997</c:v>
                </c:pt>
                <c:pt idx="32853">
                  <c:v>97.210700000000003</c:v>
                </c:pt>
                <c:pt idx="32854">
                  <c:v>97.198899999999995</c:v>
                </c:pt>
                <c:pt idx="32855">
                  <c:v>97.188900000000004</c:v>
                </c:pt>
                <c:pt idx="32856">
                  <c:v>97.075999999999993</c:v>
                </c:pt>
                <c:pt idx="32857">
                  <c:v>97.06</c:v>
                </c:pt>
                <c:pt idx="32858">
                  <c:v>97.052499999999995</c:v>
                </c:pt>
                <c:pt idx="32859">
                  <c:v>96.948599999999999</c:v>
                </c:pt>
                <c:pt idx="32860">
                  <c:v>96.929500000000004</c:v>
                </c:pt>
                <c:pt idx="32861">
                  <c:v>96.924199999999999</c:v>
                </c:pt>
                <c:pt idx="32862">
                  <c:v>96.818799999999996</c:v>
                </c:pt>
                <c:pt idx="32863">
                  <c:v>96.804000000000002</c:v>
                </c:pt>
                <c:pt idx="32864">
                  <c:v>96.799499999999995</c:v>
                </c:pt>
                <c:pt idx="32865">
                  <c:v>96.795100000000005</c:v>
                </c:pt>
                <c:pt idx="32866">
                  <c:v>96.894499999999994</c:v>
                </c:pt>
                <c:pt idx="32867">
                  <c:v>96.896199999999993</c:v>
                </c:pt>
                <c:pt idx="32868">
                  <c:v>96.988299999999995</c:v>
                </c:pt>
                <c:pt idx="32869">
                  <c:v>96.997600000000006</c:v>
                </c:pt>
                <c:pt idx="32870">
                  <c:v>96.992699999999999</c:v>
                </c:pt>
                <c:pt idx="32871">
                  <c:v>97.086500000000001</c:v>
                </c:pt>
                <c:pt idx="32872">
                  <c:v>97.093400000000003</c:v>
                </c:pt>
                <c:pt idx="32873">
                  <c:v>97.087800000000001</c:v>
                </c:pt>
                <c:pt idx="32874">
                  <c:v>97.082300000000004</c:v>
                </c:pt>
                <c:pt idx="32875">
                  <c:v>97.076499999999996</c:v>
                </c:pt>
                <c:pt idx="32876">
                  <c:v>97.069500000000005</c:v>
                </c:pt>
                <c:pt idx="32877">
                  <c:v>96.966200000000001</c:v>
                </c:pt>
                <c:pt idx="32878">
                  <c:v>96.944900000000004</c:v>
                </c:pt>
                <c:pt idx="32879">
                  <c:v>96.937299999999993</c:v>
                </c:pt>
                <c:pt idx="32880">
                  <c:v>96.929299999999998</c:v>
                </c:pt>
                <c:pt idx="32881">
                  <c:v>96.920599999999993</c:v>
                </c:pt>
                <c:pt idx="32882">
                  <c:v>96.911799999999999</c:v>
                </c:pt>
                <c:pt idx="32883">
                  <c:v>96.903099999999995</c:v>
                </c:pt>
                <c:pt idx="32884">
                  <c:v>96.7971</c:v>
                </c:pt>
                <c:pt idx="32885">
                  <c:v>96.775400000000005</c:v>
                </c:pt>
                <c:pt idx="32886">
                  <c:v>96.663399999999996</c:v>
                </c:pt>
                <c:pt idx="32887">
                  <c:v>96.551699999999997</c:v>
                </c:pt>
                <c:pt idx="32888">
                  <c:v>96.530799999999999</c:v>
                </c:pt>
                <c:pt idx="32889">
                  <c:v>96.427599999999998</c:v>
                </c:pt>
                <c:pt idx="32890">
                  <c:v>96.406999999999996</c:v>
                </c:pt>
                <c:pt idx="32891">
                  <c:v>96.4</c:v>
                </c:pt>
                <c:pt idx="32892">
                  <c:v>96.3947</c:v>
                </c:pt>
                <c:pt idx="32893">
                  <c:v>96.492000000000004</c:v>
                </c:pt>
                <c:pt idx="32894">
                  <c:v>96.498500000000007</c:v>
                </c:pt>
                <c:pt idx="32895">
                  <c:v>96.497299999999996</c:v>
                </c:pt>
                <c:pt idx="32896">
                  <c:v>96.496600000000001</c:v>
                </c:pt>
                <c:pt idx="32897">
                  <c:v>96.496300000000005</c:v>
                </c:pt>
                <c:pt idx="32898">
                  <c:v>96.496399999999994</c:v>
                </c:pt>
                <c:pt idx="32899">
                  <c:v>96.397499999999994</c:v>
                </c:pt>
                <c:pt idx="32900">
                  <c:v>96.388400000000004</c:v>
                </c:pt>
                <c:pt idx="32901">
                  <c:v>96.390500000000003</c:v>
                </c:pt>
                <c:pt idx="32902">
                  <c:v>96.293400000000005</c:v>
                </c:pt>
                <c:pt idx="32903">
                  <c:v>96.288300000000007</c:v>
                </c:pt>
                <c:pt idx="32904">
                  <c:v>96.292699999999996</c:v>
                </c:pt>
                <c:pt idx="32905">
                  <c:v>96.298000000000002</c:v>
                </c:pt>
                <c:pt idx="32906">
                  <c:v>96.303299999999993</c:v>
                </c:pt>
                <c:pt idx="32907">
                  <c:v>96.208699999999993</c:v>
                </c:pt>
                <c:pt idx="32908">
                  <c:v>96.205600000000004</c:v>
                </c:pt>
                <c:pt idx="32909">
                  <c:v>96.210599999999999</c:v>
                </c:pt>
                <c:pt idx="32910">
                  <c:v>96.215100000000007</c:v>
                </c:pt>
                <c:pt idx="32911">
                  <c:v>96.219700000000003</c:v>
                </c:pt>
                <c:pt idx="32912">
                  <c:v>96.223100000000002</c:v>
                </c:pt>
                <c:pt idx="32913">
                  <c:v>96.225399999999993</c:v>
                </c:pt>
                <c:pt idx="32914">
                  <c:v>96.226900000000001</c:v>
                </c:pt>
                <c:pt idx="32915">
                  <c:v>96.227900000000005</c:v>
                </c:pt>
                <c:pt idx="32916">
                  <c:v>96.428399999999996</c:v>
                </c:pt>
                <c:pt idx="32917">
                  <c:v>96.446899999999999</c:v>
                </c:pt>
                <c:pt idx="32918">
                  <c:v>96.447100000000006</c:v>
                </c:pt>
                <c:pt idx="32919">
                  <c:v>96.640799999999999</c:v>
                </c:pt>
                <c:pt idx="32920">
                  <c:v>96.6661</c:v>
                </c:pt>
                <c:pt idx="32921">
                  <c:v>96.665899999999993</c:v>
                </c:pt>
                <c:pt idx="32922">
                  <c:v>96.665400000000005</c:v>
                </c:pt>
                <c:pt idx="32923">
                  <c:v>96.664699999999996</c:v>
                </c:pt>
                <c:pt idx="32924">
                  <c:v>96.663799999999995</c:v>
                </c:pt>
                <c:pt idx="32925">
                  <c:v>96.662700000000001</c:v>
                </c:pt>
                <c:pt idx="32926">
                  <c:v>96.661500000000004</c:v>
                </c:pt>
                <c:pt idx="32927">
                  <c:v>96.660200000000003</c:v>
                </c:pt>
                <c:pt idx="32928">
                  <c:v>96.658900000000003</c:v>
                </c:pt>
                <c:pt idx="32929">
                  <c:v>96.560400000000001</c:v>
                </c:pt>
                <c:pt idx="32930">
                  <c:v>96.546300000000002</c:v>
                </c:pt>
                <c:pt idx="32931">
                  <c:v>96.647900000000007</c:v>
                </c:pt>
                <c:pt idx="32932">
                  <c:v>96.653000000000006</c:v>
                </c:pt>
                <c:pt idx="32933">
                  <c:v>96.651700000000005</c:v>
                </c:pt>
                <c:pt idx="32934">
                  <c:v>96.550700000000006</c:v>
                </c:pt>
                <c:pt idx="32935">
                  <c:v>96.540899999999993</c:v>
                </c:pt>
                <c:pt idx="32936">
                  <c:v>96.540700000000001</c:v>
                </c:pt>
                <c:pt idx="32937">
                  <c:v>96.540700000000001</c:v>
                </c:pt>
                <c:pt idx="32938">
                  <c:v>96.644300000000001</c:v>
                </c:pt>
                <c:pt idx="32939">
                  <c:v>96.650899999999993</c:v>
                </c:pt>
                <c:pt idx="32940">
                  <c:v>96.755899999999997</c:v>
                </c:pt>
                <c:pt idx="32941">
                  <c:v>96.8643</c:v>
                </c:pt>
                <c:pt idx="32942">
                  <c:v>96.878399999999999</c:v>
                </c:pt>
                <c:pt idx="32943">
                  <c:v>96.987700000000004</c:v>
                </c:pt>
                <c:pt idx="32944">
                  <c:v>97.098200000000006</c:v>
                </c:pt>
                <c:pt idx="32945">
                  <c:v>97.120800000000003</c:v>
                </c:pt>
                <c:pt idx="32946">
                  <c:v>97.130600000000001</c:v>
                </c:pt>
                <c:pt idx="32947">
                  <c:v>97.142399999999995</c:v>
                </c:pt>
                <c:pt idx="32948">
                  <c:v>97.153599999999997</c:v>
                </c:pt>
                <c:pt idx="32949">
                  <c:v>97.165300000000002</c:v>
                </c:pt>
                <c:pt idx="32950">
                  <c:v>97.076499999999996</c:v>
                </c:pt>
                <c:pt idx="32951">
                  <c:v>97.076800000000006</c:v>
                </c:pt>
                <c:pt idx="32952">
                  <c:v>97.084699999999998</c:v>
                </c:pt>
                <c:pt idx="32953">
                  <c:v>97.0899</c:v>
                </c:pt>
                <c:pt idx="32954">
                  <c:v>97.092799999999997</c:v>
                </c:pt>
                <c:pt idx="32955">
                  <c:v>97.094700000000003</c:v>
                </c:pt>
                <c:pt idx="32956">
                  <c:v>96.993200000000002</c:v>
                </c:pt>
                <c:pt idx="32957">
                  <c:v>96.985200000000006</c:v>
                </c:pt>
                <c:pt idx="32958">
                  <c:v>96.983900000000006</c:v>
                </c:pt>
                <c:pt idx="32959">
                  <c:v>96.980599999999995</c:v>
                </c:pt>
                <c:pt idx="32960">
                  <c:v>96.974900000000005</c:v>
                </c:pt>
                <c:pt idx="32961">
                  <c:v>96.967100000000002</c:v>
                </c:pt>
                <c:pt idx="32962">
                  <c:v>96.956400000000002</c:v>
                </c:pt>
                <c:pt idx="32963">
                  <c:v>96.942300000000003</c:v>
                </c:pt>
                <c:pt idx="32964">
                  <c:v>97.128600000000006</c:v>
                </c:pt>
                <c:pt idx="32965">
                  <c:v>97.228499999999997</c:v>
                </c:pt>
                <c:pt idx="32966">
                  <c:v>97.221900000000005</c:v>
                </c:pt>
                <c:pt idx="32967">
                  <c:v>97.304599999999994</c:v>
                </c:pt>
                <c:pt idx="32968">
                  <c:v>97.293800000000005</c:v>
                </c:pt>
                <c:pt idx="32969">
                  <c:v>97.274299999999997</c:v>
                </c:pt>
                <c:pt idx="32970">
                  <c:v>97.352500000000006</c:v>
                </c:pt>
                <c:pt idx="32971">
                  <c:v>97.242599999999996</c:v>
                </c:pt>
                <c:pt idx="32972">
                  <c:v>97.218500000000006</c:v>
                </c:pt>
                <c:pt idx="32973">
                  <c:v>97.202399999999997</c:v>
                </c:pt>
                <c:pt idx="32974">
                  <c:v>97.090699999999998</c:v>
                </c:pt>
                <c:pt idx="32975">
                  <c:v>97.061700000000002</c:v>
                </c:pt>
                <c:pt idx="32976">
                  <c:v>97.048500000000004</c:v>
                </c:pt>
                <c:pt idx="32977">
                  <c:v>97.035499999999999</c:v>
                </c:pt>
                <c:pt idx="32978">
                  <c:v>97.022599999999997</c:v>
                </c:pt>
                <c:pt idx="32979">
                  <c:v>97.010300000000001</c:v>
                </c:pt>
                <c:pt idx="32980">
                  <c:v>96.996899999999997</c:v>
                </c:pt>
                <c:pt idx="32981">
                  <c:v>96.983000000000004</c:v>
                </c:pt>
                <c:pt idx="32982">
                  <c:v>96.969399999999993</c:v>
                </c:pt>
                <c:pt idx="32983">
                  <c:v>96.953900000000004</c:v>
                </c:pt>
                <c:pt idx="32984">
                  <c:v>96.9375</c:v>
                </c:pt>
                <c:pt idx="32985">
                  <c:v>96.921000000000006</c:v>
                </c:pt>
                <c:pt idx="32986">
                  <c:v>96.903400000000005</c:v>
                </c:pt>
                <c:pt idx="32987">
                  <c:v>96.886499999999998</c:v>
                </c:pt>
                <c:pt idx="32988">
                  <c:v>97.070899999999995</c:v>
                </c:pt>
                <c:pt idx="32989">
                  <c:v>97.173699999999997</c:v>
                </c:pt>
                <c:pt idx="32990">
                  <c:v>97.165800000000004</c:v>
                </c:pt>
                <c:pt idx="32991">
                  <c:v>97.252300000000005</c:v>
                </c:pt>
                <c:pt idx="32992">
                  <c:v>97.239699999999999</c:v>
                </c:pt>
                <c:pt idx="32993">
                  <c:v>97.219700000000003</c:v>
                </c:pt>
                <c:pt idx="32994">
                  <c:v>97.1982</c:v>
                </c:pt>
                <c:pt idx="32995">
                  <c:v>97.177599999999998</c:v>
                </c:pt>
                <c:pt idx="32996">
                  <c:v>97.1571</c:v>
                </c:pt>
                <c:pt idx="32997">
                  <c:v>97.137299999999996</c:v>
                </c:pt>
                <c:pt idx="32998">
                  <c:v>97.017399999999995</c:v>
                </c:pt>
                <c:pt idx="32999">
                  <c:v>96.989400000000003</c:v>
                </c:pt>
                <c:pt idx="33000">
                  <c:v>96.972499999999997</c:v>
                </c:pt>
                <c:pt idx="33001">
                  <c:v>96.957499999999996</c:v>
                </c:pt>
                <c:pt idx="33002">
                  <c:v>96.945800000000006</c:v>
                </c:pt>
                <c:pt idx="33003">
                  <c:v>96.937799999999996</c:v>
                </c:pt>
                <c:pt idx="33004">
                  <c:v>96.930899999999994</c:v>
                </c:pt>
                <c:pt idx="33005">
                  <c:v>96.9255</c:v>
                </c:pt>
                <c:pt idx="33006">
                  <c:v>96.817800000000005</c:v>
                </c:pt>
                <c:pt idx="33007">
                  <c:v>96.8078</c:v>
                </c:pt>
                <c:pt idx="33008">
                  <c:v>96.805199999999999</c:v>
                </c:pt>
                <c:pt idx="33009">
                  <c:v>96.803299999999993</c:v>
                </c:pt>
                <c:pt idx="33010">
                  <c:v>96.801500000000004</c:v>
                </c:pt>
                <c:pt idx="33011">
                  <c:v>96.8</c:v>
                </c:pt>
                <c:pt idx="33012">
                  <c:v>97.002899999999997</c:v>
                </c:pt>
                <c:pt idx="33013">
                  <c:v>97.019599999999997</c:v>
                </c:pt>
                <c:pt idx="33014">
                  <c:v>97.018600000000006</c:v>
                </c:pt>
                <c:pt idx="33015">
                  <c:v>97.218100000000007</c:v>
                </c:pt>
                <c:pt idx="33016">
                  <c:v>97.240700000000004</c:v>
                </c:pt>
                <c:pt idx="33017">
                  <c:v>97.240600000000001</c:v>
                </c:pt>
                <c:pt idx="33018">
                  <c:v>97.240499999999997</c:v>
                </c:pt>
                <c:pt idx="33019">
                  <c:v>97.1374</c:v>
                </c:pt>
                <c:pt idx="33020">
                  <c:v>97.129300000000001</c:v>
                </c:pt>
                <c:pt idx="33021">
                  <c:v>97.028199999999998</c:v>
                </c:pt>
                <c:pt idx="33022">
                  <c:v>97.022099999999995</c:v>
                </c:pt>
                <c:pt idx="33023">
                  <c:v>97.027100000000004</c:v>
                </c:pt>
                <c:pt idx="33024">
                  <c:v>97.034199999999998</c:v>
                </c:pt>
                <c:pt idx="33025">
                  <c:v>96.943399999999997</c:v>
                </c:pt>
                <c:pt idx="33026">
                  <c:v>96.943700000000007</c:v>
                </c:pt>
                <c:pt idx="33027">
                  <c:v>96.956199999999995</c:v>
                </c:pt>
                <c:pt idx="33028">
                  <c:v>96.968500000000006</c:v>
                </c:pt>
                <c:pt idx="33029">
                  <c:v>96.982399999999998</c:v>
                </c:pt>
                <c:pt idx="33030">
                  <c:v>96.8917</c:v>
                </c:pt>
                <c:pt idx="33031">
                  <c:v>96.899100000000004</c:v>
                </c:pt>
                <c:pt idx="33032">
                  <c:v>96.913799999999995</c:v>
                </c:pt>
                <c:pt idx="33033">
                  <c:v>96.929100000000005</c:v>
                </c:pt>
                <c:pt idx="33034">
                  <c:v>96.944999999999993</c:v>
                </c:pt>
                <c:pt idx="33035">
                  <c:v>96.961299999999994</c:v>
                </c:pt>
                <c:pt idx="33036">
                  <c:v>96.976900000000001</c:v>
                </c:pt>
                <c:pt idx="33037">
                  <c:v>97.099800000000002</c:v>
                </c:pt>
                <c:pt idx="33038">
                  <c:v>97.122100000000003</c:v>
                </c:pt>
                <c:pt idx="33039">
                  <c:v>97.139499999999998</c:v>
                </c:pt>
                <c:pt idx="33040">
                  <c:v>97.156499999999994</c:v>
                </c:pt>
                <c:pt idx="33041">
                  <c:v>97.174300000000002</c:v>
                </c:pt>
                <c:pt idx="33042">
                  <c:v>97.193799999999996</c:v>
                </c:pt>
                <c:pt idx="33043">
                  <c:v>97.112799999999993</c:v>
                </c:pt>
                <c:pt idx="33044">
                  <c:v>97.122</c:v>
                </c:pt>
                <c:pt idx="33045">
                  <c:v>97.042100000000005</c:v>
                </c:pt>
                <c:pt idx="33046">
                  <c:v>97.052400000000006</c:v>
                </c:pt>
                <c:pt idx="33047">
                  <c:v>97.073499999999996</c:v>
                </c:pt>
                <c:pt idx="33048">
                  <c:v>97.0946</c:v>
                </c:pt>
                <c:pt idx="33049">
                  <c:v>97.0137</c:v>
                </c:pt>
                <c:pt idx="33050">
                  <c:v>97.025999999999996</c:v>
                </c:pt>
                <c:pt idx="33051">
                  <c:v>97.047200000000004</c:v>
                </c:pt>
                <c:pt idx="33052">
                  <c:v>97.066699999999997</c:v>
                </c:pt>
                <c:pt idx="33053">
                  <c:v>97.085400000000007</c:v>
                </c:pt>
                <c:pt idx="33054">
                  <c:v>97.104799999999997</c:v>
                </c:pt>
                <c:pt idx="33055">
                  <c:v>97.021100000000004</c:v>
                </c:pt>
                <c:pt idx="33056">
                  <c:v>97.0321</c:v>
                </c:pt>
                <c:pt idx="33057">
                  <c:v>97.052800000000005</c:v>
                </c:pt>
                <c:pt idx="33058">
                  <c:v>97.073099999999997</c:v>
                </c:pt>
                <c:pt idx="33059">
                  <c:v>97.093299999999999</c:v>
                </c:pt>
                <c:pt idx="33060">
                  <c:v>97.213300000000004</c:v>
                </c:pt>
                <c:pt idx="33061">
                  <c:v>97.345299999999995</c:v>
                </c:pt>
                <c:pt idx="33062">
                  <c:v>97.375699999999995</c:v>
                </c:pt>
                <c:pt idx="33063">
                  <c:v>97.499399999999994</c:v>
                </c:pt>
                <c:pt idx="33064">
                  <c:v>97.521500000000003</c:v>
                </c:pt>
                <c:pt idx="33065">
                  <c:v>97.5364</c:v>
                </c:pt>
                <c:pt idx="33066">
                  <c:v>97.446899999999999</c:v>
                </c:pt>
                <c:pt idx="33067">
                  <c:v>97.450199999999995</c:v>
                </c:pt>
                <c:pt idx="33068">
                  <c:v>97.460499999999996</c:v>
                </c:pt>
                <c:pt idx="33069">
                  <c:v>97.367000000000004</c:v>
                </c:pt>
                <c:pt idx="33070">
                  <c:v>97.367400000000004</c:v>
                </c:pt>
                <c:pt idx="33071">
                  <c:v>97.3767</c:v>
                </c:pt>
                <c:pt idx="33072">
                  <c:v>97.387500000000003</c:v>
                </c:pt>
                <c:pt idx="33073">
                  <c:v>97.298500000000004</c:v>
                </c:pt>
                <c:pt idx="33074">
                  <c:v>97.303700000000006</c:v>
                </c:pt>
                <c:pt idx="33075">
                  <c:v>97.321600000000004</c:v>
                </c:pt>
                <c:pt idx="33076">
                  <c:v>97.342200000000005</c:v>
                </c:pt>
                <c:pt idx="33077">
                  <c:v>97.365799999999993</c:v>
                </c:pt>
                <c:pt idx="33078">
                  <c:v>97.391599999999997</c:v>
                </c:pt>
                <c:pt idx="33079">
                  <c:v>97.316800000000001</c:v>
                </c:pt>
                <c:pt idx="33080">
                  <c:v>97.336500000000001</c:v>
                </c:pt>
                <c:pt idx="33081">
                  <c:v>97.363699999999994</c:v>
                </c:pt>
                <c:pt idx="33082">
                  <c:v>97.491500000000002</c:v>
                </c:pt>
                <c:pt idx="33083">
                  <c:v>97.525300000000001</c:v>
                </c:pt>
                <c:pt idx="33084">
                  <c:v>97.646500000000003</c:v>
                </c:pt>
                <c:pt idx="33085">
                  <c:v>97.777199999999993</c:v>
                </c:pt>
                <c:pt idx="33086">
                  <c:v>97.804699999999997</c:v>
                </c:pt>
                <c:pt idx="33087">
                  <c:v>97.816900000000004</c:v>
                </c:pt>
                <c:pt idx="33088">
                  <c:v>97.825800000000001</c:v>
                </c:pt>
                <c:pt idx="33089">
                  <c:v>97.833399999999997</c:v>
                </c:pt>
                <c:pt idx="33090">
                  <c:v>97.84</c:v>
                </c:pt>
                <c:pt idx="33091">
                  <c:v>97.846900000000005</c:v>
                </c:pt>
                <c:pt idx="33092">
                  <c:v>97.855699999999999</c:v>
                </c:pt>
                <c:pt idx="33093">
                  <c:v>97.866399999999999</c:v>
                </c:pt>
                <c:pt idx="33094">
                  <c:v>97.778800000000004</c:v>
                </c:pt>
                <c:pt idx="33095">
                  <c:v>97.779799999999994</c:v>
                </c:pt>
                <c:pt idx="33096">
                  <c:v>97.794700000000006</c:v>
                </c:pt>
                <c:pt idx="33097">
                  <c:v>97.809399999999997</c:v>
                </c:pt>
                <c:pt idx="33098">
                  <c:v>97.824299999999994</c:v>
                </c:pt>
                <c:pt idx="33099">
                  <c:v>97.839200000000005</c:v>
                </c:pt>
                <c:pt idx="33100">
                  <c:v>97.852000000000004</c:v>
                </c:pt>
                <c:pt idx="33101">
                  <c:v>97.864400000000003</c:v>
                </c:pt>
                <c:pt idx="33102">
                  <c:v>97.872699999999995</c:v>
                </c:pt>
                <c:pt idx="33103">
                  <c:v>97.877499999999998</c:v>
                </c:pt>
                <c:pt idx="33104">
                  <c:v>97.879800000000003</c:v>
                </c:pt>
                <c:pt idx="33105">
                  <c:v>97.880899999999997</c:v>
                </c:pt>
                <c:pt idx="33106">
                  <c:v>97.881200000000007</c:v>
                </c:pt>
                <c:pt idx="33107">
                  <c:v>97.881</c:v>
                </c:pt>
                <c:pt idx="33108">
                  <c:v>97.880700000000004</c:v>
                </c:pt>
                <c:pt idx="33109">
                  <c:v>97.880399999999995</c:v>
                </c:pt>
                <c:pt idx="33110">
                  <c:v>97.880499999999998</c:v>
                </c:pt>
                <c:pt idx="33111">
                  <c:v>97.881399999999999</c:v>
                </c:pt>
                <c:pt idx="33112">
                  <c:v>97.784199999999998</c:v>
                </c:pt>
                <c:pt idx="33113">
                  <c:v>97.778400000000005</c:v>
                </c:pt>
                <c:pt idx="33114">
                  <c:v>97.687899999999999</c:v>
                </c:pt>
                <c:pt idx="33115">
                  <c:v>97.687799999999996</c:v>
                </c:pt>
                <c:pt idx="33116">
                  <c:v>97.701300000000003</c:v>
                </c:pt>
                <c:pt idx="33117">
                  <c:v>97.514300000000006</c:v>
                </c:pt>
                <c:pt idx="33118">
                  <c:v>97.505499999999998</c:v>
                </c:pt>
                <c:pt idx="33119">
                  <c:v>97.517399999999995</c:v>
                </c:pt>
                <c:pt idx="33120">
                  <c:v>97.426100000000005</c:v>
                </c:pt>
                <c:pt idx="33121">
                  <c:v>97.414699999999996</c:v>
                </c:pt>
                <c:pt idx="33122">
                  <c:v>97.415199999999999</c:v>
                </c:pt>
                <c:pt idx="33123">
                  <c:v>97.414299999999997</c:v>
                </c:pt>
                <c:pt idx="33124">
                  <c:v>97.311700000000002</c:v>
                </c:pt>
                <c:pt idx="33125">
                  <c:v>97.297300000000007</c:v>
                </c:pt>
                <c:pt idx="33126">
                  <c:v>97.288300000000007</c:v>
                </c:pt>
                <c:pt idx="33127">
                  <c:v>97.276499999999999</c:v>
                </c:pt>
                <c:pt idx="33128">
                  <c:v>97.2607</c:v>
                </c:pt>
                <c:pt idx="33129">
                  <c:v>97.140100000000004</c:v>
                </c:pt>
                <c:pt idx="33130">
                  <c:v>97.215900000000005</c:v>
                </c:pt>
                <c:pt idx="33131">
                  <c:v>97.204700000000003</c:v>
                </c:pt>
                <c:pt idx="33132">
                  <c:v>97.285700000000006</c:v>
                </c:pt>
                <c:pt idx="33133">
                  <c:v>97.379099999999994</c:v>
                </c:pt>
                <c:pt idx="33134">
                  <c:v>97.368499999999997</c:v>
                </c:pt>
                <c:pt idx="33135">
                  <c:v>97.454800000000006</c:v>
                </c:pt>
                <c:pt idx="33136">
                  <c:v>97.446200000000005</c:v>
                </c:pt>
                <c:pt idx="33137">
                  <c:v>97.430300000000003</c:v>
                </c:pt>
                <c:pt idx="33138">
                  <c:v>97.415199999999999</c:v>
                </c:pt>
                <c:pt idx="33139">
                  <c:v>97.401399999999995</c:v>
                </c:pt>
                <c:pt idx="33140">
                  <c:v>97.387900000000002</c:v>
                </c:pt>
                <c:pt idx="33141">
                  <c:v>97.473500000000001</c:v>
                </c:pt>
                <c:pt idx="33142">
                  <c:v>97.472399999999993</c:v>
                </c:pt>
                <c:pt idx="33143">
                  <c:v>97.459400000000002</c:v>
                </c:pt>
                <c:pt idx="33144">
                  <c:v>97.445899999999995</c:v>
                </c:pt>
                <c:pt idx="33145">
                  <c:v>97.532499999999999</c:v>
                </c:pt>
                <c:pt idx="33146">
                  <c:v>97.530900000000003</c:v>
                </c:pt>
                <c:pt idx="33147">
                  <c:v>97.517099999999999</c:v>
                </c:pt>
                <c:pt idx="33148">
                  <c:v>97.503799999999998</c:v>
                </c:pt>
                <c:pt idx="33149">
                  <c:v>97.49</c:v>
                </c:pt>
                <c:pt idx="33150">
                  <c:v>97.578699999999998</c:v>
                </c:pt>
                <c:pt idx="33151">
                  <c:v>97.573499999999996</c:v>
                </c:pt>
                <c:pt idx="33152">
                  <c:v>97.559399999999997</c:v>
                </c:pt>
                <c:pt idx="33153">
                  <c:v>97.649600000000007</c:v>
                </c:pt>
                <c:pt idx="33154">
                  <c:v>97.643100000000004</c:v>
                </c:pt>
                <c:pt idx="33155">
                  <c:v>97.629900000000006</c:v>
                </c:pt>
                <c:pt idx="33156">
                  <c:v>97.818200000000004</c:v>
                </c:pt>
                <c:pt idx="33157">
                  <c:v>97.927599999999998</c:v>
                </c:pt>
                <c:pt idx="33158">
                  <c:v>97.926500000000004</c:v>
                </c:pt>
                <c:pt idx="33159">
                  <c:v>98.0184</c:v>
                </c:pt>
                <c:pt idx="33160">
                  <c:v>98.120400000000004</c:v>
                </c:pt>
                <c:pt idx="33161">
                  <c:v>98.120800000000003</c:v>
                </c:pt>
                <c:pt idx="33162">
                  <c:v>98.113100000000003</c:v>
                </c:pt>
                <c:pt idx="33163">
                  <c:v>98.214399999999998</c:v>
                </c:pt>
                <c:pt idx="33164">
                  <c:v>98.217100000000002</c:v>
                </c:pt>
                <c:pt idx="33165">
                  <c:v>98.214600000000004</c:v>
                </c:pt>
                <c:pt idx="33166">
                  <c:v>98.212999999999994</c:v>
                </c:pt>
                <c:pt idx="33167">
                  <c:v>98.211799999999997</c:v>
                </c:pt>
                <c:pt idx="33168">
                  <c:v>98.211200000000005</c:v>
                </c:pt>
                <c:pt idx="33169">
                  <c:v>98.210700000000003</c:v>
                </c:pt>
                <c:pt idx="33170">
                  <c:v>98.210300000000004</c:v>
                </c:pt>
                <c:pt idx="33171">
                  <c:v>98.009200000000007</c:v>
                </c:pt>
                <c:pt idx="33172">
                  <c:v>97.983999999999995</c:v>
                </c:pt>
                <c:pt idx="33173">
                  <c:v>97.983599999999996</c:v>
                </c:pt>
                <c:pt idx="33174">
                  <c:v>97.774299999999997</c:v>
                </c:pt>
                <c:pt idx="33175">
                  <c:v>97.757199999999997</c:v>
                </c:pt>
                <c:pt idx="33176">
                  <c:v>97.755600000000001</c:v>
                </c:pt>
                <c:pt idx="33177">
                  <c:v>97.858900000000006</c:v>
                </c:pt>
                <c:pt idx="33178">
                  <c:v>97.861000000000004</c:v>
                </c:pt>
                <c:pt idx="33179">
                  <c:v>97.855199999999996</c:v>
                </c:pt>
                <c:pt idx="33180">
                  <c:v>97.950800000000001</c:v>
                </c:pt>
                <c:pt idx="33181">
                  <c:v>98.051400000000001</c:v>
                </c:pt>
                <c:pt idx="33182">
                  <c:v>98.049400000000006</c:v>
                </c:pt>
                <c:pt idx="33183">
                  <c:v>98.1357</c:v>
                </c:pt>
                <c:pt idx="33184">
                  <c:v>98.234300000000005</c:v>
                </c:pt>
                <c:pt idx="33185">
                  <c:v>98.228099999999998</c:v>
                </c:pt>
                <c:pt idx="33186">
                  <c:v>98.313199999999995</c:v>
                </c:pt>
                <c:pt idx="33187">
                  <c:v>98.308599999999998</c:v>
                </c:pt>
                <c:pt idx="33188">
                  <c:v>98.292699999999996</c:v>
                </c:pt>
                <c:pt idx="33189">
                  <c:v>98.380899999999997</c:v>
                </c:pt>
                <c:pt idx="33190">
                  <c:v>98.376900000000006</c:v>
                </c:pt>
                <c:pt idx="33191">
                  <c:v>98.367699999999999</c:v>
                </c:pt>
                <c:pt idx="33192">
                  <c:v>98.362200000000001</c:v>
                </c:pt>
                <c:pt idx="33193">
                  <c:v>98.463099999999997</c:v>
                </c:pt>
                <c:pt idx="33194">
                  <c:v>98.471100000000007</c:v>
                </c:pt>
                <c:pt idx="33195">
                  <c:v>98.367800000000003</c:v>
                </c:pt>
                <c:pt idx="33196">
                  <c:v>98.464299999999994</c:v>
                </c:pt>
                <c:pt idx="33197">
                  <c:v>98.471299999999999</c:v>
                </c:pt>
                <c:pt idx="33198">
                  <c:v>98.3673</c:v>
                </c:pt>
                <c:pt idx="33199">
                  <c:v>98.259900000000002</c:v>
                </c:pt>
                <c:pt idx="33200">
                  <c:v>98.259</c:v>
                </c:pt>
                <c:pt idx="33201">
                  <c:v>98.165000000000006</c:v>
                </c:pt>
                <c:pt idx="33202">
                  <c:v>98.0608</c:v>
                </c:pt>
                <c:pt idx="33203">
                  <c:v>98.064599999999999</c:v>
                </c:pt>
                <c:pt idx="33204">
                  <c:v>97.970799999999997</c:v>
                </c:pt>
                <c:pt idx="33205">
                  <c:v>97.976799999999997</c:v>
                </c:pt>
                <c:pt idx="33206">
                  <c:v>97.988200000000006</c:v>
                </c:pt>
                <c:pt idx="33207">
                  <c:v>97.685000000000002</c:v>
                </c:pt>
                <c:pt idx="33208">
                  <c:v>97.674599999999998</c:v>
                </c:pt>
                <c:pt idx="33209">
                  <c:v>97.685599999999994</c:v>
                </c:pt>
                <c:pt idx="33210">
                  <c:v>97.494799999999998</c:v>
                </c:pt>
                <c:pt idx="33211">
                  <c:v>97.484800000000007</c:v>
                </c:pt>
                <c:pt idx="33212">
                  <c:v>97.496200000000002</c:v>
                </c:pt>
                <c:pt idx="33213">
                  <c:v>97.406099999999995</c:v>
                </c:pt>
                <c:pt idx="33214">
                  <c:v>97.310699999999997</c:v>
                </c:pt>
                <c:pt idx="33215">
                  <c:v>97.309899999999999</c:v>
                </c:pt>
                <c:pt idx="33216">
                  <c:v>97.220699999999994</c:v>
                </c:pt>
                <c:pt idx="33217">
                  <c:v>97.2239</c:v>
                </c:pt>
                <c:pt idx="33218">
                  <c:v>97.235699999999994</c:v>
                </c:pt>
                <c:pt idx="33219">
                  <c:v>97.3459</c:v>
                </c:pt>
                <c:pt idx="33220">
                  <c:v>97.369900000000001</c:v>
                </c:pt>
                <c:pt idx="33221">
                  <c:v>97.379400000000004</c:v>
                </c:pt>
                <c:pt idx="33222">
                  <c:v>97.282600000000002</c:v>
                </c:pt>
                <c:pt idx="33223">
                  <c:v>97.277199999999993</c:v>
                </c:pt>
                <c:pt idx="33224">
                  <c:v>97.278899999999993</c:v>
                </c:pt>
                <c:pt idx="33225">
                  <c:v>97.279600000000002</c:v>
                </c:pt>
                <c:pt idx="33226">
                  <c:v>97.279499999999999</c:v>
                </c:pt>
                <c:pt idx="33227">
                  <c:v>97.278999999999996</c:v>
                </c:pt>
                <c:pt idx="33228">
                  <c:v>97.381799999999998</c:v>
                </c:pt>
                <c:pt idx="33229">
                  <c:v>97.486599999999996</c:v>
                </c:pt>
                <c:pt idx="33230">
                  <c:v>97.490600000000001</c:v>
                </c:pt>
                <c:pt idx="33231">
                  <c:v>97.588499999999996</c:v>
                </c:pt>
                <c:pt idx="33232">
                  <c:v>97.586200000000005</c:v>
                </c:pt>
                <c:pt idx="33233">
                  <c:v>97.576300000000003</c:v>
                </c:pt>
                <c:pt idx="33234">
                  <c:v>97.566199999999995</c:v>
                </c:pt>
                <c:pt idx="33235">
                  <c:v>97.658500000000004</c:v>
                </c:pt>
                <c:pt idx="33236">
                  <c:v>97.656800000000004</c:v>
                </c:pt>
                <c:pt idx="33237">
                  <c:v>97.646299999999997</c:v>
                </c:pt>
                <c:pt idx="33238">
                  <c:v>97.635999999999996</c:v>
                </c:pt>
                <c:pt idx="33239">
                  <c:v>97.626400000000004</c:v>
                </c:pt>
                <c:pt idx="33240">
                  <c:v>97.720699999999994</c:v>
                </c:pt>
                <c:pt idx="33241">
                  <c:v>97.720600000000005</c:v>
                </c:pt>
                <c:pt idx="33242">
                  <c:v>97.712900000000005</c:v>
                </c:pt>
                <c:pt idx="33243">
                  <c:v>97.705799999999996</c:v>
                </c:pt>
                <c:pt idx="33244">
                  <c:v>97.699299999999994</c:v>
                </c:pt>
                <c:pt idx="33245">
                  <c:v>97.693799999999996</c:v>
                </c:pt>
                <c:pt idx="33246">
                  <c:v>97.688900000000004</c:v>
                </c:pt>
                <c:pt idx="33247">
                  <c:v>97.580600000000004</c:v>
                </c:pt>
                <c:pt idx="33248">
                  <c:v>97.568899999999999</c:v>
                </c:pt>
                <c:pt idx="33249">
                  <c:v>97.666300000000007</c:v>
                </c:pt>
                <c:pt idx="33250">
                  <c:v>97.674099999999996</c:v>
                </c:pt>
                <c:pt idx="33251">
                  <c:v>97.6708</c:v>
                </c:pt>
                <c:pt idx="33252">
                  <c:v>97.667199999999994</c:v>
                </c:pt>
                <c:pt idx="33253">
                  <c:v>97.663300000000007</c:v>
                </c:pt>
                <c:pt idx="33254">
                  <c:v>97.658000000000001</c:v>
                </c:pt>
                <c:pt idx="33255">
                  <c:v>97.652000000000001</c:v>
                </c:pt>
                <c:pt idx="33256">
                  <c:v>97.644199999999998</c:v>
                </c:pt>
                <c:pt idx="33257">
                  <c:v>97.634500000000003</c:v>
                </c:pt>
                <c:pt idx="33258">
                  <c:v>97.622399999999999</c:v>
                </c:pt>
                <c:pt idx="33259">
                  <c:v>97.508600000000001</c:v>
                </c:pt>
                <c:pt idx="33260">
                  <c:v>97.4803</c:v>
                </c:pt>
                <c:pt idx="33261">
                  <c:v>97.461500000000001</c:v>
                </c:pt>
                <c:pt idx="33262">
                  <c:v>97.44</c:v>
                </c:pt>
                <c:pt idx="33263">
                  <c:v>97.416899999999998</c:v>
                </c:pt>
                <c:pt idx="33264">
                  <c:v>97.287400000000005</c:v>
                </c:pt>
                <c:pt idx="33265">
                  <c:v>97.2547</c:v>
                </c:pt>
                <c:pt idx="33266">
                  <c:v>97.228099999999998</c:v>
                </c:pt>
                <c:pt idx="33267">
                  <c:v>97.200999999999993</c:v>
                </c:pt>
                <c:pt idx="33268">
                  <c:v>97.073800000000006</c:v>
                </c:pt>
                <c:pt idx="33269">
                  <c:v>97.0398</c:v>
                </c:pt>
                <c:pt idx="33270">
                  <c:v>97.0184</c:v>
                </c:pt>
                <c:pt idx="33271">
                  <c:v>96.997399999999999</c:v>
                </c:pt>
                <c:pt idx="33272">
                  <c:v>96.980599999999995</c:v>
                </c:pt>
                <c:pt idx="33273">
                  <c:v>96.868899999999996</c:v>
                </c:pt>
                <c:pt idx="33274">
                  <c:v>96.854799999999997</c:v>
                </c:pt>
                <c:pt idx="33275">
                  <c:v>96.851799999999997</c:v>
                </c:pt>
                <c:pt idx="33276">
                  <c:v>96.953299999999999</c:v>
                </c:pt>
                <c:pt idx="33277">
                  <c:v>97.065200000000004</c:v>
                </c:pt>
                <c:pt idx="33278">
                  <c:v>97.072400000000002</c:v>
                </c:pt>
                <c:pt idx="33279">
                  <c:v>97.176199999999994</c:v>
                </c:pt>
                <c:pt idx="33280">
                  <c:v>97.293700000000001</c:v>
                </c:pt>
                <c:pt idx="33281">
                  <c:v>97.313699999999997</c:v>
                </c:pt>
                <c:pt idx="33282">
                  <c:v>97.328500000000005</c:v>
                </c:pt>
                <c:pt idx="33283">
                  <c:v>97.243200000000002</c:v>
                </c:pt>
                <c:pt idx="33284">
                  <c:v>97.257300000000001</c:v>
                </c:pt>
                <c:pt idx="33285">
                  <c:v>97.283900000000003</c:v>
                </c:pt>
                <c:pt idx="33286">
                  <c:v>97.411600000000007</c:v>
                </c:pt>
                <c:pt idx="33287">
                  <c:v>97.455100000000002</c:v>
                </c:pt>
                <c:pt idx="33288">
                  <c:v>97.486800000000002</c:v>
                </c:pt>
                <c:pt idx="33289">
                  <c:v>97.518900000000002</c:v>
                </c:pt>
                <c:pt idx="33290">
                  <c:v>97.5501</c:v>
                </c:pt>
                <c:pt idx="33291">
                  <c:v>97.682199999999995</c:v>
                </c:pt>
                <c:pt idx="33292">
                  <c:v>97.723100000000002</c:v>
                </c:pt>
                <c:pt idx="33293">
                  <c:v>97.750100000000003</c:v>
                </c:pt>
                <c:pt idx="33294">
                  <c:v>97.775300000000001</c:v>
                </c:pt>
                <c:pt idx="33295">
                  <c:v>97.696600000000004</c:v>
                </c:pt>
                <c:pt idx="33296">
                  <c:v>97.703900000000004</c:v>
                </c:pt>
                <c:pt idx="33297">
                  <c:v>97.715400000000002</c:v>
                </c:pt>
                <c:pt idx="33298">
                  <c:v>97.721800000000002</c:v>
                </c:pt>
                <c:pt idx="33299">
                  <c:v>97.725300000000004</c:v>
                </c:pt>
                <c:pt idx="33300">
                  <c:v>97.929500000000004</c:v>
                </c:pt>
                <c:pt idx="33301">
                  <c:v>98.0548</c:v>
                </c:pt>
                <c:pt idx="33302">
                  <c:v>98.0642</c:v>
                </c:pt>
                <c:pt idx="33303">
                  <c:v>98.165899999999993</c:v>
                </c:pt>
                <c:pt idx="33304">
                  <c:v>98.171400000000006</c:v>
                </c:pt>
                <c:pt idx="33305">
                  <c:v>98.165099999999995</c:v>
                </c:pt>
                <c:pt idx="33306">
                  <c:v>98.156099999999995</c:v>
                </c:pt>
                <c:pt idx="33307">
                  <c:v>98.145399999999995</c:v>
                </c:pt>
                <c:pt idx="33308">
                  <c:v>98.132999999999996</c:v>
                </c:pt>
                <c:pt idx="33309">
                  <c:v>98.12</c:v>
                </c:pt>
                <c:pt idx="33310">
                  <c:v>98.105999999999995</c:v>
                </c:pt>
                <c:pt idx="33311">
                  <c:v>98.092600000000004</c:v>
                </c:pt>
                <c:pt idx="33312">
                  <c:v>98.078299999999999</c:v>
                </c:pt>
                <c:pt idx="33313">
                  <c:v>98.065600000000003</c:v>
                </c:pt>
                <c:pt idx="33314">
                  <c:v>98.052000000000007</c:v>
                </c:pt>
                <c:pt idx="33315">
                  <c:v>98.039199999999994</c:v>
                </c:pt>
                <c:pt idx="33316">
                  <c:v>98.026799999999994</c:v>
                </c:pt>
                <c:pt idx="33317">
                  <c:v>98.014799999999994</c:v>
                </c:pt>
                <c:pt idx="33318">
                  <c:v>98.002399999999994</c:v>
                </c:pt>
                <c:pt idx="33319">
                  <c:v>97.891599999999997</c:v>
                </c:pt>
                <c:pt idx="33320">
                  <c:v>97.865899999999996</c:v>
                </c:pt>
                <c:pt idx="33321">
                  <c:v>97.853099999999998</c:v>
                </c:pt>
                <c:pt idx="33322">
                  <c:v>97.839299999999994</c:v>
                </c:pt>
                <c:pt idx="33323">
                  <c:v>97.825299999999999</c:v>
                </c:pt>
                <c:pt idx="33324">
                  <c:v>97.811400000000006</c:v>
                </c:pt>
                <c:pt idx="33325">
                  <c:v>97.693200000000004</c:v>
                </c:pt>
                <c:pt idx="33326">
                  <c:v>97.666700000000006</c:v>
                </c:pt>
                <c:pt idx="33327">
                  <c:v>97.649900000000002</c:v>
                </c:pt>
                <c:pt idx="33328">
                  <c:v>97.633399999999995</c:v>
                </c:pt>
                <c:pt idx="33329">
                  <c:v>97.615899999999996</c:v>
                </c:pt>
                <c:pt idx="33330">
                  <c:v>97.5989</c:v>
                </c:pt>
                <c:pt idx="33331">
                  <c:v>97.478499999999997</c:v>
                </c:pt>
                <c:pt idx="33332">
                  <c:v>97.451800000000006</c:v>
                </c:pt>
                <c:pt idx="33333">
                  <c:v>97.434100000000001</c:v>
                </c:pt>
                <c:pt idx="33334">
                  <c:v>97.417000000000002</c:v>
                </c:pt>
                <c:pt idx="33335">
                  <c:v>97.400599999999997</c:v>
                </c:pt>
                <c:pt idx="33336">
                  <c:v>97.286500000000004</c:v>
                </c:pt>
                <c:pt idx="33337">
                  <c:v>97.258499999999998</c:v>
                </c:pt>
                <c:pt idx="33338">
                  <c:v>97.242999999999995</c:v>
                </c:pt>
                <c:pt idx="33339">
                  <c:v>97.229100000000003</c:v>
                </c:pt>
                <c:pt idx="33340">
                  <c:v>97.110900000000001</c:v>
                </c:pt>
                <c:pt idx="33341">
                  <c:v>97.090299999999999</c:v>
                </c:pt>
                <c:pt idx="33342">
                  <c:v>96.973799999999997</c:v>
                </c:pt>
                <c:pt idx="33343">
                  <c:v>96.954899999999995</c:v>
                </c:pt>
                <c:pt idx="33344">
                  <c:v>96.942999999999998</c:v>
                </c:pt>
                <c:pt idx="33345">
                  <c:v>96.832800000000006</c:v>
                </c:pt>
                <c:pt idx="33346">
                  <c:v>96.810500000000005</c:v>
                </c:pt>
                <c:pt idx="33347">
                  <c:v>96.800200000000004</c:v>
                </c:pt>
                <c:pt idx="33348">
                  <c:v>96.889300000000006</c:v>
                </c:pt>
                <c:pt idx="33349">
                  <c:v>96.890799999999999</c:v>
                </c:pt>
                <c:pt idx="33350">
                  <c:v>96.881299999999996</c:v>
                </c:pt>
                <c:pt idx="33351">
                  <c:v>96.872</c:v>
                </c:pt>
                <c:pt idx="33352">
                  <c:v>96.8626</c:v>
                </c:pt>
                <c:pt idx="33353">
                  <c:v>96.854299999999995</c:v>
                </c:pt>
                <c:pt idx="33354">
                  <c:v>96.846000000000004</c:v>
                </c:pt>
                <c:pt idx="33355">
                  <c:v>96.938599999999994</c:v>
                </c:pt>
                <c:pt idx="33356">
                  <c:v>96.941900000000004</c:v>
                </c:pt>
                <c:pt idx="33357">
                  <c:v>96.935199999999995</c:v>
                </c:pt>
                <c:pt idx="33358">
                  <c:v>96.930599999999998</c:v>
                </c:pt>
                <c:pt idx="33359">
                  <c:v>96.927800000000005</c:v>
                </c:pt>
                <c:pt idx="33360">
                  <c:v>96.926100000000005</c:v>
                </c:pt>
                <c:pt idx="33361">
                  <c:v>97.028599999999997</c:v>
                </c:pt>
                <c:pt idx="33362">
                  <c:v>97.036199999999994</c:v>
                </c:pt>
                <c:pt idx="33363">
                  <c:v>97.0364</c:v>
                </c:pt>
                <c:pt idx="33364">
                  <c:v>97.037000000000006</c:v>
                </c:pt>
                <c:pt idx="33365">
                  <c:v>97.038899999999998</c:v>
                </c:pt>
                <c:pt idx="33366">
                  <c:v>97.145099999999999</c:v>
                </c:pt>
                <c:pt idx="33367">
                  <c:v>97.159099999999995</c:v>
                </c:pt>
                <c:pt idx="33368">
                  <c:v>97.166600000000003</c:v>
                </c:pt>
                <c:pt idx="33369">
                  <c:v>97.175899999999999</c:v>
                </c:pt>
                <c:pt idx="33370">
                  <c:v>97.186300000000003</c:v>
                </c:pt>
                <c:pt idx="33371">
                  <c:v>97.198400000000007</c:v>
                </c:pt>
                <c:pt idx="33372">
                  <c:v>97.411299999999997</c:v>
                </c:pt>
                <c:pt idx="33373">
                  <c:v>97.4482</c:v>
                </c:pt>
                <c:pt idx="33374">
                  <c:v>97.462199999999996</c:v>
                </c:pt>
                <c:pt idx="33375">
                  <c:v>97.575999999999993</c:v>
                </c:pt>
                <c:pt idx="33376">
                  <c:v>97.705699999999993</c:v>
                </c:pt>
                <c:pt idx="33377">
                  <c:v>97.727199999999996</c:v>
                </c:pt>
                <c:pt idx="33378">
                  <c:v>97.739500000000007</c:v>
                </c:pt>
                <c:pt idx="33379">
                  <c:v>97.751999999999995</c:v>
                </c:pt>
                <c:pt idx="33380">
                  <c:v>97.762900000000002</c:v>
                </c:pt>
                <c:pt idx="33381">
                  <c:v>97.668199999999999</c:v>
                </c:pt>
                <c:pt idx="33382">
                  <c:v>97.6721</c:v>
                </c:pt>
                <c:pt idx="33383">
                  <c:v>97.682400000000001</c:v>
                </c:pt>
                <c:pt idx="33384">
                  <c:v>97.592100000000002</c:v>
                </c:pt>
                <c:pt idx="33385">
                  <c:v>97.592600000000004</c:v>
                </c:pt>
                <c:pt idx="33386">
                  <c:v>97.605900000000005</c:v>
                </c:pt>
                <c:pt idx="33387">
                  <c:v>97.619600000000005</c:v>
                </c:pt>
                <c:pt idx="33388">
                  <c:v>97.635300000000001</c:v>
                </c:pt>
                <c:pt idx="33389">
                  <c:v>97.653800000000004</c:v>
                </c:pt>
                <c:pt idx="33390">
                  <c:v>97.569800000000001</c:v>
                </c:pt>
                <c:pt idx="33391">
                  <c:v>97.680999999999997</c:v>
                </c:pt>
                <c:pt idx="33392">
                  <c:v>97.713999999999999</c:v>
                </c:pt>
                <c:pt idx="33393">
                  <c:v>97.629499999999993</c:v>
                </c:pt>
                <c:pt idx="33394">
                  <c:v>97.537400000000005</c:v>
                </c:pt>
                <c:pt idx="33395">
                  <c:v>97.548400000000001</c:v>
                </c:pt>
                <c:pt idx="33396">
                  <c:v>97.460300000000004</c:v>
                </c:pt>
                <c:pt idx="33397">
                  <c:v>97.560299999999998</c:v>
                </c:pt>
                <c:pt idx="33398">
                  <c:v>97.575900000000004</c:v>
                </c:pt>
                <c:pt idx="33399">
                  <c:v>97.378600000000006</c:v>
                </c:pt>
                <c:pt idx="33400">
                  <c:v>97.354799999999997</c:v>
                </c:pt>
                <c:pt idx="33401">
                  <c:v>97.354200000000006</c:v>
                </c:pt>
                <c:pt idx="33402">
                  <c:v>97.247900000000001</c:v>
                </c:pt>
                <c:pt idx="33403">
                  <c:v>97.234800000000007</c:v>
                </c:pt>
                <c:pt idx="33404">
                  <c:v>97.227099999999993</c:v>
                </c:pt>
                <c:pt idx="33405">
                  <c:v>97.117800000000003</c:v>
                </c:pt>
                <c:pt idx="33406">
                  <c:v>97.097999999999999</c:v>
                </c:pt>
                <c:pt idx="33407">
                  <c:v>97.089299999999994</c:v>
                </c:pt>
                <c:pt idx="33408">
                  <c:v>96.980800000000002</c:v>
                </c:pt>
                <c:pt idx="33409">
                  <c:v>96.972099999999998</c:v>
                </c:pt>
                <c:pt idx="33410">
                  <c:v>96.971199999999996</c:v>
                </c:pt>
                <c:pt idx="33411">
                  <c:v>96.971400000000003</c:v>
                </c:pt>
                <c:pt idx="33412">
                  <c:v>96.870900000000006</c:v>
                </c:pt>
                <c:pt idx="33413">
                  <c:v>96.866699999999994</c:v>
                </c:pt>
                <c:pt idx="33414">
                  <c:v>96.875299999999996</c:v>
                </c:pt>
                <c:pt idx="33415">
                  <c:v>96.887799999999999</c:v>
                </c:pt>
                <c:pt idx="33416">
                  <c:v>96.9041</c:v>
                </c:pt>
                <c:pt idx="33417">
                  <c:v>96.922600000000003</c:v>
                </c:pt>
                <c:pt idx="33418">
                  <c:v>97.045599999999993</c:v>
                </c:pt>
                <c:pt idx="33419">
                  <c:v>97.072400000000002</c:v>
                </c:pt>
                <c:pt idx="33420">
                  <c:v>97.1922</c:v>
                </c:pt>
                <c:pt idx="33421">
                  <c:v>97.219700000000003</c:v>
                </c:pt>
                <c:pt idx="33422">
                  <c:v>97.233800000000002</c:v>
                </c:pt>
                <c:pt idx="33423">
                  <c:v>97.247200000000007</c:v>
                </c:pt>
                <c:pt idx="33424">
                  <c:v>97.363200000000006</c:v>
                </c:pt>
                <c:pt idx="33425">
                  <c:v>97.379000000000005</c:v>
                </c:pt>
                <c:pt idx="33426">
                  <c:v>97.491799999999998</c:v>
                </c:pt>
                <c:pt idx="33427">
                  <c:v>97.507800000000003</c:v>
                </c:pt>
                <c:pt idx="33428">
                  <c:v>97.515699999999995</c:v>
                </c:pt>
                <c:pt idx="33429">
                  <c:v>97.628500000000003</c:v>
                </c:pt>
                <c:pt idx="33430">
                  <c:v>97.645300000000006</c:v>
                </c:pt>
                <c:pt idx="33431">
                  <c:v>97.654700000000005</c:v>
                </c:pt>
                <c:pt idx="33432">
                  <c:v>97.765500000000003</c:v>
                </c:pt>
                <c:pt idx="33433">
                  <c:v>97.888999999999996</c:v>
                </c:pt>
                <c:pt idx="33434">
                  <c:v>97.909499999999994</c:v>
                </c:pt>
                <c:pt idx="33435">
                  <c:v>98.020899999999997</c:v>
                </c:pt>
                <c:pt idx="33436">
                  <c:v>98.136300000000006</c:v>
                </c:pt>
                <c:pt idx="33437">
                  <c:v>98.150300000000001</c:v>
                </c:pt>
                <c:pt idx="33438">
                  <c:v>98.252499999999998</c:v>
                </c:pt>
                <c:pt idx="33439">
                  <c:v>98.368399999999994</c:v>
                </c:pt>
                <c:pt idx="33440">
                  <c:v>98.375600000000006</c:v>
                </c:pt>
                <c:pt idx="33441">
                  <c:v>98.371200000000002</c:v>
                </c:pt>
                <c:pt idx="33442">
                  <c:v>98.467799999999997</c:v>
                </c:pt>
                <c:pt idx="33443">
                  <c:v>98.461200000000005</c:v>
                </c:pt>
                <c:pt idx="33444">
                  <c:v>98.653999999999996</c:v>
                </c:pt>
                <c:pt idx="33445">
                  <c:v>98.647499999999994</c:v>
                </c:pt>
                <c:pt idx="33446">
                  <c:v>98.622299999999996</c:v>
                </c:pt>
                <c:pt idx="33447">
                  <c:v>98.698899999999995</c:v>
                </c:pt>
                <c:pt idx="33448">
                  <c:v>98.680599999999998</c:v>
                </c:pt>
                <c:pt idx="33449">
                  <c:v>98.653700000000001</c:v>
                </c:pt>
                <c:pt idx="33450">
                  <c:v>98.4148</c:v>
                </c:pt>
                <c:pt idx="33451">
                  <c:v>98.266400000000004</c:v>
                </c:pt>
                <c:pt idx="33452">
                  <c:v>98.238799999999998</c:v>
                </c:pt>
                <c:pt idx="33453">
                  <c:v>97.909400000000005</c:v>
                </c:pt>
                <c:pt idx="33454">
                  <c:v>97.648700000000005</c:v>
                </c:pt>
                <c:pt idx="33455">
                  <c:v>97.619500000000002</c:v>
                </c:pt>
                <c:pt idx="33456">
                  <c:v>97.401899999999998</c:v>
                </c:pt>
                <c:pt idx="33457">
                  <c:v>97.266900000000007</c:v>
                </c:pt>
                <c:pt idx="33458">
                  <c:v>97.247699999999995</c:v>
                </c:pt>
                <c:pt idx="33459">
                  <c:v>97.132199999999997</c:v>
                </c:pt>
                <c:pt idx="33460">
                  <c:v>97.1173</c:v>
                </c:pt>
                <c:pt idx="33461">
                  <c:v>97.108000000000004</c:v>
                </c:pt>
                <c:pt idx="33462">
                  <c:v>96.998900000000006</c:v>
                </c:pt>
                <c:pt idx="33463">
                  <c:v>96.978999999999999</c:v>
                </c:pt>
                <c:pt idx="33464">
                  <c:v>96.9696</c:v>
                </c:pt>
                <c:pt idx="33465">
                  <c:v>96.855199999999996</c:v>
                </c:pt>
                <c:pt idx="33466">
                  <c:v>96.839600000000004</c:v>
                </c:pt>
                <c:pt idx="33467">
                  <c:v>96.829599999999999</c:v>
                </c:pt>
                <c:pt idx="33468">
                  <c:v>96.819500000000005</c:v>
                </c:pt>
                <c:pt idx="33469">
                  <c:v>96.809299999999993</c:v>
                </c:pt>
                <c:pt idx="33470">
                  <c:v>96.799400000000006</c:v>
                </c:pt>
                <c:pt idx="33471">
                  <c:v>96.688100000000006</c:v>
                </c:pt>
                <c:pt idx="33472">
                  <c:v>96.6708</c:v>
                </c:pt>
                <c:pt idx="33473">
                  <c:v>96.662300000000002</c:v>
                </c:pt>
                <c:pt idx="33474">
                  <c:v>96.654600000000002</c:v>
                </c:pt>
                <c:pt idx="33475">
                  <c:v>96.646699999999996</c:v>
                </c:pt>
                <c:pt idx="33476">
                  <c:v>96.641400000000004</c:v>
                </c:pt>
                <c:pt idx="33477">
                  <c:v>96.533900000000003</c:v>
                </c:pt>
                <c:pt idx="33478">
                  <c:v>96.524900000000002</c:v>
                </c:pt>
                <c:pt idx="33479">
                  <c:v>96.523099999999999</c:v>
                </c:pt>
                <c:pt idx="33480">
                  <c:v>96.418499999999995</c:v>
                </c:pt>
                <c:pt idx="33481">
                  <c:v>96.411299999999997</c:v>
                </c:pt>
                <c:pt idx="33482">
                  <c:v>96.410899999999998</c:v>
                </c:pt>
                <c:pt idx="33483">
                  <c:v>96.410799999999995</c:v>
                </c:pt>
                <c:pt idx="33484">
                  <c:v>96.410899999999998</c:v>
                </c:pt>
                <c:pt idx="33485">
                  <c:v>96.4114</c:v>
                </c:pt>
                <c:pt idx="33486">
                  <c:v>96.313900000000004</c:v>
                </c:pt>
                <c:pt idx="33487">
                  <c:v>96.305400000000006</c:v>
                </c:pt>
                <c:pt idx="33488">
                  <c:v>96.308199999999999</c:v>
                </c:pt>
                <c:pt idx="33489">
                  <c:v>96.311999999999998</c:v>
                </c:pt>
                <c:pt idx="33490">
                  <c:v>96.316100000000006</c:v>
                </c:pt>
                <c:pt idx="33491">
                  <c:v>96.320999999999998</c:v>
                </c:pt>
                <c:pt idx="33492">
                  <c:v>96.429100000000005</c:v>
                </c:pt>
                <c:pt idx="33493">
                  <c:v>96.540899999999993</c:v>
                </c:pt>
                <c:pt idx="33494">
                  <c:v>96.556200000000004</c:v>
                </c:pt>
                <c:pt idx="33495">
                  <c:v>96.660799999999995</c:v>
                </c:pt>
                <c:pt idx="33496">
                  <c:v>96.674499999999995</c:v>
                </c:pt>
                <c:pt idx="33497">
                  <c:v>96.676900000000003</c:v>
                </c:pt>
                <c:pt idx="33498">
                  <c:v>96.6785</c:v>
                </c:pt>
                <c:pt idx="33499">
                  <c:v>96.679500000000004</c:v>
                </c:pt>
                <c:pt idx="33500">
                  <c:v>96.68</c:v>
                </c:pt>
                <c:pt idx="33501">
                  <c:v>96.680099999999996</c:v>
                </c:pt>
                <c:pt idx="33502">
                  <c:v>96.6798</c:v>
                </c:pt>
                <c:pt idx="33503">
                  <c:v>96.679400000000001</c:v>
                </c:pt>
                <c:pt idx="33504">
                  <c:v>96.678299999999993</c:v>
                </c:pt>
                <c:pt idx="33505">
                  <c:v>96.676699999999997</c:v>
                </c:pt>
                <c:pt idx="33506">
                  <c:v>96.674700000000001</c:v>
                </c:pt>
                <c:pt idx="33507">
                  <c:v>96.772300000000001</c:v>
                </c:pt>
                <c:pt idx="33508">
                  <c:v>96.78</c:v>
                </c:pt>
                <c:pt idx="33509">
                  <c:v>96.777600000000007</c:v>
                </c:pt>
                <c:pt idx="33510">
                  <c:v>96.775300000000001</c:v>
                </c:pt>
                <c:pt idx="33511">
                  <c:v>96.772999999999996</c:v>
                </c:pt>
                <c:pt idx="33512">
                  <c:v>96.771000000000001</c:v>
                </c:pt>
                <c:pt idx="33513">
                  <c:v>96.769199999999998</c:v>
                </c:pt>
                <c:pt idx="33514">
                  <c:v>96.767600000000002</c:v>
                </c:pt>
                <c:pt idx="33515">
                  <c:v>96.765900000000002</c:v>
                </c:pt>
                <c:pt idx="33516">
                  <c:v>96.861500000000007</c:v>
                </c:pt>
                <c:pt idx="33517">
                  <c:v>96.971599999999995</c:v>
                </c:pt>
                <c:pt idx="33518">
                  <c:v>96.981399999999994</c:v>
                </c:pt>
                <c:pt idx="33519">
                  <c:v>97.078400000000002</c:v>
                </c:pt>
                <c:pt idx="33520">
                  <c:v>96.988100000000003</c:v>
                </c:pt>
                <c:pt idx="33521">
                  <c:v>96.972399999999993</c:v>
                </c:pt>
                <c:pt idx="33522">
                  <c:v>96.968299999999999</c:v>
                </c:pt>
                <c:pt idx="33523">
                  <c:v>96.865899999999996</c:v>
                </c:pt>
                <c:pt idx="33524">
                  <c:v>96.847399999999993</c:v>
                </c:pt>
                <c:pt idx="33525">
                  <c:v>96.842200000000005</c:v>
                </c:pt>
                <c:pt idx="33526">
                  <c:v>96.735399999999998</c:v>
                </c:pt>
                <c:pt idx="33527">
                  <c:v>96.721000000000004</c:v>
                </c:pt>
                <c:pt idx="33528">
                  <c:v>96.715400000000002</c:v>
                </c:pt>
                <c:pt idx="33529">
                  <c:v>96.7119</c:v>
                </c:pt>
                <c:pt idx="33530">
                  <c:v>96.709900000000005</c:v>
                </c:pt>
                <c:pt idx="33531">
                  <c:v>96.609399999999994</c:v>
                </c:pt>
                <c:pt idx="33532">
                  <c:v>96.598100000000002</c:v>
                </c:pt>
                <c:pt idx="33533">
                  <c:v>96.598100000000002</c:v>
                </c:pt>
                <c:pt idx="33534">
                  <c:v>96.496700000000004</c:v>
                </c:pt>
                <c:pt idx="33535">
                  <c:v>96.489699999999999</c:v>
                </c:pt>
                <c:pt idx="33536">
                  <c:v>96.492500000000007</c:v>
                </c:pt>
                <c:pt idx="33537">
                  <c:v>96.394199999999998</c:v>
                </c:pt>
                <c:pt idx="33538">
                  <c:v>96.290599999999998</c:v>
                </c:pt>
                <c:pt idx="33539">
                  <c:v>96.290800000000004</c:v>
                </c:pt>
                <c:pt idx="33540">
                  <c:v>96.400599999999997</c:v>
                </c:pt>
                <c:pt idx="33541">
                  <c:v>96.416899999999998</c:v>
                </c:pt>
                <c:pt idx="33542">
                  <c:v>96.425399999999996</c:v>
                </c:pt>
                <c:pt idx="33543">
                  <c:v>96.5364</c:v>
                </c:pt>
                <c:pt idx="33544">
                  <c:v>96.549599999999998</c:v>
                </c:pt>
                <c:pt idx="33545">
                  <c:v>96.553799999999995</c:v>
                </c:pt>
                <c:pt idx="33546">
                  <c:v>96.556299999999993</c:v>
                </c:pt>
                <c:pt idx="33547">
                  <c:v>96.557500000000005</c:v>
                </c:pt>
                <c:pt idx="33548">
                  <c:v>96.558099999999996</c:v>
                </c:pt>
                <c:pt idx="33549">
                  <c:v>96.558099999999996</c:v>
                </c:pt>
                <c:pt idx="33550">
                  <c:v>96.557699999999997</c:v>
                </c:pt>
                <c:pt idx="33551">
                  <c:v>96.556200000000004</c:v>
                </c:pt>
                <c:pt idx="33552">
                  <c:v>96.655500000000004</c:v>
                </c:pt>
                <c:pt idx="33553">
                  <c:v>96.658799999999999</c:v>
                </c:pt>
                <c:pt idx="33554">
                  <c:v>96.652900000000002</c:v>
                </c:pt>
                <c:pt idx="33555">
                  <c:v>96.646600000000007</c:v>
                </c:pt>
                <c:pt idx="33556">
                  <c:v>96.739699999999999</c:v>
                </c:pt>
                <c:pt idx="33557">
                  <c:v>96.742999999999995</c:v>
                </c:pt>
                <c:pt idx="33558">
                  <c:v>96.735799999999998</c:v>
                </c:pt>
                <c:pt idx="33559">
                  <c:v>96.729799999999997</c:v>
                </c:pt>
                <c:pt idx="33560">
                  <c:v>96.724299999999999</c:v>
                </c:pt>
                <c:pt idx="33561">
                  <c:v>96.719399999999993</c:v>
                </c:pt>
                <c:pt idx="33562">
                  <c:v>96.817700000000002</c:v>
                </c:pt>
                <c:pt idx="33563">
                  <c:v>96.822500000000005</c:v>
                </c:pt>
                <c:pt idx="33564">
                  <c:v>96.919300000000007</c:v>
                </c:pt>
                <c:pt idx="33565">
                  <c:v>97.026799999999994</c:v>
                </c:pt>
                <c:pt idx="33566">
                  <c:v>97.034899999999993</c:v>
                </c:pt>
                <c:pt idx="33567">
                  <c:v>97.130600000000001</c:v>
                </c:pt>
                <c:pt idx="33568">
                  <c:v>97.136899999999997</c:v>
                </c:pt>
                <c:pt idx="33569">
                  <c:v>97.130399999999995</c:v>
                </c:pt>
                <c:pt idx="33570">
                  <c:v>97.224299999999999</c:v>
                </c:pt>
                <c:pt idx="33571">
                  <c:v>97.224800000000002</c:v>
                </c:pt>
                <c:pt idx="33572">
                  <c:v>97.214399999999998</c:v>
                </c:pt>
                <c:pt idx="33573">
                  <c:v>97.203400000000002</c:v>
                </c:pt>
                <c:pt idx="33574">
                  <c:v>97.191299999999998</c:v>
                </c:pt>
                <c:pt idx="33575">
                  <c:v>97.180099999999996</c:v>
                </c:pt>
                <c:pt idx="33576">
                  <c:v>97.271000000000001</c:v>
                </c:pt>
                <c:pt idx="33577">
                  <c:v>97.270799999999994</c:v>
                </c:pt>
                <c:pt idx="33578">
                  <c:v>97.262</c:v>
                </c:pt>
                <c:pt idx="33579">
                  <c:v>97.357699999999994</c:v>
                </c:pt>
                <c:pt idx="33580">
                  <c:v>97.464299999999994</c:v>
                </c:pt>
                <c:pt idx="33581">
                  <c:v>97.467600000000004</c:v>
                </c:pt>
                <c:pt idx="33582">
                  <c:v>97.464100000000002</c:v>
                </c:pt>
                <c:pt idx="33583">
                  <c:v>97.461200000000005</c:v>
                </c:pt>
                <c:pt idx="33584">
                  <c:v>97.458200000000005</c:v>
                </c:pt>
                <c:pt idx="33585">
                  <c:v>97.351699999999994</c:v>
                </c:pt>
                <c:pt idx="33586">
                  <c:v>97.337100000000007</c:v>
                </c:pt>
                <c:pt idx="33587">
                  <c:v>97.33</c:v>
                </c:pt>
                <c:pt idx="33588">
                  <c:v>97.217500000000001</c:v>
                </c:pt>
                <c:pt idx="33589">
                  <c:v>97.196799999999996</c:v>
                </c:pt>
                <c:pt idx="33590">
                  <c:v>97.182299999999998</c:v>
                </c:pt>
                <c:pt idx="33591">
                  <c:v>97.164199999999994</c:v>
                </c:pt>
                <c:pt idx="33592">
                  <c:v>97.038499999999999</c:v>
                </c:pt>
                <c:pt idx="33593">
                  <c:v>97.009399999999999</c:v>
                </c:pt>
                <c:pt idx="33594">
                  <c:v>97.084599999999995</c:v>
                </c:pt>
                <c:pt idx="33595">
                  <c:v>97.068700000000007</c:v>
                </c:pt>
                <c:pt idx="33596">
                  <c:v>97.041600000000003</c:v>
                </c:pt>
                <c:pt idx="33597">
                  <c:v>97.013400000000004</c:v>
                </c:pt>
                <c:pt idx="33598">
                  <c:v>96.8827</c:v>
                </c:pt>
                <c:pt idx="33599">
                  <c:v>96.850300000000004</c:v>
                </c:pt>
                <c:pt idx="33600">
                  <c:v>96.931799999999996</c:v>
                </c:pt>
                <c:pt idx="33601">
                  <c:v>97.022099999999995</c:v>
                </c:pt>
                <c:pt idx="33602">
                  <c:v>97.011200000000002</c:v>
                </c:pt>
                <c:pt idx="33603">
                  <c:v>96.995999999999995</c:v>
                </c:pt>
                <c:pt idx="33604">
                  <c:v>96.982900000000001</c:v>
                </c:pt>
                <c:pt idx="33605">
                  <c:v>96.972399999999993</c:v>
                </c:pt>
                <c:pt idx="33606">
                  <c:v>96.863299999999995</c:v>
                </c:pt>
                <c:pt idx="33607">
                  <c:v>96.849199999999996</c:v>
                </c:pt>
                <c:pt idx="33608">
                  <c:v>96.846900000000005</c:v>
                </c:pt>
                <c:pt idx="33609">
                  <c:v>96.845799999999997</c:v>
                </c:pt>
                <c:pt idx="33610">
                  <c:v>96.845399999999998</c:v>
                </c:pt>
                <c:pt idx="33611">
                  <c:v>96.845500000000001</c:v>
                </c:pt>
                <c:pt idx="33612">
                  <c:v>96.9465</c:v>
                </c:pt>
                <c:pt idx="33613">
                  <c:v>96.958500000000001</c:v>
                </c:pt>
                <c:pt idx="33614">
                  <c:v>96.960999999999999</c:v>
                </c:pt>
                <c:pt idx="33615">
                  <c:v>96.862499999999997</c:v>
                </c:pt>
                <c:pt idx="33616">
                  <c:v>96.861800000000002</c:v>
                </c:pt>
                <c:pt idx="33617">
                  <c:v>96.871899999999997</c:v>
                </c:pt>
                <c:pt idx="33618">
                  <c:v>96.684399999999997</c:v>
                </c:pt>
                <c:pt idx="33619">
                  <c:v>96.677099999999996</c:v>
                </c:pt>
                <c:pt idx="33620">
                  <c:v>96.692599999999999</c:v>
                </c:pt>
                <c:pt idx="33621">
                  <c:v>96.506699999999995</c:v>
                </c:pt>
                <c:pt idx="33622">
                  <c:v>96.504400000000004</c:v>
                </c:pt>
                <c:pt idx="33623">
                  <c:v>96.521100000000004</c:v>
                </c:pt>
                <c:pt idx="33624">
                  <c:v>96.437200000000004</c:v>
                </c:pt>
                <c:pt idx="33625">
                  <c:v>96.441599999999994</c:v>
                </c:pt>
                <c:pt idx="33626">
                  <c:v>96.456000000000003</c:v>
                </c:pt>
                <c:pt idx="33627">
                  <c:v>96.369200000000006</c:v>
                </c:pt>
                <c:pt idx="33628">
                  <c:v>96.273399999999995</c:v>
                </c:pt>
                <c:pt idx="33629">
                  <c:v>96.275800000000004</c:v>
                </c:pt>
                <c:pt idx="33630">
                  <c:v>96.187600000000003</c:v>
                </c:pt>
                <c:pt idx="33631">
                  <c:v>96.195800000000006</c:v>
                </c:pt>
                <c:pt idx="33632">
                  <c:v>96.213899999999995</c:v>
                </c:pt>
                <c:pt idx="33633">
                  <c:v>96.134600000000006</c:v>
                </c:pt>
                <c:pt idx="33634">
                  <c:v>96.150800000000004</c:v>
                </c:pt>
                <c:pt idx="33635">
                  <c:v>96.178100000000001</c:v>
                </c:pt>
                <c:pt idx="33636">
                  <c:v>96.313900000000004</c:v>
                </c:pt>
                <c:pt idx="33637">
                  <c:v>96.357399999999998</c:v>
                </c:pt>
                <c:pt idx="33638">
                  <c:v>96.397800000000004</c:v>
                </c:pt>
                <c:pt idx="33639">
                  <c:v>96.438199999999995</c:v>
                </c:pt>
                <c:pt idx="33640">
                  <c:v>96.481300000000005</c:v>
                </c:pt>
                <c:pt idx="33641">
                  <c:v>96.524699999999996</c:v>
                </c:pt>
                <c:pt idx="33642">
                  <c:v>96.565200000000004</c:v>
                </c:pt>
                <c:pt idx="33643">
                  <c:v>96.505399999999995</c:v>
                </c:pt>
                <c:pt idx="33644">
                  <c:v>96.5334</c:v>
                </c:pt>
                <c:pt idx="33645">
                  <c:v>96.566900000000004</c:v>
                </c:pt>
                <c:pt idx="33646">
                  <c:v>96.596500000000006</c:v>
                </c:pt>
                <c:pt idx="33647">
                  <c:v>96.621799999999993</c:v>
                </c:pt>
                <c:pt idx="33648">
                  <c:v>96.642499999999998</c:v>
                </c:pt>
                <c:pt idx="33649">
                  <c:v>96.657300000000006</c:v>
                </c:pt>
                <c:pt idx="33650">
                  <c:v>96.667400000000001</c:v>
                </c:pt>
                <c:pt idx="33651">
                  <c:v>96.6751</c:v>
                </c:pt>
                <c:pt idx="33652">
                  <c:v>96.680700000000002</c:v>
                </c:pt>
                <c:pt idx="33653">
                  <c:v>96.684600000000003</c:v>
                </c:pt>
                <c:pt idx="33654">
                  <c:v>96.688000000000002</c:v>
                </c:pt>
                <c:pt idx="33655">
                  <c:v>96.690899999999999</c:v>
                </c:pt>
                <c:pt idx="33656">
                  <c:v>96.694000000000003</c:v>
                </c:pt>
                <c:pt idx="33657">
                  <c:v>96.598500000000001</c:v>
                </c:pt>
                <c:pt idx="33658">
                  <c:v>96.593599999999995</c:v>
                </c:pt>
                <c:pt idx="33659">
                  <c:v>96.599900000000005</c:v>
                </c:pt>
                <c:pt idx="33660">
                  <c:v>96.608000000000004</c:v>
                </c:pt>
                <c:pt idx="33661">
                  <c:v>96.716899999999995</c:v>
                </c:pt>
                <c:pt idx="33662">
                  <c:v>96.736800000000002</c:v>
                </c:pt>
                <c:pt idx="33663">
                  <c:v>96.748099999999994</c:v>
                </c:pt>
                <c:pt idx="33664">
                  <c:v>96.759399999999999</c:v>
                </c:pt>
                <c:pt idx="33665">
                  <c:v>96.771600000000007</c:v>
                </c:pt>
                <c:pt idx="33666">
                  <c:v>96.783900000000003</c:v>
                </c:pt>
                <c:pt idx="33667">
                  <c:v>96.796000000000006</c:v>
                </c:pt>
                <c:pt idx="33668">
                  <c:v>96.807299999999998</c:v>
                </c:pt>
                <c:pt idx="33669">
                  <c:v>96.819500000000005</c:v>
                </c:pt>
                <c:pt idx="33670">
                  <c:v>96.934600000000003</c:v>
                </c:pt>
                <c:pt idx="33671">
                  <c:v>96.952200000000005</c:v>
                </c:pt>
                <c:pt idx="33672">
                  <c:v>96.963300000000004</c:v>
                </c:pt>
                <c:pt idx="33673">
                  <c:v>96.974000000000004</c:v>
                </c:pt>
                <c:pt idx="33674">
                  <c:v>96.984700000000004</c:v>
                </c:pt>
                <c:pt idx="33675">
                  <c:v>97.097200000000001</c:v>
                </c:pt>
                <c:pt idx="33676">
                  <c:v>97.116799999999998</c:v>
                </c:pt>
                <c:pt idx="33677">
                  <c:v>97.127399999999994</c:v>
                </c:pt>
                <c:pt idx="33678">
                  <c:v>97.137</c:v>
                </c:pt>
                <c:pt idx="33679">
                  <c:v>97.146500000000003</c:v>
                </c:pt>
                <c:pt idx="33680">
                  <c:v>97.153499999999994</c:v>
                </c:pt>
                <c:pt idx="33681">
                  <c:v>97.055700000000002</c:v>
                </c:pt>
                <c:pt idx="33682">
                  <c:v>97.048500000000004</c:v>
                </c:pt>
                <c:pt idx="33683">
                  <c:v>97.049199999999999</c:v>
                </c:pt>
                <c:pt idx="33684">
                  <c:v>97.049099999999996</c:v>
                </c:pt>
                <c:pt idx="33685">
                  <c:v>97.048299999999998</c:v>
                </c:pt>
                <c:pt idx="33686">
                  <c:v>97.045199999999994</c:v>
                </c:pt>
                <c:pt idx="33687">
                  <c:v>96.939700000000002</c:v>
                </c:pt>
                <c:pt idx="33688">
                  <c:v>96.917500000000004</c:v>
                </c:pt>
                <c:pt idx="33689">
                  <c:v>96.903000000000006</c:v>
                </c:pt>
                <c:pt idx="33690">
                  <c:v>96.784700000000001</c:v>
                </c:pt>
                <c:pt idx="33691">
                  <c:v>96.754000000000005</c:v>
                </c:pt>
                <c:pt idx="33692">
                  <c:v>96.730999999999995</c:v>
                </c:pt>
                <c:pt idx="33693">
                  <c:v>96.605000000000004</c:v>
                </c:pt>
                <c:pt idx="33694">
                  <c:v>96.571799999999996</c:v>
                </c:pt>
                <c:pt idx="33695">
                  <c:v>96.544799999999995</c:v>
                </c:pt>
                <c:pt idx="33696">
                  <c:v>96.420500000000004</c:v>
                </c:pt>
                <c:pt idx="33697">
                  <c:v>96.385499999999993</c:v>
                </c:pt>
                <c:pt idx="33698">
                  <c:v>96.360399999999998</c:v>
                </c:pt>
                <c:pt idx="33699">
                  <c:v>96.233900000000006</c:v>
                </c:pt>
                <c:pt idx="33700">
                  <c:v>96.305999999999997</c:v>
                </c:pt>
                <c:pt idx="33701">
                  <c:v>96.2941</c:v>
                </c:pt>
                <c:pt idx="33702">
                  <c:v>96.273899999999998</c:v>
                </c:pt>
                <c:pt idx="33703">
                  <c:v>96.256500000000003</c:v>
                </c:pt>
                <c:pt idx="33704">
                  <c:v>96.240700000000004</c:v>
                </c:pt>
                <c:pt idx="33705">
                  <c:v>96.226299999999995</c:v>
                </c:pt>
                <c:pt idx="33706">
                  <c:v>96.214299999999994</c:v>
                </c:pt>
                <c:pt idx="33707">
                  <c:v>96.2042</c:v>
                </c:pt>
                <c:pt idx="33708">
                  <c:v>96.297499999999999</c:v>
                </c:pt>
                <c:pt idx="33709">
                  <c:v>96.397400000000005</c:v>
                </c:pt>
                <c:pt idx="33710">
                  <c:v>96.404799999999994</c:v>
                </c:pt>
                <c:pt idx="33711">
                  <c:v>96.504300000000001</c:v>
                </c:pt>
                <c:pt idx="33712">
                  <c:v>96.507900000000006</c:v>
                </c:pt>
                <c:pt idx="33713">
                  <c:v>96.504900000000006</c:v>
                </c:pt>
                <c:pt idx="33714">
                  <c:v>96.603099999999998</c:v>
                </c:pt>
                <c:pt idx="33715">
                  <c:v>96.607799999999997</c:v>
                </c:pt>
                <c:pt idx="33716">
                  <c:v>96.603099999999998</c:v>
                </c:pt>
                <c:pt idx="33717">
                  <c:v>96.696200000000005</c:v>
                </c:pt>
                <c:pt idx="33718">
                  <c:v>96.700400000000002</c:v>
                </c:pt>
                <c:pt idx="33719">
                  <c:v>96.692400000000006</c:v>
                </c:pt>
                <c:pt idx="33720">
                  <c:v>96.783900000000003</c:v>
                </c:pt>
                <c:pt idx="33721">
                  <c:v>96.784599999999998</c:v>
                </c:pt>
                <c:pt idx="33722">
                  <c:v>96.774799999999999</c:v>
                </c:pt>
                <c:pt idx="33723">
                  <c:v>96.868200000000002</c:v>
                </c:pt>
                <c:pt idx="33724">
                  <c:v>96.865300000000005</c:v>
                </c:pt>
                <c:pt idx="33725">
                  <c:v>96.855099999999993</c:v>
                </c:pt>
                <c:pt idx="33726">
                  <c:v>96.947699999999998</c:v>
                </c:pt>
                <c:pt idx="33727">
                  <c:v>96.9465</c:v>
                </c:pt>
                <c:pt idx="33728">
                  <c:v>96.938000000000002</c:v>
                </c:pt>
                <c:pt idx="33729">
                  <c:v>96.928600000000003</c:v>
                </c:pt>
                <c:pt idx="33730">
                  <c:v>96.919700000000006</c:v>
                </c:pt>
                <c:pt idx="33731">
                  <c:v>96.910899999999998</c:v>
                </c:pt>
                <c:pt idx="33732">
                  <c:v>96.901499999999999</c:v>
                </c:pt>
                <c:pt idx="33733">
                  <c:v>96.892200000000003</c:v>
                </c:pt>
                <c:pt idx="33734">
                  <c:v>96.882999999999996</c:v>
                </c:pt>
                <c:pt idx="33735">
                  <c:v>96.771699999999996</c:v>
                </c:pt>
                <c:pt idx="33736">
                  <c:v>96.649000000000001</c:v>
                </c:pt>
                <c:pt idx="33737">
                  <c:v>96.631500000000003</c:v>
                </c:pt>
                <c:pt idx="33738">
                  <c:v>96.414400000000001</c:v>
                </c:pt>
                <c:pt idx="33739">
                  <c:v>96.390799999999999</c:v>
                </c:pt>
                <c:pt idx="33740">
                  <c:v>96.381500000000003</c:v>
                </c:pt>
                <c:pt idx="33741">
                  <c:v>96.166399999999996</c:v>
                </c:pt>
                <c:pt idx="33742">
                  <c:v>96.147400000000005</c:v>
                </c:pt>
                <c:pt idx="33743">
                  <c:v>96.1434</c:v>
                </c:pt>
                <c:pt idx="33744">
                  <c:v>95.942099999999996</c:v>
                </c:pt>
                <c:pt idx="33745">
                  <c:v>95.922899999999998</c:v>
                </c:pt>
                <c:pt idx="33746">
                  <c:v>95.923100000000005</c:v>
                </c:pt>
                <c:pt idx="33747">
                  <c:v>95.821299999999994</c:v>
                </c:pt>
                <c:pt idx="33748">
                  <c:v>95.7196</c:v>
                </c:pt>
                <c:pt idx="33749">
                  <c:v>95.71</c:v>
                </c:pt>
                <c:pt idx="33750">
                  <c:v>95.713399999999993</c:v>
                </c:pt>
                <c:pt idx="33751">
                  <c:v>95.618200000000002</c:v>
                </c:pt>
                <c:pt idx="33752">
                  <c:v>95.617500000000007</c:v>
                </c:pt>
                <c:pt idx="33753">
                  <c:v>95.526399999999995</c:v>
                </c:pt>
                <c:pt idx="33754">
                  <c:v>95.5274</c:v>
                </c:pt>
                <c:pt idx="33755">
                  <c:v>95.538799999999995</c:v>
                </c:pt>
                <c:pt idx="33756">
                  <c:v>95.648499999999999</c:v>
                </c:pt>
                <c:pt idx="33757">
                  <c:v>95.670599999999993</c:v>
                </c:pt>
                <c:pt idx="33758">
                  <c:v>95.683800000000005</c:v>
                </c:pt>
                <c:pt idx="33759">
                  <c:v>95.697500000000005</c:v>
                </c:pt>
                <c:pt idx="33760">
                  <c:v>95.809600000000003</c:v>
                </c:pt>
                <c:pt idx="33761">
                  <c:v>95.832599999999999</c:v>
                </c:pt>
                <c:pt idx="33762">
                  <c:v>95.8459</c:v>
                </c:pt>
                <c:pt idx="33763">
                  <c:v>95.858400000000003</c:v>
                </c:pt>
                <c:pt idx="33764">
                  <c:v>95.871300000000005</c:v>
                </c:pt>
                <c:pt idx="33765">
                  <c:v>95.782300000000006</c:v>
                </c:pt>
                <c:pt idx="33766">
                  <c:v>95.787999999999997</c:v>
                </c:pt>
                <c:pt idx="33767">
                  <c:v>95.800200000000004</c:v>
                </c:pt>
                <c:pt idx="33768">
                  <c:v>95.812399999999997</c:v>
                </c:pt>
                <c:pt idx="33769">
                  <c:v>95.824299999999994</c:v>
                </c:pt>
                <c:pt idx="33770">
                  <c:v>95.836600000000004</c:v>
                </c:pt>
                <c:pt idx="33771">
                  <c:v>95.849900000000005</c:v>
                </c:pt>
                <c:pt idx="33772">
                  <c:v>95.963200000000001</c:v>
                </c:pt>
                <c:pt idx="33773">
                  <c:v>95.986900000000006</c:v>
                </c:pt>
                <c:pt idx="33774">
                  <c:v>96.003699999999995</c:v>
                </c:pt>
                <c:pt idx="33775">
                  <c:v>96.0214</c:v>
                </c:pt>
                <c:pt idx="33776">
                  <c:v>96.041799999999995</c:v>
                </c:pt>
                <c:pt idx="33777">
                  <c:v>96.064300000000003</c:v>
                </c:pt>
                <c:pt idx="33778">
                  <c:v>96.088499999999996</c:v>
                </c:pt>
                <c:pt idx="33779">
                  <c:v>96.114000000000004</c:v>
                </c:pt>
                <c:pt idx="33780">
                  <c:v>96.346299999999999</c:v>
                </c:pt>
                <c:pt idx="33781">
                  <c:v>96.490399999999994</c:v>
                </c:pt>
                <c:pt idx="33782">
                  <c:v>96.524600000000007</c:v>
                </c:pt>
                <c:pt idx="33783">
                  <c:v>96.652199999999993</c:v>
                </c:pt>
                <c:pt idx="33784">
                  <c:v>96.792000000000002</c:v>
                </c:pt>
                <c:pt idx="33785">
                  <c:v>96.825299999999999</c:v>
                </c:pt>
                <c:pt idx="33786">
                  <c:v>96.848399999999998</c:v>
                </c:pt>
                <c:pt idx="33787">
                  <c:v>96.969200000000001</c:v>
                </c:pt>
                <c:pt idx="33788">
                  <c:v>96.994900000000001</c:v>
                </c:pt>
                <c:pt idx="33789">
                  <c:v>97.004099999999994</c:v>
                </c:pt>
                <c:pt idx="33790">
                  <c:v>97.109399999999994</c:v>
                </c:pt>
                <c:pt idx="33791">
                  <c:v>97.122200000000007</c:v>
                </c:pt>
                <c:pt idx="33792">
                  <c:v>97.227099999999993</c:v>
                </c:pt>
                <c:pt idx="33793">
                  <c:v>97.340199999999996</c:v>
                </c:pt>
                <c:pt idx="33794">
                  <c:v>97.346599999999995</c:v>
                </c:pt>
                <c:pt idx="33795">
                  <c:v>97.451499999999996</c:v>
                </c:pt>
                <c:pt idx="33796">
                  <c:v>97.562600000000003</c:v>
                </c:pt>
                <c:pt idx="33797">
                  <c:v>97.569800000000001</c:v>
                </c:pt>
                <c:pt idx="33798">
                  <c:v>97.671700000000001</c:v>
                </c:pt>
                <c:pt idx="33799">
                  <c:v>97.6828</c:v>
                </c:pt>
                <c:pt idx="33800">
                  <c:v>97.684899999999999</c:v>
                </c:pt>
                <c:pt idx="33801">
                  <c:v>97.794499999999999</c:v>
                </c:pt>
                <c:pt idx="33802">
                  <c:v>97.808400000000006</c:v>
                </c:pt>
                <c:pt idx="33803">
                  <c:v>97.819199999999995</c:v>
                </c:pt>
                <c:pt idx="33804">
                  <c:v>97.936499999999995</c:v>
                </c:pt>
                <c:pt idx="33805">
                  <c:v>97.963300000000004</c:v>
                </c:pt>
                <c:pt idx="33806">
                  <c:v>97.983800000000002</c:v>
                </c:pt>
                <c:pt idx="33807">
                  <c:v>98.004099999999994</c:v>
                </c:pt>
                <c:pt idx="33808">
                  <c:v>98.026700000000005</c:v>
                </c:pt>
                <c:pt idx="33809">
                  <c:v>98.051000000000002</c:v>
                </c:pt>
                <c:pt idx="33810">
                  <c:v>97.863200000000006</c:v>
                </c:pt>
                <c:pt idx="33811">
                  <c:v>97.867599999999996</c:v>
                </c:pt>
                <c:pt idx="33812">
                  <c:v>97.884900000000002</c:v>
                </c:pt>
                <c:pt idx="33813">
                  <c:v>97.900400000000005</c:v>
                </c:pt>
                <c:pt idx="33814">
                  <c:v>97.807599999999994</c:v>
                </c:pt>
                <c:pt idx="33815">
                  <c:v>97.8078</c:v>
                </c:pt>
                <c:pt idx="33816">
                  <c:v>97.707999999999998</c:v>
                </c:pt>
                <c:pt idx="33817">
                  <c:v>97.599500000000006</c:v>
                </c:pt>
                <c:pt idx="33818">
                  <c:v>97.592399999999998</c:v>
                </c:pt>
                <c:pt idx="33819">
                  <c:v>97.488600000000005</c:v>
                </c:pt>
                <c:pt idx="33820">
                  <c:v>97.482299999999995</c:v>
                </c:pt>
                <c:pt idx="33821">
                  <c:v>97.483099999999993</c:v>
                </c:pt>
                <c:pt idx="33822">
                  <c:v>97.284599999999998</c:v>
                </c:pt>
                <c:pt idx="33823">
                  <c:v>97.165000000000006</c:v>
                </c:pt>
                <c:pt idx="33824">
                  <c:v>97.161699999999996</c:v>
                </c:pt>
                <c:pt idx="33825">
                  <c:v>97.066400000000002</c:v>
                </c:pt>
                <c:pt idx="33826">
                  <c:v>97.066599999999994</c:v>
                </c:pt>
                <c:pt idx="33827">
                  <c:v>97.075299999999999</c:v>
                </c:pt>
                <c:pt idx="33828">
                  <c:v>97.083799999999997</c:v>
                </c:pt>
                <c:pt idx="33829">
                  <c:v>97.092100000000002</c:v>
                </c:pt>
                <c:pt idx="33830">
                  <c:v>97.096699999999998</c:v>
                </c:pt>
                <c:pt idx="33831">
                  <c:v>97.203100000000006</c:v>
                </c:pt>
                <c:pt idx="33832">
                  <c:v>97.210099999999997</c:v>
                </c:pt>
                <c:pt idx="33833">
                  <c:v>97.210099999999997</c:v>
                </c:pt>
                <c:pt idx="33834">
                  <c:v>97.209299999999999</c:v>
                </c:pt>
                <c:pt idx="33835">
                  <c:v>97.206699999999998</c:v>
                </c:pt>
                <c:pt idx="33836">
                  <c:v>97.202399999999997</c:v>
                </c:pt>
                <c:pt idx="33837">
                  <c:v>97.092600000000004</c:v>
                </c:pt>
                <c:pt idx="33838">
                  <c:v>97.078999999999994</c:v>
                </c:pt>
                <c:pt idx="33839">
                  <c:v>97.072199999999995</c:v>
                </c:pt>
                <c:pt idx="33840">
                  <c:v>97.065899999999999</c:v>
                </c:pt>
                <c:pt idx="33841">
                  <c:v>96.959299999999999</c:v>
                </c:pt>
                <c:pt idx="33842">
                  <c:v>96.944500000000005</c:v>
                </c:pt>
                <c:pt idx="33843">
                  <c:v>96.939300000000003</c:v>
                </c:pt>
                <c:pt idx="33844">
                  <c:v>96.933800000000005</c:v>
                </c:pt>
                <c:pt idx="33845">
                  <c:v>96.927899999999994</c:v>
                </c:pt>
                <c:pt idx="33846">
                  <c:v>96.821899999999999</c:v>
                </c:pt>
                <c:pt idx="33847">
                  <c:v>96.701899999999995</c:v>
                </c:pt>
                <c:pt idx="33848">
                  <c:v>96.681700000000006</c:v>
                </c:pt>
                <c:pt idx="33849">
                  <c:v>96.569800000000001</c:v>
                </c:pt>
                <c:pt idx="33850">
                  <c:v>96.441000000000003</c:v>
                </c:pt>
                <c:pt idx="33851">
                  <c:v>96.416200000000003</c:v>
                </c:pt>
                <c:pt idx="33852">
                  <c:v>96.395399999999995</c:v>
                </c:pt>
                <c:pt idx="33853">
                  <c:v>96.372500000000002</c:v>
                </c:pt>
                <c:pt idx="33854">
                  <c:v>96.348500000000001</c:v>
                </c:pt>
                <c:pt idx="33855">
                  <c:v>96.322400000000002</c:v>
                </c:pt>
                <c:pt idx="33856">
                  <c:v>96.196399999999997</c:v>
                </c:pt>
                <c:pt idx="33857">
                  <c:v>96.162599999999998</c:v>
                </c:pt>
                <c:pt idx="33858">
                  <c:v>96.138499999999993</c:v>
                </c:pt>
                <c:pt idx="33859">
                  <c:v>96.117199999999997</c:v>
                </c:pt>
                <c:pt idx="33860">
                  <c:v>96.097999999999999</c:v>
                </c:pt>
                <c:pt idx="33861">
                  <c:v>96.087699999999998</c:v>
                </c:pt>
                <c:pt idx="33862">
                  <c:v>95.9816</c:v>
                </c:pt>
                <c:pt idx="33863">
                  <c:v>95.971599999999995</c:v>
                </c:pt>
                <c:pt idx="33864">
                  <c:v>95.970600000000005</c:v>
                </c:pt>
                <c:pt idx="33865">
                  <c:v>95.871799999999993</c:v>
                </c:pt>
                <c:pt idx="33866">
                  <c:v>95.865700000000004</c:v>
                </c:pt>
                <c:pt idx="33867">
                  <c:v>95.872799999999998</c:v>
                </c:pt>
                <c:pt idx="33868">
                  <c:v>95.884200000000007</c:v>
                </c:pt>
                <c:pt idx="33869">
                  <c:v>95.898399999999995</c:v>
                </c:pt>
                <c:pt idx="33870">
                  <c:v>95.914400000000001</c:v>
                </c:pt>
                <c:pt idx="33871">
                  <c:v>95.930199999999999</c:v>
                </c:pt>
                <c:pt idx="33872">
                  <c:v>95.946299999999994</c:v>
                </c:pt>
                <c:pt idx="33873">
                  <c:v>95.961100000000002</c:v>
                </c:pt>
                <c:pt idx="33874">
                  <c:v>96.072500000000005</c:v>
                </c:pt>
                <c:pt idx="33875">
                  <c:v>96.092799999999997</c:v>
                </c:pt>
                <c:pt idx="33876">
                  <c:v>96.201099999999997</c:v>
                </c:pt>
                <c:pt idx="33877">
                  <c:v>96.221199999999996</c:v>
                </c:pt>
                <c:pt idx="33878">
                  <c:v>96.230500000000006</c:v>
                </c:pt>
                <c:pt idx="33879">
                  <c:v>96.445499999999996</c:v>
                </c:pt>
                <c:pt idx="33880">
                  <c:v>96.469899999999996</c:v>
                </c:pt>
                <c:pt idx="33881">
                  <c:v>96.481999999999999</c:v>
                </c:pt>
                <c:pt idx="33882">
                  <c:v>96.495199999999997</c:v>
                </c:pt>
                <c:pt idx="33883">
                  <c:v>96.507900000000006</c:v>
                </c:pt>
                <c:pt idx="33884">
                  <c:v>96.520200000000003</c:v>
                </c:pt>
                <c:pt idx="33885">
                  <c:v>96.629499999999993</c:v>
                </c:pt>
                <c:pt idx="33886">
                  <c:v>96.644400000000005</c:v>
                </c:pt>
                <c:pt idx="33887">
                  <c:v>96.646500000000003</c:v>
                </c:pt>
                <c:pt idx="33888">
                  <c:v>96.746399999999994</c:v>
                </c:pt>
                <c:pt idx="33889">
                  <c:v>96.756200000000007</c:v>
                </c:pt>
                <c:pt idx="33890">
                  <c:v>96.753500000000003</c:v>
                </c:pt>
                <c:pt idx="33891">
                  <c:v>96.747</c:v>
                </c:pt>
                <c:pt idx="33892">
                  <c:v>96.838300000000004</c:v>
                </c:pt>
                <c:pt idx="33893">
                  <c:v>96.833699999999993</c:v>
                </c:pt>
                <c:pt idx="33894">
                  <c:v>96.819599999999994</c:v>
                </c:pt>
                <c:pt idx="33895">
                  <c:v>96.907399999999996</c:v>
                </c:pt>
                <c:pt idx="33896">
                  <c:v>96.902100000000004</c:v>
                </c:pt>
                <c:pt idx="33897">
                  <c:v>96.890500000000003</c:v>
                </c:pt>
                <c:pt idx="33898">
                  <c:v>96.880300000000005</c:v>
                </c:pt>
                <c:pt idx="33899">
                  <c:v>96.871300000000005</c:v>
                </c:pt>
                <c:pt idx="33900">
                  <c:v>96.863200000000006</c:v>
                </c:pt>
                <c:pt idx="33901">
                  <c:v>96.853999999999999</c:v>
                </c:pt>
                <c:pt idx="33902">
                  <c:v>96.842699999999994</c:v>
                </c:pt>
                <c:pt idx="33903">
                  <c:v>96.927499999999995</c:v>
                </c:pt>
                <c:pt idx="33904">
                  <c:v>96.915499999999994</c:v>
                </c:pt>
                <c:pt idx="33905">
                  <c:v>96.887299999999996</c:v>
                </c:pt>
                <c:pt idx="33906">
                  <c:v>96.850499999999997</c:v>
                </c:pt>
                <c:pt idx="33907">
                  <c:v>96.805599999999998</c:v>
                </c:pt>
                <c:pt idx="33908">
                  <c:v>96.753699999999995</c:v>
                </c:pt>
                <c:pt idx="33909">
                  <c:v>96.6952</c:v>
                </c:pt>
                <c:pt idx="33910">
                  <c:v>96.632999999999996</c:v>
                </c:pt>
                <c:pt idx="33911">
                  <c:v>96.566900000000004</c:v>
                </c:pt>
                <c:pt idx="33912">
                  <c:v>96.503799999999998</c:v>
                </c:pt>
                <c:pt idx="33913">
                  <c:v>96.445999999999998</c:v>
                </c:pt>
                <c:pt idx="33914">
                  <c:v>96.391499999999994</c:v>
                </c:pt>
                <c:pt idx="33915">
                  <c:v>96.346000000000004</c:v>
                </c:pt>
                <c:pt idx="33916">
                  <c:v>96.409199999999998</c:v>
                </c:pt>
                <c:pt idx="33917">
                  <c:v>96.386200000000002</c:v>
                </c:pt>
                <c:pt idx="33918">
                  <c:v>96.361400000000003</c:v>
                </c:pt>
                <c:pt idx="33919">
                  <c:v>96.341800000000006</c:v>
                </c:pt>
                <c:pt idx="33920">
                  <c:v>96.325100000000006</c:v>
                </c:pt>
                <c:pt idx="33921">
                  <c:v>96.207400000000007</c:v>
                </c:pt>
                <c:pt idx="33922">
                  <c:v>96.08</c:v>
                </c:pt>
                <c:pt idx="33923">
                  <c:v>96.054900000000004</c:v>
                </c:pt>
                <c:pt idx="33924">
                  <c:v>96.033500000000004</c:v>
                </c:pt>
                <c:pt idx="33925">
                  <c:v>96.009799999999998</c:v>
                </c:pt>
                <c:pt idx="33926">
                  <c:v>95.983099999999993</c:v>
                </c:pt>
                <c:pt idx="33927">
                  <c:v>95.853200000000001</c:v>
                </c:pt>
                <c:pt idx="33928">
                  <c:v>95.819500000000005</c:v>
                </c:pt>
                <c:pt idx="33929">
                  <c:v>95.793000000000006</c:v>
                </c:pt>
                <c:pt idx="33930">
                  <c:v>95.571799999999996</c:v>
                </c:pt>
                <c:pt idx="33931">
                  <c:v>95.533699999999996</c:v>
                </c:pt>
                <c:pt idx="33932">
                  <c:v>95.522199999999998</c:v>
                </c:pt>
                <c:pt idx="33933">
                  <c:v>95.417100000000005</c:v>
                </c:pt>
                <c:pt idx="33934">
                  <c:v>95.307900000000004</c:v>
                </c:pt>
                <c:pt idx="33935">
                  <c:v>95.297399999999996</c:v>
                </c:pt>
                <c:pt idx="33936">
                  <c:v>95.297499999999999</c:v>
                </c:pt>
                <c:pt idx="33937">
                  <c:v>95.298500000000004</c:v>
                </c:pt>
                <c:pt idx="33938">
                  <c:v>95.301400000000001</c:v>
                </c:pt>
                <c:pt idx="33939">
                  <c:v>95.206199999999995</c:v>
                </c:pt>
                <c:pt idx="33940">
                  <c:v>95.102800000000002</c:v>
                </c:pt>
                <c:pt idx="33941">
                  <c:v>95.097099999999998</c:v>
                </c:pt>
                <c:pt idx="33942">
                  <c:v>94.996700000000004</c:v>
                </c:pt>
                <c:pt idx="33943">
                  <c:v>94.893600000000006</c:v>
                </c:pt>
                <c:pt idx="33944">
                  <c:v>94.883099999999999</c:v>
                </c:pt>
                <c:pt idx="33945">
                  <c:v>94.783199999999994</c:v>
                </c:pt>
                <c:pt idx="33946">
                  <c:v>94.664100000000005</c:v>
                </c:pt>
                <c:pt idx="33947">
                  <c:v>94.644900000000007</c:v>
                </c:pt>
                <c:pt idx="33948">
                  <c:v>94.626199999999997</c:v>
                </c:pt>
                <c:pt idx="33949">
                  <c:v>94.604600000000005</c:v>
                </c:pt>
                <c:pt idx="33950">
                  <c:v>94.580699999999993</c:v>
                </c:pt>
                <c:pt idx="33951">
                  <c:v>94.557500000000005</c:v>
                </c:pt>
                <c:pt idx="33952">
                  <c:v>94.535200000000003</c:v>
                </c:pt>
                <c:pt idx="33953">
                  <c:v>94.515799999999999</c:v>
                </c:pt>
                <c:pt idx="33954">
                  <c:v>94.400199999999998</c:v>
                </c:pt>
                <c:pt idx="33955">
                  <c:v>94.382499999999993</c:v>
                </c:pt>
                <c:pt idx="33956">
                  <c:v>94.377700000000004</c:v>
                </c:pt>
                <c:pt idx="33957">
                  <c:v>94.278700000000001</c:v>
                </c:pt>
                <c:pt idx="33958">
                  <c:v>94.269300000000001</c:v>
                </c:pt>
                <c:pt idx="33959">
                  <c:v>94.269400000000005</c:v>
                </c:pt>
                <c:pt idx="33960">
                  <c:v>94.1708</c:v>
                </c:pt>
                <c:pt idx="33961">
                  <c:v>94.166499999999999</c:v>
                </c:pt>
                <c:pt idx="33962">
                  <c:v>94.167699999999996</c:v>
                </c:pt>
                <c:pt idx="33963">
                  <c:v>94.168099999999995</c:v>
                </c:pt>
                <c:pt idx="33964">
                  <c:v>94.168000000000006</c:v>
                </c:pt>
                <c:pt idx="33965">
                  <c:v>94.167000000000002</c:v>
                </c:pt>
                <c:pt idx="33966">
                  <c:v>94.259900000000002</c:v>
                </c:pt>
                <c:pt idx="33967">
                  <c:v>94.1648</c:v>
                </c:pt>
                <c:pt idx="33968">
                  <c:v>94.152900000000002</c:v>
                </c:pt>
                <c:pt idx="33969">
                  <c:v>94.146799999999999</c:v>
                </c:pt>
                <c:pt idx="33970">
                  <c:v>94.144000000000005</c:v>
                </c:pt>
                <c:pt idx="33971">
                  <c:v>94.143000000000001</c:v>
                </c:pt>
                <c:pt idx="33972">
                  <c:v>94.239400000000003</c:v>
                </c:pt>
                <c:pt idx="33973">
                  <c:v>94.250600000000006</c:v>
                </c:pt>
                <c:pt idx="33974">
                  <c:v>94.257300000000001</c:v>
                </c:pt>
                <c:pt idx="33975">
                  <c:v>94.365899999999996</c:v>
                </c:pt>
                <c:pt idx="33976">
                  <c:v>94.3917</c:v>
                </c:pt>
                <c:pt idx="33977">
                  <c:v>94.411199999999994</c:v>
                </c:pt>
                <c:pt idx="33978">
                  <c:v>94.431600000000003</c:v>
                </c:pt>
                <c:pt idx="33979">
                  <c:v>94.451300000000003</c:v>
                </c:pt>
                <c:pt idx="33980">
                  <c:v>94.469399999999993</c:v>
                </c:pt>
                <c:pt idx="33981">
                  <c:v>94.485500000000002</c:v>
                </c:pt>
                <c:pt idx="33982">
                  <c:v>94.3964</c:v>
                </c:pt>
                <c:pt idx="33983">
                  <c:v>94.394199999999998</c:v>
                </c:pt>
                <c:pt idx="33984">
                  <c:v>94.396000000000001</c:v>
                </c:pt>
                <c:pt idx="33985">
                  <c:v>94.495800000000003</c:v>
                </c:pt>
                <c:pt idx="33986">
                  <c:v>94.501300000000001</c:v>
                </c:pt>
                <c:pt idx="33987">
                  <c:v>94.497600000000006</c:v>
                </c:pt>
                <c:pt idx="33988">
                  <c:v>94.490700000000004</c:v>
                </c:pt>
                <c:pt idx="33989">
                  <c:v>94.481499999999997</c:v>
                </c:pt>
                <c:pt idx="33990">
                  <c:v>94.471299999999999</c:v>
                </c:pt>
                <c:pt idx="33991">
                  <c:v>94.461399999999998</c:v>
                </c:pt>
                <c:pt idx="33992">
                  <c:v>94.454999999999998</c:v>
                </c:pt>
                <c:pt idx="33993">
                  <c:v>94.452399999999997</c:v>
                </c:pt>
                <c:pt idx="33994">
                  <c:v>94.451400000000007</c:v>
                </c:pt>
                <c:pt idx="33995">
                  <c:v>94.451300000000003</c:v>
                </c:pt>
                <c:pt idx="33996">
                  <c:v>94.550299999999993</c:v>
                </c:pt>
                <c:pt idx="33997">
                  <c:v>94.559100000000001</c:v>
                </c:pt>
                <c:pt idx="33998">
                  <c:v>94.559899999999999</c:v>
                </c:pt>
                <c:pt idx="33999">
                  <c:v>94.659199999999998</c:v>
                </c:pt>
                <c:pt idx="34000">
                  <c:v>94.764700000000005</c:v>
                </c:pt>
                <c:pt idx="34001">
                  <c:v>94.770799999999994</c:v>
                </c:pt>
                <c:pt idx="34002">
                  <c:v>94.766000000000005</c:v>
                </c:pt>
                <c:pt idx="34003">
                  <c:v>94.757499999999993</c:v>
                </c:pt>
                <c:pt idx="34004">
                  <c:v>94.745199999999997</c:v>
                </c:pt>
                <c:pt idx="34005">
                  <c:v>94.730199999999996</c:v>
                </c:pt>
                <c:pt idx="34006">
                  <c:v>94.812299999999993</c:v>
                </c:pt>
                <c:pt idx="34007">
                  <c:v>94.802599999999998</c:v>
                </c:pt>
                <c:pt idx="34008">
                  <c:v>94.785399999999996</c:v>
                </c:pt>
                <c:pt idx="34009">
                  <c:v>94.866</c:v>
                </c:pt>
                <c:pt idx="34010">
                  <c:v>94.859300000000005</c:v>
                </c:pt>
                <c:pt idx="34011">
                  <c:v>94.8459</c:v>
                </c:pt>
                <c:pt idx="34012">
                  <c:v>94.835999999999999</c:v>
                </c:pt>
                <c:pt idx="34013">
                  <c:v>94.831400000000002</c:v>
                </c:pt>
                <c:pt idx="34014">
                  <c:v>94.930599999999998</c:v>
                </c:pt>
                <c:pt idx="34015">
                  <c:v>94.935900000000004</c:v>
                </c:pt>
                <c:pt idx="34016">
                  <c:v>94.936000000000007</c:v>
                </c:pt>
                <c:pt idx="34017">
                  <c:v>94.836500000000001</c:v>
                </c:pt>
                <c:pt idx="34018">
                  <c:v>94.830100000000002</c:v>
                </c:pt>
                <c:pt idx="34019">
                  <c:v>94.830299999999994</c:v>
                </c:pt>
                <c:pt idx="34020">
                  <c:v>94.9285</c:v>
                </c:pt>
                <c:pt idx="34021">
                  <c:v>94.936300000000003</c:v>
                </c:pt>
                <c:pt idx="34022">
                  <c:v>94.933599999999998</c:v>
                </c:pt>
                <c:pt idx="34023">
                  <c:v>95.027000000000001</c:v>
                </c:pt>
                <c:pt idx="34024">
                  <c:v>95.029399999999995</c:v>
                </c:pt>
                <c:pt idx="34025">
                  <c:v>95.021299999999997</c:v>
                </c:pt>
                <c:pt idx="34026">
                  <c:v>95.012500000000003</c:v>
                </c:pt>
                <c:pt idx="34027">
                  <c:v>95.002899999999997</c:v>
                </c:pt>
                <c:pt idx="34028">
                  <c:v>94.992599999999996</c:v>
                </c:pt>
                <c:pt idx="34029">
                  <c:v>94.981399999999994</c:v>
                </c:pt>
                <c:pt idx="34030">
                  <c:v>94.969099999999997</c:v>
                </c:pt>
                <c:pt idx="34031">
                  <c:v>94.956400000000002</c:v>
                </c:pt>
                <c:pt idx="34032">
                  <c:v>94.9435</c:v>
                </c:pt>
                <c:pt idx="34033">
                  <c:v>95.029300000000006</c:v>
                </c:pt>
                <c:pt idx="34034">
                  <c:v>95.029399999999995</c:v>
                </c:pt>
                <c:pt idx="34035">
                  <c:v>95.025499999999994</c:v>
                </c:pt>
                <c:pt idx="34036">
                  <c:v>95.125500000000002</c:v>
                </c:pt>
                <c:pt idx="34037">
                  <c:v>95.132199999999997</c:v>
                </c:pt>
                <c:pt idx="34038">
                  <c:v>95.134100000000004</c:v>
                </c:pt>
                <c:pt idx="34039">
                  <c:v>95.141099999999994</c:v>
                </c:pt>
                <c:pt idx="34040">
                  <c:v>95.153300000000002</c:v>
                </c:pt>
                <c:pt idx="34041">
                  <c:v>95.1708</c:v>
                </c:pt>
                <c:pt idx="34042">
                  <c:v>95.290599999999998</c:v>
                </c:pt>
                <c:pt idx="34043">
                  <c:v>95.323700000000002</c:v>
                </c:pt>
                <c:pt idx="34044">
                  <c:v>95.446899999999999</c:v>
                </c:pt>
                <c:pt idx="34045">
                  <c:v>95.579700000000003</c:v>
                </c:pt>
                <c:pt idx="34046">
                  <c:v>95.61</c:v>
                </c:pt>
                <c:pt idx="34047">
                  <c:v>95.729900000000001</c:v>
                </c:pt>
                <c:pt idx="34048">
                  <c:v>95.757499999999993</c:v>
                </c:pt>
                <c:pt idx="34049">
                  <c:v>95.773200000000003</c:v>
                </c:pt>
                <c:pt idx="34050">
                  <c:v>95.785399999999996</c:v>
                </c:pt>
                <c:pt idx="34051">
                  <c:v>95.791600000000003</c:v>
                </c:pt>
                <c:pt idx="34052">
                  <c:v>95.794700000000006</c:v>
                </c:pt>
                <c:pt idx="34053">
                  <c:v>95.796099999999996</c:v>
                </c:pt>
                <c:pt idx="34054">
                  <c:v>95.796499999999995</c:v>
                </c:pt>
                <c:pt idx="34055">
                  <c:v>95.796300000000002</c:v>
                </c:pt>
                <c:pt idx="34056">
                  <c:v>95.7958</c:v>
                </c:pt>
                <c:pt idx="34057">
                  <c:v>95.795500000000004</c:v>
                </c:pt>
                <c:pt idx="34058">
                  <c:v>95.795599999999993</c:v>
                </c:pt>
                <c:pt idx="34059">
                  <c:v>95.796000000000006</c:v>
                </c:pt>
                <c:pt idx="34060">
                  <c:v>95.797899999999998</c:v>
                </c:pt>
                <c:pt idx="34061">
                  <c:v>95.803200000000004</c:v>
                </c:pt>
                <c:pt idx="34062">
                  <c:v>95.813800000000001</c:v>
                </c:pt>
                <c:pt idx="34063">
                  <c:v>95.8309</c:v>
                </c:pt>
                <c:pt idx="34064">
                  <c:v>95.854100000000003</c:v>
                </c:pt>
                <c:pt idx="34065">
                  <c:v>95.882300000000001</c:v>
                </c:pt>
                <c:pt idx="34066">
                  <c:v>95.912999999999997</c:v>
                </c:pt>
                <c:pt idx="34067">
                  <c:v>95.944500000000005</c:v>
                </c:pt>
                <c:pt idx="34068">
                  <c:v>96.077799999999996</c:v>
                </c:pt>
                <c:pt idx="34069">
                  <c:v>96.114199999999997</c:v>
                </c:pt>
                <c:pt idx="34070">
                  <c:v>96.139799999999994</c:v>
                </c:pt>
                <c:pt idx="34071">
                  <c:v>96.263800000000003</c:v>
                </c:pt>
                <c:pt idx="34072">
                  <c:v>96.286500000000004</c:v>
                </c:pt>
                <c:pt idx="34073">
                  <c:v>96.293400000000005</c:v>
                </c:pt>
                <c:pt idx="34074">
                  <c:v>96.296499999999995</c:v>
                </c:pt>
                <c:pt idx="34075">
                  <c:v>96.297600000000003</c:v>
                </c:pt>
                <c:pt idx="34076">
                  <c:v>96.297300000000007</c:v>
                </c:pt>
                <c:pt idx="34077">
                  <c:v>96.294799999999995</c:v>
                </c:pt>
                <c:pt idx="34078">
                  <c:v>96.287899999999993</c:v>
                </c:pt>
                <c:pt idx="34079">
                  <c:v>96.276899999999998</c:v>
                </c:pt>
                <c:pt idx="34080">
                  <c:v>96.262799999999999</c:v>
                </c:pt>
                <c:pt idx="34081">
                  <c:v>96.349100000000007</c:v>
                </c:pt>
                <c:pt idx="34082">
                  <c:v>96.340599999999995</c:v>
                </c:pt>
                <c:pt idx="34083">
                  <c:v>96.325999999999993</c:v>
                </c:pt>
                <c:pt idx="34084">
                  <c:v>96.319000000000003</c:v>
                </c:pt>
                <c:pt idx="34085">
                  <c:v>96.316299999999998</c:v>
                </c:pt>
                <c:pt idx="34086">
                  <c:v>96.415499999999994</c:v>
                </c:pt>
                <c:pt idx="34087">
                  <c:v>96.426500000000004</c:v>
                </c:pt>
                <c:pt idx="34088">
                  <c:v>96.4315</c:v>
                </c:pt>
                <c:pt idx="34089">
                  <c:v>96.544899999999998</c:v>
                </c:pt>
                <c:pt idx="34090">
                  <c:v>96.672899999999998</c:v>
                </c:pt>
                <c:pt idx="34091">
                  <c:v>96.708100000000002</c:v>
                </c:pt>
                <c:pt idx="34092">
                  <c:v>96.939899999999994</c:v>
                </c:pt>
                <c:pt idx="34093">
                  <c:v>97.089500000000001</c:v>
                </c:pt>
                <c:pt idx="34094">
                  <c:v>97.127399999999994</c:v>
                </c:pt>
                <c:pt idx="34095">
                  <c:v>97.361099999999993</c:v>
                </c:pt>
                <c:pt idx="34096">
                  <c:v>97.604399999999998</c:v>
                </c:pt>
                <c:pt idx="34097">
                  <c:v>97.637699999999995</c:v>
                </c:pt>
                <c:pt idx="34098">
                  <c:v>97.854600000000005</c:v>
                </c:pt>
                <c:pt idx="34099">
                  <c:v>97.979399999999998</c:v>
                </c:pt>
                <c:pt idx="34100">
                  <c:v>97.991500000000002</c:v>
                </c:pt>
                <c:pt idx="34101">
                  <c:v>98.098200000000006</c:v>
                </c:pt>
                <c:pt idx="34102">
                  <c:v>98.001300000000001</c:v>
                </c:pt>
                <c:pt idx="34103">
                  <c:v>97.992400000000004</c:v>
                </c:pt>
                <c:pt idx="34104">
                  <c:v>97.778499999999994</c:v>
                </c:pt>
                <c:pt idx="34105">
                  <c:v>97.76</c:v>
                </c:pt>
                <c:pt idx="34106">
                  <c:v>97.752700000000004</c:v>
                </c:pt>
                <c:pt idx="34107">
                  <c:v>97.639499999999998</c:v>
                </c:pt>
                <c:pt idx="34108">
                  <c:v>97.512200000000007</c:v>
                </c:pt>
                <c:pt idx="34109">
                  <c:v>97.491500000000002</c:v>
                </c:pt>
                <c:pt idx="34110">
                  <c:v>97.374099999999999</c:v>
                </c:pt>
                <c:pt idx="34111">
                  <c:v>97.350399999999993</c:v>
                </c:pt>
                <c:pt idx="34112">
                  <c:v>97.337400000000002</c:v>
                </c:pt>
                <c:pt idx="34113">
                  <c:v>97.222999999999999</c:v>
                </c:pt>
                <c:pt idx="34114">
                  <c:v>97.103999999999999</c:v>
                </c:pt>
                <c:pt idx="34115">
                  <c:v>97.093699999999998</c:v>
                </c:pt>
                <c:pt idx="34116">
                  <c:v>97.093000000000004</c:v>
                </c:pt>
                <c:pt idx="34117">
                  <c:v>96.991299999999995</c:v>
                </c:pt>
                <c:pt idx="34118">
                  <c:v>96.982900000000001</c:v>
                </c:pt>
                <c:pt idx="34119">
                  <c:v>96.776799999999994</c:v>
                </c:pt>
                <c:pt idx="34120">
                  <c:v>96.669300000000007</c:v>
                </c:pt>
                <c:pt idx="34121">
                  <c:v>96.665300000000002</c:v>
                </c:pt>
                <c:pt idx="34122">
                  <c:v>96.572299999999998</c:v>
                </c:pt>
                <c:pt idx="34123">
                  <c:v>96.470200000000006</c:v>
                </c:pt>
                <c:pt idx="34124">
                  <c:v>96.469200000000001</c:v>
                </c:pt>
                <c:pt idx="34125">
                  <c:v>96.277900000000002</c:v>
                </c:pt>
                <c:pt idx="34126">
                  <c:v>96.268000000000001</c:v>
                </c:pt>
                <c:pt idx="34127">
                  <c:v>96.278199999999998</c:v>
                </c:pt>
                <c:pt idx="34128">
                  <c:v>96.084800000000001</c:v>
                </c:pt>
                <c:pt idx="34129">
                  <c:v>96.083799999999997</c:v>
                </c:pt>
                <c:pt idx="34130">
                  <c:v>96.096900000000005</c:v>
                </c:pt>
                <c:pt idx="34131">
                  <c:v>96.110299999999995</c:v>
                </c:pt>
                <c:pt idx="34132">
                  <c:v>96.025499999999994</c:v>
                </c:pt>
                <c:pt idx="34133">
                  <c:v>96.0274</c:v>
                </c:pt>
                <c:pt idx="34134">
                  <c:v>96.0381</c:v>
                </c:pt>
                <c:pt idx="34135">
                  <c:v>96.047399999999996</c:v>
                </c:pt>
                <c:pt idx="34136">
                  <c:v>96.054199999999994</c:v>
                </c:pt>
                <c:pt idx="34137">
                  <c:v>96.161000000000001</c:v>
                </c:pt>
                <c:pt idx="34138">
                  <c:v>96.169899999999998</c:v>
                </c:pt>
                <c:pt idx="34139">
                  <c:v>96.171499999999995</c:v>
                </c:pt>
                <c:pt idx="34140">
                  <c:v>96.374499999999998</c:v>
                </c:pt>
                <c:pt idx="34141">
                  <c:v>96.393199999999993</c:v>
                </c:pt>
                <c:pt idx="34142">
                  <c:v>96.395399999999995</c:v>
                </c:pt>
                <c:pt idx="34143">
                  <c:v>96.199600000000004</c:v>
                </c:pt>
                <c:pt idx="34144">
                  <c:v>96.083600000000004</c:v>
                </c:pt>
                <c:pt idx="34145">
                  <c:v>96.081400000000002</c:v>
                </c:pt>
                <c:pt idx="34146">
                  <c:v>96.088300000000004</c:v>
                </c:pt>
                <c:pt idx="34147">
                  <c:v>96.096100000000007</c:v>
                </c:pt>
                <c:pt idx="34148">
                  <c:v>96.104100000000003</c:v>
                </c:pt>
                <c:pt idx="34149">
                  <c:v>96.009200000000007</c:v>
                </c:pt>
                <c:pt idx="34150">
                  <c:v>96.010199999999998</c:v>
                </c:pt>
                <c:pt idx="34151">
                  <c:v>96.016800000000003</c:v>
                </c:pt>
                <c:pt idx="34152">
                  <c:v>95.923900000000003</c:v>
                </c:pt>
                <c:pt idx="34153">
                  <c:v>95.820599999999999</c:v>
                </c:pt>
                <c:pt idx="34154">
                  <c:v>95.814999999999998</c:v>
                </c:pt>
                <c:pt idx="34155">
                  <c:v>95.818700000000007</c:v>
                </c:pt>
                <c:pt idx="34156">
                  <c:v>95.720299999999995</c:v>
                </c:pt>
                <c:pt idx="34157">
                  <c:v>95.716800000000006</c:v>
                </c:pt>
                <c:pt idx="34158">
                  <c:v>95.7196</c:v>
                </c:pt>
                <c:pt idx="34159">
                  <c:v>95.721900000000005</c:v>
                </c:pt>
                <c:pt idx="34160">
                  <c:v>95.724199999999996</c:v>
                </c:pt>
                <c:pt idx="34161">
                  <c:v>95.725700000000003</c:v>
                </c:pt>
                <c:pt idx="34162">
                  <c:v>95.726699999999994</c:v>
                </c:pt>
                <c:pt idx="34163">
                  <c:v>95.727500000000006</c:v>
                </c:pt>
                <c:pt idx="34164">
                  <c:v>95.828800000000001</c:v>
                </c:pt>
                <c:pt idx="34165">
                  <c:v>95.935100000000006</c:v>
                </c:pt>
                <c:pt idx="34166">
                  <c:v>95.945999999999998</c:v>
                </c:pt>
                <c:pt idx="34167">
                  <c:v>96.046899999999994</c:v>
                </c:pt>
                <c:pt idx="34168">
                  <c:v>96.055599999999998</c:v>
                </c:pt>
                <c:pt idx="34169">
                  <c:v>96.056200000000004</c:v>
                </c:pt>
                <c:pt idx="34170">
                  <c:v>96.159499999999994</c:v>
                </c:pt>
                <c:pt idx="34171">
                  <c:v>96.166300000000007</c:v>
                </c:pt>
                <c:pt idx="34172">
                  <c:v>96.167299999999997</c:v>
                </c:pt>
                <c:pt idx="34173">
                  <c:v>96.27</c:v>
                </c:pt>
                <c:pt idx="34174">
                  <c:v>96.280799999999999</c:v>
                </c:pt>
                <c:pt idx="34175">
                  <c:v>96.284199999999998</c:v>
                </c:pt>
                <c:pt idx="34176">
                  <c:v>96.391300000000001</c:v>
                </c:pt>
                <c:pt idx="34177">
                  <c:v>96.402900000000002</c:v>
                </c:pt>
                <c:pt idx="34178">
                  <c:v>96.4084</c:v>
                </c:pt>
                <c:pt idx="34179">
                  <c:v>96.516199999999998</c:v>
                </c:pt>
                <c:pt idx="34180">
                  <c:v>96.531700000000001</c:v>
                </c:pt>
                <c:pt idx="34181">
                  <c:v>96.5398</c:v>
                </c:pt>
                <c:pt idx="34182">
                  <c:v>96.548900000000003</c:v>
                </c:pt>
                <c:pt idx="34183">
                  <c:v>96.558700000000002</c:v>
                </c:pt>
                <c:pt idx="34184">
                  <c:v>96.57</c:v>
                </c:pt>
                <c:pt idx="34185">
                  <c:v>96.480800000000002</c:v>
                </c:pt>
                <c:pt idx="34186">
                  <c:v>96.485200000000006</c:v>
                </c:pt>
                <c:pt idx="34187">
                  <c:v>96.498699999999999</c:v>
                </c:pt>
                <c:pt idx="34188">
                  <c:v>96.511799999999994</c:v>
                </c:pt>
                <c:pt idx="34189">
                  <c:v>96.524100000000004</c:v>
                </c:pt>
                <c:pt idx="34190">
                  <c:v>96.5364</c:v>
                </c:pt>
                <c:pt idx="34191">
                  <c:v>96.443899999999999</c:v>
                </c:pt>
                <c:pt idx="34192">
                  <c:v>96.439899999999994</c:v>
                </c:pt>
                <c:pt idx="34193">
                  <c:v>96.442400000000006</c:v>
                </c:pt>
                <c:pt idx="34194">
                  <c:v>96.443399999999997</c:v>
                </c:pt>
                <c:pt idx="34195">
                  <c:v>96.443399999999997</c:v>
                </c:pt>
                <c:pt idx="34196">
                  <c:v>96.442599999999999</c:v>
                </c:pt>
                <c:pt idx="34197">
                  <c:v>96.439599999999999</c:v>
                </c:pt>
                <c:pt idx="34198">
                  <c:v>96.434700000000007</c:v>
                </c:pt>
                <c:pt idx="34199">
                  <c:v>96.427199999999999</c:v>
                </c:pt>
                <c:pt idx="34200">
                  <c:v>96.317400000000006</c:v>
                </c:pt>
                <c:pt idx="34201">
                  <c:v>96.398099999999999</c:v>
                </c:pt>
                <c:pt idx="34202">
                  <c:v>96.399699999999996</c:v>
                </c:pt>
                <c:pt idx="34203">
                  <c:v>96.3904</c:v>
                </c:pt>
                <c:pt idx="34204">
                  <c:v>96.381399999999999</c:v>
                </c:pt>
                <c:pt idx="34205">
                  <c:v>96.373199999999997</c:v>
                </c:pt>
                <c:pt idx="34206">
                  <c:v>96.366299999999995</c:v>
                </c:pt>
                <c:pt idx="34207">
                  <c:v>96.360299999999995</c:v>
                </c:pt>
                <c:pt idx="34208">
                  <c:v>96.355099999999993</c:v>
                </c:pt>
                <c:pt idx="34209">
                  <c:v>96.351600000000005</c:v>
                </c:pt>
                <c:pt idx="34210">
                  <c:v>96.349599999999995</c:v>
                </c:pt>
                <c:pt idx="34211">
                  <c:v>96.348699999999994</c:v>
                </c:pt>
                <c:pt idx="34212">
                  <c:v>96.4499</c:v>
                </c:pt>
                <c:pt idx="34213">
                  <c:v>96.558999999999997</c:v>
                </c:pt>
                <c:pt idx="34214">
                  <c:v>96.568399999999997</c:v>
                </c:pt>
                <c:pt idx="34215">
                  <c:v>96.6708</c:v>
                </c:pt>
                <c:pt idx="34216">
                  <c:v>96.68</c:v>
                </c:pt>
                <c:pt idx="34217">
                  <c:v>96.680800000000005</c:v>
                </c:pt>
                <c:pt idx="34218">
                  <c:v>96.781400000000005</c:v>
                </c:pt>
                <c:pt idx="34219">
                  <c:v>96.792400000000001</c:v>
                </c:pt>
                <c:pt idx="34220">
                  <c:v>96.792599999999993</c:v>
                </c:pt>
                <c:pt idx="34221">
                  <c:v>96.894999999999996</c:v>
                </c:pt>
                <c:pt idx="34222">
                  <c:v>96.899500000000003</c:v>
                </c:pt>
                <c:pt idx="34223">
                  <c:v>96.894300000000001</c:v>
                </c:pt>
                <c:pt idx="34224">
                  <c:v>96.886099999999999</c:v>
                </c:pt>
                <c:pt idx="34225">
                  <c:v>96.979200000000006</c:v>
                </c:pt>
                <c:pt idx="34226">
                  <c:v>96.974599999999995</c:v>
                </c:pt>
                <c:pt idx="34227">
                  <c:v>97.065100000000001</c:v>
                </c:pt>
                <c:pt idx="34228">
                  <c:v>96.955799999999996</c:v>
                </c:pt>
                <c:pt idx="34229">
                  <c:v>96.936700000000002</c:v>
                </c:pt>
                <c:pt idx="34230">
                  <c:v>97.032899999999998</c:v>
                </c:pt>
                <c:pt idx="34231">
                  <c:v>97.037999999999997</c:v>
                </c:pt>
                <c:pt idx="34232">
                  <c:v>97.037300000000002</c:v>
                </c:pt>
                <c:pt idx="34233">
                  <c:v>97.0381</c:v>
                </c:pt>
                <c:pt idx="34234">
                  <c:v>97.039900000000003</c:v>
                </c:pt>
                <c:pt idx="34235">
                  <c:v>97.044600000000003</c:v>
                </c:pt>
                <c:pt idx="34236">
                  <c:v>97.052899999999994</c:v>
                </c:pt>
                <c:pt idx="34237">
                  <c:v>97.166700000000006</c:v>
                </c:pt>
                <c:pt idx="34238">
                  <c:v>97.191299999999998</c:v>
                </c:pt>
                <c:pt idx="34239">
                  <c:v>97.310900000000004</c:v>
                </c:pt>
                <c:pt idx="34240">
                  <c:v>97.232299999999995</c:v>
                </c:pt>
                <c:pt idx="34241">
                  <c:v>97.240099999999998</c:v>
                </c:pt>
                <c:pt idx="34242">
                  <c:v>97.355500000000006</c:v>
                </c:pt>
                <c:pt idx="34243">
                  <c:v>97.380799999999994</c:v>
                </c:pt>
                <c:pt idx="34244">
                  <c:v>97.392899999999997</c:v>
                </c:pt>
                <c:pt idx="34245">
                  <c:v>97.508700000000005</c:v>
                </c:pt>
                <c:pt idx="34246">
                  <c:v>97.5214</c:v>
                </c:pt>
                <c:pt idx="34247">
                  <c:v>97.526200000000003</c:v>
                </c:pt>
                <c:pt idx="34248">
                  <c:v>97.634200000000007</c:v>
                </c:pt>
                <c:pt idx="34249">
                  <c:v>97.644999999999996</c:v>
                </c:pt>
                <c:pt idx="34250">
                  <c:v>97.647800000000004</c:v>
                </c:pt>
                <c:pt idx="34251">
                  <c:v>97.753299999999996</c:v>
                </c:pt>
                <c:pt idx="34252">
                  <c:v>97.770300000000006</c:v>
                </c:pt>
                <c:pt idx="34253">
                  <c:v>97.779399999999995</c:v>
                </c:pt>
                <c:pt idx="34254">
                  <c:v>98.002899999999997</c:v>
                </c:pt>
                <c:pt idx="34255">
                  <c:v>98.035600000000002</c:v>
                </c:pt>
                <c:pt idx="34256">
                  <c:v>98.057299999999998</c:v>
                </c:pt>
                <c:pt idx="34257">
                  <c:v>98.192599999999999</c:v>
                </c:pt>
                <c:pt idx="34258">
                  <c:v>98.230599999999995</c:v>
                </c:pt>
                <c:pt idx="34259">
                  <c:v>98.265799999999999</c:v>
                </c:pt>
                <c:pt idx="34260">
                  <c:v>98.512200000000007</c:v>
                </c:pt>
                <c:pt idx="34261">
                  <c:v>98.6798</c:v>
                </c:pt>
                <c:pt idx="34262">
                  <c:v>98.742400000000004</c:v>
                </c:pt>
                <c:pt idx="34263">
                  <c:v>98.898899999999998</c:v>
                </c:pt>
                <c:pt idx="34264">
                  <c:v>99.061899999999994</c:v>
                </c:pt>
                <c:pt idx="34265">
                  <c:v>99.127200000000002</c:v>
                </c:pt>
                <c:pt idx="34266">
                  <c:v>99.179000000000002</c:v>
                </c:pt>
                <c:pt idx="34267">
                  <c:v>99.229299999999995</c:v>
                </c:pt>
                <c:pt idx="34268">
                  <c:v>99.277799999999999</c:v>
                </c:pt>
                <c:pt idx="34269">
                  <c:v>99.213700000000003</c:v>
                </c:pt>
                <c:pt idx="34270">
                  <c:v>99.238299999999995</c:v>
                </c:pt>
                <c:pt idx="34271">
                  <c:v>99.267399999999995</c:v>
                </c:pt>
                <c:pt idx="34272">
                  <c:v>99.075299999999999</c:v>
                </c:pt>
                <c:pt idx="34273">
                  <c:v>99.064899999999994</c:v>
                </c:pt>
                <c:pt idx="34274">
                  <c:v>99.069599999999994</c:v>
                </c:pt>
                <c:pt idx="34275">
                  <c:v>98.968900000000005</c:v>
                </c:pt>
                <c:pt idx="34276">
                  <c:v>98.958699999999993</c:v>
                </c:pt>
                <c:pt idx="34277">
                  <c:v>98.959199999999996</c:v>
                </c:pt>
                <c:pt idx="34278">
                  <c:v>98.959400000000002</c:v>
                </c:pt>
                <c:pt idx="34279">
                  <c:v>98.855900000000005</c:v>
                </c:pt>
                <c:pt idx="34280">
                  <c:v>98.846100000000007</c:v>
                </c:pt>
                <c:pt idx="34281">
                  <c:v>98.643100000000004</c:v>
                </c:pt>
                <c:pt idx="34282">
                  <c:v>98.525999999999996</c:v>
                </c:pt>
                <c:pt idx="34283">
                  <c:v>98.527299999999997</c:v>
                </c:pt>
                <c:pt idx="34284">
                  <c:v>98.4392</c:v>
                </c:pt>
                <c:pt idx="34285">
                  <c:v>98.351799999999997</c:v>
                </c:pt>
                <c:pt idx="34286">
                  <c:v>98.372600000000006</c:v>
                </c:pt>
                <c:pt idx="34287">
                  <c:v>98.200100000000006</c:v>
                </c:pt>
                <c:pt idx="34288">
                  <c:v>98.222300000000004</c:v>
                </c:pt>
                <c:pt idx="34289">
                  <c:v>98.264899999999997</c:v>
                </c:pt>
                <c:pt idx="34290">
                  <c:v>97.893100000000004</c:v>
                </c:pt>
                <c:pt idx="34291">
                  <c:v>97.807500000000005</c:v>
                </c:pt>
                <c:pt idx="34292">
                  <c:v>97.846500000000006</c:v>
                </c:pt>
                <c:pt idx="34293">
                  <c:v>97.688500000000005</c:v>
                </c:pt>
                <c:pt idx="34294">
                  <c:v>97.619399999999999</c:v>
                </c:pt>
                <c:pt idx="34295">
                  <c:v>97.659599999999998</c:v>
                </c:pt>
                <c:pt idx="34296">
                  <c:v>97.604299999999995</c:v>
                </c:pt>
                <c:pt idx="34297">
                  <c:v>97.539199999999994</c:v>
                </c:pt>
                <c:pt idx="34298">
                  <c:v>97.578400000000002</c:v>
                </c:pt>
                <c:pt idx="34299">
                  <c:v>97.522099999999995</c:v>
                </c:pt>
                <c:pt idx="34300">
                  <c:v>97.556100000000001</c:v>
                </c:pt>
                <c:pt idx="34301">
                  <c:v>97.597999999999999</c:v>
                </c:pt>
                <c:pt idx="34302">
                  <c:v>97.536299999999997</c:v>
                </c:pt>
                <c:pt idx="34303">
                  <c:v>97.563900000000004</c:v>
                </c:pt>
                <c:pt idx="34304">
                  <c:v>97.598200000000006</c:v>
                </c:pt>
                <c:pt idx="34305">
                  <c:v>97.528199999999998</c:v>
                </c:pt>
                <c:pt idx="34306">
                  <c:v>97.545199999999994</c:v>
                </c:pt>
                <c:pt idx="34307">
                  <c:v>97.5672</c:v>
                </c:pt>
                <c:pt idx="34308">
                  <c:v>97.586600000000004</c:v>
                </c:pt>
                <c:pt idx="34309">
                  <c:v>97.702699999999993</c:v>
                </c:pt>
                <c:pt idx="34310">
                  <c:v>97.726200000000006</c:v>
                </c:pt>
                <c:pt idx="34311">
                  <c:v>97.8369</c:v>
                </c:pt>
                <c:pt idx="34312">
                  <c:v>97.847200000000001</c:v>
                </c:pt>
                <c:pt idx="34313">
                  <c:v>97.848699999999994</c:v>
                </c:pt>
                <c:pt idx="34314">
                  <c:v>97.745800000000003</c:v>
                </c:pt>
                <c:pt idx="34315">
                  <c:v>97.737899999999996</c:v>
                </c:pt>
                <c:pt idx="34316">
                  <c:v>97.735299999999995</c:v>
                </c:pt>
                <c:pt idx="34317">
                  <c:v>97.728499999999997</c:v>
                </c:pt>
                <c:pt idx="34318">
                  <c:v>97.716099999999997</c:v>
                </c:pt>
                <c:pt idx="34319">
                  <c:v>97.697199999999995</c:v>
                </c:pt>
                <c:pt idx="34320">
                  <c:v>97.775099999999995</c:v>
                </c:pt>
                <c:pt idx="34321">
                  <c:v>97.757599999999996</c:v>
                </c:pt>
                <c:pt idx="34322">
                  <c:v>97.727400000000003</c:v>
                </c:pt>
                <c:pt idx="34323">
                  <c:v>97.697699999999998</c:v>
                </c:pt>
                <c:pt idx="34324">
                  <c:v>97.768799999999999</c:v>
                </c:pt>
                <c:pt idx="34325">
                  <c:v>97.750600000000006</c:v>
                </c:pt>
                <c:pt idx="34326">
                  <c:v>97.725399999999993</c:v>
                </c:pt>
                <c:pt idx="34327">
                  <c:v>97.703800000000001</c:v>
                </c:pt>
                <c:pt idx="34328">
                  <c:v>97.685000000000002</c:v>
                </c:pt>
                <c:pt idx="34329">
                  <c:v>97.671400000000006</c:v>
                </c:pt>
                <c:pt idx="34330">
                  <c:v>97.663899999999998</c:v>
                </c:pt>
                <c:pt idx="34331">
                  <c:v>97.6601</c:v>
                </c:pt>
                <c:pt idx="34332">
                  <c:v>97.6584</c:v>
                </c:pt>
                <c:pt idx="34333">
                  <c:v>97.759900000000002</c:v>
                </c:pt>
                <c:pt idx="34334">
                  <c:v>97.768600000000006</c:v>
                </c:pt>
                <c:pt idx="34335">
                  <c:v>97.769300000000001</c:v>
                </c:pt>
                <c:pt idx="34336">
                  <c:v>97.770899999999997</c:v>
                </c:pt>
                <c:pt idx="34337">
                  <c:v>97.772900000000007</c:v>
                </c:pt>
                <c:pt idx="34338">
                  <c:v>97.670500000000004</c:v>
                </c:pt>
                <c:pt idx="34339">
                  <c:v>97.663799999999995</c:v>
                </c:pt>
                <c:pt idx="34340">
                  <c:v>97.663700000000006</c:v>
                </c:pt>
                <c:pt idx="34341">
                  <c:v>97.662800000000004</c:v>
                </c:pt>
                <c:pt idx="34342">
                  <c:v>97.659700000000001</c:v>
                </c:pt>
                <c:pt idx="34343">
                  <c:v>97.651600000000002</c:v>
                </c:pt>
                <c:pt idx="34344">
                  <c:v>97.535399999999996</c:v>
                </c:pt>
                <c:pt idx="34345">
                  <c:v>97.602099999999993</c:v>
                </c:pt>
                <c:pt idx="34346">
                  <c:v>97.575000000000003</c:v>
                </c:pt>
                <c:pt idx="34347">
                  <c:v>97.532399999999996</c:v>
                </c:pt>
                <c:pt idx="34348">
                  <c:v>97.483599999999996</c:v>
                </c:pt>
                <c:pt idx="34349">
                  <c:v>97.432500000000005</c:v>
                </c:pt>
                <c:pt idx="34350">
                  <c:v>97.279200000000003</c:v>
                </c:pt>
                <c:pt idx="34351">
                  <c:v>97.217299999999994</c:v>
                </c:pt>
                <c:pt idx="34352">
                  <c:v>97.1678</c:v>
                </c:pt>
                <c:pt idx="34353">
                  <c:v>97.121099999999998</c:v>
                </c:pt>
                <c:pt idx="34354">
                  <c:v>97.078000000000003</c:v>
                </c:pt>
                <c:pt idx="34355">
                  <c:v>97.034400000000005</c:v>
                </c:pt>
                <c:pt idx="34356">
                  <c:v>97.091700000000003</c:v>
                </c:pt>
                <c:pt idx="34357">
                  <c:v>97.053700000000006</c:v>
                </c:pt>
                <c:pt idx="34358">
                  <c:v>97.004999999999995</c:v>
                </c:pt>
                <c:pt idx="34359">
                  <c:v>97.056100000000001</c:v>
                </c:pt>
                <c:pt idx="34360">
                  <c:v>97.010099999999994</c:v>
                </c:pt>
                <c:pt idx="34361">
                  <c:v>96.955299999999994</c:v>
                </c:pt>
                <c:pt idx="34362">
                  <c:v>96.9</c:v>
                </c:pt>
                <c:pt idx="34363">
                  <c:v>96.843699999999998</c:v>
                </c:pt>
                <c:pt idx="34364">
                  <c:v>96.788200000000003</c:v>
                </c:pt>
                <c:pt idx="34365">
                  <c:v>96.829899999999995</c:v>
                </c:pt>
                <c:pt idx="34366">
                  <c:v>96.7761</c:v>
                </c:pt>
                <c:pt idx="34367">
                  <c:v>96.711299999999994</c:v>
                </c:pt>
                <c:pt idx="34368">
                  <c:v>96.641999999999996</c:v>
                </c:pt>
                <c:pt idx="34369">
                  <c:v>96.673199999999994</c:v>
                </c:pt>
                <c:pt idx="34370">
                  <c:v>96.6096</c:v>
                </c:pt>
                <c:pt idx="34371">
                  <c:v>96.5411</c:v>
                </c:pt>
                <c:pt idx="34372">
                  <c:v>96.5779</c:v>
                </c:pt>
                <c:pt idx="34373">
                  <c:v>96.525199999999998</c:v>
                </c:pt>
                <c:pt idx="34374">
                  <c:v>96.470100000000002</c:v>
                </c:pt>
                <c:pt idx="34375">
                  <c:v>96.525400000000005</c:v>
                </c:pt>
                <c:pt idx="34376">
                  <c:v>96.490300000000005</c:v>
                </c:pt>
                <c:pt idx="34377">
                  <c:v>96.353999999999999</c:v>
                </c:pt>
                <c:pt idx="34378">
                  <c:v>96.316100000000006</c:v>
                </c:pt>
                <c:pt idx="34379">
                  <c:v>96.293899999999994</c:v>
                </c:pt>
                <c:pt idx="34380">
                  <c:v>96.3874</c:v>
                </c:pt>
                <c:pt idx="34381">
                  <c:v>96.490899999999996</c:v>
                </c:pt>
                <c:pt idx="34382">
                  <c:v>96.4983</c:v>
                </c:pt>
                <c:pt idx="34383">
                  <c:v>96.4983</c:v>
                </c:pt>
                <c:pt idx="34384">
                  <c:v>96.498999999999995</c:v>
                </c:pt>
                <c:pt idx="34385">
                  <c:v>96.499600000000001</c:v>
                </c:pt>
                <c:pt idx="34386">
                  <c:v>96.602199999999996</c:v>
                </c:pt>
                <c:pt idx="34387">
                  <c:v>96.608800000000002</c:v>
                </c:pt>
                <c:pt idx="34388">
                  <c:v>96.603999999999999</c:v>
                </c:pt>
                <c:pt idx="34389">
                  <c:v>96.592699999999994</c:v>
                </c:pt>
                <c:pt idx="34390">
                  <c:v>96.5745</c:v>
                </c:pt>
                <c:pt idx="34391">
                  <c:v>96.5518</c:v>
                </c:pt>
                <c:pt idx="34392">
                  <c:v>96.528199999999998</c:v>
                </c:pt>
                <c:pt idx="34393">
                  <c:v>96.506900000000002</c:v>
                </c:pt>
                <c:pt idx="34394">
                  <c:v>96.492500000000007</c:v>
                </c:pt>
                <c:pt idx="34395">
                  <c:v>96.486900000000006</c:v>
                </c:pt>
                <c:pt idx="34396">
                  <c:v>96.484999999999999</c:v>
                </c:pt>
                <c:pt idx="34397">
                  <c:v>96.484899999999996</c:v>
                </c:pt>
                <c:pt idx="34398">
                  <c:v>96.486199999999997</c:v>
                </c:pt>
                <c:pt idx="34399">
                  <c:v>96.387600000000006</c:v>
                </c:pt>
                <c:pt idx="34400">
                  <c:v>96.386099999999999</c:v>
                </c:pt>
                <c:pt idx="34401">
                  <c:v>96.392499999999998</c:v>
                </c:pt>
                <c:pt idx="34402">
                  <c:v>96.398399999999995</c:v>
                </c:pt>
                <c:pt idx="34403">
                  <c:v>96.400899999999993</c:v>
                </c:pt>
                <c:pt idx="34404">
                  <c:v>96.401799999999994</c:v>
                </c:pt>
                <c:pt idx="34405">
                  <c:v>96.401799999999994</c:v>
                </c:pt>
                <c:pt idx="34406">
                  <c:v>96.400599999999997</c:v>
                </c:pt>
                <c:pt idx="34407">
                  <c:v>96.396900000000002</c:v>
                </c:pt>
                <c:pt idx="34408">
                  <c:v>96.391000000000005</c:v>
                </c:pt>
                <c:pt idx="34409">
                  <c:v>96.384200000000007</c:v>
                </c:pt>
                <c:pt idx="34410">
                  <c:v>96.275899999999993</c:v>
                </c:pt>
                <c:pt idx="34411">
                  <c:v>96.264700000000005</c:v>
                </c:pt>
                <c:pt idx="34412">
                  <c:v>96.2637</c:v>
                </c:pt>
                <c:pt idx="34413">
                  <c:v>96.162700000000001</c:v>
                </c:pt>
                <c:pt idx="34414">
                  <c:v>96.1554</c:v>
                </c:pt>
                <c:pt idx="34415">
                  <c:v>96.159899999999993</c:v>
                </c:pt>
                <c:pt idx="34416">
                  <c:v>96.066299999999998</c:v>
                </c:pt>
                <c:pt idx="34417">
                  <c:v>96.071700000000007</c:v>
                </c:pt>
                <c:pt idx="34418">
                  <c:v>96.086500000000001</c:v>
                </c:pt>
                <c:pt idx="34419">
                  <c:v>96.002399999999994</c:v>
                </c:pt>
                <c:pt idx="34420">
                  <c:v>96.112700000000004</c:v>
                </c:pt>
                <c:pt idx="34421">
                  <c:v>96.137799999999999</c:v>
                </c:pt>
                <c:pt idx="34422">
                  <c:v>96.052300000000002</c:v>
                </c:pt>
                <c:pt idx="34423">
                  <c:v>96.0608</c:v>
                </c:pt>
                <c:pt idx="34424">
                  <c:v>96.0749</c:v>
                </c:pt>
                <c:pt idx="34425">
                  <c:v>96.087000000000003</c:v>
                </c:pt>
                <c:pt idx="34426">
                  <c:v>96.096599999999995</c:v>
                </c:pt>
                <c:pt idx="34427">
                  <c:v>96.104500000000002</c:v>
                </c:pt>
                <c:pt idx="34428">
                  <c:v>96.109200000000001</c:v>
                </c:pt>
                <c:pt idx="34429">
                  <c:v>96.211399999999998</c:v>
                </c:pt>
                <c:pt idx="34430">
                  <c:v>96.222399999999993</c:v>
                </c:pt>
                <c:pt idx="34431">
                  <c:v>96.222899999999996</c:v>
                </c:pt>
                <c:pt idx="34432">
                  <c:v>96.223299999999995</c:v>
                </c:pt>
                <c:pt idx="34433">
                  <c:v>96.223799999999997</c:v>
                </c:pt>
                <c:pt idx="34434">
                  <c:v>96.327799999999996</c:v>
                </c:pt>
                <c:pt idx="34435">
                  <c:v>96.335599999999999</c:v>
                </c:pt>
                <c:pt idx="34436">
                  <c:v>96.337699999999998</c:v>
                </c:pt>
                <c:pt idx="34437">
                  <c:v>96.443399999999997</c:v>
                </c:pt>
                <c:pt idx="34438">
                  <c:v>96.452799999999996</c:v>
                </c:pt>
                <c:pt idx="34439">
                  <c:v>96.455600000000004</c:v>
                </c:pt>
                <c:pt idx="34440">
                  <c:v>96.561999999999998</c:v>
                </c:pt>
                <c:pt idx="34441">
                  <c:v>96.570099999999996</c:v>
                </c:pt>
                <c:pt idx="34442">
                  <c:v>96.570800000000006</c:v>
                </c:pt>
                <c:pt idx="34443">
                  <c:v>96.4696</c:v>
                </c:pt>
                <c:pt idx="34444">
                  <c:v>96.461100000000002</c:v>
                </c:pt>
                <c:pt idx="34445">
                  <c:v>96.460899999999995</c:v>
                </c:pt>
                <c:pt idx="34446">
                  <c:v>96.358699999999999</c:v>
                </c:pt>
                <c:pt idx="34447">
                  <c:v>96.349500000000006</c:v>
                </c:pt>
                <c:pt idx="34448">
                  <c:v>96.348699999999994</c:v>
                </c:pt>
                <c:pt idx="34449">
                  <c:v>96.246499999999997</c:v>
                </c:pt>
                <c:pt idx="34450">
                  <c:v>96.239199999999997</c:v>
                </c:pt>
                <c:pt idx="34451">
                  <c:v>96.239599999999996</c:v>
                </c:pt>
                <c:pt idx="34452">
                  <c:v>96.241</c:v>
                </c:pt>
                <c:pt idx="34453">
                  <c:v>96.144499999999994</c:v>
                </c:pt>
                <c:pt idx="34454">
                  <c:v>96.140900000000002</c:v>
                </c:pt>
                <c:pt idx="34455">
                  <c:v>96.049300000000002</c:v>
                </c:pt>
                <c:pt idx="34456">
                  <c:v>96.052099999999996</c:v>
                </c:pt>
                <c:pt idx="34457">
                  <c:v>96.065200000000004</c:v>
                </c:pt>
                <c:pt idx="34458">
                  <c:v>96.079499999999996</c:v>
                </c:pt>
                <c:pt idx="34459">
                  <c:v>95.994500000000002</c:v>
                </c:pt>
                <c:pt idx="34460">
                  <c:v>96.000600000000006</c:v>
                </c:pt>
                <c:pt idx="34461">
                  <c:v>95.915800000000004</c:v>
                </c:pt>
                <c:pt idx="34462">
                  <c:v>95.923299999999998</c:v>
                </c:pt>
                <c:pt idx="34463">
                  <c:v>95.939499999999995</c:v>
                </c:pt>
                <c:pt idx="34464">
                  <c:v>95.955500000000001</c:v>
                </c:pt>
                <c:pt idx="34465">
                  <c:v>95.971900000000005</c:v>
                </c:pt>
                <c:pt idx="34466">
                  <c:v>95.988500000000002</c:v>
                </c:pt>
                <c:pt idx="34467">
                  <c:v>96.0047</c:v>
                </c:pt>
                <c:pt idx="34468">
                  <c:v>96.020499999999998</c:v>
                </c:pt>
                <c:pt idx="34469">
                  <c:v>96.036000000000001</c:v>
                </c:pt>
                <c:pt idx="34470">
                  <c:v>96.050700000000006</c:v>
                </c:pt>
                <c:pt idx="34471">
                  <c:v>96.0655</c:v>
                </c:pt>
                <c:pt idx="34472">
                  <c:v>96.078900000000004</c:v>
                </c:pt>
                <c:pt idx="34473">
                  <c:v>96.091700000000003</c:v>
                </c:pt>
                <c:pt idx="34474">
                  <c:v>96.103700000000003</c:v>
                </c:pt>
                <c:pt idx="34475">
                  <c:v>96.114999999999995</c:v>
                </c:pt>
                <c:pt idx="34476">
                  <c:v>96.124700000000004</c:v>
                </c:pt>
                <c:pt idx="34477">
                  <c:v>96.1327</c:v>
                </c:pt>
                <c:pt idx="34478">
                  <c:v>96.139600000000002</c:v>
                </c:pt>
                <c:pt idx="34479">
                  <c:v>96.243099999999998</c:v>
                </c:pt>
                <c:pt idx="34480">
                  <c:v>96.254099999999994</c:v>
                </c:pt>
                <c:pt idx="34481">
                  <c:v>96.254999999999995</c:v>
                </c:pt>
                <c:pt idx="34482">
                  <c:v>96.255300000000005</c:v>
                </c:pt>
                <c:pt idx="34483">
                  <c:v>96.255200000000002</c:v>
                </c:pt>
                <c:pt idx="34484">
                  <c:v>96.254499999999993</c:v>
                </c:pt>
                <c:pt idx="34485">
                  <c:v>96.252799999999993</c:v>
                </c:pt>
                <c:pt idx="34486">
                  <c:v>96.250399999999999</c:v>
                </c:pt>
                <c:pt idx="34487">
                  <c:v>96.247399999999999</c:v>
                </c:pt>
                <c:pt idx="34488">
                  <c:v>96.344899999999996</c:v>
                </c:pt>
                <c:pt idx="34489">
                  <c:v>96.3506</c:v>
                </c:pt>
                <c:pt idx="34490">
                  <c:v>96.347999999999999</c:v>
                </c:pt>
                <c:pt idx="34491">
                  <c:v>96.243600000000001</c:v>
                </c:pt>
                <c:pt idx="34492">
                  <c:v>96.339600000000004</c:v>
                </c:pt>
                <c:pt idx="34493">
                  <c:v>96.345699999999994</c:v>
                </c:pt>
                <c:pt idx="34494">
                  <c:v>96.345799999999997</c:v>
                </c:pt>
                <c:pt idx="34495">
                  <c:v>96.346100000000007</c:v>
                </c:pt>
                <c:pt idx="34496">
                  <c:v>96.347099999999998</c:v>
                </c:pt>
                <c:pt idx="34497">
                  <c:v>96.3489</c:v>
                </c:pt>
                <c:pt idx="34498">
                  <c:v>96.351600000000005</c:v>
                </c:pt>
                <c:pt idx="34499">
                  <c:v>96.355099999999993</c:v>
                </c:pt>
                <c:pt idx="34500">
                  <c:v>96.461600000000004</c:v>
                </c:pt>
                <c:pt idx="34501">
                  <c:v>96.472700000000003</c:v>
                </c:pt>
                <c:pt idx="34502">
                  <c:v>96.477099999999993</c:v>
                </c:pt>
                <c:pt idx="34503">
                  <c:v>96.582999999999998</c:v>
                </c:pt>
                <c:pt idx="34504">
                  <c:v>96.595699999999994</c:v>
                </c:pt>
                <c:pt idx="34505">
                  <c:v>96.599900000000005</c:v>
                </c:pt>
                <c:pt idx="34506">
                  <c:v>96.604200000000006</c:v>
                </c:pt>
                <c:pt idx="34507">
                  <c:v>96.709699999999998</c:v>
                </c:pt>
                <c:pt idx="34508">
                  <c:v>96.721800000000002</c:v>
                </c:pt>
                <c:pt idx="34509">
                  <c:v>96.725099999999998</c:v>
                </c:pt>
                <c:pt idx="34510">
                  <c:v>96.728200000000001</c:v>
                </c:pt>
                <c:pt idx="34511">
                  <c:v>96.730099999999993</c:v>
                </c:pt>
                <c:pt idx="34512">
                  <c:v>96.730999999999995</c:v>
                </c:pt>
                <c:pt idx="34513">
                  <c:v>96.731399999999994</c:v>
                </c:pt>
                <c:pt idx="34514">
                  <c:v>96.7316</c:v>
                </c:pt>
                <c:pt idx="34515">
                  <c:v>96.731499999999997</c:v>
                </c:pt>
                <c:pt idx="34516">
                  <c:v>96.832300000000004</c:v>
                </c:pt>
                <c:pt idx="34517">
                  <c:v>96.838700000000003</c:v>
                </c:pt>
                <c:pt idx="34518">
                  <c:v>96.938000000000002</c:v>
                </c:pt>
                <c:pt idx="34519">
                  <c:v>96.941999999999993</c:v>
                </c:pt>
                <c:pt idx="34520">
                  <c:v>96.938100000000006</c:v>
                </c:pt>
                <c:pt idx="34521">
                  <c:v>96.934399999999997</c:v>
                </c:pt>
                <c:pt idx="34522">
                  <c:v>96.9328</c:v>
                </c:pt>
                <c:pt idx="34523">
                  <c:v>96.932299999999998</c:v>
                </c:pt>
                <c:pt idx="34524">
                  <c:v>96.932299999999998</c:v>
                </c:pt>
                <c:pt idx="34525">
                  <c:v>97.036199999999994</c:v>
                </c:pt>
                <c:pt idx="34526">
                  <c:v>97.045599999999993</c:v>
                </c:pt>
                <c:pt idx="34527">
                  <c:v>97.049099999999996</c:v>
                </c:pt>
                <c:pt idx="34528">
                  <c:v>97.0535</c:v>
                </c:pt>
                <c:pt idx="34529">
                  <c:v>97.058099999999996</c:v>
                </c:pt>
                <c:pt idx="34530">
                  <c:v>97.061800000000005</c:v>
                </c:pt>
                <c:pt idx="34531">
                  <c:v>97.063400000000001</c:v>
                </c:pt>
                <c:pt idx="34532">
                  <c:v>97.064099999999996</c:v>
                </c:pt>
                <c:pt idx="34533">
                  <c:v>97.167299999999997</c:v>
                </c:pt>
                <c:pt idx="34534">
                  <c:v>97.174099999999996</c:v>
                </c:pt>
                <c:pt idx="34535">
                  <c:v>97.171000000000006</c:v>
                </c:pt>
                <c:pt idx="34536">
                  <c:v>97.270099999999999</c:v>
                </c:pt>
                <c:pt idx="34537">
                  <c:v>97.370599999999996</c:v>
                </c:pt>
                <c:pt idx="34538">
                  <c:v>97.372699999999995</c:v>
                </c:pt>
                <c:pt idx="34539">
                  <c:v>97.466399999999993</c:v>
                </c:pt>
                <c:pt idx="34540">
                  <c:v>97.573099999999997</c:v>
                </c:pt>
                <c:pt idx="34541">
                  <c:v>97.573899999999995</c:v>
                </c:pt>
                <c:pt idx="34542">
                  <c:v>97.672200000000004</c:v>
                </c:pt>
                <c:pt idx="34543">
                  <c:v>97.778800000000004</c:v>
                </c:pt>
                <c:pt idx="34544">
                  <c:v>97.7851</c:v>
                </c:pt>
                <c:pt idx="34545">
                  <c:v>97.887699999999995</c:v>
                </c:pt>
                <c:pt idx="34546">
                  <c:v>97.894599999999997</c:v>
                </c:pt>
                <c:pt idx="34547">
                  <c:v>97.894199999999998</c:v>
                </c:pt>
                <c:pt idx="34548">
                  <c:v>98.211399999999998</c:v>
                </c:pt>
                <c:pt idx="34549">
                  <c:v>98.338300000000004</c:v>
                </c:pt>
                <c:pt idx="34550">
                  <c:v>98.348500000000001</c:v>
                </c:pt>
                <c:pt idx="34551">
                  <c:v>98.561099999999996</c:v>
                </c:pt>
                <c:pt idx="34552">
                  <c:v>98.583699999999993</c:v>
                </c:pt>
                <c:pt idx="34553">
                  <c:v>98.591200000000001</c:v>
                </c:pt>
                <c:pt idx="34554">
                  <c:v>98.388800000000003</c:v>
                </c:pt>
                <c:pt idx="34555">
                  <c:v>98.278400000000005</c:v>
                </c:pt>
                <c:pt idx="34556">
                  <c:v>98.285700000000006</c:v>
                </c:pt>
                <c:pt idx="34557">
                  <c:v>98.3005</c:v>
                </c:pt>
                <c:pt idx="34558">
                  <c:v>98.212500000000006</c:v>
                </c:pt>
                <c:pt idx="34559">
                  <c:v>98.219399999999993</c:v>
                </c:pt>
                <c:pt idx="34560">
                  <c:v>98.131</c:v>
                </c:pt>
                <c:pt idx="34561">
                  <c:v>98.244799999999998</c:v>
                </c:pt>
                <c:pt idx="34562">
                  <c:v>98.2714</c:v>
                </c:pt>
                <c:pt idx="34563">
                  <c:v>98.395799999999994</c:v>
                </c:pt>
                <c:pt idx="34564">
                  <c:v>98.525800000000004</c:v>
                </c:pt>
                <c:pt idx="34565">
                  <c:v>98.549700000000001</c:v>
                </c:pt>
                <c:pt idx="34566">
                  <c:v>98.884100000000004</c:v>
                </c:pt>
                <c:pt idx="34567">
                  <c:v>99.019800000000004</c:v>
                </c:pt>
                <c:pt idx="34568">
                  <c:v>99.032700000000006</c:v>
                </c:pt>
                <c:pt idx="34569">
                  <c:v>99.249799999999993</c:v>
                </c:pt>
                <c:pt idx="34570">
                  <c:v>99.158500000000004</c:v>
                </c:pt>
                <c:pt idx="34571">
                  <c:v>99.145399999999995</c:v>
                </c:pt>
                <c:pt idx="34572">
                  <c:v>99.356999999999999</c:v>
                </c:pt>
                <c:pt idx="34573">
                  <c:v>99.361699999999999</c:v>
                </c:pt>
                <c:pt idx="34574">
                  <c:v>99.353300000000004</c:v>
                </c:pt>
                <c:pt idx="34575">
                  <c:v>99.453599999999994</c:v>
                </c:pt>
                <c:pt idx="34576">
                  <c:v>99.244699999999995</c:v>
                </c:pt>
                <c:pt idx="34577">
                  <c:v>99.228899999999996</c:v>
                </c:pt>
                <c:pt idx="34578">
                  <c:v>99.013199999999998</c:v>
                </c:pt>
                <c:pt idx="34579">
                  <c:v>98.788899999999998</c:v>
                </c:pt>
                <c:pt idx="34580">
                  <c:v>98.778599999999997</c:v>
                </c:pt>
                <c:pt idx="34581">
                  <c:v>98.681100000000001</c:v>
                </c:pt>
                <c:pt idx="34582">
                  <c:v>98.581900000000005</c:v>
                </c:pt>
                <c:pt idx="34583">
                  <c:v>98.587800000000001</c:v>
                </c:pt>
                <c:pt idx="34584">
                  <c:v>98.391999999999996</c:v>
                </c:pt>
                <c:pt idx="34585">
                  <c:v>98.389300000000006</c:v>
                </c:pt>
                <c:pt idx="34586">
                  <c:v>98.402900000000002</c:v>
                </c:pt>
                <c:pt idx="34587">
                  <c:v>98.3095</c:v>
                </c:pt>
                <c:pt idx="34588">
                  <c:v>98.205500000000001</c:v>
                </c:pt>
                <c:pt idx="34589">
                  <c:v>98.205100000000002</c:v>
                </c:pt>
                <c:pt idx="34590">
                  <c:v>98.210999999999999</c:v>
                </c:pt>
                <c:pt idx="34591">
                  <c:v>98.215800000000002</c:v>
                </c:pt>
                <c:pt idx="34592">
                  <c:v>98.220200000000006</c:v>
                </c:pt>
                <c:pt idx="34593">
                  <c:v>98.119100000000003</c:v>
                </c:pt>
                <c:pt idx="34594">
                  <c:v>98.014300000000006</c:v>
                </c:pt>
                <c:pt idx="34595">
                  <c:v>98.011499999999998</c:v>
                </c:pt>
                <c:pt idx="34596">
                  <c:v>98.019900000000007</c:v>
                </c:pt>
                <c:pt idx="34597">
                  <c:v>98.029799999999994</c:v>
                </c:pt>
                <c:pt idx="34598">
                  <c:v>98.041200000000003</c:v>
                </c:pt>
                <c:pt idx="34599">
                  <c:v>97.950500000000005</c:v>
                </c:pt>
                <c:pt idx="34600">
                  <c:v>97.849900000000005</c:v>
                </c:pt>
                <c:pt idx="34601">
                  <c:v>97.856800000000007</c:v>
                </c:pt>
                <c:pt idx="34602">
                  <c:v>97.767799999999994</c:v>
                </c:pt>
                <c:pt idx="34603">
                  <c:v>97.673599999999993</c:v>
                </c:pt>
                <c:pt idx="34604">
                  <c:v>97.679900000000004</c:v>
                </c:pt>
                <c:pt idx="34605">
                  <c:v>97.591800000000006</c:v>
                </c:pt>
                <c:pt idx="34606">
                  <c:v>97.599400000000003</c:v>
                </c:pt>
                <c:pt idx="34607">
                  <c:v>97.613500000000002</c:v>
                </c:pt>
                <c:pt idx="34608">
                  <c:v>97.522300000000001</c:v>
                </c:pt>
                <c:pt idx="34609">
                  <c:v>97.422499999999999</c:v>
                </c:pt>
                <c:pt idx="34610">
                  <c:v>97.419300000000007</c:v>
                </c:pt>
                <c:pt idx="34611">
                  <c:v>97.321100000000001</c:v>
                </c:pt>
                <c:pt idx="34612">
                  <c:v>97.316000000000003</c:v>
                </c:pt>
                <c:pt idx="34613">
                  <c:v>97.318600000000004</c:v>
                </c:pt>
                <c:pt idx="34614">
                  <c:v>97.217699999999994</c:v>
                </c:pt>
                <c:pt idx="34615">
                  <c:v>97.215599999999995</c:v>
                </c:pt>
                <c:pt idx="34616">
                  <c:v>97.222300000000004</c:v>
                </c:pt>
                <c:pt idx="34617">
                  <c:v>97.127700000000004</c:v>
                </c:pt>
                <c:pt idx="34618">
                  <c:v>97.030799999999999</c:v>
                </c:pt>
                <c:pt idx="34619">
                  <c:v>97.033799999999999</c:v>
                </c:pt>
                <c:pt idx="34620">
                  <c:v>97.147099999999995</c:v>
                </c:pt>
                <c:pt idx="34621">
                  <c:v>97.168800000000005</c:v>
                </c:pt>
                <c:pt idx="34622">
                  <c:v>97.177000000000007</c:v>
                </c:pt>
                <c:pt idx="34623">
                  <c:v>97.180499999999995</c:v>
                </c:pt>
                <c:pt idx="34624">
                  <c:v>97.078999999999994</c:v>
                </c:pt>
                <c:pt idx="34625">
                  <c:v>97.070999999999998</c:v>
                </c:pt>
                <c:pt idx="34626">
                  <c:v>97.069100000000006</c:v>
                </c:pt>
                <c:pt idx="34627">
                  <c:v>97.0642</c:v>
                </c:pt>
                <c:pt idx="34628">
                  <c:v>97.057299999999998</c:v>
                </c:pt>
                <c:pt idx="34629">
                  <c:v>96.945599999999999</c:v>
                </c:pt>
                <c:pt idx="34630">
                  <c:v>96.931899999999999</c:v>
                </c:pt>
                <c:pt idx="34631">
                  <c:v>96.928299999999993</c:v>
                </c:pt>
                <c:pt idx="34632">
                  <c:v>96.926900000000003</c:v>
                </c:pt>
                <c:pt idx="34633">
                  <c:v>96.926699999999997</c:v>
                </c:pt>
                <c:pt idx="34634">
                  <c:v>96.927700000000002</c:v>
                </c:pt>
                <c:pt idx="34635">
                  <c:v>96.831500000000005</c:v>
                </c:pt>
                <c:pt idx="34636">
                  <c:v>96.828599999999994</c:v>
                </c:pt>
                <c:pt idx="34637">
                  <c:v>96.837400000000002</c:v>
                </c:pt>
                <c:pt idx="34638">
                  <c:v>96.8459</c:v>
                </c:pt>
                <c:pt idx="34639">
                  <c:v>96.853499999999997</c:v>
                </c:pt>
                <c:pt idx="34640">
                  <c:v>96.856499999999997</c:v>
                </c:pt>
                <c:pt idx="34641">
                  <c:v>96.857500000000002</c:v>
                </c:pt>
                <c:pt idx="34642">
                  <c:v>96.754800000000003</c:v>
                </c:pt>
                <c:pt idx="34643">
                  <c:v>96.745599999999996</c:v>
                </c:pt>
                <c:pt idx="34644">
                  <c:v>96.937899999999999</c:v>
                </c:pt>
                <c:pt idx="34645">
                  <c:v>96.946200000000005</c:v>
                </c:pt>
                <c:pt idx="34646">
                  <c:v>96.928200000000004</c:v>
                </c:pt>
                <c:pt idx="34647">
                  <c:v>97.008399999999995</c:v>
                </c:pt>
                <c:pt idx="34648">
                  <c:v>96.994200000000006</c:v>
                </c:pt>
                <c:pt idx="34649">
                  <c:v>96.9709</c:v>
                </c:pt>
                <c:pt idx="34650">
                  <c:v>96.950100000000006</c:v>
                </c:pt>
                <c:pt idx="34651">
                  <c:v>96.931299999999993</c:v>
                </c:pt>
                <c:pt idx="34652">
                  <c:v>96.915199999999999</c:v>
                </c:pt>
                <c:pt idx="34653">
                  <c:v>96.900499999999994</c:v>
                </c:pt>
                <c:pt idx="34654">
                  <c:v>96.886600000000001</c:v>
                </c:pt>
                <c:pt idx="34655">
                  <c:v>96.872200000000007</c:v>
                </c:pt>
                <c:pt idx="34656">
                  <c:v>96.856800000000007</c:v>
                </c:pt>
                <c:pt idx="34657">
                  <c:v>96.840500000000006</c:v>
                </c:pt>
                <c:pt idx="34658">
                  <c:v>96.822900000000004</c:v>
                </c:pt>
                <c:pt idx="34659">
                  <c:v>96.909800000000004</c:v>
                </c:pt>
                <c:pt idx="34660">
                  <c:v>96.902699999999996</c:v>
                </c:pt>
                <c:pt idx="34661">
                  <c:v>96.895799999999994</c:v>
                </c:pt>
                <c:pt idx="34662">
                  <c:v>96.994600000000005</c:v>
                </c:pt>
                <c:pt idx="34663">
                  <c:v>97.002799999999993</c:v>
                </c:pt>
                <c:pt idx="34664">
                  <c:v>97.003799999999998</c:v>
                </c:pt>
                <c:pt idx="34665">
                  <c:v>97.008300000000006</c:v>
                </c:pt>
                <c:pt idx="34666">
                  <c:v>97.016000000000005</c:v>
                </c:pt>
                <c:pt idx="34667">
                  <c:v>97.026300000000006</c:v>
                </c:pt>
                <c:pt idx="34668">
                  <c:v>97.139099999999999</c:v>
                </c:pt>
                <c:pt idx="34669">
                  <c:v>97.155500000000004</c:v>
                </c:pt>
                <c:pt idx="34670">
                  <c:v>97.159899999999993</c:v>
                </c:pt>
                <c:pt idx="34671">
                  <c:v>97.262799999999999</c:v>
                </c:pt>
                <c:pt idx="34672">
                  <c:v>97.272800000000004</c:v>
                </c:pt>
                <c:pt idx="34673">
                  <c:v>97.272499999999994</c:v>
                </c:pt>
                <c:pt idx="34674">
                  <c:v>97.271100000000004</c:v>
                </c:pt>
                <c:pt idx="34675">
                  <c:v>97.267399999999995</c:v>
                </c:pt>
                <c:pt idx="34676">
                  <c:v>97.259100000000004</c:v>
                </c:pt>
                <c:pt idx="34677">
                  <c:v>97.35</c:v>
                </c:pt>
                <c:pt idx="34678">
                  <c:v>97.337299999999999</c:v>
                </c:pt>
                <c:pt idx="34679">
                  <c:v>97.3125</c:v>
                </c:pt>
                <c:pt idx="34680">
                  <c:v>97.2834</c:v>
                </c:pt>
                <c:pt idx="34681">
                  <c:v>97.250600000000006</c:v>
                </c:pt>
                <c:pt idx="34682">
                  <c:v>97.216700000000003</c:v>
                </c:pt>
                <c:pt idx="34683">
                  <c:v>97.287800000000004</c:v>
                </c:pt>
                <c:pt idx="34684">
                  <c:v>97.2667</c:v>
                </c:pt>
                <c:pt idx="34685">
                  <c:v>97.246099999999998</c:v>
                </c:pt>
                <c:pt idx="34686">
                  <c:v>97.236400000000003</c:v>
                </c:pt>
                <c:pt idx="34687">
                  <c:v>97.232500000000002</c:v>
                </c:pt>
                <c:pt idx="34688">
                  <c:v>97.231099999999998</c:v>
                </c:pt>
                <c:pt idx="34689">
                  <c:v>97.127600000000001</c:v>
                </c:pt>
                <c:pt idx="34690">
                  <c:v>97.120800000000003</c:v>
                </c:pt>
                <c:pt idx="34691">
                  <c:v>97.122</c:v>
                </c:pt>
                <c:pt idx="34692">
                  <c:v>97.224999999999994</c:v>
                </c:pt>
                <c:pt idx="34693">
                  <c:v>97.233199999999997</c:v>
                </c:pt>
                <c:pt idx="34694">
                  <c:v>97.231999999999999</c:v>
                </c:pt>
                <c:pt idx="34695">
                  <c:v>97.228200000000001</c:v>
                </c:pt>
                <c:pt idx="34696">
                  <c:v>97.221100000000007</c:v>
                </c:pt>
                <c:pt idx="34697">
                  <c:v>97.211799999999997</c:v>
                </c:pt>
                <c:pt idx="34698">
                  <c:v>97.099900000000005</c:v>
                </c:pt>
                <c:pt idx="34699">
                  <c:v>97.076800000000006</c:v>
                </c:pt>
                <c:pt idx="34700">
                  <c:v>97.063000000000002</c:v>
                </c:pt>
                <c:pt idx="34701">
                  <c:v>97.046899999999994</c:v>
                </c:pt>
                <c:pt idx="34702">
                  <c:v>97.0291</c:v>
                </c:pt>
                <c:pt idx="34703">
                  <c:v>97.007999999999996</c:v>
                </c:pt>
                <c:pt idx="34704">
                  <c:v>97.086299999999994</c:v>
                </c:pt>
                <c:pt idx="34705">
                  <c:v>97.070599999999999</c:v>
                </c:pt>
                <c:pt idx="34706">
                  <c:v>97.046499999999995</c:v>
                </c:pt>
                <c:pt idx="34707">
                  <c:v>97.024699999999996</c:v>
                </c:pt>
                <c:pt idx="34708">
                  <c:v>97.007499999999993</c:v>
                </c:pt>
                <c:pt idx="34709">
                  <c:v>96.999300000000005</c:v>
                </c:pt>
                <c:pt idx="34710">
                  <c:v>96.996099999999998</c:v>
                </c:pt>
                <c:pt idx="34711">
                  <c:v>96.9953</c:v>
                </c:pt>
                <c:pt idx="34712">
                  <c:v>96.995800000000003</c:v>
                </c:pt>
                <c:pt idx="34713">
                  <c:v>96.999700000000004</c:v>
                </c:pt>
                <c:pt idx="34714">
                  <c:v>97.007499999999993</c:v>
                </c:pt>
                <c:pt idx="34715">
                  <c:v>97.019499999999994</c:v>
                </c:pt>
                <c:pt idx="34716">
                  <c:v>97.033100000000005</c:v>
                </c:pt>
                <c:pt idx="34717">
                  <c:v>97.048299999999998</c:v>
                </c:pt>
                <c:pt idx="34718">
                  <c:v>97.063299999999998</c:v>
                </c:pt>
                <c:pt idx="34719">
                  <c:v>97.076599999999999</c:v>
                </c:pt>
                <c:pt idx="34720">
                  <c:v>97.087599999999995</c:v>
                </c:pt>
                <c:pt idx="34721">
                  <c:v>97.092299999999994</c:v>
                </c:pt>
                <c:pt idx="34722">
                  <c:v>96.989900000000006</c:v>
                </c:pt>
                <c:pt idx="34723">
                  <c:v>96.982900000000001</c:v>
                </c:pt>
                <c:pt idx="34724">
                  <c:v>96.980800000000002</c:v>
                </c:pt>
                <c:pt idx="34725">
                  <c:v>96.869600000000005</c:v>
                </c:pt>
                <c:pt idx="34726">
                  <c:v>96.843299999999999</c:v>
                </c:pt>
                <c:pt idx="34727">
                  <c:v>96.814499999999995</c:v>
                </c:pt>
                <c:pt idx="34728">
                  <c:v>96.776499999999999</c:v>
                </c:pt>
                <c:pt idx="34729">
                  <c:v>96.734999999999999</c:v>
                </c:pt>
                <c:pt idx="34730">
                  <c:v>96.691500000000005</c:v>
                </c:pt>
                <c:pt idx="34731">
                  <c:v>96.652000000000001</c:v>
                </c:pt>
                <c:pt idx="34732">
                  <c:v>96.616200000000006</c:v>
                </c:pt>
                <c:pt idx="34733">
                  <c:v>96.597899999999996</c:v>
                </c:pt>
                <c:pt idx="34734">
                  <c:v>96.59</c:v>
                </c:pt>
                <c:pt idx="34735">
                  <c:v>96.5869</c:v>
                </c:pt>
                <c:pt idx="34736">
                  <c:v>96.586799999999997</c:v>
                </c:pt>
                <c:pt idx="34737">
                  <c:v>96.589500000000001</c:v>
                </c:pt>
                <c:pt idx="34738">
                  <c:v>96.598500000000001</c:v>
                </c:pt>
                <c:pt idx="34739">
                  <c:v>96.613799999999998</c:v>
                </c:pt>
                <c:pt idx="34740">
                  <c:v>96.734700000000004</c:v>
                </c:pt>
                <c:pt idx="34741">
                  <c:v>96.766599999999997</c:v>
                </c:pt>
                <c:pt idx="34742">
                  <c:v>96.789199999999994</c:v>
                </c:pt>
                <c:pt idx="34743">
                  <c:v>96.810900000000004</c:v>
                </c:pt>
                <c:pt idx="34744">
                  <c:v>96.9315</c:v>
                </c:pt>
                <c:pt idx="34745">
                  <c:v>96.958699999999993</c:v>
                </c:pt>
                <c:pt idx="34746">
                  <c:v>96.969399999999993</c:v>
                </c:pt>
                <c:pt idx="34747">
                  <c:v>96.974299999999999</c:v>
                </c:pt>
                <c:pt idx="34748">
                  <c:v>96.976100000000002</c:v>
                </c:pt>
                <c:pt idx="34749">
                  <c:v>97.0779</c:v>
                </c:pt>
                <c:pt idx="34750">
                  <c:v>97.086200000000005</c:v>
                </c:pt>
                <c:pt idx="34751">
                  <c:v>97.081999999999994</c:v>
                </c:pt>
                <c:pt idx="34752">
                  <c:v>97.177499999999995</c:v>
                </c:pt>
                <c:pt idx="34753">
                  <c:v>97.073400000000007</c:v>
                </c:pt>
                <c:pt idx="34754">
                  <c:v>97.057100000000005</c:v>
                </c:pt>
                <c:pt idx="34755">
                  <c:v>97.051400000000001</c:v>
                </c:pt>
                <c:pt idx="34756">
                  <c:v>97.049199999999999</c:v>
                </c:pt>
                <c:pt idx="34757">
                  <c:v>97.048599999999993</c:v>
                </c:pt>
                <c:pt idx="34758">
                  <c:v>97.049000000000007</c:v>
                </c:pt>
                <c:pt idx="34759">
                  <c:v>96.949100000000001</c:v>
                </c:pt>
                <c:pt idx="34760">
                  <c:v>96.946899999999999</c:v>
                </c:pt>
                <c:pt idx="34761">
                  <c:v>96.852599999999995</c:v>
                </c:pt>
                <c:pt idx="34762">
                  <c:v>96.853800000000007</c:v>
                </c:pt>
                <c:pt idx="34763">
                  <c:v>96.863</c:v>
                </c:pt>
                <c:pt idx="34764">
                  <c:v>96.871099999999998</c:v>
                </c:pt>
                <c:pt idx="34765">
                  <c:v>96.878299999999996</c:v>
                </c:pt>
                <c:pt idx="34766">
                  <c:v>96.884399999999999</c:v>
                </c:pt>
                <c:pt idx="34767">
                  <c:v>96.889499999999998</c:v>
                </c:pt>
                <c:pt idx="34768">
                  <c:v>96.893900000000002</c:v>
                </c:pt>
                <c:pt idx="34769">
                  <c:v>96.896799999999999</c:v>
                </c:pt>
                <c:pt idx="34770">
                  <c:v>96.897900000000007</c:v>
                </c:pt>
                <c:pt idx="34771">
                  <c:v>96.794799999999995</c:v>
                </c:pt>
                <c:pt idx="34772">
                  <c:v>96.787300000000002</c:v>
                </c:pt>
                <c:pt idx="34773">
                  <c:v>96.785499999999999</c:v>
                </c:pt>
                <c:pt idx="34774">
                  <c:v>96.885199999999998</c:v>
                </c:pt>
                <c:pt idx="34775">
                  <c:v>96.886600000000001</c:v>
                </c:pt>
                <c:pt idx="34776">
                  <c:v>96.880600000000001</c:v>
                </c:pt>
                <c:pt idx="34777">
                  <c:v>96.978200000000001</c:v>
                </c:pt>
                <c:pt idx="34778">
                  <c:v>96.983999999999995</c:v>
                </c:pt>
                <c:pt idx="34779">
                  <c:v>97.085899999999995</c:v>
                </c:pt>
                <c:pt idx="34780">
                  <c:v>97.198700000000002</c:v>
                </c:pt>
                <c:pt idx="34781">
                  <c:v>97.2089</c:v>
                </c:pt>
                <c:pt idx="34782">
                  <c:v>97.317599999999999</c:v>
                </c:pt>
                <c:pt idx="34783">
                  <c:v>97.3352</c:v>
                </c:pt>
                <c:pt idx="34784">
                  <c:v>97.345200000000006</c:v>
                </c:pt>
                <c:pt idx="34785">
                  <c:v>97.458699999999993</c:v>
                </c:pt>
                <c:pt idx="34786">
                  <c:v>97.478499999999997</c:v>
                </c:pt>
                <c:pt idx="34787">
                  <c:v>97.489199999999997</c:v>
                </c:pt>
                <c:pt idx="34788">
                  <c:v>97.603099999999998</c:v>
                </c:pt>
                <c:pt idx="34789">
                  <c:v>97.723200000000006</c:v>
                </c:pt>
                <c:pt idx="34790">
                  <c:v>97.739900000000006</c:v>
                </c:pt>
                <c:pt idx="34791">
                  <c:v>97.849100000000007</c:v>
                </c:pt>
                <c:pt idx="34792">
                  <c:v>97.857200000000006</c:v>
                </c:pt>
                <c:pt idx="34793">
                  <c:v>97.857200000000006</c:v>
                </c:pt>
                <c:pt idx="34794">
                  <c:v>97.960400000000007</c:v>
                </c:pt>
                <c:pt idx="34795">
                  <c:v>97.964500000000001</c:v>
                </c:pt>
                <c:pt idx="34796">
                  <c:v>97.958500000000001</c:v>
                </c:pt>
                <c:pt idx="34797">
                  <c:v>97.952200000000005</c:v>
                </c:pt>
                <c:pt idx="34798">
                  <c:v>97.948999999999998</c:v>
                </c:pt>
                <c:pt idx="34799">
                  <c:v>97.948099999999997</c:v>
                </c:pt>
                <c:pt idx="34800">
                  <c:v>98.054500000000004</c:v>
                </c:pt>
                <c:pt idx="34801">
                  <c:v>98.065100000000001</c:v>
                </c:pt>
                <c:pt idx="34802">
                  <c:v>98.073700000000002</c:v>
                </c:pt>
                <c:pt idx="34803">
                  <c:v>97.770799999999994</c:v>
                </c:pt>
                <c:pt idx="34804">
                  <c:v>97.660799999999995</c:v>
                </c:pt>
                <c:pt idx="34805">
                  <c:v>97.668499999999995</c:v>
                </c:pt>
                <c:pt idx="34806">
                  <c:v>97.474199999999996</c:v>
                </c:pt>
                <c:pt idx="34807">
                  <c:v>97.472399999999993</c:v>
                </c:pt>
                <c:pt idx="34808">
                  <c:v>97.482799999999997</c:v>
                </c:pt>
                <c:pt idx="34809">
                  <c:v>97.382300000000001</c:v>
                </c:pt>
                <c:pt idx="34810">
                  <c:v>97.169200000000004</c:v>
                </c:pt>
                <c:pt idx="34811">
                  <c:v>97.154799999999994</c:v>
                </c:pt>
                <c:pt idx="34812">
                  <c:v>97.153499999999994</c:v>
                </c:pt>
                <c:pt idx="34813">
                  <c:v>97.044499999999999</c:v>
                </c:pt>
                <c:pt idx="34814">
                  <c:v>97.032799999999995</c:v>
                </c:pt>
                <c:pt idx="34815">
                  <c:v>97.027699999999996</c:v>
                </c:pt>
                <c:pt idx="34816">
                  <c:v>96.922600000000003</c:v>
                </c:pt>
                <c:pt idx="34817">
                  <c:v>96.916399999999996</c:v>
                </c:pt>
                <c:pt idx="34818">
                  <c:v>96.817899999999995</c:v>
                </c:pt>
                <c:pt idx="34819">
                  <c:v>96.8249</c:v>
                </c:pt>
                <c:pt idx="34820">
                  <c:v>96.847099999999998</c:v>
                </c:pt>
                <c:pt idx="34821">
                  <c:v>96.875799999999998</c:v>
                </c:pt>
                <c:pt idx="34822">
                  <c:v>96.905000000000001</c:v>
                </c:pt>
                <c:pt idx="34823">
                  <c:v>96.931100000000001</c:v>
                </c:pt>
                <c:pt idx="34824">
                  <c:v>96.848600000000005</c:v>
                </c:pt>
                <c:pt idx="34825">
                  <c:v>96.852400000000003</c:v>
                </c:pt>
                <c:pt idx="34826">
                  <c:v>96.857500000000002</c:v>
                </c:pt>
                <c:pt idx="34827">
                  <c:v>96.758499999999998</c:v>
                </c:pt>
                <c:pt idx="34828">
                  <c:v>96.752600000000001</c:v>
                </c:pt>
                <c:pt idx="34829">
                  <c:v>96.755399999999995</c:v>
                </c:pt>
                <c:pt idx="34830">
                  <c:v>96.658000000000001</c:v>
                </c:pt>
                <c:pt idx="34831">
                  <c:v>96.552000000000007</c:v>
                </c:pt>
                <c:pt idx="34832">
                  <c:v>96.546999999999997</c:v>
                </c:pt>
                <c:pt idx="34833">
                  <c:v>96.347300000000004</c:v>
                </c:pt>
                <c:pt idx="34834">
                  <c:v>96.234499999999997</c:v>
                </c:pt>
                <c:pt idx="34835">
                  <c:v>96.228099999999998</c:v>
                </c:pt>
                <c:pt idx="34836">
                  <c:v>96.331500000000005</c:v>
                </c:pt>
                <c:pt idx="34837">
                  <c:v>96.344800000000006</c:v>
                </c:pt>
                <c:pt idx="34838">
                  <c:v>96.354399999999998</c:v>
                </c:pt>
                <c:pt idx="34839">
                  <c:v>96.37</c:v>
                </c:pt>
                <c:pt idx="34840">
                  <c:v>96.392600000000002</c:v>
                </c:pt>
                <c:pt idx="34841">
                  <c:v>96.421499999999995</c:v>
                </c:pt>
                <c:pt idx="34842">
                  <c:v>96.452799999999996</c:v>
                </c:pt>
                <c:pt idx="34843">
                  <c:v>96.384500000000003</c:v>
                </c:pt>
                <c:pt idx="34844">
                  <c:v>96.406999999999996</c:v>
                </c:pt>
                <c:pt idx="34845">
                  <c:v>96.436000000000007</c:v>
                </c:pt>
                <c:pt idx="34846">
                  <c:v>96.4619</c:v>
                </c:pt>
                <c:pt idx="34847">
                  <c:v>96.484999999999999</c:v>
                </c:pt>
                <c:pt idx="34848">
                  <c:v>96.505499999999998</c:v>
                </c:pt>
                <c:pt idx="34849">
                  <c:v>96.523700000000005</c:v>
                </c:pt>
                <c:pt idx="34850">
                  <c:v>96.540899999999993</c:v>
                </c:pt>
                <c:pt idx="34851">
                  <c:v>96.556700000000006</c:v>
                </c:pt>
                <c:pt idx="34852">
                  <c:v>96.570599999999999</c:v>
                </c:pt>
                <c:pt idx="34853">
                  <c:v>96.582899999999995</c:v>
                </c:pt>
                <c:pt idx="34854">
                  <c:v>96.593299999999999</c:v>
                </c:pt>
                <c:pt idx="34855">
                  <c:v>96.602599999999995</c:v>
                </c:pt>
                <c:pt idx="34856">
                  <c:v>96.612099999999998</c:v>
                </c:pt>
                <c:pt idx="34857">
                  <c:v>96.622100000000003</c:v>
                </c:pt>
                <c:pt idx="34858">
                  <c:v>96.634</c:v>
                </c:pt>
                <c:pt idx="34859">
                  <c:v>96.648300000000006</c:v>
                </c:pt>
                <c:pt idx="34860">
                  <c:v>96.869699999999995</c:v>
                </c:pt>
                <c:pt idx="34861">
                  <c:v>97.005799999999994</c:v>
                </c:pt>
                <c:pt idx="34862">
                  <c:v>97.0351</c:v>
                </c:pt>
                <c:pt idx="34863">
                  <c:v>97.158900000000003</c:v>
                </c:pt>
                <c:pt idx="34864">
                  <c:v>97.293700000000001</c:v>
                </c:pt>
                <c:pt idx="34865">
                  <c:v>97.323899999999995</c:v>
                </c:pt>
                <c:pt idx="34866">
                  <c:v>97.446100000000001</c:v>
                </c:pt>
                <c:pt idx="34867">
                  <c:v>97.474699999999999</c:v>
                </c:pt>
                <c:pt idx="34868">
                  <c:v>97.491600000000005</c:v>
                </c:pt>
                <c:pt idx="34869">
                  <c:v>97.714799999999997</c:v>
                </c:pt>
                <c:pt idx="34870">
                  <c:v>97.842500000000001</c:v>
                </c:pt>
                <c:pt idx="34871">
                  <c:v>97.861699999999999</c:v>
                </c:pt>
                <c:pt idx="34872">
                  <c:v>98.078900000000004</c:v>
                </c:pt>
                <c:pt idx="34873">
                  <c:v>98.204899999999995</c:v>
                </c:pt>
                <c:pt idx="34874">
                  <c:v>98.220600000000005</c:v>
                </c:pt>
                <c:pt idx="34875">
                  <c:v>98.438500000000005</c:v>
                </c:pt>
                <c:pt idx="34876">
                  <c:v>98.460999999999999</c:v>
                </c:pt>
                <c:pt idx="34877">
                  <c:v>98.468699999999998</c:v>
                </c:pt>
                <c:pt idx="34878">
                  <c:v>98.475499999999997</c:v>
                </c:pt>
                <c:pt idx="34879">
                  <c:v>98.4816</c:v>
                </c:pt>
                <c:pt idx="34880">
                  <c:v>98.486400000000003</c:v>
                </c:pt>
                <c:pt idx="34881">
                  <c:v>98.490099999999998</c:v>
                </c:pt>
                <c:pt idx="34882">
                  <c:v>98.387600000000006</c:v>
                </c:pt>
                <c:pt idx="34883">
                  <c:v>98.382300000000001</c:v>
                </c:pt>
                <c:pt idx="34884">
                  <c:v>98.49</c:v>
                </c:pt>
                <c:pt idx="34885">
                  <c:v>98.498500000000007</c:v>
                </c:pt>
                <c:pt idx="34886">
                  <c:v>98.499300000000005</c:v>
                </c:pt>
                <c:pt idx="34887">
                  <c:v>98.395499999999998</c:v>
                </c:pt>
                <c:pt idx="34888">
                  <c:v>98.386499999999998</c:v>
                </c:pt>
                <c:pt idx="34889">
                  <c:v>98.385999999999996</c:v>
                </c:pt>
                <c:pt idx="34890">
                  <c:v>98.281599999999997</c:v>
                </c:pt>
                <c:pt idx="34891">
                  <c:v>98.165499999999994</c:v>
                </c:pt>
                <c:pt idx="34892">
                  <c:v>98.155100000000004</c:v>
                </c:pt>
                <c:pt idx="34893">
                  <c:v>98.152500000000003</c:v>
                </c:pt>
                <c:pt idx="34894">
                  <c:v>98.047399999999996</c:v>
                </c:pt>
                <c:pt idx="34895">
                  <c:v>98.035799999999995</c:v>
                </c:pt>
                <c:pt idx="34896">
                  <c:v>97.930499999999995</c:v>
                </c:pt>
                <c:pt idx="34897">
                  <c:v>97.92</c:v>
                </c:pt>
                <c:pt idx="34898">
                  <c:v>97.917599999999993</c:v>
                </c:pt>
                <c:pt idx="34899">
                  <c:v>97.812600000000003</c:v>
                </c:pt>
                <c:pt idx="34900">
                  <c:v>97.797399999999996</c:v>
                </c:pt>
                <c:pt idx="34901">
                  <c:v>97.790599999999998</c:v>
                </c:pt>
                <c:pt idx="34902">
                  <c:v>97.677499999999995</c:v>
                </c:pt>
                <c:pt idx="34903">
                  <c:v>97.659400000000005</c:v>
                </c:pt>
                <c:pt idx="34904">
                  <c:v>97.646600000000007</c:v>
                </c:pt>
                <c:pt idx="34905">
                  <c:v>97.424800000000005</c:v>
                </c:pt>
                <c:pt idx="34906">
                  <c:v>97.3977</c:v>
                </c:pt>
                <c:pt idx="34907">
                  <c:v>97.384200000000007</c:v>
                </c:pt>
                <c:pt idx="34908">
                  <c:v>97.372100000000003</c:v>
                </c:pt>
                <c:pt idx="34909">
                  <c:v>97.463099999999997</c:v>
                </c:pt>
                <c:pt idx="34910">
                  <c:v>97.464699999999993</c:v>
                </c:pt>
                <c:pt idx="34911">
                  <c:v>97.356999999999999</c:v>
                </c:pt>
                <c:pt idx="34912">
                  <c:v>97.347999999999999</c:v>
                </c:pt>
                <c:pt idx="34913">
                  <c:v>97.347200000000001</c:v>
                </c:pt>
                <c:pt idx="34914">
                  <c:v>97.246099999999998</c:v>
                </c:pt>
                <c:pt idx="34915">
                  <c:v>97.236699999999999</c:v>
                </c:pt>
                <c:pt idx="34916">
                  <c:v>97.239099999999993</c:v>
                </c:pt>
                <c:pt idx="34917">
                  <c:v>97.243799999999993</c:v>
                </c:pt>
                <c:pt idx="34918">
                  <c:v>97.147800000000004</c:v>
                </c:pt>
                <c:pt idx="34919">
                  <c:v>97.151799999999994</c:v>
                </c:pt>
                <c:pt idx="34920">
                  <c:v>97.165099999999995</c:v>
                </c:pt>
                <c:pt idx="34921">
                  <c:v>97.180499999999995</c:v>
                </c:pt>
                <c:pt idx="34922">
                  <c:v>97.198300000000003</c:v>
                </c:pt>
                <c:pt idx="34923">
                  <c:v>97.115099999999998</c:v>
                </c:pt>
                <c:pt idx="34924">
                  <c:v>97.129599999999996</c:v>
                </c:pt>
                <c:pt idx="34925">
                  <c:v>97.152500000000003</c:v>
                </c:pt>
                <c:pt idx="34926">
                  <c:v>97.073099999999997</c:v>
                </c:pt>
                <c:pt idx="34927">
                  <c:v>97.088700000000003</c:v>
                </c:pt>
                <c:pt idx="34928">
                  <c:v>97.110799999999998</c:v>
                </c:pt>
                <c:pt idx="34929">
                  <c:v>97.031400000000005</c:v>
                </c:pt>
                <c:pt idx="34930">
                  <c:v>97.042299999999997</c:v>
                </c:pt>
                <c:pt idx="34931">
                  <c:v>97.06</c:v>
                </c:pt>
                <c:pt idx="34932">
                  <c:v>97.075699999999998</c:v>
                </c:pt>
                <c:pt idx="34933">
                  <c:v>97.1905</c:v>
                </c:pt>
                <c:pt idx="34934">
                  <c:v>97.203299999999999</c:v>
                </c:pt>
                <c:pt idx="34935">
                  <c:v>97.2059</c:v>
                </c:pt>
                <c:pt idx="34936">
                  <c:v>97.206800000000001</c:v>
                </c:pt>
                <c:pt idx="34937">
                  <c:v>97.206500000000005</c:v>
                </c:pt>
                <c:pt idx="34938">
                  <c:v>97.204899999999995</c:v>
                </c:pt>
                <c:pt idx="34939">
                  <c:v>97.096500000000006</c:v>
                </c:pt>
                <c:pt idx="34940">
                  <c:v>97.078800000000001</c:v>
                </c:pt>
                <c:pt idx="34941">
                  <c:v>97.0625</c:v>
                </c:pt>
                <c:pt idx="34942">
                  <c:v>97.040400000000005</c:v>
                </c:pt>
                <c:pt idx="34943">
                  <c:v>97.012200000000007</c:v>
                </c:pt>
                <c:pt idx="34944">
                  <c:v>97.081699999999998</c:v>
                </c:pt>
                <c:pt idx="34945">
                  <c:v>97.051500000000004</c:v>
                </c:pt>
                <c:pt idx="34946">
                  <c:v>97.0107</c:v>
                </c:pt>
                <c:pt idx="34947">
                  <c:v>96.967600000000004</c:v>
                </c:pt>
                <c:pt idx="34948">
                  <c:v>96.927300000000002</c:v>
                </c:pt>
                <c:pt idx="34949">
                  <c:v>96.889200000000002</c:v>
                </c:pt>
                <c:pt idx="34950">
                  <c:v>96.958399999999997</c:v>
                </c:pt>
                <c:pt idx="34951">
                  <c:v>96.943399999999997</c:v>
                </c:pt>
                <c:pt idx="34952">
                  <c:v>96.933300000000003</c:v>
                </c:pt>
                <c:pt idx="34953">
                  <c:v>97.032399999999996</c:v>
                </c:pt>
                <c:pt idx="34954">
                  <c:v>97.0381</c:v>
                </c:pt>
                <c:pt idx="34955">
                  <c:v>97.038799999999995</c:v>
                </c:pt>
                <c:pt idx="34956">
                  <c:v>97.245199999999997</c:v>
                </c:pt>
                <c:pt idx="34957">
                  <c:v>97.378500000000003</c:v>
                </c:pt>
                <c:pt idx="34958">
                  <c:v>97.3994</c:v>
                </c:pt>
                <c:pt idx="34959">
                  <c:v>97.522199999999998</c:v>
                </c:pt>
                <c:pt idx="34960">
                  <c:v>97.548500000000004</c:v>
                </c:pt>
                <c:pt idx="34961">
                  <c:v>97.569400000000002</c:v>
                </c:pt>
                <c:pt idx="34962">
                  <c:v>97.690899999999999</c:v>
                </c:pt>
                <c:pt idx="34963">
                  <c:v>97.617099999999994</c:v>
                </c:pt>
                <c:pt idx="34964">
                  <c:v>97.625799999999998</c:v>
                </c:pt>
                <c:pt idx="34965">
                  <c:v>97.639300000000006</c:v>
                </c:pt>
                <c:pt idx="34966">
                  <c:v>97.543099999999995</c:v>
                </c:pt>
                <c:pt idx="34967">
                  <c:v>97.536699999999996</c:v>
                </c:pt>
                <c:pt idx="34968">
                  <c:v>97.640500000000003</c:v>
                </c:pt>
                <c:pt idx="34969">
                  <c:v>97.545000000000002</c:v>
                </c:pt>
                <c:pt idx="34970">
                  <c:v>97.528899999999993</c:v>
                </c:pt>
                <c:pt idx="34971">
                  <c:v>97.618899999999996</c:v>
                </c:pt>
                <c:pt idx="34972">
                  <c:v>97.607699999999994</c:v>
                </c:pt>
                <c:pt idx="34973">
                  <c:v>97.584400000000002</c:v>
                </c:pt>
                <c:pt idx="34974">
                  <c:v>97.457499999999996</c:v>
                </c:pt>
                <c:pt idx="34975">
                  <c:v>97.3215</c:v>
                </c:pt>
                <c:pt idx="34976">
                  <c:v>97.293199999999999</c:v>
                </c:pt>
                <c:pt idx="34977">
                  <c:v>97.170199999999994</c:v>
                </c:pt>
                <c:pt idx="34978">
                  <c:v>97.148200000000003</c:v>
                </c:pt>
                <c:pt idx="34979">
                  <c:v>97.135199999999998</c:v>
                </c:pt>
                <c:pt idx="34980">
                  <c:v>97.124899999999997</c:v>
                </c:pt>
                <c:pt idx="34981">
                  <c:v>97.219099999999997</c:v>
                </c:pt>
                <c:pt idx="34982">
                  <c:v>97.218699999999998</c:v>
                </c:pt>
                <c:pt idx="34983">
                  <c:v>97.211100000000002</c:v>
                </c:pt>
                <c:pt idx="34984">
                  <c:v>97.202299999999994</c:v>
                </c:pt>
                <c:pt idx="34985">
                  <c:v>97.191999999999993</c:v>
                </c:pt>
                <c:pt idx="34986">
                  <c:v>97.178200000000004</c:v>
                </c:pt>
                <c:pt idx="34987">
                  <c:v>97.159400000000005</c:v>
                </c:pt>
                <c:pt idx="34988">
                  <c:v>97.135900000000007</c:v>
                </c:pt>
                <c:pt idx="34989">
                  <c:v>97.106499999999997</c:v>
                </c:pt>
                <c:pt idx="34990">
                  <c:v>97.072699999999998</c:v>
                </c:pt>
                <c:pt idx="34991">
                  <c:v>97.036100000000005</c:v>
                </c:pt>
                <c:pt idx="34992">
                  <c:v>97.106099999999998</c:v>
                </c:pt>
                <c:pt idx="34993">
                  <c:v>97.085300000000004</c:v>
                </c:pt>
                <c:pt idx="34994">
                  <c:v>97.074399999999997</c:v>
                </c:pt>
                <c:pt idx="34995">
                  <c:v>96.967699999999994</c:v>
                </c:pt>
                <c:pt idx="34996">
                  <c:v>96.960700000000003</c:v>
                </c:pt>
                <c:pt idx="34997">
                  <c:v>96.966999999999999</c:v>
                </c:pt>
                <c:pt idx="34998">
                  <c:v>96.880399999999995</c:v>
                </c:pt>
                <c:pt idx="34999">
                  <c:v>96.8977</c:v>
                </c:pt>
                <c:pt idx="35000">
                  <c:v>96.926500000000004</c:v>
                </c:pt>
                <c:pt idx="35001">
                  <c:v>96.647900000000007</c:v>
                </c:pt>
                <c:pt idx="35002">
                  <c:v>96.448499999999996</c:v>
                </c:pt>
                <c:pt idx="35003">
                  <c:v>96.453900000000004</c:v>
                </c:pt>
                <c:pt idx="35004">
                  <c:v>96.367099999999994</c:v>
                </c:pt>
                <c:pt idx="35005">
                  <c:v>96.3626</c:v>
                </c:pt>
                <c:pt idx="35006">
                  <c:v>96.364000000000004</c:v>
                </c:pt>
                <c:pt idx="35007">
                  <c:v>96.261200000000002</c:v>
                </c:pt>
                <c:pt idx="35008">
                  <c:v>96.152500000000003</c:v>
                </c:pt>
                <c:pt idx="35009">
                  <c:v>96.135999999999996</c:v>
                </c:pt>
                <c:pt idx="35010">
                  <c:v>95.920400000000001</c:v>
                </c:pt>
                <c:pt idx="35011">
                  <c:v>95.778800000000004</c:v>
                </c:pt>
                <c:pt idx="35012">
                  <c:v>95.743799999999993</c:v>
                </c:pt>
                <c:pt idx="35013">
                  <c:v>95.520700000000005</c:v>
                </c:pt>
                <c:pt idx="35014">
                  <c:v>95.478099999999998</c:v>
                </c:pt>
                <c:pt idx="35015">
                  <c:v>95.467500000000001</c:v>
                </c:pt>
                <c:pt idx="35016">
                  <c:v>95.365399999999994</c:v>
                </c:pt>
                <c:pt idx="35017">
                  <c:v>95.257800000000003</c:v>
                </c:pt>
                <c:pt idx="35018">
                  <c:v>95.256399999999999</c:v>
                </c:pt>
                <c:pt idx="35019">
                  <c:v>95.174800000000005</c:v>
                </c:pt>
                <c:pt idx="35020">
                  <c:v>95.092699999999994</c:v>
                </c:pt>
                <c:pt idx="35021">
                  <c:v>95.116600000000005</c:v>
                </c:pt>
                <c:pt idx="35022">
                  <c:v>95.051599999999993</c:v>
                </c:pt>
                <c:pt idx="35023">
                  <c:v>94.975499999999997</c:v>
                </c:pt>
                <c:pt idx="35024">
                  <c:v>94.993200000000002</c:v>
                </c:pt>
                <c:pt idx="35025">
                  <c:v>95.015500000000003</c:v>
                </c:pt>
                <c:pt idx="35026">
                  <c:v>94.928399999999996</c:v>
                </c:pt>
                <c:pt idx="35027">
                  <c:v>94.925200000000004</c:v>
                </c:pt>
                <c:pt idx="35028">
                  <c:v>95.023099999999999</c:v>
                </c:pt>
                <c:pt idx="35029">
                  <c:v>95.130600000000001</c:v>
                </c:pt>
                <c:pt idx="35030">
                  <c:v>95.1327</c:v>
                </c:pt>
                <c:pt idx="35031">
                  <c:v>95.119399999999999</c:v>
                </c:pt>
                <c:pt idx="35032">
                  <c:v>95.094300000000004</c:v>
                </c:pt>
                <c:pt idx="35033">
                  <c:v>95.058300000000003</c:v>
                </c:pt>
                <c:pt idx="35034">
                  <c:v>95.016300000000001</c:v>
                </c:pt>
                <c:pt idx="35035">
                  <c:v>94.972700000000003</c:v>
                </c:pt>
                <c:pt idx="35036">
                  <c:v>94.932299999999998</c:v>
                </c:pt>
                <c:pt idx="35037">
                  <c:v>94.996600000000001</c:v>
                </c:pt>
                <c:pt idx="35038">
                  <c:v>94.991699999999994</c:v>
                </c:pt>
                <c:pt idx="35039">
                  <c:v>94.986800000000002</c:v>
                </c:pt>
                <c:pt idx="35040">
                  <c:v>94.985900000000001</c:v>
                </c:pt>
                <c:pt idx="35041">
                  <c:v>95.086200000000005</c:v>
                </c:pt>
                <c:pt idx="35042">
                  <c:v>95.103499999999997</c:v>
                </c:pt>
                <c:pt idx="35043">
                  <c:v>95.119</c:v>
                </c:pt>
                <c:pt idx="35044">
                  <c:v>95.137799999999999</c:v>
                </c:pt>
                <c:pt idx="35045">
                  <c:v>95.157700000000006</c:v>
                </c:pt>
                <c:pt idx="35046">
                  <c:v>95.175399999999996</c:v>
                </c:pt>
                <c:pt idx="35047">
                  <c:v>95.289000000000001</c:v>
                </c:pt>
                <c:pt idx="35048">
                  <c:v>95.309799999999996</c:v>
                </c:pt>
                <c:pt idx="35049">
                  <c:v>95.218299999999999</c:v>
                </c:pt>
                <c:pt idx="35050">
                  <c:v>95.313699999999997</c:v>
                </c:pt>
                <c:pt idx="35051">
                  <c:v>95.3215</c:v>
                </c:pt>
                <c:pt idx="35052">
                  <c:v>95.4208</c:v>
                </c:pt>
                <c:pt idx="35053">
                  <c:v>95.426299999999998</c:v>
                </c:pt>
                <c:pt idx="35054">
                  <c:v>95.420299999999997</c:v>
                </c:pt>
                <c:pt idx="35055">
                  <c:v>95.507099999999994</c:v>
                </c:pt>
                <c:pt idx="35056">
                  <c:v>95.596000000000004</c:v>
                </c:pt>
                <c:pt idx="35057">
                  <c:v>95.581299999999999</c:v>
                </c:pt>
                <c:pt idx="35058">
                  <c:v>95.558499999999995</c:v>
                </c:pt>
                <c:pt idx="35059">
                  <c:v>95.536900000000003</c:v>
                </c:pt>
                <c:pt idx="35060">
                  <c:v>95.521100000000004</c:v>
                </c:pt>
                <c:pt idx="35061">
                  <c:v>95.614599999999996</c:v>
                </c:pt>
                <c:pt idx="35062">
                  <c:v>95.620800000000003</c:v>
                </c:pt>
                <c:pt idx="35063">
                  <c:v>95.621700000000004</c:v>
                </c:pt>
                <c:pt idx="35064">
                  <c:v>95.728399999999993</c:v>
                </c:pt>
                <c:pt idx="35065">
                  <c:v>95.749099999999999</c:v>
                </c:pt>
                <c:pt idx="35066">
                  <c:v>95.766000000000005</c:v>
                </c:pt>
                <c:pt idx="35067">
                  <c:v>95.782200000000003</c:v>
                </c:pt>
                <c:pt idx="35068">
                  <c:v>95.788600000000002</c:v>
                </c:pt>
                <c:pt idx="35069">
                  <c:v>95.790199999999999</c:v>
                </c:pt>
                <c:pt idx="35070">
                  <c:v>95.889200000000002</c:v>
                </c:pt>
                <c:pt idx="35071">
                  <c:v>95.886099999999999</c:v>
                </c:pt>
                <c:pt idx="35072">
                  <c:v>95.860399999999998</c:v>
                </c:pt>
                <c:pt idx="35073">
                  <c:v>95.817700000000002</c:v>
                </c:pt>
                <c:pt idx="35074">
                  <c:v>95.762600000000006</c:v>
                </c:pt>
                <c:pt idx="35075">
                  <c:v>95.702399999999997</c:v>
                </c:pt>
                <c:pt idx="35076">
                  <c:v>95.742599999999996</c:v>
                </c:pt>
                <c:pt idx="35077">
                  <c:v>95.695700000000002</c:v>
                </c:pt>
                <c:pt idx="35078">
                  <c:v>95.6511</c:v>
                </c:pt>
                <c:pt idx="35079">
                  <c:v>95.728200000000001</c:v>
                </c:pt>
                <c:pt idx="35080">
                  <c:v>95.726699999999994</c:v>
                </c:pt>
                <c:pt idx="35081">
                  <c:v>95.724299999999999</c:v>
                </c:pt>
                <c:pt idx="35082">
                  <c:v>95.724999999999994</c:v>
                </c:pt>
                <c:pt idx="35083">
                  <c:v>95.730400000000003</c:v>
                </c:pt>
                <c:pt idx="35084">
                  <c:v>95.741</c:v>
                </c:pt>
                <c:pt idx="35085">
                  <c:v>95.854200000000006</c:v>
                </c:pt>
                <c:pt idx="35086">
                  <c:v>95.874700000000004</c:v>
                </c:pt>
                <c:pt idx="35087">
                  <c:v>95.884799999999998</c:v>
                </c:pt>
                <c:pt idx="35088">
                  <c:v>95.993300000000005</c:v>
                </c:pt>
                <c:pt idx="35089">
                  <c:v>96.003500000000003</c:v>
                </c:pt>
                <c:pt idx="35090">
                  <c:v>96.005899999999997</c:v>
                </c:pt>
                <c:pt idx="35091">
                  <c:v>96.109800000000007</c:v>
                </c:pt>
                <c:pt idx="35092">
                  <c:v>96.118899999999996</c:v>
                </c:pt>
                <c:pt idx="35093">
                  <c:v>96.122600000000006</c:v>
                </c:pt>
                <c:pt idx="35094">
                  <c:v>96.229500000000002</c:v>
                </c:pt>
                <c:pt idx="35095">
                  <c:v>96.344499999999996</c:v>
                </c:pt>
                <c:pt idx="35096">
                  <c:v>96.357799999999997</c:v>
                </c:pt>
                <c:pt idx="35097">
                  <c:v>96.364900000000006</c:v>
                </c:pt>
                <c:pt idx="35098">
                  <c:v>96.372699999999995</c:v>
                </c:pt>
                <c:pt idx="35099">
                  <c:v>96.382300000000001</c:v>
                </c:pt>
                <c:pt idx="35100">
                  <c:v>96.595600000000005</c:v>
                </c:pt>
                <c:pt idx="35101">
                  <c:v>96.731099999999998</c:v>
                </c:pt>
                <c:pt idx="35102">
                  <c:v>96.757800000000003</c:v>
                </c:pt>
                <c:pt idx="35103">
                  <c:v>96.881200000000007</c:v>
                </c:pt>
                <c:pt idx="35104">
                  <c:v>96.915999999999997</c:v>
                </c:pt>
                <c:pt idx="35105">
                  <c:v>96.942700000000002</c:v>
                </c:pt>
                <c:pt idx="35106">
                  <c:v>96.970100000000002</c:v>
                </c:pt>
                <c:pt idx="35107">
                  <c:v>96.9953</c:v>
                </c:pt>
                <c:pt idx="35108">
                  <c:v>97.018199999999993</c:v>
                </c:pt>
                <c:pt idx="35109">
                  <c:v>96.934799999999996</c:v>
                </c:pt>
                <c:pt idx="35110">
                  <c:v>96.937399999999997</c:v>
                </c:pt>
                <c:pt idx="35111">
                  <c:v>96.941199999999995</c:v>
                </c:pt>
                <c:pt idx="35112">
                  <c:v>96.740200000000002</c:v>
                </c:pt>
                <c:pt idx="35113">
                  <c:v>96.721199999999996</c:v>
                </c:pt>
                <c:pt idx="35114">
                  <c:v>96.714299999999994</c:v>
                </c:pt>
                <c:pt idx="35115">
                  <c:v>96.492800000000003</c:v>
                </c:pt>
                <c:pt idx="35116">
                  <c:v>96.456900000000005</c:v>
                </c:pt>
                <c:pt idx="35117">
                  <c:v>96.429500000000004</c:v>
                </c:pt>
                <c:pt idx="35118">
                  <c:v>96.402500000000003</c:v>
                </c:pt>
                <c:pt idx="35119">
                  <c:v>96.378299999999996</c:v>
                </c:pt>
                <c:pt idx="35120">
                  <c:v>96.366500000000002</c:v>
                </c:pt>
                <c:pt idx="35121">
                  <c:v>96.263499999999993</c:v>
                </c:pt>
                <c:pt idx="35122">
                  <c:v>96.254800000000003</c:v>
                </c:pt>
                <c:pt idx="35123">
                  <c:v>96.260199999999998</c:v>
                </c:pt>
                <c:pt idx="35124">
                  <c:v>96.378500000000003</c:v>
                </c:pt>
                <c:pt idx="35125">
                  <c:v>96.417299999999997</c:v>
                </c:pt>
                <c:pt idx="35126">
                  <c:v>96.458699999999993</c:v>
                </c:pt>
                <c:pt idx="35127">
                  <c:v>96.506200000000007</c:v>
                </c:pt>
                <c:pt idx="35128">
                  <c:v>96.555099999999996</c:v>
                </c:pt>
                <c:pt idx="35129">
                  <c:v>96.602099999999993</c:v>
                </c:pt>
                <c:pt idx="35130">
                  <c:v>96.748099999999994</c:v>
                </c:pt>
                <c:pt idx="35131">
                  <c:v>96.789900000000003</c:v>
                </c:pt>
                <c:pt idx="35132">
                  <c:v>96.818200000000004</c:v>
                </c:pt>
                <c:pt idx="35133">
                  <c:v>96.727400000000003</c:v>
                </c:pt>
                <c:pt idx="35134">
                  <c:v>96.724699999999999</c:v>
                </c:pt>
                <c:pt idx="35135">
                  <c:v>96.725099999999998</c:v>
                </c:pt>
                <c:pt idx="35136">
                  <c:v>96.721900000000005</c:v>
                </c:pt>
                <c:pt idx="35137">
                  <c:v>96.608599999999996</c:v>
                </c:pt>
                <c:pt idx="35138">
                  <c:v>96.578100000000006</c:v>
                </c:pt>
                <c:pt idx="35139">
                  <c:v>96.549099999999996</c:v>
                </c:pt>
                <c:pt idx="35140">
                  <c:v>96.619299999999996</c:v>
                </c:pt>
                <c:pt idx="35141">
                  <c:v>96.598799999999997</c:v>
                </c:pt>
                <c:pt idx="35142">
                  <c:v>96.576700000000002</c:v>
                </c:pt>
                <c:pt idx="35143">
                  <c:v>96.568600000000004</c:v>
                </c:pt>
                <c:pt idx="35144">
                  <c:v>96.566599999999994</c:v>
                </c:pt>
                <c:pt idx="35145">
                  <c:v>96.366</c:v>
                </c:pt>
                <c:pt idx="35146">
                  <c:v>96.357900000000001</c:v>
                </c:pt>
                <c:pt idx="35147">
                  <c:v>96.379199999999997</c:v>
                </c:pt>
                <c:pt idx="35148">
                  <c:v>96.516499999999994</c:v>
                </c:pt>
                <c:pt idx="35149">
                  <c:v>96.567800000000005</c:v>
                </c:pt>
                <c:pt idx="35150">
                  <c:v>96.620599999999996</c:v>
                </c:pt>
                <c:pt idx="35151">
                  <c:v>96.778000000000006</c:v>
                </c:pt>
                <c:pt idx="35152">
                  <c:v>96.845100000000002</c:v>
                </c:pt>
                <c:pt idx="35153">
                  <c:v>96.906300000000002</c:v>
                </c:pt>
                <c:pt idx="35154">
                  <c:v>97.072199999999995</c:v>
                </c:pt>
                <c:pt idx="35155">
                  <c:v>97.239400000000003</c:v>
                </c:pt>
                <c:pt idx="35156">
                  <c:v>97.305400000000006</c:v>
                </c:pt>
                <c:pt idx="35157">
                  <c:v>97.456900000000005</c:v>
                </c:pt>
                <c:pt idx="35158">
                  <c:v>97.605699999999999</c:v>
                </c:pt>
                <c:pt idx="35159">
                  <c:v>97.626599999999996</c:v>
                </c:pt>
                <c:pt idx="35160">
                  <c:v>97.735299999999995</c:v>
                </c:pt>
                <c:pt idx="35161">
                  <c:v>97.741</c:v>
                </c:pt>
                <c:pt idx="35162">
                  <c:v>97.7316</c:v>
                </c:pt>
                <c:pt idx="35163">
                  <c:v>97.607699999999994</c:v>
                </c:pt>
                <c:pt idx="35164">
                  <c:v>97.5702</c:v>
                </c:pt>
                <c:pt idx="35165">
                  <c:v>97.538200000000003</c:v>
                </c:pt>
                <c:pt idx="35166">
                  <c:v>97.508099999999999</c:v>
                </c:pt>
                <c:pt idx="35167">
                  <c:v>97.379800000000003</c:v>
                </c:pt>
                <c:pt idx="35168">
                  <c:v>97.350099999999998</c:v>
                </c:pt>
                <c:pt idx="35169">
                  <c:v>97.335499999999996</c:v>
                </c:pt>
                <c:pt idx="35170">
                  <c:v>97.226299999999995</c:v>
                </c:pt>
                <c:pt idx="35171">
                  <c:v>97.217799999999997</c:v>
                </c:pt>
                <c:pt idx="35172">
                  <c:v>97.116</c:v>
                </c:pt>
                <c:pt idx="35173">
                  <c:v>97.112700000000004</c:v>
                </c:pt>
                <c:pt idx="35174">
                  <c:v>97.125600000000006</c:v>
                </c:pt>
                <c:pt idx="35175">
                  <c:v>97.148099999999999</c:v>
                </c:pt>
                <c:pt idx="35176">
                  <c:v>97.177700000000002</c:v>
                </c:pt>
                <c:pt idx="35177">
                  <c:v>97.211600000000004</c:v>
                </c:pt>
                <c:pt idx="35178">
                  <c:v>97.245800000000003</c:v>
                </c:pt>
                <c:pt idx="35179">
                  <c:v>97.276799999999994</c:v>
                </c:pt>
                <c:pt idx="35180">
                  <c:v>97.301299999999998</c:v>
                </c:pt>
                <c:pt idx="35181">
                  <c:v>97.312799999999996</c:v>
                </c:pt>
                <c:pt idx="35182">
                  <c:v>97.215199999999996</c:v>
                </c:pt>
                <c:pt idx="35183">
                  <c:v>97.208399999999997</c:v>
                </c:pt>
                <c:pt idx="35184">
                  <c:v>97.203900000000004</c:v>
                </c:pt>
                <c:pt idx="35185">
                  <c:v>97.187600000000003</c:v>
                </c:pt>
                <c:pt idx="35186">
                  <c:v>97.157600000000002</c:v>
                </c:pt>
                <c:pt idx="35187">
                  <c:v>97.118300000000005</c:v>
                </c:pt>
                <c:pt idx="35188">
                  <c:v>97.073499999999996</c:v>
                </c:pt>
                <c:pt idx="35189">
                  <c:v>97.027199999999993</c:v>
                </c:pt>
                <c:pt idx="35190">
                  <c:v>96.986900000000006</c:v>
                </c:pt>
                <c:pt idx="35191">
                  <c:v>96.952100000000002</c:v>
                </c:pt>
                <c:pt idx="35192">
                  <c:v>96.927499999999995</c:v>
                </c:pt>
                <c:pt idx="35193">
                  <c:v>96.817800000000005</c:v>
                </c:pt>
                <c:pt idx="35194">
                  <c:v>96.807199999999995</c:v>
                </c:pt>
                <c:pt idx="35195">
                  <c:v>96.808199999999999</c:v>
                </c:pt>
                <c:pt idx="35196">
                  <c:v>96.911699999999996</c:v>
                </c:pt>
                <c:pt idx="35197">
                  <c:v>96.926400000000001</c:v>
                </c:pt>
                <c:pt idx="35198">
                  <c:v>96.935299999999998</c:v>
                </c:pt>
                <c:pt idx="35199">
                  <c:v>96.945599999999999</c:v>
                </c:pt>
                <c:pt idx="35200">
                  <c:v>96.854900000000001</c:v>
                </c:pt>
                <c:pt idx="35201">
                  <c:v>96.853499999999997</c:v>
                </c:pt>
                <c:pt idx="35202">
                  <c:v>96.857699999999994</c:v>
                </c:pt>
                <c:pt idx="35203">
                  <c:v>96.8596</c:v>
                </c:pt>
                <c:pt idx="35204">
                  <c:v>96.860500000000002</c:v>
                </c:pt>
                <c:pt idx="35205">
                  <c:v>96.759799999999998</c:v>
                </c:pt>
                <c:pt idx="35206">
                  <c:v>96.7517</c:v>
                </c:pt>
                <c:pt idx="35207">
                  <c:v>96.752300000000005</c:v>
                </c:pt>
                <c:pt idx="35208">
                  <c:v>96.652900000000002</c:v>
                </c:pt>
                <c:pt idx="35209">
                  <c:v>96.646500000000003</c:v>
                </c:pt>
                <c:pt idx="35210">
                  <c:v>96.652100000000004</c:v>
                </c:pt>
                <c:pt idx="35211">
                  <c:v>96.664500000000004</c:v>
                </c:pt>
                <c:pt idx="35212">
                  <c:v>96.686199999999999</c:v>
                </c:pt>
                <c:pt idx="35213">
                  <c:v>96.715500000000006</c:v>
                </c:pt>
                <c:pt idx="35214">
                  <c:v>96.750799999999998</c:v>
                </c:pt>
                <c:pt idx="35215">
                  <c:v>96.7881</c:v>
                </c:pt>
                <c:pt idx="35216">
                  <c:v>96.824799999999996</c:v>
                </c:pt>
                <c:pt idx="35217">
                  <c:v>96.858000000000004</c:v>
                </c:pt>
                <c:pt idx="35218">
                  <c:v>96.889099999999999</c:v>
                </c:pt>
                <c:pt idx="35219">
                  <c:v>96.915800000000004</c:v>
                </c:pt>
                <c:pt idx="35220">
                  <c:v>97.039599999999993</c:v>
                </c:pt>
                <c:pt idx="35221">
                  <c:v>97.171300000000002</c:v>
                </c:pt>
                <c:pt idx="35222">
                  <c:v>97.201999999999998</c:v>
                </c:pt>
                <c:pt idx="35223">
                  <c:v>97.224199999999996</c:v>
                </c:pt>
                <c:pt idx="35224">
                  <c:v>97.247500000000002</c:v>
                </c:pt>
                <c:pt idx="35225">
                  <c:v>97.272400000000005</c:v>
                </c:pt>
                <c:pt idx="35226">
                  <c:v>97.296999999999997</c:v>
                </c:pt>
                <c:pt idx="35227">
                  <c:v>97.321100000000001</c:v>
                </c:pt>
                <c:pt idx="35228">
                  <c:v>97.343400000000003</c:v>
                </c:pt>
                <c:pt idx="35229">
                  <c:v>97.364000000000004</c:v>
                </c:pt>
                <c:pt idx="35230">
                  <c:v>97.279600000000002</c:v>
                </c:pt>
                <c:pt idx="35231">
                  <c:v>97.285899999999998</c:v>
                </c:pt>
                <c:pt idx="35232">
                  <c:v>97.295500000000004</c:v>
                </c:pt>
                <c:pt idx="35233">
                  <c:v>97.299599999999998</c:v>
                </c:pt>
                <c:pt idx="35234">
                  <c:v>97.301100000000005</c:v>
                </c:pt>
                <c:pt idx="35235">
                  <c:v>97.301400000000001</c:v>
                </c:pt>
                <c:pt idx="35236">
                  <c:v>97.301100000000005</c:v>
                </c:pt>
                <c:pt idx="35237">
                  <c:v>97.3001</c:v>
                </c:pt>
                <c:pt idx="35238">
                  <c:v>97.298900000000003</c:v>
                </c:pt>
                <c:pt idx="35239">
                  <c:v>97.298500000000004</c:v>
                </c:pt>
                <c:pt idx="35240">
                  <c:v>97.298699999999997</c:v>
                </c:pt>
                <c:pt idx="35241">
                  <c:v>97.299899999999994</c:v>
                </c:pt>
                <c:pt idx="35242">
                  <c:v>97.303799999999995</c:v>
                </c:pt>
                <c:pt idx="35243">
                  <c:v>97.3125</c:v>
                </c:pt>
                <c:pt idx="35244">
                  <c:v>97.325299999999999</c:v>
                </c:pt>
                <c:pt idx="35245">
                  <c:v>97.444400000000002</c:v>
                </c:pt>
                <c:pt idx="35246">
                  <c:v>97.472499999999997</c:v>
                </c:pt>
                <c:pt idx="35247">
                  <c:v>97.494500000000002</c:v>
                </c:pt>
                <c:pt idx="35248">
                  <c:v>97.418800000000005</c:v>
                </c:pt>
                <c:pt idx="35249">
                  <c:v>97.440299999999993</c:v>
                </c:pt>
                <c:pt idx="35250">
                  <c:v>97.475200000000001</c:v>
                </c:pt>
                <c:pt idx="35251">
                  <c:v>97.514099999999999</c:v>
                </c:pt>
                <c:pt idx="35252">
                  <c:v>97.559799999999996</c:v>
                </c:pt>
                <c:pt idx="35253">
                  <c:v>97.608900000000006</c:v>
                </c:pt>
                <c:pt idx="35254">
                  <c:v>97.660200000000003</c:v>
                </c:pt>
                <c:pt idx="35255">
                  <c:v>97.709000000000003</c:v>
                </c:pt>
                <c:pt idx="35256">
                  <c:v>97.752399999999994</c:v>
                </c:pt>
                <c:pt idx="35257">
                  <c:v>97.789900000000003</c:v>
                </c:pt>
                <c:pt idx="35258">
                  <c:v>97.810100000000006</c:v>
                </c:pt>
                <c:pt idx="35259">
                  <c:v>97.919700000000006</c:v>
                </c:pt>
                <c:pt idx="35260">
                  <c:v>97.930700000000002</c:v>
                </c:pt>
                <c:pt idx="35261">
                  <c:v>97.9298</c:v>
                </c:pt>
                <c:pt idx="35262">
                  <c:v>98.023899999999998</c:v>
                </c:pt>
                <c:pt idx="35263">
                  <c:v>98.013499999999993</c:v>
                </c:pt>
                <c:pt idx="35264">
                  <c:v>97.978800000000007</c:v>
                </c:pt>
                <c:pt idx="35265">
                  <c:v>97.932000000000002</c:v>
                </c:pt>
                <c:pt idx="35266">
                  <c:v>97.875299999999996</c:v>
                </c:pt>
                <c:pt idx="35267">
                  <c:v>97.811000000000007</c:v>
                </c:pt>
                <c:pt idx="35268">
                  <c:v>97.845600000000005</c:v>
                </c:pt>
                <c:pt idx="35269">
                  <c:v>97.888800000000003</c:v>
                </c:pt>
                <c:pt idx="35270">
                  <c:v>97.831100000000006</c:v>
                </c:pt>
                <c:pt idx="35271">
                  <c:v>97.878</c:v>
                </c:pt>
                <c:pt idx="35272">
                  <c:v>97.84</c:v>
                </c:pt>
                <c:pt idx="35273">
                  <c:v>97.819299999999998</c:v>
                </c:pt>
                <c:pt idx="35274">
                  <c:v>97.811800000000005</c:v>
                </c:pt>
                <c:pt idx="35275">
                  <c:v>97.810500000000005</c:v>
                </c:pt>
                <c:pt idx="35276">
                  <c:v>97.814499999999995</c:v>
                </c:pt>
                <c:pt idx="35277">
                  <c:v>97.830799999999996</c:v>
                </c:pt>
                <c:pt idx="35278">
                  <c:v>97.861099999999993</c:v>
                </c:pt>
                <c:pt idx="35279">
                  <c:v>97.900199999999998</c:v>
                </c:pt>
                <c:pt idx="35280">
                  <c:v>98.0471</c:v>
                </c:pt>
                <c:pt idx="35281">
                  <c:v>98.098299999999995</c:v>
                </c:pt>
                <c:pt idx="35282">
                  <c:v>98.134900000000002</c:v>
                </c:pt>
                <c:pt idx="35283">
                  <c:v>98.270399999999995</c:v>
                </c:pt>
                <c:pt idx="35284">
                  <c:v>98.302000000000007</c:v>
                </c:pt>
                <c:pt idx="35285">
                  <c:v>98.313000000000002</c:v>
                </c:pt>
                <c:pt idx="35286">
                  <c:v>98.317700000000002</c:v>
                </c:pt>
                <c:pt idx="35287">
                  <c:v>98.319199999999995</c:v>
                </c:pt>
                <c:pt idx="35288">
                  <c:v>98.319100000000006</c:v>
                </c:pt>
                <c:pt idx="35289">
                  <c:v>98.317099999999996</c:v>
                </c:pt>
                <c:pt idx="35290">
                  <c:v>98.3095</c:v>
                </c:pt>
                <c:pt idx="35291">
                  <c:v>98.292100000000005</c:v>
                </c:pt>
                <c:pt idx="35292">
                  <c:v>98.366799999999998</c:v>
                </c:pt>
                <c:pt idx="35293">
                  <c:v>98.335999999999999</c:v>
                </c:pt>
                <c:pt idx="35294">
                  <c:v>98.289699999999996</c:v>
                </c:pt>
                <c:pt idx="35295">
                  <c:v>98.241600000000005</c:v>
                </c:pt>
                <c:pt idx="35296">
                  <c:v>98.195400000000006</c:v>
                </c:pt>
                <c:pt idx="35297">
                  <c:v>98.153400000000005</c:v>
                </c:pt>
                <c:pt idx="35298">
                  <c:v>98.126099999999994</c:v>
                </c:pt>
                <c:pt idx="35299">
                  <c:v>98.009600000000006</c:v>
                </c:pt>
                <c:pt idx="35300">
                  <c:v>97.998099999999994</c:v>
                </c:pt>
                <c:pt idx="35301">
                  <c:v>97.997699999999995</c:v>
                </c:pt>
                <c:pt idx="35302">
                  <c:v>98.000399999999999</c:v>
                </c:pt>
                <c:pt idx="35303">
                  <c:v>98.010300000000001</c:v>
                </c:pt>
                <c:pt idx="35304">
                  <c:v>98.026700000000005</c:v>
                </c:pt>
                <c:pt idx="35305">
                  <c:v>98.046199999999999</c:v>
                </c:pt>
                <c:pt idx="35306">
                  <c:v>98.066699999999997</c:v>
                </c:pt>
                <c:pt idx="35307">
                  <c:v>97.983500000000006</c:v>
                </c:pt>
                <c:pt idx="35308">
                  <c:v>97.988100000000003</c:v>
                </c:pt>
                <c:pt idx="35309">
                  <c:v>97.994100000000003</c:v>
                </c:pt>
                <c:pt idx="35310">
                  <c:v>97.996200000000002</c:v>
                </c:pt>
                <c:pt idx="35311">
                  <c:v>97.893799999999999</c:v>
                </c:pt>
                <c:pt idx="35312">
                  <c:v>97.884</c:v>
                </c:pt>
                <c:pt idx="35313">
                  <c:v>97.776899999999998</c:v>
                </c:pt>
                <c:pt idx="35314">
                  <c:v>97.758799999999994</c:v>
                </c:pt>
                <c:pt idx="35315">
                  <c:v>97.746600000000001</c:v>
                </c:pt>
                <c:pt idx="35316">
                  <c:v>97.733400000000003</c:v>
                </c:pt>
                <c:pt idx="35317">
                  <c:v>97.721400000000003</c:v>
                </c:pt>
                <c:pt idx="35318">
                  <c:v>97.710599999999999</c:v>
                </c:pt>
                <c:pt idx="35319">
                  <c:v>97.704999999999998</c:v>
                </c:pt>
                <c:pt idx="35320">
                  <c:v>97.703000000000003</c:v>
                </c:pt>
                <c:pt idx="35321">
                  <c:v>97.702399999999997</c:v>
                </c:pt>
                <c:pt idx="35322">
                  <c:v>97.600499999999997</c:v>
                </c:pt>
                <c:pt idx="35323">
                  <c:v>97.594499999999996</c:v>
                </c:pt>
                <c:pt idx="35324">
                  <c:v>97.599800000000002</c:v>
                </c:pt>
                <c:pt idx="35325">
                  <c:v>97.504000000000005</c:v>
                </c:pt>
                <c:pt idx="35326">
                  <c:v>97.505300000000005</c:v>
                </c:pt>
                <c:pt idx="35327">
                  <c:v>97.514399999999995</c:v>
                </c:pt>
                <c:pt idx="35328">
                  <c:v>97.420400000000001</c:v>
                </c:pt>
                <c:pt idx="35329">
                  <c:v>97.420699999999997</c:v>
                </c:pt>
                <c:pt idx="35330">
                  <c:v>97.427199999999999</c:v>
                </c:pt>
                <c:pt idx="35331">
                  <c:v>97.430199999999999</c:v>
                </c:pt>
                <c:pt idx="35332">
                  <c:v>97.431299999999993</c:v>
                </c:pt>
                <c:pt idx="35333">
                  <c:v>97.431299999999993</c:v>
                </c:pt>
                <c:pt idx="35334">
                  <c:v>97.326999999999998</c:v>
                </c:pt>
                <c:pt idx="35335">
                  <c:v>97.316900000000004</c:v>
                </c:pt>
                <c:pt idx="35336">
                  <c:v>97.309100000000001</c:v>
                </c:pt>
                <c:pt idx="35337">
                  <c:v>97.194900000000004</c:v>
                </c:pt>
                <c:pt idx="35338">
                  <c:v>97.170199999999994</c:v>
                </c:pt>
                <c:pt idx="35339">
                  <c:v>97.152199999999993</c:v>
                </c:pt>
                <c:pt idx="35340">
                  <c:v>97.134399999999999</c:v>
                </c:pt>
                <c:pt idx="35341">
                  <c:v>97.116299999999995</c:v>
                </c:pt>
                <c:pt idx="35342">
                  <c:v>97.1</c:v>
                </c:pt>
                <c:pt idx="35343">
                  <c:v>97.085899999999995</c:v>
                </c:pt>
                <c:pt idx="35344">
                  <c:v>97.074600000000004</c:v>
                </c:pt>
                <c:pt idx="35345">
                  <c:v>97.065299999999993</c:v>
                </c:pt>
                <c:pt idx="35346">
                  <c:v>97.056799999999996</c:v>
                </c:pt>
                <c:pt idx="35347">
                  <c:v>96.945599999999999</c:v>
                </c:pt>
                <c:pt idx="35348">
                  <c:v>96.929000000000002</c:v>
                </c:pt>
                <c:pt idx="35349">
                  <c:v>96.917299999999997</c:v>
                </c:pt>
                <c:pt idx="35350">
                  <c:v>96.902799999999999</c:v>
                </c:pt>
                <c:pt idx="35351">
                  <c:v>96.885199999999998</c:v>
                </c:pt>
                <c:pt idx="35352">
                  <c:v>96.765600000000006</c:v>
                </c:pt>
                <c:pt idx="35353">
                  <c:v>96.7346</c:v>
                </c:pt>
                <c:pt idx="35354">
                  <c:v>96.710999999999999</c:v>
                </c:pt>
                <c:pt idx="35355">
                  <c:v>96.683800000000005</c:v>
                </c:pt>
                <c:pt idx="35356">
                  <c:v>96.553600000000003</c:v>
                </c:pt>
                <c:pt idx="35357">
                  <c:v>96.514799999999994</c:v>
                </c:pt>
                <c:pt idx="35358">
                  <c:v>96.480800000000002</c:v>
                </c:pt>
                <c:pt idx="35359">
                  <c:v>96.445099999999996</c:v>
                </c:pt>
                <c:pt idx="35360">
                  <c:v>96.407799999999995</c:v>
                </c:pt>
                <c:pt idx="35361">
                  <c:v>96.371499999999997</c:v>
                </c:pt>
                <c:pt idx="35362">
                  <c:v>96.234700000000004</c:v>
                </c:pt>
                <c:pt idx="35363">
                  <c:v>96.197599999999994</c:v>
                </c:pt>
                <c:pt idx="35364">
                  <c:v>96.272900000000007</c:v>
                </c:pt>
                <c:pt idx="35365">
                  <c:v>96.263800000000003</c:v>
                </c:pt>
                <c:pt idx="35366">
                  <c:v>96.258200000000002</c:v>
                </c:pt>
                <c:pt idx="35367">
                  <c:v>96.3583</c:v>
                </c:pt>
                <c:pt idx="35368">
                  <c:v>96.366100000000003</c:v>
                </c:pt>
                <c:pt idx="35369">
                  <c:v>96.372299999999996</c:v>
                </c:pt>
                <c:pt idx="35370">
                  <c:v>96.386799999999994</c:v>
                </c:pt>
                <c:pt idx="35371">
                  <c:v>96.407399999999996</c:v>
                </c:pt>
                <c:pt idx="35372">
                  <c:v>96.432599999999994</c:v>
                </c:pt>
                <c:pt idx="35373">
                  <c:v>96.458100000000002</c:v>
                </c:pt>
                <c:pt idx="35374">
                  <c:v>96.483900000000006</c:v>
                </c:pt>
                <c:pt idx="35375">
                  <c:v>96.506900000000002</c:v>
                </c:pt>
                <c:pt idx="35376">
                  <c:v>96.526899999999998</c:v>
                </c:pt>
                <c:pt idx="35377">
                  <c:v>96.543700000000001</c:v>
                </c:pt>
                <c:pt idx="35378">
                  <c:v>96.557199999999995</c:v>
                </c:pt>
                <c:pt idx="35379">
                  <c:v>96.667900000000003</c:v>
                </c:pt>
                <c:pt idx="35380">
                  <c:v>96.683700000000002</c:v>
                </c:pt>
                <c:pt idx="35381">
                  <c:v>96.688500000000005</c:v>
                </c:pt>
                <c:pt idx="35382">
                  <c:v>96.691400000000002</c:v>
                </c:pt>
                <c:pt idx="35383">
                  <c:v>96.692999999999998</c:v>
                </c:pt>
                <c:pt idx="35384">
                  <c:v>96.693899999999999</c:v>
                </c:pt>
                <c:pt idx="35385">
                  <c:v>96.593999999999994</c:v>
                </c:pt>
                <c:pt idx="35386">
                  <c:v>96.587299999999999</c:v>
                </c:pt>
                <c:pt idx="35387">
                  <c:v>96.591200000000001</c:v>
                </c:pt>
                <c:pt idx="35388">
                  <c:v>96.698099999999997</c:v>
                </c:pt>
                <c:pt idx="35389">
                  <c:v>96.718699999999998</c:v>
                </c:pt>
                <c:pt idx="35390">
                  <c:v>96.734200000000001</c:v>
                </c:pt>
                <c:pt idx="35391">
                  <c:v>96.753699999999995</c:v>
                </c:pt>
                <c:pt idx="35392">
                  <c:v>96.776700000000005</c:v>
                </c:pt>
                <c:pt idx="35393">
                  <c:v>96.800700000000006</c:v>
                </c:pt>
                <c:pt idx="35394">
                  <c:v>96.9255</c:v>
                </c:pt>
                <c:pt idx="35395">
                  <c:v>96.957899999999995</c:v>
                </c:pt>
                <c:pt idx="35396">
                  <c:v>96.981200000000001</c:v>
                </c:pt>
                <c:pt idx="35397">
                  <c:v>97.001999999999995</c:v>
                </c:pt>
                <c:pt idx="35398">
                  <c:v>97.0214</c:v>
                </c:pt>
                <c:pt idx="35399">
                  <c:v>97.038600000000002</c:v>
                </c:pt>
                <c:pt idx="35400">
                  <c:v>97.053299999999993</c:v>
                </c:pt>
                <c:pt idx="35401">
                  <c:v>97.065700000000007</c:v>
                </c:pt>
                <c:pt idx="35402">
                  <c:v>97.072599999999994</c:v>
                </c:pt>
                <c:pt idx="35403">
                  <c:v>97.075400000000002</c:v>
                </c:pt>
                <c:pt idx="35404">
                  <c:v>97.176699999999997</c:v>
                </c:pt>
                <c:pt idx="35405">
                  <c:v>97.1858</c:v>
                </c:pt>
                <c:pt idx="35406">
                  <c:v>97.183300000000003</c:v>
                </c:pt>
                <c:pt idx="35407">
                  <c:v>97.280799999999999</c:v>
                </c:pt>
                <c:pt idx="35408">
                  <c:v>97.280699999999996</c:v>
                </c:pt>
                <c:pt idx="35409">
                  <c:v>97.273099999999999</c:v>
                </c:pt>
                <c:pt idx="35410">
                  <c:v>97.266199999999998</c:v>
                </c:pt>
                <c:pt idx="35411">
                  <c:v>97.263099999999994</c:v>
                </c:pt>
                <c:pt idx="35412">
                  <c:v>97.3643</c:v>
                </c:pt>
                <c:pt idx="35413">
                  <c:v>97.473799999999997</c:v>
                </c:pt>
                <c:pt idx="35414">
                  <c:v>97.484999999999999</c:v>
                </c:pt>
                <c:pt idx="35415">
                  <c:v>97.592699999999994</c:v>
                </c:pt>
                <c:pt idx="35416">
                  <c:v>97.611599999999996</c:v>
                </c:pt>
                <c:pt idx="35417">
                  <c:v>97.624300000000005</c:v>
                </c:pt>
                <c:pt idx="35418">
                  <c:v>97.844200000000001</c:v>
                </c:pt>
                <c:pt idx="35419">
                  <c:v>97.872900000000001</c:v>
                </c:pt>
                <c:pt idx="35420">
                  <c:v>97.884900000000002</c:v>
                </c:pt>
                <c:pt idx="35421">
                  <c:v>98.098699999999994</c:v>
                </c:pt>
                <c:pt idx="35422">
                  <c:v>98.227099999999993</c:v>
                </c:pt>
                <c:pt idx="35423">
                  <c:v>98.238200000000006</c:v>
                </c:pt>
                <c:pt idx="35424">
                  <c:v>98.344099999999997</c:v>
                </c:pt>
                <c:pt idx="35425">
                  <c:v>98.350700000000003</c:v>
                </c:pt>
                <c:pt idx="35426">
                  <c:v>98.348299999999995</c:v>
                </c:pt>
                <c:pt idx="35427">
                  <c:v>98.341899999999995</c:v>
                </c:pt>
                <c:pt idx="35428">
                  <c:v>98.332099999999997</c:v>
                </c:pt>
                <c:pt idx="35429">
                  <c:v>98.319000000000003</c:v>
                </c:pt>
                <c:pt idx="35430">
                  <c:v>98.305199999999999</c:v>
                </c:pt>
                <c:pt idx="35431">
                  <c:v>98.189899999999994</c:v>
                </c:pt>
                <c:pt idx="35432">
                  <c:v>98.1678</c:v>
                </c:pt>
                <c:pt idx="35433">
                  <c:v>98.059299999999993</c:v>
                </c:pt>
                <c:pt idx="35434">
                  <c:v>97.943700000000007</c:v>
                </c:pt>
                <c:pt idx="35435">
                  <c:v>97.937299999999993</c:v>
                </c:pt>
                <c:pt idx="35436">
                  <c:v>97.939899999999994</c:v>
                </c:pt>
                <c:pt idx="35437">
                  <c:v>97.948400000000007</c:v>
                </c:pt>
                <c:pt idx="35438">
                  <c:v>97.962999999999994</c:v>
                </c:pt>
                <c:pt idx="35439">
                  <c:v>97.8797</c:v>
                </c:pt>
                <c:pt idx="35440">
                  <c:v>97.789900000000003</c:v>
                </c:pt>
                <c:pt idx="35441">
                  <c:v>97.806700000000006</c:v>
                </c:pt>
                <c:pt idx="35442">
                  <c:v>97.727699999999999</c:v>
                </c:pt>
                <c:pt idx="35443">
                  <c:v>97.744500000000002</c:v>
                </c:pt>
                <c:pt idx="35444">
                  <c:v>97.767399999999995</c:v>
                </c:pt>
                <c:pt idx="35445">
                  <c:v>97.788200000000003</c:v>
                </c:pt>
                <c:pt idx="35446">
                  <c:v>97.806700000000006</c:v>
                </c:pt>
                <c:pt idx="35447">
                  <c:v>97.821399999999997</c:v>
                </c:pt>
                <c:pt idx="35448">
                  <c:v>97.831699999999998</c:v>
                </c:pt>
                <c:pt idx="35449">
                  <c:v>97.836500000000001</c:v>
                </c:pt>
                <c:pt idx="35450">
                  <c:v>97.839100000000002</c:v>
                </c:pt>
                <c:pt idx="35451">
                  <c:v>97.840599999999995</c:v>
                </c:pt>
                <c:pt idx="35452">
                  <c:v>97.8416</c:v>
                </c:pt>
                <c:pt idx="35453">
                  <c:v>97.842399999999998</c:v>
                </c:pt>
                <c:pt idx="35454">
                  <c:v>97.944900000000004</c:v>
                </c:pt>
                <c:pt idx="35455">
                  <c:v>98.059399999999997</c:v>
                </c:pt>
                <c:pt idx="35456">
                  <c:v>98.071100000000001</c:v>
                </c:pt>
                <c:pt idx="35457">
                  <c:v>98.078999999999994</c:v>
                </c:pt>
                <c:pt idx="35458">
                  <c:v>98.194900000000004</c:v>
                </c:pt>
                <c:pt idx="35459">
                  <c:v>98.220200000000006</c:v>
                </c:pt>
                <c:pt idx="35460">
                  <c:v>98.347800000000007</c:v>
                </c:pt>
                <c:pt idx="35461">
                  <c:v>98.481999999999999</c:v>
                </c:pt>
                <c:pt idx="35462">
                  <c:v>98.518799999999999</c:v>
                </c:pt>
                <c:pt idx="35463">
                  <c:v>98.652299999999997</c:v>
                </c:pt>
                <c:pt idx="35464">
                  <c:v>98.696600000000004</c:v>
                </c:pt>
                <c:pt idx="35465">
                  <c:v>98.733199999999997</c:v>
                </c:pt>
                <c:pt idx="35466">
                  <c:v>98.771100000000004</c:v>
                </c:pt>
                <c:pt idx="35467">
                  <c:v>98.916600000000003</c:v>
                </c:pt>
                <c:pt idx="35468">
                  <c:v>98.963899999999995</c:v>
                </c:pt>
                <c:pt idx="35469">
                  <c:v>99.1083</c:v>
                </c:pt>
                <c:pt idx="35470">
                  <c:v>99.259100000000004</c:v>
                </c:pt>
                <c:pt idx="35471">
                  <c:v>99.304000000000002</c:v>
                </c:pt>
                <c:pt idx="35472">
                  <c:v>99.336200000000005</c:v>
                </c:pt>
                <c:pt idx="35473">
                  <c:v>99.3643</c:v>
                </c:pt>
                <c:pt idx="35474">
                  <c:v>99.388199999999998</c:v>
                </c:pt>
                <c:pt idx="35475">
                  <c:v>99.303799999999995</c:v>
                </c:pt>
                <c:pt idx="35476">
                  <c:v>99.2089</c:v>
                </c:pt>
                <c:pt idx="35477">
                  <c:v>99.214200000000005</c:v>
                </c:pt>
                <c:pt idx="35478">
                  <c:v>99.120599999999996</c:v>
                </c:pt>
                <c:pt idx="35479">
                  <c:v>99.0197</c:v>
                </c:pt>
                <c:pt idx="35480">
                  <c:v>99.025000000000006</c:v>
                </c:pt>
                <c:pt idx="35481">
                  <c:v>99.037300000000002</c:v>
                </c:pt>
                <c:pt idx="35482">
                  <c:v>98.947699999999998</c:v>
                </c:pt>
                <c:pt idx="35483">
                  <c:v>98.952799999999996</c:v>
                </c:pt>
                <c:pt idx="35484">
                  <c:v>98.970100000000002</c:v>
                </c:pt>
                <c:pt idx="35485">
                  <c:v>98.887500000000003</c:v>
                </c:pt>
                <c:pt idx="35486">
                  <c:v>98.903099999999995</c:v>
                </c:pt>
                <c:pt idx="35487">
                  <c:v>98.830600000000004</c:v>
                </c:pt>
                <c:pt idx="35488">
                  <c:v>98.753399999999999</c:v>
                </c:pt>
                <c:pt idx="35489">
                  <c:v>98.784300000000002</c:v>
                </c:pt>
                <c:pt idx="35490">
                  <c:v>98.719899999999996</c:v>
                </c:pt>
                <c:pt idx="35491">
                  <c:v>98.75</c:v>
                </c:pt>
                <c:pt idx="35492">
                  <c:v>98.780500000000004</c:v>
                </c:pt>
                <c:pt idx="35493">
                  <c:v>98.689400000000006</c:v>
                </c:pt>
                <c:pt idx="35494">
                  <c:v>98.686599999999999</c:v>
                </c:pt>
                <c:pt idx="35495">
                  <c:v>98.686400000000006</c:v>
                </c:pt>
                <c:pt idx="35496">
                  <c:v>98.577200000000005</c:v>
                </c:pt>
                <c:pt idx="35497">
                  <c:v>98.550600000000003</c:v>
                </c:pt>
                <c:pt idx="35498">
                  <c:v>98.522800000000004</c:v>
                </c:pt>
                <c:pt idx="35499">
                  <c:v>98.489900000000006</c:v>
                </c:pt>
                <c:pt idx="35500">
                  <c:v>98.351500000000001</c:v>
                </c:pt>
                <c:pt idx="35501">
                  <c:v>98.309799999999996</c:v>
                </c:pt>
                <c:pt idx="35502">
                  <c:v>98.2804</c:v>
                </c:pt>
                <c:pt idx="35503">
                  <c:v>98.255700000000004</c:v>
                </c:pt>
                <c:pt idx="35504">
                  <c:v>98.235500000000002</c:v>
                </c:pt>
                <c:pt idx="35505">
                  <c:v>98.121200000000002</c:v>
                </c:pt>
                <c:pt idx="35506">
                  <c:v>98.107600000000005</c:v>
                </c:pt>
                <c:pt idx="35507">
                  <c:v>98.106200000000001</c:v>
                </c:pt>
                <c:pt idx="35508">
                  <c:v>98.106399999999994</c:v>
                </c:pt>
                <c:pt idx="35509">
                  <c:v>98.108099999999993</c:v>
                </c:pt>
                <c:pt idx="35510">
                  <c:v>98.1143</c:v>
                </c:pt>
                <c:pt idx="35511">
                  <c:v>98.126900000000006</c:v>
                </c:pt>
                <c:pt idx="35512">
                  <c:v>98.145099999999999</c:v>
                </c:pt>
                <c:pt idx="35513">
                  <c:v>98.166799999999995</c:v>
                </c:pt>
                <c:pt idx="35514">
                  <c:v>98.190600000000003</c:v>
                </c:pt>
                <c:pt idx="35515">
                  <c:v>98.214699999999993</c:v>
                </c:pt>
                <c:pt idx="35516">
                  <c:v>98.235299999999995</c:v>
                </c:pt>
                <c:pt idx="35517">
                  <c:v>98.252799999999993</c:v>
                </c:pt>
                <c:pt idx="35518">
                  <c:v>98.260400000000004</c:v>
                </c:pt>
                <c:pt idx="35519">
                  <c:v>98.263099999999994</c:v>
                </c:pt>
                <c:pt idx="35520">
                  <c:v>98.162099999999995</c:v>
                </c:pt>
                <c:pt idx="35521">
                  <c:v>98.150800000000004</c:v>
                </c:pt>
                <c:pt idx="35522">
                  <c:v>98.142200000000003</c:v>
                </c:pt>
                <c:pt idx="35523">
                  <c:v>98.123000000000005</c:v>
                </c:pt>
                <c:pt idx="35524">
                  <c:v>98.089299999999994</c:v>
                </c:pt>
                <c:pt idx="35525">
                  <c:v>98.041399999999996</c:v>
                </c:pt>
                <c:pt idx="35526">
                  <c:v>97.983199999999997</c:v>
                </c:pt>
                <c:pt idx="35527">
                  <c:v>97.917900000000003</c:v>
                </c:pt>
                <c:pt idx="35528">
                  <c:v>97.8446</c:v>
                </c:pt>
                <c:pt idx="35529">
                  <c:v>97.668499999999995</c:v>
                </c:pt>
                <c:pt idx="35530">
                  <c:v>97.591300000000004</c:v>
                </c:pt>
                <c:pt idx="35531">
                  <c:v>97.528000000000006</c:v>
                </c:pt>
                <c:pt idx="35532">
                  <c:v>97.475399999999993</c:v>
                </c:pt>
                <c:pt idx="35533">
                  <c:v>97.549199999999999</c:v>
                </c:pt>
                <c:pt idx="35534">
                  <c:v>97.547300000000007</c:v>
                </c:pt>
                <c:pt idx="35535">
                  <c:v>97.544399999999996</c:v>
                </c:pt>
                <c:pt idx="35536">
                  <c:v>97.648300000000006</c:v>
                </c:pt>
                <c:pt idx="35537">
                  <c:v>97.665700000000001</c:v>
                </c:pt>
                <c:pt idx="35538">
                  <c:v>97.585700000000003</c:v>
                </c:pt>
                <c:pt idx="35539">
                  <c:v>97.608699999999999</c:v>
                </c:pt>
                <c:pt idx="35540">
                  <c:v>97.645899999999997</c:v>
                </c:pt>
                <c:pt idx="35541">
                  <c:v>97.685000000000002</c:v>
                </c:pt>
                <c:pt idx="35542">
                  <c:v>97.620199999999997</c:v>
                </c:pt>
                <c:pt idx="35543">
                  <c:v>97.645899999999997</c:v>
                </c:pt>
                <c:pt idx="35544">
                  <c:v>97.676199999999994</c:v>
                </c:pt>
                <c:pt idx="35545">
                  <c:v>97.700599999999994</c:v>
                </c:pt>
                <c:pt idx="35546">
                  <c:v>97.719499999999996</c:v>
                </c:pt>
                <c:pt idx="35547">
                  <c:v>97.728899999999996</c:v>
                </c:pt>
                <c:pt idx="35548">
                  <c:v>97.732399999999998</c:v>
                </c:pt>
                <c:pt idx="35549">
                  <c:v>97.733699999999999</c:v>
                </c:pt>
                <c:pt idx="35550">
                  <c:v>97.733900000000006</c:v>
                </c:pt>
                <c:pt idx="35551">
                  <c:v>97.733000000000004</c:v>
                </c:pt>
                <c:pt idx="35552">
                  <c:v>97.731200000000001</c:v>
                </c:pt>
                <c:pt idx="35553">
                  <c:v>97.729799999999997</c:v>
                </c:pt>
                <c:pt idx="35554">
                  <c:v>97.729399999999998</c:v>
                </c:pt>
                <c:pt idx="35555">
                  <c:v>97.729699999999994</c:v>
                </c:pt>
                <c:pt idx="35556">
                  <c:v>97.731399999999994</c:v>
                </c:pt>
                <c:pt idx="35557">
                  <c:v>97.840800000000002</c:v>
                </c:pt>
                <c:pt idx="35558">
                  <c:v>97.860900000000001</c:v>
                </c:pt>
                <c:pt idx="35559">
                  <c:v>97.884299999999996</c:v>
                </c:pt>
                <c:pt idx="35560">
                  <c:v>97.916700000000006</c:v>
                </c:pt>
                <c:pt idx="35561">
                  <c:v>97.957499999999996</c:v>
                </c:pt>
                <c:pt idx="35562">
                  <c:v>98.003900000000002</c:v>
                </c:pt>
                <c:pt idx="35563">
                  <c:v>98.055199999999999</c:v>
                </c:pt>
                <c:pt idx="35564">
                  <c:v>98.107799999999997</c:v>
                </c:pt>
                <c:pt idx="35565">
                  <c:v>98.158699999999996</c:v>
                </c:pt>
                <c:pt idx="35566">
                  <c:v>98.203500000000005</c:v>
                </c:pt>
                <c:pt idx="35567">
                  <c:v>98.241399999999999</c:v>
                </c:pt>
                <c:pt idx="35568">
                  <c:v>98.260800000000003</c:v>
                </c:pt>
                <c:pt idx="35569">
                  <c:v>98.267700000000005</c:v>
                </c:pt>
                <c:pt idx="35570">
                  <c:v>98.269599999999997</c:v>
                </c:pt>
                <c:pt idx="35571">
                  <c:v>98.268299999999996</c:v>
                </c:pt>
                <c:pt idx="35572">
                  <c:v>98.259600000000006</c:v>
                </c:pt>
                <c:pt idx="35573">
                  <c:v>98.242199999999997</c:v>
                </c:pt>
                <c:pt idx="35574">
                  <c:v>98.219700000000003</c:v>
                </c:pt>
                <c:pt idx="35575">
                  <c:v>98.196799999999996</c:v>
                </c:pt>
                <c:pt idx="35576">
                  <c:v>98.177499999999995</c:v>
                </c:pt>
                <c:pt idx="35577">
                  <c:v>98.169399999999996</c:v>
                </c:pt>
                <c:pt idx="35578">
                  <c:v>98.063699999999997</c:v>
                </c:pt>
                <c:pt idx="35579">
                  <c:v>98.056799999999996</c:v>
                </c:pt>
                <c:pt idx="35580">
                  <c:v>98.061700000000002</c:v>
                </c:pt>
                <c:pt idx="35581">
                  <c:v>98.179500000000004</c:v>
                </c:pt>
                <c:pt idx="35582">
                  <c:v>98.219399999999993</c:v>
                </c:pt>
                <c:pt idx="35583">
                  <c:v>98.263400000000004</c:v>
                </c:pt>
                <c:pt idx="35584">
                  <c:v>98.2149</c:v>
                </c:pt>
                <c:pt idx="35585">
                  <c:v>98.267200000000003</c:v>
                </c:pt>
                <c:pt idx="35586">
                  <c:v>98.328999999999994</c:v>
                </c:pt>
                <c:pt idx="35587">
                  <c:v>98.385099999999994</c:v>
                </c:pt>
                <c:pt idx="35588">
                  <c:v>98.429100000000005</c:v>
                </c:pt>
                <c:pt idx="35589">
                  <c:v>98.346500000000006</c:v>
                </c:pt>
                <c:pt idx="35590">
                  <c:v>98.241</c:v>
                </c:pt>
                <c:pt idx="35591">
                  <c:v>98.231399999999994</c:v>
                </c:pt>
                <c:pt idx="35592">
                  <c:v>98.2239</c:v>
                </c:pt>
                <c:pt idx="35593">
                  <c:v>98.198999999999998</c:v>
                </c:pt>
                <c:pt idx="35594">
                  <c:v>98.1511</c:v>
                </c:pt>
                <c:pt idx="35595">
                  <c:v>98.088200000000001</c:v>
                </c:pt>
                <c:pt idx="35596">
                  <c:v>98.013099999999994</c:v>
                </c:pt>
                <c:pt idx="35597">
                  <c:v>97.933400000000006</c:v>
                </c:pt>
                <c:pt idx="35598">
                  <c:v>97.755700000000004</c:v>
                </c:pt>
                <c:pt idx="35599">
                  <c:v>97.685500000000005</c:v>
                </c:pt>
                <c:pt idx="35600">
                  <c:v>97.6464</c:v>
                </c:pt>
                <c:pt idx="35601">
                  <c:v>97.635000000000005</c:v>
                </c:pt>
                <c:pt idx="35602">
                  <c:v>97.633200000000002</c:v>
                </c:pt>
                <c:pt idx="35603">
                  <c:v>97.6387</c:v>
                </c:pt>
                <c:pt idx="35604">
                  <c:v>97.762900000000002</c:v>
                </c:pt>
                <c:pt idx="35605">
                  <c:v>97.905799999999999</c:v>
                </c:pt>
                <c:pt idx="35606">
                  <c:v>97.951300000000003</c:v>
                </c:pt>
                <c:pt idx="35607">
                  <c:v>98.087299999999999</c:v>
                </c:pt>
                <c:pt idx="35608">
                  <c:v>98.115399999999994</c:v>
                </c:pt>
                <c:pt idx="35609">
                  <c:v>98.121499999999997</c:v>
                </c:pt>
                <c:pt idx="35610">
                  <c:v>98.225099999999998</c:v>
                </c:pt>
                <c:pt idx="35611">
                  <c:v>98.229900000000001</c:v>
                </c:pt>
                <c:pt idx="35612">
                  <c:v>98.218000000000004</c:v>
                </c:pt>
                <c:pt idx="35613">
                  <c:v>98.297499999999999</c:v>
                </c:pt>
                <c:pt idx="35614">
                  <c:v>98.271600000000007</c:v>
                </c:pt>
                <c:pt idx="35615">
                  <c:v>98.229699999999994</c:v>
                </c:pt>
                <c:pt idx="35616">
                  <c:v>98.283299999999997</c:v>
                </c:pt>
                <c:pt idx="35617">
                  <c:v>98.240799999999993</c:v>
                </c:pt>
                <c:pt idx="35618">
                  <c:v>98.191800000000001</c:v>
                </c:pt>
                <c:pt idx="35619">
                  <c:v>98.150499999999994</c:v>
                </c:pt>
                <c:pt idx="35620">
                  <c:v>98.120500000000007</c:v>
                </c:pt>
                <c:pt idx="35621">
                  <c:v>98.109499999999997</c:v>
                </c:pt>
                <c:pt idx="35622">
                  <c:v>98.107299999999995</c:v>
                </c:pt>
                <c:pt idx="35623">
                  <c:v>98.108500000000006</c:v>
                </c:pt>
                <c:pt idx="35624">
                  <c:v>98.114999999999995</c:v>
                </c:pt>
                <c:pt idx="35625">
                  <c:v>98.129099999999994</c:v>
                </c:pt>
                <c:pt idx="35626">
                  <c:v>98.148300000000006</c:v>
                </c:pt>
                <c:pt idx="35627">
                  <c:v>98.169200000000004</c:v>
                </c:pt>
                <c:pt idx="35628">
                  <c:v>98.291300000000007</c:v>
                </c:pt>
                <c:pt idx="35629">
                  <c:v>98.4221</c:v>
                </c:pt>
                <c:pt idx="35630">
                  <c:v>98.441400000000002</c:v>
                </c:pt>
                <c:pt idx="35631">
                  <c:v>98.548000000000002</c:v>
                </c:pt>
                <c:pt idx="35632">
                  <c:v>98.558700000000002</c:v>
                </c:pt>
                <c:pt idx="35633">
                  <c:v>98.557500000000005</c:v>
                </c:pt>
                <c:pt idx="35634">
                  <c:v>98.549499999999995</c:v>
                </c:pt>
                <c:pt idx="35635">
                  <c:v>98.531899999999993</c:v>
                </c:pt>
                <c:pt idx="35636">
                  <c:v>98.506200000000007</c:v>
                </c:pt>
                <c:pt idx="35637">
                  <c:v>98.370800000000003</c:v>
                </c:pt>
                <c:pt idx="35638">
                  <c:v>98.330299999999994</c:v>
                </c:pt>
                <c:pt idx="35639">
                  <c:v>98.298299999999998</c:v>
                </c:pt>
                <c:pt idx="35640">
                  <c:v>98.374899999999997</c:v>
                </c:pt>
                <c:pt idx="35641">
                  <c:v>98.358599999999996</c:v>
                </c:pt>
                <c:pt idx="35642">
                  <c:v>98.341099999999997</c:v>
                </c:pt>
                <c:pt idx="35643">
                  <c:v>98.332300000000004</c:v>
                </c:pt>
                <c:pt idx="35644">
                  <c:v>98.330100000000002</c:v>
                </c:pt>
                <c:pt idx="35645">
                  <c:v>98.330799999999996</c:v>
                </c:pt>
                <c:pt idx="35646">
                  <c:v>98.332800000000006</c:v>
                </c:pt>
                <c:pt idx="35647">
                  <c:v>98.337100000000007</c:v>
                </c:pt>
                <c:pt idx="35648">
                  <c:v>98.344200000000001</c:v>
                </c:pt>
                <c:pt idx="35649">
                  <c:v>98.251099999999994</c:v>
                </c:pt>
                <c:pt idx="35650">
                  <c:v>98.254099999999994</c:v>
                </c:pt>
                <c:pt idx="35651">
                  <c:v>98.266900000000007</c:v>
                </c:pt>
                <c:pt idx="35652">
                  <c:v>98.385000000000005</c:v>
                </c:pt>
                <c:pt idx="35653">
                  <c:v>98.512</c:v>
                </c:pt>
                <c:pt idx="35654">
                  <c:v>98.534099999999995</c:v>
                </c:pt>
                <c:pt idx="35655">
                  <c:v>98.652799999999999</c:v>
                </c:pt>
                <c:pt idx="35656">
                  <c:v>98.674800000000005</c:v>
                </c:pt>
                <c:pt idx="35657">
                  <c:v>98.687899999999999</c:v>
                </c:pt>
                <c:pt idx="35658">
                  <c:v>98.698899999999995</c:v>
                </c:pt>
                <c:pt idx="35659">
                  <c:v>98.708299999999994</c:v>
                </c:pt>
                <c:pt idx="35660">
                  <c:v>98.715500000000006</c:v>
                </c:pt>
                <c:pt idx="35661">
                  <c:v>98.718900000000005</c:v>
                </c:pt>
                <c:pt idx="35662">
                  <c:v>98.72</c:v>
                </c:pt>
                <c:pt idx="35663">
                  <c:v>98.72</c:v>
                </c:pt>
                <c:pt idx="35664">
                  <c:v>98.718800000000002</c:v>
                </c:pt>
                <c:pt idx="35665">
                  <c:v>98.7149</c:v>
                </c:pt>
                <c:pt idx="35666">
                  <c:v>98.708500000000001</c:v>
                </c:pt>
                <c:pt idx="35667">
                  <c:v>98.804900000000004</c:v>
                </c:pt>
                <c:pt idx="35668">
                  <c:v>98.805800000000005</c:v>
                </c:pt>
                <c:pt idx="35669">
                  <c:v>98.800600000000003</c:v>
                </c:pt>
                <c:pt idx="35670">
                  <c:v>98.798900000000003</c:v>
                </c:pt>
                <c:pt idx="35671">
                  <c:v>98.798699999999997</c:v>
                </c:pt>
                <c:pt idx="35672">
                  <c:v>98.799700000000001</c:v>
                </c:pt>
                <c:pt idx="35673">
                  <c:v>98.804500000000004</c:v>
                </c:pt>
                <c:pt idx="35674">
                  <c:v>98.816400000000002</c:v>
                </c:pt>
                <c:pt idx="35675">
                  <c:v>98.836500000000001</c:v>
                </c:pt>
                <c:pt idx="35676">
                  <c:v>98.864199999999997</c:v>
                </c:pt>
                <c:pt idx="35677">
                  <c:v>99.005399999999995</c:v>
                </c:pt>
                <c:pt idx="35678">
                  <c:v>99.052700000000002</c:v>
                </c:pt>
                <c:pt idx="35679">
                  <c:v>99.097999999999999</c:v>
                </c:pt>
                <c:pt idx="35680">
                  <c:v>99.148200000000003</c:v>
                </c:pt>
                <c:pt idx="35681">
                  <c:v>99.203599999999994</c:v>
                </c:pt>
                <c:pt idx="35682">
                  <c:v>99.36</c:v>
                </c:pt>
                <c:pt idx="35683">
                  <c:v>99.423900000000003</c:v>
                </c:pt>
                <c:pt idx="35684">
                  <c:v>99.472099999999998</c:v>
                </c:pt>
                <c:pt idx="35685">
                  <c:v>99.516300000000001</c:v>
                </c:pt>
                <c:pt idx="35686">
                  <c:v>99.552700000000002</c:v>
                </c:pt>
                <c:pt idx="35687">
                  <c:v>99.580399999999997</c:v>
                </c:pt>
                <c:pt idx="35688">
                  <c:v>99.592799999999997</c:v>
                </c:pt>
                <c:pt idx="35689">
                  <c:v>99.492800000000003</c:v>
                </c:pt>
                <c:pt idx="35690">
                  <c:v>99.484700000000004</c:v>
                </c:pt>
                <c:pt idx="35691">
                  <c:v>99.589299999999994</c:v>
                </c:pt>
                <c:pt idx="35692">
                  <c:v>99.586399999999998</c:v>
                </c:pt>
                <c:pt idx="35693">
                  <c:v>99.569800000000001</c:v>
                </c:pt>
                <c:pt idx="35694">
                  <c:v>99.549000000000007</c:v>
                </c:pt>
                <c:pt idx="35695">
                  <c:v>99.423400000000001</c:v>
                </c:pt>
                <c:pt idx="35696">
                  <c:v>99.394999999999996</c:v>
                </c:pt>
                <c:pt idx="35697">
                  <c:v>99.3827</c:v>
                </c:pt>
                <c:pt idx="35698">
                  <c:v>99.273499999999999</c:v>
                </c:pt>
                <c:pt idx="35699">
                  <c:v>99.262299999999996</c:v>
                </c:pt>
                <c:pt idx="35700">
                  <c:v>99.367199999999997</c:v>
                </c:pt>
                <c:pt idx="35701">
                  <c:v>99.375100000000003</c:v>
                </c:pt>
                <c:pt idx="35702">
                  <c:v>99.376800000000003</c:v>
                </c:pt>
                <c:pt idx="35703">
                  <c:v>99.381699999999995</c:v>
                </c:pt>
                <c:pt idx="35704">
                  <c:v>99.392099999999999</c:v>
                </c:pt>
                <c:pt idx="35705">
                  <c:v>99.410899999999998</c:v>
                </c:pt>
                <c:pt idx="35706">
                  <c:v>99.336500000000001</c:v>
                </c:pt>
                <c:pt idx="35707">
                  <c:v>99.370199999999997</c:v>
                </c:pt>
                <c:pt idx="35708">
                  <c:v>99.424499999999995</c:v>
                </c:pt>
                <c:pt idx="35709">
                  <c:v>99.385000000000005</c:v>
                </c:pt>
                <c:pt idx="35710">
                  <c:v>99.340900000000005</c:v>
                </c:pt>
                <c:pt idx="35711">
                  <c:v>99.398499999999999</c:v>
                </c:pt>
                <c:pt idx="35712">
                  <c:v>99.351900000000001</c:v>
                </c:pt>
                <c:pt idx="35713">
                  <c:v>99.267300000000006</c:v>
                </c:pt>
                <c:pt idx="35714">
                  <c:v>99.266999999999996</c:v>
                </c:pt>
                <c:pt idx="35715">
                  <c:v>99.267899999999997</c:v>
                </c:pt>
                <c:pt idx="35716">
                  <c:v>99.158500000000004</c:v>
                </c:pt>
                <c:pt idx="35717">
                  <c:v>99.123800000000003</c:v>
                </c:pt>
                <c:pt idx="35718">
                  <c:v>99.078800000000001</c:v>
                </c:pt>
                <c:pt idx="35719">
                  <c:v>98.916700000000006</c:v>
                </c:pt>
                <c:pt idx="35720">
                  <c:v>98.833799999999997</c:v>
                </c:pt>
                <c:pt idx="35721">
                  <c:v>98.651399999999995</c:v>
                </c:pt>
                <c:pt idx="35722">
                  <c:v>98.558899999999994</c:v>
                </c:pt>
                <c:pt idx="35723">
                  <c:v>98.472200000000001</c:v>
                </c:pt>
                <c:pt idx="35724">
                  <c:v>98.387</c:v>
                </c:pt>
                <c:pt idx="35725">
                  <c:v>98.308999999999997</c:v>
                </c:pt>
                <c:pt idx="35726">
                  <c:v>98.240799999999993</c:v>
                </c:pt>
                <c:pt idx="35727">
                  <c:v>98.186099999999996</c:v>
                </c:pt>
                <c:pt idx="35728">
                  <c:v>98.154300000000006</c:v>
                </c:pt>
                <c:pt idx="35729">
                  <c:v>98.143500000000003</c:v>
                </c:pt>
                <c:pt idx="35730">
                  <c:v>98.037300000000002</c:v>
                </c:pt>
                <c:pt idx="35731">
                  <c:v>98.031700000000001</c:v>
                </c:pt>
                <c:pt idx="35732">
                  <c:v>98.041200000000003</c:v>
                </c:pt>
                <c:pt idx="35733">
                  <c:v>97.955399999999997</c:v>
                </c:pt>
                <c:pt idx="35734">
                  <c:v>97.968299999999999</c:v>
                </c:pt>
                <c:pt idx="35735">
                  <c:v>97.988699999999994</c:v>
                </c:pt>
                <c:pt idx="35736">
                  <c:v>98.006200000000007</c:v>
                </c:pt>
                <c:pt idx="35737">
                  <c:v>98.019800000000004</c:v>
                </c:pt>
                <c:pt idx="35738">
                  <c:v>98.024900000000002</c:v>
                </c:pt>
                <c:pt idx="35739">
                  <c:v>97.923599999999993</c:v>
                </c:pt>
                <c:pt idx="35740">
                  <c:v>97.915199999999999</c:v>
                </c:pt>
                <c:pt idx="35741">
                  <c:v>97.909700000000001</c:v>
                </c:pt>
                <c:pt idx="35742">
                  <c:v>97.894599999999997</c:v>
                </c:pt>
                <c:pt idx="35743">
                  <c:v>97.867800000000003</c:v>
                </c:pt>
                <c:pt idx="35744">
                  <c:v>97.832700000000003</c:v>
                </c:pt>
                <c:pt idx="35745">
                  <c:v>97.792000000000002</c:v>
                </c:pt>
                <c:pt idx="35746">
                  <c:v>97.751000000000005</c:v>
                </c:pt>
                <c:pt idx="35747">
                  <c:v>97.715800000000002</c:v>
                </c:pt>
                <c:pt idx="35748">
                  <c:v>97.797600000000003</c:v>
                </c:pt>
                <c:pt idx="35749">
                  <c:v>97.798299999999998</c:v>
                </c:pt>
                <c:pt idx="35750">
                  <c:v>97.797799999999995</c:v>
                </c:pt>
                <c:pt idx="35751">
                  <c:v>97.907799999999995</c:v>
                </c:pt>
                <c:pt idx="35752">
                  <c:v>97.936099999999996</c:v>
                </c:pt>
                <c:pt idx="35753">
                  <c:v>97.974800000000002</c:v>
                </c:pt>
                <c:pt idx="35754">
                  <c:v>98.024600000000007</c:v>
                </c:pt>
                <c:pt idx="35755">
                  <c:v>97.974299999999999</c:v>
                </c:pt>
                <c:pt idx="35756">
                  <c:v>98.018199999999993</c:v>
                </c:pt>
                <c:pt idx="35757">
                  <c:v>98.066100000000006</c:v>
                </c:pt>
                <c:pt idx="35758">
                  <c:v>98.1096</c:v>
                </c:pt>
                <c:pt idx="35759">
                  <c:v>98.147000000000006</c:v>
                </c:pt>
                <c:pt idx="35760">
                  <c:v>98.1768</c:v>
                </c:pt>
                <c:pt idx="35761">
                  <c:v>98.304000000000002</c:v>
                </c:pt>
                <c:pt idx="35762">
                  <c:v>98.329099999999997</c:v>
                </c:pt>
                <c:pt idx="35763">
                  <c:v>98.338800000000006</c:v>
                </c:pt>
                <c:pt idx="35764">
                  <c:v>98.343199999999996</c:v>
                </c:pt>
                <c:pt idx="35765">
                  <c:v>98.344999999999999</c:v>
                </c:pt>
                <c:pt idx="35766">
                  <c:v>98.345699999999994</c:v>
                </c:pt>
                <c:pt idx="35767">
                  <c:v>98.346000000000004</c:v>
                </c:pt>
                <c:pt idx="35768">
                  <c:v>98.346299999999999</c:v>
                </c:pt>
                <c:pt idx="35769">
                  <c:v>98.245199999999997</c:v>
                </c:pt>
                <c:pt idx="35770">
                  <c:v>98.238200000000006</c:v>
                </c:pt>
                <c:pt idx="35771">
                  <c:v>98.244399999999999</c:v>
                </c:pt>
                <c:pt idx="35772">
                  <c:v>98.360399999999998</c:v>
                </c:pt>
                <c:pt idx="35773">
                  <c:v>98.5</c:v>
                </c:pt>
                <c:pt idx="35774">
                  <c:v>98.55</c:v>
                </c:pt>
                <c:pt idx="35775">
                  <c:v>98.600899999999996</c:v>
                </c:pt>
                <c:pt idx="35776">
                  <c:v>98.761799999999994</c:v>
                </c:pt>
                <c:pt idx="35777">
                  <c:v>98.822699999999998</c:v>
                </c:pt>
                <c:pt idx="35778">
                  <c:v>98.768000000000001</c:v>
                </c:pt>
                <c:pt idx="35779">
                  <c:v>98.899000000000001</c:v>
                </c:pt>
                <c:pt idx="35780">
                  <c:v>98.918099999999995</c:v>
                </c:pt>
                <c:pt idx="35781">
                  <c:v>98.921999999999997</c:v>
                </c:pt>
                <c:pt idx="35782">
                  <c:v>98.922200000000004</c:v>
                </c:pt>
                <c:pt idx="35783">
                  <c:v>98.918700000000001</c:v>
                </c:pt>
                <c:pt idx="35784">
                  <c:v>99.013499999999993</c:v>
                </c:pt>
                <c:pt idx="35785">
                  <c:v>99.109899999999996</c:v>
                </c:pt>
                <c:pt idx="35786">
                  <c:v>99.099000000000004</c:v>
                </c:pt>
                <c:pt idx="35787">
                  <c:v>99.079099999999997</c:v>
                </c:pt>
                <c:pt idx="35788">
                  <c:v>99.058700000000002</c:v>
                </c:pt>
                <c:pt idx="35789">
                  <c:v>99.037599999999998</c:v>
                </c:pt>
                <c:pt idx="35790">
                  <c:v>98.913399999999996</c:v>
                </c:pt>
                <c:pt idx="35791">
                  <c:v>98.892600000000002</c:v>
                </c:pt>
                <c:pt idx="35792">
                  <c:v>98.887699999999995</c:v>
                </c:pt>
                <c:pt idx="35793">
                  <c:v>98.678700000000006</c:v>
                </c:pt>
                <c:pt idx="35794">
                  <c:v>98.665400000000005</c:v>
                </c:pt>
                <c:pt idx="35795">
                  <c:v>98.676199999999994</c:v>
                </c:pt>
                <c:pt idx="35796">
                  <c:v>98.6995</c:v>
                </c:pt>
                <c:pt idx="35797">
                  <c:v>98.838499999999996</c:v>
                </c:pt>
                <c:pt idx="35798">
                  <c:v>98.884799999999998</c:v>
                </c:pt>
                <c:pt idx="35799">
                  <c:v>98.9255</c:v>
                </c:pt>
                <c:pt idx="35800">
                  <c:v>99.065399999999997</c:v>
                </c:pt>
                <c:pt idx="35801">
                  <c:v>99.106999999999999</c:v>
                </c:pt>
                <c:pt idx="35802">
                  <c:v>99.122200000000007</c:v>
                </c:pt>
                <c:pt idx="35803">
                  <c:v>99.127399999999994</c:v>
                </c:pt>
                <c:pt idx="35804">
                  <c:v>99.127899999999997</c:v>
                </c:pt>
                <c:pt idx="35805">
                  <c:v>99.124700000000004</c:v>
                </c:pt>
                <c:pt idx="35806">
                  <c:v>99.108800000000002</c:v>
                </c:pt>
                <c:pt idx="35807">
                  <c:v>99.074700000000007</c:v>
                </c:pt>
                <c:pt idx="35808">
                  <c:v>99.019099999999995</c:v>
                </c:pt>
                <c:pt idx="35809">
                  <c:v>98.948599999999999</c:v>
                </c:pt>
                <c:pt idx="35810">
                  <c:v>98.867099999999994</c:v>
                </c:pt>
                <c:pt idx="35811">
                  <c:v>98.886399999999995</c:v>
                </c:pt>
                <c:pt idx="35812">
                  <c:v>98.808800000000005</c:v>
                </c:pt>
                <c:pt idx="35813">
                  <c:v>98.731099999999998</c:v>
                </c:pt>
                <c:pt idx="35814">
                  <c:v>98.665899999999993</c:v>
                </c:pt>
                <c:pt idx="35815">
                  <c:v>98.718500000000006</c:v>
                </c:pt>
                <c:pt idx="35816">
                  <c:v>98.703699999999998</c:v>
                </c:pt>
                <c:pt idx="35817">
                  <c:v>98.695300000000003</c:v>
                </c:pt>
                <c:pt idx="35818">
                  <c:v>98.797399999999996</c:v>
                </c:pt>
                <c:pt idx="35819">
                  <c:v>98.805700000000002</c:v>
                </c:pt>
                <c:pt idx="35820">
                  <c:v>98.811400000000006</c:v>
                </c:pt>
                <c:pt idx="35821">
                  <c:v>98.927999999999997</c:v>
                </c:pt>
                <c:pt idx="35822">
                  <c:v>98.951599999999999</c:v>
                </c:pt>
                <c:pt idx="35823">
                  <c:v>99.074799999999996</c:v>
                </c:pt>
                <c:pt idx="35824">
                  <c:v>99.096800000000002</c:v>
                </c:pt>
                <c:pt idx="35825">
                  <c:v>99.110600000000005</c:v>
                </c:pt>
                <c:pt idx="35826">
                  <c:v>99.116699999999994</c:v>
                </c:pt>
                <c:pt idx="35827">
                  <c:v>99.015299999999996</c:v>
                </c:pt>
                <c:pt idx="35828">
                  <c:v>99.005899999999997</c:v>
                </c:pt>
                <c:pt idx="35829">
                  <c:v>99.003</c:v>
                </c:pt>
                <c:pt idx="35830">
                  <c:v>98.992000000000004</c:v>
                </c:pt>
                <c:pt idx="35831">
                  <c:v>98.967699999999994</c:v>
                </c:pt>
                <c:pt idx="35832">
                  <c:v>98.930999999999997</c:v>
                </c:pt>
                <c:pt idx="35833">
                  <c:v>98.884399999999999</c:v>
                </c:pt>
                <c:pt idx="35834">
                  <c:v>98.830500000000001</c:v>
                </c:pt>
                <c:pt idx="35835">
                  <c:v>98.878299999999996</c:v>
                </c:pt>
                <c:pt idx="35836">
                  <c:v>98.830100000000002</c:v>
                </c:pt>
                <c:pt idx="35837">
                  <c:v>98.782399999999996</c:v>
                </c:pt>
                <c:pt idx="35838">
                  <c:v>98.8459</c:v>
                </c:pt>
                <c:pt idx="35839">
                  <c:v>98.829400000000007</c:v>
                </c:pt>
                <c:pt idx="35840">
                  <c:v>98.819500000000005</c:v>
                </c:pt>
                <c:pt idx="35841">
                  <c:v>99.027900000000002</c:v>
                </c:pt>
                <c:pt idx="35842">
                  <c:v>99.147900000000007</c:v>
                </c:pt>
                <c:pt idx="35843">
                  <c:v>99.154899999999998</c:v>
                </c:pt>
                <c:pt idx="35844">
                  <c:v>99.155900000000003</c:v>
                </c:pt>
                <c:pt idx="35845">
                  <c:v>99.156499999999994</c:v>
                </c:pt>
                <c:pt idx="35846">
                  <c:v>99.156400000000005</c:v>
                </c:pt>
                <c:pt idx="35847">
                  <c:v>99.259600000000006</c:v>
                </c:pt>
                <c:pt idx="35848">
                  <c:v>99.2624</c:v>
                </c:pt>
                <c:pt idx="35849">
                  <c:v>99.249300000000005</c:v>
                </c:pt>
                <c:pt idx="35850">
                  <c:v>99.122299999999996</c:v>
                </c:pt>
                <c:pt idx="35851">
                  <c:v>98.981499999999997</c:v>
                </c:pt>
                <c:pt idx="35852">
                  <c:v>98.942999999999998</c:v>
                </c:pt>
                <c:pt idx="35853">
                  <c:v>98.903300000000002</c:v>
                </c:pt>
                <c:pt idx="35854">
                  <c:v>98.752399999999994</c:v>
                </c:pt>
                <c:pt idx="35855">
                  <c:v>98.698400000000007</c:v>
                </c:pt>
                <c:pt idx="35856">
                  <c:v>98.650700000000001</c:v>
                </c:pt>
                <c:pt idx="35857">
                  <c:v>98.604299999999995</c:v>
                </c:pt>
                <c:pt idx="35858">
                  <c:v>98.565299999999993</c:v>
                </c:pt>
                <c:pt idx="35859">
                  <c:v>98.533000000000001</c:v>
                </c:pt>
                <c:pt idx="35860">
                  <c:v>98.519300000000001</c:v>
                </c:pt>
                <c:pt idx="35861">
                  <c:v>98.515799999999999</c:v>
                </c:pt>
                <c:pt idx="35862">
                  <c:v>98.516599999999997</c:v>
                </c:pt>
                <c:pt idx="35863">
                  <c:v>98.525099999999995</c:v>
                </c:pt>
                <c:pt idx="35864">
                  <c:v>98.546099999999996</c:v>
                </c:pt>
                <c:pt idx="35865">
                  <c:v>98.471400000000003</c:v>
                </c:pt>
                <c:pt idx="35866">
                  <c:v>98.500500000000002</c:v>
                </c:pt>
                <c:pt idx="35867">
                  <c:v>98.536799999999999</c:v>
                </c:pt>
                <c:pt idx="35868">
                  <c:v>98.571899999999999</c:v>
                </c:pt>
                <c:pt idx="35869">
                  <c:v>98.498000000000005</c:v>
                </c:pt>
                <c:pt idx="35870">
                  <c:v>98.515600000000006</c:v>
                </c:pt>
                <c:pt idx="35871">
                  <c:v>98.531300000000002</c:v>
                </c:pt>
                <c:pt idx="35872">
                  <c:v>98.537099999999995</c:v>
                </c:pt>
                <c:pt idx="35873">
                  <c:v>98.538700000000006</c:v>
                </c:pt>
                <c:pt idx="35874">
                  <c:v>98.537400000000005</c:v>
                </c:pt>
                <c:pt idx="35875">
                  <c:v>98.424300000000002</c:v>
                </c:pt>
                <c:pt idx="35876">
                  <c:v>98.405500000000004</c:v>
                </c:pt>
                <c:pt idx="35877">
                  <c:v>98.392499999999998</c:v>
                </c:pt>
                <c:pt idx="35878">
                  <c:v>98.383200000000002</c:v>
                </c:pt>
                <c:pt idx="35879">
                  <c:v>98.381500000000003</c:v>
                </c:pt>
                <c:pt idx="35880">
                  <c:v>98.382999999999996</c:v>
                </c:pt>
                <c:pt idx="35881">
                  <c:v>98.493700000000004</c:v>
                </c:pt>
                <c:pt idx="35882">
                  <c:v>98.513300000000001</c:v>
                </c:pt>
                <c:pt idx="35883">
                  <c:v>98.433099999999996</c:v>
                </c:pt>
                <c:pt idx="35884">
                  <c:v>98.457599999999999</c:v>
                </c:pt>
                <c:pt idx="35885">
                  <c:v>98.496799999999993</c:v>
                </c:pt>
                <c:pt idx="35886">
                  <c:v>98.647800000000004</c:v>
                </c:pt>
                <c:pt idx="35887">
                  <c:v>98.706699999999998</c:v>
                </c:pt>
                <c:pt idx="35888">
                  <c:v>98.762799999999999</c:v>
                </c:pt>
                <c:pt idx="35889">
                  <c:v>98.820099999999996</c:v>
                </c:pt>
                <c:pt idx="35890">
                  <c:v>98.877600000000001</c:v>
                </c:pt>
                <c:pt idx="35891">
                  <c:v>98.930899999999994</c:v>
                </c:pt>
                <c:pt idx="35892">
                  <c:v>99.081100000000006</c:v>
                </c:pt>
                <c:pt idx="35893">
                  <c:v>99.123500000000007</c:v>
                </c:pt>
                <c:pt idx="35894">
                  <c:v>99.144900000000007</c:v>
                </c:pt>
                <c:pt idx="35895">
                  <c:v>99.259699999999995</c:v>
                </c:pt>
                <c:pt idx="35896">
                  <c:v>99.270399999999995</c:v>
                </c:pt>
                <c:pt idx="35897">
                  <c:v>99.271500000000003</c:v>
                </c:pt>
                <c:pt idx="35898">
                  <c:v>99.378500000000003</c:v>
                </c:pt>
                <c:pt idx="35899">
                  <c:v>99.385000000000005</c:v>
                </c:pt>
                <c:pt idx="35900">
                  <c:v>99.385000000000005</c:v>
                </c:pt>
                <c:pt idx="35901">
                  <c:v>99.491600000000005</c:v>
                </c:pt>
                <c:pt idx="35902">
                  <c:v>99.499799999999993</c:v>
                </c:pt>
                <c:pt idx="35903">
                  <c:v>99.503200000000007</c:v>
                </c:pt>
                <c:pt idx="35904">
                  <c:v>99.722399999999993</c:v>
                </c:pt>
                <c:pt idx="35905">
                  <c:v>99.756299999999996</c:v>
                </c:pt>
                <c:pt idx="35906">
                  <c:v>99.781499999999994</c:v>
                </c:pt>
                <c:pt idx="35907">
                  <c:v>99.922799999999995</c:v>
                </c:pt>
                <c:pt idx="35908">
                  <c:v>99.970200000000006</c:v>
                </c:pt>
                <c:pt idx="35909">
                  <c:v>100.0179</c:v>
                </c:pt>
                <c:pt idx="35910">
                  <c:v>100.2876</c:v>
                </c:pt>
                <c:pt idx="35911">
                  <c:v>100.2534</c:v>
                </c:pt>
                <c:pt idx="35912">
                  <c:v>100.31180000000001</c:v>
                </c:pt>
                <c:pt idx="35913">
                  <c:v>100.48820000000001</c:v>
                </c:pt>
                <c:pt idx="35914">
                  <c:v>100.4629</c:v>
                </c:pt>
                <c:pt idx="35915">
                  <c:v>100.52970000000001</c:v>
                </c:pt>
                <c:pt idx="35916">
                  <c:v>100.7099</c:v>
                </c:pt>
                <c:pt idx="35917">
                  <c:v>100.88460000000001</c:v>
                </c:pt>
                <c:pt idx="35918">
                  <c:v>100.9442</c:v>
                </c:pt>
                <c:pt idx="35919">
                  <c:v>101.0784</c:v>
                </c:pt>
                <c:pt idx="35920">
                  <c:v>101.0934</c:v>
                </c:pt>
                <c:pt idx="35921">
                  <c:v>101.0937</c:v>
                </c:pt>
                <c:pt idx="35922">
                  <c:v>101.08459999999999</c:v>
                </c:pt>
                <c:pt idx="35923">
                  <c:v>101.1657</c:v>
                </c:pt>
                <c:pt idx="35924">
                  <c:v>101.1302</c:v>
                </c:pt>
                <c:pt idx="35925">
                  <c:v>101.1872</c:v>
                </c:pt>
                <c:pt idx="35926">
                  <c:v>101.1396</c:v>
                </c:pt>
                <c:pt idx="35927">
                  <c:v>101.0907</c:v>
                </c:pt>
                <c:pt idx="35928">
                  <c:v>101.0491</c:v>
                </c:pt>
                <c:pt idx="35929">
                  <c:v>101.12990000000001</c:v>
                </c:pt>
                <c:pt idx="35930">
                  <c:v>101.1289</c:v>
                </c:pt>
                <c:pt idx="35931">
                  <c:v>101.12779999999999</c:v>
                </c:pt>
                <c:pt idx="35932">
                  <c:v>101.13339999999999</c:v>
                </c:pt>
                <c:pt idx="35933">
                  <c:v>101.15389999999999</c:v>
                </c:pt>
                <c:pt idx="35934">
                  <c:v>101.2984</c:v>
                </c:pt>
                <c:pt idx="35935">
                  <c:v>101.3489</c:v>
                </c:pt>
                <c:pt idx="35936">
                  <c:v>101.39570000000001</c:v>
                </c:pt>
                <c:pt idx="35937">
                  <c:v>101.4427</c:v>
                </c:pt>
                <c:pt idx="35938">
                  <c:v>101.5962</c:v>
                </c:pt>
                <c:pt idx="35939">
                  <c:v>101.6446</c:v>
                </c:pt>
                <c:pt idx="35940">
                  <c:v>101.67829999999999</c:v>
                </c:pt>
                <c:pt idx="35941">
                  <c:v>101.70440000000001</c:v>
                </c:pt>
                <c:pt idx="35942">
                  <c:v>101.7167</c:v>
                </c:pt>
                <c:pt idx="35943">
                  <c:v>101.72</c:v>
                </c:pt>
                <c:pt idx="35944">
                  <c:v>101.6091</c:v>
                </c:pt>
                <c:pt idx="35945">
                  <c:v>101.5981</c:v>
                </c:pt>
                <c:pt idx="35946">
                  <c:v>101.3681</c:v>
                </c:pt>
                <c:pt idx="35947">
                  <c:v>101.34010000000001</c:v>
                </c:pt>
                <c:pt idx="35948">
                  <c:v>101.32680000000001</c:v>
                </c:pt>
                <c:pt idx="35949">
                  <c:v>101.4265</c:v>
                </c:pt>
                <c:pt idx="35950">
                  <c:v>101.4332</c:v>
                </c:pt>
                <c:pt idx="35951">
                  <c:v>101.43380000000001</c:v>
                </c:pt>
                <c:pt idx="35952">
                  <c:v>101.5479</c:v>
                </c:pt>
                <c:pt idx="35953">
                  <c:v>101.68300000000001</c:v>
                </c:pt>
                <c:pt idx="35954">
                  <c:v>101.7178</c:v>
                </c:pt>
                <c:pt idx="35955">
                  <c:v>101.86239999999999</c:v>
                </c:pt>
                <c:pt idx="35956">
                  <c:v>101.8035</c:v>
                </c:pt>
                <c:pt idx="35957">
                  <c:v>101.83920000000001</c:v>
                </c:pt>
                <c:pt idx="35958">
                  <c:v>101.8844</c:v>
                </c:pt>
                <c:pt idx="35959">
                  <c:v>101.9268</c:v>
                </c:pt>
                <c:pt idx="35960">
                  <c:v>101.9632</c:v>
                </c:pt>
                <c:pt idx="35961">
                  <c:v>101.7698</c:v>
                </c:pt>
                <c:pt idx="35962">
                  <c:v>101.6588</c:v>
                </c:pt>
                <c:pt idx="35963">
                  <c:v>101.6537</c:v>
                </c:pt>
                <c:pt idx="35964">
                  <c:v>101.4332</c:v>
                </c:pt>
                <c:pt idx="35965">
                  <c:v>101.2975</c:v>
                </c:pt>
                <c:pt idx="35966">
                  <c:v>101.2676</c:v>
                </c:pt>
                <c:pt idx="35967">
                  <c:v>101.1258</c:v>
                </c:pt>
                <c:pt idx="35968">
                  <c:v>101.07859999999999</c:v>
                </c:pt>
                <c:pt idx="35969">
                  <c:v>101.0378</c:v>
                </c:pt>
                <c:pt idx="35970">
                  <c:v>100.8886</c:v>
                </c:pt>
                <c:pt idx="35971">
                  <c:v>100.8458</c:v>
                </c:pt>
                <c:pt idx="35972">
                  <c:v>100.8147</c:v>
                </c:pt>
                <c:pt idx="35973">
                  <c:v>100.68089999999999</c:v>
                </c:pt>
                <c:pt idx="35974">
                  <c:v>100.5505</c:v>
                </c:pt>
                <c:pt idx="35975">
                  <c:v>100.5355</c:v>
                </c:pt>
                <c:pt idx="35976">
                  <c:v>100.4265</c:v>
                </c:pt>
                <c:pt idx="35977">
                  <c:v>100.31140000000001</c:v>
                </c:pt>
                <c:pt idx="35978">
                  <c:v>100.3098</c:v>
                </c:pt>
                <c:pt idx="35979">
                  <c:v>100.3241</c:v>
                </c:pt>
                <c:pt idx="35980">
                  <c:v>100.34829999999999</c:v>
                </c:pt>
                <c:pt idx="35981">
                  <c:v>100.3817</c:v>
                </c:pt>
                <c:pt idx="35982">
                  <c:v>100.315</c:v>
                </c:pt>
                <c:pt idx="35983">
                  <c:v>100.2449</c:v>
                </c:pt>
                <c:pt idx="35984">
                  <c:v>100.28319999999999</c:v>
                </c:pt>
                <c:pt idx="35985">
                  <c:v>100.4307</c:v>
                </c:pt>
                <c:pt idx="35986">
                  <c:v>100.366</c:v>
                </c:pt>
                <c:pt idx="35987">
                  <c:v>100.3715</c:v>
                </c:pt>
                <c:pt idx="35988">
                  <c:v>100.5891</c:v>
                </c:pt>
                <c:pt idx="35989">
                  <c:v>100.7094</c:v>
                </c:pt>
                <c:pt idx="35990">
                  <c:v>100.6998</c:v>
                </c:pt>
                <c:pt idx="35991">
                  <c:v>100.8831</c:v>
                </c:pt>
                <c:pt idx="35992">
                  <c:v>100.9683</c:v>
                </c:pt>
                <c:pt idx="35993">
                  <c:v>100.93380000000001</c:v>
                </c:pt>
                <c:pt idx="35994">
                  <c:v>101.0021</c:v>
                </c:pt>
                <c:pt idx="35995">
                  <c:v>101.0808</c:v>
                </c:pt>
                <c:pt idx="35996">
                  <c:v>101.05880000000001</c:v>
                </c:pt>
                <c:pt idx="35997">
                  <c:v>101.0367</c:v>
                </c:pt>
                <c:pt idx="35998">
                  <c:v>101.13720000000001</c:v>
                </c:pt>
                <c:pt idx="35999">
                  <c:v>101.1425</c:v>
                </c:pt>
                <c:pt idx="36000">
                  <c:v>101.14400000000001</c:v>
                </c:pt>
                <c:pt idx="36001">
                  <c:v>101.2628</c:v>
                </c:pt>
                <c:pt idx="36002">
                  <c:v>101.29259999999999</c:v>
                </c:pt>
                <c:pt idx="36003">
                  <c:v>101.3235</c:v>
                </c:pt>
                <c:pt idx="36004">
                  <c:v>101.35890000000001</c:v>
                </c:pt>
                <c:pt idx="36005">
                  <c:v>101.39279999999999</c:v>
                </c:pt>
                <c:pt idx="36006">
                  <c:v>101.41679999999999</c:v>
                </c:pt>
                <c:pt idx="36007">
                  <c:v>101.2059</c:v>
                </c:pt>
                <c:pt idx="36008">
                  <c:v>101.1889</c:v>
                </c:pt>
                <c:pt idx="36009">
                  <c:v>101.0686</c:v>
                </c:pt>
                <c:pt idx="36010">
                  <c:v>100.9205</c:v>
                </c:pt>
                <c:pt idx="36011">
                  <c:v>100.8642</c:v>
                </c:pt>
                <c:pt idx="36012">
                  <c:v>100.80889999999999</c:v>
                </c:pt>
                <c:pt idx="36013">
                  <c:v>100.6438</c:v>
                </c:pt>
                <c:pt idx="36014">
                  <c:v>100.5776</c:v>
                </c:pt>
                <c:pt idx="36015">
                  <c:v>100.5252</c:v>
                </c:pt>
                <c:pt idx="36016">
                  <c:v>100.371</c:v>
                </c:pt>
                <c:pt idx="36017">
                  <c:v>100.3293</c:v>
                </c:pt>
                <c:pt idx="36018">
                  <c:v>100.2069</c:v>
                </c:pt>
                <c:pt idx="36019">
                  <c:v>100.0881</c:v>
                </c:pt>
                <c:pt idx="36020">
                  <c:v>100.0831</c:v>
                </c:pt>
                <c:pt idx="36021">
                  <c:v>99.991200000000006</c:v>
                </c:pt>
                <c:pt idx="36022">
                  <c:v>99.911100000000005</c:v>
                </c:pt>
                <c:pt idx="36023">
                  <c:v>99.958600000000004</c:v>
                </c:pt>
                <c:pt idx="36024">
                  <c:v>99.923599999999993</c:v>
                </c:pt>
                <c:pt idx="36025">
                  <c:v>99.892600000000002</c:v>
                </c:pt>
                <c:pt idx="36026">
                  <c:v>99.970699999999994</c:v>
                </c:pt>
                <c:pt idx="36027">
                  <c:v>99.944699999999997</c:v>
                </c:pt>
                <c:pt idx="36028">
                  <c:v>100.0039</c:v>
                </c:pt>
                <c:pt idx="36029">
                  <c:v>100.0506</c:v>
                </c:pt>
                <c:pt idx="36030">
                  <c:v>99.959000000000003</c:v>
                </c:pt>
                <c:pt idx="36031">
                  <c:v>99.849299999999999</c:v>
                </c:pt>
                <c:pt idx="36032">
                  <c:v>99.835400000000007</c:v>
                </c:pt>
                <c:pt idx="36033">
                  <c:v>99.7072</c:v>
                </c:pt>
                <c:pt idx="36034">
                  <c:v>99.655699999999996</c:v>
                </c:pt>
                <c:pt idx="36035">
                  <c:v>99.600099999999998</c:v>
                </c:pt>
                <c:pt idx="36036">
                  <c:v>99.538799999999995</c:v>
                </c:pt>
                <c:pt idx="36037">
                  <c:v>99.477599999999995</c:v>
                </c:pt>
                <c:pt idx="36038">
                  <c:v>99.421999999999997</c:v>
                </c:pt>
                <c:pt idx="36039">
                  <c:v>99.481099999999998</c:v>
                </c:pt>
                <c:pt idx="36040">
                  <c:v>99.454599999999999</c:v>
                </c:pt>
                <c:pt idx="36041">
                  <c:v>99.440899999999999</c:v>
                </c:pt>
                <c:pt idx="36042">
                  <c:v>99.437700000000007</c:v>
                </c:pt>
                <c:pt idx="36043">
                  <c:v>99.333200000000005</c:v>
                </c:pt>
                <c:pt idx="36044">
                  <c:v>99.335999999999999</c:v>
                </c:pt>
                <c:pt idx="36045">
                  <c:v>99.356800000000007</c:v>
                </c:pt>
                <c:pt idx="36046">
                  <c:v>99.385800000000003</c:v>
                </c:pt>
                <c:pt idx="36047">
                  <c:v>99.422600000000003</c:v>
                </c:pt>
                <c:pt idx="36048">
                  <c:v>99.465100000000007</c:v>
                </c:pt>
                <c:pt idx="36049">
                  <c:v>99.512200000000007</c:v>
                </c:pt>
                <c:pt idx="36050">
                  <c:v>99.562100000000001</c:v>
                </c:pt>
                <c:pt idx="36051">
                  <c:v>99.611000000000004</c:v>
                </c:pt>
                <c:pt idx="36052">
                  <c:v>99.654200000000003</c:v>
                </c:pt>
                <c:pt idx="36053">
                  <c:v>99.6905</c:v>
                </c:pt>
                <c:pt idx="36054">
                  <c:v>99.603099999999998</c:v>
                </c:pt>
                <c:pt idx="36055">
                  <c:v>99.599100000000007</c:v>
                </c:pt>
                <c:pt idx="36056">
                  <c:v>99.598100000000002</c:v>
                </c:pt>
                <c:pt idx="36057">
                  <c:v>99.585999999999999</c:v>
                </c:pt>
                <c:pt idx="36058">
                  <c:v>99.552599999999998</c:v>
                </c:pt>
                <c:pt idx="36059">
                  <c:v>99.497500000000002</c:v>
                </c:pt>
                <c:pt idx="36060">
                  <c:v>99.429400000000001</c:v>
                </c:pt>
                <c:pt idx="36061">
                  <c:v>99.457999999999998</c:v>
                </c:pt>
                <c:pt idx="36062">
                  <c:v>99.388300000000001</c:v>
                </c:pt>
                <c:pt idx="36063">
                  <c:v>99.422899999999998</c:v>
                </c:pt>
                <c:pt idx="36064">
                  <c:v>99.266499999999994</c:v>
                </c:pt>
                <c:pt idx="36065">
                  <c:v>99.216700000000003</c:v>
                </c:pt>
                <c:pt idx="36066">
                  <c:v>99.304199999999994</c:v>
                </c:pt>
                <c:pt idx="36067">
                  <c:v>99.202200000000005</c:v>
                </c:pt>
                <c:pt idx="36068">
                  <c:v>99.195999999999998</c:v>
                </c:pt>
                <c:pt idx="36069">
                  <c:v>99.206599999999995</c:v>
                </c:pt>
                <c:pt idx="36070">
                  <c:v>99.230599999999995</c:v>
                </c:pt>
                <c:pt idx="36071">
                  <c:v>99.264899999999997</c:v>
                </c:pt>
                <c:pt idx="36072">
                  <c:v>99.307500000000005</c:v>
                </c:pt>
                <c:pt idx="36073">
                  <c:v>99.358199999999997</c:v>
                </c:pt>
                <c:pt idx="36074">
                  <c:v>99.414100000000005</c:v>
                </c:pt>
                <c:pt idx="36075">
                  <c:v>99.473600000000005</c:v>
                </c:pt>
                <c:pt idx="36076">
                  <c:v>99.533199999999994</c:v>
                </c:pt>
                <c:pt idx="36077">
                  <c:v>99.588399999999993</c:v>
                </c:pt>
                <c:pt idx="36078">
                  <c:v>99.636600000000001</c:v>
                </c:pt>
                <c:pt idx="36079">
                  <c:v>99.570300000000003</c:v>
                </c:pt>
                <c:pt idx="36080">
                  <c:v>99.583699999999993</c:v>
                </c:pt>
                <c:pt idx="36081">
                  <c:v>99.589799999999997</c:v>
                </c:pt>
                <c:pt idx="36082">
                  <c:v>99.590199999999996</c:v>
                </c:pt>
                <c:pt idx="36083">
                  <c:v>99.584199999999996</c:v>
                </c:pt>
                <c:pt idx="36084">
                  <c:v>99.565600000000003</c:v>
                </c:pt>
                <c:pt idx="36085">
                  <c:v>99.641099999999994</c:v>
                </c:pt>
                <c:pt idx="36086">
                  <c:v>99.614400000000003</c:v>
                </c:pt>
                <c:pt idx="36087">
                  <c:v>99.685400000000001</c:v>
                </c:pt>
                <c:pt idx="36088">
                  <c:v>99.663200000000003</c:v>
                </c:pt>
                <c:pt idx="36089">
                  <c:v>99.639899999999997</c:v>
                </c:pt>
                <c:pt idx="36090">
                  <c:v>99.629499999999993</c:v>
                </c:pt>
                <c:pt idx="36091">
                  <c:v>99.521299999999997</c:v>
                </c:pt>
                <c:pt idx="36092">
                  <c:v>99.515699999999995</c:v>
                </c:pt>
                <c:pt idx="36093">
                  <c:v>99.527699999999996</c:v>
                </c:pt>
                <c:pt idx="36094">
                  <c:v>99.453100000000006</c:v>
                </c:pt>
                <c:pt idx="36095">
                  <c:v>99.497799999999998</c:v>
                </c:pt>
                <c:pt idx="36096">
                  <c:v>99.571399999999997</c:v>
                </c:pt>
                <c:pt idx="36097">
                  <c:v>99.663899999999998</c:v>
                </c:pt>
                <c:pt idx="36098">
                  <c:v>99.763099999999994</c:v>
                </c:pt>
                <c:pt idx="36099">
                  <c:v>99.856499999999997</c:v>
                </c:pt>
                <c:pt idx="36100">
                  <c:v>100.0412</c:v>
                </c:pt>
                <c:pt idx="36101">
                  <c:v>100.08710000000001</c:v>
                </c:pt>
                <c:pt idx="36102">
                  <c:v>100.0951</c:v>
                </c:pt>
                <c:pt idx="36103">
                  <c:v>99.985299999999995</c:v>
                </c:pt>
                <c:pt idx="36104">
                  <c:v>99.941999999999993</c:v>
                </c:pt>
                <c:pt idx="36105">
                  <c:v>99.973200000000006</c:v>
                </c:pt>
                <c:pt idx="36106">
                  <c:v>99.774100000000004</c:v>
                </c:pt>
                <c:pt idx="36107">
                  <c:v>99.662300000000002</c:v>
                </c:pt>
                <c:pt idx="36108">
                  <c:v>99.671000000000006</c:v>
                </c:pt>
                <c:pt idx="36109">
                  <c:v>99.703000000000003</c:v>
                </c:pt>
                <c:pt idx="36110">
                  <c:v>99.668499999999995</c:v>
                </c:pt>
                <c:pt idx="36111">
                  <c:v>99.871200000000002</c:v>
                </c:pt>
                <c:pt idx="36112">
                  <c:v>99.886600000000001</c:v>
                </c:pt>
                <c:pt idx="36113">
                  <c:v>99.906599999999997</c:v>
                </c:pt>
                <c:pt idx="36114">
                  <c:v>99.9482</c:v>
                </c:pt>
                <c:pt idx="36115">
                  <c:v>99.898700000000005</c:v>
                </c:pt>
                <c:pt idx="36116">
                  <c:v>99.956000000000003</c:v>
                </c:pt>
                <c:pt idx="36117">
                  <c:v>100.026</c:v>
                </c:pt>
                <c:pt idx="36118">
                  <c:v>100.10129999999999</c:v>
                </c:pt>
                <c:pt idx="36119">
                  <c:v>100.1823</c:v>
                </c:pt>
                <c:pt idx="36120">
                  <c:v>100.26300000000001</c:v>
                </c:pt>
                <c:pt idx="36121">
                  <c:v>100.33580000000001</c:v>
                </c:pt>
                <c:pt idx="36122">
                  <c:v>100.3861</c:v>
                </c:pt>
                <c:pt idx="36123">
                  <c:v>100.4007</c:v>
                </c:pt>
                <c:pt idx="36124">
                  <c:v>100.40179999999999</c:v>
                </c:pt>
                <c:pt idx="36125">
                  <c:v>100.38509999999999</c:v>
                </c:pt>
                <c:pt idx="36126">
                  <c:v>100.2221</c:v>
                </c:pt>
                <c:pt idx="36127">
                  <c:v>100.12139999999999</c:v>
                </c:pt>
                <c:pt idx="36128">
                  <c:v>100.0031</c:v>
                </c:pt>
                <c:pt idx="36129">
                  <c:v>99.7667</c:v>
                </c:pt>
                <c:pt idx="36130">
                  <c:v>99.621700000000004</c:v>
                </c:pt>
                <c:pt idx="36131">
                  <c:v>99.493600000000001</c:v>
                </c:pt>
                <c:pt idx="36132">
                  <c:v>99.483900000000006</c:v>
                </c:pt>
                <c:pt idx="36133">
                  <c:v>99.399299999999997</c:v>
                </c:pt>
                <c:pt idx="36134">
                  <c:v>99.333399999999997</c:v>
                </c:pt>
                <c:pt idx="36135">
                  <c:v>99.311499999999995</c:v>
                </c:pt>
                <c:pt idx="36136">
                  <c:v>99.308700000000002</c:v>
                </c:pt>
                <c:pt idx="36137">
                  <c:v>99.318299999999994</c:v>
                </c:pt>
                <c:pt idx="36138">
                  <c:v>99.25</c:v>
                </c:pt>
                <c:pt idx="36139">
                  <c:v>99.308800000000005</c:v>
                </c:pt>
                <c:pt idx="36140">
                  <c:v>99.394999999999996</c:v>
                </c:pt>
                <c:pt idx="36141">
                  <c:v>99.394199999999998</c:v>
                </c:pt>
                <c:pt idx="36142">
                  <c:v>99.398700000000005</c:v>
                </c:pt>
                <c:pt idx="36143">
                  <c:v>99.518000000000001</c:v>
                </c:pt>
                <c:pt idx="36144">
                  <c:v>99.649799999999999</c:v>
                </c:pt>
                <c:pt idx="36145">
                  <c:v>99.787599999999998</c:v>
                </c:pt>
                <c:pt idx="36146">
                  <c:v>99.922899999999998</c:v>
                </c:pt>
                <c:pt idx="36147">
                  <c:v>99.945499999999996</c:v>
                </c:pt>
                <c:pt idx="36148">
                  <c:v>100.05329999999999</c:v>
                </c:pt>
                <c:pt idx="36149">
                  <c:v>100.1541</c:v>
                </c:pt>
                <c:pt idx="36150">
                  <c:v>100.2358</c:v>
                </c:pt>
                <c:pt idx="36151">
                  <c:v>100.1919</c:v>
                </c:pt>
                <c:pt idx="36152">
                  <c:v>100.2101</c:v>
                </c:pt>
                <c:pt idx="36153">
                  <c:v>100.11060000000001</c:v>
                </c:pt>
                <c:pt idx="36154">
                  <c:v>100.10299999999999</c:v>
                </c:pt>
                <c:pt idx="36155">
                  <c:v>100.0911</c:v>
                </c:pt>
                <c:pt idx="36156">
                  <c:v>100.2762</c:v>
                </c:pt>
                <c:pt idx="36157">
                  <c:v>100.36839999999999</c:v>
                </c:pt>
                <c:pt idx="36158">
                  <c:v>100.3516</c:v>
                </c:pt>
                <c:pt idx="36159">
                  <c:v>100.4509</c:v>
                </c:pt>
                <c:pt idx="36160">
                  <c:v>100.4575</c:v>
                </c:pt>
                <c:pt idx="36161">
                  <c:v>100.46550000000001</c:v>
                </c:pt>
                <c:pt idx="36162">
                  <c:v>100.4944</c:v>
                </c:pt>
                <c:pt idx="36163">
                  <c:v>100.5448</c:v>
                </c:pt>
                <c:pt idx="36164">
                  <c:v>100.6088</c:v>
                </c:pt>
                <c:pt idx="36165">
                  <c:v>100.6797</c:v>
                </c:pt>
                <c:pt idx="36166">
                  <c:v>100.75069999999999</c:v>
                </c:pt>
                <c:pt idx="36167">
                  <c:v>100.82040000000001</c:v>
                </c:pt>
                <c:pt idx="36168">
                  <c:v>100.7807</c:v>
                </c:pt>
                <c:pt idx="36169">
                  <c:v>100.83839999999999</c:v>
                </c:pt>
                <c:pt idx="36170">
                  <c:v>100.90049999999999</c:v>
                </c:pt>
                <c:pt idx="36171">
                  <c:v>100.9618</c:v>
                </c:pt>
                <c:pt idx="36172">
                  <c:v>101.0183</c:v>
                </c:pt>
                <c:pt idx="36173">
                  <c:v>101.069</c:v>
                </c:pt>
                <c:pt idx="36174">
                  <c:v>101.0038</c:v>
                </c:pt>
                <c:pt idx="36175">
                  <c:v>101.0239</c:v>
                </c:pt>
                <c:pt idx="36176">
                  <c:v>101.03279999999999</c:v>
                </c:pt>
                <c:pt idx="36177">
                  <c:v>101.0343</c:v>
                </c:pt>
                <c:pt idx="36178">
                  <c:v>100.9248</c:v>
                </c:pt>
                <c:pt idx="36179">
                  <c:v>100.8994</c:v>
                </c:pt>
                <c:pt idx="36180">
                  <c:v>100.9725</c:v>
                </c:pt>
                <c:pt idx="36181">
                  <c:v>101.0411</c:v>
                </c:pt>
                <c:pt idx="36182">
                  <c:v>100.9986</c:v>
                </c:pt>
                <c:pt idx="36183">
                  <c:v>101.0561</c:v>
                </c:pt>
                <c:pt idx="36184">
                  <c:v>101.02079999999999</c:v>
                </c:pt>
                <c:pt idx="36185">
                  <c:v>101.00020000000001</c:v>
                </c:pt>
                <c:pt idx="36186">
                  <c:v>100.9953</c:v>
                </c:pt>
                <c:pt idx="36187">
                  <c:v>100.9973</c:v>
                </c:pt>
                <c:pt idx="36188">
                  <c:v>101.0177</c:v>
                </c:pt>
                <c:pt idx="36189">
                  <c:v>101.068</c:v>
                </c:pt>
                <c:pt idx="36190">
                  <c:v>101.1433</c:v>
                </c:pt>
                <c:pt idx="36191">
                  <c:v>101.23950000000001</c:v>
                </c:pt>
                <c:pt idx="36192">
                  <c:v>101.3515</c:v>
                </c:pt>
                <c:pt idx="36193">
                  <c:v>101.4807</c:v>
                </c:pt>
                <c:pt idx="36194">
                  <c:v>101.621</c:v>
                </c:pt>
                <c:pt idx="36195">
                  <c:v>101.7645</c:v>
                </c:pt>
                <c:pt idx="36196">
                  <c:v>101.9075</c:v>
                </c:pt>
                <c:pt idx="36197">
                  <c:v>102.0337</c:v>
                </c:pt>
                <c:pt idx="36198">
                  <c:v>102.2405</c:v>
                </c:pt>
                <c:pt idx="36199">
                  <c:v>102.1794</c:v>
                </c:pt>
                <c:pt idx="36200">
                  <c:v>102.1799</c:v>
                </c:pt>
                <c:pt idx="36201">
                  <c:v>102.1716</c:v>
                </c:pt>
                <c:pt idx="36202">
                  <c:v>102.1232</c:v>
                </c:pt>
                <c:pt idx="36203">
                  <c:v>102.0266</c:v>
                </c:pt>
                <c:pt idx="36204">
                  <c:v>102.00660000000001</c:v>
                </c:pt>
                <c:pt idx="36205">
                  <c:v>101.9867</c:v>
                </c:pt>
                <c:pt idx="36206">
                  <c:v>101.8665</c:v>
                </c:pt>
                <c:pt idx="36207">
                  <c:v>101.75830000000001</c:v>
                </c:pt>
                <c:pt idx="36208">
                  <c:v>101.6921</c:v>
                </c:pt>
                <c:pt idx="36209">
                  <c:v>101.67310000000001</c:v>
                </c:pt>
                <c:pt idx="36210">
                  <c:v>101.67189999999999</c:v>
                </c:pt>
                <c:pt idx="36211">
                  <c:v>101.6879</c:v>
                </c:pt>
                <c:pt idx="36212">
                  <c:v>101.7435</c:v>
                </c:pt>
                <c:pt idx="36213">
                  <c:v>101.8374</c:v>
                </c:pt>
                <c:pt idx="36214">
                  <c:v>101.9618</c:v>
                </c:pt>
                <c:pt idx="36215">
                  <c:v>102.10469999999999</c:v>
                </c:pt>
                <c:pt idx="36216">
                  <c:v>102.2533</c:v>
                </c:pt>
                <c:pt idx="36217">
                  <c:v>102.3998</c:v>
                </c:pt>
                <c:pt idx="36218">
                  <c:v>102.52849999999999</c:v>
                </c:pt>
                <c:pt idx="36219">
                  <c:v>102.63</c:v>
                </c:pt>
                <c:pt idx="36220">
                  <c:v>102.7039</c:v>
                </c:pt>
                <c:pt idx="36221">
                  <c:v>102.72750000000001</c:v>
                </c:pt>
                <c:pt idx="36222">
                  <c:v>102.7304</c:v>
                </c:pt>
                <c:pt idx="36223">
                  <c:v>102.7188</c:v>
                </c:pt>
                <c:pt idx="36224">
                  <c:v>102.67</c:v>
                </c:pt>
                <c:pt idx="36225">
                  <c:v>102.47450000000001</c:v>
                </c:pt>
                <c:pt idx="36226">
                  <c:v>102.46850000000001</c:v>
                </c:pt>
                <c:pt idx="36227">
                  <c:v>102.3616</c:v>
                </c:pt>
                <c:pt idx="36228">
                  <c:v>102.2563</c:v>
                </c:pt>
                <c:pt idx="36229">
                  <c:v>102.2766</c:v>
                </c:pt>
                <c:pt idx="36230">
                  <c:v>102.2303</c:v>
                </c:pt>
                <c:pt idx="36231">
                  <c:v>102.3252</c:v>
                </c:pt>
                <c:pt idx="36232">
                  <c:v>102.441</c:v>
                </c:pt>
                <c:pt idx="36233">
                  <c:v>102.46899999999999</c:v>
                </c:pt>
                <c:pt idx="36234">
                  <c:v>102.4128</c:v>
                </c:pt>
                <c:pt idx="36235">
                  <c:v>102.48560000000001</c:v>
                </c:pt>
                <c:pt idx="36236">
                  <c:v>102.5865</c:v>
                </c:pt>
                <c:pt idx="36237">
                  <c:v>102.5908</c:v>
                </c:pt>
                <c:pt idx="36238">
                  <c:v>102.8068</c:v>
                </c:pt>
                <c:pt idx="36239">
                  <c:v>102.9306</c:v>
                </c:pt>
                <c:pt idx="36240">
                  <c:v>102.9216</c:v>
                </c:pt>
                <c:pt idx="36241">
                  <c:v>102.99160000000001</c:v>
                </c:pt>
                <c:pt idx="36242">
                  <c:v>103.0201</c:v>
                </c:pt>
                <c:pt idx="36243">
                  <c:v>103.0249</c:v>
                </c:pt>
                <c:pt idx="36244">
                  <c:v>103.0149</c:v>
                </c:pt>
                <c:pt idx="36245">
                  <c:v>102.96550000000001</c:v>
                </c:pt>
                <c:pt idx="36246">
                  <c:v>102.7645</c:v>
                </c:pt>
                <c:pt idx="36247">
                  <c:v>102.6395</c:v>
                </c:pt>
                <c:pt idx="36248">
                  <c:v>102.50960000000001</c:v>
                </c:pt>
                <c:pt idx="36249">
                  <c:v>102.3779</c:v>
                </c:pt>
                <c:pt idx="36250">
                  <c:v>102.25069999999999</c:v>
                </c:pt>
                <c:pt idx="36251">
                  <c:v>102.14149999999999</c:v>
                </c:pt>
                <c:pt idx="36252">
                  <c:v>102.16459999999999</c:v>
                </c:pt>
                <c:pt idx="36253">
                  <c:v>102.22499999999999</c:v>
                </c:pt>
                <c:pt idx="36254">
                  <c:v>102.2179</c:v>
                </c:pt>
                <c:pt idx="36255">
                  <c:v>102.3253</c:v>
                </c:pt>
                <c:pt idx="36256">
                  <c:v>102.35080000000001</c:v>
                </c:pt>
                <c:pt idx="36257">
                  <c:v>102.3968</c:v>
                </c:pt>
                <c:pt idx="36258">
                  <c:v>102.3573</c:v>
                </c:pt>
                <c:pt idx="36259">
                  <c:v>102.4371</c:v>
                </c:pt>
                <c:pt idx="36260">
                  <c:v>102.53400000000001</c:v>
                </c:pt>
                <c:pt idx="36261">
                  <c:v>102.6373</c:v>
                </c:pt>
                <c:pt idx="36262">
                  <c:v>102.63249999999999</c:v>
                </c:pt>
                <c:pt idx="36263">
                  <c:v>102.7323</c:v>
                </c:pt>
                <c:pt idx="36264">
                  <c:v>102.8378</c:v>
                </c:pt>
                <c:pt idx="36265">
                  <c:v>102.9372</c:v>
                </c:pt>
                <c:pt idx="36266">
                  <c:v>103.0193</c:v>
                </c:pt>
                <c:pt idx="36267">
                  <c:v>103.0788</c:v>
                </c:pt>
                <c:pt idx="36268">
                  <c:v>103.0971</c:v>
                </c:pt>
                <c:pt idx="36269">
                  <c:v>103.09950000000001</c:v>
                </c:pt>
                <c:pt idx="36270">
                  <c:v>103.08969999999999</c:v>
                </c:pt>
                <c:pt idx="36271">
                  <c:v>103.05719999999999</c:v>
                </c:pt>
                <c:pt idx="36272">
                  <c:v>103.0099</c:v>
                </c:pt>
                <c:pt idx="36273">
                  <c:v>102.8545</c:v>
                </c:pt>
                <c:pt idx="36274">
                  <c:v>102.92010000000001</c:v>
                </c:pt>
                <c:pt idx="36275">
                  <c:v>102.9152</c:v>
                </c:pt>
                <c:pt idx="36276">
                  <c:v>102.9139</c:v>
                </c:pt>
                <c:pt idx="36277">
                  <c:v>103.03319999999999</c:v>
                </c:pt>
                <c:pt idx="36278">
                  <c:v>103.0762</c:v>
                </c:pt>
                <c:pt idx="36279">
                  <c:v>103.25149999999999</c:v>
                </c:pt>
                <c:pt idx="36280">
                  <c:v>103.346</c:v>
                </c:pt>
                <c:pt idx="36281">
                  <c:v>103.4528</c:v>
                </c:pt>
                <c:pt idx="36282">
                  <c:v>103.5754</c:v>
                </c:pt>
                <c:pt idx="36283">
                  <c:v>103.70869999999999</c:v>
                </c:pt>
                <c:pt idx="36284">
                  <c:v>103.8546</c:v>
                </c:pt>
                <c:pt idx="36285">
                  <c:v>103.89619999999999</c:v>
                </c:pt>
                <c:pt idx="36286">
                  <c:v>104.0398</c:v>
                </c:pt>
                <c:pt idx="36287">
                  <c:v>104.19370000000001</c:v>
                </c:pt>
                <c:pt idx="36288">
                  <c:v>104.34520000000001</c:v>
                </c:pt>
                <c:pt idx="36289">
                  <c:v>104.4862</c:v>
                </c:pt>
                <c:pt idx="36290">
                  <c:v>104.6133</c:v>
                </c:pt>
                <c:pt idx="36291">
                  <c:v>104.72029999999999</c:v>
                </c:pt>
                <c:pt idx="36292">
                  <c:v>104.7732</c:v>
                </c:pt>
                <c:pt idx="36293">
                  <c:v>104.7895</c:v>
                </c:pt>
                <c:pt idx="36294">
                  <c:v>104.6798</c:v>
                </c:pt>
                <c:pt idx="36295">
                  <c:v>104.6536</c:v>
                </c:pt>
                <c:pt idx="36296">
                  <c:v>104.59650000000001</c:v>
                </c:pt>
                <c:pt idx="36297">
                  <c:v>104.3847</c:v>
                </c:pt>
                <c:pt idx="36298">
                  <c:v>104.13930000000001</c:v>
                </c:pt>
                <c:pt idx="36299">
                  <c:v>103.9843</c:v>
                </c:pt>
                <c:pt idx="36300">
                  <c:v>103.8309</c:v>
                </c:pt>
                <c:pt idx="36301">
                  <c:v>103.67400000000001</c:v>
                </c:pt>
                <c:pt idx="36302">
                  <c:v>103.52330000000001</c:v>
                </c:pt>
                <c:pt idx="36303">
                  <c:v>103.3879</c:v>
                </c:pt>
                <c:pt idx="36304">
                  <c:v>103.26779999999999</c:v>
                </c:pt>
                <c:pt idx="36305">
                  <c:v>103.172</c:v>
                </c:pt>
                <c:pt idx="36306">
                  <c:v>102.98739999999999</c:v>
                </c:pt>
                <c:pt idx="36307">
                  <c:v>102.81529999999999</c:v>
                </c:pt>
                <c:pt idx="36308">
                  <c:v>102.7722</c:v>
                </c:pt>
                <c:pt idx="36309">
                  <c:v>102.65</c:v>
                </c:pt>
                <c:pt idx="36310">
                  <c:v>102.6391</c:v>
                </c:pt>
                <c:pt idx="36311">
                  <c:v>102.6387</c:v>
                </c:pt>
                <c:pt idx="36312">
                  <c:v>102.5385</c:v>
                </c:pt>
                <c:pt idx="36313">
                  <c:v>102.54470000000001</c:v>
                </c:pt>
                <c:pt idx="36314">
                  <c:v>102.5634</c:v>
                </c:pt>
                <c:pt idx="36315">
                  <c:v>102.4716</c:v>
                </c:pt>
                <c:pt idx="36316">
                  <c:v>102.4666</c:v>
                </c:pt>
                <c:pt idx="36317">
                  <c:v>102.4649</c:v>
                </c:pt>
                <c:pt idx="36318">
                  <c:v>102.45359999999999</c:v>
                </c:pt>
                <c:pt idx="36319">
                  <c:v>102.3098</c:v>
                </c:pt>
                <c:pt idx="36320">
                  <c:v>102.2319</c:v>
                </c:pt>
                <c:pt idx="36321">
                  <c:v>102.1367</c:v>
                </c:pt>
                <c:pt idx="36322">
                  <c:v>102.1236</c:v>
                </c:pt>
                <c:pt idx="36323">
                  <c:v>101.99639999999999</c:v>
                </c:pt>
                <c:pt idx="36324">
                  <c:v>101.8554</c:v>
                </c:pt>
                <c:pt idx="36325">
                  <c:v>101.8177</c:v>
                </c:pt>
                <c:pt idx="36326">
                  <c:v>101.6897</c:v>
                </c:pt>
                <c:pt idx="36327">
                  <c:v>101.68040000000001</c:v>
                </c:pt>
                <c:pt idx="36328">
                  <c:v>101.59690000000001</c:v>
                </c:pt>
                <c:pt idx="36329">
                  <c:v>101.5296</c:v>
                </c:pt>
                <c:pt idx="36330">
                  <c:v>101.5042</c:v>
                </c:pt>
                <c:pt idx="36331">
                  <c:v>101.3927</c:v>
                </c:pt>
                <c:pt idx="36332">
                  <c:v>101.3843</c:v>
                </c:pt>
                <c:pt idx="36333">
                  <c:v>101.3965</c:v>
                </c:pt>
                <c:pt idx="36334">
                  <c:v>101.32510000000001</c:v>
                </c:pt>
                <c:pt idx="36335">
                  <c:v>101.37439999999999</c:v>
                </c:pt>
                <c:pt idx="36336">
                  <c:v>101.4507</c:v>
                </c:pt>
                <c:pt idx="36337">
                  <c:v>101.53700000000001</c:v>
                </c:pt>
                <c:pt idx="36338">
                  <c:v>101.6314</c:v>
                </c:pt>
                <c:pt idx="36339">
                  <c:v>101.7209</c:v>
                </c:pt>
                <c:pt idx="36340">
                  <c:v>101.7998</c:v>
                </c:pt>
                <c:pt idx="36341">
                  <c:v>101.8563</c:v>
                </c:pt>
                <c:pt idx="36342">
                  <c:v>101.8737</c:v>
                </c:pt>
                <c:pt idx="36343">
                  <c:v>101.7693</c:v>
                </c:pt>
                <c:pt idx="36344">
                  <c:v>101.7557</c:v>
                </c:pt>
                <c:pt idx="36345">
                  <c:v>101.7226</c:v>
                </c:pt>
                <c:pt idx="36346">
                  <c:v>101.6559</c:v>
                </c:pt>
                <c:pt idx="36347">
                  <c:v>101.55889999999999</c:v>
                </c:pt>
                <c:pt idx="36348">
                  <c:v>101.4413</c:v>
                </c:pt>
                <c:pt idx="36349">
                  <c:v>101.4188</c:v>
                </c:pt>
                <c:pt idx="36350">
                  <c:v>101.29089999999999</c:v>
                </c:pt>
                <c:pt idx="36351">
                  <c:v>101.262</c:v>
                </c:pt>
                <c:pt idx="36352">
                  <c:v>101.1434</c:v>
                </c:pt>
                <c:pt idx="36353">
                  <c:v>101.03149999999999</c:v>
                </c:pt>
                <c:pt idx="36354">
                  <c:v>100.94370000000001</c:v>
                </c:pt>
                <c:pt idx="36355">
                  <c:v>100.8886</c:v>
                </c:pt>
                <c:pt idx="36356">
                  <c:v>100.8704</c:v>
                </c:pt>
                <c:pt idx="36357">
                  <c:v>100.866</c:v>
                </c:pt>
                <c:pt idx="36358">
                  <c:v>100.86879999999999</c:v>
                </c:pt>
                <c:pt idx="36359">
                  <c:v>100.8867</c:v>
                </c:pt>
                <c:pt idx="36360">
                  <c:v>100.9247</c:v>
                </c:pt>
                <c:pt idx="36361">
                  <c:v>100.9773</c:v>
                </c:pt>
                <c:pt idx="36362">
                  <c:v>101.03660000000001</c:v>
                </c:pt>
                <c:pt idx="36363">
                  <c:v>101.2077</c:v>
                </c:pt>
                <c:pt idx="36364">
                  <c:v>101.2778</c:v>
                </c:pt>
                <c:pt idx="36365">
                  <c:v>101.3394</c:v>
                </c:pt>
                <c:pt idx="36366">
                  <c:v>101.3956</c:v>
                </c:pt>
                <c:pt idx="36367">
                  <c:v>101.5488</c:v>
                </c:pt>
                <c:pt idx="36368">
                  <c:v>101.5993</c:v>
                </c:pt>
                <c:pt idx="36369">
                  <c:v>101.6216</c:v>
                </c:pt>
                <c:pt idx="36370">
                  <c:v>101.7363</c:v>
                </c:pt>
                <c:pt idx="36371">
                  <c:v>101.74379999999999</c:v>
                </c:pt>
                <c:pt idx="36372">
                  <c:v>101.84480000000001</c:v>
                </c:pt>
                <c:pt idx="36373">
                  <c:v>102.04389999999999</c:v>
                </c:pt>
                <c:pt idx="36374">
                  <c:v>102.0123</c:v>
                </c:pt>
                <c:pt idx="36375">
                  <c:v>102.0577</c:v>
                </c:pt>
                <c:pt idx="36376">
                  <c:v>101.9996</c:v>
                </c:pt>
                <c:pt idx="36377">
                  <c:v>101.9389</c:v>
                </c:pt>
                <c:pt idx="36378">
                  <c:v>101.8973</c:v>
                </c:pt>
                <c:pt idx="36379">
                  <c:v>101.7762</c:v>
                </c:pt>
                <c:pt idx="36380">
                  <c:v>101.768</c:v>
                </c:pt>
                <c:pt idx="36381">
                  <c:v>101.66970000000001</c:v>
                </c:pt>
                <c:pt idx="36382">
                  <c:v>101.5878</c:v>
                </c:pt>
                <c:pt idx="36383">
                  <c:v>101.64239999999999</c:v>
                </c:pt>
                <c:pt idx="36384">
                  <c:v>101.72669999999999</c:v>
                </c:pt>
                <c:pt idx="36385">
                  <c:v>101.825</c:v>
                </c:pt>
                <c:pt idx="36386">
                  <c:v>101.9273</c:v>
                </c:pt>
                <c:pt idx="36387">
                  <c:v>101.92619999999999</c:v>
                </c:pt>
                <c:pt idx="36388">
                  <c:v>102.01990000000001</c:v>
                </c:pt>
                <c:pt idx="36389">
                  <c:v>102.116</c:v>
                </c:pt>
                <c:pt idx="36390">
                  <c:v>102.0902</c:v>
                </c:pt>
                <c:pt idx="36391">
                  <c:v>102.148</c:v>
                </c:pt>
                <c:pt idx="36392">
                  <c:v>102.18300000000001</c:v>
                </c:pt>
                <c:pt idx="36393">
                  <c:v>102.1934</c:v>
                </c:pt>
                <c:pt idx="36394">
                  <c:v>102.1943</c:v>
                </c:pt>
                <c:pt idx="36395">
                  <c:v>102.1859</c:v>
                </c:pt>
                <c:pt idx="36396">
                  <c:v>102.3673</c:v>
                </c:pt>
                <c:pt idx="36397">
                  <c:v>102.3142</c:v>
                </c:pt>
                <c:pt idx="36398">
                  <c:v>102.21639999999999</c:v>
                </c:pt>
                <c:pt idx="36399">
                  <c:v>102.20950000000001</c:v>
                </c:pt>
                <c:pt idx="36400">
                  <c:v>102.0899</c:v>
                </c:pt>
                <c:pt idx="36401">
                  <c:v>101.9629</c:v>
                </c:pt>
                <c:pt idx="36402">
                  <c:v>101.8396</c:v>
                </c:pt>
                <c:pt idx="36403">
                  <c:v>101.7321</c:v>
                </c:pt>
                <c:pt idx="36404">
                  <c:v>101.64579999999999</c:v>
                </c:pt>
                <c:pt idx="36405">
                  <c:v>101.5926</c:v>
                </c:pt>
                <c:pt idx="36406">
                  <c:v>101.6836</c:v>
                </c:pt>
                <c:pt idx="36407">
                  <c:v>101.6914</c:v>
                </c:pt>
                <c:pt idx="36408">
                  <c:v>101.69929999999999</c:v>
                </c:pt>
                <c:pt idx="36409">
                  <c:v>101.7295</c:v>
                </c:pt>
                <c:pt idx="36410">
                  <c:v>101.7843</c:v>
                </c:pt>
                <c:pt idx="36411">
                  <c:v>101.96810000000001</c:v>
                </c:pt>
                <c:pt idx="36412">
                  <c:v>102.0621</c:v>
                </c:pt>
                <c:pt idx="36413">
                  <c:v>102.15</c:v>
                </c:pt>
                <c:pt idx="36414">
                  <c:v>102.2363</c:v>
                </c:pt>
                <c:pt idx="36415">
                  <c:v>102.3124</c:v>
                </c:pt>
                <c:pt idx="36416">
                  <c:v>102.38</c:v>
                </c:pt>
                <c:pt idx="36417">
                  <c:v>102.54259999999999</c:v>
                </c:pt>
                <c:pt idx="36418">
                  <c:v>102.5865</c:v>
                </c:pt>
                <c:pt idx="36419">
                  <c:v>102.60120000000001</c:v>
                </c:pt>
                <c:pt idx="36420">
                  <c:v>102.8245</c:v>
                </c:pt>
                <c:pt idx="36421">
                  <c:v>102.9466</c:v>
                </c:pt>
                <c:pt idx="36422">
                  <c:v>102.9469</c:v>
                </c:pt>
                <c:pt idx="36423">
                  <c:v>103.02930000000001</c:v>
                </c:pt>
                <c:pt idx="36424">
                  <c:v>102.99209999999999</c:v>
                </c:pt>
                <c:pt idx="36425">
                  <c:v>102.9323</c:v>
                </c:pt>
                <c:pt idx="36426">
                  <c:v>102.9725</c:v>
                </c:pt>
                <c:pt idx="36427">
                  <c:v>102.91370000000001</c:v>
                </c:pt>
                <c:pt idx="36428">
                  <c:v>102.8571</c:v>
                </c:pt>
                <c:pt idx="36429">
                  <c:v>102.9348</c:v>
                </c:pt>
                <c:pt idx="36430">
                  <c:v>102.9358</c:v>
                </c:pt>
                <c:pt idx="36431">
                  <c:v>102.9366</c:v>
                </c:pt>
                <c:pt idx="36432">
                  <c:v>103.05929999999999</c:v>
                </c:pt>
                <c:pt idx="36433">
                  <c:v>103.215</c:v>
                </c:pt>
                <c:pt idx="36434">
                  <c:v>103.28870000000001</c:v>
                </c:pt>
                <c:pt idx="36435">
                  <c:v>103.47929999999999</c:v>
                </c:pt>
                <c:pt idx="36436">
                  <c:v>103.6939</c:v>
                </c:pt>
                <c:pt idx="36437">
                  <c:v>103.80419999999999</c:v>
                </c:pt>
                <c:pt idx="36438">
                  <c:v>103.9081</c:v>
                </c:pt>
                <c:pt idx="36439">
                  <c:v>104.015</c:v>
                </c:pt>
                <c:pt idx="36440">
                  <c:v>104.1185</c:v>
                </c:pt>
                <c:pt idx="36441">
                  <c:v>104.2161</c:v>
                </c:pt>
                <c:pt idx="36442">
                  <c:v>104.3086</c:v>
                </c:pt>
                <c:pt idx="36443">
                  <c:v>104.39230000000001</c:v>
                </c:pt>
                <c:pt idx="36444">
                  <c:v>104.34829999999999</c:v>
                </c:pt>
                <c:pt idx="36445">
                  <c:v>104.39149999999999</c:v>
                </c:pt>
                <c:pt idx="36446">
                  <c:v>104.4152</c:v>
                </c:pt>
                <c:pt idx="36447">
                  <c:v>104.4222</c:v>
                </c:pt>
                <c:pt idx="36448">
                  <c:v>104.4228</c:v>
                </c:pt>
                <c:pt idx="36449">
                  <c:v>104.4174</c:v>
                </c:pt>
                <c:pt idx="36450">
                  <c:v>104.3956</c:v>
                </c:pt>
                <c:pt idx="36451">
                  <c:v>104.3526</c:v>
                </c:pt>
                <c:pt idx="36452">
                  <c:v>104.2953</c:v>
                </c:pt>
                <c:pt idx="36453">
                  <c:v>104.1139</c:v>
                </c:pt>
                <c:pt idx="36454">
                  <c:v>104.0309</c:v>
                </c:pt>
                <c:pt idx="36455">
                  <c:v>103.9585</c:v>
                </c:pt>
                <c:pt idx="36456">
                  <c:v>103.7825</c:v>
                </c:pt>
                <c:pt idx="36457">
                  <c:v>103.7145</c:v>
                </c:pt>
                <c:pt idx="36458">
                  <c:v>103.6699</c:v>
                </c:pt>
                <c:pt idx="36459">
                  <c:v>103.43470000000001</c:v>
                </c:pt>
                <c:pt idx="36460">
                  <c:v>103.2993</c:v>
                </c:pt>
                <c:pt idx="36461">
                  <c:v>103.289</c:v>
                </c:pt>
                <c:pt idx="36462">
                  <c:v>103.0724</c:v>
                </c:pt>
                <c:pt idx="36463">
                  <c:v>103.07680000000001</c:v>
                </c:pt>
                <c:pt idx="36464">
                  <c:v>103.1114</c:v>
                </c:pt>
                <c:pt idx="36465">
                  <c:v>102.9434</c:v>
                </c:pt>
                <c:pt idx="36466">
                  <c:v>102.9859</c:v>
                </c:pt>
                <c:pt idx="36467">
                  <c:v>103.04689999999999</c:v>
                </c:pt>
                <c:pt idx="36468">
                  <c:v>103.0039</c:v>
                </c:pt>
                <c:pt idx="36469">
                  <c:v>103.057</c:v>
                </c:pt>
                <c:pt idx="36470">
                  <c:v>103.1127</c:v>
                </c:pt>
                <c:pt idx="36471">
                  <c:v>103.1597</c:v>
                </c:pt>
                <c:pt idx="36472">
                  <c:v>103.18510000000001</c:v>
                </c:pt>
                <c:pt idx="36473">
                  <c:v>103.1938</c:v>
                </c:pt>
                <c:pt idx="36474">
                  <c:v>103.1955</c:v>
                </c:pt>
                <c:pt idx="36475">
                  <c:v>103.0817</c:v>
                </c:pt>
                <c:pt idx="36476">
                  <c:v>103.05329999999999</c:v>
                </c:pt>
                <c:pt idx="36477">
                  <c:v>102.89919999999999</c:v>
                </c:pt>
                <c:pt idx="36478">
                  <c:v>102.82259999999999</c:v>
                </c:pt>
                <c:pt idx="36479">
                  <c:v>102.73309999999999</c:v>
                </c:pt>
                <c:pt idx="36480">
                  <c:v>102.5226</c:v>
                </c:pt>
                <c:pt idx="36481">
                  <c:v>102.4029</c:v>
                </c:pt>
                <c:pt idx="36482">
                  <c:v>102.2928</c:v>
                </c:pt>
                <c:pt idx="36483">
                  <c:v>102.18989999999999</c:v>
                </c:pt>
                <c:pt idx="36484">
                  <c:v>102.09869999999999</c:v>
                </c:pt>
                <c:pt idx="36485">
                  <c:v>102.0262</c:v>
                </c:pt>
                <c:pt idx="36486">
                  <c:v>101.9969</c:v>
                </c:pt>
                <c:pt idx="36487">
                  <c:v>101.9875</c:v>
                </c:pt>
                <c:pt idx="36488">
                  <c:v>101.9872</c:v>
                </c:pt>
                <c:pt idx="36489">
                  <c:v>101.9962</c:v>
                </c:pt>
                <c:pt idx="36490">
                  <c:v>102.0273</c:v>
                </c:pt>
                <c:pt idx="36491">
                  <c:v>102.07729999999999</c:v>
                </c:pt>
                <c:pt idx="36492">
                  <c:v>102.3591</c:v>
                </c:pt>
                <c:pt idx="36493">
                  <c:v>102.55670000000001</c:v>
                </c:pt>
                <c:pt idx="36494">
                  <c:v>102.6379</c:v>
                </c:pt>
                <c:pt idx="36495">
                  <c:v>102.9306</c:v>
                </c:pt>
                <c:pt idx="36496">
                  <c:v>103.1199</c:v>
                </c:pt>
                <c:pt idx="36497">
                  <c:v>103.1878</c:v>
                </c:pt>
                <c:pt idx="36498">
                  <c:v>103.4435</c:v>
                </c:pt>
                <c:pt idx="36499">
                  <c:v>103.4802</c:v>
                </c:pt>
                <c:pt idx="36500">
                  <c:v>103.4838</c:v>
                </c:pt>
                <c:pt idx="36501">
                  <c:v>103.5899</c:v>
                </c:pt>
                <c:pt idx="36502">
                  <c:v>103.58329999999999</c:v>
                </c:pt>
                <c:pt idx="36503">
                  <c:v>103.5458</c:v>
                </c:pt>
                <c:pt idx="36504">
                  <c:v>103.48869999999999</c:v>
                </c:pt>
                <c:pt idx="36505">
                  <c:v>103.4182</c:v>
                </c:pt>
                <c:pt idx="36506">
                  <c:v>103.34139999999999</c:v>
                </c:pt>
                <c:pt idx="36507">
                  <c:v>103.2603</c:v>
                </c:pt>
                <c:pt idx="36508">
                  <c:v>103.1812</c:v>
                </c:pt>
                <c:pt idx="36509">
                  <c:v>103.1123</c:v>
                </c:pt>
                <c:pt idx="36510">
                  <c:v>103.0544</c:v>
                </c:pt>
                <c:pt idx="36511">
                  <c:v>103.0179</c:v>
                </c:pt>
                <c:pt idx="36512">
                  <c:v>103.00449999999999</c:v>
                </c:pt>
                <c:pt idx="36513">
                  <c:v>102.8927</c:v>
                </c:pt>
                <c:pt idx="36514">
                  <c:v>102.8815</c:v>
                </c:pt>
                <c:pt idx="36515">
                  <c:v>102.8814</c:v>
                </c:pt>
                <c:pt idx="36516">
                  <c:v>102.8813</c:v>
                </c:pt>
                <c:pt idx="36517">
                  <c:v>102.88079999999999</c:v>
                </c:pt>
                <c:pt idx="36518">
                  <c:v>102.8785</c:v>
                </c:pt>
                <c:pt idx="36519">
                  <c:v>102.87269999999999</c:v>
                </c:pt>
                <c:pt idx="36520">
                  <c:v>102.8642</c:v>
                </c:pt>
                <c:pt idx="36521">
                  <c:v>102.8557</c:v>
                </c:pt>
                <c:pt idx="36522">
                  <c:v>102.8489</c:v>
                </c:pt>
                <c:pt idx="36523">
                  <c:v>102.7372</c:v>
                </c:pt>
                <c:pt idx="36524">
                  <c:v>102.72799999999999</c:v>
                </c:pt>
                <c:pt idx="36525">
                  <c:v>102.621</c:v>
                </c:pt>
                <c:pt idx="36526">
                  <c:v>102.5069</c:v>
                </c:pt>
                <c:pt idx="36527">
                  <c:v>102.50879999999999</c:v>
                </c:pt>
                <c:pt idx="36528">
                  <c:v>102.4156</c:v>
                </c:pt>
                <c:pt idx="36529">
                  <c:v>102.3163</c:v>
                </c:pt>
                <c:pt idx="36530">
                  <c:v>102.32940000000001</c:v>
                </c:pt>
                <c:pt idx="36531">
                  <c:v>102.245</c:v>
                </c:pt>
                <c:pt idx="36532">
                  <c:v>102.264</c:v>
                </c:pt>
                <c:pt idx="36533">
                  <c:v>102.29300000000001</c:v>
                </c:pt>
                <c:pt idx="36534">
                  <c:v>102.21429999999999</c:v>
                </c:pt>
                <c:pt idx="36535">
                  <c:v>102.2367</c:v>
                </c:pt>
                <c:pt idx="36536">
                  <c:v>102.2658</c:v>
                </c:pt>
                <c:pt idx="36537">
                  <c:v>102.1842</c:v>
                </c:pt>
                <c:pt idx="36538">
                  <c:v>102.19629999999999</c:v>
                </c:pt>
                <c:pt idx="36539">
                  <c:v>102.20529999999999</c:v>
                </c:pt>
                <c:pt idx="36540">
                  <c:v>102.3147</c:v>
                </c:pt>
                <c:pt idx="36541">
                  <c:v>102.3228</c:v>
                </c:pt>
                <c:pt idx="36542">
                  <c:v>102.3193</c:v>
                </c:pt>
                <c:pt idx="36543">
                  <c:v>102.4186</c:v>
                </c:pt>
                <c:pt idx="36544">
                  <c:v>102.4141</c:v>
                </c:pt>
                <c:pt idx="36545">
                  <c:v>102.3989</c:v>
                </c:pt>
                <c:pt idx="36546">
                  <c:v>102.3813</c:v>
                </c:pt>
                <c:pt idx="36547">
                  <c:v>102.36190000000001</c:v>
                </c:pt>
                <c:pt idx="36548">
                  <c:v>102.33929999999999</c:v>
                </c:pt>
                <c:pt idx="36549">
                  <c:v>102.2063</c:v>
                </c:pt>
                <c:pt idx="36550">
                  <c:v>102.1648</c:v>
                </c:pt>
                <c:pt idx="36551">
                  <c:v>102.1284</c:v>
                </c:pt>
                <c:pt idx="36552">
                  <c:v>102.08969999999999</c:v>
                </c:pt>
                <c:pt idx="36553">
                  <c:v>101.941</c:v>
                </c:pt>
                <c:pt idx="36554">
                  <c:v>101.8944</c:v>
                </c:pt>
                <c:pt idx="36555">
                  <c:v>101.8599</c:v>
                </c:pt>
                <c:pt idx="36556">
                  <c:v>101.8394</c:v>
                </c:pt>
                <c:pt idx="36557">
                  <c:v>101.8321</c:v>
                </c:pt>
                <c:pt idx="36558">
                  <c:v>101.7222</c:v>
                </c:pt>
                <c:pt idx="36559">
                  <c:v>101.71810000000001</c:v>
                </c:pt>
                <c:pt idx="36560">
                  <c:v>101.7329</c:v>
                </c:pt>
                <c:pt idx="36561">
                  <c:v>101.65779999999999</c:v>
                </c:pt>
                <c:pt idx="36562">
                  <c:v>101.6956</c:v>
                </c:pt>
                <c:pt idx="36563">
                  <c:v>101.74979999999999</c:v>
                </c:pt>
                <c:pt idx="36564">
                  <c:v>101.91549999999999</c:v>
                </c:pt>
                <c:pt idx="36565">
                  <c:v>102.08580000000001</c:v>
                </c:pt>
                <c:pt idx="36566">
                  <c:v>102.149</c:v>
                </c:pt>
                <c:pt idx="36567">
                  <c:v>102.3027</c:v>
                </c:pt>
                <c:pt idx="36568">
                  <c:v>102.3489</c:v>
                </c:pt>
                <c:pt idx="36569">
                  <c:v>102.3742</c:v>
                </c:pt>
                <c:pt idx="36570">
                  <c:v>102.3856</c:v>
                </c:pt>
                <c:pt idx="36571">
                  <c:v>102.3897</c:v>
                </c:pt>
                <c:pt idx="36572">
                  <c:v>102.39019999999999</c:v>
                </c:pt>
                <c:pt idx="36573">
                  <c:v>102.3882</c:v>
                </c:pt>
                <c:pt idx="36574">
                  <c:v>102.271</c:v>
                </c:pt>
                <c:pt idx="36575">
                  <c:v>102.2435</c:v>
                </c:pt>
                <c:pt idx="36576">
                  <c:v>102.2144</c:v>
                </c:pt>
                <c:pt idx="36577">
                  <c:v>102.1763</c:v>
                </c:pt>
                <c:pt idx="36578">
                  <c:v>102.12690000000001</c:v>
                </c:pt>
                <c:pt idx="36579">
                  <c:v>102.06950000000001</c:v>
                </c:pt>
                <c:pt idx="36580">
                  <c:v>101.8933</c:v>
                </c:pt>
                <c:pt idx="36581">
                  <c:v>101.81319999999999</c:v>
                </c:pt>
                <c:pt idx="36582">
                  <c:v>101.73350000000001</c:v>
                </c:pt>
                <c:pt idx="36583">
                  <c:v>101.6519</c:v>
                </c:pt>
                <c:pt idx="36584">
                  <c:v>101.5706</c:v>
                </c:pt>
                <c:pt idx="36585">
                  <c:v>101.387</c:v>
                </c:pt>
                <c:pt idx="36586">
                  <c:v>101.31019999999999</c:v>
                </c:pt>
                <c:pt idx="36587">
                  <c:v>101.25190000000001</c:v>
                </c:pt>
                <c:pt idx="36588">
                  <c:v>101.3077</c:v>
                </c:pt>
                <c:pt idx="36589">
                  <c:v>101.27800000000001</c:v>
                </c:pt>
                <c:pt idx="36590">
                  <c:v>101.25830000000001</c:v>
                </c:pt>
                <c:pt idx="36591">
                  <c:v>101.3578</c:v>
                </c:pt>
                <c:pt idx="36592">
                  <c:v>101.3623</c:v>
                </c:pt>
                <c:pt idx="36593">
                  <c:v>101.36239999999999</c:v>
                </c:pt>
                <c:pt idx="36594">
                  <c:v>101.36579999999999</c:v>
                </c:pt>
                <c:pt idx="36595">
                  <c:v>101.3758</c:v>
                </c:pt>
                <c:pt idx="36596">
                  <c:v>101.3918</c:v>
                </c:pt>
                <c:pt idx="36597">
                  <c:v>101.30329999999999</c:v>
                </c:pt>
                <c:pt idx="36598">
                  <c:v>101.2094</c:v>
                </c:pt>
                <c:pt idx="36599">
                  <c:v>101.2213</c:v>
                </c:pt>
                <c:pt idx="36600">
                  <c:v>101.2381</c:v>
                </c:pt>
                <c:pt idx="36601">
                  <c:v>101.2458</c:v>
                </c:pt>
                <c:pt idx="36602">
                  <c:v>101.2482</c:v>
                </c:pt>
                <c:pt idx="36603">
                  <c:v>101.2478</c:v>
                </c:pt>
                <c:pt idx="36604">
                  <c:v>101.2427</c:v>
                </c:pt>
                <c:pt idx="36605">
                  <c:v>101.22539999999999</c:v>
                </c:pt>
                <c:pt idx="36606">
                  <c:v>101.0861</c:v>
                </c:pt>
                <c:pt idx="36607">
                  <c:v>101.0307</c:v>
                </c:pt>
                <c:pt idx="36608">
                  <c:v>100.97490000000001</c:v>
                </c:pt>
                <c:pt idx="36609">
                  <c:v>100.9128</c:v>
                </c:pt>
                <c:pt idx="36610">
                  <c:v>100.8501</c:v>
                </c:pt>
                <c:pt idx="36611">
                  <c:v>100.79130000000001</c:v>
                </c:pt>
                <c:pt idx="36612">
                  <c:v>100.8467</c:v>
                </c:pt>
                <c:pt idx="36613">
                  <c:v>100.9179</c:v>
                </c:pt>
                <c:pt idx="36614">
                  <c:v>100.89960000000001</c:v>
                </c:pt>
                <c:pt idx="36615">
                  <c:v>100.9954</c:v>
                </c:pt>
                <c:pt idx="36616">
                  <c:v>101.0008</c:v>
                </c:pt>
                <c:pt idx="36617">
                  <c:v>101.0012</c:v>
                </c:pt>
                <c:pt idx="36618">
                  <c:v>101.1125</c:v>
                </c:pt>
                <c:pt idx="36619">
                  <c:v>101.0331</c:v>
                </c:pt>
                <c:pt idx="36620">
                  <c:v>101.0506</c:v>
                </c:pt>
                <c:pt idx="36621">
                  <c:v>101.0836</c:v>
                </c:pt>
                <c:pt idx="36622">
                  <c:v>101.11879999999999</c:v>
                </c:pt>
                <c:pt idx="36623">
                  <c:v>101.1521</c:v>
                </c:pt>
                <c:pt idx="36624">
                  <c:v>101.18300000000001</c:v>
                </c:pt>
                <c:pt idx="36625">
                  <c:v>101.2094</c:v>
                </c:pt>
                <c:pt idx="36626">
                  <c:v>101.22150000000001</c:v>
                </c:pt>
                <c:pt idx="36627">
                  <c:v>101.2255</c:v>
                </c:pt>
                <c:pt idx="36628">
                  <c:v>101.2255</c:v>
                </c:pt>
                <c:pt idx="36629">
                  <c:v>101.22069999999999</c:v>
                </c:pt>
                <c:pt idx="36630">
                  <c:v>101.20050000000001</c:v>
                </c:pt>
                <c:pt idx="36631">
                  <c:v>101.15770000000001</c:v>
                </c:pt>
                <c:pt idx="36632">
                  <c:v>101.0885</c:v>
                </c:pt>
                <c:pt idx="36633">
                  <c:v>100.8994</c:v>
                </c:pt>
                <c:pt idx="36634">
                  <c:v>100.79810000000001</c:v>
                </c:pt>
                <c:pt idx="36635">
                  <c:v>100.7148</c:v>
                </c:pt>
                <c:pt idx="36636">
                  <c:v>100.759</c:v>
                </c:pt>
                <c:pt idx="36637">
                  <c:v>100.85420000000001</c:v>
                </c:pt>
                <c:pt idx="36638">
                  <c:v>100.857</c:v>
                </c:pt>
                <c:pt idx="36639">
                  <c:v>100.9726</c:v>
                </c:pt>
                <c:pt idx="36640">
                  <c:v>101.12260000000001</c:v>
                </c:pt>
                <c:pt idx="36641">
                  <c:v>101.19880000000001</c:v>
                </c:pt>
                <c:pt idx="36642">
                  <c:v>101.282</c:v>
                </c:pt>
                <c:pt idx="36643">
                  <c:v>101.37050000000001</c:v>
                </c:pt>
                <c:pt idx="36644">
                  <c:v>101.4504</c:v>
                </c:pt>
                <c:pt idx="36645">
                  <c:v>101.4131</c:v>
                </c:pt>
                <c:pt idx="36646">
                  <c:v>101.4499</c:v>
                </c:pt>
                <c:pt idx="36647">
                  <c:v>101.4649</c:v>
                </c:pt>
                <c:pt idx="36648">
                  <c:v>101.4684</c:v>
                </c:pt>
                <c:pt idx="36649">
                  <c:v>101.3578</c:v>
                </c:pt>
                <c:pt idx="36650">
                  <c:v>101.32040000000001</c:v>
                </c:pt>
                <c:pt idx="36651">
                  <c:v>101.2706</c:v>
                </c:pt>
                <c:pt idx="36652">
                  <c:v>101.20869999999999</c:v>
                </c:pt>
                <c:pt idx="36653">
                  <c:v>101.15479999999999</c:v>
                </c:pt>
                <c:pt idx="36654">
                  <c:v>101.13460000000001</c:v>
                </c:pt>
                <c:pt idx="36655">
                  <c:v>101.1315</c:v>
                </c:pt>
                <c:pt idx="36656">
                  <c:v>101.13979999999999</c:v>
                </c:pt>
                <c:pt idx="36657">
                  <c:v>101.1831</c:v>
                </c:pt>
                <c:pt idx="36658">
                  <c:v>101.2697</c:v>
                </c:pt>
                <c:pt idx="36659">
                  <c:v>101.3912</c:v>
                </c:pt>
                <c:pt idx="36660">
                  <c:v>101.6281</c:v>
                </c:pt>
                <c:pt idx="36661">
                  <c:v>101.87949999999999</c:v>
                </c:pt>
                <c:pt idx="36662">
                  <c:v>102.0026</c:v>
                </c:pt>
                <c:pt idx="36663">
                  <c:v>102.2064</c:v>
                </c:pt>
                <c:pt idx="36664">
                  <c:v>102.38249999999999</c:v>
                </c:pt>
                <c:pt idx="36665">
                  <c:v>102.41030000000001</c:v>
                </c:pt>
                <c:pt idx="36666">
                  <c:v>102.416</c:v>
                </c:pt>
                <c:pt idx="36667">
                  <c:v>102.4147</c:v>
                </c:pt>
                <c:pt idx="36668">
                  <c:v>102.401</c:v>
                </c:pt>
                <c:pt idx="36669">
                  <c:v>102.3668</c:v>
                </c:pt>
                <c:pt idx="36670">
                  <c:v>102.3109</c:v>
                </c:pt>
                <c:pt idx="36671">
                  <c:v>102.24379999999999</c:v>
                </c:pt>
                <c:pt idx="36672">
                  <c:v>102.1674</c:v>
                </c:pt>
                <c:pt idx="36673">
                  <c:v>102.0941</c:v>
                </c:pt>
                <c:pt idx="36674">
                  <c:v>102.02630000000001</c:v>
                </c:pt>
                <c:pt idx="36675">
                  <c:v>101.9796</c:v>
                </c:pt>
                <c:pt idx="36676">
                  <c:v>101.9637</c:v>
                </c:pt>
                <c:pt idx="36677">
                  <c:v>101.96040000000001</c:v>
                </c:pt>
                <c:pt idx="36678">
                  <c:v>101.9646</c:v>
                </c:pt>
                <c:pt idx="36679">
                  <c:v>101.9871</c:v>
                </c:pt>
                <c:pt idx="36680">
                  <c:v>102.0389</c:v>
                </c:pt>
                <c:pt idx="36681">
                  <c:v>102.1156</c:v>
                </c:pt>
                <c:pt idx="36682">
                  <c:v>102.2043</c:v>
                </c:pt>
                <c:pt idx="36683">
                  <c:v>102.3013</c:v>
                </c:pt>
                <c:pt idx="36684">
                  <c:v>102.50490000000001</c:v>
                </c:pt>
                <c:pt idx="36685">
                  <c:v>102.70050000000001</c:v>
                </c:pt>
                <c:pt idx="36686">
                  <c:v>102.78189999999999</c:v>
                </c:pt>
                <c:pt idx="36687">
                  <c:v>103.04340000000001</c:v>
                </c:pt>
                <c:pt idx="36688">
                  <c:v>103.0714</c:v>
                </c:pt>
                <c:pt idx="36689">
                  <c:v>103.0744</c:v>
                </c:pt>
                <c:pt idx="36690">
                  <c:v>103.071</c:v>
                </c:pt>
                <c:pt idx="36691">
                  <c:v>103.05029999999999</c:v>
                </c:pt>
                <c:pt idx="36692">
                  <c:v>103.0044</c:v>
                </c:pt>
                <c:pt idx="36693">
                  <c:v>102.8282</c:v>
                </c:pt>
                <c:pt idx="36694">
                  <c:v>102.7277</c:v>
                </c:pt>
                <c:pt idx="36695">
                  <c:v>102.62309999999999</c:v>
                </c:pt>
                <c:pt idx="36696">
                  <c:v>102.5146</c:v>
                </c:pt>
                <c:pt idx="36697">
                  <c:v>102.399</c:v>
                </c:pt>
                <c:pt idx="36698">
                  <c:v>102.286</c:v>
                </c:pt>
                <c:pt idx="36699">
                  <c:v>102.18600000000001</c:v>
                </c:pt>
                <c:pt idx="36700">
                  <c:v>102.098</c:v>
                </c:pt>
                <c:pt idx="36701">
                  <c:v>102.0282</c:v>
                </c:pt>
                <c:pt idx="36702">
                  <c:v>102.10680000000001</c:v>
                </c:pt>
                <c:pt idx="36703">
                  <c:v>101.9975</c:v>
                </c:pt>
                <c:pt idx="36704">
                  <c:v>101.9872</c:v>
                </c:pt>
                <c:pt idx="36705">
                  <c:v>101.99290000000001</c:v>
                </c:pt>
                <c:pt idx="36706">
                  <c:v>102.12220000000001</c:v>
                </c:pt>
                <c:pt idx="36707">
                  <c:v>102.17910000000001</c:v>
                </c:pt>
                <c:pt idx="36708">
                  <c:v>102.3532</c:v>
                </c:pt>
                <c:pt idx="36709">
                  <c:v>102.5547</c:v>
                </c:pt>
                <c:pt idx="36710">
                  <c:v>102.65389999999999</c:v>
                </c:pt>
                <c:pt idx="36711">
                  <c:v>102.8556</c:v>
                </c:pt>
                <c:pt idx="36712">
                  <c:v>102.9542</c:v>
                </c:pt>
                <c:pt idx="36713">
                  <c:v>103.03619999999999</c:v>
                </c:pt>
                <c:pt idx="36714">
                  <c:v>103.107</c:v>
                </c:pt>
                <c:pt idx="36715">
                  <c:v>103.05759999999999</c:v>
                </c:pt>
                <c:pt idx="36716">
                  <c:v>103.0775</c:v>
                </c:pt>
                <c:pt idx="36717">
                  <c:v>103.0883</c:v>
                </c:pt>
                <c:pt idx="36718">
                  <c:v>102.9819</c:v>
                </c:pt>
                <c:pt idx="36719">
                  <c:v>102.9705</c:v>
                </c:pt>
                <c:pt idx="36720">
                  <c:v>103.06399999999999</c:v>
                </c:pt>
                <c:pt idx="36721">
                  <c:v>103.0373</c:v>
                </c:pt>
                <c:pt idx="36722">
                  <c:v>102.9804</c:v>
                </c:pt>
                <c:pt idx="36723">
                  <c:v>102.7932</c:v>
                </c:pt>
                <c:pt idx="36724">
                  <c:v>102.58799999999999</c:v>
                </c:pt>
                <c:pt idx="36725">
                  <c:v>102.4889</c:v>
                </c:pt>
                <c:pt idx="36726">
                  <c:v>102.3921</c:v>
                </c:pt>
                <c:pt idx="36727">
                  <c:v>102.1919</c:v>
                </c:pt>
                <c:pt idx="36728">
                  <c:v>102.10120000000001</c:v>
                </c:pt>
                <c:pt idx="36729">
                  <c:v>102.0342</c:v>
                </c:pt>
                <c:pt idx="36730">
                  <c:v>101.9997</c:v>
                </c:pt>
                <c:pt idx="36731">
                  <c:v>101.9879</c:v>
                </c:pt>
                <c:pt idx="36732">
                  <c:v>101.98560000000001</c:v>
                </c:pt>
                <c:pt idx="36733">
                  <c:v>101.99039999999999</c:v>
                </c:pt>
                <c:pt idx="36734">
                  <c:v>102.0157</c:v>
                </c:pt>
                <c:pt idx="36735">
                  <c:v>102.07089999999999</c:v>
                </c:pt>
                <c:pt idx="36736">
                  <c:v>102.0478</c:v>
                </c:pt>
                <c:pt idx="36737">
                  <c:v>102.1446</c:v>
                </c:pt>
                <c:pt idx="36738">
                  <c:v>102.1591</c:v>
                </c:pt>
                <c:pt idx="36739">
                  <c:v>102.16540000000001</c:v>
                </c:pt>
                <c:pt idx="36740">
                  <c:v>102.2773</c:v>
                </c:pt>
                <c:pt idx="36741">
                  <c:v>102.2809</c:v>
                </c:pt>
                <c:pt idx="36742">
                  <c:v>102.2619</c:v>
                </c:pt>
                <c:pt idx="36743">
                  <c:v>102.3329</c:v>
                </c:pt>
                <c:pt idx="36744">
                  <c:v>102.2894</c:v>
                </c:pt>
                <c:pt idx="36745">
                  <c:v>102.21469999999999</c:v>
                </c:pt>
                <c:pt idx="36746">
                  <c:v>102.2247</c:v>
                </c:pt>
                <c:pt idx="36747">
                  <c:v>102.23139999999999</c:v>
                </c:pt>
                <c:pt idx="36748">
                  <c:v>102.1264</c:v>
                </c:pt>
                <c:pt idx="36749">
                  <c:v>102.1144</c:v>
                </c:pt>
                <c:pt idx="36750">
                  <c:v>101.995</c:v>
                </c:pt>
                <c:pt idx="36751">
                  <c:v>101.85550000000001</c:v>
                </c:pt>
                <c:pt idx="36752">
                  <c:v>101.79859999999999</c:v>
                </c:pt>
                <c:pt idx="36753">
                  <c:v>101.6245</c:v>
                </c:pt>
                <c:pt idx="36754">
                  <c:v>101.5386</c:v>
                </c:pt>
                <c:pt idx="36755">
                  <c:v>101.45569999999999</c:v>
                </c:pt>
                <c:pt idx="36756">
                  <c:v>101.3742</c:v>
                </c:pt>
                <c:pt idx="36757">
                  <c:v>101.405</c:v>
                </c:pt>
                <c:pt idx="36758">
                  <c:v>101.36879999999999</c:v>
                </c:pt>
                <c:pt idx="36759">
                  <c:v>101.35169999999999</c:v>
                </c:pt>
                <c:pt idx="36760">
                  <c:v>101.4528</c:v>
                </c:pt>
                <c:pt idx="36761">
                  <c:v>101.464</c:v>
                </c:pt>
                <c:pt idx="36762">
                  <c:v>101.48309999999999</c:v>
                </c:pt>
                <c:pt idx="36763">
                  <c:v>101.5287</c:v>
                </c:pt>
                <c:pt idx="36764">
                  <c:v>101.5964</c:v>
                </c:pt>
                <c:pt idx="36765">
                  <c:v>101.6841</c:v>
                </c:pt>
                <c:pt idx="36766">
                  <c:v>101.6741</c:v>
                </c:pt>
                <c:pt idx="36767">
                  <c:v>101.764</c:v>
                </c:pt>
                <c:pt idx="36768">
                  <c:v>101.9645</c:v>
                </c:pt>
                <c:pt idx="36769">
                  <c:v>102.0592</c:v>
                </c:pt>
                <c:pt idx="36770">
                  <c:v>102.1331</c:v>
                </c:pt>
                <c:pt idx="36771">
                  <c:v>102.1831</c:v>
                </c:pt>
                <c:pt idx="36772">
                  <c:v>102.2038</c:v>
                </c:pt>
                <c:pt idx="36773">
                  <c:v>102.2109</c:v>
                </c:pt>
                <c:pt idx="36774">
                  <c:v>102.3172</c:v>
                </c:pt>
                <c:pt idx="36775">
                  <c:v>102.31910000000001</c:v>
                </c:pt>
                <c:pt idx="36776">
                  <c:v>102.2886</c:v>
                </c:pt>
                <c:pt idx="36777">
                  <c:v>102.22929999999999</c:v>
                </c:pt>
                <c:pt idx="36778">
                  <c:v>102.2496</c:v>
                </c:pt>
                <c:pt idx="36779">
                  <c:v>102.15179999999999</c:v>
                </c:pt>
                <c:pt idx="36780">
                  <c:v>102.24339999999999</c:v>
                </c:pt>
                <c:pt idx="36781">
                  <c:v>102.2444</c:v>
                </c:pt>
                <c:pt idx="36782">
                  <c:v>102.1313</c:v>
                </c:pt>
                <c:pt idx="36783">
                  <c:v>102.1335</c:v>
                </c:pt>
                <c:pt idx="36784">
                  <c:v>102.1598</c:v>
                </c:pt>
                <c:pt idx="36785">
                  <c:v>102.12139999999999</c:v>
                </c:pt>
                <c:pt idx="36786">
                  <c:v>102.2101</c:v>
                </c:pt>
                <c:pt idx="36787">
                  <c:v>102.2132</c:v>
                </c:pt>
                <c:pt idx="36788">
                  <c:v>102.21510000000001</c:v>
                </c:pt>
                <c:pt idx="36789">
                  <c:v>102.3398</c:v>
                </c:pt>
                <c:pt idx="36790">
                  <c:v>102.39149999999999</c:v>
                </c:pt>
                <c:pt idx="36791">
                  <c:v>102.45780000000001</c:v>
                </c:pt>
                <c:pt idx="36792">
                  <c:v>102.6463</c:v>
                </c:pt>
                <c:pt idx="36793">
                  <c:v>102.74290000000001</c:v>
                </c:pt>
                <c:pt idx="36794">
                  <c:v>102.83329999999999</c:v>
                </c:pt>
                <c:pt idx="36795">
                  <c:v>103.02930000000001</c:v>
                </c:pt>
                <c:pt idx="36796">
                  <c:v>103.1183</c:v>
                </c:pt>
                <c:pt idx="36797">
                  <c:v>103.1832</c:v>
                </c:pt>
                <c:pt idx="36798">
                  <c:v>103.10290000000001</c:v>
                </c:pt>
                <c:pt idx="36799">
                  <c:v>103.21720000000001</c:v>
                </c:pt>
                <c:pt idx="36800">
                  <c:v>103.2268</c:v>
                </c:pt>
                <c:pt idx="36801">
                  <c:v>103.2212</c:v>
                </c:pt>
                <c:pt idx="36802">
                  <c:v>103.1942</c:v>
                </c:pt>
                <c:pt idx="36803">
                  <c:v>103.1341</c:v>
                </c:pt>
                <c:pt idx="36804">
                  <c:v>103.0461</c:v>
                </c:pt>
                <c:pt idx="36805">
                  <c:v>102.9301</c:v>
                </c:pt>
                <c:pt idx="36806">
                  <c:v>102.8015</c:v>
                </c:pt>
                <c:pt idx="36807">
                  <c:v>102.5574</c:v>
                </c:pt>
                <c:pt idx="36808">
                  <c:v>102.41849999999999</c:v>
                </c:pt>
                <c:pt idx="36809">
                  <c:v>102.30459999999999</c:v>
                </c:pt>
                <c:pt idx="36810">
                  <c:v>102.2075</c:v>
                </c:pt>
                <c:pt idx="36811">
                  <c:v>102.1545</c:v>
                </c:pt>
                <c:pt idx="36812">
                  <c:v>102.1335</c:v>
                </c:pt>
                <c:pt idx="36813">
                  <c:v>102.1275</c:v>
                </c:pt>
                <c:pt idx="36814">
                  <c:v>102.1298</c:v>
                </c:pt>
                <c:pt idx="36815">
                  <c:v>102.143</c:v>
                </c:pt>
                <c:pt idx="36816">
                  <c:v>102.17059999999999</c:v>
                </c:pt>
                <c:pt idx="36817">
                  <c:v>102.31270000000001</c:v>
                </c:pt>
                <c:pt idx="36818">
                  <c:v>102.364</c:v>
                </c:pt>
                <c:pt idx="36819">
                  <c:v>102.5086</c:v>
                </c:pt>
                <c:pt idx="36820">
                  <c:v>102.5517</c:v>
                </c:pt>
                <c:pt idx="36821">
                  <c:v>102.58110000000001</c:v>
                </c:pt>
                <c:pt idx="36822">
                  <c:v>102.6041</c:v>
                </c:pt>
                <c:pt idx="36823">
                  <c:v>102.6233</c:v>
                </c:pt>
                <c:pt idx="36824">
                  <c:v>102.63890000000001</c:v>
                </c:pt>
                <c:pt idx="36825">
                  <c:v>102.7608</c:v>
                </c:pt>
                <c:pt idx="36826">
                  <c:v>102.7761</c:v>
                </c:pt>
                <c:pt idx="36827">
                  <c:v>102.7801</c:v>
                </c:pt>
                <c:pt idx="36828">
                  <c:v>102.99979999999999</c:v>
                </c:pt>
                <c:pt idx="36829">
                  <c:v>103.0192</c:v>
                </c:pt>
                <c:pt idx="36830">
                  <c:v>103.017</c:v>
                </c:pt>
                <c:pt idx="36831">
                  <c:v>103.01179999999999</c:v>
                </c:pt>
                <c:pt idx="36832">
                  <c:v>103.0051</c:v>
                </c:pt>
                <c:pt idx="36833">
                  <c:v>102.99850000000001</c:v>
                </c:pt>
                <c:pt idx="36834">
                  <c:v>102.7753</c:v>
                </c:pt>
                <c:pt idx="36835">
                  <c:v>102.542</c:v>
                </c:pt>
                <c:pt idx="36836">
                  <c:v>102.5248</c:v>
                </c:pt>
                <c:pt idx="36837">
                  <c:v>102.2114</c:v>
                </c:pt>
                <c:pt idx="36838">
                  <c:v>102.0886</c:v>
                </c:pt>
                <c:pt idx="36839">
                  <c:v>102.1117</c:v>
                </c:pt>
                <c:pt idx="36840">
                  <c:v>102.0462</c:v>
                </c:pt>
                <c:pt idx="36841">
                  <c:v>101.8751</c:v>
                </c:pt>
                <c:pt idx="36842">
                  <c:v>101.9196</c:v>
                </c:pt>
                <c:pt idx="36843">
                  <c:v>101.8794</c:v>
                </c:pt>
                <c:pt idx="36844">
                  <c:v>101.9415</c:v>
                </c:pt>
                <c:pt idx="36845">
                  <c:v>102.0157</c:v>
                </c:pt>
                <c:pt idx="36846">
                  <c:v>102.08499999999999</c:v>
                </c:pt>
                <c:pt idx="36847">
                  <c:v>102.04649999999999</c:v>
                </c:pt>
                <c:pt idx="36848">
                  <c:v>102.09569999999999</c:v>
                </c:pt>
                <c:pt idx="36849">
                  <c:v>102.14790000000001</c:v>
                </c:pt>
                <c:pt idx="36850">
                  <c:v>102.1889</c:v>
                </c:pt>
                <c:pt idx="36851">
                  <c:v>102.2107</c:v>
                </c:pt>
                <c:pt idx="36852">
                  <c:v>102.3258</c:v>
                </c:pt>
                <c:pt idx="36853">
                  <c:v>102.44759999999999</c:v>
                </c:pt>
                <c:pt idx="36854">
                  <c:v>102.4545</c:v>
                </c:pt>
                <c:pt idx="36855">
                  <c:v>102.55670000000001</c:v>
                </c:pt>
                <c:pt idx="36856">
                  <c:v>102.54389999999999</c:v>
                </c:pt>
                <c:pt idx="36857">
                  <c:v>102.5074</c:v>
                </c:pt>
                <c:pt idx="36858">
                  <c:v>102.4562</c:v>
                </c:pt>
                <c:pt idx="36859">
                  <c:v>102.395</c:v>
                </c:pt>
                <c:pt idx="36860">
                  <c:v>102.32689999999999</c:v>
                </c:pt>
                <c:pt idx="36861">
                  <c:v>102.2556</c:v>
                </c:pt>
                <c:pt idx="36862">
                  <c:v>102.2957</c:v>
                </c:pt>
                <c:pt idx="36863">
                  <c:v>102.24469999999999</c:v>
                </c:pt>
                <c:pt idx="36864">
                  <c:v>102.1952</c:v>
                </c:pt>
                <c:pt idx="36865">
                  <c:v>102.1738</c:v>
                </c:pt>
                <c:pt idx="36866">
                  <c:v>102.1653</c:v>
                </c:pt>
                <c:pt idx="36867">
                  <c:v>102.2705</c:v>
                </c:pt>
                <c:pt idx="36868">
                  <c:v>102.28619999999999</c:v>
                </c:pt>
                <c:pt idx="36869">
                  <c:v>102.3095</c:v>
                </c:pt>
                <c:pt idx="36870">
                  <c:v>102.3573</c:v>
                </c:pt>
                <c:pt idx="36871">
                  <c:v>102.3156</c:v>
                </c:pt>
                <c:pt idx="36872">
                  <c:v>102.3886</c:v>
                </c:pt>
                <c:pt idx="36873">
                  <c:v>102.4759</c:v>
                </c:pt>
                <c:pt idx="36874">
                  <c:v>102.56489999999999</c:v>
                </c:pt>
                <c:pt idx="36875">
                  <c:v>102.6486</c:v>
                </c:pt>
                <c:pt idx="36876">
                  <c:v>102.73</c:v>
                </c:pt>
                <c:pt idx="36877">
                  <c:v>102.8065</c:v>
                </c:pt>
                <c:pt idx="36878">
                  <c:v>102.87430000000001</c:v>
                </c:pt>
                <c:pt idx="36879">
                  <c:v>103.041</c:v>
                </c:pt>
                <c:pt idx="36880">
                  <c:v>103.0956</c:v>
                </c:pt>
                <c:pt idx="36881">
                  <c:v>103.11539999999999</c:v>
                </c:pt>
                <c:pt idx="36882">
                  <c:v>103.01139999999999</c:v>
                </c:pt>
                <c:pt idx="36883">
                  <c:v>103.00320000000001</c:v>
                </c:pt>
                <c:pt idx="36884">
                  <c:v>102.9902</c:v>
                </c:pt>
                <c:pt idx="36885">
                  <c:v>102.7351</c:v>
                </c:pt>
                <c:pt idx="36886">
                  <c:v>102.666</c:v>
                </c:pt>
                <c:pt idx="36887">
                  <c:v>102.5985</c:v>
                </c:pt>
                <c:pt idx="36888">
                  <c:v>102.42319999999999</c:v>
                </c:pt>
                <c:pt idx="36889">
                  <c:v>102.35769999999999</c:v>
                </c:pt>
                <c:pt idx="36890">
                  <c:v>102.3248</c:v>
                </c:pt>
                <c:pt idx="36891">
                  <c:v>102.3115</c:v>
                </c:pt>
                <c:pt idx="36892">
                  <c:v>102.3064</c:v>
                </c:pt>
                <c:pt idx="36893">
                  <c:v>102.3043</c:v>
                </c:pt>
                <c:pt idx="36894">
                  <c:v>102.1968</c:v>
                </c:pt>
                <c:pt idx="36895">
                  <c:v>102.185</c:v>
                </c:pt>
                <c:pt idx="36896">
                  <c:v>102.1823</c:v>
                </c:pt>
                <c:pt idx="36897">
                  <c:v>102.0724</c:v>
                </c:pt>
                <c:pt idx="36898">
                  <c:v>102.1671</c:v>
                </c:pt>
                <c:pt idx="36899">
                  <c:v>102.17319999999999</c:v>
                </c:pt>
                <c:pt idx="36900">
                  <c:v>102.1722</c:v>
                </c:pt>
                <c:pt idx="36901">
                  <c:v>102.2144</c:v>
                </c:pt>
                <c:pt idx="36902">
                  <c:v>102.2163</c:v>
                </c:pt>
                <c:pt idx="36903">
                  <c:v>102.1604</c:v>
                </c:pt>
                <c:pt idx="36904">
                  <c:v>102.26990000000001</c:v>
                </c:pt>
                <c:pt idx="36905">
                  <c:v>102.2637</c:v>
                </c:pt>
                <c:pt idx="36906">
                  <c:v>102.2345</c:v>
                </c:pt>
                <c:pt idx="36907">
                  <c:v>102.1998</c:v>
                </c:pt>
                <c:pt idx="36908">
                  <c:v>102.1613</c:v>
                </c:pt>
                <c:pt idx="36909">
                  <c:v>102.0065</c:v>
                </c:pt>
                <c:pt idx="36910">
                  <c:v>101.9678</c:v>
                </c:pt>
                <c:pt idx="36911">
                  <c:v>101.9571</c:v>
                </c:pt>
                <c:pt idx="36912">
                  <c:v>101.9538</c:v>
                </c:pt>
                <c:pt idx="36913">
                  <c:v>102.0763</c:v>
                </c:pt>
                <c:pt idx="36914">
                  <c:v>102.0902</c:v>
                </c:pt>
                <c:pt idx="36915">
                  <c:v>102.0973</c:v>
                </c:pt>
                <c:pt idx="36916">
                  <c:v>102.1058</c:v>
                </c:pt>
                <c:pt idx="36917">
                  <c:v>102.10980000000001</c:v>
                </c:pt>
                <c:pt idx="36918">
                  <c:v>102.11060000000001</c:v>
                </c:pt>
                <c:pt idx="36919">
                  <c:v>102.1093</c:v>
                </c:pt>
                <c:pt idx="36920">
                  <c:v>102.1007</c:v>
                </c:pt>
                <c:pt idx="36921">
                  <c:v>102.0771</c:v>
                </c:pt>
                <c:pt idx="36922">
                  <c:v>102.16200000000001</c:v>
                </c:pt>
                <c:pt idx="36923">
                  <c:v>102.1251</c:v>
                </c:pt>
                <c:pt idx="36924">
                  <c:v>102.1987</c:v>
                </c:pt>
                <c:pt idx="36925">
                  <c:v>102.1639</c:v>
                </c:pt>
                <c:pt idx="36926">
                  <c:v>102.1442</c:v>
                </c:pt>
                <c:pt idx="36927">
                  <c:v>102.2629</c:v>
                </c:pt>
                <c:pt idx="36928">
                  <c:v>102.39830000000001</c:v>
                </c:pt>
                <c:pt idx="36929">
                  <c:v>102.4198</c:v>
                </c:pt>
                <c:pt idx="36930">
                  <c:v>102.4552</c:v>
                </c:pt>
                <c:pt idx="36931">
                  <c:v>102.51179999999999</c:v>
                </c:pt>
                <c:pt idx="36932">
                  <c:v>102.5818</c:v>
                </c:pt>
                <c:pt idx="36933">
                  <c:v>102.6564</c:v>
                </c:pt>
                <c:pt idx="36934">
                  <c:v>102.7269</c:v>
                </c:pt>
                <c:pt idx="36935">
                  <c:v>102.79</c:v>
                </c:pt>
                <c:pt idx="36936">
                  <c:v>102.83320000000001</c:v>
                </c:pt>
                <c:pt idx="36937">
                  <c:v>102.85120000000001</c:v>
                </c:pt>
                <c:pt idx="36938">
                  <c:v>102.8571</c:v>
                </c:pt>
                <c:pt idx="36939">
                  <c:v>102.8561</c:v>
                </c:pt>
                <c:pt idx="36940">
                  <c:v>102.84399999999999</c:v>
                </c:pt>
                <c:pt idx="36941">
                  <c:v>102.8066</c:v>
                </c:pt>
                <c:pt idx="36942">
                  <c:v>102.7403</c:v>
                </c:pt>
                <c:pt idx="36943">
                  <c:v>102.7719</c:v>
                </c:pt>
                <c:pt idx="36944">
                  <c:v>102.6708</c:v>
                </c:pt>
                <c:pt idx="36945">
                  <c:v>102.5548</c:v>
                </c:pt>
                <c:pt idx="36946">
                  <c:v>102.4402</c:v>
                </c:pt>
                <c:pt idx="36947">
                  <c:v>102.3322</c:v>
                </c:pt>
                <c:pt idx="36948">
                  <c:v>102.36320000000001</c:v>
                </c:pt>
                <c:pt idx="36949">
                  <c:v>102.297</c:v>
                </c:pt>
                <c:pt idx="36950">
                  <c:v>102.2525</c:v>
                </c:pt>
                <c:pt idx="36951">
                  <c:v>102.2336</c:v>
                </c:pt>
                <c:pt idx="36952">
                  <c:v>102.2273</c:v>
                </c:pt>
                <c:pt idx="36953">
                  <c:v>102.2264</c:v>
                </c:pt>
                <c:pt idx="36954">
                  <c:v>102.22969999999999</c:v>
                </c:pt>
                <c:pt idx="36955">
                  <c:v>102.2398</c:v>
                </c:pt>
                <c:pt idx="36956">
                  <c:v>102.2542</c:v>
                </c:pt>
                <c:pt idx="36957">
                  <c:v>102.3942</c:v>
                </c:pt>
                <c:pt idx="36958">
                  <c:v>102.2921</c:v>
                </c:pt>
                <c:pt idx="36959">
                  <c:v>102.28700000000001</c:v>
                </c:pt>
                <c:pt idx="36960">
                  <c:v>102.16289999999999</c:v>
                </c:pt>
                <c:pt idx="36961">
                  <c:v>102.28100000000001</c:v>
                </c:pt>
                <c:pt idx="36962">
                  <c:v>102.2885</c:v>
                </c:pt>
                <c:pt idx="36963">
                  <c:v>102.15989999999999</c:v>
                </c:pt>
                <c:pt idx="36964">
                  <c:v>102.0078</c:v>
                </c:pt>
                <c:pt idx="36965">
                  <c:v>101.97150000000001</c:v>
                </c:pt>
                <c:pt idx="36966">
                  <c:v>101.8164</c:v>
                </c:pt>
                <c:pt idx="36967">
                  <c:v>101.7651</c:v>
                </c:pt>
                <c:pt idx="36968">
                  <c:v>101.7278</c:v>
                </c:pt>
                <c:pt idx="36969">
                  <c:v>101.449</c:v>
                </c:pt>
                <c:pt idx="36970">
                  <c:v>101.42359999999999</c:v>
                </c:pt>
                <c:pt idx="36971">
                  <c:v>101.4224</c:v>
                </c:pt>
                <c:pt idx="36972">
                  <c:v>101.5527</c:v>
                </c:pt>
                <c:pt idx="36973">
                  <c:v>101.5913</c:v>
                </c:pt>
                <c:pt idx="36974">
                  <c:v>101.6615</c:v>
                </c:pt>
                <c:pt idx="36975">
                  <c:v>101.7688</c:v>
                </c:pt>
                <c:pt idx="36976">
                  <c:v>101.90479999999999</c:v>
                </c:pt>
                <c:pt idx="36977">
                  <c:v>102.0545</c:v>
                </c:pt>
                <c:pt idx="36978">
                  <c:v>102.2062</c:v>
                </c:pt>
                <c:pt idx="36979">
                  <c:v>102.34059999999999</c:v>
                </c:pt>
                <c:pt idx="36980">
                  <c:v>102.4599</c:v>
                </c:pt>
                <c:pt idx="36981">
                  <c:v>102.55249999999999</c:v>
                </c:pt>
                <c:pt idx="36982">
                  <c:v>102.5993</c:v>
                </c:pt>
                <c:pt idx="36983">
                  <c:v>102.6165</c:v>
                </c:pt>
                <c:pt idx="36984">
                  <c:v>102.7467</c:v>
                </c:pt>
                <c:pt idx="36985">
                  <c:v>102.752</c:v>
                </c:pt>
                <c:pt idx="36986">
                  <c:v>102.7321</c:v>
                </c:pt>
                <c:pt idx="36987">
                  <c:v>102.8056</c:v>
                </c:pt>
                <c:pt idx="36988">
                  <c:v>102.7286</c:v>
                </c:pt>
                <c:pt idx="36989">
                  <c:v>102.6092</c:v>
                </c:pt>
                <c:pt idx="36990">
                  <c:v>102.4738</c:v>
                </c:pt>
                <c:pt idx="36991">
                  <c:v>102.3292</c:v>
                </c:pt>
                <c:pt idx="36992">
                  <c:v>102.18940000000001</c:v>
                </c:pt>
                <c:pt idx="36993">
                  <c:v>102.0625</c:v>
                </c:pt>
                <c:pt idx="36994">
                  <c:v>101.96769999999999</c:v>
                </c:pt>
                <c:pt idx="36995">
                  <c:v>101.9285</c:v>
                </c:pt>
                <c:pt idx="36996">
                  <c:v>101.9165</c:v>
                </c:pt>
                <c:pt idx="36997">
                  <c:v>101.91630000000001</c:v>
                </c:pt>
                <c:pt idx="36998">
                  <c:v>101.9318</c:v>
                </c:pt>
                <c:pt idx="36999">
                  <c:v>102.1003</c:v>
                </c:pt>
                <c:pt idx="37000">
                  <c:v>102.18219999999999</c:v>
                </c:pt>
                <c:pt idx="37001">
                  <c:v>102.27030000000001</c:v>
                </c:pt>
                <c:pt idx="37002">
                  <c:v>102.48390000000001</c:v>
                </c:pt>
                <c:pt idx="37003">
                  <c:v>102.45659999999999</c:v>
                </c:pt>
                <c:pt idx="37004">
                  <c:v>102.5189</c:v>
                </c:pt>
                <c:pt idx="37005">
                  <c:v>102.57550000000001</c:v>
                </c:pt>
                <c:pt idx="37006">
                  <c:v>102.5997</c:v>
                </c:pt>
                <c:pt idx="37007">
                  <c:v>102.60760000000001</c:v>
                </c:pt>
                <c:pt idx="37008">
                  <c:v>102.6083</c:v>
                </c:pt>
                <c:pt idx="37009">
                  <c:v>102.6022</c:v>
                </c:pt>
                <c:pt idx="37010">
                  <c:v>102.5775</c:v>
                </c:pt>
                <c:pt idx="37011">
                  <c:v>102.6562</c:v>
                </c:pt>
                <c:pt idx="37012">
                  <c:v>102.7236</c:v>
                </c:pt>
                <c:pt idx="37013">
                  <c:v>102.65349999999999</c:v>
                </c:pt>
                <c:pt idx="37014">
                  <c:v>102.4447</c:v>
                </c:pt>
                <c:pt idx="37015">
                  <c:v>102.3459</c:v>
                </c:pt>
                <c:pt idx="37016">
                  <c:v>102.26990000000001</c:v>
                </c:pt>
                <c:pt idx="37017">
                  <c:v>102.0869</c:v>
                </c:pt>
                <c:pt idx="37018">
                  <c:v>101.9303</c:v>
                </c:pt>
                <c:pt idx="37019">
                  <c:v>101.916</c:v>
                </c:pt>
                <c:pt idx="37020">
                  <c:v>101.9183</c:v>
                </c:pt>
                <c:pt idx="37021">
                  <c:v>101.9383</c:v>
                </c:pt>
                <c:pt idx="37022">
                  <c:v>101.9851</c:v>
                </c:pt>
                <c:pt idx="37023">
                  <c:v>102.05419999999999</c:v>
                </c:pt>
                <c:pt idx="37024">
                  <c:v>102.13500000000001</c:v>
                </c:pt>
                <c:pt idx="37025">
                  <c:v>102.2184</c:v>
                </c:pt>
                <c:pt idx="37026">
                  <c:v>102.2993</c:v>
                </c:pt>
                <c:pt idx="37027">
                  <c:v>102.4975</c:v>
                </c:pt>
                <c:pt idx="37028">
                  <c:v>102.5682</c:v>
                </c:pt>
                <c:pt idx="37029">
                  <c:v>102.8456</c:v>
                </c:pt>
                <c:pt idx="37030">
                  <c:v>102.9966</c:v>
                </c:pt>
                <c:pt idx="37031">
                  <c:v>103.0059</c:v>
                </c:pt>
                <c:pt idx="37032">
                  <c:v>103.2336</c:v>
                </c:pt>
                <c:pt idx="37033">
                  <c:v>103.1974</c:v>
                </c:pt>
                <c:pt idx="37034">
                  <c:v>103.09350000000001</c:v>
                </c:pt>
                <c:pt idx="37035">
                  <c:v>102.3295</c:v>
                </c:pt>
                <c:pt idx="37036">
                  <c:v>102.0324</c:v>
                </c:pt>
                <c:pt idx="37037">
                  <c:v>101.8905</c:v>
                </c:pt>
                <c:pt idx="37038">
                  <c:v>101.5389</c:v>
                </c:pt>
                <c:pt idx="37039">
                  <c:v>101.33320000000001</c:v>
                </c:pt>
                <c:pt idx="37040">
                  <c:v>101.3045</c:v>
                </c:pt>
                <c:pt idx="37041">
                  <c:v>101.1782</c:v>
                </c:pt>
                <c:pt idx="37042">
                  <c:v>101.1758</c:v>
                </c:pt>
                <c:pt idx="37043">
                  <c:v>101.2106</c:v>
                </c:pt>
                <c:pt idx="37044">
                  <c:v>101.15170000000001</c:v>
                </c:pt>
                <c:pt idx="37045">
                  <c:v>101.22280000000001</c:v>
                </c:pt>
                <c:pt idx="37046">
                  <c:v>101.31019999999999</c:v>
                </c:pt>
                <c:pt idx="37047">
                  <c:v>101.39400000000001</c:v>
                </c:pt>
                <c:pt idx="37048">
                  <c:v>101.4589</c:v>
                </c:pt>
                <c:pt idx="37049">
                  <c:v>101.48739999999999</c:v>
                </c:pt>
                <c:pt idx="37050">
                  <c:v>101.37179999999999</c:v>
                </c:pt>
                <c:pt idx="37051">
                  <c:v>101.35980000000001</c:v>
                </c:pt>
                <c:pt idx="37052">
                  <c:v>101.34</c:v>
                </c:pt>
                <c:pt idx="37053">
                  <c:v>101.2924</c:v>
                </c:pt>
                <c:pt idx="37054">
                  <c:v>101.22029999999999</c:v>
                </c:pt>
                <c:pt idx="37055">
                  <c:v>101.1289</c:v>
                </c:pt>
                <c:pt idx="37056">
                  <c:v>101.0324</c:v>
                </c:pt>
                <c:pt idx="37057">
                  <c:v>100.93429999999999</c:v>
                </c:pt>
                <c:pt idx="37058">
                  <c:v>100.84529999999999</c:v>
                </c:pt>
                <c:pt idx="37059">
                  <c:v>100.7741</c:v>
                </c:pt>
                <c:pt idx="37060">
                  <c:v>100.7445</c:v>
                </c:pt>
                <c:pt idx="37061">
                  <c:v>100.73690000000001</c:v>
                </c:pt>
                <c:pt idx="37062">
                  <c:v>100.61920000000001</c:v>
                </c:pt>
                <c:pt idx="37063">
                  <c:v>100.628</c:v>
                </c:pt>
                <c:pt idx="37064">
                  <c:v>100.676</c:v>
                </c:pt>
                <c:pt idx="37065">
                  <c:v>100.747</c:v>
                </c:pt>
                <c:pt idx="37066">
                  <c:v>100.8242</c:v>
                </c:pt>
                <c:pt idx="37067">
                  <c:v>100.89879999999999</c:v>
                </c:pt>
                <c:pt idx="37068">
                  <c:v>100.8403</c:v>
                </c:pt>
                <c:pt idx="37069">
                  <c:v>100.9897</c:v>
                </c:pt>
                <c:pt idx="37070">
                  <c:v>101.01</c:v>
                </c:pt>
                <c:pt idx="37071">
                  <c:v>101.0119</c:v>
                </c:pt>
                <c:pt idx="37072">
                  <c:v>101.0078</c:v>
                </c:pt>
                <c:pt idx="37073">
                  <c:v>100.9862</c:v>
                </c:pt>
                <c:pt idx="37074">
                  <c:v>100.94070000000001</c:v>
                </c:pt>
                <c:pt idx="37075">
                  <c:v>100.8738</c:v>
                </c:pt>
                <c:pt idx="37076">
                  <c:v>100.7891</c:v>
                </c:pt>
                <c:pt idx="37077">
                  <c:v>100.58</c:v>
                </c:pt>
                <c:pt idx="37078">
                  <c:v>100.47239999999999</c:v>
                </c:pt>
                <c:pt idx="37079">
                  <c:v>100.3779</c:v>
                </c:pt>
                <c:pt idx="37080">
                  <c:v>100.4092</c:v>
                </c:pt>
                <c:pt idx="37081">
                  <c:v>100.3351</c:v>
                </c:pt>
                <c:pt idx="37082">
                  <c:v>100.2654</c:v>
                </c:pt>
                <c:pt idx="37083">
                  <c:v>100.20659999999999</c:v>
                </c:pt>
                <c:pt idx="37084">
                  <c:v>100.1769</c:v>
                </c:pt>
                <c:pt idx="37085">
                  <c:v>100.1675</c:v>
                </c:pt>
                <c:pt idx="37086">
                  <c:v>100.166</c:v>
                </c:pt>
                <c:pt idx="37087">
                  <c:v>100.1705</c:v>
                </c:pt>
                <c:pt idx="37088">
                  <c:v>100.19119999999999</c:v>
                </c:pt>
                <c:pt idx="37089">
                  <c:v>100.3522</c:v>
                </c:pt>
                <c:pt idx="37090">
                  <c:v>100.41459999999999</c:v>
                </c:pt>
                <c:pt idx="37091">
                  <c:v>100.4744</c:v>
                </c:pt>
                <c:pt idx="37092">
                  <c:v>100.6601</c:v>
                </c:pt>
                <c:pt idx="37093">
                  <c:v>100.85209999999999</c:v>
                </c:pt>
                <c:pt idx="37094">
                  <c:v>100.9161</c:v>
                </c:pt>
                <c:pt idx="37095">
                  <c:v>101.0882</c:v>
                </c:pt>
                <c:pt idx="37096">
                  <c:v>101.2595</c:v>
                </c:pt>
                <c:pt idx="37097">
                  <c:v>101.28489999999999</c:v>
                </c:pt>
                <c:pt idx="37098">
                  <c:v>101.29</c:v>
                </c:pt>
                <c:pt idx="37099">
                  <c:v>101.28959999999999</c:v>
                </c:pt>
                <c:pt idx="37100">
                  <c:v>101.2807</c:v>
                </c:pt>
                <c:pt idx="37101">
                  <c:v>101.25230000000001</c:v>
                </c:pt>
                <c:pt idx="37102">
                  <c:v>101.2025</c:v>
                </c:pt>
                <c:pt idx="37103">
                  <c:v>101.1403</c:v>
                </c:pt>
                <c:pt idx="37104">
                  <c:v>101.0694</c:v>
                </c:pt>
                <c:pt idx="37105">
                  <c:v>101.1249</c:v>
                </c:pt>
                <c:pt idx="37106">
                  <c:v>101.0735</c:v>
                </c:pt>
                <c:pt idx="37107">
                  <c:v>101.0235</c:v>
                </c:pt>
                <c:pt idx="37108">
                  <c:v>101.1163</c:v>
                </c:pt>
                <c:pt idx="37109">
                  <c:v>101.11369999999999</c:v>
                </c:pt>
                <c:pt idx="37110">
                  <c:v>100.9858</c:v>
                </c:pt>
                <c:pt idx="37111">
                  <c:v>100.9766</c:v>
                </c:pt>
                <c:pt idx="37112">
                  <c:v>100.9794</c:v>
                </c:pt>
                <c:pt idx="37113">
                  <c:v>100.9911</c:v>
                </c:pt>
                <c:pt idx="37114">
                  <c:v>101.01600000000001</c:v>
                </c:pt>
                <c:pt idx="37115">
                  <c:v>101.0543</c:v>
                </c:pt>
                <c:pt idx="37116">
                  <c:v>101.3468</c:v>
                </c:pt>
                <c:pt idx="37117">
                  <c:v>101.4277</c:v>
                </c:pt>
                <c:pt idx="37118">
                  <c:v>101.4933</c:v>
                </c:pt>
                <c:pt idx="37119">
                  <c:v>101.6883</c:v>
                </c:pt>
                <c:pt idx="37120">
                  <c:v>101.7615</c:v>
                </c:pt>
                <c:pt idx="37121">
                  <c:v>101.8214</c:v>
                </c:pt>
                <c:pt idx="37122">
                  <c:v>101.7462</c:v>
                </c:pt>
                <c:pt idx="37123">
                  <c:v>101.7547</c:v>
                </c:pt>
                <c:pt idx="37124">
                  <c:v>101.76</c:v>
                </c:pt>
                <c:pt idx="37125">
                  <c:v>101.5078</c:v>
                </c:pt>
                <c:pt idx="37126">
                  <c:v>101.34829999999999</c:v>
                </c:pt>
                <c:pt idx="37127">
                  <c:v>101.28319999999999</c:v>
                </c:pt>
                <c:pt idx="37128">
                  <c:v>101.0771</c:v>
                </c:pt>
                <c:pt idx="37129">
                  <c:v>100.95820000000001</c:v>
                </c:pt>
                <c:pt idx="37130">
                  <c:v>100.839</c:v>
                </c:pt>
                <c:pt idx="37131">
                  <c:v>100.6007</c:v>
                </c:pt>
                <c:pt idx="37132">
                  <c:v>100.3711</c:v>
                </c:pt>
                <c:pt idx="37133">
                  <c:v>100.2993</c:v>
                </c:pt>
                <c:pt idx="37134">
                  <c:v>100.1587</c:v>
                </c:pt>
                <c:pt idx="37135">
                  <c:v>100.02160000000001</c:v>
                </c:pt>
                <c:pt idx="37136">
                  <c:v>100.0162</c:v>
                </c:pt>
                <c:pt idx="37137">
                  <c:v>99.922899999999998</c:v>
                </c:pt>
                <c:pt idx="37138">
                  <c:v>99.975200000000001</c:v>
                </c:pt>
                <c:pt idx="37139">
                  <c:v>100.0626</c:v>
                </c:pt>
                <c:pt idx="37140">
                  <c:v>100.17189999999999</c:v>
                </c:pt>
                <c:pt idx="37141">
                  <c:v>100.2895</c:v>
                </c:pt>
                <c:pt idx="37142">
                  <c:v>100.4063</c:v>
                </c:pt>
                <c:pt idx="37143">
                  <c:v>100.5117</c:v>
                </c:pt>
                <c:pt idx="37144">
                  <c:v>100.59910000000001</c:v>
                </c:pt>
                <c:pt idx="37145">
                  <c:v>100.66419999999999</c:v>
                </c:pt>
                <c:pt idx="37146">
                  <c:v>100.6906</c:v>
                </c:pt>
                <c:pt idx="37147">
                  <c:v>100.6987</c:v>
                </c:pt>
                <c:pt idx="37148">
                  <c:v>100.6992</c:v>
                </c:pt>
                <c:pt idx="37149">
                  <c:v>100.81319999999999</c:v>
                </c:pt>
                <c:pt idx="37150">
                  <c:v>100.67829999999999</c:v>
                </c:pt>
                <c:pt idx="37151">
                  <c:v>100.6224</c:v>
                </c:pt>
                <c:pt idx="37152">
                  <c:v>100.5568</c:v>
                </c:pt>
                <c:pt idx="37153">
                  <c:v>100.4769</c:v>
                </c:pt>
                <c:pt idx="37154">
                  <c:v>100.3882</c:v>
                </c:pt>
                <c:pt idx="37155">
                  <c:v>100.4241</c:v>
                </c:pt>
                <c:pt idx="37156">
                  <c:v>100.35680000000001</c:v>
                </c:pt>
                <c:pt idx="37157">
                  <c:v>100.31570000000001</c:v>
                </c:pt>
                <c:pt idx="37158">
                  <c:v>100.30329999999999</c:v>
                </c:pt>
                <c:pt idx="37159">
                  <c:v>100.3032</c:v>
                </c:pt>
                <c:pt idx="37160">
                  <c:v>100.3167</c:v>
                </c:pt>
                <c:pt idx="37161">
                  <c:v>100.3673</c:v>
                </c:pt>
                <c:pt idx="37162">
                  <c:v>100.4589</c:v>
                </c:pt>
                <c:pt idx="37163">
                  <c:v>100.5767</c:v>
                </c:pt>
                <c:pt idx="37164">
                  <c:v>100.94710000000001</c:v>
                </c:pt>
                <c:pt idx="37165">
                  <c:v>101.09220000000001</c:v>
                </c:pt>
                <c:pt idx="37166">
                  <c:v>101.1952</c:v>
                </c:pt>
                <c:pt idx="37167">
                  <c:v>101.3951</c:v>
                </c:pt>
                <c:pt idx="37168">
                  <c:v>101.55549999999999</c:v>
                </c:pt>
                <c:pt idx="37169">
                  <c:v>101.5715</c:v>
                </c:pt>
                <c:pt idx="37170">
                  <c:v>101.5716</c:v>
                </c:pt>
                <c:pt idx="37171">
                  <c:v>101.5616</c:v>
                </c:pt>
                <c:pt idx="37172">
                  <c:v>101.5309</c:v>
                </c:pt>
                <c:pt idx="37173">
                  <c:v>101.4753</c:v>
                </c:pt>
                <c:pt idx="37174">
                  <c:v>101.4008</c:v>
                </c:pt>
                <c:pt idx="37175">
                  <c:v>101.30500000000001</c:v>
                </c:pt>
                <c:pt idx="37176">
                  <c:v>101.1986</c:v>
                </c:pt>
                <c:pt idx="37177">
                  <c:v>101.08710000000001</c:v>
                </c:pt>
                <c:pt idx="37178">
                  <c:v>100.9837</c:v>
                </c:pt>
                <c:pt idx="37179">
                  <c:v>101.01860000000001</c:v>
                </c:pt>
                <c:pt idx="37180">
                  <c:v>100.991</c:v>
                </c:pt>
                <c:pt idx="37181">
                  <c:v>100.98090000000001</c:v>
                </c:pt>
                <c:pt idx="37182">
                  <c:v>100.98260000000001</c:v>
                </c:pt>
                <c:pt idx="37183">
                  <c:v>100.8849</c:v>
                </c:pt>
                <c:pt idx="37184">
                  <c:v>100.9341</c:v>
                </c:pt>
                <c:pt idx="37185">
                  <c:v>101.1486</c:v>
                </c:pt>
                <c:pt idx="37186">
                  <c:v>101.3884</c:v>
                </c:pt>
                <c:pt idx="37187">
                  <c:v>101.502</c:v>
                </c:pt>
                <c:pt idx="37188">
                  <c:v>101.7242</c:v>
                </c:pt>
                <c:pt idx="37189">
                  <c:v>101.9329</c:v>
                </c:pt>
                <c:pt idx="37190">
                  <c:v>101.9872</c:v>
                </c:pt>
                <c:pt idx="37191">
                  <c:v>102.2499</c:v>
                </c:pt>
                <c:pt idx="37192">
                  <c:v>102.396</c:v>
                </c:pt>
                <c:pt idx="37193">
                  <c:v>102.399</c:v>
                </c:pt>
                <c:pt idx="37194">
                  <c:v>102.3655</c:v>
                </c:pt>
                <c:pt idx="37195">
                  <c:v>102.29689999999999</c:v>
                </c:pt>
                <c:pt idx="37196">
                  <c:v>102.2004</c:v>
                </c:pt>
                <c:pt idx="37197">
                  <c:v>101.9609</c:v>
                </c:pt>
                <c:pt idx="37198">
                  <c:v>101.8258</c:v>
                </c:pt>
                <c:pt idx="37199">
                  <c:v>101.69540000000001</c:v>
                </c:pt>
                <c:pt idx="37200">
                  <c:v>101.57899999999999</c:v>
                </c:pt>
                <c:pt idx="37201">
                  <c:v>101.47880000000001</c:v>
                </c:pt>
                <c:pt idx="37202">
                  <c:v>101.4166</c:v>
                </c:pt>
                <c:pt idx="37203">
                  <c:v>101.39830000000001</c:v>
                </c:pt>
                <c:pt idx="37204">
                  <c:v>101.27119999999999</c:v>
                </c:pt>
                <c:pt idx="37205">
                  <c:v>101.2741</c:v>
                </c:pt>
                <c:pt idx="37206">
                  <c:v>101.0749</c:v>
                </c:pt>
                <c:pt idx="37207">
                  <c:v>101.1318</c:v>
                </c:pt>
                <c:pt idx="37208">
                  <c:v>101.2268</c:v>
                </c:pt>
                <c:pt idx="37209">
                  <c:v>101.07510000000001</c:v>
                </c:pt>
                <c:pt idx="37210">
                  <c:v>101.1344</c:v>
                </c:pt>
                <c:pt idx="37211">
                  <c:v>101.20229999999999</c:v>
                </c:pt>
                <c:pt idx="37212">
                  <c:v>101.1314</c:v>
                </c:pt>
                <c:pt idx="37213">
                  <c:v>101.1651</c:v>
                </c:pt>
                <c:pt idx="37214">
                  <c:v>101.199</c:v>
                </c:pt>
                <c:pt idx="37215">
                  <c:v>101.1022</c:v>
                </c:pt>
                <c:pt idx="37216">
                  <c:v>101.0997</c:v>
                </c:pt>
                <c:pt idx="37217">
                  <c:v>101.1002</c:v>
                </c:pt>
                <c:pt idx="37218">
                  <c:v>101.0894</c:v>
                </c:pt>
                <c:pt idx="37219">
                  <c:v>101.054</c:v>
                </c:pt>
                <c:pt idx="37220">
                  <c:v>100.9983</c:v>
                </c:pt>
                <c:pt idx="37221">
                  <c:v>100.8141</c:v>
                </c:pt>
                <c:pt idx="37222">
                  <c:v>100.7642</c:v>
                </c:pt>
                <c:pt idx="37223">
                  <c:v>100.7552</c:v>
                </c:pt>
                <c:pt idx="37224">
                  <c:v>100.6362</c:v>
                </c:pt>
                <c:pt idx="37225">
                  <c:v>100.65900000000001</c:v>
                </c:pt>
                <c:pt idx="37226">
                  <c:v>100.7428</c:v>
                </c:pt>
                <c:pt idx="37227">
                  <c:v>100.86799999999999</c:v>
                </c:pt>
                <c:pt idx="37228">
                  <c:v>101.01730000000001</c:v>
                </c:pt>
                <c:pt idx="37229">
                  <c:v>101.16630000000001</c:v>
                </c:pt>
                <c:pt idx="37230">
                  <c:v>101.18049999999999</c:v>
                </c:pt>
                <c:pt idx="37231">
                  <c:v>101.2895</c:v>
                </c:pt>
                <c:pt idx="37232">
                  <c:v>101.3858</c:v>
                </c:pt>
                <c:pt idx="37233">
                  <c:v>101.45780000000001</c:v>
                </c:pt>
                <c:pt idx="37234">
                  <c:v>101.5027</c:v>
                </c:pt>
                <c:pt idx="37235">
                  <c:v>101.5164</c:v>
                </c:pt>
                <c:pt idx="37236">
                  <c:v>101.51900000000001</c:v>
                </c:pt>
                <c:pt idx="37237">
                  <c:v>101.6354</c:v>
                </c:pt>
                <c:pt idx="37238">
                  <c:v>101.61839999999999</c:v>
                </c:pt>
                <c:pt idx="37239">
                  <c:v>101.4601</c:v>
                </c:pt>
                <c:pt idx="37240">
                  <c:v>101.4254</c:v>
                </c:pt>
                <c:pt idx="37241">
                  <c:v>101.4213</c:v>
                </c:pt>
                <c:pt idx="37242">
                  <c:v>101.4288</c:v>
                </c:pt>
                <c:pt idx="37243">
                  <c:v>101.4687</c:v>
                </c:pt>
                <c:pt idx="37244">
                  <c:v>101.5574</c:v>
                </c:pt>
                <c:pt idx="37245">
                  <c:v>101.6849</c:v>
                </c:pt>
                <c:pt idx="37246">
                  <c:v>101.8348</c:v>
                </c:pt>
                <c:pt idx="37247">
                  <c:v>102.0025</c:v>
                </c:pt>
                <c:pt idx="37248">
                  <c:v>102.05410000000001</c:v>
                </c:pt>
                <c:pt idx="37249">
                  <c:v>102.2261</c:v>
                </c:pt>
                <c:pt idx="37250">
                  <c:v>102.4148</c:v>
                </c:pt>
                <c:pt idx="37251">
                  <c:v>102.6011</c:v>
                </c:pt>
                <c:pt idx="37252">
                  <c:v>102.7799</c:v>
                </c:pt>
                <c:pt idx="37253">
                  <c:v>102.93</c:v>
                </c:pt>
                <c:pt idx="37254">
                  <c:v>102.92140000000001</c:v>
                </c:pt>
                <c:pt idx="37255">
                  <c:v>102.95659999999999</c:v>
                </c:pt>
                <c:pt idx="37256">
                  <c:v>102.9667</c:v>
                </c:pt>
                <c:pt idx="37257">
                  <c:v>102.83929999999999</c:v>
                </c:pt>
                <c:pt idx="37258">
                  <c:v>102.7963</c:v>
                </c:pt>
                <c:pt idx="37259">
                  <c:v>102.7169</c:v>
                </c:pt>
                <c:pt idx="37260">
                  <c:v>102.6057</c:v>
                </c:pt>
                <c:pt idx="37261">
                  <c:v>102.5992</c:v>
                </c:pt>
                <c:pt idx="37262">
                  <c:v>102.4761</c:v>
                </c:pt>
                <c:pt idx="37263">
                  <c:v>102.34480000000001</c:v>
                </c:pt>
                <c:pt idx="37264">
                  <c:v>102.34739999999999</c:v>
                </c:pt>
                <c:pt idx="37265">
                  <c:v>102.24679999999999</c:v>
                </c:pt>
                <c:pt idx="37266">
                  <c:v>102.15430000000001</c:v>
                </c:pt>
                <c:pt idx="37267">
                  <c:v>102.0793</c:v>
                </c:pt>
                <c:pt idx="37268">
                  <c:v>102.023</c:v>
                </c:pt>
                <c:pt idx="37269">
                  <c:v>101.99299999999999</c:v>
                </c:pt>
                <c:pt idx="37270">
                  <c:v>101.98220000000001</c:v>
                </c:pt>
                <c:pt idx="37271">
                  <c:v>101.9795</c:v>
                </c:pt>
                <c:pt idx="37272">
                  <c:v>102.10550000000001</c:v>
                </c:pt>
                <c:pt idx="37273">
                  <c:v>102.12439999999999</c:v>
                </c:pt>
                <c:pt idx="37274">
                  <c:v>102.1474</c:v>
                </c:pt>
                <c:pt idx="37275">
                  <c:v>102.304</c:v>
                </c:pt>
                <c:pt idx="37276">
                  <c:v>102.3455</c:v>
                </c:pt>
                <c:pt idx="37277">
                  <c:v>102.3776</c:v>
                </c:pt>
                <c:pt idx="37278">
                  <c:v>102.4049</c:v>
                </c:pt>
                <c:pt idx="37279">
                  <c:v>102.42610000000001</c:v>
                </c:pt>
                <c:pt idx="37280">
                  <c:v>102.4417</c:v>
                </c:pt>
                <c:pt idx="37281">
                  <c:v>102.5778</c:v>
                </c:pt>
                <c:pt idx="37282">
                  <c:v>102.5972</c:v>
                </c:pt>
                <c:pt idx="37283">
                  <c:v>102.6062</c:v>
                </c:pt>
                <c:pt idx="37284">
                  <c:v>102.738</c:v>
                </c:pt>
                <c:pt idx="37285">
                  <c:v>102.63209999999999</c:v>
                </c:pt>
                <c:pt idx="37286">
                  <c:v>102.6268</c:v>
                </c:pt>
                <c:pt idx="37287">
                  <c:v>102.6284</c:v>
                </c:pt>
                <c:pt idx="37288">
                  <c:v>102.6288</c:v>
                </c:pt>
                <c:pt idx="37289">
                  <c:v>102.6289</c:v>
                </c:pt>
                <c:pt idx="37290">
                  <c:v>102.75230000000001</c:v>
                </c:pt>
                <c:pt idx="37291">
                  <c:v>102.7633</c:v>
                </c:pt>
                <c:pt idx="37292">
                  <c:v>102.7664</c:v>
                </c:pt>
                <c:pt idx="37293">
                  <c:v>102.7799</c:v>
                </c:pt>
                <c:pt idx="37294">
                  <c:v>102.81310000000001</c:v>
                </c:pt>
                <c:pt idx="37295">
                  <c:v>102.86750000000001</c:v>
                </c:pt>
                <c:pt idx="37296">
                  <c:v>102.9444</c:v>
                </c:pt>
                <c:pt idx="37297">
                  <c:v>103.03879999999999</c:v>
                </c:pt>
                <c:pt idx="37298">
                  <c:v>103.1537</c:v>
                </c:pt>
                <c:pt idx="37299">
                  <c:v>103.4008</c:v>
                </c:pt>
                <c:pt idx="37300">
                  <c:v>103.5484</c:v>
                </c:pt>
                <c:pt idx="37301">
                  <c:v>103.6943</c:v>
                </c:pt>
                <c:pt idx="37302">
                  <c:v>103.8473</c:v>
                </c:pt>
                <c:pt idx="37303">
                  <c:v>104.0087</c:v>
                </c:pt>
                <c:pt idx="37304">
                  <c:v>104.1682</c:v>
                </c:pt>
                <c:pt idx="37305">
                  <c:v>104.3304</c:v>
                </c:pt>
                <c:pt idx="37306">
                  <c:v>104.4823</c:v>
                </c:pt>
                <c:pt idx="37307">
                  <c:v>104.60720000000001</c:v>
                </c:pt>
                <c:pt idx="37308">
                  <c:v>104.82429999999999</c:v>
                </c:pt>
                <c:pt idx="37309">
                  <c:v>104.9927</c:v>
                </c:pt>
                <c:pt idx="37310">
                  <c:v>105.00449999999999</c:v>
                </c:pt>
                <c:pt idx="37311">
                  <c:v>105.1148</c:v>
                </c:pt>
                <c:pt idx="37312">
                  <c:v>105.18510000000001</c:v>
                </c:pt>
                <c:pt idx="37313">
                  <c:v>105.0688</c:v>
                </c:pt>
                <c:pt idx="37314">
                  <c:v>105.0314</c:v>
                </c:pt>
                <c:pt idx="37315">
                  <c:v>104.8536</c:v>
                </c:pt>
                <c:pt idx="37316">
                  <c:v>104.66160000000001</c:v>
                </c:pt>
                <c:pt idx="37317">
                  <c:v>104.4836</c:v>
                </c:pt>
                <c:pt idx="37318">
                  <c:v>104.44629999999999</c:v>
                </c:pt>
                <c:pt idx="37319">
                  <c:v>104.3115</c:v>
                </c:pt>
                <c:pt idx="37320">
                  <c:v>104.1888</c:v>
                </c:pt>
                <c:pt idx="37321">
                  <c:v>104.2124</c:v>
                </c:pt>
                <c:pt idx="37322">
                  <c:v>104.13849999999999</c:v>
                </c:pt>
                <c:pt idx="37323">
                  <c:v>104.1973</c:v>
                </c:pt>
                <c:pt idx="37324">
                  <c:v>104.1557</c:v>
                </c:pt>
                <c:pt idx="37325">
                  <c:v>104.1236</c:v>
                </c:pt>
                <c:pt idx="37326">
                  <c:v>104.24</c:v>
                </c:pt>
                <c:pt idx="37327">
                  <c:v>104.2475</c:v>
                </c:pt>
                <c:pt idx="37328">
                  <c:v>104.248</c:v>
                </c:pt>
                <c:pt idx="37329">
                  <c:v>104.38249999999999</c:v>
                </c:pt>
                <c:pt idx="37330">
                  <c:v>104.5288</c:v>
                </c:pt>
                <c:pt idx="37331">
                  <c:v>104.5437</c:v>
                </c:pt>
                <c:pt idx="37332">
                  <c:v>104.6754</c:v>
                </c:pt>
                <c:pt idx="37333">
                  <c:v>104.6823</c:v>
                </c:pt>
                <c:pt idx="37334">
                  <c:v>104.6709</c:v>
                </c:pt>
                <c:pt idx="37335">
                  <c:v>104.7683</c:v>
                </c:pt>
                <c:pt idx="37336">
                  <c:v>104.5934</c:v>
                </c:pt>
                <c:pt idx="37337">
                  <c:v>104.5026</c:v>
                </c:pt>
                <c:pt idx="37338">
                  <c:v>104.27979999999999</c:v>
                </c:pt>
                <c:pt idx="37339">
                  <c:v>104.1601</c:v>
                </c:pt>
                <c:pt idx="37340">
                  <c:v>104.0543</c:v>
                </c:pt>
                <c:pt idx="37341">
                  <c:v>103.8292</c:v>
                </c:pt>
                <c:pt idx="37342">
                  <c:v>103.7432</c:v>
                </c:pt>
                <c:pt idx="37343">
                  <c:v>103.7145</c:v>
                </c:pt>
                <c:pt idx="37344">
                  <c:v>103.70820000000001</c:v>
                </c:pt>
                <c:pt idx="37345">
                  <c:v>103.7141</c:v>
                </c:pt>
                <c:pt idx="37346">
                  <c:v>103.7518</c:v>
                </c:pt>
                <c:pt idx="37347">
                  <c:v>103.828</c:v>
                </c:pt>
                <c:pt idx="37348">
                  <c:v>103.7992</c:v>
                </c:pt>
                <c:pt idx="37349">
                  <c:v>103.8896</c:v>
                </c:pt>
                <c:pt idx="37350">
                  <c:v>103.9739</c:v>
                </c:pt>
                <c:pt idx="37351">
                  <c:v>103.8837</c:v>
                </c:pt>
                <c:pt idx="37352">
                  <c:v>103.8823</c:v>
                </c:pt>
                <c:pt idx="37353">
                  <c:v>103.8807</c:v>
                </c:pt>
                <c:pt idx="37354">
                  <c:v>103.85680000000001</c:v>
                </c:pt>
                <c:pt idx="37355">
                  <c:v>103.79170000000001</c:v>
                </c:pt>
                <c:pt idx="37356">
                  <c:v>103.55670000000001</c:v>
                </c:pt>
                <c:pt idx="37357">
                  <c:v>103.539</c:v>
                </c:pt>
                <c:pt idx="37358">
                  <c:v>103.3935</c:v>
                </c:pt>
                <c:pt idx="37359">
                  <c:v>103.3509</c:v>
                </c:pt>
                <c:pt idx="37360">
                  <c:v>103.19159999999999</c:v>
                </c:pt>
                <c:pt idx="37361">
                  <c:v>103.0275</c:v>
                </c:pt>
                <c:pt idx="37362">
                  <c:v>103.0168</c:v>
                </c:pt>
                <c:pt idx="37363">
                  <c:v>102.7903</c:v>
                </c:pt>
                <c:pt idx="37364">
                  <c:v>102.7129</c:v>
                </c:pt>
                <c:pt idx="37365">
                  <c:v>102.6913</c:v>
                </c:pt>
                <c:pt idx="37366">
                  <c:v>102.687</c:v>
                </c:pt>
                <c:pt idx="37367">
                  <c:v>102.6919</c:v>
                </c:pt>
                <c:pt idx="37368">
                  <c:v>102.8473</c:v>
                </c:pt>
                <c:pt idx="37369">
                  <c:v>102.91119999999999</c:v>
                </c:pt>
                <c:pt idx="37370">
                  <c:v>102.982</c:v>
                </c:pt>
                <c:pt idx="37371">
                  <c:v>103.0609</c:v>
                </c:pt>
                <c:pt idx="37372">
                  <c:v>103.13549999999999</c:v>
                </c:pt>
                <c:pt idx="37373">
                  <c:v>103.1992</c:v>
                </c:pt>
                <c:pt idx="37374">
                  <c:v>103.2329</c:v>
                </c:pt>
                <c:pt idx="37375">
                  <c:v>103.1173</c:v>
                </c:pt>
                <c:pt idx="37376">
                  <c:v>103.1062</c:v>
                </c:pt>
                <c:pt idx="37377">
                  <c:v>103.096</c:v>
                </c:pt>
                <c:pt idx="37378">
                  <c:v>103.0573</c:v>
                </c:pt>
                <c:pt idx="37379">
                  <c:v>102.9879</c:v>
                </c:pt>
                <c:pt idx="37380">
                  <c:v>102.8938</c:v>
                </c:pt>
                <c:pt idx="37381">
                  <c:v>102.7801</c:v>
                </c:pt>
                <c:pt idx="37382">
                  <c:v>102.6554</c:v>
                </c:pt>
                <c:pt idx="37383">
                  <c:v>102.6443</c:v>
                </c:pt>
                <c:pt idx="37384">
                  <c:v>102.38630000000001</c:v>
                </c:pt>
                <c:pt idx="37385">
                  <c:v>102.2363</c:v>
                </c:pt>
                <c:pt idx="37386">
                  <c:v>102.1033</c:v>
                </c:pt>
                <c:pt idx="37387">
                  <c:v>101.8669</c:v>
                </c:pt>
                <c:pt idx="37388">
                  <c:v>101.76479999999999</c:v>
                </c:pt>
                <c:pt idx="37389">
                  <c:v>101.592</c:v>
                </c:pt>
                <c:pt idx="37390">
                  <c:v>101.5684</c:v>
                </c:pt>
                <c:pt idx="37391">
                  <c:v>101.56780000000001</c:v>
                </c:pt>
                <c:pt idx="37392">
                  <c:v>101.455</c:v>
                </c:pt>
                <c:pt idx="37393">
                  <c:v>101.35760000000001</c:v>
                </c:pt>
                <c:pt idx="37394">
                  <c:v>101.4109</c:v>
                </c:pt>
                <c:pt idx="37395">
                  <c:v>101.4873</c:v>
                </c:pt>
                <c:pt idx="37396">
                  <c:v>101.4457</c:v>
                </c:pt>
                <c:pt idx="37397">
                  <c:v>101.5112</c:v>
                </c:pt>
                <c:pt idx="37398">
                  <c:v>101.45310000000001</c:v>
                </c:pt>
                <c:pt idx="37399">
                  <c:v>101.4923</c:v>
                </c:pt>
                <c:pt idx="37400">
                  <c:v>101.5115</c:v>
                </c:pt>
                <c:pt idx="37401">
                  <c:v>101.3921</c:v>
                </c:pt>
                <c:pt idx="37402">
                  <c:v>101.2582</c:v>
                </c:pt>
                <c:pt idx="37403">
                  <c:v>101.2343</c:v>
                </c:pt>
                <c:pt idx="37404">
                  <c:v>101.1968</c:v>
                </c:pt>
                <c:pt idx="37405">
                  <c:v>101.1382</c:v>
                </c:pt>
                <c:pt idx="37406">
                  <c:v>101.0667</c:v>
                </c:pt>
                <c:pt idx="37407">
                  <c:v>100.9892</c:v>
                </c:pt>
                <c:pt idx="37408">
                  <c:v>100.91240000000001</c:v>
                </c:pt>
                <c:pt idx="37409">
                  <c:v>100.83669999999999</c:v>
                </c:pt>
                <c:pt idx="37410">
                  <c:v>100.7748</c:v>
                </c:pt>
                <c:pt idx="37411">
                  <c:v>100.7281</c:v>
                </c:pt>
                <c:pt idx="37412">
                  <c:v>100.7098</c:v>
                </c:pt>
                <c:pt idx="37413">
                  <c:v>100.5855</c:v>
                </c:pt>
                <c:pt idx="37414">
                  <c:v>100.57599999999999</c:v>
                </c:pt>
                <c:pt idx="37415">
                  <c:v>100.5898</c:v>
                </c:pt>
                <c:pt idx="37416">
                  <c:v>100.6234</c:v>
                </c:pt>
                <c:pt idx="37417">
                  <c:v>100.67319999999999</c:v>
                </c:pt>
                <c:pt idx="37418">
                  <c:v>100.7341</c:v>
                </c:pt>
                <c:pt idx="37419">
                  <c:v>100.8009</c:v>
                </c:pt>
                <c:pt idx="37420">
                  <c:v>100.86799999999999</c:v>
                </c:pt>
                <c:pt idx="37421">
                  <c:v>100.93380000000001</c:v>
                </c:pt>
                <c:pt idx="37422">
                  <c:v>100.9933</c:v>
                </c:pt>
                <c:pt idx="37423">
                  <c:v>101.0475</c:v>
                </c:pt>
                <c:pt idx="37424">
                  <c:v>101.0913</c:v>
                </c:pt>
                <c:pt idx="37425">
                  <c:v>101.24769999999999</c:v>
                </c:pt>
                <c:pt idx="37426">
                  <c:v>101.2713</c:v>
                </c:pt>
                <c:pt idx="37427">
                  <c:v>101.27889999999999</c:v>
                </c:pt>
                <c:pt idx="37428">
                  <c:v>101.53319999999999</c:v>
                </c:pt>
                <c:pt idx="37429">
                  <c:v>101.67359999999999</c:v>
                </c:pt>
                <c:pt idx="37430">
                  <c:v>101.6786</c:v>
                </c:pt>
                <c:pt idx="37431">
                  <c:v>101.7912</c:v>
                </c:pt>
                <c:pt idx="37432">
                  <c:v>101.7826</c:v>
                </c:pt>
                <c:pt idx="37433">
                  <c:v>101.7611</c:v>
                </c:pt>
                <c:pt idx="37434">
                  <c:v>101.7407</c:v>
                </c:pt>
                <c:pt idx="37435">
                  <c:v>101.72190000000001</c:v>
                </c:pt>
                <c:pt idx="37436">
                  <c:v>101.7055</c:v>
                </c:pt>
                <c:pt idx="37437">
                  <c:v>101.69580000000001</c:v>
                </c:pt>
                <c:pt idx="37438">
                  <c:v>101.70059999999999</c:v>
                </c:pt>
                <c:pt idx="37439">
                  <c:v>101.7122</c:v>
                </c:pt>
                <c:pt idx="37440">
                  <c:v>101.6069</c:v>
                </c:pt>
                <c:pt idx="37441">
                  <c:v>101.63030000000001</c:v>
                </c:pt>
                <c:pt idx="37442">
                  <c:v>101.6798</c:v>
                </c:pt>
                <c:pt idx="37443">
                  <c:v>101.8703</c:v>
                </c:pt>
                <c:pt idx="37444">
                  <c:v>101.9641</c:v>
                </c:pt>
                <c:pt idx="37445">
                  <c:v>102.05719999999999</c:v>
                </c:pt>
                <c:pt idx="37446">
                  <c:v>102.15819999999999</c:v>
                </c:pt>
                <c:pt idx="37447">
                  <c:v>102.26390000000001</c:v>
                </c:pt>
                <c:pt idx="37448">
                  <c:v>102.3683</c:v>
                </c:pt>
                <c:pt idx="37449">
                  <c:v>102.4708</c:v>
                </c:pt>
                <c:pt idx="37450">
                  <c:v>102.5664</c:v>
                </c:pt>
                <c:pt idx="37451">
                  <c:v>102.65689999999999</c:v>
                </c:pt>
                <c:pt idx="37452">
                  <c:v>102.86</c:v>
                </c:pt>
                <c:pt idx="37453">
                  <c:v>102.9316</c:v>
                </c:pt>
                <c:pt idx="37454">
                  <c:v>102.97280000000001</c:v>
                </c:pt>
                <c:pt idx="37455">
                  <c:v>103.1217</c:v>
                </c:pt>
                <c:pt idx="37456">
                  <c:v>103.13890000000001</c:v>
                </c:pt>
                <c:pt idx="37457">
                  <c:v>103.14190000000001</c:v>
                </c:pt>
                <c:pt idx="37458">
                  <c:v>103.1392</c:v>
                </c:pt>
                <c:pt idx="37459">
                  <c:v>103.1219</c:v>
                </c:pt>
                <c:pt idx="37460">
                  <c:v>103.0878</c:v>
                </c:pt>
                <c:pt idx="37461">
                  <c:v>103.041</c:v>
                </c:pt>
                <c:pt idx="37462">
                  <c:v>102.8582</c:v>
                </c:pt>
                <c:pt idx="37463">
                  <c:v>102.7843</c:v>
                </c:pt>
                <c:pt idx="37464">
                  <c:v>102.8395</c:v>
                </c:pt>
                <c:pt idx="37465">
                  <c:v>102.7777</c:v>
                </c:pt>
                <c:pt idx="37466">
                  <c:v>102.7069</c:v>
                </c:pt>
                <c:pt idx="37467">
                  <c:v>102.6422</c:v>
                </c:pt>
                <c:pt idx="37468">
                  <c:v>102.4575</c:v>
                </c:pt>
                <c:pt idx="37469">
                  <c:v>102.392</c:v>
                </c:pt>
                <c:pt idx="37470">
                  <c:v>102.22280000000001</c:v>
                </c:pt>
                <c:pt idx="37471">
                  <c:v>102.178</c:v>
                </c:pt>
                <c:pt idx="37472">
                  <c:v>102.1621</c:v>
                </c:pt>
                <c:pt idx="37473">
                  <c:v>102.0337</c:v>
                </c:pt>
                <c:pt idx="37474">
                  <c:v>102.0257</c:v>
                </c:pt>
                <c:pt idx="37475">
                  <c:v>102.0311</c:v>
                </c:pt>
                <c:pt idx="37476">
                  <c:v>102.0454</c:v>
                </c:pt>
                <c:pt idx="37477">
                  <c:v>102.0732</c:v>
                </c:pt>
                <c:pt idx="37478">
                  <c:v>102.1181</c:v>
                </c:pt>
                <c:pt idx="37479">
                  <c:v>102.0522</c:v>
                </c:pt>
                <c:pt idx="37480">
                  <c:v>101.9847</c:v>
                </c:pt>
                <c:pt idx="37481">
                  <c:v>102.05029999999999</c:v>
                </c:pt>
                <c:pt idx="37482">
                  <c:v>102.00920000000001</c:v>
                </c:pt>
                <c:pt idx="37483">
                  <c:v>102.0919</c:v>
                </c:pt>
                <c:pt idx="37484">
                  <c:v>102.1952</c:v>
                </c:pt>
                <c:pt idx="37485">
                  <c:v>102.06489999999999</c:v>
                </c:pt>
                <c:pt idx="37486">
                  <c:v>102.1737</c:v>
                </c:pt>
                <c:pt idx="37487">
                  <c:v>102.3224</c:v>
                </c:pt>
                <c:pt idx="37488">
                  <c:v>102.36279999999999</c:v>
                </c:pt>
                <c:pt idx="37489">
                  <c:v>102.5294</c:v>
                </c:pt>
                <c:pt idx="37490">
                  <c:v>102.7221</c:v>
                </c:pt>
                <c:pt idx="37491">
                  <c:v>102.91289999999999</c:v>
                </c:pt>
                <c:pt idx="37492">
                  <c:v>103.1114</c:v>
                </c:pt>
                <c:pt idx="37493">
                  <c:v>103.3086</c:v>
                </c:pt>
                <c:pt idx="37494">
                  <c:v>103.50060000000001</c:v>
                </c:pt>
                <c:pt idx="37495">
                  <c:v>103.69459999999999</c:v>
                </c:pt>
                <c:pt idx="37496">
                  <c:v>103.8939</c:v>
                </c:pt>
                <c:pt idx="37497">
                  <c:v>103.9662</c:v>
                </c:pt>
                <c:pt idx="37498">
                  <c:v>104.1657</c:v>
                </c:pt>
                <c:pt idx="37499">
                  <c:v>104.3805</c:v>
                </c:pt>
                <c:pt idx="37500">
                  <c:v>104.7526</c:v>
                </c:pt>
                <c:pt idx="37501">
                  <c:v>105.15479999999999</c:v>
                </c:pt>
                <c:pt idx="37502">
                  <c:v>105.4442</c:v>
                </c:pt>
                <c:pt idx="37503">
                  <c:v>105.8968</c:v>
                </c:pt>
                <c:pt idx="37504">
                  <c:v>106.3766</c:v>
                </c:pt>
                <c:pt idx="37505">
                  <c:v>106.7539</c:v>
                </c:pt>
                <c:pt idx="37506">
                  <c:v>107.28189999999999</c:v>
                </c:pt>
                <c:pt idx="37507">
                  <c:v>107.7022</c:v>
                </c:pt>
                <c:pt idx="37508">
                  <c:v>108.1347</c:v>
                </c:pt>
                <c:pt idx="37509">
                  <c:v>108.5476</c:v>
                </c:pt>
                <c:pt idx="37510">
                  <c:v>108.9419</c:v>
                </c:pt>
                <c:pt idx="37511">
                  <c:v>109.2813</c:v>
                </c:pt>
                <c:pt idx="37512">
                  <c:v>109.70529999999999</c:v>
                </c:pt>
                <c:pt idx="37513">
                  <c:v>109.956</c:v>
                </c:pt>
                <c:pt idx="37514">
                  <c:v>110.0941</c:v>
                </c:pt>
                <c:pt idx="37515">
                  <c:v>110.28579999999999</c:v>
                </c:pt>
                <c:pt idx="37516">
                  <c:v>110.3175</c:v>
                </c:pt>
                <c:pt idx="37517">
                  <c:v>110.32299999999999</c:v>
                </c:pt>
                <c:pt idx="37518">
                  <c:v>110.455</c:v>
                </c:pt>
                <c:pt idx="37519">
                  <c:v>110.44459999999999</c:v>
                </c:pt>
                <c:pt idx="37520">
                  <c:v>110.4062</c:v>
                </c:pt>
                <c:pt idx="37521">
                  <c:v>110.35590000000001</c:v>
                </c:pt>
                <c:pt idx="37522">
                  <c:v>110.30110000000001</c:v>
                </c:pt>
                <c:pt idx="37523">
                  <c:v>110.24250000000001</c:v>
                </c:pt>
                <c:pt idx="37524">
                  <c:v>110.3177</c:v>
                </c:pt>
                <c:pt idx="37525">
                  <c:v>110.2717</c:v>
                </c:pt>
                <c:pt idx="37526">
                  <c:v>110.2188</c:v>
                </c:pt>
                <c:pt idx="37527">
                  <c:v>110.1713</c:v>
                </c:pt>
                <c:pt idx="37528">
                  <c:v>110.26390000000001</c:v>
                </c:pt>
                <c:pt idx="37529">
                  <c:v>110.25749999999999</c:v>
                </c:pt>
                <c:pt idx="37530">
                  <c:v>109.9859</c:v>
                </c:pt>
                <c:pt idx="37531">
                  <c:v>109.8275</c:v>
                </c:pt>
                <c:pt idx="37532">
                  <c:v>109.81829999999999</c:v>
                </c:pt>
                <c:pt idx="37533">
                  <c:v>109.69970000000001</c:v>
                </c:pt>
                <c:pt idx="37534">
                  <c:v>109.71559999999999</c:v>
                </c:pt>
                <c:pt idx="37535">
                  <c:v>109.74890000000001</c:v>
                </c:pt>
                <c:pt idx="37536">
                  <c:v>109.6521</c:v>
                </c:pt>
                <c:pt idx="37537">
                  <c:v>109.6793</c:v>
                </c:pt>
                <c:pt idx="37538">
                  <c:v>109.71559999999999</c:v>
                </c:pt>
                <c:pt idx="37539">
                  <c:v>109.6152</c:v>
                </c:pt>
                <c:pt idx="37540">
                  <c:v>109.505</c:v>
                </c:pt>
                <c:pt idx="37541">
                  <c:v>109.5235</c:v>
                </c:pt>
                <c:pt idx="37542">
                  <c:v>109.29089999999999</c:v>
                </c:pt>
                <c:pt idx="37543">
                  <c:v>109.161</c:v>
                </c:pt>
                <c:pt idx="37544">
                  <c:v>109.1764</c:v>
                </c:pt>
                <c:pt idx="37545">
                  <c:v>108.9388</c:v>
                </c:pt>
                <c:pt idx="37546">
                  <c:v>108.937</c:v>
                </c:pt>
                <c:pt idx="37547">
                  <c:v>108.9575</c:v>
                </c:pt>
                <c:pt idx="37548">
                  <c:v>108.84610000000001</c:v>
                </c:pt>
                <c:pt idx="37549">
                  <c:v>108.86150000000001</c:v>
                </c:pt>
                <c:pt idx="37550">
                  <c:v>108.8956</c:v>
                </c:pt>
                <c:pt idx="37551">
                  <c:v>108.94499999999999</c:v>
                </c:pt>
                <c:pt idx="37552">
                  <c:v>109.0087</c:v>
                </c:pt>
                <c:pt idx="37553">
                  <c:v>109.0963</c:v>
                </c:pt>
                <c:pt idx="37554">
                  <c:v>109.2004</c:v>
                </c:pt>
                <c:pt idx="37555">
                  <c:v>109.3197</c:v>
                </c:pt>
                <c:pt idx="37556">
                  <c:v>109.44880000000001</c:v>
                </c:pt>
                <c:pt idx="37557">
                  <c:v>109.44799999999999</c:v>
                </c:pt>
                <c:pt idx="37558">
                  <c:v>109.4328</c:v>
                </c:pt>
                <c:pt idx="37559">
                  <c:v>109.53879999999999</c:v>
                </c:pt>
                <c:pt idx="37560">
                  <c:v>109.6448</c:v>
                </c:pt>
                <c:pt idx="37561">
                  <c:v>109.7363</c:v>
                </c:pt>
                <c:pt idx="37562">
                  <c:v>109.813</c:v>
                </c:pt>
                <c:pt idx="37563">
                  <c:v>109.88160000000001</c:v>
                </c:pt>
                <c:pt idx="37564">
                  <c:v>109.8129</c:v>
                </c:pt>
                <c:pt idx="37565">
                  <c:v>109.8591</c:v>
                </c:pt>
                <c:pt idx="37566">
                  <c:v>109.9148</c:v>
                </c:pt>
                <c:pt idx="37567">
                  <c:v>109.8355</c:v>
                </c:pt>
                <c:pt idx="37568">
                  <c:v>109.8657</c:v>
                </c:pt>
                <c:pt idx="37569">
                  <c:v>109.9</c:v>
                </c:pt>
                <c:pt idx="37570">
                  <c:v>109.9243</c:v>
                </c:pt>
                <c:pt idx="37571">
                  <c:v>109.9395</c:v>
                </c:pt>
                <c:pt idx="37572">
                  <c:v>110.0784</c:v>
                </c:pt>
                <c:pt idx="37573">
                  <c:v>110.2343</c:v>
                </c:pt>
                <c:pt idx="37574">
                  <c:v>110.2607</c:v>
                </c:pt>
                <c:pt idx="37575">
                  <c:v>110.4169</c:v>
                </c:pt>
                <c:pt idx="37576">
                  <c:v>110.4665</c:v>
                </c:pt>
                <c:pt idx="37577">
                  <c:v>110.5181</c:v>
                </c:pt>
                <c:pt idx="37578">
                  <c:v>110.712</c:v>
                </c:pt>
                <c:pt idx="37579">
                  <c:v>110.79810000000001</c:v>
                </c:pt>
                <c:pt idx="37580">
                  <c:v>110.8706</c:v>
                </c:pt>
                <c:pt idx="37581">
                  <c:v>110.8099</c:v>
                </c:pt>
                <c:pt idx="37582">
                  <c:v>110.861</c:v>
                </c:pt>
                <c:pt idx="37583">
                  <c:v>110.9139</c:v>
                </c:pt>
                <c:pt idx="37584">
                  <c:v>111.08280000000001</c:v>
                </c:pt>
                <c:pt idx="37585">
                  <c:v>111.11</c:v>
                </c:pt>
                <c:pt idx="37586">
                  <c:v>111.11539999999999</c:v>
                </c:pt>
                <c:pt idx="37587">
                  <c:v>111.1159</c:v>
                </c:pt>
                <c:pt idx="37588">
                  <c:v>111.2445</c:v>
                </c:pt>
                <c:pt idx="37589">
                  <c:v>111.2424</c:v>
                </c:pt>
                <c:pt idx="37590">
                  <c:v>111.2133</c:v>
                </c:pt>
                <c:pt idx="37591">
                  <c:v>111.17010000000001</c:v>
                </c:pt>
                <c:pt idx="37592">
                  <c:v>111.1178</c:v>
                </c:pt>
                <c:pt idx="37593">
                  <c:v>111.1904</c:v>
                </c:pt>
                <c:pt idx="37594">
                  <c:v>111.1416</c:v>
                </c:pt>
                <c:pt idx="37595">
                  <c:v>111.0836</c:v>
                </c:pt>
                <c:pt idx="37596">
                  <c:v>111.16289999999999</c:v>
                </c:pt>
                <c:pt idx="37597">
                  <c:v>111.262</c:v>
                </c:pt>
                <c:pt idx="37598">
                  <c:v>111.24550000000001</c:v>
                </c:pt>
                <c:pt idx="37599">
                  <c:v>111.37050000000001</c:v>
                </c:pt>
                <c:pt idx="37600">
                  <c:v>111.51260000000001</c:v>
                </c:pt>
                <c:pt idx="37601">
                  <c:v>111.5243</c:v>
                </c:pt>
                <c:pt idx="37602">
                  <c:v>111.53489999999999</c:v>
                </c:pt>
                <c:pt idx="37603">
                  <c:v>111.56229999999999</c:v>
                </c:pt>
                <c:pt idx="37604">
                  <c:v>111.60420000000001</c:v>
                </c:pt>
                <c:pt idx="37605">
                  <c:v>111.6617</c:v>
                </c:pt>
                <c:pt idx="37606">
                  <c:v>111.5917</c:v>
                </c:pt>
                <c:pt idx="37607">
                  <c:v>111.6529</c:v>
                </c:pt>
                <c:pt idx="37608">
                  <c:v>111.7266</c:v>
                </c:pt>
                <c:pt idx="37609">
                  <c:v>111.79900000000001</c:v>
                </c:pt>
                <c:pt idx="37610">
                  <c:v>111.8677</c:v>
                </c:pt>
                <c:pt idx="37611">
                  <c:v>111.928</c:v>
                </c:pt>
                <c:pt idx="37612">
                  <c:v>111.9807</c:v>
                </c:pt>
                <c:pt idx="37613">
                  <c:v>112.0123</c:v>
                </c:pt>
                <c:pt idx="37614">
                  <c:v>112.0266</c:v>
                </c:pt>
                <c:pt idx="37615">
                  <c:v>112.0318</c:v>
                </c:pt>
                <c:pt idx="37616">
                  <c:v>112.03230000000001</c:v>
                </c:pt>
                <c:pt idx="37617">
                  <c:v>112.0288</c:v>
                </c:pt>
                <c:pt idx="37618">
                  <c:v>112.0133</c:v>
                </c:pt>
                <c:pt idx="37619">
                  <c:v>111.98399999999999</c:v>
                </c:pt>
                <c:pt idx="37620">
                  <c:v>112.07850000000001</c:v>
                </c:pt>
                <c:pt idx="37621">
                  <c:v>112.0376</c:v>
                </c:pt>
                <c:pt idx="37622">
                  <c:v>111.9843</c:v>
                </c:pt>
                <c:pt idx="37623">
                  <c:v>112.06480000000001</c:v>
                </c:pt>
                <c:pt idx="37624">
                  <c:v>112.02460000000001</c:v>
                </c:pt>
                <c:pt idx="37625">
                  <c:v>111.9778</c:v>
                </c:pt>
                <c:pt idx="37626">
                  <c:v>111.93859999999999</c:v>
                </c:pt>
                <c:pt idx="37627">
                  <c:v>111.9165</c:v>
                </c:pt>
                <c:pt idx="37628">
                  <c:v>111.9066</c:v>
                </c:pt>
                <c:pt idx="37629">
                  <c:v>111.6392</c:v>
                </c:pt>
                <c:pt idx="37630">
                  <c:v>111.47880000000001</c:v>
                </c:pt>
                <c:pt idx="37631">
                  <c:v>111.4705</c:v>
                </c:pt>
                <c:pt idx="37632">
                  <c:v>111.4863</c:v>
                </c:pt>
                <c:pt idx="37633">
                  <c:v>111.5141</c:v>
                </c:pt>
                <c:pt idx="37634">
                  <c:v>111.5508</c:v>
                </c:pt>
                <c:pt idx="37635">
                  <c:v>111.5955</c:v>
                </c:pt>
                <c:pt idx="37636">
                  <c:v>111.5099</c:v>
                </c:pt>
                <c:pt idx="37637">
                  <c:v>111.5519</c:v>
                </c:pt>
                <c:pt idx="37638">
                  <c:v>111.4704</c:v>
                </c:pt>
                <c:pt idx="37639">
                  <c:v>111.5069</c:v>
                </c:pt>
                <c:pt idx="37640">
                  <c:v>111.55029999999999</c:v>
                </c:pt>
                <c:pt idx="37641">
                  <c:v>111.5878</c:v>
                </c:pt>
                <c:pt idx="37642">
                  <c:v>111.74850000000001</c:v>
                </c:pt>
                <c:pt idx="37643">
                  <c:v>111.7801</c:v>
                </c:pt>
                <c:pt idx="37644">
                  <c:v>111.9188</c:v>
                </c:pt>
                <c:pt idx="37645">
                  <c:v>111.93689999999999</c:v>
                </c:pt>
                <c:pt idx="37646">
                  <c:v>111.9375</c:v>
                </c:pt>
                <c:pt idx="37647">
                  <c:v>112.2007</c:v>
                </c:pt>
                <c:pt idx="37648">
                  <c:v>112.2204</c:v>
                </c:pt>
                <c:pt idx="37649">
                  <c:v>112.20310000000001</c:v>
                </c:pt>
                <c:pt idx="37650">
                  <c:v>112.3085</c:v>
                </c:pt>
                <c:pt idx="37651">
                  <c:v>112.2854</c:v>
                </c:pt>
                <c:pt idx="37652">
                  <c:v>112.2398</c:v>
                </c:pt>
                <c:pt idx="37653">
                  <c:v>112.0538</c:v>
                </c:pt>
                <c:pt idx="37654">
                  <c:v>111.9933</c:v>
                </c:pt>
                <c:pt idx="37655">
                  <c:v>111.94240000000001</c:v>
                </c:pt>
                <c:pt idx="37656">
                  <c:v>111.8964</c:v>
                </c:pt>
                <c:pt idx="37657">
                  <c:v>111.85420000000001</c:v>
                </c:pt>
                <c:pt idx="37658">
                  <c:v>111.8201</c:v>
                </c:pt>
                <c:pt idx="37659">
                  <c:v>111.8032</c:v>
                </c:pt>
                <c:pt idx="37660">
                  <c:v>111.7963</c:v>
                </c:pt>
                <c:pt idx="37661">
                  <c:v>111.794</c:v>
                </c:pt>
                <c:pt idx="37662">
                  <c:v>111.79470000000001</c:v>
                </c:pt>
                <c:pt idx="37663">
                  <c:v>111.79989999999999</c:v>
                </c:pt>
                <c:pt idx="37664">
                  <c:v>111.8135</c:v>
                </c:pt>
                <c:pt idx="37665">
                  <c:v>111.97190000000001</c:v>
                </c:pt>
                <c:pt idx="37666">
                  <c:v>112.14570000000001</c:v>
                </c:pt>
                <c:pt idx="37667">
                  <c:v>112.1955</c:v>
                </c:pt>
                <c:pt idx="37668">
                  <c:v>112.373</c:v>
                </c:pt>
                <c:pt idx="37669">
                  <c:v>112.5624</c:v>
                </c:pt>
                <c:pt idx="37670">
                  <c:v>112.61360000000001</c:v>
                </c:pt>
                <c:pt idx="37671">
                  <c:v>112.7927</c:v>
                </c:pt>
                <c:pt idx="37672">
                  <c:v>112.9871</c:v>
                </c:pt>
                <c:pt idx="37673">
                  <c:v>113.0384</c:v>
                </c:pt>
                <c:pt idx="37674">
                  <c:v>113.07599999999999</c:v>
                </c:pt>
                <c:pt idx="37675">
                  <c:v>113.0997</c:v>
                </c:pt>
                <c:pt idx="37676">
                  <c:v>113.1099</c:v>
                </c:pt>
                <c:pt idx="37677">
                  <c:v>113.1139</c:v>
                </c:pt>
                <c:pt idx="37678">
                  <c:v>112.9748</c:v>
                </c:pt>
                <c:pt idx="37679">
                  <c:v>112.9599</c:v>
                </c:pt>
                <c:pt idx="37680">
                  <c:v>112.9449</c:v>
                </c:pt>
                <c:pt idx="37681">
                  <c:v>113.05370000000001</c:v>
                </c:pt>
                <c:pt idx="37682">
                  <c:v>113.03619999999999</c:v>
                </c:pt>
                <c:pt idx="37683">
                  <c:v>113.00279999999999</c:v>
                </c:pt>
                <c:pt idx="37684">
                  <c:v>112.97369999999999</c:v>
                </c:pt>
                <c:pt idx="37685">
                  <c:v>112.9609</c:v>
                </c:pt>
                <c:pt idx="37686">
                  <c:v>112.956</c:v>
                </c:pt>
                <c:pt idx="37687">
                  <c:v>112.8214</c:v>
                </c:pt>
                <c:pt idx="37688">
                  <c:v>112.81319999999999</c:v>
                </c:pt>
                <c:pt idx="37689">
                  <c:v>112.9695</c:v>
                </c:pt>
                <c:pt idx="37690">
                  <c:v>113.15819999999999</c:v>
                </c:pt>
                <c:pt idx="37691">
                  <c:v>113.2328</c:v>
                </c:pt>
                <c:pt idx="37692">
                  <c:v>113.4409</c:v>
                </c:pt>
                <c:pt idx="37693">
                  <c:v>113.5352</c:v>
                </c:pt>
                <c:pt idx="37694">
                  <c:v>113.6138</c:v>
                </c:pt>
                <c:pt idx="37695">
                  <c:v>113.83</c:v>
                </c:pt>
                <c:pt idx="37696">
                  <c:v>114.04600000000001</c:v>
                </c:pt>
                <c:pt idx="37697">
                  <c:v>114.1217</c:v>
                </c:pt>
                <c:pt idx="37698">
                  <c:v>114.1589</c:v>
                </c:pt>
                <c:pt idx="37699">
                  <c:v>114.1768</c:v>
                </c:pt>
                <c:pt idx="37700">
                  <c:v>114.1837</c:v>
                </c:pt>
                <c:pt idx="37701">
                  <c:v>114.04559999999999</c:v>
                </c:pt>
                <c:pt idx="37702">
                  <c:v>114.0303</c:v>
                </c:pt>
                <c:pt idx="37703">
                  <c:v>114.0129</c:v>
                </c:pt>
                <c:pt idx="37704">
                  <c:v>113.8365</c:v>
                </c:pt>
                <c:pt idx="37705">
                  <c:v>113.76439999999999</c:v>
                </c:pt>
                <c:pt idx="37706">
                  <c:v>113.682</c:v>
                </c:pt>
                <c:pt idx="37707">
                  <c:v>113.58459999999999</c:v>
                </c:pt>
                <c:pt idx="37708">
                  <c:v>113.3291</c:v>
                </c:pt>
                <c:pt idx="37709">
                  <c:v>113.2017</c:v>
                </c:pt>
                <c:pt idx="37710">
                  <c:v>113.08839999999999</c:v>
                </c:pt>
                <c:pt idx="37711">
                  <c:v>112.8502</c:v>
                </c:pt>
                <c:pt idx="37712">
                  <c:v>112.7529</c:v>
                </c:pt>
                <c:pt idx="37713">
                  <c:v>112.7144</c:v>
                </c:pt>
                <c:pt idx="37714">
                  <c:v>112.69889999999999</c:v>
                </c:pt>
                <c:pt idx="37715">
                  <c:v>112.6951</c:v>
                </c:pt>
                <c:pt idx="37716">
                  <c:v>112.5603</c:v>
                </c:pt>
                <c:pt idx="37717">
                  <c:v>112.57299999999999</c:v>
                </c:pt>
                <c:pt idx="37718">
                  <c:v>112.6202</c:v>
                </c:pt>
                <c:pt idx="37719">
                  <c:v>112.6935</c:v>
                </c:pt>
                <c:pt idx="37720">
                  <c:v>112.7782</c:v>
                </c:pt>
                <c:pt idx="37721">
                  <c:v>112.8758</c:v>
                </c:pt>
                <c:pt idx="37722">
                  <c:v>112.8319</c:v>
                </c:pt>
                <c:pt idx="37723">
                  <c:v>112.76609999999999</c:v>
                </c:pt>
                <c:pt idx="37724">
                  <c:v>112.82089999999999</c:v>
                </c:pt>
                <c:pt idx="37725">
                  <c:v>112.57250000000001</c:v>
                </c:pt>
                <c:pt idx="37726">
                  <c:v>112.5557</c:v>
                </c:pt>
                <c:pt idx="37727">
                  <c:v>112.5514</c:v>
                </c:pt>
                <c:pt idx="37728">
                  <c:v>112.3837</c:v>
                </c:pt>
                <c:pt idx="37729">
                  <c:v>112.3122</c:v>
                </c:pt>
                <c:pt idx="37730">
                  <c:v>112.2251</c:v>
                </c:pt>
                <c:pt idx="37731">
                  <c:v>112.13420000000001</c:v>
                </c:pt>
                <c:pt idx="37732">
                  <c:v>112.05419999999999</c:v>
                </c:pt>
                <c:pt idx="37733">
                  <c:v>112.0189</c:v>
                </c:pt>
                <c:pt idx="37734">
                  <c:v>111.87439999999999</c:v>
                </c:pt>
                <c:pt idx="37735">
                  <c:v>111.86199999999999</c:v>
                </c:pt>
                <c:pt idx="37736">
                  <c:v>111.87690000000001</c:v>
                </c:pt>
                <c:pt idx="37737">
                  <c:v>111.92149999999999</c:v>
                </c:pt>
                <c:pt idx="37738">
                  <c:v>111.99250000000001</c:v>
                </c:pt>
                <c:pt idx="37739">
                  <c:v>112.0801</c:v>
                </c:pt>
                <c:pt idx="37740">
                  <c:v>112.30200000000001</c:v>
                </c:pt>
                <c:pt idx="37741">
                  <c:v>112.3954</c:v>
                </c:pt>
                <c:pt idx="37742">
                  <c:v>112.4491</c:v>
                </c:pt>
                <c:pt idx="37743">
                  <c:v>112.6037</c:v>
                </c:pt>
                <c:pt idx="37744">
                  <c:v>112.75239999999999</c:v>
                </c:pt>
                <c:pt idx="37745">
                  <c:v>112.75539999999999</c:v>
                </c:pt>
                <c:pt idx="37746">
                  <c:v>112.8566</c:v>
                </c:pt>
                <c:pt idx="37747">
                  <c:v>112.8069</c:v>
                </c:pt>
                <c:pt idx="37748">
                  <c:v>112.72669999999999</c:v>
                </c:pt>
                <c:pt idx="37749">
                  <c:v>112.5055</c:v>
                </c:pt>
                <c:pt idx="37750">
                  <c:v>112.5595</c:v>
                </c:pt>
                <c:pt idx="37751">
                  <c:v>112.5149</c:v>
                </c:pt>
                <c:pt idx="37752">
                  <c:v>112.4936</c:v>
                </c:pt>
                <c:pt idx="37753">
                  <c:v>112.4871</c:v>
                </c:pt>
                <c:pt idx="37754">
                  <c:v>112.488</c:v>
                </c:pt>
                <c:pt idx="37755">
                  <c:v>112.5014</c:v>
                </c:pt>
                <c:pt idx="37756">
                  <c:v>112.5352</c:v>
                </c:pt>
                <c:pt idx="37757">
                  <c:v>112.5853</c:v>
                </c:pt>
                <c:pt idx="37758">
                  <c:v>112.78100000000001</c:v>
                </c:pt>
                <c:pt idx="37759">
                  <c:v>112.8443</c:v>
                </c:pt>
                <c:pt idx="37760">
                  <c:v>112.8895</c:v>
                </c:pt>
                <c:pt idx="37761">
                  <c:v>112.9064</c:v>
                </c:pt>
                <c:pt idx="37762">
                  <c:v>113.04810000000001</c:v>
                </c:pt>
                <c:pt idx="37763">
                  <c:v>113.059</c:v>
                </c:pt>
                <c:pt idx="37764">
                  <c:v>113.1824</c:v>
                </c:pt>
                <c:pt idx="37765">
                  <c:v>113.15819999999999</c:v>
                </c:pt>
                <c:pt idx="37766">
                  <c:v>113.1002</c:v>
                </c:pt>
                <c:pt idx="37767">
                  <c:v>113.16930000000001</c:v>
                </c:pt>
                <c:pt idx="37768">
                  <c:v>113.24630000000001</c:v>
                </c:pt>
                <c:pt idx="37769">
                  <c:v>113.19159999999999</c:v>
                </c:pt>
                <c:pt idx="37770">
                  <c:v>113.27500000000001</c:v>
                </c:pt>
                <c:pt idx="37771">
                  <c:v>113.2603</c:v>
                </c:pt>
                <c:pt idx="37772">
                  <c:v>113.2508</c:v>
                </c:pt>
                <c:pt idx="37773">
                  <c:v>113.1129</c:v>
                </c:pt>
                <c:pt idx="37774">
                  <c:v>113.10509999999999</c:v>
                </c:pt>
                <c:pt idx="37775">
                  <c:v>113.12479999999999</c:v>
                </c:pt>
                <c:pt idx="37776">
                  <c:v>113.1579</c:v>
                </c:pt>
                <c:pt idx="37777">
                  <c:v>113.20140000000001</c:v>
                </c:pt>
                <c:pt idx="37778">
                  <c:v>113.24769999999999</c:v>
                </c:pt>
                <c:pt idx="37779">
                  <c:v>113.29430000000001</c:v>
                </c:pt>
                <c:pt idx="37780">
                  <c:v>113.3287</c:v>
                </c:pt>
                <c:pt idx="37781">
                  <c:v>113.3433</c:v>
                </c:pt>
                <c:pt idx="37782">
                  <c:v>113.34869999999999</c:v>
                </c:pt>
                <c:pt idx="37783">
                  <c:v>113.20820000000001</c:v>
                </c:pt>
                <c:pt idx="37784">
                  <c:v>113.19370000000001</c:v>
                </c:pt>
                <c:pt idx="37785">
                  <c:v>113.1735</c:v>
                </c:pt>
                <c:pt idx="37786">
                  <c:v>113.1348</c:v>
                </c:pt>
                <c:pt idx="37787">
                  <c:v>113.0767</c:v>
                </c:pt>
                <c:pt idx="37788">
                  <c:v>113.00490000000001</c:v>
                </c:pt>
                <c:pt idx="37789">
                  <c:v>112.9265</c:v>
                </c:pt>
                <c:pt idx="37790">
                  <c:v>112.84099999999999</c:v>
                </c:pt>
                <c:pt idx="37791">
                  <c:v>112.75709999999999</c:v>
                </c:pt>
                <c:pt idx="37792">
                  <c:v>112.678</c:v>
                </c:pt>
                <c:pt idx="37793">
                  <c:v>112.6067</c:v>
                </c:pt>
                <c:pt idx="37794">
                  <c:v>112.547</c:v>
                </c:pt>
                <c:pt idx="37795">
                  <c:v>112.4991</c:v>
                </c:pt>
                <c:pt idx="37796">
                  <c:v>112.4755</c:v>
                </c:pt>
                <c:pt idx="37797">
                  <c:v>112.3272</c:v>
                </c:pt>
                <c:pt idx="37798">
                  <c:v>112.3154</c:v>
                </c:pt>
                <c:pt idx="37799">
                  <c:v>112.3186</c:v>
                </c:pt>
                <c:pt idx="37800">
                  <c:v>112.3355</c:v>
                </c:pt>
                <c:pt idx="37801">
                  <c:v>112.3712</c:v>
                </c:pt>
                <c:pt idx="37802">
                  <c:v>112.4205</c:v>
                </c:pt>
                <c:pt idx="37803">
                  <c:v>112.4795</c:v>
                </c:pt>
                <c:pt idx="37804">
                  <c:v>112.5424</c:v>
                </c:pt>
                <c:pt idx="37805">
                  <c:v>112.6045</c:v>
                </c:pt>
                <c:pt idx="37806">
                  <c:v>112.5241</c:v>
                </c:pt>
                <c:pt idx="37807">
                  <c:v>112.5624</c:v>
                </c:pt>
                <c:pt idx="37808">
                  <c:v>112.60639999999999</c:v>
                </c:pt>
                <c:pt idx="37809">
                  <c:v>112.6375</c:v>
                </c:pt>
                <c:pt idx="37810">
                  <c:v>112.6519</c:v>
                </c:pt>
                <c:pt idx="37811">
                  <c:v>112.6574</c:v>
                </c:pt>
                <c:pt idx="37812">
                  <c:v>112.658</c:v>
                </c:pt>
                <c:pt idx="37813">
                  <c:v>112.65519999999999</c:v>
                </c:pt>
                <c:pt idx="37814">
                  <c:v>112.642</c:v>
                </c:pt>
                <c:pt idx="37815">
                  <c:v>112.613</c:v>
                </c:pt>
                <c:pt idx="37816">
                  <c:v>112.5641</c:v>
                </c:pt>
                <c:pt idx="37817">
                  <c:v>112.5017</c:v>
                </c:pt>
                <c:pt idx="37818">
                  <c:v>112.4295</c:v>
                </c:pt>
                <c:pt idx="37819">
                  <c:v>112.21380000000001</c:v>
                </c:pt>
                <c:pt idx="37820">
                  <c:v>112.1323</c:v>
                </c:pt>
                <c:pt idx="37821">
                  <c:v>111.9307</c:v>
                </c:pt>
                <c:pt idx="37822">
                  <c:v>111.7353</c:v>
                </c:pt>
                <c:pt idx="37823">
                  <c:v>111.7028</c:v>
                </c:pt>
                <c:pt idx="37824">
                  <c:v>111.55800000000001</c:v>
                </c:pt>
                <c:pt idx="37825">
                  <c:v>111.5487</c:v>
                </c:pt>
                <c:pt idx="37826">
                  <c:v>111.55589999999999</c:v>
                </c:pt>
                <c:pt idx="37827">
                  <c:v>111.4482</c:v>
                </c:pt>
                <c:pt idx="37828">
                  <c:v>111.4906</c:v>
                </c:pt>
                <c:pt idx="37829">
                  <c:v>111.56489999999999</c:v>
                </c:pt>
                <c:pt idx="37830">
                  <c:v>111.5142</c:v>
                </c:pt>
                <c:pt idx="37831">
                  <c:v>111.59059999999999</c:v>
                </c:pt>
                <c:pt idx="37832">
                  <c:v>111.6752</c:v>
                </c:pt>
                <c:pt idx="37833">
                  <c:v>111.74939999999999</c:v>
                </c:pt>
                <c:pt idx="37834">
                  <c:v>111.664</c:v>
                </c:pt>
                <c:pt idx="37835">
                  <c:v>111.67400000000001</c:v>
                </c:pt>
                <c:pt idx="37836">
                  <c:v>111.68219999999999</c:v>
                </c:pt>
                <c:pt idx="37837">
                  <c:v>111.6827</c:v>
                </c:pt>
                <c:pt idx="37838">
                  <c:v>111.67619999999999</c:v>
                </c:pt>
                <c:pt idx="37839">
                  <c:v>111.6493</c:v>
                </c:pt>
                <c:pt idx="37840">
                  <c:v>111.6006</c:v>
                </c:pt>
                <c:pt idx="37841">
                  <c:v>111.5286</c:v>
                </c:pt>
                <c:pt idx="37842">
                  <c:v>111.446</c:v>
                </c:pt>
                <c:pt idx="37843">
                  <c:v>111.2226</c:v>
                </c:pt>
                <c:pt idx="37844">
                  <c:v>111.1228</c:v>
                </c:pt>
                <c:pt idx="37845">
                  <c:v>111.033</c:v>
                </c:pt>
                <c:pt idx="37846">
                  <c:v>110.95269999999999</c:v>
                </c:pt>
                <c:pt idx="37847">
                  <c:v>110.8843</c:v>
                </c:pt>
                <c:pt idx="37848">
                  <c:v>110.8271</c:v>
                </c:pt>
                <c:pt idx="37849">
                  <c:v>110.798</c:v>
                </c:pt>
                <c:pt idx="37850">
                  <c:v>110.7865</c:v>
                </c:pt>
                <c:pt idx="37851">
                  <c:v>110.7825</c:v>
                </c:pt>
                <c:pt idx="37852">
                  <c:v>110.783</c:v>
                </c:pt>
                <c:pt idx="37853">
                  <c:v>110.789</c:v>
                </c:pt>
                <c:pt idx="37854">
                  <c:v>110.8034</c:v>
                </c:pt>
                <c:pt idx="37855">
                  <c:v>110.8235</c:v>
                </c:pt>
                <c:pt idx="37856">
                  <c:v>110.8458</c:v>
                </c:pt>
                <c:pt idx="37857">
                  <c:v>110.99850000000001</c:v>
                </c:pt>
                <c:pt idx="37858">
                  <c:v>111.16030000000001</c:v>
                </c:pt>
                <c:pt idx="37859">
                  <c:v>111.1754</c:v>
                </c:pt>
                <c:pt idx="37860">
                  <c:v>111.44280000000001</c:v>
                </c:pt>
                <c:pt idx="37861">
                  <c:v>111.6026</c:v>
                </c:pt>
                <c:pt idx="37862">
                  <c:v>111.6103</c:v>
                </c:pt>
                <c:pt idx="37863">
                  <c:v>111.7351</c:v>
                </c:pt>
                <c:pt idx="37864">
                  <c:v>111.86150000000001</c:v>
                </c:pt>
                <c:pt idx="37865">
                  <c:v>111.8467</c:v>
                </c:pt>
                <c:pt idx="37866">
                  <c:v>111.952</c:v>
                </c:pt>
                <c:pt idx="37867">
                  <c:v>111.9273</c:v>
                </c:pt>
                <c:pt idx="37868">
                  <c:v>111.8891</c:v>
                </c:pt>
                <c:pt idx="37869">
                  <c:v>111.85120000000001</c:v>
                </c:pt>
                <c:pt idx="37870">
                  <c:v>111.8152</c:v>
                </c:pt>
                <c:pt idx="37871">
                  <c:v>111.7839</c:v>
                </c:pt>
                <c:pt idx="37872">
                  <c:v>111.62090000000001</c:v>
                </c:pt>
                <c:pt idx="37873">
                  <c:v>111.5907</c:v>
                </c:pt>
                <c:pt idx="37874">
                  <c:v>111.58110000000001</c:v>
                </c:pt>
                <c:pt idx="37875">
                  <c:v>111.4401</c:v>
                </c:pt>
                <c:pt idx="37876">
                  <c:v>111.42959999999999</c:v>
                </c:pt>
                <c:pt idx="37877">
                  <c:v>111.4299</c:v>
                </c:pt>
                <c:pt idx="37878">
                  <c:v>111.4325</c:v>
                </c:pt>
                <c:pt idx="37879">
                  <c:v>111.30370000000001</c:v>
                </c:pt>
                <c:pt idx="37880">
                  <c:v>111.31100000000001</c:v>
                </c:pt>
                <c:pt idx="37881">
                  <c:v>111.3347</c:v>
                </c:pt>
                <c:pt idx="37882">
                  <c:v>111.36499999999999</c:v>
                </c:pt>
                <c:pt idx="37883">
                  <c:v>111.401</c:v>
                </c:pt>
                <c:pt idx="37884">
                  <c:v>111.4361</c:v>
                </c:pt>
                <c:pt idx="37885">
                  <c:v>111.60680000000001</c:v>
                </c:pt>
                <c:pt idx="37886">
                  <c:v>111.64360000000001</c:v>
                </c:pt>
                <c:pt idx="37887">
                  <c:v>111.5188</c:v>
                </c:pt>
                <c:pt idx="37888">
                  <c:v>111.5136</c:v>
                </c:pt>
                <c:pt idx="37889">
                  <c:v>111.5147</c:v>
                </c:pt>
                <c:pt idx="37890">
                  <c:v>111.3796</c:v>
                </c:pt>
                <c:pt idx="37891">
                  <c:v>111.2332</c:v>
                </c:pt>
                <c:pt idx="37892">
                  <c:v>111.22320000000001</c:v>
                </c:pt>
                <c:pt idx="37893">
                  <c:v>111.22669999999999</c:v>
                </c:pt>
                <c:pt idx="37894">
                  <c:v>111.2396</c:v>
                </c:pt>
                <c:pt idx="37895">
                  <c:v>111.2672</c:v>
                </c:pt>
                <c:pt idx="37896">
                  <c:v>111.1793</c:v>
                </c:pt>
                <c:pt idx="37897">
                  <c:v>111.0951</c:v>
                </c:pt>
                <c:pt idx="37898">
                  <c:v>111.1544</c:v>
                </c:pt>
                <c:pt idx="37899">
                  <c:v>111.2328</c:v>
                </c:pt>
                <c:pt idx="37900">
                  <c:v>111.31229999999999</c:v>
                </c:pt>
                <c:pt idx="37901">
                  <c:v>111.3914</c:v>
                </c:pt>
                <c:pt idx="37902">
                  <c:v>111.3331</c:v>
                </c:pt>
                <c:pt idx="37903">
                  <c:v>111.3899</c:v>
                </c:pt>
                <c:pt idx="37904">
                  <c:v>111.45140000000001</c:v>
                </c:pt>
                <c:pt idx="37905">
                  <c:v>111.4931</c:v>
                </c:pt>
                <c:pt idx="37906">
                  <c:v>111.5095</c:v>
                </c:pt>
                <c:pt idx="37907">
                  <c:v>111.5147</c:v>
                </c:pt>
                <c:pt idx="37908">
                  <c:v>111.5137</c:v>
                </c:pt>
                <c:pt idx="37909">
                  <c:v>111.502</c:v>
                </c:pt>
                <c:pt idx="37910">
                  <c:v>111.476</c:v>
                </c:pt>
                <c:pt idx="37911">
                  <c:v>111.5772</c:v>
                </c:pt>
                <c:pt idx="37912">
                  <c:v>111.556</c:v>
                </c:pt>
                <c:pt idx="37913">
                  <c:v>111.536</c:v>
                </c:pt>
                <c:pt idx="37914">
                  <c:v>111.52930000000001</c:v>
                </c:pt>
                <c:pt idx="37915">
                  <c:v>111.5291</c:v>
                </c:pt>
                <c:pt idx="37916">
                  <c:v>111.5352</c:v>
                </c:pt>
                <c:pt idx="37917">
                  <c:v>111.42189999999999</c:v>
                </c:pt>
                <c:pt idx="37918">
                  <c:v>111.4503</c:v>
                </c:pt>
                <c:pt idx="37919">
                  <c:v>111.5005</c:v>
                </c:pt>
                <c:pt idx="37920">
                  <c:v>111.5582</c:v>
                </c:pt>
                <c:pt idx="37921">
                  <c:v>111.6183</c:v>
                </c:pt>
                <c:pt idx="37922">
                  <c:v>111.6755</c:v>
                </c:pt>
                <c:pt idx="37923">
                  <c:v>111.5951</c:v>
                </c:pt>
                <c:pt idx="37924">
                  <c:v>111.6306</c:v>
                </c:pt>
                <c:pt idx="37925">
                  <c:v>111.6705</c:v>
                </c:pt>
                <c:pt idx="37926">
                  <c:v>111.70489999999999</c:v>
                </c:pt>
                <c:pt idx="37927">
                  <c:v>111.7244</c:v>
                </c:pt>
                <c:pt idx="37928">
                  <c:v>111.7333</c:v>
                </c:pt>
                <c:pt idx="37929">
                  <c:v>111.871</c:v>
                </c:pt>
                <c:pt idx="37930">
                  <c:v>111.8839</c:v>
                </c:pt>
                <c:pt idx="37931">
                  <c:v>111.8839</c:v>
                </c:pt>
                <c:pt idx="37932">
                  <c:v>112.1576</c:v>
                </c:pt>
                <c:pt idx="37933">
                  <c:v>112.1755</c:v>
                </c:pt>
                <c:pt idx="37934">
                  <c:v>112.17570000000001</c:v>
                </c:pt>
                <c:pt idx="37935">
                  <c:v>112.444</c:v>
                </c:pt>
                <c:pt idx="37936">
                  <c:v>112.4799</c:v>
                </c:pt>
                <c:pt idx="37937">
                  <c:v>112.4987</c:v>
                </c:pt>
                <c:pt idx="37938">
                  <c:v>112.6696</c:v>
                </c:pt>
                <c:pt idx="37939">
                  <c:v>112.72450000000001</c:v>
                </c:pt>
                <c:pt idx="37940">
                  <c:v>112.7809</c:v>
                </c:pt>
                <c:pt idx="37941">
                  <c:v>112.8467</c:v>
                </c:pt>
                <c:pt idx="37942">
                  <c:v>112.90940000000001</c:v>
                </c:pt>
                <c:pt idx="37943">
                  <c:v>112.9717</c:v>
                </c:pt>
                <c:pt idx="37944">
                  <c:v>113.0304</c:v>
                </c:pt>
                <c:pt idx="37945">
                  <c:v>113.0772</c:v>
                </c:pt>
                <c:pt idx="37946">
                  <c:v>113.1195</c:v>
                </c:pt>
                <c:pt idx="37947">
                  <c:v>113.27549999999999</c:v>
                </c:pt>
                <c:pt idx="37948">
                  <c:v>113.29600000000001</c:v>
                </c:pt>
                <c:pt idx="37949">
                  <c:v>113.29859999999999</c:v>
                </c:pt>
                <c:pt idx="37950">
                  <c:v>113.2976</c:v>
                </c:pt>
                <c:pt idx="37951">
                  <c:v>113.2931</c:v>
                </c:pt>
                <c:pt idx="37952">
                  <c:v>113.27809999999999</c:v>
                </c:pt>
                <c:pt idx="37953">
                  <c:v>113.2486</c:v>
                </c:pt>
                <c:pt idx="37954">
                  <c:v>113.3419</c:v>
                </c:pt>
                <c:pt idx="37955">
                  <c:v>113.295</c:v>
                </c:pt>
                <c:pt idx="37956">
                  <c:v>113.35939999999999</c:v>
                </c:pt>
                <c:pt idx="37957">
                  <c:v>113.43049999999999</c:v>
                </c:pt>
                <c:pt idx="37958">
                  <c:v>113.3583</c:v>
                </c:pt>
                <c:pt idx="37959">
                  <c:v>113.2662</c:v>
                </c:pt>
                <c:pt idx="37960">
                  <c:v>113.17749999999999</c:v>
                </c:pt>
                <c:pt idx="37961">
                  <c:v>113.0904</c:v>
                </c:pt>
                <c:pt idx="37962">
                  <c:v>113.1503</c:v>
                </c:pt>
                <c:pt idx="37963">
                  <c:v>112.9579</c:v>
                </c:pt>
                <c:pt idx="37964">
                  <c:v>112.8867</c:v>
                </c:pt>
                <c:pt idx="37965">
                  <c:v>112.70650000000001</c:v>
                </c:pt>
                <c:pt idx="37966">
                  <c:v>112.67870000000001</c:v>
                </c:pt>
                <c:pt idx="37967">
                  <c:v>112.6704</c:v>
                </c:pt>
                <c:pt idx="37968">
                  <c:v>112.52889999999999</c:v>
                </c:pt>
                <c:pt idx="37969">
                  <c:v>112.5211</c:v>
                </c:pt>
                <c:pt idx="37970">
                  <c:v>112.5295</c:v>
                </c:pt>
                <c:pt idx="37971">
                  <c:v>112.54989999999999</c:v>
                </c:pt>
                <c:pt idx="37972">
                  <c:v>112.5825</c:v>
                </c:pt>
                <c:pt idx="37973">
                  <c:v>112.6237</c:v>
                </c:pt>
                <c:pt idx="37974">
                  <c:v>112.53400000000001</c:v>
                </c:pt>
                <c:pt idx="37975">
                  <c:v>112.57550000000001</c:v>
                </c:pt>
                <c:pt idx="37976">
                  <c:v>112.6285</c:v>
                </c:pt>
                <c:pt idx="37977">
                  <c:v>112.67959999999999</c:v>
                </c:pt>
                <c:pt idx="37978">
                  <c:v>112.86620000000001</c:v>
                </c:pt>
                <c:pt idx="37979">
                  <c:v>112.9194</c:v>
                </c:pt>
                <c:pt idx="37980">
                  <c:v>113.09480000000001</c:v>
                </c:pt>
                <c:pt idx="37981">
                  <c:v>113.1382</c:v>
                </c:pt>
                <c:pt idx="37982">
                  <c:v>113.1584</c:v>
                </c:pt>
                <c:pt idx="37983">
                  <c:v>113.30710000000001</c:v>
                </c:pt>
                <c:pt idx="37984">
                  <c:v>113.4563</c:v>
                </c:pt>
                <c:pt idx="37985">
                  <c:v>113.4675</c:v>
                </c:pt>
                <c:pt idx="37986">
                  <c:v>113.45869999999999</c:v>
                </c:pt>
                <c:pt idx="37987">
                  <c:v>113.43770000000001</c:v>
                </c:pt>
                <c:pt idx="37988">
                  <c:v>113.4028</c:v>
                </c:pt>
                <c:pt idx="37989">
                  <c:v>113.21559999999999</c:v>
                </c:pt>
                <c:pt idx="37990">
                  <c:v>113.0115</c:v>
                </c:pt>
                <c:pt idx="37991">
                  <c:v>112.9496</c:v>
                </c:pt>
                <c:pt idx="37992">
                  <c:v>112.9002</c:v>
                </c:pt>
                <c:pt idx="37993">
                  <c:v>112.8672</c:v>
                </c:pt>
                <c:pt idx="37994">
                  <c:v>112.8535</c:v>
                </c:pt>
                <c:pt idx="37995">
                  <c:v>112.8496</c:v>
                </c:pt>
                <c:pt idx="37996">
                  <c:v>112.8518</c:v>
                </c:pt>
                <c:pt idx="37997">
                  <c:v>112.8676</c:v>
                </c:pt>
                <c:pt idx="37998">
                  <c:v>112.90470000000001</c:v>
                </c:pt>
                <c:pt idx="37999">
                  <c:v>112.9572</c:v>
                </c:pt>
                <c:pt idx="38000">
                  <c:v>113.0183</c:v>
                </c:pt>
                <c:pt idx="38001">
                  <c:v>113.08150000000001</c:v>
                </c:pt>
                <c:pt idx="38002">
                  <c:v>113.14019999999999</c:v>
                </c:pt>
                <c:pt idx="38003">
                  <c:v>113.196</c:v>
                </c:pt>
                <c:pt idx="38004">
                  <c:v>113.51949999999999</c:v>
                </c:pt>
                <c:pt idx="38005">
                  <c:v>113.5835</c:v>
                </c:pt>
                <c:pt idx="38006">
                  <c:v>113.60509999999999</c:v>
                </c:pt>
                <c:pt idx="38007">
                  <c:v>113.7491</c:v>
                </c:pt>
                <c:pt idx="38008">
                  <c:v>113.9042</c:v>
                </c:pt>
                <c:pt idx="38009">
                  <c:v>113.90689999999999</c:v>
                </c:pt>
                <c:pt idx="38010">
                  <c:v>113.88</c:v>
                </c:pt>
                <c:pt idx="38011">
                  <c:v>113.82550000000001</c:v>
                </c:pt>
                <c:pt idx="38012">
                  <c:v>113.7432</c:v>
                </c:pt>
                <c:pt idx="38013">
                  <c:v>113.4983</c:v>
                </c:pt>
                <c:pt idx="38014">
                  <c:v>113.3708</c:v>
                </c:pt>
                <c:pt idx="38015">
                  <c:v>113.2535</c:v>
                </c:pt>
                <c:pt idx="38016">
                  <c:v>113.0055</c:v>
                </c:pt>
                <c:pt idx="38017">
                  <c:v>112.8934</c:v>
                </c:pt>
                <c:pt idx="38018">
                  <c:v>112.8198</c:v>
                </c:pt>
                <c:pt idx="38019">
                  <c:v>112.7894</c:v>
                </c:pt>
                <c:pt idx="38020">
                  <c:v>112.7792</c:v>
                </c:pt>
                <c:pt idx="38021">
                  <c:v>112.779</c:v>
                </c:pt>
                <c:pt idx="38022">
                  <c:v>112.6525</c:v>
                </c:pt>
                <c:pt idx="38023">
                  <c:v>112.6752</c:v>
                </c:pt>
                <c:pt idx="38024">
                  <c:v>112.7334</c:v>
                </c:pt>
                <c:pt idx="38025">
                  <c:v>112.8061</c:v>
                </c:pt>
                <c:pt idx="38026">
                  <c:v>112.7426</c:v>
                </c:pt>
                <c:pt idx="38027">
                  <c:v>112.7974</c:v>
                </c:pt>
                <c:pt idx="38028">
                  <c:v>112.7046</c:v>
                </c:pt>
                <c:pt idx="38029">
                  <c:v>112.7107</c:v>
                </c:pt>
                <c:pt idx="38030">
                  <c:v>112.7153</c:v>
                </c:pt>
                <c:pt idx="38031">
                  <c:v>112.8475</c:v>
                </c:pt>
                <c:pt idx="38032">
                  <c:v>112.8459</c:v>
                </c:pt>
                <c:pt idx="38033">
                  <c:v>112.82</c:v>
                </c:pt>
                <c:pt idx="38034">
                  <c:v>112.93089999999999</c:v>
                </c:pt>
                <c:pt idx="38035">
                  <c:v>112.78400000000001</c:v>
                </c:pt>
                <c:pt idx="38036">
                  <c:v>112.7687</c:v>
                </c:pt>
                <c:pt idx="38037">
                  <c:v>112.6343</c:v>
                </c:pt>
                <c:pt idx="38038">
                  <c:v>112.6323</c:v>
                </c:pt>
                <c:pt idx="38039">
                  <c:v>112.6686</c:v>
                </c:pt>
                <c:pt idx="38040">
                  <c:v>112.5972</c:v>
                </c:pt>
                <c:pt idx="38041">
                  <c:v>112.6726</c:v>
                </c:pt>
                <c:pt idx="38042">
                  <c:v>112.7723</c:v>
                </c:pt>
                <c:pt idx="38043">
                  <c:v>112.8742</c:v>
                </c:pt>
                <c:pt idx="38044">
                  <c:v>112.9675</c:v>
                </c:pt>
                <c:pt idx="38045">
                  <c:v>113.04770000000001</c:v>
                </c:pt>
                <c:pt idx="38046">
                  <c:v>112.9469</c:v>
                </c:pt>
                <c:pt idx="38047">
                  <c:v>112.9478</c:v>
                </c:pt>
                <c:pt idx="38048">
                  <c:v>112.9492</c:v>
                </c:pt>
                <c:pt idx="38049">
                  <c:v>112.94</c:v>
                </c:pt>
                <c:pt idx="38050">
                  <c:v>112.7741</c:v>
                </c:pt>
                <c:pt idx="38051">
                  <c:v>112.7256</c:v>
                </c:pt>
                <c:pt idx="38052">
                  <c:v>112.8271</c:v>
                </c:pt>
                <c:pt idx="38053">
                  <c:v>112.82210000000001</c:v>
                </c:pt>
                <c:pt idx="38054">
                  <c:v>112.819</c:v>
                </c:pt>
                <c:pt idx="38055">
                  <c:v>112.9624</c:v>
                </c:pt>
                <c:pt idx="38056">
                  <c:v>112.9975</c:v>
                </c:pt>
                <c:pt idx="38057">
                  <c:v>113.0442</c:v>
                </c:pt>
                <c:pt idx="38058">
                  <c:v>113.1049</c:v>
                </c:pt>
                <c:pt idx="38059">
                  <c:v>113.03</c:v>
                </c:pt>
                <c:pt idx="38060">
                  <c:v>113.0752</c:v>
                </c:pt>
                <c:pt idx="38061">
                  <c:v>113.1225</c:v>
                </c:pt>
                <c:pt idx="38062">
                  <c:v>113.1615</c:v>
                </c:pt>
                <c:pt idx="38063">
                  <c:v>113.1918</c:v>
                </c:pt>
                <c:pt idx="38064">
                  <c:v>113.2032</c:v>
                </c:pt>
                <c:pt idx="38065">
                  <c:v>113.2063</c:v>
                </c:pt>
                <c:pt idx="38066">
                  <c:v>113.20489999999999</c:v>
                </c:pt>
                <c:pt idx="38067">
                  <c:v>113.1919</c:v>
                </c:pt>
                <c:pt idx="38068">
                  <c:v>113.15389999999999</c:v>
                </c:pt>
                <c:pt idx="38069">
                  <c:v>113.0806</c:v>
                </c:pt>
                <c:pt idx="38070">
                  <c:v>112.9845</c:v>
                </c:pt>
                <c:pt idx="38071">
                  <c:v>112.73569999999999</c:v>
                </c:pt>
                <c:pt idx="38072">
                  <c:v>112.6125</c:v>
                </c:pt>
                <c:pt idx="38073">
                  <c:v>112.50839999999999</c:v>
                </c:pt>
                <c:pt idx="38074">
                  <c:v>112.56100000000001</c:v>
                </c:pt>
                <c:pt idx="38075">
                  <c:v>112.53400000000001</c:v>
                </c:pt>
                <c:pt idx="38076">
                  <c:v>112.661</c:v>
                </c:pt>
                <c:pt idx="38077">
                  <c:v>112.6704</c:v>
                </c:pt>
                <c:pt idx="38078">
                  <c:v>112.68380000000001</c:v>
                </c:pt>
                <c:pt idx="38079">
                  <c:v>112.85550000000001</c:v>
                </c:pt>
                <c:pt idx="38080">
                  <c:v>112.93519999999999</c:v>
                </c:pt>
                <c:pt idx="38081">
                  <c:v>113.0057</c:v>
                </c:pt>
                <c:pt idx="38082">
                  <c:v>112.94410000000001</c:v>
                </c:pt>
                <c:pt idx="38083">
                  <c:v>112.86539999999999</c:v>
                </c:pt>
                <c:pt idx="38084">
                  <c:v>112.9148</c:v>
                </c:pt>
                <c:pt idx="38085">
                  <c:v>112.9631</c:v>
                </c:pt>
                <c:pt idx="38086">
                  <c:v>112.8633</c:v>
                </c:pt>
                <c:pt idx="38087">
                  <c:v>112.8689</c:v>
                </c:pt>
                <c:pt idx="38088">
                  <c:v>112.874</c:v>
                </c:pt>
                <c:pt idx="38089">
                  <c:v>112.87390000000001</c:v>
                </c:pt>
                <c:pt idx="38090">
                  <c:v>112.8677</c:v>
                </c:pt>
                <c:pt idx="38091">
                  <c:v>112.8445</c:v>
                </c:pt>
                <c:pt idx="38092">
                  <c:v>112.8015</c:v>
                </c:pt>
                <c:pt idx="38093">
                  <c:v>112.742</c:v>
                </c:pt>
                <c:pt idx="38094">
                  <c:v>112.675</c:v>
                </c:pt>
                <c:pt idx="38095">
                  <c:v>112.60550000000001</c:v>
                </c:pt>
                <c:pt idx="38096">
                  <c:v>112.5406</c:v>
                </c:pt>
                <c:pt idx="38097">
                  <c:v>112.6236</c:v>
                </c:pt>
                <c:pt idx="38098">
                  <c:v>112.60680000000001</c:v>
                </c:pt>
                <c:pt idx="38099">
                  <c:v>112.59739999999999</c:v>
                </c:pt>
                <c:pt idx="38100">
                  <c:v>112.73099999999999</c:v>
                </c:pt>
                <c:pt idx="38101">
                  <c:v>112.8873</c:v>
                </c:pt>
                <c:pt idx="38102">
                  <c:v>112.91719999999999</c:v>
                </c:pt>
                <c:pt idx="38103">
                  <c:v>113.087</c:v>
                </c:pt>
                <c:pt idx="38104">
                  <c:v>113.1489</c:v>
                </c:pt>
                <c:pt idx="38105">
                  <c:v>113.20310000000001</c:v>
                </c:pt>
                <c:pt idx="38106">
                  <c:v>113.3982</c:v>
                </c:pt>
                <c:pt idx="38107">
                  <c:v>113.3359</c:v>
                </c:pt>
                <c:pt idx="38108">
                  <c:v>113.3837</c:v>
                </c:pt>
                <c:pt idx="38109">
                  <c:v>113.4388</c:v>
                </c:pt>
                <c:pt idx="38110">
                  <c:v>113.3494</c:v>
                </c:pt>
                <c:pt idx="38111">
                  <c:v>113.37479999999999</c:v>
                </c:pt>
                <c:pt idx="38112">
                  <c:v>113.3888</c:v>
                </c:pt>
                <c:pt idx="38113">
                  <c:v>113.3926</c:v>
                </c:pt>
                <c:pt idx="38114">
                  <c:v>113.3909</c:v>
                </c:pt>
                <c:pt idx="38115">
                  <c:v>113.3779</c:v>
                </c:pt>
                <c:pt idx="38116">
                  <c:v>113.34829999999999</c:v>
                </c:pt>
                <c:pt idx="38117">
                  <c:v>113.306</c:v>
                </c:pt>
                <c:pt idx="38118">
                  <c:v>113.2606</c:v>
                </c:pt>
                <c:pt idx="38119">
                  <c:v>113.2192</c:v>
                </c:pt>
                <c:pt idx="38120">
                  <c:v>113.1956</c:v>
                </c:pt>
                <c:pt idx="38121">
                  <c:v>113.1879</c:v>
                </c:pt>
                <c:pt idx="38122">
                  <c:v>113.3249</c:v>
                </c:pt>
                <c:pt idx="38123">
                  <c:v>113.3402</c:v>
                </c:pt>
                <c:pt idx="38124">
                  <c:v>113.49299999999999</c:v>
                </c:pt>
                <c:pt idx="38125">
                  <c:v>113.5367</c:v>
                </c:pt>
                <c:pt idx="38126">
                  <c:v>113.5724</c:v>
                </c:pt>
                <c:pt idx="38127">
                  <c:v>113.7488</c:v>
                </c:pt>
                <c:pt idx="38128">
                  <c:v>113.803</c:v>
                </c:pt>
                <c:pt idx="38129">
                  <c:v>113.8439</c:v>
                </c:pt>
                <c:pt idx="38130">
                  <c:v>113.8856</c:v>
                </c:pt>
                <c:pt idx="38131">
                  <c:v>113.7891</c:v>
                </c:pt>
                <c:pt idx="38132">
                  <c:v>113.82089999999999</c:v>
                </c:pt>
                <c:pt idx="38133">
                  <c:v>113.72320000000001</c:v>
                </c:pt>
                <c:pt idx="38134">
                  <c:v>113.7495</c:v>
                </c:pt>
                <c:pt idx="38135">
                  <c:v>113.777</c:v>
                </c:pt>
                <c:pt idx="38136">
                  <c:v>113.6474</c:v>
                </c:pt>
                <c:pt idx="38137">
                  <c:v>113.4984</c:v>
                </c:pt>
                <c:pt idx="38138">
                  <c:v>113.485</c:v>
                </c:pt>
                <c:pt idx="38139">
                  <c:v>113.462</c:v>
                </c:pt>
                <c:pt idx="38140">
                  <c:v>113.27589999999999</c:v>
                </c:pt>
                <c:pt idx="38141">
                  <c:v>113.1942</c:v>
                </c:pt>
                <c:pt idx="38142">
                  <c:v>113.11279999999999</c:v>
                </c:pt>
                <c:pt idx="38143">
                  <c:v>112.8913</c:v>
                </c:pt>
                <c:pt idx="38144">
                  <c:v>112.8068</c:v>
                </c:pt>
                <c:pt idx="38145">
                  <c:v>112.8964</c:v>
                </c:pt>
                <c:pt idx="38146">
                  <c:v>112.895</c:v>
                </c:pt>
                <c:pt idx="38147">
                  <c:v>112.8917</c:v>
                </c:pt>
                <c:pt idx="38148">
                  <c:v>113.0364</c:v>
                </c:pt>
                <c:pt idx="38149">
                  <c:v>113.06619999999999</c:v>
                </c:pt>
                <c:pt idx="38150">
                  <c:v>113.0956</c:v>
                </c:pt>
                <c:pt idx="38151">
                  <c:v>113.2619</c:v>
                </c:pt>
                <c:pt idx="38152">
                  <c:v>113.428</c:v>
                </c:pt>
                <c:pt idx="38153">
                  <c:v>113.4415</c:v>
                </c:pt>
                <c:pt idx="38154">
                  <c:v>113.4392</c:v>
                </c:pt>
                <c:pt idx="38155">
                  <c:v>113.4251</c:v>
                </c:pt>
                <c:pt idx="38156">
                  <c:v>113.3959</c:v>
                </c:pt>
                <c:pt idx="38157">
                  <c:v>113.2159</c:v>
                </c:pt>
                <c:pt idx="38158">
                  <c:v>113.15779999999999</c:v>
                </c:pt>
                <c:pt idx="38159">
                  <c:v>113.1027</c:v>
                </c:pt>
                <c:pt idx="38160">
                  <c:v>112.9088</c:v>
                </c:pt>
                <c:pt idx="38161">
                  <c:v>112.82769999999999</c:v>
                </c:pt>
                <c:pt idx="38162">
                  <c:v>112.7529</c:v>
                </c:pt>
                <c:pt idx="38163">
                  <c:v>112.6647</c:v>
                </c:pt>
                <c:pt idx="38164">
                  <c:v>112.56359999999999</c:v>
                </c:pt>
                <c:pt idx="38165">
                  <c:v>112.4559</c:v>
                </c:pt>
                <c:pt idx="38166">
                  <c:v>112.20959999999999</c:v>
                </c:pt>
                <c:pt idx="38167">
                  <c:v>112.0844</c:v>
                </c:pt>
                <c:pt idx="38168">
                  <c:v>111.98139999999999</c:v>
                </c:pt>
                <c:pt idx="38169">
                  <c:v>111.8912</c:v>
                </c:pt>
                <c:pt idx="38170">
                  <c:v>111.9529</c:v>
                </c:pt>
                <c:pt idx="38171">
                  <c:v>111.9196</c:v>
                </c:pt>
                <c:pt idx="38172">
                  <c:v>112.039</c:v>
                </c:pt>
                <c:pt idx="38173">
                  <c:v>112.0462</c:v>
                </c:pt>
                <c:pt idx="38174">
                  <c:v>112.0483</c:v>
                </c:pt>
                <c:pt idx="38175">
                  <c:v>112.06100000000001</c:v>
                </c:pt>
                <c:pt idx="38176">
                  <c:v>112.08920000000001</c:v>
                </c:pt>
                <c:pt idx="38177">
                  <c:v>112.1288</c:v>
                </c:pt>
                <c:pt idx="38178">
                  <c:v>112.3115</c:v>
                </c:pt>
                <c:pt idx="38179">
                  <c:v>112.24809999999999</c:v>
                </c:pt>
                <c:pt idx="38180">
                  <c:v>112.29519999999999</c:v>
                </c:pt>
                <c:pt idx="38181">
                  <c:v>112.2186</c:v>
                </c:pt>
                <c:pt idx="38182">
                  <c:v>112.2615</c:v>
                </c:pt>
                <c:pt idx="38183">
                  <c:v>112.3121</c:v>
                </c:pt>
                <c:pt idx="38184">
                  <c:v>112.3593</c:v>
                </c:pt>
                <c:pt idx="38185">
                  <c:v>112.40260000000001</c:v>
                </c:pt>
                <c:pt idx="38186">
                  <c:v>112.4298</c:v>
                </c:pt>
                <c:pt idx="38187">
                  <c:v>112.4408</c:v>
                </c:pt>
                <c:pt idx="38188">
                  <c:v>112.4447</c:v>
                </c:pt>
                <c:pt idx="38189">
                  <c:v>112.44410000000001</c:v>
                </c:pt>
                <c:pt idx="38190">
                  <c:v>112.43429999999999</c:v>
                </c:pt>
                <c:pt idx="38191">
                  <c:v>112.4088</c:v>
                </c:pt>
                <c:pt idx="38192">
                  <c:v>112.36969999999999</c:v>
                </c:pt>
                <c:pt idx="38193">
                  <c:v>112.45269999999999</c:v>
                </c:pt>
                <c:pt idx="38194">
                  <c:v>112.41379999999999</c:v>
                </c:pt>
                <c:pt idx="38195">
                  <c:v>112.364</c:v>
                </c:pt>
                <c:pt idx="38196">
                  <c:v>112.4572</c:v>
                </c:pt>
                <c:pt idx="38197">
                  <c:v>112.45050000000001</c:v>
                </c:pt>
                <c:pt idx="38198">
                  <c:v>112.4431</c:v>
                </c:pt>
                <c:pt idx="38199">
                  <c:v>112.4417</c:v>
                </c:pt>
                <c:pt idx="38200">
                  <c:v>112.5831</c:v>
                </c:pt>
                <c:pt idx="38201">
                  <c:v>112.6108</c:v>
                </c:pt>
                <c:pt idx="38202">
                  <c:v>112.6433</c:v>
                </c:pt>
                <c:pt idx="38203">
                  <c:v>112.6871</c:v>
                </c:pt>
                <c:pt idx="38204">
                  <c:v>112.7397</c:v>
                </c:pt>
                <c:pt idx="38205">
                  <c:v>112.7978</c:v>
                </c:pt>
                <c:pt idx="38206">
                  <c:v>112.8549</c:v>
                </c:pt>
                <c:pt idx="38207">
                  <c:v>112.9122</c:v>
                </c:pt>
                <c:pt idx="38208">
                  <c:v>112.9669</c:v>
                </c:pt>
                <c:pt idx="38209">
                  <c:v>113.1546</c:v>
                </c:pt>
                <c:pt idx="38210">
                  <c:v>113.217</c:v>
                </c:pt>
                <c:pt idx="38211">
                  <c:v>113.264</c:v>
                </c:pt>
                <c:pt idx="38212">
                  <c:v>113.31189999999999</c:v>
                </c:pt>
                <c:pt idx="38213">
                  <c:v>113.35939999999999</c:v>
                </c:pt>
                <c:pt idx="38214">
                  <c:v>113.4084</c:v>
                </c:pt>
                <c:pt idx="38215">
                  <c:v>113.4571</c:v>
                </c:pt>
                <c:pt idx="38216">
                  <c:v>113.5051</c:v>
                </c:pt>
                <c:pt idx="38217">
                  <c:v>113.5487</c:v>
                </c:pt>
                <c:pt idx="38218">
                  <c:v>113.5891</c:v>
                </c:pt>
                <c:pt idx="38219">
                  <c:v>113.614</c:v>
                </c:pt>
                <c:pt idx="38220">
                  <c:v>113.62430000000001</c:v>
                </c:pt>
                <c:pt idx="38221">
                  <c:v>113.6283</c:v>
                </c:pt>
                <c:pt idx="38222">
                  <c:v>113.6283</c:v>
                </c:pt>
                <c:pt idx="38223">
                  <c:v>113.6242</c:v>
                </c:pt>
                <c:pt idx="38224">
                  <c:v>113.6139</c:v>
                </c:pt>
                <c:pt idx="38225">
                  <c:v>113.6</c:v>
                </c:pt>
                <c:pt idx="38226">
                  <c:v>113.5852</c:v>
                </c:pt>
                <c:pt idx="38227">
                  <c:v>113.5776</c:v>
                </c:pt>
                <c:pt idx="38228">
                  <c:v>113.5752</c:v>
                </c:pt>
                <c:pt idx="38229">
                  <c:v>113.5761</c:v>
                </c:pt>
                <c:pt idx="38230">
                  <c:v>113.5829</c:v>
                </c:pt>
                <c:pt idx="38231">
                  <c:v>113.6032</c:v>
                </c:pt>
                <c:pt idx="38232">
                  <c:v>113.6417</c:v>
                </c:pt>
                <c:pt idx="38233">
                  <c:v>113.6985</c:v>
                </c:pt>
                <c:pt idx="38234">
                  <c:v>113.76949999999999</c:v>
                </c:pt>
                <c:pt idx="38235">
                  <c:v>113.84869999999999</c:v>
                </c:pt>
                <c:pt idx="38236">
                  <c:v>113.93049999999999</c:v>
                </c:pt>
                <c:pt idx="38237">
                  <c:v>114.0102</c:v>
                </c:pt>
                <c:pt idx="38238">
                  <c:v>113.9434</c:v>
                </c:pt>
                <c:pt idx="38239">
                  <c:v>113.9937</c:v>
                </c:pt>
                <c:pt idx="38240">
                  <c:v>114.0438</c:v>
                </c:pt>
                <c:pt idx="38241">
                  <c:v>114.0701</c:v>
                </c:pt>
                <c:pt idx="38242">
                  <c:v>114.0821</c:v>
                </c:pt>
                <c:pt idx="38243">
                  <c:v>114.0864</c:v>
                </c:pt>
                <c:pt idx="38244">
                  <c:v>114.087</c:v>
                </c:pt>
                <c:pt idx="38245">
                  <c:v>114.0848</c:v>
                </c:pt>
                <c:pt idx="38246">
                  <c:v>114.07380000000001</c:v>
                </c:pt>
                <c:pt idx="38247">
                  <c:v>114.1892</c:v>
                </c:pt>
                <c:pt idx="38248">
                  <c:v>114.1576</c:v>
                </c:pt>
                <c:pt idx="38249">
                  <c:v>114.0989</c:v>
                </c:pt>
                <c:pt idx="38250">
                  <c:v>114.169</c:v>
                </c:pt>
                <c:pt idx="38251">
                  <c:v>113.9606</c:v>
                </c:pt>
                <c:pt idx="38252">
                  <c:v>113.8644</c:v>
                </c:pt>
                <c:pt idx="38253">
                  <c:v>113.77670000000001</c:v>
                </c:pt>
                <c:pt idx="38254">
                  <c:v>113.6983</c:v>
                </c:pt>
                <c:pt idx="38255">
                  <c:v>113.6296</c:v>
                </c:pt>
                <c:pt idx="38256">
                  <c:v>113.58580000000001</c:v>
                </c:pt>
                <c:pt idx="38257">
                  <c:v>113.4306</c:v>
                </c:pt>
                <c:pt idx="38258">
                  <c:v>113.41589999999999</c:v>
                </c:pt>
                <c:pt idx="38259">
                  <c:v>113.4179</c:v>
                </c:pt>
                <c:pt idx="38260">
                  <c:v>113.4293</c:v>
                </c:pt>
                <c:pt idx="38261">
                  <c:v>113.4465</c:v>
                </c:pt>
                <c:pt idx="38262">
                  <c:v>113.459</c:v>
                </c:pt>
                <c:pt idx="38263">
                  <c:v>113.4624</c:v>
                </c:pt>
                <c:pt idx="38264">
                  <c:v>113.4611</c:v>
                </c:pt>
                <c:pt idx="38265">
                  <c:v>113.5879</c:v>
                </c:pt>
                <c:pt idx="38266">
                  <c:v>113.7002</c:v>
                </c:pt>
                <c:pt idx="38267">
                  <c:v>113.64100000000001</c:v>
                </c:pt>
                <c:pt idx="38268">
                  <c:v>113.5354</c:v>
                </c:pt>
                <c:pt idx="38269">
                  <c:v>113.5487</c:v>
                </c:pt>
                <c:pt idx="38270">
                  <c:v>113.41759999999999</c:v>
                </c:pt>
                <c:pt idx="38271">
                  <c:v>113.4025</c:v>
                </c:pt>
                <c:pt idx="38272">
                  <c:v>113.25</c:v>
                </c:pt>
                <c:pt idx="38273">
                  <c:v>113.0903</c:v>
                </c:pt>
                <c:pt idx="38274">
                  <c:v>112.9358</c:v>
                </c:pt>
                <c:pt idx="38275">
                  <c:v>112.79649999999999</c:v>
                </c:pt>
                <c:pt idx="38276">
                  <c:v>112.6777</c:v>
                </c:pt>
                <c:pt idx="38277">
                  <c:v>112.4421</c:v>
                </c:pt>
                <c:pt idx="38278">
                  <c:v>112.3633</c:v>
                </c:pt>
                <c:pt idx="38279">
                  <c:v>112.3349</c:v>
                </c:pt>
                <c:pt idx="38280">
                  <c:v>112.3259</c:v>
                </c:pt>
                <c:pt idx="38281">
                  <c:v>112.32550000000001</c:v>
                </c:pt>
                <c:pt idx="38282">
                  <c:v>112.33369999999999</c:v>
                </c:pt>
                <c:pt idx="38283">
                  <c:v>112.2213</c:v>
                </c:pt>
                <c:pt idx="38284">
                  <c:v>112.24299999999999</c:v>
                </c:pt>
                <c:pt idx="38285">
                  <c:v>112.2769</c:v>
                </c:pt>
                <c:pt idx="38286">
                  <c:v>112.30589999999999</c:v>
                </c:pt>
                <c:pt idx="38287">
                  <c:v>112.1794</c:v>
                </c:pt>
                <c:pt idx="38288">
                  <c:v>112.1721</c:v>
                </c:pt>
                <c:pt idx="38289">
                  <c:v>112.1721</c:v>
                </c:pt>
                <c:pt idx="38290">
                  <c:v>112.1691</c:v>
                </c:pt>
                <c:pt idx="38291">
                  <c:v>112.1651</c:v>
                </c:pt>
                <c:pt idx="38292">
                  <c:v>112.1639</c:v>
                </c:pt>
                <c:pt idx="38293">
                  <c:v>112.1647</c:v>
                </c:pt>
                <c:pt idx="38294">
                  <c:v>112.1716</c:v>
                </c:pt>
                <c:pt idx="38295">
                  <c:v>112.191</c:v>
                </c:pt>
                <c:pt idx="38296">
                  <c:v>112.22580000000001</c:v>
                </c:pt>
                <c:pt idx="38297">
                  <c:v>112.2728</c:v>
                </c:pt>
                <c:pt idx="38298">
                  <c:v>112.1904</c:v>
                </c:pt>
                <c:pt idx="38299">
                  <c:v>112.24469999999999</c:v>
                </c:pt>
                <c:pt idx="38300">
                  <c:v>112.31480000000001</c:v>
                </c:pt>
                <c:pt idx="38301">
                  <c:v>112.39279999999999</c:v>
                </c:pt>
                <c:pt idx="38302">
                  <c:v>112.4738</c:v>
                </c:pt>
                <c:pt idx="38303">
                  <c:v>112.5514</c:v>
                </c:pt>
                <c:pt idx="38304">
                  <c:v>112.62009999999999</c:v>
                </c:pt>
                <c:pt idx="38305">
                  <c:v>112.6549</c:v>
                </c:pt>
                <c:pt idx="38306">
                  <c:v>112.6656</c:v>
                </c:pt>
                <c:pt idx="38307">
                  <c:v>112.52970000000001</c:v>
                </c:pt>
                <c:pt idx="38308">
                  <c:v>112.50490000000001</c:v>
                </c:pt>
                <c:pt idx="38309">
                  <c:v>112.473</c:v>
                </c:pt>
                <c:pt idx="38310">
                  <c:v>112.43380000000001</c:v>
                </c:pt>
                <c:pt idx="38311">
                  <c:v>112.4028</c:v>
                </c:pt>
                <c:pt idx="38312">
                  <c:v>112.3942</c:v>
                </c:pt>
                <c:pt idx="38313">
                  <c:v>112.2568</c:v>
                </c:pt>
                <c:pt idx="38314">
                  <c:v>112.2594</c:v>
                </c:pt>
                <c:pt idx="38315">
                  <c:v>112.3026</c:v>
                </c:pt>
                <c:pt idx="38316">
                  <c:v>112.37560000000001</c:v>
                </c:pt>
                <c:pt idx="38317">
                  <c:v>112.46599999999999</c:v>
                </c:pt>
                <c:pt idx="38318">
                  <c:v>112.5673</c:v>
                </c:pt>
                <c:pt idx="38319">
                  <c:v>112.6679</c:v>
                </c:pt>
                <c:pt idx="38320">
                  <c:v>112.7666</c:v>
                </c:pt>
                <c:pt idx="38321">
                  <c:v>112.8556</c:v>
                </c:pt>
                <c:pt idx="38322">
                  <c:v>112.92910000000001</c:v>
                </c:pt>
                <c:pt idx="38323">
                  <c:v>112.98560000000001</c:v>
                </c:pt>
                <c:pt idx="38324">
                  <c:v>113.005</c:v>
                </c:pt>
                <c:pt idx="38325">
                  <c:v>112.87009999999999</c:v>
                </c:pt>
                <c:pt idx="38326">
                  <c:v>112.8537</c:v>
                </c:pt>
                <c:pt idx="38327">
                  <c:v>112.82170000000001</c:v>
                </c:pt>
                <c:pt idx="38328">
                  <c:v>112.7591</c:v>
                </c:pt>
                <c:pt idx="38329">
                  <c:v>112.6782</c:v>
                </c:pt>
                <c:pt idx="38330">
                  <c:v>112.5937</c:v>
                </c:pt>
                <c:pt idx="38331">
                  <c:v>112.5175</c:v>
                </c:pt>
                <c:pt idx="38332">
                  <c:v>112.4669</c:v>
                </c:pt>
                <c:pt idx="38333">
                  <c:v>112.4508</c:v>
                </c:pt>
                <c:pt idx="38334">
                  <c:v>112.4472</c:v>
                </c:pt>
                <c:pt idx="38335">
                  <c:v>112.45010000000001</c:v>
                </c:pt>
                <c:pt idx="38336">
                  <c:v>112.4661</c:v>
                </c:pt>
                <c:pt idx="38337">
                  <c:v>112.4956</c:v>
                </c:pt>
                <c:pt idx="38338">
                  <c:v>112.53189999999999</c:v>
                </c:pt>
                <c:pt idx="38339">
                  <c:v>112.5701</c:v>
                </c:pt>
                <c:pt idx="38340">
                  <c:v>112.60290000000001</c:v>
                </c:pt>
                <c:pt idx="38341">
                  <c:v>112.7681</c:v>
                </c:pt>
                <c:pt idx="38342">
                  <c:v>112.78789999999999</c:v>
                </c:pt>
                <c:pt idx="38343">
                  <c:v>112.92570000000001</c:v>
                </c:pt>
                <c:pt idx="38344">
                  <c:v>112.93819999999999</c:v>
                </c:pt>
                <c:pt idx="38345">
                  <c:v>112.9286</c:v>
                </c:pt>
                <c:pt idx="38346">
                  <c:v>112.9002</c:v>
                </c:pt>
                <c:pt idx="38347">
                  <c:v>112.8505</c:v>
                </c:pt>
                <c:pt idx="38348">
                  <c:v>112.7788</c:v>
                </c:pt>
                <c:pt idx="38349">
                  <c:v>112.5519</c:v>
                </c:pt>
                <c:pt idx="38350">
                  <c:v>112.44629999999999</c:v>
                </c:pt>
                <c:pt idx="38351">
                  <c:v>112.34220000000001</c:v>
                </c:pt>
                <c:pt idx="38352">
                  <c:v>112.0984</c:v>
                </c:pt>
                <c:pt idx="38353">
                  <c:v>111.97490000000001</c:v>
                </c:pt>
                <c:pt idx="38354">
                  <c:v>111.8704</c:v>
                </c:pt>
                <c:pt idx="38355">
                  <c:v>111.77419999999999</c:v>
                </c:pt>
                <c:pt idx="38356">
                  <c:v>111.68429999999999</c:v>
                </c:pt>
                <c:pt idx="38357">
                  <c:v>111.60509999999999</c:v>
                </c:pt>
                <c:pt idx="38358">
                  <c:v>111.5365</c:v>
                </c:pt>
                <c:pt idx="38359">
                  <c:v>111.3436</c:v>
                </c:pt>
                <c:pt idx="38360">
                  <c:v>111.3056</c:v>
                </c:pt>
                <c:pt idx="38361">
                  <c:v>111.429</c:v>
                </c:pt>
                <c:pt idx="38362">
                  <c:v>111.4385</c:v>
                </c:pt>
                <c:pt idx="38363">
                  <c:v>111.44</c:v>
                </c:pt>
                <c:pt idx="38364">
                  <c:v>111.5835</c:v>
                </c:pt>
                <c:pt idx="38365">
                  <c:v>111.7561</c:v>
                </c:pt>
                <c:pt idx="38366">
                  <c:v>111.7998</c:v>
                </c:pt>
                <c:pt idx="38367">
                  <c:v>111.84010000000001</c:v>
                </c:pt>
                <c:pt idx="38368">
                  <c:v>111.8843</c:v>
                </c:pt>
                <c:pt idx="38369">
                  <c:v>111.9307</c:v>
                </c:pt>
                <c:pt idx="38370">
                  <c:v>111.9765</c:v>
                </c:pt>
                <c:pt idx="38371">
                  <c:v>111.8835</c:v>
                </c:pt>
                <c:pt idx="38372">
                  <c:v>111.9092</c:v>
                </c:pt>
                <c:pt idx="38373">
                  <c:v>111.94159999999999</c:v>
                </c:pt>
                <c:pt idx="38374">
                  <c:v>111.82599999999999</c:v>
                </c:pt>
                <c:pt idx="38375">
                  <c:v>111.8206</c:v>
                </c:pt>
                <c:pt idx="38376">
                  <c:v>111.8224</c:v>
                </c:pt>
                <c:pt idx="38377">
                  <c:v>111.8211</c:v>
                </c:pt>
                <c:pt idx="38378">
                  <c:v>111.812</c:v>
                </c:pt>
                <c:pt idx="38379">
                  <c:v>111.655</c:v>
                </c:pt>
                <c:pt idx="38380">
                  <c:v>111.6173</c:v>
                </c:pt>
                <c:pt idx="38381">
                  <c:v>111.5852</c:v>
                </c:pt>
                <c:pt idx="38382">
                  <c:v>111.5547</c:v>
                </c:pt>
                <c:pt idx="38383">
                  <c:v>111.5386</c:v>
                </c:pt>
                <c:pt idx="38384">
                  <c:v>111.5339</c:v>
                </c:pt>
                <c:pt idx="38385">
                  <c:v>111.3998</c:v>
                </c:pt>
                <c:pt idx="38386">
                  <c:v>111.536</c:v>
                </c:pt>
                <c:pt idx="38387">
                  <c:v>111.5821</c:v>
                </c:pt>
                <c:pt idx="38388">
                  <c:v>111.64230000000001</c:v>
                </c:pt>
                <c:pt idx="38389">
                  <c:v>111.72239999999999</c:v>
                </c:pt>
                <c:pt idx="38390">
                  <c:v>111.8159</c:v>
                </c:pt>
                <c:pt idx="38391">
                  <c:v>112.0429</c:v>
                </c:pt>
                <c:pt idx="38392">
                  <c:v>112.1442</c:v>
                </c:pt>
                <c:pt idx="38393">
                  <c:v>112.226</c:v>
                </c:pt>
                <c:pt idx="38394">
                  <c:v>112.4388</c:v>
                </c:pt>
                <c:pt idx="38395">
                  <c:v>112.5115</c:v>
                </c:pt>
                <c:pt idx="38396">
                  <c:v>112.5749</c:v>
                </c:pt>
                <c:pt idx="38397">
                  <c:v>112.501</c:v>
                </c:pt>
                <c:pt idx="38398">
                  <c:v>112.6883</c:v>
                </c:pt>
                <c:pt idx="38399">
                  <c:v>112.76600000000001</c:v>
                </c:pt>
                <c:pt idx="38400">
                  <c:v>112.8266</c:v>
                </c:pt>
                <c:pt idx="38401">
                  <c:v>112.8775</c:v>
                </c:pt>
                <c:pt idx="38402">
                  <c:v>112.9023</c:v>
                </c:pt>
                <c:pt idx="38403">
                  <c:v>112.9102</c:v>
                </c:pt>
                <c:pt idx="38404">
                  <c:v>113.05159999999999</c:v>
                </c:pt>
                <c:pt idx="38405">
                  <c:v>113.06270000000001</c:v>
                </c:pt>
                <c:pt idx="38406">
                  <c:v>112.9282</c:v>
                </c:pt>
                <c:pt idx="38407">
                  <c:v>113.06910000000001</c:v>
                </c:pt>
                <c:pt idx="38408">
                  <c:v>113.1219</c:v>
                </c:pt>
                <c:pt idx="38409">
                  <c:v>113.1974</c:v>
                </c:pt>
                <c:pt idx="38410">
                  <c:v>113.3021</c:v>
                </c:pt>
                <c:pt idx="38411">
                  <c:v>113.4173</c:v>
                </c:pt>
                <c:pt idx="38412">
                  <c:v>113.6722</c:v>
                </c:pt>
                <c:pt idx="38413">
                  <c:v>113.92319999999999</c:v>
                </c:pt>
                <c:pt idx="38414">
                  <c:v>114.0119</c:v>
                </c:pt>
                <c:pt idx="38415">
                  <c:v>114.2092</c:v>
                </c:pt>
                <c:pt idx="38416">
                  <c:v>114.3882</c:v>
                </c:pt>
                <c:pt idx="38417">
                  <c:v>114.40860000000001</c:v>
                </c:pt>
                <c:pt idx="38418">
                  <c:v>114.4087</c:v>
                </c:pt>
                <c:pt idx="38419">
                  <c:v>114.3999</c:v>
                </c:pt>
                <c:pt idx="38420">
                  <c:v>114.37130000000001</c:v>
                </c:pt>
                <c:pt idx="38421">
                  <c:v>114.18170000000001</c:v>
                </c:pt>
                <c:pt idx="38422">
                  <c:v>114.1105</c:v>
                </c:pt>
                <c:pt idx="38423">
                  <c:v>114.047</c:v>
                </c:pt>
                <c:pt idx="38424">
                  <c:v>113.98990000000001</c:v>
                </c:pt>
                <c:pt idx="38425">
                  <c:v>113.94329999999999</c:v>
                </c:pt>
                <c:pt idx="38426">
                  <c:v>113.92529999999999</c:v>
                </c:pt>
                <c:pt idx="38427">
                  <c:v>113.9212</c:v>
                </c:pt>
                <c:pt idx="38428">
                  <c:v>113.9238</c:v>
                </c:pt>
                <c:pt idx="38429">
                  <c:v>113.9405</c:v>
                </c:pt>
                <c:pt idx="38430">
                  <c:v>113.8357</c:v>
                </c:pt>
                <c:pt idx="38431">
                  <c:v>113.8673</c:v>
                </c:pt>
                <c:pt idx="38432">
                  <c:v>113.9135</c:v>
                </c:pt>
                <c:pt idx="38433">
                  <c:v>113.9562</c:v>
                </c:pt>
                <c:pt idx="38434">
                  <c:v>113.9923</c:v>
                </c:pt>
                <c:pt idx="38435">
                  <c:v>114.0089</c:v>
                </c:pt>
                <c:pt idx="38436">
                  <c:v>114.0127</c:v>
                </c:pt>
                <c:pt idx="38437">
                  <c:v>114.149</c:v>
                </c:pt>
                <c:pt idx="38438">
                  <c:v>114.1426</c:v>
                </c:pt>
                <c:pt idx="38439">
                  <c:v>114.2336</c:v>
                </c:pt>
                <c:pt idx="38440">
                  <c:v>114.16289999999999</c:v>
                </c:pt>
                <c:pt idx="38441">
                  <c:v>114.06270000000001</c:v>
                </c:pt>
                <c:pt idx="38442">
                  <c:v>113.94670000000001</c:v>
                </c:pt>
                <c:pt idx="38443">
                  <c:v>113.68819999999999</c:v>
                </c:pt>
                <c:pt idx="38444">
                  <c:v>113.56489999999999</c:v>
                </c:pt>
                <c:pt idx="38445">
                  <c:v>113.4573</c:v>
                </c:pt>
                <c:pt idx="38446">
                  <c:v>113.3532</c:v>
                </c:pt>
                <c:pt idx="38447">
                  <c:v>113.2634</c:v>
                </c:pt>
                <c:pt idx="38448">
                  <c:v>113.0508</c:v>
                </c:pt>
                <c:pt idx="38449">
                  <c:v>112.9932</c:v>
                </c:pt>
                <c:pt idx="38450">
                  <c:v>112.9799</c:v>
                </c:pt>
                <c:pt idx="38451">
                  <c:v>112.8419</c:v>
                </c:pt>
                <c:pt idx="38452">
                  <c:v>112.84269999999999</c:v>
                </c:pt>
                <c:pt idx="38453">
                  <c:v>112.88639999999999</c:v>
                </c:pt>
                <c:pt idx="38454">
                  <c:v>112.8198</c:v>
                </c:pt>
                <c:pt idx="38455">
                  <c:v>112.895</c:v>
                </c:pt>
                <c:pt idx="38456">
                  <c:v>112.98309999999999</c:v>
                </c:pt>
                <c:pt idx="38457">
                  <c:v>112.9312</c:v>
                </c:pt>
                <c:pt idx="38458">
                  <c:v>112.9962</c:v>
                </c:pt>
                <c:pt idx="38459">
                  <c:v>113.0586</c:v>
                </c:pt>
                <c:pt idx="38460">
                  <c:v>113.1075</c:v>
                </c:pt>
                <c:pt idx="38461">
                  <c:v>113.1313</c:v>
                </c:pt>
                <c:pt idx="38462">
                  <c:v>113.13800000000001</c:v>
                </c:pt>
                <c:pt idx="38463">
                  <c:v>112.99930000000001</c:v>
                </c:pt>
                <c:pt idx="38464">
                  <c:v>112.9777</c:v>
                </c:pt>
                <c:pt idx="38465">
                  <c:v>112.9448</c:v>
                </c:pt>
                <c:pt idx="38466">
                  <c:v>112.8937</c:v>
                </c:pt>
                <c:pt idx="38467">
                  <c:v>112.8348</c:v>
                </c:pt>
                <c:pt idx="38468">
                  <c:v>112.7731</c:v>
                </c:pt>
                <c:pt idx="38469">
                  <c:v>112.7189</c:v>
                </c:pt>
                <c:pt idx="38470">
                  <c:v>112.5412</c:v>
                </c:pt>
                <c:pt idx="38471">
                  <c:v>112.5134</c:v>
                </c:pt>
                <c:pt idx="38472">
                  <c:v>112.51009999999999</c:v>
                </c:pt>
                <c:pt idx="38473">
                  <c:v>112.51300000000001</c:v>
                </c:pt>
                <c:pt idx="38474">
                  <c:v>112.5311</c:v>
                </c:pt>
                <c:pt idx="38475">
                  <c:v>112.44159999999999</c:v>
                </c:pt>
                <c:pt idx="38476">
                  <c:v>112.5059</c:v>
                </c:pt>
                <c:pt idx="38477">
                  <c:v>112.599</c:v>
                </c:pt>
                <c:pt idx="38478">
                  <c:v>112.56950000000001</c:v>
                </c:pt>
                <c:pt idx="38479">
                  <c:v>112.6674</c:v>
                </c:pt>
                <c:pt idx="38480">
                  <c:v>112.7728</c:v>
                </c:pt>
                <c:pt idx="38481">
                  <c:v>112.86750000000001</c:v>
                </c:pt>
                <c:pt idx="38482">
                  <c:v>112.955</c:v>
                </c:pt>
                <c:pt idx="38483">
                  <c:v>113.0309</c:v>
                </c:pt>
                <c:pt idx="38484">
                  <c:v>113.10420000000001</c:v>
                </c:pt>
                <c:pt idx="38485">
                  <c:v>113.16759999999999</c:v>
                </c:pt>
                <c:pt idx="38486">
                  <c:v>113.21939999999999</c:v>
                </c:pt>
                <c:pt idx="38487">
                  <c:v>113.256</c:v>
                </c:pt>
                <c:pt idx="38488">
                  <c:v>113.2668</c:v>
                </c:pt>
                <c:pt idx="38489">
                  <c:v>113.2681</c:v>
                </c:pt>
                <c:pt idx="38490">
                  <c:v>113.26009999999999</c:v>
                </c:pt>
                <c:pt idx="38491">
                  <c:v>113.2319</c:v>
                </c:pt>
                <c:pt idx="38492">
                  <c:v>113.1858</c:v>
                </c:pt>
                <c:pt idx="38493">
                  <c:v>113.131</c:v>
                </c:pt>
                <c:pt idx="38494">
                  <c:v>113.0784</c:v>
                </c:pt>
                <c:pt idx="38495">
                  <c:v>113.0307</c:v>
                </c:pt>
                <c:pt idx="38496">
                  <c:v>113.0078</c:v>
                </c:pt>
                <c:pt idx="38497">
                  <c:v>113.00190000000001</c:v>
                </c:pt>
                <c:pt idx="38498">
                  <c:v>113.0031</c:v>
                </c:pt>
                <c:pt idx="38499">
                  <c:v>113.0185</c:v>
                </c:pt>
                <c:pt idx="38500">
                  <c:v>113.1952</c:v>
                </c:pt>
                <c:pt idx="38501">
                  <c:v>113.259</c:v>
                </c:pt>
                <c:pt idx="38502">
                  <c:v>113.3222</c:v>
                </c:pt>
                <c:pt idx="38503">
                  <c:v>113.3852</c:v>
                </c:pt>
                <c:pt idx="38504">
                  <c:v>113.4439</c:v>
                </c:pt>
                <c:pt idx="38505">
                  <c:v>113.49290000000001</c:v>
                </c:pt>
                <c:pt idx="38506">
                  <c:v>113.53319999999999</c:v>
                </c:pt>
                <c:pt idx="38507">
                  <c:v>113.5583</c:v>
                </c:pt>
                <c:pt idx="38508">
                  <c:v>113.56659999999999</c:v>
                </c:pt>
                <c:pt idx="38509">
                  <c:v>113.706</c:v>
                </c:pt>
                <c:pt idx="38510">
                  <c:v>113.7141</c:v>
                </c:pt>
                <c:pt idx="38511">
                  <c:v>113.83759999999999</c:v>
                </c:pt>
                <c:pt idx="38512">
                  <c:v>113.8111</c:v>
                </c:pt>
                <c:pt idx="38513">
                  <c:v>113.7559</c:v>
                </c:pt>
                <c:pt idx="38514">
                  <c:v>113.82170000000001</c:v>
                </c:pt>
                <c:pt idx="38515">
                  <c:v>113.75069999999999</c:v>
                </c:pt>
                <c:pt idx="38516">
                  <c:v>113.6647</c:v>
                </c:pt>
                <c:pt idx="38517">
                  <c:v>113.5806</c:v>
                </c:pt>
                <c:pt idx="38518">
                  <c:v>113.50709999999999</c:v>
                </c:pt>
                <c:pt idx="38519">
                  <c:v>113.4481</c:v>
                </c:pt>
                <c:pt idx="38520">
                  <c:v>113.4178</c:v>
                </c:pt>
                <c:pt idx="38521">
                  <c:v>113.4083</c:v>
                </c:pt>
                <c:pt idx="38522">
                  <c:v>113.4074</c:v>
                </c:pt>
                <c:pt idx="38523">
                  <c:v>113.4153</c:v>
                </c:pt>
                <c:pt idx="38524">
                  <c:v>113.4414</c:v>
                </c:pt>
                <c:pt idx="38525">
                  <c:v>113.4847</c:v>
                </c:pt>
                <c:pt idx="38526">
                  <c:v>113.536</c:v>
                </c:pt>
                <c:pt idx="38527">
                  <c:v>113.59180000000001</c:v>
                </c:pt>
                <c:pt idx="38528">
                  <c:v>113.6464</c:v>
                </c:pt>
                <c:pt idx="38529">
                  <c:v>113.6983</c:v>
                </c:pt>
                <c:pt idx="38530">
                  <c:v>113.7457</c:v>
                </c:pt>
                <c:pt idx="38531">
                  <c:v>113.7834</c:v>
                </c:pt>
                <c:pt idx="38532">
                  <c:v>113.8092</c:v>
                </c:pt>
                <c:pt idx="38533">
                  <c:v>113.8172</c:v>
                </c:pt>
                <c:pt idx="38534">
                  <c:v>113.8182</c:v>
                </c:pt>
                <c:pt idx="38535">
                  <c:v>113.81229999999999</c:v>
                </c:pt>
                <c:pt idx="38536">
                  <c:v>113.9272</c:v>
                </c:pt>
                <c:pt idx="38537">
                  <c:v>113.889</c:v>
                </c:pt>
                <c:pt idx="38538">
                  <c:v>113.8216</c:v>
                </c:pt>
                <c:pt idx="38539">
                  <c:v>113.7454</c:v>
                </c:pt>
                <c:pt idx="38540">
                  <c:v>113.6581</c:v>
                </c:pt>
                <c:pt idx="38541">
                  <c:v>113.4362</c:v>
                </c:pt>
                <c:pt idx="38542">
                  <c:v>113.3528</c:v>
                </c:pt>
                <c:pt idx="38543">
                  <c:v>113.2997</c:v>
                </c:pt>
                <c:pt idx="38544">
                  <c:v>113.28100000000001</c:v>
                </c:pt>
                <c:pt idx="38545">
                  <c:v>113.277</c:v>
                </c:pt>
                <c:pt idx="38546">
                  <c:v>113.2808</c:v>
                </c:pt>
                <c:pt idx="38547">
                  <c:v>113.3034</c:v>
                </c:pt>
                <c:pt idx="38548">
                  <c:v>113.35169999999999</c:v>
                </c:pt>
                <c:pt idx="38549">
                  <c:v>113.4161</c:v>
                </c:pt>
                <c:pt idx="38550">
                  <c:v>113.3492</c:v>
                </c:pt>
                <c:pt idx="38551">
                  <c:v>113.4096</c:v>
                </c:pt>
                <c:pt idx="38552">
                  <c:v>113.4777</c:v>
                </c:pt>
                <c:pt idx="38553">
                  <c:v>113.5363</c:v>
                </c:pt>
                <c:pt idx="38554">
                  <c:v>113.57810000000001</c:v>
                </c:pt>
                <c:pt idx="38555">
                  <c:v>113.5929</c:v>
                </c:pt>
                <c:pt idx="38556">
                  <c:v>113.5956</c:v>
                </c:pt>
                <c:pt idx="38557">
                  <c:v>113.5894</c:v>
                </c:pt>
                <c:pt idx="38558">
                  <c:v>113.55840000000001</c:v>
                </c:pt>
                <c:pt idx="38559">
                  <c:v>113.6336</c:v>
                </c:pt>
                <c:pt idx="38560">
                  <c:v>113.556</c:v>
                </c:pt>
                <c:pt idx="38561">
                  <c:v>113.45269999999999</c:v>
                </c:pt>
                <c:pt idx="38562">
                  <c:v>113.3455</c:v>
                </c:pt>
                <c:pt idx="38563">
                  <c:v>113.3873</c:v>
                </c:pt>
                <c:pt idx="38564">
                  <c:v>113.31529999999999</c:v>
                </c:pt>
                <c:pt idx="38565">
                  <c:v>113.1335</c:v>
                </c:pt>
                <c:pt idx="38566">
                  <c:v>113.1099</c:v>
                </c:pt>
                <c:pt idx="38567">
                  <c:v>113.11</c:v>
                </c:pt>
                <c:pt idx="38568">
                  <c:v>113.126</c:v>
                </c:pt>
                <c:pt idx="38569">
                  <c:v>113.1756</c:v>
                </c:pt>
                <c:pt idx="38570">
                  <c:v>113.25839999999999</c:v>
                </c:pt>
                <c:pt idx="38571">
                  <c:v>113.22620000000001</c:v>
                </c:pt>
                <c:pt idx="38572">
                  <c:v>113.3356</c:v>
                </c:pt>
                <c:pt idx="38573">
                  <c:v>113.46250000000001</c:v>
                </c:pt>
                <c:pt idx="38574">
                  <c:v>113.5907</c:v>
                </c:pt>
                <c:pt idx="38575">
                  <c:v>113.7097</c:v>
                </c:pt>
                <c:pt idx="38576">
                  <c:v>113.8108</c:v>
                </c:pt>
                <c:pt idx="38577">
                  <c:v>113.8908</c:v>
                </c:pt>
                <c:pt idx="38578">
                  <c:v>113.9224</c:v>
                </c:pt>
                <c:pt idx="38579">
                  <c:v>113.9302</c:v>
                </c:pt>
                <c:pt idx="38580">
                  <c:v>114.06659999999999</c:v>
                </c:pt>
                <c:pt idx="38581">
                  <c:v>114.0527</c:v>
                </c:pt>
                <c:pt idx="38582">
                  <c:v>114.00230000000001</c:v>
                </c:pt>
                <c:pt idx="38583">
                  <c:v>114.07250000000001</c:v>
                </c:pt>
                <c:pt idx="38584">
                  <c:v>114.0127</c:v>
                </c:pt>
                <c:pt idx="38585">
                  <c:v>113.9479</c:v>
                </c:pt>
                <c:pt idx="38586">
                  <c:v>113.8974</c:v>
                </c:pt>
                <c:pt idx="38587">
                  <c:v>113.8762</c:v>
                </c:pt>
                <c:pt idx="38588">
                  <c:v>113.8711</c:v>
                </c:pt>
                <c:pt idx="38589">
                  <c:v>113.73439999999999</c:v>
                </c:pt>
                <c:pt idx="38590">
                  <c:v>113.74079999999999</c:v>
                </c:pt>
                <c:pt idx="38591">
                  <c:v>113.7804</c:v>
                </c:pt>
                <c:pt idx="38592">
                  <c:v>113.8432</c:v>
                </c:pt>
                <c:pt idx="38593">
                  <c:v>113.92610000000001</c:v>
                </c:pt>
                <c:pt idx="38594">
                  <c:v>114.02079999999999</c:v>
                </c:pt>
                <c:pt idx="38595">
                  <c:v>113.98309999999999</c:v>
                </c:pt>
                <c:pt idx="38596">
                  <c:v>114.07429999999999</c:v>
                </c:pt>
                <c:pt idx="38597">
                  <c:v>114.1688</c:v>
                </c:pt>
                <c:pt idx="38598">
                  <c:v>114.25360000000001</c:v>
                </c:pt>
                <c:pt idx="38599">
                  <c:v>114.18470000000001</c:v>
                </c:pt>
                <c:pt idx="38600">
                  <c:v>114.2295</c:v>
                </c:pt>
                <c:pt idx="38601">
                  <c:v>114.3965</c:v>
                </c:pt>
                <c:pt idx="38602">
                  <c:v>114.41759999999999</c:v>
                </c:pt>
                <c:pt idx="38603">
                  <c:v>114.4187</c:v>
                </c:pt>
                <c:pt idx="38604">
                  <c:v>114.5509</c:v>
                </c:pt>
                <c:pt idx="38605">
                  <c:v>114.6778</c:v>
                </c:pt>
                <c:pt idx="38606">
                  <c:v>114.6397</c:v>
                </c:pt>
                <c:pt idx="38607">
                  <c:v>114.7131</c:v>
                </c:pt>
                <c:pt idx="38608">
                  <c:v>114.6452</c:v>
                </c:pt>
                <c:pt idx="38609">
                  <c:v>114.55459999999999</c:v>
                </c:pt>
                <c:pt idx="38610">
                  <c:v>114.4652</c:v>
                </c:pt>
                <c:pt idx="38611">
                  <c:v>114.379</c:v>
                </c:pt>
                <c:pt idx="38612">
                  <c:v>114.304</c:v>
                </c:pt>
                <c:pt idx="38613">
                  <c:v>114.1002</c:v>
                </c:pt>
                <c:pt idx="38614">
                  <c:v>114.05070000000001</c:v>
                </c:pt>
                <c:pt idx="38615">
                  <c:v>114.0386</c:v>
                </c:pt>
                <c:pt idx="38616">
                  <c:v>114.03789999999999</c:v>
                </c:pt>
                <c:pt idx="38617">
                  <c:v>114.04989999999999</c:v>
                </c:pt>
                <c:pt idx="38618">
                  <c:v>114.0916</c:v>
                </c:pt>
                <c:pt idx="38619">
                  <c:v>114.16459999999999</c:v>
                </c:pt>
                <c:pt idx="38620">
                  <c:v>114.25539999999999</c:v>
                </c:pt>
                <c:pt idx="38621">
                  <c:v>114.3539</c:v>
                </c:pt>
                <c:pt idx="38622">
                  <c:v>114.4451</c:v>
                </c:pt>
                <c:pt idx="38623">
                  <c:v>114.52549999999999</c:v>
                </c:pt>
                <c:pt idx="38624">
                  <c:v>114.5894</c:v>
                </c:pt>
                <c:pt idx="38625">
                  <c:v>114.6189</c:v>
                </c:pt>
                <c:pt idx="38626">
                  <c:v>114.7653</c:v>
                </c:pt>
                <c:pt idx="38627">
                  <c:v>114.77670000000001</c:v>
                </c:pt>
                <c:pt idx="38628">
                  <c:v>114.9015</c:v>
                </c:pt>
                <c:pt idx="38629">
                  <c:v>114.86239999999999</c:v>
                </c:pt>
                <c:pt idx="38630">
                  <c:v>114.7795</c:v>
                </c:pt>
                <c:pt idx="38631">
                  <c:v>114.8083</c:v>
                </c:pt>
                <c:pt idx="38632">
                  <c:v>114.6887</c:v>
                </c:pt>
                <c:pt idx="38633">
                  <c:v>114.5504</c:v>
                </c:pt>
                <c:pt idx="38634">
                  <c:v>114.4126</c:v>
                </c:pt>
                <c:pt idx="38635">
                  <c:v>114.2824</c:v>
                </c:pt>
                <c:pt idx="38636">
                  <c:v>114.1643</c:v>
                </c:pt>
                <c:pt idx="38637">
                  <c:v>113.9194</c:v>
                </c:pt>
                <c:pt idx="38638">
                  <c:v>113.8292</c:v>
                </c:pt>
                <c:pt idx="38639">
                  <c:v>113.77209999999999</c:v>
                </c:pt>
                <c:pt idx="38640">
                  <c:v>113.75539999999999</c:v>
                </c:pt>
                <c:pt idx="38641">
                  <c:v>113.754</c:v>
                </c:pt>
                <c:pt idx="38642">
                  <c:v>113.7653</c:v>
                </c:pt>
                <c:pt idx="38643">
                  <c:v>113.67</c:v>
                </c:pt>
                <c:pt idx="38644">
                  <c:v>113.73739999999999</c:v>
                </c:pt>
                <c:pt idx="38645">
                  <c:v>113.83410000000001</c:v>
                </c:pt>
                <c:pt idx="38646">
                  <c:v>113.93640000000001</c:v>
                </c:pt>
                <c:pt idx="38647">
                  <c:v>113.89700000000001</c:v>
                </c:pt>
                <c:pt idx="38648">
                  <c:v>113.97110000000001</c:v>
                </c:pt>
                <c:pt idx="38649">
                  <c:v>114.18129999999999</c:v>
                </c:pt>
                <c:pt idx="38650">
                  <c:v>114.241</c:v>
                </c:pt>
                <c:pt idx="38651">
                  <c:v>114.2641</c:v>
                </c:pt>
                <c:pt idx="38652">
                  <c:v>114.2698</c:v>
                </c:pt>
                <c:pt idx="38653">
                  <c:v>114.408</c:v>
                </c:pt>
                <c:pt idx="38654">
                  <c:v>114.40860000000001</c:v>
                </c:pt>
                <c:pt idx="38655">
                  <c:v>114.37690000000001</c:v>
                </c:pt>
                <c:pt idx="38656">
                  <c:v>114.4628</c:v>
                </c:pt>
                <c:pt idx="38657">
                  <c:v>114.40519999999999</c:v>
                </c:pt>
                <c:pt idx="38658">
                  <c:v>114.32599999999999</c:v>
                </c:pt>
                <c:pt idx="38659">
                  <c:v>114.2483</c:v>
                </c:pt>
                <c:pt idx="38660">
                  <c:v>114.1797</c:v>
                </c:pt>
                <c:pt idx="38661">
                  <c:v>113.9885</c:v>
                </c:pt>
                <c:pt idx="38662">
                  <c:v>113.9503</c:v>
                </c:pt>
                <c:pt idx="38663">
                  <c:v>113.94450000000001</c:v>
                </c:pt>
                <c:pt idx="38664">
                  <c:v>113.9473</c:v>
                </c:pt>
                <c:pt idx="38665">
                  <c:v>113.9695</c:v>
                </c:pt>
                <c:pt idx="38666">
                  <c:v>114.02290000000001</c:v>
                </c:pt>
                <c:pt idx="38667">
                  <c:v>114.2409</c:v>
                </c:pt>
                <c:pt idx="38668">
                  <c:v>114.3537</c:v>
                </c:pt>
                <c:pt idx="38669">
                  <c:v>114.458</c:v>
                </c:pt>
                <c:pt idx="38670">
                  <c:v>114.5656</c:v>
                </c:pt>
                <c:pt idx="38671">
                  <c:v>114.5335</c:v>
                </c:pt>
                <c:pt idx="38672">
                  <c:v>114.6268</c:v>
                </c:pt>
                <c:pt idx="38673">
                  <c:v>114.8587</c:v>
                </c:pt>
                <c:pt idx="38674">
                  <c:v>115.0902</c:v>
                </c:pt>
                <c:pt idx="38675">
                  <c:v>115.1648</c:v>
                </c:pt>
                <c:pt idx="38676">
                  <c:v>115.3505</c:v>
                </c:pt>
                <c:pt idx="38677">
                  <c:v>115.5155</c:v>
                </c:pt>
                <c:pt idx="38678">
                  <c:v>115.53019999999999</c:v>
                </c:pt>
                <c:pt idx="38679">
                  <c:v>115.526</c:v>
                </c:pt>
                <c:pt idx="38680">
                  <c:v>115.5076</c:v>
                </c:pt>
                <c:pt idx="38681">
                  <c:v>115.4736</c:v>
                </c:pt>
                <c:pt idx="38682">
                  <c:v>115.4271</c:v>
                </c:pt>
                <c:pt idx="38683">
                  <c:v>115.37520000000001</c:v>
                </c:pt>
                <c:pt idx="38684">
                  <c:v>115.32299999999999</c:v>
                </c:pt>
                <c:pt idx="38685">
                  <c:v>115.2769</c:v>
                </c:pt>
                <c:pt idx="38686">
                  <c:v>115.238</c:v>
                </c:pt>
                <c:pt idx="38687">
                  <c:v>115.20869999999999</c:v>
                </c:pt>
                <c:pt idx="38688">
                  <c:v>115.05029999999999</c:v>
                </c:pt>
                <c:pt idx="38689">
                  <c:v>114.8946</c:v>
                </c:pt>
                <c:pt idx="38690">
                  <c:v>114.88079999999999</c:v>
                </c:pt>
                <c:pt idx="38691">
                  <c:v>114.604</c:v>
                </c:pt>
                <c:pt idx="38692">
                  <c:v>114.4461</c:v>
                </c:pt>
                <c:pt idx="38693">
                  <c:v>114.4491</c:v>
                </c:pt>
                <c:pt idx="38694">
                  <c:v>114.6156</c:v>
                </c:pt>
                <c:pt idx="38695">
                  <c:v>114.5218</c:v>
                </c:pt>
                <c:pt idx="38696">
                  <c:v>114.55410000000001</c:v>
                </c:pt>
                <c:pt idx="38697">
                  <c:v>114.6056</c:v>
                </c:pt>
                <c:pt idx="38698">
                  <c:v>114.6632</c:v>
                </c:pt>
                <c:pt idx="38699">
                  <c:v>114.7206</c:v>
                </c:pt>
                <c:pt idx="38700">
                  <c:v>114.6324</c:v>
                </c:pt>
                <c:pt idx="38701">
                  <c:v>114.8022</c:v>
                </c:pt>
                <c:pt idx="38702">
                  <c:v>114.82769999999999</c:v>
                </c:pt>
                <c:pt idx="38703">
                  <c:v>114.8308</c:v>
                </c:pt>
                <c:pt idx="38704">
                  <c:v>114.8265</c:v>
                </c:pt>
                <c:pt idx="38705">
                  <c:v>114.80110000000001</c:v>
                </c:pt>
                <c:pt idx="38706">
                  <c:v>114.7478</c:v>
                </c:pt>
                <c:pt idx="38707">
                  <c:v>114.6666</c:v>
                </c:pt>
                <c:pt idx="38708">
                  <c:v>114.56740000000001</c:v>
                </c:pt>
                <c:pt idx="38709">
                  <c:v>114.3218</c:v>
                </c:pt>
                <c:pt idx="38710">
                  <c:v>114.1982</c:v>
                </c:pt>
                <c:pt idx="38711">
                  <c:v>114.09180000000001</c:v>
                </c:pt>
                <c:pt idx="38712">
                  <c:v>113.84910000000001</c:v>
                </c:pt>
                <c:pt idx="38713">
                  <c:v>113.7453</c:v>
                </c:pt>
                <c:pt idx="38714">
                  <c:v>113.6648</c:v>
                </c:pt>
                <c:pt idx="38715">
                  <c:v>113.5994</c:v>
                </c:pt>
                <c:pt idx="38716">
                  <c:v>113.551</c:v>
                </c:pt>
                <c:pt idx="38717">
                  <c:v>113.53019999999999</c:v>
                </c:pt>
                <c:pt idx="38718">
                  <c:v>113.38509999999999</c:v>
                </c:pt>
                <c:pt idx="38719">
                  <c:v>113.3721</c:v>
                </c:pt>
                <c:pt idx="38720">
                  <c:v>113.374</c:v>
                </c:pt>
                <c:pt idx="38721">
                  <c:v>113.2479</c:v>
                </c:pt>
                <c:pt idx="38722">
                  <c:v>113.2565</c:v>
                </c:pt>
                <c:pt idx="38723">
                  <c:v>113.285</c:v>
                </c:pt>
                <c:pt idx="38724">
                  <c:v>113.32129999999999</c:v>
                </c:pt>
                <c:pt idx="38725">
                  <c:v>113.4961</c:v>
                </c:pt>
                <c:pt idx="38726">
                  <c:v>113.5501</c:v>
                </c:pt>
                <c:pt idx="38727">
                  <c:v>113.5902</c:v>
                </c:pt>
                <c:pt idx="38728">
                  <c:v>113.4896</c:v>
                </c:pt>
                <c:pt idx="38729">
                  <c:v>113.5094</c:v>
                </c:pt>
                <c:pt idx="38730">
                  <c:v>113.5286</c:v>
                </c:pt>
                <c:pt idx="38731">
                  <c:v>113.53570000000001</c:v>
                </c:pt>
                <c:pt idx="38732">
                  <c:v>113.53749999999999</c:v>
                </c:pt>
                <c:pt idx="38733">
                  <c:v>113.4004</c:v>
                </c:pt>
                <c:pt idx="38734">
                  <c:v>113.5183</c:v>
                </c:pt>
                <c:pt idx="38735">
                  <c:v>113.5081</c:v>
                </c:pt>
                <c:pt idx="38736">
                  <c:v>113.46980000000001</c:v>
                </c:pt>
                <c:pt idx="38737">
                  <c:v>113.4143</c:v>
                </c:pt>
                <c:pt idx="38738">
                  <c:v>113.3396</c:v>
                </c:pt>
                <c:pt idx="38739">
                  <c:v>113.25060000000001</c:v>
                </c:pt>
                <c:pt idx="38740">
                  <c:v>113.1459</c:v>
                </c:pt>
                <c:pt idx="38741">
                  <c:v>113.0395</c:v>
                </c:pt>
                <c:pt idx="38742">
                  <c:v>112.9312</c:v>
                </c:pt>
                <c:pt idx="38743">
                  <c:v>112.8372</c:v>
                </c:pt>
                <c:pt idx="38744">
                  <c:v>112.7818</c:v>
                </c:pt>
                <c:pt idx="38745">
                  <c:v>112.76260000000001</c:v>
                </c:pt>
                <c:pt idx="38746">
                  <c:v>112.7589</c:v>
                </c:pt>
                <c:pt idx="38747">
                  <c:v>112.76560000000001</c:v>
                </c:pt>
                <c:pt idx="38748">
                  <c:v>112.9357</c:v>
                </c:pt>
                <c:pt idx="38749">
                  <c:v>113.0044</c:v>
                </c:pt>
                <c:pt idx="38750">
                  <c:v>113.0796</c:v>
                </c:pt>
                <c:pt idx="38751">
                  <c:v>113.1627</c:v>
                </c:pt>
                <c:pt idx="38752">
                  <c:v>113.3763</c:v>
                </c:pt>
                <c:pt idx="38753">
                  <c:v>113.4564</c:v>
                </c:pt>
                <c:pt idx="38754">
                  <c:v>113.35299999999999</c:v>
                </c:pt>
                <c:pt idx="38755">
                  <c:v>113.3515</c:v>
                </c:pt>
                <c:pt idx="38756">
                  <c:v>113.3496</c:v>
                </c:pt>
                <c:pt idx="38757">
                  <c:v>113.32599999999999</c:v>
                </c:pt>
                <c:pt idx="38758">
                  <c:v>113.26519999999999</c:v>
                </c:pt>
                <c:pt idx="38759">
                  <c:v>113.1759</c:v>
                </c:pt>
                <c:pt idx="38760">
                  <c:v>113.0727</c:v>
                </c:pt>
                <c:pt idx="38761">
                  <c:v>112.9684</c:v>
                </c:pt>
                <c:pt idx="38762">
                  <c:v>112.8781</c:v>
                </c:pt>
                <c:pt idx="38763">
                  <c:v>112.8107</c:v>
                </c:pt>
                <c:pt idx="38764">
                  <c:v>112.7756</c:v>
                </c:pt>
                <c:pt idx="38765">
                  <c:v>112.7662</c:v>
                </c:pt>
                <c:pt idx="38766">
                  <c:v>112.6302</c:v>
                </c:pt>
                <c:pt idx="38767">
                  <c:v>112.622</c:v>
                </c:pt>
                <c:pt idx="38768">
                  <c:v>112.64190000000001</c:v>
                </c:pt>
                <c:pt idx="38769">
                  <c:v>112.6802</c:v>
                </c:pt>
                <c:pt idx="38770">
                  <c:v>112.7341</c:v>
                </c:pt>
                <c:pt idx="38771">
                  <c:v>112.7971</c:v>
                </c:pt>
                <c:pt idx="38772">
                  <c:v>113.0076</c:v>
                </c:pt>
                <c:pt idx="38773">
                  <c:v>113.08669999999999</c:v>
                </c:pt>
                <c:pt idx="38774">
                  <c:v>113.1507</c:v>
                </c:pt>
                <c:pt idx="38775">
                  <c:v>113.3425</c:v>
                </c:pt>
                <c:pt idx="38776">
                  <c:v>113.4014</c:v>
                </c:pt>
                <c:pt idx="38777">
                  <c:v>113.4374</c:v>
                </c:pt>
                <c:pt idx="38778">
                  <c:v>113.4632</c:v>
                </c:pt>
                <c:pt idx="38779">
                  <c:v>113.4811</c:v>
                </c:pt>
                <c:pt idx="38780">
                  <c:v>113.4931</c:v>
                </c:pt>
                <c:pt idx="38781">
                  <c:v>113.3612</c:v>
                </c:pt>
                <c:pt idx="38782">
                  <c:v>113.35680000000001</c:v>
                </c:pt>
                <c:pt idx="38783">
                  <c:v>113.3613</c:v>
                </c:pt>
                <c:pt idx="38784">
                  <c:v>113.2303</c:v>
                </c:pt>
                <c:pt idx="38785">
                  <c:v>113.2277</c:v>
                </c:pt>
                <c:pt idx="38786">
                  <c:v>113.241</c:v>
                </c:pt>
                <c:pt idx="38787">
                  <c:v>113.26130000000001</c:v>
                </c:pt>
                <c:pt idx="38788">
                  <c:v>113.28870000000001</c:v>
                </c:pt>
                <c:pt idx="38789">
                  <c:v>113.3254</c:v>
                </c:pt>
                <c:pt idx="38790">
                  <c:v>113.3678</c:v>
                </c:pt>
                <c:pt idx="38791">
                  <c:v>113.4174</c:v>
                </c:pt>
                <c:pt idx="38792">
                  <c:v>113.47029999999999</c:v>
                </c:pt>
                <c:pt idx="38793">
                  <c:v>113.65860000000001</c:v>
                </c:pt>
                <c:pt idx="38794">
                  <c:v>113.72150000000001</c:v>
                </c:pt>
                <c:pt idx="38795">
                  <c:v>113.7684</c:v>
                </c:pt>
                <c:pt idx="38796">
                  <c:v>113.9465</c:v>
                </c:pt>
                <c:pt idx="38797">
                  <c:v>114.1344</c:v>
                </c:pt>
                <c:pt idx="38798">
                  <c:v>114.1716</c:v>
                </c:pt>
                <c:pt idx="38799">
                  <c:v>114.32850000000001</c:v>
                </c:pt>
                <c:pt idx="38800">
                  <c:v>114.3477</c:v>
                </c:pt>
                <c:pt idx="38801">
                  <c:v>114.3496</c:v>
                </c:pt>
                <c:pt idx="38802">
                  <c:v>114.4897</c:v>
                </c:pt>
                <c:pt idx="38803">
                  <c:v>114.4923</c:v>
                </c:pt>
                <c:pt idx="38804">
                  <c:v>114.4722</c:v>
                </c:pt>
                <c:pt idx="38805">
                  <c:v>114.2961</c:v>
                </c:pt>
                <c:pt idx="38806">
                  <c:v>114.0954</c:v>
                </c:pt>
                <c:pt idx="38807">
                  <c:v>114.018</c:v>
                </c:pt>
                <c:pt idx="38808">
                  <c:v>113.93940000000001</c:v>
                </c:pt>
                <c:pt idx="38809">
                  <c:v>113.8516</c:v>
                </c:pt>
                <c:pt idx="38810">
                  <c:v>113.7581</c:v>
                </c:pt>
                <c:pt idx="38811">
                  <c:v>113.664</c:v>
                </c:pt>
                <c:pt idx="38812">
                  <c:v>113.4395</c:v>
                </c:pt>
                <c:pt idx="38813">
                  <c:v>113.35890000000001</c:v>
                </c:pt>
                <c:pt idx="38814">
                  <c:v>113.30410000000001</c:v>
                </c:pt>
                <c:pt idx="38815">
                  <c:v>113.2805</c:v>
                </c:pt>
                <c:pt idx="38816">
                  <c:v>113.27290000000001</c:v>
                </c:pt>
                <c:pt idx="38817">
                  <c:v>113.4072</c:v>
                </c:pt>
                <c:pt idx="38818">
                  <c:v>113.4237</c:v>
                </c:pt>
                <c:pt idx="38819">
                  <c:v>113.4333</c:v>
                </c:pt>
                <c:pt idx="38820">
                  <c:v>113.58629999999999</c:v>
                </c:pt>
                <c:pt idx="38821">
                  <c:v>113.60980000000001</c:v>
                </c:pt>
                <c:pt idx="38822">
                  <c:v>113.621</c:v>
                </c:pt>
                <c:pt idx="38823">
                  <c:v>113.7701</c:v>
                </c:pt>
                <c:pt idx="38824">
                  <c:v>113.78530000000001</c:v>
                </c:pt>
                <c:pt idx="38825">
                  <c:v>113.7893</c:v>
                </c:pt>
                <c:pt idx="38826">
                  <c:v>113.7912</c:v>
                </c:pt>
                <c:pt idx="38827">
                  <c:v>113.79179999999999</c:v>
                </c:pt>
                <c:pt idx="38828">
                  <c:v>113.7916</c:v>
                </c:pt>
                <c:pt idx="38829">
                  <c:v>113.6489</c:v>
                </c:pt>
                <c:pt idx="38830">
                  <c:v>113.6306</c:v>
                </c:pt>
                <c:pt idx="38831">
                  <c:v>113.6083</c:v>
                </c:pt>
                <c:pt idx="38832">
                  <c:v>113.5699</c:v>
                </c:pt>
                <c:pt idx="38833">
                  <c:v>113.3711</c:v>
                </c:pt>
                <c:pt idx="38834">
                  <c:v>113.2869</c:v>
                </c:pt>
                <c:pt idx="38835">
                  <c:v>113.20010000000001</c:v>
                </c:pt>
                <c:pt idx="38836">
                  <c:v>113.10299999999999</c:v>
                </c:pt>
                <c:pt idx="38837">
                  <c:v>113.0081</c:v>
                </c:pt>
                <c:pt idx="38838">
                  <c:v>112.78619999999999</c:v>
                </c:pt>
                <c:pt idx="38839">
                  <c:v>112.69840000000001</c:v>
                </c:pt>
                <c:pt idx="38840">
                  <c:v>112.6374</c:v>
                </c:pt>
                <c:pt idx="38841">
                  <c:v>112.7457</c:v>
                </c:pt>
                <c:pt idx="38842">
                  <c:v>112.74979999999999</c:v>
                </c:pt>
                <c:pt idx="38843">
                  <c:v>112.74890000000001</c:v>
                </c:pt>
                <c:pt idx="38844">
                  <c:v>112.7547</c:v>
                </c:pt>
                <c:pt idx="38845">
                  <c:v>112.9141</c:v>
                </c:pt>
                <c:pt idx="38846">
                  <c:v>112.96510000000001</c:v>
                </c:pt>
                <c:pt idx="38847">
                  <c:v>113.1589</c:v>
                </c:pt>
                <c:pt idx="38848">
                  <c:v>113.22880000000001</c:v>
                </c:pt>
                <c:pt idx="38849">
                  <c:v>113.2873</c:v>
                </c:pt>
                <c:pt idx="38850">
                  <c:v>113.3416</c:v>
                </c:pt>
                <c:pt idx="38851">
                  <c:v>113.3904</c:v>
                </c:pt>
                <c:pt idx="38852">
                  <c:v>113.4327</c:v>
                </c:pt>
                <c:pt idx="38853">
                  <c:v>113.3296</c:v>
                </c:pt>
                <c:pt idx="38854">
                  <c:v>113.34</c:v>
                </c:pt>
                <c:pt idx="38855">
                  <c:v>113.34990000000001</c:v>
                </c:pt>
                <c:pt idx="38856">
                  <c:v>113.3528</c:v>
                </c:pt>
                <c:pt idx="38857">
                  <c:v>113.3523</c:v>
                </c:pt>
                <c:pt idx="38858">
                  <c:v>113.3455</c:v>
                </c:pt>
                <c:pt idx="38859">
                  <c:v>113.32470000000001</c:v>
                </c:pt>
                <c:pt idx="38860">
                  <c:v>113.2871</c:v>
                </c:pt>
                <c:pt idx="38861">
                  <c:v>113.2336</c:v>
                </c:pt>
                <c:pt idx="38862">
                  <c:v>113.0335</c:v>
                </c:pt>
                <c:pt idx="38863">
                  <c:v>112.952</c:v>
                </c:pt>
                <c:pt idx="38864">
                  <c:v>112.88290000000001</c:v>
                </c:pt>
                <c:pt idx="38865">
                  <c:v>112.9528</c:v>
                </c:pt>
                <c:pt idx="38866">
                  <c:v>113.04600000000001</c:v>
                </c:pt>
                <c:pt idx="38867">
                  <c:v>113.014</c:v>
                </c:pt>
                <c:pt idx="38868">
                  <c:v>113.1356</c:v>
                </c:pt>
                <c:pt idx="38869">
                  <c:v>113.14</c:v>
                </c:pt>
                <c:pt idx="38870">
                  <c:v>113.14</c:v>
                </c:pt>
                <c:pt idx="38871">
                  <c:v>113.2876</c:v>
                </c:pt>
                <c:pt idx="38872">
                  <c:v>113.3207</c:v>
                </c:pt>
                <c:pt idx="38873">
                  <c:v>113.3578</c:v>
                </c:pt>
                <c:pt idx="38874">
                  <c:v>113.4079</c:v>
                </c:pt>
                <c:pt idx="38875">
                  <c:v>113.46510000000001</c:v>
                </c:pt>
                <c:pt idx="38876">
                  <c:v>113.52589999999999</c:v>
                </c:pt>
                <c:pt idx="38877">
                  <c:v>113.45099999999999</c:v>
                </c:pt>
                <c:pt idx="38878">
                  <c:v>113.50660000000001</c:v>
                </c:pt>
                <c:pt idx="38879">
                  <c:v>113.5771</c:v>
                </c:pt>
                <c:pt idx="38880">
                  <c:v>113.5074</c:v>
                </c:pt>
                <c:pt idx="38881">
                  <c:v>113.5598</c:v>
                </c:pt>
                <c:pt idx="38882">
                  <c:v>113.6161</c:v>
                </c:pt>
                <c:pt idx="38883">
                  <c:v>113.65519999999999</c:v>
                </c:pt>
                <c:pt idx="38884">
                  <c:v>113.6692</c:v>
                </c:pt>
                <c:pt idx="38885">
                  <c:v>113.6728</c:v>
                </c:pt>
                <c:pt idx="38886">
                  <c:v>113.5325</c:v>
                </c:pt>
                <c:pt idx="38887">
                  <c:v>113.499</c:v>
                </c:pt>
                <c:pt idx="38888">
                  <c:v>113.4589</c:v>
                </c:pt>
                <c:pt idx="38889">
                  <c:v>113.5437</c:v>
                </c:pt>
                <c:pt idx="38890">
                  <c:v>113.503</c:v>
                </c:pt>
                <c:pt idx="38891">
                  <c:v>113.465</c:v>
                </c:pt>
                <c:pt idx="38892">
                  <c:v>113.4524</c:v>
                </c:pt>
                <c:pt idx="38893">
                  <c:v>113.5903</c:v>
                </c:pt>
                <c:pt idx="38894">
                  <c:v>113.608</c:v>
                </c:pt>
                <c:pt idx="38895">
                  <c:v>113.7773</c:v>
                </c:pt>
                <c:pt idx="38896">
                  <c:v>113.9832</c:v>
                </c:pt>
                <c:pt idx="38897">
                  <c:v>114.0703</c:v>
                </c:pt>
                <c:pt idx="38898">
                  <c:v>114.1566</c:v>
                </c:pt>
                <c:pt idx="38899">
                  <c:v>114.1057</c:v>
                </c:pt>
                <c:pt idx="38900">
                  <c:v>114.1825</c:v>
                </c:pt>
                <c:pt idx="38901">
                  <c:v>114.1254</c:v>
                </c:pt>
                <c:pt idx="38902">
                  <c:v>114.1867</c:v>
                </c:pt>
                <c:pt idx="38903">
                  <c:v>114.25369999999999</c:v>
                </c:pt>
                <c:pt idx="38904">
                  <c:v>114.1725</c:v>
                </c:pt>
                <c:pt idx="38905">
                  <c:v>114.21120000000001</c:v>
                </c:pt>
                <c:pt idx="38906">
                  <c:v>114.2474</c:v>
                </c:pt>
                <c:pt idx="38907">
                  <c:v>114.12050000000001</c:v>
                </c:pt>
                <c:pt idx="38908">
                  <c:v>114.1135</c:v>
                </c:pt>
                <c:pt idx="38909">
                  <c:v>114.1095</c:v>
                </c:pt>
                <c:pt idx="38910">
                  <c:v>113.9427</c:v>
                </c:pt>
                <c:pt idx="38911">
                  <c:v>113.87520000000001</c:v>
                </c:pt>
                <c:pt idx="38912">
                  <c:v>113.78440000000001</c:v>
                </c:pt>
                <c:pt idx="38913">
                  <c:v>113.6698</c:v>
                </c:pt>
                <c:pt idx="38914">
                  <c:v>113.54989999999999</c:v>
                </c:pt>
                <c:pt idx="38915">
                  <c:v>113.4297</c:v>
                </c:pt>
                <c:pt idx="38916">
                  <c:v>113.4645</c:v>
                </c:pt>
                <c:pt idx="38917">
                  <c:v>113.3883</c:v>
                </c:pt>
                <c:pt idx="38918">
                  <c:v>113.34480000000001</c:v>
                </c:pt>
                <c:pt idx="38919">
                  <c:v>113.3288</c:v>
                </c:pt>
                <c:pt idx="38920">
                  <c:v>113.3252</c:v>
                </c:pt>
                <c:pt idx="38921">
                  <c:v>113.3296</c:v>
                </c:pt>
                <c:pt idx="38922">
                  <c:v>113.3515</c:v>
                </c:pt>
                <c:pt idx="38923">
                  <c:v>113.3921</c:v>
                </c:pt>
                <c:pt idx="38924">
                  <c:v>113.4473</c:v>
                </c:pt>
                <c:pt idx="38925">
                  <c:v>113.3661</c:v>
                </c:pt>
                <c:pt idx="38926">
                  <c:v>113.27160000000001</c:v>
                </c:pt>
                <c:pt idx="38927">
                  <c:v>113.2989</c:v>
                </c:pt>
                <c:pt idx="38928">
                  <c:v>113.31140000000001</c:v>
                </c:pt>
                <c:pt idx="38929">
                  <c:v>113.176</c:v>
                </c:pt>
                <c:pt idx="38930">
                  <c:v>113.15560000000001</c:v>
                </c:pt>
                <c:pt idx="38931">
                  <c:v>112.9798</c:v>
                </c:pt>
                <c:pt idx="38932">
                  <c:v>112.8939</c:v>
                </c:pt>
                <c:pt idx="38933">
                  <c:v>112.7863</c:v>
                </c:pt>
                <c:pt idx="38934">
                  <c:v>112.52670000000001</c:v>
                </c:pt>
                <c:pt idx="38935">
                  <c:v>112.38039999999999</c:v>
                </c:pt>
                <c:pt idx="38936">
                  <c:v>112.24469999999999</c:v>
                </c:pt>
                <c:pt idx="38937">
                  <c:v>112.11450000000001</c:v>
                </c:pt>
                <c:pt idx="38938">
                  <c:v>111.9903</c:v>
                </c:pt>
                <c:pt idx="38939">
                  <c:v>111.8807</c:v>
                </c:pt>
                <c:pt idx="38940">
                  <c:v>111.9277</c:v>
                </c:pt>
                <c:pt idx="38941">
                  <c:v>111.8843</c:v>
                </c:pt>
                <c:pt idx="38942">
                  <c:v>111.867</c:v>
                </c:pt>
                <c:pt idx="38943">
                  <c:v>112.001</c:v>
                </c:pt>
                <c:pt idx="38944">
                  <c:v>112.01860000000001</c:v>
                </c:pt>
                <c:pt idx="38945">
                  <c:v>112.0509</c:v>
                </c:pt>
                <c:pt idx="38946">
                  <c:v>112.1066</c:v>
                </c:pt>
                <c:pt idx="38947">
                  <c:v>112.1773</c:v>
                </c:pt>
                <c:pt idx="38948">
                  <c:v>112.2467</c:v>
                </c:pt>
                <c:pt idx="38949">
                  <c:v>112.1743</c:v>
                </c:pt>
                <c:pt idx="38950">
                  <c:v>112.1972</c:v>
                </c:pt>
                <c:pt idx="38951">
                  <c:v>112.20820000000001</c:v>
                </c:pt>
                <c:pt idx="38952">
                  <c:v>112.07380000000001</c:v>
                </c:pt>
                <c:pt idx="38953">
                  <c:v>112.05110000000001</c:v>
                </c:pt>
                <c:pt idx="38954">
                  <c:v>112.0102</c:v>
                </c:pt>
                <c:pt idx="38955">
                  <c:v>111.8096</c:v>
                </c:pt>
                <c:pt idx="38956">
                  <c:v>111.7077</c:v>
                </c:pt>
                <c:pt idx="38957">
                  <c:v>111.61579999999999</c:v>
                </c:pt>
                <c:pt idx="38958">
                  <c:v>111.39530000000001</c:v>
                </c:pt>
                <c:pt idx="38959">
                  <c:v>111.325</c:v>
                </c:pt>
                <c:pt idx="38960">
                  <c:v>111.3049</c:v>
                </c:pt>
                <c:pt idx="38961">
                  <c:v>111.3021</c:v>
                </c:pt>
                <c:pt idx="38962">
                  <c:v>111.3113</c:v>
                </c:pt>
                <c:pt idx="38963">
                  <c:v>111.3539</c:v>
                </c:pt>
                <c:pt idx="38964">
                  <c:v>111.5729</c:v>
                </c:pt>
                <c:pt idx="38965">
                  <c:v>111.8439</c:v>
                </c:pt>
                <c:pt idx="38966">
                  <c:v>111.9913</c:v>
                </c:pt>
                <c:pt idx="38967">
                  <c:v>112.2769</c:v>
                </c:pt>
                <c:pt idx="38968">
                  <c:v>112.4264</c:v>
                </c:pt>
                <c:pt idx="38969">
                  <c:v>112.55</c:v>
                </c:pt>
                <c:pt idx="38970">
                  <c:v>112.78700000000001</c:v>
                </c:pt>
                <c:pt idx="38971">
                  <c:v>112.7272</c:v>
                </c:pt>
                <c:pt idx="38972">
                  <c:v>112.74039999999999</c:v>
                </c:pt>
                <c:pt idx="38973">
                  <c:v>112.74639999999999</c:v>
                </c:pt>
                <c:pt idx="38974">
                  <c:v>112.60720000000001</c:v>
                </c:pt>
                <c:pt idx="38975">
                  <c:v>112.58710000000001</c:v>
                </c:pt>
                <c:pt idx="38976">
                  <c:v>112.5526</c:v>
                </c:pt>
                <c:pt idx="38977">
                  <c:v>112.6302</c:v>
                </c:pt>
                <c:pt idx="38978">
                  <c:v>112.563</c:v>
                </c:pt>
                <c:pt idx="38979">
                  <c:v>112.48180000000001</c:v>
                </c:pt>
                <c:pt idx="38980">
                  <c:v>112.40819999999999</c:v>
                </c:pt>
                <c:pt idx="38981">
                  <c:v>112.3682</c:v>
                </c:pt>
                <c:pt idx="38982">
                  <c:v>112.2221</c:v>
                </c:pt>
                <c:pt idx="38983">
                  <c:v>112.3506</c:v>
                </c:pt>
                <c:pt idx="38984">
                  <c:v>112.38630000000001</c:v>
                </c:pt>
                <c:pt idx="38985">
                  <c:v>112.45399999999999</c:v>
                </c:pt>
                <c:pt idx="38986">
                  <c:v>112.68600000000001</c:v>
                </c:pt>
                <c:pt idx="38987">
                  <c:v>112.8167</c:v>
                </c:pt>
                <c:pt idx="38988">
                  <c:v>113.0762</c:v>
                </c:pt>
                <c:pt idx="38989">
                  <c:v>113.2077</c:v>
                </c:pt>
                <c:pt idx="38990">
                  <c:v>113.31270000000001</c:v>
                </c:pt>
                <c:pt idx="38991">
                  <c:v>113.5341</c:v>
                </c:pt>
                <c:pt idx="38992">
                  <c:v>113.581</c:v>
                </c:pt>
                <c:pt idx="38993">
                  <c:v>113.59</c:v>
                </c:pt>
                <c:pt idx="38994">
                  <c:v>113.7251</c:v>
                </c:pt>
                <c:pt idx="38995">
                  <c:v>113.56870000000001</c:v>
                </c:pt>
                <c:pt idx="38996">
                  <c:v>113.4958</c:v>
                </c:pt>
                <c:pt idx="38997">
                  <c:v>113.4115</c:v>
                </c:pt>
                <c:pt idx="38998">
                  <c:v>113.31570000000001</c:v>
                </c:pt>
                <c:pt idx="38999">
                  <c:v>113.2266</c:v>
                </c:pt>
                <c:pt idx="39000">
                  <c:v>113.01909999999999</c:v>
                </c:pt>
                <c:pt idx="39001">
                  <c:v>112.9847</c:v>
                </c:pt>
                <c:pt idx="39002">
                  <c:v>112.98099999999999</c:v>
                </c:pt>
                <c:pt idx="39003">
                  <c:v>112.9905</c:v>
                </c:pt>
                <c:pt idx="39004">
                  <c:v>113.0331</c:v>
                </c:pt>
                <c:pt idx="39005">
                  <c:v>113.1125</c:v>
                </c:pt>
                <c:pt idx="39006">
                  <c:v>113.2132</c:v>
                </c:pt>
                <c:pt idx="39007">
                  <c:v>113.3192</c:v>
                </c:pt>
                <c:pt idx="39008">
                  <c:v>113.4186</c:v>
                </c:pt>
                <c:pt idx="39009">
                  <c:v>113.6439</c:v>
                </c:pt>
                <c:pt idx="39010">
                  <c:v>113.8545</c:v>
                </c:pt>
                <c:pt idx="39011">
                  <c:v>113.8801</c:v>
                </c:pt>
                <c:pt idx="39012">
                  <c:v>114.0206</c:v>
                </c:pt>
                <c:pt idx="39013">
                  <c:v>114.0025</c:v>
                </c:pt>
                <c:pt idx="39014">
                  <c:v>113.9196</c:v>
                </c:pt>
                <c:pt idx="39015">
                  <c:v>113.9278</c:v>
                </c:pt>
                <c:pt idx="39016">
                  <c:v>113.7779</c:v>
                </c:pt>
                <c:pt idx="39017">
                  <c:v>113.60209999999999</c:v>
                </c:pt>
                <c:pt idx="39018">
                  <c:v>113.5752</c:v>
                </c:pt>
                <c:pt idx="39019">
                  <c:v>113.3053</c:v>
                </c:pt>
                <c:pt idx="39020">
                  <c:v>113.1815</c:v>
                </c:pt>
                <c:pt idx="39021">
                  <c:v>113.11369999999999</c:v>
                </c:pt>
                <c:pt idx="39022">
                  <c:v>112.9577</c:v>
                </c:pt>
                <c:pt idx="39023">
                  <c:v>112.944</c:v>
                </c:pt>
                <c:pt idx="39024">
                  <c:v>112.9569</c:v>
                </c:pt>
                <c:pt idx="39025">
                  <c:v>112.9982</c:v>
                </c:pt>
                <c:pt idx="39026">
                  <c:v>113.0658</c:v>
                </c:pt>
                <c:pt idx="39027">
                  <c:v>113.1442</c:v>
                </c:pt>
                <c:pt idx="39028">
                  <c:v>113.22839999999999</c:v>
                </c:pt>
                <c:pt idx="39029">
                  <c:v>113.3082</c:v>
                </c:pt>
                <c:pt idx="39030">
                  <c:v>113.374</c:v>
                </c:pt>
                <c:pt idx="39031">
                  <c:v>113.40170000000001</c:v>
                </c:pt>
                <c:pt idx="39032">
                  <c:v>113.4072</c:v>
                </c:pt>
                <c:pt idx="39033">
                  <c:v>113.40170000000001</c:v>
                </c:pt>
                <c:pt idx="39034">
                  <c:v>113.371</c:v>
                </c:pt>
                <c:pt idx="39035">
                  <c:v>113.31619999999999</c:v>
                </c:pt>
                <c:pt idx="39036">
                  <c:v>113.3921</c:v>
                </c:pt>
                <c:pt idx="39037">
                  <c:v>113.3449</c:v>
                </c:pt>
                <c:pt idx="39038">
                  <c:v>113.3014</c:v>
                </c:pt>
                <c:pt idx="39039">
                  <c:v>113.423</c:v>
                </c:pt>
                <c:pt idx="39040">
                  <c:v>113.43259999999999</c:v>
                </c:pt>
                <c:pt idx="39041">
                  <c:v>113.4391</c:v>
                </c:pt>
                <c:pt idx="39042">
                  <c:v>113.4735</c:v>
                </c:pt>
                <c:pt idx="39043">
                  <c:v>113.40309999999999</c:v>
                </c:pt>
                <c:pt idx="39044">
                  <c:v>113.4855</c:v>
                </c:pt>
                <c:pt idx="39045">
                  <c:v>113.3175</c:v>
                </c:pt>
                <c:pt idx="39046">
                  <c:v>113.26730000000001</c:v>
                </c:pt>
                <c:pt idx="39047">
                  <c:v>113.3565</c:v>
                </c:pt>
                <c:pt idx="39048">
                  <c:v>113.3078</c:v>
                </c:pt>
                <c:pt idx="39049">
                  <c:v>113.2355</c:v>
                </c:pt>
                <c:pt idx="39050">
                  <c:v>113.29049999999999</c:v>
                </c:pt>
                <c:pt idx="39051">
                  <c:v>113.2088</c:v>
                </c:pt>
                <c:pt idx="39052">
                  <c:v>113.2397</c:v>
                </c:pt>
                <c:pt idx="39053">
                  <c:v>113.2709</c:v>
                </c:pt>
                <c:pt idx="39054">
                  <c:v>113.1534</c:v>
                </c:pt>
                <c:pt idx="39055">
                  <c:v>113.2949</c:v>
                </c:pt>
                <c:pt idx="39056">
                  <c:v>113.312</c:v>
                </c:pt>
                <c:pt idx="39057">
                  <c:v>113.31959999999999</c:v>
                </c:pt>
                <c:pt idx="39058">
                  <c:v>113.3288</c:v>
                </c:pt>
                <c:pt idx="39059">
                  <c:v>113.34139999999999</c:v>
                </c:pt>
                <c:pt idx="39060">
                  <c:v>113.49720000000001</c:v>
                </c:pt>
                <c:pt idx="39061">
                  <c:v>113.5333</c:v>
                </c:pt>
                <c:pt idx="39062">
                  <c:v>113.569</c:v>
                </c:pt>
                <c:pt idx="39063">
                  <c:v>113.75920000000001</c:v>
                </c:pt>
                <c:pt idx="39064">
                  <c:v>113.8408</c:v>
                </c:pt>
                <c:pt idx="39065">
                  <c:v>113.9341</c:v>
                </c:pt>
                <c:pt idx="39066">
                  <c:v>114.04689999999999</c:v>
                </c:pt>
                <c:pt idx="39067">
                  <c:v>114.1741</c:v>
                </c:pt>
                <c:pt idx="39068">
                  <c:v>114.3048</c:v>
                </c:pt>
                <c:pt idx="39069">
                  <c:v>114.4271</c:v>
                </c:pt>
                <c:pt idx="39070">
                  <c:v>114.3899</c:v>
                </c:pt>
                <c:pt idx="39071">
                  <c:v>114.44970000000001</c:v>
                </c:pt>
                <c:pt idx="39072">
                  <c:v>114.4766</c:v>
                </c:pt>
                <c:pt idx="39073">
                  <c:v>114.48309999999999</c:v>
                </c:pt>
                <c:pt idx="39074">
                  <c:v>114.4821</c:v>
                </c:pt>
                <c:pt idx="39075">
                  <c:v>114.3331</c:v>
                </c:pt>
                <c:pt idx="39076">
                  <c:v>114.3043</c:v>
                </c:pt>
                <c:pt idx="39077">
                  <c:v>114.2868</c:v>
                </c:pt>
                <c:pt idx="39078">
                  <c:v>114.2709</c:v>
                </c:pt>
                <c:pt idx="39079">
                  <c:v>114.2564</c:v>
                </c:pt>
                <c:pt idx="39080">
                  <c:v>114.2401</c:v>
                </c:pt>
                <c:pt idx="39081">
                  <c:v>114.2187</c:v>
                </c:pt>
                <c:pt idx="39082">
                  <c:v>114.331</c:v>
                </c:pt>
                <c:pt idx="39083">
                  <c:v>114.30549999999999</c:v>
                </c:pt>
                <c:pt idx="39084">
                  <c:v>114.26609999999999</c:v>
                </c:pt>
                <c:pt idx="39085">
                  <c:v>114.3646</c:v>
                </c:pt>
                <c:pt idx="39086">
                  <c:v>114.3434</c:v>
                </c:pt>
                <c:pt idx="39087">
                  <c:v>114.45829999999999</c:v>
                </c:pt>
                <c:pt idx="39088">
                  <c:v>114.4627</c:v>
                </c:pt>
                <c:pt idx="39089">
                  <c:v>114.461</c:v>
                </c:pt>
                <c:pt idx="39090">
                  <c:v>114.6063</c:v>
                </c:pt>
                <c:pt idx="39091">
                  <c:v>114.6327</c:v>
                </c:pt>
                <c:pt idx="39092">
                  <c:v>114.6613</c:v>
                </c:pt>
                <c:pt idx="39093">
                  <c:v>114.6977</c:v>
                </c:pt>
                <c:pt idx="39094">
                  <c:v>114.7367</c:v>
                </c:pt>
                <c:pt idx="39095">
                  <c:v>114.7788</c:v>
                </c:pt>
                <c:pt idx="39096">
                  <c:v>114.8193</c:v>
                </c:pt>
                <c:pt idx="39097">
                  <c:v>114.8554</c:v>
                </c:pt>
                <c:pt idx="39098">
                  <c:v>114.88160000000001</c:v>
                </c:pt>
                <c:pt idx="39099">
                  <c:v>114.7503</c:v>
                </c:pt>
                <c:pt idx="39100">
                  <c:v>114.7373</c:v>
                </c:pt>
                <c:pt idx="39101">
                  <c:v>114.7311</c:v>
                </c:pt>
                <c:pt idx="39102">
                  <c:v>114.7103</c:v>
                </c:pt>
                <c:pt idx="39103">
                  <c:v>114.6631</c:v>
                </c:pt>
                <c:pt idx="39104">
                  <c:v>114.5869</c:v>
                </c:pt>
                <c:pt idx="39105">
                  <c:v>114.4846</c:v>
                </c:pt>
                <c:pt idx="39106">
                  <c:v>114.3693</c:v>
                </c:pt>
                <c:pt idx="39107">
                  <c:v>114.24339999999999</c:v>
                </c:pt>
                <c:pt idx="39108">
                  <c:v>114.25749999999999</c:v>
                </c:pt>
                <c:pt idx="39109">
                  <c:v>114.1544</c:v>
                </c:pt>
                <c:pt idx="39110">
                  <c:v>114.0474</c:v>
                </c:pt>
                <c:pt idx="39111">
                  <c:v>113.9545</c:v>
                </c:pt>
                <c:pt idx="39112">
                  <c:v>114.017</c:v>
                </c:pt>
                <c:pt idx="39113">
                  <c:v>113.9644</c:v>
                </c:pt>
                <c:pt idx="39114">
                  <c:v>113.9151</c:v>
                </c:pt>
                <c:pt idx="39115">
                  <c:v>113.7353</c:v>
                </c:pt>
                <c:pt idx="39116">
                  <c:v>113.6943</c:v>
                </c:pt>
                <c:pt idx="39117">
                  <c:v>113.3925</c:v>
                </c:pt>
                <c:pt idx="39118">
                  <c:v>113.3502</c:v>
                </c:pt>
                <c:pt idx="39119">
                  <c:v>113.3347</c:v>
                </c:pt>
                <c:pt idx="39120">
                  <c:v>113.1901</c:v>
                </c:pt>
                <c:pt idx="39121">
                  <c:v>113.0408</c:v>
                </c:pt>
                <c:pt idx="39122">
                  <c:v>113.0256</c:v>
                </c:pt>
                <c:pt idx="39123">
                  <c:v>113.0273</c:v>
                </c:pt>
                <c:pt idx="39124">
                  <c:v>112.8991</c:v>
                </c:pt>
                <c:pt idx="39125">
                  <c:v>112.90219999999999</c:v>
                </c:pt>
                <c:pt idx="39126">
                  <c:v>112.9221</c:v>
                </c:pt>
                <c:pt idx="39127">
                  <c:v>112.943</c:v>
                </c:pt>
                <c:pt idx="39128">
                  <c:v>112.9631</c:v>
                </c:pt>
                <c:pt idx="39129">
                  <c:v>112.9803</c:v>
                </c:pt>
                <c:pt idx="39130">
                  <c:v>112.9889</c:v>
                </c:pt>
                <c:pt idx="39131">
                  <c:v>112.9914</c:v>
                </c:pt>
                <c:pt idx="39132">
                  <c:v>112.9913</c:v>
                </c:pt>
                <c:pt idx="39133">
                  <c:v>112.98950000000001</c:v>
                </c:pt>
                <c:pt idx="39134">
                  <c:v>112.9843</c:v>
                </c:pt>
                <c:pt idx="39135">
                  <c:v>112.9748</c:v>
                </c:pt>
                <c:pt idx="39136">
                  <c:v>113.0979</c:v>
                </c:pt>
                <c:pt idx="39137">
                  <c:v>113.09569999999999</c:v>
                </c:pt>
                <c:pt idx="39138">
                  <c:v>113.07989999999999</c:v>
                </c:pt>
                <c:pt idx="39139">
                  <c:v>113.0641</c:v>
                </c:pt>
                <c:pt idx="39140">
                  <c:v>113.0466</c:v>
                </c:pt>
                <c:pt idx="39141">
                  <c:v>113.0288</c:v>
                </c:pt>
                <c:pt idx="39142">
                  <c:v>113.0093</c:v>
                </c:pt>
                <c:pt idx="39143">
                  <c:v>112.98860000000001</c:v>
                </c:pt>
                <c:pt idx="39144">
                  <c:v>112.9657</c:v>
                </c:pt>
                <c:pt idx="39145">
                  <c:v>112.94110000000001</c:v>
                </c:pt>
                <c:pt idx="39146">
                  <c:v>112.914</c:v>
                </c:pt>
                <c:pt idx="39147">
                  <c:v>112.8843</c:v>
                </c:pt>
                <c:pt idx="39148">
                  <c:v>112.8527</c:v>
                </c:pt>
                <c:pt idx="39149">
                  <c:v>112.81950000000001</c:v>
                </c:pt>
                <c:pt idx="39150">
                  <c:v>112.7843</c:v>
                </c:pt>
                <c:pt idx="39151">
                  <c:v>112.7499</c:v>
                </c:pt>
                <c:pt idx="39152">
                  <c:v>112.7133</c:v>
                </c:pt>
                <c:pt idx="39153">
                  <c:v>112.8159</c:v>
                </c:pt>
                <c:pt idx="39154">
                  <c:v>112.9286</c:v>
                </c:pt>
                <c:pt idx="39155">
                  <c:v>112.91030000000001</c:v>
                </c:pt>
                <c:pt idx="39156">
                  <c:v>113.02</c:v>
                </c:pt>
                <c:pt idx="39157">
                  <c:v>113.00539999999999</c:v>
                </c:pt>
                <c:pt idx="39158">
                  <c:v>112.9842</c:v>
                </c:pt>
                <c:pt idx="39159">
                  <c:v>113.1046</c:v>
                </c:pt>
                <c:pt idx="39160">
                  <c:v>113.1117</c:v>
                </c:pt>
                <c:pt idx="39161">
                  <c:v>113.10769999999999</c:v>
                </c:pt>
                <c:pt idx="39162">
                  <c:v>113.2452</c:v>
                </c:pt>
                <c:pt idx="39163">
                  <c:v>113.2552</c:v>
                </c:pt>
                <c:pt idx="39164">
                  <c:v>113.25790000000001</c:v>
                </c:pt>
                <c:pt idx="39165">
                  <c:v>113.2659</c:v>
                </c:pt>
                <c:pt idx="39166">
                  <c:v>113.27800000000001</c:v>
                </c:pt>
                <c:pt idx="39167">
                  <c:v>113.29340000000001</c:v>
                </c:pt>
                <c:pt idx="39168">
                  <c:v>113.4465</c:v>
                </c:pt>
                <c:pt idx="39169">
                  <c:v>113.4819</c:v>
                </c:pt>
                <c:pt idx="39170">
                  <c:v>113.50409999999999</c:v>
                </c:pt>
                <c:pt idx="39171">
                  <c:v>113.5261</c:v>
                </c:pt>
                <c:pt idx="39172">
                  <c:v>113.5476</c:v>
                </c:pt>
                <c:pt idx="39173">
                  <c:v>113.5681</c:v>
                </c:pt>
                <c:pt idx="39174">
                  <c:v>113.5852</c:v>
                </c:pt>
                <c:pt idx="39175">
                  <c:v>113.5926</c:v>
                </c:pt>
                <c:pt idx="39176">
                  <c:v>113.5951</c:v>
                </c:pt>
                <c:pt idx="39177">
                  <c:v>113.595</c:v>
                </c:pt>
                <c:pt idx="39178">
                  <c:v>113.59310000000001</c:v>
                </c:pt>
                <c:pt idx="39179">
                  <c:v>113.5878</c:v>
                </c:pt>
                <c:pt idx="39180">
                  <c:v>113.4422</c:v>
                </c:pt>
                <c:pt idx="39181">
                  <c:v>113.4148</c:v>
                </c:pt>
                <c:pt idx="39182">
                  <c:v>113.4</c:v>
                </c:pt>
                <c:pt idx="39183">
                  <c:v>113.3836</c:v>
                </c:pt>
                <c:pt idx="39184">
                  <c:v>113.3691</c:v>
                </c:pt>
                <c:pt idx="39185">
                  <c:v>113.3553</c:v>
                </c:pt>
                <c:pt idx="39186">
                  <c:v>113.2043</c:v>
                </c:pt>
                <c:pt idx="39187">
                  <c:v>113.1849</c:v>
                </c:pt>
                <c:pt idx="39188">
                  <c:v>113.1765</c:v>
                </c:pt>
                <c:pt idx="39189">
                  <c:v>113.03400000000001</c:v>
                </c:pt>
                <c:pt idx="39190">
                  <c:v>112.878</c:v>
                </c:pt>
                <c:pt idx="39191">
                  <c:v>112.8562</c:v>
                </c:pt>
                <c:pt idx="39192">
                  <c:v>112.84829999999999</c:v>
                </c:pt>
                <c:pt idx="39193">
                  <c:v>112.7059</c:v>
                </c:pt>
                <c:pt idx="39194">
                  <c:v>112.68040000000001</c:v>
                </c:pt>
                <c:pt idx="39195">
                  <c:v>112.5311</c:v>
                </c:pt>
                <c:pt idx="39196">
                  <c:v>112.5065</c:v>
                </c:pt>
                <c:pt idx="39197">
                  <c:v>112.4905</c:v>
                </c:pt>
                <c:pt idx="39198">
                  <c:v>112.4726</c:v>
                </c:pt>
                <c:pt idx="39199">
                  <c:v>112.4538</c:v>
                </c:pt>
                <c:pt idx="39200">
                  <c:v>112.4345</c:v>
                </c:pt>
                <c:pt idx="39201">
                  <c:v>112.4164</c:v>
                </c:pt>
                <c:pt idx="39202">
                  <c:v>112.3997</c:v>
                </c:pt>
                <c:pt idx="39203">
                  <c:v>112.38460000000001</c:v>
                </c:pt>
                <c:pt idx="39204">
                  <c:v>112.5098</c:v>
                </c:pt>
                <c:pt idx="39205">
                  <c:v>112.5179</c:v>
                </c:pt>
                <c:pt idx="39206">
                  <c:v>112.5154</c:v>
                </c:pt>
                <c:pt idx="39207">
                  <c:v>112.5145</c:v>
                </c:pt>
                <c:pt idx="39208">
                  <c:v>112.5145</c:v>
                </c:pt>
                <c:pt idx="39209">
                  <c:v>112.5164</c:v>
                </c:pt>
                <c:pt idx="39210">
                  <c:v>112.5209</c:v>
                </c:pt>
                <c:pt idx="39211">
                  <c:v>112.52719999999999</c:v>
                </c:pt>
                <c:pt idx="39212">
                  <c:v>112.535</c:v>
                </c:pt>
                <c:pt idx="39213">
                  <c:v>112.40560000000001</c:v>
                </c:pt>
                <c:pt idx="39214">
                  <c:v>112.4037</c:v>
                </c:pt>
                <c:pt idx="39215">
                  <c:v>112.4117</c:v>
                </c:pt>
                <c:pt idx="39216">
                  <c:v>112.4191</c:v>
                </c:pt>
                <c:pt idx="39217">
                  <c:v>112.426</c:v>
                </c:pt>
                <c:pt idx="39218">
                  <c:v>112.4324</c:v>
                </c:pt>
                <c:pt idx="39219">
                  <c:v>112.3044</c:v>
                </c:pt>
                <c:pt idx="39220">
                  <c:v>112.29600000000001</c:v>
                </c:pt>
                <c:pt idx="39221">
                  <c:v>112.2984</c:v>
                </c:pt>
                <c:pt idx="39222">
                  <c:v>112.2993</c:v>
                </c:pt>
                <c:pt idx="39223">
                  <c:v>112.2992</c:v>
                </c:pt>
                <c:pt idx="39224">
                  <c:v>112.2984</c:v>
                </c:pt>
                <c:pt idx="39225">
                  <c:v>112.29600000000001</c:v>
                </c:pt>
                <c:pt idx="39226">
                  <c:v>112.42310000000001</c:v>
                </c:pt>
                <c:pt idx="39227">
                  <c:v>112.42529999999999</c:v>
                </c:pt>
                <c:pt idx="39228">
                  <c:v>112.4064</c:v>
                </c:pt>
                <c:pt idx="39229">
                  <c:v>112.5107</c:v>
                </c:pt>
                <c:pt idx="39230">
                  <c:v>112.4823</c:v>
                </c:pt>
                <c:pt idx="39231">
                  <c:v>112.5667</c:v>
                </c:pt>
                <c:pt idx="39232">
                  <c:v>112.5226</c:v>
                </c:pt>
                <c:pt idx="39233">
                  <c:v>112.4543</c:v>
                </c:pt>
                <c:pt idx="39234">
                  <c:v>112.52070000000001</c:v>
                </c:pt>
                <c:pt idx="39235">
                  <c:v>112.3197</c:v>
                </c:pt>
                <c:pt idx="39236">
                  <c:v>112.2406</c:v>
                </c:pt>
                <c:pt idx="39237">
                  <c:v>112.16589999999999</c:v>
                </c:pt>
                <c:pt idx="39238">
                  <c:v>112.0972</c:v>
                </c:pt>
                <c:pt idx="39239">
                  <c:v>112.03830000000001</c:v>
                </c:pt>
                <c:pt idx="39240">
                  <c:v>111.9901</c:v>
                </c:pt>
                <c:pt idx="39241">
                  <c:v>111.94799999999999</c:v>
                </c:pt>
                <c:pt idx="39242">
                  <c:v>111.9123</c:v>
                </c:pt>
                <c:pt idx="39243">
                  <c:v>111.88209999999999</c:v>
                </c:pt>
                <c:pt idx="39244">
                  <c:v>111.72329999999999</c:v>
                </c:pt>
                <c:pt idx="39245">
                  <c:v>111.69589999999999</c:v>
                </c:pt>
                <c:pt idx="39246">
                  <c:v>111.6895</c:v>
                </c:pt>
                <c:pt idx="39247">
                  <c:v>111.68689999999999</c:v>
                </c:pt>
                <c:pt idx="39248">
                  <c:v>111.6872</c:v>
                </c:pt>
                <c:pt idx="39249">
                  <c:v>111.6909</c:v>
                </c:pt>
                <c:pt idx="39250">
                  <c:v>111.7012</c:v>
                </c:pt>
                <c:pt idx="39251">
                  <c:v>111.71510000000001</c:v>
                </c:pt>
                <c:pt idx="39252">
                  <c:v>111.7328</c:v>
                </c:pt>
                <c:pt idx="39253">
                  <c:v>111.7513</c:v>
                </c:pt>
                <c:pt idx="39254">
                  <c:v>111.7634</c:v>
                </c:pt>
                <c:pt idx="39255">
                  <c:v>111.90519999999999</c:v>
                </c:pt>
                <c:pt idx="39256">
                  <c:v>111.91930000000001</c:v>
                </c:pt>
                <c:pt idx="39257">
                  <c:v>111.91849999999999</c:v>
                </c:pt>
                <c:pt idx="39258">
                  <c:v>111.913</c:v>
                </c:pt>
                <c:pt idx="39259">
                  <c:v>111.8999</c:v>
                </c:pt>
                <c:pt idx="39260">
                  <c:v>111.8796</c:v>
                </c:pt>
                <c:pt idx="39261">
                  <c:v>111.71469999999999</c:v>
                </c:pt>
                <c:pt idx="39262">
                  <c:v>111.6652</c:v>
                </c:pt>
                <c:pt idx="39263">
                  <c:v>111.6216</c:v>
                </c:pt>
                <c:pt idx="39264">
                  <c:v>111.5733</c:v>
                </c:pt>
                <c:pt idx="39265">
                  <c:v>111.5254</c:v>
                </c:pt>
                <c:pt idx="39266">
                  <c:v>111.4782</c:v>
                </c:pt>
                <c:pt idx="39267">
                  <c:v>111.3028</c:v>
                </c:pt>
                <c:pt idx="39268">
                  <c:v>111.2379</c:v>
                </c:pt>
                <c:pt idx="39269">
                  <c:v>111.19070000000001</c:v>
                </c:pt>
                <c:pt idx="39270">
                  <c:v>111.0159</c:v>
                </c:pt>
                <c:pt idx="39271">
                  <c:v>110.9676</c:v>
                </c:pt>
                <c:pt idx="39272">
                  <c:v>110.9521</c:v>
                </c:pt>
                <c:pt idx="39273">
                  <c:v>110.9453</c:v>
                </c:pt>
                <c:pt idx="39274">
                  <c:v>111.07899999999999</c:v>
                </c:pt>
                <c:pt idx="39275">
                  <c:v>111.0928</c:v>
                </c:pt>
                <c:pt idx="39276">
                  <c:v>111.1065</c:v>
                </c:pt>
                <c:pt idx="39277">
                  <c:v>111.2662</c:v>
                </c:pt>
                <c:pt idx="39278">
                  <c:v>111.3152</c:v>
                </c:pt>
                <c:pt idx="39279">
                  <c:v>111.4871</c:v>
                </c:pt>
                <c:pt idx="39280">
                  <c:v>111.5429</c:v>
                </c:pt>
                <c:pt idx="39281">
                  <c:v>111.5806</c:v>
                </c:pt>
                <c:pt idx="39282">
                  <c:v>111.7349</c:v>
                </c:pt>
                <c:pt idx="39283">
                  <c:v>111.7591</c:v>
                </c:pt>
                <c:pt idx="39284">
                  <c:v>111.76309999999999</c:v>
                </c:pt>
                <c:pt idx="39285">
                  <c:v>111.6298</c:v>
                </c:pt>
                <c:pt idx="39286">
                  <c:v>111.6121</c:v>
                </c:pt>
                <c:pt idx="39287">
                  <c:v>111.60080000000001</c:v>
                </c:pt>
                <c:pt idx="39288">
                  <c:v>111.5839</c:v>
                </c:pt>
                <c:pt idx="39289">
                  <c:v>111.5651</c:v>
                </c:pt>
                <c:pt idx="39290">
                  <c:v>111.5454</c:v>
                </c:pt>
                <c:pt idx="39291">
                  <c:v>111.5326</c:v>
                </c:pt>
                <c:pt idx="39292">
                  <c:v>111.3922</c:v>
                </c:pt>
                <c:pt idx="39293">
                  <c:v>111.3784</c:v>
                </c:pt>
                <c:pt idx="39294">
                  <c:v>111.3793</c:v>
                </c:pt>
                <c:pt idx="39295">
                  <c:v>111.3852</c:v>
                </c:pt>
                <c:pt idx="39296">
                  <c:v>111.40300000000001</c:v>
                </c:pt>
                <c:pt idx="39297">
                  <c:v>111.5688</c:v>
                </c:pt>
                <c:pt idx="39298">
                  <c:v>111.7693</c:v>
                </c:pt>
                <c:pt idx="39299">
                  <c:v>111.8476</c:v>
                </c:pt>
                <c:pt idx="39300">
                  <c:v>112.0522</c:v>
                </c:pt>
                <c:pt idx="39301">
                  <c:v>112.13249999999999</c:v>
                </c:pt>
                <c:pt idx="39302">
                  <c:v>112.19710000000001</c:v>
                </c:pt>
                <c:pt idx="39303">
                  <c:v>112.53019999999999</c:v>
                </c:pt>
                <c:pt idx="39304">
                  <c:v>112.5979</c:v>
                </c:pt>
                <c:pt idx="39305">
                  <c:v>112.6233</c:v>
                </c:pt>
                <c:pt idx="39306">
                  <c:v>112.7736</c:v>
                </c:pt>
                <c:pt idx="39307">
                  <c:v>112.792</c:v>
                </c:pt>
                <c:pt idx="39308">
                  <c:v>112.79519999999999</c:v>
                </c:pt>
                <c:pt idx="39309">
                  <c:v>112.6581</c:v>
                </c:pt>
                <c:pt idx="39310">
                  <c:v>112.5133</c:v>
                </c:pt>
                <c:pt idx="39311">
                  <c:v>112.5017</c:v>
                </c:pt>
                <c:pt idx="39312">
                  <c:v>112.5057</c:v>
                </c:pt>
                <c:pt idx="39313">
                  <c:v>112.51479999999999</c:v>
                </c:pt>
                <c:pt idx="39314">
                  <c:v>112.5316</c:v>
                </c:pt>
                <c:pt idx="39315">
                  <c:v>112.5586</c:v>
                </c:pt>
                <c:pt idx="39316">
                  <c:v>112.59569999999999</c:v>
                </c:pt>
                <c:pt idx="39317">
                  <c:v>112.64319999999999</c:v>
                </c:pt>
                <c:pt idx="39318">
                  <c:v>112.5586</c:v>
                </c:pt>
                <c:pt idx="39319">
                  <c:v>112.59990000000001</c:v>
                </c:pt>
                <c:pt idx="39320">
                  <c:v>112.6545</c:v>
                </c:pt>
                <c:pt idx="39321">
                  <c:v>112.8207</c:v>
                </c:pt>
                <c:pt idx="39322">
                  <c:v>112.85080000000001</c:v>
                </c:pt>
                <c:pt idx="39323">
                  <c:v>112.8558</c:v>
                </c:pt>
                <c:pt idx="39324">
                  <c:v>112.8544</c:v>
                </c:pt>
                <c:pt idx="39325">
                  <c:v>112.98099999999999</c:v>
                </c:pt>
                <c:pt idx="39326">
                  <c:v>112.9631</c:v>
                </c:pt>
                <c:pt idx="39327">
                  <c:v>112.9174</c:v>
                </c:pt>
                <c:pt idx="39328">
                  <c:v>112.8633</c:v>
                </c:pt>
                <c:pt idx="39329">
                  <c:v>112.80800000000001</c:v>
                </c:pt>
                <c:pt idx="39330">
                  <c:v>112.8905</c:v>
                </c:pt>
                <c:pt idx="39331">
                  <c:v>112.73180000000001</c:v>
                </c:pt>
                <c:pt idx="39332">
                  <c:v>112.69750000000001</c:v>
                </c:pt>
                <c:pt idx="39333">
                  <c:v>112.68940000000001</c:v>
                </c:pt>
                <c:pt idx="39334">
                  <c:v>112.5497</c:v>
                </c:pt>
                <c:pt idx="39335">
                  <c:v>112.5398</c:v>
                </c:pt>
                <c:pt idx="39336">
                  <c:v>112.5483</c:v>
                </c:pt>
                <c:pt idx="39337">
                  <c:v>112.5669</c:v>
                </c:pt>
                <c:pt idx="39338">
                  <c:v>112.59310000000001</c:v>
                </c:pt>
                <c:pt idx="39339">
                  <c:v>112.62390000000001</c:v>
                </c:pt>
                <c:pt idx="39340">
                  <c:v>112.6566</c:v>
                </c:pt>
                <c:pt idx="39341">
                  <c:v>112.68680000000001</c:v>
                </c:pt>
                <c:pt idx="39342">
                  <c:v>112.5795</c:v>
                </c:pt>
                <c:pt idx="39343">
                  <c:v>112.5885</c:v>
                </c:pt>
                <c:pt idx="39344">
                  <c:v>112.6066</c:v>
                </c:pt>
                <c:pt idx="39345">
                  <c:v>112.4834</c:v>
                </c:pt>
                <c:pt idx="39346">
                  <c:v>112.6208</c:v>
                </c:pt>
                <c:pt idx="39347">
                  <c:v>112.63720000000001</c:v>
                </c:pt>
                <c:pt idx="39348">
                  <c:v>112.64190000000001</c:v>
                </c:pt>
                <c:pt idx="39349">
                  <c:v>112.6465</c:v>
                </c:pt>
                <c:pt idx="39350">
                  <c:v>112.65479999999999</c:v>
                </c:pt>
                <c:pt idx="39351">
                  <c:v>112.67010000000001</c:v>
                </c:pt>
                <c:pt idx="39352">
                  <c:v>112.69329999999999</c:v>
                </c:pt>
                <c:pt idx="39353">
                  <c:v>112.7259</c:v>
                </c:pt>
                <c:pt idx="39354">
                  <c:v>112.768</c:v>
                </c:pt>
                <c:pt idx="39355">
                  <c:v>112.8139</c:v>
                </c:pt>
                <c:pt idx="39356">
                  <c:v>112.8593</c:v>
                </c:pt>
                <c:pt idx="39357">
                  <c:v>112.9028</c:v>
                </c:pt>
                <c:pt idx="39358">
                  <c:v>112.9393</c:v>
                </c:pt>
                <c:pt idx="39359">
                  <c:v>112.96720000000001</c:v>
                </c:pt>
                <c:pt idx="39360">
                  <c:v>113.1164</c:v>
                </c:pt>
                <c:pt idx="39361">
                  <c:v>112.9996</c:v>
                </c:pt>
                <c:pt idx="39362">
                  <c:v>112.9867</c:v>
                </c:pt>
                <c:pt idx="39363">
                  <c:v>112.9825</c:v>
                </c:pt>
                <c:pt idx="39364">
                  <c:v>112.9644</c:v>
                </c:pt>
                <c:pt idx="39365">
                  <c:v>112.9286</c:v>
                </c:pt>
                <c:pt idx="39366">
                  <c:v>112.7376</c:v>
                </c:pt>
                <c:pt idx="39367">
                  <c:v>112.6657</c:v>
                </c:pt>
                <c:pt idx="39368">
                  <c:v>112.598</c:v>
                </c:pt>
                <c:pt idx="39369">
                  <c:v>112.3984</c:v>
                </c:pt>
                <c:pt idx="39370">
                  <c:v>112.3223</c:v>
                </c:pt>
                <c:pt idx="39371">
                  <c:v>112.28060000000001</c:v>
                </c:pt>
                <c:pt idx="39372">
                  <c:v>112.39830000000001</c:v>
                </c:pt>
                <c:pt idx="39373">
                  <c:v>112.4059</c:v>
                </c:pt>
                <c:pt idx="39374">
                  <c:v>112.4076</c:v>
                </c:pt>
                <c:pt idx="39375">
                  <c:v>112.42270000000001</c:v>
                </c:pt>
                <c:pt idx="39376">
                  <c:v>112.5998</c:v>
                </c:pt>
                <c:pt idx="39377">
                  <c:v>112.6639</c:v>
                </c:pt>
                <c:pt idx="39378">
                  <c:v>112.7325</c:v>
                </c:pt>
                <c:pt idx="39379">
                  <c:v>112.80070000000001</c:v>
                </c:pt>
                <c:pt idx="39380">
                  <c:v>112.8622</c:v>
                </c:pt>
                <c:pt idx="39381">
                  <c:v>112.77589999999999</c:v>
                </c:pt>
                <c:pt idx="39382">
                  <c:v>112.6515</c:v>
                </c:pt>
                <c:pt idx="39383">
                  <c:v>112.6529</c:v>
                </c:pt>
                <c:pt idx="39384">
                  <c:v>112.65649999999999</c:v>
                </c:pt>
                <c:pt idx="39385">
                  <c:v>112.518</c:v>
                </c:pt>
                <c:pt idx="39386">
                  <c:v>112.4967</c:v>
                </c:pt>
                <c:pt idx="39387">
                  <c:v>112.4769</c:v>
                </c:pt>
                <c:pt idx="39388">
                  <c:v>112.45229999999999</c:v>
                </c:pt>
                <c:pt idx="39389">
                  <c:v>112.4273</c:v>
                </c:pt>
                <c:pt idx="39390">
                  <c:v>112.2812</c:v>
                </c:pt>
                <c:pt idx="39391">
                  <c:v>112.2636</c:v>
                </c:pt>
                <c:pt idx="39392">
                  <c:v>112.264</c:v>
                </c:pt>
                <c:pt idx="39393">
                  <c:v>112.40779999999999</c:v>
                </c:pt>
                <c:pt idx="39394">
                  <c:v>112.4392</c:v>
                </c:pt>
                <c:pt idx="39395">
                  <c:v>112.47029999999999</c:v>
                </c:pt>
                <c:pt idx="39396">
                  <c:v>112.64409999999999</c:v>
                </c:pt>
                <c:pt idx="39397">
                  <c:v>112.6977</c:v>
                </c:pt>
                <c:pt idx="39398">
                  <c:v>112.7328</c:v>
                </c:pt>
                <c:pt idx="39399">
                  <c:v>112.8907</c:v>
                </c:pt>
                <c:pt idx="39400">
                  <c:v>113.0513</c:v>
                </c:pt>
                <c:pt idx="39401">
                  <c:v>113.06319999999999</c:v>
                </c:pt>
                <c:pt idx="39402">
                  <c:v>113.06010000000001</c:v>
                </c:pt>
                <c:pt idx="39403">
                  <c:v>113.04300000000001</c:v>
                </c:pt>
                <c:pt idx="39404">
                  <c:v>113.00620000000001</c:v>
                </c:pt>
                <c:pt idx="39405">
                  <c:v>112.816</c:v>
                </c:pt>
                <c:pt idx="39406">
                  <c:v>112.73990000000001</c:v>
                </c:pt>
                <c:pt idx="39407">
                  <c:v>112.6696</c:v>
                </c:pt>
                <c:pt idx="39408">
                  <c:v>112.5981</c:v>
                </c:pt>
                <c:pt idx="39409">
                  <c:v>112.5278</c:v>
                </c:pt>
                <c:pt idx="39410">
                  <c:v>112.46510000000001</c:v>
                </c:pt>
                <c:pt idx="39411">
                  <c:v>112.2771</c:v>
                </c:pt>
                <c:pt idx="39412">
                  <c:v>112.2323</c:v>
                </c:pt>
                <c:pt idx="39413">
                  <c:v>112.2188</c:v>
                </c:pt>
                <c:pt idx="39414">
                  <c:v>112.2137</c:v>
                </c:pt>
                <c:pt idx="39415">
                  <c:v>112.2127</c:v>
                </c:pt>
                <c:pt idx="39416">
                  <c:v>112.2135</c:v>
                </c:pt>
                <c:pt idx="39417">
                  <c:v>112.3545</c:v>
                </c:pt>
                <c:pt idx="39418">
                  <c:v>112.50060000000001</c:v>
                </c:pt>
                <c:pt idx="39419">
                  <c:v>112.51730000000001</c:v>
                </c:pt>
                <c:pt idx="39420">
                  <c:v>112.6562</c:v>
                </c:pt>
                <c:pt idx="39421">
                  <c:v>112.6652</c:v>
                </c:pt>
                <c:pt idx="39422">
                  <c:v>112.6593</c:v>
                </c:pt>
                <c:pt idx="39423">
                  <c:v>112.7833</c:v>
                </c:pt>
                <c:pt idx="39424">
                  <c:v>112.9106</c:v>
                </c:pt>
                <c:pt idx="39425">
                  <c:v>112.8873</c:v>
                </c:pt>
                <c:pt idx="39426">
                  <c:v>112.8454</c:v>
                </c:pt>
                <c:pt idx="39427">
                  <c:v>112.7962</c:v>
                </c:pt>
                <c:pt idx="39428">
                  <c:v>112.7411</c:v>
                </c:pt>
                <c:pt idx="39429">
                  <c:v>112.5457</c:v>
                </c:pt>
                <c:pt idx="39430">
                  <c:v>112.3445</c:v>
                </c:pt>
                <c:pt idx="39431">
                  <c:v>112.2804</c:v>
                </c:pt>
                <c:pt idx="39432">
                  <c:v>112.23690000000001</c:v>
                </c:pt>
                <c:pt idx="39433">
                  <c:v>112.0716</c:v>
                </c:pt>
                <c:pt idx="39434">
                  <c:v>112.0424</c:v>
                </c:pt>
                <c:pt idx="39435">
                  <c:v>112.0354</c:v>
                </c:pt>
                <c:pt idx="39436">
                  <c:v>112.0333</c:v>
                </c:pt>
                <c:pt idx="39437">
                  <c:v>112.03440000000001</c:v>
                </c:pt>
                <c:pt idx="39438">
                  <c:v>111.90560000000001</c:v>
                </c:pt>
                <c:pt idx="39439">
                  <c:v>111.9064</c:v>
                </c:pt>
                <c:pt idx="39440">
                  <c:v>111.9258</c:v>
                </c:pt>
                <c:pt idx="39441">
                  <c:v>112.081</c:v>
                </c:pt>
                <c:pt idx="39442">
                  <c:v>112.1135</c:v>
                </c:pt>
                <c:pt idx="39443">
                  <c:v>112.1305</c:v>
                </c:pt>
                <c:pt idx="39444">
                  <c:v>112.2795</c:v>
                </c:pt>
                <c:pt idx="39445">
                  <c:v>112.29349999999999</c:v>
                </c:pt>
                <c:pt idx="39446">
                  <c:v>112.29519999999999</c:v>
                </c:pt>
                <c:pt idx="39447">
                  <c:v>112.4301</c:v>
                </c:pt>
                <c:pt idx="39448">
                  <c:v>112.44110000000001</c:v>
                </c:pt>
                <c:pt idx="39449">
                  <c:v>112.43340000000001</c:v>
                </c:pt>
                <c:pt idx="39450">
                  <c:v>112.5568</c:v>
                </c:pt>
                <c:pt idx="39451">
                  <c:v>112.55549999999999</c:v>
                </c:pt>
                <c:pt idx="39452">
                  <c:v>112.54089999999999</c:v>
                </c:pt>
                <c:pt idx="39453">
                  <c:v>112.3897</c:v>
                </c:pt>
                <c:pt idx="39454">
                  <c:v>112.3706</c:v>
                </c:pt>
                <c:pt idx="39455">
                  <c:v>112.3678</c:v>
                </c:pt>
                <c:pt idx="39456">
                  <c:v>112.23260000000001</c:v>
                </c:pt>
                <c:pt idx="39457">
                  <c:v>112.22450000000001</c:v>
                </c:pt>
                <c:pt idx="39458">
                  <c:v>112.2415</c:v>
                </c:pt>
                <c:pt idx="39459">
                  <c:v>112.27589999999999</c:v>
                </c:pt>
                <c:pt idx="39460">
                  <c:v>112.32980000000001</c:v>
                </c:pt>
                <c:pt idx="39461">
                  <c:v>112.404</c:v>
                </c:pt>
                <c:pt idx="39462">
                  <c:v>112.3617</c:v>
                </c:pt>
                <c:pt idx="39463">
                  <c:v>112.4532</c:v>
                </c:pt>
                <c:pt idx="39464">
                  <c:v>112.5658</c:v>
                </c:pt>
                <c:pt idx="39465">
                  <c:v>112.8069</c:v>
                </c:pt>
                <c:pt idx="39466">
                  <c:v>112.90519999999999</c:v>
                </c:pt>
                <c:pt idx="39467">
                  <c:v>112.9765</c:v>
                </c:pt>
                <c:pt idx="39468">
                  <c:v>113.148</c:v>
                </c:pt>
                <c:pt idx="39469">
                  <c:v>113.1754</c:v>
                </c:pt>
                <c:pt idx="39470">
                  <c:v>113.18040000000001</c:v>
                </c:pt>
                <c:pt idx="39471">
                  <c:v>113.3151</c:v>
                </c:pt>
                <c:pt idx="39472">
                  <c:v>113.3186</c:v>
                </c:pt>
                <c:pt idx="39473">
                  <c:v>113.2919</c:v>
                </c:pt>
                <c:pt idx="39474">
                  <c:v>113.3913</c:v>
                </c:pt>
                <c:pt idx="39475">
                  <c:v>113.35469999999999</c:v>
                </c:pt>
                <c:pt idx="39476">
                  <c:v>113.3043</c:v>
                </c:pt>
                <c:pt idx="39477">
                  <c:v>113.1189</c:v>
                </c:pt>
                <c:pt idx="39478">
                  <c:v>113.05670000000001</c:v>
                </c:pt>
                <c:pt idx="39479">
                  <c:v>113.0162</c:v>
                </c:pt>
                <c:pt idx="39480">
                  <c:v>112.9877</c:v>
                </c:pt>
                <c:pt idx="39481">
                  <c:v>112.97539999999999</c:v>
                </c:pt>
                <c:pt idx="39482">
                  <c:v>112.9716</c:v>
                </c:pt>
                <c:pt idx="39483">
                  <c:v>112.9723</c:v>
                </c:pt>
                <c:pt idx="39484">
                  <c:v>112.8426</c:v>
                </c:pt>
                <c:pt idx="39485">
                  <c:v>112.8522</c:v>
                </c:pt>
                <c:pt idx="39486">
                  <c:v>112.8926</c:v>
                </c:pt>
                <c:pt idx="39487">
                  <c:v>112.9469</c:v>
                </c:pt>
                <c:pt idx="39488">
                  <c:v>113.01260000000001</c:v>
                </c:pt>
                <c:pt idx="39489">
                  <c:v>113.2169</c:v>
                </c:pt>
                <c:pt idx="39490">
                  <c:v>113.30119999999999</c:v>
                </c:pt>
                <c:pt idx="39491">
                  <c:v>113.3678</c:v>
                </c:pt>
                <c:pt idx="39492">
                  <c:v>113.5656</c:v>
                </c:pt>
                <c:pt idx="39493">
                  <c:v>113.62909999999999</c:v>
                </c:pt>
                <c:pt idx="39494">
                  <c:v>113.6563</c:v>
                </c:pt>
                <c:pt idx="39495">
                  <c:v>113.8086</c:v>
                </c:pt>
                <c:pt idx="39496">
                  <c:v>113.9628</c:v>
                </c:pt>
                <c:pt idx="39497">
                  <c:v>113.9709</c:v>
                </c:pt>
                <c:pt idx="39498">
                  <c:v>113.9607</c:v>
                </c:pt>
                <c:pt idx="39499">
                  <c:v>113.9388</c:v>
                </c:pt>
                <c:pt idx="39500">
                  <c:v>113.90860000000001</c:v>
                </c:pt>
                <c:pt idx="39501">
                  <c:v>113.7364</c:v>
                </c:pt>
                <c:pt idx="39502">
                  <c:v>113.68819999999999</c:v>
                </c:pt>
                <c:pt idx="39503">
                  <c:v>113.6523</c:v>
                </c:pt>
                <c:pt idx="39504">
                  <c:v>113.61750000000001</c:v>
                </c:pt>
                <c:pt idx="39505">
                  <c:v>113.5847</c:v>
                </c:pt>
                <c:pt idx="39506">
                  <c:v>113.556</c:v>
                </c:pt>
                <c:pt idx="39507">
                  <c:v>113.39319999999999</c:v>
                </c:pt>
                <c:pt idx="39508">
                  <c:v>113.35599999999999</c:v>
                </c:pt>
                <c:pt idx="39509">
                  <c:v>113.3411</c:v>
                </c:pt>
                <c:pt idx="39510">
                  <c:v>113.1951</c:v>
                </c:pt>
                <c:pt idx="39511">
                  <c:v>113.18300000000001</c:v>
                </c:pt>
                <c:pt idx="39512">
                  <c:v>113.1841</c:v>
                </c:pt>
                <c:pt idx="39513">
                  <c:v>113.19110000000001</c:v>
                </c:pt>
                <c:pt idx="39514">
                  <c:v>113.34820000000001</c:v>
                </c:pt>
                <c:pt idx="39515">
                  <c:v>113.39319999999999</c:v>
                </c:pt>
                <c:pt idx="39516">
                  <c:v>113.4385</c:v>
                </c:pt>
                <c:pt idx="39517">
                  <c:v>113.4913</c:v>
                </c:pt>
                <c:pt idx="39518">
                  <c:v>113.54219999999999</c:v>
                </c:pt>
                <c:pt idx="39519">
                  <c:v>113.5912</c:v>
                </c:pt>
                <c:pt idx="39520">
                  <c:v>113.62990000000001</c:v>
                </c:pt>
                <c:pt idx="39521">
                  <c:v>113.6495</c:v>
                </c:pt>
                <c:pt idx="39522">
                  <c:v>113.65730000000001</c:v>
                </c:pt>
                <c:pt idx="39523">
                  <c:v>113.6593</c:v>
                </c:pt>
                <c:pt idx="39524">
                  <c:v>113.6574</c:v>
                </c:pt>
                <c:pt idx="39525">
                  <c:v>113.3745</c:v>
                </c:pt>
                <c:pt idx="39526">
                  <c:v>113.3331</c:v>
                </c:pt>
                <c:pt idx="39527">
                  <c:v>113.3155</c:v>
                </c:pt>
                <c:pt idx="39528">
                  <c:v>113.16370000000001</c:v>
                </c:pt>
                <c:pt idx="39529">
                  <c:v>113.1365</c:v>
                </c:pt>
                <c:pt idx="39530">
                  <c:v>113.13079999999999</c:v>
                </c:pt>
                <c:pt idx="39531">
                  <c:v>112.9893</c:v>
                </c:pt>
                <c:pt idx="39532">
                  <c:v>112.9798</c:v>
                </c:pt>
                <c:pt idx="39533">
                  <c:v>112.9837</c:v>
                </c:pt>
                <c:pt idx="39534">
                  <c:v>112.8592</c:v>
                </c:pt>
                <c:pt idx="39535">
                  <c:v>112.8715</c:v>
                </c:pt>
                <c:pt idx="39536">
                  <c:v>112.9025</c:v>
                </c:pt>
                <c:pt idx="39537">
                  <c:v>112.9375</c:v>
                </c:pt>
                <c:pt idx="39538">
                  <c:v>112.97199999999999</c:v>
                </c:pt>
                <c:pt idx="39539">
                  <c:v>113.0012</c:v>
                </c:pt>
                <c:pt idx="39540">
                  <c:v>113.1611</c:v>
                </c:pt>
                <c:pt idx="39541">
                  <c:v>113.1863</c:v>
                </c:pt>
                <c:pt idx="39542">
                  <c:v>113.1925</c:v>
                </c:pt>
                <c:pt idx="39543">
                  <c:v>113.33459999999999</c:v>
                </c:pt>
                <c:pt idx="39544">
                  <c:v>113.34569999999999</c:v>
                </c:pt>
                <c:pt idx="39545">
                  <c:v>113.3456</c:v>
                </c:pt>
                <c:pt idx="39546">
                  <c:v>113.34439999999999</c:v>
                </c:pt>
                <c:pt idx="39547">
                  <c:v>113.34059999999999</c:v>
                </c:pt>
                <c:pt idx="39548">
                  <c:v>113.333</c:v>
                </c:pt>
                <c:pt idx="39549">
                  <c:v>113.1836</c:v>
                </c:pt>
                <c:pt idx="39550">
                  <c:v>113.1533</c:v>
                </c:pt>
                <c:pt idx="39551">
                  <c:v>113.1306</c:v>
                </c:pt>
                <c:pt idx="39552">
                  <c:v>112.9639</c:v>
                </c:pt>
                <c:pt idx="39553">
                  <c:v>112.9183</c:v>
                </c:pt>
                <c:pt idx="39554">
                  <c:v>112.8788</c:v>
                </c:pt>
                <c:pt idx="39555">
                  <c:v>112.83150000000001</c:v>
                </c:pt>
                <c:pt idx="39556">
                  <c:v>112.64619999999999</c:v>
                </c:pt>
                <c:pt idx="39557">
                  <c:v>112.5783</c:v>
                </c:pt>
                <c:pt idx="39558">
                  <c:v>112.52249999999999</c:v>
                </c:pt>
                <c:pt idx="39559">
                  <c:v>112.4721</c:v>
                </c:pt>
                <c:pt idx="39560">
                  <c:v>112.4272</c:v>
                </c:pt>
                <c:pt idx="39561">
                  <c:v>112.5408</c:v>
                </c:pt>
                <c:pt idx="39562">
                  <c:v>112.5455</c:v>
                </c:pt>
                <c:pt idx="39563">
                  <c:v>112.5424</c:v>
                </c:pt>
                <c:pt idx="39564">
                  <c:v>112.8142</c:v>
                </c:pt>
                <c:pt idx="39565">
                  <c:v>112.8463</c:v>
                </c:pt>
                <c:pt idx="39566">
                  <c:v>112.8614</c:v>
                </c:pt>
                <c:pt idx="39567">
                  <c:v>113.01779999999999</c:v>
                </c:pt>
                <c:pt idx="39568">
                  <c:v>113.1906</c:v>
                </c:pt>
                <c:pt idx="39569">
                  <c:v>113.2294</c:v>
                </c:pt>
                <c:pt idx="39570">
                  <c:v>113.2509</c:v>
                </c:pt>
                <c:pt idx="39571">
                  <c:v>113.2654</c:v>
                </c:pt>
                <c:pt idx="39572">
                  <c:v>113.2723</c:v>
                </c:pt>
                <c:pt idx="39573">
                  <c:v>113.13930000000001</c:v>
                </c:pt>
                <c:pt idx="39574">
                  <c:v>113.1249</c:v>
                </c:pt>
                <c:pt idx="39575">
                  <c:v>113.1224</c:v>
                </c:pt>
                <c:pt idx="39576">
                  <c:v>113.11279999999999</c:v>
                </c:pt>
                <c:pt idx="39577">
                  <c:v>113.09399999999999</c:v>
                </c:pt>
                <c:pt idx="39578">
                  <c:v>113.06699999999999</c:v>
                </c:pt>
                <c:pt idx="39579">
                  <c:v>113.0342</c:v>
                </c:pt>
                <c:pt idx="39580">
                  <c:v>112.99720000000001</c:v>
                </c:pt>
                <c:pt idx="39581">
                  <c:v>112.962</c:v>
                </c:pt>
                <c:pt idx="39582">
                  <c:v>112.9307</c:v>
                </c:pt>
                <c:pt idx="39583">
                  <c:v>112.91630000000001</c:v>
                </c:pt>
                <c:pt idx="39584">
                  <c:v>112.9111</c:v>
                </c:pt>
                <c:pt idx="39585">
                  <c:v>113.0506</c:v>
                </c:pt>
                <c:pt idx="39586">
                  <c:v>113.0646</c:v>
                </c:pt>
                <c:pt idx="39587">
                  <c:v>113.08110000000001</c:v>
                </c:pt>
                <c:pt idx="39588">
                  <c:v>113.3901</c:v>
                </c:pt>
                <c:pt idx="39589">
                  <c:v>113.4575</c:v>
                </c:pt>
                <c:pt idx="39590">
                  <c:v>113.5073</c:v>
                </c:pt>
                <c:pt idx="39591">
                  <c:v>113.8326</c:v>
                </c:pt>
                <c:pt idx="39592">
                  <c:v>113.9051</c:v>
                </c:pt>
                <c:pt idx="39593">
                  <c:v>113.94410000000001</c:v>
                </c:pt>
                <c:pt idx="39594">
                  <c:v>113.97629999999999</c:v>
                </c:pt>
                <c:pt idx="39595">
                  <c:v>113.99250000000001</c:v>
                </c:pt>
                <c:pt idx="39596">
                  <c:v>113.9983</c:v>
                </c:pt>
                <c:pt idx="39597">
                  <c:v>113.8593</c:v>
                </c:pt>
                <c:pt idx="39598">
                  <c:v>113.7043</c:v>
                </c:pt>
                <c:pt idx="39599">
                  <c:v>113.6844</c:v>
                </c:pt>
                <c:pt idx="39600">
                  <c:v>113.66419999999999</c:v>
                </c:pt>
                <c:pt idx="39601">
                  <c:v>113.773</c:v>
                </c:pt>
                <c:pt idx="39602">
                  <c:v>113.7508</c:v>
                </c:pt>
                <c:pt idx="39603">
                  <c:v>113.5711</c:v>
                </c:pt>
                <c:pt idx="39604">
                  <c:v>113.5213</c:v>
                </c:pt>
                <c:pt idx="39605">
                  <c:v>113.4846</c:v>
                </c:pt>
                <c:pt idx="39606">
                  <c:v>113.45829999999999</c:v>
                </c:pt>
                <c:pt idx="39607">
                  <c:v>113.44750000000001</c:v>
                </c:pt>
                <c:pt idx="39608">
                  <c:v>113.4438</c:v>
                </c:pt>
                <c:pt idx="39609">
                  <c:v>113.5853</c:v>
                </c:pt>
                <c:pt idx="39610">
                  <c:v>113.601</c:v>
                </c:pt>
                <c:pt idx="39611">
                  <c:v>113.6204</c:v>
                </c:pt>
                <c:pt idx="39612">
                  <c:v>113.7919</c:v>
                </c:pt>
                <c:pt idx="39613">
                  <c:v>113.8441</c:v>
                </c:pt>
                <c:pt idx="39614">
                  <c:v>113.8926</c:v>
                </c:pt>
                <c:pt idx="39615">
                  <c:v>113.93989999999999</c:v>
                </c:pt>
                <c:pt idx="39616">
                  <c:v>113.9843</c:v>
                </c:pt>
                <c:pt idx="39617">
                  <c:v>114.0141</c:v>
                </c:pt>
                <c:pt idx="39618">
                  <c:v>114.169</c:v>
                </c:pt>
                <c:pt idx="39619">
                  <c:v>114.04259999999999</c:v>
                </c:pt>
                <c:pt idx="39620">
                  <c:v>114.0308</c:v>
                </c:pt>
                <c:pt idx="39621">
                  <c:v>113.886</c:v>
                </c:pt>
                <c:pt idx="39622">
                  <c:v>113.71550000000001</c:v>
                </c:pt>
                <c:pt idx="39623">
                  <c:v>113.6677</c:v>
                </c:pt>
                <c:pt idx="39624">
                  <c:v>113.34780000000001</c:v>
                </c:pt>
                <c:pt idx="39625">
                  <c:v>113.267</c:v>
                </c:pt>
                <c:pt idx="39626">
                  <c:v>113.2051</c:v>
                </c:pt>
                <c:pt idx="39627">
                  <c:v>113.13979999999999</c:v>
                </c:pt>
                <c:pt idx="39628">
                  <c:v>112.93040000000001</c:v>
                </c:pt>
                <c:pt idx="39629">
                  <c:v>112.8537</c:v>
                </c:pt>
                <c:pt idx="39630">
                  <c:v>112.7865</c:v>
                </c:pt>
                <c:pt idx="39631">
                  <c:v>112.7261</c:v>
                </c:pt>
                <c:pt idx="39632">
                  <c:v>112.6718</c:v>
                </c:pt>
                <c:pt idx="39633">
                  <c:v>112.6313</c:v>
                </c:pt>
                <c:pt idx="39634">
                  <c:v>112.61239999999999</c:v>
                </c:pt>
                <c:pt idx="39635">
                  <c:v>112.6045</c:v>
                </c:pt>
                <c:pt idx="39636">
                  <c:v>112.6015</c:v>
                </c:pt>
                <c:pt idx="39637">
                  <c:v>112.7383</c:v>
                </c:pt>
                <c:pt idx="39638">
                  <c:v>112.7582</c:v>
                </c:pt>
                <c:pt idx="39639">
                  <c:v>112.7752</c:v>
                </c:pt>
                <c:pt idx="39640">
                  <c:v>112.8023</c:v>
                </c:pt>
                <c:pt idx="39641">
                  <c:v>112.8365</c:v>
                </c:pt>
                <c:pt idx="39642">
                  <c:v>113.00700000000001</c:v>
                </c:pt>
                <c:pt idx="39643">
                  <c:v>112.9182</c:v>
                </c:pt>
                <c:pt idx="39644">
                  <c:v>112.9375</c:v>
                </c:pt>
                <c:pt idx="39645">
                  <c:v>112.95489999999999</c:v>
                </c:pt>
                <c:pt idx="39646">
                  <c:v>112.82380000000001</c:v>
                </c:pt>
                <c:pt idx="39647">
                  <c:v>112.8139</c:v>
                </c:pt>
                <c:pt idx="39648">
                  <c:v>112.8121</c:v>
                </c:pt>
                <c:pt idx="39649">
                  <c:v>112.8078</c:v>
                </c:pt>
                <c:pt idx="39650">
                  <c:v>112.7972</c:v>
                </c:pt>
                <c:pt idx="39651">
                  <c:v>112.77979999999999</c:v>
                </c:pt>
                <c:pt idx="39652">
                  <c:v>112.7576</c:v>
                </c:pt>
                <c:pt idx="39653">
                  <c:v>112.7328</c:v>
                </c:pt>
                <c:pt idx="39654">
                  <c:v>112.5736</c:v>
                </c:pt>
                <c:pt idx="39655">
                  <c:v>112.5399</c:v>
                </c:pt>
                <c:pt idx="39656">
                  <c:v>112.5295</c:v>
                </c:pt>
                <c:pt idx="39657">
                  <c:v>112.5236</c:v>
                </c:pt>
                <c:pt idx="39658">
                  <c:v>112.38209999999999</c:v>
                </c:pt>
                <c:pt idx="39659">
                  <c:v>112.37130000000001</c:v>
                </c:pt>
                <c:pt idx="39660">
                  <c:v>112.3749</c:v>
                </c:pt>
                <c:pt idx="39661">
                  <c:v>112.3852</c:v>
                </c:pt>
                <c:pt idx="39662">
                  <c:v>112.4011</c:v>
                </c:pt>
                <c:pt idx="39663">
                  <c:v>112.4235</c:v>
                </c:pt>
                <c:pt idx="39664">
                  <c:v>112.4482</c:v>
                </c:pt>
                <c:pt idx="39665">
                  <c:v>112.47150000000001</c:v>
                </c:pt>
                <c:pt idx="39666">
                  <c:v>112.4941</c:v>
                </c:pt>
                <c:pt idx="39667">
                  <c:v>112.51430000000001</c:v>
                </c:pt>
                <c:pt idx="39668">
                  <c:v>112.52630000000001</c:v>
                </c:pt>
                <c:pt idx="39669">
                  <c:v>112.3961</c:v>
                </c:pt>
                <c:pt idx="39670">
                  <c:v>112.3844</c:v>
                </c:pt>
                <c:pt idx="39671">
                  <c:v>112.38330000000001</c:v>
                </c:pt>
                <c:pt idx="39672">
                  <c:v>112.38039999999999</c:v>
                </c:pt>
                <c:pt idx="39673">
                  <c:v>112.3758</c:v>
                </c:pt>
                <c:pt idx="39674">
                  <c:v>112.3672</c:v>
                </c:pt>
                <c:pt idx="39675">
                  <c:v>112.35380000000001</c:v>
                </c:pt>
                <c:pt idx="39676">
                  <c:v>112.33540000000001</c:v>
                </c:pt>
                <c:pt idx="39677">
                  <c:v>112.3125</c:v>
                </c:pt>
                <c:pt idx="39678">
                  <c:v>112.14749999999999</c:v>
                </c:pt>
                <c:pt idx="39679">
                  <c:v>112.10720000000001</c:v>
                </c:pt>
                <c:pt idx="39680">
                  <c:v>112.0763</c:v>
                </c:pt>
                <c:pt idx="39681">
                  <c:v>112.045</c:v>
                </c:pt>
                <c:pt idx="39682">
                  <c:v>112.1528</c:v>
                </c:pt>
                <c:pt idx="39683">
                  <c:v>112.13679999999999</c:v>
                </c:pt>
                <c:pt idx="39684">
                  <c:v>112.1121</c:v>
                </c:pt>
                <c:pt idx="39685">
                  <c:v>112.09480000000001</c:v>
                </c:pt>
                <c:pt idx="39686">
                  <c:v>112.0857</c:v>
                </c:pt>
                <c:pt idx="39687">
                  <c:v>112.2187</c:v>
                </c:pt>
                <c:pt idx="39688">
                  <c:v>112.2268</c:v>
                </c:pt>
                <c:pt idx="39689">
                  <c:v>112.22669999999999</c:v>
                </c:pt>
                <c:pt idx="39690">
                  <c:v>112.2294</c:v>
                </c:pt>
                <c:pt idx="39691">
                  <c:v>112.238</c:v>
                </c:pt>
                <c:pt idx="39692">
                  <c:v>112.252</c:v>
                </c:pt>
                <c:pt idx="39693">
                  <c:v>112.13500000000001</c:v>
                </c:pt>
                <c:pt idx="39694">
                  <c:v>112.14060000000001</c:v>
                </c:pt>
                <c:pt idx="39695">
                  <c:v>112.161</c:v>
                </c:pt>
                <c:pt idx="39696">
                  <c:v>112.0454</c:v>
                </c:pt>
                <c:pt idx="39697">
                  <c:v>112.0496</c:v>
                </c:pt>
                <c:pt idx="39698">
                  <c:v>112.0663</c:v>
                </c:pt>
                <c:pt idx="39699">
                  <c:v>112.07859999999999</c:v>
                </c:pt>
                <c:pt idx="39700">
                  <c:v>111.9477</c:v>
                </c:pt>
                <c:pt idx="39701">
                  <c:v>111.94029999999999</c:v>
                </c:pt>
                <c:pt idx="39702">
                  <c:v>111.9406</c:v>
                </c:pt>
                <c:pt idx="39703">
                  <c:v>111.9393</c:v>
                </c:pt>
                <c:pt idx="39704">
                  <c:v>111.93259999999999</c:v>
                </c:pt>
                <c:pt idx="39705">
                  <c:v>111.91679999999999</c:v>
                </c:pt>
                <c:pt idx="39706">
                  <c:v>111.8908</c:v>
                </c:pt>
                <c:pt idx="39707">
                  <c:v>111.85550000000001</c:v>
                </c:pt>
                <c:pt idx="39708">
                  <c:v>111.9479</c:v>
                </c:pt>
                <c:pt idx="39709">
                  <c:v>111.9098</c:v>
                </c:pt>
                <c:pt idx="39710">
                  <c:v>111.8535</c:v>
                </c:pt>
                <c:pt idx="39711">
                  <c:v>111.93300000000001</c:v>
                </c:pt>
                <c:pt idx="39712">
                  <c:v>112.02209999999999</c:v>
                </c:pt>
                <c:pt idx="39713">
                  <c:v>111.9789</c:v>
                </c:pt>
                <c:pt idx="39714">
                  <c:v>111.92529999999999</c:v>
                </c:pt>
                <c:pt idx="39715">
                  <c:v>111.8792</c:v>
                </c:pt>
                <c:pt idx="39716">
                  <c:v>111.8373</c:v>
                </c:pt>
                <c:pt idx="39717">
                  <c:v>111.6786</c:v>
                </c:pt>
                <c:pt idx="39718">
                  <c:v>111.6507</c:v>
                </c:pt>
                <c:pt idx="39719">
                  <c:v>111.6439</c:v>
                </c:pt>
                <c:pt idx="39720">
                  <c:v>111.64100000000001</c:v>
                </c:pt>
                <c:pt idx="39721">
                  <c:v>111.6408</c:v>
                </c:pt>
                <c:pt idx="39722">
                  <c:v>111.6425</c:v>
                </c:pt>
                <c:pt idx="39723">
                  <c:v>111.6494</c:v>
                </c:pt>
                <c:pt idx="39724">
                  <c:v>111.5265</c:v>
                </c:pt>
                <c:pt idx="39725">
                  <c:v>111.5367</c:v>
                </c:pt>
                <c:pt idx="39726">
                  <c:v>111.5634</c:v>
                </c:pt>
                <c:pt idx="39727">
                  <c:v>111.5955</c:v>
                </c:pt>
                <c:pt idx="39728">
                  <c:v>111.6301</c:v>
                </c:pt>
                <c:pt idx="39729">
                  <c:v>111.66759999999999</c:v>
                </c:pt>
                <c:pt idx="39730">
                  <c:v>111.83880000000001</c:v>
                </c:pt>
                <c:pt idx="39731">
                  <c:v>111.88079999999999</c:v>
                </c:pt>
                <c:pt idx="39732">
                  <c:v>111.9025</c:v>
                </c:pt>
                <c:pt idx="39733">
                  <c:v>112.04819999999999</c:v>
                </c:pt>
                <c:pt idx="39734">
                  <c:v>112.0656</c:v>
                </c:pt>
                <c:pt idx="39735">
                  <c:v>112.2009</c:v>
                </c:pt>
                <c:pt idx="39736">
                  <c:v>112.2129</c:v>
                </c:pt>
                <c:pt idx="39737">
                  <c:v>112.2041</c:v>
                </c:pt>
                <c:pt idx="39738">
                  <c:v>112.184</c:v>
                </c:pt>
                <c:pt idx="39739">
                  <c:v>112.1529</c:v>
                </c:pt>
                <c:pt idx="39740">
                  <c:v>112.11279999999999</c:v>
                </c:pt>
                <c:pt idx="39741">
                  <c:v>111.934</c:v>
                </c:pt>
                <c:pt idx="39742">
                  <c:v>111.7467</c:v>
                </c:pt>
                <c:pt idx="39743">
                  <c:v>111.69029999999999</c:v>
                </c:pt>
                <c:pt idx="39744">
                  <c:v>111.6495</c:v>
                </c:pt>
                <c:pt idx="39745">
                  <c:v>111.60939999999999</c:v>
                </c:pt>
                <c:pt idx="39746">
                  <c:v>111.56950000000001</c:v>
                </c:pt>
                <c:pt idx="39747">
                  <c:v>111.3947</c:v>
                </c:pt>
                <c:pt idx="39748">
                  <c:v>111.3449</c:v>
                </c:pt>
                <c:pt idx="39749">
                  <c:v>111.31010000000001</c:v>
                </c:pt>
                <c:pt idx="39750">
                  <c:v>111.1431</c:v>
                </c:pt>
                <c:pt idx="39751">
                  <c:v>111.1015</c:v>
                </c:pt>
                <c:pt idx="39752">
                  <c:v>111.0772</c:v>
                </c:pt>
                <c:pt idx="39753">
                  <c:v>111.05589999999999</c:v>
                </c:pt>
                <c:pt idx="39754">
                  <c:v>111.0386</c:v>
                </c:pt>
                <c:pt idx="39755">
                  <c:v>111.02719999999999</c:v>
                </c:pt>
                <c:pt idx="39756">
                  <c:v>111.01949999999999</c:v>
                </c:pt>
                <c:pt idx="39757">
                  <c:v>111.1464</c:v>
                </c:pt>
                <c:pt idx="39758">
                  <c:v>111.1551</c:v>
                </c:pt>
                <c:pt idx="39759">
                  <c:v>111.2808</c:v>
                </c:pt>
                <c:pt idx="39760">
                  <c:v>111.2818</c:v>
                </c:pt>
                <c:pt idx="39761">
                  <c:v>111.2617</c:v>
                </c:pt>
                <c:pt idx="39762">
                  <c:v>111.2313</c:v>
                </c:pt>
                <c:pt idx="39763">
                  <c:v>111.19</c:v>
                </c:pt>
                <c:pt idx="39764">
                  <c:v>111.1382</c:v>
                </c:pt>
                <c:pt idx="39765">
                  <c:v>110.95</c:v>
                </c:pt>
                <c:pt idx="39766">
                  <c:v>110.741</c:v>
                </c:pt>
                <c:pt idx="39767">
                  <c:v>110.6788</c:v>
                </c:pt>
                <c:pt idx="39768">
                  <c:v>110.4927</c:v>
                </c:pt>
                <c:pt idx="39769">
                  <c:v>110.4525</c:v>
                </c:pt>
                <c:pt idx="39770">
                  <c:v>110.4404</c:v>
                </c:pt>
                <c:pt idx="39771">
                  <c:v>110.4365</c:v>
                </c:pt>
                <c:pt idx="39772">
                  <c:v>110.4378</c:v>
                </c:pt>
                <c:pt idx="39773">
                  <c:v>110.4502</c:v>
                </c:pt>
                <c:pt idx="39774">
                  <c:v>110.3446</c:v>
                </c:pt>
                <c:pt idx="39775">
                  <c:v>110.3664</c:v>
                </c:pt>
                <c:pt idx="39776">
                  <c:v>110.40519999999999</c:v>
                </c:pt>
                <c:pt idx="39777">
                  <c:v>110.30589999999999</c:v>
                </c:pt>
                <c:pt idx="39778">
                  <c:v>110.3253</c:v>
                </c:pt>
                <c:pt idx="39779">
                  <c:v>110.3484</c:v>
                </c:pt>
                <c:pt idx="39780">
                  <c:v>110.49720000000001</c:v>
                </c:pt>
                <c:pt idx="39781">
                  <c:v>110.5167</c:v>
                </c:pt>
                <c:pt idx="39782">
                  <c:v>110.5243</c:v>
                </c:pt>
                <c:pt idx="39783">
                  <c:v>110.6662</c:v>
                </c:pt>
                <c:pt idx="39784">
                  <c:v>110.82859999999999</c:v>
                </c:pt>
                <c:pt idx="39785">
                  <c:v>110.86</c:v>
                </c:pt>
                <c:pt idx="39786">
                  <c:v>110.8903</c:v>
                </c:pt>
                <c:pt idx="39787">
                  <c:v>110.9285</c:v>
                </c:pt>
                <c:pt idx="39788">
                  <c:v>110.97410000000001</c:v>
                </c:pt>
                <c:pt idx="39789">
                  <c:v>110.89100000000001</c:v>
                </c:pt>
                <c:pt idx="39790">
                  <c:v>110.9308</c:v>
                </c:pt>
                <c:pt idx="39791">
                  <c:v>110.9802</c:v>
                </c:pt>
                <c:pt idx="39792">
                  <c:v>111.02670000000001</c:v>
                </c:pt>
                <c:pt idx="39793">
                  <c:v>111.06399999999999</c:v>
                </c:pt>
                <c:pt idx="39794">
                  <c:v>111.0797</c:v>
                </c:pt>
                <c:pt idx="39795">
                  <c:v>111.08540000000001</c:v>
                </c:pt>
                <c:pt idx="39796">
                  <c:v>111.0859</c:v>
                </c:pt>
                <c:pt idx="39797">
                  <c:v>111.0825</c:v>
                </c:pt>
                <c:pt idx="39798">
                  <c:v>111.0702</c:v>
                </c:pt>
                <c:pt idx="39799">
                  <c:v>111.0466</c:v>
                </c:pt>
                <c:pt idx="39800">
                  <c:v>111.01479999999999</c:v>
                </c:pt>
                <c:pt idx="39801">
                  <c:v>110.9778</c:v>
                </c:pt>
                <c:pt idx="39802">
                  <c:v>111.0741</c:v>
                </c:pt>
                <c:pt idx="39803">
                  <c:v>111.0538</c:v>
                </c:pt>
                <c:pt idx="39804">
                  <c:v>111.3047</c:v>
                </c:pt>
                <c:pt idx="39805">
                  <c:v>111.44840000000001</c:v>
                </c:pt>
                <c:pt idx="39806">
                  <c:v>111.4554</c:v>
                </c:pt>
                <c:pt idx="39807">
                  <c:v>111.5917</c:v>
                </c:pt>
                <c:pt idx="39808">
                  <c:v>111.60290000000001</c:v>
                </c:pt>
                <c:pt idx="39809">
                  <c:v>111.6088</c:v>
                </c:pt>
                <c:pt idx="39810">
                  <c:v>111.7555</c:v>
                </c:pt>
                <c:pt idx="39811">
                  <c:v>111.7787</c:v>
                </c:pt>
                <c:pt idx="39812">
                  <c:v>111.79049999999999</c:v>
                </c:pt>
                <c:pt idx="39813">
                  <c:v>111.66370000000001</c:v>
                </c:pt>
                <c:pt idx="39814">
                  <c:v>111.6512</c:v>
                </c:pt>
                <c:pt idx="39815">
                  <c:v>111.651</c:v>
                </c:pt>
                <c:pt idx="39816">
                  <c:v>111.5111</c:v>
                </c:pt>
                <c:pt idx="39817">
                  <c:v>111.48990000000001</c:v>
                </c:pt>
                <c:pt idx="39818">
                  <c:v>111.4687</c:v>
                </c:pt>
                <c:pt idx="39819">
                  <c:v>111.43600000000001</c:v>
                </c:pt>
                <c:pt idx="39820">
                  <c:v>111.3937</c:v>
                </c:pt>
                <c:pt idx="39821">
                  <c:v>111.3407</c:v>
                </c:pt>
                <c:pt idx="39822">
                  <c:v>111.13979999999999</c:v>
                </c:pt>
                <c:pt idx="39823">
                  <c:v>111.06310000000001</c:v>
                </c:pt>
                <c:pt idx="39824">
                  <c:v>110.9889</c:v>
                </c:pt>
                <c:pt idx="39825">
                  <c:v>111.0476</c:v>
                </c:pt>
                <c:pt idx="39826">
                  <c:v>110.9897</c:v>
                </c:pt>
                <c:pt idx="39827">
                  <c:v>110.92359999999999</c:v>
                </c:pt>
                <c:pt idx="39828">
                  <c:v>111.0034</c:v>
                </c:pt>
                <c:pt idx="39829">
                  <c:v>110.965</c:v>
                </c:pt>
                <c:pt idx="39830">
                  <c:v>110.9239</c:v>
                </c:pt>
                <c:pt idx="39831">
                  <c:v>111.02760000000001</c:v>
                </c:pt>
                <c:pt idx="39832">
                  <c:v>111.15779999999999</c:v>
                </c:pt>
                <c:pt idx="39833">
                  <c:v>111.161</c:v>
                </c:pt>
                <c:pt idx="39834">
                  <c:v>111.15649999999999</c:v>
                </c:pt>
                <c:pt idx="39835">
                  <c:v>111.1549</c:v>
                </c:pt>
                <c:pt idx="39836">
                  <c:v>111.1549</c:v>
                </c:pt>
                <c:pt idx="39837">
                  <c:v>111.0189</c:v>
                </c:pt>
                <c:pt idx="39838">
                  <c:v>110.87909999999999</c:v>
                </c:pt>
                <c:pt idx="39839">
                  <c:v>110.8686</c:v>
                </c:pt>
                <c:pt idx="39840">
                  <c:v>110.8704</c:v>
                </c:pt>
                <c:pt idx="39841">
                  <c:v>110.871</c:v>
                </c:pt>
                <c:pt idx="39842">
                  <c:v>110.8706</c:v>
                </c:pt>
                <c:pt idx="39843">
                  <c:v>110.7364</c:v>
                </c:pt>
                <c:pt idx="39844">
                  <c:v>110.7165</c:v>
                </c:pt>
                <c:pt idx="39845">
                  <c:v>110.70350000000001</c:v>
                </c:pt>
                <c:pt idx="39846">
                  <c:v>110.5485</c:v>
                </c:pt>
                <c:pt idx="39847">
                  <c:v>110.50109999999999</c:v>
                </c:pt>
                <c:pt idx="39848">
                  <c:v>110.4542</c:v>
                </c:pt>
                <c:pt idx="39849">
                  <c:v>110.3978</c:v>
                </c:pt>
                <c:pt idx="39850">
                  <c:v>110.3349</c:v>
                </c:pt>
                <c:pt idx="39851">
                  <c:v>110.2684</c:v>
                </c:pt>
                <c:pt idx="39852">
                  <c:v>110.2086</c:v>
                </c:pt>
                <c:pt idx="39853">
                  <c:v>110.2833</c:v>
                </c:pt>
                <c:pt idx="39854">
                  <c:v>110.24209999999999</c:v>
                </c:pt>
                <c:pt idx="39855">
                  <c:v>110.20140000000001</c:v>
                </c:pt>
                <c:pt idx="39856">
                  <c:v>110.1795</c:v>
                </c:pt>
                <c:pt idx="39857">
                  <c:v>110.1692</c:v>
                </c:pt>
                <c:pt idx="39858">
                  <c:v>110.2993</c:v>
                </c:pt>
                <c:pt idx="39859">
                  <c:v>110.31</c:v>
                </c:pt>
                <c:pt idx="39860">
                  <c:v>110.3125</c:v>
                </c:pt>
                <c:pt idx="39861">
                  <c:v>110.05289999999999</c:v>
                </c:pt>
                <c:pt idx="39862">
                  <c:v>110.0479</c:v>
                </c:pt>
                <c:pt idx="39863">
                  <c:v>110.0685</c:v>
                </c:pt>
                <c:pt idx="39864">
                  <c:v>109.9603</c:v>
                </c:pt>
                <c:pt idx="39865">
                  <c:v>109.97539999999999</c:v>
                </c:pt>
                <c:pt idx="39866">
                  <c:v>110.0042</c:v>
                </c:pt>
                <c:pt idx="39867">
                  <c:v>110.0342</c:v>
                </c:pt>
                <c:pt idx="39868">
                  <c:v>109.92910000000001</c:v>
                </c:pt>
                <c:pt idx="39869">
                  <c:v>109.9444</c:v>
                </c:pt>
                <c:pt idx="39870">
                  <c:v>109.9689</c:v>
                </c:pt>
                <c:pt idx="39871">
                  <c:v>109.9821</c:v>
                </c:pt>
                <c:pt idx="39872">
                  <c:v>109.9888</c:v>
                </c:pt>
                <c:pt idx="39873">
                  <c:v>109.99169999999999</c:v>
                </c:pt>
                <c:pt idx="39874">
                  <c:v>109.99250000000001</c:v>
                </c:pt>
                <c:pt idx="39875">
                  <c:v>109.992</c:v>
                </c:pt>
                <c:pt idx="39876">
                  <c:v>110.1237</c:v>
                </c:pt>
                <c:pt idx="39877">
                  <c:v>110.1305</c:v>
                </c:pt>
                <c:pt idx="39878">
                  <c:v>110.128</c:v>
                </c:pt>
                <c:pt idx="39879">
                  <c:v>110.2574</c:v>
                </c:pt>
                <c:pt idx="39880">
                  <c:v>110.4089</c:v>
                </c:pt>
                <c:pt idx="39881">
                  <c:v>110.4213</c:v>
                </c:pt>
                <c:pt idx="39882">
                  <c:v>110.43129999999999</c:v>
                </c:pt>
                <c:pt idx="39883">
                  <c:v>110.58629999999999</c:v>
                </c:pt>
                <c:pt idx="39884">
                  <c:v>110.6335</c:v>
                </c:pt>
                <c:pt idx="39885">
                  <c:v>110.5457</c:v>
                </c:pt>
                <c:pt idx="39886">
                  <c:v>110.5895</c:v>
                </c:pt>
                <c:pt idx="39887">
                  <c:v>110.65309999999999</c:v>
                </c:pt>
                <c:pt idx="39888">
                  <c:v>110.7145</c:v>
                </c:pt>
                <c:pt idx="39889">
                  <c:v>110.7752</c:v>
                </c:pt>
                <c:pt idx="39890">
                  <c:v>110.8304</c:v>
                </c:pt>
                <c:pt idx="39891">
                  <c:v>110.7358</c:v>
                </c:pt>
                <c:pt idx="39892">
                  <c:v>110.74</c:v>
                </c:pt>
                <c:pt idx="39893">
                  <c:v>110.74720000000001</c:v>
                </c:pt>
                <c:pt idx="39894">
                  <c:v>110.74890000000001</c:v>
                </c:pt>
                <c:pt idx="39895">
                  <c:v>110.614</c:v>
                </c:pt>
                <c:pt idx="39896">
                  <c:v>110.5899</c:v>
                </c:pt>
                <c:pt idx="39897">
                  <c:v>110.5689</c:v>
                </c:pt>
                <c:pt idx="39898">
                  <c:v>110.5416</c:v>
                </c:pt>
                <c:pt idx="39899">
                  <c:v>110.5125</c:v>
                </c:pt>
                <c:pt idx="39900">
                  <c:v>110.6195</c:v>
                </c:pt>
                <c:pt idx="39901">
                  <c:v>110.75579999999999</c:v>
                </c:pt>
                <c:pt idx="39902">
                  <c:v>110.7627</c:v>
                </c:pt>
                <c:pt idx="39903">
                  <c:v>110.89960000000001</c:v>
                </c:pt>
                <c:pt idx="39904">
                  <c:v>110.9134</c:v>
                </c:pt>
                <c:pt idx="39905">
                  <c:v>110.9302</c:v>
                </c:pt>
                <c:pt idx="39906">
                  <c:v>111.1</c:v>
                </c:pt>
                <c:pt idx="39907">
                  <c:v>111.16240000000001</c:v>
                </c:pt>
                <c:pt idx="39908">
                  <c:v>111.2236</c:v>
                </c:pt>
                <c:pt idx="39909">
                  <c:v>111.1528</c:v>
                </c:pt>
                <c:pt idx="39910">
                  <c:v>111.0665</c:v>
                </c:pt>
                <c:pt idx="39911">
                  <c:v>111.11320000000001</c:v>
                </c:pt>
                <c:pt idx="39912">
                  <c:v>111.14749999999999</c:v>
                </c:pt>
                <c:pt idx="39913">
                  <c:v>111.1626</c:v>
                </c:pt>
                <c:pt idx="39914">
                  <c:v>111.1681</c:v>
                </c:pt>
                <c:pt idx="39915">
                  <c:v>111.1677</c:v>
                </c:pt>
                <c:pt idx="39916">
                  <c:v>111.1615</c:v>
                </c:pt>
                <c:pt idx="39917">
                  <c:v>111.1397</c:v>
                </c:pt>
                <c:pt idx="39918">
                  <c:v>111.1003</c:v>
                </c:pt>
                <c:pt idx="39919">
                  <c:v>110.9169</c:v>
                </c:pt>
                <c:pt idx="39920">
                  <c:v>110.8429</c:v>
                </c:pt>
                <c:pt idx="39921">
                  <c:v>110.779</c:v>
                </c:pt>
                <c:pt idx="39922">
                  <c:v>110.85290000000001</c:v>
                </c:pt>
                <c:pt idx="39923">
                  <c:v>110.8058</c:v>
                </c:pt>
                <c:pt idx="39924">
                  <c:v>110.75490000000001</c:v>
                </c:pt>
                <c:pt idx="39925">
                  <c:v>110.8445</c:v>
                </c:pt>
                <c:pt idx="39926">
                  <c:v>110.8293</c:v>
                </c:pt>
                <c:pt idx="39927">
                  <c:v>110.94880000000001</c:v>
                </c:pt>
                <c:pt idx="39928">
                  <c:v>110.9577</c:v>
                </c:pt>
                <c:pt idx="39929">
                  <c:v>110.9563</c:v>
                </c:pt>
                <c:pt idx="39930">
                  <c:v>110.95780000000001</c:v>
                </c:pt>
                <c:pt idx="39931">
                  <c:v>110.96550000000001</c:v>
                </c:pt>
                <c:pt idx="39932">
                  <c:v>110.98050000000001</c:v>
                </c:pt>
                <c:pt idx="39933">
                  <c:v>110.8663</c:v>
                </c:pt>
                <c:pt idx="39934">
                  <c:v>110.8745</c:v>
                </c:pt>
                <c:pt idx="39935">
                  <c:v>110.89319999999999</c:v>
                </c:pt>
                <c:pt idx="39936">
                  <c:v>110.9012</c:v>
                </c:pt>
                <c:pt idx="39937">
                  <c:v>110.9034</c:v>
                </c:pt>
                <c:pt idx="39938">
                  <c:v>110.902</c:v>
                </c:pt>
                <c:pt idx="39939">
                  <c:v>110.89570000000001</c:v>
                </c:pt>
                <c:pt idx="39940">
                  <c:v>110.7415</c:v>
                </c:pt>
                <c:pt idx="39941">
                  <c:v>110.6957</c:v>
                </c:pt>
                <c:pt idx="39942">
                  <c:v>110.6474</c:v>
                </c:pt>
                <c:pt idx="39943">
                  <c:v>110.4522</c:v>
                </c:pt>
                <c:pt idx="39944">
                  <c:v>110.3837</c:v>
                </c:pt>
                <c:pt idx="39945">
                  <c:v>110.3259</c:v>
                </c:pt>
                <c:pt idx="39946">
                  <c:v>110.27209999999999</c:v>
                </c:pt>
                <c:pt idx="39947">
                  <c:v>110.2298</c:v>
                </c:pt>
                <c:pt idx="39948">
                  <c:v>110.3403</c:v>
                </c:pt>
                <c:pt idx="39949">
                  <c:v>110.3433</c:v>
                </c:pt>
                <c:pt idx="39950">
                  <c:v>110.3399</c:v>
                </c:pt>
                <c:pt idx="39951">
                  <c:v>110.34059999999999</c:v>
                </c:pt>
                <c:pt idx="39952">
                  <c:v>110.3456</c:v>
                </c:pt>
                <c:pt idx="39953">
                  <c:v>110.3621</c:v>
                </c:pt>
                <c:pt idx="39954">
                  <c:v>110.3927</c:v>
                </c:pt>
                <c:pt idx="39955">
                  <c:v>110.4355</c:v>
                </c:pt>
                <c:pt idx="39956">
                  <c:v>110.4883</c:v>
                </c:pt>
                <c:pt idx="39957">
                  <c:v>110.41330000000001</c:v>
                </c:pt>
                <c:pt idx="39958">
                  <c:v>110.4589</c:v>
                </c:pt>
                <c:pt idx="39959">
                  <c:v>110.5193</c:v>
                </c:pt>
                <c:pt idx="39960">
                  <c:v>110.4417</c:v>
                </c:pt>
                <c:pt idx="39961">
                  <c:v>110.4766</c:v>
                </c:pt>
                <c:pt idx="39962">
                  <c:v>110.5217</c:v>
                </c:pt>
                <c:pt idx="39963">
                  <c:v>110.5564</c:v>
                </c:pt>
                <c:pt idx="39964">
                  <c:v>110.441</c:v>
                </c:pt>
                <c:pt idx="39965">
                  <c:v>110.4383</c:v>
                </c:pt>
                <c:pt idx="39966">
                  <c:v>110.4417</c:v>
                </c:pt>
                <c:pt idx="39967">
                  <c:v>110.3073</c:v>
                </c:pt>
                <c:pt idx="39968">
                  <c:v>110.2974</c:v>
                </c:pt>
                <c:pt idx="39969">
                  <c:v>110.2961</c:v>
                </c:pt>
                <c:pt idx="39970">
                  <c:v>110.2941</c:v>
                </c:pt>
                <c:pt idx="39971">
                  <c:v>110.2924</c:v>
                </c:pt>
                <c:pt idx="39972">
                  <c:v>110.4213</c:v>
                </c:pt>
                <c:pt idx="39973">
                  <c:v>110.4365</c:v>
                </c:pt>
                <c:pt idx="39974">
                  <c:v>110.4371</c:v>
                </c:pt>
                <c:pt idx="39975">
                  <c:v>110.5719</c:v>
                </c:pt>
                <c:pt idx="39976">
                  <c:v>110.5937</c:v>
                </c:pt>
                <c:pt idx="39977">
                  <c:v>110.6079</c:v>
                </c:pt>
                <c:pt idx="39978">
                  <c:v>110.62820000000001</c:v>
                </c:pt>
                <c:pt idx="39979">
                  <c:v>110.6558</c:v>
                </c:pt>
                <c:pt idx="39980">
                  <c:v>110.6897</c:v>
                </c:pt>
                <c:pt idx="39981">
                  <c:v>110.7265</c:v>
                </c:pt>
                <c:pt idx="39982">
                  <c:v>110.7654</c:v>
                </c:pt>
                <c:pt idx="39983">
                  <c:v>110.80670000000001</c:v>
                </c:pt>
                <c:pt idx="39984">
                  <c:v>110.8484</c:v>
                </c:pt>
                <c:pt idx="39985">
                  <c:v>110.8891</c:v>
                </c:pt>
                <c:pt idx="39986">
                  <c:v>110.92659999999999</c:v>
                </c:pt>
                <c:pt idx="39987">
                  <c:v>110.9628</c:v>
                </c:pt>
                <c:pt idx="39988">
                  <c:v>110.9901</c:v>
                </c:pt>
                <c:pt idx="39989">
                  <c:v>111.0031</c:v>
                </c:pt>
                <c:pt idx="39990">
                  <c:v>110.87350000000001</c:v>
                </c:pt>
                <c:pt idx="39991">
                  <c:v>110.8657</c:v>
                </c:pt>
                <c:pt idx="39992">
                  <c:v>110.8648</c:v>
                </c:pt>
                <c:pt idx="39993">
                  <c:v>110.8592</c:v>
                </c:pt>
                <c:pt idx="39994">
                  <c:v>110.8447</c:v>
                </c:pt>
                <c:pt idx="39995">
                  <c:v>110.8219</c:v>
                </c:pt>
                <c:pt idx="39996">
                  <c:v>110.7945</c:v>
                </c:pt>
                <c:pt idx="39997">
                  <c:v>110.7637</c:v>
                </c:pt>
                <c:pt idx="39998">
                  <c:v>110.7358</c:v>
                </c:pt>
                <c:pt idx="39999">
                  <c:v>110.5763</c:v>
                </c:pt>
                <c:pt idx="40000">
                  <c:v>110.5506</c:v>
                </c:pt>
                <c:pt idx="40001">
                  <c:v>110.5437</c:v>
                </c:pt>
                <c:pt idx="40002">
                  <c:v>110.6726</c:v>
                </c:pt>
                <c:pt idx="40003">
                  <c:v>110.6848</c:v>
                </c:pt>
                <c:pt idx="40004">
                  <c:v>110.68519999999999</c:v>
                </c:pt>
                <c:pt idx="40005">
                  <c:v>110.6875</c:v>
                </c:pt>
                <c:pt idx="40006">
                  <c:v>110.6915</c:v>
                </c:pt>
                <c:pt idx="40007">
                  <c:v>110.69580000000001</c:v>
                </c:pt>
                <c:pt idx="40008">
                  <c:v>110.69799999999999</c:v>
                </c:pt>
                <c:pt idx="40009">
                  <c:v>110.6986</c:v>
                </c:pt>
                <c:pt idx="40010">
                  <c:v>110.6981</c:v>
                </c:pt>
                <c:pt idx="40011">
                  <c:v>110.6966</c:v>
                </c:pt>
                <c:pt idx="40012">
                  <c:v>110.6918</c:v>
                </c:pt>
                <c:pt idx="40013">
                  <c:v>110.6819</c:v>
                </c:pt>
                <c:pt idx="40014">
                  <c:v>110.66540000000001</c:v>
                </c:pt>
                <c:pt idx="40015">
                  <c:v>110.6413</c:v>
                </c:pt>
                <c:pt idx="40016">
                  <c:v>110.6099</c:v>
                </c:pt>
                <c:pt idx="40017">
                  <c:v>110.57340000000001</c:v>
                </c:pt>
                <c:pt idx="40018">
                  <c:v>110.39830000000001</c:v>
                </c:pt>
                <c:pt idx="40019">
                  <c:v>110.3374</c:v>
                </c:pt>
                <c:pt idx="40020">
                  <c:v>110.42059999999999</c:v>
                </c:pt>
                <c:pt idx="40021">
                  <c:v>110.37560000000001</c:v>
                </c:pt>
                <c:pt idx="40022">
                  <c:v>110.31910000000001</c:v>
                </c:pt>
                <c:pt idx="40023">
                  <c:v>110.25960000000001</c:v>
                </c:pt>
                <c:pt idx="40024">
                  <c:v>110.3339</c:v>
                </c:pt>
                <c:pt idx="40025">
                  <c:v>110.288</c:v>
                </c:pt>
                <c:pt idx="40026">
                  <c:v>110.0997</c:v>
                </c:pt>
                <c:pt idx="40027">
                  <c:v>110.0333</c:v>
                </c:pt>
                <c:pt idx="40028">
                  <c:v>109.98350000000001</c:v>
                </c:pt>
                <c:pt idx="40029">
                  <c:v>109.938</c:v>
                </c:pt>
                <c:pt idx="40030">
                  <c:v>109.7715</c:v>
                </c:pt>
                <c:pt idx="40031">
                  <c:v>109.72280000000001</c:v>
                </c:pt>
                <c:pt idx="40032">
                  <c:v>109.7042</c:v>
                </c:pt>
                <c:pt idx="40033">
                  <c:v>109.6951</c:v>
                </c:pt>
                <c:pt idx="40034">
                  <c:v>109.69110000000001</c:v>
                </c:pt>
                <c:pt idx="40035">
                  <c:v>109.68980000000001</c:v>
                </c:pt>
                <c:pt idx="40036">
                  <c:v>109.5581</c:v>
                </c:pt>
                <c:pt idx="40037">
                  <c:v>109.5536</c:v>
                </c:pt>
                <c:pt idx="40038">
                  <c:v>109.56740000000001</c:v>
                </c:pt>
                <c:pt idx="40039">
                  <c:v>109.4555</c:v>
                </c:pt>
                <c:pt idx="40040">
                  <c:v>109.4713</c:v>
                </c:pt>
                <c:pt idx="40041">
                  <c:v>109.4979</c:v>
                </c:pt>
                <c:pt idx="40042">
                  <c:v>109.5253</c:v>
                </c:pt>
                <c:pt idx="40043">
                  <c:v>109.541</c:v>
                </c:pt>
                <c:pt idx="40044">
                  <c:v>109.54770000000001</c:v>
                </c:pt>
                <c:pt idx="40045">
                  <c:v>109.5501</c:v>
                </c:pt>
                <c:pt idx="40046">
                  <c:v>109.5493</c:v>
                </c:pt>
                <c:pt idx="40047">
                  <c:v>109.54389999999999</c:v>
                </c:pt>
                <c:pt idx="40048">
                  <c:v>109.5264</c:v>
                </c:pt>
                <c:pt idx="40049">
                  <c:v>109.4936</c:v>
                </c:pt>
                <c:pt idx="40050">
                  <c:v>109.4487</c:v>
                </c:pt>
                <c:pt idx="40051">
                  <c:v>109.39490000000001</c:v>
                </c:pt>
                <c:pt idx="40052">
                  <c:v>109.3379</c:v>
                </c:pt>
                <c:pt idx="40053">
                  <c:v>109.2851</c:v>
                </c:pt>
                <c:pt idx="40054">
                  <c:v>109.10680000000001</c:v>
                </c:pt>
                <c:pt idx="40055">
                  <c:v>109.0568</c:v>
                </c:pt>
                <c:pt idx="40056">
                  <c:v>109.0384</c:v>
                </c:pt>
                <c:pt idx="40057">
                  <c:v>109.02970000000001</c:v>
                </c:pt>
                <c:pt idx="40058">
                  <c:v>109.02679999999999</c:v>
                </c:pt>
                <c:pt idx="40059">
                  <c:v>109.0282</c:v>
                </c:pt>
                <c:pt idx="40060">
                  <c:v>109.0363</c:v>
                </c:pt>
                <c:pt idx="40061">
                  <c:v>109.0595</c:v>
                </c:pt>
                <c:pt idx="40062">
                  <c:v>108.967</c:v>
                </c:pt>
                <c:pt idx="40063">
                  <c:v>109.0017</c:v>
                </c:pt>
                <c:pt idx="40064">
                  <c:v>109.0586</c:v>
                </c:pt>
                <c:pt idx="40065">
                  <c:v>109.24120000000001</c:v>
                </c:pt>
                <c:pt idx="40066">
                  <c:v>109.31019999999999</c:v>
                </c:pt>
                <c:pt idx="40067">
                  <c:v>109.3578</c:v>
                </c:pt>
                <c:pt idx="40068">
                  <c:v>109.52509999999999</c:v>
                </c:pt>
                <c:pt idx="40069">
                  <c:v>109.6863</c:v>
                </c:pt>
                <c:pt idx="40070">
                  <c:v>109.7115</c:v>
                </c:pt>
                <c:pt idx="40071">
                  <c:v>109.8466</c:v>
                </c:pt>
                <c:pt idx="40072">
                  <c:v>109.9953</c:v>
                </c:pt>
                <c:pt idx="40073">
                  <c:v>110.0068</c:v>
                </c:pt>
                <c:pt idx="40074">
                  <c:v>110.0056</c:v>
                </c:pt>
                <c:pt idx="40075">
                  <c:v>110.00230000000001</c:v>
                </c:pt>
                <c:pt idx="40076">
                  <c:v>109.998</c:v>
                </c:pt>
                <c:pt idx="40077">
                  <c:v>109.8633</c:v>
                </c:pt>
                <c:pt idx="40078">
                  <c:v>109.8472</c:v>
                </c:pt>
                <c:pt idx="40079">
                  <c:v>109.8463</c:v>
                </c:pt>
                <c:pt idx="40080">
                  <c:v>109.71420000000001</c:v>
                </c:pt>
                <c:pt idx="40081">
                  <c:v>109.83620000000001</c:v>
                </c:pt>
                <c:pt idx="40082">
                  <c:v>109.8498</c:v>
                </c:pt>
                <c:pt idx="40083">
                  <c:v>109.726</c:v>
                </c:pt>
                <c:pt idx="40084">
                  <c:v>109.7205</c:v>
                </c:pt>
                <c:pt idx="40085">
                  <c:v>109.7315</c:v>
                </c:pt>
                <c:pt idx="40086">
                  <c:v>109.7437</c:v>
                </c:pt>
                <c:pt idx="40087">
                  <c:v>109.75660000000001</c:v>
                </c:pt>
                <c:pt idx="40088">
                  <c:v>109.76949999999999</c:v>
                </c:pt>
                <c:pt idx="40089">
                  <c:v>109.7783</c:v>
                </c:pt>
                <c:pt idx="40090">
                  <c:v>109.91249999999999</c:v>
                </c:pt>
                <c:pt idx="40091">
                  <c:v>109.9282</c:v>
                </c:pt>
                <c:pt idx="40092">
                  <c:v>110.0582</c:v>
                </c:pt>
                <c:pt idx="40093">
                  <c:v>110.2046</c:v>
                </c:pt>
                <c:pt idx="40094">
                  <c:v>110.2116</c:v>
                </c:pt>
                <c:pt idx="40095">
                  <c:v>110.3312</c:v>
                </c:pt>
                <c:pt idx="40096">
                  <c:v>110.3288</c:v>
                </c:pt>
                <c:pt idx="40097">
                  <c:v>110.30670000000001</c:v>
                </c:pt>
                <c:pt idx="40098">
                  <c:v>110.41419999999999</c:v>
                </c:pt>
                <c:pt idx="40099">
                  <c:v>110.3982</c:v>
                </c:pt>
                <c:pt idx="40100">
                  <c:v>110.3717</c:v>
                </c:pt>
                <c:pt idx="40101">
                  <c:v>110.21429999999999</c:v>
                </c:pt>
                <c:pt idx="40102">
                  <c:v>110.1808</c:v>
                </c:pt>
                <c:pt idx="40103">
                  <c:v>110.1696</c:v>
                </c:pt>
                <c:pt idx="40104">
                  <c:v>110.0318</c:v>
                </c:pt>
                <c:pt idx="40105">
                  <c:v>110.0172</c:v>
                </c:pt>
                <c:pt idx="40106">
                  <c:v>110.0172</c:v>
                </c:pt>
                <c:pt idx="40107">
                  <c:v>110.01900000000001</c:v>
                </c:pt>
                <c:pt idx="40108">
                  <c:v>110.0245</c:v>
                </c:pt>
                <c:pt idx="40109">
                  <c:v>110.032</c:v>
                </c:pt>
                <c:pt idx="40110">
                  <c:v>109.91160000000001</c:v>
                </c:pt>
                <c:pt idx="40111">
                  <c:v>109.9014</c:v>
                </c:pt>
                <c:pt idx="40112">
                  <c:v>109.9036</c:v>
                </c:pt>
                <c:pt idx="40113">
                  <c:v>110.0337</c:v>
                </c:pt>
                <c:pt idx="40114">
                  <c:v>110.0471</c:v>
                </c:pt>
                <c:pt idx="40115">
                  <c:v>110.0411</c:v>
                </c:pt>
                <c:pt idx="40116">
                  <c:v>110.15730000000001</c:v>
                </c:pt>
                <c:pt idx="40117">
                  <c:v>110.27889999999999</c:v>
                </c:pt>
                <c:pt idx="40118">
                  <c:v>110.2544</c:v>
                </c:pt>
                <c:pt idx="40119">
                  <c:v>110.345</c:v>
                </c:pt>
                <c:pt idx="40120">
                  <c:v>110.306</c:v>
                </c:pt>
                <c:pt idx="40121">
                  <c:v>110.2569</c:v>
                </c:pt>
                <c:pt idx="40122">
                  <c:v>110.2079</c:v>
                </c:pt>
                <c:pt idx="40123">
                  <c:v>110.1621</c:v>
                </c:pt>
                <c:pt idx="40124">
                  <c:v>110.1211</c:v>
                </c:pt>
                <c:pt idx="40125">
                  <c:v>109.95950000000001</c:v>
                </c:pt>
                <c:pt idx="40126">
                  <c:v>109.80200000000001</c:v>
                </c:pt>
                <c:pt idx="40127">
                  <c:v>109.7852</c:v>
                </c:pt>
                <c:pt idx="40128">
                  <c:v>109.78360000000001</c:v>
                </c:pt>
                <c:pt idx="40129">
                  <c:v>109.65089999999999</c:v>
                </c:pt>
                <c:pt idx="40130">
                  <c:v>109.6499</c:v>
                </c:pt>
                <c:pt idx="40131">
                  <c:v>109.6683</c:v>
                </c:pt>
                <c:pt idx="40132">
                  <c:v>109.69540000000001</c:v>
                </c:pt>
                <c:pt idx="40133">
                  <c:v>109.7304</c:v>
                </c:pt>
                <c:pt idx="40134">
                  <c:v>109.63679999999999</c:v>
                </c:pt>
                <c:pt idx="40135">
                  <c:v>109.6613</c:v>
                </c:pt>
                <c:pt idx="40136">
                  <c:v>109.6961</c:v>
                </c:pt>
                <c:pt idx="40137">
                  <c:v>109.8634</c:v>
                </c:pt>
                <c:pt idx="40138">
                  <c:v>109.8903</c:v>
                </c:pt>
                <c:pt idx="40139">
                  <c:v>109.89870000000001</c:v>
                </c:pt>
                <c:pt idx="40140">
                  <c:v>110.032</c:v>
                </c:pt>
                <c:pt idx="40141">
                  <c:v>110.17919999999999</c:v>
                </c:pt>
                <c:pt idx="40142">
                  <c:v>110.1931</c:v>
                </c:pt>
                <c:pt idx="40143">
                  <c:v>110.32859999999999</c:v>
                </c:pt>
                <c:pt idx="40144">
                  <c:v>110.3379</c:v>
                </c:pt>
                <c:pt idx="40145">
                  <c:v>110.3383</c:v>
                </c:pt>
                <c:pt idx="40146">
                  <c:v>110.47280000000001</c:v>
                </c:pt>
                <c:pt idx="40147">
                  <c:v>110.49460000000001</c:v>
                </c:pt>
                <c:pt idx="40148">
                  <c:v>110.51349999999999</c:v>
                </c:pt>
                <c:pt idx="40149">
                  <c:v>110.4132</c:v>
                </c:pt>
                <c:pt idx="40150">
                  <c:v>110.31310000000001</c:v>
                </c:pt>
                <c:pt idx="40151">
                  <c:v>110.3582</c:v>
                </c:pt>
                <c:pt idx="40152">
                  <c:v>110.4199</c:v>
                </c:pt>
                <c:pt idx="40153">
                  <c:v>110.4789</c:v>
                </c:pt>
                <c:pt idx="40154">
                  <c:v>110.5351</c:v>
                </c:pt>
                <c:pt idx="40155">
                  <c:v>110.58369999999999</c:v>
                </c:pt>
                <c:pt idx="40156">
                  <c:v>110.6161</c:v>
                </c:pt>
                <c:pt idx="40157">
                  <c:v>110.63160000000001</c:v>
                </c:pt>
                <c:pt idx="40158">
                  <c:v>110.5035</c:v>
                </c:pt>
                <c:pt idx="40159">
                  <c:v>110.49509999999999</c:v>
                </c:pt>
                <c:pt idx="40160">
                  <c:v>110.4954</c:v>
                </c:pt>
                <c:pt idx="40161">
                  <c:v>110.6275</c:v>
                </c:pt>
                <c:pt idx="40162">
                  <c:v>110.7688</c:v>
                </c:pt>
                <c:pt idx="40163">
                  <c:v>110.7761</c:v>
                </c:pt>
                <c:pt idx="40164">
                  <c:v>110.9055</c:v>
                </c:pt>
                <c:pt idx="40165">
                  <c:v>110.9207</c:v>
                </c:pt>
                <c:pt idx="40166">
                  <c:v>110.922</c:v>
                </c:pt>
                <c:pt idx="40167">
                  <c:v>111.0603</c:v>
                </c:pt>
                <c:pt idx="40168">
                  <c:v>111.0898</c:v>
                </c:pt>
                <c:pt idx="40169">
                  <c:v>111.1152</c:v>
                </c:pt>
                <c:pt idx="40170">
                  <c:v>111.2869</c:v>
                </c:pt>
                <c:pt idx="40171">
                  <c:v>111.33839999999999</c:v>
                </c:pt>
                <c:pt idx="40172">
                  <c:v>111.3817</c:v>
                </c:pt>
                <c:pt idx="40173">
                  <c:v>111.2863</c:v>
                </c:pt>
                <c:pt idx="40174">
                  <c:v>111.31319999999999</c:v>
                </c:pt>
                <c:pt idx="40175">
                  <c:v>111.3361</c:v>
                </c:pt>
                <c:pt idx="40176">
                  <c:v>111.3462</c:v>
                </c:pt>
                <c:pt idx="40177">
                  <c:v>111.2133</c:v>
                </c:pt>
                <c:pt idx="40178">
                  <c:v>111.203</c:v>
                </c:pt>
                <c:pt idx="40179">
                  <c:v>111.1994</c:v>
                </c:pt>
                <c:pt idx="40180">
                  <c:v>111.1865</c:v>
                </c:pt>
                <c:pt idx="40181">
                  <c:v>111.1644</c:v>
                </c:pt>
                <c:pt idx="40182">
                  <c:v>111.1374</c:v>
                </c:pt>
                <c:pt idx="40183">
                  <c:v>110.9752</c:v>
                </c:pt>
                <c:pt idx="40184">
                  <c:v>110.932</c:v>
                </c:pt>
                <c:pt idx="40185">
                  <c:v>110.9164</c:v>
                </c:pt>
                <c:pt idx="40186">
                  <c:v>110.9101</c:v>
                </c:pt>
                <c:pt idx="40187">
                  <c:v>110.9091</c:v>
                </c:pt>
                <c:pt idx="40188">
                  <c:v>110.911</c:v>
                </c:pt>
                <c:pt idx="40189">
                  <c:v>110.9198</c:v>
                </c:pt>
                <c:pt idx="40190">
                  <c:v>110.9415</c:v>
                </c:pt>
                <c:pt idx="40191">
                  <c:v>111.11239999999999</c:v>
                </c:pt>
                <c:pt idx="40192">
                  <c:v>111.1742</c:v>
                </c:pt>
                <c:pt idx="40193">
                  <c:v>111.23099999999999</c:v>
                </c:pt>
                <c:pt idx="40194">
                  <c:v>111.42829999999999</c:v>
                </c:pt>
                <c:pt idx="40195">
                  <c:v>111.35590000000001</c:v>
                </c:pt>
                <c:pt idx="40196">
                  <c:v>111.3938</c:v>
                </c:pt>
                <c:pt idx="40197">
                  <c:v>111.42400000000001</c:v>
                </c:pt>
                <c:pt idx="40198">
                  <c:v>111.4375</c:v>
                </c:pt>
                <c:pt idx="40199">
                  <c:v>111.4417</c:v>
                </c:pt>
                <c:pt idx="40200">
                  <c:v>111.4414</c:v>
                </c:pt>
                <c:pt idx="40201">
                  <c:v>111.4378</c:v>
                </c:pt>
                <c:pt idx="40202">
                  <c:v>111.4247</c:v>
                </c:pt>
                <c:pt idx="40203">
                  <c:v>111.4021</c:v>
                </c:pt>
                <c:pt idx="40204">
                  <c:v>111.3706</c:v>
                </c:pt>
                <c:pt idx="40205">
                  <c:v>111.3349</c:v>
                </c:pt>
                <c:pt idx="40206">
                  <c:v>111.1598</c:v>
                </c:pt>
                <c:pt idx="40207">
                  <c:v>111.1151</c:v>
                </c:pt>
                <c:pt idx="40208">
                  <c:v>111.0817</c:v>
                </c:pt>
                <c:pt idx="40209">
                  <c:v>111.0519</c:v>
                </c:pt>
                <c:pt idx="40210">
                  <c:v>111.0248</c:v>
                </c:pt>
                <c:pt idx="40211">
                  <c:v>111.0021</c:v>
                </c:pt>
                <c:pt idx="40212">
                  <c:v>110.98650000000001</c:v>
                </c:pt>
                <c:pt idx="40213">
                  <c:v>110.97880000000001</c:v>
                </c:pt>
                <c:pt idx="40214">
                  <c:v>110.9753</c:v>
                </c:pt>
                <c:pt idx="40215">
                  <c:v>111.1062</c:v>
                </c:pt>
                <c:pt idx="40216">
                  <c:v>111.12130000000001</c:v>
                </c:pt>
                <c:pt idx="40217">
                  <c:v>111.1236</c:v>
                </c:pt>
                <c:pt idx="40218">
                  <c:v>111.1306</c:v>
                </c:pt>
                <c:pt idx="40219">
                  <c:v>111.14239999999999</c:v>
                </c:pt>
                <c:pt idx="40220">
                  <c:v>111.1584</c:v>
                </c:pt>
                <c:pt idx="40221">
                  <c:v>111.041</c:v>
                </c:pt>
                <c:pt idx="40222">
                  <c:v>111.0479</c:v>
                </c:pt>
                <c:pt idx="40223">
                  <c:v>111.06610000000001</c:v>
                </c:pt>
                <c:pt idx="40224">
                  <c:v>110.947</c:v>
                </c:pt>
                <c:pt idx="40225">
                  <c:v>110.9379</c:v>
                </c:pt>
                <c:pt idx="40226">
                  <c:v>110.9406</c:v>
                </c:pt>
                <c:pt idx="40227">
                  <c:v>110.9413</c:v>
                </c:pt>
                <c:pt idx="40228">
                  <c:v>110.80840000000001</c:v>
                </c:pt>
                <c:pt idx="40229">
                  <c:v>110.7899</c:v>
                </c:pt>
                <c:pt idx="40230">
                  <c:v>110.7794</c:v>
                </c:pt>
                <c:pt idx="40231">
                  <c:v>110.7628</c:v>
                </c:pt>
                <c:pt idx="40232">
                  <c:v>110.74</c:v>
                </c:pt>
                <c:pt idx="40233">
                  <c:v>110.7127</c:v>
                </c:pt>
                <c:pt idx="40234">
                  <c:v>110.6854</c:v>
                </c:pt>
                <c:pt idx="40235">
                  <c:v>110.657</c:v>
                </c:pt>
                <c:pt idx="40236">
                  <c:v>110.6289</c:v>
                </c:pt>
                <c:pt idx="40237">
                  <c:v>110.73560000000001</c:v>
                </c:pt>
                <c:pt idx="40238">
                  <c:v>110.7291</c:v>
                </c:pt>
                <c:pt idx="40239">
                  <c:v>110.71</c:v>
                </c:pt>
                <c:pt idx="40240">
                  <c:v>110.8304</c:v>
                </c:pt>
                <c:pt idx="40241">
                  <c:v>110.8398</c:v>
                </c:pt>
                <c:pt idx="40242">
                  <c:v>110.8374</c:v>
                </c:pt>
                <c:pt idx="40243">
                  <c:v>110.83669999999999</c:v>
                </c:pt>
                <c:pt idx="40244">
                  <c:v>110.8374</c:v>
                </c:pt>
                <c:pt idx="40245">
                  <c:v>110.5694</c:v>
                </c:pt>
                <c:pt idx="40246">
                  <c:v>110.5591</c:v>
                </c:pt>
                <c:pt idx="40247">
                  <c:v>110.57689999999999</c:v>
                </c:pt>
                <c:pt idx="40248">
                  <c:v>110.4727</c:v>
                </c:pt>
                <c:pt idx="40249">
                  <c:v>110.492</c:v>
                </c:pt>
                <c:pt idx="40250">
                  <c:v>110.532</c:v>
                </c:pt>
                <c:pt idx="40251">
                  <c:v>110.4423</c:v>
                </c:pt>
                <c:pt idx="40252">
                  <c:v>110.4764</c:v>
                </c:pt>
                <c:pt idx="40253">
                  <c:v>110.5194</c:v>
                </c:pt>
                <c:pt idx="40254">
                  <c:v>110.429</c:v>
                </c:pt>
                <c:pt idx="40255">
                  <c:v>110.444</c:v>
                </c:pt>
                <c:pt idx="40256">
                  <c:v>110.459</c:v>
                </c:pt>
                <c:pt idx="40257">
                  <c:v>110.4658</c:v>
                </c:pt>
                <c:pt idx="40258">
                  <c:v>110.4683</c:v>
                </c:pt>
                <c:pt idx="40259">
                  <c:v>110.4678</c:v>
                </c:pt>
                <c:pt idx="40260">
                  <c:v>110.4636</c:v>
                </c:pt>
                <c:pt idx="40261">
                  <c:v>110.5821</c:v>
                </c:pt>
                <c:pt idx="40262">
                  <c:v>110.57680000000001</c:v>
                </c:pt>
                <c:pt idx="40263">
                  <c:v>110.55249999999999</c:v>
                </c:pt>
                <c:pt idx="40264">
                  <c:v>110.6604</c:v>
                </c:pt>
                <c:pt idx="40265">
                  <c:v>110.6503</c:v>
                </c:pt>
                <c:pt idx="40266">
                  <c:v>110.6357</c:v>
                </c:pt>
                <c:pt idx="40267">
                  <c:v>110.6293</c:v>
                </c:pt>
                <c:pt idx="40268">
                  <c:v>110.6272</c:v>
                </c:pt>
                <c:pt idx="40269">
                  <c:v>110.4965</c:v>
                </c:pt>
                <c:pt idx="40270">
                  <c:v>110.48699999999999</c:v>
                </c:pt>
                <c:pt idx="40271">
                  <c:v>110.50069999999999</c:v>
                </c:pt>
                <c:pt idx="40272">
                  <c:v>110.3948</c:v>
                </c:pt>
                <c:pt idx="40273">
                  <c:v>110.4122</c:v>
                </c:pt>
                <c:pt idx="40274">
                  <c:v>110.45350000000001</c:v>
                </c:pt>
                <c:pt idx="40275">
                  <c:v>110.4987</c:v>
                </c:pt>
                <c:pt idx="40276">
                  <c:v>110.54819999999999</c:v>
                </c:pt>
                <c:pt idx="40277">
                  <c:v>110.5977</c:v>
                </c:pt>
                <c:pt idx="40278">
                  <c:v>110.6434</c:v>
                </c:pt>
                <c:pt idx="40279">
                  <c:v>110.6861</c:v>
                </c:pt>
                <c:pt idx="40280">
                  <c:v>110.717</c:v>
                </c:pt>
                <c:pt idx="40281">
                  <c:v>110.7334</c:v>
                </c:pt>
                <c:pt idx="40282">
                  <c:v>110.74039999999999</c:v>
                </c:pt>
                <c:pt idx="40283">
                  <c:v>110.74250000000001</c:v>
                </c:pt>
                <c:pt idx="40284">
                  <c:v>110.8758</c:v>
                </c:pt>
                <c:pt idx="40285">
                  <c:v>111.01390000000001</c:v>
                </c:pt>
                <c:pt idx="40286">
                  <c:v>111.0051</c:v>
                </c:pt>
                <c:pt idx="40287">
                  <c:v>111.10339999999999</c:v>
                </c:pt>
                <c:pt idx="40288">
                  <c:v>111.0617</c:v>
                </c:pt>
                <c:pt idx="40289">
                  <c:v>110.99590000000001</c:v>
                </c:pt>
                <c:pt idx="40290">
                  <c:v>111.0565</c:v>
                </c:pt>
                <c:pt idx="40291">
                  <c:v>110.99</c:v>
                </c:pt>
                <c:pt idx="40292">
                  <c:v>110.911</c:v>
                </c:pt>
                <c:pt idx="40293">
                  <c:v>110.7029</c:v>
                </c:pt>
                <c:pt idx="40294">
                  <c:v>110.6224</c:v>
                </c:pt>
                <c:pt idx="40295">
                  <c:v>110.56529999999999</c:v>
                </c:pt>
                <c:pt idx="40296">
                  <c:v>110.6534</c:v>
                </c:pt>
                <c:pt idx="40297">
                  <c:v>110.6366</c:v>
                </c:pt>
                <c:pt idx="40298">
                  <c:v>110.62139999999999</c:v>
                </c:pt>
                <c:pt idx="40299">
                  <c:v>110.6144</c:v>
                </c:pt>
                <c:pt idx="40300">
                  <c:v>110.61150000000001</c:v>
                </c:pt>
                <c:pt idx="40301">
                  <c:v>110.6117</c:v>
                </c:pt>
                <c:pt idx="40302">
                  <c:v>110.4798</c:v>
                </c:pt>
                <c:pt idx="40303">
                  <c:v>110.4794</c:v>
                </c:pt>
                <c:pt idx="40304">
                  <c:v>110.49760000000001</c:v>
                </c:pt>
                <c:pt idx="40305">
                  <c:v>110.6583</c:v>
                </c:pt>
                <c:pt idx="40306">
                  <c:v>110.8336</c:v>
                </c:pt>
                <c:pt idx="40307">
                  <c:v>110.8728</c:v>
                </c:pt>
                <c:pt idx="40308">
                  <c:v>111.0288</c:v>
                </c:pt>
                <c:pt idx="40309">
                  <c:v>111.05240000000001</c:v>
                </c:pt>
                <c:pt idx="40310">
                  <c:v>111.0566</c:v>
                </c:pt>
                <c:pt idx="40311">
                  <c:v>111.1908</c:v>
                </c:pt>
                <c:pt idx="40312">
                  <c:v>111.1991</c:v>
                </c:pt>
                <c:pt idx="40313">
                  <c:v>111.1811</c:v>
                </c:pt>
                <c:pt idx="40314">
                  <c:v>111.28440000000001</c:v>
                </c:pt>
                <c:pt idx="40315">
                  <c:v>111.2466</c:v>
                </c:pt>
                <c:pt idx="40316">
                  <c:v>111.18980000000001</c:v>
                </c:pt>
                <c:pt idx="40317">
                  <c:v>111.0035</c:v>
                </c:pt>
                <c:pt idx="40318">
                  <c:v>110.9348</c:v>
                </c:pt>
                <c:pt idx="40319">
                  <c:v>110.9061</c:v>
                </c:pt>
                <c:pt idx="40320">
                  <c:v>110.7594</c:v>
                </c:pt>
                <c:pt idx="40321">
                  <c:v>110.7432</c:v>
                </c:pt>
                <c:pt idx="40322">
                  <c:v>110.7449</c:v>
                </c:pt>
                <c:pt idx="40323">
                  <c:v>110.7573</c:v>
                </c:pt>
                <c:pt idx="40324">
                  <c:v>110.6541</c:v>
                </c:pt>
                <c:pt idx="40325">
                  <c:v>110.6982</c:v>
                </c:pt>
                <c:pt idx="40326">
                  <c:v>110.7675</c:v>
                </c:pt>
                <c:pt idx="40327">
                  <c:v>110.84910000000001</c:v>
                </c:pt>
                <c:pt idx="40328">
                  <c:v>110.9299</c:v>
                </c:pt>
                <c:pt idx="40329">
                  <c:v>111.0025</c:v>
                </c:pt>
                <c:pt idx="40330">
                  <c:v>111.0688</c:v>
                </c:pt>
                <c:pt idx="40331">
                  <c:v>111.10550000000001</c:v>
                </c:pt>
                <c:pt idx="40332">
                  <c:v>111.2565</c:v>
                </c:pt>
                <c:pt idx="40333">
                  <c:v>111.276</c:v>
                </c:pt>
                <c:pt idx="40334">
                  <c:v>111.2771</c:v>
                </c:pt>
                <c:pt idx="40335">
                  <c:v>111.2741</c:v>
                </c:pt>
                <c:pt idx="40336">
                  <c:v>111.2629</c:v>
                </c:pt>
                <c:pt idx="40337">
                  <c:v>111.2448</c:v>
                </c:pt>
                <c:pt idx="40338">
                  <c:v>111.2247</c:v>
                </c:pt>
                <c:pt idx="40339">
                  <c:v>111.0729</c:v>
                </c:pt>
                <c:pt idx="40340">
                  <c:v>111.0539</c:v>
                </c:pt>
                <c:pt idx="40341">
                  <c:v>110.91800000000001</c:v>
                </c:pt>
                <c:pt idx="40342">
                  <c:v>110.9055</c:v>
                </c:pt>
                <c:pt idx="40343">
                  <c:v>110.9121</c:v>
                </c:pt>
                <c:pt idx="40344">
                  <c:v>110.7923</c:v>
                </c:pt>
                <c:pt idx="40345">
                  <c:v>110.8074</c:v>
                </c:pt>
                <c:pt idx="40346">
                  <c:v>110.8387</c:v>
                </c:pt>
                <c:pt idx="40347">
                  <c:v>110.8706</c:v>
                </c:pt>
                <c:pt idx="40348">
                  <c:v>110.901</c:v>
                </c:pt>
                <c:pt idx="40349">
                  <c:v>110.91589999999999</c:v>
                </c:pt>
                <c:pt idx="40350">
                  <c:v>110.9218</c:v>
                </c:pt>
                <c:pt idx="40351">
                  <c:v>110.92310000000001</c:v>
                </c:pt>
                <c:pt idx="40352">
                  <c:v>110.9208</c:v>
                </c:pt>
                <c:pt idx="40353">
                  <c:v>111.0431</c:v>
                </c:pt>
                <c:pt idx="40354">
                  <c:v>111.0333</c:v>
                </c:pt>
                <c:pt idx="40355">
                  <c:v>111.001</c:v>
                </c:pt>
                <c:pt idx="40356">
                  <c:v>111.0993</c:v>
                </c:pt>
                <c:pt idx="40357">
                  <c:v>111.08029999999999</c:v>
                </c:pt>
                <c:pt idx="40358">
                  <c:v>111.0595</c:v>
                </c:pt>
                <c:pt idx="40359">
                  <c:v>111.05029999999999</c:v>
                </c:pt>
                <c:pt idx="40360">
                  <c:v>111.17919999999999</c:v>
                </c:pt>
                <c:pt idx="40361">
                  <c:v>111.1944</c:v>
                </c:pt>
                <c:pt idx="40362">
                  <c:v>111.2017</c:v>
                </c:pt>
                <c:pt idx="40363">
                  <c:v>111.2213</c:v>
                </c:pt>
                <c:pt idx="40364">
                  <c:v>111.2488</c:v>
                </c:pt>
                <c:pt idx="40365">
                  <c:v>111.1485</c:v>
                </c:pt>
                <c:pt idx="40366">
                  <c:v>111.1669</c:v>
                </c:pt>
                <c:pt idx="40367">
                  <c:v>111.19799999999999</c:v>
                </c:pt>
                <c:pt idx="40368">
                  <c:v>111.2144</c:v>
                </c:pt>
                <c:pt idx="40369">
                  <c:v>111.2208</c:v>
                </c:pt>
                <c:pt idx="40370">
                  <c:v>111.22199999999999</c:v>
                </c:pt>
                <c:pt idx="40371">
                  <c:v>111.22029999999999</c:v>
                </c:pt>
                <c:pt idx="40372">
                  <c:v>111.212</c:v>
                </c:pt>
                <c:pt idx="40373">
                  <c:v>111.1942</c:v>
                </c:pt>
                <c:pt idx="40374">
                  <c:v>111.0376</c:v>
                </c:pt>
                <c:pt idx="40375">
                  <c:v>110.9966</c:v>
                </c:pt>
                <c:pt idx="40376">
                  <c:v>110.9678</c:v>
                </c:pt>
                <c:pt idx="40377">
                  <c:v>110.9418</c:v>
                </c:pt>
                <c:pt idx="40378">
                  <c:v>111.0608</c:v>
                </c:pt>
                <c:pt idx="40379">
                  <c:v>111.06270000000001</c:v>
                </c:pt>
                <c:pt idx="40380">
                  <c:v>111.1944</c:v>
                </c:pt>
                <c:pt idx="40381">
                  <c:v>111.20529999999999</c:v>
                </c:pt>
                <c:pt idx="40382">
                  <c:v>111.2064</c:v>
                </c:pt>
                <c:pt idx="40383">
                  <c:v>111.3473</c:v>
                </c:pt>
                <c:pt idx="40384">
                  <c:v>111.37439999999999</c:v>
                </c:pt>
                <c:pt idx="40385">
                  <c:v>111.3972</c:v>
                </c:pt>
                <c:pt idx="40386">
                  <c:v>111.4282</c:v>
                </c:pt>
                <c:pt idx="40387">
                  <c:v>111.3326</c:v>
                </c:pt>
                <c:pt idx="40388">
                  <c:v>111.3617</c:v>
                </c:pt>
                <c:pt idx="40389">
                  <c:v>111.27379999999999</c:v>
                </c:pt>
                <c:pt idx="40390">
                  <c:v>111.3056</c:v>
                </c:pt>
                <c:pt idx="40391">
                  <c:v>111.3468</c:v>
                </c:pt>
                <c:pt idx="40392">
                  <c:v>111.3827</c:v>
                </c:pt>
                <c:pt idx="40393">
                  <c:v>111.41419999999999</c:v>
                </c:pt>
                <c:pt idx="40394">
                  <c:v>111.4344</c:v>
                </c:pt>
                <c:pt idx="40395">
                  <c:v>111.4457</c:v>
                </c:pt>
                <c:pt idx="40396">
                  <c:v>111.4508</c:v>
                </c:pt>
                <c:pt idx="40397">
                  <c:v>111.4522</c:v>
                </c:pt>
                <c:pt idx="40398">
                  <c:v>111.4509</c:v>
                </c:pt>
                <c:pt idx="40399">
                  <c:v>111.4435</c:v>
                </c:pt>
                <c:pt idx="40400">
                  <c:v>111.42610000000001</c:v>
                </c:pt>
                <c:pt idx="40401">
                  <c:v>111.5352</c:v>
                </c:pt>
                <c:pt idx="40402">
                  <c:v>111.38030000000001</c:v>
                </c:pt>
                <c:pt idx="40403">
                  <c:v>111.3295</c:v>
                </c:pt>
                <c:pt idx="40404">
                  <c:v>111.4264</c:v>
                </c:pt>
                <c:pt idx="40405">
                  <c:v>111.53789999999999</c:v>
                </c:pt>
                <c:pt idx="40406">
                  <c:v>111.5204</c:v>
                </c:pt>
                <c:pt idx="40407">
                  <c:v>111.627</c:v>
                </c:pt>
                <c:pt idx="40408">
                  <c:v>111.6215</c:v>
                </c:pt>
                <c:pt idx="40409">
                  <c:v>111.6117</c:v>
                </c:pt>
                <c:pt idx="40410">
                  <c:v>111.6071</c:v>
                </c:pt>
                <c:pt idx="40411">
                  <c:v>111.47110000000001</c:v>
                </c:pt>
                <c:pt idx="40412">
                  <c:v>111.4571</c:v>
                </c:pt>
                <c:pt idx="40413">
                  <c:v>111.3261</c:v>
                </c:pt>
                <c:pt idx="40414">
                  <c:v>111.31870000000001</c:v>
                </c:pt>
                <c:pt idx="40415">
                  <c:v>111.33029999999999</c:v>
                </c:pt>
                <c:pt idx="40416">
                  <c:v>111.3439</c:v>
                </c:pt>
                <c:pt idx="40417">
                  <c:v>111.3587</c:v>
                </c:pt>
                <c:pt idx="40418">
                  <c:v>111.37260000000001</c:v>
                </c:pt>
                <c:pt idx="40419">
                  <c:v>111.3849</c:v>
                </c:pt>
                <c:pt idx="40420">
                  <c:v>111.2564</c:v>
                </c:pt>
                <c:pt idx="40421">
                  <c:v>111.24550000000001</c:v>
                </c:pt>
                <c:pt idx="40422">
                  <c:v>111.1112</c:v>
                </c:pt>
                <c:pt idx="40423">
                  <c:v>111.0968</c:v>
                </c:pt>
                <c:pt idx="40424">
                  <c:v>111.0898</c:v>
                </c:pt>
                <c:pt idx="40425">
                  <c:v>111.07559999999999</c:v>
                </c:pt>
                <c:pt idx="40426">
                  <c:v>111.0539</c:v>
                </c:pt>
                <c:pt idx="40427">
                  <c:v>111.0244</c:v>
                </c:pt>
                <c:pt idx="40428">
                  <c:v>110.99209999999999</c:v>
                </c:pt>
                <c:pt idx="40429">
                  <c:v>110.95829999999999</c:v>
                </c:pt>
                <c:pt idx="40430">
                  <c:v>110.9255</c:v>
                </c:pt>
                <c:pt idx="40431">
                  <c:v>111.03149999999999</c:v>
                </c:pt>
                <c:pt idx="40432">
                  <c:v>111.01560000000001</c:v>
                </c:pt>
                <c:pt idx="40433">
                  <c:v>110.9996</c:v>
                </c:pt>
                <c:pt idx="40434">
                  <c:v>110.9924</c:v>
                </c:pt>
                <c:pt idx="40435">
                  <c:v>110.9894</c:v>
                </c:pt>
                <c:pt idx="40436">
                  <c:v>110.9892</c:v>
                </c:pt>
                <c:pt idx="40437">
                  <c:v>110.7182</c:v>
                </c:pt>
                <c:pt idx="40438">
                  <c:v>110.7047</c:v>
                </c:pt>
                <c:pt idx="40439">
                  <c:v>110.7153</c:v>
                </c:pt>
                <c:pt idx="40440">
                  <c:v>110.7274</c:v>
                </c:pt>
                <c:pt idx="40441">
                  <c:v>110.7405</c:v>
                </c:pt>
                <c:pt idx="40442">
                  <c:v>110.7517</c:v>
                </c:pt>
                <c:pt idx="40443">
                  <c:v>110.6249</c:v>
                </c:pt>
                <c:pt idx="40444">
                  <c:v>110.61320000000001</c:v>
                </c:pt>
                <c:pt idx="40445">
                  <c:v>110.61320000000001</c:v>
                </c:pt>
                <c:pt idx="40446">
                  <c:v>110.6114</c:v>
                </c:pt>
                <c:pt idx="40447">
                  <c:v>110.6033</c:v>
                </c:pt>
                <c:pt idx="40448">
                  <c:v>110.5834</c:v>
                </c:pt>
                <c:pt idx="40449">
                  <c:v>110.5504</c:v>
                </c:pt>
                <c:pt idx="40450">
                  <c:v>110.6379</c:v>
                </c:pt>
                <c:pt idx="40451">
                  <c:v>110.59569999999999</c:v>
                </c:pt>
                <c:pt idx="40452">
                  <c:v>110.6677</c:v>
                </c:pt>
                <c:pt idx="40453">
                  <c:v>110.7544</c:v>
                </c:pt>
                <c:pt idx="40454">
                  <c:v>110.7099</c:v>
                </c:pt>
                <c:pt idx="40455">
                  <c:v>110.66800000000001</c:v>
                </c:pt>
                <c:pt idx="40456">
                  <c:v>110.7762</c:v>
                </c:pt>
                <c:pt idx="40457">
                  <c:v>110.7825</c:v>
                </c:pt>
                <c:pt idx="40458">
                  <c:v>110.7787</c:v>
                </c:pt>
                <c:pt idx="40459">
                  <c:v>110.7792</c:v>
                </c:pt>
                <c:pt idx="40460">
                  <c:v>110.7847</c:v>
                </c:pt>
                <c:pt idx="40461">
                  <c:v>110.6631</c:v>
                </c:pt>
                <c:pt idx="40462">
                  <c:v>110.675</c:v>
                </c:pt>
                <c:pt idx="40463">
                  <c:v>110.7011</c:v>
                </c:pt>
                <c:pt idx="40464">
                  <c:v>110.7294</c:v>
                </c:pt>
                <c:pt idx="40465">
                  <c:v>110.6217</c:v>
                </c:pt>
                <c:pt idx="40466">
                  <c:v>110.63339999999999</c:v>
                </c:pt>
                <c:pt idx="40467">
                  <c:v>110.5137</c:v>
                </c:pt>
                <c:pt idx="40468">
                  <c:v>110.5068</c:v>
                </c:pt>
                <c:pt idx="40469">
                  <c:v>110.5095</c:v>
                </c:pt>
                <c:pt idx="40470">
                  <c:v>110.5098</c:v>
                </c:pt>
                <c:pt idx="40471">
                  <c:v>110.3767</c:v>
                </c:pt>
                <c:pt idx="40472">
                  <c:v>110.3571</c:v>
                </c:pt>
                <c:pt idx="40473">
                  <c:v>110.3434</c:v>
                </c:pt>
                <c:pt idx="40474">
                  <c:v>110.1926</c:v>
                </c:pt>
                <c:pt idx="40475">
                  <c:v>110.1456</c:v>
                </c:pt>
                <c:pt idx="40476">
                  <c:v>110.1087</c:v>
                </c:pt>
                <c:pt idx="40477">
                  <c:v>110.0688</c:v>
                </c:pt>
                <c:pt idx="40478">
                  <c:v>110.0254</c:v>
                </c:pt>
                <c:pt idx="40479">
                  <c:v>109.85250000000001</c:v>
                </c:pt>
                <c:pt idx="40480">
                  <c:v>109.7987</c:v>
                </c:pt>
                <c:pt idx="40481">
                  <c:v>109.761</c:v>
                </c:pt>
                <c:pt idx="40482">
                  <c:v>109.7242</c:v>
                </c:pt>
                <c:pt idx="40483">
                  <c:v>109.7032</c:v>
                </c:pt>
                <c:pt idx="40484">
                  <c:v>109.69289999999999</c:v>
                </c:pt>
                <c:pt idx="40485">
                  <c:v>109.5548</c:v>
                </c:pt>
                <c:pt idx="40486">
                  <c:v>109.41160000000001</c:v>
                </c:pt>
                <c:pt idx="40487">
                  <c:v>109.40049999999999</c:v>
                </c:pt>
                <c:pt idx="40488">
                  <c:v>109.407</c:v>
                </c:pt>
                <c:pt idx="40489">
                  <c:v>109.4213</c:v>
                </c:pt>
                <c:pt idx="40490">
                  <c:v>109.4418</c:v>
                </c:pt>
                <c:pt idx="40491">
                  <c:v>109.3355</c:v>
                </c:pt>
                <c:pt idx="40492">
                  <c:v>109.3515</c:v>
                </c:pt>
                <c:pt idx="40493">
                  <c:v>109.37949999999999</c:v>
                </c:pt>
                <c:pt idx="40494">
                  <c:v>109.3999</c:v>
                </c:pt>
                <c:pt idx="40495">
                  <c:v>109.277</c:v>
                </c:pt>
                <c:pt idx="40496">
                  <c:v>109.2709</c:v>
                </c:pt>
                <c:pt idx="40497">
                  <c:v>109.2718</c:v>
                </c:pt>
                <c:pt idx="40498">
                  <c:v>109.4033</c:v>
                </c:pt>
                <c:pt idx="40499">
                  <c:v>109.4051</c:v>
                </c:pt>
                <c:pt idx="40500">
                  <c:v>109.3884</c:v>
                </c:pt>
                <c:pt idx="40501">
                  <c:v>109.3635</c:v>
                </c:pt>
                <c:pt idx="40502">
                  <c:v>109.3321</c:v>
                </c:pt>
                <c:pt idx="40503">
                  <c:v>109.4284</c:v>
                </c:pt>
                <c:pt idx="40504">
                  <c:v>109.41070000000001</c:v>
                </c:pt>
                <c:pt idx="40505">
                  <c:v>109.3809</c:v>
                </c:pt>
                <c:pt idx="40506">
                  <c:v>109.4841</c:v>
                </c:pt>
                <c:pt idx="40507">
                  <c:v>109.3488</c:v>
                </c:pt>
                <c:pt idx="40508">
                  <c:v>109.3248</c:v>
                </c:pt>
                <c:pt idx="40509">
                  <c:v>109.3199</c:v>
                </c:pt>
                <c:pt idx="40510">
                  <c:v>109.31740000000001</c:v>
                </c:pt>
                <c:pt idx="40511">
                  <c:v>109.3165</c:v>
                </c:pt>
                <c:pt idx="40512">
                  <c:v>109.31659999999999</c:v>
                </c:pt>
                <c:pt idx="40513">
                  <c:v>109.3175</c:v>
                </c:pt>
                <c:pt idx="40514">
                  <c:v>109.3214</c:v>
                </c:pt>
                <c:pt idx="40515">
                  <c:v>109.33</c:v>
                </c:pt>
                <c:pt idx="40516">
                  <c:v>109.346</c:v>
                </c:pt>
                <c:pt idx="40517">
                  <c:v>109.3706</c:v>
                </c:pt>
                <c:pt idx="40518">
                  <c:v>109.2739</c:v>
                </c:pt>
                <c:pt idx="40519">
                  <c:v>109.3018</c:v>
                </c:pt>
                <c:pt idx="40520">
                  <c:v>109.34690000000001</c:v>
                </c:pt>
                <c:pt idx="40521">
                  <c:v>109.3961</c:v>
                </c:pt>
                <c:pt idx="40522">
                  <c:v>109.578</c:v>
                </c:pt>
                <c:pt idx="40523">
                  <c:v>109.63630000000001</c:v>
                </c:pt>
                <c:pt idx="40524">
                  <c:v>109.8094</c:v>
                </c:pt>
                <c:pt idx="40525">
                  <c:v>109.99339999999999</c:v>
                </c:pt>
                <c:pt idx="40526">
                  <c:v>110.0295</c:v>
                </c:pt>
                <c:pt idx="40527">
                  <c:v>110.1767</c:v>
                </c:pt>
                <c:pt idx="40528">
                  <c:v>110.3279</c:v>
                </c:pt>
                <c:pt idx="40529">
                  <c:v>110.34439999999999</c:v>
                </c:pt>
                <c:pt idx="40530">
                  <c:v>110.34650000000001</c:v>
                </c:pt>
                <c:pt idx="40531">
                  <c:v>110.3481</c:v>
                </c:pt>
                <c:pt idx="40532">
                  <c:v>110.3497</c:v>
                </c:pt>
                <c:pt idx="40533">
                  <c:v>110.2205</c:v>
                </c:pt>
                <c:pt idx="40534">
                  <c:v>110.2109</c:v>
                </c:pt>
                <c:pt idx="40535">
                  <c:v>110.21639999999999</c:v>
                </c:pt>
                <c:pt idx="40536">
                  <c:v>110.2239</c:v>
                </c:pt>
                <c:pt idx="40537">
                  <c:v>110.2333</c:v>
                </c:pt>
                <c:pt idx="40538">
                  <c:v>110.24420000000001</c:v>
                </c:pt>
                <c:pt idx="40539">
                  <c:v>110.2568</c:v>
                </c:pt>
                <c:pt idx="40540">
                  <c:v>110.2701</c:v>
                </c:pt>
                <c:pt idx="40541">
                  <c:v>110.2847</c:v>
                </c:pt>
                <c:pt idx="40542">
                  <c:v>110.167</c:v>
                </c:pt>
                <c:pt idx="40543">
                  <c:v>110.1705</c:v>
                </c:pt>
                <c:pt idx="40544">
                  <c:v>110.18519999999999</c:v>
                </c:pt>
                <c:pt idx="40545">
                  <c:v>110.3296</c:v>
                </c:pt>
                <c:pt idx="40546">
                  <c:v>110.3447</c:v>
                </c:pt>
                <c:pt idx="40547">
                  <c:v>110.34650000000001</c:v>
                </c:pt>
                <c:pt idx="40548">
                  <c:v>110.4806</c:v>
                </c:pt>
                <c:pt idx="40549">
                  <c:v>110.6193</c:v>
                </c:pt>
                <c:pt idx="40550">
                  <c:v>110.622</c:v>
                </c:pt>
                <c:pt idx="40551">
                  <c:v>110.72880000000001</c:v>
                </c:pt>
                <c:pt idx="40552">
                  <c:v>110.70440000000001</c:v>
                </c:pt>
                <c:pt idx="40553">
                  <c:v>110.6521</c:v>
                </c:pt>
                <c:pt idx="40554">
                  <c:v>110.5939</c:v>
                </c:pt>
                <c:pt idx="40555">
                  <c:v>110.5326</c:v>
                </c:pt>
                <c:pt idx="40556">
                  <c:v>110.4746</c:v>
                </c:pt>
                <c:pt idx="40557">
                  <c:v>110.28740000000001</c:v>
                </c:pt>
                <c:pt idx="40558">
                  <c:v>110.2482</c:v>
                </c:pt>
                <c:pt idx="40559">
                  <c:v>110.2338</c:v>
                </c:pt>
                <c:pt idx="40560">
                  <c:v>110.22799999999999</c:v>
                </c:pt>
                <c:pt idx="40561">
                  <c:v>110.2272</c:v>
                </c:pt>
                <c:pt idx="40562">
                  <c:v>110.2307</c:v>
                </c:pt>
                <c:pt idx="40563">
                  <c:v>110.2426</c:v>
                </c:pt>
                <c:pt idx="40564">
                  <c:v>110.26300000000001</c:v>
                </c:pt>
                <c:pt idx="40565">
                  <c:v>110.28740000000001</c:v>
                </c:pt>
                <c:pt idx="40566">
                  <c:v>110.1769</c:v>
                </c:pt>
                <c:pt idx="40567">
                  <c:v>110.1811</c:v>
                </c:pt>
                <c:pt idx="40568">
                  <c:v>110.1872</c:v>
                </c:pt>
                <c:pt idx="40569">
                  <c:v>110.3222</c:v>
                </c:pt>
                <c:pt idx="40570">
                  <c:v>110.33159999999999</c:v>
                </c:pt>
                <c:pt idx="40571">
                  <c:v>110.31950000000001</c:v>
                </c:pt>
                <c:pt idx="40572">
                  <c:v>110.5549</c:v>
                </c:pt>
                <c:pt idx="40573">
                  <c:v>110.5329</c:v>
                </c:pt>
                <c:pt idx="40574">
                  <c:v>110.4682</c:v>
                </c:pt>
                <c:pt idx="40575">
                  <c:v>110.6561</c:v>
                </c:pt>
                <c:pt idx="40576">
                  <c:v>110.6061</c:v>
                </c:pt>
                <c:pt idx="40577">
                  <c:v>110.53019999999999</c:v>
                </c:pt>
                <c:pt idx="40578">
                  <c:v>110.5939</c:v>
                </c:pt>
                <c:pt idx="40579">
                  <c:v>110.4148</c:v>
                </c:pt>
                <c:pt idx="40580">
                  <c:v>110.3767</c:v>
                </c:pt>
                <c:pt idx="40581">
                  <c:v>110.2304</c:v>
                </c:pt>
                <c:pt idx="40582">
                  <c:v>110.21259999999999</c:v>
                </c:pt>
                <c:pt idx="40583">
                  <c:v>110.2133</c:v>
                </c:pt>
                <c:pt idx="40584">
                  <c:v>110.2188</c:v>
                </c:pt>
                <c:pt idx="40585">
                  <c:v>110.23650000000001</c:v>
                </c:pt>
                <c:pt idx="40586">
                  <c:v>110.265</c:v>
                </c:pt>
                <c:pt idx="40587">
                  <c:v>110.3031</c:v>
                </c:pt>
                <c:pt idx="40588">
                  <c:v>110.3455</c:v>
                </c:pt>
                <c:pt idx="40589">
                  <c:v>110.3892</c:v>
                </c:pt>
                <c:pt idx="40590">
                  <c:v>110.30249999999999</c:v>
                </c:pt>
                <c:pt idx="40591">
                  <c:v>110.3308</c:v>
                </c:pt>
                <c:pt idx="40592">
                  <c:v>110.37009999999999</c:v>
                </c:pt>
                <c:pt idx="40593">
                  <c:v>110.5384</c:v>
                </c:pt>
                <c:pt idx="40594">
                  <c:v>110.58459999999999</c:v>
                </c:pt>
                <c:pt idx="40595">
                  <c:v>110.61320000000001</c:v>
                </c:pt>
                <c:pt idx="40596">
                  <c:v>110.7769</c:v>
                </c:pt>
                <c:pt idx="40597">
                  <c:v>110.8135</c:v>
                </c:pt>
                <c:pt idx="40598">
                  <c:v>110.8394</c:v>
                </c:pt>
                <c:pt idx="40599">
                  <c:v>111.004</c:v>
                </c:pt>
                <c:pt idx="40600">
                  <c:v>111.0423</c:v>
                </c:pt>
                <c:pt idx="40601">
                  <c:v>111.07510000000001</c:v>
                </c:pt>
                <c:pt idx="40602">
                  <c:v>111.244</c:v>
                </c:pt>
                <c:pt idx="40603">
                  <c:v>111.15949999999999</c:v>
                </c:pt>
                <c:pt idx="40604">
                  <c:v>111.1823</c:v>
                </c:pt>
                <c:pt idx="40605">
                  <c:v>111.0804</c:v>
                </c:pt>
                <c:pt idx="40606">
                  <c:v>111.1005</c:v>
                </c:pt>
                <c:pt idx="40607">
                  <c:v>111.1292</c:v>
                </c:pt>
                <c:pt idx="40608">
                  <c:v>111.0149</c:v>
                </c:pt>
                <c:pt idx="40609">
                  <c:v>111.00920000000001</c:v>
                </c:pt>
                <c:pt idx="40610">
                  <c:v>111.0133</c:v>
                </c:pt>
                <c:pt idx="40611">
                  <c:v>110.88290000000001</c:v>
                </c:pt>
                <c:pt idx="40612">
                  <c:v>110.8678</c:v>
                </c:pt>
                <c:pt idx="40613">
                  <c:v>110.8643</c:v>
                </c:pt>
                <c:pt idx="40614">
                  <c:v>110.72539999999999</c:v>
                </c:pt>
                <c:pt idx="40615">
                  <c:v>110.7015</c:v>
                </c:pt>
                <c:pt idx="40616">
                  <c:v>110.69119999999999</c:v>
                </c:pt>
                <c:pt idx="40617">
                  <c:v>110.68510000000001</c:v>
                </c:pt>
                <c:pt idx="40618">
                  <c:v>110.6825</c:v>
                </c:pt>
                <c:pt idx="40619">
                  <c:v>110.6816</c:v>
                </c:pt>
                <c:pt idx="40620">
                  <c:v>110.68210000000001</c:v>
                </c:pt>
                <c:pt idx="40621">
                  <c:v>110.6849</c:v>
                </c:pt>
                <c:pt idx="40622">
                  <c:v>110.6918</c:v>
                </c:pt>
                <c:pt idx="40623">
                  <c:v>110.834</c:v>
                </c:pt>
                <c:pt idx="40624">
                  <c:v>110.9988</c:v>
                </c:pt>
                <c:pt idx="40625">
                  <c:v>111.0273</c:v>
                </c:pt>
                <c:pt idx="40626">
                  <c:v>111.04510000000001</c:v>
                </c:pt>
                <c:pt idx="40627">
                  <c:v>111.0637</c:v>
                </c:pt>
                <c:pt idx="40628">
                  <c:v>111.08110000000001</c:v>
                </c:pt>
                <c:pt idx="40629">
                  <c:v>110.9633</c:v>
                </c:pt>
                <c:pt idx="40630">
                  <c:v>110.9646</c:v>
                </c:pt>
                <c:pt idx="40631">
                  <c:v>110.97110000000001</c:v>
                </c:pt>
                <c:pt idx="40632">
                  <c:v>110.8399</c:v>
                </c:pt>
                <c:pt idx="40633">
                  <c:v>110.82550000000001</c:v>
                </c:pt>
                <c:pt idx="40634">
                  <c:v>110.8229</c:v>
                </c:pt>
                <c:pt idx="40635">
                  <c:v>110.81489999999999</c:v>
                </c:pt>
                <c:pt idx="40636">
                  <c:v>110.7984</c:v>
                </c:pt>
                <c:pt idx="40637">
                  <c:v>110.77160000000001</c:v>
                </c:pt>
                <c:pt idx="40638">
                  <c:v>110.5997</c:v>
                </c:pt>
                <c:pt idx="40639">
                  <c:v>110.54810000000001</c:v>
                </c:pt>
                <c:pt idx="40640">
                  <c:v>110.5065</c:v>
                </c:pt>
                <c:pt idx="40641">
                  <c:v>110.3282</c:v>
                </c:pt>
                <c:pt idx="40642">
                  <c:v>110.2829</c:v>
                </c:pt>
                <c:pt idx="40643">
                  <c:v>110.2521</c:v>
                </c:pt>
                <c:pt idx="40644">
                  <c:v>110.2355</c:v>
                </c:pt>
                <c:pt idx="40645">
                  <c:v>110.3622</c:v>
                </c:pt>
                <c:pt idx="40646">
                  <c:v>110.3694</c:v>
                </c:pt>
                <c:pt idx="40647">
                  <c:v>110.369</c:v>
                </c:pt>
                <c:pt idx="40648">
                  <c:v>110.5033</c:v>
                </c:pt>
                <c:pt idx="40649">
                  <c:v>110.5279</c:v>
                </c:pt>
                <c:pt idx="40650">
                  <c:v>110.54859999999999</c:v>
                </c:pt>
                <c:pt idx="40651">
                  <c:v>110.446</c:v>
                </c:pt>
                <c:pt idx="40652">
                  <c:v>110.47069999999999</c:v>
                </c:pt>
                <c:pt idx="40653">
                  <c:v>110.376</c:v>
                </c:pt>
                <c:pt idx="40654">
                  <c:v>110.4051</c:v>
                </c:pt>
                <c:pt idx="40655">
                  <c:v>110.4419</c:v>
                </c:pt>
                <c:pt idx="40656">
                  <c:v>110.462</c:v>
                </c:pt>
                <c:pt idx="40657">
                  <c:v>110.3353</c:v>
                </c:pt>
                <c:pt idx="40658">
                  <c:v>110.3278</c:v>
                </c:pt>
                <c:pt idx="40659">
                  <c:v>110.3262</c:v>
                </c:pt>
                <c:pt idx="40660">
                  <c:v>110.3181</c:v>
                </c:pt>
                <c:pt idx="40661">
                  <c:v>110.2955</c:v>
                </c:pt>
                <c:pt idx="40662">
                  <c:v>110.2586</c:v>
                </c:pt>
                <c:pt idx="40663">
                  <c:v>110.2073</c:v>
                </c:pt>
                <c:pt idx="40664">
                  <c:v>110.1514</c:v>
                </c:pt>
                <c:pt idx="40665">
                  <c:v>110.0896</c:v>
                </c:pt>
                <c:pt idx="40666">
                  <c:v>110.0316</c:v>
                </c:pt>
                <c:pt idx="40667">
                  <c:v>109.98050000000001</c:v>
                </c:pt>
                <c:pt idx="40668">
                  <c:v>110.0652</c:v>
                </c:pt>
                <c:pt idx="40669">
                  <c:v>110.17910000000001</c:v>
                </c:pt>
                <c:pt idx="40670">
                  <c:v>110.17610000000001</c:v>
                </c:pt>
                <c:pt idx="40671">
                  <c:v>110.3</c:v>
                </c:pt>
                <c:pt idx="40672">
                  <c:v>110.312</c:v>
                </c:pt>
                <c:pt idx="40673">
                  <c:v>110.31229999999999</c:v>
                </c:pt>
                <c:pt idx="40674">
                  <c:v>110.4517</c:v>
                </c:pt>
                <c:pt idx="40675">
                  <c:v>110.4744</c:v>
                </c:pt>
                <c:pt idx="40676">
                  <c:v>110.4978</c:v>
                </c:pt>
                <c:pt idx="40677">
                  <c:v>110.3976</c:v>
                </c:pt>
                <c:pt idx="40678">
                  <c:v>110.5672</c:v>
                </c:pt>
                <c:pt idx="40679">
                  <c:v>110.62690000000001</c:v>
                </c:pt>
                <c:pt idx="40680">
                  <c:v>110.54389999999999</c:v>
                </c:pt>
                <c:pt idx="40681">
                  <c:v>110.5818</c:v>
                </c:pt>
                <c:pt idx="40682">
                  <c:v>110.62869999999999</c:v>
                </c:pt>
                <c:pt idx="40683">
                  <c:v>110.66</c:v>
                </c:pt>
                <c:pt idx="40684">
                  <c:v>110.6755</c:v>
                </c:pt>
                <c:pt idx="40685">
                  <c:v>110.68170000000001</c:v>
                </c:pt>
                <c:pt idx="40686">
                  <c:v>110.6832</c:v>
                </c:pt>
                <c:pt idx="40687">
                  <c:v>110.68129999999999</c:v>
                </c:pt>
                <c:pt idx="40688">
                  <c:v>110.6707</c:v>
                </c:pt>
                <c:pt idx="40689">
                  <c:v>110.648</c:v>
                </c:pt>
                <c:pt idx="40690">
                  <c:v>110.6143</c:v>
                </c:pt>
                <c:pt idx="40691">
                  <c:v>110.57259999999999</c:v>
                </c:pt>
                <c:pt idx="40692">
                  <c:v>110.6581</c:v>
                </c:pt>
                <c:pt idx="40693">
                  <c:v>110.75790000000001</c:v>
                </c:pt>
                <c:pt idx="40694">
                  <c:v>110.72069999999999</c:v>
                </c:pt>
                <c:pt idx="40695">
                  <c:v>110.67310000000001</c:v>
                </c:pt>
                <c:pt idx="40696">
                  <c:v>110.63120000000001</c:v>
                </c:pt>
                <c:pt idx="40697">
                  <c:v>110.5938</c:v>
                </c:pt>
                <c:pt idx="40698">
                  <c:v>110.5599</c:v>
                </c:pt>
                <c:pt idx="40699">
                  <c:v>110.4085</c:v>
                </c:pt>
                <c:pt idx="40700">
                  <c:v>110.3845</c:v>
                </c:pt>
                <c:pt idx="40701">
                  <c:v>110.2449</c:v>
                </c:pt>
                <c:pt idx="40702">
                  <c:v>110.23350000000001</c:v>
                </c:pt>
                <c:pt idx="40703">
                  <c:v>110.2341</c:v>
                </c:pt>
                <c:pt idx="40704">
                  <c:v>110.2372</c:v>
                </c:pt>
                <c:pt idx="40705">
                  <c:v>110.1083</c:v>
                </c:pt>
                <c:pt idx="40706">
                  <c:v>110.1018</c:v>
                </c:pt>
                <c:pt idx="40707">
                  <c:v>110.10380000000001</c:v>
                </c:pt>
                <c:pt idx="40708">
                  <c:v>110.1039</c:v>
                </c:pt>
                <c:pt idx="40709">
                  <c:v>110.1027</c:v>
                </c:pt>
                <c:pt idx="40710">
                  <c:v>109.9607</c:v>
                </c:pt>
                <c:pt idx="40711">
                  <c:v>109.9353</c:v>
                </c:pt>
                <c:pt idx="40712">
                  <c:v>109.90560000000001</c:v>
                </c:pt>
                <c:pt idx="40713">
                  <c:v>109.863</c:v>
                </c:pt>
                <c:pt idx="40714">
                  <c:v>109.80889999999999</c:v>
                </c:pt>
                <c:pt idx="40715">
                  <c:v>109.7499</c:v>
                </c:pt>
                <c:pt idx="40716">
                  <c:v>109.8185</c:v>
                </c:pt>
                <c:pt idx="40717">
                  <c:v>109.77070000000001</c:v>
                </c:pt>
                <c:pt idx="40718">
                  <c:v>109.714</c:v>
                </c:pt>
                <c:pt idx="40719">
                  <c:v>109.7931</c:v>
                </c:pt>
                <c:pt idx="40720">
                  <c:v>109.7641</c:v>
                </c:pt>
                <c:pt idx="40721">
                  <c:v>109.7276</c:v>
                </c:pt>
                <c:pt idx="40722">
                  <c:v>109.6974</c:v>
                </c:pt>
                <c:pt idx="40723">
                  <c:v>109.6795</c:v>
                </c:pt>
                <c:pt idx="40724">
                  <c:v>109.6692</c:v>
                </c:pt>
                <c:pt idx="40725">
                  <c:v>109.5337</c:v>
                </c:pt>
                <c:pt idx="40726">
                  <c:v>109.5179</c:v>
                </c:pt>
                <c:pt idx="40727">
                  <c:v>109.5171</c:v>
                </c:pt>
                <c:pt idx="40728">
                  <c:v>109.3862</c:v>
                </c:pt>
                <c:pt idx="40729">
                  <c:v>109.37439999999999</c:v>
                </c:pt>
                <c:pt idx="40730">
                  <c:v>109.3772</c:v>
                </c:pt>
                <c:pt idx="40731">
                  <c:v>109.252</c:v>
                </c:pt>
                <c:pt idx="40732">
                  <c:v>109.24160000000001</c:v>
                </c:pt>
                <c:pt idx="40733">
                  <c:v>109.2456</c:v>
                </c:pt>
                <c:pt idx="40734">
                  <c:v>109.2491</c:v>
                </c:pt>
                <c:pt idx="40735">
                  <c:v>109.2514</c:v>
                </c:pt>
                <c:pt idx="40736">
                  <c:v>109.2529</c:v>
                </c:pt>
                <c:pt idx="40737">
                  <c:v>109.3874</c:v>
                </c:pt>
                <c:pt idx="40738">
                  <c:v>109.3986</c:v>
                </c:pt>
                <c:pt idx="40739">
                  <c:v>109.3998</c:v>
                </c:pt>
                <c:pt idx="40740">
                  <c:v>109.5334</c:v>
                </c:pt>
                <c:pt idx="40741">
                  <c:v>109.6863</c:v>
                </c:pt>
                <c:pt idx="40742">
                  <c:v>109.70869999999999</c:v>
                </c:pt>
                <c:pt idx="40743">
                  <c:v>109.86</c:v>
                </c:pt>
                <c:pt idx="40744">
                  <c:v>109.9019</c:v>
                </c:pt>
                <c:pt idx="40745">
                  <c:v>109.93980000000001</c:v>
                </c:pt>
                <c:pt idx="40746">
                  <c:v>109.9864</c:v>
                </c:pt>
                <c:pt idx="40747">
                  <c:v>110.0402</c:v>
                </c:pt>
                <c:pt idx="40748">
                  <c:v>110.0945</c:v>
                </c:pt>
                <c:pt idx="40749">
                  <c:v>110.0167</c:v>
                </c:pt>
                <c:pt idx="40750">
                  <c:v>110.0581</c:v>
                </c:pt>
                <c:pt idx="40751">
                  <c:v>110.1044</c:v>
                </c:pt>
                <c:pt idx="40752">
                  <c:v>110.1378</c:v>
                </c:pt>
                <c:pt idx="40753">
                  <c:v>110.1553</c:v>
                </c:pt>
                <c:pt idx="40754">
                  <c:v>110.1628</c:v>
                </c:pt>
                <c:pt idx="40755">
                  <c:v>110.03279999999999</c:v>
                </c:pt>
                <c:pt idx="40756">
                  <c:v>110.0205</c:v>
                </c:pt>
                <c:pt idx="40757">
                  <c:v>110.01739999999999</c:v>
                </c:pt>
                <c:pt idx="40758">
                  <c:v>110.01049999999999</c:v>
                </c:pt>
                <c:pt idx="40759">
                  <c:v>109.8669</c:v>
                </c:pt>
                <c:pt idx="40760">
                  <c:v>109.8523</c:v>
                </c:pt>
                <c:pt idx="40761">
                  <c:v>109.9834</c:v>
                </c:pt>
                <c:pt idx="40762">
                  <c:v>109.9952</c:v>
                </c:pt>
                <c:pt idx="40763">
                  <c:v>109.99720000000001</c:v>
                </c:pt>
                <c:pt idx="40764">
                  <c:v>110.13930000000001</c:v>
                </c:pt>
                <c:pt idx="40765">
                  <c:v>110.1651</c:v>
                </c:pt>
                <c:pt idx="40766">
                  <c:v>110.1857</c:v>
                </c:pt>
                <c:pt idx="40767">
                  <c:v>110.348</c:v>
                </c:pt>
                <c:pt idx="40768">
                  <c:v>110.38639999999999</c:v>
                </c:pt>
                <c:pt idx="40769">
                  <c:v>110.4161</c:v>
                </c:pt>
                <c:pt idx="40770">
                  <c:v>110.44540000000001</c:v>
                </c:pt>
                <c:pt idx="40771">
                  <c:v>110.3424</c:v>
                </c:pt>
                <c:pt idx="40772">
                  <c:v>110.3595</c:v>
                </c:pt>
                <c:pt idx="40773">
                  <c:v>110.2573</c:v>
                </c:pt>
                <c:pt idx="40774">
                  <c:v>110.26819999999999</c:v>
                </c:pt>
                <c:pt idx="40775">
                  <c:v>110.2895</c:v>
                </c:pt>
                <c:pt idx="40776">
                  <c:v>110.1778</c:v>
                </c:pt>
                <c:pt idx="40777">
                  <c:v>110.1752</c:v>
                </c:pt>
                <c:pt idx="40778">
                  <c:v>110.1803</c:v>
                </c:pt>
                <c:pt idx="40779">
                  <c:v>110.05070000000001</c:v>
                </c:pt>
                <c:pt idx="40780">
                  <c:v>110.03749999999999</c:v>
                </c:pt>
                <c:pt idx="40781">
                  <c:v>110.0359</c:v>
                </c:pt>
                <c:pt idx="40782">
                  <c:v>110.0303</c:v>
                </c:pt>
                <c:pt idx="40783">
                  <c:v>110.0202</c:v>
                </c:pt>
                <c:pt idx="40784">
                  <c:v>110.0065</c:v>
                </c:pt>
                <c:pt idx="40785">
                  <c:v>109.99079999999999</c:v>
                </c:pt>
                <c:pt idx="40786">
                  <c:v>109.9748</c:v>
                </c:pt>
                <c:pt idx="40787">
                  <c:v>109.95950000000001</c:v>
                </c:pt>
                <c:pt idx="40788">
                  <c:v>110.0757</c:v>
                </c:pt>
                <c:pt idx="40789">
                  <c:v>110.2086</c:v>
                </c:pt>
                <c:pt idx="40790">
                  <c:v>110.21550000000001</c:v>
                </c:pt>
                <c:pt idx="40791">
                  <c:v>110.34780000000001</c:v>
                </c:pt>
                <c:pt idx="40792">
                  <c:v>110.3567</c:v>
                </c:pt>
                <c:pt idx="40793">
                  <c:v>110.3569</c:v>
                </c:pt>
                <c:pt idx="40794">
                  <c:v>110.3591</c:v>
                </c:pt>
                <c:pt idx="40795">
                  <c:v>110.36579999999999</c:v>
                </c:pt>
                <c:pt idx="40796">
                  <c:v>110.37779999999999</c:v>
                </c:pt>
                <c:pt idx="40797">
                  <c:v>110.3943</c:v>
                </c:pt>
                <c:pt idx="40798">
                  <c:v>110.414</c:v>
                </c:pt>
                <c:pt idx="40799">
                  <c:v>110.43640000000001</c:v>
                </c:pt>
                <c:pt idx="40800">
                  <c:v>110.3231</c:v>
                </c:pt>
                <c:pt idx="40801">
                  <c:v>110.3326</c:v>
                </c:pt>
                <c:pt idx="40802">
                  <c:v>110.3501</c:v>
                </c:pt>
                <c:pt idx="40803">
                  <c:v>110.2289</c:v>
                </c:pt>
                <c:pt idx="40804">
                  <c:v>110.3527</c:v>
                </c:pt>
                <c:pt idx="40805">
                  <c:v>110.3656</c:v>
                </c:pt>
                <c:pt idx="40806">
                  <c:v>110.3656</c:v>
                </c:pt>
                <c:pt idx="40807">
                  <c:v>110.3642</c:v>
                </c:pt>
                <c:pt idx="40808">
                  <c:v>110.35890000000001</c:v>
                </c:pt>
                <c:pt idx="40809">
                  <c:v>110.4842</c:v>
                </c:pt>
                <c:pt idx="40810">
                  <c:v>110.4804</c:v>
                </c:pt>
                <c:pt idx="40811">
                  <c:v>110.4632</c:v>
                </c:pt>
                <c:pt idx="40812">
                  <c:v>110.5752</c:v>
                </c:pt>
                <c:pt idx="40813">
                  <c:v>110.5692</c:v>
                </c:pt>
                <c:pt idx="40814">
                  <c:v>110.5478</c:v>
                </c:pt>
                <c:pt idx="40815">
                  <c:v>110.7885</c:v>
                </c:pt>
                <c:pt idx="40816">
                  <c:v>110.9333</c:v>
                </c:pt>
                <c:pt idx="40817">
                  <c:v>110.9282</c:v>
                </c:pt>
                <c:pt idx="40818">
                  <c:v>111.0476</c:v>
                </c:pt>
                <c:pt idx="40819">
                  <c:v>111.0509</c:v>
                </c:pt>
                <c:pt idx="40820">
                  <c:v>111.0468</c:v>
                </c:pt>
                <c:pt idx="40821">
                  <c:v>111.1777</c:v>
                </c:pt>
                <c:pt idx="40822">
                  <c:v>111.3275</c:v>
                </c:pt>
                <c:pt idx="40823">
                  <c:v>111.342</c:v>
                </c:pt>
                <c:pt idx="40824">
                  <c:v>111.6144</c:v>
                </c:pt>
                <c:pt idx="40825">
                  <c:v>111.7831</c:v>
                </c:pt>
                <c:pt idx="40826">
                  <c:v>111.80249999999999</c:v>
                </c:pt>
                <c:pt idx="40827">
                  <c:v>111.80549999999999</c:v>
                </c:pt>
                <c:pt idx="40828">
                  <c:v>111.5326</c:v>
                </c:pt>
                <c:pt idx="40829">
                  <c:v>111.50879999999999</c:v>
                </c:pt>
                <c:pt idx="40830">
                  <c:v>111.37090000000001</c:v>
                </c:pt>
                <c:pt idx="40831">
                  <c:v>111.3553</c:v>
                </c:pt>
                <c:pt idx="40832">
                  <c:v>111.3466</c:v>
                </c:pt>
                <c:pt idx="40833">
                  <c:v>111.2</c:v>
                </c:pt>
                <c:pt idx="40834">
                  <c:v>111.0356</c:v>
                </c:pt>
                <c:pt idx="40835">
                  <c:v>111.0063</c:v>
                </c:pt>
                <c:pt idx="40836">
                  <c:v>110.8546</c:v>
                </c:pt>
                <c:pt idx="40837">
                  <c:v>110.693</c:v>
                </c:pt>
                <c:pt idx="40838">
                  <c:v>110.6725</c:v>
                </c:pt>
                <c:pt idx="40839">
                  <c:v>110.6664</c:v>
                </c:pt>
                <c:pt idx="40840">
                  <c:v>110.5271</c:v>
                </c:pt>
                <c:pt idx="40841">
                  <c:v>110.5151</c:v>
                </c:pt>
                <c:pt idx="40842">
                  <c:v>110.6456</c:v>
                </c:pt>
                <c:pt idx="40843">
                  <c:v>110.6605</c:v>
                </c:pt>
                <c:pt idx="40844">
                  <c:v>110.66030000000001</c:v>
                </c:pt>
                <c:pt idx="40845">
                  <c:v>110.661</c:v>
                </c:pt>
                <c:pt idx="40846">
                  <c:v>110.66379999999999</c:v>
                </c:pt>
                <c:pt idx="40847">
                  <c:v>110.67</c:v>
                </c:pt>
                <c:pt idx="40848">
                  <c:v>110.67910000000001</c:v>
                </c:pt>
                <c:pt idx="40849">
                  <c:v>110.69199999999999</c:v>
                </c:pt>
                <c:pt idx="40850">
                  <c:v>110.7071</c:v>
                </c:pt>
                <c:pt idx="40851">
                  <c:v>110.595</c:v>
                </c:pt>
                <c:pt idx="40852">
                  <c:v>110.5975</c:v>
                </c:pt>
                <c:pt idx="40853">
                  <c:v>110.6146</c:v>
                </c:pt>
                <c:pt idx="40854">
                  <c:v>110.6324</c:v>
                </c:pt>
                <c:pt idx="40855">
                  <c:v>110.5155</c:v>
                </c:pt>
                <c:pt idx="40856">
                  <c:v>110.50239999999999</c:v>
                </c:pt>
                <c:pt idx="40857">
                  <c:v>110.2474</c:v>
                </c:pt>
                <c:pt idx="40858">
                  <c:v>110.21080000000001</c:v>
                </c:pt>
                <c:pt idx="40859">
                  <c:v>110.20829999999999</c:v>
                </c:pt>
                <c:pt idx="40860">
                  <c:v>110.2033</c:v>
                </c:pt>
                <c:pt idx="40861">
                  <c:v>110.19370000000001</c:v>
                </c:pt>
                <c:pt idx="40862">
                  <c:v>110.1798</c:v>
                </c:pt>
                <c:pt idx="40863">
                  <c:v>110.0329</c:v>
                </c:pt>
                <c:pt idx="40864">
                  <c:v>109.9957</c:v>
                </c:pt>
                <c:pt idx="40865">
                  <c:v>109.9739</c:v>
                </c:pt>
                <c:pt idx="40866">
                  <c:v>109.9525</c:v>
                </c:pt>
                <c:pt idx="40867">
                  <c:v>109.9333</c:v>
                </c:pt>
                <c:pt idx="40868">
                  <c:v>109.9152</c:v>
                </c:pt>
                <c:pt idx="40869">
                  <c:v>109.7744</c:v>
                </c:pt>
                <c:pt idx="40870">
                  <c:v>109.7487</c:v>
                </c:pt>
                <c:pt idx="40871">
                  <c:v>109.744</c:v>
                </c:pt>
                <c:pt idx="40872">
                  <c:v>109.7414</c:v>
                </c:pt>
                <c:pt idx="40873">
                  <c:v>109.7398</c:v>
                </c:pt>
                <c:pt idx="40874">
                  <c:v>109.7389</c:v>
                </c:pt>
                <c:pt idx="40875">
                  <c:v>109.7388</c:v>
                </c:pt>
                <c:pt idx="40876">
                  <c:v>109.7414</c:v>
                </c:pt>
                <c:pt idx="40877">
                  <c:v>109.7471</c:v>
                </c:pt>
                <c:pt idx="40878">
                  <c:v>109.7563</c:v>
                </c:pt>
                <c:pt idx="40879">
                  <c:v>109.7681</c:v>
                </c:pt>
                <c:pt idx="40880">
                  <c:v>109.7822</c:v>
                </c:pt>
                <c:pt idx="40881">
                  <c:v>109.79770000000001</c:v>
                </c:pt>
                <c:pt idx="40882">
                  <c:v>109.8139</c:v>
                </c:pt>
                <c:pt idx="40883">
                  <c:v>109.8289</c:v>
                </c:pt>
                <c:pt idx="40884">
                  <c:v>109.9721</c:v>
                </c:pt>
                <c:pt idx="40885">
                  <c:v>110.12990000000001</c:v>
                </c:pt>
                <c:pt idx="40886">
                  <c:v>110.1559</c:v>
                </c:pt>
                <c:pt idx="40887">
                  <c:v>110.163</c:v>
                </c:pt>
                <c:pt idx="40888">
                  <c:v>110.3021</c:v>
                </c:pt>
                <c:pt idx="40889">
                  <c:v>110.3165</c:v>
                </c:pt>
                <c:pt idx="40890">
                  <c:v>110.3192</c:v>
                </c:pt>
                <c:pt idx="40891">
                  <c:v>110.32089999999999</c:v>
                </c:pt>
                <c:pt idx="40892">
                  <c:v>110.32210000000001</c:v>
                </c:pt>
                <c:pt idx="40893">
                  <c:v>110.32299999999999</c:v>
                </c:pt>
                <c:pt idx="40894">
                  <c:v>110.32380000000001</c:v>
                </c:pt>
                <c:pt idx="40895">
                  <c:v>110.32470000000001</c:v>
                </c:pt>
                <c:pt idx="40896">
                  <c:v>110.3258</c:v>
                </c:pt>
                <c:pt idx="40897">
                  <c:v>110.3275</c:v>
                </c:pt>
                <c:pt idx="40898">
                  <c:v>110.33</c:v>
                </c:pt>
                <c:pt idx="40899">
                  <c:v>110.3338</c:v>
                </c:pt>
                <c:pt idx="40900">
                  <c:v>110.33920000000001</c:v>
                </c:pt>
                <c:pt idx="40901">
                  <c:v>110.3468</c:v>
                </c:pt>
                <c:pt idx="40902">
                  <c:v>110.35769999999999</c:v>
                </c:pt>
                <c:pt idx="40903">
                  <c:v>110.3708</c:v>
                </c:pt>
                <c:pt idx="40904">
                  <c:v>110.3873</c:v>
                </c:pt>
                <c:pt idx="40905">
                  <c:v>110.5406</c:v>
                </c:pt>
                <c:pt idx="40906">
                  <c:v>110.57340000000001</c:v>
                </c:pt>
                <c:pt idx="40907">
                  <c:v>110.59650000000001</c:v>
                </c:pt>
                <c:pt idx="40908">
                  <c:v>110.75109999999999</c:v>
                </c:pt>
                <c:pt idx="40909">
                  <c:v>110.9278</c:v>
                </c:pt>
                <c:pt idx="40910">
                  <c:v>110.9606</c:v>
                </c:pt>
                <c:pt idx="40911">
                  <c:v>110.9828</c:v>
                </c:pt>
                <c:pt idx="40912">
                  <c:v>111.139</c:v>
                </c:pt>
                <c:pt idx="40913">
                  <c:v>111.1674</c:v>
                </c:pt>
                <c:pt idx="40914">
                  <c:v>111.1849</c:v>
                </c:pt>
                <c:pt idx="40915">
                  <c:v>111.2009</c:v>
                </c:pt>
                <c:pt idx="40916">
                  <c:v>111.2105</c:v>
                </c:pt>
                <c:pt idx="40917">
                  <c:v>111.0802</c:v>
                </c:pt>
                <c:pt idx="40918">
                  <c:v>111.19750000000001</c:v>
                </c:pt>
                <c:pt idx="40919">
                  <c:v>111.2032</c:v>
                </c:pt>
                <c:pt idx="40920">
                  <c:v>110.9192</c:v>
                </c:pt>
                <c:pt idx="40921">
                  <c:v>110.8878</c:v>
                </c:pt>
                <c:pt idx="40922">
                  <c:v>110.87350000000001</c:v>
                </c:pt>
                <c:pt idx="40923">
                  <c:v>110.8535</c:v>
                </c:pt>
                <c:pt idx="40924">
                  <c:v>110.8291</c:v>
                </c:pt>
                <c:pt idx="40925">
                  <c:v>110.8009</c:v>
                </c:pt>
                <c:pt idx="40926">
                  <c:v>110.6388</c:v>
                </c:pt>
                <c:pt idx="40927">
                  <c:v>110.5899</c:v>
                </c:pt>
                <c:pt idx="40928">
                  <c:v>110.5517</c:v>
                </c:pt>
                <c:pt idx="40929">
                  <c:v>110.37860000000001</c:v>
                </c:pt>
                <c:pt idx="40930">
                  <c:v>110.3253</c:v>
                </c:pt>
                <c:pt idx="40931">
                  <c:v>110.2822</c:v>
                </c:pt>
                <c:pt idx="40932">
                  <c:v>110.2418</c:v>
                </c:pt>
                <c:pt idx="40933">
                  <c:v>110.2015</c:v>
                </c:pt>
                <c:pt idx="40934">
                  <c:v>110.1647</c:v>
                </c:pt>
                <c:pt idx="40935">
                  <c:v>110.258</c:v>
                </c:pt>
                <c:pt idx="40936">
                  <c:v>110.2423</c:v>
                </c:pt>
                <c:pt idx="40937">
                  <c:v>110.2183</c:v>
                </c:pt>
                <c:pt idx="40938">
                  <c:v>110.2004</c:v>
                </c:pt>
                <c:pt idx="40939">
                  <c:v>110.0536</c:v>
                </c:pt>
                <c:pt idx="40940">
                  <c:v>110.03449999999999</c:v>
                </c:pt>
                <c:pt idx="40941">
                  <c:v>109.8956</c:v>
                </c:pt>
                <c:pt idx="40942">
                  <c:v>109.88030000000001</c:v>
                </c:pt>
                <c:pt idx="40943">
                  <c:v>109.878</c:v>
                </c:pt>
                <c:pt idx="40944">
                  <c:v>109.8777</c:v>
                </c:pt>
                <c:pt idx="40945">
                  <c:v>109.879</c:v>
                </c:pt>
                <c:pt idx="40946">
                  <c:v>109.8815</c:v>
                </c:pt>
                <c:pt idx="40947">
                  <c:v>109.7552</c:v>
                </c:pt>
                <c:pt idx="40948">
                  <c:v>109.7452</c:v>
                </c:pt>
                <c:pt idx="40949">
                  <c:v>109.7504</c:v>
                </c:pt>
                <c:pt idx="40950">
                  <c:v>109.7561</c:v>
                </c:pt>
                <c:pt idx="40951">
                  <c:v>109.63500000000001</c:v>
                </c:pt>
                <c:pt idx="40952">
                  <c:v>109.6228</c:v>
                </c:pt>
                <c:pt idx="40953">
                  <c:v>109.6251</c:v>
                </c:pt>
                <c:pt idx="40954">
                  <c:v>109.7574</c:v>
                </c:pt>
                <c:pt idx="40955">
                  <c:v>109.7706</c:v>
                </c:pt>
                <c:pt idx="40956">
                  <c:v>109.9051</c:v>
                </c:pt>
                <c:pt idx="40957">
                  <c:v>109.913</c:v>
                </c:pt>
                <c:pt idx="40958">
                  <c:v>109.908</c:v>
                </c:pt>
                <c:pt idx="40959">
                  <c:v>109.89790000000001</c:v>
                </c:pt>
                <c:pt idx="40960">
                  <c:v>109.8823</c:v>
                </c:pt>
                <c:pt idx="40961">
                  <c:v>109.85720000000001</c:v>
                </c:pt>
                <c:pt idx="40962">
                  <c:v>109.8246</c:v>
                </c:pt>
                <c:pt idx="40963">
                  <c:v>109.7831</c:v>
                </c:pt>
                <c:pt idx="40964">
                  <c:v>109.73699999999999</c:v>
                </c:pt>
                <c:pt idx="40965">
                  <c:v>109.6807</c:v>
                </c:pt>
                <c:pt idx="40966">
                  <c:v>109.6234</c:v>
                </c:pt>
                <c:pt idx="40967">
                  <c:v>109.56059999999999</c:v>
                </c:pt>
                <c:pt idx="40968">
                  <c:v>109.495</c:v>
                </c:pt>
                <c:pt idx="40969">
                  <c:v>109.431</c:v>
                </c:pt>
                <c:pt idx="40970">
                  <c:v>109.3677</c:v>
                </c:pt>
                <c:pt idx="40971">
                  <c:v>109.3073</c:v>
                </c:pt>
                <c:pt idx="40972">
                  <c:v>109.25069999999999</c:v>
                </c:pt>
                <c:pt idx="40973">
                  <c:v>109.19799999999999</c:v>
                </c:pt>
                <c:pt idx="40974">
                  <c:v>109.1503</c:v>
                </c:pt>
                <c:pt idx="40975">
                  <c:v>109.1088</c:v>
                </c:pt>
                <c:pt idx="40976">
                  <c:v>109.0714</c:v>
                </c:pt>
                <c:pt idx="40977">
                  <c:v>109.0394</c:v>
                </c:pt>
                <c:pt idx="40978">
                  <c:v>109.1486</c:v>
                </c:pt>
                <c:pt idx="40979">
                  <c:v>109.1444</c:v>
                </c:pt>
                <c:pt idx="40980">
                  <c:v>109.13330000000001</c:v>
                </c:pt>
                <c:pt idx="40981">
                  <c:v>109.2547</c:v>
                </c:pt>
                <c:pt idx="40982">
                  <c:v>109.2651</c:v>
                </c:pt>
                <c:pt idx="40983">
                  <c:v>109.26220000000001</c:v>
                </c:pt>
                <c:pt idx="40984">
                  <c:v>109.2602</c:v>
                </c:pt>
                <c:pt idx="40985">
                  <c:v>109.25839999999999</c:v>
                </c:pt>
                <c:pt idx="40986">
                  <c:v>109.12560000000001</c:v>
                </c:pt>
                <c:pt idx="40987">
                  <c:v>109.10509999999999</c:v>
                </c:pt>
                <c:pt idx="40988">
                  <c:v>109.09180000000001</c:v>
                </c:pt>
                <c:pt idx="40989">
                  <c:v>108.93989999999999</c:v>
                </c:pt>
                <c:pt idx="40990">
                  <c:v>108.8746</c:v>
                </c:pt>
                <c:pt idx="40991">
                  <c:v>108.8014</c:v>
                </c:pt>
                <c:pt idx="40992">
                  <c:v>108.572</c:v>
                </c:pt>
                <c:pt idx="40993">
                  <c:v>108.41500000000001</c:v>
                </c:pt>
                <c:pt idx="40994">
                  <c:v>108.2465</c:v>
                </c:pt>
                <c:pt idx="40995">
                  <c:v>108.0457</c:v>
                </c:pt>
                <c:pt idx="40996">
                  <c:v>107.6904</c:v>
                </c:pt>
                <c:pt idx="40997">
                  <c:v>107.4242</c:v>
                </c:pt>
                <c:pt idx="40998">
                  <c:v>107.0205</c:v>
                </c:pt>
                <c:pt idx="40999">
                  <c:v>106.69710000000001</c:v>
                </c:pt>
                <c:pt idx="41000">
                  <c:v>106.39230000000001</c:v>
                </c:pt>
                <c:pt idx="41001">
                  <c:v>105.94880000000001</c:v>
                </c:pt>
                <c:pt idx="41002">
                  <c:v>105.61709999999999</c:v>
                </c:pt>
                <c:pt idx="41003">
                  <c:v>105.2895</c:v>
                </c:pt>
                <c:pt idx="41004">
                  <c:v>104.9777</c:v>
                </c:pt>
                <c:pt idx="41005">
                  <c:v>104.6606</c:v>
                </c:pt>
                <c:pt idx="41006">
                  <c:v>104.35939999999999</c:v>
                </c:pt>
                <c:pt idx="41007">
                  <c:v>104.0754</c:v>
                </c:pt>
                <c:pt idx="41008">
                  <c:v>103.795</c:v>
                </c:pt>
                <c:pt idx="41009">
                  <c:v>103.52979999999999</c:v>
                </c:pt>
                <c:pt idx="41010">
                  <c:v>103.1497</c:v>
                </c:pt>
                <c:pt idx="41011">
                  <c:v>103.02379999999999</c:v>
                </c:pt>
                <c:pt idx="41012">
                  <c:v>102.82340000000001</c:v>
                </c:pt>
                <c:pt idx="41013">
                  <c:v>102.4984</c:v>
                </c:pt>
                <c:pt idx="41014">
                  <c:v>102.3207</c:v>
                </c:pt>
                <c:pt idx="41015">
                  <c:v>102.1756</c:v>
                </c:pt>
                <c:pt idx="41016">
                  <c:v>102.0389</c:v>
                </c:pt>
                <c:pt idx="41017">
                  <c:v>102.062</c:v>
                </c:pt>
                <c:pt idx="41018">
                  <c:v>102.0056</c:v>
                </c:pt>
                <c:pt idx="41019">
                  <c:v>101.95399999999999</c:v>
                </c:pt>
                <c:pt idx="41020">
                  <c:v>101.9194</c:v>
                </c:pt>
                <c:pt idx="41021">
                  <c:v>101.89319999999999</c:v>
                </c:pt>
                <c:pt idx="41022">
                  <c:v>101.8758</c:v>
                </c:pt>
                <c:pt idx="41023">
                  <c:v>101.861</c:v>
                </c:pt>
                <c:pt idx="41024">
                  <c:v>101.8484</c:v>
                </c:pt>
                <c:pt idx="41025">
                  <c:v>101.8365</c:v>
                </c:pt>
                <c:pt idx="41026">
                  <c:v>101.82429999999999</c:v>
                </c:pt>
                <c:pt idx="41027">
                  <c:v>101.8113</c:v>
                </c:pt>
                <c:pt idx="41028">
                  <c:v>101.6824</c:v>
                </c:pt>
                <c:pt idx="41029">
                  <c:v>101.6408</c:v>
                </c:pt>
                <c:pt idx="41030">
                  <c:v>101.61409999999999</c:v>
                </c:pt>
                <c:pt idx="41031">
                  <c:v>101.6996</c:v>
                </c:pt>
                <c:pt idx="41032">
                  <c:v>101.6772</c:v>
                </c:pt>
                <c:pt idx="41033">
                  <c:v>101.6292</c:v>
                </c:pt>
                <c:pt idx="41034">
                  <c:v>101.5793</c:v>
                </c:pt>
                <c:pt idx="41035">
                  <c:v>101.5201</c:v>
                </c:pt>
                <c:pt idx="41036">
                  <c:v>101.4573</c:v>
                </c:pt>
                <c:pt idx="41037">
                  <c:v>101.2749</c:v>
                </c:pt>
                <c:pt idx="41038">
                  <c:v>101.187</c:v>
                </c:pt>
                <c:pt idx="41039">
                  <c:v>101.1182</c:v>
                </c:pt>
                <c:pt idx="41040">
                  <c:v>101.04810000000001</c:v>
                </c:pt>
                <c:pt idx="41041">
                  <c:v>100.96810000000001</c:v>
                </c:pt>
                <c:pt idx="41042">
                  <c:v>100.89700000000001</c:v>
                </c:pt>
                <c:pt idx="41043">
                  <c:v>100.8203</c:v>
                </c:pt>
                <c:pt idx="41044">
                  <c:v>100.7437</c:v>
                </c:pt>
                <c:pt idx="41045">
                  <c:v>100.67059999999999</c:v>
                </c:pt>
                <c:pt idx="41046">
                  <c:v>100.5962</c:v>
                </c:pt>
                <c:pt idx="41047">
                  <c:v>100.40649999999999</c:v>
                </c:pt>
                <c:pt idx="41048">
                  <c:v>100.3207</c:v>
                </c:pt>
                <c:pt idx="41049">
                  <c:v>100.2535</c:v>
                </c:pt>
                <c:pt idx="41050">
                  <c:v>100.185</c:v>
                </c:pt>
                <c:pt idx="41051">
                  <c:v>100.1217</c:v>
                </c:pt>
                <c:pt idx="41052">
                  <c:v>100.17659999999999</c:v>
                </c:pt>
                <c:pt idx="41053">
                  <c:v>100.2469</c:v>
                </c:pt>
                <c:pt idx="41054">
                  <c:v>100.1983</c:v>
                </c:pt>
                <c:pt idx="41055">
                  <c:v>100.1371</c:v>
                </c:pt>
                <c:pt idx="41056">
                  <c:v>100.0752</c:v>
                </c:pt>
                <c:pt idx="41057">
                  <c:v>100.0119</c:v>
                </c:pt>
                <c:pt idx="41058">
                  <c:v>99.948300000000003</c:v>
                </c:pt>
                <c:pt idx="41059">
                  <c:v>99.882599999999996</c:v>
                </c:pt>
                <c:pt idx="41060">
                  <c:v>99.813800000000001</c:v>
                </c:pt>
                <c:pt idx="41061">
                  <c:v>99.744600000000005</c:v>
                </c:pt>
                <c:pt idx="41062">
                  <c:v>99.550299999999993</c:v>
                </c:pt>
                <c:pt idx="41063">
                  <c:v>99.455799999999996</c:v>
                </c:pt>
                <c:pt idx="41064">
                  <c:v>99.369200000000006</c:v>
                </c:pt>
                <c:pt idx="41065">
                  <c:v>99.272400000000005</c:v>
                </c:pt>
                <c:pt idx="41066">
                  <c:v>99.164400000000001</c:v>
                </c:pt>
                <c:pt idx="41067">
                  <c:v>99.173199999999994</c:v>
                </c:pt>
                <c:pt idx="41068">
                  <c:v>99.0672</c:v>
                </c:pt>
                <c:pt idx="41069">
                  <c:v>98.954800000000006</c:v>
                </c:pt>
                <c:pt idx="41070">
                  <c:v>98.839299999999994</c:v>
                </c:pt>
                <c:pt idx="41071">
                  <c:v>98.600800000000007</c:v>
                </c:pt>
                <c:pt idx="41072">
                  <c:v>98.480199999999996</c:v>
                </c:pt>
                <c:pt idx="41073">
                  <c:v>98.491399999999999</c:v>
                </c:pt>
                <c:pt idx="41074">
                  <c:v>98.397000000000006</c:v>
                </c:pt>
                <c:pt idx="41075">
                  <c:v>98.2958</c:v>
                </c:pt>
                <c:pt idx="41076">
                  <c:v>98.4315</c:v>
                </c:pt>
                <c:pt idx="41077">
                  <c:v>98.3446</c:v>
                </c:pt>
                <c:pt idx="41078">
                  <c:v>98.235399999999998</c:v>
                </c:pt>
                <c:pt idx="41079">
                  <c:v>98.245500000000007</c:v>
                </c:pt>
                <c:pt idx="41080">
                  <c:v>98.262500000000003</c:v>
                </c:pt>
                <c:pt idx="41081">
                  <c:v>98.162099999999995</c:v>
                </c:pt>
                <c:pt idx="41082">
                  <c:v>98.051000000000002</c:v>
                </c:pt>
                <c:pt idx="41083">
                  <c:v>97.938999999999993</c:v>
                </c:pt>
                <c:pt idx="41084">
                  <c:v>97.836399999999998</c:v>
                </c:pt>
                <c:pt idx="41085">
                  <c:v>97.622299999999996</c:v>
                </c:pt>
                <c:pt idx="41086">
                  <c:v>97.508799999999994</c:v>
                </c:pt>
                <c:pt idx="41087">
                  <c:v>97.424000000000007</c:v>
                </c:pt>
                <c:pt idx="41088">
                  <c:v>97.344399999999993</c:v>
                </c:pt>
                <c:pt idx="41089">
                  <c:v>97.274299999999997</c:v>
                </c:pt>
                <c:pt idx="41090">
                  <c:v>97.210999999999999</c:v>
                </c:pt>
                <c:pt idx="41091">
                  <c:v>97.151499999999999</c:v>
                </c:pt>
                <c:pt idx="41092">
                  <c:v>97.103200000000001</c:v>
                </c:pt>
                <c:pt idx="41093">
                  <c:v>97.063800000000001</c:v>
                </c:pt>
                <c:pt idx="41094">
                  <c:v>96.921099999999996</c:v>
                </c:pt>
                <c:pt idx="41095">
                  <c:v>96.880799999999994</c:v>
                </c:pt>
                <c:pt idx="41096">
                  <c:v>96.861900000000006</c:v>
                </c:pt>
                <c:pt idx="41097">
                  <c:v>96.846599999999995</c:v>
                </c:pt>
                <c:pt idx="41098">
                  <c:v>96.834599999999995</c:v>
                </c:pt>
                <c:pt idx="41099">
                  <c:v>96.824200000000005</c:v>
                </c:pt>
                <c:pt idx="41100">
                  <c:v>96.932400000000001</c:v>
                </c:pt>
                <c:pt idx="41101">
                  <c:v>97.057299999999998</c:v>
                </c:pt>
                <c:pt idx="41102">
                  <c:v>97.062899999999999</c:v>
                </c:pt>
                <c:pt idx="41103">
                  <c:v>97.060900000000004</c:v>
                </c:pt>
                <c:pt idx="41104">
                  <c:v>97.178799999999995</c:v>
                </c:pt>
                <c:pt idx="41105">
                  <c:v>97.187700000000007</c:v>
                </c:pt>
                <c:pt idx="41106">
                  <c:v>97.188100000000006</c:v>
                </c:pt>
                <c:pt idx="41107">
                  <c:v>97.074100000000001</c:v>
                </c:pt>
                <c:pt idx="41108">
                  <c:v>97.065399999999997</c:v>
                </c:pt>
                <c:pt idx="41109">
                  <c:v>96.955799999999996</c:v>
                </c:pt>
                <c:pt idx="41110">
                  <c:v>96.952399999999997</c:v>
                </c:pt>
                <c:pt idx="41111">
                  <c:v>96.962000000000003</c:v>
                </c:pt>
                <c:pt idx="41112">
                  <c:v>96.973200000000006</c:v>
                </c:pt>
                <c:pt idx="41113">
                  <c:v>96.9846</c:v>
                </c:pt>
                <c:pt idx="41114">
                  <c:v>96.996300000000005</c:v>
                </c:pt>
                <c:pt idx="41115">
                  <c:v>97.008499999999998</c:v>
                </c:pt>
                <c:pt idx="41116">
                  <c:v>96.906999999999996</c:v>
                </c:pt>
                <c:pt idx="41117">
                  <c:v>96.902299999999997</c:v>
                </c:pt>
                <c:pt idx="41118">
                  <c:v>96.912099999999995</c:v>
                </c:pt>
                <c:pt idx="41119">
                  <c:v>96.921300000000002</c:v>
                </c:pt>
                <c:pt idx="41120">
                  <c:v>96.929100000000005</c:v>
                </c:pt>
                <c:pt idx="41121">
                  <c:v>96.936899999999994</c:v>
                </c:pt>
                <c:pt idx="41122">
                  <c:v>97.056200000000004</c:v>
                </c:pt>
                <c:pt idx="41123">
                  <c:v>97.073800000000006</c:v>
                </c:pt>
                <c:pt idx="41124">
                  <c:v>97.190799999999996</c:v>
                </c:pt>
                <c:pt idx="41125">
                  <c:v>97.204700000000003</c:v>
                </c:pt>
                <c:pt idx="41126">
                  <c:v>97.204999999999998</c:v>
                </c:pt>
                <c:pt idx="41127">
                  <c:v>97.317499999999995</c:v>
                </c:pt>
                <c:pt idx="41128">
                  <c:v>97.446200000000005</c:v>
                </c:pt>
                <c:pt idx="41129">
                  <c:v>97.456500000000005</c:v>
                </c:pt>
                <c:pt idx="41130">
                  <c:v>97.451099999999997</c:v>
                </c:pt>
                <c:pt idx="41131">
                  <c:v>97.331500000000005</c:v>
                </c:pt>
                <c:pt idx="41132">
                  <c:v>97.308899999999994</c:v>
                </c:pt>
                <c:pt idx="41133">
                  <c:v>97.186000000000007</c:v>
                </c:pt>
                <c:pt idx="41134">
                  <c:v>97.165099999999995</c:v>
                </c:pt>
                <c:pt idx="41135">
                  <c:v>97.157700000000006</c:v>
                </c:pt>
                <c:pt idx="41136">
                  <c:v>97.150800000000004</c:v>
                </c:pt>
                <c:pt idx="41137">
                  <c:v>97.144800000000004</c:v>
                </c:pt>
                <c:pt idx="41138">
                  <c:v>97.138800000000003</c:v>
                </c:pt>
                <c:pt idx="41139">
                  <c:v>97.014700000000005</c:v>
                </c:pt>
                <c:pt idx="41140">
                  <c:v>97.001199999999997</c:v>
                </c:pt>
                <c:pt idx="41141">
                  <c:v>96.997799999999998</c:v>
                </c:pt>
                <c:pt idx="41142">
                  <c:v>96.995500000000007</c:v>
                </c:pt>
                <c:pt idx="41143">
                  <c:v>96.994</c:v>
                </c:pt>
                <c:pt idx="41144">
                  <c:v>96.992999999999995</c:v>
                </c:pt>
                <c:pt idx="41145">
                  <c:v>96.992500000000007</c:v>
                </c:pt>
                <c:pt idx="41146">
                  <c:v>96.9923</c:v>
                </c:pt>
                <c:pt idx="41147">
                  <c:v>96.992400000000004</c:v>
                </c:pt>
                <c:pt idx="41148">
                  <c:v>97.111900000000006</c:v>
                </c:pt>
                <c:pt idx="41149">
                  <c:v>97.239400000000003</c:v>
                </c:pt>
                <c:pt idx="41150">
                  <c:v>97.250299999999996</c:v>
                </c:pt>
                <c:pt idx="41151">
                  <c:v>97.369699999999995</c:v>
                </c:pt>
                <c:pt idx="41152">
                  <c:v>97.381299999999996</c:v>
                </c:pt>
                <c:pt idx="41153">
                  <c:v>97.382099999999994</c:v>
                </c:pt>
                <c:pt idx="41154">
                  <c:v>97.382599999999996</c:v>
                </c:pt>
                <c:pt idx="41155">
                  <c:v>97.3827</c:v>
                </c:pt>
                <c:pt idx="41156">
                  <c:v>97.382800000000003</c:v>
                </c:pt>
                <c:pt idx="41157">
                  <c:v>97.268100000000004</c:v>
                </c:pt>
                <c:pt idx="41158">
                  <c:v>97.252200000000002</c:v>
                </c:pt>
                <c:pt idx="41159">
                  <c:v>97.248599999999996</c:v>
                </c:pt>
                <c:pt idx="41160">
                  <c:v>97.242699999999999</c:v>
                </c:pt>
                <c:pt idx="41161">
                  <c:v>97.234399999999994</c:v>
                </c:pt>
                <c:pt idx="41162">
                  <c:v>97.223600000000005</c:v>
                </c:pt>
                <c:pt idx="41163">
                  <c:v>97.2119</c:v>
                </c:pt>
                <c:pt idx="41164">
                  <c:v>97.198300000000003</c:v>
                </c:pt>
                <c:pt idx="41165">
                  <c:v>97.184299999999993</c:v>
                </c:pt>
                <c:pt idx="41166">
                  <c:v>97.057500000000005</c:v>
                </c:pt>
                <c:pt idx="41167">
                  <c:v>97.030900000000003</c:v>
                </c:pt>
                <c:pt idx="41168">
                  <c:v>97.019499999999994</c:v>
                </c:pt>
                <c:pt idx="41169">
                  <c:v>97.010400000000004</c:v>
                </c:pt>
                <c:pt idx="41170">
                  <c:v>97.004400000000004</c:v>
                </c:pt>
                <c:pt idx="41171">
                  <c:v>97.001199999999997</c:v>
                </c:pt>
                <c:pt idx="41172">
                  <c:v>97.112700000000004</c:v>
                </c:pt>
                <c:pt idx="41173">
                  <c:v>97.240399999999994</c:v>
                </c:pt>
                <c:pt idx="41174">
                  <c:v>97.2547</c:v>
                </c:pt>
                <c:pt idx="41175">
                  <c:v>97.255300000000005</c:v>
                </c:pt>
                <c:pt idx="41176">
                  <c:v>97.256299999999996</c:v>
                </c:pt>
                <c:pt idx="41177">
                  <c:v>97.258600000000001</c:v>
                </c:pt>
                <c:pt idx="41178">
                  <c:v>97.262200000000007</c:v>
                </c:pt>
                <c:pt idx="41179">
                  <c:v>97.267499999999998</c:v>
                </c:pt>
                <c:pt idx="41180">
                  <c:v>97.274600000000007</c:v>
                </c:pt>
                <c:pt idx="41181">
                  <c:v>97.167699999999996</c:v>
                </c:pt>
                <c:pt idx="41182">
                  <c:v>97.164500000000004</c:v>
                </c:pt>
                <c:pt idx="41183">
                  <c:v>97.175899999999999</c:v>
                </c:pt>
                <c:pt idx="41184">
                  <c:v>97.190399999999997</c:v>
                </c:pt>
                <c:pt idx="41185">
                  <c:v>97.207899999999995</c:v>
                </c:pt>
                <c:pt idx="41186">
                  <c:v>97.227400000000003</c:v>
                </c:pt>
                <c:pt idx="41187">
                  <c:v>97.136300000000006</c:v>
                </c:pt>
                <c:pt idx="41188">
                  <c:v>97.147400000000005</c:v>
                </c:pt>
                <c:pt idx="41189">
                  <c:v>97.173500000000004</c:v>
                </c:pt>
                <c:pt idx="41190">
                  <c:v>97.084900000000005</c:v>
                </c:pt>
                <c:pt idx="41191">
                  <c:v>97.101600000000005</c:v>
                </c:pt>
                <c:pt idx="41192">
                  <c:v>97.132599999999996</c:v>
                </c:pt>
                <c:pt idx="41193">
                  <c:v>97.276499999999999</c:v>
                </c:pt>
                <c:pt idx="41194">
                  <c:v>97.326800000000006</c:v>
                </c:pt>
                <c:pt idx="41195">
                  <c:v>97.361699999999999</c:v>
                </c:pt>
                <c:pt idx="41196">
                  <c:v>97.398200000000003</c:v>
                </c:pt>
                <c:pt idx="41197">
                  <c:v>97.550399999999996</c:v>
                </c:pt>
                <c:pt idx="41198">
                  <c:v>97.597800000000007</c:v>
                </c:pt>
                <c:pt idx="41199">
                  <c:v>97.742199999999997</c:v>
                </c:pt>
                <c:pt idx="41200">
                  <c:v>97.785799999999995</c:v>
                </c:pt>
                <c:pt idx="41201">
                  <c:v>97.809200000000004</c:v>
                </c:pt>
                <c:pt idx="41202">
                  <c:v>97.948700000000002</c:v>
                </c:pt>
                <c:pt idx="41203">
                  <c:v>97.863100000000003</c:v>
                </c:pt>
                <c:pt idx="41204">
                  <c:v>97.864999999999995</c:v>
                </c:pt>
                <c:pt idx="41205">
                  <c:v>97.876999999999995</c:v>
                </c:pt>
                <c:pt idx="41206">
                  <c:v>97.888199999999998</c:v>
                </c:pt>
                <c:pt idx="41207">
                  <c:v>97.896299999999997</c:v>
                </c:pt>
                <c:pt idx="41208">
                  <c:v>97.902299999999997</c:v>
                </c:pt>
                <c:pt idx="41209">
                  <c:v>97.907399999999996</c:v>
                </c:pt>
                <c:pt idx="41210">
                  <c:v>97.911600000000007</c:v>
                </c:pt>
                <c:pt idx="41211">
                  <c:v>98.028000000000006</c:v>
                </c:pt>
                <c:pt idx="41212">
                  <c:v>98.047399999999996</c:v>
                </c:pt>
                <c:pt idx="41213">
                  <c:v>98.050200000000004</c:v>
                </c:pt>
                <c:pt idx="41214">
                  <c:v>98.052800000000005</c:v>
                </c:pt>
                <c:pt idx="41215">
                  <c:v>98.055400000000006</c:v>
                </c:pt>
                <c:pt idx="41216">
                  <c:v>98.058099999999996</c:v>
                </c:pt>
                <c:pt idx="41217">
                  <c:v>98.172899999999998</c:v>
                </c:pt>
                <c:pt idx="41218">
                  <c:v>98.194299999999998</c:v>
                </c:pt>
                <c:pt idx="41219">
                  <c:v>98.197599999999994</c:v>
                </c:pt>
                <c:pt idx="41220">
                  <c:v>98.2012</c:v>
                </c:pt>
                <c:pt idx="41221">
                  <c:v>98.205200000000005</c:v>
                </c:pt>
                <c:pt idx="41222">
                  <c:v>98.209500000000006</c:v>
                </c:pt>
                <c:pt idx="41223">
                  <c:v>98.332400000000007</c:v>
                </c:pt>
                <c:pt idx="41224">
                  <c:v>98.349900000000005</c:v>
                </c:pt>
                <c:pt idx="41225">
                  <c:v>98.355500000000006</c:v>
                </c:pt>
                <c:pt idx="41226">
                  <c:v>98.361800000000002</c:v>
                </c:pt>
                <c:pt idx="41227">
                  <c:v>98.368600000000001</c:v>
                </c:pt>
                <c:pt idx="41228">
                  <c:v>98.376300000000001</c:v>
                </c:pt>
                <c:pt idx="41229">
                  <c:v>98.270499999999998</c:v>
                </c:pt>
                <c:pt idx="41230">
                  <c:v>98.262100000000004</c:v>
                </c:pt>
                <c:pt idx="41231">
                  <c:v>98.270399999999995</c:v>
                </c:pt>
                <c:pt idx="41232">
                  <c:v>98.279200000000003</c:v>
                </c:pt>
                <c:pt idx="41233">
                  <c:v>98.287899999999993</c:v>
                </c:pt>
                <c:pt idx="41234">
                  <c:v>98.296499999999995</c:v>
                </c:pt>
                <c:pt idx="41235">
                  <c:v>98.304500000000004</c:v>
                </c:pt>
                <c:pt idx="41236">
                  <c:v>98.312700000000007</c:v>
                </c:pt>
                <c:pt idx="41237">
                  <c:v>98.319599999999994</c:v>
                </c:pt>
                <c:pt idx="41238">
                  <c:v>98.205200000000005</c:v>
                </c:pt>
                <c:pt idx="41239">
                  <c:v>98.202299999999994</c:v>
                </c:pt>
                <c:pt idx="41240">
                  <c:v>98.207700000000003</c:v>
                </c:pt>
                <c:pt idx="41241">
                  <c:v>98.211799999999997</c:v>
                </c:pt>
                <c:pt idx="41242">
                  <c:v>98.214699999999993</c:v>
                </c:pt>
                <c:pt idx="41243">
                  <c:v>98.216800000000006</c:v>
                </c:pt>
                <c:pt idx="41244">
                  <c:v>98.218500000000006</c:v>
                </c:pt>
                <c:pt idx="41245">
                  <c:v>98.219700000000003</c:v>
                </c:pt>
                <c:pt idx="41246">
                  <c:v>98.220500000000001</c:v>
                </c:pt>
                <c:pt idx="41247">
                  <c:v>98.337900000000005</c:v>
                </c:pt>
                <c:pt idx="41248">
                  <c:v>98.351500000000001</c:v>
                </c:pt>
                <c:pt idx="41249">
                  <c:v>98.351799999999997</c:v>
                </c:pt>
                <c:pt idx="41250">
                  <c:v>98.352000000000004</c:v>
                </c:pt>
                <c:pt idx="41251">
                  <c:v>98.352199999999996</c:v>
                </c:pt>
                <c:pt idx="41252">
                  <c:v>98.352400000000003</c:v>
                </c:pt>
                <c:pt idx="41253">
                  <c:v>98.352699999999999</c:v>
                </c:pt>
                <c:pt idx="41254">
                  <c:v>98.353099999999998</c:v>
                </c:pt>
                <c:pt idx="41255">
                  <c:v>98.353700000000003</c:v>
                </c:pt>
                <c:pt idx="41256">
                  <c:v>98.354600000000005</c:v>
                </c:pt>
                <c:pt idx="41257">
                  <c:v>98.355800000000002</c:v>
                </c:pt>
                <c:pt idx="41258">
                  <c:v>98.357299999999995</c:v>
                </c:pt>
                <c:pt idx="41259">
                  <c:v>98.359099999999998</c:v>
                </c:pt>
                <c:pt idx="41260">
                  <c:v>98.244200000000006</c:v>
                </c:pt>
                <c:pt idx="41261">
                  <c:v>98.233500000000006</c:v>
                </c:pt>
                <c:pt idx="41262">
                  <c:v>98.236199999999997</c:v>
                </c:pt>
                <c:pt idx="41263">
                  <c:v>98.239199999999997</c:v>
                </c:pt>
                <c:pt idx="41264">
                  <c:v>98.242400000000004</c:v>
                </c:pt>
                <c:pt idx="41265">
                  <c:v>98.245999999999995</c:v>
                </c:pt>
                <c:pt idx="41266">
                  <c:v>98.249700000000004</c:v>
                </c:pt>
                <c:pt idx="41267">
                  <c:v>98.253399999999999</c:v>
                </c:pt>
                <c:pt idx="41268">
                  <c:v>98.257499999999993</c:v>
                </c:pt>
                <c:pt idx="41269">
                  <c:v>98.378200000000007</c:v>
                </c:pt>
                <c:pt idx="41270">
                  <c:v>98.396000000000001</c:v>
                </c:pt>
                <c:pt idx="41271">
                  <c:v>98.244299999999996</c:v>
                </c:pt>
                <c:pt idx="41272">
                  <c:v>98.332999999999998</c:v>
                </c:pt>
                <c:pt idx="41273">
                  <c:v>98.347499999999997</c:v>
                </c:pt>
                <c:pt idx="41274">
                  <c:v>98.354399999999998</c:v>
                </c:pt>
                <c:pt idx="41275">
                  <c:v>98.258600000000001</c:v>
                </c:pt>
                <c:pt idx="41276">
                  <c:v>98.258799999999994</c:v>
                </c:pt>
                <c:pt idx="41277">
                  <c:v>98.270200000000003</c:v>
                </c:pt>
                <c:pt idx="41278">
                  <c:v>98.282600000000002</c:v>
                </c:pt>
                <c:pt idx="41279">
                  <c:v>98.296999999999997</c:v>
                </c:pt>
                <c:pt idx="41280">
                  <c:v>98.313699999999997</c:v>
                </c:pt>
                <c:pt idx="41281">
                  <c:v>98.229200000000006</c:v>
                </c:pt>
                <c:pt idx="41282">
                  <c:v>98.237099999999998</c:v>
                </c:pt>
                <c:pt idx="41283">
                  <c:v>98.256100000000004</c:v>
                </c:pt>
                <c:pt idx="41284">
                  <c:v>98.275400000000005</c:v>
                </c:pt>
                <c:pt idx="41285">
                  <c:v>98.295000000000002</c:v>
                </c:pt>
                <c:pt idx="41286">
                  <c:v>98.209900000000005</c:v>
                </c:pt>
                <c:pt idx="41287">
                  <c:v>98.22</c:v>
                </c:pt>
                <c:pt idx="41288">
                  <c:v>98.238399999999999</c:v>
                </c:pt>
                <c:pt idx="41289">
                  <c:v>98.151200000000003</c:v>
                </c:pt>
                <c:pt idx="41290">
                  <c:v>98.159000000000006</c:v>
                </c:pt>
                <c:pt idx="41291">
                  <c:v>98.174499999999995</c:v>
                </c:pt>
                <c:pt idx="41292">
                  <c:v>98.188699999999997</c:v>
                </c:pt>
                <c:pt idx="41293">
                  <c:v>98.2012</c:v>
                </c:pt>
                <c:pt idx="41294">
                  <c:v>98.212400000000002</c:v>
                </c:pt>
                <c:pt idx="41295">
                  <c:v>98.1203</c:v>
                </c:pt>
                <c:pt idx="41296">
                  <c:v>98.119100000000003</c:v>
                </c:pt>
                <c:pt idx="41297">
                  <c:v>98.125799999999998</c:v>
                </c:pt>
                <c:pt idx="41298">
                  <c:v>98.030500000000004</c:v>
                </c:pt>
                <c:pt idx="41299">
                  <c:v>97.918199999999999</c:v>
                </c:pt>
                <c:pt idx="41300">
                  <c:v>97.907700000000006</c:v>
                </c:pt>
                <c:pt idx="41301">
                  <c:v>97.807900000000004</c:v>
                </c:pt>
                <c:pt idx="41302">
                  <c:v>97.793400000000005</c:v>
                </c:pt>
                <c:pt idx="41303">
                  <c:v>97.788499999999999</c:v>
                </c:pt>
                <c:pt idx="41304">
                  <c:v>97.778000000000006</c:v>
                </c:pt>
                <c:pt idx="41305">
                  <c:v>97.665700000000001</c:v>
                </c:pt>
                <c:pt idx="41306">
                  <c:v>97.6267</c:v>
                </c:pt>
                <c:pt idx="41307">
                  <c:v>97.596400000000003</c:v>
                </c:pt>
                <c:pt idx="41308">
                  <c:v>97.560599999999994</c:v>
                </c:pt>
                <c:pt idx="41309">
                  <c:v>97.521299999999997</c:v>
                </c:pt>
                <c:pt idx="41310">
                  <c:v>97.48</c:v>
                </c:pt>
                <c:pt idx="41311">
                  <c:v>97.440200000000004</c:v>
                </c:pt>
                <c:pt idx="41312">
                  <c:v>97.397599999999997</c:v>
                </c:pt>
                <c:pt idx="41313">
                  <c:v>97.359800000000007</c:v>
                </c:pt>
                <c:pt idx="41314">
                  <c:v>97.324399999999997</c:v>
                </c:pt>
                <c:pt idx="41315">
                  <c:v>97.293999999999997</c:v>
                </c:pt>
                <c:pt idx="41316">
                  <c:v>97.467100000000002</c:v>
                </c:pt>
                <c:pt idx="41317">
                  <c:v>97.465299999999999</c:v>
                </c:pt>
                <c:pt idx="41318">
                  <c:v>97.447599999999994</c:v>
                </c:pt>
                <c:pt idx="41319">
                  <c:v>97.536500000000004</c:v>
                </c:pt>
                <c:pt idx="41320">
                  <c:v>97.637299999999996</c:v>
                </c:pt>
                <c:pt idx="41321">
                  <c:v>97.6357</c:v>
                </c:pt>
                <c:pt idx="41322">
                  <c:v>97.627700000000004</c:v>
                </c:pt>
                <c:pt idx="41323">
                  <c:v>97.619399999999999</c:v>
                </c:pt>
                <c:pt idx="41324">
                  <c:v>97.610900000000001</c:v>
                </c:pt>
                <c:pt idx="41325">
                  <c:v>97.499499999999998</c:v>
                </c:pt>
                <c:pt idx="41326">
                  <c:v>97.478800000000007</c:v>
                </c:pt>
                <c:pt idx="41327">
                  <c:v>97.467200000000005</c:v>
                </c:pt>
                <c:pt idx="41328">
                  <c:v>97.355199999999996</c:v>
                </c:pt>
                <c:pt idx="41329">
                  <c:v>97.4268</c:v>
                </c:pt>
                <c:pt idx="41330">
                  <c:v>97.422700000000006</c:v>
                </c:pt>
                <c:pt idx="41331">
                  <c:v>97.404799999999994</c:v>
                </c:pt>
                <c:pt idx="41332">
                  <c:v>97.283500000000004</c:v>
                </c:pt>
                <c:pt idx="41333">
                  <c:v>97.255799999999994</c:v>
                </c:pt>
                <c:pt idx="41334">
                  <c:v>97.236999999999995</c:v>
                </c:pt>
                <c:pt idx="41335">
                  <c:v>97.215100000000007</c:v>
                </c:pt>
                <c:pt idx="41336">
                  <c:v>97.192999999999998</c:v>
                </c:pt>
                <c:pt idx="41337">
                  <c:v>97.169399999999996</c:v>
                </c:pt>
                <c:pt idx="41338">
                  <c:v>97.143699999999995</c:v>
                </c:pt>
                <c:pt idx="41339">
                  <c:v>97.1173</c:v>
                </c:pt>
                <c:pt idx="41340">
                  <c:v>97.289000000000001</c:v>
                </c:pt>
                <c:pt idx="41341">
                  <c:v>97.384299999999996</c:v>
                </c:pt>
                <c:pt idx="41342">
                  <c:v>97.363500000000002</c:v>
                </c:pt>
                <c:pt idx="41343">
                  <c:v>97.332499999999996</c:v>
                </c:pt>
                <c:pt idx="41344">
                  <c:v>97.402500000000003</c:v>
                </c:pt>
                <c:pt idx="41345">
                  <c:v>97.377799999999993</c:v>
                </c:pt>
                <c:pt idx="41346">
                  <c:v>97.345399999999998</c:v>
                </c:pt>
                <c:pt idx="41347">
                  <c:v>97.208500000000001</c:v>
                </c:pt>
                <c:pt idx="41348">
                  <c:v>97.166600000000003</c:v>
                </c:pt>
                <c:pt idx="41349">
                  <c:v>97.033299999999997</c:v>
                </c:pt>
                <c:pt idx="41350">
                  <c:v>97.089699999999993</c:v>
                </c:pt>
                <c:pt idx="41351">
                  <c:v>97.070400000000006</c:v>
                </c:pt>
                <c:pt idx="41352">
                  <c:v>97.039900000000003</c:v>
                </c:pt>
                <c:pt idx="41353">
                  <c:v>97.011799999999994</c:v>
                </c:pt>
                <c:pt idx="41354">
                  <c:v>96.986099999999993</c:v>
                </c:pt>
                <c:pt idx="41355">
                  <c:v>96.964100000000002</c:v>
                </c:pt>
                <c:pt idx="41356">
                  <c:v>96.944100000000006</c:v>
                </c:pt>
                <c:pt idx="41357">
                  <c:v>96.929599999999994</c:v>
                </c:pt>
                <c:pt idx="41358">
                  <c:v>96.823999999999998</c:v>
                </c:pt>
                <c:pt idx="41359">
                  <c:v>96.799499999999995</c:v>
                </c:pt>
                <c:pt idx="41360">
                  <c:v>96.793099999999995</c:v>
                </c:pt>
                <c:pt idx="41361">
                  <c:v>96.887799999999999</c:v>
                </c:pt>
                <c:pt idx="41362">
                  <c:v>96.896199999999993</c:v>
                </c:pt>
                <c:pt idx="41363">
                  <c:v>96.895099999999999</c:v>
                </c:pt>
                <c:pt idx="41364">
                  <c:v>96.997200000000007</c:v>
                </c:pt>
                <c:pt idx="41365">
                  <c:v>97.1036</c:v>
                </c:pt>
                <c:pt idx="41366">
                  <c:v>97.118099999999998</c:v>
                </c:pt>
                <c:pt idx="41367">
                  <c:v>97.216800000000006</c:v>
                </c:pt>
                <c:pt idx="41368">
                  <c:v>97.233500000000006</c:v>
                </c:pt>
                <c:pt idx="41369">
                  <c:v>97.236400000000003</c:v>
                </c:pt>
                <c:pt idx="41370">
                  <c:v>97.238200000000006</c:v>
                </c:pt>
                <c:pt idx="41371">
                  <c:v>97.139200000000002</c:v>
                </c:pt>
                <c:pt idx="41372">
                  <c:v>97.130600000000001</c:v>
                </c:pt>
                <c:pt idx="41373">
                  <c:v>97.030900000000003</c:v>
                </c:pt>
                <c:pt idx="41374">
                  <c:v>97.023399999999995</c:v>
                </c:pt>
                <c:pt idx="41375">
                  <c:v>97.025000000000006</c:v>
                </c:pt>
                <c:pt idx="41376">
                  <c:v>97.027199999999993</c:v>
                </c:pt>
                <c:pt idx="41377">
                  <c:v>97.029899999999998</c:v>
                </c:pt>
                <c:pt idx="41378">
                  <c:v>97.0334</c:v>
                </c:pt>
                <c:pt idx="41379">
                  <c:v>97.037199999999999</c:v>
                </c:pt>
                <c:pt idx="41380">
                  <c:v>96.938900000000004</c:v>
                </c:pt>
                <c:pt idx="41381">
                  <c:v>96.935900000000004</c:v>
                </c:pt>
                <c:pt idx="41382">
                  <c:v>96.840199999999996</c:v>
                </c:pt>
                <c:pt idx="41383">
                  <c:v>96.838999999999999</c:v>
                </c:pt>
                <c:pt idx="41384">
                  <c:v>96.848399999999998</c:v>
                </c:pt>
                <c:pt idx="41385">
                  <c:v>96.858699999999999</c:v>
                </c:pt>
                <c:pt idx="41386">
                  <c:v>96.974000000000004</c:v>
                </c:pt>
                <c:pt idx="41387">
                  <c:v>96.995999999999995</c:v>
                </c:pt>
                <c:pt idx="41388">
                  <c:v>97.012</c:v>
                </c:pt>
                <c:pt idx="41389">
                  <c:v>97.124099999999999</c:v>
                </c:pt>
                <c:pt idx="41390">
                  <c:v>97.158900000000003</c:v>
                </c:pt>
                <c:pt idx="41391">
                  <c:v>97.281400000000005</c:v>
                </c:pt>
                <c:pt idx="41392">
                  <c:v>97.414199999999994</c:v>
                </c:pt>
                <c:pt idx="41393">
                  <c:v>97.441800000000001</c:v>
                </c:pt>
                <c:pt idx="41394">
                  <c:v>97.461200000000005</c:v>
                </c:pt>
                <c:pt idx="41395">
                  <c:v>97.4816</c:v>
                </c:pt>
                <c:pt idx="41396">
                  <c:v>97.502600000000001</c:v>
                </c:pt>
                <c:pt idx="41397">
                  <c:v>97.423299999999998</c:v>
                </c:pt>
                <c:pt idx="41398">
                  <c:v>97.430700000000002</c:v>
                </c:pt>
                <c:pt idx="41399">
                  <c:v>97.449399999999997</c:v>
                </c:pt>
                <c:pt idx="41400">
                  <c:v>97.467799999999997</c:v>
                </c:pt>
                <c:pt idx="41401">
                  <c:v>97.485699999999994</c:v>
                </c:pt>
                <c:pt idx="41402">
                  <c:v>97.503</c:v>
                </c:pt>
                <c:pt idx="41403">
                  <c:v>97.520399999999995</c:v>
                </c:pt>
                <c:pt idx="41404">
                  <c:v>97.536000000000001</c:v>
                </c:pt>
                <c:pt idx="41405">
                  <c:v>97.551400000000001</c:v>
                </c:pt>
                <c:pt idx="41406">
                  <c:v>97.465400000000002</c:v>
                </c:pt>
                <c:pt idx="41407">
                  <c:v>97.366600000000005</c:v>
                </c:pt>
                <c:pt idx="41408">
                  <c:v>97.366200000000006</c:v>
                </c:pt>
                <c:pt idx="41409">
                  <c:v>97.376999999999995</c:v>
                </c:pt>
                <c:pt idx="41410">
                  <c:v>97.386899999999997</c:v>
                </c:pt>
                <c:pt idx="41411">
                  <c:v>97.395099999999999</c:v>
                </c:pt>
                <c:pt idx="41412">
                  <c:v>97.506200000000007</c:v>
                </c:pt>
                <c:pt idx="41413">
                  <c:v>97.521199999999993</c:v>
                </c:pt>
                <c:pt idx="41414">
                  <c:v>97.527000000000001</c:v>
                </c:pt>
                <c:pt idx="41415">
                  <c:v>97.631600000000006</c:v>
                </c:pt>
                <c:pt idx="41416">
                  <c:v>97.647900000000007</c:v>
                </c:pt>
                <c:pt idx="41417">
                  <c:v>97.651700000000005</c:v>
                </c:pt>
                <c:pt idx="41418">
                  <c:v>97.655000000000001</c:v>
                </c:pt>
                <c:pt idx="41419">
                  <c:v>97.658199999999994</c:v>
                </c:pt>
                <c:pt idx="41420">
                  <c:v>97.6614</c:v>
                </c:pt>
                <c:pt idx="41421">
                  <c:v>97.560699999999997</c:v>
                </c:pt>
                <c:pt idx="41422">
                  <c:v>97.5565</c:v>
                </c:pt>
                <c:pt idx="41423">
                  <c:v>97.560199999999995</c:v>
                </c:pt>
                <c:pt idx="41424">
                  <c:v>97.564400000000006</c:v>
                </c:pt>
                <c:pt idx="41425">
                  <c:v>97.471900000000005</c:v>
                </c:pt>
                <c:pt idx="41426">
                  <c:v>97.461699999999993</c:v>
                </c:pt>
                <c:pt idx="41427">
                  <c:v>97.466200000000001</c:v>
                </c:pt>
                <c:pt idx="41428">
                  <c:v>97.470399999999998</c:v>
                </c:pt>
                <c:pt idx="41429">
                  <c:v>97.474800000000002</c:v>
                </c:pt>
                <c:pt idx="41430">
                  <c:v>97.375299999999996</c:v>
                </c:pt>
                <c:pt idx="41431">
                  <c:v>97.266400000000004</c:v>
                </c:pt>
                <c:pt idx="41432">
                  <c:v>97.260099999999994</c:v>
                </c:pt>
                <c:pt idx="41433">
                  <c:v>97.260999999999996</c:v>
                </c:pt>
                <c:pt idx="41434">
                  <c:v>97.261399999999995</c:v>
                </c:pt>
                <c:pt idx="41435">
                  <c:v>97.261499999999998</c:v>
                </c:pt>
                <c:pt idx="41436">
                  <c:v>97.3613</c:v>
                </c:pt>
                <c:pt idx="41437">
                  <c:v>97.371600000000001</c:v>
                </c:pt>
                <c:pt idx="41438">
                  <c:v>97.369299999999996</c:v>
                </c:pt>
                <c:pt idx="41439">
                  <c:v>97.465699999999998</c:v>
                </c:pt>
                <c:pt idx="41440">
                  <c:v>97.471400000000003</c:v>
                </c:pt>
                <c:pt idx="41441">
                  <c:v>97.464600000000004</c:v>
                </c:pt>
                <c:pt idx="41442">
                  <c:v>97.456400000000002</c:v>
                </c:pt>
                <c:pt idx="41443">
                  <c:v>97.345699999999994</c:v>
                </c:pt>
                <c:pt idx="41444">
                  <c:v>97.327299999999994</c:v>
                </c:pt>
                <c:pt idx="41445">
                  <c:v>97.215699999999998</c:v>
                </c:pt>
                <c:pt idx="41446">
                  <c:v>97.198599999999999</c:v>
                </c:pt>
                <c:pt idx="41447">
                  <c:v>97.190399999999997</c:v>
                </c:pt>
                <c:pt idx="41448">
                  <c:v>97.183599999999998</c:v>
                </c:pt>
                <c:pt idx="41449">
                  <c:v>97.179900000000004</c:v>
                </c:pt>
                <c:pt idx="41450">
                  <c:v>97.177700000000002</c:v>
                </c:pt>
                <c:pt idx="41451">
                  <c:v>97.176599999999993</c:v>
                </c:pt>
                <c:pt idx="41452">
                  <c:v>97.176199999999994</c:v>
                </c:pt>
                <c:pt idx="41453">
                  <c:v>97.176400000000001</c:v>
                </c:pt>
                <c:pt idx="41454">
                  <c:v>97.177000000000007</c:v>
                </c:pt>
                <c:pt idx="41455">
                  <c:v>97.081199999999995</c:v>
                </c:pt>
                <c:pt idx="41456">
                  <c:v>97.072900000000004</c:v>
                </c:pt>
                <c:pt idx="41457">
                  <c:v>97.180700000000002</c:v>
                </c:pt>
                <c:pt idx="41458">
                  <c:v>97.199299999999994</c:v>
                </c:pt>
                <c:pt idx="41459">
                  <c:v>97.210099999999997</c:v>
                </c:pt>
                <c:pt idx="41460">
                  <c:v>97.222999999999999</c:v>
                </c:pt>
                <c:pt idx="41461">
                  <c:v>97.334699999999998</c:v>
                </c:pt>
                <c:pt idx="41462">
                  <c:v>97.362300000000005</c:v>
                </c:pt>
                <c:pt idx="41463">
                  <c:v>97.479299999999995</c:v>
                </c:pt>
                <c:pt idx="41464">
                  <c:v>97.503299999999996</c:v>
                </c:pt>
                <c:pt idx="41465">
                  <c:v>97.517700000000005</c:v>
                </c:pt>
                <c:pt idx="41466">
                  <c:v>97.531300000000002</c:v>
                </c:pt>
                <c:pt idx="41467">
                  <c:v>97.545500000000004</c:v>
                </c:pt>
                <c:pt idx="41468">
                  <c:v>97.558899999999994</c:v>
                </c:pt>
                <c:pt idx="41469">
                  <c:v>97.572999999999993</c:v>
                </c:pt>
                <c:pt idx="41470">
                  <c:v>97.586799999999997</c:v>
                </c:pt>
                <c:pt idx="41471">
                  <c:v>97.601500000000001</c:v>
                </c:pt>
                <c:pt idx="41472">
                  <c:v>97.617199999999997</c:v>
                </c:pt>
                <c:pt idx="41473">
                  <c:v>97.632999999999996</c:v>
                </c:pt>
                <c:pt idx="41474">
                  <c:v>97.650300000000001</c:v>
                </c:pt>
                <c:pt idx="41475">
                  <c:v>97.667599999999993</c:v>
                </c:pt>
                <c:pt idx="41476">
                  <c:v>97.6858</c:v>
                </c:pt>
                <c:pt idx="41477">
                  <c:v>97.705799999999996</c:v>
                </c:pt>
                <c:pt idx="41478">
                  <c:v>97.726900000000001</c:v>
                </c:pt>
                <c:pt idx="41479">
                  <c:v>97.645200000000003</c:v>
                </c:pt>
                <c:pt idx="41480">
                  <c:v>97.661500000000004</c:v>
                </c:pt>
                <c:pt idx="41481">
                  <c:v>97.786100000000005</c:v>
                </c:pt>
                <c:pt idx="41482">
                  <c:v>97.822599999999994</c:v>
                </c:pt>
                <c:pt idx="41483">
                  <c:v>97.849800000000002</c:v>
                </c:pt>
                <c:pt idx="41484">
                  <c:v>97.9786</c:v>
                </c:pt>
                <c:pt idx="41485">
                  <c:v>98.114400000000003</c:v>
                </c:pt>
                <c:pt idx="41486">
                  <c:v>98.148499999999999</c:v>
                </c:pt>
                <c:pt idx="41487">
                  <c:v>98.170400000000001</c:v>
                </c:pt>
                <c:pt idx="41488">
                  <c:v>98.190899999999999</c:v>
                </c:pt>
                <c:pt idx="41489">
                  <c:v>98.203900000000004</c:v>
                </c:pt>
                <c:pt idx="41490">
                  <c:v>98.211399999999998</c:v>
                </c:pt>
                <c:pt idx="41491">
                  <c:v>98.113799999999998</c:v>
                </c:pt>
                <c:pt idx="41492">
                  <c:v>98.103099999999998</c:v>
                </c:pt>
                <c:pt idx="41493">
                  <c:v>98.102199999999996</c:v>
                </c:pt>
                <c:pt idx="41494">
                  <c:v>98.098500000000001</c:v>
                </c:pt>
                <c:pt idx="41495">
                  <c:v>98.088800000000006</c:v>
                </c:pt>
                <c:pt idx="41496">
                  <c:v>97.973200000000006</c:v>
                </c:pt>
                <c:pt idx="41497">
                  <c:v>97.937100000000001</c:v>
                </c:pt>
                <c:pt idx="41498">
                  <c:v>97.910700000000006</c:v>
                </c:pt>
                <c:pt idx="41499">
                  <c:v>97.781300000000002</c:v>
                </c:pt>
                <c:pt idx="41500">
                  <c:v>97.743799999999993</c:v>
                </c:pt>
                <c:pt idx="41501">
                  <c:v>97.718900000000005</c:v>
                </c:pt>
                <c:pt idx="41502">
                  <c:v>97.595500000000001</c:v>
                </c:pt>
                <c:pt idx="41503">
                  <c:v>97.566999999999993</c:v>
                </c:pt>
                <c:pt idx="41504">
                  <c:v>97.555300000000003</c:v>
                </c:pt>
                <c:pt idx="41505">
                  <c:v>97.4495</c:v>
                </c:pt>
                <c:pt idx="41506">
                  <c:v>97.432699999999997</c:v>
                </c:pt>
                <c:pt idx="41507">
                  <c:v>97.429900000000004</c:v>
                </c:pt>
                <c:pt idx="41508">
                  <c:v>97.529399999999995</c:v>
                </c:pt>
                <c:pt idx="41509">
                  <c:v>97.537000000000006</c:v>
                </c:pt>
                <c:pt idx="41510">
                  <c:v>97.534099999999995</c:v>
                </c:pt>
                <c:pt idx="41511">
                  <c:v>97.629300000000001</c:v>
                </c:pt>
                <c:pt idx="41512">
                  <c:v>97.631699999999995</c:v>
                </c:pt>
                <c:pt idx="41513">
                  <c:v>97.617900000000006</c:v>
                </c:pt>
                <c:pt idx="41514">
                  <c:v>97.501099999999994</c:v>
                </c:pt>
                <c:pt idx="41515">
                  <c:v>97.367999999999995</c:v>
                </c:pt>
                <c:pt idx="41516">
                  <c:v>97.328500000000005</c:v>
                </c:pt>
                <c:pt idx="41517">
                  <c:v>97.299499999999995</c:v>
                </c:pt>
                <c:pt idx="41518">
                  <c:v>97.167000000000002</c:v>
                </c:pt>
                <c:pt idx="41519">
                  <c:v>97.129800000000003</c:v>
                </c:pt>
                <c:pt idx="41520">
                  <c:v>97.102000000000004</c:v>
                </c:pt>
                <c:pt idx="41521">
                  <c:v>97.076800000000006</c:v>
                </c:pt>
                <c:pt idx="41522">
                  <c:v>97.052199999999999</c:v>
                </c:pt>
                <c:pt idx="41523">
                  <c:v>96.926100000000005</c:v>
                </c:pt>
                <c:pt idx="41524">
                  <c:v>96.896699999999996</c:v>
                </c:pt>
                <c:pt idx="41525">
                  <c:v>96.878699999999995</c:v>
                </c:pt>
                <c:pt idx="41526">
                  <c:v>96.8613</c:v>
                </c:pt>
                <c:pt idx="41527">
                  <c:v>96.750299999999996</c:v>
                </c:pt>
                <c:pt idx="41528">
                  <c:v>96.722200000000001</c:v>
                </c:pt>
                <c:pt idx="41529">
                  <c:v>96.709800000000001</c:v>
                </c:pt>
                <c:pt idx="41530">
                  <c:v>96.7988</c:v>
                </c:pt>
                <c:pt idx="41531">
                  <c:v>96.798199999999994</c:v>
                </c:pt>
                <c:pt idx="41532">
                  <c:v>96.889399999999995</c:v>
                </c:pt>
                <c:pt idx="41533">
                  <c:v>96.994299999999996</c:v>
                </c:pt>
                <c:pt idx="41534">
                  <c:v>96.994799999999998</c:v>
                </c:pt>
                <c:pt idx="41535">
                  <c:v>97.086699999999993</c:v>
                </c:pt>
                <c:pt idx="41536">
                  <c:v>97.094800000000006</c:v>
                </c:pt>
                <c:pt idx="41537">
                  <c:v>97.092200000000005</c:v>
                </c:pt>
                <c:pt idx="41538">
                  <c:v>97.090599999999995</c:v>
                </c:pt>
                <c:pt idx="41539">
                  <c:v>97.089600000000004</c:v>
                </c:pt>
                <c:pt idx="41540">
                  <c:v>97.089100000000002</c:v>
                </c:pt>
                <c:pt idx="41541">
                  <c:v>96.989000000000004</c:v>
                </c:pt>
                <c:pt idx="41542">
                  <c:v>96.977999999999994</c:v>
                </c:pt>
                <c:pt idx="41543">
                  <c:v>96.977999999999994</c:v>
                </c:pt>
                <c:pt idx="41544">
                  <c:v>96.978300000000004</c:v>
                </c:pt>
                <c:pt idx="41545">
                  <c:v>96.876599999999996</c:v>
                </c:pt>
                <c:pt idx="41546">
                  <c:v>96.868799999999993</c:v>
                </c:pt>
                <c:pt idx="41547">
                  <c:v>96.869500000000002</c:v>
                </c:pt>
                <c:pt idx="41548">
                  <c:v>96.8703</c:v>
                </c:pt>
                <c:pt idx="41549">
                  <c:v>96.871499999999997</c:v>
                </c:pt>
                <c:pt idx="41550">
                  <c:v>96.873099999999994</c:v>
                </c:pt>
                <c:pt idx="41551">
                  <c:v>96.874899999999997</c:v>
                </c:pt>
                <c:pt idx="41552">
                  <c:v>96.877399999999994</c:v>
                </c:pt>
                <c:pt idx="41553">
                  <c:v>96.782499999999999</c:v>
                </c:pt>
                <c:pt idx="41554">
                  <c:v>96.872399999999999</c:v>
                </c:pt>
                <c:pt idx="41555">
                  <c:v>96.888900000000007</c:v>
                </c:pt>
                <c:pt idx="41556">
                  <c:v>96.997399999999999</c:v>
                </c:pt>
                <c:pt idx="41557">
                  <c:v>97.113200000000006</c:v>
                </c:pt>
                <c:pt idx="41558">
                  <c:v>97.128900000000002</c:v>
                </c:pt>
                <c:pt idx="41559">
                  <c:v>97.239500000000007</c:v>
                </c:pt>
                <c:pt idx="41560">
                  <c:v>97.358500000000006</c:v>
                </c:pt>
                <c:pt idx="41561">
                  <c:v>97.374600000000001</c:v>
                </c:pt>
                <c:pt idx="41562">
                  <c:v>97.3827</c:v>
                </c:pt>
                <c:pt idx="41563">
                  <c:v>97.288499999999999</c:v>
                </c:pt>
                <c:pt idx="41564">
                  <c:v>97.286699999999996</c:v>
                </c:pt>
                <c:pt idx="41565">
                  <c:v>97.293800000000005</c:v>
                </c:pt>
                <c:pt idx="41566">
                  <c:v>97.300899999999999</c:v>
                </c:pt>
                <c:pt idx="41567">
                  <c:v>97.306899999999999</c:v>
                </c:pt>
                <c:pt idx="41568">
                  <c:v>97.312600000000003</c:v>
                </c:pt>
                <c:pt idx="41569">
                  <c:v>97.317999999999998</c:v>
                </c:pt>
                <c:pt idx="41570">
                  <c:v>97.322900000000004</c:v>
                </c:pt>
                <c:pt idx="41571">
                  <c:v>97.327399999999997</c:v>
                </c:pt>
                <c:pt idx="41572">
                  <c:v>97.332300000000004</c:v>
                </c:pt>
                <c:pt idx="41573">
                  <c:v>97.337000000000003</c:v>
                </c:pt>
                <c:pt idx="41574">
                  <c:v>97.241100000000003</c:v>
                </c:pt>
                <c:pt idx="41575">
                  <c:v>97.236099999999993</c:v>
                </c:pt>
                <c:pt idx="41576">
                  <c:v>97.241799999999998</c:v>
                </c:pt>
                <c:pt idx="41577">
                  <c:v>97.248699999999999</c:v>
                </c:pt>
                <c:pt idx="41578">
                  <c:v>97.256</c:v>
                </c:pt>
                <c:pt idx="41579">
                  <c:v>97.265000000000001</c:v>
                </c:pt>
                <c:pt idx="41580">
                  <c:v>97.4803</c:v>
                </c:pt>
                <c:pt idx="41581">
                  <c:v>97.509299999999996</c:v>
                </c:pt>
                <c:pt idx="41582">
                  <c:v>97.522900000000007</c:v>
                </c:pt>
                <c:pt idx="41583">
                  <c:v>97.734899999999996</c:v>
                </c:pt>
                <c:pt idx="41584">
                  <c:v>97.777299999999997</c:v>
                </c:pt>
                <c:pt idx="41585">
                  <c:v>97.794799999999995</c:v>
                </c:pt>
                <c:pt idx="41586">
                  <c:v>97.812399999999997</c:v>
                </c:pt>
                <c:pt idx="41587">
                  <c:v>97.729600000000005</c:v>
                </c:pt>
                <c:pt idx="41588">
                  <c:v>97.738900000000001</c:v>
                </c:pt>
                <c:pt idx="41589">
                  <c:v>97.759299999999996</c:v>
                </c:pt>
                <c:pt idx="41590">
                  <c:v>97.679400000000001</c:v>
                </c:pt>
                <c:pt idx="41591">
                  <c:v>97.687200000000004</c:v>
                </c:pt>
                <c:pt idx="41592">
                  <c:v>97.706100000000006</c:v>
                </c:pt>
                <c:pt idx="41593">
                  <c:v>97.724400000000003</c:v>
                </c:pt>
                <c:pt idx="41594">
                  <c:v>97.741</c:v>
                </c:pt>
                <c:pt idx="41595">
                  <c:v>97.756</c:v>
                </c:pt>
                <c:pt idx="41596">
                  <c:v>97.769800000000004</c:v>
                </c:pt>
                <c:pt idx="41597">
                  <c:v>97.7821</c:v>
                </c:pt>
                <c:pt idx="41598">
                  <c:v>97.692300000000003</c:v>
                </c:pt>
                <c:pt idx="41599">
                  <c:v>97.690299999999993</c:v>
                </c:pt>
                <c:pt idx="41600">
                  <c:v>97.698099999999997</c:v>
                </c:pt>
                <c:pt idx="41601">
                  <c:v>97.703900000000004</c:v>
                </c:pt>
                <c:pt idx="41602">
                  <c:v>97.709000000000003</c:v>
                </c:pt>
                <c:pt idx="41603">
                  <c:v>97.712699999999998</c:v>
                </c:pt>
                <c:pt idx="41604">
                  <c:v>97.815899999999999</c:v>
                </c:pt>
                <c:pt idx="41605">
                  <c:v>97.930599999999998</c:v>
                </c:pt>
                <c:pt idx="41606">
                  <c:v>97.940700000000007</c:v>
                </c:pt>
                <c:pt idx="41607">
                  <c:v>98.041700000000006</c:v>
                </c:pt>
                <c:pt idx="41608">
                  <c:v>98.053100000000001</c:v>
                </c:pt>
                <c:pt idx="41609">
                  <c:v>98.052400000000006</c:v>
                </c:pt>
                <c:pt idx="41610">
                  <c:v>98.05</c:v>
                </c:pt>
                <c:pt idx="41611">
                  <c:v>98.044799999999995</c:v>
                </c:pt>
                <c:pt idx="41612">
                  <c:v>98.034800000000004</c:v>
                </c:pt>
                <c:pt idx="41613">
                  <c:v>97.915599999999998</c:v>
                </c:pt>
                <c:pt idx="41614">
                  <c:v>97.882300000000001</c:v>
                </c:pt>
                <c:pt idx="41615">
                  <c:v>97.850399999999993</c:v>
                </c:pt>
                <c:pt idx="41616">
                  <c:v>97.710899999999995</c:v>
                </c:pt>
                <c:pt idx="41617">
                  <c:v>97.660700000000006</c:v>
                </c:pt>
                <c:pt idx="41618">
                  <c:v>97.617999999999995</c:v>
                </c:pt>
                <c:pt idx="41619">
                  <c:v>97.575299999999999</c:v>
                </c:pt>
                <c:pt idx="41620">
                  <c:v>97.534499999999994</c:v>
                </c:pt>
                <c:pt idx="41621">
                  <c:v>97.497</c:v>
                </c:pt>
                <c:pt idx="41622">
                  <c:v>97.462599999999995</c:v>
                </c:pt>
                <c:pt idx="41623">
                  <c:v>97.339100000000002</c:v>
                </c:pt>
                <c:pt idx="41624">
                  <c:v>97.312799999999996</c:v>
                </c:pt>
                <c:pt idx="41625">
                  <c:v>97.305999999999997</c:v>
                </c:pt>
                <c:pt idx="41626">
                  <c:v>97.302700000000002</c:v>
                </c:pt>
                <c:pt idx="41627">
                  <c:v>97.301500000000004</c:v>
                </c:pt>
                <c:pt idx="41628">
                  <c:v>97.404499999999999</c:v>
                </c:pt>
                <c:pt idx="41629">
                  <c:v>97.519199999999998</c:v>
                </c:pt>
                <c:pt idx="41630">
                  <c:v>97.5321</c:v>
                </c:pt>
                <c:pt idx="41631">
                  <c:v>97.639200000000002</c:v>
                </c:pt>
                <c:pt idx="41632">
                  <c:v>97.555300000000003</c:v>
                </c:pt>
                <c:pt idx="41633">
                  <c:v>97.550899999999999</c:v>
                </c:pt>
                <c:pt idx="41634">
                  <c:v>97.45</c:v>
                </c:pt>
                <c:pt idx="41635">
                  <c:v>97.4435</c:v>
                </c:pt>
                <c:pt idx="41636">
                  <c:v>97.443799999999996</c:v>
                </c:pt>
                <c:pt idx="41637">
                  <c:v>97.443100000000001</c:v>
                </c:pt>
                <c:pt idx="41638">
                  <c:v>97.34</c:v>
                </c:pt>
                <c:pt idx="41639">
                  <c:v>97.320999999999998</c:v>
                </c:pt>
                <c:pt idx="41640">
                  <c:v>97.212699999999998</c:v>
                </c:pt>
                <c:pt idx="41641">
                  <c:v>97.186599999999999</c:v>
                </c:pt>
                <c:pt idx="41642">
                  <c:v>97.1721</c:v>
                </c:pt>
                <c:pt idx="41643">
                  <c:v>97.156599999999997</c:v>
                </c:pt>
                <c:pt idx="41644">
                  <c:v>97.141000000000005</c:v>
                </c:pt>
                <c:pt idx="41645">
                  <c:v>97.1267</c:v>
                </c:pt>
                <c:pt idx="41646">
                  <c:v>97.112799999999993</c:v>
                </c:pt>
                <c:pt idx="41647">
                  <c:v>97.003799999999998</c:v>
                </c:pt>
                <c:pt idx="41648">
                  <c:v>96.979399999999998</c:v>
                </c:pt>
                <c:pt idx="41649">
                  <c:v>96.97</c:v>
                </c:pt>
                <c:pt idx="41650">
                  <c:v>96.962100000000007</c:v>
                </c:pt>
                <c:pt idx="41651">
                  <c:v>96.954499999999996</c:v>
                </c:pt>
                <c:pt idx="41652">
                  <c:v>97.048500000000004</c:v>
                </c:pt>
                <c:pt idx="41653">
                  <c:v>97.153499999999994</c:v>
                </c:pt>
                <c:pt idx="41654">
                  <c:v>97.154399999999995</c:v>
                </c:pt>
                <c:pt idx="41655">
                  <c:v>97.145799999999994</c:v>
                </c:pt>
                <c:pt idx="41656">
                  <c:v>97.136499999999998</c:v>
                </c:pt>
                <c:pt idx="41657">
                  <c:v>97.125600000000006</c:v>
                </c:pt>
                <c:pt idx="41658">
                  <c:v>97.113500000000002</c:v>
                </c:pt>
                <c:pt idx="41659">
                  <c:v>97.100700000000003</c:v>
                </c:pt>
                <c:pt idx="41660">
                  <c:v>97.087199999999996</c:v>
                </c:pt>
                <c:pt idx="41661">
                  <c:v>97.073099999999997</c:v>
                </c:pt>
                <c:pt idx="41662">
                  <c:v>97.06</c:v>
                </c:pt>
                <c:pt idx="41663">
                  <c:v>97.048299999999998</c:v>
                </c:pt>
                <c:pt idx="41664">
                  <c:v>97.140699999999995</c:v>
                </c:pt>
                <c:pt idx="41665">
                  <c:v>97.042400000000001</c:v>
                </c:pt>
                <c:pt idx="41666">
                  <c:v>97.023200000000003</c:v>
                </c:pt>
                <c:pt idx="41667">
                  <c:v>97.120999999999995</c:v>
                </c:pt>
                <c:pt idx="41668">
                  <c:v>97.129800000000003</c:v>
                </c:pt>
                <c:pt idx="41669">
                  <c:v>97.129400000000004</c:v>
                </c:pt>
                <c:pt idx="41670">
                  <c:v>97.031700000000001</c:v>
                </c:pt>
                <c:pt idx="41671">
                  <c:v>97.018900000000002</c:v>
                </c:pt>
                <c:pt idx="41672">
                  <c:v>97.019599999999997</c:v>
                </c:pt>
                <c:pt idx="41673">
                  <c:v>97.021199999999993</c:v>
                </c:pt>
                <c:pt idx="41674">
                  <c:v>97.023899999999998</c:v>
                </c:pt>
                <c:pt idx="41675">
                  <c:v>97.027900000000002</c:v>
                </c:pt>
                <c:pt idx="41676">
                  <c:v>97.130499999999998</c:v>
                </c:pt>
                <c:pt idx="41677">
                  <c:v>97.15</c:v>
                </c:pt>
                <c:pt idx="41678">
                  <c:v>97.156499999999994</c:v>
                </c:pt>
                <c:pt idx="41679">
                  <c:v>97.260199999999998</c:v>
                </c:pt>
                <c:pt idx="41680">
                  <c:v>97.281599999999997</c:v>
                </c:pt>
                <c:pt idx="41681">
                  <c:v>97.288600000000002</c:v>
                </c:pt>
                <c:pt idx="41682">
                  <c:v>97.193700000000007</c:v>
                </c:pt>
                <c:pt idx="41683">
                  <c:v>97.191100000000006</c:v>
                </c:pt>
                <c:pt idx="41684">
                  <c:v>97.197699999999998</c:v>
                </c:pt>
                <c:pt idx="41685">
                  <c:v>97.204300000000003</c:v>
                </c:pt>
                <c:pt idx="41686">
                  <c:v>97.210400000000007</c:v>
                </c:pt>
                <c:pt idx="41687">
                  <c:v>97.216300000000004</c:v>
                </c:pt>
                <c:pt idx="41688">
                  <c:v>97.221999999999994</c:v>
                </c:pt>
                <c:pt idx="41689">
                  <c:v>97.2273</c:v>
                </c:pt>
                <c:pt idx="41690">
                  <c:v>97.232699999999994</c:v>
                </c:pt>
                <c:pt idx="41691">
                  <c:v>97.14</c:v>
                </c:pt>
                <c:pt idx="41692">
                  <c:v>97.130799999999994</c:v>
                </c:pt>
                <c:pt idx="41693">
                  <c:v>97.135499999999993</c:v>
                </c:pt>
                <c:pt idx="41694">
                  <c:v>97.139700000000005</c:v>
                </c:pt>
                <c:pt idx="41695">
                  <c:v>97.043800000000005</c:v>
                </c:pt>
                <c:pt idx="41696">
                  <c:v>97.037400000000005</c:v>
                </c:pt>
                <c:pt idx="41697">
                  <c:v>97.042000000000002</c:v>
                </c:pt>
                <c:pt idx="41698">
                  <c:v>97.141999999999996</c:v>
                </c:pt>
                <c:pt idx="41699">
                  <c:v>97.163300000000007</c:v>
                </c:pt>
                <c:pt idx="41700">
                  <c:v>97.270300000000006</c:v>
                </c:pt>
                <c:pt idx="41701">
                  <c:v>97.389700000000005</c:v>
                </c:pt>
                <c:pt idx="41702">
                  <c:v>97.407399999999996</c:v>
                </c:pt>
                <c:pt idx="41703">
                  <c:v>97.514799999999994</c:v>
                </c:pt>
                <c:pt idx="41704">
                  <c:v>97.538399999999996</c:v>
                </c:pt>
                <c:pt idx="41705">
                  <c:v>97.549899999999994</c:v>
                </c:pt>
                <c:pt idx="41706">
                  <c:v>97.561700000000002</c:v>
                </c:pt>
                <c:pt idx="41707">
                  <c:v>97.574200000000005</c:v>
                </c:pt>
                <c:pt idx="41708">
                  <c:v>97.5869</c:v>
                </c:pt>
                <c:pt idx="41709">
                  <c:v>97.498599999999996</c:v>
                </c:pt>
                <c:pt idx="41710">
                  <c:v>97.500600000000006</c:v>
                </c:pt>
                <c:pt idx="41711">
                  <c:v>97.511799999999994</c:v>
                </c:pt>
                <c:pt idx="41712">
                  <c:v>97.424300000000002</c:v>
                </c:pt>
                <c:pt idx="41713">
                  <c:v>97.420599999999993</c:v>
                </c:pt>
                <c:pt idx="41714">
                  <c:v>97.426199999999994</c:v>
                </c:pt>
                <c:pt idx="41715">
                  <c:v>97.429599999999994</c:v>
                </c:pt>
                <c:pt idx="41716">
                  <c:v>97.4315</c:v>
                </c:pt>
                <c:pt idx="41717">
                  <c:v>97.432500000000005</c:v>
                </c:pt>
                <c:pt idx="41718">
                  <c:v>97.334999999999994</c:v>
                </c:pt>
                <c:pt idx="41719">
                  <c:v>97.219499999999996</c:v>
                </c:pt>
                <c:pt idx="41720">
                  <c:v>97.2089</c:v>
                </c:pt>
                <c:pt idx="41721">
                  <c:v>97.206599999999995</c:v>
                </c:pt>
                <c:pt idx="41722">
                  <c:v>97.202699999999993</c:v>
                </c:pt>
                <c:pt idx="41723">
                  <c:v>97.197900000000004</c:v>
                </c:pt>
                <c:pt idx="41724">
                  <c:v>97.388300000000001</c:v>
                </c:pt>
                <c:pt idx="41725">
                  <c:v>97.409199999999998</c:v>
                </c:pt>
                <c:pt idx="41726">
                  <c:v>97.403700000000001</c:v>
                </c:pt>
                <c:pt idx="41727">
                  <c:v>97.501800000000003</c:v>
                </c:pt>
                <c:pt idx="41728">
                  <c:v>97.505799999999994</c:v>
                </c:pt>
                <c:pt idx="41729">
                  <c:v>97.503600000000006</c:v>
                </c:pt>
                <c:pt idx="41730">
                  <c:v>97.502300000000005</c:v>
                </c:pt>
                <c:pt idx="41731">
                  <c:v>97.3977</c:v>
                </c:pt>
                <c:pt idx="41732">
                  <c:v>97.389799999999994</c:v>
                </c:pt>
                <c:pt idx="41733">
                  <c:v>97.39</c:v>
                </c:pt>
                <c:pt idx="41734">
                  <c:v>97.289000000000001</c:v>
                </c:pt>
                <c:pt idx="41735">
                  <c:v>97.280699999999996</c:v>
                </c:pt>
                <c:pt idx="41736">
                  <c:v>97.283100000000005</c:v>
                </c:pt>
                <c:pt idx="41737">
                  <c:v>97.286299999999997</c:v>
                </c:pt>
                <c:pt idx="41738">
                  <c:v>97.290300000000002</c:v>
                </c:pt>
                <c:pt idx="41739">
                  <c:v>97.193600000000004</c:v>
                </c:pt>
                <c:pt idx="41740">
                  <c:v>97.187600000000003</c:v>
                </c:pt>
                <c:pt idx="41741">
                  <c:v>97.191800000000001</c:v>
                </c:pt>
                <c:pt idx="41742">
                  <c:v>97.094700000000003</c:v>
                </c:pt>
                <c:pt idx="41743">
                  <c:v>97.087999999999994</c:v>
                </c:pt>
                <c:pt idx="41744">
                  <c:v>97.090999999999994</c:v>
                </c:pt>
                <c:pt idx="41745">
                  <c:v>97.093500000000006</c:v>
                </c:pt>
                <c:pt idx="41746">
                  <c:v>97.095699999999994</c:v>
                </c:pt>
                <c:pt idx="41747">
                  <c:v>97.097700000000003</c:v>
                </c:pt>
                <c:pt idx="41748">
                  <c:v>97.2029</c:v>
                </c:pt>
                <c:pt idx="41749">
                  <c:v>97.312299999999993</c:v>
                </c:pt>
                <c:pt idx="41750">
                  <c:v>97.326899999999995</c:v>
                </c:pt>
                <c:pt idx="41751">
                  <c:v>97.330600000000004</c:v>
                </c:pt>
                <c:pt idx="41752">
                  <c:v>97.436000000000007</c:v>
                </c:pt>
                <c:pt idx="41753">
                  <c:v>97.454099999999997</c:v>
                </c:pt>
                <c:pt idx="41754">
                  <c:v>97.361500000000007</c:v>
                </c:pt>
                <c:pt idx="41755">
                  <c:v>97.3613</c:v>
                </c:pt>
                <c:pt idx="41756">
                  <c:v>97.372799999999998</c:v>
                </c:pt>
                <c:pt idx="41757">
                  <c:v>97.385300000000001</c:v>
                </c:pt>
                <c:pt idx="41758">
                  <c:v>97.296300000000002</c:v>
                </c:pt>
                <c:pt idx="41759">
                  <c:v>97.3005</c:v>
                </c:pt>
                <c:pt idx="41760">
                  <c:v>97.312799999999996</c:v>
                </c:pt>
                <c:pt idx="41761">
                  <c:v>97.323800000000006</c:v>
                </c:pt>
                <c:pt idx="41762">
                  <c:v>97.330200000000005</c:v>
                </c:pt>
                <c:pt idx="41763">
                  <c:v>97.233800000000002</c:v>
                </c:pt>
                <c:pt idx="41764">
                  <c:v>97.223799999999997</c:v>
                </c:pt>
                <c:pt idx="41765">
                  <c:v>97.224000000000004</c:v>
                </c:pt>
                <c:pt idx="41766">
                  <c:v>97.223200000000006</c:v>
                </c:pt>
                <c:pt idx="41767">
                  <c:v>97.220100000000002</c:v>
                </c:pt>
                <c:pt idx="41768">
                  <c:v>97.213999999999999</c:v>
                </c:pt>
                <c:pt idx="41769">
                  <c:v>97.105900000000005</c:v>
                </c:pt>
                <c:pt idx="41770">
                  <c:v>97.084699999999998</c:v>
                </c:pt>
                <c:pt idx="41771">
                  <c:v>97.074600000000004</c:v>
                </c:pt>
                <c:pt idx="41772">
                  <c:v>97.065899999999999</c:v>
                </c:pt>
                <c:pt idx="41773">
                  <c:v>97.061400000000006</c:v>
                </c:pt>
                <c:pt idx="41774">
                  <c:v>97.059299999999993</c:v>
                </c:pt>
                <c:pt idx="41775">
                  <c:v>96.9559</c:v>
                </c:pt>
                <c:pt idx="41776">
                  <c:v>96.948099999999997</c:v>
                </c:pt>
                <c:pt idx="41777">
                  <c:v>96.949399999999997</c:v>
                </c:pt>
                <c:pt idx="41778">
                  <c:v>96.953299999999999</c:v>
                </c:pt>
                <c:pt idx="41779">
                  <c:v>96.960099999999997</c:v>
                </c:pt>
                <c:pt idx="41780">
                  <c:v>96.968500000000006</c:v>
                </c:pt>
                <c:pt idx="41781">
                  <c:v>96.877799999999993</c:v>
                </c:pt>
                <c:pt idx="41782">
                  <c:v>96.879300000000001</c:v>
                </c:pt>
                <c:pt idx="41783">
                  <c:v>96.890500000000003</c:v>
                </c:pt>
                <c:pt idx="41784">
                  <c:v>96.900599999999997</c:v>
                </c:pt>
                <c:pt idx="41785">
                  <c:v>96.910300000000007</c:v>
                </c:pt>
                <c:pt idx="41786">
                  <c:v>96.917500000000004</c:v>
                </c:pt>
                <c:pt idx="41787">
                  <c:v>96.921499999999995</c:v>
                </c:pt>
                <c:pt idx="41788">
                  <c:v>96.923500000000004</c:v>
                </c:pt>
                <c:pt idx="41789">
                  <c:v>96.924300000000002</c:v>
                </c:pt>
                <c:pt idx="41790">
                  <c:v>96.924300000000002</c:v>
                </c:pt>
                <c:pt idx="41791">
                  <c:v>96.923100000000005</c:v>
                </c:pt>
                <c:pt idx="41792">
                  <c:v>96.918599999999998</c:v>
                </c:pt>
                <c:pt idx="41793">
                  <c:v>96.909400000000005</c:v>
                </c:pt>
                <c:pt idx="41794">
                  <c:v>96.793800000000005</c:v>
                </c:pt>
                <c:pt idx="41795">
                  <c:v>96.766300000000001</c:v>
                </c:pt>
                <c:pt idx="41796">
                  <c:v>96.843900000000005</c:v>
                </c:pt>
                <c:pt idx="41797">
                  <c:v>96.929900000000004</c:v>
                </c:pt>
                <c:pt idx="41798">
                  <c:v>96.917000000000002</c:v>
                </c:pt>
                <c:pt idx="41799">
                  <c:v>96.994</c:v>
                </c:pt>
                <c:pt idx="41800">
                  <c:v>96.982100000000003</c:v>
                </c:pt>
                <c:pt idx="41801">
                  <c:v>96.963099999999997</c:v>
                </c:pt>
                <c:pt idx="41802">
                  <c:v>96.946100000000001</c:v>
                </c:pt>
                <c:pt idx="41803">
                  <c:v>96.933099999999996</c:v>
                </c:pt>
                <c:pt idx="41804">
                  <c:v>96.925299999999993</c:v>
                </c:pt>
                <c:pt idx="41805">
                  <c:v>96.920900000000003</c:v>
                </c:pt>
                <c:pt idx="41806">
                  <c:v>96.918899999999994</c:v>
                </c:pt>
                <c:pt idx="41807">
                  <c:v>96.918400000000005</c:v>
                </c:pt>
                <c:pt idx="41808">
                  <c:v>97.019499999999994</c:v>
                </c:pt>
                <c:pt idx="41809">
                  <c:v>97.030500000000004</c:v>
                </c:pt>
                <c:pt idx="41810">
                  <c:v>97.032499999999999</c:v>
                </c:pt>
                <c:pt idx="41811">
                  <c:v>97.036199999999994</c:v>
                </c:pt>
                <c:pt idx="41812">
                  <c:v>97.042000000000002</c:v>
                </c:pt>
                <c:pt idx="41813">
                  <c:v>97.049700000000001</c:v>
                </c:pt>
                <c:pt idx="41814">
                  <c:v>97.059600000000003</c:v>
                </c:pt>
                <c:pt idx="41815">
                  <c:v>97.072199999999995</c:v>
                </c:pt>
                <c:pt idx="41816">
                  <c:v>97.085899999999995</c:v>
                </c:pt>
                <c:pt idx="41817">
                  <c:v>97.100800000000007</c:v>
                </c:pt>
                <c:pt idx="41818">
                  <c:v>97.2166</c:v>
                </c:pt>
                <c:pt idx="41819">
                  <c:v>97.243600000000001</c:v>
                </c:pt>
                <c:pt idx="41820">
                  <c:v>97.357600000000005</c:v>
                </c:pt>
                <c:pt idx="41821">
                  <c:v>97.382800000000003</c:v>
                </c:pt>
                <c:pt idx="41822">
                  <c:v>97.392300000000006</c:v>
                </c:pt>
                <c:pt idx="41823">
                  <c:v>97.498699999999999</c:v>
                </c:pt>
                <c:pt idx="41824">
                  <c:v>97.512900000000002</c:v>
                </c:pt>
                <c:pt idx="41825">
                  <c:v>97.514700000000005</c:v>
                </c:pt>
                <c:pt idx="41826">
                  <c:v>97.515500000000003</c:v>
                </c:pt>
                <c:pt idx="41827">
                  <c:v>97.515500000000003</c:v>
                </c:pt>
                <c:pt idx="41828">
                  <c:v>97.513300000000001</c:v>
                </c:pt>
                <c:pt idx="41829">
                  <c:v>97.508700000000005</c:v>
                </c:pt>
                <c:pt idx="41830">
                  <c:v>97.398200000000003</c:v>
                </c:pt>
                <c:pt idx="41831">
                  <c:v>97.383700000000005</c:v>
                </c:pt>
                <c:pt idx="41832">
                  <c:v>97.475899999999996</c:v>
                </c:pt>
                <c:pt idx="41833">
                  <c:v>97.480999999999995</c:v>
                </c:pt>
                <c:pt idx="41834">
                  <c:v>97.475200000000001</c:v>
                </c:pt>
                <c:pt idx="41835">
                  <c:v>97.569299999999998</c:v>
                </c:pt>
                <c:pt idx="41836">
                  <c:v>97.580200000000005</c:v>
                </c:pt>
                <c:pt idx="41837">
                  <c:v>97.578299999999999</c:v>
                </c:pt>
                <c:pt idx="41838">
                  <c:v>97.576700000000002</c:v>
                </c:pt>
                <c:pt idx="41839">
                  <c:v>97.676100000000005</c:v>
                </c:pt>
                <c:pt idx="41840">
                  <c:v>97.686899999999994</c:v>
                </c:pt>
                <c:pt idx="41841">
                  <c:v>97.686800000000005</c:v>
                </c:pt>
                <c:pt idx="41842">
                  <c:v>97.8934</c:v>
                </c:pt>
                <c:pt idx="41843">
                  <c:v>97.912099999999995</c:v>
                </c:pt>
                <c:pt idx="41844">
                  <c:v>98.118499999999997</c:v>
                </c:pt>
                <c:pt idx="41845">
                  <c:v>98.240399999999994</c:v>
                </c:pt>
                <c:pt idx="41846">
                  <c:v>98.253699999999995</c:v>
                </c:pt>
                <c:pt idx="41847">
                  <c:v>98.150499999999994</c:v>
                </c:pt>
                <c:pt idx="41848">
                  <c:v>98.044600000000003</c:v>
                </c:pt>
                <c:pt idx="41849">
                  <c:v>98.037000000000006</c:v>
                </c:pt>
                <c:pt idx="41850">
                  <c:v>97.730099999999993</c:v>
                </c:pt>
                <c:pt idx="41851">
                  <c:v>97.712800000000001</c:v>
                </c:pt>
                <c:pt idx="41852">
                  <c:v>97.722800000000007</c:v>
                </c:pt>
                <c:pt idx="41853">
                  <c:v>97.533100000000005</c:v>
                </c:pt>
                <c:pt idx="41854">
                  <c:v>97.422700000000006</c:v>
                </c:pt>
                <c:pt idx="41855">
                  <c:v>97.430800000000005</c:v>
                </c:pt>
                <c:pt idx="41856">
                  <c:v>97.349599999999995</c:v>
                </c:pt>
                <c:pt idx="41857">
                  <c:v>97.253</c:v>
                </c:pt>
                <c:pt idx="41858">
                  <c:v>97.263999999999996</c:v>
                </c:pt>
                <c:pt idx="41859">
                  <c:v>97.185900000000004</c:v>
                </c:pt>
                <c:pt idx="41860">
                  <c:v>97.090500000000006</c:v>
                </c:pt>
                <c:pt idx="41861">
                  <c:v>97.098799999999997</c:v>
                </c:pt>
                <c:pt idx="41862">
                  <c:v>97.020700000000005</c:v>
                </c:pt>
                <c:pt idx="41863">
                  <c:v>97.028300000000002</c:v>
                </c:pt>
                <c:pt idx="41864">
                  <c:v>97.0488</c:v>
                </c:pt>
                <c:pt idx="41865">
                  <c:v>96.967500000000001</c:v>
                </c:pt>
                <c:pt idx="41866">
                  <c:v>96.979200000000006</c:v>
                </c:pt>
                <c:pt idx="41867">
                  <c:v>96.999499999999998</c:v>
                </c:pt>
                <c:pt idx="41868">
                  <c:v>97.115700000000004</c:v>
                </c:pt>
                <c:pt idx="41869">
                  <c:v>97.247799999999998</c:v>
                </c:pt>
                <c:pt idx="41870">
                  <c:v>97.275700000000001</c:v>
                </c:pt>
                <c:pt idx="41871">
                  <c:v>97.391000000000005</c:v>
                </c:pt>
                <c:pt idx="41872">
                  <c:v>97.517399999999995</c:v>
                </c:pt>
                <c:pt idx="41873">
                  <c:v>97.543099999999995</c:v>
                </c:pt>
                <c:pt idx="41874">
                  <c:v>97.555099999999996</c:v>
                </c:pt>
                <c:pt idx="41875">
                  <c:v>97.567700000000002</c:v>
                </c:pt>
                <c:pt idx="41876">
                  <c:v>97.579499999999996</c:v>
                </c:pt>
                <c:pt idx="41877">
                  <c:v>97.488699999999994</c:v>
                </c:pt>
                <c:pt idx="41878">
                  <c:v>97.490799999999993</c:v>
                </c:pt>
                <c:pt idx="41879">
                  <c:v>97.501800000000003</c:v>
                </c:pt>
                <c:pt idx="41880">
                  <c:v>97.6126</c:v>
                </c:pt>
                <c:pt idx="41881">
                  <c:v>97.635300000000001</c:v>
                </c:pt>
                <c:pt idx="41882">
                  <c:v>97.646000000000001</c:v>
                </c:pt>
                <c:pt idx="41883">
                  <c:v>97.656199999999998</c:v>
                </c:pt>
                <c:pt idx="41884">
                  <c:v>97.665999999999997</c:v>
                </c:pt>
                <c:pt idx="41885">
                  <c:v>97.675299999999993</c:v>
                </c:pt>
                <c:pt idx="41886">
                  <c:v>97.583299999999994</c:v>
                </c:pt>
                <c:pt idx="41887">
                  <c:v>97.580500000000001</c:v>
                </c:pt>
                <c:pt idx="41888">
                  <c:v>97.588099999999997</c:v>
                </c:pt>
                <c:pt idx="41889">
                  <c:v>97.595500000000001</c:v>
                </c:pt>
                <c:pt idx="41890">
                  <c:v>97.602900000000005</c:v>
                </c:pt>
                <c:pt idx="41891">
                  <c:v>97.609899999999996</c:v>
                </c:pt>
                <c:pt idx="41892">
                  <c:v>97.712699999999998</c:v>
                </c:pt>
                <c:pt idx="41893">
                  <c:v>97.837800000000001</c:v>
                </c:pt>
                <c:pt idx="41894">
                  <c:v>97.852699999999999</c:v>
                </c:pt>
                <c:pt idx="41895">
                  <c:v>97.859099999999998</c:v>
                </c:pt>
                <c:pt idx="41896">
                  <c:v>97.864699999999999</c:v>
                </c:pt>
                <c:pt idx="41897">
                  <c:v>97.8703</c:v>
                </c:pt>
                <c:pt idx="41898">
                  <c:v>97.773300000000006</c:v>
                </c:pt>
                <c:pt idx="41899">
                  <c:v>97.769900000000007</c:v>
                </c:pt>
                <c:pt idx="41900">
                  <c:v>97.775499999999994</c:v>
                </c:pt>
                <c:pt idx="41901">
                  <c:v>97.6858</c:v>
                </c:pt>
                <c:pt idx="41902">
                  <c:v>97.674400000000006</c:v>
                </c:pt>
                <c:pt idx="41903">
                  <c:v>97.679500000000004</c:v>
                </c:pt>
                <c:pt idx="41904">
                  <c:v>97.682699999999997</c:v>
                </c:pt>
                <c:pt idx="41905">
                  <c:v>97.589699999999993</c:v>
                </c:pt>
                <c:pt idx="41906">
                  <c:v>97.575100000000006</c:v>
                </c:pt>
                <c:pt idx="41907">
                  <c:v>97.575800000000001</c:v>
                </c:pt>
                <c:pt idx="41908">
                  <c:v>97.674099999999996</c:v>
                </c:pt>
                <c:pt idx="41909">
                  <c:v>97.687200000000004</c:v>
                </c:pt>
                <c:pt idx="41910">
                  <c:v>97.583799999999997</c:v>
                </c:pt>
                <c:pt idx="41911">
                  <c:v>97.575100000000006</c:v>
                </c:pt>
                <c:pt idx="41912">
                  <c:v>97.573899999999995</c:v>
                </c:pt>
                <c:pt idx="41913">
                  <c:v>97.470699999999994</c:v>
                </c:pt>
                <c:pt idx="41914">
                  <c:v>97.557900000000004</c:v>
                </c:pt>
                <c:pt idx="41915">
                  <c:v>97.5672</c:v>
                </c:pt>
                <c:pt idx="41916">
                  <c:v>97.667500000000004</c:v>
                </c:pt>
                <c:pt idx="41917">
                  <c:v>97.672499999999999</c:v>
                </c:pt>
                <c:pt idx="41918">
                  <c:v>97.669200000000004</c:v>
                </c:pt>
                <c:pt idx="41919">
                  <c:v>97.761899999999997</c:v>
                </c:pt>
                <c:pt idx="41920">
                  <c:v>97.774500000000003</c:v>
                </c:pt>
                <c:pt idx="41921">
                  <c:v>97.772099999999995</c:v>
                </c:pt>
                <c:pt idx="41922">
                  <c:v>97.770399999999995</c:v>
                </c:pt>
                <c:pt idx="41923">
                  <c:v>97.671899999999994</c:v>
                </c:pt>
                <c:pt idx="41924">
                  <c:v>97.657200000000003</c:v>
                </c:pt>
                <c:pt idx="41925">
                  <c:v>97.656800000000004</c:v>
                </c:pt>
                <c:pt idx="41926">
                  <c:v>97.656700000000001</c:v>
                </c:pt>
                <c:pt idx="41927">
                  <c:v>97.656800000000004</c:v>
                </c:pt>
                <c:pt idx="41928">
                  <c:v>97.558899999999994</c:v>
                </c:pt>
                <c:pt idx="41929">
                  <c:v>97.546599999999998</c:v>
                </c:pt>
                <c:pt idx="41930">
                  <c:v>97.547799999999995</c:v>
                </c:pt>
                <c:pt idx="41931">
                  <c:v>97.549599999999998</c:v>
                </c:pt>
                <c:pt idx="41932">
                  <c:v>97.551900000000003</c:v>
                </c:pt>
                <c:pt idx="41933">
                  <c:v>97.554500000000004</c:v>
                </c:pt>
                <c:pt idx="41934">
                  <c:v>97.454700000000003</c:v>
                </c:pt>
                <c:pt idx="41935">
                  <c:v>97.450199999999995</c:v>
                </c:pt>
                <c:pt idx="41936">
                  <c:v>97.453699999999998</c:v>
                </c:pt>
                <c:pt idx="41937">
                  <c:v>97.360900000000001</c:v>
                </c:pt>
                <c:pt idx="41938">
                  <c:v>97.350399999999993</c:v>
                </c:pt>
                <c:pt idx="41939">
                  <c:v>97.353999999999999</c:v>
                </c:pt>
                <c:pt idx="41940">
                  <c:v>97.458799999999997</c:v>
                </c:pt>
                <c:pt idx="41941">
                  <c:v>97.567899999999995</c:v>
                </c:pt>
                <c:pt idx="41942">
                  <c:v>97.585800000000006</c:v>
                </c:pt>
                <c:pt idx="41943">
                  <c:v>97.684799999999996</c:v>
                </c:pt>
                <c:pt idx="41944">
                  <c:v>97.703900000000004</c:v>
                </c:pt>
                <c:pt idx="41945">
                  <c:v>97.707499999999996</c:v>
                </c:pt>
                <c:pt idx="41946">
                  <c:v>97.711399999999998</c:v>
                </c:pt>
                <c:pt idx="41947">
                  <c:v>97.618399999999994</c:v>
                </c:pt>
                <c:pt idx="41948">
                  <c:v>97.609399999999994</c:v>
                </c:pt>
                <c:pt idx="41949">
                  <c:v>97.614400000000003</c:v>
                </c:pt>
                <c:pt idx="41950">
                  <c:v>97.62</c:v>
                </c:pt>
                <c:pt idx="41951">
                  <c:v>97.625699999999995</c:v>
                </c:pt>
                <c:pt idx="41952">
                  <c:v>97.531999999999996</c:v>
                </c:pt>
                <c:pt idx="41953">
                  <c:v>97.528199999999998</c:v>
                </c:pt>
                <c:pt idx="41954">
                  <c:v>97.536100000000005</c:v>
                </c:pt>
                <c:pt idx="41955">
                  <c:v>97.544399999999996</c:v>
                </c:pt>
                <c:pt idx="41956">
                  <c:v>97.554100000000005</c:v>
                </c:pt>
                <c:pt idx="41957">
                  <c:v>97.564300000000003</c:v>
                </c:pt>
                <c:pt idx="41958">
                  <c:v>97.474500000000006</c:v>
                </c:pt>
                <c:pt idx="41959">
                  <c:v>97.476600000000005</c:v>
                </c:pt>
                <c:pt idx="41960">
                  <c:v>97.4893</c:v>
                </c:pt>
                <c:pt idx="41961">
                  <c:v>97.503</c:v>
                </c:pt>
                <c:pt idx="41962">
                  <c:v>97.518199999999993</c:v>
                </c:pt>
                <c:pt idx="41963">
                  <c:v>97.533600000000007</c:v>
                </c:pt>
                <c:pt idx="41964">
                  <c:v>97.649100000000004</c:v>
                </c:pt>
                <c:pt idx="41965">
                  <c:v>97.777199999999993</c:v>
                </c:pt>
                <c:pt idx="41966">
                  <c:v>97.802400000000006</c:v>
                </c:pt>
                <c:pt idx="41967">
                  <c:v>97.914900000000003</c:v>
                </c:pt>
                <c:pt idx="41968">
                  <c:v>98.042299999999997</c:v>
                </c:pt>
                <c:pt idx="41969">
                  <c:v>98.063100000000006</c:v>
                </c:pt>
                <c:pt idx="41970">
                  <c:v>98.068399999999997</c:v>
                </c:pt>
                <c:pt idx="41971">
                  <c:v>97.971000000000004</c:v>
                </c:pt>
                <c:pt idx="41972">
                  <c:v>97.961600000000004</c:v>
                </c:pt>
                <c:pt idx="41973">
                  <c:v>97.962199999999996</c:v>
                </c:pt>
                <c:pt idx="41974">
                  <c:v>97.9619</c:v>
                </c:pt>
                <c:pt idx="41975">
                  <c:v>97.960800000000006</c:v>
                </c:pt>
                <c:pt idx="41976">
                  <c:v>97.956999999999994</c:v>
                </c:pt>
                <c:pt idx="41977">
                  <c:v>97.95</c:v>
                </c:pt>
                <c:pt idx="41978">
                  <c:v>97.939499999999995</c:v>
                </c:pt>
                <c:pt idx="41979">
                  <c:v>97.924899999999994</c:v>
                </c:pt>
                <c:pt idx="41980">
                  <c:v>97.907600000000002</c:v>
                </c:pt>
                <c:pt idx="41981">
                  <c:v>97.886799999999994</c:v>
                </c:pt>
                <c:pt idx="41982">
                  <c:v>97.863500000000002</c:v>
                </c:pt>
                <c:pt idx="41983">
                  <c:v>97.838899999999995</c:v>
                </c:pt>
                <c:pt idx="41984">
                  <c:v>97.8125</c:v>
                </c:pt>
                <c:pt idx="41985">
                  <c:v>97.786500000000004</c:v>
                </c:pt>
                <c:pt idx="41986">
                  <c:v>97.861999999999995</c:v>
                </c:pt>
                <c:pt idx="41987">
                  <c:v>97.848699999999994</c:v>
                </c:pt>
                <c:pt idx="41988">
                  <c:v>97.928600000000003</c:v>
                </c:pt>
                <c:pt idx="41989">
                  <c:v>98.020499999999998</c:v>
                </c:pt>
                <c:pt idx="41990">
                  <c:v>98.011300000000006</c:v>
                </c:pt>
                <c:pt idx="41991">
                  <c:v>98.0989</c:v>
                </c:pt>
                <c:pt idx="41992">
                  <c:v>98.194299999999998</c:v>
                </c:pt>
                <c:pt idx="41993">
                  <c:v>98.192499999999995</c:v>
                </c:pt>
                <c:pt idx="41994">
                  <c:v>98.179599999999994</c:v>
                </c:pt>
                <c:pt idx="41995">
                  <c:v>98.167100000000005</c:v>
                </c:pt>
                <c:pt idx="41996">
                  <c:v>98.153800000000004</c:v>
                </c:pt>
                <c:pt idx="41997">
                  <c:v>98.140299999999996</c:v>
                </c:pt>
                <c:pt idx="41998">
                  <c:v>98.124200000000002</c:v>
                </c:pt>
                <c:pt idx="41999">
                  <c:v>98.105999999999995</c:v>
                </c:pt>
                <c:pt idx="42000">
                  <c:v>98.188000000000002</c:v>
                </c:pt>
                <c:pt idx="42001">
                  <c:v>98.072900000000004</c:v>
                </c:pt>
                <c:pt idx="42002">
                  <c:v>98.033699999999996</c:v>
                </c:pt>
                <c:pt idx="42003">
                  <c:v>98.107900000000001</c:v>
                </c:pt>
                <c:pt idx="42004">
                  <c:v>98.089299999999994</c:v>
                </c:pt>
                <c:pt idx="42005">
                  <c:v>98.060699999999997</c:v>
                </c:pt>
                <c:pt idx="42006">
                  <c:v>98.034599999999998</c:v>
                </c:pt>
                <c:pt idx="42007">
                  <c:v>97.908799999999999</c:v>
                </c:pt>
                <c:pt idx="42008">
                  <c:v>97.875500000000002</c:v>
                </c:pt>
                <c:pt idx="42009">
                  <c:v>97.855800000000002</c:v>
                </c:pt>
                <c:pt idx="42010">
                  <c:v>97.940700000000007</c:v>
                </c:pt>
                <c:pt idx="42011">
                  <c:v>97.935000000000002</c:v>
                </c:pt>
                <c:pt idx="42012">
                  <c:v>98.023200000000003</c:v>
                </c:pt>
                <c:pt idx="42013">
                  <c:v>98.02</c:v>
                </c:pt>
                <c:pt idx="42014">
                  <c:v>98.008799999999994</c:v>
                </c:pt>
                <c:pt idx="42015">
                  <c:v>98.000900000000001</c:v>
                </c:pt>
                <c:pt idx="42016">
                  <c:v>97.997399999999999</c:v>
                </c:pt>
                <c:pt idx="42017">
                  <c:v>97.996200000000002</c:v>
                </c:pt>
                <c:pt idx="42018">
                  <c:v>97.996499999999997</c:v>
                </c:pt>
                <c:pt idx="42019">
                  <c:v>97.896900000000002</c:v>
                </c:pt>
                <c:pt idx="42020">
                  <c:v>97.889799999999994</c:v>
                </c:pt>
                <c:pt idx="42021">
                  <c:v>97.899299999999997</c:v>
                </c:pt>
                <c:pt idx="42022">
                  <c:v>97.9131</c:v>
                </c:pt>
                <c:pt idx="42023">
                  <c:v>97.931299999999993</c:v>
                </c:pt>
                <c:pt idx="42024">
                  <c:v>97.951700000000002</c:v>
                </c:pt>
                <c:pt idx="42025">
                  <c:v>97.871600000000001</c:v>
                </c:pt>
                <c:pt idx="42026">
                  <c:v>97.883799999999994</c:v>
                </c:pt>
                <c:pt idx="42027">
                  <c:v>97.903800000000004</c:v>
                </c:pt>
                <c:pt idx="42028">
                  <c:v>97.924499999999995</c:v>
                </c:pt>
                <c:pt idx="42029">
                  <c:v>97.937200000000004</c:v>
                </c:pt>
                <c:pt idx="42030">
                  <c:v>97.841999999999999</c:v>
                </c:pt>
                <c:pt idx="42031">
                  <c:v>97.835599999999999</c:v>
                </c:pt>
                <c:pt idx="42032">
                  <c:v>97.837299999999999</c:v>
                </c:pt>
                <c:pt idx="42033">
                  <c:v>97.7363</c:v>
                </c:pt>
                <c:pt idx="42034">
                  <c:v>97.724500000000006</c:v>
                </c:pt>
                <c:pt idx="42035">
                  <c:v>97.7209</c:v>
                </c:pt>
                <c:pt idx="42036">
                  <c:v>97.817899999999995</c:v>
                </c:pt>
                <c:pt idx="42037">
                  <c:v>97.818600000000004</c:v>
                </c:pt>
                <c:pt idx="42038">
                  <c:v>97.810400000000001</c:v>
                </c:pt>
                <c:pt idx="42039">
                  <c:v>97.903000000000006</c:v>
                </c:pt>
                <c:pt idx="42040">
                  <c:v>97.908199999999994</c:v>
                </c:pt>
                <c:pt idx="42041">
                  <c:v>97.905100000000004</c:v>
                </c:pt>
                <c:pt idx="42042">
                  <c:v>97.903899999999993</c:v>
                </c:pt>
                <c:pt idx="42043">
                  <c:v>97.804100000000005</c:v>
                </c:pt>
                <c:pt idx="42044">
                  <c:v>97.792699999999996</c:v>
                </c:pt>
                <c:pt idx="42045">
                  <c:v>97.795100000000005</c:v>
                </c:pt>
                <c:pt idx="42046">
                  <c:v>97.799700000000001</c:v>
                </c:pt>
                <c:pt idx="42047">
                  <c:v>97.806299999999993</c:v>
                </c:pt>
                <c:pt idx="42048">
                  <c:v>97.813800000000001</c:v>
                </c:pt>
                <c:pt idx="42049">
                  <c:v>97.822299999999998</c:v>
                </c:pt>
                <c:pt idx="42050">
                  <c:v>97.830699999999993</c:v>
                </c:pt>
                <c:pt idx="42051">
                  <c:v>97.942800000000005</c:v>
                </c:pt>
                <c:pt idx="42052">
                  <c:v>97.958399999999997</c:v>
                </c:pt>
                <c:pt idx="42053">
                  <c:v>97.963300000000004</c:v>
                </c:pt>
                <c:pt idx="42054">
                  <c:v>97.966300000000004</c:v>
                </c:pt>
                <c:pt idx="42055">
                  <c:v>97.867599999999996</c:v>
                </c:pt>
                <c:pt idx="42056">
                  <c:v>97.856700000000004</c:v>
                </c:pt>
                <c:pt idx="42057">
                  <c:v>97.856899999999996</c:v>
                </c:pt>
                <c:pt idx="42058">
                  <c:v>97.856499999999997</c:v>
                </c:pt>
                <c:pt idx="42059">
                  <c:v>97.854500000000002</c:v>
                </c:pt>
                <c:pt idx="42060">
                  <c:v>97.850800000000007</c:v>
                </c:pt>
                <c:pt idx="42061">
                  <c:v>97.845799999999997</c:v>
                </c:pt>
                <c:pt idx="42062">
                  <c:v>97.84</c:v>
                </c:pt>
                <c:pt idx="42063">
                  <c:v>97.833500000000001</c:v>
                </c:pt>
                <c:pt idx="42064">
                  <c:v>97.826999999999998</c:v>
                </c:pt>
                <c:pt idx="42065">
                  <c:v>97.820700000000002</c:v>
                </c:pt>
                <c:pt idx="42066">
                  <c:v>97.714799999999997</c:v>
                </c:pt>
                <c:pt idx="42067">
                  <c:v>97.601200000000006</c:v>
                </c:pt>
                <c:pt idx="42068">
                  <c:v>97.590199999999996</c:v>
                </c:pt>
                <c:pt idx="42069">
                  <c:v>97.487700000000004</c:v>
                </c:pt>
                <c:pt idx="42070">
                  <c:v>97.478399999999993</c:v>
                </c:pt>
                <c:pt idx="42071">
                  <c:v>97.478800000000007</c:v>
                </c:pt>
                <c:pt idx="42072">
                  <c:v>97.377099999999999</c:v>
                </c:pt>
                <c:pt idx="42073">
                  <c:v>97.370900000000006</c:v>
                </c:pt>
                <c:pt idx="42074">
                  <c:v>97.373400000000004</c:v>
                </c:pt>
                <c:pt idx="42075">
                  <c:v>97.2791</c:v>
                </c:pt>
                <c:pt idx="42076">
                  <c:v>97.268500000000003</c:v>
                </c:pt>
                <c:pt idx="42077">
                  <c:v>97.271600000000007</c:v>
                </c:pt>
                <c:pt idx="42078">
                  <c:v>97.173500000000004</c:v>
                </c:pt>
                <c:pt idx="42079">
                  <c:v>97.068799999999996</c:v>
                </c:pt>
                <c:pt idx="42080">
                  <c:v>97.058400000000006</c:v>
                </c:pt>
                <c:pt idx="42081">
                  <c:v>96.958500000000001</c:v>
                </c:pt>
                <c:pt idx="42082">
                  <c:v>96.950999999999993</c:v>
                </c:pt>
                <c:pt idx="42083">
                  <c:v>96.951700000000002</c:v>
                </c:pt>
                <c:pt idx="42084">
                  <c:v>97.052199999999999</c:v>
                </c:pt>
                <c:pt idx="42085">
                  <c:v>97.165199999999999</c:v>
                </c:pt>
                <c:pt idx="42086">
                  <c:v>97.173299999999998</c:v>
                </c:pt>
                <c:pt idx="42087">
                  <c:v>97.173500000000004</c:v>
                </c:pt>
                <c:pt idx="42088">
                  <c:v>97.173699999999997</c:v>
                </c:pt>
                <c:pt idx="42089">
                  <c:v>97.173900000000003</c:v>
                </c:pt>
                <c:pt idx="42090">
                  <c:v>97.174400000000006</c:v>
                </c:pt>
                <c:pt idx="42091">
                  <c:v>97.175399999999996</c:v>
                </c:pt>
                <c:pt idx="42092">
                  <c:v>97.177000000000007</c:v>
                </c:pt>
                <c:pt idx="42093">
                  <c:v>97.078999999999994</c:v>
                </c:pt>
                <c:pt idx="42094">
                  <c:v>97.072500000000005</c:v>
                </c:pt>
                <c:pt idx="42095">
                  <c:v>97.076599999999999</c:v>
                </c:pt>
                <c:pt idx="42096">
                  <c:v>97.081400000000002</c:v>
                </c:pt>
                <c:pt idx="42097">
                  <c:v>97.086500000000001</c:v>
                </c:pt>
                <c:pt idx="42098">
                  <c:v>97.091999999999999</c:v>
                </c:pt>
                <c:pt idx="42099">
                  <c:v>97.195400000000006</c:v>
                </c:pt>
                <c:pt idx="42100">
                  <c:v>97.213999999999999</c:v>
                </c:pt>
                <c:pt idx="42101">
                  <c:v>97.219700000000003</c:v>
                </c:pt>
                <c:pt idx="42102">
                  <c:v>97.225200000000001</c:v>
                </c:pt>
                <c:pt idx="42103">
                  <c:v>97.131500000000003</c:v>
                </c:pt>
                <c:pt idx="42104">
                  <c:v>97.125600000000006</c:v>
                </c:pt>
                <c:pt idx="42105">
                  <c:v>97.229900000000001</c:v>
                </c:pt>
                <c:pt idx="42106">
                  <c:v>97.246499999999997</c:v>
                </c:pt>
                <c:pt idx="42107">
                  <c:v>97.2517</c:v>
                </c:pt>
                <c:pt idx="42108">
                  <c:v>97.36</c:v>
                </c:pt>
                <c:pt idx="42109">
                  <c:v>97.473200000000006</c:v>
                </c:pt>
                <c:pt idx="42110">
                  <c:v>97.489000000000004</c:v>
                </c:pt>
                <c:pt idx="42111">
                  <c:v>97.593199999999996</c:v>
                </c:pt>
                <c:pt idx="42112">
                  <c:v>97.711200000000005</c:v>
                </c:pt>
                <c:pt idx="42113">
                  <c:v>97.729399999999998</c:v>
                </c:pt>
                <c:pt idx="42114">
                  <c:v>97.637699999999995</c:v>
                </c:pt>
                <c:pt idx="42115">
                  <c:v>97.632800000000003</c:v>
                </c:pt>
                <c:pt idx="42116">
                  <c:v>97.6417</c:v>
                </c:pt>
                <c:pt idx="42117">
                  <c:v>97.6511</c:v>
                </c:pt>
                <c:pt idx="42118">
                  <c:v>97.660799999999995</c:v>
                </c:pt>
                <c:pt idx="42119">
                  <c:v>97.671099999999996</c:v>
                </c:pt>
                <c:pt idx="42120">
                  <c:v>97.681299999999993</c:v>
                </c:pt>
                <c:pt idx="42121">
                  <c:v>97.588399999999993</c:v>
                </c:pt>
                <c:pt idx="42122">
                  <c:v>97.588499999999996</c:v>
                </c:pt>
                <c:pt idx="42123">
                  <c:v>97.5976</c:v>
                </c:pt>
                <c:pt idx="42124">
                  <c:v>97.603999999999999</c:v>
                </c:pt>
                <c:pt idx="42125">
                  <c:v>97.608000000000004</c:v>
                </c:pt>
                <c:pt idx="42126">
                  <c:v>97.506900000000002</c:v>
                </c:pt>
                <c:pt idx="42127">
                  <c:v>97.397999999999996</c:v>
                </c:pt>
                <c:pt idx="42128">
                  <c:v>97.3904</c:v>
                </c:pt>
                <c:pt idx="42129">
                  <c:v>97.390600000000006</c:v>
                </c:pt>
                <c:pt idx="42130">
                  <c:v>97.390299999999996</c:v>
                </c:pt>
                <c:pt idx="42131">
                  <c:v>97.389600000000002</c:v>
                </c:pt>
                <c:pt idx="42132">
                  <c:v>97.388400000000004</c:v>
                </c:pt>
                <c:pt idx="42133">
                  <c:v>97.387100000000004</c:v>
                </c:pt>
                <c:pt idx="42134">
                  <c:v>97.386399999999995</c:v>
                </c:pt>
                <c:pt idx="42135">
                  <c:v>97.484899999999996</c:v>
                </c:pt>
                <c:pt idx="42136">
                  <c:v>97.497</c:v>
                </c:pt>
                <c:pt idx="42137">
                  <c:v>97.497399999999999</c:v>
                </c:pt>
                <c:pt idx="42138">
                  <c:v>97.499200000000002</c:v>
                </c:pt>
                <c:pt idx="42139">
                  <c:v>97.403000000000006</c:v>
                </c:pt>
                <c:pt idx="42140">
                  <c:v>97.398600000000002</c:v>
                </c:pt>
                <c:pt idx="42141">
                  <c:v>97.406599999999997</c:v>
                </c:pt>
                <c:pt idx="42142">
                  <c:v>97.416600000000003</c:v>
                </c:pt>
                <c:pt idx="42143">
                  <c:v>97.426100000000005</c:v>
                </c:pt>
                <c:pt idx="42144">
                  <c:v>97.436599999999999</c:v>
                </c:pt>
                <c:pt idx="42145">
                  <c:v>97.443600000000004</c:v>
                </c:pt>
                <c:pt idx="42146">
                  <c:v>97.447400000000002</c:v>
                </c:pt>
                <c:pt idx="42147">
                  <c:v>97.3489</c:v>
                </c:pt>
                <c:pt idx="42148">
                  <c:v>97.339600000000004</c:v>
                </c:pt>
                <c:pt idx="42149">
                  <c:v>97.339399999999998</c:v>
                </c:pt>
                <c:pt idx="42150">
                  <c:v>97.338300000000004</c:v>
                </c:pt>
                <c:pt idx="42151">
                  <c:v>97.334999999999994</c:v>
                </c:pt>
                <c:pt idx="42152">
                  <c:v>97.328199999999995</c:v>
                </c:pt>
                <c:pt idx="42153">
                  <c:v>97.319500000000005</c:v>
                </c:pt>
                <c:pt idx="42154">
                  <c:v>97.308199999999999</c:v>
                </c:pt>
                <c:pt idx="42155">
                  <c:v>97.295699999999997</c:v>
                </c:pt>
                <c:pt idx="42156">
                  <c:v>97.481800000000007</c:v>
                </c:pt>
                <c:pt idx="42157">
                  <c:v>97.492199999999997</c:v>
                </c:pt>
                <c:pt idx="42158">
                  <c:v>97.482299999999995</c:v>
                </c:pt>
                <c:pt idx="42159">
                  <c:v>97.5792</c:v>
                </c:pt>
                <c:pt idx="42160">
                  <c:v>97.584400000000002</c:v>
                </c:pt>
                <c:pt idx="42161">
                  <c:v>97.582800000000006</c:v>
                </c:pt>
                <c:pt idx="42162">
                  <c:v>97.685900000000004</c:v>
                </c:pt>
                <c:pt idx="42163">
                  <c:v>97.693899999999999</c:v>
                </c:pt>
                <c:pt idx="42164">
                  <c:v>97.694999999999993</c:v>
                </c:pt>
                <c:pt idx="42165">
                  <c:v>97.698800000000006</c:v>
                </c:pt>
                <c:pt idx="42166">
                  <c:v>97.704800000000006</c:v>
                </c:pt>
                <c:pt idx="42167">
                  <c:v>97.713499999999996</c:v>
                </c:pt>
                <c:pt idx="42168">
                  <c:v>97.723600000000005</c:v>
                </c:pt>
                <c:pt idx="42169">
                  <c:v>97.734999999999999</c:v>
                </c:pt>
                <c:pt idx="42170">
                  <c:v>97.746399999999994</c:v>
                </c:pt>
                <c:pt idx="42171">
                  <c:v>97.757400000000004</c:v>
                </c:pt>
                <c:pt idx="42172">
                  <c:v>97.767899999999997</c:v>
                </c:pt>
                <c:pt idx="42173">
                  <c:v>97.776700000000005</c:v>
                </c:pt>
                <c:pt idx="42174">
                  <c:v>97.781800000000004</c:v>
                </c:pt>
                <c:pt idx="42175">
                  <c:v>97.885199999999998</c:v>
                </c:pt>
                <c:pt idx="42176">
                  <c:v>97.897400000000005</c:v>
                </c:pt>
                <c:pt idx="42177">
                  <c:v>97.796300000000002</c:v>
                </c:pt>
                <c:pt idx="42178">
                  <c:v>97.785399999999996</c:v>
                </c:pt>
                <c:pt idx="42179">
                  <c:v>97.782899999999998</c:v>
                </c:pt>
                <c:pt idx="42180">
                  <c:v>97.777199999999993</c:v>
                </c:pt>
                <c:pt idx="42181">
                  <c:v>97.867000000000004</c:v>
                </c:pt>
                <c:pt idx="42182">
                  <c:v>97.867000000000004</c:v>
                </c:pt>
                <c:pt idx="42183">
                  <c:v>97.852199999999996</c:v>
                </c:pt>
                <c:pt idx="42184">
                  <c:v>97.836699999999993</c:v>
                </c:pt>
                <c:pt idx="42185">
                  <c:v>97.8202</c:v>
                </c:pt>
                <c:pt idx="42186">
                  <c:v>97.805099999999996</c:v>
                </c:pt>
                <c:pt idx="42187">
                  <c:v>97.791799999999995</c:v>
                </c:pt>
                <c:pt idx="42188">
                  <c:v>97.779899999999998</c:v>
                </c:pt>
                <c:pt idx="42189">
                  <c:v>97.770300000000006</c:v>
                </c:pt>
                <c:pt idx="42190">
                  <c:v>97.762</c:v>
                </c:pt>
                <c:pt idx="42191">
                  <c:v>97.754599999999996</c:v>
                </c:pt>
                <c:pt idx="42192">
                  <c:v>97.747299999999996</c:v>
                </c:pt>
                <c:pt idx="42193">
                  <c:v>97.7393</c:v>
                </c:pt>
                <c:pt idx="42194">
                  <c:v>97.729900000000001</c:v>
                </c:pt>
                <c:pt idx="42195">
                  <c:v>97.820700000000002</c:v>
                </c:pt>
                <c:pt idx="42196">
                  <c:v>97.814499999999995</c:v>
                </c:pt>
                <c:pt idx="42197">
                  <c:v>97.796800000000005</c:v>
                </c:pt>
                <c:pt idx="42198">
                  <c:v>97.880399999999995</c:v>
                </c:pt>
                <c:pt idx="42199">
                  <c:v>97.868700000000004</c:v>
                </c:pt>
                <c:pt idx="42200">
                  <c:v>97.846900000000005</c:v>
                </c:pt>
                <c:pt idx="42201">
                  <c:v>97.927300000000002</c:v>
                </c:pt>
                <c:pt idx="42202">
                  <c:v>97.918099999999995</c:v>
                </c:pt>
                <c:pt idx="42203">
                  <c:v>97.905100000000004</c:v>
                </c:pt>
                <c:pt idx="42204">
                  <c:v>98.001999999999995</c:v>
                </c:pt>
                <c:pt idx="42205">
                  <c:v>98.11</c:v>
                </c:pt>
                <c:pt idx="42206">
                  <c:v>98.117999999999995</c:v>
                </c:pt>
                <c:pt idx="42207">
                  <c:v>98.117999999999995</c:v>
                </c:pt>
                <c:pt idx="42208">
                  <c:v>98.119200000000006</c:v>
                </c:pt>
                <c:pt idx="42209">
                  <c:v>98.122699999999995</c:v>
                </c:pt>
                <c:pt idx="42210">
                  <c:v>98.024100000000004</c:v>
                </c:pt>
                <c:pt idx="42211">
                  <c:v>98.023700000000005</c:v>
                </c:pt>
                <c:pt idx="42212">
                  <c:v>98.031999999999996</c:v>
                </c:pt>
                <c:pt idx="42213">
                  <c:v>97.935699999999997</c:v>
                </c:pt>
                <c:pt idx="42214">
                  <c:v>97.933899999999994</c:v>
                </c:pt>
                <c:pt idx="42215">
                  <c:v>97.937200000000004</c:v>
                </c:pt>
                <c:pt idx="42216">
                  <c:v>97.938699999999997</c:v>
                </c:pt>
                <c:pt idx="42217">
                  <c:v>97.840400000000002</c:v>
                </c:pt>
                <c:pt idx="42218">
                  <c:v>97.827200000000005</c:v>
                </c:pt>
                <c:pt idx="42219">
                  <c:v>97.724900000000005</c:v>
                </c:pt>
                <c:pt idx="42220">
                  <c:v>97.713200000000001</c:v>
                </c:pt>
                <c:pt idx="42221">
                  <c:v>97.71</c:v>
                </c:pt>
                <c:pt idx="42222">
                  <c:v>97.603300000000004</c:v>
                </c:pt>
                <c:pt idx="42223">
                  <c:v>97.587500000000006</c:v>
                </c:pt>
                <c:pt idx="42224">
                  <c:v>97.580399999999997</c:v>
                </c:pt>
                <c:pt idx="42225">
                  <c:v>97.470399999999998</c:v>
                </c:pt>
                <c:pt idx="42226">
                  <c:v>97.453999999999994</c:v>
                </c:pt>
                <c:pt idx="42227">
                  <c:v>97.446299999999994</c:v>
                </c:pt>
                <c:pt idx="42228">
                  <c:v>97.539900000000003</c:v>
                </c:pt>
                <c:pt idx="42229">
                  <c:v>97.542699999999996</c:v>
                </c:pt>
                <c:pt idx="42230">
                  <c:v>97.534800000000004</c:v>
                </c:pt>
                <c:pt idx="42231">
                  <c:v>97.5261</c:v>
                </c:pt>
                <c:pt idx="42232">
                  <c:v>97.516300000000001</c:v>
                </c:pt>
                <c:pt idx="42233">
                  <c:v>97.505099999999999</c:v>
                </c:pt>
                <c:pt idx="42234">
                  <c:v>97.491100000000003</c:v>
                </c:pt>
                <c:pt idx="42235">
                  <c:v>97.475200000000001</c:v>
                </c:pt>
                <c:pt idx="42236">
                  <c:v>97.457599999999999</c:v>
                </c:pt>
                <c:pt idx="42237">
                  <c:v>97.438400000000001</c:v>
                </c:pt>
                <c:pt idx="42238">
                  <c:v>97.418199999999999</c:v>
                </c:pt>
                <c:pt idx="42239">
                  <c:v>97.398799999999994</c:v>
                </c:pt>
                <c:pt idx="42240">
                  <c:v>97.276200000000003</c:v>
                </c:pt>
                <c:pt idx="42241">
                  <c:v>97.251300000000001</c:v>
                </c:pt>
                <c:pt idx="42242">
                  <c:v>97.240600000000001</c:v>
                </c:pt>
                <c:pt idx="42243">
                  <c:v>97.1327</c:v>
                </c:pt>
                <c:pt idx="42244">
                  <c:v>97.121600000000001</c:v>
                </c:pt>
                <c:pt idx="42245">
                  <c:v>97.120699999999999</c:v>
                </c:pt>
                <c:pt idx="42246">
                  <c:v>97.018100000000004</c:v>
                </c:pt>
                <c:pt idx="42247">
                  <c:v>97.012200000000007</c:v>
                </c:pt>
                <c:pt idx="42248">
                  <c:v>97.017300000000006</c:v>
                </c:pt>
                <c:pt idx="42249">
                  <c:v>97.024799999999999</c:v>
                </c:pt>
                <c:pt idx="42250">
                  <c:v>97.034000000000006</c:v>
                </c:pt>
                <c:pt idx="42251">
                  <c:v>97.043999999999997</c:v>
                </c:pt>
                <c:pt idx="42252">
                  <c:v>97.153199999999998</c:v>
                </c:pt>
                <c:pt idx="42253">
                  <c:v>97.172300000000007</c:v>
                </c:pt>
                <c:pt idx="42254">
                  <c:v>97.177099999999996</c:v>
                </c:pt>
                <c:pt idx="42255">
                  <c:v>97.280299999999997</c:v>
                </c:pt>
                <c:pt idx="42256">
                  <c:v>97.291700000000006</c:v>
                </c:pt>
                <c:pt idx="42257">
                  <c:v>97.292299999999997</c:v>
                </c:pt>
                <c:pt idx="42258">
                  <c:v>97.292299999999997</c:v>
                </c:pt>
                <c:pt idx="42259">
                  <c:v>97.291899999999998</c:v>
                </c:pt>
                <c:pt idx="42260">
                  <c:v>97.2911</c:v>
                </c:pt>
                <c:pt idx="42261">
                  <c:v>97.290099999999995</c:v>
                </c:pt>
                <c:pt idx="42262">
                  <c:v>97.289000000000001</c:v>
                </c:pt>
                <c:pt idx="42263">
                  <c:v>97.288499999999999</c:v>
                </c:pt>
                <c:pt idx="42264">
                  <c:v>97.288200000000003</c:v>
                </c:pt>
                <c:pt idx="42265">
                  <c:v>97.288300000000007</c:v>
                </c:pt>
                <c:pt idx="42266">
                  <c:v>97.288499999999999</c:v>
                </c:pt>
                <c:pt idx="42267">
                  <c:v>97.39</c:v>
                </c:pt>
                <c:pt idx="42268">
                  <c:v>97.401600000000002</c:v>
                </c:pt>
                <c:pt idx="42269">
                  <c:v>97.403199999999998</c:v>
                </c:pt>
                <c:pt idx="42270">
                  <c:v>97.405000000000001</c:v>
                </c:pt>
                <c:pt idx="42271">
                  <c:v>97.406099999999995</c:v>
                </c:pt>
                <c:pt idx="42272">
                  <c:v>97.406499999999994</c:v>
                </c:pt>
                <c:pt idx="42273">
                  <c:v>97.406599999999997</c:v>
                </c:pt>
                <c:pt idx="42274">
                  <c:v>97.406300000000002</c:v>
                </c:pt>
                <c:pt idx="42275">
                  <c:v>97.405299999999997</c:v>
                </c:pt>
                <c:pt idx="42276">
                  <c:v>97.4024</c:v>
                </c:pt>
                <c:pt idx="42277">
                  <c:v>97.396600000000007</c:v>
                </c:pt>
                <c:pt idx="42278">
                  <c:v>97.387699999999995</c:v>
                </c:pt>
                <c:pt idx="42279">
                  <c:v>97.375600000000006</c:v>
                </c:pt>
                <c:pt idx="42280">
                  <c:v>97.361099999999993</c:v>
                </c:pt>
                <c:pt idx="42281">
                  <c:v>97.344300000000004</c:v>
                </c:pt>
                <c:pt idx="42282">
                  <c:v>97.425700000000006</c:v>
                </c:pt>
                <c:pt idx="42283">
                  <c:v>97.318799999999996</c:v>
                </c:pt>
                <c:pt idx="42284">
                  <c:v>97.293899999999994</c:v>
                </c:pt>
                <c:pt idx="42285">
                  <c:v>97.283199999999994</c:v>
                </c:pt>
                <c:pt idx="42286">
                  <c:v>97.277100000000004</c:v>
                </c:pt>
                <c:pt idx="42287">
                  <c:v>97.274199999999993</c:v>
                </c:pt>
                <c:pt idx="42288">
                  <c:v>97.272900000000007</c:v>
                </c:pt>
                <c:pt idx="42289">
                  <c:v>97.272999999999996</c:v>
                </c:pt>
                <c:pt idx="42290">
                  <c:v>97.274299999999997</c:v>
                </c:pt>
                <c:pt idx="42291">
                  <c:v>97.278899999999993</c:v>
                </c:pt>
                <c:pt idx="42292">
                  <c:v>97.287400000000005</c:v>
                </c:pt>
                <c:pt idx="42293">
                  <c:v>97.3001</c:v>
                </c:pt>
                <c:pt idx="42294">
                  <c:v>97.212500000000006</c:v>
                </c:pt>
                <c:pt idx="42295">
                  <c:v>97.221800000000002</c:v>
                </c:pt>
                <c:pt idx="42296">
                  <c:v>97.241299999999995</c:v>
                </c:pt>
                <c:pt idx="42297">
                  <c:v>97.158500000000004</c:v>
                </c:pt>
                <c:pt idx="42298">
                  <c:v>97.2684</c:v>
                </c:pt>
                <c:pt idx="42299">
                  <c:v>97.293599999999998</c:v>
                </c:pt>
                <c:pt idx="42300">
                  <c:v>97.307599999999994</c:v>
                </c:pt>
                <c:pt idx="42301">
                  <c:v>97.316100000000006</c:v>
                </c:pt>
                <c:pt idx="42302">
                  <c:v>97.320499999999996</c:v>
                </c:pt>
                <c:pt idx="42303">
                  <c:v>97.4221</c:v>
                </c:pt>
                <c:pt idx="42304">
                  <c:v>97.434799999999996</c:v>
                </c:pt>
                <c:pt idx="42305">
                  <c:v>97.435000000000002</c:v>
                </c:pt>
                <c:pt idx="42306">
                  <c:v>97.4345</c:v>
                </c:pt>
                <c:pt idx="42307">
                  <c:v>97.329499999999996</c:v>
                </c:pt>
                <c:pt idx="42308">
                  <c:v>97.319599999999994</c:v>
                </c:pt>
                <c:pt idx="42309">
                  <c:v>97.3172</c:v>
                </c:pt>
                <c:pt idx="42310">
                  <c:v>97.314800000000005</c:v>
                </c:pt>
                <c:pt idx="42311">
                  <c:v>97.313199999999995</c:v>
                </c:pt>
                <c:pt idx="42312">
                  <c:v>97.4161</c:v>
                </c:pt>
                <c:pt idx="42313">
                  <c:v>97.522499999999994</c:v>
                </c:pt>
                <c:pt idx="42314">
                  <c:v>97.535300000000007</c:v>
                </c:pt>
                <c:pt idx="42315">
                  <c:v>97.634699999999995</c:v>
                </c:pt>
                <c:pt idx="42316">
                  <c:v>97.750500000000002</c:v>
                </c:pt>
                <c:pt idx="42317">
                  <c:v>97.759600000000006</c:v>
                </c:pt>
                <c:pt idx="42318">
                  <c:v>97.863100000000003</c:v>
                </c:pt>
                <c:pt idx="42319">
                  <c:v>97.870699999999999</c:v>
                </c:pt>
                <c:pt idx="42320">
                  <c:v>97.868399999999994</c:v>
                </c:pt>
                <c:pt idx="42321">
                  <c:v>97.964100000000002</c:v>
                </c:pt>
                <c:pt idx="42322">
                  <c:v>97.969499999999996</c:v>
                </c:pt>
                <c:pt idx="42323">
                  <c:v>97.959199999999996</c:v>
                </c:pt>
                <c:pt idx="42324">
                  <c:v>98.044700000000006</c:v>
                </c:pt>
                <c:pt idx="42325">
                  <c:v>98.040199999999999</c:v>
                </c:pt>
                <c:pt idx="42326">
                  <c:v>98.019800000000004</c:v>
                </c:pt>
                <c:pt idx="42327">
                  <c:v>97.999099999999999</c:v>
                </c:pt>
                <c:pt idx="42328">
                  <c:v>97.974999999999994</c:v>
                </c:pt>
                <c:pt idx="42329">
                  <c:v>97.950599999999994</c:v>
                </c:pt>
                <c:pt idx="42330">
                  <c:v>97.821200000000005</c:v>
                </c:pt>
                <c:pt idx="42331">
                  <c:v>97.788600000000002</c:v>
                </c:pt>
                <c:pt idx="42332">
                  <c:v>97.765000000000001</c:v>
                </c:pt>
                <c:pt idx="42333">
                  <c:v>97.641400000000004</c:v>
                </c:pt>
                <c:pt idx="42334">
                  <c:v>97.709199999999996</c:v>
                </c:pt>
                <c:pt idx="42335">
                  <c:v>97.704999999999998</c:v>
                </c:pt>
                <c:pt idx="42336">
                  <c:v>97.789599999999993</c:v>
                </c:pt>
                <c:pt idx="42337">
                  <c:v>97.890500000000003</c:v>
                </c:pt>
                <c:pt idx="42338">
                  <c:v>97.894900000000007</c:v>
                </c:pt>
                <c:pt idx="42339">
                  <c:v>97.991600000000005</c:v>
                </c:pt>
                <c:pt idx="42340">
                  <c:v>97.998900000000006</c:v>
                </c:pt>
                <c:pt idx="42341">
                  <c:v>97.997200000000007</c:v>
                </c:pt>
                <c:pt idx="42342">
                  <c:v>97.996499999999997</c:v>
                </c:pt>
                <c:pt idx="42343">
                  <c:v>97.996499999999997</c:v>
                </c:pt>
                <c:pt idx="42344">
                  <c:v>97.996899999999997</c:v>
                </c:pt>
                <c:pt idx="42345">
                  <c:v>97.998199999999997</c:v>
                </c:pt>
                <c:pt idx="42346">
                  <c:v>98.102000000000004</c:v>
                </c:pt>
                <c:pt idx="42347">
                  <c:v>98.117800000000003</c:v>
                </c:pt>
                <c:pt idx="42348">
                  <c:v>98.123500000000007</c:v>
                </c:pt>
                <c:pt idx="42349">
                  <c:v>98.130200000000002</c:v>
                </c:pt>
                <c:pt idx="42350">
                  <c:v>98.137299999999996</c:v>
                </c:pt>
                <c:pt idx="42351">
                  <c:v>98.144900000000007</c:v>
                </c:pt>
                <c:pt idx="42352">
                  <c:v>97.851600000000005</c:v>
                </c:pt>
                <c:pt idx="42353">
                  <c:v>97.821799999999996</c:v>
                </c:pt>
                <c:pt idx="42354">
                  <c:v>97.8292</c:v>
                </c:pt>
                <c:pt idx="42355">
                  <c:v>97.836699999999993</c:v>
                </c:pt>
                <c:pt idx="42356">
                  <c:v>97.843299999999999</c:v>
                </c:pt>
                <c:pt idx="42357">
                  <c:v>97.745599999999996</c:v>
                </c:pt>
                <c:pt idx="42358">
                  <c:v>97.742999999999995</c:v>
                </c:pt>
                <c:pt idx="42359">
                  <c:v>97.748000000000005</c:v>
                </c:pt>
                <c:pt idx="42360">
                  <c:v>97.851299999999995</c:v>
                </c:pt>
                <c:pt idx="42361">
                  <c:v>97.7697</c:v>
                </c:pt>
                <c:pt idx="42362">
                  <c:v>97.761499999999998</c:v>
                </c:pt>
                <c:pt idx="42363">
                  <c:v>97.867500000000007</c:v>
                </c:pt>
                <c:pt idx="42364">
                  <c:v>97.882000000000005</c:v>
                </c:pt>
                <c:pt idx="42365">
                  <c:v>97.886200000000002</c:v>
                </c:pt>
                <c:pt idx="42366">
                  <c:v>97.890799999999999</c:v>
                </c:pt>
                <c:pt idx="42367">
                  <c:v>97.895799999999994</c:v>
                </c:pt>
                <c:pt idx="42368">
                  <c:v>97.901600000000002</c:v>
                </c:pt>
                <c:pt idx="42369">
                  <c:v>97.704599999999999</c:v>
                </c:pt>
                <c:pt idx="42370">
                  <c:v>97.591700000000003</c:v>
                </c:pt>
                <c:pt idx="42371">
                  <c:v>97.585800000000006</c:v>
                </c:pt>
                <c:pt idx="42372">
                  <c:v>97.593699999999998</c:v>
                </c:pt>
                <c:pt idx="42373">
                  <c:v>97.601399999999998</c:v>
                </c:pt>
                <c:pt idx="42374">
                  <c:v>97.609200000000001</c:v>
                </c:pt>
                <c:pt idx="42375">
                  <c:v>97.616200000000006</c:v>
                </c:pt>
                <c:pt idx="42376">
                  <c:v>97.623000000000005</c:v>
                </c:pt>
                <c:pt idx="42377">
                  <c:v>97.628399999999999</c:v>
                </c:pt>
                <c:pt idx="42378">
                  <c:v>97.633399999999995</c:v>
                </c:pt>
                <c:pt idx="42379">
                  <c:v>97.6374</c:v>
                </c:pt>
                <c:pt idx="42380">
                  <c:v>97.640199999999993</c:v>
                </c:pt>
                <c:pt idx="42381">
                  <c:v>97.642200000000003</c:v>
                </c:pt>
                <c:pt idx="42382">
                  <c:v>97.643600000000006</c:v>
                </c:pt>
                <c:pt idx="42383">
                  <c:v>97.644499999999994</c:v>
                </c:pt>
                <c:pt idx="42384">
                  <c:v>97.645200000000003</c:v>
                </c:pt>
                <c:pt idx="42385">
                  <c:v>97.645799999999994</c:v>
                </c:pt>
                <c:pt idx="42386">
                  <c:v>97.646500000000003</c:v>
                </c:pt>
                <c:pt idx="42387">
                  <c:v>97.6477</c:v>
                </c:pt>
                <c:pt idx="42388">
                  <c:v>97.649799999999999</c:v>
                </c:pt>
                <c:pt idx="42389">
                  <c:v>97.652799999999999</c:v>
                </c:pt>
                <c:pt idx="42390">
                  <c:v>97.657200000000003</c:v>
                </c:pt>
                <c:pt idx="42391">
                  <c:v>97.6631</c:v>
                </c:pt>
                <c:pt idx="42392">
                  <c:v>97.670400000000001</c:v>
                </c:pt>
                <c:pt idx="42393">
                  <c:v>97.679400000000001</c:v>
                </c:pt>
                <c:pt idx="42394">
                  <c:v>97.690100000000001</c:v>
                </c:pt>
                <c:pt idx="42395">
                  <c:v>97.703299999999999</c:v>
                </c:pt>
                <c:pt idx="42396">
                  <c:v>97.819000000000003</c:v>
                </c:pt>
                <c:pt idx="42397">
                  <c:v>97.843100000000007</c:v>
                </c:pt>
                <c:pt idx="42398">
                  <c:v>97.857299999999995</c:v>
                </c:pt>
                <c:pt idx="42399">
                  <c:v>97.974299999999999</c:v>
                </c:pt>
                <c:pt idx="42400">
                  <c:v>97.996899999999997</c:v>
                </c:pt>
                <c:pt idx="42401">
                  <c:v>98.009299999999996</c:v>
                </c:pt>
                <c:pt idx="42402">
                  <c:v>97.916399999999996</c:v>
                </c:pt>
                <c:pt idx="42403">
                  <c:v>97.907200000000003</c:v>
                </c:pt>
                <c:pt idx="42404">
                  <c:v>97.9084</c:v>
                </c:pt>
                <c:pt idx="42405">
                  <c:v>97.808599999999998</c:v>
                </c:pt>
                <c:pt idx="42406">
                  <c:v>97.795699999999997</c:v>
                </c:pt>
                <c:pt idx="42407">
                  <c:v>97.793400000000005</c:v>
                </c:pt>
                <c:pt idx="42408">
                  <c:v>97.788700000000006</c:v>
                </c:pt>
                <c:pt idx="42409">
                  <c:v>97.782499999999999</c:v>
                </c:pt>
                <c:pt idx="42410">
                  <c:v>97.774900000000002</c:v>
                </c:pt>
                <c:pt idx="42411">
                  <c:v>97.767399999999995</c:v>
                </c:pt>
                <c:pt idx="42412">
                  <c:v>97.759699999999995</c:v>
                </c:pt>
                <c:pt idx="42413">
                  <c:v>97.755399999999995</c:v>
                </c:pt>
                <c:pt idx="42414">
                  <c:v>97.6524</c:v>
                </c:pt>
                <c:pt idx="42415">
                  <c:v>97.6404</c:v>
                </c:pt>
                <c:pt idx="42416">
                  <c:v>97.640299999999996</c:v>
                </c:pt>
                <c:pt idx="42417">
                  <c:v>97.641099999999994</c:v>
                </c:pt>
                <c:pt idx="42418">
                  <c:v>97.644999999999996</c:v>
                </c:pt>
                <c:pt idx="42419">
                  <c:v>97.653199999999998</c:v>
                </c:pt>
                <c:pt idx="42420">
                  <c:v>97.666300000000007</c:v>
                </c:pt>
                <c:pt idx="42421">
                  <c:v>97.683599999999998</c:v>
                </c:pt>
                <c:pt idx="42422">
                  <c:v>97.705200000000005</c:v>
                </c:pt>
                <c:pt idx="42423">
                  <c:v>97.730500000000006</c:v>
                </c:pt>
                <c:pt idx="42424">
                  <c:v>97.654600000000002</c:v>
                </c:pt>
                <c:pt idx="42425">
                  <c:v>97.672899999999998</c:v>
                </c:pt>
                <c:pt idx="42426">
                  <c:v>97.599599999999995</c:v>
                </c:pt>
                <c:pt idx="42427">
                  <c:v>97.512100000000004</c:v>
                </c:pt>
                <c:pt idx="42428">
                  <c:v>97.528400000000005</c:v>
                </c:pt>
                <c:pt idx="42429">
                  <c:v>97.4529</c:v>
                </c:pt>
                <c:pt idx="42430">
                  <c:v>97.463200000000001</c:v>
                </c:pt>
                <c:pt idx="42431">
                  <c:v>97.484399999999994</c:v>
                </c:pt>
                <c:pt idx="42432">
                  <c:v>97.401499999999999</c:v>
                </c:pt>
                <c:pt idx="42433">
                  <c:v>97.409099999999995</c:v>
                </c:pt>
                <c:pt idx="42434">
                  <c:v>97.424899999999994</c:v>
                </c:pt>
                <c:pt idx="42435">
                  <c:v>97.339200000000005</c:v>
                </c:pt>
                <c:pt idx="42436">
                  <c:v>97.342399999999998</c:v>
                </c:pt>
                <c:pt idx="42437">
                  <c:v>97.3553</c:v>
                </c:pt>
                <c:pt idx="42438">
                  <c:v>97.367199999999997</c:v>
                </c:pt>
                <c:pt idx="42439">
                  <c:v>97.279799999999994</c:v>
                </c:pt>
                <c:pt idx="42440">
                  <c:v>97.277500000000003</c:v>
                </c:pt>
                <c:pt idx="42441">
                  <c:v>97.2851</c:v>
                </c:pt>
                <c:pt idx="42442">
                  <c:v>97.289500000000004</c:v>
                </c:pt>
                <c:pt idx="42443">
                  <c:v>97.292000000000002</c:v>
                </c:pt>
                <c:pt idx="42444">
                  <c:v>97.392399999999995</c:v>
                </c:pt>
                <c:pt idx="42445">
                  <c:v>97.5077</c:v>
                </c:pt>
                <c:pt idx="42446">
                  <c:v>97.515500000000003</c:v>
                </c:pt>
                <c:pt idx="42447">
                  <c:v>97.613900000000001</c:v>
                </c:pt>
                <c:pt idx="42448">
                  <c:v>97.625699999999995</c:v>
                </c:pt>
                <c:pt idx="42449">
                  <c:v>97.624300000000005</c:v>
                </c:pt>
                <c:pt idx="42450">
                  <c:v>97.622399999999999</c:v>
                </c:pt>
                <c:pt idx="42451">
                  <c:v>97.6203</c:v>
                </c:pt>
                <c:pt idx="42452">
                  <c:v>97.618300000000005</c:v>
                </c:pt>
                <c:pt idx="42453">
                  <c:v>97.616299999999995</c:v>
                </c:pt>
                <c:pt idx="42454">
                  <c:v>97.514799999999994</c:v>
                </c:pt>
                <c:pt idx="42455">
                  <c:v>97.501900000000006</c:v>
                </c:pt>
                <c:pt idx="42456">
                  <c:v>97.500600000000006</c:v>
                </c:pt>
                <c:pt idx="42457">
                  <c:v>97.600099999999998</c:v>
                </c:pt>
                <c:pt idx="42458">
                  <c:v>97.609300000000005</c:v>
                </c:pt>
                <c:pt idx="42459">
                  <c:v>97.505600000000001</c:v>
                </c:pt>
                <c:pt idx="42460">
                  <c:v>97.495500000000007</c:v>
                </c:pt>
                <c:pt idx="42461">
                  <c:v>97.493799999999993</c:v>
                </c:pt>
                <c:pt idx="42462">
                  <c:v>97.491699999999994</c:v>
                </c:pt>
                <c:pt idx="42463">
                  <c:v>97.489199999999997</c:v>
                </c:pt>
                <c:pt idx="42464">
                  <c:v>97.486000000000004</c:v>
                </c:pt>
                <c:pt idx="42465">
                  <c:v>97.380499999999998</c:v>
                </c:pt>
                <c:pt idx="42466">
                  <c:v>97.367199999999997</c:v>
                </c:pt>
                <c:pt idx="42467">
                  <c:v>97.362099999999998</c:v>
                </c:pt>
                <c:pt idx="42468">
                  <c:v>97.457300000000004</c:v>
                </c:pt>
                <c:pt idx="42469">
                  <c:v>97.461100000000002</c:v>
                </c:pt>
                <c:pt idx="42470">
                  <c:v>97.453900000000004</c:v>
                </c:pt>
                <c:pt idx="42471">
                  <c:v>97.346900000000005</c:v>
                </c:pt>
                <c:pt idx="42472">
                  <c:v>97.326400000000007</c:v>
                </c:pt>
                <c:pt idx="42473">
                  <c:v>97.316299999999998</c:v>
                </c:pt>
                <c:pt idx="42474">
                  <c:v>97.204300000000003</c:v>
                </c:pt>
                <c:pt idx="42475">
                  <c:v>97.082800000000006</c:v>
                </c:pt>
                <c:pt idx="42476">
                  <c:v>97.061700000000002</c:v>
                </c:pt>
                <c:pt idx="42477">
                  <c:v>97.049000000000007</c:v>
                </c:pt>
                <c:pt idx="42478">
                  <c:v>96.936000000000007</c:v>
                </c:pt>
                <c:pt idx="42479">
                  <c:v>96.9114</c:v>
                </c:pt>
                <c:pt idx="42480">
                  <c:v>96.896900000000002</c:v>
                </c:pt>
                <c:pt idx="42481">
                  <c:v>96.881200000000007</c:v>
                </c:pt>
                <c:pt idx="42482">
                  <c:v>96.865700000000004</c:v>
                </c:pt>
                <c:pt idx="42483">
                  <c:v>96.848699999999994</c:v>
                </c:pt>
                <c:pt idx="42484">
                  <c:v>96.733699999999999</c:v>
                </c:pt>
                <c:pt idx="42485">
                  <c:v>96.704999999999998</c:v>
                </c:pt>
                <c:pt idx="42486">
                  <c:v>96.687100000000001</c:v>
                </c:pt>
                <c:pt idx="42487">
                  <c:v>96.668999999999997</c:v>
                </c:pt>
                <c:pt idx="42488">
                  <c:v>96.649799999999999</c:v>
                </c:pt>
                <c:pt idx="42489">
                  <c:v>96.534199999999998</c:v>
                </c:pt>
                <c:pt idx="42490">
                  <c:v>96.500600000000006</c:v>
                </c:pt>
                <c:pt idx="42491">
                  <c:v>96.478899999999996</c:v>
                </c:pt>
                <c:pt idx="42492">
                  <c:v>96.553299999999993</c:v>
                </c:pt>
                <c:pt idx="42493">
                  <c:v>96.639499999999998</c:v>
                </c:pt>
                <c:pt idx="42494">
                  <c:v>96.625900000000001</c:v>
                </c:pt>
                <c:pt idx="42495">
                  <c:v>96.699299999999994</c:v>
                </c:pt>
                <c:pt idx="42496">
                  <c:v>96.682400000000001</c:v>
                </c:pt>
                <c:pt idx="42497">
                  <c:v>96.654899999999998</c:v>
                </c:pt>
                <c:pt idx="42498">
                  <c:v>96.628699999999995</c:v>
                </c:pt>
                <c:pt idx="42499">
                  <c:v>96.601900000000001</c:v>
                </c:pt>
                <c:pt idx="42500">
                  <c:v>96.577299999999994</c:v>
                </c:pt>
                <c:pt idx="42501">
                  <c:v>96.653000000000006</c:v>
                </c:pt>
                <c:pt idx="42502">
                  <c:v>96.644300000000001</c:v>
                </c:pt>
                <c:pt idx="42503">
                  <c:v>96.625399999999999</c:v>
                </c:pt>
                <c:pt idx="42504">
                  <c:v>96.608599999999996</c:v>
                </c:pt>
                <c:pt idx="42505">
                  <c:v>96.594200000000001</c:v>
                </c:pt>
                <c:pt idx="42506">
                  <c:v>96.581400000000002</c:v>
                </c:pt>
                <c:pt idx="42507">
                  <c:v>96.668000000000006</c:v>
                </c:pt>
                <c:pt idx="42508">
                  <c:v>96.767600000000002</c:v>
                </c:pt>
                <c:pt idx="42509">
                  <c:v>96.767600000000002</c:v>
                </c:pt>
                <c:pt idx="42510">
                  <c:v>96.757099999999994</c:v>
                </c:pt>
                <c:pt idx="42511">
                  <c:v>96.846299999999999</c:v>
                </c:pt>
                <c:pt idx="42512">
                  <c:v>96.844099999999997</c:v>
                </c:pt>
                <c:pt idx="42513">
                  <c:v>96.831299999999999</c:v>
                </c:pt>
                <c:pt idx="42514">
                  <c:v>96.917500000000004</c:v>
                </c:pt>
                <c:pt idx="42515">
                  <c:v>96.9131</c:v>
                </c:pt>
                <c:pt idx="42516">
                  <c:v>97</c:v>
                </c:pt>
                <c:pt idx="42517">
                  <c:v>97.091200000000001</c:v>
                </c:pt>
                <c:pt idx="42518">
                  <c:v>97.084800000000001</c:v>
                </c:pt>
                <c:pt idx="42519">
                  <c:v>97.1678</c:v>
                </c:pt>
                <c:pt idx="42520">
                  <c:v>97.159800000000004</c:v>
                </c:pt>
                <c:pt idx="42521">
                  <c:v>97.141300000000001</c:v>
                </c:pt>
                <c:pt idx="42522">
                  <c:v>97.223799999999997</c:v>
                </c:pt>
                <c:pt idx="42523">
                  <c:v>97.213800000000006</c:v>
                </c:pt>
                <c:pt idx="42524">
                  <c:v>97.195300000000003</c:v>
                </c:pt>
                <c:pt idx="42525">
                  <c:v>97.177099999999996</c:v>
                </c:pt>
                <c:pt idx="42526">
                  <c:v>97.261099999999999</c:v>
                </c:pt>
                <c:pt idx="42527">
                  <c:v>97.254999999999995</c:v>
                </c:pt>
                <c:pt idx="42528">
                  <c:v>97.340699999999998</c:v>
                </c:pt>
                <c:pt idx="42529">
                  <c:v>97.338999999999999</c:v>
                </c:pt>
                <c:pt idx="42530">
                  <c:v>97.327699999999993</c:v>
                </c:pt>
                <c:pt idx="42531">
                  <c:v>97.318100000000001</c:v>
                </c:pt>
                <c:pt idx="42532">
                  <c:v>97.309700000000007</c:v>
                </c:pt>
                <c:pt idx="42533">
                  <c:v>97.304100000000005</c:v>
                </c:pt>
                <c:pt idx="42534">
                  <c:v>97.3001</c:v>
                </c:pt>
                <c:pt idx="42535">
                  <c:v>97.296999999999997</c:v>
                </c:pt>
                <c:pt idx="42536">
                  <c:v>97.294399999999996</c:v>
                </c:pt>
                <c:pt idx="42537">
                  <c:v>97.192099999999996</c:v>
                </c:pt>
                <c:pt idx="42538">
                  <c:v>97.278800000000004</c:v>
                </c:pt>
                <c:pt idx="42539">
                  <c:v>97.286100000000005</c:v>
                </c:pt>
                <c:pt idx="42540">
                  <c:v>97.281599999999997</c:v>
                </c:pt>
                <c:pt idx="42541">
                  <c:v>97.2761</c:v>
                </c:pt>
                <c:pt idx="42542">
                  <c:v>97.2697</c:v>
                </c:pt>
                <c:pt idx="42543">
                  <c:v>97.362300000000005</c:v>
                </c:pt>
                <c:pt idx="42544">
                  <c:v>97.368099999999998</c:v>
                </c:pt>
                <c:pt idx="42545">
                  <c:v>97.361800000000002</c:v>
                </c:pt>
                <c:pt idx="42546">
                  <c:v>97.358900000000006</c:v>
                </c:pt>
                <c:pt idx="42547">
                  <c:v>97.258700000000005</c:v>
                </c:pt>
                <c:pt idx="42548">
                  <c:v>97.245699999999999</c:v>
                </c:pt>
                <c:pt idx="42549">
                  <c:v>97.246300000000005</c:v>
                </c:pt>
                <c:pt idx="42550">
                  <c:v>97.248699999999999</c:v>
                </c:pt>
                <c:pt idx="42551">
                  <c:v>97.254000000000005</c:v>
                </c:pt>
                <c:pt idx="42552">
                  <c:v>97.262</c:v>
                </c:pt>
                <c:pt idx="42553">
                  <c:v>97.272800000000004</c:v>
                </c:pt>
                <c:pt idx="42554">
                  <c:v>97.284999999999997</c:v>
                </c:pt>
                <c:pt idx="42555">
                  <c:v>97.297899999999998</c:v>
                </c:pt>
                <c:pt idx="42556">
                  <c:v>97.310599999999994</c:v>
                </c:pt>
                <c:pt idx="42557">
                  <c:v>97.322900000000004</c:v>
                </c:pt>
                <c:pt idx="42558">
                  <c:v>97.231700000000004</c:v>
                </c:pt>
                <c:pt idx="42559">
                  <c:v>97.232299999999995</c:v>
                </c:pt>
                <c:pt idx="42560">
                  <c:v>97.240499999999997</c:v>
                </c:pt>
                <c:pt idx="42561">
                  <c:v>97.148399999999995</c:v>
                </c:pt>
                <c:pt idx="42562">
                  <c:v>97.142799999999994</c:v>
                </c:pt>
                <c:pt idx="42563">
                  <c:v>97.148799999999994</c:v>
                </c:pt>
                <c:pt idx="42564">
                  <c:v>97.154899999999998</c:v>
                </c:pt>
                <c:pt idx="42565">
                  <c:v>97.1614</c:v>
                </c:pt>
                <c:pt idx="42566">
                  <c:v>97.169799999999995</c:v>
                </c:pt>
                <c:pt idx="42567">
                  <c:v>97.179400000000001</c:v>
                </c:pt>
                <c:pt idx="42568">
                  <c:v>97.090100000000007</c:v>
                </c:pt>
                <c:pt idx="42569">
                  <c:v>97.094999999999999</c:v>
                </c:pt>
                <c:pt idx="42570">
                  <c:v>97.012299999999996</c:v>
                </c:pt>
                <c:pt idx="42571">
                  <c:v>96.9208</c:v>
                </c:pt>
                <c:pt idx="42572">
                  <c:v>96.929599999999994</c:v>
                </c:pt>
                <c:pt idx="42573">
                  <c:v>96.851799999999997</c:v>
                </c:pt>
                <c:pt idx="42574">
                  <c:v>96.862499999999997</c:v>
                </c:pt>
                <c:pt idx="42575">
                  <c:v>96.884500000000003</c:v>
                </c:pt>
                <c:pt idx="42576">
                  <c:v>96.802800000000005</c:v>
                </c:pt>
                <c:pt idx="42577">
                  <c:v>96.812700000000007</c:v>
                </c:pt>
                <c:pt idx="42578">
                  <c:v>96.830200000000005</c:v>
                </c:pt>
                <c:pt idx="42579">
                  <c:v>96.740600000000001</c:v>
                </c:pt>
                <c:pt idx="42580">
                  <c:v>96.734899999999996</c:v>
                </c:pt>
                <c:pt idx="42581">
                  <c:v>96.737300000000005</c:v>
                </c:pt>
                <c:pt idx="42582">
                  <c:v>96.636700000000005</c:v>
                </c:pt>
                <c:pt idx="42583">
                  <c:v>96.529899999999998</c:v>
                </c:pt>
                <c:pt idx="42584">
                  <c:v>96.517700000000005</c:v>
                </c:pt>
                <c:pt idx="42585">
                  <c:v>96.515600000000006</c:v>
                </c:pt>
                <c:pt idx="42586">
                  <c:v>96.512799999999999</c:v>
                </c:pt>
                <c:pt idx="42587">
                  <c:v>96.509799999999998</c:v>
                </c:pt>
                <c:pt idx="42588">
                  <c:v>96.607399999999998</c:v>
                </c:pt>
                <c:pt idx="42589">
                  <c:v>96.617400000000004</c:v>
                </c:pt>
                <c:pt idx="42590">
                  <c:v>96.617400000000004</c:v>
                </c:pt>
                <c:pt idx="42591">
                  <c:v>96.617900000000006</c:v>
                </c:pt>
                <c:pt idx="42592">
                  <c:v>96.522099999999995</c:v>
                </c:pt>
                <c:pt idx="42593">
                  <c:v>96.515600000000006</c:v>
                </c:pt>
                <c:pt idx="42594">
                  <c:v>96.525199999999998</c:v>
                </c:pt>
                <c:pt idx="42595">
                  <c:v>96.539199999999994</c:v>
                </c:pt>
                <c:pt idx="42596">
                  <c:v>96.558000000000007</c:v>
                </c:pt>
                <c:pt idx="42597">
                  <c:v>96.580399999999997</c:v>
                </c:pt>
                <c:pt idx="42598">
                  <c:v>96.605599999999995</c:v>
                </c:pt>
                <c:pt idx="42599">
                  <c:v>96.635000000000005</c:v>
                </c:pt>
                <c:pt idx="42600">
                  <c:v>96.667900000000003</c:v>
                </c:pt>
                <c:pt idx="42601">
                  <c:v>96.804699999999997</c:v>
                </c:pt>
                <c:pt idx="42602">
                  <c:v>96.847899999999996</c:v>
                </c:pt>
                <c:pt idx="42603">
                  <c:v>96.984200000000001</c:v>
                </c:pt>
                <c:pt idx="42604">
                  <c:v>97.031300000000002</c:v>
                </c:pt>
                <c:pt idx="42605">
                  <c:v>97.065399999999997</c:v>
                </c:pt>
                <c:pt idx="42606">
                  <c:v>96.998599999999996</c:v>
                </c:pt>
                <c:pt idx="42607">
                  <c:v>97.017300000000006</c:v>
                </c:pt>
                <c:pt idx="42608">
                  <c:v>97.044399999999996</c:v>
                </c:pt>
                <c:pt idx="42609">
                  <c:v>96.968800000000002</c:v>
                </c:pt>
                <c:pt idx="42610">
                  <c:v>96.876999999999995</c:v>
                </c:pt>
                <c:pt idx="42611">
                  <c:v>96.883799999999994</c:v>
                </c:pt>
                <c:pt idx="42612">
                  <c:v>96.897999999999996</c:v>
                </c:pt>
                <c:pt idx="42613">
                  <c:v>96.91</c:v>
                </c:pt>
                <c:pt idx="42614">
                  <c:v>96.919899999999998</c:v>
                </c:pt>
                <c:pt idx="42615">
                  <c:v>96.825299999999999</c:v>
                </c:pt>
                <c:pt idx="42616">
                  <c:v>96.819699999999997</c:v>
                </c:pt>
                <c:pt idx="42617">
                  <c:v>96.820999999999998</c:v>
                </c:pt>
                <c:pt idx="42618">
                  <c:v>96.720299999999995</c:v>
                </c:pt>
                <c:pt idx="42619">
                  <c:v>96.711200000000005</c:v>
                </c:pt>
                <c:pt idx="42620">
                  <c:v>96.709800000000001</c:v>
                </c:pt>
                <c:pt idx="42621">
                  <c:v>96.6053</c:v>
                </c:pt>
                <c:pt idx="42622">
                  <c:v>96.589200000000005</c:v>
                </c:pt>
                <c:pt idx="42623">
                  <c:v>96.577699999999993</c:v>
                </c:pt>
                <c:pt idx="42624">
                  <c:v>96.561199999999999</c:v>
                </c:pt>
                <c:pt idx="42625">
                  <c:v>96.541600000000003</c:v>
                </c:pt>
                <c:pt idx="42626">
                  <c:v>96.518500000000003</c:v>
                </c:pt>
                <c:pt idx="42627">
                  <c:v>96.493399999999994</c:v>
                </c:pt>
                <c:pt idx="42628">
                  <c:v>96.468100000000007</c:v>
                </c:pt>
                <c:pt idx="42629">
                  <c:v>96.443200000000004</c:v>
                </c:pt>
                <c:pt idx="42630">
                  <c:v>96.419300000000007</c:v>
                </c:pt>
                <c:pt idx="42631">
                  <c:v>96.398300000000006</c:v>
                </c:pt>
                <c:pt idx="42632">
                  <c:v>96.381600000000006</c:v>
                </c:pt>
                <c:pt idx="42633">
                  <c:v>96.371499999999997</c:v>
                </c:pt>
                <c:pt idx="42634">
                  <c:v>96.366100000000003</c:v>
                </c:pt>
                <c:pt idx="42635">
                  <c:v>96.363299999999995</c:v>
                </c:pt>
                <c:pt idx="42636">
                  <c:v>96.560100000000006</c:v>
                </c:pt>
                <c:pt idx="42637">
                  <c:v>96.579499999999996</c:v>
                </c:pt>
                <c:pt idx="42638">
                  <c:v>96.579099999999997</c:v>
                </c:pt>
                <c:pt idx="42639">
                  <c:v>96.782200000000003</c:v>
                </c:pt>
                <c:pt idx="42640">
                  <c:v>96.798100000000005</c:v>
                </c:pt>
                <c:pt idx="42641">
                  <c:v>96.797899999999998</c:v>
                </c:pt>
                <c:pt idx="42642">
                  <c:v>96.898200000000003</c:v>
                </c:pt>
                <c:pt idx="42643">
                  <c:v>97.007199999999997</c:v>
                </c:pt>
                <c:pt idx="42644">
                  <c:v>97.013400000000004</c:v>
                </c:pt>
                <c:pt idx="42645">
                  <c:v>97.1096</c:v>
                </c:pt>
                <c:pt idx="42646">
                  <c:v>97.110299999999995</c:v>
                </c:pt>
                <c:pt idx="42647">
                  <c:v>97.098600000000005</c:v>
                </c:pt>
                <c:pt idx="42648">
                  <c:v>97.084999999999994</c:v>
                </c:pt>
                <c:pt idx="42649">
                  <c:v>97.068600000000004</c:v>
                </c:pt>
                <c:pt idx="42650">
                  <c:v>97.0501</c:v>
                </c:pt>
                <c:pt idx="42651">
                  <c:v>97.1327</c:v>
                </c:pt>
                <c:pt idx="42652">
                  <c:v>97.2226</c:v>
                </c:pt>
                <c:pt idx="42653">
                  <c:v>97.208699999999993</c:v>
                </c:pt>
                <c:pt idx="42654">
                  <c:v>97.185699999999997</c:v>
                </c:pt>
                <c:pt idx="42655">
                  <c:v>97.162099999999995</c:v>
                </c:pt>
                <c:pt idx="42656">
                  <c:v>97.138400000000004</c:v>
                </c:pt>
                <c:pt idx="42657">
                  <c:v>97.115799999999993</c:v>
                </c:pt>
                <c:pt idx="42658">
                  <c:v>97.195999999999998</c:v>
                </c:pt>
                <c:pt idx="42659">
                  <c:v>97.184600000000003</c:v>
                </c:pt>
                <c:pt idx="42660">
                  <c:v>97.266199999999998</c:v>
                </c:pt>
                <c:pt idx="42661">
                  <c:v>97.262600000000006</c:v>
                </c:pt>
                <c:pt idx="42662">
                  <c:v>97.249899999999997</c:v>
                </c:pt>
                <c:pt idx="42663">
                  <c:v>97.342200000000005</c:v>
                </c:pt>
                <c:pt idx="42664">
                  <c:v>97.343400000000003</c:v>
                </c:pt>
                <c:pt idx="42665">
                  <c:v>97.337299999999999</c:v>
                </c:pt>
                <c:pt idx="42666">
                  <c:v>97.332300000000004</c:v>
                </c:pt>
                <c:pt idx="42667">
                  <c:v>97.327100000000002</c:v>
                </c:pt>
                <c:pt idx="42668">
                  <c:v>97.3215</c:v>
                </c:pt>
                <c:pt idx="42669">
                  <c:v>97.314800000000005</c:v>
                </c:pt>
                <c:pt idx="42670">
                  <c:v>97.307500000000005</c:v>
                </c:pt>
                <c:pt idx="42671">
                  <c:v>97.299000000000007</c:v>
                </c:pt>
                <c:pt idx="42672">
                  <c:v>97.392700000000005</c:v>
                </c:pt>
                <c:pt idx="42673">
                  <c:v>97.392600000000002</c:v>
                </c:pt>
                <c:pt idx="42674">
                  <c:v>97.384100000000004</c:v>
                </c:pt>
                <c:pt idx="42675">
                  <c:v>97.4773</c:v>
                </c:pt>
                <c:pt idx="42676">
                  <c:v>97.581699999999998</c:v>
                </c:pt>
                <c:pt idx="42677">
                  <c:v>97.591700000000003</c:v>
                </c:pt>
                <c:pt idx="42678">
                  <c:v>97.591200000000001</c:v>
                </c:pt>
                <c:pt idx="42679">
                  <c:v>97.693399999999997</c:v>
                </c:pt>
                <c:pt idx="42680">
                  <c:v>97.705100000000002</c:v>
                </c:pt>
                <c:pt idx="42681">
                  <c:v>97.604600000000005</c:v>
                </c:pt>
                <c:pt idx="42682">
                  <c:v>97.7042</c:v>
                </c:pt>
                <c:pt idx="42683">
                  <c:v>97.719399999999993</c:v>
                </c:pt>
                <c:pt idx="42684">
                  <c:v>97.830699999999993</c:v>
                </c:pt>
                <c:pt idx="42685">
                  <c:v>97.850499999999997</c:v>
                </c:pt>
                <c:pt idx="42686">
                  <c:v>97.859899999999996</c:v>
                </c:pt>
                <c:pt idx="42687">
                  <c:v>97.968900000000005</c:v>
                </c:pt>
                <c:pt idx="42688">
                  <c:v>97.981999999999999</c:v>
                </c:pt>
                <c:pt idx="42689">
                  <c:v>97.9833</c:v>
                </c:pt>
                <c:pt idx="42690">
                  <c:v>98.085800000000006</c:v>
                </c:pt>
                <c:pt idx="42691">
                  <c:v>98.094700000000003</c:v>
                </c:pt>
                <c:pt idx="42692">
                  <c:v>98.088499999999996</c:v>
                </c:pt>
                <c:pt idx="42693">
                  <c:v>98.1815</c:v>
                </c:pt>
                <c:pt idx="42694">
                  <c:v>98.175799999999995</c:v>
                </c:pt>
                <c:pt idx="42695">
                  <c:v>98.157300000000006</c:v>
                </c:pt>
                <c:pt idx="42696">
                  <c:v>98.242999999999995</c:v>
                </c:pt>
                <c:pt idx="42697">
                  <c:v>98.232500000000002</c:v>
                </c:pt>
                <c:pt idx="42698">
                  <c:v>98.2149</c:v>
                </c:pt>
                <c:pt idx="42699">
                  <c:v>98.403800000000004</c:v>
                </c:pt>
                <c:pt idx="42700">
                  <c:v>98.413200000000003</c:v>
                </c:pt>
                <c:pt idx="42701">
                  <c:v>98.405500000000004</c:v>
                </c:pt>
                <c:pt idx="42702">
                  <c:v>98.507000000000005</c:v>
                </c:pt>
                <c:pt idx="42703">
                  <c:v>98.410300000000007</c:v>
                </c:pt>
                <c:pt idx="42704">
                  <c:v>98.399000000000001</c:v>
                </c:pt>
                <c:pt idx="42705">
                  <c:v>98.087500000000006</c:v>
                </c:pt>
                <c:pt idx="42706">
                  <c:v>97.956699999999998</c:v>
                </c:pt>
                <c:pt idx="42707">
                  <c:v>97.945400000000006</c:v>
                </c:pt>
                <c:pt idx="42708">
                  <c:v>97.843599999999995</c:v>
                </c:pt>
                <c:pt idx="42709">
                  <c:v>97.836399999999998</c:v>
                </c:pt>
                <c:pt idx="42710">
                  <c:v>97.839799999999997</c:v>
                </c:pt>
                <c:pt idx="42711">
                  <c:v>97.640100000000004</c:v>
                </c:pt>
                <c:pt idx="42712">
                  <c:v>97.521199999999993</c:v>
                </c:pt>
                <c:pt idx="42713">
                  <c:v>97.515000000000001</c:v>
                </c:pt>
                <c:pt idx="42714">
                  <c:v>97.319800000000001</c:v>
                </c:pt>
                <c:pt idx="42715">
                  <c:v>97.302599999999998</c:v>
                </c:pt>
                <c:pt idx="42716">
                  <c:v>97.309399999999997</c:v>
                </c:pt>
                <c:pt idx="42717">
                  <c:v>97.117199999999997</c:v>
                </c:pt>
                <c:pt idx="42718">
                  <c:v>97.001300000000001</c:v>
                </c:pt>
                <c:pt idx="42719">
                  <c:v>96.999799999999993</c:v>
                </c:pt>
                <c:pt idx="42720">
                  <c:v>96.910600000000002</c:v>
                </c:pt>
                <c:pt idx="42721">
                  <c:v>96.806899999999999</c:v>
                </c:pt>
                <c:pt idx="42722">
                  <c:v>96.806600000000003</c:v>
                </c:pt>
                <c:pt idx="42723">
                  <c:v>96.718500000000006</c:v>
                </c:pt>
                <c:pt idx="42724">
                  <c:v>96.615099999999998</c:v>
                </c:pt>
                <c:pt idx="42725">
                  <c:v>96.617099999999994</c:v>
                </c:pt>
                <c:pt idx="42726">
                  <c:v>96.526899999999998</c:v>
                </c:pt>
                <c:pt idx="42727">
                  <c:v>96.528800000000004</c:v>
                </c:pt>
                <c:pt idx="42728">
                  <c:v>96.539900000000003</c:v>
                </c:pt>
                <c:pt idx="42729">
                  <c:v>96.453299999999999</c:v>
                </c:pt>
                <c:pt idx="42730">
                  <c:v>96.455500000000001</c:v>
                </c:pt>
                <c:pt idx="42731">
                  <c:v>96.469300000000004</c:v>
                </c:pt>
                <c:pt idx="42732">
                  <c:v>96.483500000000006</c:v>
                </c:pt>
                <c:pt idx="42733">
                  <c:v>96.499600000000001</c:v>
                </c:pt>
                <c:pt idx="42734">
                  <c:v>96.516300000000001</c:v>
                </c:pt>
                <c:pt idx="42735">
                  <c:v>96.631600000000006</c:v>
                </c:pt>
                <c:pt idx="42736">
                  <c:v>96.663600000000002</c:v>
                </c:pt>
                <c:pt idx="42737">
                  <c:v>96.684299999999993</c:v>
                </c:pt>
                <c:pt idx="42738">
                  <c:v>96.808199999999999</c:v>
                </c:pt>
                <c:pt idx="42739">
                  <c:v>96.939700000000002</c:v>
                </c:pt>
                <c:pt idx="42740">
                  <c:v>96.975300000000004</c:v>
                </c:pt>
                <c:pt idx="42741">
                  <c:v>97.205500000000001</c:v>
                </c:pt>
                <c:pt idx="42742">
                  <c:v>97.251499999999993</c:v>
                </c:pt>
                <c:pt idx="42743">
                  <c:v>97.280100000000004</c:v>
                </c:pt>
                <c:pt idx="42744">
                  <c:v>97.408500000000004</c:v>
                </c:pt>
                <c:pt idx="42745">
                  <c:v>97.449299999999994</c:v>
                </c:pt>
                <c:pt idx="42746">
                  <c:v>97.477599999999995</c:v>
                </c:pt>
                <c:pt idx="42747">
                  <c:v>97.504999999999995</c:v>
                </c:pt>
                <c:pt idx="42748">
                  <c:v>97.631</c:v>
                </c:pt>
                <c:pt idx="42749">
                  <c:v>97.665400000000005</c:v>
                </c:pt>
                <c:pt idx="42750">
                  <c:v>97.686099999999996</c:v>
                </c:pt>
                <c:pt idx="42751">
                  <c:v>97.703999999999994</c:v>
                </c:pt>
                <c:pt idx="42752">
                  <c:v>97.719200000000001</c:v>
                </c:pt>
                <c:pt idx="42753">
                  <c:v>97.834199999999996</c:v>
                </c:pt>
                <c:pt idx="42754">
                  <c:v>97.957300000000004</c:v>
                </c:pt>
                <c:pt idx="42755">
                  <c:v>97.9786</c:v>
                </c:pt>
                <c:pt idx="42756">
                  <c:v>98.194199999999995</c:v>
                </c:pt>
                <c:pt idx="42757">
                  <c:v>98.226900000000001</c:v>
                </c:pt>
                <c:pt idx="42758">
                  <c:v>98.239800000000002</c:v>
                </c:pt>
                <c:pt idx="42759">
                  <c:v>98.358699999999999</c:v>
                </c:pt>
                <c:pt idx="42760">
                  <c:v>98.487099999999998</c:v>
                </c:pt>
                <c:pt idx="42761">
                  <c:v>98.516800000000003</c:v>
                </c:pt>
                <c:pt idx="42762">
                  <c:v>98.747799999999998</c:v>
                </c:pt>
                <c:pt idx="42763">
                  <c:v>98.578999999999994</c:v>
                </c:pt>
                <c:pt idx="42764">
                  <c:v>98.578699999999998</c:v>
                </c:pt>
                <c:pt idx="42765">
                  <c:v>98.287800000000004</c:v>
                </c:pt>
                <c:pt idx="42766">
                  <c:v>98.176100000000005</c:v>
                </c:pt>
                <c:pt idx="42767">
                  <c:v>98.185699999999997</c:v>
                </c:pt>
                <c:pt idx="42768">
                  <c:v>97.8904</c:v>
                </c:pt>
                <c:pt idx="42769">
                  <c:v>97.777799999999999</c:v>
                </c:pt>
                <c:pt idx="42770">
                  <c:v>97.783000000000001</c:v>
                </c:pt>
                <c:pt idx="42771">
                  <c:v>97.594200000000001</c:v>
                </c:pt>
                <c:pt idx="42772">
                  <c:v>97.481499999999997</c:v>
                </c:pt>
                <c:pt idx="42773">
                  <c:v>97.477999999999994</c:v>
                </c:pt>
                <c:pt idx="42774">
                  <c:v>97.382199999999997</c:v>
                </c:pt>
                <c:pt idx="42775">
                  <c:v>97.278800000000004</c:v>
                </c:pt>
                <c:pt idx="42776">
                  <c:v>97.269000000000005</c:v>
                </c:pt>
                <c:pt idx="42777">
                  <c:v>97.171099999999996</c:v>
                </c:pt>
                <c:pt idx="42778">
                  <c:v>97.159199999999998</c:v>
                </c:pt>
                <c:pt idx="42779">
                  <c:v>97.158799999999999</c:v>
                </c:pt>
                <c:pt idx="42780">
                  <c:v>97.1584</c:v>
                </c:pt>
                <c:pt idx="42781">
                  <c:v>97.157799999999995</c:v>
                </c:pt>
                <c:pt idx="42782">
                  <c:v>97.1571</c:v>
                </c:pt>
                <c:pt idx="42783">
                  <c:v>97.156300000000002</c:v>
                </c:pt>
                <c:pt idx="42784">
                  <c:v>97.155500000000004</c:v>
                </c:pt>
                <c:pt idx="42785">
                  <c:v>97.154300000000006</c:v>
                </c:pt>
                <c:pt idx="42786">
                  <c:v>97.151799999999994</c:v>
                </c:pt>
                <c:pt idx="42787">
                  <c:v>97.146600000000007</c:v>
                </c:pt>
                <c:pt idx="42788">
                  <c:v>97.1374</c:v>
                </c:pt>
                <c:pt idx="42789">
                  <c:v>97.224699999999999</c:v>
                </c:pt>
                <c:pt idx="42790">
                  <c:v>97.213700000000003</c:v>
                </c:pt>
                <c:pt idx="42791">
                  <c:v>97.188299999999998</c:v>
                </c:pt>
                <c:pt idx="42792">
                  <c:v>97.156999999999996</c:v>
                </c:pt>
                <c:pt idx="42793">
                  <c:v>97.220600000000005</c:v>
                </c:pt>
                <c:pt idx="42794">
                  <c:v>97.1935</c:v>
                </c:pt>
                <c:pt idx="42795">
                  <c:v>97.154399999999995</c:v>
                </c:pt>
                <c:pt idx="42796">
                  <c:v>97.217699999999994</c:v>
                </c:pt>
                <c:pt idx="42797">
                  <c:v>97.190600000000003</c:v>
                </c:pt>
                <c:pt idx="42798">
                  <c:v>97.257499999999993</c:v>
                </c:pt>
                <c:pt idx="42799">
                  <c:v>97.239400000000003</c:v>
                </c:pt>
                <c:pt idx="42800">
                  <c:v>97.212699999999998</c:v>
                </c:pt>
                <c:pt idx="42801">
                  <c:v>97.188500000000005</c:v>
                </c:pt>
                <c:pt idx="42802">
                  <c:v>97.165000000000006</c:v>
                </c:pt>
                <c:pt idx="42803">
                  <c:v>97.143000000000001</c:v>
                </c:pt>
                <c:pt idx="42804">
                  <c:v>97.121700000000004</c:v>
                </c:pt>
                <c:pt idx="42805">
                  <c:v>96.997100000000003</c:v>
                </c:pt>
                <c:pt idx="42806">
                  <c:v>96.967699999999994</c:v>
                </c:pt>
                <c:pt idx="42807">
                  <c:v>96.846299999999999</c:v>
                </c:pt>
                <c:pt idx="42808">
                  <c:v>96.814499999999995</c:v>
                </c:pt>
                <c:pt idx="42809">
                  <c:v>96.792500000000004</c:v>
                </c:pt>
                <c:pt idx="42810">
                  <c:v>96.5702</c:v>
                </c:pt>
                <c:pt idx="42811">
                  <c:v>96.526600000000002</c:v>
                </c:pt>
                <c:pt idx="42812">
                  <c:v>96.499899999999997</c:v>
                </c:pt>
                <c:pt idx="42813">
                  <c:v>96.270899999999997</c:v>
                </c:pt>
                <c:pt idx="42814">
                  <c:v>96.216899999999995</c:v>
                </c:pt>
                <c:pt idx="42815">
                  <c:v>96.179599999999994</c:v>
                </c:pt>
                <c:pt idx="42816">
                  <c:v>96.040300000000002</c:v>
                </c:pt>
                <c:pt idx="42817">
                  <c:v>95.893100000000004</c:v>
                </c:pt>
                <c:pt idx="42818">
                  <c:v>95.845100000000002</c:v>
                </c:pt>
                <c:pt idx="42819">
                  <c:v>95.709900000000005</c:v>
                </c:pt>
                <c:pt idx="42820">
                  <c:v>95.581000000000003</c:v>
                </c:pt>
                <c:pt idx="42821">
                  <c:v>95.559700000000007</c:v>
                </c:pt>
                <c:pt idx="42822">
                  <c:v>95.456500000000005</c:v>
                </c:pt>
                <c:pt idx="42823">
                  <c:v>95.446700000000007</c:v>
                </c:pt>
                <c:pt idx="42824">
                  <c:v>95.447900000000004</c:v>
                </c:pt>
                <c:pt idx="42825">
                  <c:v>95.355099999999993</c:v>
                </c:pt>
                <c:pt idx="42826">
                  <c:v>95.257599999999996</c:v>
                </c:pt>
                <c:pt idx="42827">
                  <c:v>95.256600000000006</c:v>
                </c:pt>
                <c:pt idx="42828">
                  <c:v>95.2637</c:v>
                </c:pt>
                <c:pt idx="42829">
                  <c:v>95.365399999999994</c:v>
                </c:pt>
                <c:pt idx="42830">
                  <c:v>95.375</c:v>
                </c:pt>
                <c:pt idx="42831">
                  <c:v>95.375200000000007</c:v>
                </c:pt>
                <c:pt idx="42832">
                  <c:v>95.374200000000002</c:v>
                </c:pt>
                <c:pt idx="42833">
                  <c:v>95.371300000000005</c:v>
                </c:pt>
                <c:pt idx="42834">
                  <c:v>95.367099999999994</c:v>
                </c:pt>
                <c:pt idx="42835">
                  <c:v>95.361999999999995</c:v>
                </c:pt>
                <c:pt idx="42836">
                  <c:v>95.356300000000005</c:v>
                </c:pt>
                <c:pt idx="42837">
                  <c:v>95.350399999999993</c:v>
                </c:pt>
                <c:pt idx="42838">
                  <c:v>95.344200000000001</c:v>
                </c:pt>
                <c:pt idx="42839">
                  <c:v>95.337999999999994</c:v>
                </c:pt>
                <c:pt idx="42840">
                  <c:v>95.331900000000005</c:v>
                </c:pt>
                <c:pt idx="42841">
                  <c:v>95.326700000000002</c:v>
                </c:pt>
                <c:pt idx="42842">
                  <c:v>95.322500000000005</c:v>
                </c:pt>
                <c:pt idx="42843">
                  <c:v>95.419700000000006</c:v>
                </c:pt>
                <c:pt idx="42844">
                  <c:v>95.427099999999996</c:v>
                </c:pt>
                <c:pt idx="42845">
                  <c:v>95.427000000000007</c:v>
                </c:pt>
                <c:pt idx="42846">
                  <c:v>95.427099999999996</c:v>
                </c:pt>
                <c:pt idx="42847">
                  <c:v>95.427199999999999</c:v>
                </c:pt>
                <c:pt idx="42848">
                  <c:v>95.426500000000004</c:v>
                </c:pt>
                <c:pt idx="42849">
                  <c:v>95.424300000000002</c:v>
                </c:pt>
                <c:pt idx="42850">
                  <c:v>95.420900000000003</c:v>
                </c:pt>
                <c:pt idx="42851">
                  <c:v>95.416499999999999</c:v>
                </c:pt>
                <c:pt idx="42852">
                  <c:v>95.510599999999997</c:v>
                </c:pt>
                <c:pt idx="42853">
                  <c:v>95.616299999999995</c:v>
                </c:pt>
                <c:pt idx="42854">
                  <c:v>95.623999999999995</c:v>
                </c:pt>
                <c:pt idx="42855">
                  <c:v>95.624200000000002</c:v>
                </c:pt>
                <c:pt idx="42856">
                  <c:v>95.625299999999996</c:v>
                </c:pt>
                <c:pt idx="42857">
                  <c:v>95.628699999999995</c:v>
                </c:pt>
                <c:pt idx="42858">
                  <c:v>95.634</c:v>
                </c:pt>
                <c:pt idx="42859">
                  <c:v>95.64</c:v>
                </c:pt>
                <c:pt idx="42860">
                  <c:v>95.644999999999996</c:v>
                </c:pt>
                <c:pt idx="42861">
                  <c:v>95.646900000000002</c:v>
                </c:pt>
                <c:pt idx="42862">
                  <c:v>95.647300000000001</c:v>
                </c:pt>
                <c:pt idx="42863">
                  <c:v>95.646600000000007</c:v>
                </c:pt>
                <c:pt idx="42864">
                  <c:v>95.741600000000005</c:v>
                </c:pt>
                <c:pt idx="42865">
                  <c:v>95.739599999999996</c:v>
                </c:pt>
                <c:pt idx="42866">
                  <c:v>95.719399999999993</c:v>
                </c:pt>
                <c:pt idx="42867">
                  <c:v>95.7898</c:v>
                </c:pt>
                <c:pt idx="42868">
                  <c:v>95.762900000000002</c:v>
                </c:pt>
                <c:pt idx="42869">
                  <c:v>95.7226</c:v>
                </c:pt>
                <c:pt idx="42870">
                  <c:v>95.781000000000006</c:v>
                </c:pt>
                <c:pt idx="42871">
                  <c:v>95.753200000000007</c:v>
                </c:pt>
                <c:pt idx="42872">
                  <c:v>95.719899999999996</c:v>
                </c:pt>
                <c:pt idx="42873">
                  <c:v>95.701499999999996</c:v>
                </c:pt>
                <c:pt idx="42874">
                  <c:v>95.694199999999995</c:v>
                </c:pt>
                <c:pt idx="42875">
                  <c:v>95.691500000000005</c:v>
                </c:pt>
                <c:pt idx="42876">
                  <c:v>95.892499999999998</c:v>
                </c:pt>
                <c:pt idx="42877">
                  <c:v>95.912899999999993</c:v>
                </c:pt>
                <c:pt idx="42878">
                  <c:v>95.925200000000004</c:v>
                </c:pt>
                <c:pt idx="42879">
                  <c:v>96.046800000000005</c:v>
                </c:pt>
                <c:pt idx="42880">
                  <c:v>96.084299999999999</c:v>
                </c:pt>
                <c:pt idx="42881">
                  <c:v>96.118700000000004</c:v>
                </c:pt>
                <c:pt idx="42882">
                  <c:v>96.251400000000004</c:v>
                </c:pt>
                <c:pt idx="42883">
                  <c:v>96.299700000000001</c:v>
                </c:pt>
                <c:pt idx="42884">
                  <c:v>96.333799999999997</c:v>
                </c:pt>
                <c:pt idx="42885">
                  <c:v>96.366100000000003</c:v>
                </c:pt>
                <c:pt idx="42886">
                  <c:v>96.394599999999997</c:v>
                </c:pt>
                <c:pt idx="42887">
                  <c:v>96.420299999999997</c:v>
                </c:pt>
                <c:pt idx="42888">
                  <c:v>96.541799999999995</c:v>
                </c:pt>
                <c:pt idx="42889">
                  <c:v>96.569299999999998</c:v>
                </c:pt>
                <c:pt idx="42890">
                  <c:v>96.584400000000002</c:v>
                </c:pt>
                <c:pt idx="42891">
                  <c:v>96.698300000000003</c:v>
                </c:pt>
                <c:pt idx="42892">
                  <c:v>96.714500000000001</c:v>
                </c:pt>
                <c:pt idx="42893">
                  <c:v>96.720100000000002</c:v>
                </c:pt>
                <c:pt idx="42894">
                  <c:v>96.825800000000001</c:v>
                </c:pt>
                <c:pt idx="42895">
                  <c:v>96.835999999999999</c:v>
                </c:pt>
                <c:pt idx="42896">
                  <c:v>96.837199999999996</c:v>
                </c:pt>
                <c:pt idx="42897">
                  <c:v>96.940799999999996</c:v>
                </c:pt>
                <c:pt idx="42898">
                  <c:v>96.949299999999994</c:v>
                </c:pt>
                <c:pt idx="42899">
                  <c:v>96.95</c:v>
                </c:pt>
                <c:pt idx="42900">
                  <c:v>97.150499999999994</c:v>
                </c:pt>
                <c:pt idx="42901">
                  <c:v>97.174099999999996</c:v>
                </c:pt>
                <c:pt idx="42902">
                  <c:v>97.175700000000006</c:v>
                </c:pt>
                <c:pt idx="42903">
                  <c:v>97.280199999999994</c:v>
                </c:pt>
                <c:pt idx="42904">
                  <c:v>97.290800000000004</c:v>
                </c:pt>
                <c:pt idx="42905">
                  <c:v>97.292900000000003</c:v>
                </c:pt>
                <c:pt idx="42906">
                  <c:v>97.3964</c:v>
                </c:pt>
                <c:pt idx="42907">
                  <c:v>97.409499999999994</c:v>
                </c:pt>
                <c:pt idx="42908">
                  <c:v>97.412499999999994</c:v>
                </c:pt>
                <c:pt idx="42909">
                  <c:v>97.518900000000002</c:v>
                </c:pt>
                <c:pt idx="42910">
                  <c:v>97.532300000000006</c:v>
                </c:pt>
                <c:pt idx="42911">
                  <c:v>97.537499999999994</c:v>
                </c:pt>
                <c:pt idx="42912">
                  <c:v>97.647400000000005</c:v>
                </c:pt>
                <c:pt idx="42913">
                  <c:v>97.663399999999996</c:v>
                </c:pt>
                <c:pt idx="42914">
                  <c:v>97.671999999999997</c:v>
                </c:pt>
                <c:pt idx="42915">
                  <c:v>97.785600000000002</c:v>
                </c:pt>
                <c:pt idx="42916">
                  <c:v>97.804599999999994</c:v>
                </c:pt>
                <c:pt idx="42917">
                  <c:v>97.815100000000001</c:v>
                </c:pt>
                <c:pt idx="42918">
                  <c:v>97.825800000000001</c:v>
                </c:pt>
                <c:pt idx="42919">
                  <c:v>97.734800000000007</c:v>
                </c:pt>
                <c:pt idx="42920">
                  <c:v>97.735200000000006</c:v>
                </c:pt>
                <c:pt idx="42921">
                  <c:v>97.643799999999999</c:v>
                </c:pt>
                <c:pt idx="42922">
                  <c:v>97.645200000000003</c:v>
                </c:pt>
                <c:pt idx="42923">
                  <c:v>97.656899999999993</c:v>
                </c:pt>
                <c:pt idx="42924">
                  <c:v>97.567400000000006</c:v>
                </c:pt>
                <c:pt idx="42925">
                  <c:v>97.570099999999996</c:v>
                </c:pt>
                <c:pt idx="42926">
                  <c:v>97.584299999999999</c:v>
                </c:pt>
                <c:pt idx="42927">
                  <c:v>97.497299999999996</c:v>
                </c:pt>
                <c:pt idx="42928">
                  <c:v>97.501400000000004</c:v>
                </c:pt>
                <c:pt idx="42929">
                  <c:v>97.5154</c:v>
                </c:pt>
                <c:pt idx="42930">
                  <c:v>97.427800000000005</c:v>
                </c:pt>
                <c:pt idx="42931">
                  <c:v>97.428799999999995</c:v>
                </c:pt>
                <c:pt idx="42932">
                  <c:v>97.438299999999998</c:v>
                </c:pt>
                <c:pt idx="42933">
                  <c:v>97.3446</c:v>
                </c:pt>
                <c:pt idx="42934">
                  <c:v>97.240200000000002</c:v>
                </c:pt>
                <c:pt idx="42935">
                  <c:v>97.234300000000005</c:v>
                </c:pt>
                <c:pt idx="42936">
                  <c:v>97.136300000000006</c:v>
                </c:pt>
                <c:pt idx="42937">
                  <c:v>97.13</c:v>
                </c:pt>
                <c:pt idx="42938">
                  <c:v>97.133200000000002</c:v>
                </c:pt>
                <c:pt idx="42939">
                  <c:v>97.034400000000005</c:v>
                </c:pt>
                <c:pt idx="42940">
                  <c:v>96.927199999999999</c:v>
                </c:pt>
                <c:pt idx="42941">
                  <c:v>96.921899999999994</c:v>
                </c:pt>
                <c:pt idx="42942">
                  <c:v>96.822100000000006</c:v>
                </c:pt>
                <c:pt idx="42943">
                  <c:v>96.712999999999994</c:v>
                </c:pt>
                <c:pt idx="42944">
                  <c:v>96.703199999999995</c:v>
                </c:pt>
                <c:pt idx="42945">
                  <c:v>96.702200000000005</c:v>
                </c:pt>
                <c:pt idx="42946">
                  <c:v>96.597899999999996</c:v>
                </c:pt>
                <c:pt idx="42947">
                  <c:v>96.582499999999996</c:v>
                </c:pt>
                <c:pt idx="42948">
                  <c:v>96.573700000000002</c:v>
                </c:pt>
                <c:pt idx="42949">
                  <c:v>96.563599999999994</c:v>
                </c:pt>
                <c:pt idx="42950">
                  <c:v>96.553799999999995</c:v>
                </c:pt>
                <c:pt idx="42951">
                  <c:v>96.545900000000003</c:v>
                </c:pt>
                <c:pt idx="42952">
                  <c:v>96.444000000000003</c:v>
                </c:pt>
                <c:pt idx="42953">
                  <c:v>96.4315</c:v>
                </c:pt>
                <c:pt idx="42954">
                  <c:v>96.330399999999997</c:v>
                </c:pt>
                <c:pt idx="42955">
                  <c:v>96.322900000000004</c:v>
                </c:pt>
                <c:pt idx="42956">
                  <c:v>96.326499999999996</c:v>
                </c:pt>
                <c:pt idx="42957">
                  <c:v>96.233999999999995</c:v>
                </c:pt>
                <c:pt idx="42958">
                  <c:v>96.234099999999998</c:v>
                </c:pt>
                <c:pt idx="42959">
                  <c:v>96.245699999999999</c:v>
                </c:pt>
                <c:pt idx="42960">
                  <c:v>96.157399999999996</c:v>
                </c:pt>
                <c:pt idx="42961">
                  <c:v>96.159700000000001</c:v>
                </c:pt>
                <c:pt idx="42962">
                  <c:v>96.166300000000007</c:v>
                </c:pt>
                <c:pt idx="42963">
                  <c:v>96.068700000000007</c:v>
                </c:pt>
                <c:pt idx="42964">
                  <c:v>96.061300000000003</c:v>
                </c:pt>
                <c:pt idx="42965">
                  <c:v>96.0608</c:v>
                </c:pt>
                <c:pt idx="42966">
                  <c:v>95.862300000000005</c:v>
                </c:pt>
                <c:pt idx="42967">
                  <c:v>95.834599999999995</c:v>
                </c:pt>
                <c:pt idx="42968">
                  <c:v>95.820999999999998</c:v>
                </c:pt>
                <c:pt idx="42969">
                  <c:v>95.702699999999993</c:v>
                </c:pt>
                <c:pt idx="42970">
                  <c:v>95.5715</c:v>
                </c:pt>
                <c:pt idx="42971">
                  <c:v>95.534800000000004</c:v>
                </c:pt>
                <c:pt idx="42972">
                  <c:v>95.6053</c:v>
                </c:pt>
                <c:pt idx="42973">
                  <c:v>95.588700000000003</c:v>
                </c:pt>
                <c:pt idx="42974">
                  <c:v>95.565299999999993</c:v>
                </c:pt>
                <c:pt idx="42975">
                  <c:v>95.543999999999997</c:v>
                </c:pt>
                <c:pt idx="42976">
                  <c:v>95.532600000000002</c:v>
                </c:pt>
                <c:pt idx="42977">
                  <c:v>95.526200000000003</c:v>
                </c:pt>
                <c:pt idx="42978">
                  <c:v>95.522999999999996</c:v>
                </c:pt>
                <c:pt idx="42979">
                  <c:v>95.5214</c:v>
                </c:pt>
                <c:pt idx="42980">
                  <c:v>95.521000000000001</c:v>
                </c:pt>
                <c:pt idx="42981">
                  <c:v>95.422700000000006</c:v>
                </c:pt>
                <c:pt idx="42982">
                  <c:v>95.416799999999995</c:v>
                </c:pt>
                <c:pt idx="42983">
                  <c:v>95.4221</c:v>
                </c:pt>
                <c:pt idx="42984">
                  <c:v>95.528599999999997</c:v>
                </c:pt>
                <c:pt idx="42985">
                  <c:v>95.544600000000003</c:v>
                </c:pt>
                <c:pt idx="42986">
                  <c:v>95.553399999999996</c:v>
                </c:pt>
                <c:pt idx="42987">
                  <c:v>95.562600000000003</c:v>
                </c:pt>
                <c:pt idx="42988">
                  <c:v>95.570700000000002</c:v>
                </c:pt>
                <c:pt idx="42989">
                  <c:v>95.578800000000001</c:v>
                </c:pt>
                <c:pt idx="42990">
                  <c:v>95.583799999999997</c:v>
                </c:pt>
                <c:pt idx="42991">
                  <c:v>95.586500000000001</c:v>
                </c:pt>
                <c:pt idx="42992">
                  <c:v>95.587699999999998</c:v>
                </c:pt>
                <c:pt idx="42993">
                  <c:v>95.491600000000005</c:v>
                </c:pt>
                <c:pt idx="42994">
                  <c:v>95.576899999999995</c:v>
                </c:pt>
                <c:pt idx="42995">
                  <c:v>95.587599999999995</c:v>
                </c:pt>
                <c:pt idx="42996">
                  <c:v>95.686000000000007</c:v>
                </c:pt>
                <c:pt idx="42997">
                  <c:v>95.692300000000003</c:v>
                </c:pt>
                <c:pt idx="42998">
                  <c:v>95.689800000000005</c:v>
                </c:pt>
                <c:pt idx="42999">
                  <c:v>95.686800000000005</c:v>
                </c:pt>
                <c:pt idx="43000">
                  <c:v>95.683700000000002</c:v>
                </c:pt>
                <c:pt idx="43001">
                  <c:v>95.680599999999998</c:v>
                </c:pt>
                <c:pt idx="43002">
                  <c:v>95.777600000000007</c:v>
                </c:pt>
                <c:pt idx="43003">
                  <c:v>95.782399999999996</c:v>
                </c:pt>
                <c:pt idx="43004">
                  <c:v>95.779399999999995</c:v>
                </c:pt>
                <c:pt idx="43005">
                  <c:v>95.776200000000003</c:v>
                </c:pt>
                <c:pt idx="43006">
                  <c:v>95.772599999999997</c:v>
                </c:pt>
                <c:pt idx="43007">
                  <c:v>95.768699999999995</c:v>
                </c:pt>
                <c:pt idx="43008">
                  <c:v>95.665700000000001</c:v>
                </c:pt>
                <c:pt idx="43009">
                  <c:v>95.748000000000005</c:v>
                </c:pt>
                <c:pt idx="43010">
                  <c:v>95.7517</c:v>
                </c:pt>
                <c:pt idx="43011">
                  <c:v>95.644800000000004</c:v>
                </c:pt>
                <c:pt idx="43012">
                  <c:v>95.628100000000003</c:v>
                </c:pt>
                <c:pt idx="43013">
                  <c:v>95.618899999999996</c:v>
                </c:pt>
                <c:pt idx="43014">
                  <c:v>95.705600000000004</c:v>
                </c:pt>
                <c:pt idx="43015">
                  <c:v>95.707099999999997</c:v>
                </c:pt>
                <c:pt idx="43016">
                  <c:v>95.697000000000003</c:v>
                </c:pt>
                <c:pt idx="43017">
                  <c:v>95.588200000000001</c:v>
                </c:pt>
                <c:pt idx="43018">
                  <c:v>95.568200000000004</c:v>
                </c:pt>
                <c:pt idx="43019">
                  <c:v>95.557699999999997</c:v>
                </c:pt>
                <c:pt idx="43020">
                  <c:v>95.646699999999996</c:v>
                </c:pt>
                <c:pt idx="43021">
                  <c:v>95.741900000000001</c:v>
                </c:pt>
                <c:pt idx="43022">
                  <c:v>95.740099999999998</c:v>
                </c:pt>
                <c:pt idx="43023">
                  <c:v>95.826599999999999</c:v>
                </c:pt>
                <c:pt idx="43024">
                  <c:v>95.822900000000004</c:v>
                </c:pt>
                <c:pt idx="43025">
                  <c:v>95.808899999999994</c:v>
                </c:pt>
                <c:pt idx="43026">
                  <c:v>95.793400000000005</c:v>
                </c:pt>
                <c:pt idx="43027">
                  <c:v>95.777100000000004</c:v>
                </c:pt>
                <c:pt idx="43028">
                  <c:v>95.759699999999995</c:v>
                </c:pt>
                <c:pt idx="43029">
                  <c:v>95.7423</c:v>
                </c:pt>
                <c:pt idx="43030">
                  <c:v>95.724999999999994</c:v>
                </c:pt>
                <c:pt idx="43031">
                  <c:v>95.708699999999993</c:v>
                </c:pt>
                <c:pt idx="43032">
                  <c:v>95.594800000000006</c:v>
                </c:pt>
                <c:pt idx="43033">
                  <c:v>95.572699999999998</c:v>
                </c:pt>
                <c:pt idx="43034">
                  <c:v>95.565899999999999</c:v>
                </c:pt>
                <c:pt idx="43035">
                  <c:v>95.5625</c:v>
                </c:pt>
                <c:pt idx="43036">
                  <c:v>95.561000000000007</c:v>
                </c:pt>
                <c:pt idx="43037">
                  <c:v>95.560699999999997</c:v>
                </c:pt>
                <c:pt idx="43038">
                  <c:v>95.658799999999999</c:v>
                </c:pt>
                <c:pt idx="43039">
                  <c:v>95.570999999999998</c:v>
                </c:pt>
                <c:pt idx="43040">
                  <c:v>95.568100000000001</c:v>
                </c:pt>
                <c:pt idx="43041">
                  <c:v>95.5749</c:v>
                </c:pt>
                <c:pt idx="43042">
                  <c:v>95.583600000000004</c:v>
                </c:pt>
                <c:pt idx="43043">
                  <c:v>95.5929</c:v>
                </c:pt>
                <c:pt idx="43044">
                  <c:v>95.702299999999994</c:v>
                </c:pt>
                <c:pt idx="43045">
                  <c:v>95.719700000000003</c:v>
                </c:pt>
                <c:pt idx="43046">
                  <c:v>95.728300000000004</c:v>
                </c:pt>
                <c:pt idx="43047">
                  <c:v>95.735799999999998</c:v>
                </c:pt>
                <c:pt idx="43048">
                  <c:v>95.742099999999994</c:v>
                </c:pt>
                <c:pt idx="43049">
                  <c:v>95.747799999999998</c:v>
                </c:pt>
                <c:pt idx="43050">
                  <c:v>95.752899999999997</c:v>
                </c:pt>
                <c:pt idx="43051">
                  <c:v>95.757599999999996</c:v>
                </c:pt>
                <c:pt idx="43052">
                  <c:v>95.762100000000004</c:v>
                </c:pt>
                <c:pt idx="43053">
                  <c:v>95.864500000000007</c:v>
                </c:pt>
                <c:pt idx="43054">
                  <c:v>95.879499999999993</c:v>
                </c:pt>
                <c:pt idx="43055">
                  <c:v>95.884100000000004</c:v>
                </c:pt>
                <c:pt idx="43056">
                  <c:v>95.788300000000007</c:v>
                </c:pt>
                <c:pt idx="43057">
                  <c:v>95.885499999999993</c:v>
                </c:pt>
                <c:pt idx="43058">
                  <c:v>95.897199999999998</c:v>
                </c:pt>
                <c:pt idx="43059">
                  <c:v>95.9</c:v>
                </c:pt>
                <c:pt idx="43060">
                  <c:v>95.999399999999994</c:v>
                </c:pt>
                <c:pt idx="43061">
                  <c:v>96.010599999999997</c:v>
                </c:pt>
                <c:pt idx="43062">
                  <c:v>95.912199999999999</c:v>
                </c:pt>
                <c:pt idx="43063">
                  <c:v>95.9024</c:v>
                </c:pt>
                <c:pt idx="43064">
                  <c:v>95.902199999999993</c:v>
                </c:pt>
                <c:pt idx="43065">
                  <c:v>95.901700000000005</c:v>
                </c:pt>
                <c:pt idx="43066">
                  <c:v>95.900599999999997</c:v>
                </c:pt>
                <c:pt idx="43067">
                  <c:v>95.898899999999998</c:v>
                </c:pt>
                <c:pt idx="43068">
                  <c:v>95.995400000000004</c:v>
                </c:pt>
                <c:pt idx="43069">
                  <c:v>96.001300000000001</c:v>
                </c:pt>
                <c:pt idx="43070">
                  <c:v>95.995400000000004</c:v>
                </c:pt>
                <c:pt idx="43071">
                  <c:v>95.986500000000007</c:v>
                </c:pt>
                <c:pt idx="43072">
                  <c:v>95.9739</c:v>
                </c:pt>
                <c:pt idx="43073">
                  <c:v>95.957499999999996</c:v>
                </c:pt>
                <c:pt idx="43074">
                  <c:v>95.84</c:v>
                </c:pt>
                <c:pt idx="43075">
                  <c:v>95.807500000000005</c:v>
                </c:pt>
                <c:pt idx="43076">
                  <c:v>95.783799999999999</c:v>
                </c:pt>
                <c:pt idx="43077">
                  <c:v>95.761099999999999</c:v>
                </c:pt>
                <c:pt idx="43078">
                  <c:v>95.738799999999998</c:v>
                </c:pt>
                <c:pt idx="43079">
                  <c:v>95.718900000000005</c:v>
                </c:pt>
                <c:pt idx="43080">
                  <c:v>95.608900000000006</c:v>
                </c:pt>
                <c:pt idx="43081">
                  <c:v>95.595799999999997</c:v>
                </c:pt>
                <c:pt idx="43082">
                  <c:v>95.593999999999994</c:v>
                </c:pt>
                <c:pt idx="43083">
                  <c:v>95.593999999999994</c:v>
                </c:pt>
                <c:pt idx="43084">
                  <c:v>95.595500000000001</c:v>
                </c:pt>
                <c:pt idx="43085">
                  <c:v>95.601600000000005</c:v>
                </c:pt>
                <c:pt idx="43086">
                  <c:v>95.514099999999999</c:v>
                </c:pt>
                <c:pt idx="43087">
                  <c:v>95.519499999999994</c:v>
                </c:pt>
                <c:pt idx="43088">
                  <c:v>95.535799999999995</c:v>
                </c:pt>
                <c:pt idx="43089">
                  <c:v>95.552000000000007</c:v>
                </c:pt>
                <c:pt idx="43090">
                  <c:v>95.468900000000005</c:v>
                </c:pt>
                <c:pt idx="43091">
                  <c:v>95.4636</c:v>
                </c:pt>
                <c:pt idx="43092">
                  <c:v>95.564300000000003</c:v>
                </c:pt>
                <c:pt idx="43093">
                  <c:v>95.672200000000004</c:v>
                </c:pt>
                <c:pt idx="43094">
                  <c:v>95.680999999999997</c:v>
                </c:pt>
                <c:pt idx="43095">
                  <c:v>95.775899999999993</c:v>
                </c:pt>
                <c:pt idx="43096">
                  <c:v>95.775999999999996</c:v>
                </c:pt>
                <c:pt idx="43097">
                  <c:v>95.766199999999998</c:v>
                </c:pt>
                <c:pt idx="43098">
                  <c:v>95.852999999999994</c:v>
                </c:pt>
                <c:pt idx="43099">
                  <c:v>95.858999999999995</c:v>
                </c:pt>
                <c:pt idx="43100">
                  <c:v>95.856999999999999</c:v>
                </c:pt>
                <c:pt idx="43101">
                  <c:v>95.856999999999999</c:v>
                </c:pt>
                <c:pt idx="43102">
                  <c:v>95.955600000000004</c:v>
                </c:pt>
                <c:pt idx="43103">
                  <c:v>95.9726</c:v>
                </c:pt>
                <c:pt idx="43104">
                  <c:v>95.984200000000001</c:v>
                </c:pt>
                <c:pt idx="43105">
                  <c:v>96.100200000000001</c:v>
                </c:pt>
                <c:pt idx="43106">
                  <c:v>96.133200000000002</c:v>
                </c:pt>
                <c:pt idx="43107">
                  <c:v>96.057000000000002</c:v>
                </c:pt>
                <c:pt idx="43108">
                  <c:v>96.070999999999998</c:v>
                </c:pt>
                <c:pt idx="43109">
                  <c:v>96.090299999999999</c:v>
                </c:pt>
                <c:pt idx="43110">
                  <c:v>96.099800000000002</c:v>
                </c:pt>
                <c:pt idx="43111">
                  <c:v>96.103700000000003</c:v>
                </c:pt>
                <c:pt idx="43112">
                  <c:v>96.105099999999993</c:v>
                </c:pt>
                <c:pt idx="43113">
                  <c:v>96.104699999999994</c:v>
                </c:pt>
                <c:pt idx="43114">
                  <c:v>96.100800000000007</c:v>
                </c:pt>
                <c:pt idx="43115">
                  <c:v>96.092500000000001</c:v>
                </c:pt>
                <c:pt idx="43116">
                  <c:v>96.081500000000005</c:v>
                </c:pt>
                <c:pt idx="43117">
                  <c:v>96.070099999999996</c:v>
                </c:pt>
                <c:pt idx="43118">
                  <c:v>96.060199999999995</c:v>
                </c:pt>
                <c:pt idx="43119">
                  <c:v>96.055999999999997</c:v>
                </c:pt>
                <c:pt idx="43120">
                  <c:v>96.155100000000004</c:v>
                </c:pt>
                <c:pt idx="43121">
                  <c:v>96.163300000000007</c:v>
                </c:pt>
                <c:pt idx="43122">
                  <c:v>96.1648</c:v>
                </c:pt>
                <c:pt idx="43123">
                  <c:v>96.170500000000004</c:v>
                </c:pt>
                <c:pt idx="43124">
                  <c:v>96.181899999999999</c:v>
                </c:pt>
                <c:pt idx="43125">
                  <c:v>96.390500000000003</c:v>
                </c:pt>
                <c:pt idx="43126">
                  <c:v>96.436499999999995</c:v>
                </c:pt>
                <c:pt idx="43127">
                  <c:v>96.458399999999997</c:v>
                </c:pt>
                <c:pt idx="43128">
                  <c:v>96.676299999999998</c:v>
                </c:pt>
                <c:pt idx="43129">
                  <c:v>96.8202</c:v>
                </c:pt>
                <c:pt idx="43130">
                  <c:v>96.846199999999996</c:v>
                </c:pt>
                <c:pt idx="43131">
                  <c:v>96.953900000000004</c:v>
                </c:pt>
                <c:pt idx="43132">
                  <c:v>97.065799999999996</c:v>
                </c:pt>
                <c:pt idx="43133">
                  <c:v>97.08</c:v>
                </c:pt>
                <c:pt idx="43134">
                  <c:v>97.283799999999999</c:v>
                </c:pt>
                <c:pt idx="43135">
                  <c:v>97.399900000000002</c:v>
                </c:pt>
                <c:pt idx="43136">
                  <c:v>97.403000000000006</c:v>
                </c:pt>
                <c:pt idx="43137">
                  <c:v>97.493200000000002</c:v>
                </c:pt>
                <c:pt idx="43138">
                  <c:v>97.485799999999998</c:v>
                </c:pt>
                <c:pt idx="43139">
                  <c:v>97.467799999999997</c:v>
                </c:pt>
                <c:pt idx="43140">
                  <c:v>97.551500000000004</c:v>
                </c:pt>
                <c:pt idx="43141">
                  <c:v>97.649000000000001</c:v>
                </c:pt>
                <c:pt idx="43142">
                  <c:v>97.649799999999999</c:v>
                </c:pt>
                <c:pt idx="43143">
                  <c:v>97.746600000000001</c:v>
                </c:pt>
                <c:pt idx="43144">
                  <c:v>97.861599999999996</c:v>
                </c:pt>
                <c:pt idx="43145">
                  <c:v>97.869299999999996</c:v>
                </c:pt>
                <c:pt idx="43146">
                  <c:v>97.870400000000004</c:v>
                </c:pt>
                <c:pt idx="43147">
                  <c:v>97.773799999999994</c:v>
                </c:pt>
                <c:pt idx="43148">
                  <c:v>97.770499999999998</c:v>
                </c:pt>
                <c:pt idx="43149">
                  <c:v>97.681399999999996</c:v>
                </c:pt>
                <c:pt idx="43150">
                  <c:v>97.583500000000001</c:v>
                </c:pt>
                <c:pt idx="43151">
                  <c:v>97.586100000000002</c:v>
                </c:pt>
                <c:pt idx="43152">
                  <c:v>97.498599999999996</c:v>
                </c:pt>
                <c:pt idx="43153">
                  <c:v>97.503699999999995</c:v>
                </c:pt>
                <c:pt idx="43154">
                  <c:v>97.517499999999998</c:v>
                </c:pt>
                <c:pt idx="43155">
                  <c:v>97.328699999999998</c:v>
                </c:pt>
                <c:pt idx="43156">
                  <c:v>97.315600000000003</c:v>
                </c:pt>
                <c:pt idx="43157">
                  <c:v>97.321700000000007</c:v>
                </c:pt>
                <c:pt idx="43158">
                  <c:v>97.2239</c:v>
                </c:pt>
                <c:pt idx="43159">
                  <c:v>97.112099999999998</c:v>
                </c:pt>
                <c:pt idx="43160">
                  <c:v>97.104799999999997</c:v>
                </c:pt>
                <c:pt idx="43161">
                  <c:v>97.004800000000003</c:v>
                </c:pt>
                <c:pt idx="43162">
                  <c:v>96.891300000000001</c:v>
                </c:pt>
                <c:pt idx="43163">
                  <c:v>96.882599999999996</c:v>
                </c:pt>
                <c:pt idx="43164">
                  <c:v>96.881100000000004</c:v>
                </c:pt>
                <c:pt idx="43165">
                  <c:v>96.776600000000002</c:v>
                </c:pt>
                <c:pt idx="43166">
                  <c:v>96.7667</c:v>
                </c:pt>
                <c:pt idx="43167">
                  <c:v>96.765000000000001</c:v>
                </c:pt>
                <c:pt idx="43168">
                  <c:v>96.664699999999996</c:v>
                </c:pt>
                <c:pt idx="43169">
                  <c:v>96.653800000000004</c:v>
                </c:pt>
                <c:pt idx="43170">
                  <c:v>96.553399999999996</c:v>
                </c:pt>
                <c:pt idx="43171">
                  <c:v>96.442999999999998</c:v>
                </c:pt>
                <c:pt idx="43172">
                  <c:v>96.435500000000005</c:v>
                </c:pt>
                <c:pt idx="43173">
                  <c:v>96.436899999999994</c:v>
                </c:pt>
                <c:pt idx="43174">
                  <c:v>96.438999999999993</c:v>
                </c:pt>
                <c:pt idx="43175">
                  <c:v>96.441800000000001</c:v>
                </c:pt>
                <c:pt idx="43176">
                  <c:v>96.346999999999994</c:v>
                </c:pt>
                <c:pt idx="43177">
                  <c:v>96.438999999999993</c:v>
                </c:pt>
                <c:pt idx="43178">
                  <c:v>96.452299999999994</c:v>
                </c:pt>
                <c:pt idx="43179">
                  <c:v>96.456299999999999</c:v>
                </c:pt>
                <c:pt idx="43180">
                  <c:v>96.460099999999997</c:v>
                </c:pt>
                <c:pt idx="43181">
                  <c:v>96.463899999999995</c:v>
                </c:pt>
                <c:pt idx="43182">
                  <c:v>96.568899999999999</c:v>
                </c:pt>
                <c:pt idx="43183">
                  <c:v>96.580299999999994</c:v>
                </c:pt>
                <c:pt idx="43184">
                  <c:v>96.583299999999994</c:v>
                </c:pt>
                <c:pt idx="43185">
                  <c:v>96.585099999999997</c:v>
                </c:pt>
                <c:pt idx="43186">
                  <c:v>96.586200000000005</c:v>
                </c:pt>
                <c:pt idx="43187">
                  <c:v>96.586799999999997</c:v>
                </c:pt>
                <c:pt idx="43188">
                  <c:v>96.686800000000005</c:v>
                </c:pt>
                <c:pt idx="43189">
                  <c:v>96.697299999999998</c:v>
                </c:pt>
                <c:pt idx="43190">
                  <c:v>96.697299999999998</c:v>
                </c:pt>
                <c:pt idx="43191">
                  <c:v>96.794899999999998</c:v>
                </c:pt>
                <c:pt idx="43192">
                  <c:v>96.9071</c:v>
                </c:pt>
                <c:pt idx="43193">
                  <c:v>96.917299999999997</c:v>
                </c:pt>
                <c:pt idx="43194">
                  <c:v>97.015699999999995</c:v>
                </c:pt>
                <c:pt idx="43195">
                  <c:v>96.925200000000004</c:v>
                </c:pt>
                <c:pt idx="43196">
                  <c:v>96.917900000000003</c:v>
                </c:pt>
                <c:pt idx="43197">
                  <c:v>97.020600000000002</c:v>
                </c:pt>
                <c:pt idx="43198">
                  <c:v>97.129400000000004</c:v>
                </c:pt>
                <c:pt idx="43199">
                  <c:v>97.144900000000007</c:v>
                </c:pt>
                <c:pt idx="43200">
                  <c:v>97.252700000000004</c:v>
                </c:pt>
                <c:pt idx="43201">
                  <c:v>97.266199999999998</c:v>
                </c:pt>
                <c:pt idx="43202">
                  <c:v>97.273300000000006</c:v>
                </c:pt>
                <c:pt idx="43203">
                  <c:v>97.383499999999998</c:v>
                </c:pt>
                <c:pt idx="43204">
                  <c:v>97.401899999999998</c:v>
                </c:pt>
                <c:pt idx="43205">
                  <c:v>97.4114</c:v>
                </c:pt>
                <c:pt idx="43206">
                  <c:v>97.420900000000003</c:v>
                </c:pt>
                <c:pt idx="43207">
                  <c:v>97.330500000000001</c:v>
                </c:pt>
                <c:pt idx="43208">
                  <c:v>97.331000000000003</c:v>
                </c:pt>
                <c:pt idx="43209">
                  <c:v>97.239699999999999</c:v>
                </c:pt>
                <c:pt idx="43210">
                  <c:v>97.140699999999995</c:v>
                </c:pt>
                <c:pt idx="43211">
                  <c:v>97.142399999999995</c:v>
                </c:pt>
                <c:pt idx="43212">
                  <c:v>97.052999999999997</c:v>
                </c:pt>
                <c:pt idx="43213">
                  <c:v>97.054000000000002</c:v>
                </c:pt>
                <c:pt idx="43214">
                  <c:v>97.064899999999994</c:v>
                </c:pt>
                <c:pt idx="43215">
                  <c:v>97.075199999999995</c:v>
                </c:pt>
                <c:pt idx="43216">
                  <c:v>97.084800000000001</c:v>
                </c:pt>
                <c:pt idx="43217">
                  <c:v>97.093599999999995</c:v>
                </c:pt>
                <c:pt idx="43218">
                  <c:v>97.202200000000005</c:v>
                </c:pt>
                <c:pt idx="43219">
                  <c:v>97.218699999999998</c:v>
                </c:pt>
                <c:pt idx="43220">
                  <c:v>97.224699999999999</c:v>
                </c:pt>
                <c:pt idx="43221">
                  <c:v>97.230099999999993</c:v>
                </c:pt>
                <c:pt idx="43222">
                  <c:v>97.234999999999999</c:v>
                </c:pt>
                <c:pt idx="43223">
                  <c:v>97.239900000000006</c:v>
                </c:pt>
                <c:pt idx="43224">
                  <c:v>97.245000000000005</c:v>
                </c:pt>
                <c:pt idx="43225">
                  <c:v>97.453999999999994</c:v>
                </c:pt>
                <c:pt idx="43226">
                  <c:v>97.479399999999998</c:v>
                </c:pt>
                <c:pt idx="43227">
                  <c:v>97.587400000000002</c:v>
                </c:pt>
                <c:pt idx="43228">
                  <c:v>97.7059</c:v>
                </c:pt>
                <c:pt idx="43229">
                  <c:v>97.724100000000007</c:v>
                </c:pt>
                <c:pt idx="43230">
                  <c:v>97.731200000000001</c:v>
                </c:pt>
                <c:pt idx="43231">
                  <c:v>97.738600000000005</c:v>
                </c:pt>
                <c:pt idx="43232">
                  <c:v>97.745599999999996</c:v>
                </c:pt>
                <c:pt idx="43233">
                  <c:v>97.852500000000006</c:v>
                </c:pt>
                <c:pt idx="43234">
                  <c:v>97.870699999999999</c:v>
                </c:pt>
                <c:pt idx="43235">
                  <c:v>97.876099999999994</c:v>
                </c:pt>
                <c:pt idx="43236">
                  <c:v>98.081599999999995</c:v>
                </c:pt>
                <c:pt idx="43237">
                  <c:v>98.316999999999993</c:v>
                </c:pt>
                <c:pt idx="43238">
                  <c:v>98.340199999999996</c:v>
                </c:pt>
                <c:pt idx="43239">
                  <c:v>98.447999999999993</c:v>
                </c:pt>
                <c:pt idx="43240">
                  <c:v>98.353700000000003</c:v>
                </c:pt>
                <c:pt idx="43241">
                  <c:v>98.347499999999997</c:v>
                </c:pt>
                <c:pt idx="43242">
                  <c:v>98.139799999999994</c:v>
                </c:pt>
                <c:pt idx="43243">
                  <c:v>98.023899999999998</c:v>
                </c:pt>
                <c:pt idx="43244">
                  <c:v>98.012900000000002</c:v>
                </c:pt>
                <c:pt idx="43245">
                  <c:v>97.911699999999996</c:v>
                </c:pt>
                <c:pt idx="43246">
                  <c:v>97.8018</c:v>
                </c:pt>
                <c:pt idx="43247">
                  <c:v>97.793800000000005</c:v>
                </c:pt>
                <c:pt idx="43248">
                  <c:v>97.694699999999997</c:v>
                </c:pt>
                <c:pt idx="43249">
                  <c:v>97.687700000000007</c:v>
                </c:pt>
                <c:pt idx="43250">
                  <c:v>97.691400000000002</c:v>
                </c:pt>
                <c:pt idx="43251">
                  <c:v>97.592600000000004</c:v>
                </c:pt>
                <c:pt idx="43252">
                  <c:v>97.6905</c:v>
                </c:pt>
                <c:pt idx="43253">
                  <c:v>97.705299999999994</c:v>
                </c:pt>
                <c:pt idx="43254">
                  <c:v>97.810400000000001</c:v>
                </c:pt>
                <c:pt idx="43255">
                  <c:v>97.8262</c:v>
                </c:pt>
                <c:pt idx="43256">
                  <c:v>97.828500000000005</c:v>
                </c:pt>
                <c:pt idx="43257">
                  <c:v>97.933000000000007</c:v>
                </c:pt>
                <c:pt idx="43258">
                  <c:v>97.942899999999995</c:v>
                </c:pt>
                <c:pt idx="43259">
                  <c:v>97.943200000000004</c:v>
                </c:pt>
                <c:pt idx="43260">
                  <c:v>98.145200000000003</c:v>
                </c:pt>
                <c:pt idx="43261">
                  <c:v>98.269800000000004</c:v>
                </c:pt>
                <c:pt idx="43262">
                  <c:v>98.278700000000001</c:v>
                </c:pt>
                <c:pt idx="43263">
                  <c:v>98.276300000000006</c:v>
                </c:pt>
                <c:pt idx="43264">
                  <c:v>98.379499999999993</c:v>
                </c:pt>
                <c:pt idx="43265">
                  <c:v>98.385499999999993</c:v>
                </c:pt>
                <c:pt idx="43266">
                  <c:v>98.488600000000005</c:v>
                </c:pt>
                <c:pt idx="43267">
                  <c:v>98.497399999999999</c:v>
                </c:pt>
                <c:pt idx="43268">
                  <c:v>98.497399999999999</c:v>
                </c:pt>
                <c:pt idx="43269">
                  <c:v>98.704499999999996</c:v>
                </c:pt>
                <c:pt idx="43270">
                  <c:v>98.725800000000007</c:v>
                </c:pt>
                <c:pt idx="43271">
                  <c:v>98.725099999999998</c:v>
                </c:pt>
                <c:pt idx="43272">
                  <c:v>98.723500000000001</c:v>
                </c:pt>
                <c:pt idx="43273">
                  <c:v>98.7209</c:v>
                </c:pt>
                <c:pt idx="43274">
                  <c:v>98.7179</c:v>
                </c:pt>
                <c:pt idx="43275">
                  <c:v>98.714600000000004</c:v>
                </c:pt>
                <c:pt idx="43276">
                  <c:v>98.6096</c:v>
                </c:pt>
                <c:pt idx="43277">
                  <c:v>98.596199999999996</c:v>
                </c:pt>
                <c:pt idx="43278">
                  <c:v>98.290499999999994</c:v>
                </c:pt>
                <c:pt idx="43279">
                  <c:v>98.155900000000003</c:v>
                </c:pt>
                <c:pt idx="43280">
                  <c:v>98.144999999999996</c:v>
                </c:pt>
                <c:pt idx="43281">
                  <c:v>97.942700000000002</c:v>
                </c:pt>
                <c:pt idx="43282">
                  <c:v>97.8249</c:v>
                </c:pt>
                <c:pt idx="43283">
                  <c:v>97.823999999999998</c:v>
                </c:pt>
                <c:pt idx="43284">
                  <c:v>97.834800000000001</c:v>
                </c:pt>
                <c:pt idx="43285">
                  <c:v>97.746799999999993</c:v>
                </c:pt>
                <c:pt idx="43286">
                  <c:v>97.749899999999997</c:v>
                </c:pt>
                <c:pt idx="43287">
                  <c:v>97.764799999999994</c:v>
                </c:pt>
                <c:pt idx="43288">
                  <c:v>97.7791</c:v>
                </c:pt>
                <c:pt idx="43289">
                  <c:v>97.793499999999995</c:v>
                </c:pt>
                <c:pt idx="43290">
                  <c:v>97.805400000000006</c:v>
                </c:pt>
                <c:pt idx="43291">
                  <c:v>97.916399999999996</c:v>
                </c:pt>
                <c:pt idx="43292">
                  <c:v>97.930800000000005</c:v>
                </c:pt>
                <c:pt idx="43293">
                  <c:v>98.132800000000003</c:v>
                </c:pt>
                <c:pt idx="43294">
                  <c:v>98.360799999999998</c:v>
                </c:pt>
                <c:pt idx="43295">
                  <c:v>98.384399999999999</c:v>
                </c:pt>
                <c:pt idx="43296">
                  <c:v>98.685900000000004</c:v>
                </c:pt>
                <c:pt idx="43297">
                  <c:v>98.927800000000005</c:v>
                </c:pt>
                <c:pt idx="43298">
                  <c:v>98.937600000000003</c:v>
                </c:pt>
                <c:pt idx="43299">
                  <c:v>99.238500000000002</c:v>
                </c:pt>
                <c:pt idx="43300">
                  <c:v>99.274799999999999</c:v>
                </c:pt>
                <c:pt idx="43301">
                  <c:v>99.274500000000003</c:v>
                </c:pt>
                <c:pt idx="43302">
                  <c:v>99.275000000000006</c:v>
                </c:pt>
                <c:pt idx="43303">
                  <c:v>99.276899999999998</c:v>
                </c:pt>
                <c:pt idx="43304">
                  <c:v>99.281000000000006</c:v>
                </c:pt>
                <c:pt idx="43305">
                  <c:v>99.286600000000007</c:v>
                </c:pt>
                <c:pt idx="43306">
                  <c:v>99.188699999999997</c:v>
                </c:pt>
                <c:pt idx="43307">
                  <c:v>99.185500000000005</c:v>
                </c:pt>
                <c:pt idx="43308">
                  <c:v>99.194400000000002</c:v>
                </c:pt>
                <c:pt idx="43309">
                  <c:v>99.2059</c:v>
                </c:pt>
                <c:pt idx="43310">
                  <c:v>99.222099999999998</c:v>
                </c:pt>
                <c:pt idx="43311">
                  <c:v>99.139300000000006</c:v>
                </c:pt>
                <c:pt idx="43312">
                  <c:v>99.051400000000001</c:v>
                </c:pt>
                <c:pt idx="43313">
                  <c:v>99.076499999999996</c:v>
                </c:pt>
                <c:pt idx="43314">
                  <c:v>99.118099999999998</c:v>
                </c:pt>
                <c:pt idx="43315">
                  <c:v>99.059299999999993</c:v>
                </c:pt>
                <c:pt idx="43316">
                  <c:v>99.096999999999994</c:v>
                </c:pt>
                <c:pt idx="43317">
                  <c:v>99.144999999999996</c:v>
                </c:pt>
                <c:pt idx="43318">
                  <c:v>99.190399999999997</c:v>
                </c:pt>
                <c:pt idx="43319">
                  <c:v>99.232200000000006</c:v>
                </c:pt>
                <c:pt idx="43320">
                  <c:v>99.269599999999997</c:v>
                </c:pt>
                <c:pt idx="43321">
                  <c:v>99.195899999999995</c:v>
                </c:pt>
                <c:pt idx="43322">
                  <c:v>99.211600000000004</c:v>
                </c:pt>
                <c:pt idx="43323">
                  <c:v>99.231899999999996</c:v>
                </c:pt>
                <c:pt idx="43324">
                  <c:v>99.248000000000005</c:v>
                </c:pt>
                <c:pt idx="43325">
                  <c:v>99.258600000000001</c:v>
                </c:pt>
                <c:pt idx="43326">
                  <c:v>99.160300000000007</c:v>
                </c:pt>
                <c:pt idx="43327">
                  <c:v>99.044700000000006</c:v>
                </c:pt>
                <c:pt idx="43328">
                  <c:v>99.036199999999994</c:v>
                </c:pt>
                <c:pt idx="43329">
                  <c:v>99.035399999999996</c:v>
                </c:pt>
                <c:pt idx="43330">
                  <c:v>99.032700000000006</c:v>
                </c:pt>
                <c:pt idx="43331">
                  <c:v>99.026200000000003</c:v>
                </c:pt>
                <c:pt idx="43332">
                  <c:v>99.0154</c:v>
                </c:pt>
                <c:pt idx="43333">
                  <c:v>99.001900000000006</c:v>
                </c:pt>
                <c:pt idx="43334">
                  <c:v>98.9863</c:v>
                </c:pt>
                <c:pt idx="43335">
                  <c:v>98.971699999999998</c:v>
                </c:pt>
                <c:pt idx="43336">
                  <c:v>98.958699999999993</c:v>
                </c:pt>
                <c:pt idx="43337">
                  <c:v>98.952399999999997</c:v>
                </c:pt>
                <c:pt idx="43338">
                  <c:v>98.8446</c:v>
                </c:pt>
                <c:pt idx="43339">
                  <c:v>98.835400000000007</c:v>
                </c:pt>
                <c:pt idx="43340">
                  <c:v>98.836100000000002</c:v>
                </c:pt>
                <c:pt idx="43341">
                  <c:v>98.734200000000001</c:v>
                </c:pt>
                <c:pt idx="43342">
                  <c:v>98.626499999999993</c:v>
                </c:pt>
                <c:pt idx="43343">
                  <c:v>98.616600000000005</c:v>
                </c:pt>
                <c:pt idx="43344">
                  <c:v>98.411900000000003</c:v>
                </c:pt>
                <c:pt idx="43345">
                  <c:v>98.390500000000003</c:v>
                </c:pt>
                <c:pt idx="43346">
                  <c:v>98.387900000000002</c:v>
                </c:pt>
                <c:pt idx="43347">
                  <c:v>98.278199999999998</c:v>
                </c:pt>
                <c:pt idx="43348">
                  <c:v>98.263099999999994</c:v>
                </c:pt>
                <c:pt idx="43349">
                  <c:v>98.255499999999998</c:v>
                </c:pt>
                <c:pt idx="43350">
                  <c:v>98.251000000000005</c:v>
                </c:pt>
                <c:pt idx="43351">
                  <c:v>98.249300000000005</c:v>
                </c:pt>
                <c:pt idx="43352">
                  <c:v>98.248699999999999</c:v>
                </c:pt>
                <c:pt idx="43353">
                  <c:v>98.248800000000003</c:v>
                </c:pt>
                <c:pt idx="43354">
                  <c:v>98.25</c:v>
                </c:pt>
                <c:pt idx="43355">
                  <c:v>98.251999999999995</c:v>
                </c:pt>
                <c:pt idx="43356">
                  <c:v>98.461699999999993</c:v>
                </c:pt>
                <c:pt idx="43357">
                  <c:v>98.585400000000007</c:v>
                </c:pt>
                <c:pt idx="43358">
                  <c:v>98.595600000000005</c:v>
                </c:pt>
                <c:pt idx="43359">
                  <c:v>98.909800000000004</c:v>
                </c:pt>
                <c:pt idx="43360">
                  <c:v>99.146100000000004</c:v>
                </c:pt>
                <c:pt idx="43361">
                  <c:v>99.168999999999997</c:v>
                </c:pt>
                <c:pt idx="43362">
                  <c:v>99.171999999999997</c:v>
                </c:pt>
                <c:pt idx="43363">
                  <c:v>99.175899999999999</c:v>
                </c:pt>
                <c:pt idx="43364">
                  <c:v>99.180099999999996</c:v>
                </c:pt>
                <c:pt idx="43365">
                  <c:v>99.182199999999995</c:v>
                </c:pt>
                <c:pt idx="43366">
                  <c:v>99.182500000000005</c:v>
                </c:pt>
                <c:pt idx="43367">
                  <c:v>99.181600000000003</c:v>
                </c:pt>
                <c:pt idx="43368">
                  <c:v>99.073999999999998</c:v>
                </c:pt>
                <c:pt idx="43369">
                  <c:v>99.052300000000002</c:v>
                </c:pt>
                <c:pt idx="43370">
                  <c:v>99.031400000000005</c:v>
                </c:pt>
                <c:pt idx="43371">
                  <c:v>98.897499999999994</c:v>
                </c:pt>
                <c:pt idx="43372">
                  <c:v>98.95</c:v>
                </c:pt>
                <c:pt idx="43373">
                  <c:v>98.918499999999995</c:v>
                </c:pt>
                <c:pt idx="43374">
                  <c:v>98.8733</c:v>
                </c:pt>
                <c:pt idx="43375">
                  <c:v>98.828999999999994</c:v>
                </c:pt>
                <c:pt idx="43376">
                  <c:v>98.787000000000006</c:v>
                </c:pt>
                <c:pt idx="43377">
                  <c:v>98.748500000000007</c:v>
                </c:pt>
                <c:pt idx="43378">
                  <c:v>98.604200000000006</c:v>
                </c:pt>
                <c:pt idx="43379">
                  <c:v>98.561000000000007</c:v>
                </c:pt>
                <c:pt idx="43380">
                  <c:v>98.6297</c:v>
                </c:pt>
                <c:pt idx="43381">
                  <c:v>98.607799999999997</c:v>
                </c:pt>
                <c:pt idx="43382">
                  <c:v>98.576499999999996</c:v>
                </c:pt>
                <c:pt idx="43383">
                  <c:v>98.442099999999996</c:v>
                </c:pt>
                <c:pt idx="43384">
                  <c:v>98.402100000000004</c:v>
                </c:pt>
                <c:pt idx="43385">
                  <c:v>98.371099999999998</c:v>
                </c:pt>
                <c:pt idx="43386">
                  <c:v>98.132000000000005</c:v>
                </c:pt>
                <c:pt idx="43387">
                  <c:v>98.078400000000002</c:v>
                </c:pt>
                <c:pt idx="43388">
                  <c:v>98.044700000000006</c:v>
                </c:pt>
                <c:pt idx="43389">
                  <c:v>97.913200000000003</c:v>
                </c:pt>
                <c:pt idx="43390">
                  <c:v>97.763599999999997</c:v>
                </c:pt>
                <c:pt idx="43391">
                  <c:v>97.727500000000006</c:v>
                </c:pt>
                <c:pt idx="43392">
                  <c:v>97.602800000000002</c:v>
                </c:pt>
                <c:pt idx="43393">
                  <c:v>97.466800000000006</c:v>
                </c:pt>
                <c:pt idx="43394">
                  <c:v>97.441100000000006</c:v>
                </c:pt>
                <c:pt idx="43395">
                  <c:v>97.326499999999996</c:v>
                </c:pt>
                <c:pt idx="43396">
                  <c:v>97.307000000000002</c:v>
                </c:pt>
                <c:pt idx="43397">
                  <c:v>97.298000000000002</c:v>
                </c:pt>
                <c:pt idx="43398">
                  <c:v>97.188299999999998</c:v>
                </c:pt>
                <c:pt idx="43399">
                  <c:v>97.066500000000005</c:v>
                </c:pt>
                <c:pt idx="43400">
                  <c:v>97.048100000000005</c:v>
                </c:pt>
                <c:pt idx="43401">
                  <c:v>96.936599999999999</c:v>
                </c:pt>
                <c:pt idx="43402">
                  <c:v>96.915400000000005</c:v>
                </c:pt>
                <c:pt idx="43403">
                  <c:v>96.903199999999998</c:v>
                </c:pt>
                <c:pt idx="43404">
                  <c:v>96.889700000000005</c:v>
                </c:pt>
                <c:pt idx="43405">
                  <c:v>96.874600000000001</c:v>
                </c:pt>
                <c:pt idx="43406">
                  <c:v>96.857600000000005</c:v>
                </c:pt>
                <c:pt idx="43407">
                  <c:v>96.736999999999995</c:v>
                </c:pt>
                <c:pt idx="43408">
                  <c:v>96.709000000000003</c:v>
                </c:pt>
                <c:pt idx="43409">
                  <c:v>96.687700000000007</c:v>
                </c:pt>
                <c:pt idx="43410">
                  <c:v>96.469300000000004</c:v>
                </c:pt>
                <c:pt idx="43411">
                  <c:v>96.429000000000002</c:v>
                </c:pt>
                <c:pt idx="43412">
                  <c:v>96.413300000000007</c:v>
                </c:pt>
                <c:pt idx="43413">
                  <c:v>96.303100000000001</c:v>
                </c:pt>
                <c:pt idx="43414">
                  <c:v>96.2851</c:v>
                </c:pt>
                <c:pt idx="43415">
                  <c:v>96.282200000000003</c:v>
                </c:pt>
                <c:pt idx="43416">
                  <c:v>96.179500000000004</c:v>
                </c:pt>
                <c:pt idx="43417">
                  <c:v>96.171499999999995</c:v>
                </c:pt>
                <c:pt idx="43418">
                  <c:v>96.171999999999997</c:v>
                </c:pt>
                <c:pt idx="43419">
                  <c:v>96.073400000000007</c:v>
                </c:pt>
                <c:pt idx="43420">
                  <c:v>96.067599999999999</c:v>
                </c:pt>
                <c:pt idx="43421">
                  <c:v>96.070599999999999</c:v>
                </c:pt>
                <c:pt idx="43422">
                  <c:v>96.073899999999995</c:v>
                </c:pt>
                <c:pt idx="43423">
                  <c:v>96.077399999999997</c:v>
                </c:pt>
                <c:pt idx="43424">
                  <c:v>96.081699999999998</c:v>
                </c:pt>
                <c:pt idx="43425">
                  <c:v>96.087100000000007</c:v>
                </c:pt>
                <c:pt idx="43426">
                  <c:v>96.094300000000004</c:v>
                </c:pt>
                <c:pt idx="43427">
                  <c:v>96.103999999999999</c:v>
                </c:pt>
                <c:pt idx="43428">
                  <c:v>96.215800000000002</c:v>
                </c:pt>
                <c:pt idx="43429">
                  <c:v>96.239500000000007</c:v>
                </c:pt>
                <c:pt idx="43430">
                  <c:v>96.255300000000005</c:v>
                </c:pt>
                <c:pt idx="43431">
                  <c:v>96.373699999999999</c:v>
                </c:pt>
                <c:pt idx="43432">
                  <c:v>96.400899999999993</c:v>
                </c:pt>
                <c:pt idx="43433">
                  <c:v>96.418899999999994</c:v>
                </c:pt>
                <c:pt idx="43434">
                  <c:v>96.435299999999998</c:v>
                </c:pt>
                <c:pt idx="43435">
                  <c:v>96.449799999999996</c:v>
                </c:pt>
                <c:pt idx="43436">
                  <c:v>96.4589</c:v>
                </c:pt>
                <c:pt idx="43437">
                  <c:v>96.463099999999997</c:v>
                </c:pt>
                <c:pt idx="43438">
                  <c:v>96.4649</c:v>
                </c:pt>
                <c:pt idx="43439">
                  <c:v>96.465500000000006</c:v>
                </c:pt>
                <c:pt idx="43440">
                  <c:v>96.562600000000003</c:v>
                </c:pt>
                <c:pt idx="43441">
                  <c:v>96.573300000000003</c:v>
                </c:pt>
                <c:pt idx="43442">
                  <c:v>96.569400000000002</c:v>
                </c:pt>
                <c:pt idx="43443">
                  <c:v>96.661699999999996</c:v>
                </c:pt>
                <c:pt idx="43444">
                  <c:v>96.665000000000006</c:v>
                </c:pt>
                <c:pt idx="43445">
                  <c:v>96.656199999999998</c:v>
                </c:pt>
                <c:pt idx="43446">
                  <c:v>96.646799999999999</c:v>
                </c:pt>
                <c:pt idx="43447">
                  <c:v>96.637900000000002</c:v>
                </c:pt>
                <c:pt idx="43448">
                  <c:v>96.630099999999999</c:v>
                </c:pt>
                <c:pt idx="43449">
                  <c:v>96.522999999999996</c:v>
                </c:pt>
                <c:pt idx="43450">
                  <c:v>96.409300000000002</c:v>
                </c:pt>
                <c:pt idx="43451">
                  <c:v>96.3934</c:v>
                </c:pt>
                <c:pt idx="43452">
                  <c:v>96.389499999999998</c:v>
                </c:pt>
                <c:pt idx="43453">
                  <c:v>96.386099999999999</c:v>
                </c:pt>
                <c:pt idx="43454">
                  <c:v>96.383099999999999</c:v>
                </c:pt>
                <c:pt idx="43455">
                  <c:v>96.278599999999997</c:v>
                </c:pt>
                <c:pt idx="43456">
                  <c:v>96.267200000000003</c:v>
                </c:pt>
                <c:pt idx="43457">
                  <c:v>96.263400000000004</c:v>
                </c:pt>
                <c:pt idx="43458">
                  <c:v>96.259200000000007</c:v>
                </c:pt>
                <c:pt idx="43459">
                  <c:v>96.254599999999996</c:v>
                </c:pt>
                <c:pt idx="43460">
                  <c:v>96.249899999999997</c:v>
                </c:pt>
                <c:pt idx="43461">
                  <c:v>96.345399999999998</c:v>
                </c:pt>
                <c:pt idx="43462">
                  <c:v>96.350099999999998</c:v>
                </c:pt>
                <c:pt idx="43463">
                  <c:v>96.346000000000004</c:v>
                </c:pt>
                <c:pt idx="43464">
                  <c:v>96.443299999999994</c:v>
                </c:pt>
                <c:pt idx="43465">
                  <c:v>96.447699999999998</c:v>
                </c:pt>
                <c:pt idx="43466">
                  <c:v>96.443200000000004</c:v>
                </c:pt>
                <c:pt idx="43467">
                  <c:v>96.437899999999999</c:v>
                </c:pt>
                <c:pt idx="43468">
                  <c:v>96.529499999999999</c:v>
                </c:pt>
                <c:pt idx="43469">
                  <c:v>96.532499999999999</c:v>
                </c:pt>
                <c:pt idx="43470">
                  <c:v>96.620199999999997</c:v>
                </c:pt>
                <c:pt idx="43471">
                  <c:v>96.718900000000005</c:v>
                </c:pt>
                <c:pt idx="43472">
                  <c:v>96.715599999999995</c:v>
                </c:pt>
                <c:pt idx="43473">
                  <c:v>96.800700000000006</c:v>
                </c:pt>
                <c:pt idx="43474">
                  <c:v>96.794700000000006</c:v>
                </c:pt>
                <c:pt idx="43475">
                  <c:v>96.780100000000004</c:v>
                </c:pt>
                <c:pt idx="43476">
                  <c:v>96.869299999999996</c:v>
                </c:pt>
                <c:pt idx="43477">
                  <c:v>96.966499999999996</c:v>
                </c:pt>
                <c:pt idx="43478">
                  <c:v>96.970500000000001</c:v>
                </c:pt>
                <c:pt idx="43479">
                  <c:v>96.967100000000002</c:v>
                </c:pt>
                <c:pt idx="43480">
                  <c:v>97.066000000000003</c:v>
                </c:pt>
                <c:pt idx="43481">
                  <c:v>97.075699999999998</c:v>
                </c:pt>
                <c:pt idx="43482">
                  <c:v>97.075199999999995</c:v>
                </c:pt>
                <c:pt idx="43483">
                  <c:v>97.176900000000003</c:v>
                </c:pt>
                <c:pt idx="43484">
                  <c:v>97.1858</c:v>
                </c:pt>
                <c:pt idx="43485">
                  <c:v>97.2864</c:v>
                </c:pt>
                <c:pt idx="43486">
                  <c:v>97.294700000000006</c:v>
                </c:pt>
                <c:pt idx="43487">
                  <c:v>97.292299999999997</c:v>
                </c:pt>
                <c:pt idx="43488">
                  <c:v>97.393199999999993</c:v>
                </c:pt>
                <c:pt idx="43489">
                  <c:v>97.500799999999998</c:v>
                </c:pt>
                <c:pt idx="43490">
                  <c:v>97.507000000000005</c:v>
                </c:pt>
                <c:pt idx="43491">
                  <c:v>97.504400000000004</c:v>
                </c:pt>
                <c:pt idx="43492">
                  <c:v>97.503100000000003</c:v>
                </c:pt>
                <c:pt idx="43493">
                  <c:v>97.502399999999994</c:v>
                </c:pt>
                <c:pt idx="43494">
                  <c:v>97.398799999999994</c:v>
                </c:pt>
                <c:pt idx="43495">
                  <c:v>97.289900000000003</c:v>
                </c:pt>
                <c:pt idx="43496">
                  <c:v>97.277600000000007</c:v>
                </c:pt>
                <c:pt idx="43497">
                  <c:v>97.1755</c:v>
                </c:pt>
                <c:pt idx="43498">
                  <c:v>97.061599999999999</c:v>
                </c:pt>
                <c:pt idx="43499">
                  <c:v>97.050899999999999</c:v>
                </c:pt>
                <c:pt idx="43500">
                  <c:v>97.149000000000001</c:v>
                </c:pt>
                <c:pt idx="43501">
                  <c:v>97.1541</c:v>
                </c:pt>
                <c:pt idx="43502">
                  <c:v>97.149199999999993</c:v>
                </c:pt>
                <c:pt idx="43503">
                  <c:v>97.145899999999997</c:v>
                </c:pt>
                <c:pt idx="43504">
                  <c:v>97.1447</c:v>
                </c:pt>
                <c:pt idx="43505">
                  <c:v>97.144800000000004</c:v>
                </c:pt>
                <c:pt idx="43506">
                  <c:v>97.145700000000005</c:v>
                </c:pt>
                <c:pt idx="43507">
                  <c:v>97.1494</c:v>
                </c:pt>
                <c:pt idx="43508">
                  <c:v>97.157899999999998</c:v>
                </c:pt>
                <c:pt idx="43509">
                  <c:v>97.07</c:v>
                </c:pt>
                <c:pt idx="43510">
                  <c:v>97.082400000000007</c:v>
                </c:pt>
                <c:pt idx="43511">
                  <c:v>97.109399999999994</c:v>
                </c:pt>
                <c:pt idx="43512">
                  <c:v>97.138900000000007</c:v>
                </c:pt>
                <c:pt idx="43513">
                  <c:v>97.172399999999996</c:v>
                </c:pt>
                <c:pt idx="43514">
                  <c:v>97.206000000000003</c:v>
                </c:pt>
                <c:pt idx="43515">
                  <c:v>97.2376</c:v>
                </c:pt>
                <c:pt idx="43516">
                  <c:v>97.266599999999997</c:v>
                </c:pt>
                <c:pt idx="43517">
                  <c:v>97.287999999999997</c:v>
                </c:pt>
                <c:pt idx="43518">
                  <c:v>97.193700000000007</c:v>
                </c:pt>
                <c:pt idx="43519">
                  <c:v>97.189300000000003</c:v>
                </c:pt>
                <c:pt idx="43520">
                  <c:v>97.189599999999999</c:v>
                </c:pt>
                <c:pt idx="43521">
                  <c:v>97.085700000000003</c:v>
                </c:pt>
                <c:pt idx="43522">
                  <c:v>97.065399999999997</c:v>
                </c:pt>
                <c:pt idx="43523">
                  <c:v>97.045500000000004</c:v>
                </c:pt>
                <c:pt idx="43524">
                  <c:v>97.119600000000005</c:v>
                </c:pt>
                <c:pt idx="43525">
                  <c:v>97.0959</c:v>
                </c:pt>
                <c:pt idx="43526">
                  <c:v>97.063199999999995</c:v>
                </c:pt>
                <c:pt idx="43527">
                  <c:v>96.929199999999994</c:v>
                </c:pt>
                <c:pt idx="43528">
                  <c:v>96.893799999999999</c:v>
                </c:pt>
                <c:pt idx="43529">
                  <c:v>96.873500000000007</c:v>
                </c:pt>
                <c:pt idx="43530">
                  <c:v>96.8643</c:v>
                </c:pt>
                <c:pt idx="43531">
                  <c:v>96.860600000000005</c:v>
                </c:pt>
                <c:pt idx="43532">
                  <c:v>96.859899999999996</c:v>
                </c:pt>
                <c:pt idx="43533">
                  <c:v>96.861099999999993</c:v>
                </c:pt>
                <c:pt idx="43534">
                  <c:v>96.866900000000001</c:v>
                </c:pt>
                <c:pt idx="43535">
                  <c:v>96.880499999999998</c:v>
                </c:pt>
                <c:pt idx="43536">
                  <c:v>96.902100000000004</c:v>
                </c:pt>
                <c:pt idx="43537">
                  <c:v>97.033100000000005</c:v>
                </c:pt>
                <c:pt idx="43538">
                  <c:v>97.072100000000006</c:v>
                </c:pt>
                <c:pt idx="43539">
                  <c:v>97.105699999999999</c:v>
                </c:pt>
                <c:pt idx="43540">
                  <c:v>97.236599999999996</c:v>
                </c:pt>
                <c:pt idx="43541">
                  <c:v>97.277900000000002</c:v>
                </c:pt>
                <c:pt idx="43542">
                  <c:v>97.393699999999995</c:v>
                </c:pt>
                <c:pt idx="43543">
                  <c:v>97.516800000000003</c:v>
                </c:pt>
                <c:pt idx="43544">
                  <c:v>97.529399999999995</c:v>
                </c:pt>
                <c:pt idx="43545">
                  <c:v>97.53</c:v>
                </c:pt>
                <c:pt idx="43546">
                  <c:v>97.528700000000001</c:v>
                </c:pt>
                <c:pt idx="43547">
                  <c:v>97.522300000000001</c:v>
                </c:pt>
                <c:pt idx="43548">
                  <c:v>97.614999999999995</c:v>
                </c:pt>
                <c:pt idx="43549">
                  <c:v>97.609399999999994</c:v>
                </c:pt>
                <c:pt idx="43550">
                  <c:v>97.594800000000006</c:v>
                </c:pt>
                <c:pt idx="43551">
                  <c:v>97.477199999999996</c:v>
                </c:pt>
                <c:pt idx="43552">
                  <c:v>97.362099999999998</c:v>
                </c:pt>
                <c:pt idx="43553">
                  <c:v>97.347700000000003</c:v>
                </c:pt>
                <c:pt idx="43554">
                  <c:v>97.246700000000004</c:v>
                </c:pt>
                <c:pt idx="43555">
                  <c:v>97.236199999999997</c:v>
                </c:pt>
                <c:pt idx="43556">
                  <c:v>97.239099999999993</c:v>
                </c:pt>
                <c:pt idx="43557">
                  <c:v>97.245999999999995</c:v>
                </c:pt>
                <c:pt idx="43558">
                  <c:v>97.257199999999997</c:v>
                </c:pt>
                <c:pt idx="43559">
                  <c:v>97.271199999999993</c:v>
                </c:pt>
                <c:pt idx="43560">
                  <c:v>97.390699999999995</c:v>
                </c:pt>
                <c:pt idx="43561">
                  <c:v>97.514300000000006</c:v>
                </c:pt>
                <c:pt idx="43562">
                  <c:v>97.539699999999996</c:v>
                </c:pt>
                <c:pt idx="43563">
                  <c:v>97.650899999999993</c:v>
                </c:pt>
                <c:pt idx="43564">
                  <c:v>97.865200000000002</c:v>
                </c:pt>
                <c:pt idx="43565">
                  <c:v>97.890799999999999</c:v>
                </c:pt>
                <c:pt idx="43566">
                  <c:v>98.101299999999995</c:v>
                </c:pt>
                <c:pt idx="43567">
                  <c:v>98.322699999999998</c:v>
                </c:pt>
                <c:pt idx="43568">
                  <c:v>98.341300000000004</c:v>
                </c:pt>
                <c:pt idx="43569">
                  <c:v>98.742599999999996</c:v>
                </c:pt>
                <c:pt idx="43570">
                  <c:v>98.888999999999996</c:v>
                </c:pt>
                <c:pt idx="43571">
                  <c:v>98.890500000000003</c:v>
                </c:pt>
                <c:pt idx="43572">
                  <c:v>99.195099999999996</c:v>
                </c:pt>
                <c:pt idx="43573">
                  <c:v>99.321299999999994</c:v>
                </c:pt>
                <c:pt idx="43574">
                  <c:v>99.321100000000001</c:v>
                </c:pt>
                <c:pt idx="43575">
                  <c:v>99.310100000000006</c:v>
                </c:pt>
                <c:pt idx="43576">
                  <c:v>99.092299999999994</c:v>
                </c:pt>
                <c:pt idx="43577">
                  <c:v>99.056899999999999</c:v>
                </c:pt>
                <c:pt idx="43578">
                  <c:v>98.729500000000002</c:v>
                </c:pt>
                <c:pt idx="43579">
                  <c:v>98.586100000000002</c:v>
                </c:pt>
                <c:pt idx="43580">
                  <c:v>98.570800000000006</c:v>
                </c:pt>
                <c:pt idx="43581">
                  <c:v>98.4636</c:v>
                </c:pt>
                <c:pt idx="43582">
                  <c:v>98.347999999999999</c:v>
                </c:pt>
                <c:pt idx="43583">
                  <c:v>98.337599999999995</c:v>
                </c:pt>
                <c:pt idx="43584">
                  <c:v>98.337999999999994</c:v>
                </c:pt>
                <c:pt idx="43585">
                  <c:v>98.340199999999996</c:v>
                </c:pt>
                <c:pt idx="43586">
                  <c:v>98.345200000000006</c:v>
                </c:pt>
                <c:pt idx="43587">
                  <c:v>98.249799999999993</c:v>
                </c:pt>
                <c:pt idx="43588">
                  <c:v>98.248900000000006</c:v>
                </c:pt>
                <c:pt idx="43589">
                  <c:v>98.259600000000006</c:v>
                </c:pt>
                <c:pt idx="43590">
                  <c:v>98.165599999999998</c:v>
                </c:pt>
                <c:pt idx="43591">
                  <c:v>98.167299999999997</c:v>
                </c:pt>
                <c:pt idx="43592">
                  <c:v>98.176500000000004</c:v>
                </c:pt>
                <c:pt idx="43593">
                  <c:v>98.184700000000007</c:v>
                </c:pt>
                <c:pt idx="43594">
                  <c:v>98.1922</c:v>
                </c:pt>
                <c:pt idx="43595">
                  <c:v>98.200199999999995</c:v>
                </c:pt>
                <c:pt idx="43596">
                  <c:v>98.208600000000004</c:v>
                </c:pt>
                <c:pt idx="43597">
                  <c:v>98.218500000000006</c:v>
                </c:pt>
                <c:pt idx="43598">
                  <c:v>98.229500000000002</c:v>
                </c:pt>
                <c:pt idx="43599">
                  <c:v>98.343800000000002</c:v>
                </c:pt>
                <c:pt idx="43600">
                  <c:v>98.369500000000002</c:v>
                </c:pt>
                <c:pt idx="43601">
                  <c:v>98.382900000000006</c:v>
                </c:pt>
                <c:pt idx="43602">
                  <c:v>98.5</c:v>
                </c:pt>
                <c:pt idx="43603">
                  <c:v>98.520700000000005</c:v>
                </c:pt>
                <c:pt idx="43604">
                  <c:v>98.529600000000002</c:v>
                </c:pt>
                <c:pt idx="43605">
                  <c:v>98.433899999999994</c:v>
                </c:pt>
                <c:pt idx="43606">
                  <c:v>98.427800000000005</c:v>
                </c:pt>
                <c:pt idx="43607">
                  <c:v>98.431600000000003</c:v>
                </c:pt>
                <c:pt idx="43608">
                  <c:v>98.329599999999999</c:v>
                </c:pt>
                <c:pt idx="43609">
                  <c:v>98.221800000000002</c:v>
                </c:pt>
                <c:pt idx="43610">
                  <c:v>98.211399999999998</c:v>
                </c:pt>
                <c:pt idx="43611">
                  <c:v>98.2119</c:v>
                </c:pt>
                <c:pt idx="43612">
                  <c:v>98.211500000000001</c:v>
                </c:pt>
                <c:pt idx="43613">
                  <c:v>98.210400000000007</c:v>
                </c:pt>
                <c:pt idx="43614">
                  <c:v>98.208799999999997</c:v>
                </c:pt>
                <c:pt idx="43615">
                  <c:v>98.104699999999994</c:v>
                </c:pt>
                <c:pt idx="43616">
                  <c:v>98.086399999999998</c:v>
                </c:pt>
                <c:pt idx="43617">
                  <c:v>97.975099999999998</c:v>
                </c:pt>
                <c:pt idx="43618">
                  <c:v>97.951700000000002</c:v>
                </c:pt>
                <c:pt idx="43619">
                  <c:v>97.937600000000003</c:v>
                </c:pt>
                <c:pt idx="43620">
                  <c:v>98.025700000000001</c:v>
                </c:pt>
                <c:pt idx="43621">
                  <c:v>98.024199999999993</c:v>
                </c:pt>
                <c:pt idx="43622">
                  <c:v>98.017499999999998</c:v>
                </c:pt>
                <c:pt idx="43623">
                  <c:v>98.119</c:v>
                </c:pt>
                <c:pt idx="43624">
                  <c:v>98.125500000000002</c:v>
                </c:pt>
                <c:pt idx="43625">
                  <c:v>98.124899999999997</c:v>
                </c:pt>
                <c:pt idx="43626">
                  <c:v>98.126499999999993</c:v>
                </c:pt>
                <c:pt idx="43627">
                  <c:v>98.131500000000003</c:v>
                </c:pt>
                <c:pt idx="43628">
                  <c:v>98.140199999999993</c:v>
                </c:pt>
                <c:pt idx="43629">
                  <c:v>98.253100000000003</c:v>
                </c:pt>
                <c:pt idx="43630">
                  <c:v>98.173299999999998</c:v>
                </c:pt>
                <c:pt idx="43631">
                  <c:v>98.173699999999997</c:v>
                </c:pt>
                <c:pt idx="43632">
                  <c:v>98.185299999999998</c:v>
                </c:pt>
                <c:pt idx="43633">
                  <c:v>98.195300000000003</c:v>
                </c:pt>
                <c:pt idx="43634">
                  <c:v>98.204999999999998</c:v>
                </c:pt>
                <c:pt idx="43635">
                  <c:v>98.2136</c:v>
                </c:pt>
                <c:pt idx="43636">
                  <c:v>98.221100000000007</c:v>
                </c:pt>
                <c:pt idx="43637">
                  <c:v>98.227599999999995</c:v>
                </c:pt>
                <c:pt idx="43638">
                  <c:v>98.233099999999993</c:v>
                </c:pt>
                <c:pt idx="43639">
                  <c:v>98.134100000000004</c:v>
                </c:pt>
                <c:pt idx="43640">
                  <c:v>98.124700000000004</c:v>
                </c:pt>
                <c:pt idx="43641">
                  <c:v>98.024199999999993</c:v>
                </c:pt>
                <c:pt idx="43642">
                  <c:v>98.009299999999996</c:v>
                </c:pt>
                <c:pt idx="43643">
                  <c:v>98.007099999999994</c:v>
                </c:pt>
                <c:pt idx="43644">
                  <c:v>98.003500000000003</c:v>
                </c:pt>
                <c:pt idx="43645">
                  <c:v>97.997799999999998</c:v>
                </c:pt>
                <c:pt idx="43646">
                  <c:v>97.989900000000006</c:v>
                </c:pt>
                <c:pt idx="43647">
                  <c:v>97.876499999999993</c:v>
                </c:pt>
                <c:pt idx="43648">
                  <c:v>97.8583</c:v>
                </c:pt>
                <c:pt idx="43649">
                  <c:v>97.849400000000003</c:v>
                </c:pt>
                <c:pt idx="43650">
                  <c:v>97.742900000000006</c:v>
                </c:pt>
                <c:pt idx="43651">
                  <c:v>97.622699999999995</c:v>
                </c:pt>
                <c:pt idx="43652">
                  <c:v>97.61</c:v>
                </c:pt>
                <c:pt idx="43653">
                  <c:v>97.508399999999995</c:v>
                </c:pt>
                <c:pt idx="43654">
                  <c:v>97.494200000000006</c:v>
                </c:pt>
                <c:pt idx="43655">
                  <c:v>97.493099999999998</c:v>
                </c:pt>
                <c:pt idx="43656">
                  <c:v>97.394099999999995</c:v>
                </c:pt>
                <c:pt idx="43657">
                  <c:v>97.277299999999997</c:v>
                </c:pt>
                <c:pt idx="43658">
                  <c:v>97.267399999999995</c:v>
                </c:pt>
                <c:pt idx="43659">
                  <c:v>97.164400000000001</c:v>
                </c:pt>
                <c:pt idx="43660">
                  <c:v>97.052000000000007</c:v>
                </c:pt>
                <c:pt idx="43661">
                  <c:v>97.039199999999994</c:v>
                </c:pt>
                <c:pt idx="43662">
                  <c:v>96.934700000000007</c:v>
                </c:pt>
                <c:pt idx="43663">
                  <c:v>96.816599999999994</c:v>
                </c:pt>
                <c:pt idx="43664">
                  <c:v>96.798400000000001</c:v>
                </c:pt>
                <c:pt idx="43665">
                  <c:v>96.592699999999994</c:v>
                </c:pt>
                <c:pt idx="43666">
                  <c:v>96.456000000000003</c:v>
                </c:pt>
                <c:pt idx="43667">
                  <c:v>96.426400000000001</c:v>
                </c:pt>
                <c:pt idx="43668">
                  <c:v>96.3078</c:v>
                </c:pt>
                <c:pt idx="43669">
                  <c:v>96.282300000000006</c:v>
                </c:pt>
                <c:pt idx="43670">
                  <c:v>96.263599999999997</c:v>
                </c:pt>
                <c:pt idx="43671">
                  <c:v>96.145099999999999</c:v>
                </c:pt>
                <c:pt idx="43672">
                  <c:v>96.118600000000001</c:v>
                </c:pt>
                <c:pt idx="43673">
                  <c:v>96.101799999999997</c:v>
                </c:pt>
                <c:pt idx="43674">
                  <c:v>95.882499999999993</c:v>
                </c:pt>
                <c:pt idx="43675">
                  <c:v>95.751199999999997</c:v>
                </c:pt>
                <c:pt idx="43676">
                  <c:v>95.727599999999995</c:v>
                </c:pt>
                <c:pt idx="43677">
                  <c:v>95.513499999999993</c:v>
                </c:pt>
                <c:pt idx="43678">
                  <c:v>95.483599999999996</c:v>
                </c:pt>
                <c:pt idx="43679">
                  <c:v>95.470100000000002</c:v>
                </c:pt>
                <c:pt idx="43680">
                  <c:v>95.359300000000005</c:v>
                </c:pt>
                <c:pt idx="43681">
                  <c:v>95.336699999999993</c:v>
                </c:pt>
                <c:pt idx="43682">
                  <c:v>95.323499999999996</c:v>
                </c:pt>
                <c:pt idx="43683">
                  <c:v>95.2179</c:v>
                </c:pt>
                <c:pt idx="43684">
                  <c:v>95.097300000000004</c:v>
                </c:pt>
                <c:pt idx="43685">
                  <c:v>95.070400000000006</c:v>
                </c:pt>
                <c:pt idx="43686">
                  <c:v>95.057199999999995</c:v>
                </c:pt>
                <c:pt idx="43687">
                  <c:v>95.043700000000001</c:v>
                </c:pt>
                <c:pt idx="43688">
                  <c:v>95.030799999999999</c:v>
                </c:pt>
                <c:pt idx="43689">
                  <c:v>94.922399999999996</c:v>
                </c:pt>
                <c:pt idx="43690">
                  <c:v>94.899500000000003</c:v>
                </c:pt>
                <c:pt idx="43691">
                  <c:v>94.888499999999993</c:v>
                </c:pt>
                <c:pt idx="43692">
                  <c:v>94.971800000000002</c:v>
                </c:pt>
                <c:pt idx="43693">
                  <c:v>94.974800000000002</c:v>
                </c:pt>
                <c:pt idx="43694">
                  <c:v>94.965999999999994</c:v>
                </c:pt>
                <c:pt idx="43695">
                  <c:v>95.054900000000004</c:v>
                </c:pt>
                <c:pt idx="43696">
                  <c:v>95.057699999999997</c:v>
                </c:pt>
                <c:pt idx="43697">
                  <c:v>95.050899999999999</c:v>
                </c:pt>
                <c:pt idx="43698">
                  <c:v>95.142200000000003</c:v>
                </c:pt>
                <c:pt idx="43699">
                  <c:v>95.145700000000005</c:v>
                </c:pt>
                <c:pt idx="43700">
                  <c:v>95.139899999999997</c:v>
                </c:pt>
                <c:pt idx="43701">
                  <c:v>95.230199999999996</c:v>
                </c:pt>
                <c:pt idx="43702">
                  <c:v>95.237200000000001</c:v>
                </c:pt>
                <c:pt idx="43703">
                  <c:v>95.232699999999994</c:v>
                </c:pt>
                <c:pt idx="43704">
                  <c:v>95.323499999999996</c:v>
                </c:pt>
                <c:pt idx="43705">
                  <c:v>95.431200000000004</c:v>
                </c:pt>
                <c:pt idx="43706">
                  <c:v>95.442099999999996</c:v>
                </c:pt>
                <c:pt idx="43707">
                  <c:v>95.537999999999997</c:v>
                </c:pt>
                <c:pt idx="43708">
                  <c:v>95.645799999999994</c:v>
                </c:pt>
                <c:pt idx="43709">
                  <c:v>95.6584</c:v>
                </c:pt>
                <c:pt idx="43710">
                  <c:v>95.660399999999996</c:v>
                </c:pt>
                <c:pt idx="43711">
                  <c:v>95.7607</c:v>
                </c:pt>
                <c:pt idx="43712">
                  <c:v>95.778199999999998</c:v>
                </c:pt>
                <c:pt idx="43713">
                  <c:v>95.786000000000001</c:v>
                </c:pt>
                <c:pt idx="43714">
                  <c:v>95.795500000000004</c:v>
                </c:pt>
                <c:pt idx="43715">
                  <c:v>95.805999999999997</c:v>
                </c:pt>
                <c:pt idx="43716">
                  <c:v>96.009100000000004</c:v>
                </c:pt>
                <c:pt idx="43717">
                  <c:v>96.045400000000001</c:v>
                </c:pt>
                <c:pt idx="43718">
                  <c:v>96.055999999999997</c:v>
                </c:pt>
                <c:pt idx="43719">
                  <c:v>96.166499999999999</c:v>
                </c:pt>
                <c:pt idx="43720">
                  <c:v>96.183899999999994</c:v>
                </c:pt>
                <c:pt idx="43721">
                  <c:v>96.191199999999995</c:v>
                </c:pt>
                <c:pt idx="43722">
                  <c:v>96.296999999999997</c:v>
                </c:pt>
                <c:pt idx="43723">
                  <c:v>96.307000000000002</c:v>
                </c:pt>
                <c:pt idx="43724">
                  <c:v>96.308099999999996</c:v>
                </c:pt>
                <c:pt idx="43725">
                  <c:v>96.308499999999995</c:v>
                </c:pt>
                <c:pt idx="43726">
                  <c:v>96.308300000000003</c:v>
                </c:pt>
                <c:pt idx="43727">
                  <c:v>96.307599999999994</c:v>
                </c:pt>
                <c:pt idx="43728">
                  <c:v>96.305199999999999</c:v>
                </c:pt>
                <c:pt idx="43729">
                  <c:v>96.400700000000001</c:v>
                </c:pt>
                <c:pt idx="43730">
                  <c:v>96.401200000000003</c:v>
                </c:pt>
                <c:pt idx="43731">
                  <c:v>96.388999999999996</c:v>
                </c:pt>
                <c:pt idx="43732">
                  <c:v>96.373000000000005</c:v>
                </c:pt>
                <c:pt idx="43733">
                  <c:v>96.353999999999999</c:v>
                </c:pt>
                <c:pt idx="43734">
                  <c:v>96.332400000000007</c:v>
                </c:pt>
                <c:pt idx="43735">
                  <c:v>96.210700000000003</c:v>
                </c:pt>
                <c:pt idx="43736">
                  <c:v>96.175799999999995</c:v>
                </c:pt>
                <c:pt idx="43737">
                  <c:v>96.152199999999993</c:v>
                </c:pt>
                <c:pt idx="43738">
                  <c:v>96.128799999999998</c:v>
                </c:pt>
                <c:pt idx="43739">
                  <c:v>96.106300000000005</c:v>
                </c:pt>
                <c:pt idx="43740">
                  <c:v>96.084699999999998</c:v>
                </c:pt>
                <c:pt idx="43741">
                  <c:v>96.064700000000002</c:v>
                </c:pt>
                <c:pt idx="43742">
                  <c:v>96.047200000000004</c:v>
                </c:pt>
                <c:pt idx="43743">
                  <c:v>96.031899999999993</c:v>
                </c:pt>
                <c:pt idx="43744">
                  <c:v>96.018199999999993</c:v>
                </c:pt>
                <c:pt idx="43745">
                  <c:v>96.007900000000006</c:v>
                </c:pt>
                <c:pt idx="43746">
                  <c:v>95.903999999999996</c:v>
                </c:pt>
                <c:pt idx="43747">
                  <c:v>95.8887</c:v>
                </c:pt>
                <c:pt idx="43748">
                  <c:v>95.886799999999994</c:v>
                </c:pt>
                <c:pt idx="43749">
                  <c:v>95.885900000000007</c:v>
                </c:pt>
                <c:pt idx="43750">
                  <c:v>95.885499999999993</c:v>
                </c:pt>
                <c:pt idx="43751">
                  <c:v>95.885300000000001</c:v>
                </c:pt>
                <c:pt idx="43752">
                  <c:v>95.885300000000001</c:v>
                </c:pt>
                <c:pt idx="43753">
                  <c:v>95.885300000000001</c:v>
                </c:pt>
                <c:pt idx="43754">
                  <c:v>95.885300000000001</c:v>
                </c:pt>
                <c:pt idx="43755">
                  <c:v>95.885199999999998</c:v>
                </c:pt>
                <c:pt idx="43756">
                  <c:v>95.884699999999995</c:v>
                </c:pt>
                <c:pt idx="43757">
                  <c:v>95.883700000000005</c:v>
                </c:pt>
                <c:pt idx="43758">
                  <c:v>95.881799999999998</c:v>
                </c:pt>
                <c:pt idx="43759">
                  <c:v>95.878900000000002</c:v>
                </c:pt>
                <c:pt idx="43760">
                  <c:v>95.875399999999999</c:v>
                </c:pt>
                <c:pt idx="43761">
                  <c:v>95.774000000000001</c:v>
                </c:pt>
                <c:pt idx="43762">
                  <c:v>95.759100000000004</c:v>
                </c:pt>
                <c:pt idx="43763">
                  <c:v>95.756600000000006</c:v>
                </c:pt>
                <c:pt idx="43764">
                  <c:v>95.755399999999995</c:v>
                </c:pt>
                <c:pt idx="43765">
                  <c:v>95.853099999999998</c:v>
                </c:pt>
                <c:pt idx="43766">
                  <c:v>95.863799999999998</c:v>
                </c:pt>
                <c:pt idx="43767">
                  <c:v>95.864199999999997</c:v>
                </c:pt>
                <c:pt idx="43768">
                  <c:v>95.764899999999997</c:v>
                </c:pt>
                <c:pt idx="43769">
                  <c:v>95.760800000000003</c:v>
                </c:pt>
                <c:pt idx="43770">
                  <c:v>95.767399999999995</c:v>
                </c:pt>
                <c:pt idx="43771">
                  <c:v>95.7774</c:v>
                </c:pt>
                <c:pt idx="43772">
                  <c:v>95.790099999999995</c:v>
                </c:pt>
                <c:pt idx="43773">
                  <c:v>95.706299999999999</c:v>
                </c:pt>
                <c:pt idx="43774">
                  <c:v>95.710700000000003</c:v>
                </c:pt>
                <c:pt idx="43775">
                  <c:v>95.724599999999995</c:v>
                </c:pt>
                <c:pt idx="43776">
                  <c:v>95.636700000000005</c:v>
                </c:pt>
                <c:pt idx="43777">
                  <c:v>95.634500000000003</c:v>
                </c:pt>
                <c:pt idx="43778">
                  <c:v>95.637200000000007</c:v>
                </c:pt>
                <c:pt idx="43779">
                  <c:v>95.539400000000001</c:v>
                </c:pt>
                <c:pt idx="43780">
                  <c:v>95.433099999999996</c:v>
                </c:pt>
                <c:pt idx="43781">
                  <c:v>95.420199999999994</c:v>
                </c:pt>
                <c:pt idx="43782">
                  <c:v>95.3185</c:v>
                </c:pt>
                <c:pt idx="43783">
                  <c:v>95.304500000000004</c:v>
                </c:pt>
                <c:pt idx="43784">
                  <c:v>95.302000000000007</c:v>
                </c:pt>
                <c:pt idx="43785">
                  <c:v>95.202600000000004</c:v>
                </c:pt>
                <c:pt idx="43786">
                  <c:v>95.095600000000005</c:v>
                </c:pt>
                <c:pt idx="43787">
                  <c:v>95.088200000000001</c:v>
                </c:pt>
                <c:pt idx="43788">
                  <c:v>95.093900000000005</c:v>
                </c:pt>
                <c:pt idx="43789">
                  <c:v>95.106200000000001</c:v>
                </c:pt>
                <c:pt idx="43790">
                  <c:v>95.125699999999995</c:v>
                </c:pt>
                <c:pt idx="43791">
                  <c:v>95.152100000000004</c:v>
                </c:pt>
                <c:pt idx="43792">
                  <c:v>95.086500000000001</c:v>
                </c:pt>
                <c:pt idx="43793">
                  <c:v>95.108800000000002</c:v>
                </c:pt>
                <c:pt idx="43794">
                  <c:v>95.142099999999999</c:v>
                </c:pt>
                <c:pt idx="43795">
                  <c:v>95.075999999999993</c:v>
                </c:pt>
                <c:pt idx="43796">
                  <c:v>95.093500000000006</c:v>
                </c:pt>
                <c:pt idx="43797">
                  <c:v>95.116900000000001</c:v>
                </c:pt>
                <c:pt idx="43798">
                  <c:v>95.039199999999994</c:v>
                </c:pt>
                <c:pt idx="43799">
                  <c:v>95.043599999999998</c:v>
                </c:pt>
                <c:pt idx="43800">
                  <c:v>95.052199999999999</c:v>
                </c:pt>
              </c:numCache>
            </c:numRef>
          </c:yVal>
          <c:smooth val="0"/>
          <c:extLst>
            <c:ext xmlns:c16="http://schemas.microsoft.com/office/drawing/2014/chart" uri="{C3380CC4-5D6E-409C-BE32-E72D297353CC}">
              <c16:uniqueId val="{00000000-2C3B-414E-9D67-4090F8E951C2}"/>
            </c:ext>
          </c:extLst>
        </c:ser>
        <c:ser>
          <c:idx val="1"/>
          <c:order val="1"/>
          <c:tx>
            <c:v>Observed data</c:v>
          </c:tx>
          <c:spPr>
            <a:ln w="25400" cap="rnd">
              <a:noFill/>
              <a:round/>
            </a:ln>
            <a:effectLst/>
          </c:spPr>
          <c:marker>
            <c:symbol val="triangle"/>
            <c:size val="2"/>
            <c:spPr>
              <a:noFill/>
              <a:ln w="9525">
                <a:solidFill>
                  <a:srgbClr val="FF0000">
                    <a:alpha val="99000"/>
                  </a:srgbClr>
                </a:solidFill>
              </a:ln>
              <a:effectLst/>
            </c:spPr>
          </c:marker>
          <c:xVal>
            <c:numRef>
              <c:f>base!$K$4:$K$43630</c:f>
              <c:numCache>
                <c:formatCode>General</c:formatCode>
                <c:ptCount val="43627"/>
                <c:pt idx="0">
                  <c:v>40544</c:v>
                </c:pt>
                <c:pt idx="1">
                  <c:v>40544.041669999999</c:v>
                </c:pt>
                <c:pt idx="2">
                  <c:v>40544.083330000001</c:v>
                </c:pt>
                <c:pt idx="3">
                  <c:v>40544.125</c:v>
                </c:pt>
                <c:pt idx="4">
                  <c:v>40544.166669999999</c:v>
                </c:pt>
                <c:pt idx="5">
                  <c:v>40544.208330000001</c:v>
                </c:pt>
                <c:pt idx="6">
                  <c:v>40544.25</c:v>
                </c:pt>
                <c:pt idx="7">
                  <c:v>40544.291669999999</c:v>
                </c:pt>
                <c:pt idx="8">
                  <c:v>40544.333330000001</c:v>
                </c:pt>
                <c:pt idx="9">
                  <c:v>40544.375</c:v>
                </c:pt>
                <c:pt idx="10">
                  <c:v>40544.416669999999</c:v>
                </c:pt>
                <c:pt idx="11">
                  <c:v>40544.458330000001</c:v>
                </c:pt>
                <c:pt idx="12">
                  <c:v>40544.5</c:v>
                </c:pt>
                <c:pt idx="13">
                  <c:v>40544.541669999999</c:v>
                </c:pt>
                <c:pt idx="14">
                  <c:v>40544.583330000001</c:v>
                </c:pt>
                <c:pt idx="15">
                  <c:v>40544.625</c:v>
                </c:pt>
                <c:pt idx="16">
                  <c:v>40544.666669999999</c:v>
                </c:pt>
                <c:pt idx="17">
                  <c:v>40544.708330000001</c:v>
                </c:pt>
                <c:pt idx="18">
                  <c:v>40544.75</c:v>
                </c:pt>
                <c:pt idx="19">
                  <c:v>40544.791669999999</c:v>
                </c:pt>
                <c:pt idx="20">
                  <c:v>40544.833330000001</c:v>
                </c:pt>
                <c:pt idx="21">
                  <c:v>40544.875</c:v>
                </c:pt>
                <c:pt idx="22">
                  <c:v>40544.916669999999</c:v>
                </c:pt>
                <c:pt idx="23">
                  <c:v>40544.958330000001</c:v>
                </c:pt>
                <c:pt idx="24">
                  <c:v>40545</c:v>
                </c:pt>
                <c:pt idx="25">
                  <c:v>40545.041669999999</c:v>
                </c:pt>
                <c:pt idx="26">
                  <c:v>40545.083330000001</c:v>
                </c:pt>
                <c:pt idx="27">
                  <c:v>40545.125</c:v>
                </c:pt>
                <c:pt idx="28">
                  <c:v>40545.166669999999</c:v>
                </c:pt>
                <c:pt idx="29">
                  <c:v>40545.208330000001</c:v>
                </c:pt>
                <c:pt idx="30">
                  <c:v>40545.25</c:v>
                </c:pt>
                <c:pt idx="31">
                  <c:v>40545.291669999999</c:v>
                </c:pt>
                <c:pt idx="32">
                  <c:v>40545.333330000001</c:v>
                </c:pt>
                <c:pt idx="33">
                  <c:v>40545.375</c:v>
                </c:pt>
                <c:pt idx="34">
                  <c:v>40545.416669999999</c:v>
                </c:pt>
                <c:pt idx="35">
                  <c:v>40545.458330000001</c:v>
                </c:pt>
                <c:pt idx="36">
                  <c:v>40545.5</c:v>
                </c:pt>
                <c:pt idx="37">
                  <c:v>40545.541669999999</c:v>
                </c:pt>
                <c:pt idx="38">
                  <c:v>40545.583330000001</c:v>
                </c:pt>
                <c:pt idx="39">
                  <c:v>40545.625</c:v>
                </c:pt>
                <c:pt idx="40">
                  <c:v>40545.666669999999</c:v>
                </c:pt>
                <c:pt idx="41">
                  <c:v>40545.708330000001</c:v>
                </c:pt>
                <c:pt idx="42">
                  <c:v>40545.75</c:v>
                </c:pt>
                <c:pt idx="43">
                  <c:v>40545.791669999999</c:v>
                </c:pt>
                <c:pt idx="44">
                  <c:v>40545.833330000001</c:v>
                </c:pt>
                <c:pt idx="45">
                  <c:v>40545.875</c:v>
                </c:pt>
                <c:pt idx="46">
                  <c:v>40545.916669999999</c:v>
                </c:pt>
                <c:pt idx="47">
                  <c:v>40545.958330000001</c:v>
                </c:pt>
                <c:pt idx="48">
                  <c:v>40546</c:v>
                </c:pt>
                <c:pt idx="49">
                  <c:v>40546.041669999999</c:v>
                </c:pt>
                <c:pt idx="50">
                  <c:v>40546.083330000001</c:v>
                </c:pt>
                <c:pt idx="51">
                  <c:v>40546.125</c:v>
                </c:pt>
                <c:pt idx="52">
                  <c:v>40546.166669999999</c:v>
                </c:pt>
                <c:pt idx="53">
                  <c:v>40546.208330000001</c:v>
                </c:pt>
                <c:pt idx="54">
                  <c:v>40546.25</c:v>
                </c:pt>
                <c:pt idx="55">
                  <c:v>40546.291669999999</c:v>
                </c:pt>
                <c:pt idx="56">
                  <c:v>40546.333330000001</c:v>
                </c:pt>
                <c:pt idx="57">
                  <c:v>40546.375</c:v>
                </c:pt>
                <c:pt idx="58">
                  <c:v>40546.416669999999</c:v>
                </c:pt>
                <c:pt idx="59">
                  <c:v>40546.458330000001</c:v>
                </c:pt>
                <c:pt idx="60">
                  <c:v>40546.5</c:v>
                </c:pt>
                <c:pt idx="61">
                  <c:v>40546.541669999999</c:v>
                </c:pt>
                <c:pt idx="62">
                  <c:v>40546.583330000001</c:v>
                </c:pt>
                <c:pt idx="63">
                  <c:v>40546.625</c:v>
                </c:pt>
                <c:pt idx="64">
                  <c:v>40546.666669999999</c:v>
                </c:pt>
                <c:pt idx="65">
                  <c:v>40546.708330000001</c:v>
                </c:pt>
                <c:pt idx="66">
                  <c:v>40546.75</c:v>
                </c:pt>
                <c:pt idx="67">
                  <c:v>40546.791669999999</c:v>
                </c:pt>
                <c:pt idx="68">
                  <c:v>40546.833330000001</c:v>
                </c:pt>
                <c:pt idx="69">
                  <c:v>40546.875</c:v>
                </c:pt>
                <c:pt idx="70">
                  <c:v>40546.916669999999</c:v>
                </c:pt>
                <c:pt idx="71">
                  <c:v>40546.958330000001</c:v>
                </c:pt>
                <c:pt idx="72">
                  <c:v>40547</c:v>
                </c:pt>
                <c:pt idx="73">
                  <c:v>40547.041669999999</c:v>
                </c:pt>
                <c:pt idx="74">
                  <c:v>40547.083330000001</c:v>
                </c:pt>
                <c:pt idx="75">
                  <c:v>40547.125</c:v>
                </c:pt>
                <c:pt idx="76">
                  <c:v>40547.166669999999</c:v>
                </c:pt>
                <c:pt idx="77">
                  <c:v>40547.208330000001</c:v>
                </c:pt>
                <c:pt idx="78">
                  <c:v>40547.25</c:v>
                </c:pt>
                <c:pt idx="79">
                  <c:v>40548.708330000001</c:v>
                </c:pt>
                <c:pt idx="80">
                  <c:v>40548.75</c:v>
                </c:pt>
                <c:pt idx="81">
                  <c:v>40548.791669999999</c:v>
                </c:pt>
                <c:pt idx="82">
                  <c:v>40548.833330000001</c:v>
                </c:pt>
                <c:pt idx="83">
                  <c:v>40548.875</c:v>
                </c:pt>
                <c:pt idx="84">
                  <c:v>40548.916669999999</c:v>
                </c:pt>
                <c:pt idx="85">
                  <c:v>40548.958330000001</c:v>
                </c:pt>
                <c:pt idx="86">
                  <c:v>40549</c:v>
                </c:pt>
                <c:pt idx="87">
                  <c:v>40549.041669999999</c:v>
                </c:pt>
                <c:pt idx="88">
                  <c:v>40549.083330000001</c:v>
                </c:pt>
                <c:pt idx="89">
                  <c:v>40549.125</c:v>
                </c:pt>
                <c:pt idx="90">
                  <c:v>40549.166669999999</c:v>
                </c:pt>
                <c:pt idx="91">
                  <c:v>40549.208330000001</c:v>
                </c:pt>
                <c:pt idx="92">
                  <c:v>40549.25</c:v>
                </c:pt>
                <c:pt idx="93">
                  <c:v>40549.291669999999</c:v>
                </c:pt>
                <c:pt idx="94">
                  <c:v>40549.333330000001</c:v>
                </c:pt>
                <c:pt idx="95">
                  <c:v>40549.375</c:v>
                </c:pt>
                <c:pt idx="96">
                  <c:v>40549.416669999999</c:v>
                </c:pt>
                <c:pt idx="97">
                  <c:v>40549.458330000001</c:v>
                </c:pt>
                <c:pt idx="98">
                  <c:v>40549.5</c:v>
                </c:pt>
                <c:pt idx="99">
                  <c:v>40549.541669999999</c:v>
                </c:pt>
                <c:pt idx="100">
                  <c:v>40549.583330000001</c:v>
                </c:pt>
                <c:pt idx="101">
                  <c:v>40549.625</c:v>
                </c:pt>
                <c:pt idx="102">
                  <c:v>40549.666669999999</c:v>
                </c:pt>
                <c:pt idx="103">
                  <c:v>40549.708330000001</c:v>
                </c:pt>
                <c:pt idx="104">
                  <c:v>40549.75</c:v>
                </c:pt>
                <c:pt idx="105">
                  <c:v>40549.791669999999</c:v>
                </c:pt>
                <c:pt idx="106">
                  <c:v>40549.833330000001</c:v>
                </c:pt>
                <c:pt idx="107">
                  <c:v>40549.875</c:v>
                </c:pt>
                <c:pt idx="108">
                  <c:v>40549.916669999999</c:v>
                </c:pt>
                <c:pt idx="109">
                  <c:v>40549.958330000001</c:v>
                </c:pt>
                <c:pt idx="110">
                  <c:v>40550</c:v>
                </c:pt>
                <c:pt idx="111">
                  <c:v>40550.041669999999</c:v>
                </c:pt>
                <c:pt idx="112">
                  <c:v>40550.083330000001</c:v>
                </c:pt>
                <c:pt idx="113">
                  <c:v>40550.125</c:v>
                </c:pt>
                <c:pt idx="114">
                  <c:v>40550.166669999999</c:v>
                </c:pt>
                <c:pt idx="115">
                  <c:v>40550.208330000001</c:v>
                </c:pt>
                <c:pt idx="116">
                  <c:v>40550.25</c:v>
                </c:pt>
                <c:pt idx="117">
                  <c:v>40550.291669999999</c:v>
                </c:pt>
                <c:pt idx="118">
                  <c:v>40550.333330000001</c:v>
                </c:pt>
                <c:pt idx="119">
                  <c:v>40550.375</c:v>
                </c:pt>
                <c:pt idx="120">
                  <c:v>40550.416669999999</c:v>
                </c:pt>
                <c:pt idx="121">
                  <c:v>40550.458330000001</c:v>
                </c:pt>
                <c:pt idx="122">
                  <c:v>40550.5</c:v>
                </c:pt>
                <c:pt idx="123">
                  <c:v>40550.541669999999</c:v>
                </c:pt>
                <c:pt idx="124">
                  <c:v>40550.583330000001</c:v>
                </c:pt>
                <c:pt idx="125">
                  <c:v>40550.625</c:v>
                </c:pt>
                <c:pt idx="126">
                  <c:v>40550.666669999999</c:v>
                </c:pt>
                <c:pt idx="127">
                  <c:v>40550.708330000001</c:v>
                </c:pt>
                <c:pt idx="128">
                  <c:v>40550.75</c:v>
                </c:pt>
                <c:pt idx="129">
                  <c:v>40550.791669999999</c:v>
                </c:pt>
                <c:pt idx="130">
                  <c:v>40550.833330000001</c:v>
                </c:pt>
                <c:pt idx="131">
                  <c:v>40550.875</c:v>
                </c:pt>
                <c:pt idx="132">
                  <c:v>40550.916669999999</c:v>
                </c:pt>
                <c:pt idx="133">
                  <c:v>40550.958330000001</c:v>
                </c:pt>
                <c:pt idx="134">
                  <c:v>40551</c:v>
                </c:pt>
                <c:pt idx="135">
                  <c:v>40551.041669999999</c:v>
                </c:pt>
                <c:pt idx="136">
                  <c:v>40551.083330000001</c:v>
                </c:pt>
                <c:pt idx="137">
                  <c:v>40551.125</c:v>
                </c:pt>
                <c:pt idx="138">
                  <c:v>40551.166669999999</c:v>
                </c:pt>
                <c:pt idx="139">
                  <c:v>40551.208330000001</c:v>
                </c:pt>
                <c:pt idx="140">
                  <c:v>40551.25</c:v>
                </c:pt>
                <c:pt idx="141">
                  <c:v>40551.291669999999</c:v>
                </c:pt>
                <c:pt idx="142">
                  <c:v>40551.333330000001</c:v>
                </c:pt>
                <c:pt idx="143">
                  <c:v>40551.375</c:v>
                </c:pt>
                <c:pt idx="144">
                  <c:v>40551.416669999999</c:v>
                </c:pt>
                <c:pt idx="145">
                  <c:v>40551.458330000001</c:v>
                </c:pt>
                <c:pt idx="146">
                  <c:v>40551.5</c:v>
                </c:pt>
                <c:pt idx="147">
                  <c:v>40551.541669999999</c:v>
                </c:pt>
                <c:pt idx="148">
                  <c:v>40551.583330000001</c:v>
                </c:pt>
                <c:pt idx="149">
                  <c:v>40551.625</c:v>
                </c:pt>
                <c:pt idx="150">
                  <c:v>40551.666669999999</c:v>
                </c:pt>
                <c:pt idx="151">
                  <c:v>40551.708330000001</c:v>
                </c:pt>
                <c:pt idx="152">
                  <c:v>40551.75</c:v>
                </c:pt>
                <c:pt idx="153">
                  <c:v>40551.791669999999</c:v>
                </c:pt>
                <c:pt idx="154">
                  <c:v>40551.833330000001</c:v>
                </c:pt>
                <c:pt idx="155">
                  <c:v>40551.875</c:v>
                </c:pt>
                <c:pt idx="156">
                  <c:v>40551.916669999999</c:v>
                </c:pt>
                <c:pt idx="157">
                  <c:v>40551.958330000001</c:v>
                </c:pt>
                <c:pt idx="158">
                  <c:v>40552</c:v>
                </c:pt>
                <c:pt idx="159">
                  <c:v>40552.041669999999</c:v>
                </c:pt>
                <c:pt idx="160">
                  <c:v>40552.083330000001</c:v>
                </c:pt>
                <c:pt idx="161">
                  <c:v>40552.125</c:v>
                </c:pt>
                <c:pt idx="162">
                  <c:v>40552.166669999999</c:v>
                </c:pt>
                <c:pt idx="163">
                  <c:v>40552.208330000001</c:v>
                </c:pt>
                <c:pt idx="164">
                  <c:v>40552.25</c:v>
                </c:pt>
                <c:pt idx="165">
                  <c:v>40552.291669999999</c:v>
                </c:pt>
                <c:pt idx="166">
                  <c:v>40552.333330000001</c:v>
                </c:pt>
                <c:pt idx="167">
                  <c:v>40552.375</c:v>
                </c:pt>
                <c:pt idx="168">
                  <c:v>40552.416669999999</c:v>
                </c:pt>
                <c:pt idx="169">
                  <c:v>40552.458330000001</c:v>
                </c:pt>
                <c:pt idx="170">
                  <c:v>40552.5</c:v>
                </c:pt>
                <c:pt idx="171">
                  <c:v>40552.541669999999</c:v>
                </c:pt>
                <c:pt idx="172">
                  <c:v>40552.583330000001</c:v>
                </c:pt>
                <c:pt idx="173">
                  <c:v>40552.625</c:v>
                </c:pt>
                <c:pt idx="174">
                  <c:v>40552.666669999999</c:v>
                </c:pt>
                <c:pt idx="175">
                  <c:v>40552.708330000001</c:v>
                </c:pt>
                <c:pt idx="176">
                  <c:v>40552.75</c:v>
                </c:pt>
                <c:pt idx="177">
                  <c:v>40552.791669999999</c:v>
                </c:pt>
                <c:pt idx="178">
                  <c:v>40552.833330000001</c:v>
                </c:pt>
                <c:pt idx="179">
                  <c:v>40552.875</c:v>
                </c:pt>
                <c:pt idx="180">
                  <c:v>40552.916669999999</c:v>
                </c:pt>
                <c:pt idx="181">
                  <c:v>40552.958330000001</c:v>
                </c:pt>
                <c:pt idx="182">
                  <c:v>40553</c:v>
                </c:pt>
                <c:pt idx="183">
                  <c:v>40553.041669999999</c:v>
                </c:pt>
                <c:pt idx="184">
                  <c:v>40553.083330000001</c:v>
                </c:pt>
                <c:pt idx="185">
                  <c:v>40553.125</c:v>
                </c:pt>
                <c:pt idx="186">
                  <c:v>40553.166669999999</c:v>
                </c:pt>
                <c:pt idx="187">
                  <c:v>40553.208330000001</c:v>
                </c:pt>
                <c:pt idx="188">
                  <c:v>40553.25</c:v>
                </c:pt>
                <c:pt idx="189">
                  <c:v>40553.291669999999</c:v>
                </c:pt>
                <c:pt idx="190">
                  <c:v>40553.333330000001</c:v>
                </c:pt>
                <c:pt idx="191">
                  <c:v>40553.375</c:v>
                </c:pt>
                <c:pt idx="192">
                  <c:v>40553.416669999999</c:v>
                </c:pt>
                <c:pt idx="193">
                  <c:v>40553.458330000001</c:v>
                </c:pt>
                <c:pt idx="194">
                  <c:v>40553.5</c:v>
                </c:pt>
                <c:pt idx="195">
                  <c:v>40553.541669999999</c:v>
                </c:pt>
                <c:pt idx="196">
                  <c:v>40553.583330000001</c:v>
                </c:pt>
                <c:pt idx="197">
                  <c:v>40553.625</c:v>
                </c:pt>
                <c:pt idx="198">
                  <c:v>40553.666669999999</c:v>
                </c:pt>
                <c:pt idx="199">
                  <c:v>40553.708330000001</c:v>
                </c:pt>
                <c:pt idx="200">
                  <c:v>40553.75</c:v>
                </c:pt>
                <c:pt idx="201">
                  <c:v>40553.791669999999</c:v>
                </c:pt>
                <c:pt idx="202">
                  <c:v>40553.833330000001</c:v>
                </c:pt>
                <c:pt idx="203">
                  <c:v>40553.875</c:v>
                </c:pt>
                <c:pt idx="204">
                  <c:v>40553.916669999999</c:v>
                </c:pt>
                <c:pt idx="205">
                  <c:v>40553.958330000001</c:v>
                </c:pt>
                <c:pt idx="206">
                  <c:v>40554</c:v>
                </c:pt>
                <c:pt idx="207">
                  <c:v>40554.041669999999</c:v>
                </c:pt>
                <c:pt idx="208">
                  <c:v>40554.083330000001</c:v>
                </c:pt>
                <c:pt idx="209">
                  <c:v>40554.125</c:v>
                </c:pt>
                <c:pt idx="210">
                  <c:v>40554.166669999999</c:v>
                </c:pt>
                <c:pt idx="211">
                  <c:v>40554.208330000001</c:v>
                </c:pt>
                <c:pt idx="212">
                  <c:v>40554.25</c:v>
                </c:pt>
                <c:pt idx="213">
                  <c:v>40554.291669999999</c:v>
                </c:pt>
                <c:pt idx="214">
                  <c:v>40554.333330000001</c:v>
                </c:pt>
                <c:pt idx="215">
                  <c:v>40554.375</c:v>
                </c:pt>
                <c:pt idx="216">
                  <c:v>40554.416669999999</c:v>
                </c:pt>
                <c:pt idx="217">
                  <c:v>40554.458330000001</c:v>
                </c:pt>
                <c:pt idx="218">
                  <c:v>40554.5</c:v>
                </c:pt>
                <c:pt idx="219">
                  <c:v>40554.541669999999</c:v>
                </c:pt>
                <c:pt idx="220">
                  <c:v>40554.583330000001</c:v>
                </c:pt>
                <c:pt idx="221">
                  <c:v>40554.625</c:v>
                </c:pt>
                <c:pt idx="222">
                  <c:v>40554.666669999999</c:v>
                </c:pt>
                <c:pt idx="223">
                  <c:v>40554.708330000001</c:v>
                </c:pt>
                <c:pt idx="224">
                  <c:v>40554.75</c:v>
                </c:pt>
                <c:pt idx="225">
                  <c:v>40554.791669999999</c:v>
                </c:pt>
                <c:pt idx="226">
                  <c:v>40554.833330000001</c:v>
                </c:pt>
                <c:pt idx="227">
                  <c:v>40554.875</c:v>
                </c:pt>
                <c:pt idx="228">
                  <c:v>40554.916669999999</c:v>
                </c:pt>
                <c:pt idx="229">
                  <c:v>40554.958330000001</c:v>
                </c:pt>
                <c:pt idx="230">
                  <c:v>40555</c:v>
                </c:pt>
                <c:pt idx="231">
                  <c:v>40555.041669999999</c:v>
                </c:pt>
                <c:pt idx="232">
                  <c:v>40555.083330000001</c:v>
                </c:pt>
                <c:pt idx="233">
                  <c:v>40555.125</c:v>
                </c:pt>
                <c:pt idx="234">
                  <c:v>40555.166669999999</c:v>
                </c:pt>
                <c:pt idx="235">
                  <c:v>40555.208330000001</c:v>
                </c:pt>
                <c:pt idx="236">
                  <c:v>40555.25</c:v>
                </c:pt>
                <c:pt idx="237">
                  <c:v>40555.291669999999</c:v>
                </c:pt>
                <c:pt idx="238">
                  <c:v>40555.333330000001</c:v>
                </c:pt>
                <c:pt idx="239">
                  <c:v>40555.375</c:v>
                </c:pt>
                <c:pt idx="240">
                  <c:v>40555.416669999999</c:v>
                </c:pt>
                <c:pt idx="241">
                  <c:v>40555.458330000001</c:v>
                </c:pt>
                <c:pt idx="242">
                  <c:v>40555.5</c:v>
                </c:pt>
                <c:pt idx="243">
                  <c:v>40555.541669999999</c:v>
                </c:pt>
                <c:pt idx="244">
                  <c:v>40555.583330000001</c:v>
                </c:pt>
                <c:pt idx="245">
                  <c:v>40555.625</c:v>
                </c:pt>
                <c:pt idx="246">
                  <c:v>40555.666669999999</c:v>
                </c:pt>
                <c:pt idx="247">
                  <c:v>40555.708330000001</c:v>
                </c:pt>
                <c:pt idx="248">
                  <c:v>40555.75</c:v>
                </c:pt>
                <c:pt idx="249">
                  <c:v>40555.791669999999</c:v>
                </c:pt>
                <c:pt idx="250">
                  <c:v>40555.833330000001</c:v>
                </c:pt>
                <c:pt idx="251">
                  <c:v>40555.875</c:v>
                </c:pt>
                <c:pt idx="252">
                  <c:v>40555.916669999999</c:v>
                </c:pt>
                <c:pt idx="253">
                  <c:v>40555.958330000001</c:v>
                </c:pt>
                <c:pt idx="254">
                  <c:v>40556</c:v>
                </c:pt>
                <c:pt idx="255">
                  <c:v>40556.041669999999</c:v>
                </c:pt>
                <c:pt idx="256">
                  <c:v>40556.083330000001</c:v>
                </c:pt>
                <c:pt idx="257">
                  <c:v>40556.125</c:v>
                </c:pt>
                <c:pt idx="258">
                  <c:v>40556.166669999999</c:v>
                </c:pt>
                <c:pt idx="259">
                  <c:v>40556.208330000001</c:v>
                </c:pt>
                <c:pt idx="260">
                  <c:v>40556.25</c:v>
                </c:pt>
                <c:pt idx="261">
                  <c:v>40556.291669999999</c:v>
                </c:pt>
                <c:pt idx="262">
                  <c:v>40556.333330000001</c:v>
                </c:pt>
                <c:pt idx="263">
                  <c:v>40556.375</c:v>
                </c:pt>
                <c:pt idx="264">
                  <c:v>40556.416669999999</c:v>
                </c:pt>
                <c:pt idx="265">
                  <c:v>40556.458330000001</c:v>
                </c:pt>
                <c:pt idx="266">
                  <c:v>40556.5</c:v>
                </c:pt>
                <c:pt idx="267">
                  <c:v>40556.541669999999</c:v>
                </c:pt>
                <c:pt idx="268">
                  <c:v>40556.583330000001</c:v>
                </c:pt>
                <c:pt idx="269">
                  <c:v>40556.625</c:v>
                </c:pt>
                <c:pt idx="270">
                  <c:v>40556.666669999999</c:v>
                </c:pt>
                <c:pt idx="271">
                  <c:v>40556.708330000001</c:v>
                </c:pt>
                <c:pt idx="272">
                  <c:v>40556.75</c:v>
                </c:pt>
                <c:pt idx="273">
                  <c:v>40556.791669999999</c:v>
                </c:pt>
                <c:pt idx="274">
                  <c:v>40556.833330000001</c:v>
                </c:pt>
                <c:pt idx="275">
                  <c:v>40556.875</c:v>
                </c:pt>
                <c:pt idx="276">
                  <c:v>40556.916669999999</c:v>
                </c:pt>
                <c:pt idx="277">
                  <c:v>40556.958330000001</c:v>
                </c:pt>
                <c:pt idx="278">
                  <c:v>40557</c:v>
                </c:pt>
                <c:pt idx="279">
                  <c:v>40557.041669999999</c:v>
                </c:pt>
                <c:pt idx="280">
                  <c:v>40557.083330000001</c:v>
                </c:pt>
                <c:pt idx="281">
                  <c:v>40557.125</c:v>
                </c:pt>
                <c:pt idx="282">
                  <c:v>40557.166669999999</c:v>
                </c:pt>
                <c:pt idx="283">
                  <c:v>40557.208330000001</c:v>
                </c:pt>
                <c:pt idx="284">
                  <c:v>40557.25</c:v>
                </c:pt>
                <c:pt idx="285">
                  <c:v>40557.291669999999</c:v>
                </c:pt>
                <c:pt idx="286">
                  <c:v>40557.333330000001</c:v>
                </c:pt>
                <c:pt idx="287">
                  <c:v>40557.375</c:v>
                </c:pt>
                <c:pt idx="288">
                  <c:v>40557.416669999999</c:v>
                </c:pt>
                <c:pt idx="289">
                  <c:v>40557.458330000001</c:v>
                </c:pt>
                <c:pt idx="290">
                  <c:v>40557.5</c:v>
                </c:pt>
                <c:pt idx="291">
                  <c:v>40557.541669999999</c:v>
                </c:pt>
                <c:pt idx="292">
                  <c:v>40557.583330000001</c:v>
                </c:pt>
                <c:pt idx="293">
                  <c:v>40557.625</c:v>
                </c:pt>
                <c:pt idx="294">
                  <c:v>40557.666669999999</c:v>
                </c:pt>
                <c:pt idx="295">
                  <c:v>40557.708330000001</c:v>
                </c:pt>
                <c:pt idx="296">
                  <c:v>40557.75</c:v>
                </c:pt>
                <c:pt idx="297">
                  <c:v>40557.791669999999</c:v>
                </c:pt>
                <c:pt idx="298">
                  <c:v>40557.833330000001</c:v>
                </c:pt>
                <c:pt idx="299">
                  <c:v>40557.875</c:v>
                </c:pt>
                <c:pt idx="300">
                  <c:v>40557.916669999999</c:v>
                </c:pt>
                <c:pt idx="301">
                  <c:v>40557.958330000001</c:v>
                </c:pt>
                <c:pt idx="302">
                  <c:v>40558</c:v>
                </c:pt>
                <c:pt idx="303">
                  <c:v>40558.041669999999</c:v>
                </c:pt>
                <c:pt idx="304">
                  <c:v>40558.083330000001</c:v>
                </c:pt>
                <c:pt idx="305">
                  <c:v>40558.125</c:v>
                </c:pt>
                <c:pt idx="306">
                  <c:v>40558.166669999999</c:v>
                </c:pt>
                <c:pt idx="307">
                  <c:v>40558.208330000001</c:v>
                </c:pt>
                <c:pt idx="308">
                  <c:v>40558.25</c:v>
                </c:pt>
                <c:pt idx="309">
                  <c:v>40558.291669999999</c:v>
                </c:pt>
                <c:pt idx="310">
                  <c:v>40558.333330000001</c:v>
                </c:pt>
                <c:pt idx="311">
                  <c:v>40558.375</c:v>
                </c:pt>
                <c:pt idx="312">
                  <c:v>40558.416669999999</c:v>
                </c:pt>
                <c:pt idx="313">
                  <c:v>40558.458330000001</c:v>
                </c:pt>
                <c:pt idx="314">
                  <c:v>40558.5</c:v>
                </c:pt>
                <c:pt idx="315">
                  <c:v>40558.541669999999</c:v>
                </c:pt>
                <c:pt idx="316">
                  <c:v>40558.583330000001</c:v>
                </c:pt>
                <c:pt idx="317">
                  <c:v>40558.625</c:v>
                </c:pt>
                <c:pt idx="318">
                  <c:v>40558.666669999999</c:v>
                </c:pt>
                <c:pt idx="319">
                  <c:v>40558.708330000001</c:v>
                </c:pt>
                <c:pt idx="320">
                  <c:v>40558.75</c:v>
                </c:pt>
                <c:pt idx="321">
                  <c:v>40558.791669999999</c:v>
                </c:pt>
                <c:pt idx="322">
                  <c:v>40558.833330000001</c:v>
                </c:pt>
                <c:pt idx="323">
                  <c:v>40558.875</c:v>
                </c:pt>
                <c:pt idx="324">
                  <c:v>40558.916669999999</c:v>
                </c:pt>
                <c:pt idx="325">
                  <c:v>40558.958330000001</c:v>
                </c:pt>
                <c:pt idx="326">
                  <c:v>40559</c:v>
                </c:pt>
                <c:pt idx="327">
                  <c:v>40559.041669999999</c:v>
                </c:pt>
                <c:pt idx="328">
                  <c:v>40559.083330000001</c:v>
                </c:pt>
                <c:pt idx="329">
                  <c:v>40559.125</c:v>
                </c:pt>
                <c:pt idx="330">
                  <c:v>40559.166669999999</c:v>
                </c:pt>
                <c:pt idx="331">
                  <c:v>40559.208330000001</c:v>
                </c:pt>
                <c:pt idx="332">
                  <c:v>40559.25</c:v>
                </c:pt>
                <c:pt idx="333">
                  <c:v>40559.291669999999</c:v>
                </c:pt>
                <c:pt idx="334">
                  <c:v>40559.333330000001</c:v>
                </c:pt>
                <c:pt idx="335">
                  <c:v>40559.375</c:v>
                </c:pt>
                <c:pt idx="336">
                  <c:v>40559.416669999999</c:v>
                </c:pt>
                <c:pt idx="337">
                  <c:v>40559.458330000001</c:v>
                </c:pt>
                <c:pt idx="338">
                  <c:v>40559.5</c:v>
                </c:pt>
                <c:pt idx="339">
                  <c:v>40559.541669999999</c:v>
                </c:pt>
                <c:pt idx="340">
                  <c:v>40559.583330000001</c:v>
                </c:pt>
                <c:pt idx="341">
                  <c:v>40559.625</c:v>
                </c:pt>
                <c:pt idx="342">
                  <c:v>40559.666669999999</c:v>
                </c:pt>
                <c:pt idx="343">
                  <c:v>40559.708330000001</c:v>
                </c:pt>
                <c:pt idx="344">
                  <c:v>40559.75</c:v>
                </c:pt>
                <c:pt idx="345">
                  <c:v>40559.791669999999</c:v>
                </c:pt>
                <c:pt idx="346">
                  <c:v>40559.833330000001</c:v>
                </c:pt>
                <c:pt idx="347">
                  <c:v>40559.875</c:v>
                </c:pt>
                <c:pt idx="348">
                  <c:v>40559.916669999999</c:v>
                </c:pt>
                <c:pt idx="349">
                  <c:v>40559.958330000001</c:v>
                </c:pt>
                <c:pt idx="350">
                  <c:v>40560</c:v>
                </c:pt>
                <c:pt idx="351">
                  <c:v>40560.041669999999</c:v>
                </c:pt>
                <c:pt idx="352">
                  <c:v>40560.083330000001</c:v>
                </c:pt>
                <c:pt idx="353">
                  <c:v>40560.125</c:v>
                </c:pt>
                <c:pt idx="354">
                  <c:v>40560.166669999999</c:v>
                </c:pt>
                <c:pt idx="355">
                  <c:v>40560.208330000001</c:v>
                </c:pt>
                <c:pt idx="356">
                  <c:v>40560.25</c:v>
                </c:pt>
                <c:pt idx="357">
                  <c:v>40560.291669999999</c:v>
                </c:pt>
                <c:pt idx="358">
                  <c:v>40560.333330000001</c:v>
                </c:pt>
                <c:pt idx="359">
                  <c:v>40560.375</c:v>
                </c:pt>
                <c:pt idx="360">
                  <c:v>40560.416669999999</c:v>
                </c:pt>
                <c:pt idx="361">
                  <c:v>40560.458330000001</c:v>
                </c:pt>
                <c:pt idx="362">
                  <c:v>40560.5</c:v>
                </c:pt>
                <c:pt idx="363">
                  <c:v>40560.541669999999</c:v>
                </c:pt>
                <c:pt idx="364">
                  <c:v>40560.583330000001</c:v>
                </c:pt>
                <c:pt idx="365">
                  <c:v>40560.625</c:v>
                </c:pt>
                <c:pt idx="366">
                  <c:v>40560.666669999999</c:v>
                </c:pt>
                <c:pt idx="367">
                  <c:v>40560.708330000001</c:v>
                </c:pt>
                <c:pt idx="368">
                  <c:v>40560.75</c:v>
                </c:pt>
                <c:pt idx="369">
                  <c:v>40560.791669999999</c:v>
                </c:pt>
                <c:pt idx="370">
                  <c:v>40560.833330000001</c:v>
                </c:pt>
                <c:pt idx="371">
                  <c:v>40560.875</c:v>
                </c:pt>
                <c:pt idx="372">
                  <c:v>40560.916669999999</c:v>
                </c:pt>
                <c:pt idx="373">
                  <c:v>40560.958330000001</c:v>
                </c:pt>
                <c:pt idx="374">
                  <c:v>40561</c:v>
                </c:pt>
                <c:pt idx="375">
                  <c:v>40561.041669999999</c:v>
                </c:pt>
                <c:pt idx="376">
                  <c:v>40561.083330000001</c:v>
                </c:pt>
                <c:pt idx="377">
                  <c:v>40561.125</c:v>
                </c:pt>
                <c:pt idx="378">
                  <c:v>40561.166669999999</c:v>
                </c:pt>
                <c:pt idx="379">
                  <c:v>40561.208330000001</c:v>
                </c:pt>
                <c:pt idx="380">
                  <c:v>40561.25</c:v>
                </c:pt>
                <c:pt idx="381">
                  <c:v>40561.291669999999</c:v>
                </c:pt>
                <c:pt idx="382">
                  <c:v>40561.333330000001</c:v>
                </c:pt>
                <c:pt idx="383">
                  <c:v>40561.375</c:v>
                </c:pt>
                <c:pt idx="384">
                  <c:v>40561.416669999999</c:v>
                </c:pt>
                <c:pt idx="385">
                  <c:v>40561.458330000001</c:v>
                </c:pt>
                <c:pt idx="386">
                  <c:v>40561.5</c:v>
                </c:pt>
                <c:pt idx="387">
                  <c:v>40561.541669999999</c:v>
                </c:pt>
                <c:pt idx="388">
                  <c:v>40561.583330000001</c:v>
                </c:pt>
                <c:pt idx="389">
                  <c:v>40561.625</c:v>
                </c:pt>
                <c:pt idx="390">
                  <c:v>40561.666669999999</c:v>
                </c:pt>
                <c:pt idx="391">
                  <c:v>40561.708330000001</c:v>
                </c:pt>
                <c:pt idx="392">
                  <c:v>40561.75</c:v>
                </c:pt>
                <c:pt idx="393">
                  <c:v>40561.791669999999</c:v>
                </c:pt>
                <c:pt idx="394">
                  <c:v>40561.833330000001</c:v>
                </c:pt>
                <c:pt idx="395">
                  <c:v>40561.875</c:v>
                </c:pt>
                <c:pt idx="396">
                  <c:v>40561.916669999999</c:v>
                </c:pt>
                <c:pt idx="397">
                  <c:v>40561.958330000001</c:v>
                </c:pt>
                <c:pt idx="398">
                  <c:v>40562</c:v>
                </c:pt>
                <c:pt idx="399">
                  <c:v>40562.041669999999</c:v>
                </c:pt>
                <c:pt idx="400">
                  <c:v>40562.083330000001</c:v>
                </c:pt>
                <c:pt idx="401">
                  <c:v>40562.125</c:v>
                </c:pt>
                <c:pt idx="402">
                  <c:v>40562.166669999999</c:v>
                </c:pt>
                <c:pt idx="403">
                  <c:v>40562.208330000001</c:v>
                </c:pt>
                <c:pt idx="404">
                  <c:v>40562.25</c:v>
                </c:pt>
                <c:pt idx="405">
                  <c:v>40562.291669999999</c:v>
                </c:pt>
                <c:pt idx="406">
                  <c:v>40562.333330000001</c:v>
                </c:pt>
                <c:pt idx="407">
                  <c:v>40562.375</c:v>
                </c:pt>
                <c:pt idx="408">
                  <c:v>40562.416669999999</c:v>
                </c:pt>
                <c:pt idx="409">
                  <c:v>40562.458330000001</c:v>
                </c:pt>
                <c:pt idx="410">
                  <c:v>40562.5</c:v>
                </c:pt>
                <c:pt idx="411">
                  <c:v>40562.541669999999</c:v>
                </c:pt>
                <c:pt idx="412">
                  <c:v>40562.583330000001</c:v>
                </c:pt>
                <c:pt idx="413">
                  <c:v>40562.625</c:v>
                </c:pt>
                <c:pt idx="414">
                  <c:v>40562.666669999999</c:v>
                </c:pt>
                <c:pt idx="415">
                  <c:v>40562.708330000001</c:v>
                </c:pt>
                <c:pt idx="416">
                  <c:v>40562.75</c:v>
                </c:pt>
                <c:pt idx="417">
                  <c:v>40562.791669999999</c:v>
                </c:pt>
                <c:pt idx="418">
                  <c:v>40562.833330000001</c:v>
                </c:pt>
                <c:pt idx="419">
                  <c:v>40562.875</c:v>
                </c:pt>
                <c:pt idx="420">
                  <c:v>40562.916669999999</c:v>
                </c:pt>
                <c:pt idx="421">
                  <c:v>40562.958330000001</c:v>
                </c:pt>
                <c:pt idx="422">
                  <c:v>40563</c:v>
                </c:pt>
                <c:pt idx="423">
                  <c:v>40563.041669999999</c:v>
                </c:pt>
                <c:pt idx="424">
                  <c:v>40563.083330000001</c:v>
                </c:pt>
                <c:pt idx="425">
                  <c:v>40563.125</c:v>
                </c:pt>
                <c:pt idx="426">
                  <c:v>40563.166669999999</c:v>
                </c:pt>
                <c:pt idx="427">
                  <c:v>40563.208330000001</c:v>
                </c:pt>
                <c:pt idx="428">
                  <c:v>40563.25</c:v>
                </c:pt>
                <c:pt idx="429">
                  <c:v>40563.291669999999</c:v>
                </c:pt>
                <c:pt idx="430">
                  <c:v>40563.333330000001</c:v>
                </c:pt>
                <c:pt idx="431">
                  <c:v>40563.375</c:v>
                </c:pt>
                <c:pt idx="432">
                  <c:v>40563.416669999999</c:v>
                </c:pt>
                <c:pt idx="433">
                  <c:v>40563.458330000001</c:v>
                </c:pt>
                <c:pt idx="434">
                  <c:v>40563.5</c:v>
                </c:pt>
                <c:pt idx="435">
                  <c:v>40563.541669999999</c:v>
                </c:pt>
                <c:pt idx="436">
                  <c:v>40563.583330000001</c:v>
                </c:pt>
                <c:pt idx="437">
                  <c:v>40563.625</c:v>
                </c:pt>
                <c:pt idx="438">
                  <c:v>40563.666669999999</c:v>
                </c:pt>
                <c:pt idx="439">
                  <c:v>40563.708330000001</c:v>
                </c:pt>
                <c:pt idx="440">
                  <c:v>40563.75</c:v>
                </c:pt>
                <c:pt idx="441">
                  <c:v>40563.791669999999</c:v>
                </c:pt>
                <c:pt idx="442">
                  <c:v>40563.833330000001</c:v>
                </c:pt>
                <c:pt idx="443">
                  <c:v>40563.875</c:v>
                </c:pt>
                <c:pt idx="444">
                  <c:v>40563.916669999999</c:v>
                </c:pt>
                <c:pt idx="445">
                  <c:v>40563.958330000001</c:v>
                </c:pt>
                <c:pt idx="446">
                  <c:v>40564</c:v>
                </c:pt>
                <c:pt idx="447">
                  <c:v>40564.041669999999</c:v>
                </c:pt>
                <c:pt idx="448">
                  <c:v>40564.083330000001</c:v>
                </c:pt>
                <c:pt idx="449">
                  <c:v>40564.125</c:v>
                </c:pt>
                <c:pt idx="450">
                  <c:v>40564.166669999999</c:v>
                </c:pt>
                <c:pt idx="451">
                  <c:v>40564.208330000001</c:v>
                </c:pt>
                <c:pt idx="452">
                  <c:v>40564.25</c:v>
                </c:pt>
                <c:pt idx="453">
                  <c:v>40564.291669999999</c:v>
                </c:pt>
                <c:pt idx="454">
                  <c:v>40564.333330000001</c:v>
                </c:pt>
                <c:pt idx="455">
                  <c:v>40564.375</c:v>
                </c:pt>
                <c:pt idx="456">
                  <c:v>40564.416669999999</c:v>
                </c:pt>
                <c:pt idx="457">
                  <c:v>40564.458330000001</c:v>
                </c:pt>
                <c:pt idx="458">
                  <c:v>40564.5</c:v>
                </c:pt>
                <c:pt idx="459">
                  <c:v>40564.541669999999</c:v>
                </c:pt>
                <c:pt idx="460">
                  <c:v>40564.583330000001</c:v>
                </c:pt>
                <c:pt idx="461">
                  <c:v>40564.625</c:v>
                </c:pt>
                <c:pt idx="462">
                  <c:v>40564.666669999999</c:v>
                </c:pt>
                <c:pt idx="463">
                  <c:v>40564.708330000001</c:v>
                </c:pt>
                <c:pt idx="464">
                  <c:v>40564.75</c:v>
                </c:pt>
                <c:pt idx="465">
                  <c:v>40564.791669999999</c:v>
                </c:pt>
                <c:pt idx="466">
                  <c:v>40564.833330000001</c:v>
                </c:pt>
                <c:pt idx="467">
                  <c:v>40564.875</c:v>
                </c:pt>
                <c:pt idx="468">
                  <c:v>40564.916669999999</c:v>
                </c:pt>
                <c:pt idx="469">
                  <c:v>40564.958330000001</c:v>
                </c:pt>
                <c:pt idx="470">
                  <c:v>40565</c:v>
                </c:pt>
                <c:pt idx="471">
                  <c:v>40565.041669999999</c:v>
                </c:pt>
                <c:pt idx="472">
                  <c:v>40565.083330000001</c:v>
                </c:pt>
                <c:pt idx="473">
                  <c:v>40565.125</c:v>
                </c:pt>
                <c:pt idx="474">
                  <c:v>40565.166669999999</c:v>
                </c:pt>
                <c:pt idx="475">
                  <c:v>40565.208330000001</c:v>
                </c:pt>
                <c:pt idx="476">
                  <c:v>40565.25</c:v>
                </c:pt>
                <c:pt idx="477">
                  <c:v>40565.291669999999</c:v>
                </c:pt>
                <c:pt idx="478">
                  <c:v>40565.333330000001</c:v>
                </c:pt>
                <c:pt idx="479">
                  <c:v>40565.375</c:v>
                </c:pt>
                <c:pt idx="480">
                  <c:v>40565.416669999999</c:v>
                </c:pt>
                <c:pt idx="481">
                  <c:v>40565.458330000001</c:v>
                </c:pt>
                <c:pt idx="482">
                  <c:v>40565.5</c:v>
                </c:pt>
                <c:pt idx="483">
                  <c:v>40565.541669999999</c:v>
                </c:pt>
                <c:pt idx="484">
                  <c:v>40565.583330000001</c:v>
                </c:pt>
                <c:pt idx="485">
                  <c:v>40565.625</c:v>
                </c:pt>
                <c:pt idx="486">
                  <c:v>40565.666669999999</c:v>
                </c:pt>
                <c:pt idx="487">
                  <c:v>40565.708330000001</c:v>
                </c:pt>
                <c:pt idx="488">
                  <c:v>40565.75</c:v>
                </c:pt>
                <c:pt idx="489">
                  <c:v>40565.791669999999</c:v>
                </c:pt>
                <c:pt idx="490">
                  <c:v>40565.833330000001</c:v>
                </c:pt>
                <c:pt idx="491">
                  <c:v>40565.875</c:v>
                </c:pt>
                <c:pt idx="492">
                  <c:v>40565.916669999999</c:v>
                </c:pt>
                <c:pt idx="493">
                  <c:v>40565.958330000001</c:v>
                </c:pt>
                <c:pt idx="494">
                  <c:v>40566</c:v>
                </c:pt>
                <c:pt idx="495">
                  <c:v>40566.041669999999</c:v>
                </c:pt>
                <c:pt idx="496">
                  <c:v>40566.083330000001</c:v>
                </c:pt>
                <c:pt idx="497">
                  <c:v>40566.125</c:v>
                </c:pt>
                <c:pt idx="498">
                  <c:v>40566.166669999999</c:v>
                </c:pt>
                <c:pt idx="499">
                  <c:v>40566.208330000001</c:v>
                </c:pt>
                <c:pt idx="500">
                  <c:v>40566.25</c:v>
                </c:pt>
                <c:pt idx="501">
                  <c:v>40566.291669999999</c:v>
                </c:pt>
                <c:pt idx="502">
                  <c:v>40566.333330000001</c:v>
                </c:pt>
                <c:pt idx="503">
                  <c:v>40566.375</c:v>
                </c:pt>
                <c:pt idx="504">
                  <c:v>40566.416669999999</c:v>
                </c:pt>
                <c:pt idx="505">
                  <c:v>40566.458330000001</c:v>
                </c:pt>
                <c:pt idx="506">
                  <c:v>40566.5</c:v>
                </c:pt>
                <c:pt idx="507">
                  <c:v>40566.541669999999</c:v>
                </c:pt>
                <c:pt idx="508">
                  <c:v>40566.583330000001</c:v>
                </c:pt>
                <c:pt idx="509">
                  <c:v>40566.625</c:v>
                </c:pt>
                <c:pt idx="510">
                  <c:v>40566.666669999999</c:v>
                </c:pt>
                <c:pt idx="511">
                  <c:v>40566.708330000001</c:v>
                </c:pt>
                <c:pt idx="512">
                  <c:v>40566.75</c:v>
                </c:pt>
                <c:pt idx="513">
                  <c:v>40566.791669999999</c:v>
                </c:pt>
                <c:pt idx="514">
                  <c:v>40566.833330000001</c:v>
                </c:pt>
                <c:pt idx="515">
                  <c:v>40566.875</c:v>
                </c:pt>
                <c:pt idx="516">
                  <c:v>40566.916669999999</c:v>
                </c:pt>
                <c:pt idx="517">
                  <c:v>40566.958330000001</c:v>
                </c:pt>
                <c:pt idx="518">
                  <c:v>40567</c:v>
                </c:pt>
                <c:pt idx="519">
                  <c:v>40567.041669999999</c:v>
                </c:pt>
                <c:pt idx="520">
                  <c:v>40567.083330000001</c:v>
                </c:pt>
                <c:pt idx="521">
                  <c:v>40567.125</c:v>
                </c:pt>
                <c:pt idx="522">
                  <c:v>40567.166669999999</c:v>
                </c:pt>
                <c:pt idx="523">
                  <c:v>40567.208330000001</c:v>
                </c:pt>
                <c:pt idx="524">
                  <c:v>40567.25</c:v>
                </c:pt>
                <c:pt idx="525">
                  <c:v>40567.291669999999</c:v>
                </c:pt>
                <c:pt idx="526">
                  <c:v>40567.333330000001</c:v>
                </c:pt>
                <c:pt idx="527">
                  <c:v>40567.375</c:v>
                </c:pt>
                <c:pt idx="528">
                  <c:v>40567.416669999999</c:v>
                </c:pt>
                <c:pt idx="529">
                  <c:v>40567.458330000001</c:v>
                </c:pt>
                <c:pt idx="530">
                  <c:v>40567.5</c:v>
                </c:pt>
                <c:pt idx="531">
                  <c:v>40567.541669999999</c:v>
                </c:pt>
                <c:pt idx="532">
                  <c:v>40567.583330000001</c:v>
                </c:pt>
                <c:pt idx="533">
                  <c:v>40567.625</c:v>
                </c:pt>
                <c:pt idx="534">
                  <c:v>40567.666669999999</c:v>
                </c:pt>
                <c:pt idx="535">
                  <c:v>40567.708330000001</c:v>
                </c:pt>
                <c:pt idx="536">
                  <c:v>40567.75</c:v>
                </c:pt>
                <c:pt idx="537">
                  <c:v>40567.791669999999</c:v>
                </c:pt>
                <c:pt idx="538">
                  <c:v>40567.833330000001</c:v>
                </c:pt>
                <c:pt idx="539">
                  <c:v>40567.875</c:v>
                </c:pt>
                <c:pt idx="540">
                  <c:v>40567.916669999999</c:v>
                </c:pt>
                <c:pt idx="541">
                  <c:v>40567.958330000001</c:v>
                </c:pt>
                <c:pt idx="542">
                  <c:v>40568</c:v>
                </c:pt>
                <c:pt idx="543">
                  <c:v>40568.041669999999</c:v>
                </c:pt>
                <c:pt idx="544">
                  <c:v>40568.083330000001</c:v>
                </c:pt>
                <c:pt idx="545">
                  <c:v>40568.125</c:v>
                </c:pt>
                <c:pt idx="546">
                  <c:v>40568.166669999999</c:v>
                </c:pt>
                <c:pt idx="547">
                  <c:v>40568.208330000001</c:v>
                </c:pt>
                <c:pt idx="548">
                  <c:v>40568.25</c:v>
                </c:pt>
                <c:pt idx="549">
                  <c:v>40568.291669999999</c:v>
                </c:pt>
                <c:pt idx="550">
                  <c:v>40568.333330000001</c:v>
                </c:pt>
                <c:pt idx="551">
                  <c:v>40568.375</c:v>
                </c:pt>
                <c:pt idx="552">
                  <c:v>40568.416669999999</c:v>
                </c:pt>
                <c:pt idx="553">
                  <c:v>40568.458330000001</c:v>
                </c:pt>
                <c:pt idx="554">
                  <c:v>40568.5</c:v>
                </c:pt>
                <c:pt idx="555">
                  <c:v>40568.541669999999</c:v>
                </c:pt>
                <c:pt idx="556">
                  <c:v>40568.583330000001</c:v>
                </c:pt>
                <c:pt idx="557">
                  <c:v>40568.625</c:v>
                </c:pt>
                <c:pt idx="558">
                  <c:v>40568.666669999999</c:v>
                </c:pt>
                <c:pt idx="559">
                  <c:v>40568.708330000001</c:v>
                </c:pt>
                <c:pt idx="560">
                  <c:v>40568.75</c:v>
                </c:pt>
                <c:pt idx="561">
                  <c:v>40568.791669999999</c:v>
                </c:pt>
                <c:pt idx="562">
                  <c:v>40568.833330000001</c:v>
                </c:pt>
                <c:pt idx="563">
                  <c:v>40568.875</c:v>
                </c:pt>
                <c:pt idx="564">
                  <c:v>40568.916669999999</c:v>
                </c:pt>
                <c:pt idx="565">
                  <c:v>40568.958330000001</c:v>
                </c:pt>
                <c:pt idx="566">
                  <c:v>40569</c:v>
                </c:pt>
                <c:pt idx="567">
                  <c:v>40569.041669999999</c:v>
                </c:pt>
                <c:pt idx="568">
                  <c:v>40569.083330000001</c:v>
                </c:pt>
                <c:pt idx="569">
                  <c:v>40569.125</c:v>
                </c:pt>
                <c:pt idx="570">
                  <c:v>40569.166669999999</c:v>
                </c:pt>
                <c:pt idx="571">
                  <c:v>40569.208330000001</c:v>
                </c:pt>
                <c:pt idx="572">
                  <c:v>40569.25</c:v>
                </c:pt>
                <c:pt idx="573">
                  <c:v>40569.291669999999</c:v>
                </c:pt>
                <c:pt idx="574">
                  <c:v>40569.333330000001</c:v>
                </c:pt>
                <c:pt idx="575">
                  <c:v>40569.375</c:v>
                </c:pt>
                <c:pt idx="576">
                  <c:v>40569.416669999999</c:v>
                </c:pt>
                <c:pt idx="577">
                  <c:v>40569.458330000001</c:v>
                </c:pt>
                <c:pt idx="578">
                  <c:v>40569.5</c:v>
                </c:pt>
                <c:pt idx="579">
                  <c:v>40569.541669999999</c:v>
                </c:pt>
                <c:pt idx="580">
                  <c:v>40569.583330000001</c:v>
                </c:pt>
                <c:pt idx="581">
                  <c:v>40569.625</c:v>
                </c:pt>
                <c:pt idx="582">
                  <c:v>40569.666669999999</c:v>
                </c:pt>
                <c:pt idx="583">
                  <c:v>40569.708330000001</c:v>
                </c:pt>
                <c:pt idx="584">
                  <c:v>40569.75</c:v>
                </c:pt>
                <c:pt idx="585">
                  <c:v>40569.791669999999</c:v>
                </c:pt>
                <c:pt idx="586">
                  <c:v>40569.833330000001</c:v>
                </c:pt>
                <c:pt idx="587">
                  <c:v>40569.875</c:v>
                </c:pt>
                <c:pt idx="588">
                  <c:v>40569.916669999999</c:v>
                </c:pt>
                <c:pt idx="589">
                  <c:v>40569.958330000001</c:v>
                </c:pt>
                <c:pt idx="590">
                  <c:v>40570</c:v>
                </c:pt>
                <c:pt idx="591">
                  <c:v>40570.041669999999</c:v>
                </c:pt>
                <c:pt idx="592">
                  <c:v>40570.083330000001</c:v>
                </c:pt>
                <c:pt idx="593">
                  <c:v>40570.125</c:v>
                </c:pt>
                <c:pt idx="594">
                  <c:v>40570.166669999999</c:v>
                </c:pt>
                <c:pt idx="595">
                  <c:v>40570.208330000001</c:v>
                </c:pt>
                <c:pt idx="596">
                  <c:v>40570.25</c:v>
                </c:pt>
                <c:pt idx="597">
                  <c:v>40570.291669999999</c:v>
                </c:pt>
                <c:pt idx="598">
                  <c:v>40570.333330000001</c:v>
                </c:pt>
                <c:pt idx="599">
                  <c:v>40570.375</c:v>
                </c:pt>
                <c:pt idx="600">
                  <c:v>40570.416669999999</c:v>
                </c:pt>
                <c:pt idx="601">
                  <c:v>40570.458330000001</c:v>
                </c:pt>
                <c:pt idx="602">
                  <c:v>40570.5</c:v>
                </c:pt>
                <c:pt idx="603">
                  <c:v>40570.541669999999</c:v>
                </c:pt>
                <c:pt idx="604">
                  <c:v>40570.583330000001</c:v>
                </c:pt>
                <c:pt idx="605">
                  <c:v>40570.625</c:v>
                </c:pt>
                <c:pt idx="606">
                  <c:v>40570.666669999999</c:v>
                </c:pt>
                <c:pt idx="607">
                  <c:v>40570.708330000001</c:v>
                </c:pt>
                <c:pt idx="608">
                  <c:v>40570.75</c:v>
                </c:pt>
                <c:pt idx="609">
                  <c:v>40570.791669999999</c:v>
                </c:pt>
                <c:pt idx="610">
                  <c:v>40570.833330000001</c:v>
                </c:pt>
                <c:pt idx="611">
                  <c:v>40570.875</c:v>
                </c:pt>
                <c:pt idx="612">
                  <c:v>40570.916669999999</c:v>
                </c:pt>
                <c:pt idx="613">
                  <c:v>40570.958330000001</c:v>
                </c:pt>
                <c:pt idx="614">
                  <c:v>40571</c:v>
                </c:pt>
                <c:pt idx="615">
                  <c:v>40571.041669999999</c:v>
                </c:pt>
                <c:pt idx="616">
                  <c:v>40571.083330000001</c:v>
                </c:pt>
                <c:pt idx="617">
                  <c:v>40571.125</c:v>
                </c:pt>
                <c:pt idx="618">
                  <c:v>40571.166669999999</c:v>
                </c:pt>
                <c:pt idx="619">
                  <c:v>40571.208330000001</c:v>
                </c:pt>
                <c:pt idx="620">
                  <c:v>40571.25</c:v>
                </c:pt>
                <c:pt idx="621">
                  <c:v>40571.291669999999</c:v>
                </c:pt>
                <c:pt idx="622">
                  <c:v>40571.333330000001</c:v>
                </c:pt>
                <c:pt idx="623">
                  <c:v>40571.375</c:v>
                </c:pt>
                <c:pt idx="624">
                  <c:v>40571.416669999999</c:v>
                </c:pt>
                <c:pt idx="625">
                  <c:v>40571.458330000001</c:v>
                </c:pt>
                <c:pt idx="626">
                  <c:v>40571.5</c:v>
                </c:pt>
                <c:pt idx="627">
                  <c:v>40571.541669999999</c:v>
                </c:pt>
                <c:pt idx="628">
                  <c:v>40571.583330000001</c:v>
                </c:pt>
                <c:pt idx="629">
                  <c:v>40571.625</c:v>
                </c:pt>
                <c:pt idx="630">
                  <c:v>40571.666669999999</c:v>
                </c:pt>
                <c:pt idx="631">
                  <c:v>40571.708330000001</c:v>
                </c:pt>
                <c:pt idx="632">
                  <c:v>40571.75</c:v>
                </c:pt>
                <c:pt idx="633">
                  <c:v>40571.791669999999</c:v>
                </c:pt>
                <c:pt idx="634">
                  <c:v>40571.833330000001</c:v>
                </c:pt>
                <c:pt idx="635">
                  <c:v>40571.875</c:v>
                </c:pt>
                <c:pt idx="636">
                  <c:v>40571.916669999999</c:v>
                </c:pt>
                <c:pt idx="637">
                  <c:v>40571.958330000001</c:v>
                </c:pt>
                <c:pt idx="638">
                  <c:v>40572</c:v>
                </c:pt>
                <c:pt idx="639">
                  <c:v>40572.041669999999</c:v>
                </c:pt>
                <c:pt idx="640">
                  <c:v>40572.083330000001</c:v>
                </c:pt>
                <c:pt idx="641">
                  <c:v>40572.125</c:v>
                </c:pt>
                <c:pt idx="642">
                  <c:v>40572.166669999999</c:v>
                </c:pt>
                <c:pt idx="643">
                  <c:v>40572.208330000001</c:v>
                </c:pt>
                <c:pt idx="644">
                  <c:v>40572.25</c:v>
                </c:pt>
                <c:pt idx="645">
                  <c:v>40572.291669999999</c:v>
                </c:pt>
                <c:pt idx="646">
                  <c:v>40572.333330000001</c:v>
                </c:pt>
                <c:pt idx="647">
                  <c:v>40572.375</c:v>
                </c:pt>
                <c:pt idx="648">
                  <c:v>40572.416669999999</c:v>
                </c:pt>
                <c:pt idx="649">
                  <c:v>40572.458330000001</c:v>
                </c:pt>
                <c:pt idx="650">
                  <c:v>40572.5</c:v>
                </c:pt>
                <c:pt idx="651">
                  <c:v>40572.541669999999</c:v>
                </c:pt>
                <c:pt idx="652">
                  <c:v>40572.583330000001</c:v>
                </c:pt>
                <c:pt idx="653">
                  <c:v>40572.625</c:v>
                </c:pt>
                <c:pt idx="654">
                  <c:v>40572.666669999999</c:v>
                </c:pt>
                <c:pt idx="655">
                  <c:v>40572.708330000001</c:v>
                </c:pt>
                <c:pt idx="656">
                  <c:v>40572.75</c:v>
                </c:pt>
                <c:pt idx="657">
                  <c:v>40572.791669999999</c:v>
                </c:pt>
                <c:pt idx="658">
                  <c:v>40572.833330000001</c:v>
                </c:pt>
                <c:pt idx="659">
                  <c:v>40572.875</c:v>
                </c:pt>
                <c:pt idx="660">
                  <c:v>40572.916669999999</c:v>
                </c:pt>
                <c:pt idx="661">
                  <c:v>40572.958330000001</c:v>
                </c:pt>
                <c:pt idx="662">
                  <c:v>40573</c:v>
                </c:pt>
                <c:pt idx="663">
                  <c:v>40573.041669999999</c:v>
                </c:pt>
                <c:pt idx="664">
                  <c:v>40573.083330000001</c:v>
                </c:pt>
                <c:pt idx="665">
                  <c:v>40573.125</c:v>
                </c:pt>
                <c:pt idx="666">
                  <c:v>40573.166669999999</c:v>
                </c:pt>
                <c:pt idx="667">
                  <c:v>40573.208330000001</c:v>
                </c:pt>
                <c:pt idx="668">
                  <c:v>40573.25</c:v>
                </c:pt>
                <c:pt idx="669">
                  <c:v>40573.291669999999</c:v>
                </c:pt>
                <c:pt idx="670">
                  <c:v>40573.333330000001</c:v>
                </c:pt>
                <c:pt idx="671">
                  <c:v>40573.375</c:v>
                </c:pt>
                <c:pt idx="672">
                  <c:v>40573.416669999999</c:v>
                </c:pt>
                <c:pt idx="673">
                  <c:v>40573.458330000001</c:v>
                </c:pt>
                <c:pt idx="674">
                  <c:v>40573.5</c:v>
                </c:pt>
                <c:pt idx="675">
                  <c:v>40573.541669999999</c:v>
                </c:pt>
                <c:pt idx="676">
                  <c:v>40573.583330000001</c:v>
                </c:pt>
                <c:pt idx="677">
                  <c:v>40573.625</c:v>
                </c:pt>
                <c:pt idx="678">
                  <c:v>40573.666669999999</c:v>
                </c:pt>
                <c:pt idx="679">
                  <c:v>40573.708330000001</c:v>
                </c:pt>
                <c:pt idx="680">
                  <c:v>40573.75</c:v>
                </c:pt>
                <c:pt idx="681">
                  <c:v>40573.791669999999</c:v>
                </c:pt>
                <c:pt idx="682">
                  <c:v>40573.833330000001</c:v>
                </c:pt>
                <c:pt idx="683">
                  <c:v>40573.875</c:v>
                </c:pt>
                <c:pt idx="684">
                  <c:v>40573.916669999999</c:v>
                </c:pt>
                <c:pt idx="685">
                  <c:v>40573.958330000001</c:v>
                </c:pt>
                <c:pt idx="686">
                  <c:v>40574</c:v>
                </c:pt>
                <c:pt idx="687">
                  <c:v>40574.041669999999</c:v>
                </c:pt>
                <c:pt idx="688">
                  <c:v>40574.083330000001</c:v>
                </c:pt>
                <c:pt idx="689">
                  <c:v>40574.125</c:v>
                </c:pt>
                <c:pt idx="690">
                  <c:v>40574.166669999999</c:v>
                </c:pt>
                <c:pt idx="691">
                  <c:v>40574.208330000001</c:v>
                </c:pt>
                <c:pt idx="692">
                  <c:v>40574.25</c:v>
                </c:pt>
                <c:pt idx="693">
                  <c:v>40574.291669999999</c:v>
                </c:pt>
                <c:pt idx="694">
                  <c:v>40574.333330000001</c:v>
                </c:pt>
                <c:pt idx="695">
                  <c:v>40574.375</c:v>
                </c:pt>
                <c:pt idx="696">
                  <c:v>40574.416669999999</c:v>
                </c:pt>
                <c:pt idx="697">
                  <c:v>40574.458330000001</c:v>
                </c:pt>
                <c:pt idx="698">
                  <c:v>40574.5</c:v>
                </c:pt>
                <c:pt idx="699">
                  <c:v>40574.541669999999</c:v>
                </c:pt>
                <c:pt idx="700">
                  <c:v>40574.583330000001</c:v>
                </c:pt>
                <c:pt idx="701">
                  <c:v>40574.625</c:v>
                </c:pt>
                <c:pt idx="702">
                  <c:v>40574.666669999999</c:v>
                </c:pt>
                <c:pt idx="703">
                  <c:v>40574.708330000001</c:v>
                </c:pt>
                <c:pt idx="704">
                  <c:v>40574.75</c:v>
                </c:pt>
                <c:pt idx="705">
                  <c:v>40574.791669999999</c:v>
                </c:pt>
                <c:pt idx="706">
                  <c:v>40574.833330000001</c:v>
                </c:pt>
                <c:pt idx="707">
                  <c:v>40574.875</c:v>
                </c:pt>
                <c:pt idx="708">
                  <c:v>40574.916669999999</c:v>
                </c:pt>
                <c:pt idx="709">
                  <c:v>40574.958330000001</c:v>
                </c:pt>
                <c:pt idx="710">
                  <c:v>40575</c:v>
                </c:pt>
                <c:pt idx="711">
                  <c:v>40575.041669999999</c:v>
                </c:pt>
                <c:pt idx="712">
                  <c:v>40575.083330000001</c:v>
                </c:pt>
                <c:pt idx="713">
                  <c:v>40575.125</c:v>
                </c:pt>
                <c:pt idx="714">
                  <c:v>40575.166669999999</c:v>
                </c:pt>
                <c:pt idx="715">
                  <c:v>40575.208330000001</c:v>
                </c:pt>
                <c:pt idx="716">
                  <c:v>40575.25</c:v>
                </c:pt>
                <c:pt idx="717">
                  <c:v>40575.291669999999</c:v>
                </c:pt>
                <c:pt idx="718">
                  <c:v>40575.333330000001</c:v>
                </c:pt>
                <c:pt idx="719">
                  <c:v>40575.375</c:v>
                </c:pt>
                <c:pt idx="720">
                  <c:v>40575.416669999999</c:v>
                </c:pt>
                <c:pt idx="721">
                  <c:v>40575.458330000001</c:v>
                </c:pt>
                <c:pt idx="722">
                  <c:v>40575.5</c:v>
                </c:pt>
                <c:pt idx="723">
                  <c:v>40575.541669999999</c:v>
                </c:pt>
                <c:pt idx="724">
                  <c:v>40575.583330000001</c:v>
                </c:pt>
                <c:pt idx="725">
                  <c:v>40575.625</c:v>
                </c:pt>
                <c:pt idx="726">
                  <c:v>40575.666669999999</c:v>
                </c:pt>
                <c:pt idx="727">
                  <c:v>40575.708330000001</c:v>
                </c:pt>
                <c:pt idx="728">
                  <c:v>40575.75</c:v>
                </c:pt>
                <c:pt idx="729">
                  <c:v>40575.791669999999</c:v>
                </c:pt>
                <c:pt idx="730">
                  <c:v>40575.833330000001</c:v>
                </c:pt>
                <c:pt idx="731">
                  <c:v>40575.875</c:v>
                </c:pt>
                <c:pt idx="732">
                  <c:v>40575.916669999999</c:v>
                </c:pt>
                <c:pt idx="733">
                  <c:v>40575.958330000001</c:v>
                </c:pt>
                <c:pt idx="734">
                  <c:v>40576</c:v>
                </c:pt>
                <c:pt idx="735">
                  <c:v>40576.041669999999</c:v>
                </c:pt>
                <c:pt idx="736">
                  <c:v>40576.083330000001</c:v>
                </c:pt>
                <c:pt idx="737">
                  <c:v>40576.125</c:v>
                </c:pt>
                <c:pt idx="738">
                  <c:v>40576.166669999999</c:v>
                </c:pt>
                <c:pt idx="739">
                  <c:v>40576.208330000001</c:v>
                </c:pt>
                <c:pt idx="740">
                  <c:v>40576.25</c:v>
                </c:pt>
                <c:pt idx="741">
                  <c:v>40576.291669999999</c:v>
                </c:pt>
                <c:pt idx="742">
                  <c:v>40576.333330000001</c:v>
                </c:pt>
                <c:pt idx="743">
                  <c:v>40576.375</c:v>
                </c:pt>
                <c:pt idx="744">
                  <c:v>40576.416669999999</c:v>
                </c:pt>
                <c:pt idx="745">
                  <c:v>40576.458330000001</c:v>
                </c:pt>
                <c:pt idx="746">
                  <c:v>40576.5</c:v>
                </c:pt>
                <c:pt idx="747">
                  <c:v>40576.541669999999</c:v>
                </c:pt>
                <c:pt idx="748">
                  <c:v>40576.583330000001</c:v>
                </c:pt>
                <c:pt idx="749">
                  <c:v>40576.625</c:v>
                </c:pt>
                <c:pt idx="750">
                  <c:v>40576.666669999999</c:v>
                </c:pt>
                <c:pt idx="751">
                  <c:v>40576.708330000001</c:v>
                </c:pt>
                <c:pt idx="752">
                  <c:v>40576.75</c:v>
                </c:pt>
                <c:pt idx="753">
                  <c:v>40576.791669999999</c:v>
                </c:pt>
                <c:pt idx="754">
                  <c:v>40576.833330000001</c:v>
                </c:pt>
                <c:pt idx="755">
                  <c:v>40576.875</c:v>
                </c:pt>
                <c:pt idx="756">
                  <c:v>40576.916669999999</c:v>
                </c:pt>
                <c:pt idx="757">
                  <c:v>40576.958330000001</c:v>
                </c:pt>
                <c:pt idx="758">
                  <c:v>40577</c:v>
                </c:pt>
                <c:pt idx="759">
                  <c:v>40577.041669999999</c:v>
                </c:pt>
                <c:pt idx="760">
                  <c:v>40577.083330000001</c:v>
                </c:pt>
                <c:pt idx="761">
                  <c:v>40577.125</c:v>
                </c:pt>
                <c:pt idx="762">
                  <c:v>40577.166669999999</c:v>
                </c:pt>
                <c:pt idx="763">
                  <c:v>40577.208330000001</c:v>
                </c:pt>
                <c:pt idx="764">
                  <c:v>40577.25</c:v>
                </c:pt>
                <c:pt idx="765">
                  <c:v>40577.291669999999</c:v>
                </c:pt>
                <c:pt idx="766">
                  <c:v>40577.333330000001</c:v>
                </c:pt>
                <c:pt idx="767">
                  <c:v>40577.375</c:v>
                </c:pt>
                <c:pt idx="768">
                  <c:v>40577.416669999999</c:v>
                </c:pt>
                <c:pt idx="769">
                  <c:v>40577.458330000001</c:v>
                </c:pt>
                <c:pt idx="770">
                  <c:v>40577.5</c:v>
                </c:pt>
                <c:pt idx="771">
                  <c:v>40577.541669999999</c:v>
                </c:pt>
                <c:pt idx="772">
                  <c:v>40577.583330000001</c:v>
                </c:pt>
                <c:pt idx="773">
                  <c:v>40577.625</c:v>
                </c:pt>
                <c:pt idx="774">
                  <c:v>40577.666669999999</c:v>
                </c:pt>
                <c:pt idx="775">
                  <c:v>40577.708330000001</c:v>
                </c:pt>
                <c:pt idx="776">
                  <c:v>40577.75</c:v>
                </c:pt>
                <c:pt idx="777">
                  <c:v>40577.791669999999</c:v>
                </c:pt>
                <c:pt idx="778">
                  <c:v>40577.833330000001</c:v>
                </c:pt>
                <c:pt idx="779">
                  <c:v>40577.875</c:v>
                </c:pt>
                <c:pt idx="780">
                  <c:v>40577.916669999999</c:v>
                </c:pt>
                <c:pt idx="781">
                  <c:v>40577.958330000001</c:v>
                </c:pt>
                <c:pt idx="782">
                  <c:v>40578</c:v>
                </c:pt>
                <c:pt idx="783">
                  <c:v>40578.041669999999</c:v>
                </c:pt>
                <c:pt idx="784">
                  <c:v>40578.083330000001</c:v>
                </c:pt>
                <c:pt idx="785">
                  <c:v>40578.125</c:v>
                </c:pt>
                <c:pt idx="786">
                  <c:v>40578.166669999999</c:v>
                </c:pt>
                <c:pt idx="787">
                  <c:v>40578.208330000001</c:v>
                </c:pt>
                <c:pt idx="788">
                  <c:v>40578.25</c:v>
                </c:pt>
                <c:pt idx="789">
                  <c:v>40578.291669999999</c:v>
                </c:pt>
                <c:pt idx="790">
                  <c:v>40578.333330000001</c:v>
                </c:pt>
                <c:pt idx="791">
                  <c:v>40578.375</c:v>
                </c:pt>
                <c:pt idx="792">
                  <c:v>40578.416669999999</c:v>
                </c:pt>
                <c:pt idx="793">
                  <c:v>40578.458330000001</c:v>
                </c:pt>
                <c:pt idx="794">
                  <c:v>40578.5</c:v>
                </c:pt>
                <c:pt idx="795">
                  <c:v>40578.541669999999</c:v>
                </c:pt>
                <c:pt idx="796">
                  <c:v>40578.583330000001</c:v>
                </c:pt>
                <c:pt idx="797">
                  <c:v>40578.625</c:v>
                </c:pt>
                <c:pt idx="798">
                  <c:v>40578.666669999999</c:v>
                </c:pt>
                <c:pt idx="799">
                  <c:v>40578.708330000001</c:v>
                </c:pt>
                <c:pt idx="800">
                  <c:v>40578.75</c:v>
                </c:pt>
                <c:pt idx="801">
                  <c:v>40578.791669999999</c:v>
                </c:pt>
                <c:pt idx="802">
                  <c:v>40578.833330000001</c:v>
                </c:pt>
                <c:pt idx="803">
                  <c:v>40578.875</c:v>
                </c:pt>
                <c:pt idx="804">
                  <c:v>40578.916669999999</c:v>
                </c:pt>
                <c:pt idx="805">
                  <c:v>40578.958330000001</c:v>
                </c:pt>
                <c:pt idx="806">
                  <c:v>40579</c:v>
                </c:pt>
                <c:pt idx="807">
                  <c:v>40579.041669999999</c:v>
                </c:pt>
                <c:pt idx="808">
                  <c:v>40579.083330000001</c:v>
                </c:pt>
                <c:pt idx="809">
                  <c:v>40579.125</c:v>
                </c:pt>
                <c:pt idx="810">
                  <c:v>40579.166669999999</c:v>
                </c:pt>
                <c:pt idx="811">
                  <c:v>40579.208330000001</c:v>
                </c:pt>
                <c:pt idx="812">
                  <c:v>40579.25</c:v>
                </c:pt>
                <c:pt idx="813">
                  <c:v>40579.291669999999</c:v>
                </c:pt>
                <c:pt idx="814">
                  <c:v>40579.333330000001</c:v>
                </c:pt>
                <c:pt idx="815">
                  <c:v>40579.375</c:v>
                </c:pt>
                <c:pt idx="816">
                  <c:v>40579.416669999999</c:v>
                </c:pt>
                <c:pt idx="817">
                  <c:v>40579.458330000001</c:v>
                </c:pt>
                <c:pt idx="818">
                  <c:v>40579.5</c:v>
                </c:pt>
                <c:pt idx="819">
                  <c:v>40579.541669999999</c:v>
                </c:pt>
                <c:pt idx="820">
                  <c:v>40579.583330000001</c:v>
                </c:pt>
                <c:pt idx="821">
                  <c:v>40579.625</c:v>
                </c:pt>
                <c:pt idx="822">
                  <c:v>40579.666669999999</c:v>
                </c:pt>
                <c:pt idx="823">
                  <c:v>40579.708330000001</c:v>
                </c:pt>
                <c:pt idx="824">
                  <c:v>40579.75</c:v>
                </c:pt>
                <c:pt idx="825">
                  <c:v>40579.791669999999</c:v>
                </c:pt>
                <c:pt idx="826">
                  <c:v>40579.833330000001</c:v>
                </c:pt>
                <c:pt idx="827">
                  <c:v>40579.875</c:v>
                </c:pt>
                <c:pt idx="828">
                  <c:v>40579.916669999999</c:v>
                </c:pt>
                <c:pt idx="829">
                  <c:v>40579.958330000001</c:v>
                </c:pt>
                <c:pt idx="830">
                  <c:v>40580</c:v>
                </c:pt>
                <c:pt idx="831">
                  <c:v>40580.041669999999</c:v>
                </c:pt>
                <c:pt idx="832">
                  <c:v>40580.083330000001</c:v>
                </c:pt>
                <c:pt idx="833">
                  <c:v>40580.125</c:v>
                </c:pt>
                <c:pt idx="834">
                  <c:v>40580.166669999999</c:v>
                </c:pt>
                <c:pt idx="835">
                  <c:v>40580.208330000001</c:v>
                </c:pt>
                <c:pt idx="836">
                  <c:v>40580.25</c:v>
                </c:pt>
                <c:pt idx="837">
                  <c:v>40580.291669999999</c:v>
                </c:pt>
                <c:pt idx="838">
                  <c:v>40580.333330000001</c:v>
                </c:pt>
                <c:pt idx="839">
                  <c:v>40580.375</c:v>
                </c:pt>
                <c:pt idx="840">
                  <c:v>40580.416669999999</c:v>
                </c:pt>
                <c:pt idx="841">
                  <c:v>40580.458330000001</c:v>
                </c:pt>
                <c:pt idx="842">
                  <c:v>40580.5</c:v>
                </c:pt>
                <c:pt idx="843">
                  <c:v>40580.541669999999</c:v>
                </c:pt>
                <c:pt idx="844">
                  <c:v>40580.583330000001</c:v>
                </c:pt>
                <c:pt idx="845">
                  <c:v>40580.625</c:v>
                </c:pt>
                <c:pt idx="846">
                  <c:v>40580.666669999999</c:v>
                </c:pt>
                <c:pt idx="847">
                  <c:v>40580.708330000001</c:v>
                </c:pt>
                <c:pt idx="848">
                  <c:v>40580.75</c:v>
                </c:pt>
                <c:pt idx="849">
                  <c:v>40580.791669999999</c:v>
                </c:pt>
                <c:pt idx="850">
                  <c:v>40580.833330000001</c:v>
                </c:pt>
                <c:pt idx="851">
                  <c:v>40580.875</c:v>
                </c:pt>
                <c:pt idx="852">
                  <c:v>40580.916669999999</c:v>
                </c:pt>
                <c:pt idx="853">
                  <c:v>40580.958330000001</c:v>
                </c:pt>
                <c:pt idx="854">
                  <c:v>40581</c:v>
                </c:pt>
                <c:pt idx="855">
                  <c:v>40581.041669999999</c:v>
                </c:pt>
                <c:pt idx="856">
                  <c:v>40581.083330000001</c:v>
                </c:pt>
                <c:pt idx="857">
                  <c:v>40581.125</c:v>
                </c:pt>
                <c:pt idx="858">
                  <c:v>40581.166669999999</c:v>
                </c:pt>
                <c:pt idx="859">
                  <c:v>40581.208330000001</c:v>
                </c:pt>
                <c:pt idx="860">
                  <c:v>40581.25</c:v>
                </c:pt>
                <c:pt idx="861">
                  <c:v>40581.291669999999</c:v>
                </c:pt>
                <c:pt idx="862">
                  <c:v>40581.333330000001</c:v>
                </c:pt>
                <c:pt idx="863">
                  <c:v>40581.375</c:v>
                </c:pt>
                <c:pt idx="864">
                  <c:v>40581.416669999999</c:v>
                </c:pt>
                <c:pt idx="865">
                  <c:v>40581.458330000001</c:v>
                </c:pt>
                <c:pt idx="866">
                  <c:v>40581.5</c:v>
                </c:pt>
                <c:pt idx="867">
                  <c:v>40581.541669999999</c:v>
                </c:pt>
                <c:pt idx="868">
                  <c:v>40581.583330000001</c:v>
                </c:pt>
                <c:pt idx="869">
                  <c:v>40581.625</c:v>
                </c:pt>
                <c:pt idx="870">
                  <c:v>40581.666669999999</c:v>
                </c:pt>
                <c:pt idx="871">
                  <c:v>40581.708330000001</c:v>
                </c:pt>
                <c:pt idx="872">
                  <c:v>40581.75</c:v>
                </c:pt>
                <c:pt idx="873">
                  <c:v>40581.791669999999</c:v>
                </c:pt>
                <c:pt idx="874">
                  <c:v>40581.833330000001</c:v>
                </c:pt>
                <c:pt idx="875">
                  <c:v>40581.875</c:v>
                </c:pt>
                <c:pt idx="876">
                  <c:v>40581.916669999999</c:v>
                </c:pt>
                <c:pt idx="877">
                  <c:v>40581.958330000001</c:v>
                </c:pt>
                <c:pt idx="878">
                  <c:v>40582</c:v>
                </c:pt>
                <c:pt idx="879">
                  <c:v>40582.041669999999</c:v>
                </c:pt>
                <c:pt idx="880">
                  <c:v>40582.083330000001</c:v>
                </c:pt>
                <c:pt idx="881">
                  <c:v>40582.125</c:v>
                </c:pt>
                <c:pt idx="882">
                  <c:v>40582.166669999999</c:v>
                </c:pt>
                <c:pt idx="883">
                  <c:v>40582.208330000001</c:v>
                </c:pt>
                <c:pt idx="884">
                  <c:v>40582.25</c:v>
                </c:pt>
                <c:pt idx="885">
                  <c:v>40582.291669999999</c:v>
                </c:pt>
                <c:pt idx="886">
                  <c:v>40582.333330000001</c:v>
                </c:pt>
                <c:pt idx="887">
                  <c:v>40582.375</c:v>
                </c:pt>
                <c:pt idx="888">
                  <c:v>40582.416669999999</c:v>
                </c:pt>
                <c:pt idx="889">
                  <c:v>40582.458330000001</c:v>
                </c:pt>
                <c:pt idx="890">
                  <c:v>40582.5</c:v>
                </c:pt>
                <c:pt idx="891">
                  <c:v>40582.541669999999</c:v>
                </c:pt>
                <c:pt idx="892">
                  <c:v>40582.583330000001</c:v>
                </c:pt>
                <c:pt idx="893">
                  <c:v>40582.625</c:v>
                </c:pt>
                <c:pt idx="894">
                  <c:v>40582.666669999999</c:v>
                </c:pt>
                <c:pt idx="895">
                  <c:v>40582.708330000001</c:v>
                </c:pt>
                <c:pt idx="896">
                  <c:v>40582.75</c:v>
                </c:pt>
                <c:pt idx="897">
                  <c:v>40582.791669999999</c:v>
                </c:pt>
                <c:pt idx="898">
                  <c:v>40582.833330000001</c:v>
                </c:pt>
                <c:pt idx="899">
                  <c:v>40582.875</c:v>
                </c:pt>
                <c:pt idx="900">
                  <c:v>40582.916669999999</c:v>
                </c:pt>
                <c:pt idx="901">
                  <c:v>40582.958330000001</c:v>
                </c:pt>
                <c:pt idx="902">
                  <c:v>40583</c:v>
                </c:pt>
                <c:pt idx="903">
                  <c:v>40583.041669999999</c:v>
                </c:pt>
                <c:pt idx="904">
                  <c:v>40583.083330000001</c:v>
                </c:pt>
                <c:pt idx="905">
                  <c:v>40583.125</c:v>
                </c:pt>
                <c:pt idx="906">
                  <c:v>40583.166669999999</c:v>
                </c:pt>
                <c:pt idx="907">
                  <c:v>40583.208330000001</c:v>
                </c:pt>
                <c:pt idx="908">
                  <c:v>40583.25</c:v>
                </c:pt>
                <c:pt idx="909">
                  <c:v>40583.291669999999</c:v>
                </c:pt>
                <c:pt idx="910">
                  <c:v>40583.333330000001</c:v>
                </c:pt>
                <c:pt idx="911">
                  <c:v>40583.375</c:v>
                </c:pt>
                <c:pt idx="912">
                  <c:v>40583.416669999999</c:v>
                </c:pt>
                <c:pt idx="913">
                  <c:v>40583.458330000001</c:v>
                </c:pt>
                <c:pt idx="914">
                  <c:v>40583.5</c:v>
                </c:pt>
                <c:pt idx="915">
                  <c:v>40583.541669999999</c:v>
                </c:pt>
                <c:pt idx="916">
                  <c:v>40583.583330000001</c:v>
                </c:pt>
                <c:pt idx="917">
                  <c:v>40583.625</c:v>
                </c:pt>
                <c:pt idx="918">
                  <c:v>40583.666669999999</c:v>
                </c:pt>
                <c:pt idx="919">
                  <c:v>40583.708330000001</c:v>
                </c:pt>
                <c:pt idx="920">
                  <c:v>40583.75</c:v>
                </c:pt>
                <c:pt idx="921">
                  <c:v>40583.791669999999</c:v>
                </c:pt>
                <c:pt idx="922">
                  <c:v>40583.833330000001</c:v>
                </c:pt>
                <c:pt idx="923">
                  <c:v>40583.875</c:v>
                </c:pt>
                <c:pt idx="924">
                  <c:v>40583.916669999999</c:v>
                </c:pt>
                <c:pt idx="925">
                  <c:v>40583.958330000001</c:v>
                </c:pt>
                <c:pt idx="926">
                  <c:v>40584</c:v>
                </c:pt>
                <c:pt idx="927">
                  <c:v>40584.041669999999</c:v>
                </c:pt>
                <c:pt idx="928">
                  <c:v>40584.083330000001</c:v>
                </c:pt>
                <c:pt idx="929">
                  <c:v>40584.125</c:v>
                </c:pt>
                <c:pt idx="930">
                  <c:v>40584.166669999999</c:v>
                </c:pt>
                <c:pt idx="931">
                  <c:v>40584.208330000001</c:v>
                </c:pt>
                <c:pt idx="932">
                  <c:v>40584.25</c:v>
                </c:pt>
                <c:pt idx="933">
                  <c:v>40584.291669999999</c:v>
                </c:pt>
                <c:pt idx="934">
                  <c:v>40584.333330000001</c:v>
                </c:pt>
                <c:pt idx="935">
                  <c:v>40584.375</c:v>
                </c:pt>
                <c:pt idx="936">
                  <c:v>40584.416669999999</c:v>
                </c:pt>
                <c:pt idx="937">
                  <c:v>40584.458330000001</c:v>
                </c:pt>
                <c:pt idx="938">
                  <c:v>40584.5</c:v>
                </c:pt>
                <c:pt idx="939">
                  <c:v>40584.541669999999</c:v>
                </c:pt>
                <c:pt idx="940">
                  <c:v>40584.583330000001</c:v>
                </c:pt>
                <c:pt idx="941">
                  <c:v>40584.625</c:v>
                </c:pt>
                <c:pt idx="942">
                  <c:v>40584.666669999999</c:v>
                </c:pt>
                <c:pt idx="943">
                  <c:v>40584.708330000001</c:v>
                </c:pt>
                <c:pt idx="944">
                  <c:v>40584.75</c:v>
                </c:pt>
                <c:pt idx="945">
                  <c:v>40584.791669999999</c:v>
                </c:pt>
                <c:pt idx="946">
                  <c:v>40584.833330000001</c:v>
                </c:pt>
                <c:pt idx="947">
                  <c:v>40584.875</c:v>
                </c:pt>
                <c:pt idx="948">
                  <c:v>40584.916669999999</c:v>
                </c:pt>
                <c:pt idx="949">
                  <c:v>40584.958330000001</c:v>
                </c:pt>
                <c:pt idx="950">
                  <c:v>40585</c:v>
                </c:pt>
                <c:pt idx="951">
                  <c:v>40585.041669999999</c:v>
                </c:pt>
                <c:pt idx="952">
                  <c:v>40585.083330000001</c:v>
                </c:pt>
                <c:pt idx="953">
                  <c:v>40585.125</c:v>
                </c:pt>
                <c:pt idx="954">
                  <c:v>40585.166669999999</c:v>
                </c:pt>
                <c:pt idx="955">
                  <c:v>40585.208330000001</c:v>
                </c:pt>
                <c:pt idx="956">
                  <c:v>40585.25</c:v>
                </c:pt>
                <c:pt idx="957">
                  <c:v>40585.291669999999</c:v>
                </c:pt>
                <c:pt idx="958">
                  <c:v>40585.333330000001</c:v>
                </c:pt>
                <c:pt idx="959">
                  <c:v>40585.375</c:v>
                </c:pt>
                <c:pt idx="960">
                  <c:v>40585.416669999999</c:v>
                </c:pt>
                <c:pt idx="961">
                  <c:v>40585.458330000001</c:v>
                </c:pt>
                <c:pt idx="962">
                  <c:v>40585.5</c:v>
                </c:pt>
                <c:pt idx="963">
                  <c:v>40585.541669999999</c:v>
                </c:pt>
                <c:pt idx="964">
                  <c:v>40585.583330000001</c:v>
                </c:pt>
                <c:pt idx="965">
                  <c:v>40585.625</c:v>
                </c:pt>
                <c:pt idx="966">
                  <c:v>40585.666669999999</c:v>
                </c:pt>
                <c:pt idx="967">
                  <c:v>40585.708330000001</c:v>
                </c:pt>
                <c:pt idx="968">
                  <c:v>40585.75</c:v>
                </c:pt>
                <c:pt idx="969">
                  <c:v>40585.791669999999</c:v>
                </c:pt>
                <c:pt idx="970">
                  <c:v>40585.833330000001</c:v>
                </c:pt>
                <c:pt idx="971">
                  <c:v>40585.875</c:v>
                </c:pt>
                <c:pt idx="972">
                  <c:v>40585.916669999999</c:v>
                </c:pt>
                <c:pt idx="973">
                  <c:v>40585.958330000001</c:v>
                </c:pt>
                <c:pt idx="974">
                  <c:v>40586</c:v>
                </c:pt>
                <c:pt idx="975">
                  <c:v>40586.041669999999</c:v>
                </c:pt>
                <c:pt idx="976">
                  <c:v>40586.083330000001</c:v>
                </c:pt>
                <c:pt idx="977">
                  <c:v>40586.125</c:v>
                </c:pt>
                <c:pt idx="978">
                  <c:v>40586.166669999999</c:v>
                </c:pt>
                <c:pt idx="979">
                  <c:v>40586.208330000001</c:v>
                </c:pt>
                <c:pt idx="980">
                  <c:v>40586.25</c:v>
                </c:pt>
                <c:pt idx="981">
                  <c:v>40586.291669999999</c:v>
                </c:pt>
                <c:pt idx="982">
                  <c:v>40586.333330000001</c:v>
                </c:pt>
                <c:pt idx="983">
                  <c:v>40586.375</c:v>
                </c:pt>
                <c:pt idx="984">
                  <c:v>40586.416669999999</c:v>
                </c:pt>
                <c:pt idx="985">
                  <c:v>40586.458330000001</c:v>
                </c:pt>
                <c:pt idx="986">
                  <c:v>40586.5</c:v>
                </c:pt>
                <c:pt idx="987">
                  <c:v>40586.541669999999</c:v>
                </c:pt>
                <c:pt idx="988">
                  <c:v>40586.583330000001</c:v>
                </c:pt>
                <c:pt idx="989">
                  <c:v>40586.625</c:v>
                </c:pt>
                <c:pt idx="990">
                  <c:v>40586.666669999999</c:v>
                </c:pt>
                <c:pt idx="991">
                  <c:v>40586.708330000001</c:v>
                </c:pt>
                <c:pt idx="992">
                  <c:v>40586.75</c:v>
                </c:pt>
                <c:pt idx="993">
                  <c:v>40586.791669999999</c:v>
                </c:pt>
                <c:pt idx="994">
                  <c:v>40586.833330000001</c:v>
                </c:pt>
                <c:pt idx="995">
                  <c:v>40586.875</c:v>
                </c:pt>
                <c:pt idx="996">
                  <c:v>40586.916669999999</c:v>
                </c:pt>
                <c:pt idx="997">
                  <c:v>40586.958330000001</c:v>
                </c:pt>
                <c:pt idx="998">
                  <c:v>40587</c:v>
                </c:pt>
                <c:pt idx="999">
                  <c:v>40587.041669999999</c:v>
                </c:pt>
                <c:pt idx="1000">
                  <c:v>40587.083330000001</c:v>
                </c:pt>
                <c:pt idx="1001">
                  <c:v>40587.125</c:v>
                </c:pt>
                <c:pt idx="1002">
                  <c:v>40587.166669999999</c:v>
                </c:pt>
                <c:pt idx="1003">
                  <c:v>40587.208330000001</c:v>
                </c:pt>
                <c:pt idx="1004">
                  <c:v>40587.25</c:v>
                </c:pt>
                <c:pt idx="1005">
                  <c:v>40587.291669999999</c:v>
                </c:pt>
                <c:pt idx="1006">
                  <c:v>40587.333330000001</c:v>
                </c:pt>
                <c:pt idx="1007">
                  <c:v>40587.375</c:v>
                </c:pt>
                <c:pt idx="1008">
                  <c:v>40587.416669999999</c:v>
                </c:pt>
                <c:pt idx="1009">
                  <c:v>40587.458330000001</c:v>
                </c:pt>
                <c:pt idx="1010">
                  <c:v>40587.5</c:v>
                </c:pt>
                <c:pt idx="1011">
                  <c:v>40587.541669999999</c:v>
                </c:pt>
                <c:pt idx="1012">
                  <c:v>40587.583330000001</c:v>
                </c:pt>
                <c:pt idx="1013">
                  <c:v>40587.625</c:v>
                </c:pt>
                <c:pt idx="1014">
                  <c:v>40587.666669999999</c:v>
                </c:pt>
                <c:pt idx="1015">
                  <c:v>40587.708330000001</c:v>
                </c:pt>
                <c:pt idx="1016">
                  <c:v>40587.75</c:v>
                </c:pt>
                <c:pt idx="1017">
                  <c:v>40587.791669999999</c:v>
                </c:pt>
                <c:pt idx="1018">
                  <c:v>40587.833330000001</c:v>
                </c:pt>
                <c:pt idx="1019">
                  <c:v>40587.875</c:v>
                </c:pt>
                <c:pt idx="1020">
                  <c:v>40587.916669999999</c:v>
                </c:pt>
                <c:pt idx="1021">
                  <c:v>40587.958330000001</c:v>
                </c:pt>
                <c:pt idx="1022">
                  <c:v>40588</c:v>
                </c:pt>
                <c:pt idx="1023">
                  <c:v>40588.041669999999</c:v>
                </c:pt>
                <c:pt idx="1024">
                  <c:v>40588.083330000001</c:v>
                </c:pt>
                <c:pt idx="1025">
                  <c:v>40588.125</c:v>
                </c:pt>
                <c:pt idx="1026">
                  <c:v>40588.166669999999</c:v>
                </c:pt>
                <c:pt idx="1027">
                  <c:v>40588.208330000001</c:v>
                </c:pt>
                <c:pt idx="1028">
                  <c:v>40588.25</c:v>
                </c:pt>
                <c:pt idx="1029">
                  <c:v>40588.291669999999</c:v>
                </c:pt>
                <c:pt idx="1030">
                  <c:v>40588.333330000001</c:v>
                </c:pt>
                <c:pt idx="1031">
                  <c:v>40588.375</c:v>
                </c:pt>
                <c:pt idx="1032">
                  <c:v>40588.416669999999</c:v>
                </c:pt>
                <c:pt idx="1033">
                  <c:v>40588.458330000001</c:v>
                </c:pt>
                <c:pt idx="1034">
                  <c:v>40588.5</c:v>
                </c:pt>
                <c:pt idx="1035">
                  <c:v>40588.541669999999</c:v>
                </c:pt>
                <c:pt idx="1036">
                  <c:v>40588.583330000001</c:v>
                </c:pt>
                <c:pt idx="1037">
                  <c:v>40588.625</c:v>
                </c:pt>
                <c:pt idx="1038">
                  <c:v>40588.666669999999</c:v>
                </c:pt>
                <c:pt idx="1039">
                  <c:v>40588.708330000001</c:v>
                </c:pt>
                <c:pt idx="1040">
                  <c:v>40588.75</c:v>
                </c:pt>
                <c:pt idx="1041">
                  <c:v>40588.791669999999</c:v>
                </c:pt>
                <c:pt idx="1042">
                  <c:v>40588.833330000001</c:v>
                </c:pt>
                <c:pt idx="1043">
                  <c:v>40588.875</c:v>
                </c:pt>
                <c:pt idx="1044">
                  <c:v>40588.916669999999</c:v>
                </c:pt>
                <c:pt idx="1045">
                  <c:v>40588.958330000001</c:v>
                </c:pt>
                <c:pt idx="1046">
                  <c:v>40589</c:v>
                </c:pt>
                <c:pt idx="1047">
                  <c:v>40589.041669999999</c:v>
                </c:pt>
                <c:pt idx="1048">
                  <c:v>40589.083330000001</c:v>
                </c:pt>
                <c:pt idx="1049">
                  <c:v>40589.125</c:v>
                </c:pt>
                <c:pt idx="1050">
                  <c:v>40589.166669999999</c:v>
                </c:pt>
                <c:pt idx="1051">
                  <c:v>40589.208330000001</c:v>
                </c:pt>
                <c:pt idx="1052">
                  <c:v>40589.25</c:v>
                </c:pt>
                <c:pt idx="1053">
                  <c:v>40589.291669999999</c:v>
                </c:pt>
                <c:pt idx="1054">
                  <c:v>40589.333330000001</c:v>
                </c:pt>
                <c:pt idx="1055">
                  <c:v>40589.375</c:v>
                </c:pt>
                <c:pt idx="1056">
                  <c:v>40589.416669999999</c:v>
                </c:pt>
                <c:pt idx="1057">
                  <c:v>40589.458330000001</c:v>
                </c:pt>
                <c:pt idx="1058">
                  <c:v>40589.5</c:v>
                </c:pt>
                <c:pt idx="1059">
                  <c:v>40589.541669999999</c:v>
                </c:pt>
                <c:pt idx="1060">
                  <c:v>40589.583330000001</c:v>
                </c:pt>
                <c:pt idx="1061">
                  <c:v>40589.625</c:v>
                </c:pt>
                <c:pt idx="1062">
                  <c:v>40589.666669999999</c:v>
                </c:pt>
                <c:pt idx="1063">
                  <c:v>40589.708330000001</c:v>
                </c:pt>
                <c:pt idx="1064">
                  <c:v>40589.75</c:v>
                </c:pt>
                <c:pt idx="1065">
                  <c:v>40589.791669999999</c:v>
                </c:pt>
                <c:pt idx="1066">
                  <c:v>40589.833330000001</c:v>
                </c:pt>
                <c:pt idx="1067">
                  <c:v>40589.875</c:v>
                </c:pt>
                <c:pt idx="1068">
                  <c:v>40589.916669999999</c:v>
                </c:pt>
                <c:pt idx="1069">
                  <c:v>40589.958330000001</c:v>
                </c:pt>
                <c:pt idx="1070">
                  <c:v>40590</c:v>
                </c:pt>
                <c:pt idx="1071">
                  <c:v>40590.041669999999</c:v>
                </c:pt>
                <c:pt idx="1072">
                  <c:v>40590.083330000001</c:v>
                </c:pt>
                <c:pt idx="1073">
                  <c:v>40590.125</c:v>
                </c:pt>
                <c:pt idx="1074">
                  <c:v>40590.166669999999</c:v>
                </c:pt>
                <c:pt idx="1075">
                  <c:v>40590.208330000001</c:v>
                </c:pt>
                <c:pt idx="1076">
                  <c:v>40590.25</c:v>
                </c:pt>
                <c:pt idx="1077">
                  <c:v>40590.291669999999</c:v>
                </c:pt>
                <c:pt idx="1078">
                  <c:v>40590.333330000001</c:v>
                </c:pt>
                <c:pt idx="1079">
                  <c:v>40590.375</c:v>
                </c:pt>
                <c:pt idx="1080">
                  <c:v>40590.416669999999</c:v>
                </c:pt>
                <c:pt idx="1081">
                  <c:v>40590.458330000001</c:v>
                </c:pt>
                <c:pt idx="1082">
                  <c:v>40590.5</c:v>
                </c:pt>
                <c:pt idx="1083">
                  <c:v>40590.541669999999</c:v>
                </c:pt>
                <c:pt idx="1084">
                  <c:v>40590.583330000001</c:v>
                </c:pt>
                <c:pt idx="1085">
                  <c:v>40590.625</c:v>
                </c:pt>
                <c:pt idx="1086">
                  <c:v>40590.666669999999</c:v>
                </c:pt>
                <c:pt idx="1087">
                  <c:v>40590.708330000001</c:v>
                </c:pt>
                <c:pt idx="1088">
                  <c:v>40590.75</c:v>
                </c:pt>
                <c:pt idx="1089">
                  <c:v>40590.791669999999</c:v>
                </c:pt>
                <c:pt idx="1090">
                  <c:v>40590.833330000001</c:v>
                </c:pt>
                <c:pt idx="1091">
                  <c:v>40590.875</c:v>
                </c:pt>
                <c:pt idx="1092">
                  <c:v>40590.916669999999</c:v>
                </c:pt>
                <c:pt idx="1093">
                  <c:v>40590.958330000001</c:v>
                </c:pt>
                <c:pt idx="1094">
                  <c:v>40591</c:v>
                </c:pt>
                <c:pt idx="1095">
                  <c:v>40591.041669999999</c:v>
                </c:pt>
                <c:pt idx="1096">
                  <c:v>40591.083330000001</c:v>
                </c:pt>
                <c:pt idx="1097">
                  <c:v>40591.125</c:v>
                </c:pt>
                <c:pt idx="1098">
                  <c:v>40591.166669999999</c:v>
                </c:pt>
                <c:pt idx="1099">
                  <c:v>40591.208330000001</c:v>
                </c:pt>
                <c:pt idx="1100">
                  <c:v>40591.25</c:v>
                </c:pt>
                <c:pt idx="1101">
                  <c:v>40591.291669999999</c:v>
                </c:pt>
                <c:pt idx="1102">
                  <c:v>40591.333330000001</c:v>
                </c:pt>
                <c:pt idx="1103">
                  <c:v>40591.375</c:v>
                </c:pt>
                <c:pt idx="1104">
                  <c:v>40591.416669999999</c:v>
                </c:pt>
                <c:pt idx="1105">
                  <c:v>40591.458330000001</c:v>
                </c:pt>
                <c:pt idx="1106">
                  <c:v>40591.5</c:v>
                </c:pt>
                <c:pt idx="1107">
                  <c:v>40591.541669999999</c:v>
                </c:pt>
                <c:pt idx="1108">
                  <c:v>40591.583330000001</c:v>
                </c:pt>
                <c:pt idx="1109">
                  <c:v>40591.625</c:v>
                </c:pt>
                <c:pt idx="1110">
                  <c:v>40591.666669999999</c:v>
                </c:pt>
                <c:pt idx="1111">
                  <c:v>40591.708330000001</c:v>
                </c:pt>
                <c:pt idx="1112">
                  <c:v>40591.75</c:v>
                </c:pt>
                <c:pt idx="1113">
                  <c:v>40591.791669999999</c:v>
                </c:pt>
                <c:pt idx="1114">
                  <c:v>40591.833330000001</c:v>
                </c:pt>
                <c:pt idx="1115">
                  <c:v>40591.875</c:v>
                </c:pt>
                <c:pt idx="1116">
                  <c:v>40591.916669999999</c:v>
                </c:pt>
                <c:pt idx="1117">
                  <c:v>40591.958330000001</c:v>
                </c:pt>
                <c:pt idx="1118">
                  <c:v>40592</c:v>
                </c:pt>
                <c:pt idx="1119">
                  <c:v>40592.041669999999</c:v>
                </c:pt>
                <c:pt idx="1120">
                  <c:v>40592.083330000001</c:v>
                </c:pt>
                <c:pt idx="1121">
                  <c:v>40592.125</c:v>
                </c:pt>
                <c:pt idx="1122">
                  <c:v>40592.166669999999</c:v>
                </c:pt>
                <c:pt idx="1123">
                  <c:v>40592.208330000001</c:v>
                </c:pt>
                <c:pt idx="1124">
                  <c:v>40592.25</c:v>
                </c:pt>
                <c:pt idx="1125">
                  <c:v>40592.291669999999</c:v>
                </c:pt>
                <c:pt idx="1126">
                  <c:v>40592.333330000001</c:v>
                </c:pt>
                <c:pt idx="1127">
                  <c:v>40592.375</c:v>
                </c:pt>
                <c:pt idx="1128">
                  <c:v>40592.416669999999</c:v>
                </c:pt>
                <c:pt idx="1129">
                  <c:v>40592.458330000001</c:v>
                </c:pt>
                <c:pt idx="1130">
                  <c:v>40592.5</c:v>
                </c:pt>
                <c:pt idx="1131">
                  <c:v>40592.541669999999</c:v>
                </c:pt>
                <c:pt idx="1132">
                  <c:v>40592.583330000001</c:v>
                </c:pt>
                <c:pt idx="1133">
                  <c:v>40592.625</c:v>
                </c:pt>
                <c:pt idx="1134">
                  <c:v>40592.666669999999</c:v>
                </c:pt>
                <c:pt idx="1135">
                  <c:v>40592.708330000001</c:v>
                </c:pt>
                <c:pt idx="1136">
                  <c:v>40592.75</c:v>
                </c:pt>
                <c:pt idx="1137">
                  <c:v>40592.791669999999</c:v>
                </c:pt>
                <c:pt idx="1138">
                  <c:v>40592.833330000001</c:v>
                </c:pt>
                <c:pt idx="1139">
                  <c:v>40592.875</c:v>
                </c:pt>
                <c:pt idx="1140">
                  <c:v>40592.916669999999</c:v>
                </c:pt>
                <c:pt idx="1141">
                  <c:v>40592.958330000001</c:v>
                </c:pt>
                <c:pt idx="1142">
                  <c:v>40593</c:v>
                </c:pt>
                <c:pt idx="1143">
                  <c:v>40593.041669999999</c:v>
                </c:pt>
                <c:pt idx="1144">
                  <c:v>40593.083330000001</c:v>
                </c:pt>
                <c:pt idx="1145">
                  <c:v>40593.125</c:v>
                </c:pt>
                <c:pt idx="1146">
                  <c:v>40593.166669999999</c:v>
                </c:pt>
                <c:pt idx="1147">
                  <c:v>40593.208330000001</c:v>
                </c:pt>
                <c:pt idx="1148">
                  <c:v>40593.25</c:v>
                </c:pt>
                <c:pt idx="1149">
                  <c:v>40593.291669999999</c:v>
                </c:pt>
                <c:pt idx="1150">
                  <c:v>40593.333330000001</c:v>
                </c:pt>
                <c:pt idx="1151">
                  <c:v>40593.375</c:v>
                </c:pt>
                <c:pt idx="1152">
                  <c:v>40593.416669999999</c:v>
                </c:pt>
                <c:pt idx="1153">
                  <c:v>40593.458330000001</c:v>
                </c:pt>
                <c:pt idx="1154">
                  <c:v>40593.5</c:v>
                </c:pt>
                <c:pt idx="1155">
                  <c:v>40593.541669999999</c:v>
                </c:pt>
                <c:pt idx="1156">
                  <c:v>40593.583330000001</c:v>
                </c:pt>
                <c:pt idx="1157">
                  <c:v>40593.625</c:v>
                </c:pt>
                <c:pt idx="1158">
                  <c:v>40593.666669999999</c:v>
                </c:pt>
                <c:pt idx="1159">
                  <c:v>40593.708330000001</c:v>
                </c:pt>
                <c:pt idx="1160">
                  <c:v>40593.75</c:v>
                </c:pt>
                <c:pt idx="1161">
                  <c:v>40593.791669999999</c:v>
                </c:pt>
                <c:pt idx="1162">
                  <c:v>40593.833330000001</c:v>
                </c:pt>
                <c:pt idx="1163">
                  <c:v>40593.875</c:v>
                </c:pt>
                <c:pt idx="1164">
                  <c:v>40593.916669999999</c:v>
                </c:pt>
                <c:pt idx="1165">
                  <c:v>40593.958330000001</c:v>
                </c:pt>
                <c:pt idx="1166">
                  <c:v>40594</c:v>
                </c:pt>
                <c:pt idx="1167">
                  <c:v>40594.041669999999</c:v>
                </c:pt>
                <c:pt idx="1168">
                  <c:v>40594.083330000001</c:v>
                </c:pt>
                <c:pt idx="1169">
                  <c:v>40594.125</c:v>
                </c:pt>
                <c:pt idx="1170">
                  <c:v>40594.166669999999</c:v>
                </c:pt>
                <c:pt idx="1171">
                  <c:v>40594.208330000001</c:v>
                </c:pt>
                <c:pt idx="1172">
                  <c:v>40594.25</c:v>
                </c:pt>
                <c:pt idx="1173">
                  <c:v>40594.291669999999</c:v>
                </c:pt>
                <c:pt idx="1174">
                  <c:v>40594.333330000001</c:v>
                </c:pt>
                <c:pt idx="1175">
                  <c:v>40594.375</c:v>
                </c:pt>
                <c:pt idx="1176">
                  <c:v>40594.416669999999</c:v>
                </c:pt>
                <c:pt idx="1177">
                  <c:v>40594.458330000001</c:v>
                </c:pt>
                <c:pt idx="1178">
                  <c:v>40594.5</c:v>
                </c:pt>
                <c:pt idx="1179">
                  <c:v>40594.541669999999</c:v>
                </c:pt>
                <c:pt idx="1180">
                  <c:v>40594.583330000001</c:v>
                </c:pt>
                <c:pt idx="1181">
                  <c:v>40594.625</c:v>
                </c:pt>
                <c:pt idx="1182">
                  <c:v>40594.666669999999</c:v>
                </c:pt>
                <c:pt idx="1183">
                  <c:v>40594.708330000001</c:v>
                </c:pt>
                <c:pt idx="1184">
                  <c:v>40594.75</c:v>
                </c:pt>
                <c:pt idx="1185">
                  <c:v>40594.791669999999</c:v>
                </c:pt>
                <c:pt idx="1186">
                  <c:v>40594.833330000001</c:v>
                </c:pt>
                <c:pt idx="1187">
                  <c:v>40594.875</c:v>
                </c:pt>
                <c:pt idx="1188">
                  <c:v>40594.916669999999</c:v>
                </c:pt>
                <c:pt idx="1189">
                  <c:v>40594.958330000001</c:v>
                </c:pt>
                <c:pt idx="1190">
                  <c:v>40595</c:v>
                </c:pt>
                <c:pt idx="1191">
                  <c:v>40595.041669999999</c:v>
                </c:pt>
                <c:pt idx="1192">
                  <c:v>40595.083330000001</c:v>
                </c:pt>
                <c:pt idx="1193">
                  <c:v>40595.125</c:v>
                </c:pt>
                <c:pt idx="1194">
                  <c:v>40595.166669999999</c:v>
                </c:pt>
                <c:pt idx="1195">
                  <c:v>40595.208330000001</c:v>
                </c:pt>
                <c:pt idx="1196">
                  <c:v>40595.25</c:v>
                </c:pt>
                <c:pt idx="1197">
                  <c:v>40595.291669999999</c:v>
                </c:pt>
                <c:pt idx="1198">
                  <c:v>40595.333330000001</c:v>
                </c:pt>
                <c:pt idx="1199">
                  <c:v>40595.375</c:v>
                </c:pt>
                <c:pt idx="1200">
                  <c:v>40595.416669999999</c:v>
                </c:pt>
                <c:pt idx="1201">
                  <c:v>40595.458330000001</c:v>
                </c:pt>
                <c:pt idx="1202">
                  <c:v>40595.5</c:v>
                </c:pt>
                <c:pt idx="1203">
                  <c:v>40595.541669999999</c:v>
                </c:pt>
                <c:pt idx="1204">
                  <c:v>40595.583330000001</c:v>
                </c:pt>
                <c:pt idx="1205">
                  <c:v>40595.625</c:v>
                </c:pt>
                <c:pt idx="1206">
                  <c:v>40595.666669999999</c:v>
                </c:pt>
                <c:pt idx="1207">
                  <c:v>40595.708330000001</c:v>
                </c:pt>
                <c:pt idx="1208">
                  <c:v>40595.75</c:v>
                </c:pt>
                <c:pt idx="1209">
                  <c:v>40595.791669999999</c:v>
                </c:pt>
                <c:pt idx="1210">
                  <c:v>40595.833330000001</c:v>
                </c:pt>
                <c:pt idx="1211">
                  <c:v>40595.875</c:v>
                </c:pt>
                <c:pt idx="1212">
                  <c:v>40595.916669999999</c:v>
                </c:pt>
                <c:pt idx="1213">
                  <c:v>40595.958330000001</c:v>
                </c:pt>
                <c:pt idx="1214">
                  <c:v>40596</c:v>
                </c:pt>
                <c:pt idx="1215">
                  <c:v>40596.041669999999</c:v>
                </c:pt>
                <c:pt idx="1216">
                  <c:v>40596.083330000001</c:v>
                </c:pt>
                <c:pt idx="1217">
                  <c:v>40596.125</c:v>
                </c:pt>
                <c:pt idx="1218">
                  <c:v>40596.166669999999</c:v>
                </c:pt>
                <c:pt idx="1219">
                  <c:v>40596.208330000001</c:v>
                </c:pt>
                <c:pt idx="1220">
                  <c:v>40596.25</c:v>
                </c:pt>
                <c:pt idx="1221">
                  <c:v>40596.291669999999</c:v>
                </c:pt>
                <c:pt idx="1222">
                  <c:v>40596.333330000001</c:v>
                </c:pt>
                <c:pt idx="1223">
                  <c:v>40596.375</c:v>
                </c:pt>
                <c:pt idx="1224">
                  <c:v>40596.416669999999</c:v>
                </c:pt>
                <c:pt idx="1225">
                  <c:v>40596.458330000001</c:v>
                </c:pt>
                <c:pt idx="1226">
                  <c:v>40596.5</c:v>
                </c:pt>
                <c:pt idx="1227">
                  <c:v>40596.541669999999</c:v>
                </c:pt>
                <c:pt idx="1228">
                  <c:v>40596.583330000001</c:v>
                </c:pt>
                <c:pt idx="1229">
                  <c:v>40596.625</c:v>
                </c:pt>
                <c:pt idx="1230">
                  <c:v>40596.666669999999</c:v>
                </c:pt>
                <c:pt idx="1231">
                  <c:v>40596.708330000001</c:v>
                </c:pt>
                <c:pt idx="1232">
                  <c:v>40596.75</c:v>
                </c:pt>
                <c:pt idx="1233">
                  <c:v>40596.791669999999</c:v>
                </c:pt>
                <c:pt idx="1234">
                  <c:v>40596.833330000001</c:v>
                </c:pt>
                <c:pt idx="1235">
                  <c:v>40596.875</c:v>
                </c:pt>
                <c:pt idx="1236">
                  <c:v>40596.916669999999</c:v>
                </c:pt>
                <c:pt idx="1237">
                  <c:v>40596.958330000001</c:v>
                </c:pt>
                <c:pt idx="1238">
                  <c:v>40597</c:v>
                </c:pt>
                <c:pt idx="1239">
                  <c:v>40597.041669999999</c:v>
                </c:pt>
                <c:pt idx="1240">
                  <c:v>40597.083330000001</c:v>
                </c:pt>
                <c:pt idx="1241">
                  <c:v>40597.125</c:v>
                </c:pt>
                <c:pt idx="1242">
                  <c:v>40597.166669999999</c:v>
                </c:pt>
                <c:pt idx="1243">
                  <c:v>40597.208330000001</c:v>
                </c:pt>
                <c:pt idx="1244">
                  <c:v>40597.25</c:v>
                </c:pt>
                <c:pt idx="1245">
                  <c:v>40597.291669999999</c:v>
                </c:pt>
                <c:pt idx="1246">
                  <c:v>40597.333330000001</c:v>
                </c:pt>
                <c:pt idx="1247">
                  <c:v>40597.375</c:v>
                </c:pt>
                <c:pt idx="1248">
                  <c:v>40597.416669999999</c:v>
                </c:pt>
                <c:pt idx="1249">
                  <c:v>40597.458330000001</c:v>
                </c:pt>
                <c:pt idx="1250">
                  <c:v>40597.5</c:v>
                </c:pt>
                <c:pt idx="1251">
                  <c:v>40597.541669999999</c:v>
                </c:pt>
                <c:pt idx="1252">
                  <c:v>40597.583330000001</c:v>
                </c:pt>
                <c:pt idx="1253">
                  <c:v>40597.625</c:v>
                </c:pt>
                <c:pt idx="1254">
                  <c:v>40597.666669999999</c:v>
                </c:pt>
                <c:pt idx="1255">
                  <c:v>40597.708330000001</c:v>
                </c:pt>
                <c:pt idx="1256">
                  <c:v>40597.75</c:v>
                </c:pt>
                <c:pt idx="1257">
                  <c:v>40597.791669999999</c:v>
                </c:pt>
                <c:pt idx="1258">
                  <c:v>40597.833330000001</c:v>
                </c:pt>
                <c:pt idx="1259">
                  <c:v>40597.875</c:v>
                </c:pt>
                <c:pt idx="1260">
                  <c:v>40597.916669999999</c:v>
                </c:pt>
                <c:pt idx="1261">
                  <c:v>40597.958330000001</c:v>
                </c:pt>
                <c:pt idx="1262">
                  <c:v>40598</c:v>
                </c:pt>
                <c:pt idx="1263">
                  <c:v>40598.041669999999</c:v>
                </c:pt>
                <c:pt idx="1264">
                  <c:v>40598.083330000001</c:v>
                </c:pt>
                <c:pt idx="1265">
                  <c:v>40598.125</c:v>
                </c:pt>
                <c:pt idx="1266">
                  <c:v>40598.166669999999</c:v>
                </c:pt>
                <c:pt idx="1267">
                  <c:v>40598.208330000001</c:v>
                </c:pt>
                <c:pt idx="1268">
                  <c:v>40598.25</c:v>
                </c:pt>
                <c:pt idx="1269">
                  <c:v>40598.291669999999</c:v>
                </c:pt>
                <c:pt idx="1270">
                  <c:v>40598.333330000001</c:v>
                </c:pt>
                <c:pt idx="1271">
                  <c:v>40598.375</c:v>
                </c:pt>
                <c:pt idx="1272">
                  <c:v>40598.416669999999</c:v>
                </c:pt>
                <c:pt idx="1273">
                  <c:v>40598.458330000001</c:v>
                </c:pt>
                <c:pt idx="1274">
                  <c:v>40598.5</c:v>
                </c:pt>
                <c:pt idx="1275">
                  <c:v>40598.541669999999</c:v>
                </c:pt>
                <c:pt idx="1276">
                  <c:v>40598.583330000001</c:v>
                </c:pt>
                <c:pt idx="1277">
                  <c:v>40598.625</c:v>
                </c:pt>
                <c:pt idx="1278">
                  <c:v>40598.666669999999</c:v>
                </c:pt>
                <c:pt idx="1279">
                  <c:v>40598.708330000001</c:v>
                </c:pt>
                <c:pt idx="1280">
                  <c:v>40598.75</c:v>
                </c:pt>
                <c:pt idx="1281">
                  <c:v>40598.791669999999</c:v>
                </c:pt>
                <c:pt idx="1282">
                  <c:v>40598.833330000001</c:v>
                </c:pt>
                <c:pt idx="1283">
                  <c:v>40598.875</c:v>
                </c:pt>
                <c:pt idx="1284">
                  <c:v>40598.916669999999</c:v>
                </c:pt>
                <c:pt idx="1285">
                  <c:v>40598.958330000001</c:v>
                </c:pt>
                <c:pt idx="1286">
                  <c:v>40599</c:v>
                </c:pt>
                <c:pt idx="1287">
                  <c:v>40599.041669999999</c:v>
                </c:pt>
                <c:pt idx="1288">
                  <c:v>40599.083330000001</c:v>
                </c:pt>
                <c:pt idx="1289">
                  <c:v>40599.125</c:v>
                </c:pt>
                <c:pt idx="1290">
                  <c:v>40599.166669999999</c:v>
                </c:pt>
                <c:pt idx="1291">
                  <c:v>40599.208330000001</c:v>
                </c:pt>
                <c:pt idx="1292">
                  <c:v>40599.25</c:v>
                </c:pt>
                <c:pt idx="1293">
                  <c:v>40599.291669999999</c:v>
                </c:pt>
                <c:pt idx="1294">
                  <c:v>40599.333330000001</c:v>
                </c:pt>
                <c:pt idx="1295">
                  <c:v>40599.375</c:v>
                </c:pt>
                <c:pt idx="1296">
                  <c:v>40599.416669999999</c:v>
                </c:pt>
                <c:pt idx="1297">
                  <c:v>40599.458330000001</c:v>
                </c:pt>
                <c:pt idx="1298">
                  <c:v>40599.5</c:v>
                </c:pt>
                <c:pt idx="1299">
                  <c:v>40599.541669999999</c:v>
                </c:pt>
                <c:pt idx="1300">
                  <c:v>40599.583330000001</c:v>
                </c:pt>
                <c:pt idx="1301">
                  <c:v>40599.625</c:v>
                </c:pt>
                <c:pt idx="1302">
                  <c:v>40599.666669999999</c:v>
                </c:pt>
                <c:pt idx="1303">
                  <c:v>40599.708330000001</c:v>
                </c:pt>
                <c:pt idx="1304">
                  <c:v>40599.75</c:v>
                </c:pt>
                <c:pt idx="1305">
                  <c:v>40599.791669999999</c:v>
                </c:pt>
                <c:pt idx="1306">
                  <c:v>40599.833330000001</c:v>
                </c:pt>
                <c:pt idx="1307">
                  <c:v>40599.875</c:v>
                </c:pt>
                <c:pt idx="1308">
                  <c:v>40599.916669999999</c:v>
                </c:pt>
                <c:pt idx="1309">
                  <c:v>40599.958330000001</c:v>
                </c:pt>
                <c:pt idx="1310">
                  <c:v>40600</c:v>
                </c:pt>
                <c:pt idx="1311">
                  <c:v>40600.041669999999</c:v>
                </c:pt>
                <c:pt idx="1312">
                  <c:v>40600.083330000001</c:v>
                </c:pt>
                <c:pt idx="1313">
                  <c:v>40600.125</c:v>
                </c:pt>
                <c:pt idx="1314">
                  <c:v>40600.166669999999</c:v>
                </c:pt>
                <c:pt idx="1315">
                  <c:v>40600.208330000001</c:v>
                </c:pt>
                <c:pt idx="1316">
                  <c:v>40600.25</c:v>
                </c:pt>
                <c:pt idx="1317">
                  <c:v>40600.291669999999</c:v>
                </c:pt>
                <c:pt idx="1318">
                  <c:v>40600.333330000001</c:v>
                </c:pt>
                <c:pt idx="1319">
                  <c:v>40600.375</c:v>
                </c:pt>
                <c:pt idx="1320">
                  <c:v>40600.416669999999</c:v>
                </c:pt>
                <c:pt idx="1321">
                  <c:v>40600.458330000001</c:v>
                </c:pt>
                <c:pt idx="1322">
                  <c:v>40600.5</c:v>
                </c:pt>
                <c:pt idx="1323">
                  <c:v>40600.541669999999</c:v>
                </c:pt>
                <c:pt idx="1324">
                  <c:v>40600.583330000001</c:v>
                </c:pt>
                <c:pt idx="1325">
                  <c:v>40600.625</c:v>
                </c:pt>
                <c:pt idx="1326">
                  <c:v>40600.666669999999</c:v>
                </c:pt>
                <c:pt idx="1327">
                  <c:v>40600.708330000001</c:v>
                </c:pt>
                <c:pt idx="1328">
                  <c:v>40600.75</c:v>
                </c:pt>
                <c:pt idx="1329">
                  <c:v>40600.791669999999</c:v>
                </c:pt>
                <c:pt idx="1330">
                  <c:v>40600.833330000001</c:v>
                </c:pt>
                <c:pt idx="1331">
                  <c:v>40600.875</c:v>
                </c:pt>
                <c:pt idx="1332">
                  <c:v>40600.916669999999</c:v>
                </c:pt>
                <c:pt idx="1333">
                  <c:v>40600.958330000001</c:v>
                </c:pt>
                <c:pt idx="1334">
                  <c:v>40601</c:v>
                </c:pt>
                <c:pt idx="1335">
                  <c:v>40601.041669999999</c:v>
                </c:pt>
                <c:pt idx="1336">
                  <c:v>40601.083330000001</c:v>
                </c:pt>
                <c:pt idx="1337">
                  <c:v>40601.125</c:v>
                </c:pt>
                <c:pt idx="1338">
                  <c:v>40601.166669999999</c:v>
                </c:pt>
                <c:pt idx="1339">
                  <c:v>40601.208330000001</c:v>
                </c:pt>
                <c:pt idx="1340">
                  <c:v>40601.25</c:v>
                </c:pt>
                <c:pt idx="1341">
                  <c:v>40601.291669999999</c:v>
                </c:pt>
                <c:pt idx="1342">
                  <c:v>40601.333330000001</c:v>
                </c:pt>
                <c:pt idx="1343">
                  <c:v>40601.375</c:v>
                </c:pt>
                <c:pt idx="1344">
                  <c:v>40601.416669999999</c:v>
                </c:pt>
                <c:pt idx="1345">
                  <c:v>40601.458330000001</c:v>
                </c:pt>
                <c:pt idx="1346">
                  <c:v>40601.5</c:v>
                </c:pt>
                <c:pt idx="1347">
                  <c:v>40601.541669999999</c:v>
                </c:pt>
                <c:pt idx="1348">
                  <c:v>40601.583330000001</c:v>
                </c:pt>
                <c:pt idx="1349">
                  <c:v>40601.625</c:v>
                </c:pt>
                <c:pt idx="1350">
                  <c:v>40601.666669999999</c:v>
                </c:pt>
                <c:pt idx="1351">
                  <c:v>40601.708330000001</c:v>
                </c:pt>
                <c:pt idx="1352">
                  <c:v>40601.75</c:v>
                </c:pt>
                <c:pt idx="1353">
                  <c:v>40601.791669999999</c:v>
                </c:pt>
                <c:pt idx="1354">
                  <c:v>40601.833330000001</c:v>
                </c:pt>
                <c:pt idx="1355">
                  <c:v>40601.875</c:v>
                </c:pt>
                <c:pt idx="1356">
                  <c:v>40601.916669999999</c:v>
                </c:pt>
                <c:pt idx="1357">
                  <c:v>40601.958330000001</c:v>
                </c:pt>
                <c:pt idx="1358">
                  <c:v>40602</c:v>
                </c:pt>
                <c:pt idx="1359">
                  <c:v>40602.041669999999</c:v>
                </c:pt>
                <c:pt idx="1360">
                  <c:v>40602.083330000001</c:v>
                </c:pt>
                <c:pt idx="1361">
                  <c:v>40602.125</c:v>
                </c:pt>
                <c:pt idx="1362">
                  <c:v>40602.166669999999</c:v>
                </c:pt>
                <c:pt idx="1363">
                  <c:v>40602.208330000001</c:v>
                </c:pt>
                <c:pt idx="1364">
                  <c:v>40602.25</c:v>
                </c:pt>
                <c:pt idx="1365">
                  <c:v>40602.291669999999</c:v>
                </c:pt>
                <c:pt idx="1366">
                  <c:v>40602.333330000001</c:v>
                </c:pt>
                <c:pt idx="1367">
                  <c:v>40602.375</c:v>
                </c:pt>
                <c:pt idx="1368">
                  <c:v>40602.416669999999</c:v>
                </c:pt>
                <c:pt idx="1369">
                  <c:v>40602.458330000001</c:v>
                </c:pt>
                <c:pt idx="1370">
                  <c:v>40602.5</c:v>
                </c:pt>
                <c:pt idx="1371">
                  <c:v>40602.541669999999</c:v>
                </c:pt>
                <c:pt idx="1372">
                  <c:v>40602.583330000001</c:v>
                </c:pt>
                <c:pt idx="1373">
                  <c:v>40602.625</c:v>
                </c:pt>
                <c:pt idx="1374">
                  <c:v>40602.666669999999</c:v>
                </c:pt>
                <c:pt idx="1375">
                  <c:v>40602.708330000001</c:v>
                </c:pt>
                <c:pt idx="1376">
                  <c:v>40602.75</c:v>
                </c:pt>
                <c:pt idx="1377">
                  <c:v>40602.791669999999</c:v>
                </c:pt>
                <c:pt idx="1378">
                  <c:v>40602.833330000001</c:v>
                </c:pt>
                <c:pt idx="1379">
                  <c:v>40602.875</c:v>
                </c:pt>
                <c:pt idx="1380">
                  <c:v>40602.916669999999</c:v>
                </c:pt>
                <c:pt idx="1381">
                  <c:v>40602.958330000001</c:v>
                </c:pt>
                <c:pt idx="1382">
                  <c:v>40603</c:v>
                </c:pt>
                <c:pt idx="1383">
                  <c:v>40603.041669999999</c:v>
                </c:pt>
                <c:pt idx="1384">
                  <c:v>40603.083330000001</c:v>
                </c:pt>
                <c:pt idx="1385">
                  <c:v>40603.125</c:v>
                </c:pt>
                <c:pt idx="1386">
                  <c:v>40603.166669999999</c:v>
                </c:pt>
                <c:pt idx="1387">
                  <c:v>40603.208330000001</c:v>
                </c:pt>
                <c:pt idx="1388">
                  <c:v>40603.25</c:v>
                </c:pt>
                <c:pt idx="1389">
                  <c:v>40603.291669999999</c:v>
                </c:pt>
                <c:pt idx="1390">
                  <c:v>40603.333330000001</c:v>
                </c:pt>
                <c:pt idx="1391">
                  <c:v>40603.375</c:v>
                </c:pt>
                <c:pt idx="1392">
                  <c:v>40603.416669999999</c:v>
                </c:pt>
                <c:pt idx="1393">
                  <c:v>40603.458330000001</c:v>
                </c:pt>
                <c:pt idx="1394">
                  <c:v>40603.5</c:v>
                </c:pt>
                <c:pt idx="1395">
                  <c:v>40603.541669999999</c:v>
                </c:pt>
                <c:pt idx="1396">
                  <c:v>40603.583330000001</c:v>
                </c:pt>
                <c:pt idx="1397">
                  <c:v>40603.625</c:v>
                </c:pt>
                <c:pt idx="1398">
                  <c:v>40603.666669999999</c:v>
                </c:pt>
                <c:pt idx="1399">
                  <c:v>40603.708330000001</c:v>
                </c:pt>
                <c:pt idx="1400">
                  <c:v>40603.75</c:v>
                </c:pt>
                <c:pt idx="1401">
                  <c:v>40603.791669999999</c:v>
                </c:pt>
                <c:pt idx="1402">
                  <c:v>40603.833330000001</c:v>
                </c:pt>
                <c:pt idx="1403">
                  <c:v>40603.875</c:v>
                </c:pt>
                <c:pt idx="1404">
                  <c:v>40603.916669999999</c:v>
                </c:pt>
                <c:pt idx="1405">
                  <c:v>40603.958330000001</c:v>
                </c:pt>
                <c:pt idx="1406">
                  <c:v>40604</c:v>
                </c:pt>
                <c:pt idx="1407">
                  <c:v>40604.041669999999</c:v>
                </c:pt>
                <c:pt idx="1408">
                  <c:v>40604.083330000001</c:v>
                </c:pt>
                <c:pt idx="1409">
                  <c:v>40604.125</c:v>
                </c:pt>
                <c:pt idx="1410">
                  <c:v>40604.166669999999</c:v>
                </c:pt>
                <c:pt idx="1411">
                  <c:v>40604.208330000001</c:v>
                </c:pt>
                <c:pt idx="1412">
                  <c:v>40604.25</c:v>
                </c:pt>
                <c:pt idx="1413">
                  <c:v>40604.291669999999</c:v>
                </c:pt>
                <c:pt idx="1414">
                  <c:v>40604.333330000001</c:v>
                </c:pt>
                <c:pt idx="1415">
                  <c:v>40604.375</c:v>
                </c:pt>
                <c:pt idx="1416">
                  <c:v>40604.416669999999</c:v>
                </c:pt>
                <c:pt idx="1417">
                  <c:v>40604.458330000001</c:v>
                </c:pt>
                <c:pt idx="1418">
                  <c:v>40604.5</c:v>
                </c:pt>
                <c:pt idx="1419">
                  <c:v>40604.541669999999</c:v>
                </c:pt>
                <c:pt idx="1420">
                  <c:v>40604.583330000001</c:v>
                </c:pt>
                <c:pt idx="1421">
                  <c:v>40604.625</c:v>
                </c:pt>
                <c:pt idx="1422">
                  <c:v>40604.666669999999</c:v>
                </c:pt>
                <c:pt idx="1423">
                  <c:v>40604.708330000001</c:v>
                </c:pt>
                <c:pt idx="1424">
                  <c:v>40604.75</c:v>
                </c:pt>
                <c:pt idx="1425">
                  <c:v>40604.791669999999</c:v>
                </c:pt>
                <c:pt idx="1426">
                  <c:v>40604.833330000001</c:v>
                </c:pt>
                <c:pt idx="1427">
                  <c:v>40604.875</c:v>
                </c:pt>
                <c:pt idx="1428">
                  <c:v>40604.916669999999</c:v>
                </c:pt>
                <c:pt idx="1429">
                  <c:v>40604.958330000001</c:v>
                </c:pt>
                <c:pt idx="1430">
                  <c:v>40605</c:v>
                </c:pt>
                <c:pt idx="1431">
                  <c:v>40605.041669999999</c:v>
                </c:pt>
                <c:pt idx="1432">
                  <c:v>40605.083330000001</c:v>
                </c:pt>
                <c:pt idx="1433">
                  <c:v>40605.125</c:v>
                </c:pt>
                <c:pt idx="1434">
                  <c:v>40605.166669999999</c:v>
                </c:pt>
                <c:pt idx="1435">
                  <c:v>40605.208330000001</c:v>
                </c:pt>
                <c:pt idx="1436">
                  <c:v>40605.25</c:v>
                </c:pt>
                <c:pt idx="1437">
                  <c:v>40605.291669999999</c:v>
                </c:pt>
                <c:pt idx="1438">
                  <c:v>40605.333330000001</c:v>
                </c:pt>
                <c:pt idx="1439">
                  <c:v>40605.375</c:v>
                </c:pt>
                <c:pt idx="1440">
                  <c:v>40605.416669999999</c:v>
                </c:pt>
                <c:pt idx="1441">
                  <c:v>40605.458330000001</c:v>
                </c:pt>
                <c:pt idx="1442">
                  <c:v>40605.5</c:v>
                </c:pt>
                <c:pt idx="1443">
                  <c:v>40605.541669999999</c:v>
                </c:pt>
                <c:pt idx="1444">
                  <c:v>40605.583330000001</c:v>
                </c:pt>
                <c:pt idx="1445">
                  <c:v>40605.625</c:v>
                </c:pt>
                <c:pt idx="1446">
                  <c:v>40605.666669999999</c:v>
                </c:pt>
                <c:pt idx="1447">
                  <c:v>40605.708330000001</c:v>
                </c:pt>
                <c:pt idx="1448">
                  <c:v>40605.75</c:v>
                </c:pt>
                <c:pt idx="1449">
                  <c:v>40605.791669999999</c:v>
                </c:pt>
                <c:pt idx="1450">
                  <c:v>40605.833330000001</c:v>
                </c:pt>
                <c:pt idx="1451">
                  <c:v>40605.875</c:v>
                </c:pt>
                <c:pt idx="1452">
                  <c:v>40605.916669999999</c:v>
                </c:pt>
                <c:pt idx="1453">
                  <c:v>40605.958330000001</c:v>
                </c:pt>
                <c:pt idx="1454">
                  <c:v>40606</c:v>
                </c:pt>
                <c:pt idx="1455">
                  <c:v>40606.041669999999</c:v>
                </c:pt>
                <c:pt idx="1456">
                  <c:v>40606.083330000001</c:v>
                </c:pt>
                <c:pt idx="1457">
                  <c:v>40606.125</c:v>
                </c:pt>
                <c:pt idx="1458">
                  <c:v>40606.166669999999</c:v>
                </c:pt>
                <c:pt idx="1459">
                  <c:v>40606.208330000001</c:v>
                </c:pt>
                <c:pt idx="1460">
                  <c:v>40606.25</c:v>
                </c:pt>
                <c:pt idx="1461">
                  <c:v>40606.291669999999</c:v>
                </c:pt>
                <c:pt idx="1462">
                  <c:v>40606.333330000001</c:v>
                </c:pt>
                <c:pt idx="1463">
                  <c:v>40606.375</c:v>
                </c:pt>
                <c:pt idx="1464">
                  <c:v>40606.416669999999</c:v>
                </c:pt>
                <c:pt idx="1465">
                  <c:v>40606.458330000001</c:v>
                </c:pt>
                <c:pt idx="1466">
                  <c:v>40606.5</c:v>
                </c:pt>
                <c:pt idx="1467">
                  <c:v>40606.541669999999</c:v>
                </c:pt>
                <c:pt idx="1468">
                  <c:v>40606.583330000001</c:v>
                </c:pt>
                <c:pt idx="1469">
                  <c:v>40606.625</c:v>
                </c:pt>
                <c:pt idx="1470">
                  <c:v>40606.666669999999</c:v>
                </c:pt>
                <c:pt idx="1471">
                  <c:v>40606.708330000001</c:v>
                </c:pt>
                <c:pt idx="1472">
                  <c:v>40606.75</c:v>
                </c:pt>
                <c:pt idx="1473">
                  <c:v>40606.791669999999</c:v>
                </c:pt>
                <c:pt idx="1474">
                  <c:v>40606.833330000001</c:v>
                </c:pt>
                <c:pt idx="1475">
                  <c:v>40606.875</c:v>
                </c:pt>
                <c:pt idx="1476">
                  <c:v>40606.916669999999</c:v>
                </c:pt>
                <c:pt idx="1477">
                  <c:v>40606.958330000001</c:v>
                </c:pt>
                <c:pt idx="1478">
                  <c:v>40607</c:v>
                </c:pt>
                <c:pt idx="1479">
                  <c:v>40607.041669999999</c:v>
                </c:pt>
                <c:pt idx="1480">
                  <c:v>40607.083330000001</c:v>
                </c:pt>
                <c:pt idx="1481">
                  <c:v>40607.125</c:v>
                </c:pt>
                <c:pt idx="1482">
                  <c:v>40607.166669999999</c:v>
                </c:pt>
                <c:pt idx="1483">
                  <c:v>40607.208330000001</c:v>
                </c:pt>
                <c:pt idx="1484">
                  <c:v>40607.25</c:v>
                </c:pt>
                <c:pt idx="1485">
                  <c:v>40607.291669999999</c:v>
                </c:pt>
                <c:pt idx="1486">
                  <c:v>40607.333330000001</c:v>
                </c:pt>
                <c:pt idx="1487">
                  <c:v>40607.375</c:v>
                </c:pt>
                <c:pt idx="1488">
                  <c:v>40607.416669999999</c:v>
                </c:pt>
                <c:pt idx="1489">
                  <c:v>40607.458330000001</c:v>
                </c:pt>
                <c:pt idx="1490">
                  <c:v>40607.5</c:v>
                </c:pt>
                <c:pt idx="1491">
                  <c:v>40607.541669999999</c:v>
                </c:pt>
                <c:pt idx="1492">
                  <c:v>40607.583330000001</c:v>
                </c:pt>
                <c:pt idx="1493">
                  <c:v>40607.625</c:v>
                </c:pt>
                <c:pt idx="1494">
                  <c:v>40607.666669999999</c:v>
                </c:pt>
                <c:pt idx="1495">
                  <c:v>40607.708330000001</c:v>
                </c:pt>
                <c:pt idx="1496">
                  <c:v>40607.75</c:v>
                </c:pt>
                <c:pt idx="1497">
                  <c:v>40607.791669999999</c:v>
                </c:pt>
                <c:pt idx="1498">
                  <c:v>40607.833330000001</c:v>
                </c:pt>
                <c:pt idx="1499">
                  <c:v>40607.875</c:v>
                </c:pt>
                <c:pt idx="1500">
                  <c:v>40607.916669999999</c:v>
                </c:pt>
                <c:pt idx="1501">
                  <c:v>40607.958330000001</c:v>
                </c:pt>
                <c:pt idx="1502">
                  <c:v>40608</c:v>
                </c:pt>
                <c:pt idx="1503">
                  <c:v>40608.041669999999</c:v>
                </c:pt>
                <c:pt idx="1504">
                  <c:v>40608.083330000001</c:v>
                </c:pt>
                <c:pt idx="1505">
                  <c:v>40608.125</c:v>
                </c:pt>
                <c:pt idx="1506">
                  <c:v>40608.166669999999</c:v>
                </c:pt>
                <c:pt idx="1507">
                  <c:v>40608.208330000001</c:v>
                </c:pt>
                <c:pt idx="1508">
                  <c:v>40608.25</c:v>
                </c:pt>
                <c:pt idx="1509">
                  <c:v>40608.291669999999</c:v>
                </c:pt>
                <c:pt idx="1510">
                  <c:v>40608.333330000001</c:v>
                </c:pt>
                <c:pt idx="1511">
                  <c:v>40608.375</c:v>
                </c:pt>
                <c:pt idx="1512">
                  <c:v>40608.416669999999</c:v>
                </c:pt>
                <c:pt idx="1513">
                  <c:v>40608.458330000001</c:v>
                </c:pt>
                <c:pt idx="1514">
                  <c:v>40608.5</c:v>
                </c:pt>
                <c:pt idx="1515">
                  <c:v>40608.541669999999</c:v>
                </c:pt>
                <c:pt idx="1516">
                  <c:v>40608.583330000001</c:v>
                </c:pt>
                <c:pt idx="1517">
                  <c:v>40608.625</c:v>
                </c:pt>
                <c:pt idx="1518">
                  <c:v>40608.666669999999</c:v>
                </c:pt>
                <c:pt idx="1519">
                  <c:v>40608.708330000001</c:v>
                </c:pt>
                <c:pt idx="1520">
                  <c:v>40608.75</c:v>
                </c:pt>
                <c:pt idx="1521">
                  <c:v>40608.791669999999</c:v>
                </c:pt>
                <c:pt idx="1522">
                  <c:v>40608.833330000001</c:v>
                </c:pt>
                <c:pt idx="1523">
                  <c:v>40608.875</c:v>
                </c:pt>
                <c:pt idx="1524">
                  <c:v>40608.916669999999</c:v>
                </c:pt>
                <c:pt idx="1525">
                  <c:v>40608.958330000001</c:v>
                </c:pt>
                <c:pt idx="1526">
                  <c:v>40609</c:v>
                </c:pt>
                <c:pt idx="1527">
                  <c:v>40609.041669999999</c:v>
                </c:pt>
                <c:pt idx="1528">
                  <c:v>40609.083330000001</c:v>
                </c:pt>
                <c:pt idx="1529">
                  <c:v>40609.125</c:v>
                </c:pt>
                <c:pt idx="1530">
                  <c:v>40609.166669999999</c:v>
                </c:pt>
                <c:pt idx="1531">
                  <c:v>40609.208330000001</c:v>
                </c:pt>
                <c:pt idx="1532">
                  <c:v>40609.25</c:v>
                </c:pt>
                <c:pt idx="1533">
                  <c:v>40609.291669999999</c:v>
                </c:pt>
                <c:pt idx="1534">
                  <c:v>40609.333330000001</c:v>
                </c:pt>
                <c:pt idx="1535">
                  <c:v>40609.375</c:v>
                </c:pt>
                <c:pt idx="1536">
                  <c:v>40609.416669999999</c:v>
                </c:pt>
                <c:pt idx="1537">
                  <c:v>40609.458330000001</c:v>
                </c:pt>
                <c:pt idx="1538">
                  <c:v>40609.5</c:v>
                </c:pt>
                <c:pt idx="1539">
                  <c:v>40609.541669999999</c:v>
                </c:pt>
                <c:pt idx="1540">
                  <c:v>40609.583330000001</c:v>
                </c:pt>
                <c:pt idx="1541">
                  <c:v>40609.625</c:v>
                </c:pt>
                <c:pt idx="1542">
                  <c:v>40609.666669999999</c:v>
                </c:pt>
                <c:pt idx="1543">
                  <c:v>40609.708330000001</c:v>
                </c:pt>
                <c:pt idx="1544">
                  <c:v>40609.75</c:v>
                </c:pt>
                <c:pt idx="1545">
                  <c:v>40609.791669999999</c:v>
                </c:pt>
                <c:pt idx="1546">
                  <c:v>40609.833330000001</c:v>
                </c:pt>
                <c:pt idx="1547">
                  <c:v>40609.875</c:v>
                </c:pt>
                <c:pt idx="1548">
                  <c:v>40609.916669999999</c:v>
                </c:pt>
                <c:pt idx="1549">
                  <c:v>40609.958330000001</c:v>
                </c:pt>
                <c:pt idx="1550">
                  <c:v>40610</c:v>
                </c:pt>
                <c:pt idx="1551">
                  <c:v>40610.041669999999</c:v>
                </c:pt>
                <c:pt idx="1552">
                  <c:v>40610.083330000001</c:v>
                </c:pt>
                <c:pt idx="1553">
                  <c:v>40610.125</c:v>
                </c:pt>
                <c:pt idx="1554">
                  <c:v>40610.166669999999</c:v>
                </c:pt>
                <c:pt idx="1555">
                  <c:v>40610.208330000001</c:v>
                </c:pt>
                <c:pt idx="1556">
                  <c:v>40610.25</c:v>
                </c:pt>
                <c:pt idx="1557">
                  <c:v>40610.291669999999</c:v>
                </c:pt>
                <c:pt idx="1558">
                  <c:v>40610.333330000001</c:v>
                </c:pt>
                <c:pt idx="1559">
                  <c:v>40610.375</c:v>
                </c:pt>
                <c:pt idx="1560">
                  <c:v>40610.416669999999</c:v>
                </c:pt>
                <c:pt idx="1561">
                  <c:v>40610.458330000001</c:v>
                </c:pt>
                <c:pt idx="1562">
                  <c:v>40610.5</c:v>
                </c:pt>
                <c:pt idx="1563">
                  <c:v>40610.541669999999</c:v>
                </c:pt>
                <c:pt idx="1564">
                  <c:v>40610.583330000001</c:v>
                </c:pt>
                <c:pt idx="1565">
                  <c:v>40610.625</c:v>
                </c:pt>
                <c:pt idx="1566">
                  <c:v>40610.666669999999</c:v>
                </c:pt>
                <c:pt idx="1567">
                  <c:v>40610.708330000001</c:v>
                </c:pt>
                <c:pt idx="1568">
                  <c:v>40610.75</c:v>
                </c:pt>
                <c:pt idx="1569">
                  <c:v>40610.791669999999</c:v>
                </c:pt>
                <c:pt idx="1570">
                  <c:v>40610.833330000001</c:v>
                </c:pt>
                <c:pt idx="1571">
                  <c:v>40610.875</c:v>
                </c:pt>
                <c:pt idx="1572">
                  <c:v>40610.916669999999</c:v>
                </c:pt>
                <c:pt idx="1573">
                  <c:v>40610.958330000001</c:v>
                </c:pt>
                <c:pt idx="1574">
                  <c:v>40611</c:v>
                </c:pt>
                <c:pt idx="1575">
                  <c:v>40611.041669999999</c:v>
                </c:pt>
                <c:pt idx="1576">
                  <c:v>40611.083330000001</c:v>
                </c:pt>
                <c:pt idx="1577">
                  <c:v>40611.125</c:v>
                </c:pt>
                <c:pt idx="1578">
                  <c:v>40611.166669999999</c:v>
                </c:pt>
                <c:pt idx="1579">
                  <c:v>40611.208330000001</c:v>
                </c:pt>
                <c:pt idx="1580">
                  <c:v>40611.25</c:v>
                </c:pt>
                <c:pt idx="1581">
                  <c:v>40611.291669999999</c:v>
                </c:pt>
                <c:pt idx="1582">
                  <c:v>40611.333330000001</c:v>
                </c:pt>
                <c:pt idx="1583">
                  <c:v>40611.375</c:v>
                </c:pt>
                <c:pt idx="1584">
                  <c:v>40611.416669999999</c:v>
                </c:pt>
                <c:pt idx="1585">
                  <c:v>40611.458330000001</c:v>
                </c:pt>
                <c:pt idx="1586">
                  <c:v>40611.5</c:v>
                </c:pt>
                <c:pt idx="1587">
                  <c:v>40611.541669999999</c:v>
                </c:pt>
                <c:pt idx="1588">
                  <c:v>40611.583330000001</c:v>
                </c:pt>
                <c:pt idx="1589">
                  <c:v>40611.625</c:v>
                </c:pt>
                <c:pt idx="1590">
                  <c:v>40611.666669999999</c:v>
                </c:pt>
                <c:pt idx="1591">
                  <c:v>40611.708330000001</c:v>
                </c:pt>
                <c:pt idx="1592">
                  <c:v>40611.75</c:v>
                </c:pt>
                <c:pt idx="1593">
                  <c:v>40611.791669999999</c:v>
                </c:pt>
                <c:pt idx="1594">
                  <c:v>40611.833330000001</c:v>
                </c:pt>
                <c:pt idx="1595">
                  <c:v>40611.875</c:v>
                </c:pt>
                <c:pt idx="1596">
                  <c:v>40611.916669999999</c:v>
                </c:pt>
                <c:pt idx="1597">
                  <c:v>40611.958330000001</c:v>
                </c:pt>
                <c:pt idx="1598">
                  <c:v>40612</c:v>
                </c:pt>
                <c:pt idx="1599">
                  <c:v>40612.041669999999</c:v>
                </c:pt>
                <c:pt idx="1600">
                  <c:v>40612.083330000001</c:v>
                </c:pt>
                <c:pt idx="1601">
                  <c:v>40612.125</c:v>
                </c:pt>
                <c:pt idx="1602">
                  <c:v>40612.166669999999</c:v>
                </c:pt>
                <c:pt idx="1603">
                  <c:v>40612.208330000001</c:v>
                </c:pt>
                <c:pt idx="1604">
                  <c:v>40612.25</c:v>
                </c:pt>
                <c:pt idx="1605">
                  <c:v>40612.291669999999</c:v>
                </c:pt>
                <c:pt idx="1606">
                  <c:v>40612.333330000001</c:v>
                </c:pt>
                <c:pt idx="1607">
                  <c:v>40612.375</c:v>
                </c:pt>
                <c:pt idx="1608">
                  <c:v>40612.416669999999</c:v>
                </c:pt>
                <c:pt idx="1609">
                  <c:v>40612.458330000001</c:v>
                </c:pt>
                <c:pt idx="1610">
                  <c:v>40612.5</c:v>
                </c:pt>
                <c:pt idx="1611">
                  <c:v>40612.541669999999</c:v>
                </c:pt>
                <c:pt idx="1612">
                  <c:v>40612.583330000001</c:v>
                </c:pt>
                <c:pt idx="1613">
                  <c:v>40612.625</c:v>
                </c:pt>
                <c:pt idx="1614">
                  <c:v>40612.666669999999</c:v>
                </c:pt>
                <c:pt idx="1615">
                  <c:v>40612.708330000001</c:v>
                </c:pt>
                <c:pt idx="1616">
                  <c:v>40612.75</c:v>
                </c:pt>
                <c:pt idx="1617">
                  <c:v>40612.791669999999</c:v>
                </c:pt>
                <c:pt idx="1618">
                  <c:v>40612.833330000001</c:v>
                </c:pt>
                <c:pt idx="1619">
                  <c:v>40612.875</c:v>
                </c:pt>
                <c:pt idx="1620">
                  <c:v>40612.916669999999</c:v>
                </c:pt>
                <c:pt idx="1621">
                  <c:v>40612.958330000001</c:v>
                </c:pt>
                <c:pt idx="1622">
                  <c:v>40613</c:v>
                </c:pt>
                <c:pt idx="1623">
                  <c:v>40613.041669999999</c:v>
                </c:pt>
                <c:pt idx="1624">
                  <c:v>40613.083330000001</c:v>
                </c:pt>
                <c:pt idx="1625">
                  <c:v>40613.125</c:v>
                </c:pt>
                <c:pt idx="1626">
                  <c:v>40613.166669999999</c:v>
                </c:pt>
                <c:pt idx="1627">
                  <c:v>40613.208330000001</c:v>
                </c:pt>
                <c:pt idx="1628">
                  <c:v>40613.25</c:v>
                </c:pt>
                <c:pt idx="1629">
                  <c:v>40613.291669999999</c:v>
                </c:pt>
                <c:pt idx="1630">
                  <c:v>40613.333330000001</c:v>
                </c:pt>
                <c:pt idx="1631">
                  <c:v>40613.375</c:v>
                </c:pt>
                <c:pt idx="1632">
                  <c:v>40613.416669999999</c:v>
                </c:pt>
                <c:pt idx="1633">
                  <c:v>40613.458330000001</c:v>
                </c:pt>
                <c:pt idx="1634">
                  <c:v>40613.5</c:v>
                </c:pt>
                <c:pt idx="1635">
                  <c:v>40613.541669999999</c:v>
                </c:pt>
                <c:pt idx="1636">
                  <c:v>40613.583330000001</c:v>
                </c:pt>
                <c:pt idx="1637">
                  <c:v>40613.625</c:v>
                </c:pt>
                <c:pt idx="1638">
                  <c:v>40613.666669999999</c:v>
                </c:pt>
                <c:pt idx="1639">
                  <c:v>40613.708330000001</c:v>
                </c:pt>
                <c:pt idx="1640">
                  <c:v>40613.75</c:v>
                </c:pt>
                <c:pt idx="1641">
                  <c:v>40613.791669999999</c:v>
                </c:pt>
                <c:pt idx="1642">
                  <c:v>40613.833330000001</c:v>
                </c:pt>
                <c:pt idx="1643">
                  <c:v>40613.875</c:v>
                </c:pt>
                <c:pt idx="1644">
                  <c:v>40613.916669999999</c:v>
                </c:pt>
                <c:pt idx="1645">
                  <c:v>40613.958330000001</c:v>
                </c:pt>
                <c:pt idx="1646">
                  <c:v>40614</c:v>
                </c:pt>
                <c:pt idx="1647">
                  <c:v>40614.041669999999</c:v>
                </c:pt>
                <c:pt idx="1648">
                  <c:v>40614.083330000001</c:v>
                </c:pt>
                <c:pt idx="1649">
                  <c:v>40614.125</c:v>
                </c:pt>
                <c:pt idx="1650">
                  <c:v>40614.166669999999</c:v>
                </c:pt>
                <c:pt idx="1651">
                  <c:v>40614.208330000001</c:v>
                </c:pt>
                <c:pt idx="1652">
                  <c:v>40614.25</c:v>
                </c:pt>
                <c:pt idx="1653">
                  <c:v>40614.291669999999</c:v>
                </c:pt>
                <c:pt idx="1654">
                  <c:v>40614.333330000001</c:v>
                </c:pt>
                <c:pt idx="1655">
                  <c:v>40614.375</c:v>
                </c:pt>
                <c:pt idx="1656">
                  <c:v>40614.416669999999</c:v>
                </c:pt>
                <c:pt idx="1657">
                  <c:v>40614.458330000001</c:v>
                </c:pt>
                <c:pt idx="1658">
                  <c:v>40614.5</c:v>
                </c:pt>
                <c:pt idx="1659">
                  <c:v>40614.541669999999</c:v>
                </c:pt>
                <c:pt idx="1660">
                  <c:v>40614.583330000001</c:v>
                </c:pt>
                <c:pt idx="1661">
                  <c:v>40614.625</c:v>
                </c:pt>
                <c:pt idx="1662">
                  <c:v>40614.666669999999</c:v>
                </c:pt>
                <c:pt idx="1663">
                  <c:v>40614.708330000001</c:v>
                </c:pt>
                <c:pt idx="1664">
                  <c:v>40614.75</c:v>
                </c:pt>
                <c:pt idx="1665">
                  <c:v>40614.791669999999</c:v>
                </c:pt>
                <c:pt idx="1666">
                  <c:v>40614.833330000001</c:v>
                </c:pt>
                <c:pt idx="1667">
                  <c:v>40614.875</c:v>
                </c:pt>
                <c:pt idx="1668">
                  <c:v>40614.916669999999</c:v>
                </c:pt>
                <c:pt idx="1669">
                  <c:v>40614.958330000001</c:v>
                </c:pt>
                <c:pt idx="1670">
                  <c:v>40615</c:v>
                </c:pt>
                <c:pt idx="1671">
                  <c:v>40615.041669999999</c:v>
                </c:pt>
                <c:pt idx="1672">
                  <c:v>40615.083330000001</c:v>
                </c:pt>
                <c:pt idx="1673">
                  <c:v>40615.125</c:v>
                </c:pt>
                <c:pt idx="1674">
                  <c:v>40615.166669999999</c:v>
                </c:pt>
                <c:pt idx="1675">
                  <c:v>40615.208330000001</c:v>
                </c:pt>
                <c:pt idx="1676">
                  <c:v>40615.25</c:v>
                </c:pt>
                <c:pt idx="1677">
                  <c:v>40615.291669999999</c:v>
                </c:pt>
                <c:pt idx="1678">
                  <c:v>40615.333330000001</c:v>
                </c:pt>
                <c:pt idx="1679">
                  <c:v>40615.375</c:v>
                </c:pt>
                <c:pt idx="1680">
                  <c:v>40615.416669999999</c:v>
                </c:pt>
                <c:pt idx="1681">
                  <c:v>40615.458330000001</c:v>
                </c:pt>
                <c:pt idx="1682">
                  <c:v>40615.5</c:v>
                </c:pt>
                <c:pt idx="1683">
                  <c:v>40615.541669999999</c:v>
                </c:pt>
                <c:pt idx="1684">
                  <c:v>40615.583330000001</c:v>
                </c:pt>
                <c:pt idx="1685">
                  <c:v>40615.625</c:v>
                </c:pt>
                <c:pt idx="1686">
                  <c:v>40615.666669999999</c:v>
                </c:pt>
                <c:pt idx="1687">
                  <c:v>40615.708330000001</c:v>
                </c:pt>
                <c:pt idx="1688">
                  <c:v>40615.75</c:v>
                </c:pt>
                <c:pt idx="1689">
                  <c:v>40615.791669999999</c:v>
                </c:pt>
                <c:pt idx="1690">
                  <c:v>40615.833330000001</c:v>
                </c:pt>
                <c:pt idx="1691">
                  <c:v>40615.875</c:v>
                </c:pt>
                <c:pt idx="1692">
                  <c:v>40615.916669999999</c:v>
                </c:pt>
                <c:pt idx="1693">
                  <c:v>40615.958330000001</c:v>
                </c:pt>
                <c:pt idx="1694">
                  <c:v>40616</c:v>
                </c:pt>
                <c:pt idx="1695">
                  <c:v>40616.041669999999</c:v>
                </c:pt>
                <c:pt idx="1696">
                  <c:v>40616.083330000001</c:v>
                </c:pt>
                <c:pt idx="1697">
                  <c:v>40616.125</c:v>
                </c:pt>
                <c:pt idx="1698">
                  <c:v>40616.166669999999</c:v>
                </c:pt>
                <c:pt idx="1699">
                  <c:v>40616.208330000001</c:v>
                </c:pt>
                <c:pt idx="1700">
                  <c:v>40616.25</c:v>
                </c:pt>
                <c:pt idx="1701">
                  <c:v>40616.291669999999</c:v>
                </c:pt>
                <c:pt idx="1702">
                  <c:v>40616.333330000001</c:v>
                </c:pt>
                <c:pt idx="1703">
                  <c:v>40616.375</c:v>
                </c:pt>
                <c:pt idx="1704">
                  <c:v>40616.416669999999</c:v>
                </c:pt>
                <c:pt idx="1705">
                  <c:v>40616.458330000001</c:v>
                </c:pt>
                <c:pt idx="1706">
                  <c:v>40616.5</c:v>
                </c:pt>
                <c:pt idx="1707">
                  <c:v>40616.541669999999</c:v>
                </c:pt>
                <c:pt idx="1708">
                  <c:v>40616.583330000001</c:v>
                </c:pt>
                <c:pt idx="1709">
                  <c:v>40616.625</c:v>
                </c:pt>
                <c:pt idx="1710">
                  <c:v>40616.666669999999</c:v>
                </c:pt>
                <c:pt idx="1711">
                  <c:v>40616.708330000001</c:v>
                </c:pt>
                <c:pt idx="1712">
                  <c:v>40616.75</c:v>
                </c:pt>
                <c:pt idx="1713">
                  <c:v>40616.791669999999</c:v>
                </c:pt>
                <c:pt idx="1714">
                  <c:v>40616.833330000001</c:v>
                </c:pt>
                <c:pt idx="1715">
                  <c:v>40616.875</c:v>
                </c:pt>
                <c:pt idx="1716">
                  <c:v>40616.916669999999</c:v>
                </c:pt>
                <c:pt idx="1717">
                  <c:v>40616.958330000001</c:v>
                </c:pt>
                <c:pt idx="1718">
                  <c:v>40617</c:v>
                </c:pt>
                <c:pt idx="1719">
                  <c:v>40617.041669999999</c:v>
                </c:pt>
                <c:pt idx="1720">
                  <c:v>40617.083330000001</c:v>
                </c:pt>
                <c:pt idx="1721">
                  <c:v>40617.125</c:v>
                </c:pt>
                <c:pt idx="1722">
                  <c:v>40617.166669999999</c:v>
                </c:pt>
                <c:pt idx="1723">
                  <c:v>40617.208330000001</c:v>
                </c:pt>
                <c:pt idx="1724">
                  <c:v>40617.25</c:v>
                </c:pt>
                <c:pt idx="1725">
                  <c:v>40617.291669999999</c:v>
                </c:pt>
                <c:pt idx="1726">
                  <c:v>40617.333330000001</c:v>
                </c:pt>
                <c:pt idx="1727">
                  <c:v>40617.375</c:v>
                </c:pt>
                <c:pt idx="1728">
                  <c:v>40617.416669999999</c:v>
                </c:pt>
                <c:pt idx="1729">
                  <c:v>40617.458330000001</c:v>
                </c:pt>
                <c:pt idx="1730">
                  <c:v>40617.5</c:v>
                </c:pt>
                <c:pt idx="1731">
                  <c:v>40617.541669999999</c:v>
                </c:pt>
                <c:pt idx="1732">
                  <c:v>40617.583330000001</c:v>
                </c:pt>
                <c:pt idx="1733">
                  <c:v>40617.625</c:v>
                </c:pt>
                <c:pt idx="1734">
                  <c:v>40617.666669999999</c:v>
                </c:pt>
                <c:pt idx="1735">
                  <c:v>40617.708330000001</c:v>
                </c:pt>
                <c:pt idx="1736">
                  <c:v>40617.75</c:v>
                </c:pt>
                <c:pt idx="1737">
                  <c:v>40617.791669999999</c:v>
                </c:pt>
                <c:pt idx="1738">
                  <c:v>40617.833330000001</c:v>
                </c:pt>
                <c:pt idx="1739">
                  <c:v>40617.875</c:v>
                </c:pt>
                <c:pt idx="1740">
                  <c:v>40617.916669999999</c:v>
                </c:pt>
                <c:pt idx="1741">
                  <c:v>40617.958330000001</c:v>
                </c:pt>
                <c:pt idx="1742">
                  <c:v>40618</c:v>
                </c:pt>
                <c:pt idx="1743">
                  <c:v>40618.041669999999</c:v>
                </c:pt>
                <c:pt idx="1744">
                  <c:v>40618.083330000001</c:v>
                </c:pt>
                <c:pt idx="1745">
                  <c:v>40618.125</c:v>
                </c:pt>
                <c:pt idx="1746">
                  <c:v>40618.166669999999</c:v>
                </c:pt>
                <c:pt idx="1747">
                  <c:v>40618.208330000001</c:v>
                </c:pt>
                <c:pt idx="1748">
                  <c:v>40618.25</c:v>
                </c:pt>
                <c:pt idx="1749">
                  <c:v>40618.291669999999</c:v>
                </c:pt>
                <c:pt idx="1750">
                  <c:v>40618.333330000001</c:v>
                </c:pt>
                <c:pt idx="1751">
                  <c:v>40618.375</c:v>
                </c:pt>
                <c:pt idx="1752">
                  <c:v>40618.416669999999</c:v>
                </c:pt>
                <c:pt idx="1753">
                  <c:v>40618.458330000001</c:v>
                </c:pt>
                <c:pt idx="1754">
                  <c:v>40618.5</c:v>
                </c:pt>
                <c:pt idx="1755">
                  <c:v>40618.541669999999</c:v>
                </c:pt>
                <c:pt idx="1756">
                  <c:v>40618.583330000001</c:v>
                </c:pt>
                <c:pt idx="1757">
                  <c:v>40618.625</c:v>
                </c:pt>
                <c:pt idx="1758">
                  <c:v>40618.666669999999</c:v>
                </c:pt>
                <c:pt idx="1759">
                  <c:v>40618.708330000001</c:v>
                </c:pt>
                <c:pt idx="1760">
                  <c:v>40618.75</c:v>
                </c:pt>
                <c:pt idx="1761">
                  <c:v>40618.791669999999</c:v>
                </c:pt>
                <c:pt idx="1762">
                  <c:v>40618.833330000001</c:v>
                </c:pt>
                <c:pt idx="1763">
                  <c:v>40618.875</c:v>
                </c:pt>
                <c:pt idx="1764">
                  <c:v>40618.916669999999</c:v>
                </c:pt>
                <c:pt idx="1765">
                  <c:v>40618.958330000001</c:v>
                </c:pt>
                <c:pt idx="1766">
                  <c:v>40619</c:v>
                </c:pt>
                <c:pt idx="1767">
                  <c:v>40619.041669999999</c:v>
                </c:pt>
                <c:pt idx="1768">
                  <c:v>40619.083330000001</c:v>
                </c:pt>
                <c:pt idx="1769">
                  <c:v>40619.125</c:v>
                </c:pt>
                <c:pt idx="1770">
                  <c:v>40619.166669999999</c:v>
                </c:pt>
                <c:pt idx="1771">
                  <c:v>40619.208330000001</c:v>
                </c:pt>
                <c:pt idx="1772">
                  <c:v>40619.25</c:v>
                </c:pt>
                <c:pt idx="1773">
                  <c:v>40619.291669999999</c:v>
                </c:pt>
                <c:pt idx="1774">
                  <c:v>40619.333330000001</c:v>
                </c:pt>
                <c:pt idx="1775">
                  <c:v>40619.375</c:v>
                </c:pt>
                <c:pt idx="1776">
                  <c:v>40619.416669999999</c:v>
                </c:pt>
                <c:pt idx="1777">
                  <c:v>40619.458330000001</c:v>
                </c:pt>
                <c:pt idx="1778">
                  <c:v>40619.5</c:v>
                </c:pt>
                <c:pt idx="1779">
                  <c:v>40619.541669999999</c:v>
                </c:pt>
                <c:pt idx="1780">
                  <c:v>40619.583330000001</c:v>
                </c:pt>
                <c:pt idx="1781">
                  <c:v>40619.625</c:v>
                </c:pt>
                <c:pt idx="1782">
                  <c:v>40619.666669999999</c:v>
                </c:pt>
                <c:pt idx="1783">
                  <c:v>40619.708330000001</c:v>
                </c:pt>
                <c:pt idx="1784">
                  <c:v>40619.75</c:v>
                </c:pt>
                <c:pt idx="1785">
                  <c:v>40619.791669999999</c:v>
                </c:pt>
                <c:pt idx="1786">
                  <c:v>40619.833330000001</c:v>
                </c:pt>
                <c:pt idx="1787">
                  <c:v>40619.875</c:v>
                </c:pt>
                <c:pt idx="1788">
                  <c:v>40619.916669999999</c:v>
                </c:pt>
                <c:pt idx="1789">
                  <c:v>40619.958330000001</c:v>
                </c:pt>
                <c:pt idx="1790">
                  <c:v>40620</c:v>
                </c:pt>
                <c:pt idx="1791">
                  <c:v>40620.041669999999</c:v>
                </c:pt>
                <c:pt idx="1792">
                  <c:v>40620.083330000001</c:v>
                </c:pt>
                <c:pt idx="1793">
                  <c:v>40620.125</c:v>
                </c:pt>
                <c:pt idx="1794">
                  <c:v>40620.166669999999</c:v>
                </c:pt>
                <c:pt idx="1795">
                  <c:v>40620.208330000001</c:v>
                </c:pt>
                <c:pt idx="1796">
                  <c:v>40620.25</c:v>
                </c:pt>
                <c:pt idx="1797">
                  <c:v>40620.291669999999</c:v>
                </c:pt>
                <c:pt idx="1798">
                  <c:v>40620.333330000001</c:v>
                </c:pt>
                <c:pt idx="1799">
                  <c:v>40620.375</c:v>
                </c:pt>
                <c:pt idx="1800">
                  <c:v>40620.416669999999</c:v>
                </c:pt>
                <c:pt idx="1801">
                  <c:v>40620.458330000001</c:v>
                </c:pt>
                <c:pt idx="1802">
                  <c:v>40620.5</c:v>
                </c:pt>
                <c:pt idx="1803">
                  <c:v>40620.541669999999</c:v>
                </c:pt>
                <c:pt idx="1804">
                  <c:v>40620.583330000001</c:v>
                </c:pt>
                <c:pt idx="1805">
                  <c:v>40620.625</c:v>
                </c:pt>
                <c:pt idx="1806">
                  <c:v>40620.666669999999</c:v>
                </c:pt>
                <c:pt idx="1807">
                  <c:v>40620.708330000001</c:v>
                </c:pt>
                <c:pt idx="1808">
                  <c:v>40620.75</c:v>
                </c:pt>
                <c:pt idx="1809">
                  <c:v>40620.791669999999</c:v>
                </c:pt>
                <c:pt idx="1810">
                  <c:v>40620.833330000001</c:v>
                </c:pt>
                <c:pt idx="1811">
                  <c:v>40620.875</c:v>
                </c:pt>
                <c:pt idx="1812">
                  <c:v>40620.916669999999</c:v>
                </c:pt>
                <c:pt idx="1813">
                  <c:v>40620.958330000001</c:v>
                </c:pt>
                <c:pt idx="1814">
                  <c:v>40621</c:v>
                </c:pt>
                <c:pt idx="1815">
                  <c:v>40621.041669999999</c:v>
                </c:pt>
                <c:pt idx="1816">
                  <c:v>40621.083330000001</c:v>
                </c:pt>
                <c:pt idx="1817">
                  <c:v>40621.125</c:v>
                </c:pt>
                <c:pt idx="1818">
                  <c:v>40621.166669999999</c:v>
                </c:pt>
                <c:pt idx="1819">
                  <c:v>40621.208330000001</c:v>
                </c:pt>
                <c:pt idx="1820">
                  <c:v>40621.25</c:v>
                </c:pt>
                <c:pt idx="1821">
                  <c:v>40621.291669999999</c:v>
                </c:pt>
                <c:pt idx="1822">
                  <c:v>40621.333330000001</c:v>
                </c:pt>
                <c:pt idx="1823">
                  <c:v>40621.375</c:v>
                </c:pt>
                <c:pt idx="1824">
                  <c:v>40621.416669999999</c:v>
                </c:pt>
                <c:pt idx="1825">
                  <c:v>40621.458330000001</c:v>
                </c:pt>
                <c:pt idx="1826">
                  <c:v>40621.5</c:v>
                </c:pt>
                <c:pt idx="1827">
                  <c:v>40621.541669999999</c:v>
                </c:pt>
                <c:pt idx="1828">
                  <c:v>40621.583330000001</c:v>
                </c:pt>
                <c:pt idx="1829">
                  <c:v>40621.625</c:v>
                </c:pt>
                <c:pt idx="1830">
                  <c:v>40621.666669999999</c:v>
                </c:pt>
                <c:pt idx="1831">
                  <c:v>40621.708330000001</c:v>
                </c:pt>
                <c:pt idx="1832">
                  <c:v>40621.75</c:v>
                </c:pt>
                <c:pt idx="1833">
                  <c:v>40621.791669999999</c:v>
                </c:pt>
                <c:pt idx="1834">
                  <c:v>40621.833330000001</c:v>
                </c:pt>
                <c:pt idx="1835">
                  <c:v>40621.875</c:v>
                </c:pt>
                <c:pt idx="1836">
                  <c:v>40621.916669999999</c:v>
                </c:pt>
                <c:pt idx="1837">
                  <c:v>40621.958330000001</c:v>
                </c:pt>
                <c:pt idx="1838">
                  <c:v>40622</c:v>
                </c:pt>
                <c:pt idx="1839">
                  <c:v>40622.041669999999</c:v>
                </c:pt>
                <c:pt idx="1840">
                  <c:v>40622.083330000001</c:v>
                </c:pt>
                <c:pt idx="1841">
                  <c:v>40622.125</c:v>
                </c:pt>
                <c:pt idx="1842">
                  <c:v>40622.166669999999</c:v>
                </c:pt>
                <c:pt idx="1843">
                  <c:v>40622.208330000001</c:v>
                </c:pt>
                <c:pt idx="1844">
                  <c:v>40622.25</c:v>
                </c:pt>
                <c:pt idx="1845">
                  <c:v>40622.291669999999</c:v>
                </c:pt>
                <c:pt idx="1846">
                  <c:v>40622.333330000001</c:v>
                </c:pt>
                <c:pt idx="1847">
                  <c:v>40622.375</c:v>
                </c:pt>
                <c:pt idx="1848">
                  <c:v>40622.416669999999</c:v>
                </c:pt>
                <c:pt idx="1849">
                  <c:v>40622.458330000001</c:v>
                </c:pt>
                <c:pt idx="1850">
                  <c:v>40622.5</c:v>
                </c:pt>
                <c:pt idx="1851">
                  <c:v>40622.541669999999</c:v>
                </c:pt>
                <c:pt idx="1852">
                  <c:v>40622.583330000001</c:v>
                </c:pt>
                <c:pt idx="1853">
                  <c:v>40622.625</c:v>
                </c:pt>
                <c:pt idx="1854">
                  <c:v>40622.666669999999</c:v>
                </c:pt>
                <c:pt idx="1855">
                  <c:v>40622.708330000001</c:v>
                </c:pt>
                <c:pt idx="1856">
                  <c:v>40622.75</c:v>
                </c:pt>
                <c:pt idx="1857">
                  <c:v>40622.791669999999</c:v>
                </c:pt>
                <c:pt idx="1858">
                  <c:v>40622.833330000001</c:v>
                </c:pt>
                <c:pt idx="1859">
                  <c:v>40622.875</c:v>
                </c:pt>
                <c:pt idx="1860">
                  <c:v>40622.916669999999</c:v>
                </c:pt>
                <c:pt idx="1861">
                  <c:v>40622.958330000001</c:v>
                </c:pt>
                <c:pt idx="1862">
                  <c:v>40623</c:v>
                </c:pt>
                <c:pt idx="1863">
                  <c:v>40623.041669999999</c:v>
                </c:pt>
                <c:pt idx="1864">
                  <c:v>40623.083330000001</c:v>
                </c:pt>
                <c:pt idx="1865">
                  <c:v>40623.125</c:v>
                </c:pt>
                <c:pt idx="1866">
                  <c:v>40623.166669999999</c:v>
                </c:pt>
                <c:pt idx="1867">
                  <c:v>40623.208330000001</c:v>
                </c:pt>
                <c:pt idx="1868">
                  <c:v>40623.25</c:v>
                </c:pt>
                <c:pt idx="1869">
                  <c:v>40623.291669999999</c:v>
                </c:pt>
                <c:pt idx="1870">
                  <c:v>40623.333330000001</c:v>
                </c:pt>
                <c:pt idx="1871">
                  <c:v>40623.375</c:v>
                </c:pt>
                <c:pt idx="1872">
                  <c:v>40623.416669999999</c:v>
                </c:pt>
                <c:pt idx="1873">
                  <c:v>40623.458330000001</c:v>
                </c:pt>
                <c:pt idx="1874">
                  <c:v>40623.5</c:v>
                </c:pt>
                <c:pt idx="1875">
                  <c:v>40623.541669999999</c:v>
                </c:pt>
                <c:pt idx="1876">
                  <c:v>40623.583330000001</c:v>
                </c:pt>
                <c:pt idx="1877">
                  <c:v>40623.625</c:v>
                </c:pt>
                <c:pt idx="1878">
                  <c:v>40623.666669999999</c:v>
                </c:pt>
                <c:pt idx="1879">
                  <c:v>40623.708330000001</c:v>
                </c:pt>
                <c:pt idx="1880">
                  <c:v>40623.75</c:v>
                </c:pt>
                <c:pt idx="1881">
                  <c:v>40623.791669999999</c:v>
                </c:pt>
                <c:pt idx="1882">
                  <c:v>40623.833330000001</c:v>
                </c:pt>
                <c:pt idx="1883">
                  <c:v>40623.875</c:v>
                </c:pt>
                <c:pt idx="1884">
                  <c:v>40623.916669999999</c:v>
                </c:pt>
                <c:pt idx="1885">
                  <c:v>40623.958330000001</c:v>
                </c:pt>
                <c:pt idx="1886">
                  <c:v>40624</c:v>
                </c:pt>
                <c:pt idx="1887">
                  <c:v>40624.041669999999</c:v>
                </c:pt>
                <c:pt idx="1888">
                  <c:v>40624.083330000001</c:v>
                </c:pt>
                <c:pt idx="1889">
                  <c:v>40624.125</c:v>
                </c:pt>
                <c:pt idx="1890">
                  <c:v>40624.166669999999</c:v>
                </c:pt>
                <c:pt idx="1891">
                  <c:v>40624.208330000001</c:v>
                </c:pt>
                <c:pt idx="1892">
                  <c:v>40624.25</c:v>
                </c:pt>
                <c:pt idx="1893">
                  <c:v>40624.291669999999</c:v>
                </c:pt>
                <c:pt idx="1894">
                  <c:v>40624.333330000001</c:v>
                </c:pt>
                <c:pt idx="1895">
                  <c:v>40624.375</c:v>
                </c:pt>
                <c:pt idx="1896">
                  <c:v>40624.416669999999</c:v>
                </c:pt>
                <c:pt idx="1897">
                  <c:v>40624.458330000001</c:v>
                </c:pt>
                <c:pt idx="1898">
                  <c:v>40624.5</c:v>
                </c:pt>
                <c:pt idx="1899">
                  <c:v>40624.541669999999</c:v>
                </c:pt>
                <c:pt idx="1900">
                  <c:v>40624.583330000001</c:v>
                </c:pt>
                <c:pt idx="1901">
                  <c:v>40624.625</c:v>
                </c:pt>
                <c:pt idx="1902">
                  <c:v>40624.666669999999</c:v>
                </c:pt>
                <c:pt idx="1903">
                  <c:v>40624.708330000001</c:v>
                </c:pt>
                <c:pt idx="1904">
                  <c:v>40624.75</c:v>
                </c:pt>
                <c:pt idx="1905">
                  <c:v>40624.791669999999</c:v>
                </c:pt>
                <c:pt idx="1906">
                  <c:v>40624.833330000001</c:v>
                </c:pt>
                <c:pt idx="1907">
                  <c:v>40624.875</c:v>
                </c:pt>
                <c:pt idx="1908">
                  <c:v>40624.916669999999</c:v>
                </c:pt>
                <c:pt idx="1909">
                  <c:v>40624.958330000001</c:v>
                </c:pt>
                <c:pt idx="1910">
                  <c:v>40625</c:v>
                </c:pt>
                <c:pt idx="1911">
                  <c:v>40625.041669999999</c:v>
                </c:pt>
                <c:pt idx="1912">
                  <c:v>40625.083330000001</c:v>
                </c:pt>
                <c:pt idx="1913">
                  <c:v>40625.125</c:v>
                </c:pt>
                <c:pt idx="1914">
                  <c:v>40625.166669999999</c:v>
                </c:pt>
                <c:pt idx="1915">
                  <c:v>40625.208330000001</c:v>
                </c:pt>
                <c:pt idx="1916">
                  <c:v>40625.25</c:v>
                </c:pt>
                <c:pt idx="1917">
                  <c:v>40625.291669999999</c:v>
                </c:pt>
                <c:pt idx="1918">
                  <c:v>40625.333330000001</c:v>
                </c:pt>
                <c:pt idx="1919">
                  <c:v>40625.375</c:v>
                </c:pt>
                <c:pt idx="1920">
                  <c:v>40625.416669999999</c:v>
                </c:pt>
                <c:pt idx="1921">
                  <c:v>40625.458330000001</c:v>
                </c:pt>
                <c:pt idx="1922">
                  <c:v>40625.5</c:v>
                </c:pt>
                <c:pt idx="1923">
                  <c:v>40625.541669999999</c:v>
                </c:pt>
                <c:pt idx="1924">
                  <c:v>40625.583330000001</c:v>
                </c:pt>
                <c:pt idx="1925">
                  <c:v>40625.625</c:v>
                </c:pt>
                <c:pt idx="1926">
                  <c:v>40625.666669999999</c:v>
                </c:pt>
                <c:pt idx="1927">
                  <c:v>40625.708330000001</c:v>
                </c:pt>
                <c:pt idx="1928">
                  <c:v>40625.75</c:v>
                </c:pt>
                <c:pt idx="1929">
                  <c:v>40625.791669999999</c:v>
                </c:pt>
                <c:pt idx="1930">
                  <c:v>40625.833330000001</c:v>
                </c:pt>
                <c:pt idx="1931">
                  <c:v>40625.875</c:v>
                </c:pt>
                <c:pt idx="1932">
                  <c:v>40625.916669999999</c:v>
                </c:pt>
                <c:pt idx="1933">
                  <c:v>40625.958330000001</c:v>
                </c:pt>
                <c:pt idx="1934">
                  <c:v>40626</c:v>
                </c:pt>
                <c:pt idx="1935">
                  <c:v>40626.041669999999</c:v>
                </c:pt>
                <c:pt idx="1936">
                  <c:v>40626.083330000001</c:v>
                </c:pt>
                <c:pt idx="1937">
                  <c:v>40626.125</c:v>
                </c:pt>
                <c:pt idx="1938">
                  <c:v>40626.166669999999</c:v>
                </c:pt>
                <c:pt idx="1939">
                  <c:v>40626.208330000001</c:v>
                </c:pt>
                <c:pt idx="1940">
                  <c:v>40626.25</c:v>
                </c:pt>
                <c:pt idx="1941">
                  <c:v>40626.291669999999</c:v>
                </c:pt>
                <c:pt idx="1942">
                  <c:v>40626.333330000001</c:v>
                </c:pt>
                <c:pt idx="1943">
                  <c:v>40626.375</c:v>
                </c:pt>
                <c:pt idx="1944">
                  <c:v>40626.416669999999</c:v>
                </c:pt>
                <c:pt idx="1945">
                  <c:v>40626.458330000001</c:v>
                </c:pt>
                <c:pt idx="1946">
                  <c:v>40626.5</c:v>
                </c:pt>
                <c:pt idx="1947">
                  <c:v>40626.541669999999</c:v>
                </c:pt>
                <c:pt idx="1948">
                  <c:v>40626.583330000001</c:v>
                </c:pt>
                <c:pt idx="1949">
                  <c:v>40626.625</c:v>
                </c:pt>
                <c:pt idx="1950">
                  <c:v>40626.666669999999</c:v>
                </c:pt>
                <c:pt idx="1951">
                  <c:v>40626.708330000001</c:v>
                </c:pt>
                <c:pt idx="1952">
                  <c:v>40626.75</c:v>
                </c:pt>
                <c:pt idx="1953">
                  <c:v>40626.791669999999</c:v>
                </c:pt>
                <c:pt idx="1954">
                  <c:v>40626.833330000001</c:v>
                </c:pt>
                <c:pt idx="1955">
                  <c:v>40626.875</c:v>
                </c:pt>
                <c:pt idx="1956">
                  <c:v>40626.916669999999</c:v>
                </c:pt>
                <c:pt idx="1957">
                  <c:v>40626.958330000001</c:v>
                </c:pt>
                <c:pt idx="1958">
                  <c:v>40627</c:v>
                </c:pt>
                <c:pt idx="1959">
                  <c:v>40627.041669999999</c:v>
                </c:pt>
                <c:pt idx="1960">
                  <c:v>40627.083330000001</c:v>
                </c:pt>
                <c:pt idx="1961">
                  <c:v>40627.125</c:v>
                </c:pt>
                <c:pt idx="1962">
                  <c:v>40627.166669999999</c:v>
                </c:pt>
                <c:pt idx="1963">
                  <c:v>40627.208330000001</c:v>
                </c:pt>
                <c:pt idx="1964">
                  <c:v>40627.25</c:v>
                </c:pt>
                <c:pt idx="1965">
                  <c:v>40627.291669999999</c:v>
                </c:pt>
                <c:pt idx="1966">
                  <c:v>40627.333330000001</c:v>
                </c:pt>
                <c:pt idx="1967">
                  <c:v>40627.375</c:v>
                </c:pt>
                <c:pt idx="1968">
                  <c:v>40627.416669999999</c:v>
                </c:pt>
                <c:pt idx="1969">
                  <c:v>40627.458330000001</c:v>
                </c:pt>
                <c:pt idx="1970">
                  <c:v>40627.5</c:v>
                </c:pt>
                <c:pt idx="1971">
                  <c:v>40627.541669999999</c:v>
                </c:pt>
                <c:pt idx="1972">
                  <c:v>40627.583330000001</c:v>
                </c:pt>
                <c:pt idx="1973">
                  <c:v>40627.625</c:v>
                </c:pt>
                <c:pt idx="1974">
                  <c:v>40627.666669999999</c:v>
                </c:pt>
                <c:pt idx="1975">
                  <c:v>40627.708330000001</c:v>
                </c:pt>
                <c:pt idx="1976">
                  <c:v>40627.75</c:v>
                </c:pt>
                <c:pt idx="1977">
                  <c:v>40627.791669999999</c:v>
                </c:pt>
                <c:pt idx="1978">
                  <c:v>40627.833330000001</c:v>
                </c:pt>
                <c:pt idx="1979">
                  <c:v>40627.875</c:v>
                </c:pt>
                <c:pt idx="1980">
                  <c:v>40627.916669999999</c:v>
                </c:pt>
                <c:pt idx="1981">
                  <c:v>40627.958330000001</c:v>
                </c:pt>
                <c:pt idx="1982">
                  <c:v>40628</c:v>
                </c:pt>
                <c:pt idx="1983">
                  <c:v>40628.041669999999</c:v>
                </c:pt>
                <c:pt idx="1984">
                  <c:v>40628.083330000001</c:v>
                </c:pt>
                <c:pt idx="1985">
                  <c:v>40628.125</c:v>
                </c:pt>
                <c:pt idx="1986">
                  <c:v>40628.166669999999</c:v>
                </c:pt>
                <c:pt idx="1987">
                  <c:v>40628.208330000001</c:v>
                </c:pt>
                <c:pt idx="1988">
                  <c:v>40628.25</c:v>
                </c:pt>
                <c:pt idx="1989">
                  <c:v>40628.291669999999</c:v>
                </c:pt>
                <c:pt idx="1990">
                  <c:v>40628.333330000001</c:v>
                </c:pt>
                <c:pt idx="1991">
                  <c:v>40628.375</c:v>
                </c:pt>
                <c:pt idx="1992">
                  <c:v>40628.416669999999</c:v>
                </c:pt>
                <c:pt idx="1993">
                  <c:v>40628.458330000001</c:v>
                </c:pt>
                <c:pt idx="1994">
                  <c:v>40628.5</c:v>
                </c:pt>
                <c:pt idx="1995">
                  <c:v>40628.541669999999</c:v>
                </c:pt>
                <c:pt idx="1996">
                  <c:v>40628.583330000001</c:v>
                </c:pt>
                <c:pt idx="1997">
                  <c:v>40628.625</c:v>
                </c:pt>
                <c:pt idx="1998">
                  <c:v>40628.666669999999</c:v>
                </c:pt>
                <c:pt idx="1999">
                  <c:v>40628.708330000001</c:v>
                </c:pt>
                <c:pt idx="2000">
                  <c:v>40628.75</c:v>
                </c:pt>
                <c:pt idx="2001">
                  <c:v>40628.791669999999</c:v>
                </c:pt>
                <c:pt idx="2002">
                  <c:v>40628.833330000001</c:v>
                </c:pt>
                <c:pt idx="2003">
                  <c:v>40628.875</c:v>
                </c:pt>
                <c:pt idx="2004">
                  <c:v>40628.916669999999</c:v>
                </c:pt>
                <c:pt idx="2005">
                  <c:v>40628.958330000001</c:v>
                </c:pt>
                <c:pt idx="2006">
                  <c:v>40629</c:v>
                </c:pt>
                <c:pt idx="2007">
                  <c:v>40629.041669999999</c:v>
                </c:pt>
                <c:pt idx="2008">
                  <c:v>40629.083330000001</c:v>
                </c:pt>
                <c:pt idx="2009">
                  <c:v>40629.125</c:v>
                </c:pt>
                <c:pt idx="2010">
                  <c:v>40629.166669999999</c:v>
                </c:pt>
                <c:pt idx="2011">
                  <c:v>40629.208330000001</c:v>
                </c:pt>
                <c:pt idx="2012">
                  <c:v>40629.25</c:v>
                </c:pt>
                <c:pt idx="2013">
                  <c:v>40629.291669999999</c:v>
                </c:pt>
                <c:pt idx="2014">
                  <c:v>40629.333330000001</c:v>
                </c:pt>
                <c:pt idx="2015">
                  <c:v>40629.375</c:v>
                </c:pt>
                <c:pt idx="2016">
                  <c:v>40629.416669999999</c:v>
                </c:pt>
                <c:pt idx="2017">
                  <c:v>40629.458330000001</c:v>
                </c:pt>
                <c:pt idx="2018">
                  <c:v>40629.5</c:v>
                </c:pt>
                <c:pt idx="2019">
                  <c:v>40629.541669999999</c:v>
                </c:pt>
                <c:pt idx="2020">
                  <c:v>40629.583330000001</c:v>
                </c:pt>
                <c:pt idx="2021">
                  <c:v>40629.625</c:v>
                </c:pt>
                <c:pt idx="2022">
                  <c:v>40629.666669999999</c:v>
                </c:pt>
                <c:pt idx="2023">
                  <c:v>40629.708330000001</c:v>
                </c:pt>
                <c:pt idx="2024">
                  <c:v>40629.75</c:v>
                </c:pt>
                <c:pt idx="2025">
                  <c:v>40629.791669999999</c:v>
                </c:pt>
                <c:pt idx="2026">
                  <c:v>40629.833330000001</c:v>
                </c:pt>
                <c:pt idx="2027">
                  <c:v>40629.875</c:v>
                </c:pt>
                <c:pt idx="2028">
                  <c:v>40629.916669999999</c:v>
                </c:pt>
                <c:pt idx="2029">
                  <c:v>40629.958330000001</c:v>
                </c:pt>
                <c:pt idx="2030">
                  <c:v>40630</c:v>
                </c:pt>
                <c:pt idx="2031">
                  <c:v>40630.041669999999</c:v>
                </c:pt>
                <c:pt idx="2032">
                  <c:v>40630.083330000001</c:v>
                </c:pt>
                <c:pt idx="2033">
                  <c:v>40630.125</c:v>
                </c:pt>
                <c:pt idx="2034">
                  <c:v>40630.166669999999</c:v>
                </c:pt>
                <c:pt idx="2035">
                  <c:v>40630.208330000001</c:v>
                </c:pt>
                <c:pt idx="2036">
                  <c:v>40630.25</c:v>
                </c:pt>
                <c:pt idx="2037">
                  <c:v>40630.291669999999</c:v>
                </c:pt>
                <c:pt idx="2038">
                  <c:v>40630.333330000001</c:v>
                </c:pt>
                <c:pt idx="2039">
                  <c:v>40630.375</c:v>
                </c:pt>
                <c:pt idx="2040">
                  <c:v>40630.416669999999</c:v>
                </c:pt>
                <c:pt idx="2041">
                  <c:v>40630.458330000001</c:v>
                </c:pt>
                <c:pt idx="2042">
                  <c:v>40630.5</c:v>
                </c:pt>
                <c:pt idx="2043">
                  <c:v>40630.541669999999</c:v>
                </c:pt>
                <c:pt idx="2044">
                  <c:v>40630.583330000001</c:v>
                </c:pt>
                <c:pt idx="2045">
                  <c:v>40630.625</c:v>
                </c:pt>
                <c:pt idx="2046">
                  <c:v>40630.666669999999</c:v>
                </c:pt>
                <c:pt idx="2047">
                  <c:v>40630.708330000001</c:v>
                </c:pt>
                <c:pt idx="2048">
                  <c:v>40630.75</c:v>
                </c:pt>
                <c:pt idx="2049">
                  <c:v>40630.791669999999</c:v>
                </c:pt>
                <c:pt idx="2050">
                  <c:v>40630.833330000001</c:v>
                </c:pt>
                <c:pt idx="2051">
                  <c:v>40630.875</c:v>
                </c:pt>
                <c:pt idx="2052">
                  <c:v>40630.916669999999</c:v>
                </c:pt>
                <c:pt idx="2053">
                  <c:v>40630.958330000001</c:v>
                </c:pt>
                <c:pt idx="2054">
                  <c:v>40631</c:v>
                </c:pt>
                <c:pt idx="2055">
                  <c:v>40631.041669999999</c:v>
                </c:pt>
                <c:pt idx="2056">
                  <c:v>40631.083330000001</c:v>
                </c:pt>
                <c:pt idx="2057">
                  <c:v>40631.125</c:v>
                </c:pt>
                <c:pt idx="2058">
                  <c:v>40631.166669999999</c:v>
                </c:pt>
                <c:pt idx="2059">
                  <c:v>40631.208330000001</c:v>
                </c:pt>
                <c:pt idx="2060">
                  <c:v>40631.25</c:v>
                </c:pt>
                <c:pt idx="2061">
                  <c:v>40631.291669999999</c:v>
                </c:pt>
                <c:pt idx="2062">
                  <c:v>40631.333330000001</c:v>
                </c:pt>
                <c:pt idx="2063">
                  <c:v>40631.375</c:v>
                </c:pt>
                <c:pt idx="2064">
                  <c:v>40631.416669999999</c:v>
                </c:pt>
                <c:pt idx="2065">
                  <c:v>40631.458330000001</c:v>
                </c:pt>
                <c:pt idx="2066">
                  <c:v>40631.5</c:v>
                </c:pt>
                <c:pt idx="2067">
                  <c:v>40631.541669999999</c:v>
                </c:pt>
                <c:pt idx="2068">
                  <c:v>40631.583330000001</c:v>
                </c:pt>
                <c:pt idx="2069">
                  <c:v>40631.625</c:v>
                </c:pt>
                <c:pt idx="2070">
                  <c:v>40631.666669999999</c:v>
                </c:pt>
                <c:pt idx="2071">
                  <c:v>40631.708330000001</c:v>
                </c:pt>
                <c:pt idx="2072">
                  <c:v>40631.75</c:v>
                </c:pt>
                <c:pt idx="2073">
                  <c:v>40631.791669999999</c:v>
                </c:pt>
                <c:pt idx="2074">
                  <c:v>40631.833330000001</c:v>
                </c:pt>
                <c:pt idx="2075">
                  <c:v>40631.875</c:v>
                </c:pt>
                <c:pt idx="2076">
                  <c:v>40631.916669999999</c:v>
                </c:pt>
                <c:pt idx="2077">
                  <c:v>40631.958330000001</c:v>
                </c:pt>
                <c:pt idx="2078">
                  <c:v>40632</c:v>
                </c:pt>
                <c:pt idx="2079">
                  <c:v>40632.041669999999</c:v>
                </c:pt>
                <c:pt idx="2080">
                  <c:v>40632.083330000001</c:v>
                </c:pt>
                <c:pt idx="2081">
                  <c:v>40632.125</c:v>
                </c:pt>
                <c:pt idx="2082">
                  <c:v>40632.166669999999</c:v>
                </c:pt>
                <c:pt idx="2083">
                  <c:v>40632.208330000001</c:v>
                </c:pt>
                <c:pt idx="2084">
                  <c:v>40632.25</c:v>
                </c:pt>
                <c:pt idx="2085">
                  <c:v>40632.291669999999</c:v>
                </c:pt>
                <c:pt idx="2086">
                  <c:v>40632.333330000001</c:v>
                </c:pt>
                <c:pt idx="2087">
                  <c:v>40632.375</c:v>
                </c:pt>
                <c:pt idx="2088">
                  <c:v>40632.416669999999</c:v>
                </c:pt>
                <c:pt idx="2089">
                  <c:v>40632.458330000001</c:v>
                </c:pt>
                <c:pt idx="2090">
                  <c:v>40632.5</c:v>
                </c:pt>
                <c:pt idx="2091">
                  <c:v>40632.541669999999</c:v>
                </c:pt>
                <c:pt idx="2092">
                  <c:v>40632.583330000001</c:v>
                </c:pt>
                <c:pt idx="2093">
                  <c:v>40632.625</c:v>
                </c:pt>
                <c:pt idx="2094">
                  <c:v>40632.666669999999</c:v>
                </c:pt>
                <c:pt idx="2095">
                  <c:v>40632.708330000001</c:v>
                </c:pt>
                <c:pt idx="2096">
                  <c:v>40632.75</c:v>
                </c:pt>
                <c:pt idx="2097">
                  <c:v>40632.791669999999</c:v>
                </c:pt>
                <c:pt idx="2098">
                  <c:v>40632.833330000001</c:v>
                </c:pt>
                <c:pt idx="2099">
                  <c:v>40632.875</c:v>
                </c:pt>
                <c:pt idx="2100">
                  <c:v>40632.916669999999</c:v>
                </c:pt>
                <c:pt idx="2101">
                  <c:v>40632.958330000001</c:v>
                </c:pt>
                <c:pt idx="2102">
                  <c:v>40633</c:v>
                </c:pt>
                <c:pt idx="2103">
                  <c:v>40633.041669999999</c:v>
                </c:pt>
                <c:pt idx="2104">
                  <c:v>40633.083330000001</c:v>
                </c:pt>
                <c:pt idx="2105">
                  <c:v>40633.125</c:v>
                </c:pt>
                <c:pt idx="2106">
                  <c:v>40633.166669999999</c:v>
                </c:pt>
                <c:pt idx="2107">
                  <c:v>40633.208330000001</c:v>
                </c:pt>
                <c:pt idx="2108">
                  <c:v>40633.25</c:v>
                </c:pt>
                <c:pt idx="2109">
                  <c:v>40633.291669999999</c:v>
                </c:pt>
                <c:pt idx="2110">
                  <c:v>40633.333330000001</c:v>
                </c:pt>
                <c:pt idx="2111">
                  <c:v>40633.375</c:v>
                </c:pt>
                <c:pt idx="2112">
                  <c:v>40633.416669999999</c:v>
                </c:pt>
                <c:pt idx="2113">
                  <c:v>40633.458330000001</c:v>
                </c:pt>
                <c:pt idx="2114">
                  <c:v>40633.5</c:v>
                </c:pt>
                <c:pt idx="2115">
                  <c:v>40633.541669999999</c:v>
                </c:pt>
                <c:pt idx="2116">
                  <c:v>40633.583330000001</c:v>
                </c:pt>
                <c:pt idx="2117">
                  <c:v>40633.625</c:v>
                </c:pt>
                <c:pt idx="2118">
                  <c:v>40633.666669999999</c:v>
                </c:pt>
                <c:pt idx="2119">
                  <c:v>40633.708330000001</c:v>
                </c:pt>
                <c:pt idx="2120">
                  <c:v>40633.75</c:v>
                </c:pt>
                <c:pt idx="2121">
                  <c:v>40633.791669999999</c:v>
                </c:pt>
                <c:pt idx="2122">
                  <c:v>40633.833330000001</c:v>
                </c:pt>
                <c:pt idx="2123">
                  <c:v>40633.875</c:v>
                </c:pt>
                <c:pt idx="2124">
                  <c:v>40633.916669999999</c:v>
                </c:pt>
                <c:pt idx="2125">
                  <c:v>40633.958330000001</c:v>
                </c:pt>
                <c:pt idx="2126">
                  <c:v>40634</c:v>
                </c:pt>
                <c:pt idx="2127">
                  <c:v>40634.041669999999</c:v>
                </c:pt>
                <c:pt idx="2128">
                  <c:v>40634.083330000001</c:v>
                </c:pt>
                <c:pt idx="2129">
                  <c:v>40634.125</c:v>
                </c:pt>
                <c:pt idx="2130">
                  <c:v>40634.166669999999</c:v>
                </c:pt>
                <c:pt idx="2131">
                  <c:v>40634.208330000001</c:v>
                </c:pt>
                <c:pt idx="2132">
                  <c:v>40634.25</c:v>
                </c:pt>
                <c:pt idx="2133">
                  <c:v>40634.291669999999</c:v>
                </c:pt>
                <c:pt idx="2134">
                  <c:v>40634.333330000001</c:v>
                </c:pt>
                <c:pt idx="2135">
                  <c:v>40634.375</c:v>
                </c:pt>
                <c:pt idx="2136">
                  <c:v>40634.416669999999</c:v>
                </c:pt>
                <c:pt idx="2137">
                  <c:v>40634.458330000001</c:v>
                </c:pt>
                <c:pt idx="2138">
                  <c:v>40634.5</c:v>
                </c:pt>
                <c:pt idx="2139">
                  <c:v>40634.541669999999</c:v>
                </c:pt>
                <c:pt idx="2140">
                  <c:v>40634.583330000001</c:v>
                </c:pt>
                <c:pt idx="2141">
                  <c:v>40634.625</c:v>
                </c:pt>
                <c:pt idx="2142">
                  <c:v>40634.666669999999</c:v>
                </c:pt>
                <c:pt idx="2143">
                  <c:v>40634.708330000001</c:v>
                </c:pt>
                <c:pt idx="2144">
                  <c:v>40634.75</c:v>
                </c:pt>
                <c:pt idx="2145">
                  <c:v>40634.791669999999</c:v>
                </c:pt>
                <c:pt idx="2146">
                  <c:v>40634.833330000001</c:v>
                </c:pt>
                <c:pt idx="2147">
                  <c:v>40634.875</c:v>
                </c:pt>
                <c:pt idx="2148">
                  <c:v>40634.916669999999</c:v>
                </c:pt>
                <c:pt idx="2149">
                  <c:v>40634.958330000001</c:v>
                </c:pt>
                <c:pt idx="2150">
                  <c:v>40635</c:v>
                </c:pt>
                <c:pt idx="2151">
                  <c:v>40635.041669999999</c:v>
                </c:pt>
                <c:pt idx="2152">
                  <c:v>40635.083330000001</c:v>
                </c:pt>
                <c:pt idx="2153">
                  <c:v>40635.125</c:v>
                </c:pt>
                <c:pt idx="2154">
                  <c:v>40635.166669999999</c:v>
                </c:pt>
                <c:pt idx="2155">
                  <c:v>40635.208330000001</c:v>
                </c:pt>
                <c:pt idx="2156">
                  <c:v>40635.25</c:v>
                </c:pt>
                <c:pt idx="2157">
                  <c:v>40635.291669999999</c:v>
                </c:pt>
                <c:pt idx="2158">
                  <c:v>40635.333330000001</c:v>
                </c:pt>
                <c:pt idx="2159">
                  <c:v>40635.375</c:v>
                </c:pt>
                <c:pt idx="2160">
                  <c:v>40635.416669999999</c:v>
                </c:pt>
                <c:pt idx="2161">
                  <c:v>40635.458330000001</c:v>
                </c:pt>
                <c:pt idx="2162">
                  <c:v>40635.5</c:v>
                </c:pt>
                <c:pt idx="2163">
                  <c:v>40635.541669999999</c:v>
                </c:pt>
                <c:pt idx="2164">
                  <c:v>40635.583330000001</c:v>
                </c:pt>
                <c:pt idx="2165">
                  <c:v>40635.625</c:v>
                </c:pt>
                <c:pt idx="2166">
                  <c:v>40635.666669999999</c:v>
                </c:pt>
                <c:pt idx="2167">
                  <c:v>40635.708330000001</c:v>
                </c:pt>
                <c:pt idx="2168">
                  <c:v>40635.75</c:v>
                </c:pt>
                <c:pt idx="2169">
                  <c:v>40635.791669999999</c:v>
                </c:pt>
                <c:pt idx="2170">
                  <c:v>40635.833330000001</c:v>
                </c:pt>
                <c:pt idx="2171">
                  <c:v>40635.875</c:v>
                </c:pt>
                <c:pt idx="2172">
                  <c:v>40635.916669999999</c:v>
                </c:pt>
                <c:pt idx="2173">
                  <c:v>40635.958330000001</c:v>
                </c:pt>
                <c:pt idx="2174">
                  <c:v>40636</c:v>
                </c:pt>
                <c:pt idx="2175">
                  <c:v>40636.041669999999</c:v>
                </c:pt>
                <c:pt idx="2176">
                  <c:v>40636.083330000001</c:v>
                </c:pt>
                <c:pt idx="2177">
                  <c:v>40636.125</c:v>
                </c:pt>
                <c:pt idx="2178">
                  <c:v>40636.166669999999</c:v>
                </c:pt>
                <c:pt idx="2179">
                  <c:v>40636.208330000001</c:v>
                </c:pt>
                <c:pt idx="2180">
                  <c:v>40636.25</c:v>
                </c:pt>
                <c:pt idx="2181">
                  <c:v>40636.291669999999</c:v>
                </c:pt>
                <c:pt idx="2182">
                  <c:v>40636.333330000001</c:v>
                </c:pt>
                <c:pt idx="2183">
                  <c:v>40636.375</c:v>
                </c:pt>
                <c:pt idx="2184">
                  <c:v>40636.416669999999</c:v>
                </c:pt>
                <c:pt idx="2185">
                  <c:v>40636.458330000001</c:v>
                </c:pt>
                <c:pt idx="2186">
                  <c:v>40636.5</c:v>
                </c:pt>
                <c:pt idx="2187">
                  <c:v>40636.541669999999</c:v>
                </c:pt>
                <c:pt idx="2188">
                  <c:v>40636.583330000001</c:v>
                </c:pt>
                <c:pt idx="2189">
                  <c:v>40636.625</c:v>
                </c:pt>
                <c:pt idx="2190">
                  <c:v>40636.666669999999</c:v>
                </c:pt>
                <c:pt idx="2191">
                  <c:v>40636.708330000001</c:v>
                </c:pt>
                <c:pt idx="2192">
                  <c:v>40636.75</c:v>
                </c:pt>
                <c:pt idx="2193">
                  <c:v>40636.791669999999</c:v>
                </c:pt>
                <c:pt idx="2194">
                  <c:v>40636.833330000001</c:v>
                </c:pt>
                <c:pt idx="2195">
                  <c:v>40636.875</c:v>
                </c:pt>
                <c:pt idx="2196">
                  <c:v>40636.916669999999</c:v>
                </c:pt>
                <c:pt idx="2197">
                  <c:v>40636.958330000001</c:v>
                </c:pt>
                <c:pt idx="2198">
                  <c:v>40637</c:v>
                </c:pt>
                <c:pt idx="2199">
                  <c:v>40637.041669999999</c:v>
                </c:pt>
                <c:pt idx="2200">
                  <c:v>40637.083330000001</c:v>
                </c:pt>
                <c:pt idx="2201">
                  <c:v>40637.125</c:v>
                </c:pt>
                <c:pt idx="2202">
                  <c:v>40637.166669999999</c:v>
                </c:pt>
                <c:pt idx="2203">
                  <c:v>40637.208330000001</c:v>
                </c:pt>
                <c:pt idx="2204">
                  <c:v>40637.25</c:v>
                </c:pt>
                <c:pt idx="2205">
                  <c:v>40637.291669999999</c:v>
                </c:pt>
                <c:pt idx="2206">
                  <c:v>40637.333330000001</c:v>
                </c:pt>
                <c:pt idx="2207">
                  <c:v>40637.375</c:v>
                </c:pt>
                <c:pt idx="2208">
                  <c:v>40637.416669999999</c:v>
                </c:pt>
                <c:pt idx="2209">
                  <c:v>40637.458330000001</c:v>
                </c:pt>
                <c:pt idx="2210">
                  <c:v>40637.5</c:v>
                </c:pt>
                <c:pt idx="2211">
                  <c:v>40637.541669999999</c:v>
                </c:pt>
                <c:pt idx="2212">
                  <c:v>40637.583330000001</c:v>
                </c:pt>
                <c:pt idx="2213">
                  <c:v>40637.625</c:v>
                </c:pt>
                <c:pt idx="2214">
                  <c:v>40637.666669999999</c:v>
                </c:pt>
                <c:pt idx="2215">
                  <c:v>40637.708330000001</c:v>
                </c:pt>
                <c:pt idx="2216">
                  <c:v>40637.75</c:v>
                </c:pt>
                <c:pt idx="2217">
                  <c:v>40637.791669999999</c:v>
                </c:pt>
                <c:pt idx="2218">
                  <c:v>40637.833330000001</c:v>
                </c:pt>
                <c:pt idx="2219">
                  <c:v>40637.875</c:v>
                </c:pt>
                <c:pt idx="2220">
                  <c:v>40637.916669999999</c:v>
                </c:pt>
                <c:pt idx="2221">
                  <c:v>40637.958330000001</c:v>
                </c:pt>
                <c:pt idx="2222">
                  <c:v>40638</c:v>
                </c:pt>
                <c:pt idx="2223">
                  <c:v>40638.041669999999</c:v>
                </c:pt>
                <c:pt idx="2224">
                  <c:v>40638.083330000001</c:v>
                </c:pt>
                <c:pt idx="2225">
                  <c:v>40638.125</c:v>
                </c:pt>
                <c:pt idx="2226">
                  <c:v>40638.166669999999</c:v>
                </c:pt>
                <c:pt idx="2227">
                  <c:v>40638.208330000001</c:v>
                </c:pt>
                <c:pt idx="2228">
                  <c:v>40638.25</c:v>
                </c:pt>
                <c:pt idx="2229">
                  <c:v>40638.291669999999</c:v>
                </c:pt>
                <c:pt idx="2230">
                  <c:v>40638.333330000001</c:v>
                </c:pt>
                <c:pt idx="2231">
                  <c:v>40638.375</c:v>
                </c:pt>
                <c:pt idx="2232">
                  <c:v>40638.416669999999</c:v>
                </c:pt>
                <c:pt idx="2233">
                  <c:v>40638.458330000001</c:v>
                </c:pt>
                <c:pt idx="2234">
                  <c:v>40638.5</c:v>
                </c:pt>
                <c:pt idx="2235">
                  <c:v>40638.541669999999</c:v>
                </c:pt>
                <c:pt idx="2236">
                  <c:v>40638.583330000001</c:v>
                </c:pt>
                <c:pt idx="2237">
                  <c:v>40638.625</c:v>
                </c:pt>
                <c:pt idx="2238">
                  <c:v>40638.666669999999</c:v>
                </c:pt>
                <c:pt idx="2239">
                  <c:v>40638.708330000001</c:v>
                </c:pt>
                <c:pt idx="2240">
                  <c:v>40638.75</c:v>
                </c:pt>
                <c:pt idx="2241">
                  <c:v>40638.791669999999</c:v>
                </c:pt>
                <c:pt idx="2242">
                  <c:v>40638.833330000001</c:v>
                </c:pt>
                <c:pt idx="2243">
                  <c:v>40638.875</c:v>
                </c:pt>
                <c:pt idx="2244">
                  <c:v>40638.916669999999</c:v>
                </c:pt>
                <c:pt idx="2245">
                  <c:v>40638.958330000001</c:v>
                </c:pt>
                <c:pt idx="2246">
                  <c:v>40639</c:v>
                </c:pt>
                <c:pt idx="2247">
                  <c:v>40639.041669999999</c:v>
                </c:pt>
                <c:pt idx="2248">
                  <c:v>40639.083330000001</c:v>
                </c:pt>
                <c:pt idx="2249">
                  <c:v>40639.125</c:v>
                </c:pt>
                <c:pt idx="2250">
                  <c:v>40639.166669999999</c:v>
                </c:pt>
                <c:pt idx="2251">
                  <c:v>40639.208330000001</c:v>
                </c:pt>
                <c:pt idx="2252">
                  <c:v>40639.25</c:v>
                </c:pt>
                <c:pt idx="2253">
                  <c:v>40639.291669999999</c:v>
                </c:pt>
                <c:pt idx="2254">
                  <c:v>40639.333330000001</c:v>
                </c:pt>
                <c:pt idx="2255">
                  <c:v>40639.375</c:v>
                </c:pt>
                <c:pt idx="2256">
                  <c:v>40639.416669999999</c:v>
                </c:pt>
                <c:pt idx="2257">
                  <c:v>40639.458330000001</c:v>
                </c:pt>
                <c:pt idx="2258">
                  <c:v>40639.5</c:v>
                </c:pt>
                <c:pt idx="2259">
                  <c:v>40639.541669999999</c:v>
                </c:pt>
                <c:pt idx="2260">
                  <c:v>40639.583330000001</c:v>
                </c:pt>
                <c:pt idx="2261">
                  <c:v>40639.625</c:v>
                </c:pt>
                <c:pt idx="2262">
                  <c:v>40639.666669999999</c:v>
                </c:pt>
                <c:pt idx="2263">
                  <c:v>40639.708330000001</c:v>
                </c:pt>
                <c:pt idx="2264">
                  <c:v>40639.75</c:v>
                </c:pt>
                <c:pt idx="2265">
                  <c:v>40639.791669999999</c:v>
                </c:pt>
                <c:pt idx="2266">
                  <c:v>40639.833330000001</c:v>
                </c:pt>
                <c:pt idx="2267">
                  <c:v>40639.875</c:v>
                </c:pt>
                <c:pt idx="2268">
                  <c:v>40639.916669999999</c:v>
                </c:pt>
                <c:pt idx="2269">
                  <c:v>40639.958330000001</c:v>
                </c:pt>
                <c:pt idx="2270">
                  <c:v>40640</c:v>
                </c:pt>
                <c:pt idx="2271">
                  <c:v>40640.041669999999</c:v>
                </c:pt>
                <c:pt idx="2272">
                  <c:v>40640.083330000001</c:v>
                </c:pt>
                <c:pt idx="2273">
                  <c:v>40640.125</c:v>
                </c:pt>
                <c:pt idx="2274">
                  <c:v>40640.166669999999</c:v>
                </c:pt>
                <c:pt idx="2275">
                  <c:v>40640.208330000001</c:v>
                </c:pt>
                <c:pt idx="2276">
                  <c:v>40640.25</c:v>
                </c:pt>
                <c:pt idx="2277">
                  <c:v>40640.291669999999</c:v>
                </c:pt>
                <c:pt idx="2278">
                  <c:v>40640.333330000001</c:v>
                </c:pt>
                <c:pt idx="2279">
                  <c:v>40640.375</c:v>
                </c:pt>
                <c:pt idx="2280">
                  <c:v>40640.416669999999</c:v>
                </c:pt>
                <c:pt idx="2281">
                  <c:v>40640.458330000001</c:v>
                </c:pt>
                <c:pt idx="2282">
                  <c:v>40640.5</c:v>
                </c:pt>
                <c:pt idx="2283">
                  <c:v>40640.541669999999</c:v>
                </c:pt>
                <c:pt idx="2284">
                  <c:v>40640.583330000001</c:v>
                </c:pt>
                <c:pt idx="2285">
                  <c:v>40640.625</c:v>
                </c:pt>
                <c:pt idx="2286">
                  <c:v>40640.666669999999</c:v>
                </c:pt>
                <c:pt idx="2287">
                  <c:v>40640.708330000001</c:v>
                </c:pt>
                <c:pt idx="2288">
                  <c:v>40640.75</c:v>
                </c:pt>
                <c:pt idx="2289">
                  <c:v>40640.791669999999</c:v>
                </c:pt>
                <c:pt idx="2290">
                  <c:v>40640.833330000001</c:v>
                </c:pt>
                <c:pt idx="2291">
                  <c:v>40640.875</c:v>
                </c:pt>
                <c:pt idx="2292">
                  <c:v>40640.916669999999</c:v>
                </c:pt>
                <c:pt idx="2293">
                  <c:v>40640.958330000001</c:v>
                </c:pt>
                <c:pt idx="2294">
                  <c:v>40641</c:v>
                </c:pt>
                <c:pt idx="2295">
                  <c:v>40641.041669999999</c:v>
                </c:pt>
                <c:pt idx="2296">
                  <c:v>40641.083330000001</c:v>
                </c:pt>
                <c:pt idx="2297">
                  <c:v>40641.125</c:v>
                </c:pt>
                <c:pt idx="2298">
                  <c:v>40641.166669999999</c:v>
                </c:pt>
                <c:pt idx="2299">
                  <c:v>40641.208330000001</c:v>
                </c:pt>
                <c:pt idx="2300">
                  <c:v>40641.25</c:v>
                </c:pt>
                <c:pt idx="2301">
                  <c:v>40641.291669999999</c:v>
                </c:pt>
                <c:pt idx="2302">
                  <c:v>40641.333330000001</c:v>
                </c:pt>
                <c:pt idx="2303">
                  <c:v>40641.375</c:v>
                </c:pt>
                <c:pt idx="2304">
                  <c:v>40641.416669999999</c:v>
                </c:pt>
                <c:pt idx="2305">
                  <c:v>40641.458330000001</c:v>
                </c:pt>
                <c:pt idx="2306">
                  <c:v>40641.5</c:v>
                </c:pt>
                <c:pt idx="2307">
                  <c:v>40641.541669999999</c:v>
                </c:pt>
                <c:pt idx="2308">
                  <c:v>40641.583330000001</c:v>
                </c:pt>
                <c:pt idx="2309">
                  <c:v>40641.625</c:v>
                </c:pt>
                <c:pt idx="2310">
                  <c:v>40641.666669999999</c:v>
                </c:pt>
                <c:pt idx="2311">
                  <c:v>40641.708330000001</c:v>
                </c:pt>
                <c:pt idx="2312">
                  <c:v>40641.75</c:v>
                </c:pt>
                <c:pt idx="2313">
                  <c:v>40641.791669999999</c:v>
                </c:pt>
                <c:pt idx="2314">
                  <c:v>40641.833330000001</c:v>
                </c:pt>
                <c:pt idx="2315">
                  <c:v>40641.875</c:v>
                </c:pt>
                <c:pt idx="2316">
                  <c:v>40641.916669999999</c:v>
                </c:pt>
                <c:pt idx="2317">
                  <c:v>40641.958330000001</c:v>
                </c:pt>
                <c:pt idx="2318">
                  <c:v>40642</c:v>
                </c:pt>
                <c:pt idx="2319">
                  <c:v>40642.041669999999</c:v>
                </c:pt>
                <c:pt idx="2320">
                  <c:v>40642.083330000001</c:v>
                </c:pt>
                <c:pt idx="2321">
                  <c:v>40642.125</c:v>
                </c:pt>
                <c:pt idx="2322">
                  <c:v>40642.166669999999</c:v>
                </c:pt>
                <c:pt idx="2323">
                  <c:v>40642.208330000001</c:v>
                </c:pt>
                <c:pt idx="2324">
                  <c:v>40642.25</c:v>
                </c:pt>
                <c:pt idx="2325">
                  <c:v>40642.291669999999</c:v>
                </c:pt>
                <c:pt idx="2326">
                  <c:v>40642.333330000001</c:v>
                </c:pt>
                <c:pt idx="2327">
                  <c:v>40642.375</c:v>
                </c:pt>
                <c:pt idx="2328">
                  <c:v>40642.416669999999</c:v>
                </c:pt>
                <c:pt idx="2329">
                  <c:v>40642.458330000001</c:v>
                </c:pt>
                <c:pt idx="2330">
                  <c:v>40642.5</c:v>
                </c:pt>
                <c:pt idx="2331">
                  <c:v>40642.541669999999</c:v>
                </c:pt>
                <c:pt idx="2332">
                  <c:v>40642.583330000001</c:v>
                </c:pt>
                <c:pt idx="2333">
                  <c:v>40642.625</c:v>
                </c:pt>
                <c:pt idx="2334">
                  <c:v>40642.666669999999</c:v>
                </c:pt>
                <c:pt idx="2335">
                  <c:v>40642.708330000001</c:v>
                </c:pt>
                <c:pt idx="2336">
                  <c:v>40642.75</c:v>
                </c:pt>
                <c:pt idx="2337">
                  <c:v>40642.791669999999</c:v>
                </c:pt>
                <c:pt idx="2338">
                  <c:v>40642.833330000001</c:v>
                </c:pt>
                <c:pt idx="2339">
                  <c:v>40642.875</c:v>
                </c:pt>
                <c:pt idx="2340">
                  <c:v>40642.916669999999</c:v>
                </c:pt>
                <c:pt idx="2341">
                  <c:v>40642.958330000001</c:v>
                </c:pt>
                <c:pt idx="2342">
                  <c:v>40643</c:v>
                </c:pt>
                <c:pt idx="2343">
                  <c:v>40643.041669999999</c:v>
                </c:pt>
                <c:pt idx="2344">
                  <c:v>40643.083330000001</c:v>
                </c:pt>
                <c:pt idx="2345">
                  <c:v>40643.125</c:v>
                </c:pt>
                <c:pt idx="2346">
                  <c:v>40643.166669999999</c:v>
                </c:pt>
                <c:pt idx="2347">
                  <c:v>40643.208330000001</c:v>
                </c:pt>
                <c:pt idx="2348">
                  <c:v>40643.25</c:v>
                </c:pt>
                <c:pt idx="2349">
                  <c:v>40643.291669999999</c:v>
                </c:pt>
                <c:pt idx="2350">
                  <c:v>40643.333330000001</c:v>
                </c:pt>
                <c:pt idx="2351">
                  <c:v>40643.375</c:v>
                </c:pt>
                <c:pt idx="2352">
                  <c:v>40643.416669999999</c:v>
                </c:pt>
                <c:pt idx="2353">
                  <c:v>40643.458330000001</c:v>
                </c:pt>
                <c:pt idx="2354">
                  <c:v>40643.5</c:v>
                </c:pt>
                <c:pt idx="2355">
                  <c:v>40643.541669999999</c:v>
                </c:pt>
                <c:pt idx="2356">
                  <c:v>40643.583330000001</c:v>
                </c:pt>
                <c:pt idx="2357">
                  <c:v>40643.625</c:v>
                </c:pt>
                <c:pt idx="2358">
                  <c:v>40643.666669999999</c:v>
                </c:pt>
                <c:pt idx="2359">
                  <c:v>40643.708330000001</c:v>
                </c:pt>
                <c:pt idx="2360">
                  <c:v>40643.75</c:v>
                </c:pt>
                <c:pt idx="2361">
                  <c:v>40643.791669999999</c:v>
                </c:pt>
                <c:pt idx="2362">
                  <c:v>40643.833330000001</c:v>
                </c:pt>
                <c:pt idx="2363">
                  <c:v>40643.875</c:v>
                </c:pt>
                <c:pt idx="2364">
                  <c:v>40643.916669999999</c:v>
                </c:pt>
                <c:pt idx="2365">
                  <c:v>40643.958330000001</c:v>
                </c:pt>
                <c:pt idx="2366">
                  <c:v>40644</c:v>
                </c:pt>
                <c:pt idx="2367">
                  <c:v>40644.041669999999</c:v>
                </c:pt>
                <c:pt idx="2368">
                  <c:v>40644.083330000001</c:v>
                </c:pt>
                <c:pt idx="2369">
                  <c:v>40644.125</c:v>
                </c:pt>
                <c:pt idx="2370">
                  <c:v>40644.166669999999</c:v>
                </c:pt>
                <c:pt idx="2371">
                  <c:v>40644.208330000001</c:v>
                </c:pt>
                <c:pt idx="2372">
                  <c:v>40644.25</c:v>
                </c:pt>
                <c:pt idx="2373">
                  <c:v>40644.291669999999</c:v>
                </c:pt>
                <c:pt idx="2374">
                  <c:v>40644.333330000001</c:v>
                </c:pt>
                <c:pt idx="2375">
                  <c:v>40644.375</c:v>
                </c:pt>
                <c:pt idx="2376">
                  <c:v>40644.416669999999</c:v>
                </c:pt>
                <c:pt idx="2377">
                  <c:v>40644.458330000001</c:v>
                </c:pt>
                <c:pt idx="2378">
                  <c:v>40644.5</c:v>
                </c:pt>
                <c:pt idx="2379">
                  <c:v>40644.541669999999</c:v>
                </c:pt>
                <c:pt idx="2380">
                  <c:v>40644.583330000001</c:v>
                </c:pt>
                <c:pt idx="2381">
                  <c:v>40644.625</c:v>
                </c:pt>
                <c:pt idx="2382">
                  <c:v>40644.666669999999</c:v>
                </c:pt>
                <c:pt idx="2383">
                  <c:v>40644.708330000001</c:v>
                </c:pt>
                <c:pt idx="2384">
                  <c:v>40644.75</c:v>
                </c:pt>
                <c:pt idx="2385">
                  <c:v>40644.791669999999</c:v>
                </c:pt>
                <c:pt idx="2386">
                  <c:v>40644.833330000001</c:v>
                </c:pt>
                <c:pt idx="2387">
                  <c:v>40644.875</c:v>
                </c:pt>
                <c:pt idx="2388">
                  <c:v>40644.916669999999</c:v>
                </c:pt>
                <c:pt idx="2389">
                  <c:v>40644.958330000001</c:v>
                </c:pt>
                <c:pt idx="2390">
                  <c:v>40645</c:v>
                </c:pt>
                <c:pt idx="2391">
                  <c:v>40645.041669999999</c:v>
                </c:pt>
                <c:pt idx="2392">
                  <c:v>40645.083330000001</c:v>
                </c:pt>
                <c:pt idx="2393">
                  <c:v>40645.125</c:v>
                </c:pt>
                <c:pt idx="2394">
                  <c:v>40645.166669999999</c:v>
                </c:pt>
                <c:pt idx="2395">
                  <c:v>40645.208330000001</c:v>
                </c:pt>
                <c:pt idx="2396">
                  <c:v>40645.25</c:v>
                </c:pt>
                <c:pt idx="2397">
                  <c:v>40645.291669999999</c:v>
                </c:pt>
                <c:pt idx="2398">
                  <c:v>40645.333330000001</c:v>
                </c:pt>
                <c:pt idx="2399">
                  <c:v>40645.375</c:v>
                </c:pt>
                <c:pt idx="2400">
                  <c:v>40645.416669999999</c:v>
                </c:pt>
                <c:pt idx="2401">
                  <c:v>40645.458330000001</c:v>
                </c:pt>
                <c:pt idx="2402">
                  <c:v>40645.5</c:v>
                </c:pt>
                <c:pt idx="2403">
                  <c:v>40645.541669999999</c:v>
                </c:pt>
                <c:pt idx="2404">
                  <c:v>40645.583330000001</c:v>
                </c:pt>
                <c:pt idx="2405">
                  <c:v>40645.625</c:v>
                </c:pt>
                <c:pt idx="2406">
                  <c:v>40645.666669999999</c:v>
                </c:pt>
                <c:pt idx="2407">
                  <c:v>40645.708330000001</c:v>
                </c:pt>
                <c:pt idx="2408">
                  <c:v>40645.75</c:v>
                </c:pt>
                <c:pt idx="2409">
                  <c:v>40645.791669999999</c:v>
                </c:pt>
                <c:pt idx="2410">
                  <c:v>40645.833330000001</c:v>
                </c:pt>
                <c:pt idx="2411">
                  <c:v>40645.875</c:v>
                </c:pt>
                <c:pt idx="2412">
                  <c:v>40645.916669999999</c:v>
                </c:pt>
                <c:pt idx="2413">
                  <c:v>40645.958330000001</c:v>
                </c:pt>
                <c:pt idx="2414">
                  <c:v>40646</c:v>
                </c:pt>
                <c:pt idx="2415">
                  <c:v>40646.041669999999</c:v>
                </c:pt>
                <c:pt idx="2416">
                  <c:v>40646.083330000001</c:v>
                </c:pt>
                <c:pt idx="2417">
                  <c:v>40646.125</c:v>
                </c:pt>
                <c:pt idx="2418">
                  <c:v>40646.166669999999</c:v>
                </c:pt>
                <c:pt idx="2419">
                  <c:v>40646.208330000001</c:v>
                </c:pt>
                <c:pt idx="2420">
                  <c:v>40646.25</c:v>
                </c:pt>
                <c:pt idx="2421">
                  <c:v>40646.291669999999</c:v>
                </c:pt>
                <c:pt idx="2422">
                  <c:v>40646.333330000001</c:v>
                </c:pt>
                <c:pt idx="2423">
                  <c:v>40646.375</c:v>
                </c:pt>
                <c:pt idx="2424">
                  <c:v>40646.416669999999</c:v>
                </c:pt>
                <c:pt idx="2425">
                  <c:v>40646.458330000001</c:v>
                </c:pt>
                <c:pt idx="2426">
                  <c:v>40646.5</c:v>
                </c:pt>
                <c:pt idx="2427">
                  <c:v>40646.541669999999</c:v>
                </c:pt>
                <c:pt idx="2428">
                  <c:v>40646.583330000001</c:v>
                </c:pt>
                <c:pt idx="2429">
                  <c:v>40646.625</c:v>
                </c:pt>
                <c:pt idx="2430">
                  <c:v>40646.666669999999</c:v>
                </c:pt>
                <c:pt idx="2431">
                  <c:v>40646.708330000001</c:v>
                </c:pt>
                <c:pt idx="2432">
                  <c:v>40646.75</c:v>
                </c:pt>
                <c:pt idx="2433">
                  <c:v>40646.791669999999</c:v>
                </c:pt>
                <c:pt idx="2434">
                  <c:v>40646.833330000001</c:v>
                </c:pt>
                <c:pt idx="2435">
                  <c:v>40646.875</c:v>
                </c:pt>
                <c:pt idx="2436">
                  <c:v>40646.916669999999</c:v>
                </c:pt>
                <c:pt idx="2437">
                  <c:v>40646.958330000001</c:v>
                </c:pt>
                <c:pt idx="2438">
                  <c:v>40647</c:v>
                </c:pt>
                <c:pt idx="2439">
                  <c:v>40647.041669999999</c:v>
                </c:pt>
                <c:pt idx="2440">
                  <c:v>40647.083330000001</c:v>
                </c:pt>
                <c:pt idx="2441">
                  <c:v>40647.125</c:v>
                </c:pt>
                <c:pt idx="2442">
                  <c:v>40647.166669999999</c:v>
                </c:pt>
                <c:pt idx="2443">
                  <c:v>40647.208330000001</c:v>
                </c:pt>
                <c:pt idx="2444">
                  <c:v>40647.25</c:v>
                </c:pt>
                <c:pt idx="2445">
                  <c:v>40647.291669999999</c:v>
                </c:pt>
                <c:pt idx="2446">
                  <c:v>40647.333330000001</c:v>
                </c:pt>
                <c:pt idx="2447">
                  <c:v>40647.375</c:v>
                </c:pt>
                <c:pt idx="2448">
                  <c:v>40647.416669999999</c:v>
                </c:pt>
                <c:pt idx="2449">
                  <c:v>40647.458330000001</c:v>
                </c:pt>
                <c:pt idx="2450">
                  <c:v>40647.5</c:v>
                </c:pt>
                <c:pt idx="2451">
                  <c:v>40647.541669999999</c:v>
                </c:pt>
                <c:pt idx="2452">
                  <c:v>40647.583330000001</c:v>
                </c:pt>
                <c:pt idx="2453">
                  <c:v>40647.625</c:v>
                </c:pt>
                <c:pt idx="2454">
                  <c:v>40647.666669999999</c:v>
                </c:pt>
                <c:pt idx="2455">
                  <c:v>40647.708330000001</c:v>
                </c:pt>
                <c:pt idx="2456">
                  <c:v>40647.75</c:v>
                </c:pt>
                <c:pt idx="2457">
                  <c:v>40647.791669999999</c:v>
                </c:pt>
                <c:pt idx="2458">
                  <c:v>40647.833330000001</c:v>
                </c:pt>
                <c:pt idx="2459">
                  <c:v>40647.875</c:v>
                </c:pt>
                <c:pt idx="2460">
                  <c:v>40647.916669999999</c:v>
                </c:pt>
                <c:pt idx="2461">
                  <c:v>40647.958330000001</c:v>
                </c:pt>
                <c:pt idx="2462">
                  <c:v>40648</c:v>
                </c:pt>
                <c:pt idx="2463">
                  <c:v>40648.041669999999</c:v>
                </c:pt>
                <c:pt idx="2464">
                  <c:v>40648.083330000001</c:v>
                </c:pt>
                <c:pt idx="2465">
                  <c:v>40648.125</c:v>
                </c:pt>
                <c:pt idx="2466">
                  <c:v>40648.166669999999</c:v>
                </c:pt>
                <c:pt idx="2467">
                  <c:v>40648.208330000001</c:v>
                </c:pt>
                <c:pt idx="2468">
                  <c:v>40648.25</c:v>
                </c:pt>
                <c:pt idx="2469">
                  <c:v>40648.291669999999</c:v>
                </c:pt>
                <c:pt idx="2470">
                  <c:v>40648.333330000001</c:v>
                </c:pt>
                <c:pt idx="2471">
                  <c:v>40648.375</c:v>
                </c:pt>
                <c:pt idx="2472">
                  <c:v>40648.416669999999</c:v>
                </c:pt>
                <c:pt idx="2473">
                  <c:v>40648.458330000001</c:v>
                </c:pt>
                <c:pt idx="2474">
                  <c:v>40648.5</c:v>
                </c:pt>
                <c:pt idx="2475">
                  <c:v>40648.541669999999</c:v>
                </c:pt>
                <c:pt idx="2476">
                  <c:v>40648.583330000001</c:v>
                </c:pt>
                <c:pt idx="2477">
                  <c:v>40648.625</c:v>
                </c:pt>
                <c:pt idx="2478">
                  <c:v>40648.666669999999</c:v>
                </c:pt>
                <c:pt idx="2479">
                  <c:v>40648.708330000001</c:v>
                </c:pt>
                <c:pt idx="2480">
                  <c:v>40648.75</c:v>
                </c:pt>
                <c:pt idx="2481">
                  <c:v>40648.791669999999</c:v>
                </c:pt>
                <c:pt idx="2482">
                  <c:v>40648.833330000001</c:v>
                </c:pt>
                <c:pt idx="2483">
                  <c:v>40648.875</c:v>
                </c:pt>
                <c:pt idx="2484">
                  <c:v>40648.916669999999</c:v>
                </c:pt>
                <c:pt idx="2485">
                  <c:v>40648.958330000001</c:v>
                </c:pt>
                <c:pt idx="2486">
                  <c:v>40649</c:v>
                </c:pt>
                <c:pt idx="2487">
                  <c:v>40649.041669999999</c:v>
                </c:pt>
                <c:pt idx="2488">
                  <c:v>40649.083330000001</c:v>
                </c:pt>
                <c:pt idx="2489">
                  <c:v>40649.125</c:v>
                </c:pt>
                <c:pt idx="2490">
                  <c:v>40649.166669999999</c:v>
                </c:pt>
                <c:pt idx="2491">
                  <c:v>40649.208330000001</c:v>
                </c:pt>
                <c:pt idx="2492">
                  <c:v>40649.25</c:v>
                </c:pt>
                <c:pt idx="2493">
                  <c:v>40649.291669999999</c:v>
                </c:pt>
                <c:pt idx="2494">
                  <c:v>40649.333330000001</c:v>
                </c:pt>
                <c:pt idx="2495">
                  <c:v>40649.375</c:v>
                </c:pt>
                <c:pt idx="2496">
                  <c:v>40649.416669999999</c:v>
                </c:pt>
                <c:pt idx="2497">
                  <c:v>40649.458330000001</c:v>
                </c:pt>
                <c:pt idx="2498">
                  <c:v>40649.5</c:v>
                </c:pt>
                <c:pt idx="2499">
                  <c:v>40649.541669999999</c:v>
                </c:pt>
                <c:pt idx="2500">
                  <c:v>40649.583330000001</c:v>
                </c:pt>
                <c:pt idx="2501">
                  <c:v>40649.625</c:v>
                </c:pt>
                <c:pt idx="2502">
                  <c:v>40649.666669999999</c:v>
                </c:pt>
                <c:pt idx="2503">
                  <c:v>40649.708330000001</c:v>
                </c:pt>
                <c:pt idx="2504">
                  <c:v>40649.75</c:v>
                </c:pt>
                <c:pt idx="2505">
                  <c:v>40649.791669999999</c:v>
                </c:pt>
                <c:pt idx="2506">
                  <c:v>40649.833330000001</c:v>
                </c:pt>
                <c:pt idx="2507">
                  <c:v>40649.875</c:v>
                </c:pt>
                <c:pt idx="2508">
                  <c:v>40649.916669999999</c:v>
                </c:pt>
                <c:pt idx="2509">
                  <c:v>40649.958330000001</c:v>
                </c:pt>
                <c:pt idx="2510">
                  <c:v>40650</c:v>
                </c:pt>
                <c:pt idx="2511">
                  <c:v>40650.041669999999</c:v>
                </c:pt>
                <c:pt idx="2512">
                  <c:v>40650.083330000001</c:v>
                </c:pt>
                <c:pt idx="2513">
                  <c:v>40650.125</c:v>
                </c:pt>
                <c:pt idx="2514">
                  <c:v>40650.166669999999</c:v>
                </c:pt>
                <c:pt idx="2515">
                  <c:v>40650.208330000001</c:v>
                </c:pt>
                <c:pt idx="2516">
                  <c:v>40650.25</c:v>
                </c:pt>
                <c:pt idx="2517">
                  <c:v>40650.291669999999</c:v>
                </c:pt>
                <c:pt idx="2518">
                  <c:v>40650.333330000001</c:v>
                </c:pt>
                <c:pt idx="2519">
                  <c:v>40650.375</c:v>
                </c:pt>
                <c:pt idx="2520">
                  <c:v>40650.416669999999</c:v>
                </c:pt>
                <c:pt idx="2521">
                  <c:v>40650.458330000001</c:v>
                </c:pt>
                <c:pt idx="2522">
                  <c:v>40650.5</c:v>
                </c:pt>
                <c:pt idx="2523">
                  <c:v>40650.541669999999</c:v>
                </c:pt>
                <c:pt idx="2524">
                  <c:v>40650.583330000001</c:v>
                </c:pt>
                <c:pt idx="2525">
                  <c:v>40650.625</c:v>
                </c:pt>
                <c:pt idx="2526">
                  <c:v>40650.666669999999</c:v>
                </c:pt>
                <c:pt idx="2527">
                  <c:v>40650.708330000001</c:v>
                </c:pt>
                <c:pt idx="2528">
                  <c:v>40650.75</c:v>
                </c:pt>
                <c:pt idx="2529">
                  <c:v>40650.791669999999</c:v>
                </c:pt>
                <c:pt idx="2530">
                  <c:v>40650.833330000001</c:v>
                </c:pt>
                <c:pt idx="2531">
                  <c:v>40650.875</c:v>
                </c:pt>
                <c:pt idx="2532">
                  <c:v>40650.916669999999</c:v>
                </c:pt>
                <c:pt idx="2533">
                  <c:v>40650.958330000001</c:v>
                </c:pt>
                <c:pt idx="2534">
                  <c:v>40651</c:v>
                </c:pt>
                <c:pt idx="2535">
                  <c:v>40651.041669999999</c:v>
                </c:pt>
                <c:pt idx="2536">
                  <c:v>40651.083330000001</c:v>
                </c:pt>
                <c:pt idx="2537">
                  <c:v>40651.125</c:v>
                </c:pt>
                <c:pt idx="2538">
                  <c:v>40651.166669999999</c:v>
                </c:pt>
                <c:pt idx="2539">
                  <c:v>40651.208330000001</c:v>
                </c:pt>
                <c:pt idx="2540">
                  <c:v>40651.25</c:v>
                </c:pt>
                <c:pt idx="2541">
                  <c:v>40651.291669999999</c:v>
                </c:pt>
                <c:pt idx="2542">
                  <c:v>40651.333330000001</c:v>
                </c:pt>
                <c:pt idx="2543">
                  <c:v>40651.375</c:v>
                </c:pt>
                <c:pt idx="2544">
                  <c:v>40651.416669999999</c:v>
                </c:pt>
                <c:pt idx="2545">
                  <c:v>40651.458330000001</c:v>
                </c:pt>
                <c:pt idx="2546">
                  <c:v>40651.5</c:v>
                </c:pt>
                <c:pt idx="2547">
                  <c:v>40651.541669999999</c:v>
                </c:pt>
                <c:pt idx="2548">
                  <c:v>40651.583330000001</c:v>
                </c:pt>
                <c:pt idx="2549">
                  <c:v>40651.625</c:v>
                </c:pt>
                <c:pt idx="2550">
                  <c:v>40651.666669999999</c:v>
                </c:pt>
                <c:pt idx="2551">
                  <c:v>40651.708330000001</c:v>
                </c:pt>
                <c:pt idx="2552">
                  <c:v>40651.75</c:v>
                </c:pt>
                <c:pt idx="2553">
                  <c:v>40651.791669999999</c:v>
                </c:pt>
                <c:pt idx="2554">
                  <c:v>40651.833330000001</c:v>
                </c:pt>
                <c:pt idx="2555">
                  <c:v>40651.875</c:v>
                </c:pt>
                <c:pt idx="2556">
                  <c:v>40651.916669999999</c:v>
                </c:pt>
                <c:pt idx="2557">
                  <c:v>40651.958330000001</c:v>
                </c:pt>
                <c:pt idx="2558">
                  <c:v>40652</c:v>
                </c:pt>
                <c:pt idx="2559">
                  <c:v>40652.041669999999</c:v>
                </c:pt>
                <c:pt idx="2560">
                  <c:v>40652.083330000001</c:v>
                </c:pt>
                <c:pt idx="2561">
                  <c:v>40652.125</c:v>
                </c:pt>
                <c:pt idx="2562">
                  <c:v>40652.166669999999</c:v>
                </c:pt>
                <c:pt idx="2563">
                  <c:v>40652.208330000001</c:v>
                </c:pt>
                <c:pt idx="2564">
                  <c:v>40652.25</c:v>
                </c:pt>
                <c:pt idx="2565">
                  <c:v>40652.291669999999</c:v>
                </c:pt>
                <c:pt idx="2566">
                  <c:v>40652.333330000001</c:v>
                </c:pt>
                <c:pt idx="2567">
                  <c:v>40652.375</c:v>
                </c:pt>
                <c:pt idx="2568">
                  <c:v>40652.416669999999</c:v>
                </c:pt>
                <c:pt idx="2569">
                  <c:v>40652.458330000001</c:v>
                </c:pt>
                <c:pt idx="2570">
                  <c:v>40652.5</c:v>
                </c:pt>
                <c:pt idx="2571">
                  <c:v>40652.541669999999</c:v>
                </c:pt>
                <c:pt idx="2572">
                  <c:v>40652.583330000001</c:v>
                </c:pt>
                <c:pt idx="2573">
                  <c:v>40652.625</c:v>
                </c:pt>
                <c:pt idx="2574">
                  <c:v>40652.666669999999</c:v>
                </c:pt>
                <c:pt idx="2575">
                  <c:v>40652.708330000001</c:v>
                </c:pt>
                <c:pt idx="2576">
                  <c:v>40652.75</c:v>
                </c:pt>
                <c:pt idx="2577">
                  <c:v>40652.791669999999</c:v>
                </c:pt>
                <c:pt idx="2578">
                  <c:v>40652.833330000001</c:v>
                </c:pt>
                <c:pt idx="2579">
                  <c:v>40652.875</c:v>
                </c:pt>
                <c:pt idx="2580">
                  <c:v>40652.916669999999</c:v>
                </c:pt>
                <c:pt idx="2581">
                  <c:v>40652.958330000001</c:v>
                </c:pt>
                <c:pt idx="2582">
                  <c:v>40653</c:v>
                </c:pt>
                <c:pt idx="2583">
                  <c:v>40653.041669999999</c:v>
                </c:pt>
                <c:pt idx="2584">
                  <c:v>40653.083330000001</c:v>
                </c:pt>
                <c:pt idx="2585">
                  <c:v>40653.125</c:v>
                </c:pt>
                <c:pt idx="2586">
                  <c:v>40653.166669999999</c:v>
                </c:pt>
                <c:pt idx="2587">
                  <c:v>40653.208330000001</c:v>
                </c:pt>
                <c:pt idx="2588">
                  <c:v>40653.25</c:v>
                </c:pt>
                <c:pt idx="2589">
                  <c:v>40653.291669999999</c:v>
                </c:pt>
                <c:pt idx="2590">
                  <c:v>40653.333330000001</c:v>
                </c:pt>
                <c:pt idx="2591">
                  <c:v>40653.375</c:v>
                </c:pt>
                <c:pt idx="2592">
                  <c:v>40653.416669999999</c:v>
                </c:pt>
                <c:pt idx="2593">
                  <c:v>40653.458330000001</c:v>
                </c:pt>
                <c:pt idx="2594">
                  <c:v>40653.5</c:v>
                </c:pt>
                <c:pt idx="2595">
                  <c:v>40653.541669999999</c:v>
                </c:pt>
                <c:pt idx="2596">
                  <c:v>40653.583330000001</c:v>
                </c:pt>
                <c:pt idx="2597">
                  <c:v>40653.625</c:v>
                </c:pt>
                <c:pt idx="2598">
                  <c:v>40653.666669999999</c:v>
                </c:pt>
                <c:pt idx="2599">
                  <c:v>40653.708330000001</c:v>
                </c:pt>
                <c:pt idx="2600">
                  <c:v>40653.75</c:v>
                </c:pt>
                <c:pt idx="2601">
                  <c:v>40653.791669999999</c:v>
                </c:pt>
                <c:pt idx="2602">
                  <c:v>40653.833330000001</c:v>
                </c:pt>
                <c:pt idx="2603">
                  <c:v>40653.875</c:v>
                </c:pt>
                <c:pt idx="2604">
                  <c:v>40653.916669999999</c:v>
                </c:pt>
                <c:pt idx="2605">
                  <c:v>40653.958330000001</c:v>
                </c:pt>
                <c:pt idx="2606">
                  <c:v>40654</c:v>
                </c:pt>
                <c:pt idx="2607">
                  <c:v>40654.041669999999</c:v>
                </c:pt>
                <c:pt idx="2608">
                  <c:v>40654.083330000001</c:v>
                </c:pt>
                <c:pt idx="2609">
                  <c:v>40654.125</c:v>
                </c:pt>
                <c:pt idx="2610">
                  <c:v>40654.166669999999</c:v>
                </c:pt>
                <c:pt idx="2611">
                  <c:v>40654.208330000001</c:v>
                </c:pt>
                <c:pt idx="2612">
                  <c:v>40654.25</c:v>
                </c:pt>
                <c:pt idx="2613">
                  <c:v>40654.291669999999</c:v>
                </c:pt>
                <c:pt idx="2614">
                  <c:v>40654.333330000001</c:v>
                </c:pt>
                <c:pt idx="2615">
                  <c:v>40654.375</c:v>
                </c:pt>
                <c:pt idx="2616">
                  <c:v>40654.416669999999</c:v>
                </c:pt>
                <c:pt idx="2617">
                  <c:v>40654.458330000001</c:v>
                </c:pt>
                <c:pt idx="2618">
                  <c:v>40654.5</c:v>
                </c:pt>
                <c:pt idx="2619">
                  <c:v>40654.541669999999</c:v>
                </c:pt>
                <c:pt idx="2620">
                  <c:v>40654.583330000001</c:v>
                </c:pt>
                <c:pt idx="2621">
                  <c:v>40654.625</c:v>
                </c:pt>
                <c:pt idx="2622">
                  <c:v>40654.666669999999</c:v>
                </c:pt>
                <c:pt idx="2623">
                  <c:v>40654.708330000001</c:v>
                </c:pt>
                <c:pt idx="2624">
                  <c:v>40654.75</c:v>
                </c:pt>
                <c:pt idx="2625">
                  <c:v>40654.791669999999</c:v>
                </c:pt>
                <c:pt idx="2626">
                  <c:v>40654.833330000001</c:v>
                </c:pt>
                <c:pt idx="2627">
                  <c:v>40654.875</c:v>
                </c:pt>
                <c:pt idx="2628">
                  <c:v>40654.916669999999</c:v>
                </c:pt>
                <c:pt idx="2629">
                  <c:v>40654.958330000001</c:v>
                </c:pt>
                <c:pt idx="2630">
                  <c:v>40655</c:v>
                </c:pt>
                <c:pt idx="2631">
                  <c:v>40655.041669999999</c:v>
                </c:pt>
                <c:pt idx="2632">
                  <c:v>40655.083330000001</c:v>
                </c:pt>
                <c:pt idx="2633">
                  <c:v>40655.125</c:v>
                </c:pt>
                <c:pt idx="2634">
                  <c:v>40655.166669999999</c:v>
                </c:pt>
                <c:pt idx="2635">
                  <c:v>40655.208330000001</c:v>
                </c:pt>
                <c:pt idx="2636">
                  <c:v>40655.25</c:v>
                </c:pt>
                <c:pt idx="2637">
                  <c:v>40655.291669999999</c:v>
                </c:pt>
                <c:pt idx="2638">
                  <c:v>40655.333330000001</c:v>
                </c:pt>
                <c:pt idx="2639">
                  <c:v>40655.375</c:v>
                </c:pt>
                <c:pt idx="2640">
                  <c:v>40655.416669999999</c:v>
                </c:pt>
                <c:pt idx="2641">
                  <c:v>40655.458330000001</c:v>
                </c:pt>
                <c:pt idx="2642">
                  <c:v>40655.5</c:v>
                </c:pt>
                <c:pt idx="2643">
                  <c:v>40655.541669999999</c:v>
                </c:pt>
                <c:pt idx="2644">
                  <c:v>40655.583330000001</c:v>
                </c:pt>
                <c:pt idx="2645">
                  <c:v>40655.625</c:v>
                </c:pt>
                <c:pt idx="2646">
                  <c:v>40655.666669999999</c:v>
                </c:pt>
                <c:pt idx="2647">
                  <c:v>40655.708330000001</c:v>
                </c:pt>
                <c:pt idx="2648">
                  <c:v>40655.75</c:v>
                </c:pt>
                <c:pt idx="2649">
                  <c:v>40655.791669999999</c:v>
                </c:pt>
                <c:pt idx="2650">
                  <c:v>40655.833330000001</c:v>
                </c:pt>
                <c:pt idx="2651">
                  <c:v>40655.875</c:v>
                </c:pt>
                <c:pt idx="2652">
                  <c:v>40655.916669999999</c:v>
                </c:pt>
                <c:pt idx="2653">
                  <c:v>40655.958330000001</c:v>
                </c:pt>
                <c:pt idx="2654">
                  <c:v>40656</c:v>
                </c:pt>
                <c:pt idx="2655">
                  <c:v>40656.041669999999</c:v>
                </c:pt>
                <c:pt idx="2656">
                  <c:v>40656.083330000001</c:v>
                </c:pt>
                <c:pt idx="2657">
                  <c:v>40656.125</c:v>
                </c:pt>
                <c:pt idx="2658">
                  <c:v>40656.166669999999</c:v>
                </c:pt>
                <c:pt idx="2659">
                  <c:v>40656.208330000001</c:v>
                </c:pt>
                <c:pt idx="2660">
                  <c:v>40656.25</c:v>
                </c:pt>
                <c:pt idx="2661">
                  <c:v>40656.291669999999</c:v>
                </c:pt>
                <c:pt idx="2662">
                  <c:v>40656.333330000001</c:v>
                </c:pt>
                <c:pt idx="2663">
                  <c:v>40656.375</c:v>
                </c:pt>
                <c:pt idx="2664">
                  <c:v>40656.416669999999</c:v>
                </c:pt>
                <c:pt idx="2665">
                  <c:v>40656.458330000001</c:v>
                </c:pt>
                <c:pt idx="2666">
                  <c:v>40656.5</c:v>
                </c:pt>
                <c:pt idx="2667">
                  <c:v>40656.541669999999</c:v>
                </c:pt>
                <c:pt idx="2668">
                  <c:v>40656.583330000001</c:v>
                </c:pt>
                <c:pt idx="2669">
                  <c:v>40656.625</c:v>
                </c:pt>
                <c:pt idx="2670">
                  <c:v>40656.666669999999</c:v>
                </c:pt>
                <c:pt idx="2671">
                  <c:v>40656.708330000001</c:v>
                </c:pt>
                <c:pt idx="2672">
                  <c:v>40656.75</c:v>
                </c:pt>
                <c:pt idx="2673">
                  <c:v>40656.791669999999</c:v>
                </c:pt>
                <c:pt idx="2674">
                  <c:v>40656.833330000001</c:v>
                </c:pt>
                <c:pt idx="2675">
                  <c:v>40656.875</c:v>
                </c:pt>
                <c:pt idx="2676">
                  <c:v>40656.916669999999</c:v>
                </c:pt>
                <c:pt idx="2677">
                  <c:v>40656.958330000001</c:v>
                </c:pt>
                <c:pt idx="2678">
                  <c:v>40657</c:v>
                </c:pt>
                <c:pt idx="2679">
                  <c:v>40657.041669999999</c:v>
                </c:pt>
                <c:pt idx="2680">
                  <c:v>40657.083330000001</c:v>
                </c:pt>
                <c:pt idx="2681">
                  <c:v>40657.125</c:v>
                </c:pt>
                <c:pt idx="2682">
                  <c:v>40657.166669999999</c:v>
                </c:pt>
                <c:pt idx="2683">
                  <c:v>40657.208330000001</c:v>
                </c:pt>
                <c:pt idx="2684">
                  <c:v>40657.25</c:v>
                </c:pt>
                <c:pt idx="2685">
                  <c:v>40657.291669999999</c:v>
                </c:pt>
                <c:pt idx="2686">
                  <c:v>40657.333330000001</c:v>
                </c:pt>
                <c:pt idx="2687">
                  <c:v>40657.375</c:v>
                </c:pt>
                <c:pt idx="2688">
                  <c:v>40657.416669999999</c:v>
                </c:pt>
                <c:pt idx="2689">
                  <c:v>40657.458330000001</c:v>
                </c:pt>
                <c:pt idx="2690">
                  <c:v>40657.5</c:v>
                </c:pt>
                <c:pt idx="2691">
                  <c:v>40657.541669999999</c:v>
                </c:pt>
                <c:pt idx="2692">
                  <c:v>40657.583330000001</c:v>
                </c:pt>
                <c:pt idx="2693">
                  <c:v>40657.625</c:v>
                </c:pt>
                <c:pt idx="2694">
                  <c:v>40657.666669999999</c:v>
                </c:pt>
                <c:pt idx="2695">
                  <c:v>40657.708330000001</c:v>
                </c:pt>
                <c:pt idx="2696">
                  <c:v>40657.75</c:v>
                </c:pt>
                <c:pt idx="2697">
                  <c:v>40657.791669999999</c:v>
                </c:pt>
                <c:pt idx="2698">
                  <c:v>40657.833330000001</c:v>
                </c:pt>
                <c:pt idx="2699">
                  <c:v>40657.875</c:v>
                </c:pt>
                <c:pt idx="2700">
                  <c:v>40657.916669999999</c:v>
                </c:pt>
                <c:pt idx="2701">
                  <c:v>40657.958330000001</c:v>
                </c:pt>
                <c:pt idx="2702">
                  <c:v>40658</c:v>
                </c:pt>
                <c:pt idx="2703">
                  <c:v>40658.041669999999</c:v>
                </c:pt>
                <c:pt idx="2704">
                  <c:v>40658.083330000001</c:v>
                </c:pt>
                <c:pt idx="2705">
                  <c:v>40658.125</c:v>
                </c:pt>
                <c:pt idx="2706">
                  <c:v>40658.166669999999</c:v>
                </c:pt>
                <c:pt idx="2707">
                  <c:v>40658.208330000001</c:v>
                </c:pt>
                <c:pt idx="2708">
                  <c:v>40658.25</c:v>
                </c:pt>
                <c:pt idx="2709">
                  <c:v>40658.291669999999</c:v>
                </c:pt>
                <c:pt idx="2710">
                  <c:v>40658.333330000001</c:v>
                </c:pt>
                <c:pt idx="2711">
                  <c:v>40658.375</c:v>
                </c:pt>
                <c:pt idx="2712">
                  <c:v>40658.416669999999</c:v>
                </c:pt>
                <c:pt idx="2713">
                  <c:v>40658.458330000001</c:v>
                </c:pt>
                <c:pt idx="2714">
                  <c:v>40658.5</c:v>
                </c:pt>
                <c:pt idx="2715">
                  <c:v>40658.541669999999</c:v>
                </c:pt>
                <c:pt idx="2716">
                  <c:v>40658.583330000001</c:v>
                </c:pt>
                <c:pt idx="2717">
                  <c:v>40658.625</c:v>
                </c:pt>
                <c:pt idx="2718">
                  <c:v>40658.666669999999</c:v>
                </c:pt>
                <c:pt idx="2719">
                  <c:v>40658.708330000001</c:v>
                </c:pt>
                <c:pt idx="2720">
                  <c:v>40658.75</c:v>
                </c:pt>
                <c:pt idx="2721">
                  <c:v>40658.791669999999</c:v>
                </c:pt>
                <c:pt idx="2722">
                  <c:v>40658.833330000001</c:v>
                </c:pt>
                <c:pt idx="2723">
                  <c:v>40658.875</c:v>
                </c:pt>
                <c:pt idx="2724">
                  <c:v>40658.916669999999</c:v>
                </c:pt>
                <c:pt idx="2725">
                  <c:v>40658.958330000001</c:v>
                </c:pt>
                <c:pt idx="2726">
                  <c:v>40659</c:v>
                </c:pt>
                <c:pt idx="2727">
                  <c:v>40659.041669999999</c:v>
                </c:pt>
                <c:pt idx="2728">
                  <c:v>40659.083330000001</c:v>
                </c:pt>
                <c:pt idx="2729">
                  <c:v>40659.125</c:v>
                </c:pt>
                <c:pt idx="2730">
                  <c:v>40659.166669999999</c:v>
                </c:pt>
                <c:pt idx="2731">
                  <c:v>40659.208330000001</c:v>
                </c:pt>
                <c:pt idx="2732">
                  <c:v>40659.25</c:v>
                </c:pt>
                <c:pt idx="2733">
                  <c:v>40659.291669999999</c:v>
                </c:pt>
                <c:pt idx="2734">
                  <c:v>40659.333330000001</c:v>
                </c:pt>
                <c:pt idx="2735">
                  <c:v>40659.375</c:v>
                </c:pt>
                <c:pt idx="2736">
                  <c:v>40659.416669999999</c:v>
                </c:pt>
                <c:pt idx="2737">
                  <c:v>40659.458330000001</c:v>
                </c:pt>
                <c:pt idx="2738">
                  <c:v>40659.5</c:v>
                </c:pt>
                <c:pt idx="2739">
                  <c:v>40659.541669999999</c:v>
                </c:pt>
                <c:pt idx="2740">
                  <c:v>40659.583330000001</c:v>
                </c:pt>
                <c:pt idx="2741">
                  <c:v>40659.625</c:v>
                </c:pt>
                <c:pt idx="2742">
                  <c:v>40659.666669999999</c:v>
                </c:pt>
                <c:pt idx="2743">
                  <c:v>40659.708330000001</c:v>
                </c:pt>
                <c:pt idx="2744">
                  <c:v>40659.75</c:v>
                </c:pt>
                <c:pt idx="2745">
                  <c:v>40659.791669999999</c:v>
                </c:pt>
                <c:pt idx="2746">
                  <c:v>40659.833330000001</c:v>
                </c:pt>
                <c:pt idx="2747">
                  <c:v>40659.875</c:v>
                </c:pt>
                <c:pt idx="2748">
                  <c:v>40659.916669999999</c:v>
                </c:pt>
                <c:pt idx="2749">
                  <c:v>40659.958330000001</c:v>
                </c:pt>
                <c:pt idx="2750">
                  <c:v>40660</c:v>
                </c:pt>
                <c:pt idx="2751">
                  <c:v>40660.041669999999</c:v>
                </c:pt>
                <c:pt idx="2752">
                  <c:v>40660.083330000001</c:v>
                </c:pt>
                <c:pt idx="2753">
                  <c:v>40660.125</c:v>
                </c:pt>
                <c:pt idx="2754">
                  <c:v>40660.166669999999</c:v>
                </c:pt>
                <c:pt idx="2755">
                  <c:v>40660.208330000001</c:v>
                </c:pt>
                <c:pt idx="2756">
                  <c:v>40660.25</c:v>
                </c:pt>
                <c:pt idx="2757">
                  <c:v>40660.291669999999</c:v>
                </c:pt>
                <c:pt idx="2758">
                  <c:v>40660.333330000001</c:v>
                </c:pt>
                <c:pt idx="2759">
                  <c:v>40660.375</c:v>
                </c:pt>
                <c:pt idx="2760">
                  <c:v>40660.416669999999</c:v>
                </c:pt>
                <c:pt idx="2761">
                  <c:v>40660.458330000001</c:v>
                </c:pt>
                <c:pt idx="2762">
                  <c:v>40660.5</c:v>
                </c:pt>
                <c:pt idx="2763">
                  <c:v>40660.541669999999</c:v>
                </c:pt>
                <c:pt idx="2764">
                  <c:v>40660.583330000001</c:v>
                </c:pt>
                <c:pt idx="2765">
                  <c:v>40660.625</c:v>
                </c:pt>
                <c:pt idx="2766">
                  <c:v>40660.666669999999</c:v>
                </c:pt>
                <c:pt idx="2767">
                  <c:v>40660.708330000001</c:v>
                </c:pt>
                <c:pt idx="2768">
                  <c:v>40660.75</c:v>
                </c:pt>
                <c:pt idx="2769">
                  <c:v>40660.791669999999</c:v>
                </c:pt>
                <c:pt idx="2770">
                  <c:v>40660.833330000001</c:v>
                </c:pt>
                <c:pt idx="2771">
                  <c:v>40660.875</c:v>
                </c:pt>
                <c:pt idx="2772">
                  <c:v>40660.916669999999</c:v>
                </c:pt>
                <c:pt idx="2773">
                  <c:v>40660.958330000001</c:v>
                </c:pt>
                <c:pt idx="2774">
                  <c:v>40661</c:v>
                </c:pt>
                <c:pt idx="2775">
                  <c:v>40661.041669999999</c:v>
                </c:pt>
                <c:pt idx="2776">
                  <c:v>40661.083330000001</c:v>
                </c:pt>
                <c:pt idx="2777">
                  <c:v>40661.125</c:v>
                </c:pt>
                <c:pt idx="2778">
                  <c:v>40661.166669999999</c:v>
                </c:pt>
                <c:pt idx="2779">
                  <c:v>40661.208330000001</c:v>
                </c:pt>
                <c:pt idx="2780">
                  <c:v>40661.25</c:v>
                </c:pt>
                <c:pt idx="2781">
                  <c:v>40661.291669999999</c:v>
                </c:pt>
                <c:pt idx="2782">
                  <c:v>40661.333330000001</c:v>
                </c:pt>
                <c:pt idx="2783">
                  <c:v>40661.375</c:v>
                </c:pt>
                <c:pt idx="2784">
                  <c:v>40661.416669999999</c:v>
                </c:pt>
                <c:pt idx="2785">
                  <c:v>40661.458330000001</c:v>
                </c:pt>
                <c:pt idx="2786">
                  <c:v>40661.5</c:v>
                </c:pt>
                <c:pt idx="2787">
                  <c:v>40661.541669999999</c:v>
                </c:pt>
                <c:pt idx="2788">
                  <c:v>40661.583330000001</c:v>
                </c:pt>
                <c:pt idx="2789">
                  <c:v>40661.625</c:v>
                </c:pt>
                <c:pt idx="2790">
                  <c:v>40661.666669999999</c:v>
                </c:pt>
                <c:pt idx="2791">
                  <c:v>40661.708330000001</c:v>
                </c:pt>
                <c:pt idx="2792">
                  <c:v>40661.75</c:v>
                </c:pt>
                <c:pt idx="2793">
                  <c:v>40661.791669999999</c:v>
                </c:pt>
                <c:pt idx="2794">
                  <c:v>40661.833330000001</c:v>
                </c:pt>
                <c:pt idx="2795">
                  <c:v>40661.875</c:v>
                </c:pt>
                <c:pt idx="2796">
                  <c:v>40661.916669999999</c:v>
                </c:pt>
                <c:pt idx="2797">
                  <c:v>40661.958330000001</c:v>
                </c:pt>
                <c:pt idx="2798">
                  <c:v>40662</c:v>
                </c:pt>
                <c:pt idx="2799">
                  <c:v>40662.041669999999</c:v>
                </c:pt>
                <c:pt idx="2800">
                  <c:v>40662.083330000001</c:v>
                </c:pt>
                <c:pt idx="2801">
                  <c:v>40662.125</c:v>
                </c:pt>
                <c:pt idx="2802">
                  <c:v>40662.166669999999</c:v>
                </c:pt>
                <c:pt idx="2803">
                  <c:v>40662.208330000001</c:v>
                </c:pt>
                <c:pt idx="2804">
                  <c:v>40662.25</c:v>
                </c:pt>
                <c:pt idx="2805">
                  <c:v>40662.291669999999</c:v>
                </c:pt>
                <c:pt idx="2806">
                  <c:v>40662.333330000001</c:v>
                </c:pt>
                <c:pt idx="2807">
                  <c:v>40662.375</c:v>
                </c:pt>
                <c:pt idx="2808">
                  <c:v>40662.416669999999</c:v>
                </c:pt>
                <c:pt idx="2809">
                  <c:v>40662.458330000001</c:v>
                </c:pt>
                <c:pt idx="2810">
                  <c:v>40662.5</c:v>
                </c:pt>
                <c:pt idx="2811">
                  <c:v>40662.541669999999</c:v>
                </c:pt>
                <c:pt idx="2812">
                  <c:v>40662.583330000001</c:v>
                </c:pt>
                <c:pt idx="2813">
                  <c:v>40662.625</c:v>
                </c:pt>
                <c:pt idx="2814">
                  <c:v>40662.666669999999</c:v>
                </c:pt>
                <c:pt idx="2815">
                  <c:v>40662.708330000001</c:v>
                </c:pt>
                <c:pt idx="2816">
                  <c:v>40662.75</c:v>
                </c:pt>
                <c:pt idx="2817">
                  <c:v>40662.791669999999</c:v>
                </c:pt>
                <c:pt idx="2818">
                  <c:v>40662.833330000001</c:v>
                </c:pt>
                <c:pt idx="2819">
                  <c:v>40662.875</c:v>
                </c:pt>
                <c:pt idx="2820">
                  <c:v>40662.916669999999</c:v>
                </c:pt>
                <c:pt idx="2821">
                  <c:v>40662.958330000001</c:v>
                </c:pt>
                <c:pt idx="2822">
                  <c:v>40663</c:v>
                </c:pt>
                <c:pt idx="2823">
                  <c:v>40663.041669999999</c:v>
                </c:pt>
                <c:pt idx="2824">
                  <c:v>40663.083330000001</c:v>
                </c:pt>
                <c:pt idx="2825">
                  <c:v>40663.125</c:v>
                </c:pt>
                <c:pt idx="2826">
                  <c:v>40663.166669999999</c:v>
                </c:pt>
                <c:pt idx="2827">
                  <c:v>40663.208330000001</c:v>
                </c:pt>
                <c:pt idx="2828">
                  <c:v>40663.25</c:v>
                </c:pt>
                <c:pt idx="2829">
                  <c:v>40663.291669999999</c:v>
                </c:pt>
                <c:pt idx="2830">
                  <c:v>40663.333330000001</c:v>
                </c:pt>
                <c:pt idx="2831">
                  <c:v>40663.375</c:v>
                </c:pt>
                <c:pt idx="2832">
                  <c:v>40663.416669999999</c:v>
                </c:pt>
                <c:pt idx="2833">
                  <c:v>40663.458330000001</c:v>
                </c:pt>
                <c:pt idx="2834">
                  <c:v>40663.5</c:v>
                </c:pt>
                <c:pt idx="2835">
                  <c:v>40663.541669999999</c:v>
                </c:pt>
                <c:pt idx="2836">
                  <c:v>40663.583330000001</c:v>
                </c:pt>
                <c:pt idx="2837">
                  <c:v>40663.625</c:v>
                </c:pt>
                <c:pt idx="2838">
                  <c:v>40663.666669999999</c:v>
                </c:pt>
                <c:pt idx="2839">
                  <c:v>40663.708330000001</c:v>
                </c:pt>
                <c:pt idx="2840">
                  <c:v>40663.75</c:v>
                </c:pt>
                <c:pt idx="2841">
                  <c:v>40663.791669999999</c:v>
                </c:pt>
                <c:pt idx="2842">
                  <c:v>40663.833330000001</c:v>
                </c:pt>
                <c:pt idx="2843">
                  <c:v>40663.875</c:v>
                </c:pt>
                <c:pt idx="2844">
                  <c:v>40663.916669999999</c:v>
                </c:pt>
                <c:pt idx="2845">
                  <c:v>40663.958330000001</c:v>
                </c:pt>
                <c:pt idx="2846">
                  <c:v>40664</c:v>
                </c:pt>
                <c:pt idx="2847">
                  <c:v>40664.041669999999</c:v>
                </c:pt>
                <c:pt idx="2848">
                  <c:v>40664.083330000001</c:v>
                </c:pt>
                <c:pt idx="2849">
                  <c:v>40664.125</c:v>
                </c:pt>
                <c:pt idx="2850">
                  <c:v>40664.166669999999</c:v>
                </c:pt>
                <c:pt idx="2851">
                  <c:v>40664.208330000001</c:v>
                </c:pt>
                <c:pt idx="2852">
                  <c:v>40664.25</c:v>
                </c:pt>
                <c:pt idx="2853">
                  <c:v>40664.291669999999</c:v>
                </c:pt>
                <c:pt idx="2854">
                  <c:v>40664.333330000001</c:v>
                </c:pt>
                <c:pt idx="2855">
                  <c:v>40664.375</c:v>
                </c:pt>
                <c:pt idx="2856">
                  <c:v>40664.416669999999</c:v>
                </c:pt>
                <c:pt idx="2857">
                  <c:v>40664.458330000001</c:v>
                </c:pt>
                <c:pt idx="2858">
                  <c:v>40664.5</c:v>
                </c:pt>
                <c:pt idx="2859">
                  <c:v>40664.541669999999</c:v>
                </c:pt>
                <c:pt idx="2860">
                  <c:v>40664.583330000001</c:v>
                </c:pt>
                <c:pt idx="2861">
                  <c:v>40664.625</c:v>
                </c:pt>
                <c:pt idx="2862">
                  <c:v>40664.666669999999</c:v>
                </c:pt>
                <c:pt idx="2863">
                  <c:v>40664.708330000001</c:v>
                </c:pt>
                <c:pt idx="2864">
                  <c:v>40664.75</c:v>
                </c:pt>
                <c:pt idx="2865">
                  <c:v>40664.791669999999</c:v>
                </c:pt>
                <c:pt idx="2866">
                  <c:v>40664.833330000001</c:v>
                </c:pt>
                <c:pt idx="2867">
                  <c:v>40664.875</c:v>
                </c:pt>
                <c:pt idx="2868">
                  <c:v>40664.916669999999</c:v>
                </c:pt>
                <c:pt idx="2869">
                  <c:v>40664.958330000001</c:v>
                </c:pt>
                <c:pt idx="2870">
                  <c:v>40665</c:v>
                </c:pt>
                <c:pt idx="2871">
                  <c:v>40665.041669999999</c:v>
                </c:pt>
                <c:pt idx="2872">
                  <c:v>40665.083330000001</c:v>
                </c:pt>
                <c:pt idx="2873">
                  <c:v>40665.125</c:v>
                </c:pt>
                <c:pt idx="2874">
                  <c:v>40665.166669999999</c:v>
                </c:pt>
                <c:pt idx="2875">
                  <c:v>40665.208330000001</c:v>
                </c:pt>
                <c:pt idx="2876">
                  <c:v>40665.25</c:v>
                </c:pt>
                <c:pt idx="2877">
                  <c:v>40665.291669999999</c:v>
                </c:pt>
                <c:pt idx="2878">
                  <c:v>40665.333330000001</c:v>
                </c:pt>
                <c:pt idx="2879">
                  <c:v>40665.375</c:v>
                </c:pt>
                <c:pt idx="2880">
                  <c:v>40665.416669999999</c:v>
                </c:pt>
                <c:pt idx="2881">
                  <c:v>40665.458330000001</c:v>
                </c:pt>
                <c:pt idx="2882">
                  <c:v>40665.5</c:v>
                </c:pt>
                <c:pt idx="2883">
                  <c:v>40665.541669999999</c:v>
                </c:pt>
                <c:pt idx="2884">
                  <c:v>40665.583330000001</c:v>
                </c:pt>
                <c:pt idx="2885">
                  <c:v>40665.625</c:v>
                </c:pt>
                <c:pt idx="2886">
                  <c:v>40665.666669999999</c:v>
                </c:pt>
                <c:pt idx="2887">
                  <c:v>40665.708330000001</c:v>
                </c:pt>
                <c:pt idx="2888">
                  <c:v>40665.75</c:v>
                </c:pt>
                <c:pt idx="2889">
                  <c:v>40665.791669999999</c:v>
                </c:pt>
                <c:pt idx="2890">
                  <c:v>40665.833330000001</c:v>
                </c:pt>
                <c:pt idx="2891">
                  <c:v>40665.875</c:v>
                </c:pt>
                <c:pt idx="2892">
                  <c:v>40665.916669999999</c:v>
                </c:pt>
                <c:pt idx="2893">
                  <c:v>40665.958330000001</c:v>
                </c:pt>
                <c:pt idx="2894">
                  <c:v>40666</c:v>
                </c:pt>
                <c:pt idx="2895">
                  <c:v>40666.041669999999</c:v>
                </c:pt>
                <c:pt idx="2896">
                  <c:v>40666.083330000001</c:v>
                </c:pt>
                <c:pt idx="2897">
                  <c:v>40666.125</c:v>
                </c:pt>
                <c:pt idx="2898">
                  <c:v>40666.166669999999</c:v>
                </c:pt>
                <c:pt idx="2899">
                  <c:v>40666.208330000001</c:v>
                </c:pt>
                <c:pt idx="2900">
                  <c:v>40666.25</c:v>
                </c:pt>
                <c:pt idx="2901">
                  <c:v>40666.291669999999</c:v>
                </c:pt>
                <c:pt idx="2902">
                  <c:v>40666.333330000001</c:v>
                </c:pt>
                <c:pt idx="2903">
                  <c:v>40666.375</c:v>
                </c:pt>
                <c:pt idx="2904">
                  <c:v>40666.416669999999</c:v>
                </c:pt>
                <c:pt idx="2905">
                  <c:v>40666.458330000001</c:v>
                </c:pt>
                <c:pt idx="2906">
                  <c:v>40666.5</c:v>
                </c:pt>
                <c:pt idx="2907">
                  <c:v>40666.541669999999</c:v>
                </c:pt>
                <c:pt idx="2908">
                  <c:v>40666.583330000001</c:v>
                </c:pt>
                <c:pt idx="2909">
                  <c:v>40666.625</c:v>
                </c:pt>
                <c:pt idx="2910">
                  <c:v>40666.666669999999</c:v>
                </c:pt>
                <c:pt idx="2911">
                  <c:v>40666.708330000001</c:v>
                </c:pt>
                <c:pt idx="2912">
                  <c:v>40666.75</c:v>
                </c:pt>
                <c:pt idx="2913">
                  <c:v>40666.791669999999</c:v>
                </c:pt>
                <c:pt idx="2914">
                  <c:v>40666.833330000001</c:v>
                </c:pt>
                <c:pt idx="2915">
                  <c:v>40666.875</c:v>
                </c:pt>
                <c:pt idx="2916">
                  <c:v>40666.916669999999</c:v>
                </c:pt>
                <c:pt idx="2917">
                  <c:v>40666.958330000001</c:v>
                </c:pt>
                <c:pt idx="2918">
                  <c:v>40667</c:v>
                </c:pt>
                <c:pt idx="2919">
                  <c:v>40667.041669999999</c:v>
                </c:pt>
                <c:pt idx="2920">
                  <c:v>40667.083330000001</c:v>
                </c:pt>
                <c:pt idx="2921">
                  <c:v>40667.125</c:v>
                </c:pt>
                <c:pt idx="2922">
                  <c:v>40667.166669999999</c:v>
                </c:pt>
                <c:pt idx="2923">
                  <c:v>40667.208330000001</c:v>
                </c:pt>
                <c:pt idx="2924">
                  <c:v>40667.25</c:v>
                </c:pt>
                <c:pt idx="2925">
                  <c:v>40667.291669999999</c:v>
                </c:pt>
                <c:pt idx="2926">
                  <c:v>40667.333330000001</c:v>
                </c:pt>
                <c:pt idx="2927">
                  <c:v>40667.375</c:v>
                </c:pt>
                <c:pt idx="2928">
                  <c:v>40667.416669999999</c:v>
                </c:pt>
                <c:pt idx="2929">
                  <c:v>40667.458330000001</c:v>
                </c:pt>
                <c:pt idx="2930">
                  <c:v>40667.5</c:v>
                </c:pt>
                <c:pt idx="2931">
                  <c:v>40667.541669999999</c:v>
                </c:pt>
                <c:pt idx="2932">
                  <c:v>40667.583330000001</c:v>
                </c:pt>
                <c:pt idx="2933">
                  <c:v>40667.625</c:v>
                </c:pt>
                <c:pt idx="2934">
                  <c:v>40667.666669999999</c:v>
                </c:pt>
                <c:pt idx="2935">
                  <c:v>40667.708330000001</c:v>
                </c:pt>
                <c:pt idx="2936">
                  <c:v>40667.75</c:v>
                </c:pt>
                <c:pt idx="2937">
                  <c:v>40667.791669999999</c:v>
                </c:pt>
                <c:pt idx="2938">
                  <c:v>40667.833330000001</c:v>
                </c:pt>
                <c:pt idx="2939">
                  <c:v>40667.875</c:v>
                </c:pt>
                <c:pt idx="2940">
                  <c:v>40667.916669999999</c:v>
                </c:pt>
                <c:pt idx="2941">
                  <c:v>40667.958330000001</c:v>
                </c:pt>
                <c:pt idx="2942">
                  <c:v>40668</c:v>
                </c:pt>
                <c:pt idx="2943">
                  <c:v>40668.041669999999</c:v>
                </c:pt>
                <c:pt idx="2944">
                  <c:v>40668.083330000001</c:v>
                </c:pt>
                <c:pt idx="2945">
                  <c:v>40668.125</c:v>
                </c:pt>
                <c:pt idx="2946">
                  <c:v>40668.166669999999</c:v>
                </c:pt>
                <c:pt idx="2947">
                  <c:v>40668.208330000001</c:v>
                </c:pt>
                <c:pt idx="2948">
                  <c:v>40668.25</c:v>
                </c:pt>
                <c:pt idx="2949">
                  <c:v>40668.291669999999</c:v>
                </c:pt>
                <c:pt idx="2950">
                  <c:v>40668.333330000001</c:v>
                </c:pt>
                <c:pt idx="2951">
                  <c:v>40668.375</c:v>
                </c:pt>
                <c:pt idx="2952">
                  <c:v>40668.416669999999</c:v>
                </c:pt>
                <c:pt idx="2953">
                  <c:v>40668.458330000001</c:v>
                </c:pt>
                <c:pt idx="2954">
                  <c:v>40668.5</c:v>
                </c:pt>
                <c:pt idx="2955">
                  <c:v>40668.541669999999</c:v>
                </c:pt>
                <c:pt idx="2956">
                  <c:v>40668.583330000001</c:v>
                </c:pt>
                <c:pt idx="2957">
                  <c:v>40668.625</c:v>
                </c:pt>
                <c:pt idx="2958">
                  <c:v>40668.666669999999</c:v>
                </c:pt>
                <c:pt idx="2959">
                  <c:v>40668.708330000001</c:v>
                </c:pt>
                <c:pt idx="2960">
                  <c:v>40668.75</c:v>
                </c:pt>
                <c:pt idx="2961">
                  <c:v>40668.791669999999</c:v>
                </c:pt>
                <c:pt idx="2962">
                  <c:v>40668.833330000001</c:v>
                </c:pt>
                <c:pt idx="2963">
                  <c:v>40668.875</c:v>
                </c:pt>
                <c:pt idx="2964">
                  <c:v>40668.916669999999</c:v>
                </c:pt>
                <c:pt idx="2965">
                  <c:v>40668.958330000001</c:v>
                </c:pt>
                <c:pt idx="2966">
                  <c:v>40669</c:v>
                </c:pt>
                <c:pt idx="2967">
                  <c:v>40669.041669999999</c:v>
                </c:pt>
                <c:pt idx="2968">
                  <c:v>40669.083330000001</c:v>
                </c:pt>
                <c:pt idx="2969">
                  <c:v>40669.125</c:v>
                </c:pt>
                <c:pt idx="2970">
                  <c:v>40669.166669999999</c:v>
                </c:pt>
                <c:pt idx="2971">
                  <c:v>40669.208330000001</c:v>
                </c:pt>
                <c:pt idx="2972">
                  <c:v>40669.25</c:v>
                </c:pt>
                <c:pt idx="2973">
                  <c:v>40669.291669999999</c:v>
                </c:pt>
                <c:pt idx="2974">
                  <c:v>40669.333330000001</c:v>
                </c:pt>
                <c:pt idx="2975">
                  <c:v>40669.375</c:v>
                </c:pt>
                <c:pt idx="2976">
                  <c:v>40669.416669999999</c:v>
                </c:pt>
                <c:pt idx="2977">
                  <c:v>40669.458330000001</c:v>
                </c:pt>
                <c:pt idx="2978">
                  <c:v>40669.5</c:v>
                </c:pt>
                <c:pt idx="2979">
                  <c:v>40669.541669999999</c:v>
                </c:pt>
                <c:pt idx="2980">
                  <c:v>40669.583330000001</c:v>
                </c:pt>
                <c:pt idx="2981">
                  <c:v>40669.625</c:v>
                </c:pt>
                <c:pt idx="2982">
                  <c:v>40669.666669999999</c:v>
                </c:pt>
                <c:pt idx="2983">
                  <c:v>40669.708330000001</c:v>
                </c:pt>
                <c:pt idx="2984">
                  <c:v>40669.75</c:v>
                </c:pt>
                <c:pt idx="2985">
                  <c:v>40669.791669999999</c:v>
                </c:pt>
                <c:pt idx="2986">
                  <c:v>40669.833330000001</c:v>
                </c:pt>
                <c:pt idx="2987">
                  <c:v>40669.875</c:v>
                </c:pt>
                <c:pt idx="2988">
                  <c:v>40669.916669999999</c:v>
                </c:pt>
                <c:pt idx="2989">
                  <c:v>40669.958330000001</c:v>
                </c:pt>
                <c:pt idx="2990">
                  <c:v>40670</c:v>
                </c:pt>
                <c:pt idx="2991">
                  <c:v>40670.041669999999</c:v>
                </c:pt>
                <c:pt idx="2992">
                  <c:v>40670.083330000001</c:v>
                </c:pt>
                <c:pt idx="2993">
                  <c:v>40670.125</c:v>
                </c:pt>
                <c:pt idx="2994">
                  <c:v>40670.166669999999</c:v>
                </c:pt>
                <c:pt idx="2995">
                  <c:v>40670.208330000001</c:v>
                </c:pt>
                <c:pt idx="2996">
                  <c:v>40670.25</c:v>
                </c:pt>
                <c:pt idx="2997">
                  <c:v>40670.291669999999</c:v>
                </c:pt>
                <c:pt idx="2998">
                  <c:v>40670.333330000001</c:v>
                </c:pt>
                <c:pt idx="2999">
                  <c:v>40670.375</c:v>
                </c:pt>
                <c:pt idx="3000">
                  <c:v>40670.416669999999</c:v>
                </c:pt>
                <c:pt idx="3001">
                  <c:v>40670.458330000001</c:v>
                </c:pt>
                <c:pt idx="3002">
                  <c:v>40670.5</c:v>
                </c:pt>
                <c:pt idx="3003">
                  <c:v>40670.541669999999</c:v>
                </c:pt>
                <c:pt idx="3004">
                  <c:v>40670.583330000001</c:v>
                </c:pt>
                <c:pt idx="3005">
                  <c:v>40670.625</c:v>
                </c:pt>
                <c:pt idx="3006">
                  <c:v>40670.666669999999</c:v>
                </c:pt>
                <c:pt idx="3007">
                  <c:v>40670.708330000001</c:v>
                </c:pt>
                <c:pt idx="3008">
                  <c:v>40670.75</c:v>
                </c:pt>
                <c:pt idx="3009">
                  <c:v>40670.791669999999</c:v>
                </c:pt>
                <c:pt idx="3010">
                  <c:v>40670.833330000001</c:v>
                </c:pt>
                <c:pt idx="3011">
                  <c:v>40670.875</c:v>
                </c:pt>
                <c:pt idx="3012">
                  <c:v>40670.916669999999</c:v>
                </c:pt>
                <c:pt idx="3013">
                  <c:v>40670.958330000001</c:v>
                </c:pt>
                <c:pt idx="3014">
                  <c:v>40671</c:v>
                </c:pt>
                <c:pt idx="3015">
                  <c:v>40671.041669999999</c:v>
                </c:pt>
                <c:pt idx="3016">
                  <c:v>40671.083330000001</c:v>
                </c:pt>
                <c:pt idx="3017">
                  <c:v>40671.125</c:v>
                </c:pt>
                <c:pt idx="3018">
                  <c:v>40671.166669999999</c:v>
                </c:pt>
                <c:pt idx="3019">
                  <c:v>40671.208330000001</c:v>
                </c:pt>
                <c:pt idx="3020">
                  <c:v>40671.25</c:v>
                </c:pt>
                <c:pt idx="3021">
                  <c:v>40671.291669999999</c:v>
                </c:pt>
                <c:pt idx="3022">
                  <c:v>40671.333330000001</c:v>
                </c:pt>
                <c:pt idx="3023">
                  <c:v>40671.375</c:v>
                </c:pt>
                <c:pt idx="3024">
                  <c:v>40671.416669999999</c:v>
                </c:pt>
                <c:pt idx="3025">
                  <c:v>40671.458330000001</c:v>
                </c:pt>
                <c:pt idx="3026">
                  <c:v>40671.5</c:v>
                </c:pt>
                <c:pt idx="3027">
                  <c:v>40671.541669999999</c:v>
                </c:pt>
                <c:pt idx="3028">
                  <c:v>40671.583330000001</c:v>
                </c:pt>
                <c:pt idx="3029">
                  <c:v>40671.625</c:v>
                </c:pt>
                <c:pt idx="3030">
                  <c:v>40671.666669999999</c:v>
                </c:pt>
                <c:pt idx="3031">
                  <c:v>40671.708330000001</c:v>
                </c:pt>
                <c:pt idx="3032">
                  <c:v>40671.75</c:v>
                </c:pt>
                <c:pt idx="3033">
                  <c:v>40671.791669999999</c:v>
                </c:pt>
                <c:pt idx="3034">
                  <c:v>40671.833330000001</c:v>
                </c:pt>
                <c:pt idx="3035">
                  <c:v>40671.875</c:v>
                </c:pt>
                <c:pt idx="3036">
                  <c:v>40671.916669999999</c:v>
                </c:pt>
                <c:pt idx="3037">
                  <c:v>40671.958330000001</c:v>
                </c:pt>
                <c:pt idx="3038">
                  <c:v>40672</c:v>
                </c:pt>
                <c:pt idx="3039">
                  <c:v>40672.041669999999</c:v>
                </c:pt>
                <c:pt idx="3040">
                  <c:v>40672.083330000001</c:v>
                </c:pt>
                <c:pt idx="3041">
                  <c:v>40672.125</c:v>
                </c:pt>
                <c:pt idx="3042">
                  <c:v>40672.166669999999</c:v>
                </c:pt>
                <c:pt idx="3043">
                  <c:v>40672.208330000001</c:v>
                </c:pt>
                <c:pt idx="3044">
                  <c:v>40672.25</c:v>
                </c:pt>
                <c:pt idx="3045">
                  <c:v>40672.291669999999</c:v>
                </c:pt>
                <c:pt idx="3046">
                  <c:v>40672.333330000001</c:v>
                </c:pt>
                <c:pt idx="3047">
                  <c:v>40672.375</c:v>
                </c:pt>
                <c:pt idx="3048">
                  <c:v>40672.416669999999</c:v>
                </c:pt>
                <c:pt idx="3049">
                  <c:v>40672.458330000001</c:v>
                </c:pt>
                <c:pt idx="3050">
                  <c:v>40672.5</c:v>
                </c:pt>
                <c:pt idx="3051">
                  <c:v>40672.541669999999</c:v>
                </c:pt>
                <c:pt idx="3052">
                  <c:v>40672.583330000001</c:v>
                </c:pt>
                <c:pt idx="3053">
                  <c:v>40672.625</c:v>
                </c:pt>
                <c:pt idx="3054">
                  <c:v>40672.666669999999</c:v>
                </c:pt>
                <c:pt idx="3055">
                  <c:v>40672.708330000001</c:v>
                </c:pt>
                <c:pt idx="3056">
                  <c:v>40672.75</c:v>
                </c:pt>
                <c:pt idx="3057">
                  <c:v>40672.791669999999</c:v>
                </c:pt>
                <c:pt idx="3058">
                  <c:v>40672.833330000001</c:v>
                </c:pt>
                <c:pt idx="3059">
                  <c:v>40672.875</c:v>
                </c:pt>
                <c:pt idx="3060">
                  <c:v>40672.916669999999</c:v>
                </c:pt>
                <c:pt idx="3061">
                  <c:v>40672.958330000001</c:v>
                </c:pt>
                <c:pt idx="3062">
                  <c:v>40673</c:v>
                </c:pt>
                <c:pt idx="3063">
                  <c:v>40673.041669999999</c:v>
                </c:pt>
                <c:pt idx="3064">
                  <c:v>40673.083330000001</c:v>
                </c:pt>
                <c:pt idx="3065">
                  <c:v>40673.125</c:v>
                </c:pt>
                <c:pt idx="3066">
                  <c:v>40673.166669999999</c:v>
                </c:pt>
                <c:pt idx="3067">
                  <c:v>40673.208330000001</c:v>
                </c:pt>
                <c:pt idx="3068">
                  <c:v>40673.25</c:v>
                </c:pt>
                <c:pt idx="3069">
                  <c:v>40673.291669999999</c:v>
                </c:pt>
                <c:pt idx="3070">
                  <c:v>40673.333330000001</c:v>
                </c:pt>
                <c:pt idx="3071">
                  <c:v>40673.375</c:v>
                </c:pt>
                <c:pt idx="3072">
                  <c:v>40673.416669999999</c:v>
                </c:pt>
                <c:pt idx="3073">
                  <c:v>40673.458330000001</c:v>
                </c:pt>
                <c:pt idx="3074">
                  <c:v>40673.5</c:v>
                </c:pt>
                <c:pt idx="3075">
                  <c:v>40673.541669999999</c:v>
                </c:pt>
                <c:pt idx="3076">
                  <c:v>40673.583330000001</c:v>
                </c:pt>
                <c:pt idx="3077">
                  <c:v>40673.625</c:v>
                </c:pt>
                <c:pt idx="3078">
                  <c:v>40673.666669999999</c:v>
                </c:pt>
                <c:pt idx="3079">
                  <c:v>40673.708330000001</c:v>
                </c:pt>
                <c:pt idx="3080">
                  <c:v>40673.75</c:v>
                </c:pt>
                <c:pt idx="3081">
                  <c:v>40673.791669999999</c:v>
                </c:pt>
                <c:pt idx="3082">
                  <c:v>40673.833330000001</c:v>
                </c:pt>
                <c:pt idx="3083">
                  <c:v>40673.875</c:v>
                </c:pt>
                <c:pt idx="3084">
                  <c:v>40673.916669999999</c:v>
                </c:pt>
                <c:pt idx="3085">
                  <c:v>40673.958330000001</c:v>
                </c:pt>
                <c:pt idx="3086">
                  <c:v>40674</c:v>
                </c:pt>
                <c:pt idx="3087">
                  <c:v>40674.041669999999</c:v>
                </c:pt>
                <c:pt idx="3088">
                  <c:v>40674.083330000001</c:v>
                </c:pt>
                <c:pt idx="3089">
                  <c:v>40674.125</c:v>
                </c:pt>
                <c:pt idx="3090">
                  <c:v>40674.166669999999</c:v>
                </c:pt>
                <c:pt idx="3091">
                  <c:v>40674.208330000001</c:v>
                </c:pt>
                <c:pt idx="3092">
                  <c:v>40674.25</c:v>
                </c:pt>
                <c:pt idx="3093">
                  <c:v>40674.291669999999</c:v>
                </c:pt>
                <c:pt idx="3094">
                  <c:v>40674.333330000001</c:v>
                </c:pt>
                <c:pt idx="3095">
                  <c:v>40674.375</c:v>
                </c:pt>
                <c:pt idx="3096">
                  <c:v>40674.416669999999</c:v>
                </c:pt>
                <c:pt idx="3097">
                  <c:v>40674.458330000001</c:v>
                </c:pt>
                <c:pt idx="3098">
                  <c:v>40674.5</c:v>
                </c:pt>
                <c:pt idx="3099">
                  <c:v>40674.541669999999</c:v>
                </c:pt>
                <c:pt idx="3100">
                  <c:v>40674.583330000001</c:v>
                </c:pt>
                <c:pt idx="3101">
                  <c:v>40674.625</c:v>
                </c:pt>
                <c:pt idx="3102">
                  <c:v>40674.666669999999</c:v>
                </c:pt>
                <c:pt idx="3103">
                  <c:v>40674.708330000001</c:v>
                </c:pt>
                <c:pt idx="3104">
                  <c:v>40674.75</c:v>
                </c:pt>
                <c:pt idx="3105">
                  <c:v>40674.791669999999</c:v>
                </c:pt>
                <c:pt idx="3106">
                  <c:v>40674.833330000001</c:v>
                </c:pt>
                <c:pt idx="3107">
                  <c:v>40674.875</c:v>
                </c:pt>
                <c:pt idx="3108">
                  <c:v>40674.916669999999</c:v>
                </c:pt>
                <c:pt idx="3109">
                  <c:v>40674.958330000001</c:v>
                </c:pt>
                <c:pt idx="3110">
                  <c:v>40675</c:v>
                </c:pt>
                <c:pt idx="3111">
                  <c:v>40675.041669999999</c:v>
                </c:pt>
                <c:pt idx="3112">
                  <c:v>40675.083330000001</c:v>
                </c:pt>
                <c:pt idx="3113">
                  <c:v>40675.125</c:v>
                </c:pt>
                <c:pt idx="3114">
                  <c:v>40675.166669999999</c:v>
                </c:pt>
                <c:pt idx="3115">
                  <c:v>40675.208330000001</c:v>
                </c:pt>
                <c:pt idx="3116">
                  <c:v>40675.25</c:v>
                </c:pt>
                <c:pt idx="3117">
                  <c:v>40675.291669999999</c:v>
                </c:pt>
                <c:pt idx="3118">
                  <c:v>40675.333330000001</c:v>
                </c:pt>
                <c:pt idx="3119">
                  <c:v>40675.375</c:v>
                </c:pt>
                <c:pt idx="3120">
                  <c:v>40675.416669999999</c:v>
                </c:pt>
                <c:pt idx="3121">
                  <c:v>40675.458330000001</c:v>
                </c:pt>
                <c:pt idx="3122">
                  <c:v>40675.5</c:v>
                </c:pt>
                <c:pt idx="3123">
                  <c:v>40675.541669999999</c:v>
                </c:pt>
                <c:pt idx="3124">
                  <c:v>40675.583330000001</c:v>
                </c:pt>
                <c:pt idx="3125">
                  <c:v>40675.625</c:v>
                </c:pt>
                <c:pt idx="3126">
                  <c:v>40675.666669999999</c:v>
                </c:pt>
                <c:pt idx="3127">
                  <c:v>40675.708330000001</c:v>
                </c:pt>
                <c:pt idx="3128">
                  <c:v>40675.75</c:v>
                </c:pt>
                <c:pt idx="3129">
                  <c:v>40675.791669999999</c:v>
                </c:pt>
                <c:pt idx="3130">
                  <c:v>40675.833330000001</c:v>
                </c:pt>
                <c:pt idx="3131">
                  <c:v>40675.875</c:v>
                </c:pt>
                <c:pt idx="3132">
                  <c:v>40675.916669999999</c:v>
                </c:pt>
                <c:pt idx="3133">
                  <c:v>40675.958330000001</c:v>
                </c:pt>
                <c:pt idx="3134">
                  <c:v>40676</c:v>
                </c:pt>
                <c:pt idx="3135">
                  <c:v>40676.041669999999</c:v>
                </c:pt>
                <c:pt idx="3136">
                  <c:v>40676.083330000001</c:v>
                </c:pt>
                <c:pt idx="3137">
                  <c:v>40676.125</c:v>
                </c:pt>
                <c:pt idx="3138">
                  <c:v>40676.166669999999</c:v>
                </c:pt>
                <c:pt idx="3139">
                  <c:v>40676.208330000001</c:v>
                </c:pt>
                <c:pt idx="3140">
                  <c:v>40676.25</c:v>
                </c:pt>
                <c:pt idx="3141">
                  <c:v>40676.291669999999</c:v>
                </c:pt>
                <c:pt idx="3142">
                  <c:v>40676.333330000001</c:v>
                </c:pt>
                <c:pt idx="3143">
                  <c:v>40676.375</c:v>
                </c:pt>
                <c:pt idx="3144">
                  <c:v>40676.416669999999</c:v>
                </c:pt>
                <c:pt idx="3145">
                  <c:v>40676.458330000001</c:v>
                </c:pt>
                <c:pt idx="3146">
                  <c:v>40676.5</c:v>
                </c:pt>
                <c:pt idx="3147">
                  <c:v>40676.541669999999</c:v>
                </c:pt>
                <c:pt idx="3148">
                  <c:v>40676.583330000001</c:v>
                </c:pt>
                <c:pt idx="3149">
                  <c:v>40676.625</c:v>
                </c:pt>
                <c:pt idx="3150">
                  <c:v>40676.666669999999</c:v>
                </c:pt>
                <c:pt idx="3151">
                  <c:v>40676.708330000001</c:v>
                </c:pt>
                <c:pt idx="3152">
                  <c:v>40676.75</c:v>
                </c:pt>
                <c:pt idx="3153">
                  <c:v>40676.791669999999</c:v>
                </c:pt>
                <c:pt idx="3154">
                  <c:v>40676.833330000001</c:v>
                </c:pt>
                <c:pt idx="3155">
                  <c:v>40676.875</c:v>
                </c:pt>
                <c:pt idx="3156">
                  <c:v>40676.916669999999</c:v>
                </c:pt>
                <c:pt idx="3157">
                  <c:v>40676.958330000001</c:v>
                </c:pt>
                <c:pt idx="3158">
                  <c:v>40677</c:v>
                </c:pt>
                <c:pt idx="3159">
                  <c:v>40677.041669999999</c:v>
                </c:pt>
                <c:pt idx="3160">
                  <c:v>40677.083330000001</c:v>
                </c:pt>
                <c:pt idx="3161">
                  <c:v>40677.125</c:v>
                </c:pt>
                <c:pt idx="3162">
                  <c:v>40677.166669999999</c:v>
                </c:pt>
                <c:pt idx="3163">
                  <c:v>40677.208330000001</c:v>
                </c:pt>
                <c:pt idx="3164">
                  <c:v>40677.25</c:v>
                </c:pt>
                <c:pt idx="3165">
                  <c:v>40677.291669999999</c:v>
                </c:pt>
                <c:pt idx="3166">
                  <c:v>40677.333330000001</c:v>
                </c:pt>
                <c:pt idx="3167">
                  <c:v>40677.375</c:v>
                </c:pt>
                <c:pt idx="3168">
                  <c:v>40677.416669999999</c:v>
                </c:pt>
                <c:pt idx="3169">
                  <c:v>40677.458330000001</c:v>
                </c:pt>
                <c:pt idx="3170">
                  <c:v>40677.5</c:v>
                </c:pt>
                <c:pt idx="3171">
                  <c:v>40677.541669999999</c:v>
                </c:pt>
                <c:pt idx="3172">
                  <c:v>40677.583330000001</c:v>
                </c:pt>
                <c:pt idx="3173">
                  <c:v>40677.625</c:v>
                </c:pt>
                <c:pt idx="3174">
                  <c:v>40677.666669999999</c:v>
                </c:pt>
                <c:pt idx="3175">
                  <c:v>40677.708330000001</c:v>
                </c:pt>
                <c:pt idx="3176">
                  <c:v>40677.75</c:v>
                </c:pt>
                <c:pt idx="3177">
                  <c:v>40677.791669999999</c:v>
                </c:pt>
                <c:pt idx="3178">
                  <c:v>40677.833330000001</c:v>
                </c:pt>
                <c:pt idx="3179">
                  <c:v>40677.875</c:v>
                </c:pt>
                <c:pt idx="3180">
                  <c:v>40677.916669999999</c:v>
                </c:pt>
                <c:pt idx="3181">
                  <c:v>40677.958330000001</c:v>
                </c:pt>
                <c:pt idx="3182">
                  <c:v>40678</c:v>
                </c:pt>
                <c:pt idx="3183">
                  <c:v>40678.041669999999</c:v>
                </c:pt>
                <c:pt idx="3184">
                  <c:v>40678.083330000001</c:v>
                </c:pt>
                <c:pt idx="3185">
                  <c:v>40678.125</c:v>
                </c:pt>
                <c:pt idx="3186">
                  <c:v>40678.166669999999</c:v>
                </c:pt>
                <c:pt idx="3187">
                  <c:v>40678.208330000001</c:v>
                </c:pt>
                <c:pt idx="3188">
                  <c:v>40678.25</c:v>
                </c:pt>
                <c:pt idx="3189">
                  <c:v>40678.291669999999</c:v>
                </c:pt>
                <c:pt idx="3190">
                  <c:v>40678.333330000001</c:v>
                </c:pt>
                <c:pt idx="3191">
                  <c:v>40678.375</c:v>
                </c:pt>
                <c:pt idx="3192">
                  <c:v>40678.416669999999</c:v>
                </c:pt>
                <c:pt idx="3193">
                  <c:v>40678.458330000001</c:v>
                </c:pt>
                <c:pt idx="3194">
                  <c:v>40678.5</c:v>
                </c:pt>
                <c:pt idx="3195">
                  <c:v>40678.541669999999</c:v>
                </c:pt>
                <c:pt idx="3196">
                  <c:v>40678.583330000001</c:v>
                </c:pt>
                <c:pt idx="3197">
                  <c:v>40678.625</c:v>
                </c:pt>
                <c:pt idx="3198">
                  <c:v>40678.666669999999</c:v>
                </c:pt>
                <c:pt idx="3199">
                  <c:v>40678.708330000001</c:v>
                </c:pt>
                <c:pt idx="3200">
                  <c:v>40678.75</c:v>
                </c:pt>
                <c:pt idx="3201">
                  <c:v>40678.791669999999</c:v>
                </c:pt>
                <c:pt idx="3202">
                  <c:v>40678.833330000001</c:v>
                </c:pt>
                <c:pt idx="3203">
                  <c:v>40678.875</c:v>
                </c:pt>
                <c:pt idx="3204">
                  <c:v>40678.916669999999</c:v>
                </c:pt>
                <c:pt idx="3205">
                  <c:v>40678.958330000001</c:v>
                </c:pt>
                <c:pt idx="3206">
                  <c:v>40679</c:v>
                </c:pt>
                <c:pt idx="3207">
                  <c:v>40679.041669999999</c:v>
                </c:pt>
                <c:pt idx="3208">
                  <c:v>40679.083330000001</c:v>
                </c:pt>
                <c:pt idx="3209">
                  <c:v>40679.125</c:v>
                </c:pt>
                <c:pt idx="3210">
                  <c:v>40679.166669999999</c:v>
                </c:pt>
                <c:pt idx="3211">
                  <c:v>40679.208330000001</c:v>
                </c:pt>
                <c:pt idx="3212">
                  <c:v>40679.25</c:v>
                </c:pt>
                <c:pt idx="3213">
                  <c:v>40679.291669999999</c:v>
                </c:pt>
                <c:pt idx="3214">
                  <c:v>40679.833330000001</c:v>
                </c:pt>
                <c:pt idx="3215">
                  <c:v>40679.875</c:v>
                </c:pt>
                <c:pt idx="3216">
                  <c:v>40679.916669999999</c:v>
                </c:pt>
                <c:pt idx="3217">
                  <c:v>40679.958330000001</c:v>
                </c:pt>
                <c:pt idx="3218">
                  <c:v>40680</c:v>
                </c:pt>
                <c:pt idx="3219">
                  <c:v>40680.041669999999</c:v>
                </c:pt>
                <c:pt idx="3220">
                  <c:v>40680.083330000001</c:v>
                </c:pt>
                <c:pt idx="3221">
                  <c:v>40680.125</c:v>
                </c:pt>
                <c:pt idx="3222">
                  <c:v>40680.166669999999</c:v>
                </c:pt>
                <c:pt idx="3223">
                  <c:v>40680.208330000001</c:v>
                </c:pt>
                <c:pt idx="3224">
                  <c:v>40680.25</c:v>
                </c:pt>
                <c:pt idx="3225">
                  <c:v>40680.291669999999</c:v>
                </c:pt>
                <c:pt idx="3226">
                  <c:v>40680.333330000001</c:v>
                </c:pt>
                <c:pt idx="3227">
                  <c:v>40680.375</c:v>
                </c:pt>
                <c:pt idx="3228">
                  <c:v>40680.416669999999</c:v>
                </c:pt>
                <c:pt idx="3229">
                  <c:v>40680.458330000001</c:v>
                </c:pt>
                <c:pt idx="3230">
                  <c:v>40680.5</c:v>
                </c:pt>
                <c:pt idx="3231">
                  <c:v>40680.541669999999</c:v>
                </c:pt>
                <c:pt idx="3232">
                  <c:v>40680.583330000001</c:v>
                </c:pt>
                <c:pt idx="3233">
                  <c:v>40680.625</c:v>
                </c:pt>
                <c:pt idx="3234">
                  <c:v>40680.666669999999</c:v>
                </c:pt>
                <c:pt idx="3235">
                  <c:v>40680.708330000001</c:v>
                </c:pt>
                <c:pt idx="3236">
                  <c:v>40680.75</c:v>
                </c:pt>
                <c:pt idx="3237">
                  <c:v>40680.791669999999</c:v>
                </c:pt>
                <c:pt idx="3238">
                  <c:v>40680.833330000001</c:v>
                </c:pt>
                <c:pt idx="3239">
                  <c:v>40680.875</c:v>
                </c:pt>
                <c:pt idx="3240">
                  <c:v>40680.916669999999</c:v>
                </c:pt>
                <c:pt idx="3241">
                  <c:v>40680.958330000001</c:v>
                </c:pt>
                <c:pt idx="3242">
                  <c:v>40681</c:v>
                </c:pt>
                <c:pt idx="3243">
                  <c:v>40681.041669999999</c:v>
                </c:pt>
                <c:pt idx="3244">
                  <c:v>40681.083330000001</c:v>
                </c:pt>
                <c:pt idx="3245">
                  <c:v>40681.125</c:v>
                </c:pt>
                <c:pt idx="3246">
                  <c:v>40681.166669999999</c:v>
                </c:pt>
                <c:pt idx="3247">
                  <c:v>40681.208330000001</c:v>
                </c:pt>
                <c:pt idx="3248">
                  <c:v>40681.25</c:v>
                </c:pt>
                <c:pt idx="3249">
                  <c:v>40681.291669999999</c:v>
                </c:pt>
                <c:pt idx="3250">
                  <c:v>40681.333330000001</c:v>
                </c:pt>
                <c:pt idx="3251">
                  <c:v>40681.375</c:v>
                </c:pt>
                <c:pt idx="3252">
                  <c:v>40681.416669999999</c:v>
                </c:pt>
                <c:pt idx="3253">
                  <c:v>40681.458330000001</c:v>
                </c:pt>
                <c:pt idx="3254">
                  <c:v>40681.5</c:v>
                </c:pt>
                <c:pt idx="3255">
                  <c:v>40681.541669999999</c:v>
                </c:pt>
                <c:pt idx="3256">
                  <c:v>40681.583330000001</c:v>
                </c:pt>
                <c:pt idx="3257">
                  <c:v>40681.625</c:v>
                </c:pt>
                <c:pt idx="3258">
                  <c:v>40681.666669999999</c:v>
                </c:pt>
                <c:pt idx="3259">
                  <c:v>40681.708330000001</c:v>
                </c:pt>
                <c:pt idx="3260">
                  <c:v>40681.75</c:v>
                </c:pt>
                <c:pt idx="3261">
                  <c:v>40681.791669999999</c:v>
                </c:pt>
                <c:pt idx="3262">
                  <c:v>40681.833330000001</c:v>
                </c:pt>
                <c:pt idx="3263">
                  <c:v>40681.875</c:v>
                </c:pt>
                <c:pt idx="3264">
                  <c:v>40681.916669999999</c:v>
                </c:pt>
                <c:pt idx="3265">
                  <c:v>40681.958330000001</c:v>
                </c:pt>
                <c:pt idx="3266">
                  <c:v>40682</c:v>
                </c:pt>
                <c:pt idx="3267">
                  <c:v>40682.041669999999</c:v>
                </c:pt>
                <c:pt idx="3268">
                  <c:v>40682.083330000001</c:v>
                </c:pt>
                <c:pt idx="3269">
                  <c:v>40682.125</c:v>
                </c:pt>
                <c:pt idx="3270">
                  <c:v>40682.166669999999</c:v>
                </c:pt>
                <c:pt idx="3271">
                  <c:v>40682.208330000001</c:v>
                </c:pt>
                <c:pt idx="3272">
                  <c:v>40682.25</c:v>
                </c:pt>
                <c:pt idx="3273">
                  <c:v>40682.291669999999</c:v>
                </c:pt>
                <c:pt idx="3274">
                  <c:v>40682.333330000001</c:v>
                </c:pt>
                <c:pt idx="3275">
                  <c:v>40682.375</c:v>
                </c:pt>
                <c:pt idx="3276">
                  <c:v>40682.416669999999</c:v>
                </c:pt>
                <c:pt idx="3277">
                  <c:v>40682.458330000001</c:v>
                </c:pt>
                <c:pt idx="3278">
                  <c:v>40682.5</c:v>
                </c:pt>
                <c:pt idx="3279">
                  <c:v>40682.541669999999</c:v>
                </c:pt>
                <c:pt idx="3280">
                  <c:v>40682.583330000001</c:v>
                </c:pt>
                <c:pt idx="3281">
                  <c:v>40682.625</c:v>
                </c:pt>
                <c:pt idx="3282">
                  <c:v>40682.666669999999</c:v>
                </c:pt>
                <c:pt idx="3283">
                  <c:v>40682.708330000001</c:v>
                </c:pt>
                <c:pt idx="3284">
                  <c:v>40682.75</c:v>
                </c:pt>
                <c:pt idx="3285">
                  <c:v>40682.791669999999</c:v>
                </c:pt>
                <c:pt idx="3286">
                  <c:v>40682.833330000001</c:v>
                </c:pt>
                <c:pt idx="3287">
                  <c:v>40682.875</c:v>
                </c:pt>
                <c:pt idx="3288">
                  <c:v>40682.916669999999</c:v>
                </c:pt>
                <c:pt idx="3289">
                  <c:v>40682.958330000001</c:v>
                </c:pt>
                <c:pt idx="3290">
                  <c:v>40683</c:v>
                </c:pt>
                <c:pt idx="3291">
                  <c:v>40683.041669999999</c:v>
                </c:pt>
                <c:pt idx="3292">
                  <c:v>40683.083330000001</c:v>
                </c:pt>
                <c:pt idx="3293">
                  <c:v>40683.125</c:v>
                </c:pt>
                <c:pt idx="3294">
                  <c:v>40683.166669999999</c:v>
                </c:pt>
                <c:pt idx="3295">
                  <c:v>40683.208330000001</c:v>
                </c:pt>
                <c:pt idx="3296">
                  <c:v>40683.25</c:v>
                </c:pt>
                <c:pt idx="3297">
                  <c:v>40683.291669999999</c:v>
                </c:pt>
                <c:pt idx="3298">
                  <c:v>40683.333330000001</c:v>
                </c:pt>
                <c:pt idx="3299">
                  <c:v>40683.375</c:v>
                </c:pt>
                <c:pt idx="3300">
                  <c:v>40683.416669999999</c:v>
                </c:pt>
                <c:pt idx="3301">
                  <c:v>40683.458330000001</c:v>
                </c:pt>
                <c:pt idx="3302">
                  <c:v>40683.5</c:v>
                </c:pt>
                <c:pt idx="3303">
                  <c:v>40683.541669999999</c:v>
                </c:pt>
                <c:pt idx="3304">
                  <c:v>40683.583330000001</c:v>
                </c:pt>
                <c:pt idx="3305">
                  <c:v>40683.625</c:v>
                </c:pt>
                <c:pt idx="3306">
                  <c:v>40683.666669999999</c:v>
                </c:pt>
                <c:pt idx="3307">
                  <c:v>40683.708330000001</c:v>
                </c:pt>
                <c:pt idx="3308">
                  <c:v>40683.75</c:v>
                </c:pt>
                <c:pt idx="3309">
                  <c:v>40683.791669999999</c:v>
                </c:pt>
                <c:pt idx="3310">
                  <c:v>40683.833330000001</c:v>
                </c:pt>
                <c:pt idx="3311">
                  <c:v>40683.875</c:v>
                </c:pt>
                <c:pt idx="3312">
                  <c:v>40683.916669999999</c:v>
                </c:pt>
                <c:pt idx="3313">
                  <c:v>40683.958330000001</c:v>
                </c:pt>
                <c:pt idx="3314">
                  <c:v>40684</c:v>
                </c:pt>
                <c:pt idx="3315">
                  <c:v>40684.041669999999</c:v>
                </c:pt>
                <c:pt idx="3316">
                  <c:v>40684.083330000001</c:v>
                </c:pt>
                <c:pt idx="3317">
                  <c:v>40684.125</c:v>
                </c:pt>
                <c:pt idx="3318">
                  <c:v>40684.166669999999</c:v>
                </c:pt>
                <c:pt idx="3319">
                  <c:v>40684.208330000001</c:v>
                </c:pt>
                <c:pt idx="3320">
                  <c:v>40684.25</c:v>
                </c:pt>
                <c:pt idx="3321">
                  <c:v>40684.291669999999</c:v>
                </c:pt>
                <c:pt idx="3322">
                  <c:v>40684.333330000001</c:v>
                </c:pt>
                <c:pt idx="3323">
                  <c:v>40684.375</c:v>
                </c:pt>
                <c:pt idx="3324">
                  <c:v>40684.416669999999</c:v>
                </c:pt>
                <c:pt idx="3325">
                  <c:v>40684.458330000001</c:v>
                </c:pt>
                <c:pt idx="3326">
                  <c:v>40684.5</c:v>
                </c:pt>
                <c:pt idx="3327">
                  <c:v>40684.541669999999</c:v>
                </c:pt>
                <c:pt idx="3328">
                  <c:v>40684.583330000001</c:v>
                </c:pt>
                <c:pt idx="3329">
                  <c:v>40684.625</c:v>
                </c:pt>
                <c:pt idx="3330">
                  <c:v>40684.666669999999</c:v>
                </c:pt>
                <c:pt idx="3331">
                  <c:v>40684.708330000001</c:v>
                </c:pt>
                <c:pt idx="3332">
                  <c:v>40684.75</c:v>
                </c:pt>
                <c:pt idx="3333">
                  <c:v>40684.791669999999</c:v>
                </c:pt>
                <c:pt idx="3334">
                  <c:v>40684.833330000001</c:v>
                </c:pt>
                <c:pt idx="3335">
                  <c:v>40684.875</c:v>
                </c:pt>
                <c:pt idx="3336">
                  <c:v>40684.916669999999</c:v>
                </c:pt>
                <c:pt idx="3337">
                  <c:v>40684.958330000001</c:v>
                </c:pt>
                <c:pt idx="3338">
                  <c:v>40685</c:v>
                </c:pt>
                <c:pt idx="3339">
                  <c:v>40685.041669999999</c:v>
                </c:pt>
                <c:pt idx="3340">
                  <c:v>40685.083330000001</c:v>
                </c:pt>
                <c:pt idx="3341">
                  <c:v>40685.125</c:v>
                </c:pt>
                <c:pt idx="3342">
                  <c:v>40685.166669999999</c:v>
                </c:pt>
                <c:pt idx="3343">
                  <c:v>40685.208330000001</c:v>
                </c:pt>
                <c:pt idx="3344">
                  <c:v>40685.25</c:v>
                </c:pt>
                <c:pt idx="3345">
                  <c:v>40685.291669999999</c:v>
                </c:pt>
                <c:pt idx="3346">
                  <c:v>40685.333330000001</c:v>
                </c:pt>
                <c:pt idx="3347">
                  <c:v>40685.375</c:v>
                </c:pt>
                <c:pt idx="3348">
                  <c:v>40685.416669999999</c:v>
                </c:pt>
                <c:pt idx="3349">
                  <c:v>40685.458330000001</c:v>
                </c:pt>
                <c:pt idx="3350">
                  <c:v>40685.5</c:v>
                </c:pt>
                <c:pt idx="3351">
                  <c:v>40685.541669999999</c:v>
                </c:pt>
                <c:pt idx="3352">
                  <c:v>40685.583330000001</c:v>
                </c:pt>
                <c:pt idx="3353">
                  <c:v>40685.625</c:v>
                </c:pt>
                <c:pt idx="3354">
                  <c:v>40685.666669999999</c:v>
                </c:pt>
                <c:pt idx="3355">
                  <c:v>40685.708330000001</c:v>
                </c:pt>
                <c:pt idx="3356">
                  <c:v>40685.75</c:v>
                </c:pt>
                <c:pt idx="3357">
                  <c:v>40685.791669999999</c:v>
                </c:pt>
                <c:pt idx="3358">
                  <c:v>40685.833330000001</c:v>
                </c:pt>
                <c:pt idx="3359">
                  <c:v>40685.875</c:v>
                </c:pt>
                <c:pt idx="3360">
                  <c:v>40685.916669999999</c:v>
                </c:pt>
                <c:pt idx="3361">
                  <c:v>40685.958330000001</c:v>
                </c:pt>
                <c:pt idx="3362">
                  <c:v>40686</c:v>
                </c:pt>
                <c:pt idx="3363">
                  <c:v>40686.041669999999</c:v>
                </c:pt>
                <c:pt idx="3364">
                  <c:v>40686.083330000001</c:v>
                </c:pt>
                <c:pt idx="3365">
                  <c:v>40686.125</c:v>
                </c:pt>
                <c:pt idx="3366">
                  <c:v>40686.166669999999</c:v>
                </c:pt>
                <c:pt idx="3367">
                  <c:v>40686.208330000001</c:v>
                </c:pt>
                <c:pt idx="3368">
                  <c:v>40686.25</c:v>
                </c:pt>
                <c:pt idx="3369">
                  <c:v>40686.291669999999</c:v>
                </c:pt>
                <c:pt idx="3370">
                  <c:v>40686.333330000001</c:v>
                </c:pt>
                <c:pt idx="3371">
                  <c:v>40686.375</c:v>
                </c:pt>
                <c:pt idx="3372">
                  <c:v>40686.416669999999</c:v>
                </c:pt>
                <c:pt idx="3373">
                  <c:v>40686.458330000001</c:v>
                </c:pt>
                <c:pt idx="3374">
                  <c:v>40686.5</c:v>
                </c:pt>
                <c:pt idx="3375">
                  <c:v>40686.541669999999</c:v>
                </c:pt>
                <c:pt idx="3376">
                  <c:v>40686.583330000001</c:v>
                </c:pt>
                <c:pt idx="3377">
                  <c:v>40686.625</c:v>
                </c:pt>
                <c:pt idx="3378">
                  <c:v>40686.666669999999</c:v>
                </c:pt>
                <c:pt idx="3379">
                  <c:v>40686.708330000001</c:v>
                </c:pt>
                <c:pt idx="3380">
                  <c:v>40686.75</c:v>
                </c:pt>
                <c:pt idx="3381">
                  <c:v>40686.791669999999</c:v>
                </c:pt>
                <c:pt idx="3382">
                  <c:v>40686.833330000001</c:v>
                </c:pt>
                <c:pt idx="3383">
                  <c:v>40686.875</c:v>
                </c:pt>
                <c:pt idx="3384">
                  <c:v>40686.916669999999</c:v>
                </c:pt>
                <c:pt idx="3385">
                  <c:v>40686.958330000001</c:v>
                </c:pt>
                <c:pt idx="3386">
                  <c:v>40687</c:v>
                </c:pt>
                <c:pt idx="3387">
                  <c:v>40687.041669999999</c:v>
                </c:pt>
                <c:pt idx="3388">
                  <c:v>40687.083330000001</c:v>
                </c:pt>
                <c:pt idx="3389">
                  <c:v>40687.125</c:v>
                </c:pt>
                <c:pt idx="3390">
                  <c:v>40687.166669999999</c:v>
                </c:pt>
                <c:pt idx="3391">
                  <c:v>40687.208330000001</c:v>
                </c:pt>
                <c:pt idx="3392">
                  <c:v>40687.25</c:v>
                </c:pt>
                <c:pt idx="3393">
                  <c:v>40687.291669999999</c:v>
                </c:pt>
                <c:pt idx="3394">
                  <c:v>40687.333330000001</c:v>
                </c:pt>
                <c:pt idx="3395">
                  <c:v>40687.375</c:v>
                </c:pt>
                <c:pt idx="3396">
                  <c:v>40687.416669999999</c:v>
                </c:pt>
                <c:pt idx="3397">
                  <c:v>40687.458330000001</c:v>
                </c:pt>
                <c:pt idx="3398">
                  <c:v>40687.5</c:v>
                </c:pt>
                <c:pt idx="3399">
                  <c:v>40687.541669999999</c:v>
                </c:pt>
                <c:pt idx="3400">
                  <c:v>40687.583330000001</c:v>
                </c:pt>
                <c:pt idx="3401">
                  <c:v>40687.625</c:v>
                </c:pt>
                <c:pt idx="3402">
                  <c:v>40687.666669999999</c:v>
                </c:pt>
                <c:pt idx="3403">
                  <c:v>40687.708330000001</c:v>
                </c:pt>
                <c:pt idx="3404">
                  <c:v>40687.75</c:v>
                </c:pt>
                <c:pt idx="3405">
                  <c:v>40687.791669999999</c:v>
                </c:pt>
                <c:pt idx="3406">
                  <c:v>40687.833330000001</c:v>
                </c:pt>
                <c:pt idx="3407">
                  <c:v>40687.875</c:v>
                </c:pt>
                <c:pt idx="3408">
                  <c:v>40687.916669999999</c:v>
                </c:pt>
                <c:pt idx="3409">
                  <c:v>40687.958330000001</c:v>
                </c:pt>
                <c:pt idx="3410">
                  <c:v>40688</c:v>
                </c:pt>
                <c:pt idx="3411">
                  <c:v>40688.041669999999</c:v>
                </c:pt>
                <c:pt idx="3412">
                  <c:v>40688.083330000001</c:v>
                </c:pt>
                <c:pt idx="3413">
                  <c:v>40688.125</c:v>
                </c:pt>
                <c:pt idx="3414">
                  <c:v>40688.166669999999</c:v>
                </c:pt>
                <c:pt idx="3415">
                  <c:v>40688.208330000001</c:v>
                </c:pt>
                <c:pt idx="3416">
                  <c:v>40688.25</c:v>
                </c:pt>
                <c:pt idx="3417">
                  <c:v>40688.291669999999</c:v>
                </c:pt>
                <c:pt idx="3418">
                  <c:v>40688.333330000001</c:v>
                </c:pt>
                <c:pt idx="3419">
                  <c:v>40688.375</c:v>
                </c:pt>
                <c:pt idx="3420">
                  <c:v>40688.416669999999</c:v>
                </c:pt>
                <c:pt idx="3421">
                  <c:v>40688.458330000001</c:v>
                </c:pt>
                <c:pt idx="3422">
                  <c:v>40688.5</c:v>
                </c:pt>
                <c:pt idx="3423">
                  <c:v>40688.541669999999</c:v>
                </c:pt>
                <c:pt idx="3424">
                  <c:v>40688.583330000001</c:v>
                </c:pt>
                <c:pt idx="3425">
                  <c:v>40688.625</c:v>
                </c:pt>
                <c:pt idx="3426">
                  <c:v>40688.666669999999</c:v>
                </c:pt>
                <c:pt idx="3427">
                  <c:v>40688.708330000001</c:v>
                </c:pt>
                <c:pt idx="3428">
                  <c:v>40688.75</c:v>
                </c:pt>
                <c:pt idx="3429">
                  <c:v>40688.791669999999</c:v>
                </c:pt>
                <c:pt idx="3430">
                  <c:v>40688.833330000001</c:v>
                </c:pt>
                <c:pt idx="3431">
                  <c:v>40688.875</c:v>
                </c:pt>
                <c:pt idx="3432">
                  <c:v>40688.916669999999</c:v>
                </c:pt>
                <c:pt idx="3433">
                  <c:v>40688.958330000001</c:v>
                </c:pt>
                <c:pt idx="3434">
                  <c:v>40689</c:v>
                </c:pt>
                <c:pt idx="3435">
                  <c:v>40689.041669999999</c:v>
                </c:pt>
                <c:pt idx="3436">
                  <c:v>40689.083330000001</c:v>
                </c:pt>
                <c:pt idx="3437">
                  <c:v>40689.125</c:v>
                </c:pt>
                <c:pt idx="3438">
                  <c:v>40689.166669999999</c:v>
                </c:pt>
                <c:pt idx="3439">
                  <c:v>40689.208330000001</c:v>
                </c:pt>
                <c:pt idx="3440">
                  <c:v>40689.25</c:v>
                </c:pt>
                <c:pt idx="3441">
                  <c:v>40689.291669999999</c:v>
                </c:pt>
                <c:pt idx="3442">
                  <c:v>40689.333330000001</c:v>
                </c:pt>
                <c:pt idx="3443">
                  <c:v>40689.375</c:v>
                </c:pt>
                <c:pt idx="3444">
                  <c:v>40689.416669999999</c:v>
                </c:pt>
                <c:pt idx="3445">
                  <c:v>40689.458330000001</c:v>
                </c:pt>
                <c:pt idx="3446">
                  <c:v>40689.5</c:v>
                </c:pt>
                <c:pt idx="3447">
                  <c:v>40689.541669999999</c:v>
                </c:pt>
                <c:pt idx="3448">
                  <c:v>40689.583330000001</c:v>
                </c:pt>
                <c:pt idx="3449">
                  <c:v>40689.625</c:v>
                </c:pt>
                <c:pt idx="3450">
                  <c:v>40689.666669999999</c:v>
                </c:pt>
                <c:pt idx="3451">
                  <c:v>40689.708330000001</c:v>
                </c:pt>
                <c:pt idx="3452">
                  <c:v>40689.75</c:v>
                </c:pt>
                <c:pt idx="3453">
                  <c:v>40689.791669999999</c:v>
                </c:pt>
                <c:pt idx="3454">
                  <c:v>40689.833330000001</c:v>
                </c:pt>
                <c:pt idx="3455">
                  <c:v>40689.875</c:v>
                </c:pt>
                <c:pt idx="3456">
                  <c:v>40689.916669999999</c:v>
                </c:pt>
                <c:pt idx="3457">
                  <c:v>40689.958330000001</c:v>
                </c:pt>
                <c:pt idx="3458">
                  <c:v>40690</c:v>
                </c:pt>
                <c:pt idx="3459">
                  <c:v>40690.041669999999</c:v>
                </c:pt>
                <c:pt idx="3460">
                  <c:v>40690.083330000001</c:v>
                </c:pt>
                <c:pt idx="3461">
                  <c:v>40690.125</c:v>
                </c:pt>
                <c:pt idx="3462">
                  <c:v>40690.166669999999</c:v>
                </c:pt>
                <c:pt idx="3463">
                  <c:v>40690.208330000001</c:v>
                </c:pt>
                <c:pt idx="3464">
                  <c:v>40690.25</c:v>
                </c:pt>
                <c:pt idx="3465">
                  <c:v>40690.291669999999</c:v>
                </c:pt>
                <c:pt idx="3466">
                  <c:v>40690.333330000001</c:v>
                </c:pt>
                <c:pt idx="3467">
                  <c:v>40690.375</c:v>
                </c:pt>
                <c:pt idx="3468">
                  <c:v>40690.416669999999</c:v>
                </c:pt>
                <c:pt idx="3469">
                  <c:v>40690.458330000001</c:v>
                </c:pt>
                <c:pt idx="3470">
                  <c:v>40690.5</c:v>
                </c:pt>
                <c:pt idx="3471">
                  <c:v>40690.541669999999</c:v>
                </c:pt>
                <c:pt idx="3472">
                  <c:v>40690.583330000001</c:v>
                </c:pt>
                <c:pt idx="3473">
                  <c:v>40690.625</c:v>
                </c:pt>
                <c:pt idx="3474">
                  <c:v>40690.666669999999</c:v>
                </c:pt>
                <c:pt idx="3475">
                  <c:v>40690.708330000001</c:v>
                </c:pt>
                <c:pt idx="3476">
                  <c:v>40690.75</c:v>
                </c:pt>
                <c:pt idx="3477">
                  <c:v>40690.791669999999</c:v>
                </c:pt>
                <c:pt idx="3478">
                  <c:v>40690.833330000001</c:v>
                </c:pt>
                <c:pt idx="3479">
                  <c:v>40690.875</c:v>
                </c:pt>
                <c:pt idx="3480">
                  <c:v>40690.916669999999</c:v>
                </c:pt>
                <c:pt idx="3481">
                  <c:v>40690.958330000001</c:v>
                </c:pt>
                <c:pt idx="3482">
                  <c:v>40691</c:v>
                </c:pt>
                <c:pt idx="3483">
                  <c:v>40691.041669999999</c:v>
                </c:pt>
                <c:pt idx="3484">
                  <c:v>40691.083330000001</c:v>
                </c:pt>
                <c:pt idx="3485">
                  <c:v>40691.125</c:v>
                </c:pt>
                <c:pt idx="3486">
                  <c:v>40691.166669999999</c:v>
                </c:pt>
                <c:pt idx="3487">
                  <c:v>40691.208330000001</c:v>
                </c:pt>
                <c:pt idx="3488">
                  <c:v>40691.25</c:v>
                </c:pt>
                <c:pt idx="3489">
                  <c:v>40691.291669999999</c:v>
                </c:pt>
                <c:pt idx="3490">
                  <c:v>40691.333330000001</c:v>
                </c:pt>
                <c:pt idx="3491">
                  <c:v>40691.375</c:v>
                </c:pt>
                <c:pt idx="3492">
                  <c:v>40691.416669999999</c:v>
                </c:pt>
                <c:pt idx="3493">
                  <c:v>40691.458330000001</c:v>
                </c:pt>
                <c:pt idx="3494">
                  <c:v>40691.5</c:v>
                </c:pt>
                <c:pt idx="3495">
                  <c:v>40691.541669999999</c:v>
                </c:pt>
                <c:pt idx="3496">
                  <c:v>40691.583330000001</c:v>
                </c:pt>
                <c:pt idx="3497">
                  <c:v>40691.625</c:v>
                </c:pt>
                <c:pt idx="3498">
                  <c:v>40691.666669999999</c:v>
                </c:pt>
                <c:pt idx="3499">
                  <c:v>40691.708330000001</c:v>
                </c:pt>
                <c:pt idx="3500">
                  <c:v>40691.75</c:v>
                </c:pt>
                <c:pt idx="3501">
                  <c:v>40691.791669999999</c:v>
                </c:pt>
                <c:pt idx="3502">
                  <c:v>40691.833330000001</c:v>
                </c:pt>
                <c:pt idx="3503">
                  <c:v>40691.875</c:v>
                </c:pt>
                <c:pt idx="3504">
                  <c:v>40691.916669999999</c:v>
                </c:pt>
                <c:pt idx="3505">
                  <c:v>40691.958330000001</c:v>
                </c:pt>
                <c:pt idx="3506">
                  <c:v>40692</c:v>
                </c:pt>
                <c:pt idx="3507">
                  <c:v>40692.041669999999</c:v>
                </c:pt>
                <c:pt idx="3508">
                  <c:v>40692.083330000001</c:v>
                </c:pt>
                <c:pt idx="3509">
                  <c:v>40692.125</c:v>
                </c:pt>
                <c:pt idx="3510">
                  <c:v>40692.166669999999</c:v>
                </c:pt>
                <c:pt idx="3511">
                  <c:v>40692.208330000001</c:v>
                </c:pt>
                <c:pt idx="3512">
                  <c:v>40692.25</c:v>
                </c:pt>
                <c:pt idx="3513">
                  <c:v>40692.291669999999</c:v>
                </c:pt>
                <c:pt idx="3514">
                  <c:v>40692.333330000001</c:v>
                </c:pt>
                <c:pt idx="3515">
                  <c:v>40692.375</c:v>
                </c:pt>
                <c:pt idx="3516">
                  <c:v>40692.416669999999</c:v>
                </c:pt>
                <c:pt idx="3517">
                  <c:v>40692.458330000001</c:v>
                </c:pt>
                <c:pt idx="3518">
                  <c:v>40692.5</c:v>
                </c:pt>
                <c:pt idx="3519">
                  <c:v>40692.541669999999</c:v>
                </c:pt>
                <c:pt idx="3520">
                  <c:v>40692.583330000001</c:v>
                </c:pt>
                <c:pt idx="3521">
                  <c:v>40692.625</c:v>
                </c:pt>
                <c:pt idx="3522">
                  <c:v>40692.666669999999</c:v>
                </c:pt>
                <c:pt idx="3523">
                  <c:v>40692.708330000001</c:v>
                </c:pt>
                <c:pt idx="3524">
                  <c:v>40692.75</c:v>
                </c:pt>
                <c:pt idx="3525">
                  <c:v>40692.791669999999</c:v>
                </c:pt>
                <c:pt idx="3526">
                  <c:v>40692.833330000001</c:v>
                </c:pt>
                <c:pt idx="3527">
                  <c:v>40692.875</c:v>
                </c:pt>
                <c:pt idx="3528">
                  <c:v>40692.916669999999</c:v>
                </c:pt>
                <c:pt idx="3529">
                  <c:v>40692.958330000001</c:v>
                </c:pt>
                <c:pt idx="3530">
                  <c:v>40693</c:v>
                </c:pt>
                <c:pt idx="3531">
                  <c:v>40693.041669999999</c:v>
                </c:pt>
                <c:pt idx="3532">
                  <c:v>40693.083330000001</c:v>
                </c:pt>
                <c:pt idx="3533">
                  <c:v>40693.125</c:v>
                </c:pt>
                <c:pt idx="3534">
                  <c:v>40693.166669999999</c:v>
                </c:pt>
                <c:pt idx="3535">
                  <c:v>40693.208330000001</c:v>
                </c:pt>
                <c:pt idx="3536">
                  <c:v>40693.25</c:v>
                </c:pt>
                <c:pt idx="3537">
                  <c:v>40693.291669999999</c:v>
                </c:pt>
                <c:pt idx="3538">
                  <c:v>40693.333330000001</c:v>
                </c:pt>
                <c:pt idx="3539">
                  <c:v>40693.375</c:v>
                </c:pt>
                <c:pt idx="3540">
                  <c:v>40693.416669999999</c:v>
                </c:pt>
                <c:pt idx="3541">
                  <c:v>40693.458330000001</c:v>
                </c:pt>
                <c:pt idx="3542">
                  <c:v>40693.5</c:v>
                </c:pt>
                <c:pt idx="3543">
                  <c:v>40693.541669999999</c:v>
                </c:pt>
                <c:pt idx="3544">
                  <c:v>40693.583330000001</c:v>
                </c:pt>
                <c:pt idx="3545">
                  <c:v>40693.625</c:v>
                </c:pt>
                <c:pt idx="3546">
                  <c:v>40693.666669999999</c:v>
                </c:pt>
                <c:pt idx="3547">
                  <c:v>40693.708330000001</c:v>
                </c:pt>
                <c:pt idx="3548">
                  <c:v>40693.75</c:v>
                </c:pt>
                <c:pt idx="3549">
                  <c:v>40693.791669999999</c:v>
                </c:pt>
                <c:pt idx="3550">
                  <c:v>40693.833330000001</c:v>
                </c:pt>
                <c:pt idx="3551">
                  <c:v>40693.875</c:v>
                </c:pt>
                <c:pt idx="3552">
                  <c:v>40693.916669999999</c:v>
                </c:pt>
                <c:pt idx="3553">
                  <c:v>40693.958330000001</c:v>
                </c:pt>
                <c:pt idx="3554">
                  <c:v>40694</c:v>
                </c:pt>
                <c:pt idx="3555">
                  <c:v>40694.041669999999</c:v>
                </c:pt>
                <c:pt idx="3556">
                  <c:v>40694.083330000001</c:v>
                </c:pt>
                <c:pt idx="3557">
                  <c:v>40694.125</c:v>
                </c:pt>
                <c:pt idx="3558">
                  <c:v>40694.166669999999</c:v>
                </c:pt>
                <c:pt idx="3559">
                  <c:v>40694.208330000001</c:v>
                </c:pt>
                <c:pt idx="3560">
                  <c:v>40694.25</c:v>
                </c:pt>
                <c:pt idx="3561">
                  <c:v>40694.291669999999</c:v>
                </c:pt>
                <c:pt idx="3562">
                  <c:v>40694.333330000001</c:v>
                </c:pt>
                <c:pt idx="3563">
                  <c:v>40694.375</c:v>
                </c:pt>
                <c:pt idx="3564">
                  <c:v>40694.416669999999</c:v>
                </c:pt>
                <c:pt idx="3565">
                  <c:v>40694.458330000001</c:v>
                </c:pt>
                <c:pt idx="3566">
                  <c:v>40694.5</c:v>
                </c:pt>
                <c:pt idx="3567">
                  <c:v>40694.541669999999</c:v>
                </c:pt>
                <c:pt idx="3568">
                  <c:v>40694.583330000001</c:v>
                </c:pt>
                <c:pt idx="3569">
                  <c:v>40694.625</c:v>
                </c:pt>
                <c:pt idx="3570">
                  <c:v>40694.666669999999</c:v>
                </c:pt>
                <c:pt idx="3571">
                  <c:v>40694.708330000001</c:v>
                </c:pt>
                <c:pt idx="3572">
                  <c:v>40694.75</c:v>
                </c:pt>
                <c:pt idx="3573">
                  <c:v>40694.791669999999</c:v>
                </c:pt>
                <c:pt idx="3574">
                  <c:v>40694.833330000001</c:v>
                </c:pt>
                <c:pt idx="3575">
                  <c:v>40694.875</c:v>
                </c:pt>
                <c:pt idx="3576">
                  <c:v>40694.916669999999</c:v>
                </c:pt>
                <c:pt idx="3577">
                  <c:v>40694.958330000001</c:v>
                </c:pt>
                <c:pt idx="3578">
                  <c:v>40695</c:v>
                </c:pt>
                <c:pt idx="3579">
                  <c:v>40695.041669999999</c:v>
                </c:pt>
                <c:pt idx="3580">
                  <c:v>40695.083330000001</c:v>
                </c:pt>
                <c:pt idx="3581">
                  <c:v>40695.125</c:v>
                </c:pt>
                <c:pt idx="3582">
                  <c:v>40695.166669999999</c:v>
                </c:pt>
                <c:pt idx="3583">
                  <c:v>40695.208330000001</c:v>
                </c:pt>
                <c:pt idx="3584">
                  <c:v>40695.25</c:v>
                </c:pt>
                <c:pt idx="3585">
                  <c:v>40695.291669999999</c:v>
                </c:pt>
                <c:pt idx="3586">
                  <c:v>40695.333330000001</c:v>
                </c:pt>
                <c:pt idx="3587">
                  <c:v>40695.375</c:v>
                </c:pt>
                <c:pt idx="3588">
                  <c:v>40695.416669999999</c:v>
                </c:pt>
                <c:pt idx="3589">
                  <c:v>40695.458330000001</c:v>
                </c:pt>
                <c:pt idx="3590">
                  <c:v>40695.5</c:v>
                </c:pt>
                <c:pt idx="3591">
                  <c:v>40695.541669999999</c:v>
                </c:pt>
                <c:pt idx="3592">
                  <c:v>40695.583330000001</c:v>
                </c:pt>
                <c:pt idx="3593">
                  <c:v>40695.625</c:v>
                </c:pt>
                <c:pt idx="3594">
                  <c:v>40695.666669999999</c:v>
                </c:pt>
                <c:pt idx="3595">
                  <c:v>40695.708330000001</c:v>
                </c:pt>
                <c:pt idx="3596">
                  <c:v>40695.75</c:v>
                </c:pt>
                <c:pt idx="3597">
                  <c:v>40695.791669999999</c:v>
                </c:pt>
                <c:pt idx="3598">
                  <c:v>40695.833330000001</c:v>
                </c:pt>
                <c:pt idx="3599">
                  <c:v>40695.875</c:v>
                </c:pt>
                <c:pt idx="3600">
                  <c:v>40695.916669999999</c:v>
                </c:pt>
                <c:pt idx="3601">
                  <c:v>40695.958330000001</c:v>
                </c:pt>
                <c:pt idx="3602">
                  <c:v>40696</c:v>
                </c:pt>
                <c:pt idx="3603">
                  <c:v>40696.041669999999</c:v>
                </c:pt>
                <c:pt idx="3604">
                  <c:v>40696.083330000001</c:v>
                </c:pt>
                <c:pt idx="3605">
                  <c:v>40696.125</c:v>
                </c:pt>
                <c:pt idx="3606">
                  <c:v>40696.166669999999</c:v>
                </c:pt>
                <c:pt idx="3607">
                  <c:v>40696.208330000001</c:v>
                </c:pt>
                <c:pt idx="3608">
                  <c:v>40696.25</c:v>
                </c:pt>
                <c:pt idx="3609">
                  <c:v>40696.291669999999</c:v>
                </c:pt>
                <c:pt idx="3610">
                  <c:v>40696.333330000001</c:v>
                </c:pt>
                <c:pt idx="3611">
                  <c:v>40696.375</c:v>
                </c:pt>
                <c:pt idx="3612">
                  <c:v>40696.416669999999</c:v>
                </c:pt>
                <c:pt idx="3613">
                  <c:v>40696.458330000001</c:v>
                </c:pt>
                <c:pt idx="3614">
                  <c:v>40696.5</c:v>
                </c:pt>
                <c:pt idx="3615">
                  <c:v>40696.541669999999</c:v>
                </c:pt>
                <c:pt idx="3616">
                  <c:v>40696.583330000001</c:v>
                </c:pt>
                <c:pt idx="3617">
                  <c:v>40696.625</c:v>
                </c:pt>
                <c:pt idx="3618">
                  <c:v>40696.666669999999</c:v>
                </c:pt>
                <c:pt idx="3619">
                  <c:v>40696.708330000001</c:v>
                </c:pt>
                <c:pt idx="3620">
                  <c:v>40696.75</c:v>
                </c:pt>
                <c:pt idx="3621">
                  <c:v>40696.791669999999</c:v>
                </c:pt>
                <c:pt idx="3622">
                  <c:v>40696.833330000001</c:v>
                </c:pt>
                <c:pt idx="3623">
                  <c:v>40696.875</c:v>
                </c:pt>
                <c:pt idx="3624">
                  <c:v>40696.916669999999</c:v>
                </c:pt>
                <c:pt idx="3625">
                  <c:v>40696.958330000001</c:v>
                </c:pt>
                <c:pt idx="3626">
                  <c:v>40697</c:v>
                </c:pt>
                <c:pt idx="3627">
                  <c:v>40697.041669999999</c:v>
                </c:pt>
                <c:pt idx="3628">
                  <c:v>40697.083330000001</c:v>
                </c:pt>
                <c:pt idx="3629">
                  <c:v>40697.125</c:v>
                </c:pt>
                <c:pt idx="3630">
                  <c:v>40697.166669999999</c:v>
                </c:pt>
                <c:pt idx="3631">
                  <c:v>40697.208330000001</c:v>
                </c:pt>
                <c:pt idx="3632">
                  <c:v>40697.25</c:v>
                </c:pt>
                <c:pt idx="3633">
                  <c:v>40697.291669999999</c:v>
                </c:pt>
                <c:pt idx="3634">
                  <c:v>40697.333330000001</c:v>
                </c:pt>
                <c:pt idx="3635">
                  <c:v>40697.375</c:v>
                </c:pt>
                <c:pt idx="3636">
                  <c:v>40697.416669999999</c:v>
                </c:pt>
                <c:pt idx="3637">
                  <c:v>40697.458330000001</c:v>
                </c:pt>
                <c:pt idx="3638">
                  <c:v>40697.5</c:v>
                </c:pt>
                <c:pt idx="3639">
                  <c:v>40697.541669999999</c:v>
                </c:pt>
                <c:pt idx="3640">
                  <c:v>40697.583330000001</c:v>
                </c:pt>
                <c:pt idx="3641">
                  <c:v>40697.625</c:v>
                </c:pt>
                <c:pt idx="3642">
                  <c:v>40697.666669999999</c:v>
                </c:pt>
                <c:pt idx="3643">
                  <c:v>40697.708330000001</c:v>
                </c:pt>
                <c:pt idx="3644">
                  <c:v>40697.75</c:v>
                </c:pt>
                <c:pt idx="3645">
                  <c:v>40697.791669999999</c:v>
                </c:pt>
                <c:pt idx="3646">
                  <c:v>40697.833330000001</c:v>
                </c:pt>
                <c:pt idx="3647">
                  <c:v>40697.875</c:v>
                </c:pt>
                <c:pt idx="3648">
                  <c:v>40697.916669999999</c:v>
                </c:pt>
                <c:pt idx="3649">
                  <c:v>40697.958330000001</c:v>
                </c:pt>
                <c:pt idx="3650">
                  <c:v>40698</c:v>
                </c:pt>
                <c:pt idx="3651">
                  <c:v>40698.041669999999</c:v>
                </c:pt>
                <c:pt idx="3652">
                  <c:v>40698.083330000001</c:v>
                </c:pt>
                <c:pt idx="3653">
                  <c:v>40698.125</c:v>
                </c:pt>
                <c:pt idx="3654">
                  <c:v>40698.166669999999</c:v>
                </c:pt>
                <c:pt idx="3655">
                  <c:v>40698.208330000001</c:v>
                </c:pt>
                <c:pt idx="3656">
                  <c:v>40698.25</c:v>
                </c:pt>
                <c:pt idx="3657">
                  <c:v>40698.291669999999</c:v>
                </c:pt>
                <c:pt idx="3658">
                  <c:v>40698.333330000001</c:v>
                </c:pt>
                <c:pt idx="3659">
                  <c:v>40698.375</c:v>
                </c:pt>
                <c:pt idx="3660">
                  <c:v>40698.416669999999</c:v>
                </c:pt>
                <c:pt idx="3661">
                  <c:v>40698.458330000001</c:v>
                </c:pt>
                <c:pt idx="3662">
                  <c:v>40698.5</c:v>
                </c:pt>
                <c:pt idx="3663">
                  <c:v>40698.541669999999</c:v>
                </c:pt>
                <c:pt idx="3664">
                  <c:v>40698.583330000001</c:v>
                </c:pt>
                <c:pt idx="3665">
                  <c:v>40698.625</c:v>
                </c:pt>
                <c:pt idx="3666">
                  <c:v>40698.666669999999</c:v>
                </c:pt>
                <c:pt idx="3667">
                  <c:v>40698.708330000001</c:v>
                </c:pt>
                <c:pt idx="3668">
                  <c:v>40698.75</c:v>
                </c:pt>
                <c:pt idx="3669">
                  <c:v>40698.791669999999</c:v>
                </c:pt>
                <c:pt idx="3670">
                  <c:v>40698.833330000001</c:v>
                </c:pt>
                <c:pt idx="3671">
                  <c:v>40698.875</c:v>
                </c:pt>
                <c:pt idx="3672">
                  <c:v>40698.916669999999</c:v>
                </c:pt>
                <c:pt idx="3673">
                  <c:v>40698.958330000001</c:v>
                </c:pt>
                <c:pt idx="3674">
                  <c:v>40699</c:v>
                </c:pt>
                <c:pt idx="3675">
                  <c:v>40699.041669999999</c:v>
                </c:pt>
                <c:pt idx="3676">
                  <c:v>40699.083330000001</c:v>
                </c:pt>
                <c:pt idx="3677">
                  <c:v>40699.125</c:v>
                </c:pt>
                <c:pt idx="3678">
                  <c:v>40699.166669999999</c:v>
                </c:pt>
                <c:pt idx="3679">
                  <c:v>40699.208330000001</c:v>
                </c:pt>
                <c:pt idx="3680">
                  <c:v>40699.25</c:v>
                </c:pt>
                <c:pt idx="3681">
                  <c:v>40699.291669999999</c:v>
                </c:pt>
                <c:pt idx="3682">
                  <c:v>40699.333330000001</c:v>
                </c:pt>
                <c:pt idx="3683">
                  <c:v>40699.375</c:v>
                </c:pt>
                <c:pt idx="3684">
                  <c:v>40699.416669999999</c:v>
                </c:pt>
                <c:pt idx="3685">
                  <c:v>40699.458330000001</c:v>
                </c:pt>
                <c:pt idx="3686">
                  <c:v>40699.5</c:v>
                </c:pt>
                <c:pt idx="3687">
                  <c:v>40699.541669999999</c:v>
                </c:pt>
                <c:pt idx="3688">
                  <c:v>40699.583330000001</c:v>
                </c:pt>
                <c:pt idx="3689">
                  <c:v>40699.625</c:v>
                </c:pt>
                <c:pt idx="3690">
                  <c:v>40699.666669999999</c:v>
                </c:pt>
                <c:pt idx="3691">
                  <c:v>40699.708330000001</c:v>
                </c:pt>
                <c:pt idx="3692">
                  <c:v>40699.75</c:v>
                </c:pt>
                <c:pt idx="3693">
                  <c:v>40699.791669999999</c:v>
                </c:pt>
                <c:pt idx="3694">
                  <c:v>40699.833330000001</c:v>
                </c:pt>
                <c:pt idx="3695">
                  <c:v>40699.875</c:v>
                </c:pt>
                <c:pt idx="3696">
                  <c:v>40699.916669999999</c:v>
                </c:pt>
                <c:pt idx="3697">
                  <c:v>40699.958330000001</c:v>
                </c:pt>
                <c:pt idx="3698">
                  <c:v>40700</c:v>
                </c:pt>
                <c:pt idx="3699">
                  <c:v>40700.041669999999</c:v>
                </c:pt>
                <c:pt idx="3700">
                  <c:v>40700.083330000001</c:v>
                </c:pt>
                <c:pt idx="3701">
                  <c:v>40700.125</c:v>
                </c:pt>
                <c:pt idx="3702">
                  <c:v>40700.166669999999</c:v>
                </c:pt>
                <c:pt idx="3703">
                  <c:v>40700.208330000001</c:v>
                </c:pt>
                <c:pt idx="3704">
                  <c:v>40700.25</c:v>
                </c:pt>
                <c:pt idx="3705">
                  <c:v>40700.291669999999</c:v>
                </c:pt>
                <c:pt idx="3706">
                  <c:v>40700.333330000001</c:v>
                </c:pt>
                <c:pt idx="3707">
                  <c:v>40700.375</c:v>
                </c:pt>
                <c:pt idx="3708">
                  <c:v>40700.416669999999</c:v>
                </c:pt>
                <c:pt idx="3709">
                  <c:v>40700.458330000001</c:v>
                </c:pt>
                <c:pt idx="3710">
                  <c:v>40700.5</c:v>
                </c:pt>
                <c:pt idx="3711">
                  <c:v>40700.541669999999</c:v>
                </c:pt>
                <c:pt idx="3712">
                  <c:v>40700.583330000001</c:v>
                </c:pt>
                <c:pt idx="3713">
                  <c:v>40700.625</c:v>
                </c:pt>
                <c:pt idx="3714">
                  <c:v>40700.666669999999</c:v>
                </c:pt>
                <c:pt idx="3715">
                  <c:v>40700.708330000001</c:v>
                </c:pt>
                <c:pt idx="3716">
                  <c:v>40700.75</c:v>
                </c:pt>
                <c:pt idx="3717">
                  <c:v>40700.791669999999</c:v>
                </c:pt>
                <c:pt idx="3718">
                  <c:v>40700.833330000001</c:v>
                </c:pt>
                <c:pt idx="3719">
                  <c:v>40700.875</c:v>
                </c:pt>
                <c:pt idx="3720">
                  <c:v>40700.916669999999</c:v>
                </c:pt>
                <c:pt idx="3721">
                  <c:v>40700.958330000001</c:v>
                </c:pt>
                <c:pt idx="3722">
                  <c:v>40701</c:v>
                </c:pt>
                <c:pt idx="3723">
                  <c:v>40701.041669999999</c:v>
                </c:pt>
                <c:pt idx="3724">
                  <c:v>40701.083330000001</c:v>
                </c:pt>
                <c:pt idx="3725">
                  <c:v>40701.125</c:v>
                </c:pt>
                <c:pt idx="3726">
                  <c:v>40701.166669999999</c:v>
                </c:pt>
                <c:pt idx="3727">
                  <c:v>40701.208330000001</c:v>
                </c:pt>
                <c:pt idx="3728">
                  <c:v>40701.25</c:v>
                </c:pt>
                <c:pt idx="3729">
                  <c:v>40701.291669999999</c:v>
                </c:pt>
                <c:pt idx="3730">
                  <c:v>40701.333330000001</c:v>
                </c:pt>
                <c:pt idx="3731">
                  <c:v>40701.375</c:v>
                </c:pt>
                <c:pt idx="3732">
                  <c:v>40701.416669999999</c:v>
                </c:pt>
                <c:pt idx="3733">
                  <c:v>40701.458330000001</c:v>
                </c:pt>
                <c:pt idx="3734">
                  <c:v>40701.5</c:v>
                </c:pt>
                <c:pt idx="3735">
                  <c:v>40701.541669999999</c:v>
                </c:pt>
                <c:pt idx="3736">
                  <c:v>40701.583330000001</c:v>
                </c:pt>
                <c:pt idx="3737">
                  <c:v>40701.625</c:v>
                </c:pt>
                <c:pt idx="3738">
                  <c:v>40701.666669999999</c:v>
                </c:pt>
                <c:pt idx="3739">
                  <c:v>40701.708330000001</c:v>
                </c:pt>
                <c:pt idx="3740">
                  <c:v>40701.75</c:v>
                </c:pt>
                <c:pt idx="3741">
                  <c:v>40701.791669999999</c:v>
                </c:pt>
                <c:pt idx="3742">
                  <c:v>40701.833330000001</c:v>
                </c:pt>
                <c:pt idx="3743">
                  <c:v>40701.875</c:v>
                </c:pt>
                <c:pt idx="3744">
                  <c:v>40701.916669999999</c:v>
                </c:pt>
                <c:pt idx="3745">
                  <c:v>40701.958330000001</c:v>
                </c:pt>
                <c:pt idx="3746">
                  <c:v>40702</c:v>
                </c:pt>
                <c:pt idx="3747">
                  <c:v>40702.041669999999</c:v>
                </c:pt>
                <c:pt idx="3748">
                  <c:v>40702.083330000001</c:v>
                </c:pt>
                <c:pt idx="3749">
                  <c:v>40702.125</c:v>
                </c:pt>
                <c:pt idx="3750">
                  <c:v>40702.166669999999</c:v>
                </c:pt>
                <c:pt idx="3751">
                  <c:v>40702.208330000001</c:v>
                </c:pt>
                <c:pt idx="3752">
                  <c:v>40702.25</c:v>
                </c:pt>
                <c:pt idx="3753">
                  <c:v>40702.291669999999</c:v>
                </c:pt>
                <c:pt idx="3754">
                  <c:v>40702.333330000001</c:v>
                </c:pt>
                <c:pt idx="3755">
                  <c:v>40702.375</c:v>
                </c:pt>
                <c:pt idx="3756">
                  <c:v>40702.416669999999</c:v>
                </c:pt>
                <c:pt idx="3757">
                  <c:v>40702.458330000001</c:v>
                </c:pt>
                <c:pt idx="3758">
                  <c:v>40702.5</c:v>
                </c:pt>
                <c:pt idx="3759">
                  <c:v>40702.541669999999</c:v>
                </c:pt>
                <c:pt idx="3760">
                  <c:v>40702.583330000001</c:v>
                </c:pt>
                <c:pt idx="3761">
                  <c:v>40702.625</c:v>
                </c:pt>
                <c:pt idx="3762">
                  <c:v>40702.666669999999</c:v>
                </c:pt>
                <c:pt idx="3763">
                  <c:v>40702.708330000001</c:v>
                </c:pt>
                <c:pt idx="3764">
                  <c:v>40702.75</c:v>
                </c:pt>
                <c:pt idx="3765">
                  <c:v>40702.791669999999</c:v>
                </c:pt>
                <c:pt idx="3766">
                  <c:v>40702.833330000001</c:v>
                </c:pt>
                <c:pt idx="3767">
                  <c:v>40702.875</c:v>
                </c:pt>
                <c:pt idx="3768">
                  <c:v>40702.916669999999</c:v>
                </c:pt>
                <c:pt idx="3769">
                  <c:v>40702.958330000001</c:v>
                </c:pt>
                <c:pt idx="3770">
                  <c:v>40703</c:v>
                </c:pt>
                <c:pt idx="3771">
                  <c:v>40703.041669999999</c:v>
                </c:pt>
                <c:pt idx="3772">
                  <c:v>40703.083330000001</c:v>
                </c:pt>
                <c:pt idx="3773">
                  <c:v>40703.125</c:v>
                </c:pt>
                <c:pt idx="3774">
                  <c:v>40703.166669999999</c:v>
                </c:pt>
                <c:pt idx="3775">
                  <c:v>40703.208330000001</c:v>
                </c:pt>
                <c:pt idx="3776">
                  <c:v>40703.25</c:v>
                </c:pt>
                <c:pt idx="3777">
                  <c:v>40703.291669999999</c:v>
                </c:pt>
                <c:pt idx="3778">
                  <c:v>40703.333330000001</c:v>
                </c:pt>
                <c:pt idx="3779">
                  <c:v>40703.375</c:v>
                </c:pt>
                <c:pt idx="3780">
                  <c:v>40703.416669999999</c:v>
                </c:pt>
                <c:pt idx="3781">
                  <c:v>40703.458330000001</c:v>
                </c:pt>
                <c:pt idx="3782">
                  <c:v>40703.5</c:v>
                </c:pt>
                <c:pt idx="3783">
                  <c:v>40703.541669999999</c:v>
                </c:pt>
                <c:pt idx="3784">
                  <c:v>40703.583330000001</c:v>
                </c:pt>
                <c:pt idx="3785">
                  <c:v>40703.625</c:v>
                </c:pt>
                <c:pt idx="3786">
                  <c:v>40703.666669999999</c:v>
                </c:pt>
                <c:pt idx="3787">
                  <c:v>40703.708330000001</c:v>
                </c:pt>
                <c:pt idx="3788">
                  <c:v>40703.75</c:v>
                </c:pt>
                <c:pt idx="3789">
                  <c:v>40703.791669999999</c:v>
                </c:pt>
                <c:pt idx="3790">
                  <c:v>40703.833330000001</c:v>
                </c:pt>
                <c:pt idx="3791">
                  <c:v>40703.875</c:v>
                </c:pt>
                <c:pt idx="3792">
                  <c:v>40703.916669999999</c:v>
                </c:pt>
                <c:pt idx="3793">
                  <c:v>40703.958330000001</c:v>
                </c:pt>
                <c:pt idx="3794">
                  <c:v>40704</c:v>
                </c:pt>
                <c:pt idx="3795">
                  <c:v>40704.041669999999</c:v>
                </c:pt>
                <c:pt idx="3796">
                  <c:v>40704.083330000001</c:v>
                </c:pt>
                <c:pt idx="3797">
                  <c:v>40704.125</c:v>
                </c:pt>
                <c:pt idx="3798">
                  <c:v>40704.166669999999</c:v>
                </c:pt>
                <c:pt idx="3799">
                  <c:v>40704.208330000001</c:v>
                </c:pt>
                <c:pt idx="3800">
                  <c:v>40704.25</c:v>
                </c:pt>
                <c:pt idx="3801">
                  <c:v>40704.291669999999</c:v>
                </c:pt>
                <c:pt idx="3802">
                  <c:v>40704.333330000001</c:v>
                </c:pt>
                <c:pt idx="3803">
                  <c:v>40704.375</c:v>
                </c:pt>
                <c:pt idx="3804">
                  <c:v>40704.416669999999</c:v>
                </c:pt>
                <c:pt idx="3805">
                  <c:v>40704.458330000001</c:v>
                </c:pt>
                <c:pt idx="3806">
                  <c:v>40704.5</c:v>
                </c:pt>
                <c:pt idx="3807">
                  <c:v>40704.541669999999</c:v>
                </c:pt>
                <c:pt idx="3808">
                  <c:v>40704.583330000001</c:v>
                </c:pt>
                <c:pt idx="3809">
                  <c:v>40704.625</c:v>
                </c:pt>
                <c:pt idx="3810">
                  <c:v>40704.666669999999</c:v>
                </c:pt>
                <c:pt idx="3811">
                  <c:v>40704.708330000001</c:v>
                </c:pt>
                <c:pt idx="3812">
                  <c:v>40704.75</c:v>
                </c:pt>
                <c:pt idx="3813">
                  <c:v>40704.791669999999</c:v>
                </c:pt>
                <c:pt idx="3814">
                  <c:v>40704.833330000001</c:v>
                </c:pt>
                <c:pt idx="3815">
                  <c:v>40704.875</c:v>
                </c:pt>
                <c:pt idx="3816">
                  <c:v>40704.916669999999</c:v>
                </c:pt>
                <c:pt idx="3817">
                  <c:v>40704.958330000001</c:v>
                </c:pt>
                <c:pt idx="3818">
                  <c:v>40705</c:v>
                </c:pt>
                <c:pt idx="3819">
                  <c:v>40705.041669999999</c:v>
                </c:pt>
                <c:pt idx="3820">
                  <c:v>40705.083330000001</c:v>
                </c:pt>
                <c:pt idx="3821">
                  <c:v>40705.125</c:v>
                </c:pt>
                <c:pt idx="3822">
                  <c:v>40705.166669999999</c:v>
                </c:pt>
                <c:pt idx="3823">
                  <c:v>40705.208330000001</c:v>
                </c:pt>
                <c:pt idx="3824">
                  <c:v>40705.25</c:v>
                </c:pt>
                <c:pt idx="3825">
                  <c:v>40705.291669999999</c:v>
                </c:pt>
                <c:pt idx="3826">
                  <c:v>40705.333330000001</c:v>
                </c:pt>
                <c:pt idx="3827">
                  <c:v>40705.375</c:v>
                </c:pt>
                <c:pt idx="3828">
                  <c:v>40705.416669999999</c:v>
                </c:pt>
                <c:pt idx="3829">
                  <c:v>40705.458330000001</c:v>
                </c:pt>
                <c:pt idx="3830">
                  <c:v>40705.5</c:v>
                </c:pt>
                <c:pt idx="3831">
                  <c:v>40705.541669999999</c:v>
                </c:pt>
                <c:pt idx="3832">
                  <c:v>40705.583330000001</c:v>
                </c:pt>
                <c:pt idx="3833">
                  <c:v>40705.625</c:v>
                </c:pt>
                <c:pt idx="3834">
                  <c:v>40705.666669999999</c:v>
                </c:pt>
                <c:pt idx="3835">
                  <c:v>40705.708330000001</c:v>
                </c:pt>
                <c:pt idx="3836">
                  <c:v>40705.75</c:v>
                </c:pt>
                <c:pt idx="3837">
                  <c:v>40705.791669999999</c:v>
                </c:pt>
                <c:pt idx="3838">
                  <c:v>40705.833330000001</c:v>
                </c:pt>
                <c:pt idx="3839">
                  <c:v>40705.875</c:v>
                </c:pt>
                <c:pt idx="3840">
                  <c:v>40705.916669999999</c:v>
                </c:pt>
                <c:pt idx="3841">
                  <c:v>40705.958330000001</c:v>
                </c:pt>
                <c:pt idx="3842">
                  <c:v>40706</c:v>
                </c:pt>
                <c:pt idx="3843">
                  <c:v>40706.041669999999</c:v>
                </c:pt>
                <c:pt idx="3844">
                  <c:v>40706.083330000001</c:v>
                </c:pt>
                <c:pt idx="3845">
                  <c:v>40706.125</c:v>
                </c:pt>
                <c:pt idx="3846">
                  <c:v>40706.166669999999</c:v>
                </c:pt>
                <c:pt idx="3847">
                  <c:v>40706.208330000001</c:v>
                </c:pt>
                <c:pt idx="3848">
                  <c:v>40706.25</c:v>
                </c:pt>
                <c:pt idx="3849">
                  <c:v>40706.291669999999</c:v>
                </c:pt>
                <c:pt idx="3850">
                  <c:v>40706.333330000001</c:v>
                </c:pt>
                <c:pt idx="3851">
                  <c:v>40706.375</c:v>
                </c:pt>
                <c:pt idx="3852">
                  <c:v>40706.416669999999</c:v>
                </c:pt>
                <c:pt idx="3853">
                  <c:v>40706.458330000001</c:v>
                </c:pt>
                <c:pt idx="3854">
                  <c:v>40706.5</c:v>
                </c:pt>
                <c:pt idx="3855">
                  <c:v>40706.541669999999</c:v>
                </c:pt>
                <c:pt idx="3856">
                  <c:v>40706.583330000001</c:v>
                </c:pt>
                <c:pt idx="3857">
                  <c:v>40706.625</c:v>
                </c:pt>
                <c:pt idx="3858">
                  <c:v>40706.666669999999</c:v>
                </c:pt>
                <c:pt idx="3859">
                  <c:v>40706.708330000001</c:v>
                </c:pt>
                <c:pt idx="3860">
                  <c:v>40706.75</c:v>
                </c:pt>
                <c:pt idx="3861">
                  <c:v>40706.791669999999</c:v>
                </c:pt>
                <c:pt idx="3862">
                  <c:v>40706.833330000001</c:v>
                </c:pt>
                <c:pt idx="3863">
                  <c:v>40706.875</c:v>
                </c:pt>
                <c:pt idx="3864">
                  <c:v>40706.916669999999</c:v>
                </c:pt>
                <c:pt idx="3865">
                  <c:v>40706.958330000001</c:v>
                </c:pt>
                <c:pt idx="3866">
                  <c:v>40707</c:v>
                </c:pt>
                <c:pt idx="3867">
                  <c:v>40707.041669999999</c:v>
                </c:pt>
                <c:pt idx="3868">
                  <c:v>40707.083330000001</c:v>
                </c:pt>
                <c:pt idx="3869">
                  <c:v>40707.125</c:v>
                </c:pt>
                <c:pt idx="3870">
                  <c:v>40707.166669999999</c:v>
                </c:pt>
                <c:pt idx="3871">
                  <c:v>40707.208330000001</c:v>
                </c:pt>
                <c:pt idx="3872">
                  <c:v>40707.25</c:v>
                </c:pt>
                <c:pt idx="3873">
                  <c:v>40707.291669999999</c:v>
                </c:pt>
                <c:pt idx="3874">
                  <c:v>40707.333330000001</c:v>
                </c:pt>
                <c:pt idx="3875">
                  <c:v>40707.375</c:v>
                </c:pt>
                <c:pt idx="3876">
                  <c:v>40707.416669999999</c:v>
                </c:pt>
                <c:pt idx="3877">
                  <c:v>40707.458330000001</c:v>
                </c:pt>
                <c:pt idx="3878">
                  <c:v>40707.5</c:v>
                </c:pt>
                <c:pt idx="3879">
                  <c:v>40707.541669999999</c:v>
                </c:pt>
                <c:pt idx="3880">
                  <c:v>40707.583330000001</c:v>
                </c:pt>
                <c:pt idx="3881">
                  <c:v>40707.625</c:v>
                </c:pt>
                <c:pt idx="3882">
                  <c:v>40707.666669999999</c:v>
                </c:pt>
                <c:pt idx="3883">
                  <c:v>40707.708330000001</c:v>
                </c:pt>
                <c:pt idx="3884">
                  <c:v>40707.75</c:v>
                </c:pt>
                <c:pt idx="3885">
                  <c:v>40707.791669999999</c:v>
                </c:pt>
                <c:pt idx="3886">
                  <c:v>40707.833330000001</c:v>
                </c:pt>
                <c:pt idx="3887">
                  <c:v>40707.875</c:v>
                </c:pt>
                <c:pt idx="3888">
                  <c:v>40707.916669999999</c:v>
                </c:pt>
                <c:pt idx="3889">
                  <c:v>40707.958330000001</c:v>
                </c:pt>
                <c:pt idx="3890">
                  <c:v>40708</c:v>
                </c:pt>
                <c:pt idx="3891">
                  <c:v>40708.041669999999</c:v>
                </c:pt>
                <c:pt idx="3892">
                  <c:v>40708.083330000001</c:v>
                </c:pt>
                <c:pt idx="3893">
                  <c:v>40708.125</c:v>
                </c:pt>
                <c:pt idx="3894">
                  <c:v>40708.166669999999</c:v>
                </c:pt>
                <c:pt idx="3895">
                  <c:v>40708.208330000001</c:v>
                </c:pt>
                <c:pt idx="3896">
                  <c:v>40708.25</c:v>
                </c:pt>
                <c:pt idx="3897">
                  <c:v>40708.291669999999</c:v>
                </c:pt>
                <c:pt idx="3898">
                  <c:v>40708.333330000001</c:v>
                </c:pt>
                <c:pt idx="3899">
                  <c:v>40708.375</c:v>
                </c:pt>
                <c:pt idx="3900">
                  <c:v>40708.416669999999</c:v>
                </c:pt>
                <c:pt idx="3901">
                  <c:v>40708.458330000001</c:v>
                </c:pt>
                <c:pt idx="3902">
                  <c:v>40708.5</c:v>
                </c:pt>
                <c:pt idx="3903">
                  <c:v>40708.541669999999</c:v>
                </c:pt>
                <c:pt idx="3904">
                  <c:v>40708.583330000001</c:v>
                </c:pt>
                <c:pt idx="3905">
                  <c:v>40708.625</c:v>
                </c:pt>
                <c:pt idx="3906">
                  <c:v>40708.666669999999</c:v>
                </c:pt>
                <c:pt idx="3907">
                  <c:v>40708.708330000001</c:v>
                </c:pt>
                <c:pt idx="3908">
                  <c:v>40708.75</c:v>
                </c:pt>
                <c:pt idx="3909">
                  <c:v>40708.791669999999</c:v>
                </c:pt>
                <c:pt idx="3910">
                  <c:v>40708.833330000001</c:v>
                </c:pt>
                <c:pt idx="3911">
                  <c:v>40708.875</c:v>
                </c:pt>
                <c:pt idx="3912">
                  <c:v>40708.916669999999</c:v>
                </c:pt>
                <c:pt idx="3913">
                  <c:v>40708.958330000001</c:v>
                </c:pt>
                <c:pt idx="3914">
                  <c:v>40709</c:v>
                </c:pt>
                <c:pt idx="3915">
                  <c:v>40709.041669999999</c:v>
                </c:pt>
                <c:pt idx="3916">
                  <c:v>40709.083330000001</c:v>
                </c:pt>
                <c:pt idx="3917">
                  <c:v>40709.125</c:v>
                </c:pt>
                <c:pt idx="3918">
                  <c:v>40709.166669999999</c:v>
                </c:pt>
                <c:pt idx="3919">
                  <c:v>40709.208330000001</c:v>
                </c:pt>
                <c:pt idx="3920">
                  <c:v>40709.25</c:v>
                </c:pt>
                <c:pt idx="3921">
                  <c:v>40709.291669999999</c:v>
                </c:pt>
                <c:pt idx="3922">
                  <c:v>40709.333330000001</c:v>
                </c:pt>
                <c:pt idx="3923">
                  <c:v>40709.375</c:v>
                </c:pt>
                <c:pt idx="3924">
                  <c:v>40709.416669999999</c:v>
                </c:pt>
                <c:pt idx="3925">
                  <c:v>40709.458330000001</c:v>
                </c:pt>
                <c:pt idx="3926">
                  <c:v>40709.5</c:v>
                </c:pt>
                <c:pt idx="3927">
                  <c:v>40709.541669999999</c:v>
                </c:pt>
                <c:pt idx="3928">
                  <c:v>40709.583330000001</c:v>
                </c:pt>
                <c:pt idx="3929">
                  <c:v>40709.625</c:v>
                </c:pt>
                <c:pt idx="3930">
                  <c:v>40709.666669999999</c:v>
                </c:pt>
                <c:pt idx="3931">
                  <c:v>40709.708330000001</c:v>
                </c:pt>
                <c:pt idx="3932">
                  <c:v>40709.75</c:v>
                </c:pt>
                <c:pt idx="3933">
                  <c:v>40709.791669999999</c:v>
                </c:pt>
                <c:pt idx="3934">
                  <c:v>40709.833330000001</c:v>
                </c:pt>
                <c:pt idx="3935">
                  <c:v>40709.875</c:v>
                </c:pt>
                <c:pt idx="3936">
                  <c:v>40709.916669999999</c:v>
                </c:pt>
                <c:pt idx="3937">
                  <c:v>40709.958330000001</c:v>
                </c:pt>
                <c:pt idx="3938">
                  <c:v>40710</c:v>
                </c:pt>
                <c:pt idx="3939">
                  <c:v>40710.041669999999</c:v>
                </c:pt>
                <c:pt idx="3940">
                  <c:v>40710.083330000001</c:v>
                </c:pt>
                <c:pt idx="3941">
                  <c:v>40710.125</c:v>
                </c:pt>
                <c:pt idx="3942">
                  <c:v>40710.166669999999</c:v>
                </c:pt>
                <c:pt idx="3943">
                  <c:v>40710.208330000001</c:v>
                </c:pt>
                <c:pt idx="3944">
                  <c:v>40710.25</c:v>
                </c:pt>
                <c:pt idx="3945">
                  <c:v>40710.291669999999</c:v>
                </c:pt>
                <c:pt idx="3946">
                  <c:v>40710.333330000001</c:v>
                </c:pt>
                <c:pt idx="3947">
                  <c:v>40710.375</c:v>
                </c:pt>
                <c:pt idx="3948">
                  <c:v>40710.416669999999</c:v>
                </c:pt>
                <c:pt idx="3949">
                  <c:v>40710.458330000001</c:v>
                </c:pt>
                <c:pt idx="3950">
                  <c:v>40710.5</c:v>
                </c:pt>
                <c:pt idx="3951">
                  <c:v>40710.541669999999</c:v>
                </c:pt>
                <c:pt idx="3952">
                  <c:v>40710.583330000001</c:v>
                </c:pt>
                <c:pt idx="3953">
                  <c:v>40710.625</c:v>
                </c:pt>
                <c:pt idx="3954">
                  <c:v>40710.666669999999</c:v>
                </c:pt>
                <c:pt idx="3955">
                  <c:v>40710.708330000001</c:v>
                </c:pt>
                <c:pt idx="3956">
                  <c:v>40710.75</c:v>
                </c:pt>
                <c:pt idx="3957">
                  <c:v>40710.791669999999</c:v>
                </c:pt>
                <c:pt idx="3958">
                  <c:v>40710.833330000001</c:v>
                </c:pt>
                <c:pt idx="3959">
                  <c:v>40710.875</c:v>
                </c:pt>
                <c:pt idx="3960">
                  <c:v>40710.916669999999</c:v>
                </c:pt>
                <c:pt idx="3961">
                  <c:v>40710.958330000001</c:v>
                </c:pt>
                <c:pt idx="3962">
                  <c:v>40711</c:v>
                </c:pt>
                <c:pt idx="3963">
                  <c:v>40711.041669999999</c:v>
                </c:pt>
                <c:pt idx="3964">
                  <c:v>40711.083330000001</c:v>
                </c:pt>
                <c:pt idx="3965">
                  <c:v>40711.125</c:v>
                </c:pt>
                <c:pt idx="3966">
                  <c:v>40711.166669999999</c:v>
                </c:pt>
                <c:pt idx="3967">
                  <c:v>40711.208330000001</c:v>
                </c:pt>
                <c:pt idx="3968">
                  <c:v>40711.25</c:v>
                </c:pt>
                <c:pt idx="3969">
                  <c:v>40711.291669999999</c:v>
                </c:pt>
                <c:pt idx="3970">
                  <c:v>40711.333330000001</c:v>
                </c:pt>
                <c:pt idx="3971">
                  <c:v>40711.375</c:v>
                </c:pt>
                <c:pt idx="3972">
                  <c:v>40711.416669999999</c:v>
                </c:pt>
                <c:pt idx="3973">
                  <c:v>40711.458330000001</c:v>
                </c:pt>
                <c:pt idx="3974">
                  <c:v>40711.5</c:v>
                </c:pt>
                <c:pt idx="3975">
                  <c:v>40711.541669999999</c:v>
                </c:pt>
                <c:pt idx="3976">
                  <c:v>40711.583330000001</c:v>
                </c:pt>
                <c:pt idx="3977">
                  <c:v>40711.625</c:v>
                </c:pt>
                <c:pt idx="3978">
                  <c:v>40711.666669999999</c:v>
                </c:pt>
                <c:pt idx="3979">
                  <c:v>40711.708330000001</c:v>
                </c:pt>
                <c:pt idx="3980">
                  <c:v>40711.75</c:v>
                </c:pt>
                <c:pt idx="3981">
                  <c:v>40711.791669999999</c:v>
                </c:pt>
                <c:pt idx="3982">
                  <c:v>40711.833330000001</c:v>
                </c:pt>
                <c:pt idx="3983">
                  <c:v>40711.875</c:v>
                </c:pt>
                <c:pt idx="3984">
                  <c:v>40711.916669999999</c:v>
                </c:pt>
                <c:pt idx="3985">
                  <c:v>40711.958330000001</c:v>
                </c:pt>
                <c:pt idx="3986">
                  <c:v>40712</c:v>
                </c:pt>
                <c:pt idx="3987">
                  <c:v>40712.041669999999</c:v>
                </c:pt>
                <c:pt idx="3988">
                  <c:v>40712.083330000001</c:v>
                </c:pt>
                <c:pt idx="3989">
                  <c:v>40712.125</c:v>
                </c:pt>
                <c:pt idx="3990">
                  <c:v>40712.166669999999</c:v>
                </c:pt>
                <c:pt idx="3991">
                  <c:v>40712.208330000001</c:v>
                </c:pt>
                <c:pt idx="3992">
                  <c:v>40712.25</c:v>
                </c:pt>
                <c:pt idx="3993">
                  <c:v>40712.291669999999</c:v>
                </c:pt>
                <c:pt idx="3994">
                  <c:v>40712.333330000001</c:v>
                </c:pt>
                <c:pt idx="3995">
                  <c:v>40712.375</c:v>
                </c:pt>
                <c:pt idx="3996">
                  <c:v>40712.416669999999</c:v>
                </c:pt>
                <c:pt idx="3997">
                  <c:v>40712.458330000001</c:v>
                </c:pt>
                <c:pt idx="3998">
                  <c:v>40712.5</c:v>
                </c:pt>
                <c:pt idx="3999">
                  <c:v>40712.541669999999</c:v>
                </c:pt>
                <c:pt idx="4000">
                  <c:v>40712.583330000001</c:v>
                </c:pt>
                <c:pt idx="4001">
                  <c:v>40712.625</c:v>
                </c:pt>
                <c:pt idx="4002">
                  <c:v>40712.666669999999</c:v>
                </c:pt>
                <c:pt idx="4003">
                  <c:v>40712.708330000001</c:v>
                </c:pt>
                <c:pt idx="4004">
                  <c:v>40712.75</c:v>
                </c:pt>
                <c:pt idx="4005">
                  <c:v>40712.791669999999</c:v>
                </c:pt>
                <c:pt idx="4006">
                  <c:v>40712.833330000001</c:v>
                </c:pt>
                <c:pt idx="4007">
                  <c:v>40712.875</c:v>
                </c:pt>
                <c:pt idx="4008">
                  <c:v>40712.916669999999</c:v>
                </c:pt>
                <c:pt idx="4009">
                  <c:v>40712.958330000001</c:v>
                </c:pt>
                <c:pt idx="4010">
                  <c:v>40713</c:v>
                </c:pt>
                <c:pt idx="4011">
                  <c:v>40713.041669999999</c:v>
                </c:pt>
                <c:pt idx="4012">
                  <c:v>40713.083330000001</c:v>
                </c:pt>
                <c:pt idx="4013">
                  <c:v>40713.125</c:v>
                </c:pt>
                <c:pt idx="4014">
                  <c:v>40713.166669999999</c:v>
                </c:pt>
                <c:pt idx="4015">
                  <c:v>40713.208330000001</c:v>
                </c:pt>
                <c:pt idx="4016">
                  <c:v>40713.25</c:v>
                </c:pt>
                <c:pt idx="4017">
                  <c:v>40713.291669999999</c:v>
                </c:pt>
                <c:pt idx="4018">
                  <c:v>40713.333330000001</c:v>
                </c:pt>
                <c:pt idx="4019">
                  <c:v>40713.375</c:v>
                </c:pt>
                <c:pt idx="4020">
                  <c:v>40713.416669999999</c:v>
                </c:pt>
                <c:pt idx="4021">
                  <c:v>40713.458330000001</c:v>
                </c:pt>
                <c:pt idx="4022">
                  <c:v>40713.5</c:v>
                </c:pt>
                <c:pt idx="4023">
                  <c:v>40713.541669999999</c:v>
                </c:pt>
                <c:pt idx="4024">
                  <c:v>40713.583330000001</c:v>
                </c:pt>
                <c:pt idx="4025">
                  <c:v>40713.625</c:v>
                </c:pt>
                <c:pt idx="4026">
                  <c:v>40713.666669999999</c:v>
                </c:pt>
                <c:pt idx="4027">
                  <c:v>40713.708330000001</c:v>
                </c:pt>
                <c:pt idx="4028">
                  <c:v>40713.75</c:v>
                </c:pt>
                <c:pt idx="4029">
                  <c:v>40713.791669999999</c:v>
                </c:pt>
                <c:pt idx="4030">
                  <c:v>40713.833330000001</c:v>
                </c:pt>
                <c:pt idx="4031">
                  <c:v>40713.875</c:v>
                </c:pt>
                <c:pt idx="4032">
                  <c:v>40713.916669999999</c:v>
                </c:pt>
                <c:pt idx="4033">
                  <c:v>40713.958330000001</c:v>
                </c:pt>
                <c:pt idx="4034">
                  <c:v>40714</c:v>
                </c:pt>
                <c:pt idx="4035">
                  <c:v>40714.041669999999</c:v>
                </c:pt>
                <c:pt idx="4036">
                  <c:v>40714.083330000001</c:v>
                </c:pt>
                <c:pt idx="4037">
                  <c:v>40714.125</c:v>
                </c:pt>
                <c:pt idx="4038">
                  <c:v>40714.166669999999</c:v>
                </c:pt>
                <c:pt idx="4039">
                  <c:v>40714.208330000001</c:v>
                </c:pt>
                <c:pt idx="4040">
                  <c:v>40714.25</c:v>
                </c:pt>
                <c:pt idx="4041">
                  <c:v>40714.291669999999</c:v>
                </c:pt>
                <c:pt idx="4042">
                  <c:v>40714.333330000001</c:v>
                </c:pt>
                <c:pt idx="4043">
                  <c:v>40714.375</c:v>
                </c:pt>
                <c:pt idx="4044">
                  <c:v>40714.416669999999</c:v>
                </c:pt>
                <c:pt idx="4045">
                  <c:v>40714.458330000001</c:v>
                </c:pt>
                <c:pt idx="4046">
                  <c:v>40714.5</c:v>
                </c:pt>
                <c:pt idx="4047">
                  <c:v>40714.541669999999</c:v>
                </c:pt>
                <c:pt idx="4048">
                  <c:v>40714.583330000001</c:v>
                </c:pt>
                <c:pt idx="4049">
                  <c:v>40714.625</c:v>
                </c:pt>
                <c:pt idx="4050">
                  <c:v>40714.666669999999</c:v>
                </c:pt>
                <c:pt idx="4051">
                  <c:v>40714.708330000001</c:v>
                </c:pt>
                <c:pt idx="4052">
                  <c:v>40714.75</c:v>
                </c:pt>
                <c:pt idx="4053">
                  <c:v>40714.791669999999</c:v>
                </c:pt>
                <c:pt idx="4054">
                  <c:v>40714.833330000001</c:v>
                </c:pt>
                <c:pt idx="4055">
                  <c:v>40714.875</c:v>
                </c:pt>
                <c:pt idx="4056">
                  <c:v>40714.916669999999</c:v>
                </c:pt>
                <c:pt idx="4057">
                  <c:v>40714.958330000001</c:v>
                </c:pt>
                <c:pt idx="4058">
                  <c:v>40715</c:v>
                </c:pt>
                <c:pt idx="4059">
                  <c:v>40715.041669999999</c:v>
                </c:pt>
                <c:pt idx="4060">
                  <c:v>40715.083330000001</c:v>
                </c:pt>
                <c:pt idx="4061">
                  <c:v>40715.125</c:v>
                </c:pt>
                <c:pt idx="4062">
                  <c:v>40715.166669999999</c:v>
                </c:pt>
                <c:pt idx="4063">
                  <c:v>40715.208330000001</c:v>
                </c:pt>
                <c:pt idx="4064">
                  <c:v>40715.25</c:v>
                </c:pt>
                <c:pt idx="4065">
                  <c:v>40715.291669999999</c:v>
                </c:pt>
                <c:pt idx="4066">
                  <c:v>40715.333330000001</c:v>
                </c:pt>
                <c:pt idx="4067">
                  <c:v>40715.375</c:v>
                </c:pt>
                <c:pt idx="4068">
                  <c:v>40715.416669999999</c:v>
                </c:pt>
                <c:pt idx="4069">
                  <c:v>40715.458330000001</c:v>
                </c:pt>
                <c:pt idx="4070">
                  <c:v>40715.5</c:v>
                </c:pt>
                <c:pt idx="4071">
                  <c:v>40715.541669999999</c:v>
                </c:pt>
                <c:pt idx="4072">
                  <c:v>40715.583330000001</c:v>
                </c:pt>
                <c:pt idx="4073">
                  <c:v>40715.625</c:v>
                </c:pt>
                <c:pt idx="4074">
                  <c:v>40715.666669999999</c:v>
                </c:pt>
                <c:pt idx="4075">
                  <c:v>40715.708330000001</c:v>
                </c:pt>
                <c:pt idx="4076">
                  <c:v>40715.75</c:v>
                </c:pt>
                <c:pt idx="4077">
                  <c:v>40715.791669999999</c:v>
                </c:pt>
                <c:pt idx="4078">
                  <c:v>40715.833330000001</c:v>
                </c:pt>
                <c:pt idx="4079">
                  <c:v>40715.875</c:v>
                </c:pt>
                <c:pt idx="4080">
                  <c:v>40715.916669999999</c:v>
                </c:pt>
                <c:pt idx="4081">
                  <c:v>40715.958330000001</c:v>
                </c:pt>
                <c:pt idx="4082">
                  <c:v>40716</c:v>
                </c:pt>
                <c:pt idx="4083">
                  <c:v>40716.041669999999</c:v>
                </c:pt>
                <c:pt idx="4084">
                  <c:v>40716.083330000001</c:v>
                </c:pt>
                <c:pt idx="4085">
                  <c:v>40716.125</c:v>
                </c:pt>
                <c:pt idx="4086">
                  <c:v>40716.166669999999</c:v>
                </c:pt>
                <c:pt idx="4087">
                  <c:v>40716.208330000001</c:v>
                </c:pt>
                <c:pt idx="4088">
                  <c:v>40716.25</c:v>
                </c:pt>
                <c:pt idx="4089">
                  <c:v>40716.291669999999</c:v>
                </c:pt>
                <c:pt idx="4090">
                  <c:v>40716.333330000001</c:v>
                </c:pt>
                <c:pt idx="4091">
                  <c:v>40716.375</c:v>
                </c:pt>
                <c:pt idx="4092">
                  <c:v>40716.416669999999</c:v>
                </c:pt>
                <c:pt idx="4093">
                  <c:v>40716.458330000001</c:v>
                </c:pt>
                <c:pt idx="4094">
                  <c:v>40716.5</c:v>
                </c:pt>
                <c:pt idx="4095">
                  <c:v>40716.541669999999</c:v>
                </c:pt>
                <c:pt idx="4096">
                  <c:v>40716.583330000001</c:v>
                </c:pt>
                <c:pt idx="4097">
                  <c:v>40716.625</c:v>
                </c:pt>
                <c:pt idx="4098">
                  <c:v>40716.666669999999</c:v>
                </c:pt>
                <c:pt idx="4099">
                  <c:v>40716.708330000001</c:v>
                </c:pt>
                <c:pt idx="4100">
                  <c:v>40716.75</c:v>
                </c:pt>
                <c:pt idx="4101">
                  <c:v>40716.791669999999</c:v>
                </c:pt>
                <c:pt idx="4102">
                  <c:v>40716.833330000001</c:v>
                </c:pt>
                <c:pt idx="4103">
                  <c:v>40716.875</c:v>
                </c:pt>
                <c:pt idx="4104">
                  <c:v>40716.916669999999</c:v>
                </c:pt>
                <c:pt idx="4105">
                  <c:v>40716.958330000001</c:v>
                </c:pt>
                <c:pt idx="4106">
                  <c:v>40717</c:v>
                </c:pt>
                <c:pt idx="4107">
                  <c:v>40717.041669999999</c:v>
                </c:pt>
                <c:pt idx="4108">
                  <c:v>40717.083330000001</c:v>
                </c:pt>
                <c:pt idx="4109">
                  <c:v>40717.125</c:v>
                </c:pt>
                <c:pt idx="4110">
                  <c:v>40717.166669999999</c:v>
                </c:pt>
                <c:pt idx="4111">
                  <c:v>40717.208330000001</c:v>
                </c:pt>
                <c:pt idx="4112">
                  <c:v>40717.25</c:v>
                </c:pt>
                <c:pt idx="4113">
                  <c:v>40717.291669999999</c:v>
                </c:pt>
                <c:pt idx="4114">
                  <c:v>40717.333330000001</c:v>
                </c:pt>
                <c:pt idx="4115">
                  <c:v>40717.375</c:v>
                </c:pt>
                <c:pt idx="4116">
                  <c:v>40717.416669999999</c:v>
                </c:pt>
                <c:pt idx="4117">
                  <c:v>40717.458330000001</c:v>
                </c:pt>
                <c:pt idx="4118">
                  <c:v>40717.5</c:v>
                </c:pt>
                <c:pt idx="4119">
                  <c:v>40717.541669999999</c:v>
                </c:pt>
                <c:pt idx="4120">
                  <c:v>40717.583330000001</c:v>
                </c:pt>
                <c:pt idx="4121">
                  <c:v>40717.625</c:v>
                </c:pt>
                <c:pt idx="4122">
                  <c:v>40717.666669999999</c:v>
                </c:pt>
                <c:pt idx="4123">
                  <c:v>40717.708330000001</c:v>
                </c:pt>
                <c:pt idx="4124">
                  <c:v>40717.75</c:v>
                </c:pt>
                <c:pt idx="4125">
                  <c:v>40717.791669999999</c:v>
                </c:pt>
                <c:pt idx="4126">
                  <c:v>40717.833330000001</c:v>
                </c:pt>
                <c:pt idx="4127">
                  <c:v>40717.875</c:v>
                </c:pt>
                <c:pt idx="4128">
                  <c:v>40717.916669999999</c:v>
                </c:pt>
                <c:pt idx="4129">
                  <c:v>40717.958330000001</c:v>
                </c:pt>
                <c:pt idx="4130">
                  <c:v>40718</c:v>
                </c:pt>
                <c:pt idx="4131">
                  <c:v>40718.041669999999</c:v>
                </c:pt>
                <c:pt idx="4132">
                  <c:v>40718.083330000001</c:v>
                </c:pt>
                <c:pt idx="4133">
                  <c:v>40718.125</c:v>
                </c:pt>
                <c:pt idx="4134">
                  <c:v>40718.166669999999</c:v>
                </c:pt>
                <c:pt idx="4135">
                  <c:v>40718.208330000001</c:v>
                </c:pt>
                <c:pt idx="4136">
                  <c:v>40718.25</c:v>
                </c:pt>
                <c:pt idx="4137">
                  <c:v>40718.291669999999</c:v>
                </c:pt>
                <c:pt idx="4138">
                  <c:v>40718.333330000001</c:v>
                </c:pt>
                <c:pt idx="4139">
                  <c:v>40718.375</c:v>
                </c:pt>
                <c:pt idx="4140">
                  <c:v>40718.416669999999</c:v>
                </c:pt>
                <c:pt idx="4141">
                  <c:v>40718.458330000001</c:v>
                </c:pt>
                <c:pt idx="4142">
                  <c:v>40718.5</c:v>
                </c:pt>
                <c:pt idx="4143">
                  <c:v>40718.541669999999</c:v>
                </c:pt>
                <c:pt idx="4144">
                  <c:v>40718.583330000001</c:v>
                </c:pt>
                <c:pt idx="4145">
                  <c:v>40718.625</c:v>
                </c:pt>
                <c:pt idx="4146">
                  <c:v>40718.666669999999</c:v>
                </c:pt>
                <c:pt idx="4147">
                  <c:v>40718.708330000001</c:v>
                </c:pt>
                <c:pt idx="4148">
                  <c:v>40718.75</c:v>
                </c:pt>
                <c:pt idx="4149">
                  <c:v>40718.791669999999</c:v>
                </c:pt>
                <c:pt idx="4150">
                  <c:v>40718.833330000001</c:v>
                </c:pt>
                <c:pt idx="4151">
                  <c:v>40718.875</c:v>
                </c:pt>
                <c:pt idx="4152">
                  <c:v>40718.916669999999</c:v>
                </c:pt>
                <c:pt idx="4153">
                  <c:v>40718.958330000001</c:v>
                </c:pt>
                <c:pt idx="4154">
                  <c:v>40719</c:v>
                </c:pt>
                <c:pt idx="4155">
                  <c:v>40719.041669999999</c:v>
                </c:pt>
                <c:pt idx="4156">
                  <c:v>40719.083330000001</c:v>
                </c:pt>
                <c:pt idx="4157">
                  <c:v>40719.125</c:v>
                </c:pt>
                <c:pt idx="4158">
                  <c:v>40719.166669999999</c:v>
                </c:pt>
                <c:pt idx="4159">
                  <c:v>40719.208330000001</c:v>
                </c:pt>
                <c:pt idx="4160">
                  <c:v>40719.25</c:v>
                </c:pt>
                <c:pt idx="4161">
                  <c:v>40719.291669999999</c:v>
                </c:pt>
                <c:pt idx="4162">
                  <c:v>40719.333330000001</c:v>
                </c:pt>
                <c:pt idx="4163">
                  <c:v>40719.375</c:v>
                </c:pt>
                <c:pt idx="4164">
                  <c:v>40719.416669999999</c:v>
                </c:pt>
                <c:pt idx="4165">
                  <c:v>40719.458330000001</c:v>
                </c:pt>
                <c:pt idx="4166">
                  <c:v>40719.5</c:v>
                </c:pt>
                <c:pt idx="4167">
                  <c:v>40719.541669999999</c:v>
                </c:pt>
                <c:pt idx="4168">
                  <c:v>40719.583330000001</c:v>
                </c:pt>
                <c:pt idx="4169">
                  <c:v>40719.625</c:v>
                </c:pt>
                <c:pt idx="4170">
                  <c:v>40719.666669999999</c:v>
                </c:pt>
                <c:pt idx="4171">
                  <c:v>40719.708330000001</c:v>
                </c:pt>
                <c:pt idx="4172">
                  <c:v>40719.75</c:v>
                </c:pt>
                <c:pt idx="4173">
                  <c:v>40719.791669999999</c:v>
                </c:pt>
                <c:pt idx="4174">
                  <c:v>40719.833330000001</c:v>
                </c:pt>
                <c:pt idx="4175">
                  <c:v>40719.875</c:v>
                </c:pt>
                <c:pt idx="4176">
                  <c:v>40719.916669999999</c:v>
                </c:pt>
                <c:pt idx="4177">
                  <c:v>40719.958330000001</c:v>
                </c:pt>
                <c:pt idx="4178">
                  <c:v>40720</c:v>
                </c:pt>
                <c:pt idx="4179">
                  <c:v>40720.041669999999</c:v>
                </c:pt>
                <c:pt idx="4180">
                  <c:v>40720.083330000001</c:v>
                </c:pt>
                <c:pt idx="4181">
                  <c:v>40720.125</c:v>
                </c:pt>
                <c:pt idx="4182">
                  <c:v>40720.166669999999</c:v>
                </c:pt>
                <c:pt idx="4183">
                  <c:v>40720.208330000001</c:v>
                </c:pt>
                <c:pt idx="4184">
                  <c:v>40720.25</c:v>
                </c:pt>
                <c:pt idx="4185">
                  <c:v>40720.291669999999</c:v>
                </c:pt>
                <c:pt idx="4186">
                  <c:v>40720.333330000001</c:v>
                </c:pt>
                <c:pt idx="4187">
                  <c:v>40720.375</c:v>
                </c:pt>
                <c:pt idx="4188">
                  <c:v>40720.416669999999</c:v>
                </c:pt>
                <c:pt idx="4189">
                  <c:v>40720.458330000001</c:v>
                </c:pt>
                <c:pt idx="4190">
                  <c:v>40720.5</c:v>
                </c:pt>
                <c:pt idx="4191">
                  <c:v>40720.541669999999</c:v>
                </c:pt>
                <c:pt idx="4192">
                  <c:v>40720.583330000001</c:v>
                </c:pt>
                <c:pt idx="4193">
                  <c:v>40720.625</c:v>
                </c:pt>
                <c:pt idx="4194">
                  <c:v>40720.666669999999</c:v>
                </c:pt>
                <c:pt idx="4195">
                  <c:v>40720.708330000001</c:v>
                </c:pt>
                <c:pt idx="4196">
                  <c:v>40720.75</c:v>
                </c:pt>
                <c:pt idx="4197">
                  <c:v>40720.791669999999</c:v>
                </c:pt>
                <c:pt idx="4198">
                  <c:v>40720.833330000001</c:v>
                </c:pt>
                <c:pt idx="4199">
                  <c:v>40720.875</c:v>
                </c:pt>
                <c:pt idx="4200">
                  <c:v>40720.916669999999</c:v>
                </c:pt>
                <c:pt idx="4201">
                  <c:v>40720.958330000001</c:v>
                </c:pt>
                <c:pt idx="4202">
                  <c:v>40721</c:v>
                </c:pt>
                <c:pt idx="4203">
                  <c:v>40721.041669999999</c:v>
                </c:pt>
                <c:pt idx="4204">
                  <c:v>40721.083330000001</c:v>
                </c:pt>
                <c:pt idx="4205">
                  <c:v>40721.125</c:v>
                </c:pt>
                <c:pt idx="4206">
                  <c:v>40721.166669999999</c:v>
                </c:pt>
                <c:pt idx="4207">
                  <c:v>40721.208330000001</c:v>
                </c:pt>
                <c:pt idx="4208">
                  <c:v>40721.25</c:v>
                </c:pt>
                <c:pt idx="4209">
                  <c:v>40721.291669999999</c:v>
                </c:pt>
                <c:pt idx="4210">
                  <c:v>40721.333330000001</c:v>
                </c:pt>
                <c:pt idx="4211">
                  <c:v>40721.375</c:v>
                </c:pt>
                <c:pt idx="4212">
                  <c:v>40721.416669999999</c:v>
                </c:pt>
                <c:pt idx="4213">
                  <c:v>40721.458330000001</c:v>
                </c:pt>
                <c:pt idx="4214">
                  <c:v>40721.5</c:v>
                </c:pt>
                <c:pt idx="4215">
                  <c:v>40721.541669999999</c:v>
                </c:pt>
                <c:pt idx="4216">
                  <c:v>40721.583330000001</c:v>
                </c:pt>
                <c:pt idx="4217">
                  <c:v>40721.625</c:v>
                </c:pt>
                <c:pt idx="4218">
                  <c:v>40721.666669999999</c:v>
                </c:pt>
                <c:pt idx="4219">
                  <c:v>40721.708330000001</c:v>
                </c:pt>
                <c:pt idx="4220">
                  <c:v>40721.75</c:v>
                </c:pt>
                <c:pt idx="4221">
                  <c:v>40721.791669999999</c:v>
                </c:pt>
                <c:pt idx="4222">
                  <c:v>40721.833330000001</c:v>
                </c:pt>
                <c:pt idx="4223">
                  <c:v>40721.875</c:v>
                </c:pt>
                <c:pt idx="4224">
                  <c:v>40721.916669999999</c:v>
                </c:pt>
                <c:pt idx="4225">
                  <c:v>40721.958330000001</c:v>
                </c:pt>
                <c:pt idx="4226">
                  <c:v>40722</c:v>
                </c:pt>
                <c:pt idx="4227">
                  <c:v>40722.041669999999</c:v>
                </c:pt>
                <c:pt idx="4228">
                  <c:v>40722.083330000001</c:v>
                </c:pt>
                <c:pt idx="4229">
                  <c:v>40722.125</c:v>
                </c:pt>
                <c:pt idx="4230">
                  <c:v>40722.166669999999</c:v>
                </c:pt>
                <c:pt idx="4231">
                  <c:v>40722.208330000001</c:v>
                </c:pt>
                <c:pt idx="4232">
                  <c:v>40722.25</c:v>
                </c:pt>
                <c:pt idx="4233">
                  <c:v>40722.291669999999</c:v>
                </c:pt>
                <c:pt idx="4234">
                  <c:v>40722.333330000001</c:v>
                </c:pt>
                <c:pt idx="4235">
                  <c:v>40722.375</c:v>
                </c:pt>
                <c:pt idx="4236">
                  <c:v>40722.416669999999</c:v>
                </c:pt>
                <c:pt idx="4237">
                  <c:v>40722.458330000001</c:v>
                </c:pt>
                <c:pt idx="4238">
                  <c:v>40722.5</c:v>
                </c:pt>
                <c:pt idx="4239">
                  <c:v>40722.541669999999</c:v>
                </c:pt>
                <c:pt idx="4240">
                  <c:v>40722.583330000001</c:v>
                </c:pt>
                <c:pt idx="4241">
                  <c:v>40722.625</c:v>
                </c:pt>
                <c:pt idx="4242">
                  <c:v>40722.666669999999</c:v>
                </c:pt>
                <c:pt idx="4243">
                  <c:v>40722.708330000001</c:v>
                </c:pt>
                <c:pt idx="4244">
                  <c:v>40722.75</c:v>
                </c:pt>
                <c:pt idx="4245">
                  <c:v>40722.791669999999</c:v>
                </c:pt>
                <c:pt idx="4246">
                  <c:v>40722.833330000001</c:v>
                </c:pt>
                <c:pt idx="4247">
                  <c:v>40722.875</c:v>
                </c:pt>
                <c:pt idx="4248">
                  <c:v>40722.916669999999</c:v>
                </c:pt>
                <c:pt idx="4249">
                  <c:v>40722.958330000001</c:v>
                </c:pt>
                <c:pt idx="4250">
                  <c:v>40723</c:v>
                </c:pt>
                <c:pt idx="4251">
                  <c:v>40723.041669999999</c:v>
                </c:pt>
                <c:pt idx="4252">
                  <c:v>40723.083330000001</c:v>
                </c:pt>
                <c:pt idx="4253">
                  <c:v>40723.125</c:v>
                </c:pt>
                <c:pt idx="4254">
                  <c:v>40723.166669999999</c:v>
                </c:pt>
                <c:pt idx="4255">
                  <c:v>40723.208330000001</c:v>
                </c:pt>
                <c:pt idx="4256">
                  <c:v>40723.25</c:v>
                </c:pt>
                <c:pt idx="4257">
                  <c:v>40723.291669999999</c:v>
                </c:pt>
                <c:pt idx="4258">
                  <c:v>40723.333330000001</c:v>
                </c:pt>
                <c:pt idx="4259">
                  <c:v>40723.375</c:v>
                </c:pt>
                <c:pt idx="4260">
                  <c:v>40723.416669999999</c:v>
                </c:pt>
                <c:pt idx="4261">
                  <c:v>40723.458330000001</c:v>
                </c:pt>
                <c:pt idx="4262">
                  <c:v>40723.5</c:v>
                </c:pt>
                <c:pt idx="4263">
                  <c:v>40723.541669999999</c:v>
                </c:pt>
                <c:pt idx="4264">
                  <c:v>40723.583330000001</c:v>
                </c:pt>
                <c:pt idx="4265">
                  <c:v>40723.625</c:v>
                </c:pt>
                <c:pt idx="4266">
                  <c:v>40723.666669999999</c:v>
                </c:pt>
                <c:pt idx="4267">
                  <c:v>40723.708330000001</c:v>
                </c:pt>
                <c:pt idx="4268">
                  <c:v>40723.75</c:v>
                </c:pt>
                <c:pt idx="4269">
                  <c:v>40723.791669999999</c:v>
                </c:pt>
                <c:pt idx="4270">
                  <c:v>40723.833330000001</c:v>
                </c:pt>
                <c:pt idx="4271">
                  <c:v>40723.875</c:v>
                </c:pt>
                <c:pt idx="4272">
                  <c:v>40723.916669999999</c:v>
                </c:pt>
                <c:pt idx="4273">
                  <c:v>40723.958330000001</c:v>
                </c:pt>
                <c:pt idx="4274">
                  <c:v>40724</c:v>
                </c:pt>
                <c:pt idx="4275">
                  <c:v>40724.041669999999</c:v>
                </c:pt>
                <c:pt idx="4276">
                  <c:v>40724.083330000001</c:v>
                </c:pt>
                <c:pt idx="4277">
                  <c:v>40724.125</c:v>
                </c:pt>
                <c:pt idx="4278">
                  <c:v>40724.166669999999</c:v>
                </c:pt>
                <c:pt idx="4279">
                  <c:v>40724.208330000001</c:v>
                </c:pt>
                <c:pt idx="4280">
                  <c:v>40724.25</c:v>
                </c:pt>
                <c:pt idx="4281">
                  <c:v>40724.291669999999</c:v>
                </c:pt>
                <c:pt idx="4282">
                  <c:v>40724.333330000001</c:v>
                </c:pt>
                <c:pt idx="4283">
                  <c:v>40724.375</c:v>
                </c:pt>
                <c:pt idx="4284">
                  <c:v>40724.416669999999</c:v>
                </c:pt>
                <c:pt idx="4285">
                  <c:v>40724.458330000001</c:v>
                </c:pt>
                <c:pt idx="4286">
                  <c:v>40724.5</c:v>
                </c:pt>
                <c:pt idx="4287">
                  <c:v>40724.541669999999</c:v>
                </c:pt>
                <c:pt idx="4288">
                  <c:v>40724.583330000001</c:v>
                </c:pt>
                <c:pt idx="4289">
                  <c:v>40724.625</c:v>
                </c:pt>
                <c:pt idx="4290">
                  <c:v>40724.666669999999</c:v>
                </c:pt>
                <c:pt idx="4291">
                  <c:v>40724.708330000001</c:v>
                </c:pt>
                <c:pt idx="4292">
                  <c:v>40724.75</c:v>
                </c:pt>
                <c:pt idx="4293">
                  <c:v>40724.791669999999</c:v>
                </c:pt>
                <c:pt idx="4294">
                  <c:v>40724.833330000001</c:v>
                </c:pt>
                <c:pt idx="4295">
                  <c:v>40724.875</c:v>
                </c:pt>
                <c:pt idx="4296">
                  <c:v>40724.916669999999</c:v>
                </c:pt>
                <c:pt idx="4297">
                  <c:v>40724.958330000001</c:v>
                </c:pt>
                <c:pt idx="4298">
                  <c:v>40725</c:v>
                </c:pt>
                <c:pt idx="4299">
                  <c:v>40725.041669999999</c:v>
                </c:pt>
                <c:pt idx="4300">
                  <c:v>40725.083330000001</c:v>
                </c:pt>
                <c:pt idx="4301">
                  <c:v>40725.125</c:v>
                </c:pt>
                <c:pt idx="4302">
                  <c:v>40725.166669999999</c:v>
                </c:pt>
                <c:pt idx="4303">
                  <c:v>40725.208330000001</c:v>
                </c:pt>
                <c:pt idx="4304">
                  <c:v>40725.25</c:v>
                </c:pt>
                <c:pt idx="4305">
                  <c:v>40725.291669999999</c:v>
                </c:pt>
                <c:pt idx="4306">
                  <c:v>40725.333330000001</c:v>
                </c:pt>
                <c:pt idx="4307">
                  <c:v>40725.375</c:v>
                </c:pt>
                <c:pt idx="4308">
                  <c:v>40725.416669999999</c:v>
                </c:pt>
                <c:pt idx="4309">
                  <c:v>40725.458330000001</c:v>
                </c:pt>
                <c:pt idx="4310">
                  <c:v>40725.5</c:v>
                </c:pt>
                <c:pt idx="4311">
                  <c:v>40725.541669999999</c:v>
                </c:pt>
                <c:pt idx="4312">
                  <c:v>40725.583330000001</c:v>
                </c:pt>
                <c:pt idx="4313">
                  <c:v>40725.625</c:v>
                </c:pt>
                <c:pt idx="4314">
                  <c:v>40725.666669999999</c:v>
                </c:pt>
                <c:pt idx="4315">
                  <c:v>40725.708330000001</c:v>
                </c:pt>
                <c:pt idx="4316">
                  <c:v>40725.75</c:v>
                </c:pt>
                <c:pt idx="4317">
                  <c:v>40725.791669999999</c:v>
                </c:pt>
                <c:pt idx="4318">
                  <c:v>40725.833330000001</c:v>
                </c:pt>
                <c:pt idx="4319">
                  <c:v>40725.875</c:v>
                </c:pt>
                <c:pt idx="4320">
                  <c:v>40725.916669999999</c:v>
                </c:pt>
                <c:pt idx="4321">
                  <c:v>40725.958330000001</c:v>
                </c:pt>
                <c:pt idx="4322">
                  <c:v>40726</c:v>
                </c:pt>
                <c:pt idx="4323">
                  <c:v>40726.041669999999</c:v>
                </c:pt>
                <c:pt idx="4324">
                  <c:v>40726.083330000001</c:v>
                </c:pt>
                <c:pt idx="4325">
                  <c:v>40726.125</c:v>
                </c:pt>
                <c:pt idx="4326">
                  <c:v>40726.166669999999</c:v>
                </c:pt>
                <c:pt idx="4327">
                  <c:v>40726.208330000001</c:v>
                </c:pt>
                <c:pt idx="4328">
                  <c:v>40726.25</c:v>
                </c:pt>
                <c:pt idx="4329">
                  <c:v>40726.291669999999</c:v>
                </c:pt>
                <c:pt idx="4330">
                  <c:v>40726.333330000001</c:v>
                </c:pt>
                <c:pt idx="4331">
                  <c:v>40726.375</c:v>
                </c:pt>
                <c:pt idx="4332">
                  <c:v>40726.416669999999</c:v>
                </c:pt>
                <c:pt idx="4333">
                  <c:v>40726.458330000001</c:v>
                </c:pt>
                <c:pt idx="4334">
                  <c:v>40726.5</c:v>
                </c:pt>
                <c:pt idx="4335">
                  <c:v>40726.541669999999</c:v>
                </c:pt>
                <c:pt idx="4336">
                  <c:v>40726.583330000001</c:v>
                </c:pt>
                <c:pt idx="4337">
                  <c:v>40726.625</c:v>
                </c:pt>
                <c:pt idx="4338">
                  <c:v>40726.666669999999</c:v>
                </c:pt>
                <c:pt idx="4339">
                  <c:v>40726.708330000001</c:v>
                </c:pt>
                <c:pt idx="4340">
                  <c:v>40726.75</c:v>
                </c:pt>
                <c:pt idx="4341">
                  <c:v>40726.791669999999</c:v>
                </c:pt>
                <c:pt idx="4342">
                  <c:v>40726.833330000001</c:v>
                </c:pt>
                <c:pt idx="4343">
                  <c:v>40726.875</c:v>
                </c:pt>
                <c:pt idx="4344">
                  <c:v>40726.916669999999</c:v>
                </c:pt>
                <c:pt idx="4345">
                  <c:v>40726.958330000001</c:v>
                </c:pt>
                <c:pt idx="4346">
                  <c:v>40727</c:v>
                </c:pt>
                <c:pt idx="4347">
                  <c:v>40727.041669999999</c:v>
                </c:pt>
                <c:pt idx="4348">
                  <c:v>40727.083330000001</c:v>
                </c:pt>
                <c:pt idx="4349">
                  <c:v>40727.125</c:v>
                </c:pt>
                <c:pt idx="4350">
                  <c:v>40727.166669999999</c:v>
                </c:pt>
                <c:pt idx="4351">
                  <c:v>40727.208330000001</c:v>
                </c:pt>
                <c:pt idx="4352">
                  <c:v>40727.25</c:v>
                </c:pt>
                <c:pt idx="4353">
                  <c:v>40727.291669999999</c:v>
                </c:pt>
                <c:pt idx="4354">
                  <c:v>40727.333330000001</c:v>
                </c:pt>
                <c:pt idx="4355">
                  <c:v>40727.375</c:v>
                </c:pt>
                <c:pt idx="4356">
                  <c:v>40727.416669999999</c:v>
                </c:pt>
                <c:pt idx="4357">
                  <c:v>40727.458330000001</c:v>
                </c:pt>
                <c:pt idx="4358">
                  <c:v>40727.5</c:v>
                </c:pt>
                <c:pt idx="4359">
                  <c:v>40727.541669999999</c:v>
                </c:pt>
                <c:pt idx="4360">
                  <c:v>40727.583330000001</c:v>
                </c:pt>
                <c:pt idx="4361">
                  <c:v>40727.625</c:v>
                </c:pt>
                <c:pt idx="4362">
                  <c:v>40727.666669999999</c:v>
                </c:pt>
                <c:pt idx="4363">
                  <c:v>40727.708330000001</c:v>
                </c:pt>
                <c:pt idx="4364">
                  <c:v>40727.75</c:v>
                </c:pt>
                <c:pt idx="4365">
                  <c:v>40727.791669999999</c:v>
                </c:pt>
                <c:pt idx="4366">
                  <c:v>40727.833330000001</c:v>
                </c:pt>
                <c:pt idx="4367">
                  <c:v>40727.875</c:v>
                </c:pt>
                <c:pt idx="4368">
                  <c:v>40727.916669999999</c:v>
                </c:pt>
                <c:pt idx="4369">
                  <c:v>40727.958330000001</c:v>
                </c:pt>
                <c:pt idx="4370">
                  <c:v>40728</c:v>
                </c:pt>
                <c:pt idx="4371">
                  <c:v>40728.041669999999</c:v>
                </c:pt>
                <c:pt idx="4372">
                  <c:v>40728.083330000001</c:v>
                </c:pt>
                <c:pt idx="4373">
                  <c:v>40728.125</c:v>
                </c:pt>
                <c:pt idx="4374">
                  <c:v>40728.166669999999</c:v>
                </c:pt>
                <c:pt idx="4375">
                  <c:v>40728.208330000001</c:v>
                </c:pt>
                <c:pt idx="4376">
                  <c:v>40728.25</c:v>
                </c:pt>
                <c:pt idx="4377">
                  <c:v>40728.291669999999</c:v>
                </c:pt>
                <c:pt idx="4378">
                  <c:v>40728.333330000001</c:v>
                </c:pt>
                <c:pt idx="4379">
                  <c:v>40728.375</c:v>
                </c:pt>
                <c:pt idx="4380">
                  <c:v>40728.416669999999</c:v>
                </c:pt>
                <c:pt idx="4381">
                  <c:v>40728.458330000001</c:v>
                </c:pt>
                <c:pt idx="4382">
                  <c:v>40728.5</c:v>
                </c:pt>
                <c:pt idx="4383">
                  <c:v>40728.541669999999</c:v>
                </c:pt>
                <c:pt idx="4384">
                  <c:v>40728.583330000001</c:v>
                </c:pt>
                <c:pt idx="4385">
                  <c:v>40728.625</c:v>
                </c:pt>
                <c:pt idx="4386">
                  <c:v>40728.666669999999</c:v>
                </c:pt>
                <c:pt idx="4387">
                  <c:v>40728.708330000001</c:v>
                </c:pt>
                <c:pt idx="4388">
                  <c:v>40728.75</c:v>
                </c:pt>
                <c:pt idx="4389">
                  <c:v>40728.791669999999</c:v>
                </c:pt>
                <c:pt idx="4390">
                  <c:v>40728.833330000001</c:v>
                </c:pt>
                <c:pt idx="4391">
                  <c:v>40728.875</c:v>
                </c:pt>
                <c:pt idx="4392">
                  <c:v>40728.916669999999</c:v>
                </c:pt>
                <c:pt idx="4393">
                  <c:v>40728.958330000001</c:v>
                </c:pt>
                <c:pt idx="4394">
                  <c:v>40729</c:v>
                </c:pt>
                <c:pt idx="4395">
                  <c:v>40729.041669999999</c:v>
                </c:pt>
                <c:pt idx="4396">
                  <c:v>40729.083330000001</c:v>
                </c:pt>
                <c:pt idx="4397">
                  <c:v>40729.125</c:v>
                </c:pt>
                <c:pt idx="4398">
                  <c:v>40729.166669999999</c:v>
                </c:pt>
                <c:pt idx="4399">
                  <c:v>40729.208330000001</c:v>
                </c:pt>
                <c:pt idx="4400">
                  <c:v>40729.25</c:v>
                </c:pt>
                <c:pt idx="4401">
                  <c:v>40729.291669999999</c:v>
                </c:pt>
                <c:pt idx="4402">
                  <c:v>40729.333330000001</c:v>
                </c:pt>
                <c:pt idx="4403">
                  <c:v>40729.375</c:v>
                </c:pt>
                <c:pt idx="4404">
                  <c:v>40729.416669999999</c:v>
                </c:pt>
                <c:pt idx="4405">
                  <c:v>40729.458330000001</c:v>
                </c:pt>
                <c:pt idx="4406">
                  <c:v>40729.5</c:v>
                </c:pt>
                <c:pt idx="4407">
                  <c:v>40729.541669999999</c:v>
                </c:pt>
                <c:pt idx="4408">
                  <c:v>40729.583330000001</c:v>
                </c:pt>
                <c:pt idx="4409">
                  <c:v>40729.625</c:v>
                </c:pt>
                <c:pt idx="4410">
                  <c:v>40729.666669999999</c:v>
                </c:pt>
                <c:pt idx="4411">
                  <c:v>40729.708330000001</c:v>
                </c:pt>
                <c:pt idx="4412">
                  <c:v>40729.75</c:v>
                </c:pt>
                <c:pt idx="4413">
                  <c:v>40729.791669999999</c:v>
                </c:pt>
                <c:pt idx="4414">
                  <c:v>40729.833330000001</c:v>
                </c:pt>
                <c:pt idx="4415">
                  <c:v>40729.875</c:v>
                </c:pt>
                <c:pt idx="4416">
                  <c:v>40729.916669999999</c:v>
                </c:pt>
                <c:pt idx="4417">
                  <c:v>40729.958330000001</c:v>
                </c:pt>
                <c:pt idx="4418">
                  <c:v>40730</c:v>
                </c:pt>
                <c:pt idx="4419">
                  <c:v>40730.041669999999</c:v>
                </c:pt>
                <c:pt idx="4420">
                  <c:v>40730.083330000001</c:v>
                </c:pt>
                <c:pt idx="4421">
                  <c:v>40730.125</c:v>
                </c:pt>
                <c:pt idx="4422">
                  <c:v>40730.166669999999</c:v>
                </c:pt>
                <c:pt idx="4423">
                  <c:v>40730.208330000001</c:v>
                </c:pt>
                <c:pt idx="4424">
                  <c:v>40730.25</c:v>
                </c:pt>
                <c:pt idx="4425">
                  <c:v>40730.291669999999</c:v>
                </c:pt>
                <c:pt idx="4426">
                  <c:v>40730.333330000001</c:v>
                </c:pt>
                <c:pt idx="4427">
                  <c:v>40730.375</c:v>
                </c:pt>
                <c:pt idx="4428">
                  <c:v>40730.416669999999</c:v>
                </c:pt>
                <c:pt idx="4429">
                  <c:v>40730.458330000001</c:v>
                </c:pt>
                <c:pt idx="4430">
                  <c:v>40730.5</c:v>
                </c:pt>
                <c:pt idx="4431">
                  <c:v>40730.541669999999</c:v>
                </c:pt>
                <c:pt idx="4432">
                  <c:v>40730.583330000001</c:v>
                </c:pt>
                <c:pt idx="4433">
                  <c:v>40730.625</c:v>
                </c:pt>
                <c:pt idx="4434">
                  <c:v>40730.666669999999</c:v>
                </c:pt>
                <c:pt idx="4435">
                  <c:v>40730.708330000001</c:v>
                </c:pt>
                <c:pt idx="4436">
                  <c:v>40730.75</c:v>
                </c:pt>
                <c:pt idx="4437">
                  <c:v>40730.791669999999</c:v>
                </c:pt>
                <c:pt idx="4438">
                  <c:v>40730.833330000001</c:v>
                </c:pt>
                <c:pt idx="4439">
                  <c:v>40730.875</c:v>
                </c:pt>
                <c:pt idx="4440">
                  <c:v>40730.916669999999</c:v>
                </c:pt>
                <c:pt idx="4441">
                  <c:v>40730.958330000001</c:v>
                </c:pt>
                <c:pt idx="4442">
                  <c:v>40731</c:v>
                </c:pt>
                <c:pt idx="4443">
                  <c:v>40731.041669999999</c:v>
                </c:pt>
                <c:pt idx="4444">
                  <c:v>40731.083330000001</c:v>
                </c:pt>
                <c:pt idx="4445">
                  <c:v>40731.125</c:v>
                </c:pt>
                <c:pt idx="4446">
                  <c:v>40731.166669999999</c:v>
                </c:pt>
                <c:pt idx="4447">
                  <c:v>40731.208330000001</c:v>
                </c:pt>
                <c:pt idx="4448">
                  <c:v>40731.25</c:v>
                </c:pt>
                <c:pt idx="4449">
                  <c:v>40731.291669999999</c:v>
                </c:pt>
                <c:pt idx="4450">
                  <c:v>40731.333330000001</c:v>
                </c:pt>
                <c:pt idx="4451">
                  <c:v>40731.375</c:v>
                </c:pt>
                <c:pt idx="4452">
                  <c:v>40731.416669999999</c:v>
                </c:pt>
                <c:pt idx="4453">
                  <c:v>40731.458330000001</c:v>
                </c:pt>
                <c:pt idx="4454">
                  <c:v>40731.5</c:v>
                </c:pt>
                <c:pt idx="4455">
                  <c:v>40731.541669999999</c:v>
                </c:pt>
                <c:pt idx="4456">
                  <c:v>40731.583330000001</c:v>
                </c:pt>
                <c:pt idx="4457">
                  <c:v>40731.625</c:v>
                </c:pt>
                <c:pt idx="4458">
                  <c:v>40731.666669999999</c:v>
                </c:pt>
                <c:pt idx="4459">
                  <c:v>40731.708330000001</c:v>
                </c:pt>
                <c:pt idx="4460">
                  <c:v>40731.75</c:v>
                </c:pt>
                <c:pt idx="4461">
                  <c:v>40731.791669999999</c:v>
                </c:pt>
                <c:pt idx="4462">
                  <c:v>40731.833330000001</c:v>
                </c:pt>
                <c:pt idx="4463">
                  <c:v>40731.875</c:v>
                </c:pt>
                <c:pt idx="4464">
                  <c:v>40731.916669999999</c:v>
                </c:pt>
                <c:pt idx="4465">
                  <c:v>40731.958330000001</c:v>
                </c:pt>
                <c:pt idx="4466">
                  <c:v>40732</c:v>
                </c:pt>
                <c:pt idx="4467">
                  <c:v>40732.041669999999</c:v>
                </c:pt>
                <c:pt idx="4468">
                  <c:v>40732.083330000001</c:v>
                </c:pt>
                <c:pt idx="4469">
                  <c:v>40732.125</c:v>
                </c:pt>
                <c:pt idx="4470">
                  <c:v>40732.166669999999</c:v>
                </c:pt>
                <c:pt idx="4471">
                  <c:v>40732.208330000001</c:v>
                </c:pt>
                <c:pt idx="4472">
                  <c:v>40732.25</c:v>
                </c:pt>
                <c:pt idx="4473">
                  <c:v>40732.291669999999</c:v>
                </c:pt>
                <c:pt idx="4474">
                  <c:v>40732.333330000001</c:v>
                </c:pt>
                <c:pt idx="4475">
                  <c:v>40732.375</c:v>
                </c:pt>
                <c:pt idx="4476">
                  <c:v>40732.416669999999</c:v>
                </c:pt>
                <c:pt idx="4477">
                  <c:v>40732.458330000001</c:v>
                </c:pt>
                <c:pt idx="4478">
                  <c:v>40732.5</c:v>
                </c:pt>
                <c:pt idx="4479">
                  <c:v>40732.541669999999</c:v>
                </c:pt>
                <c:pt idx="4480">
                  <c:v>40732.583330000001</c:v>
                </c:pt>
                <c:pt idx="4481">
                  <c:v>40732.625</c:v>
                </c:pt>
                <c:pt idx="4482">
                  <c:v>40732.666669999999</c:v>
                </c:pt>
                <c:pt idx="4483">
                  <c:v>40732.708330000001</c:v>
                </c:pt>
                <c:pt idx="4484">
                  <c:v>40732.75</c:v>
                </c:pt>
                <c:pt idx="4485">
                  <c:v>40732.791669999999</c:v>
                </c:pt>
                <c:pt idx="4486">
                  <c:v>40732.833330000001</c:v>
                </c:pt>
                <c:pt idx="4487">
                  <c:v>40732.875</c:v>
                </c:pt>
                <c:pt idx="4488">
                  <c:v>40732.916669999999</c:v>
                </c:pt>
                <c:pt idx="4489">
                  <c:v>40732.958330000001</c:v>
                </c:pt>
                <c:pt idx="4490">
                  <c:v>40733</c:v>
                </c:pt>
                <c:pt idx="4491">
                  <c:v>40733.041669999999</c:v>
                </c:pt>
                <c:pt idx="4492">
                  <c:v>40733.083330000001</c:v>
                </c:pt>
                <c:pt idx="4493">
                  <c:v>40733.125</c:v>
                </c:pt>
                <c:pt idx="4494">
                  <c:v>40733.166669999999</c:v>
                </c:pt>
                <c:pt idx="4495">
                  <c:v>40733.208330000001</c:v>
                </c:pt>
                <c:pt idx="4496">
                  <c:v>40733.25</c:v>
                </c:pt>
                <c:pt idx="4497">
                  <c:v>40733.291669999999</c:v>
                </c:pt>
                <c:pt idx="4498">
                  <c:v>40733.333330000001</c:v>
                </c:pt>
                <c:pt idx="4499">
                  <c:v>40733.375</c:v>
                </c:pt>
                <c:pt idx="4500">
                  <c:v>40733.416669999999</c:v>
                </c:pt>
                <c:pt idx="4501">
                  <c:v>40733.458330000001</c:v>
                </c:pt>
                <c:pt idx="4502">
                  <c:v>40733.5</c:v>
                </c:pt>
                <c:pt idx="4503">
                  <c:v>40733.541669999999</c:v>
                </c:pt>
                <c:pt idx="4504">
                  <c:v>40733.583330000001</c:v>
                </c:pt>
                <c:pt idx="4505">
                  <c:v>40733.625</c:v>
                </c:pt>
                <c:pt idx="4506">
                  <c:v>40733.666669999999</c:v>
                </c:pt>
                <c:pt idx="4507">
                  <c:v>40733.708330000001</c:v>
                </c:pt>
                <c:pt idx="4508">
                  <c:v>40733.75</c:v>
                </c:pt>
                <c:pt idx="4509">
                  <c:v>40733.791669999999</c:v>
                </c:pt>
                <c:pt idx="4510">
                  <c:v>40733.833330000001</c:v>
                </c:pt>
                <c:pt idx="4511">
                  <c:v>40733.875</c:v>
                </c:pt>
                <c:pt idx="4512">
                  <c:v>40733.916669999999</c:v>
                </c:pt>
                <c:pt idx="4513">
                  <c:v>40733.958330000001</c:v>
                </c:pt>
                <c:pt idx="4514">
                  <c:v>40734</c:v>
                </c:pt>
                <c:pt idx="4515">
                  <c:v>40734.041669999999</c:v>
                </c:pt>
                <c:pt idx="4516">
                  <c:v>40734.083330000001</c:v>
                </c:pt>
                <c:pt idx="4517">
                  <c:v>40734.125</c:v>
                </c:pt>
                <c:pt idx="4518">
                  <c:v>40734.166669999999</c:v>
                </c:pt>
                <c:pt idx="4519">
                  <c:v>40734.208330000001</c:v>
                </c:pt>
                <c:pt idx="4520">
                  <c:v>40734.25</c:v>
                </c:pt>
                <c:pt idx="4521">
                  <c:v>40734.291669999999</c:v>
                </c:pt>
                <c:pt idx="4522">
                  <c:v>40734.333330000001</c:v>
                </c:pt>
                <c:pt idx="4523">
                  <c:v>40734.375</c:v>
                </c:pt>
                <c:pt idx="4524">
                  <c:v>40734.416669999999</c:v>
                </c:pt>
                <c:pt idx="4525">
                  <c:v>40734.458330000001</c:v>
                </c:pt>
                <c:pt idx="4526">
                  <c:v>40734.5</c:v>
                </c:pt>
                <c:pt idx="4527">
                  <c:v>40734.541669999999</c:v>
                </c:pt>
                <c:pt idx="4528">
                  <c:v>40734.583330000001</c:v>
                </c:pt>
                <c:pt idx="4529">
                  <c:v>40734.625</c:v>
                </c:pt>
                <c:pt idx="4530">
                  <c:v>40734.666669999999</c:v>
                </c:pt>
                <c:pt idx="4531">
                  <c:v>40734.708330000001</c:v>
                </c:pt>
                <c:pt idx="4532">
                  <c:v>40734.75</c:v>
                </c:pt>
                <c:pt idx="4533">
                  <c:v>40734.791669999999</c:v>
                </c:pt>
                <c:pt idx="4534">
                  <c:v>40734.833330000001</c:v>
                </c:pt>
                <c:pt idx="4535">
                  <c:v>40734.875</c:v>
                </c:pt>
                <c:pt idx="4536">
                  <c:v>40734.916669999999</c:v>
                </c:pt>
                <c:pt idx="4537">
                  <c:v>40734.958330000001</c:v>
                </c:pt>
                <c:pt idx="4538">
                  <c:v>40735</c:v>
                </c:pt>
                <c:pt idx="4539">
                  <c:v>40735.041669999999</c:v>
                </c:pt>
                <c:pt idx="4540">
                  <c:v>40735.083330000001</c:v>
                </c:pt>
                <c:pt idx="4541">
                  <c:v>40735.125</c:v>
                </c:pt>
                <c:pt idx="4542">
                  <c:v>40735.166669999999</c:v>
                </c:pt>
                <c:pt idx="4543">
                  <c:v>40735.208330000001</c:v>
                </c:pt>
                <c:pt idx="4544">
                  <c:v>40735.25</c:v>
                </c:pt>
                <c:pt idx="4545">
                  <c:v>40735.291669999999</c:v>
                </c:pt>
                <c:pt idx="4546">
                  <c:v>40735.333330000001</c:v>
                </c:pt>
                <c:pt idx="4547">
                  <c:v>40735.375</c:v>
                </c:pt>
                <c:pt idx="4548">
                  <c:v>40735.416669999999</c:v>
                </c:pt>
                <c:pt idx="4549">
                  <c:v>40735.458330000001</c:v>
                </c:pt>
                <c:pt idx="4550">
                  <c:v>40735.5</c:v>
                </c:pt>
                <c:pt idx="4551">
                  <c:v>40735.541669999999</c:v>
                </c:pt>
                <c:pt idx="4552">
                  <c:v>40735.583330000001</c:v>
                </c:pt>
                <c:pt idx="4553">
                  <c:v>40735.625</c:v>
                </c:pt>
                <c:pt idx="4554">
                  <c:v>40735.666669999999</c:v>
                </c:pt>
                <c:pt idx="4555">
                  <c:v>40735.708330000001</c:v>
                </c:pt>
                <c:pt idx="4556">
                  <c:v>40735.75</c:v>
                </c:pt>
                <c:pt idx="4557">
                  <c:v>40735.791669999999</c:v>
                </c:pt>
                <c:pt idx="4558">
                  <c:v>40735.833330000001</c:v>
                </c:pt>
                <c:pt idx="4559">
                  <c:v>40735.875</c:v>
                </c:pt>
                <c:pt idx="4560">
                  <c:v>40735.916669999999</c:v>
                </c:pt>
                <c:pt idx="4561">
                  <c:v>40735.958330000001</c:v>
                </c:pt>
                <c:pt idx="4562">
                  <c:v>40736</c:v>
                </c:pt>
                <c:pt idx="4563">
                  <c:v>40736.041669999999</c:v>
                </c:pt>
                <c:pt idx="4564">
                  <c:v>40736.083330000001</c:v>
                </c:pt>
                <c:pt idx="4565">
                  <c:v>40736.125</c:v>
                </c:pt>
                <c:pt idx="4566">
                  <c:v>40736.166669999999</c:v>
                </c:pt>
                <c:pt idx="4567">
                  <c:v>40736.208330000001</c:v>
                </c:pt>
                <c:pt idx="4568">
                  <c:v>40736.25</c:v>
                </c:pt>
                <c:pt idx="4569">
                  <c:v>40736.291669999999</c:v>
                </c:pt>
                <c:pt idx="4570">
                  <c:v>40736.333330000001</c:v>
                </c:pt>
                <c:pt idx="4571">
                  <c:v>40736.375</c:v>
                </c:pt>
                <c:pt idx="4572">
                  <c:v>40736.416669999999</c:v>
                </c:pt>
                <c:pt idx="4573">
                  <c:v>40736.458330000001</c:v>
                </c:pt>
                <c:pt idx="4574">
                  <c:v>40736.5</c:v>
                </c:pt>
                <c:pt idx="4575">
                  <c:v>40736.541669999999</c:v>
                </c:pt>
                <c:pt idx="4576">
                  <c:v>40736.583330000001</c:v>
                </c:pt>
                <c:pt idx="4577">
                  <c:v>40736.625</c:v>
                </c:pt>
                <c:pt idx="4578">
                  <c:v>40736.666669999999</c:v>
                </c:pt>
                <c:pt idx="4579">
                  <c:v>40736.708330000001</c:v>
                </c:pt>
                <c:pt idx="4580">
                  <c:v>40736.75</c:v>
                </c:pt>
                <c:pt idx="4581">
                  <c:v>40736.791669999999</c:v>
                </c:pt>
                <c:pt idx="4582">
                  <c:v>40736.833330000001</c:v>
                </c:pt>
                <c:pt idx="4583">
                  <c:v>40736.875</c:v>
                </c:pt>
                <c:pt idx="4584">
                  <c:v>40736.916669999999</c:v>
                </c:pt>
                <c:pt idx="4585">
                  <c:v>40736.958330000001</c:v>
                </c:pt>
                <c:pt idx="4586">
                  <c:v>40737</c:v>
                </c:pt>
                <c:pt idx="4587">
                  <c:v>40737.041669999999</c:v>
                </c:pt>
                <c:pt idx="4588">
                  <c:v>40737.083330000001</c:v>
                </c:pt>
                <c:pt idx="4589">
                  <c:v>40737.125</c:v>
                </c:pt>
                <c:pt idx="4590">
                  <c:v>40737.166669999999</c:v>
                </c:pt>
                <c:pt idx="4591">
                  <c:v>40737.208330000001</c:v>
                </c:pt>
                <c:pt idx="4592">
                  <c:v>40737.25</c:v>
                </c:pt>
                <c:pt idx="4593">
                  <c:v>40737.291669999999</c:v>
                </c:pt>
                <c:pt idx="4594">
                  <c:v>40737.333330000001</c:v>
                </c:pt>
                <c:pt idx="4595">
                  <c:v>40737.375</c:v>
                </c:pt>
                <c:pt idx="4596">
                  <c:v>40737.416669999999</c:v>
                </c:pt>
                <c:pt idx="4597">
                  <c:v>40737.458330000001</c:v>
                </c:pt>
                <c:pt idx="4598">
                  <c:v>40737.5</c:v>
                </c:pt>
                <c:pt idx="4599">
                  <c:v>40737.541669999999</c:v>
                </c:pt>
                <c:pt idx="4600">
                  <c:v>40737.583330000001</c:v>
                </c:pt>
                <c:pt idx="4601">
                  <c:v>40737.625</c:v>
                </c:pt>
                <c:pt idx="4602">
                  <c:v>40737.666669999999</c:v>
                </c:pt>
                <c:pt idx="4603">
                  <c:v>40737.708330000001</c:v>
                </c:pt>
                <c:pt idx="4604">
                  <c:v>40737.75</c:v>
                </c:pt>
                <c:pt idx="4605">
                  <c:v>40737.791669999999</c:v>
                </c:pt>
                <c:pt idx="4606">
                  <c:v>40737.833330000001</c:v>
                </c:pt>
                <c:pt idx="4607">
                  <c:v>40737.875</c:v>
                </c:pt>
                <c:pt idx="4608">
                  <c:v>40737.916669999999</c:v>
                </c:pt>
                <c:pt idx="4609">
                  <c:v>40737.958330000001</c:v>
                </c:pt>
                <c:pt idx="4610">
                  <c:v>40738</c:v>
                </c:pt>
                <c:pt idx="4611">
                  <c:v>40738.041669999999</c:v>
                </c:pt>
                <c:pt idx="4612">
                  <c:v>40738.083330000001</c:v>
                </c:pt>
                <c:pt idx="4613">
                  <c:v>40738.125</c:v>
                </c:pt>
                <c:pt idx="4614">
                  <c:v>40738.166669999999</c:v>
                </c:pt>
                <c:pt idx="4615">
                  <c:v>40738.208330000001</c:v>
                </c:pt>
                <c:pt idx="4616">
                  <c:v>40738.25</c:v>
                </c:pt>
                <c:pt idx="4617">
                  <c:v>40738.291669999999</c:v>
                </c:pt>
                <c:pt idx="4618">
                  <c:v>40738.333330000001</c:v>
                </c:pt>
                <c:pt idx="4619">
                  <c:v>40738.375</c:v>
                </c:pt>
                <c:pt idx="4620">
                  <c:v>40738.416669999999</c:v>
                </c:pt>
                <c:pt idx="4621">
                  <c:v>40738.458330000001</c:v>
                </c:pt>
                <c:pt idx="4622">
                  <c:v>40738.5</c:v>
                </c:pt>
                <c:pt idx="4623">
                  <c:v>40738.541669999999</c:v>
                </c:pt>
                <c:pt idx="4624">
                  <c:v>40738.583330000001</c:v>
                </c:pt>
                <c:pt idx="4625">
                  <c:v>40738.625</c:v>
                </c:pt>
                <c:pt idx="4626">
                  <c:v>40738.666669999999</c:v>
                </c:pt>
                <c:pt idx="4627">
                  <c:v>40738.708330000001</c:v>
                </c:pt>
                <c:pt idx="4628">
                  <c:v>40738.75</c:v>
                </c:pt>
                <c:pt idx="4629">
                  <c:v>40738.791669999999</c:v>
                </c:pt>
                <c:pt idx="4630">
                  <c:v>40738.833330000001</c:v>
                </c:pt>
                <c:pt idx="4631">
                  <c:v>40738.875</c:v>
                </c:pt>
                <c:pt idx="4632">
                  <c:v>40738.916669999999</c:v>
                </c:pt>
                <c:pt idx="4633">
                  <c:v>40738.958330000001</c:v>
                </c:pt>
                <c:pt idx="4634">
                  <c:v>40739</c:v>
                </c:pt>
                <c:pt idx="4635">
                  <c:v>40739.041669999999</c:v>
                </c:pt>
                <c:pt idx="4636">
                  <c:v>40739.083330000001</c:v>
                </c:pt>
                <c:pt idx="4637">
                  <c:v>40739.125</c:v>
                </c:pt>
                <c:pt idx="4638">
                  <c:v>40739.166669999999</c:v>
                </c:pt>
                <c:pt idx="4639">
                  <c:v>40739.208330000001</c:v>
                </c:pt>
                <c:pt idx="4640">
                  <c:v>40739.25</c:v>
                </c:pt>
                <c:pt idx="4641">
                  <c:v>40739.291669999999</c:v>
                </c:pt>
                <c:pt idx="4642">
                  <c:v>40739.333330000001</c:v>
                </c:pt>
                <c:pt idx="4643">
                  <c:v>40739.375</c:v>
                </c:pt>
                <c:pt idx="4644">
                  <c:v>40739.416669999999</c:v>
                </c:pt>
                <c:pt idx="4645">
                  <c:v>40739.458330000001</c:v>
                </c:pt>
                <c:pt idx="4646">
                  <c:v>40739.5</c:v>
                </c:pt>
                <c:pt idx="4647">
                  <c:v>40739.541669999999</c:v>
                </c:pt>
                <c:pt idx="4648">
                  <c:v>40739.583330000001</c:v>
                </c:pt>
                <c:pt idx="4649">
                  <c:v>40739.625</c:v>
                </c:pt>
                <c:pt idx="4650">
                  <c:v>40739.666669999999</c:v>
                </c:pt>
                <c:pt idx="4651">
                  <c:v>40739.708330000001</c:v>
                </c:pt>
                <c:pt idx="4652">
                  <c:v>40739.75</c:v>
                </c:pt>
                <c:pt idx="4653">
                  <c:v>40739.791669999999</c:v>
                </c:pt>
                <c:pt idx="4654">
                  <c:v>40739.833330000001</c:v>
                </c:pt>
                <c:pt idx="4655">
                  <c:v>40739.875</c:v>
                </c:pt>
                <c:pt idx="4656">
                  <c:v>40739.916669999999</c:v>
                </c:pt>
                <c:pt idx="4657">
                  <c:v>40739.958330000001</c:v>
                </c:pt>
                <c:pt idx="4658">
                  <c:v>40740</c:v>
                </c:pt>
                <c:pt idx="4659">
                  <c:v>40740.041669999999</c:v>
                </c:pt>
                <c:pt idx="4660">
                  <c:v>40740.083330000001</c:v>
                </c:pt>
                <c:pt idx="4661">
                  <c:v>40740.125</c:v>
                </c:pt>
                <c:pt idx="4662">
                  <c:v>40740.166669999999</c:v>
                </c:pt>
                <c:pt idx="4663">
                  <c:v>40740.208330000001</c:v>
                </c:pt>
                <c:pt idx="4664">
                  <c:v>40740.25</c:v>
                </c:pt>
                <c:pt idx="4665">
                  <c:v>40740.291669999999</c:v>
                </c:pt>
                <c:pt idx="4666">
                  <c:v>40740.333330000001</c:v>
                </c:pt>
                <c:pt idx="4667">
                  <c:v>40740.375</c:v>
                </c:pt>
                <c:pt idx="4668">
                  <c:v>40740.416669999999</c:v>
                </c:pt>
                <c:pt idx="4669">
                  <c:v>40740.458330000001</c:v>
                </c:pt>
                <c:pt idx="4670">
                  <c:v>40740.5</c:v>
                </c:pt>
                <c:pt idx="4671">
                  <c:v>40740.541669999999</c:v>
                </c:pt>
                <c:pt idx="4672">
                  <c:v>40740.583330000001</c:v>
                </c:pt>
                <c:pt idx="4673">
                  <c:v>40740.625</c:v>
                </c:pt>
                <c:pt idx="4674">
                  <c:v>40740.666669999999</c:v>
                </c:pt>
                <c:pt idx="4675">
                  <c:v>40740.708330000001</c:v>
                </c:pt>
                <c:pt idx="4676">
                  <c:v>40740.75</c:v>
                </c:pt>
                <c:pt idx="4677">
                  <c:v>40740.791669999999</c:v>
                </c:pt>
                <c:pt idx="4678">
                  <c:v>40740.833330000001</c:v>
                </c:pt>
                <c:pt idx="4679">
                  <c:v>40740.875</c:v>
                </c:pt>
                <c:pt idx="4680">
                  <c:v>40740.916669999999</c:v>
                </c:pt>
                <c:pt idx="4681">
                  <c:v>40740.958330000001</c:v>
                </c:pt>
                <c:pt idx="4682">
                  <c:v>40741</c:v>
                </c:pt>
                <c:pt idx="4683">
                  <c:v>40741.041669999999</c:v>
                </c:pt>
                <c:pt idx="4684">
                  <c:v>40741.083330000001</c:v>
                </c:pt>
                <c:pt idx="4685">
                  <c:v>40741.125</c:v>
                </c:pt>
                <c:pt idx="4686">
                  <c:v>40741.166669999999</c:v>
                </c:pt>
                <c:pt idx="4687">
                  <c:v>40741.208330000001</c:v>
                </c:pt>
                <c:pt idx="4688">
                  <c:v>40741.25</c:v>
                </c:pt>
                <c:pt idx="4689">
                  <c:v>40741.291669999999</c:v>
                </c:pt>
                <c:pt idx="4690">
                  <c:v>40741.333330000001</c:v>
                </c:pt>
                <c:pt idx="4691">
                  <c:v>40741.375</c:v>
                </c:pt>
                <c:pt idx="4692">
                  <c:v>40741.416669999999</c:v>
                </c:pt>
                <c:pt idx="4693">
                  <c:v>40741.458330000001</c:v>
                </c:pt>
                <c:pt idx="4694">
                  <c:v>40741.5</c:v>
                </c:pt>
                <c:pt idx="4695">
                  <c:v>40741.541669999999</c:v>
                </c:pt>
                <c:pt idx="4696">
                  <c:v>40741.583330000001</c:v>
                </c:pt>
                <c:pt idx="4697">
                  <c:v>40741.625</c:v>
                </c:pt>
                <c:pt idx="4698">
                  <c:v>40741.666669999999</c:v>
                </c:pt>
                <c:pt idx="4699">
                  <c:v>40741.708330000001</c:v>
                </c:pt>
                <c:pt idx="4700">
                  <c:v>40741.75</c:v>
                </c:pt>
                <c:pt idx="4701">
                  <c:v>40741.791669999999</c:v>
                </c:pt>
                <c:pt idx="4702">
                  <c:v>40741.833330000001</c:v>
                </c:pt>
                <c:pt idx="4703">
                  <c:v>40741.875</c:v>
                </c:pt>
                <c:pt idx="4704">
                  <c:v>40741.916669999999</c:v>
                </c:pt>
                <c:pt idx="4705">
                  <c:v>40741.958330000001</c:v>
                </c:pt>
                <c:pt idx="4706">
                  <c:v>40742</c:v>
                </c:pt>
                <c:pt idx="4707">
                  <c:v>40742.041669999999</c:v>
                </c:pt>
                <c:pt idx="4708">
                  <c:v>40742.083330000001</c:v>
                </c:pt>
                <c:pt idx="4709">
                  <c:v>40742.125</c:v>
                </c:pt>
                <c:pt idx="4710">
                  <c:v>40742.166669999999</c:v>
                </c:pt>
                <c:pt idx="4711">
                  <c:v>40742.208330000001</c:v>
                </c:pt>
                <c:pt idx="4712">
                  <c:v>40742.25</c:v>
                </c:pt>
                <c:pt idx="4713">
                  <c:v>40742.291669999999</c:v>
                </c:pt>
                <c:pt idx="4714">
                  <c:v>40742.333330000001</c:v>
                </c:pt>
                <c:pt idx="4715">
                  <c:v>40742.375</c:v>
                </c:pt>
                <c:pt idx="4716">
                  <c:v>40742.416669999999</c:v>
                </c:pt>
                <c:pt idx="4717">
                  <c:v>40742.458330000001</c:v>
                </c:pt>
                <c:pt idx="4718">
                  <c:v>40742.5</c:v>
                </c:pt>
                <c:pt idx="4719">
                  <c:v>40742.541669999999</c:v>
                </c:pt>
                <c:pt idx="4720">
                  <c:v>40742.583330000001</c:v>
                </c:pt>
                <c:pt idx="4721">
                  <c:v>40742.625</c:v>
                </c:pt>
                <c:pt idx="4722">
                  <c:v>40742.666669999999</c:v>
                </c:pt>
                <c:pt idx="4723">
                  <c:v>40742.708330000001</c:v>
                </c:pt>
                <c:pt idx="4724">
                  <c:v>40742.75</c:v>
                </c:pt>
                <c:pt idx="4725">
                  <c:v>40742.791669999999</c:v>
                </c:pt>
                <c:pt idx="4726">
                  <c:v>40742.833330000001</c:v>
                </c:pt>
                <c:pt idx="4727">
                  <c:v>40742.875</c:v>
                </c:pt>
                <c:pt idx="4728">
                  <c:v>40742.916669999999</c:v>
                </c:pt>
                <c:pt idx="4729">
                  <c:v>40742.958330000001</c:v>
                </c:pt>
                <c:pt idx="4730">
                  <c:v>40743</c:v>
                </c:pt>
                <c:pt idx="4731">
                  <c:v>40743.041669999999</c:v>
                </c:pt>
                <c:pt idx="4732">
                  <c:v>40743.083330000001</c:v>
                </c:pt>
                <c:pt idx="4733">
                  <c:v>40743.125</c:v>
                </c:pt>
                <c:pt idx="4734">
                  <c:v>40743.166669999999</c:v>
                </c:pt>
                <c:pt idx="4735">
                  <c:v>40743.208330000001</c:v>
                </c:pt>
                <c:pt idx="4736">
                  <c:v>40743.25</c:v>
                </c:pt>
                <c:pt idx="4737">
                  <c:v>40743.291669999999</c:v>
                </c:pt>
                <c:pt idx="4738">
                  <c:v>40743.333330000001</c:v>
                </c:pt>
                <c:pt idx="4739">
                  <c:v>40743.375</c:v>
                </c:pt>
                <c:pt idx="4740">
                  <c:v>40743.416669999999</c:v>
                </c:pt>
                <c:pt idx="4741">
                  <c:v>40743.458330000001</c:v>
                </c:pt>
                <c:pt idx="4742">
                  <c:v>40743.5</c:v>
                </c:pt>
                <c:pt idx="4743">
                  <c:v>40743.541669999999</c:v>
                </c:pt>
                <c:pt idx="4744">
                  <c:v>40743.583330000001</c:v>
                </c:pt>
                <c:pt idx="4745">
                  <c:v>40743.625</c:v>
                </c:pt>
                <c:pt idx="4746">
                  <c:v>40743.666669999999</c:v>
                </c:pt>
                <c:pt idx="4747">
                  <c:v>40743.708330000001</c:v>
                </c:pt>
                <c:pt idx="4748">
                  <c:v>40743.75</c:v>
                </c:pt>
                <c:pt idx="4749">
                  <c:v>40743.791669999999</c:v>
                </c:pt>
                <c:pt idx="4750">
                  <c:v>40743.833330000001</c:v>
                </c:pt>
                <c:pt idx="4751">
                  <c:v>40743.875</c:v>
                </c:pt>
                <c:pt idx="4752">
                  <c:v>40743.916669999999</c:v>
                </c:pt>
                <c:pt idx="4753">
                  <c:v>40743.958330000001</c:v>
                </c:pt>
                <c:pt idx="4754">
                  <c:v>40744</c:v>
                </c:pt>
                <c:pt idx="4755">
                  <c:v>40744.041669999999</c:v>
                </c:pt>
                <c:pt idx="4756">
                  <c:v>40744.083330000001</c:v>
                </c:pt>
                <c:pt idx="4757">
                  <c:v>40744.125</c:v>
                </c:pt>
                <c:pt idx="4758">
                  <c:v>40744.166669999999</c:v>
                </c:pt>
                <c:pt idx="4759">
                  <c:v>40744.208330000001</c:v>
                </c:pt>
                <c:pt idx="4760">
                  <c:v>40744.25</c:v>
                </c:pt>
                <c:pt idx="4761">
                  <c:v>40744.291669999999</c:v>
                </c:pt>
                <c:pt idx="4762">
                  <c:v>40744.333330000001</c:v>
                </c:pt>
                <c:pt idx="4763">
                  <c:v>40744.375</c:v>
                </c:pt>
                <c:pt idx="4764">
                  <c:v>40744.416669999999</c:v>
                </c:pt>
                <c:pt idx="4765">
                  <c:v>40744.458330000001</c:v>
                </c:pt>
                <c:pt idx="4766">
                  <c:v>40744.5</c:v>
                </c:pt>
                <c:pt idx="4767">
                  <c:v>40744.541669999999</c:v>
                </c:pt>
                <c:pt idx="4768">
                  <c:v>40744.583330000001</c:v>
                </c:pt>
                <c:pt idx="4769">
                  <c:v>40744.625</c:v>
                </c:pt>
                <c:pt idx="4770">
                  <c:v>40744.666669999999</c:v>
                </c:pt>
                <c:pt idx="4771">
                  <c:v>40744.708330000001</c:v>
                </c:pt>
                <c:pt idx="4772">
                  <c:v>40744.75</c:v>
                </c:pt>
                <c:pt idx="4773">
                  <c:v>40744.791669999999</c:v>
                </c:pt>
                <c:pt idx="4774">
                  <c:v>40744.833330000001</c:v>
                </c:pt>
                <c:pt idx="4775">
                  <c:v>40744.875</c:v>
                </c:pt>
                <c:pt idx="4776">
                  <c:v>40744.916669999999</c:v>
                </c:pt>
                <c:pt idx="4777">
                  <c:v>40744.958330000001</c:v>
                </c:pt>
                <c:pt idx="4778">
                  <c:v>40745</c:v>
                </c:pt>
                <c:pt idx="4779">
                  <c:v>40745.041669999999</c:v>
                </c:pt>
                <c:pt idx="4780">
                  <c:v>40745.083330000001</c:v>
                </c:pt>
                <c:pt idx="4781">
                  <c:v>40745.125</c:v>
                </c:pt>
                <c:pt idx="4782">
                  <c:v>40745.166669999999</c:v>
                </c:pt>
                <c:pt idx="4783">
                  <c:v>40745.208330000001</c:v>
                </c:pt>
                <c:pt idx="4784">
                  <c:v>40745.25</c:v>
                </c:pt>
                <c:pt idx="4785">
                  <c:v>40745.291669999999</c:v>
                </c:pt>
                <c:pt idx="4786">
                  <c:v>40745.333330000001</c:v>
                </c:pt>
                <c:pt idx="4787">
                  <c:v>40745.375</c:v>
                </c:pt>
                <c:pt idx="4788">
                  <c:v>40745.416669999999</c:v>
                </c:pt>
                <c:pt idx="4789">
                  <c:v>40745.458330000001</c:v>
                </c:pt>
                <c:pt idx="4790">
                  <c:v>40745.5</c:v>
                </c:pt>
                <c:pt idx="4791">
                  <c:v>40745.541669999999</c:v>
                </c:pt>
                <c:pt idx="4792">
                  <c:v>40745.583330000001</c:v>
                </c:pt>
                <c:pt idx="4793">
                  <c:v>40745.625</c:v>
                </c:pt>
                <c:pt idx="4794">
                  <c:v>40745.666669999999</c:v>
                </c:pt>
                <c:pt idx="4795">
                  <c:v>40745.708330000001</c:v>
                </c:pt>
                <c:pt idx="4796">
                  <c:v>40745.75</c:v>
                </c:pt>
                <c:pt idx="4797">
                  <c:v>40745.791669999999</c:v>
                </c:pt>
                <c:pt idx="4798">
                  <c:v>40745.833330000001</c:v>
                </c:pt>
                <c:pt idx="4799">
                  <c:v>40745.875</c:v>
                </c:pt>
                <c:pt idx="4800">
                  <c:v>40745.916669999999</c:v>
                </c:pt>
                <c:pt idx="4801">
                  <c:v>40745.958330000001</c:v>
                </c:pt>
                <c:pt idx="4802">
                  <c:v>40746</c:v>
                </c:pt>
                <c:pt idx="4803">
                  <c:v>40746.041669999999</c:v>
                </c:pt>
                <c:pt idx="4804">
                  <c:v>40746.083330000001</c:v>
                </c:pt>
                <c:pt idx="4805">
                  <c:v>40746.125</c:v>
                </c:pt>
                <c:pt idx="4806">
                  <c:v>40746.166669999999</c:v>
                </c:pt>
                <c:pt idx="4807">
                  <c:v>40746.208330000001</c:v>
                </c:pt>
                <c:pt idx="4808">
                  <c:v>40746.25</c:v>
                </c:pt>
                <c:pt idx="4809">
                  <c:v>40746.291669999999</c:v>
                </c:pt>
                <c:pt idx="4810">
                  <c:v>40746.333330000001</c:v>
                </c:pt>
                <c:pt idx="4811">
                  <c:v>40746.375</c:v>
                </c:pt>
                <c:pt idx="4812">
                  <c:v>40746.416669999999</c:v>
                </c:pt>
                <c:pt idx="4813">
                  <c:v>40746.458330000001</c:v>
                </c:pt>
                <c:pt idx="4814">
                  <c:v>40746.5</c:v>
                </c:pt>
                <c:pt idx="4815">
                  <c:v>40746.541669999999</c:v>
                </c:pt>
                <c:pt idx="4816">
                  <c:v>40746.583330000001</c:v>
                </c:pt>
                <c:pt idx="4817">
                  <c:v>40746.625</c:v>
                </c:pt>
                <c:pt idx="4818">
                  <c:v>40746.666669999999</c:v>
                </c:pt>
                <c:pt idx="4819">
                  <c:v>40746.708330000001</c:v>
                </c:pt>
                <c:pt idx="4820">
                  <c:v>40746.75</c:v>
                </c:pt>
                <c:pt idx="4821">
                  <c:v>40746.791669999999</c:v>
                </c:pt>
                <c:pt idx="4822">
                  <c:v>40746.833330000001</c:v>
                </c:pt>
                <c:pt idx="4823">
                  <c:v>40746.875</c:v>
                </c:pt>
                <c:pt idx="4824">
                  <c:v>40746.916669999999</c:v>
                </c:pt>
                <c:pt idx="4825">
                  <c:v>40746.958330000001</c:v>
                </c:pt>
                <c:pt idx="4826">
                  <c:v>40747</c:v>
                </c:pt>
                <c:pt idx="4827">
                  <c:v>40747.041669999999</c:v>
                </c:pt>
                <c:pt idx="4828">
                  <c:v>40747.083330000001</c:v>
                </c:pt>
                <c:pt idx="4829">
                  <c:v>40747.125</c:v>
                </c:pt>
                <c:pt idx="4830">
                  <c:v>40747.166669999999</c:v>
                </c:pt>
                <c:pt idx="4831">
                  <c:v>40747.208330000001</c:v>
                </c:pt>
                <c:pt idx="4832">
                  <c:v>40747.25</c:v>
                </c:pt>
                <c:pt idx="4833">
                  <c:v>40747.291669999999</c:v>
                </c:pt>
                <c:pt idx="4834">
                  <c:v>40747.333330000001</c:v>
                </c:pt>
                <c:pt idx="4835">
                  <c:v>40747.375</c:v>
                </c:pt>
                <c:pt idx="4836">
                  <c:v>40747.416669999999</c:v>
                </c:pt>
                <c:pt idx="4837">
                  <c:v>40747.458330000001</c:v>
                </c:pt>
                <c:pt idx="4838">
                  <c:v>40747.5</c:v>
                </c:pt>
                <c:pt idx="4839">
                  <c:v>40747.541669999999</c:v>
                </c:pt>
                <c:pt idx="4840">
                  <c:v>40747.583330000001</c:v>
                </c:pt>
                <c:pt idx="4841">
                  <c:v>40747.625</c:v>
                </c:pt>
                <c:pt idx="4842">
                  <c:v>40747.666669999999</c:v>
                </c:pt>
                <c:pt idx="4843">
                  <c:v>40747.708330000001</c:v>
                </c:pt>
                <c:pt idx="4844">
                  <c:v>40747.75</c:v>
                </c:pt>
                <c:pt idx="4845">
                  <c:v>40747.791669999999</c:v>
                </c:pt>
                <c:pt idx="4846">
                  <c:v>40747.833330000001</c:v>
                </c:pt>
                <c:pt idx="4847">
                  <c:v>40747.875</c:v>
                </c:pt>
                <c:pt idx="4848">
                  <c:v>40747.916669999999</c:v>
                </c:pt>
                <c:pt idx="4849">
                  <c:v>40747.958330000001</c:v>
                </c:pt>
                <c:pt idx="4850">
                  <c:v>40748</c:v>
                </c:pt>
                <c:pt idx="4851">
                  <c:v>40748.041669999999</c:v>
                </c:pt>
                <c:pt idx="4852">
                  <c:v>40748.083330000001</c:v>
                </c:pt>
                <c:pt idx="4853">
                  <c:v>40748.125</c:v>
                </c:pt>
                <c:pt idx="4854">
                  <c:v>40748.166669999999</c:v>
                </c:pt>
                <c:pt idx="4855">
                  <c:v>40748.208330000001</c:v>
                </c:pt>
                <c:pt idx="4856">
                  <c:v>40748.25</c:v>
                </c:pt>
                <c:pt idx="4857">
                  <c:v>40748.291669999999</c:v>
                </c:pt>
                <c:pt idx="4858">
                  <c:v>40748.333330000001</c:v>
                </c:pt>
                <c:pt idx="4859">
                  <c:v>40748.375</c:v>
                </c:pt>
                <c:pt idx="4860">
                  <c:v>40748.416669999999</c:v>
                </c:pt>
                <c:pt idx="4861">
                  <c:v>40748.458330000001</c:v>
                </c:pt>
                <c:pt idx="4862">
                  <c:v>40748.5</c:v>
                </c:pt>
                <c:pt idx="4863">
                  <c:v>40748.541669999999</c:v>
                </c:pt>
                <c:pt idx="4864">
                  <c:v>40748.583330000001</c:v>
                </c:pt>
                <c:pt idx="4865">
                  <c:v>40748.625</c:v>
                </c:pt>
                <c:pt idx="4866">
                  <c:v>40748.666669999999</c:v>
                </c:pt>
                <c:pt idx="4867">
                  <c:v>40748.708330000001</c:v>
                </c:pt>
                <c:pt idx="4868">
                  <c:v>40748.75</c:v>
                </c:pt>
                <c:pt idx="4869">
                  <c:v>40748.791669999999</c:v>
                </c:pt>
                <c:pt idx="4870">
                  <c:v>40748.833330000001</c:v>
                </c:pt>
                <c:pt idx="4871">
                  <c:v>40748.875</c:v>
                </c:pt>
                <c:pt idx="4872">
                  <c:v>40748.916669999999</c:v>
                </c:pt>
                <c:pt idx="4873">
                  <c:v>40748.958330000001</c:v>
                </c:pt>
                <c:pt idx="4874">
                  <c:v>40749</c:v>
                </c:pt>
                <c:pt idx="4875">
                  <c:v>40749.041669999999</c:v>
                </c:pt>
                <c:pt idx="4876">
                  <c:v>40749.083330000001</c:v>
                </c:pt>
                <c:pt idx="4877">
                  <c:v>40749.125</c:v>
                </c:pt>
                <c:pt idx="4878">
                  <c:v>40749.166669999999</c:v>
                </c:pt>
                <c:pt idx="4879">
                  <c:v>40749.208330000001</c:v>
                </c:pt>
                <c:pt idx="4880">
                  <c:v>40749.25</c:v>
                </c:pt>
                <c:pt idx="4881">
                  <c:v>40749.291669999999</c:v>
                </c:pt>
                <c:pt idx="4882">
                  <c:v>40749.333330000001</c:v>
                </c:pt>
                <c:pt idx="4883">
                  <c:v>40749.375</c:v>
                </c:pt>
                <c:pt idx="4884">
                  <c:v>40749.416669999999</c:v>
                </c:pt>
                <c:pt idx="4885">
                  <c:v>40749.458330000001</c:v>
                </c:pt>
                <c:pt idx="4886">
                  <c:v>40749.5</c:v>
                </c:pt>
                <c:pt idx="4887">
                  <c:v>40749.541669999999</c:v>
                </c:pt>
                <c:pt idx="4888">
                  <c:v>40749.583330000001</c:v>
                </c:pt>
                <c:pt idx="4889">
                  <c:v>40749.625</c:v>
                </c:pt>
                <c:pt idx="4890">
                  <c:v>40749.666669999999</c:v>
                </c:pt>
                <c:pt idx="4891">
                  <c:v>40749.708330000001</c:v>
                </c:pt>
                <c:pt idx="4892">
                  <c:v>40749.75</c:v>
                </c:pt>
                <c:pt idx="4893">
                  <c:v>40749.791669999999</c:v>
                </c:pt>
                <c:pt idx="4894">
                  <c:v>40749.833330000001</c:v>
                </c:pt>
                <c:pt idx="4895">
                  <c:v>40749.875</c:v>
                </c:pt>
                <c:pt idx="4896">
                  <c:v>40749.916669999999</c:v>
                </c:pt>
                <c:pt idx="4897">
                  <c:v>40749.958330000001</c:v>
                </c:pt>
                <c:pt idx="4898">
                  <c:v>40750</c:v>
                </c:pt>
                <c:pt idx="4899">
                  <c:v>40750.041669999999</c:v>
                </c:pt>
                <c:pt idx="4900">
                  <c:v>40750.083330000001</c:v>
                </c:pt>
                <c:pt idx="4901">
                  <c:v>40750.125</c:v>
                </c:pt>
                <c:pt idx="4902">
                  <c:v>40750.166669999999</c:v>
                </c:pt>
                <c:pt idx="4903">
                  <c:v>40750.208330000001</c:v>
                </c:pt>
                <c:pt idx="4904">
                  <c:v>40750.25</c:v>
                </c:pt>
                <c:pt idx="4905">
                  <c:v>40750.291669999999</c:v>
                </c:pt>
                <c:pt idx="4906">
                  <c:v>40750.333330000001</c:v>
                </c:pt>
                <c:pt idx="4907">
                  <c:v>40750.375</c:v>
                </c:pt>
                <c:pt idx="4908">
                  <c:v>40750.416669999999</c:v>
                </c:pt>
                <c:pt idx="4909">
                  <c:v>40750.458330000001</c:v>
                </c:pt>
                <c:pt idx="4910">
                  <c:v>40750.5</c:v>
                </c:pt>
                <c:pt idx="4911">
                  <c:v>40750.541669999999</c:v>
                </c:pt>
                <c:pt idx="4912">
                  <c:v>40750.583330000001</c:v>
                </c:pt>
                <c:pt idx="4913">
                  <c:v>40750.625</c:v>
                </c:pt>
                <c:pt idx="4914">
                  <c:v>40750.666669999999</c:v>
                </c:pt>
                <c:pt idx="4915">
                  <c:v>40750.708330000001</c:v>
                </c:pt>
                <c:pt idx="4916">
                  <c:v>40750.75</c:v>
                </c:pt>
                <c:pt idx="4917">
                  <c:v>40750.791669999999</c:v>
                </c:pt>
                <c:pt idx="4918">
                  <c:v>40750.833330000001</c:v>
                </c:pt>
                <c:pt idx="4919">
                  <c:v>40750.875</c:v>
                </c:pt>
                <c:pt idx="4920">
                  <c:v>40750.916669999999</c:v>
                </c:pt>
                <c:pt idx="4921">
                  <c:v>40750.958330000001</c:v>
                </c:pt>
                <c:pt idx="4922">
                  <c:v>40751</c:v>
                </c:pt>
                <c:pt idx="4923">
                  <c:v>40751.041669999999</c:v>
                </c:pt>
                <c:pt idx="4924">
                  <c:v>40751.083330000001</c:v>
                </c:pt>
                <c:pt idx="4925">
                  <c:v>40751.125</c:v>
                </c:pt>
                <c:pt idx="4926">
                  <c:v>40751.166669999999</c:v>
                </c:pt>
                <c:pt idx="4927">
                  <c:v>40751.208330000001</c:v>
                </c:pt>
                <c:pt idx="4928">
                  <c:v>40751.25</c:v>
                </c:pt>
                <c:pt idx="4929">
                  <c:v>40751.291669999999</c:v>
                </c:pt>
                <c:pt idx="4930">
                  <c:v>40751.333330000001</c:v>
                </c:pt>
                <c:pt idx="4931">
                  <c:v>40751.375</c:v>
                </c:pt>
                <c:pt idx="4932">
                  <c:v>40751.416669999999</c:v>
                </c:pt>
                <c:pt idx="4933">
                  <c:v>40751.458330000001</c:v>
                </c:pt>
                <c:pt idx="4934">
                  <c:v>40751.5</c:v>
                </c:pt>
                <c:pt idx="4935">
                  <c:v>40751.541669999999</c:v>
                </c:pt>
                <c:pt idx="4936">
                  <c:v>40751.583330000001</c:v>
                </c:pt>
                <c:pt idx="4937">
                  <c:v>40751.625</c:v>
                </c:pt>
                <c:pt idx="4938">
                  <c:v>40751.666669999999</c:v>
                </c:pt>
                <c:pt idx="4939">
                  <c:v>40751.708330000001</c:v>
                </c:pt>
                <c:pt idx="4940">
                  <c:v>40751.75</c:v>
                </c:pt>
                <c:pt idx="4941">
                  <c:v>40751.791669999999</c:v>
                </c:pt>
                <c:pt idx="4942">
                  <c:v>40751.833330000001</c:v>
                </c:pt>
                <c:pt idx="4943">
                  <c:v>40751.875</c:v>
                </c:pt>
                <c:pt idx="4944">
                  <c:v>40751.916669999999</c:v>
                </c:pt>
                <c:pt idx="4945">
                  <c:v>40751.958330000001</c:v>
                </c:pt>
                <c:pt idx="4946">
                  <c:v>40752</c:v>
                </c:pt>
                <c:pt idx="4947">
                  <c:v>40752.041669999999</c:v>
                </c:pt>
                <c:pt idx="4948">
                  <c:v>40752.083330000001</c:v>
                </c:pt>
                <c:pt idx="4949">
                  <c:v>40752.125</c:v>
                </c:pt>
                <c:pt idx="4950">
                  <c:v>40752.166669999999</c:v>
                </c:pt>
                <c:pt idx="4951">
                  <c:v>40752.208330000001</c:v>
                </c:pt>
                <c:pt idx="4952">
                  <c:v>40752.25</c:v>
                </c:pt>
                <c:pt idx="4953">
                  <c:v>40752.291669999999</c:v>
                </c:pt>
                <c:pt idx="4954">
                  <c:v>40752.333330000001</c:v>
                </c:pt>
                <c:pt idx="4955">
                  <c:v>40752.375</c:v>
                </c:pt>
                <c:pt idx="4956">
                  <c:v>40752.416669999999</c:v>
                </c:pt>
                <c:pt idx="4957">
                  <c:v>40752.458330000001</c:v>
                </c:pt>
                <c:pt idx="4958">
                  <c:v>40752.5</c:v>
                </c:pt>
                <c:pt idx="4959">
                  <c:v>40752.541669999999</c:v>
                </c:pt>
                <c:pt idx="4960">
                  <c:v>40752.583330000001</c:v>
                </c:pt>
                <c:pt idx="4961">
                  <c:v>40752.625</c:v>
                </c:pt>
                <c:pt idx="4962">
                  <c:v>40752.666669999999</c:v>
                </c:pt>
                <c:pt idx="4963">
                  <c:v>40752.708330000001</c:v>
                </c:pt>
                <c:pt idx="4964">
                  <c:v>40752.75</c:v>
                </c:pt>
                <c:pt idx="4965">
                  <c:v>40752.791669999999</c:v>
                </c:pt>
                <c:pt idx="4966">
                  <c:v>40752.833330000001</c:v>
                </c:pt>
                <c:pt idx="4967">
                  <c:v>40752.875</c:v>
                </c:pt>
                <c:pt idx="4968">
                  <c:v>40752.916669999999</c:v>
                </c:pt>
                <c:pt idx="4969">
                  <c:v>40752.958330000001</c:v>
                </c:pt>
                <c:pt idx="4970">
                  <c:v>40753</c:v>
                </c:pt>
                <c:pt idx="4971">
                  <c:v>40753.041669999999</c:v>
                </c:pt>
                <c:pt idx="4972">
                  <c:v>40753.083330000001</c:v>
                </c:pt>
                <c:pt idx="4973">
                  <c:v>40753.125</c:v>
                </c:pt>
                <c:pt idx="4974">
                  <c:v>40753.166669999999</c:v>
                </c:pt>
                <c:pt idx="4975">
                  <c:v>40753.208330000001</c:v>
                </c:pt>
                <c:pt idx="4976">
                  <c:v>40753.25</c:v>
                </c:pt>
                <c:pt idx="4977">
                  <c:v>40753.291669999999</c:v>
                </c:pt>
                <c:pt idx="4978">
                  <c:v>40753.333330000001</c:v>
                </c:pt>
                <c:pt idx="4979">
                  <c:v>40753.375</c:v>
                </c:pt>
                <c:pt idx="4980">
                  <c:v>40753.416669999999</c:v>
                </c:pt>
                <c:pt idx="4981">
                  <c:v>40753.458330000001</c:v>
                </c:pt>
                <c:pt idx="4982">
                  <c:v>40753.5</c:v>
                </c:pt>
                <c:pt idx="4983">
                  <c:v>40753.541669999999</c:v>
                </c:pt>
                <c:pt idx="4984">
                  <c:v>40753.583330000001</c:v>
                </c:pt>
                <c:pt idx="4985">
                  <c:v>40753.625</c:v>
                </c:pt>
                <c:pt idx="4986">
                  <c:v>40753.666669999999</c:v>
                </c:pt>
                <c:pt idx="4987">
                  <c:v>40753.708330000001</c:v>
                </c:pt>
                <c:pt idx="4988">
                  <c:v>40753.75</c:v>
                </c:pt>
                <c:pt idx="4989">
                  <c:v>40753.791669999999</c:v>
                </c:pt>
                <c:pt idx="4990">
                  <c:v>40753.833330000001</c:v>
                </c:pt>
                <c:pt idx="4991">
                  <c:v>40753.875</c:v>
                </c:pt>
                <c:pt idx="4992">
                  <c:v>40753.916669999999</c:v>
                </c:pt>
                <c:pt idx="4993">
                  <c:v>40753.958330000001</c:v>
                </c:pt>
                <c:pt idx="4994">
                  <c:v>40754</c:v>
                </c:pt>
                <c:pt idx="4995">
                  <c:v>40754.041669999999</c:v>
                </c:pt>
                <c:pt idx="4996">
                  <c:v>40754.083330000001</c:v>
                </c:pt>
                <c:pt idx="4997">
                  <c:v>40754.125</c:v>
                </c:pt>
                <c:pt idx="4998">
                  <c:v>40754.166669999999</c:v>
                </c:pt>
                <c:pt idx="4999">
                  <c:v>40754.208330000001</c:v>
                </c:pt>
                <c:pt idx="5000">
                  <c:v>40754.25</c:v>
                </c:pt>
                <c:pt idx="5001">
                  <c:v>40754.291669999999</c:v>
                </c:pt>
                <c:pt idx="5002">
                  <c:v>40754.333330000001</c:v>
                </c:pt>
                <c:pt idx="5003">
                  <c:v>40754.375</c:v>
                </c:pt>
                <c:pt idx="5004">
                  <c:v>40754.416669999999</c:v>
                </c:pt>
                <c:pt idx="5005">
                  <c:v>40754.458330000001</c:v>
                </c:pt>
                <c:pt idx="5006">
                  <c:v>40754.5</c:v>
                </c:pt>
                <c:pt idx="5007">
                  <c:v>40754.541669999999</c:v>
                </c:pt>
                <c:pt idx="5008">
                  <c:v>40754.583330000001</c:v>
                </c:pt>
                <c:pt idx="5009">
                  <c:v>40754.625</c:v>
                </c:pt>
                <c:pt idx="5010">
                  <c:v>40754.666669999999</c:v>
                </c:pt>
                <c:pt idx="5011">
                  <c:v>40754.708330000001</c:v>
                </c:pt>
                <c:pt idx="5012">
                  <c:v>40754.75</c:v>
                </c:pt>
                <c:pt idx="5013">
                  <c:v>40754.791669999999</c:v>
                </c:pt>
                <c:pt idx="5014">
                  <c:v>40754.833330000001</c:v>
                </c:pt>
                <c:pt idx="5015">
                  <c:v>40754.875</c:v>
                </c:pt>
                <c:pt idx="5016">
                  <c:v>40754.916669999999</c:v>
                </c:pt>
                <c:pt idx="5017">
                  <c:v>40754.958330000001</c:v>
                </c:pt>
                <c:pt idx="5018">
                  <c:v>40755</c:v>
                </c:pt>
                <c:pt idx="5019">
                  <c:v>40755.041669999999</c:v>
                </c:pt>
                <c:pt idx="5020">
                  <c:v>40755.083330000001</c:v>
                </c:pt>
                <c:pt idx="5021">
                  <c:v>40755.125</c:v>
                </c:pt>
                <c:pt idx="5022">
                  <c:v>40755.166669999999</c:v>
                </c:pt>
                <c:pt idx="5023">
                  <c:v>40755.208330000001</c:v>
                </c:pt>
                <c:pt idx="5024">
                  <c:v>40755.25</c:v>
                </c:pt>
                <c:pt idx="5025">
                  <c:v>40755.291669999999</c:v>
                </c:pt>
                <c:pt idx="5026">
                  <c:v>40755.333330000001</c:v>
                </c:pt>
                <c:pt idx="5027">
                  <c:v>40755.375</c:v>
                </c:pt>
                <c:pt idx="5028">
                  <c:v>40755.416669999999</c:v>
                </c:pt>
                <c:pt idx="5029">
                  <c:v>40755.458330000001</c:v>
                </c:pt>
                <c:pt idx="5030">
                  <c:v>40755.5</c:v>
                </c:pt>
                <c:pt idx="5031">
                  <c:v>40755.541669999999</c:v>
                </c:pt>
                <c:pt idx="5032">
                  <c:v>40755.583330000001</c:v>
                </c:pt>
                <c:pt idx="5033">
                  <c:v>40755.625</c:v>
                </c:pt>
                <c:pt idx="5034">
                  <c:v>40755.666669999999</c:v>
                </c:pt>
                <c:pt idx="5035">
                  <c:v>40755.708330000001</c:v>
                </c:pt>
                <c:pt idx="5036">
                  <c:v>40755.75</c:v>
                </c:pt>
                <c:pt idx="5037">
                  <c:v>40755.791669999999</c:v>
                </c:pt>
                <c:pt idx="5038">
                  <c:v>40755.833330000001</c:v>
                </c:pt>
                <c:pt idx="5039">
                  <c:v>40755.875</c:v>
                </c:pt>
                <c:pt idx="5040">
                  <c:v>40755.916669999999</c:v>
                </c:pt>
                <c:pt idx="5041">
                  <c:v>40755.958330000001</c:v>
                </c:pt>
                <c:pt idx="5042">
                  <c:v>40756</c:v>
                </c:pt>
                <c:pt idx="5043">
                  <c:v>40756.041669999999</c:v>
                </c:pt>
                <c:pt idx="5044">
                  <c:v>40756.083330000001</c:v>
                </c:pt>
                <c:pt idx="5045">
                  <c:v>40756.125</c:v>
                </c:pt>
                <c:pt idx="5046">
                  <c:v>40756.166669999999</c:v>
                </c:pt>
                <c:pt idx="5047">
                  <c:v>40756.208330000001</c:v>
                </c:pt>
                <c:pt idx="5048">
                  <c:v>40756.25</c:v>
                </c:pt>
                <c:pt idx="5049">
                  <c:v>40756.291669999999</c:v>
                </c:pt>
                <c:pt idx="5050">
                  <c:v>40756.333330000001</c:v>
                </c:pt>
                <c:pt idx="5051">
                  <c:v>40756.375</c:v>
                </c:pt>
                <c:pt idx="5052">
                  <c:v>40756.416669999999</c:v>
                </c:pt>
                <c:pt idx="5053">
                  <c:v>40756.458330000001</c:v>
                </c:pt>
                <c:pt idx="5054">
                  <c:v>40756.5</c:v>
                </c:pt>
                <c:pt idx="5055">
                  <c:v>40756.541669999999</c:v>
                </c:pt>
                <c:pt idx="5056">
                  <c:v>40756.583330000001</c:v>
                </c:pt>
                <c:pt idx="5057">
                  <c:v>40756.625</c:v>
                </c:pt>
                <c:pt idx="5058">
                  <c:v>40756.666669999999</c:v>
                </c:pt>
                <c:pt idx="5059">
                  <c:v>40756.708330000001</c:v>
                </c:pt>
                <c:pt idx="5060">
                  <c:v>40756.75</c:v>
                </c:pt>
                <c:pt idx="5061">
                  <c:v>40756.791669999999</c:v>
                </c:pt>
                <c:pt idx="5062">
                  <c:v>40756.833330000001</c:v>
                </c:pt>
                <c:pt idx="5063">
                  <c:v>40756.875</c:v>
                </c:pt>
                <c:pt idx="5064">
                  <c:v>40756.916669999999</c:v>
                </c:pt>
                <c:pt idx="5065">
                  <c:v>40756.958330000001</c:v>
                </c:pt>
                <c:pt idx="5066">
                  <c:v>40757</c:v>
                </c:pt>
                <c:pt idx="5067">
                  <c:v>40757.041669999999</c:v>
                </c:pt>
                <c:pt idx="5068">
                  <c:v>40757.083330000001</c:v>
                </c:pt>
                <c:pt idx="5069">
                  <c:v>40757.125</c:v>
                </c:pt>
                <c:pt idx="5070">
                  <c:v>40757.166669999999</c:v>
                </c:pt>
                <c:pt idx="5071">
                  <c:v>40757.208330000001</c:v>
                </c:pt>
                <c:pt idx="5072">
                  <c:v>40757.25</c:v>
                </c:pt>
                <c:pt idx="5073">
                  <c:v>40757.291669999999</c:v>
                </c:pt>
                <c:pt idx="5074">
                  <c:v>40757.333330000001</c:v>
                </c:pt>
                <c:pt idx="5075">
                  <c:v>40757.375</c:v>
                </c:pt>
                <c:pt idx="5076">
                  <c:v>40757.416669999999</c:v>
                </c:pt>
                <c:pt idx="5077">
                  <c:v>40757.458330000001</c:v>
                </c:pt>
                <c:pt idx="5078">
                  <c:v>40757.5</c:v>
                </c:pt>
                <c:pt idx="5079">
                  <c:v>40757.541669999999</c:v>
                </c:pt>
                <c:pt idx="5080">
                  <c:v>40757.583330000001</c:v>
                </c:pt>
                <c:pt idx="5081">
                  <c:v>40757.625</c:v>
                </c:pt>
                <c:pt idx="5082">
                  <c:v>40757.666669999999</c:v>
                </c:pt>
                <c:pt idx="5083">
                  <c:v>40757.708330000001</c:v>
                </c:pt>
                <c:pt idx="5084">
                  <c:v>40757.75</c:v>
                </c:pt>
                <c:pt idx="5085">
                  <c:v>40757.791669999999</c:v>
                </c:pt>
                <c:pt idx="5086">
                  <c:v>40757.833330000001</c:v>
                </c:pt>
                <c:pt idx="5087">
                  <c:v>40757.875</c:v>
                </c:pt>
                <c:pt idx="5088">
                  <c:v>40757.916669999999</c:v>
                </c:pt>
                <c:pt idx="5089">
                  <c:v>40757.958330000001</c:v>
                </c:pt>
                <c:pt idx="5090">
                  <c:v>40758</c:v>
                </c:pt>
                <c:pt idx="5091">
                  <c:v>40758.041669999999</c:v>
                </c:pt>
                <c:pt idx="5092">
                  <c:v>40758.083330000001</c:v>
                </c:pt>
                <c:pt idx="5093">
                  <c:v>40758.125</c:v>
                </c:pt>
                <c:pt idx="5094">
                  <c:v>40758.166669999999</c:v>
                </c:pt>
                <c:pt idx="5095">
                  <c:v>40758.208330000001</c:v>
                </c:pt>
                <c:pt idx="5096">
                  <c:v>40758.25</c:v>
                </c:pt>
                <c:pt idx="5097">
                  <c:v>40758.291669999999</c:v>
                </c:pt>
                <c:pt idx="5098">
                  <c:v>40758.333330000001</c:v>
                </c:pt>
                <c:pt idx="5099">
                  <c:v>40758.375</c:v>
                </c:pt>
                <c:pt idx="5100">
                  <c:v>40758.416669999999</c:v>
                </c:pt>
                <c:pt idx="5101">
                  <c:v>40758.458330000001</c:v>
                </c:pt>
                <c:pt idx="5102">
                  <c:v>40758.5</c:v>
                </c:pt>
                <c:pt idx="5103">
                  <c:v>40758.541669999999</c:v>
                </c:pt>
                <c:pt idx="5104">
                  <c:v>40758.583330000001</c:v>
                </c:pt>
                <c:pt idx="5105">
                  <c:v>40758.625</c:v>
                </c:pt>
                <c:pt idx="5106">
                  <c:v>40758.666669999999</c:v>
                </c:pt>
                <c:pt idx="5107">
                  <c:v>40758.708330000001</c:v>
                </c:pt>
                <c:pt idx="5108">
                  <c:v>40758.75</c:v>
                </c:pt>
                <c:pt idx="5109">
                  <c:v>40758.791669999999</c:v>
                </c:pt>
                <c:pt idx="5110">
                  <c:v>40758.833330000001</c:v>
                </c:pt>
                <c:pt idx="5111">
                  <c:v>40758.875</c:v>
                </c:pt>
                <c:pt idx="5112">
                  <c:v>40758.916669999999</c:v>
                </c:pt>
                <c:pt idx="5113">
                  <c:v>40758.958330000001</c:v>
                </c:pt>
                <c:pt idx="5114">
                  <c:v>40759</c:v>
                </c:pt>
                <c:pt idx="5115">
                  <c:v>40759.041669999999</c:v>
                </c:pt>
                <c:pt idx="5116">
                  <c:v>40759.083330000001</c:v>
                </c:pt>
                <c:pt idx="5117">
                  <c:v>40759.125</c:v>
                </c:pt>
                <c:pt idx="5118">
                  <c:v>40759.166669999999</c:v>
                </c:pt>
                <c:pt idx="5119">
                  <c:v>40759.208330000001</c:v>
                </c:pt>
                <c:pt idx="5120">
                  <c:v>40759.25</c:v>
                </c:pt>
                <c:pt idx="5121">
                  <c:v>40759.291669999999</c:v>
                </c:pt>
                <c:pt idx="5122">
                  <c:v>40759.333330000001</c:v>
                </c:pt>
                <c:pt idx="5123">
                  <c:v>40759.375</c:v>
                </c:pt>
                <c:pt idx="5124">
                  <c:v>40759.416669999999</c:v>
                </c:pt>
                <c:pt idx="5125">
                  <c:v>40759.458330000001</c:v>
                </c:pt>
                <c:pt idx="5126">
                  <c:v>40759.5</c:v>
                </c:pt>
                <c:pt idx="5127">
                  <c:v>40759.541669999999</c:v>
                </c:pt>
                <c:pt idx="5128">
                  <c:v>40759.583330000001</c:v>
                </c:pt>
                <c:pt idx="5129">
                  <c:v>40759.625</c:v>
                </c:pt>
                <c:pt idx="5130">
                  <c:v>40759.666669999999</c:v>
                </c:pt>
                <c:pt idx="5131">
                  <c:v>40759.708330000001</c:v>
                </c:pt>
                <c:pt idx="5132">
                  <c:v>40759.75</c:v>
                </c:pt>
                <c:pt idx="5133">
                  <c:v>40759.791669999999</c:v>
                </c:pt>
                <c:pt idx="5134">
                  <c:v>40759.833330000001</c:v>
                </c:pt>
                <c:pt idx="5135">
                  <c:v>40759.875</c:v>
                </c:pt>
                <c:pt idx="5136">
                  <c:v>40759.916669999999</c:v>
                </c:pt>
                <c:pt idx="5137">
                  <c:v>40759.958330000001</c:v>
                </c:pt>
                <c:pt idx="5138">
                  <c:v>40760</c:v>
                </c:pt>
                <c:pt idx="5139">
                  <c:v>40760.041669999999</c:v>
                </c:pt>
                <c:pt idx="5140">
                  <c:v>40760.083330000001</c:v>
                </c:pt>
                <c:pt idx="5141">
                  <c:v>40760.125</c:v>
                </c:pt>
                <c:pt idx="5142">
                  <c:v>40760.166669999999</c:v>
                </c:pt>
                <c:pt idx="5143">
                  <c:v>40760.208330000001</c:v>
                </c:pt>
                <c:pt idx="5144">
                  <c:v>40760.25</c:v>
                </c:pt>
                <c:pt idx="5145">
                  <c:v>40760.291669999999</c:v>
                </c:pt>
                <c:pt idx="5146">
                  <c:v>40760.333330000001</c:v>
                </c:pt>
                <c:pt idx="5147">
                  <c:v>40760.375</c:v>
                </c:pt>
                <c:pt idx="5148">
                  <c:v>40760.416669999999</c:v>
                </c:pt>
                <c:pt idx="5149">
                  <c:v>40760.458330000001</c:v>
                </c:pt>
                <c:pt idx="5150">
                  <c:v>40760.5</c:v>
                </c:pt>
                <c:pt idx="5151">
                  <c:v>40760.541669999999</c:v>
                </c:pt>
                <c:pt idx="5152">
                  <c:v>40760.583330000001</c:v>
                </c:pt>
                <c:pt idx="5153">
                  <c:v>40760.625</c:v>
                </c:pt>
                <c:pt idx="5154">
                  <c:v>40760.666669999999</c:v>
                </c:pt>
                <c:pt idx="5155">
                  <c:v>40760.708330000001</c:v>
                </c:pt>
                <c:pt idx="5156">
                  <c:v>40760.75</c:v>
                </c:pt>
                <c:pt idx="5157">
                  <c:v>40760.791669999999</c:v>
                </c:pt>
                <c:pt idx="5158">
                  <c:v>40760.833330000001</c:v>
                </c:pt>
                <c:pt idx="5159">
                  <c:v>40760.875</c:v>
                </c:pt>
                <c:pt idx="5160">
                  <c:v>40760.916669999999</c:v>
                </c:pt>
                <c:pt idx="5161">
                  <c:v>40760.958330000001</c:v>
                </c:pt>
                <c:pt idx="5162">
                  <c:v>40761</c:v>
                </c:pt>
                <c:pt idx="5163">
                  <c:v>40761.041669999999</c:v>
                </c:pt>
                <c:pt idx="5164">
                  <c:v>40761.083330000001</c:v>
                </c:pt>
                <c:pt idx="5165">
                  <c:v>40761.125</c:v>
                </c:pt>
                <c:pt idx="5166">
                  <c:v>40761.166669999999</c:v>
                </c:pt>
                <c:pt idx="5167">
                  <c:v>40761.208330000001</c:v>
                </c:pt>
                <c:pt idx="5168">
                  <c:v>40761.25</c:v>
                </c:pt>
                <c:pt idx="5169">
                  <c:v>40761.291669999999</c:v>
                </c:pt>
                <c:pt idx="5170">
                  <c:v>40761.333330000001</c:v>
                </c:pt>
                <c:pt idx="5171">
                  <c:v>40761.375</c:v>
                </c:pt>
                <c:pt idx="5172">
                  <c:v>40761.416669999999</c:v>
                </c:pt>
                <c:pt idx="5173">
                  <c:v>40761.458330000001</c:v>
                </c:pt>
                <c:pt idx="5174">
                  <c:v>40761.5</c:v>
                </c:pt>
                <c:pt idx="5175">
                  <c:v>40761.541669999999</c:v>
                </c:pt>
                <c:pt idx="5176">
                  <c:v>40761.583330000001</c:v>
                </c:pt>
                <c:pt idx="5177">
                  <c:v>40761.625</c:v>
                </c:pt>
                <c:pt idx="5178">
                  <c:v>40761.666669999999</c:v>
                </c:pt>
                <c:pt idx="5179">
                  <c:v>40761.708330000001</c:v>
                </c:pt>
                <c:pt idx="5180">
                  <c:v>40761.75</c:v>
                </c:pt>
                <c:pt idx="5181">
                  <c:v>40761.791669999999</c:v>
                </c:pt>
                <c:pt idx="5182">
                  <c:v>40761.833330000001</c:v>
                </c:pt>
                <c:pt idx="5183">
                  <c:v>40761.875</c:v>
                </c:pt>
                <c:pt idx="5184">
                  <c:v>40761.916669999999</c:v>
                </c:pt>
                <c:pt idx="5185">
                  <c:v>40761.958330000001</c:v>
                </c:pt>
                <c:pt idx="5186">
                  <c:v>40762</c:v>
                </c:pt>
                <c:pt idx="5187">
                  <c:v>40762.041669999999</c:v>
                </c:pt>
                <c:pt idx="5188">
                  <c:v>40762.083330000001</c:v>
                </c:pt>
                <c:pt idx="5189">
                  <c:v>40762.125</c:v>
                </c:pt>
                <c:pt idx="5190">
                  <c:v>40762.166669999999</c:v>
                </c:pt>
                <c:pt idx="5191">
                  <c:v>40762.208330000001</c:v>
                </c:pt>
                <c:pt idx="5192">
                  <c:v>40762.25</c:v>
                </c:pt>
                <c:pt idx="5193">
                  <c:v>40762.291669999999</c:v>
                </c:pt>
                <c:pt idx="5194">
                  <c:v>40762.333330000001</c:v>
                </c:pt>
                <c:pt idx="5195">
                  <c:v>40762.375</c:v>
                </c:pt>
                <c:pt idx="5196">
                  <c:v>40762.416669999999</c:v>
                </c:pt>
                <c:pt idx="5197">
                  <c:v>40762.458330000001</c:v>
                </c:pt>
                <c:pt idx="5198">
                  <c:v>40762.5</c:v>
                </c:pt>
                <c:pt idx="5199">
                  <c:v>40762.541669999999</c:v>
                </c:pt>
                <c:pt idx="5200">
                  <c:v>40762.583330000001</c:v>
                </c:pt>
                <c:pt idx="5201">
                  <c:v>40762.625</c:v>
                </c:pt>
                <c:pt idx="5202">
                  <c:v>40762.666669999999</c:v>
                </c:pt>
                <c:pt idx="5203">
                  <c:v>40762.708330000001</c:v>
                </c:pt>
                <c:pt idx="5204">
                  <c:v>40762.75</c:v>
                </c:pt>
                <c:pt idx="5205">
                  <c:v>40762.791669999999</c:v>
                </c:pt>
                <c:pt idx="5206">
                  <c:v>40762.833330000001</c:v>
                </c:pt>
                <c:pt idx="5207">
                  <c:v>40762.875</c:v>
                </c:pt>
                <c:pt idx="5208">
                  <c:v>40762.916669999999</c:v>
                </c:pt>
                <c:pt idx="5209">
                  <c:v>40762.958330000001</c:v>
                </c:pt>
                <c:pt idx="5210">
                  <c:v>40763</c:v>
                </c:pt>
                <c:pt idx="5211">
                  <c:v>40763.041669999999</c:v>
                </c:pt>
                <c:pt idx="5212">
                  <c:v>40763.083330000001</c:v>
                </c:pt>
                <c:pt idx="5213">
                  <c:v>40763.125</c:v>
                </c:pt>
                <c:pt idx="5214">
                  <c:v>40763.166669999999</c:v>
                </c:pt>
                <c:pt idx="5215">
                  <c:v>40763.208330000001</c:v>
                </c:pt>
                <c:pt idx="5216">
                  <c:v>40763.25</c:v>
                </c:pt>
                <c:pt idx="5217">
                  <c:v>40763.291669999999</c:v>
                </c:pt>
                <c:pt idx="5218">
                  <c:v>40763.333330000001</c:v>
                </c:pt>
                <c:pt idx="5219">
                  <c:v>40763.375</c:v>
                </c:pt>
                <c:pt idx="5220">
                  <c:v>40763.416669999999</c:v>
                </c:pt>
                <c:pt idx="5221">
                  <c:v>40763.458330000001</c:v>
                </c:pt>
                <c:pt idx="5222">
                  <c:v>40763.5</c:v>
                </c:pt>
                <c:pt idx="5223">
                  <c:v>40763.541669999999</c:v>
                </c:pt>
                <c:pt idx="5224">
                  <c:v>40763.583330000001</c:v>
                </c:pt>
                <c:pt idx="5225">
                  <c:v>40763.625</c:v>
                </c:pt>
                <c:pt idx="5226">
                  <c:v>40763.666669999999</c:v>
                </c:pt>
                <c:pt idx="5227">
                  <c:v>40763.708330000001</c:v>
                </c:pt>
                <c:pt idx="5228">
                  <c:v>40763.75</c:v>
                </c:pt>
                <c:pt idx="5229">
                  <c:v>40763.791669999999</c:v>
                </c:pt>
                <c:pt idx="5230">
                  <c:v>40763.833330000001</c:v>
                </c:pt>
                <c:pt idx="5231">
                  <c:v>40763.875</c:v>
                </c:pt>
                <c:pt idx="5232">
                  <c:v>40763.916669999999</c:v>
                </c:pt>
                <c:pt idx="5233">
                  <c:v>40763.958330000001</c:v>
                </c:pt>
                <c:pt idx="5234">
                  <c:v>40764</c:v>
                </c:pt>
                <c:pt idx="5235">
                  <c:v>40764.041669999999</c:v>
                </c:pt>
                <c:pt idx="5236">
                  <c:v>40764.083330000001</c:v>
                </c:pt>
                <c:pt idx="5237">
                  <c:v>40764.125</c:v>
                </c:pt>
                <c:pt idx="5238">
                  <c:v>40764.166669999999</c:v>
                </c:pt>
                <c:pt idx="5239">
                  <c:v>40764.208330000001</c:v>
                </c:pt>
                <c:pt idx="5240">
                  <c:v>40764.25</c:v>
                </c:pt>
                <c:pt idx="5241">
                  <c:v>40764.291669999999</c:v>
                </c:pt>
                <c:pt idx="5242">
                  <c:v>40764.333330000001</c:v>
                </c:pt>
                <c:pt idx="5243">
                  <c:v>40764.375</c:v>
                </c:pt>
                <c:pt idx="5244">
                  <c:v>40764.416669999999</c:v>
                </c:pt>
                <c:pt idx="5245">
                  <c:v>40764.458330000001</c:v>
                </c:pt>
                <c:pt idx="5246">
                  <c:v>40764.5</c:v>
                </c:pt>
                <c:pt idx="5247">
                  <c:v>40764.541669999999</c:v>
                </c:pt>
                <c:pt idx="5248">
                  <c:v>40764.583330000001</c:v>
                </c:pt>
                <c:pt idx="5249">
                  <c:v>40764.625</c:v>
                </c:pt>
                <c:pt idx="5250">
                  <c:v>40764.666669999999</c:v>
                </c:pt>
                <c:pt idx="5251">
                  <c:v>40764.708330000001</c:v>
                </c:pt>
                <c:pt idx="5252">
                  <c:v>40764.75</c:v>
                </c:pt>
                <c:pt idx="5253">
                  <c:v>40764.791669999999</c:v>
                </c:pt>
                <c:pt idx="5254">
                  <c:v>40764.833330000001</c:v>
                </c:pt>
                <c:pt idx="5255">
                  <c:v>40764.875</c:v>
                </c:pt>
                <c:pt idx="5256">
                  <c:v>40764.916669999999</c:v>
                </c:pt>
                <c:pt idx="5257">
                  <c:v>40764.958330000001</c:v>
                </c:pt>
                <c:pt idx="5258">
                  <c:v>40765</c:v>
                </c:pt>
                <c:pt idx="5259">
                  <c:v>40765.041669999999</c:v>
                </c:pt>
                <c:pt idx="5260">
                  <c:v>40765.083330000001</c:v>
                </c:pt>
                <c:pt idx="5261">
                  <c:v>40765.125</c:v>
                </c:pt>
                <c:pt idx="5262">
                  <c:v>40765.166669999999</c:v>
                </c:pt>
                <c:pt idx="5263">
                  <c:v>40765.208330000001</c:v>
                </c:pt>
                <c:pt idx="5264">
                  <c:v>40765.25</c:v>
                </c:pt>
                <c:pt idx="5265">
                  <c:v>40765.291669999999</c:v>
                </c:pt>
                <c:pt idx="5266">
                  <c:v>40765.333330000001</c:v>
                </c:pt>
                <c:pt idx="5267">
                  <c:v>40765.375</c:v>
                </c:pt>
                <c:pt idx="5268">
                  <c:v>40765.416669999999</c:v>
                </c:pt>
                <c:pt idx="5269">
                  <c:v>40765.458330000001</c:v>
                </c:pt>
                <c:pt idx="5270">
                  <c:v>40765.5</c:v>
                </c:pt>
                <c:pt idx="5271">
                  <c:v>40765.541669999999</c:v>
                </c:pt>
                <c:pt idx="5272">
                  <c:v>40765.583330000001</c:v>
                </c:pt>
                <c:pt idx="5273">
                  <c:v>40765.625</c:v>
                </c:pt>
                <c:pt idx="5274">
                  <c:v>40765.666669999999</c:v>
                </c:pt>
                <c:pt idx="5275">
                  <c:v>40765.708330000001</c:v>
                </c:pt>
                <c:pt idx="5276">
                  <c:v>40765.75</c:v>
                </c:pt>
                <c:pt idx="5277">
                  <c:v>40765.791669999999</c:v>
                </c:pt>
                <c:pt idx="5278">
                  <c:v>40765.833330000001</c:v>
                </c:pt>
                <c:pt idx="5279">
                  <c:v>40765.875</c:v>
                </c:pt>
                <c:pt idx="5280">
                  <c:v>40765.916669999999</c:v>
                </c:pt>
                <c:pt idx="5281">
                  <c:v>40765.958330000001</c:v>
                </c:pt>
                <c:pt idx="5282">
                  <c:v>40766</c:v>
                </c:pt>
                <c:pt idx="5283">
                  <c:v>40766.041669999999</c:v>
                </c:pt>
                <c:pt idx="5284">
                  <c:v>40766.083330000001</c:v>
                </c:pt>
                <c:pt idx="5285">
                  <c:v>40766.125</c:v>
                </c:pt>
                <c:pt idx="5286">
                  <c:v>40766.166669999999</c:v>
                </c:pt>
                <c:pt idx="5287">
                  <c:v>40766.208330000001</c:v>
                </c:pt>
                <c:pt idx="5288">
                  <c:v>40766.25</c:v>
                </c:pt>
                <c:pt idx="5289">
                  <c:v>40766.291669999999</c:v>
                </c:pt>
                <c:pt idx="5290">
                  <c:v>40766.333330000001</c:v>
                </c:pt>
                <c:pt idx="5291">
                  <c:v>40766.375</c:v>
                </c:pt>
                <c:pt idx="5292">
                  <c:v>40766.416669999999</c:v>
                </c:pt>
                <c:pt idx="5293">
                  <c:v>40766.458330000001</c:v>
                </c:pt>
                <c:pt idx="5294">
                  <c:v>40766.5</c:v>
                </c:pt>
                <c:pt idx="5295">
                  <c:v>40766.541669999999</c:v>
                </c:pt>
                <c:pt idx="5296">
                  <c:v>40766.583330000001</c:v>
                </c:pt>
                <c:pt idx="5297">
                  <c:v>40766.625</c:v>
                </c:pt>
                <c:pt idx="5298">
                  <c:v>40766.666669999999</c:v>
                </c:pt>
                <c:pt idx="5299">
                  <c:v>40766.708330000001</c:v>
                </c:pt>
                <c:pt idx="5300">
                  <c:v>40766.75</c:v>
                </c:pt>
                <c:pt idx="5301">
                  <c:v>40766.791669999999</c:v>
                </c:pt>
                <c:pt idx="5302">
                  <c:v>40766.833330000001</c:v>
                </c:pt>
                <c:pt idx="5303">
                  <c:v>40766.875</c:v>
                </c:pt>
                <c:pt idx="5304">
                  <c:v>40766.916669999999</c:v>
                </c:pt>
                <c:pt idx="5305">
                  <c:v>40766.958330000001</c:v>
                </c:pt>
                <c:pt idx="5306">
                  <c:v>40767</c:v>
                </c:pt>
                <c:pt idx="5307">
                  <c:v>40767.041669999999</c:v>
                </c:pt>
                <c:pt idx="5308">
                  <c:v>40767.083330000001</c:v>
                </c:pt>
                <c:pt idx="5309">
                  <c:v>40767.125</c:v>
                </c:pt>
                <c:pt idx="5310">
                  <c:v>40767.166669999999</c:v>
                </c:pt>
                <c:pt idx="5311">
                  <c:v>40767.208330000001</c:v>
                </c:pt>
                <c:pt idx="5312">
                  <c:v>40767.25</c:v>
                </c:pt>
                <c:pt idx="5313">
                  <c:v>40767.291669999999</c:v>
                </c:pt>
                <c:pt idx="5314">
                  <c:v>40767.333330000001</c:v>
                </c:pt>
                <c:pt idx="5315">
                  <c:v>40767.375</c:v>
                </c:pt>
                <c:pt idx="5316">
                  <c:v>40767.416669999999</c:v>
                </c:pt>
                <c:pt idx="5317">
                  <c:v>40767.458330000001</c:v>
                </c:pt>
                <c:pt idx="5318">
                  <c:v>40767.5</c:v>
                </c:pt>
                <c:pt idx="5319">
                  <c:v>40767.541669999999</c:v>
                </c:pt>
                <c:pt idx="5320">
                  <c:v>40767.583330000001</c:v>
                </c:pt>
                <c:pt idx="5321">
                  <c:v>40767.625</c:v>
                </c:pt>
                <c:pt idx="5322">
                  <c:v>40767.666669999999</c:v>
                </c:pt>
                <c:pt idx="5323">
                  <c:v>40767.708330000001</c:v>
                </c:pt>
                <c:pt idx="5324">
                  <c:v>40767.75</c:v>
                </c:pt>
                <c:pt idx="5325">
                  <c:v>40767.791669999999</c:v>
                </c:pt>
                <c:pt idx="5326">
                  <c:v>40767.833330000001</c:v>
                </c:pt>
                <c:pt idx="5327">
                  <c:v>40767.875</c:v>
                </c:pt>
                <c:pt idx="5328">
                  <c:v>40767.916669999999</c:v>
                </c:pt>
                <c:pt idx="5329">
                  <c:v>40767.958330000001</c:v>
                </c:pt>
                <c:pt idx="5330">
                  <c:v>40768</c:v>
                </c:pt>
                <c:pt idx="5331">
                  <c:v>40768.041669999999</c:v>
                </c:pt>
                <c:pt idx="5332">
                  <c:v>40768.083330000001</c:v>
                </c:pt>
                <c:pt idx="5333">
                  <c:v>40768.125</c:v>
                </c:pt>
                <c:pt idx="5334">
                  <c:v>40768.166669999999</c:v>
                </c:pt>
                <c:pt idx="5335">
                  <c:v>40768.208330000001</c:v>
                </c:pt>
                <c:pt idx="5336">
                  <c:v>40768.25</c:v>
                </c:pt>
                <c:pt idx="5337">
                  <c:v>40768.291669999999</c:v>
                </c:pt>
                <c:pt idx="5338">
                  <c:v>40768.333330000001</c:v>
                </c:pt>
                <c:pt idx="5339">
                  <c:v>40768.375</c:v>
                </c:pt>
                <c:pt idx="5340">
                  <c:v>40768.416669999999</c:v>
                </c:pt>
                <c:pt idx="5341">
                  <c:v>40768.458330000001</c:v>
                </c:pt>
                <c:pt idx="5342">
                  <c:v>40768.5</c:v>
                </c:pt>
                <c:pt idx="5343">
                  <c:v>40768.541669999999</c:v>
                </c:pt>
                <c:pt idx="5344">
                  <c:v>40768.583330000001</c:v>
                </c:pt>
                <c:pt idx="5345">
                  <c:v>40768.625</c:v>
                </c:pt>
                <c:pt idx="5346">
                  <c:v>40768.666669999999</c:v>
                </c:pt>
                <c:pt idx="5347">
                  <c:v>40768.708330000001</c:v>
                </c:pt>
                <c:pt idx="5348">
                  <c:v>40768.75</c:v>
                </c:pt>
                <c:pt idx="5349">
                  <c:v>40768.791669999999</c:v>
                </c:pt>
                <c:pt idx="5350">
                  <c:v>40768.833330000001</c:v>
                </c:pt>
                <c:pt idx="5351">
                  <c:v>40768.875</c:v>
                </c:pt>
                <c:pt idx="5352">
                  <c:v>40768.916669999999</c:v>
                </c:pt>
                <c:pt idx="5353">
                  <c:v>40768.958330000001</c:v>
                </c:pt>
                <c:pt idx="5354">
                  <c:v>40769</c:v>
                </c:pt>
                <c:pt idx="5355">
                  <c:v>40769.041669999999</c:v>
                </c:pt>
                <c:pt idx="5356">
                  <c:v>40769.083330000001</c:v>
                </c:pt>
                <c:pt idx="5357">
                  <c:v>40769.125</c:v>
                </c:pt>
                <c:pt idx="5358">
                  <c:v>40769.166669999999</c:v>
                </c:pt>
                <c:pt idx="5359">
                  <c:v>40769.208330000001</c:v>
                </c:pt>
                <c:pt idx="5360">
                  <c:v>40769.25</c:v>
                </c:pt>
                <c:pt idx="5361">
                  <c:v>40769.291669999999</c:v>
                </c:pt>
                <c:pt idx="5362">
                  <c:v>40769.333330000001</c:v>
                </c:pt>
                <c:pt idx="5363">
                  <c:v>40769.375</c:v>
                </c:pt>
                <c:pt idx="5364">
                  <c:v>40769.416669999999</c:v>
                </c:pt>
                <c:pt idx="5365">
                  <c:v>40769.458330000001</c:v>
                </c:pt>
                <c:pt idx="5366">
                  <c:v>40769.5</c:v>
                </c:pt>
                <c:pt idx="5367">
                  <c:v>40769.541669999999</c:v>
                </c:pt>
                <c:pt idx="5368">
                  <c:v>40769.583330000001</c:v>
                </c:pt>
                <c:pt idx="5369">
                  <c:v>40769.625</c:v>
                </c:pt>
                <c:pt idx="5370">
                  <c:v>40769.666669999999</c:v>
                </c:pt>
                <c:pt idx="5371">
                  <c:v>40769.708330000001</c:v>
                </c:pt>
                <c:pt idx="5372">
                  <c:v>40769.75</c:v>
                </c:pt>
                <c:pt idx="5373">
                  <c:v>40769.791669999999</c:v>
                </c:pt>
                <c:pt idx="5374">
                  <c:v>40769.833330000001</c:v>
                </c:pt>
                <c:pt idx="5375">
                  <c:v>40769.875</c:v>
                </c:pt>
                <c:pt idx="5376">
                  <c:v>40769.916669999999</c:v>
                </c:pt>
                <c:pt idx="5377">
                  <c:v>40769.958330000001</c:v>
                </c:pt>
                <c:pt idx="5378">
                  <c:v>40770</c:v>
                </c:pt>
                <c:pt idx="5379">
                  <c:v>40770.041669999999</c:v>
                </c:pt>
                <c:pt idx="5380">
                  <c:v>40770.083330000001</c:v>
                </c:pt>
                <c:pt idx="5381">
                  <c:v>40770.125</c:v>
                </c:pt>
                <c:pt idx="5382">
                  <c:v>40770.166669999999</c:v>
                </c:pt>
                <c:pt idx="5383">
                  <c:v>40770.208330000001</c:v>
                </c:pt>
                <c:pt idx="5384">
                  <c:v>40770.25</c:v>
                </c:pt>
                <c:pt idx="5385">
                  <c:v>40770.291669999999</c:v>
                </c:pt>
                <c:pt idx="5386">
                  <c:v>40770.333330000001</c:v>
                </c:pt>
                <c:pt idx="5387">
                  <c:v>40770.375</c:v>
                </c:pt>
                <c:pt idx="5388">
                  <c:v>40770.416669999999</c:v>
                </c:pt>
                <c:pt idx="5389">
                  <c:v>40770.458330000001</c:v>
                </c:pt>
                <c:pt idx="5390">
                  <c:v>40770.5</c:v>
                </c:pt>
                <c:pt idx="5391">
                  <c:v>40770.541669999999</c:v>
                </c:pt>
                <c:pt idx="5392">
                  <c:v>40770.583330000001</c:v>
                </c:pt>
                <c:pt idx="5393">
                  <c:v>40770.625</c:v>
                </c:pt>
                <c:pt idx="5394">
                  <c:v>40770.666669999999</c:v>
                </c:pt>
                <c:pt idx="5395">
                  <c:v>40770.708330000001</c:v>
                </c:pt>
                <c:pt idx="5396">
                  <c:v>40770.75</c:v>
                </c:pt>
                <c:pt idx="5397">
                  <c:v>40770.791669999999</c:v>
                </c:pt>
                <c:pt idx="5398">
                  <c:v>40770.833330000001</c:v>
                </c:pt>
                <c:pt idx="5399">
                  <c:v>40770.875</c:v>
                </c:pt>
                <c:pt idx="5400">
                  <c:v>40770.916669999999</c:v>
                </c:pt>
                <c:pt idx="5401">
                  <c:v>40770.958330000001</c:v>
                </c:pt>
                <c:pt idx="5402">
                  <c:v>40771</c:v>
                </c:pt>
                <c:pt idx="5403">
                  <c:v>40771.041669999999</c:v>
                </c:pt>
                <c:pt idx="5404">
                  <c:v>40771.083330000001</c:v>
                </c:pt>
                <c:pt idx="5405">
                  <c:v>40771.125</c:v>
                </c:pt>
                <c:pt idx="5406">
                  <c:v>40771.166669999999</c:v>
                </c:pt>
                <c:pt idx="5407">
                  <c:v>40771.208330000001</c:v>
                </c:pt>
                <c:pt idx="5408">
                  <c:v>40771.25</c:v>
                </c:pt>
                <c:pt idx="5409">
                  <c:v>40771.291669999999</c:v>
                </c:pt>
                <c:pt idx="5410">
                  <c:v>40771.333330000001</c:v>
                </c:pt>
                <c:pt idx="5411">
                  <c:v>40771.375</c:v>
                </c:pt>
                <c:pt idx="5412">
                  <c:v>40771.416669999999</c:v>
                </c:pt>
                <c:pt idx="5413">
                  <c:v>40771.458330000001</c:v>
                </c:pt>
                <c:pt idx="5414">
                  <c:v>40771.5</c:v>
                </c:pt>
                <c:pt idx="5415">
                  <c:v>40771.541669999999</c:v>
                </c:pt>
                <c:pt idx="5416">
                  <c:v>40771.583330000001</c:v>
                </c:pt>
                <c:pt idx="5417">
                  <c:v>40771.625</c:v>
                </c:pt>
                <c:pt idx="5418">
                  <c:v>40771.666669999999</c:v>
                </c:pt>
                <c:pt idx="5419">
                  <c:v>40771.708330000001</c:v>
                </c:pt>
                <c:pt idx="5420">
                  <c:v>40771.75</c:v>
                </c:pt>
                <c:pt idx="5421">
                  <c:v>40771.791669999999</c:v>
                </c:pt>
                <c:pt idx="5422">
                  <c:v>40771.833330000001</c:v>
                </c:pt>
                <c:pt idx="5423">
                  <c:v>40771.875</c:v>
                </c:pt>
                <c:pt idx="5424">
                  <c:v>40771.916669999999</c:v>
                </c:pt>
                <c:pt idx="5425">
                  <c:v>40771.958330000001</c:v>
                </c:pt>
                <c:pt idx="5426">
                  <c:v>40772</c:v>
                </c:pt>
                <c:pt idx="5427">
                  <c:v>40772.041669999999</c:v>
                </c:pt>
                <c:pt idx="5428">
                  <c:v>40772.083330000001</c:v>
                </c:pt>
                <c:pt idx="5429">
                  <c:v>40772.125</c:v>
                </c:pt>
                <c:pt idx="5430">
                  <c:v>40772.166669999999</c:v>
                </c:pt>
                <c:pt idx="5431">
                  <c:v>40772.208330000001</c:v>
                </c:pt>
                <c:pt idx="5432">
                  <c:v>40772.25</c:v>
                </c:pt>
                <c:pt idx="5433">
                  <c:v>40772.291669999999</c:v>
                </c:pt>
                <c:pt idx="5434">
                  <c:v>40772.333330000001</c:v>
                </c:pt>
                <c:pt idx="5435">
                  <c:v>40772.375</c:v>
                </c:pt>
                <c:pt idx="5436">
                  <c:v>40772.416669999999</c:v>
                </c:pt>
                <c:pt idx="5437">
                  <c:v>40772.458330000001</c:v>
                </c:pt>
                <c:pt idx="5438">
                  <c:v>40772.5</c:v>
                </c:pt>
                <c:pt idx="5439">
                  <c:v>40772.541669999999</c:v>
                </c:pt>
                <c:pt idx="5440">
                  <c:v>40772.583330000001</c:v>
                </c:pt>
                <c:pt idx="5441">
                  <c:v>40772.625</c:v>
                </c:pt>
                <c:pt idx="5442">
                  <c:v>40772.666669999999</c:v>
                </c:pt>
                <c:pt idx="5443">
                  <c:v>40772.708330000001</c:v>
                </c:pt>
                <c:pt idx="5444">
                  <c:v>40772.75</c:v>
                </c:pt>
                <c:pt idx="5445">
                  <c:v>40772.791669999999</c:v>
                </c:pt>
                <c:pt idx="5446">
                  <c:v>40772.833330000001</c:v>
                </c:pt>
                <c:pt idx="5447">
                  <c:v>40772.875</c:v>
                </c:pt>
                <c:pt idx="5448">
                  <c:v>40772.916669999999</c:v>
                </c:pt>
                <c:pt idx="5449">
                  <c:v>40772.958330000001</c:v>
                </c:pt>
                <c:pt idx="5450">
                  <c:v>40773</c:v>
                </c:pt>
                <c:pt idx="5451">
                  <c:v>40773.041669999999</c:v>
                </c:pt>
                <c:pt idx="5452">
                  <c:v>40773.083330000001</c:v>
                </c:pt>
                <c:pt idx="5453">
                  <c:v>40773.125</c:v>
                </c:pt>
                <c:pt idx="5454">
                  <c:v>40773.166669999999</c:v>
                </c:pt>
                <c:pt idx="5455">
                  <c:v>40773.208330000001</c:v>
                </c:pt>
                <c:pt idx="5456">
                  <c:v>40773.25</c:v>
                </c:pt>
                <c:pt idx="5457">
                  <c:v>40773.291669999999</c:v>
                </c:pt>
                <c:pt idx="5458">
                  <c:v>40773.333330000001</c:v>
                </c:pt>
                <c:pt idx="5459">
                  <c:v>40773.375</c:v>
                </c:pt>
                <c:pt idx="5460">
                  <c:v>40773.416669999999</c:v>
                </c:pt>
                <c:pt idx="5461">
                  <c:v>40773.458330000001</c:v>
                </c:pt>
                <c:pt idx="5462">
                  <c:v>40773.5</c:v>
                </c:pt>
                <c:pt idx="5463">
                  <c:v>40773.541669999999</c:v>
                </c:pt>
                <c:pt idx="5464">
                  <c:v>40773.583330000001</c:v>
                </c:pt>
                <c:pt idx="5465">
                  <c:v>40773.625</c:v>
                </c:pt>
                <c:pt idx="5466">
                  <c:v>40773.666669999999</c:v>
                </c:pt>
                <c:pt idx="5467">
                  <c:v>40773.708330000001</c:v>
                </c:pt>
                <c:pt idx="5468">
                  <c:v>40773.75</c:v>
                </c:pt>
                <c:pt idx="5469">
                  <c:v>40773.791669999999</c:v>
                </c:pt>
                <c:pt idx="5470">
                  <c:v>40773.833330000001</c:v>
                </c:pt>
                <c:pt idx="5471">
                  <c:v>40773.875</c:v>
                </c:pt>
                <c:pt idx="5472">
                  <c:v>40773.916669999999</c:v>
                </c:pt>
                <c:pt idx="5473">
                  <c:v>40773.958330000001</c:v>
                </c:pt>
                <c:pt idx="5474">
                  <c:v>40774</c:v>
                </c:pt>
                <c:pt idx="5475">
                  <c:v>40774.041669999999</c:v>
                </c:pt>
                <c:pt idx="5476">
                  <c:v>40774.083330000001</c:v>
                </c:pt>
                <c:pt idx="5477">
                  <c:v>40774.125</c:v>
                </c:pt>
                <c:pt idx="5478">
                  <c:v>40774.166669999999</c:v>
                </c:pt>
                <c:pt idx="5479">
                  <c:v>40774.208330000001</c:v>
                </c:pt>
                <c:pt idx="5480">
                  <c:v>40774.25</c:v>
                </c:pt>
                <c:pt idx="5481">
                  <c:v>40774.291669999999</c:v>
                </c:pt>
                <c:pt idx="5482">
                  <c:v>40774.333330000001</c:v>
                </c:pt>
                <c:pt idx="5483">
                  <c:v>40774.375</c:v>
                </c:pt>
                <c:pt idx="5484">
                  <c:v>40774.416669999999</c:v>
                </c:pt>
                <c:pt idx="5485">
                  <c:v>40774.458330000001</c:v>
                </c:pt>
                <c:pt idx="5486">
                  <c:v>40774.5</c:v>
                </c:pt>
                <c:pt idx="5487">
                  <c:v>40774.541669999999</c:v>
                </c:pt>
                <c:pt idx="5488">
                  <c:v>40774.583330000001</c:v>
                </c:pt>
                <c:pt idx="5489">
                  <c:v>40774.625</c:v>
                </c:pt>
                <c:pt idx="5490">
                  <c:v>40774.666669999999</c:v>
                </c:pt>
                <c:pt idx="5491">
                  <c:v>40774.708330000001</c:v>
                </c:pt>
                <c:pt idx="5492">
                  <c:v>40774.75</c:v>
                </c:pt>
                <c:pt idx="5493">
                  <c:v>40774.791669999999</c:v>
                </c:pt>
                <c:pt idx="5494">
                  <c:v>40774.833330000001</c:v>
                </c:pt>
                <c:pt idx="5495">
                  <c:v>40774.875</c:v>
                </c:pt>
                <c:pt idx="5496">
                  <c:v>40774.916669999999</c:v>
                </c:pt>
                <c:pt idx="5497">
                  <c:v>40774.958330000001</c:v>
                </c:pt>
                <c:pt idx="5498">
                  <c:v>40775</c:v>
                </c:pt>
                <c:pt idx="5499">
                  <c:v>40775.041669999999</c:v>
                </c:pt>
                <c:pt idx="5500">
                  <c:v>40775.083330000001</c:v>
                </c:pt>
                <c:pt idx="5501">
                  <c:v>40775.125</c:v>
                </c:pt>
                <c:pt idx="5502">
                  <c:v>40775.166669999999</c:v>
                </c:pt>
                <c:pt idx="5503">
                  <c:v>40775.208330000001</c:v>
                </c:pt>
                <c:pt idx="5504">
                  <c:v>40775.25</c:v>
                </c:pt>
                <c:pt idx="5505">
                  <c:v>40775.291669999999</c:v>
                </c:pt>
                <c:pt idx="5506">
                  <c:v>40775.333330000001</c:v>
                </c:pt>
                <c:pt idx="5507">
                  <c:v>40775.375</c:v>
                </c:pt>
                <c:pt idx="5508">
                  <c:v>40775.416669999999</c:v>
                </c:pt>
                <c:pt idx="5509">
                  <c:v>40775.458330000001</c:v>
                </c:pt>
                <c:pt idx="5510">
                  <c:v>40775.5</c:v>
                </c:pt>
                <c:pt idx="5511">
                  <c:v>40775.541669999999</c:v>
                </c:pt>
                <c:pt idx="5512">
                  <c:v>40775.583330000001</c:v>
                </c:pt>
                <c:pt idx="5513">
                  <c:v>40775.625</c:v>
                </c:pt>
                <c:pt idx="5514">
                  <c:v>40775.666669999999</c:v>
                </c:pt>
                <c:pt idx="5515">
                  <c:v>40775.708330000001</c:v>
                </c:pt>
                <c:pt idx="5516">
                  <c:v>40775.75</c:v>
                </c:pt>
                <c:pt idx="5517">
                  <c:v>40775.791669999999</c:v>
                </c:pt>
                <c:pt idx="5518">
                  <c:v>40775.833330000001</c:v>
                </c:pt>
                <c:pt idx="5519">
                  <c:v>40775.875</c:v>
                </c:pt>
                <c:pt idx="5520">
                  <c:v>40775.916669999999</c:v>
                </c:pt>
                <c:pt idx="5521">
                  <c:v>40775.958330000001</c:v>
                </c:pt>
                <c:pt idx="5522">
                  <c:v>40776</c:v>
                </c:pt>
                <c:pt idx="5523">
                  <c:v>40776.041669999999</c:v>
                </c:pt>
                <c:pt idx="5524">
                  <c:v>40776.083330000001</c:v>
                </c:pt>
                <c:pt idx="5525">
                  <c:v>40776.125</c:v>
                </c:pt>
                <c:pt idx="5526">
                  <c:v>40776.166669999999</c:v>
                </c:pt>
                <c:pt idx="5527">
                  <c:v>40776.208330000001</c:v>
                </c:pt>
                <c:pt idx="5528">
                  <c:v>40776.25</c:v>
                </c:pt>
                <c:pt idx="5529">
                  <c:v>40776.291669999999</c:v>
                </c:pt>
                <c:pt idx="5530">
                  <c:v>40776.333330000001</c:v>
                </c:pt>
                <c:pt idx="5531">
                  <c:v>40776.375</c:v>
                </c:pt>
                <c:pt idx="5532">
                  <c:v>40776.416669999999</c:v>
                </c:pt>
                <c:pt idx="5533">
                  <c:v>40776.458330000001</c:v>
                </c:pt>
                <c:pt idx="5534">
                  <c:v>40776.5</c:v>
                </c:pt>
                <c:pt idx="5535">
                  <c:v>40776.541669999999</c:v>
                </c:pt>
                <c:pt idx="5536">
                  <c:v>40776.583330000001</c:v>
                </c:pt>
                <c:pt idx="5537">
                  <c:v>40776.625</c:v>
                </c:pt>
                <c:pt idx="5538">
                  <c:v>40776.666669999999</c:v>
                </c:pt>
                <c:pt idx="5539">
                  <c:v>40776.708330000001</c:v>
                </c:pt>
                <c:pt idx="5540">
                  <c:v>40776.75</c:v>
                </c:pt>
                <c:pt idx="5541">
                  <c:v>40776.791669999999</c:v>
                </c:pt>
                <c:pt idx="5542">
                  <c:v>40776.833330000001</c:v>
                </c:pt>
                <c:pt idx="5543">
                  <c:v>40776.875</c:v>
                </c:pt>
                <c:pt idx="5544">
                  <c:v>40776.916669999999</c:v>
                </c:pt>
                <c:pt idx="5545">
                  <c:v>40776.958330000001</c:v>
                </c:pt>
                <c:pt idx="5546">
                  <c:v>40777</c:v>
                </c:pt>
                <c:pt idx="5547">
                  <c:v>40777.041669999999</c:v>
                </c:pt>
                <c:pt idx="5548">
                  <c:v>40777.083330000001</c:v>
                </c:pt>
                <c:pt idx="5549">
                  <c:v>40777.125</c:v>
                </c:pt>
                <c:pt idx="5550">
                  <c:v>40777.166669999999</c:v>
                </c:pt>
                <c:pt idx="5551">
                  <c:v>40777.208330000001</c:v>
                </c:pt>
                <c:pt idx="5552">
                  <c:v>40777.25</c:v>
                </c:pt>
                <c:pt idx="5553">
                  <c:v>40777.291669999999</c:v>
                </c:pt>
                <c:pt idx="5554">
                  <c:v>40777.333330000001</c:v>
                </c:pt>
                <c:pt idx="5555">
                  <c:v>40777.375</c:v>
                </c:pt>
                <c:pt idx="5556">
                  <c:v>40777.416669999999</c:v>
                </c:pt>
                <c:pt idx="5557">
                  <c:v>40777.458330000001</c:v>
                </c:pt>
                <c:pt idx="5558">
                  <c:v>40777.5</c:v>
                </c:pt>
                <c:pt idx="5559">
                  <c:v>40777.541669999999</c:v>
                </c:pt>
                <c:pt idx="5560">
                  <c:v>40777.583330000001</c:v>
                </c:pt>
                <c:pt idx="5561">
                  <c:v>40777.625</c:v>
                </c:pt>
                <c:pt idx="5562">
                  <c:v>40777.666669999999</c:v>
                </c:pt>
                <c:pt idx="5563">
                  <c:v>40777.708330000001</c:v>
                </c:pt>
                <c:pt idx="5564">
                  <c:v>40777.75</c:v>
                </c:pt>
                <c:pt idx="5565">
                  <c:v>40777.791669999999</c:v>
                </c:pt>
                <c:pt idx="5566">
                  <c:v>40777.833330000001</c:v>
                </c:pt>
                <c:pt idx="5567">
                  <c:v>40777.875</c:v>
                </c:pt>
                <c:pt idx="5568">
                  <c:v>40777.916669999999</c:v>
                </c:pt>
                <c:pt idx="5569">
                  <c:v>40777.958330000001</c:v>
                </c:pt>
                <c:pt idx="5570">
                  <c:v>40778</c:v>
                </c:pt>
                <c:pt idx="5571">
                  <c:v>40778.041669999999</c:v>
                </c:pt>
                <c:pt idx="5572">
                  <c:v>40778.083330000001</c:v>
                </c:pt>
                <c:pt idx="5573">
                  <c:v>40778.125</c:v>
                </c:pt>
                <c:pt idx="5574">
                  <c:v>40778.166669999999</c:v>
                </c:pt>
                <c:pt idx="5575">
                  <c:v>40778.208330000001</c:v>
                </c:pt>
                <c:pt idx="5576">
                  <c:v>40778.25</c:v>
                </c:pt>
                <c:pt idx="5577">
                  <c:v>40778.291669999999</c:v>
                </c:pt>
                <c:pt idx="5578">
                  <c:v>40778.333330000001</c:v>
                </c:pt>
                <c:pt idx="5579">
                  <c:v>40778.375</c:v>
                </c:pt>
                <c:pt idx="5580">
                  <c:v>40778.416669999999</c:v>
                </c:pt>
                <c:pt idx="5581">
                  <c:v>40778.458330000001</c:v>
                </c:pt>
                <c:pt idx="5582">
                  <c:v>40778.5</c:v>
                </c:pt>
                <c:pt idx="5583">
                  <c:v>40778.541669999999</c:v>
                </c:pt>
                <c:pt idx="5584">
                  <c:v>40778.583330000001</c:v>
                </c:pt>
                <c:pt idx="5585">
                  <c:v>40778.625</c:v>
                </c:pt>
                <c:pt idx="5586">
                  <c:v>40778.666669999999</c:v>
                </c:pt>
                <c:pt idx="5587">
                  <c:v>40778.708330000001</c:v>
                </c:pt>
                <c:pt idx="5588">
                  <c:v>40778.75</c:v>
                </c:pt>
                <c:pt idx="5589">
                  <c:v>40778.791669999999</c:v>
                </c:pt>
                <c:pt idx="5590">
                  <c:v>40778.833330000001</c:v>
                </c:pt>
                <c:pt idx="5591">
                  <c:v>40778.875</c:v>
                </c:pt>
                <c:pt idx="5592">
                  <c:v>40778.916669999999</c:v>
                </c:pt>
                <c:pt idx="5593">
                  <c:v>40778.958330000001</c:v>
                </c:pt>
                <c:pt idx="5594">
                  <c:v>40779</c:v>
                </c:pt>
                <c:pt idx="5595">
                  <c:v>40779.041669999999</c:v>
                </c:pt>
                <c:pt idx="5596">
                  <c:v>40779.083330000001</c:v>
                </c:pt>
                <c:pt idx="5597">
                  <c:v>40779.125</c:v>
                </c:pt>
                <c:pt idx="5598">
                  <c:v>40779.166669999999</c:v>
                </c:pt>
                <c:pt idx="5599">
                  <c:v>40779.208330000001</c:v>
                </c:pt>
                <c:pt idx="5600">
                  <c:v>40779.25</c:v>
                </c:pt>
                <c:pt idx="5601">
                  <c:v>40779.291669999999</c:v>
                </c:pt>
                <c:pt idx="5602">
                  <c:v>40779.333330000001</c:v>
                </c:pt>
                <c:pt idx="5603">
                  <c:v>40779.375</c:v>
                </c:pt>
                <c:pt idx="5604">
                  <c:v>40779.416669999999</c:v>
                </c:pt>
                <c:pt idx="5605">
                  <c:v>40779.458330000001</c:v>
                </c:pt>
                <c:pt idx="5606">
                  <c:v>40779.5</c:v>
                </c:pt>
                <c:pt idx="5607">
                  <c:v>40779.541669999999</c:v>
                </c:pt>
                <c:pt idx="5608">
                  <c:v>40779.583330000001</c:v>
                </c:pt>
                <c:pt idx="5609">
                  <c:v>40779.625</c:v>
                </c:pt>
                <c:pt idx="5610">
                  <c:v>40779.666669999999</c:v>
                </c:pt>
                <c:pt idx="5611">
                  <c:v>40779.708330000001</c:v>
                </c:pt>
                <c:pt idx="5612">
                  <c:v>40779.75</c:v>
                </c:pt>
                <c:pt idx="5613">
                  <c:v>40779.791669999999</c:v>
                </c:pt>
                <c:pt idx="5614">
                  <c:v>40779.833330000001</c:v>
                </c:pt>
                <c:pt idx="5615">
                  <c:v>40779.875</c:v>
                </c:pt>
                <c:pt idx="5616">
                  <c:v>40779.916669999999</c:v>
                </c:pt>
                <c:pt idx="5617">
                  <c:v>40779.958330000001</c:v>
                </c:pt>
                <c:pt idx="5618">
                  <c:v>40780</c:v>
                </c:pt>
                <c:pt idx="5619">
                  <c:v>40780.041669999999</c:v>
                </c:pt>
                <c:pt idx="5620">
                  <c:v>40780.083330000001</c:v>
                </c:pt>
                <c:pt idx="5621">
                  <c:v>40780.125</c:v>
                </c:pt>
                <c:pt idx="5622">
                  <c:v>40780.166669999999</c:v>
                </c:pt>
                <c:pt idx="5623">
                  <c:v>40780.208330000001</c:v>
                </c:pt>
                <c:pt idx="5624">
                  <c:v>40780.25</c:v>
                </c:pt>
                <c:pt idx="5625">
                  <c:v>40780.291669999999</c:v>
                </c:pt>
                <c:pt idx="5626">
                  <c:v>40780.333330000001</c:v>
                </c:pt>
                <c:pt idx="5627">
                  <c:v>40780.375</c:v>
                </c:pt>
                <c:pt idx="5628">
                  <c:v>40780.416669999999</c:v>
                </c:pt>
                <c:pt idx="5629">
                  <c:v>40780.458330000001</c:v>
                </c:pt>
                <c:pt idx="5630">
                  <c:v>40780.5</c:v>
                </c:pt>
                <c:pt idx="5631">
                  <c:v>40780.541669999999</c:v>
                </c:pt>
                <c:pt idx="5632">
                  <c:v>40780.583330000001</c:v>
                </c:pt>
                <c:pt idx="5633">
                  <c:v>40780.625</c:v>
                </c:pt>
                <c:pt idx="5634">
                  <c:v>40780.666669999999</c:v>
                </c:pt>
                <c:pt idx="5635">
                  <c:v>40780.708330000001</c:v>
                </c:pt>
                <c:pt idx="5636">
                  <c:v>40780.75</c:v>
                </c:pt>
                <c:pt idx="5637">
                  <c:v>40780.791669999999</c:v>
                </c:pt>
                <c:pt idx="5638">
                  <c:v>40780.833330000001</c:v>
                </c:pt>
                <c:pt idx="5639">
                  <c:v>40780.875</c:v>
                </c:pt>
                <c:pt idx="5640">
                  <c:v>40780.916669999999</c:v>
                </c:pt>
                <c:pt idx="5641">
                  <c:v>40780.958330000001</c:v>
                </c:pt>
                <c:pt idx="5642">
                  <c:v>40781</c:v>
                </c:pt>
                <c:pt idx="5643">
                  <c:v>40781.041669999999</c:v>
                </c:pt>
                <c:pt idx="5644">
                  <c:v>40781.083330000001</c:v>
                </c:pt>
                <c:pt idx="5645">
                  <c:v>40781.125</c:v>
                </c:pt>
                <c:pt idx="5646">
                  <c:v>40781.166669999999</c:v>
                </c:pt>
                <c:pt idx="5647">
                  <c:v>40781.208330000001</c:v>
                </c:pt>
                <c:pt idx="5648">
                  <c:v>40781.25</c:v>
                </c:pt>
                <c:pt idx="5649">
                  <c:v>40781.291669999999</c:v>
                </c:pt>
                <c:pt idx="5650">
                  <c:v>40781.333330000001</c:v>
                </c:pt>
                <c:pt idx="5651">
                  <c:v>40781.375</c:v>
                </c:pt>
                <c:pt idx="5652">
                  <c:v>40781.416669999999</c:v>
                </c:pt>
                <c:pt idx="5653">
                  <c:v>40781.458330000001</c:v>
                </c:pt>
                <c:pt idx="5654">
                  <c:v>40781.5</c:v>
                </c:pt>
                <c:pt idx="5655">
                  <c:v>40781.541669999999</c:v>
                </c:pt>
                <c:pt idx="5656">
                  <c:v>40781.583330000001</c:v>
                </c:pt>
                <c:pt idx="5657">
                  <c:v>40781.625</c:v>
                </c:pt>
                <c:pt idx="5658">
                  <c:v>40781.666669999999</c:v>
                </c:pt>
                <c:pt idx="5659">
                  <c:v>40781.708330000001</c:v>
                </c:pt>
                <c:pt idx="5660">
                  <c:v>40781.75</c:v>
                </c:pt>
                <c:pt idx="5661">
                  <c:v>40781.791669999999</c:v>
                </c:pt>
                <c:pt idx="5662">
                  <c:v>40781.833330000001</c:v>
                </c:pt>
                <c:pt idx="5663">
                  <c:v>40781.875</c:v>
                </c:pt>
                <c:pt idx="5664">
                  <c:v>40781.916669999999</c:v>
                </c:pt>
                <c:pt idx="5665">
                  <c:v>40781.958330000001</c:v>
                </c:pt>
                <c:pt idx="5666">
                  <c:v>40782</c:v>
                </c:pt>
                <c:pt idx="5667">
                  <c:v>40782.041669999999</c:v>
                </c:pt>
                <c:pt idx="5668">
                  <c:v>40782.083330000001</c:v>
                </c:pt>
                <c:pt idx="5669">
                  <c:v>40782.125</c:v>
                </c:pt>
                <c:pt idx="5670">
                  <c:v>40782.166669999999</c:v>
                </c:pt>
                <c:pt idx="5671">
                  <c:v>40782.208330000001</c:v>
                </c:pt>
                <c:pt idx="5672">
                  <c:v>40782.25</c:v>
                </c:pt>
                <c:pt idx="5673">
                  <c:v>40782.291669999999</c:v>
                </c:pt>
                <c:pt idx="5674">
                  <c:v>40782.333330000001</c:v>
                </c:pt>
                <c:pt idx="5675">
                  <c:v>40782.375</c:v>
                </c:pt>
                <c:pt idx="5676">
                  <c:v>40782.416669999999</c:v>
                </c:pt>
                <c:pt idx="5677">
                  <c:v>40782.458330000001</c:v>
                </c:pt>
                <c:pt idx="5678">
                  <c:v>40782.5</c:v>
                </c:pt>
                <c:pt idx="5679">
                  <c:v>40782.541669999999</c:v>
                </c:pt>
                <c:pt idx="5680">
                  <c:v>40782.583330000001</c:v>
                </c:pt>
                <c:pt idx="5681">
                  <c:v>40782.625</c:v>
                </c:pt>
                <c:pt idx="5682">
                  <c:v>40782.666669999999</c:v>
                </c:pt>
                <c:pt idx="5683">
                  <c:v>40782.708330000001</c:v>
                </c:pt>
                <c:pt idx="5684">
                  <c:v>40782.75</c:v>
                </c:pt>
                <c:pt idx="5685">
                  <c:v>40782.791669999999</c:v>
                </c:pt>
                <c:pt idx="5686">
                  <c:v>40782.833330000001</c:v>
                </c:pt>
                <c:pt idx="5687">
                  <c:v>40782.875</c:v>
                </c:pt>
                <c:pt idx="5688">
                  <c:v>40782.916669999999</c:v>
                </c:pt>
                <c:pt idx="5689">
                  <c:v>40782.958330000001</c:v>
                </c:pt>
                <c:pt idx="5690">
                  <c:v>40783</c:v>
                </c:pt>
                <c:pt idx="5691">
                  <c:v>40783.041669999999</c:v>
                </c:pt>
                <c:pt idx="5692">
                  <c:v>40783.083330000001</c:v>
                </c:pt>
                <c:pt idx="5693">
                  <c:v>40783.125</c:v>
                </c:pt>
                <c:pt idx="5694">
                  <c:v>40783.166669999999</c:v>
                </c:pt>
                <c:pt idx="5695">
                  <c:v>40783.208330000001</c:v>
                </c:pt>
                <c:pt idx="5696">
                  <c:v>40783.25</c:v>
                </c:pt>
                <c:pt idx="5697">
                  <c:v>40783.291669999999</c:v>
                </c:pt>
                <c:pt idx="5698">
                  <c:v>40783.333330000001</c:v>
                </c:pt>
                <c:pt idx="5699">
                  <c:v>40783.375</c:v>
                </c:pt>
                <c:pt idx="5700">
                  <c:v>40783.416669999999</c:v>
                </c:pt>
                <c:pt idx="5701">
                  <c:v>40783.458330000001</c:v>
                </c:pt>
                <c:pt idx="5702">
                  <c:v>40783.5</c:v>
                </c:pt>
                <c:pt idx="5703">
                  <c:v>40783.541669999999</c:v>
                </c:pt>
                <c:pt idx="5704">
                  <c:v>40783.583330000001</c:v>
                </c:pt>
                <c:pt idx="5705">
                  <c:v>40783.625</c:v>
                </c:pt>
                <c:pt idx="5706">
                  <c:v>40783.666669999999</c:v>
                </c:pt>
                <c:pt idx="5707">
                  <c:v>40783.708330000001</c:v>
                </c:pt>
                <c:pt idx="5708">
                  <c:v>40783.75</c:v>
                </c:pt>
                <c:pt idx="5709">
                  <c:v>40783.791669999999</c:v>
                </c:pt>
                <c:pt idx="5710">
                  <c:v>40783.833330000001</c:v>
                </c:pt>
                <c:pt idx="5711">
                  <c:v>40783.875</c:v>
                </c:pt>
                <c:pt idx="5712">
                  <c:v>40783.916669999999</c:v>
                </c:pt>
                <c:pt idx="5713">
                  <c:v>40783.958330000001</c:v>
                </c:pt>
                <c:pt idx="5714">
                  <c:v>40784</c:v>
                </c:pt>
                <c:pt idx="5715">
                  <c:v>40784.041669999999</c:v>
                </c:pt>
                <c:pt idx="5716">
                  <c:v>40784.083330000001</c:v>
                </c:pt>
                <c:pt idx="5717">
                  <c:v>40784.125</c:v>
                </c:pt>
                <c:pt idx="5718">
                  <c:v>40784.166669999999</c:v>
                </c:pt>
                <c:pt idx="5719">
                  <c:v>40784.208330000001</c:v>
                </c:pt>
                <c:pt idx="5720">
                  <c:v>40784.25</c:v>
                </c:pt>
                <c:pt idx="5721">
                  <c:v>40784.291669999999</c:v>
                </c:pt>
                <c:pt idx="5722">
                  <c:v>40784.333330000001</c:v>
                </c:pt>
                <c:pt idx="5723">
                  <c:v>40784.375</c:v>
                </c:pt>
                <c:pt idx="5724">
                  <c:v>40784.416669999999</c:v>
                </c:pt>
                <c:pt idx="5725">
                  <c:v>40784.458330000001</c:v>
                </c:pt>
                <c:pt idx="5726">
                  <c:v>40784.5</c:v>
                </c:pt>
                <c:pt idx="5727">
                  <c:v>40784.541669999999</c:v>
                </c:pt>
                <c:pt idx="5728">
                  <c:v>40784.583330000001</c:v>
                </c:pt>
                <c:pt idx="5729">
                  <c:v>40784.625</c:v>
                </c:pt>
                <c:pt idx="5730">
                  <c:v>40784.666669999999</c:v>
                </c:pt>
                <c:pt idx="5731">
                  <c:v>40784.708330000001</c:v>
                </c:pt>
                <c:pt idx="5732">
                  <c:v>40784.75</c:v>
                </c:pt>
                <c:pt idx="5733">
                  <c:v>40784.791669999999</c:v>
                </c:pt>
                <c:pt idx="5734">
                  <c:v>40784.833330000001</c:v>
                </c:pt>
                <c:pt idx="5735">
                  <c:v>40784.875</c:v>
                </c:pt>
                <c:pt idx="5736">
                  <c:v>40784.916669999999</c:v>
                </c:pt>
                <c:pt idx="5737">
                  <c:v>40784.958330000001</c:v>
                </c:pt>
                <c:pt idx="5738">
                  <c:v>40785</c:v>
                </c:pt>
                <c:pt idx="5739">
                  <c:v>40785.041669999999</c:v>
                </c:pt>
                <c:pt idx="5740">
                  <c:v>40785.083330000001</c:v>
                </c:pt>
                <c:pt idx="5741">
                  <c:v>40785.125</c:v>
                </c:pt>
                <c:pt idx="5742">
                  <c:v>40785.166669999999</c:v>
                </c:pt>
                <c:pt idx="5743">
                  <c:v>40785.208330000001</c:v>
                </c:pt>
                <c:pt idx="5744">
                  <c:v>40785.25</c:v>
                </c:pt>
                <c:pt idx="5745">
                  <c:v>40785.291669999999</c:v>
                </c:pt>
                <c:pt idx="5746">
                  <c:v>40785.333330000001</c:v>
                </c:pt>
                <c:pt idx="5747">
                  <c:v>40785.375</c:v>
                </c:pt>
                <c:pt idx="5748">
                  <c:v>40785.416669999999</c:v>
                </c:pt>
                <c:pt idx="5749">
                  <c:v>40785.458330000001</c:v>
                </c:pt>
                <c:pt idx="5750">
                  <c:v>40785.5</c:v>
                </c:pt>
                <c:pt idx="5751">
                  <c:v>40785.541669999999</c:v>
                </c:pt>
                <c:pt idx="5752">
                  <c:v>40785.583330000001</c:v>
                </c:pt>
                <c:pt idx="5753">
                  <c:v>40785.625</c:v>
                </c:pt>
                <c:pt idx="5754">
                  <c:v>40785.666669999999</c:v>
                </c:pt>
                <c:pt idx="5755">
                  <c:v>40785.708330000001</c:v>
                </c:pt>
                <c:pt idx="5756">
                  <c:v>40785.75</c:v>
                </c:pt>
                <c:pt idx="5757">
                  <c:v>40785.791669999999</c:v>
                </c:pt>
                <c:pt idx="5758">
                  <c:v>40785.833330000001</c:v>
                </c:pt>
                <c:pt idx="5759">
                  <c:v>40785.875</c:v>
                </c:pt>
                <c:pt idx="5760">
                  <c:v>40785.916669999999</c:v>
                </c:pt>
                <c:pt idx="5761">
                  <c:v>40785.958330000001</c:v>
                </c:pt>
                <c:pt idx="5762">
                  <c:v>40786</c:v>
                </c:pt>
                <c:pt idx="5763">
                  <c:v>40786.041669999999</c:v>
                </c:pt>
                <c:pt idx="5764">
                  <c:v>40786.083330000001</c:v>
                </c:pt>
                <c:pt idx="5765">
                  <c:v>40786.125</c:v>
                </c:pt>
                <c:pt idx="5766">
                  <c:v>40786.166669999999</c:v>
                </c:pt>
                <c:pt idx="5767">
                  <c:v>40786.208330000001</c:v>
                </c:pt>
                <c:pt idx="5768">
                  <c:v>40786.25</c:v>
                </c:pt>
                <c:pt idx="5769">
                  <c:v>40786.291669999999</c:v>
                </c:pt>
                <c:pt idx="5770">
                  <c:v>40786.333330000001</c:v>
                </c:pt>
                <c:pt idx="5771">
                  <c:v>40786.375</c:v>
                </c:pt>
                <c:pt idx="5772">
                  <c:v>40786.416669999999</c:v>
                </c:pt>
                <c:pt idx="5773">
                  <c:v>40786.458330000001</c:v>
                </c:pt>
                <c:pt idx="5774">
                  <c:v>40786.5</c:v>
                </c:pt>
                <c:pt idx="5775">
                  <c:v>40786.541669999999</c:v>
                </c:pt>
                <c:pt idx="5776">
                  <c:v>40786.583330000001</c:v>
                </c:pt>
                <c:pt idx="5777">
                  <c:v>40786.625</c:v>
                </c:pt>
                <c:pt idx="5778">
                  <c:v>40786.666669999999</c:v>
                </c:pt>
                <c:pt idx="5779">
                  <c:v>40786.708330000001</c:v>
                </c:pt>
                <c:pt idx="5780">
                  <c:v>40786.75</c:v>
                </c:pt>
                <c:pt idx="5781">
                  <c:v>40786.791669999999</c:v>
                </c:pt>
                <c:pt idx="5782">
                  <c:v>40786.833330000001</c:v>
                </c:pt>
                <c:pt idx="5783">
                  <c:v>40786.875</c:v>
                </c:pt>
                <c:pt idx="5784">
                  <c:v>40786.916669999999</c:v>
                </c:pt>
                <c:pt idx="5785">
                  <c:v>40786.958330000001</c:v>
                </c:pt>
                <c:pt idx="5786">
                  <c:v>40787</c:v>
                </c:pt>
                <c:pt idx="5787">
                  <c:v>40787.041669999999</c:v>
                </c:pt>
                <c:pt idx="5788">
                  <c:v>40787.083330000001</c:v>
                </c:pt>
                <c:pt idx="5789">
                  <c:v>40787.125</c:v>
                </c:pt>
                <c:pt idx="5790">
                  <c:v>40787.166669999999</c:v>
                </c:pt>
                <c:pt idx="5791">
                  <c:v>40787.208330000001</c:v>
                </c:pt>
                <c:pt idx="5792">
                  <c:v>40787.25</c:v>
                </c:pt>
                <c:pt idx="5793">
                  <c:v>40787.291669999999</c:v>
                </c:pt>
                <c:pt idx="5794">
                  <c:v>40787.333330000001</c:v>
                </c:pt>
                <c:pt idx="5795">
                  <c:v>40787.375</c:v>
                </c:pt>
                <c:pt idx="5796">
                  <c:v>40787.416669999999</c:v>
                </c:pt>
                <c:pt idx="5797">
                  <c:v>40787.458330000001</c:v>
                </c:pt>
                <c:pt idx="5798">
                  <c:v>40787.5</c:v>
                </c:pt>
                <c:pt idx="5799">
                  <c:v>40787.541669999999</c:v>
                </c:pt>
                <c:pt idx="5800">
                  <c:v>40787.583330000001</c:v>
                </c:pt>
                <c:pt idx="5801">
                  <c:v>40787.625</c:v>
                </c:pt>
                <c:pt idx="5802">
                  <c:v>40787.666669999999</c:v>
                </c:pt>
                <c:pt idx="5803">
                  <c:v>40787.708330000001</c:v>
                </c:pt>
                <c:pt idx="5804">
                  <c:v>40787.75</c:v>
                </c:pt>
                <c:pt idx="5805">
                  <c:v>40787.791669999999</c:v>
                </c:pt>
                <c:pt idx="5806">
                  <c:v>40787.833330000001</c:v>
                </c:pt>
                <c:pt idx="5807">
                  <c:v>40787.875</c:v>
                </c:pt>
                <c:pt idx="5808">
                  <c:v>40787.916669999999</c:v>
                </c:pt>
                <c:pt idx="5809">
                  <c:v>40787.958330000001</c:v>
                </c:pt>
                <c:pt idx="5810">
                  <c:v>40788</c:v>
                </c:pt>
                <c:pt idx="5811">
                  <c:v>40788.041669999999</c:v>
                </c:pt>
                <c:pt idx="5812">
                  <c:v>40788.083330000001</c:v>
                </c:pt>
                <c:pt idx="5813">
                  <c:v>40788.125</c:v>
                </c:pt>
                <c:pt idx="5814">
                  <c:v>40788.166669999999</c:v>
                </c:pt>
                <c:pt idx="5815">
                  <c:v>40788.208330000001</c:v>
                </c:pt>
                <c:pt idx="5816">
                  <c:v>40788.25</c:v>
                </c:pt>
                <c:pt idx="5817">
                  <c:v>40788.291669999999</c:v>
                </c:pt>
                <c:pt idx="5818">
                  <c:v>40788.333330000001</c:v>
                </c:pt>
                <c:pt idx="5819">
                  <c:v>40788.375</c:v>
                </c:pt>
                <c:pt idx="5820">
                  <c:v>40788.416669999999</c:v>
                </c:pt>
                <c:pt idx="5821">
                  <c:v>40788.458330000001</c:v>
                </c:pt>
                <c:pt idx="5822">
                  <c:v>40788.5</c:v>
                </c:pt>
                <c:pt idx="5823">
                  <c:v>40788.541669999999</c:v>
                </c:pt>
                <c:pt idx="5824">
                  <c:v>40788.583330000001</c:v>
                </c:pt>
                <c:pt idx="5825">
                  <c:v>40788.625</c:v>
                </c:pt>
                <c:pt idx="5826">
                  <c:v>40788.666669999999</c:v>
                </c:pt>
                <c:pt idx="5827">
                  <c:v>40788.708330000001</c:v>
                </c:pt>
                <c:pt idx="5828">
                  <c:v>40788.75</c:v>
                </c:pt>
                <c:pt idx="5829">
                  <c:v>40788.791669999999</c:v>
                </c:pt>
                <c:pt idx="5830">
                  <c:v>40788.833330000001</c:v>
                </c:pt>
                <c:pt idx="5831">
                  <c:v>40788.875</c:v>
                </c:pt>
                <c:pt idx="5832">
                  <c:v>40788.916669999999</c:v>
                </c:pt>
                <c:pt idx="5833">
                  <c:v>40788.958330000001</c:v>
                </c:pt>
                <c:pt idx="5834">
                  <c:v>40789</c:v>
                </c:pt>
                <c:pt idx="5835">
                  <c:v>40789.041669999999</c:v>
                </c:pt>
                <c:pt idx="5836">
                  <c:v>40789.083330000001</c:v>
                </c:pt>
                <c:pt idx="5837">
                  <c:v>40789.125</c:v>
                </c:pt>
                <c:pt idx="5838">
                  <c:v>40789.166669999999</c:v>
                </c:pt>
                <c:pt idx="5839">
                  <c:v>40789.208330000001</c:v>
                </c:pt>
                <c:pt idx="5840">
                  <c:v>40789.25</c:v>
                </c:pt>
                <c:pt idx="5841">
                  <c:v>40789.291669999999</c:v>
                </c:pt>
                <c:pt idx="5842">
                  <c:v>40789.333330000001</c:v>
                </c:pt>
                <c:pt idx="5843">
                  <c:v>40789.375</c:v>
                </c:pt>
                <c:pt idx="5844">
                  <c:v>40789.416669999999</c:v>
                </c:pt>
                <c:pt idx="5845">
                  <c:v>40789.458330000001</c:v>
                </c:pt>
                <c:pt idx="5846">
                  <c:v>40789.5</c:v>
                </c:pt>
                <c:pt idx="5847">
                  <c:v>40789.541669999999</c:v>
                </c:pt>
                <c:pt idx="5848">
                  <c:v>40789.583330000001</c:v>
                </c:pt>
                <c:pt idx="5849">
                  <c:v>40789.625</c:v>
                </c:pt>
                <c:pt idx="5850">
                  <c:v>40789.666669999999</c:v>
                </c:pt>
                <c:pt idx="5851">
                  <c:v>40789.708330000001</c:v>
                </c:pt>
                <c:pt idx="5852">
                  <c:v>40789.75</c:v>
                </c:pt>
                <c:pt idx="5853">
                  <c:v>40789.791669999999</c:v>
                </c:pt>
                <c:pt idx="5854">
                  <c:v>40789.833330000001</c:v>
                </c:pt>
                <c:pt idx="5855">
                  <c:v>40789.875</c:v>
                </c:pt>
                <c:pt idx="5856">
                  <c:v>40789.916669999999</c:v>
                </c:pt>
                <c:pt idx="5857">
                  <c:v>40789.958330000001</c:v>
                </c:pt>
                <c:pt idx="5858">
                  <c:v>40790</c:v>
                </c:pt>
                <c:pt idx="5859">
                  <c:v>40790.041669999999</c:v>
                </c:pt>
                <c:pt idx="5860">
                  <c:v>40790.083330000001</c:v>
                </c:pt>
                <c:pt idx="5861">
                  <c:v>40790.125</c:v>
                </c:pt>
                <c:pt idx="5862">
                  <c:v>40790.166669999999</c:v>
                </c:pt>
                <c:pt idx="5863">
                  <c:v>40790.208330000001</c:v>
                </c:pt>
                <c:pt idx="5864">
                  <c:v>40790.25</c:v>
                </c:pt>
                <c:pt idx="5865">
                  <c:v>40790.291669999999</c:v>
                </c:pt>
                <c:pt idx="5866">
                  <c:v>40790.333330000001</c:v>
                </c:pt>
                <c:pt idx="5867">
                  <c:v>40790.375</c:v>
                </c:pt>
                <c:pt idx="5868">
                  <c:v>40790.416669999999</c:v>
                </c:pt>
                <c:pt idx="5869">
                  <c:v>40790.458330000001</c:v>
                </c:pt>
                <c:pt idx="5870">
                  <c:v>40790.5</c:v>
                </c:pt>
                <c:pt idx="5871">
                  <c:v>40790.541669999999</c:v>
                </c:pt>
                <c:pt idx="5872">
                  <c:v>40790.583330000001</c:v>
                </c:pt>
                <c:pt idx="5873">
                  <c:v>40790.625</c:v>
                </c:pt>
                <c:pt idx="5874">
                  <c:v>40790.666669999999</c:v>
                </c:pt>
                <c:pt idx="5875">
                  <c:v>40790.708330000001</c:v>
                </c:pt>
                <c:pt idx="5876">
                  <c:v>40790.75</c:v>
                </c:pt>
                <c:pt idx="5877">
                  <c:v>40790.791669999999</c:v>
                </c:pt>
                <c:pt idx="5878">
                  <c:v>40790.833330000001</c:v>
                </c:pt>
                <c:pt idx="5879">
                  <c:v>40790.875</c:v>
                </c:pt>
                <c:pt idx="5880">
                  <c:v>40790.916669999999</c:v>
                </c:pt>
                <c:pt idx="5881">
                  <c:v>40790.958330000001</c:v>
                </c:pt>
                <c:pt idx="5882">
                  <c:v>40791</c:v>
                </c:pt>
                <c:pt idx="5883">
                  <c:v>40791.041669999999</c:v>
                </c:pt>
                <c:pt idx="5884">
                  <c:v>40791.083330000001</c:v>
                </c:pt>
                <c:pt idx="5885">
                  <c:v>40791.125</c:v>
                </c:pt>
                <c:pt idx="5886">
                  <c:v>40791.166669999999</c:v>
                </c:pt>
                <c:pt idx="5887">
                  <c:v>40791.208330000001</c:v>
                </c:pt>
                <c:pt idx="5888">
                  <c:v>40791.25</c:v>
                </c:pt>
                <c:pt idx="5889">
                  <c:v>40791.291669999999</c:v>
                </c:pt>
                <c:pt idx="5890">
                  <c:v>40791.333330000001</c:v>
                </c:pt>
                <c:pt idx="5891">
                  <c:v>40791.375</c:v>
                </c:pt>
                <c:pt idx="5892">
                  <c:v>40791.416669999999</c:v>
                </c:pt>
                <c:pt idx="5893">
                  <c:v>40791.458330000001</c:v>
                </c:pt>
                <c:pt idx="5894">
                  <c:v>40791.5</c:v>
                </c:pt>
                <c:pt idx="5895">
                  <c:v>40791.541669999999</c:v>
                </c:pt>
                <c:pt idx="5896">
                  <c:v>40791.583330000001</c:v>
                </c:pt>
                <c:pt idx="5897">
                  <c:v>40791.625</c:v>
                </c:pt>
                <c:pt idx="5898">
                  <c:v>40791.666669999999</c:v>
                </c:pt>
                <c:pt idx="5899">
                  <c:v>40791.708330000001</c:v>
                </c:pt>
                <c:pt idx="5900">
                  <c:v>40791.75</c:v>
                </c:pt>
                <c:pt idx="5901">
                  <c:v>40791.791669999999</c:v>
                </c:pt>
                <c:pt idx="5902">
                  <c:v>40791.833330000001</c:v>
                </c:pt>
                <c:pt idx="5903">
                  <c:v>40791.875</c:v>
                </c:pt>
                <c:pt idx="5904">
                  <c:v>40791.916669999999</c:v>
                </c:pt>
                <c:pt idx="5905">
                  <c:v>40791.958330000001</c:v>
                </c:pt>
                <c:pt idx="5906">
                  <c:v>40792</c:v>
                </c:pt>
                <c:pt idx="5907">
                  <c:v>40792.041669999999</c:v>
                </c:pt>
                <c:pt idx="5908">
                  <c:v>40792.083330000001</c:v>
                </c:pt>
                <c:pt idx="5909">
                  <c:v>40792.125</c:v>
                </c:pt>
                <c:pt idx="5910">
                  <c:v>40792.166669999999</c:v>
                </c:pt>
                <c:pt idx="5911">
                  <c:v>40792.208330000001</c:v>
                </c:pt>
                <c:pt idx="5912">
                  <c:v>40792.25</c:v>
                </c:pt>
                <c:pt idx="5913">
                  <c:v>40792.291669999999</c:v>
                </c:pt>
                <c:pt idx="5914">
                  <c:v>40792.333330000001</c:v>
                </c:pt>
                <c:pt idx="5915">
                  <c:v>40792.375</c:v>
                </c:pt>
                <c:pt idx="5916">
                  <c:v>40792.416669999999</c:v>
                </c:pt>
                <c:pt idx="5917">
                  <c:v>40792.458330000001</c:v>
                </c:pt>
                <c:pt idx="5918">
                  <c:v>40792.5</c:v>
                </c:pt>
                <c:pt idx="5919">
                  <c:v>40792.541669999999</c:v>
                </c:pt>
                <c:pt idx="5920">
                  <c:v>40792.583330000001</c:v>
                </c:pt>
                <c:pt idx="5921">
                  <c:v>40792.625</c:v>
                </c:pt>
                <c:pt idx="5922">
                  <c:v>40792.666669999999</c:v>
                </c:pt>
                <c:pt idx="5923">
                  <c:v>40792.708330000001</c:v>
                </c:pt>
                <c:pt idx="5924">
                  <c:v>40792.75</c:v>
                </c:pt>
                <c:pt idx="5925">
                  <c:v>40792.791669999999</c:v>
                </c:pt>
                <c:pt idx="5926">
                  <c:v>40792.833330000001</c:v>
                </c:pt>
                <c:pt idx="5927">
                  <c:v>40792.875</c:v>
                </c:pt>
                <c:pt idx="5928">
                  <c:v>40792.916669999999</c:v>
                </c:pt>
                <c:pt idx="5929">
                  <c:v>40792.958330000001</c:v>
                </c:pt>
                <c:pt idx="5930">
                  <c:v>40793</c:v>
                </c:pt>
                <c:pt idx="5931">
                  <c:v>40793.041669999999</c:v>
                </c:pt>
                <c:pt idx="5932">
                  <c:v>40793.083330000001</c:v>
                </c:pt>
                <c:pt idx="5933">
                  <c:v>40793.125</c:v>
                </c:pt>
                <c:pt idx="5934">
                  <c:v>40793.166669999999</c:v>
                </c:pt>
                <c:pt idx="5935">
                  <c:v>40793.208330000001</c:v>
                </c:pt>
                <c:pt idx="5936">
                  <c:v>40793.25</c:v>
                </c:pt>
                <c:pt idx="5937">
                  <c:v>40793.291669999999</c:v>
                </c:pt>
                <c:pt idx="5938">
                  <c:v>40793.333330000001</c:v>
                </c:pt>
                <c:pt idx="5939">
                  <c:v>40793.375</c:v>
                </c:pt>
                <c:pt idx="5940">
                  <c:v>40793.416669999999</c:v>
                </c:pt>
                <c:pt idx="5941">
                  <c:v>40793.458330000001</c:v>
                </c:pt>
                <c:pt idx="5942">
                  <c:v>40793.5</c:v>
                </c:pt>
                <c:pt idx="5943">
                  <c:v>40793.541669999999</c:v>
                </c:pt>
                <c:pt idx="5944">
                  <c:v>40793.583330000001</c:v>
                </c:pt>
                <c:pt idx="5945">
                  <c:v>40793.625</c:v>
                </c:pt>
                <c:pt idx="5946">
                  <c:v>40793.666669999999</c:v>
                </c:pt>
                <c:pt idx="5947">
                  <c:v>40793.708330000001</c:v>
                </c:pt>
                <c:pt idx="5948">
                  <c:v>40793.75</c:v>
                </c:pt>
                <c:pt idx="5949">
                  <c:v>40793.791669999999</c:v>
                </c:pt>
                <c:pt idx="5950">
                  <c:v>40793.833330000001</c:v>
                </c:pt>
                <c:pt idx="5951">
                  <c:v>40793.875</c:v>
                </c:pt>
                <c:pt idx="5952">
                  <c:v>40793.916669999999</c:v>
                </c:pt>
                <c:pt idx="5953">
                  <c:v>40793.958330000001</c:v>
                </c:pt>
                <c:pt idx="5954">
                  <c:v>40794</c:v>
                </c:pt>
                <c:pt idx="5955">
                  <c:v>40794.041669999999</c:v>
                </c:pt>
                <c:pt idx="5956">
                  <c:v>40794.083330000001</c:v>
                </c:pt>
                <c:pt idx="5957">
                  <c:v>40794.125</c:v>
                </c:pt>
                <c:pt idx="5958">
                  <c:v>40794.166669999999</c:v>
                </c:pt>
                <c:pt idx="5959">
                  <c:v>40794.208330000001</c:v>
                </c:pt>
                <c:pt idx="5960">
                  <c:v>40794.25</c:v>
                </c:pt>
                <c:pt idx="5961">
                  <c:v>40794.291669999999</c:v>
                </c:pt>
                <c:pt idx="5962">
                  <c:v>40794.333330000001</c:v>
                </c:pt>
                <c:pt idx="5963">
                  <c:v>40794.375</c:v>
                </c:pt>
                <c:pt idx="5964">
                  <c:v>40794.416669999999</c:v>
                </c:pt>
                <c:pt idx="5965">
                  <c:v>40794.458330000001</c:v>
                </c:pt>
                <c:pt idx="5966">
                  <c:v>40794.5</c:v>
                </c:pt>
                <c:pt idx="5967">
                  <c:v>40794.541669999999</c:v>
                </c:pt>
                <c:pt idx="5968">
                  <c:v>40794.583330000001</c:v>
                </c:pt>
                <c:pt idx="5969">
                  <c:v>40794.625</c:v>
                </c:pt>
                <c:pt idx="5970">
                  <c:v>40794.666669999999</c:v>
                </c:pt>
                <c:pt idx="5971">
                  <c:v>40794.708330000001</c:v>
                </c:pt>
                <c:pt idx="5972">
                  <c:v>40794.75</c:v>
                </c:pt>
                <c:pt idx="5973">
                  <c:v>40794.791669999999</c:v>
                </c:pt>
                <c:pt idx="5974">
                  <c:v>40794.833330000001</c:v>
                </c:pt>
                <c:pt idx="5975">
                  <c:v>40794.875</c:v>
                </c:pt>
                <c:pt idx="5976">
                  <c:v>40794.916669999999</c:v>
                </c:pt>
                <c:pt idx="5977">
                  <c:v>40794.958330000001</c:v>
                </c:pt>
                <c:pt idx="5978">
                  <c:v>40795</c:v>
                </c:pt>
                <c:pt idx="5979">
                  <c:v>40795.041669999999</c:v>
                </c:pt>
                <c:pt idx="5980">
                  <c:v>40795.083330000001</c:v>
                </c:pt>
                <c:pt idx="5981">
                  <c:v>40795.125</c:v>
                </c:pt>
                <c:pt idx="5982">
                  <c:v>40795.166669999999</c:v>
                </c:pt>
                <c:pt idx="5983">
                  <c:v>40795.208330000001</c:v>
                </c:pt>
                <c:pt idx="5984">
                  <c:v>40795.25</c:v>
                </c:pt>
                <c:pt idx="5985">
                  <c:v>40795.291669999999</c:v>
                </c:pt>
                <c:pt idx="5986">
                  <c:v>40795.333330000001</c:v>
                </c:pt>
                <c:pt idx="5987">
                  <c:v>40795.375</c:v>
                </c:pt>
                <c:pt idx="5988">
                  <c:v>40795.416669999999</c:v>
                </c:pt>
                <c:pt idx="5989">
                  <c:v>40795.458330000001</c:v>
                </c:pt>
                <c:pt idx="5990">
                  <c:v>40795.5</c:v>
                </c:pt>
                <c:pt idx="5991">
                  <c:v>40795.541669999999</c:v>
                </c:pt>
                <c:pt idx="5992">
                  <c:v>40795.583330000001</c:v>
                </c:pt>
                <c:pt idx="5993">
                  <c:v>40795.625</c:v>
                </c:pt>
                <c:pt idx="5994">
                  <c:v>40795.666669999999</c:v>
                </c:pt>
                <c:pt idx="5995">
                  <c:v>40795.708330000001</c:v>
                </c:pt>
                <c:pt idx="5996">
                  <c:v>40795.75</c:v>
                </c:pt>
                <c:pt idx="5997">
                  <c:v>40795.791669999999</c:v>
                </c:pt>
                <c:pt idx="5998">
                  <c:v>40795.833330000001</c:v>
                </c:pt>
                <c:pt idx="5999">
                  <c:v>40795.875</c:v>
                </c:pt>
                <c:pt idx="6000">
                  <c:v>40795.916669999999</c:v>
                </c:pt>
                <c:pt idx="6001">
                  <c:v>40795.958330000001</c:v>
                </c:pt>
                <c:pt idx="6002">
                  <c:v>40796</c:v>
                </c:pt>
                <c:pt idx="6003">
                  <c:v>40796.041669999999</c:v>
                </c:pt>
                <c:pt idx="6004">
                  <c:v>40796.083330000001</c:v>
                </c:pt>
                <c:pt idx="6005">
                  <c:v>40796.125</c:v>
                </c:pt>
                <c:pt idx="6006">
                  <c:v>40796.166669999999</c:v>
                </c:pt>
                <c:pt idx="6007">
                  <c:v>40796.208330000001</c:v>
                </c:pt>
                <c:pt idx="6008">
                  <c:v>40796.25</c:v>
                </c:pt>
                <c:pt idx="6009">
                  <c:v>40796.291669999999</c:v>
                </c:pt>
                <c:pt idx="6010">
                  <c:v>40796.333330000001</c:v>
                </c:pt>
                <c:pt idx="6011">
                  <c:v>40796.375</c:v>
                </c:pt>
                <c:pt idx="6012">
                  <c:v>40796.416669999999</c:v>
                </c:pt>
                <c:pt idx="6013">
                  <c:v>40796.458330000001</c:v>
                </c:pt>
                <c:pt idx="6014">
                  <c:v>40796.5</c:v>
                </c:pt>
                <c:pt idx="6015">
                  <c:v>40796.541669999999</c:v>
                </c:pt>
                <c:pt idx="6016">
                  <c:v>40796.583330000001</c:v>
                </c:pt>
                <c:pt idx="6017">
                  <c:v>40796.625</c:v>
                </c:pt>
                <c:pt idx="6018">
                  <c:v>40796.666669999999</c:v>
                </c:pt>
                <c:pt idx="6019">
                  <c:v>40796.708330000001</c:v>
                </c:pt>
                <c:pt idx="6020">
                  <c:v>40796.75</c:v>
                </c:pt>
                <c:pt idx="6021">
                  <c:v>40796.791669999999</c:v>
                </c:pt>
                <c:pt idx="6022">
                  <c:v>40796.833330000001</c:v>
                </c:pt>
                <c:pt idx="6023">
                  <c:v>40796.875</c:v>
                </c:pt>
                <c:pt idx="6024">
                  <c:v>40796.916669999999</c:v>
                </c:pt>
                <c:pt idx="6025">
                  <c:v>40796.958330000001</c:v>
                </c:pt>
                <c:pt idx="6026">
                  <c:v>40797</c:v>
                </c:pt>
                <c:pt idx="6027">
                  <c:v>40797.041669999999</c:v>
                </c:pt>
                <c:pt idx="6028">
                  <c:v>40797.083330000001</c:v>
                </c:pt>
                <c:pt idx="6029">
                  <c:v>40797.125</c:v>
                </c:pt>
                <c:pt idx="6030">
                  <c:v>40797.166669999999</c:v>
                </c:pt>
                <c:pt idx="6031">
                  <c:v>40797.208330000001</c:v>
                </c:pt>
                <c:pt idx="6032">
                  <c:v>40797.25</c:v>
                </c:pt>
                <c:pt idx="6033">
                  <c:v>40797.291669999999</c:v>
                </c:pt>
                <c:pt idx="6034">
                  <c:v>40797.333330000001</c:v>
                </c:pt>
                <c:pt idx="6035">
                  <c:v>40797.375</c:v>
                </c:pt>
                <c:pt idx="6036">
                  <c:v>40797.416669999999</c:v>
                </c:pt>
                <c:pt idx="6037">
                  <c:v>40797.458330000001</c:v>
                </c:pt>
                <c:pt idx="6038">
                  <c:v>40797.5</c:v>
                </c:pt>
                <c:pt idx="6039">
                  <c:v>40797.541669999999</c:v>
                </c:pt>
                <c:pt idx="6040">
                  <c:v>40797.583330000001</c:v>
                </c:pt>
                <c:pt idx="6041">
                  <c:v>40797.625</c:v>
                </c:pt>
                <c:pt idx="6042">
                  <c:v>40797.666669999999</c:v>
                </c:pt>
                <c:pt idx="6043">
                  <c:v>40797.708330000001</c:v>
                </c:pt>
                <c:pt idx="6044">
                  <c:v>40797.75</c:v>
                </c:pt>
                <c:pt idx="6045">
                  <c:v>40797.791669999999</c:v>
                </c:pt>
                <c:pt idx="6046">
                  <c:v>40797.833330000001</c:v>
                </c:pt>
                <c:pt idx="6047">
                  <c:v>40797.875</c:v>
                </c:pt>
                <c:pt idx="6048">
                  <c:v>40797.916669999999</c:v>
                </c:pt>
                <c:pt idx="6049">
                  <c:v>40797.958330000001</c:v>
                </c:pt>
                <c:pt idx="6050">
                  <c:v>40798</c:v>
                </c:pt>
                <c:pt idx="6051">
                  <c:v>40798.041669999999</c:v>
                </c:pt>
                <c:pt idx="6052">
                  <c:v>40798.083330000001</c:v>
                </c:pt>
                <c:pt idx="6053">
                  <c:v>40798.125</c:v>
                </c:pt>
                <c:pt idx="6054">
                  <c:v>40798.166669999999</c:v>
                </c:pt>
                <c:pt idx="6055">
                  <c:v>40798.208330000001</c:v>
                </c:pt>
                <c:pt idx="6056">
                  <c:v>40798.25</c:v>
                </c:pt>
                <c:pt idx="6057">
                  <c:v>40798.291669999999</c:v>
                </c:pt>
                <c:pt idx="6058">
                  <c:v>40798.333330000001</c:v>
                </c:pt>
                <c:pt idx="6059">
                  <c:v>40798.375</c:v>
                </c:pt>
                <c:pt idx="6060">
                  <c:v>40798.416669999999</c:v>
                </c:pt>
                <c:pt idx="6061">
                  <c:v>40798.458330000001</c:v>
                </c:pt>
                <c:pt idx="6062">
                  <c:v>40798.5</c:v>
                </c:pt>
                <c:pt idx="6063">
                  <c:v>40798.541669999999</c:v>
                </c:pt>
                <c:pt idx="6064">
                  <c:v>40798.583330000001</c:v>
                </c:pt>
                <c:pt idx="6065">
                  <c:v>40798.625</c:v>
                </c:pt>
                <c:pt idx="6066">
                  <c:v>40798.666669999999</c:v>
                </c:pt>
                <c:pt idx="6067">
                  <c:v>40798.708330000001</c:v>
                </c:pt>
                <c:pt idx="6068">
                  <c:v>40798.75</c:v>
                </c:pt>
                <c:pt idx="6069">
                  <c:v>40798.791669999999</c:v>
                </c:pt>
                <c:pt idx="6070">
                  <c:v>40798.833330000001</c:v>
                </c:pt>
                <c:pt idx="6071">
                  <c:v>40798.875</c:v>
                </c:pt>
                <c:pt idx="6072">
                  <c:v>40798.916669999999</c:v>
                </c:pt>
                <c:pt idx="6073">
                  <c:v>40798.958330000001</c:v>
                </c:pt>
                <c:pt idx="6074">
                  <c:v>40799</c:v>
                </c:pt>
                <c:pt idx="6075">
                  <c:v>40799.041669999999</c:v>
                </c:pt>
                <c:pt idx="6076">
                  <c:v>40799.083330000001</c:v>
                </c:pt>
                <c:pt idx="6077">
                  <c:v>40799.125</c:v>
                </c:pt>
                <c:pt idx="6078">
                  <c:v>40799.166669999999</c:v>
                </c:pt>
                <c:pt idx="6079">
                  <c:v>40799.208330000001</c:v>
                </c:pt>
                <c:pt idx="6080">
                  <c:v>40799.25</c:v>
                </c:pt>
                <c:pt idx="6081">
                  <c:v>40799.291669999999</c:v>
                </c:pt>
                <c:pt idx="6082">
                  <c:v>40799.333330000001</c:v>
                </c:pt>
                <c:pt idx="6083">
                  <c:v>40799.375</c:v>
                </c:pt>
                <c:pt idx="6084">
                  <c:v>40799.416669999999</c:v>
                </c:pt>
                <c:pt idx="6085">
                  <c:v>40799.458330000001</c:v>
                </c:pt>
                <c:pt idx="6086">
                  <c:v>40799.5</c:v>
                </c:pt>
                <c:pt idx="6087">
                  <c:v>40799.541669999999</c:v>
                </c:pt>
                <c:pt idx="6088">
                  <c:v>40799.583330000001</c:v>
                </c:pt>
                <c:pt idx="6089">
                  <c:v>40799.625</c:v>
                </c:pt>
                <c:pt idx="6090">
                  <c:v>40799.666669999999</c:v>
                </c:pt>
                <c:pt idx="6091">
                  <c:v>40799.708330000001</c:v>
                </c:pt>
                <c:pt idx="6092">
                  <c:v>40799.75</c:v>
                </c:pt>
                <c:pt idx="6093">
                  <c:v>40799.791669999999</c:v>
                </c:pt>
                <c:pt idx="6094">
                  <c:v>40799.833330000001</c:v>
                </c:pt>
                <c:pt idx="6095">
                  <c:v>40799.875</c:v>
                </c:pt>
                <c:pt idx="6096">
                  <c:v>40799.916669999999</c:v>
                </c:pt>
                <c:pt idx="6097">
                  <c:v>40799.958330000001</c:v>
                </c:pt>
                <c:pt idx="6098">
                  <c:v>40800</c:v>
                </c:pt>
                <c:pt idx="6099">
                  <c:v>40800.041669999999</c:v>
                </c:pt>
                <c:pt idx="6100">
                  <c:v>40800.083330000001</c:v>
                </c:pt>
                <c:pt idx="6101">
                  <c:v>40800.125</c:v>
                </c:pt>
                <c:pt idx="6102">
                  <c:v>40800.166669999999</c:v>
                </c:pt>
                <c:pt idx="6103">
                  <c:v>40800.208330000001</c:v>
                </c:pt>
                <c:pt idx="6104">
                  <c:v>40800.25</c:v>
                </c:pt>
                <c:pt idx="6105">
                  <c:v>40800.291669999999</c:v>
                </c:pt>
                <c:pt idx="6106">
                  <c:v>40800.333330000001</c:v>
                </c:pt>
                <c:pt idx="6107">
                  <c:v>40800.375</c:v>
                </c:pt>
                <c:pt idx="6108">
                  <c:v>40800.416669999999</c:v>
                </c:pt>
                <c:pt idx="6109">
                  <c:v>40800.458330000001</c:v>
                </c:pt>
                <c:pt idx="6110">
                  <c:v>40800.5</c:v>
                </c:pt>
                <c:pt idx="6111">
                  <c:v>40800.541669999999</c:v>
                </c:pt>
                <c:pt idx="6112">
                  <c:v>40800.583330000001</c:v>
                </c:pt>
                <c:pt idx="6113">
                  <c:v>40800.625</c:v>
                </c:pt>
                <c:pt idx="6114">
                  <c:v>40800.666669999999</c:v>
                </c:pt>
                <c:pt idx="6115">
                  <c:v>40800.708330000001</c:v>
                </c:pt>
                <c:pt idx="6116">
                  <c:v>40800.75</c:v>
                </c:pt>
                <c:pt idx="6117">
                  <c:v>40800.791669999999</c:v>
                </c:pt>
                <c:pt idx="6118">
                  <c:v>40800.833330000001</c:v>
                </c:pt>
                <c:pt idx="6119">
                  <c:v>40800.875</c:v>
                </c:pt>
                <c:pt idx="6120">
                  <c:v>40800.916669999999</c:v>
                </c:pt>
                <c:pt idx="6121">
                  <c:v>40800.958330000001</c:v>
                </c:pt>
                <c:pt idx="6122">
                  <c:v>40801</c:v>
                </c:pt>
                <c:pt idx="6123">
                  <c:v>40801.041669999999</c:v>
                </c:pt>
                <c:pt idx="6124">
                  <c:v>40801.083330000001</c:v>
                </c:pt>
                <c:pt idx="6125">
                  <c:v>40801.125</c:v>
                </c:pt>
                <c:pt idx="6126">
                  <c:v>40801.166669999999</c:v>
                </c:pt>
                <c:pt idx="6127">
                  <c:v>40801.208330000001</c:v>
                </c:pt>
                <c:pt idx="6128">
                  <c:v>40801.25</c:v>
                </c:pt>
                <c:pt idx="6129">
                  <c:v>40801.291669999999</c:v>
                </c:pt>
                <c:pt idx="6130">
                  <c:v>40801.333330000001</c:v>
                </c:pt>
                <c:pt idx="6131">
                  <c:v>40801.375</c:v>
                </c:pt>
                <c:pt idx="6132">
                  <c:v>40801.416669999999</c:v>
                </c:pt>
                <c:pt idx="6133">
                  <c:v>40801.458330000001</c:v>
                </c:pt>
                <c:pt idx="6134">
                  <c:v>40801.5</c:v>
                </c:pt>
                <c:pt idx="6135">
                  <c:v>40801.541669999999</c:v>
                </c:pt>
                <c:pt idx="6136">
                  <c:v>40801.583330000001</c:v>
                </c:pt>
                <c:pt idx="6137">
                  <c:v>40801.625</c:v>
                </c:pt>
                <c:pt idx="6138">
                  <c:v>40801.666669999999</c:v>
                </c:pt>
                <c:pt idx="6139">
                  <c:v>40801.708330000001</c:v>
                </c:pt>
                <c:pt idx="6140">
                  <c:v>40801.75</c:v>
                </c:pt>
                <c:pt idx="6141">
                  <c:v>40801.791669999999</c:v>
                </c:pt>
                <c:pt idx="6142">
                  <c:v>40801.833330000001</c:v>
                </c:pt>
                <c:pt idx="6143">
                  <c:v>40801.875</c:v>
                </c:pt>
                <c:pt idx="6144">
                  <c:v>40801.916669999999</c:v>
                </c:pt>
                <c:pt idx="6145">
                  <c:v>40801.958330000001</c:v>
                </c:pt>
                <c:pt idx="6146">
                  <c:v>40802</c:v>
                </c:pt>
                <c:pt idx="6147">
                  <c:v>40802.041669999999</c:v>
                </c:pt>
                <c:pt idx="6148">
                  <c:v>40802.083330000001</c:v>
                </c:pt>
                <c:pt idx="6149">
                  <c:v>40802.125</c:v>
                </c:pt>
                <c:pt idx="6150">
                  <c:v>40802.166669999999</c:v>
                </c:pt>
                <c:pt idx="6151">
                  <c:v>40802.208330000001</c:v>
                </c:pt>
                <c:pt idx="6152">
                  <c:v>40802.25</c:v>
                </c:pt>
                <c:pt idx="6153">
                  <c:v>40802.291669999999</c:v>
                </c:pt>
                <c:pt idx="6154">
                  <c:v>40802.333330000001</c:v>
                </c:pt>
                <c:pt idx="6155">
                  <c:v>40802.375</c:v>
                </c:pt>
                <c:pt idx="6156">
                  <c:v>40802.416669999999</c:v>
                </c:pt>
                <c:pt idx="6157">
                  <c:v>40802.458330000001</c:v>
                </c:pt>
                <c:pt idx="6158">
                  <c:v>40802.5</c:v>
                </c:pt>
                <c:pt idx="6159">
                  <c:v>40802.541669999999</c:v>
                </c:pt>
                <c:pt idx="6160">
                  <c:v>40802.583330000001</c:v>
                </c:pt>
                <c:pt idx="6161">
                  <c:v>40802.625</c:v>
                </c:pt>
                <c:pt idx="6162">
                  <c:v>40802.666669999999</c:v>
                </c:pt>
                <c:pt idx="6163">
                  <c:v>40802.708330000001</c:v>
                </c:pt>
                <c:pt idx="6164">
                  <c:v>40802.75</c:v>
                </c:pt>
                <c:pt idx="6165">
                  <c:v>40802.791669999999</c:v>
                </c:pt>
                <c:pt idx="6166">
                  <c:v>40802.833330000001</c:v>
                </c:pt>
                <c:pt idx="6167">
                  <c:v>40802.875</c:v>
                </c:pt>
                <c:pt idx="6168">
                  <c:v>40802.916669999999</c:v>
                </c:pt>
                <c:pt idx="6169">
                  <c:v>40802.958330000001</c:v>
                </c:pt>
                <c:pt idx="6170">
                  <c:v>40803</c:v>
                </c:pt>
                <c:pt idx="6171">
                  <c:v>40803.041669999999</c:v>
                </c:pt>
                <c:pt idx="6172">
                  <c:v>40803.083330000001</c:v>
                </c:pt>
                <c:pt idx="6173">
                  <c:v>40803.125</c:v>
                </c:pt>
                <c:pt idx="6174">
                  <c:v>40803.166669999999</c:v>
                </c:pt>
                <c:pt idx="6175">
                  <c:v>40803.208330000001</c:v>
                </c:pt>
                <c:pt idx="6176">
                  <c:v>40803.25</c:v>
                </c:pt>
                <c:pt idx="6177">
                  <c:v>40803.291669999999</c:v>
                </c:pt>
                <c:pt idx="6178">
                  <c:v>40803.333330000001</c:v>
                </c:pt>
                <c:pt idx="6179">
                  <c:v>40803.375</c:v>
                </c:pt>
                <c:pt idx="6180">
                  <c:v>40803.416669999999</c:v>
                </c:pt>
                <c:pt idx="6181">
                  <c:v>40803.458330000001</c:v>
                </c:pt>
                <c:pt idx="6182">
                  <c:v>40803.5</c:v>
                </c:pt>
                <c:pt idx="6183">
                  <c:v>40803.541669999999</c:v>
                </c:pt>
                <c:pt idx="6184">
                  <c:v>40803.583330000001</c:v>
                </c:pt>
                <c:pt idx="6185">
                  <c:v>40803.625</c:v>
                </c:pt>
                <c:pt idx="6186">
                  <c:v>40803.666669999999</c:v>
                </c:pt>
                <c:pt idx="6187">
                  <c:v>40803.708330000001</c:v>
                </c:pt>
                <c:pt idx="6188">
                  <c:v>40803.75</c:v>
                </c:pt>
                <c:pt idx="6189">
                  <c:v>40803.791669999999</c:v>
                </c:pt>
                <c:pt idx="6190">
                  <c:v>40803.833330000001</c:v>
                </c:pt>
                <c:pt idx="6191">
                  <c:v>40803.875</c:v>
                </c:pt>
                <c:pt idx="6192">
                  <c:v>40803.916669999999</c:v>
                </c:pt>
                <c:pt idx="6193">
                  <c:v>40803.958330000001</c:v>
                </c:pt>
                <c:pt idx="6194">
                  <c:v>40804</c:v>
                </c:pt>
                <c:pt idx="6195">
                  <c:v>40804.041669999999</c:v>
                </c:pt>
                <c:pt idx="6196">
                  <c:v>40804.083330000001</c:v>
                </c:pt>
                <c:pt idx="6197">
                  <c:v>40804.125</c:v>
                </c:pt>
                <c:pt idx="6198">
                  <c:v>40804.166669999999</c:v>
                </c:pt>
                <c:pt idx="6199">
                  <c:v>40804.208330000001</c:v>
                </c:pt>
                <c:pt idx="6200">
                  <c:v>40804.25</c:v>
                </c:pt>
                <c:pt idx="6201">
                  <c:v>40804.291669999999</c:v>
                </c:pt>
                <c:pt idx="6202">
                  <c:v>40804.333330000001</c:v>
                </c:pt>
                <c:pt idx="6203">
                  <c:v>40804.375</c:v>
                </c:pt>
                <c:pt idx="6204">
                  <c:v>40804.416669999999</c:v>
                </c:pt>
                <c:pt idx="6205">
                  <c:v>40804.458330000001</c:v>
                </c:pt>
                <c:pt idx="6206">
                  <c:v>40804.5</c:v>
                </c:pt>
                <c:pt idx="6207">
                  <c:v>40804.541669999999</c:v>
                </c:pt>
                <c:pt idx="6208">
                  <c:v>40804.583330000001</c:v>
                </c:pt>
                <c:pt idx="6209">
                  <c:v>40804.625</c:v>
                </c:pt>
                <c:pt idx="6210">
                  <c:v>40804.666669999999</c:v>
                </c:pt>
                <c:pt idx="6211">
                  <c:v>40804.708330000001</c:v>
                </c:pt>
                <c:pt idx="6212">
                  <c:v>40804.75</c:v>
                </c:pt>
                <c:pt idx="6213">
                  <c:v>40804.791669999999</c:v>
                </c:pt>
                <c:pt idx="6214">
                  <c:v>40804.833330000001</c:v>
                </c:pt>
                <c:pt idx="6215">
                  <c:v>40804.875</c:v>
                </c:pt>
                <c:pt idx="6216">
                  <c:v>40804.916669999999</c:v>
                </c:pt>
                <c:pt idx="6217">
                  <c:v>40804.958330000001</c:v>
                </c:pt>
                <c:pt idx="6218">
                  <c:v>40805</c:v>
                </c:pt>
                <c:pt idx="6219">
                  <c:v>40805.041669999999</c:v>
                </c:pt>
                <c:pt idx="6220">
                  <c:v>40805.083330000001</c:v>
                </c:pt>
                <c:pt idx="6221">
                  <c:v>40805.125</c:v>
                </c:pt>
                <c:pt idx="6222">
                  <c:v>40805.166669999999</c:v>
                </c:pt>
                <c:pt idx="6223">
                  <c:v>40805.208330000001</c:v>
                </c:pt>
                <c:pt idx="6224">
                  <c:v>40805.25</c:v>
                </c:pt>
                <c:pt idx="6225">
                  <c:v>40805.291669999999</c:v>
                </c:pt>
                <c:pt idx="6226">
                  <c:v>40805.333330000001</c:v>
                </c:pt>
                <c:pt idx="6227">
                  <c:v>40805.375</c:v>
                </c:pt>
                <c:pt idx="6228">
                  <c:v>40805.416669999999</c:v>
                </c:pt>
                <c:pt idx="6229">
                  <c:v>40805.458330000001</c:v>
                </c:pt>
                <c:pt idx="6230">
                  <c:v>40805.5</c:v>
                </c:pt>
                <c:pt idx="6231">
                  <c:v>40805.541669999999</c:v>
                </c:pt>
                <c:pt idx="6232">
                  <c:v>40805.583330000001</c:v>
                </c:pt>
                <c:pt idx="6233">
                  <c:v>40805.625</c:v>
                </c:pt>
                <c:pt idx="6234">
                  <c:v>40805.666669999999</c:v>
                </c:pt>
                <c:pt idx="6235">
                  <c:v>40805.708330000001</c:v>
                </c:pt>
                <c:pt idx="6236">
                  <c:v>40805.75</c:v>
                </c:pt>
                <c:pt idx="6237">
                  <c:v>40805.791669999999</c:v>
                </c:pt>
                <c:pt idx="6238">
                  <c:v>40805.833330000001</c:v>
                </c:pt>
                <c:pt idx="6239">
                  <c:v>40805.875</c:v>
                </c:pt>
                <c:pt idx="6240">
                  <c:v>40805.916669999999</c:v>
                </c:pt>
                <c:pt idx="6241">
                  <c:v>40805.958330000001</c:v>
                </c:pt>
                <c:pt idx="6242">
                  <c:v>40806</c:v>
                </c:pt>
                <c:pt idx="6243">
                  <c:v>40806.041669999999</c:v>
                </c:pt>
                <c:pt idx="6244">
                  <c:v>40806.083330000001</c:v>
                </c:pt>
                <c:pt idx="6245">
                  <c:v>40806.125</c:v>
                </c:pt>
                <c:pt idx="6246">
                  <c:v>40806.166669999999</c:v>
                </c:pt>
                <c:pt idx="6247">
                  <c:v>40806.208330000001</c:v>
                </c:pt>
                <c:pt idx="6248">
                  <c:v>40806.25</c:v>
                </c:pt>
                <c:pt idx="6249">
                  <c:v>40806.291669999999</c:v>
                </c:pt>
                <c:pt idx="6250">
                  <c:v>40806.333330000001</c:v>
                </c:pt>
                <c:pt idx="6251">
                  <c:v>40806.375</c:v>
                </c:pt>
                <c:pt idx="6252">
                  <c:v>40806.416669999999</c:v>
                </c:pt>
                <c:pt idx="6253">
                  <c:v>40806.458330000001</c:v>
                </c:pt>
                <c:pt idx="6254">
                  <c:v>40806.5</c:v>
                </c:pt>
                <c:pt idx="6255">
                  <c:v>40806.541669999999</c:v>
                </c:pt>
                <c:pt idx="6256">
                  <c:v>40806.583330000001</c:v>
                </c:pt>
                <c:pt idx="6257">
                  <c:v>40806.625</c:v>
                </c:pt>
                <c:pt idx="6258">
                  <c:v>40806.666669999999</c:v>
                </c:pt>
                <c:pt idx="6259">
                  <c:v>40806.708330000001</c:v>
                </c:pt>
                <c:pt idx="6260">
                  <c:v>40806.75</c:v>
                </c:pt>
                <c:pt idx="6261">
                  <c:v>40806.791669999999</c:v>
                </c:pt>
                <c:pt idx="6262">
                  <c:v>40806.833330000001</c:v>
                </c:pt>
                <c:pt idx="6263">
                  <c:v>40806.875</c:v>
                </c:pt>
                <c:pt idx="6264">
                  <c:v>40806.916669999999</c:v>
                </c:pt>
                <c:pt idx="6265">
                  <c:v>40806.958330000001</c:v>
                </c:pt>
                <c:pt idx="6266">
                  <c:v>40807</c:v>
                </c:pt>
                <c:pt idx="6267">
                  <c:v>40807.041669999999</c:v>
                </c:pt>
                <c:pt idx="6268">
                  <c:v>40807.083330000001</c:v>
                </c:pt>
                <c:pt idx="6269">
                  <c:v>40807.125</c:v>
                </c:pt>
                <c:pt idx="6270">
                  <c:v>40807.166669999999</c:v>
                </c:pt>
                <c:pt idx="6271">
                  <c:v>40807.208330000001</c:v>
                </c:pt>
                <c:pt idx="6272">
                  <c:v>40807.25</c:v>
                </c:pt>
                <c:pt idx="6273">
                  <c:v>40807.291669999999</c:v>
                </c:pt>
                <c:pt idx="6274">
                  <c:v>40807.333330000001</c:v>
                </c:pt>
                <c:pt idx="6275">
                  <c:v>40807.375</c:v>
                </c:pt>
                <c:pt idx="6276">
                  <c:v>40807.416669999999</c:v>
                </c:pt>
                <c:pt idx="6277">
                  <c:v>40807.458330000001</c:v>
                </c:pt>
                <c:pt idx="6278">
                  <c:v>40807.5</c:v>
                </c:pt>
                <c:pt idx="6279">
                  <c:v>40807.541669999999</c:v>
                </c:pt>
                <c:pt idx="6280">
                  <c:v>40807.583330000001</c:v>
                </c:pt>
                <c:pt idx="6281">
                  <c:v>40807.625</c:v>
                </c:pt>
                <c:pt idx="6282">
                  <c:v>40807.666669999999</c:v>
                </c:pt>
                <c:pt idx="6283">
                  <c:v>40807.708330000001</c:v>
                </c:pt>
                <c:pt idx="6284">
                  <c:v>40807.75</c:v>
                </c:pt>
                <c:pt idx="6285">
                  <c:v>40807.791669999999</c:v>
                </c:pt>
                <c:pt idx="6286">
                  <c:v>40807.833330000001</c:v>
                </c:pt>
                <c:pt idx="6287">
                  <c:v>40807.875</c:v>
                </c:pt>
                <c:pt idx="6288">
                  <c:v>40807.916669999999</c:v>
                </c:pt>
                <c:pt idx="6289">
                  <c:v>40807.958330000001</c:v>
                </c:pt>
                <c:pt idx="6290">
                  <c:v>40808</c:v>
                </c:pt>
                <c:pt idx="6291">
                  <c:v>40808.041669999999</c:v>
                </c:pt>
                <c:pt idx="6292">
                  <c:v>40808.083330000001</c:v>
                </c:pt>
                <c:pt idx="6293">
                  <c:v>40808.125</c:v>
                </c:pt>
                <c:pt idx="6294">
                  <c:v>40808.166669999999</c:v>
                </c:pt>
                <c:pt idx="6295">
                  <c:v>40808.208330000001</c:v>
                </c:pt>
                <c:pt idx="6296">
                  <c:v>40808.25</c:v>
                </c:pt>
                <c:pt idx="6297">
                  <c:v>40808.291669999999</c:v>
                </c:pt>
                <c:pt idx="6298">
                  <c:v>40808.333330000001</c:v>
                </c:pt>
                <c:pt idx="6299">
                  <c:v>40808.375</c:v>
                </c:pt>
                <c:pt idx="6300">
                  <c:v>40808.416669999999</c:v>
                </c:pt>
                <c:pt idx="6301">
                  <c:v>40808.458330000001</c:v>
                </c:pt>
                <c:pt idx="6302">
                  <c:v>40808.5</c:v>
                </c:pt>
                <c:pt idx="6303">
                  <c:v>40808.541669999999</c:v>
                </c:pt>
                <c:pt idx="6304">
                  <c:v>40808.583330000001</c:v>
                </c:pt>
                <c:pt idx="6305">
                  <c:v>40808.625</c:v>
                </c:pt>
                <c:pt idx="6306">
                  <c:v>40808.666669999999</c:v>
                </c:pt>
                <c:pt idx="6307">
                  <c:v>40808.708330000001</c:v>
                </c:pt>
                <c:pt idx="6308">
                  <c:v>40808.75</c:v>
                </c:pt>
                <c:pt idx="6309">
                  <c:v>40808.791669999999</c:v>
                </c:pt>
                <c:pt idx="6310">
                  <c:v>40808.833330000001</c:v>
                </c:pt>
                <c:pt idx="6311">
                  <c:v>40808.875</c:v>
                </c:pt>
                <c:pt idx="6312">
                  <c:v>40808.916669999999</c:v>
                </c:pt>
                <c:pt idx="6313">
                  <c:v>40808.958330000001</c:v>
                </c:pt>
                <c:pt idx="6314">
                  <c:v>40809</c:v>
                </c:pt>
                <c:pt idx="6315">
                  <c:v>40809.041669999999</c:v>
                </c:pt>
                <c:pt idx="6316">
                  <c:v>40809.083330000001</c:v>
                </c:pt>
                <c:pt idx="6317">
                  <c:v>40809.125</c:v>
                </c:pt>
                <c:pt idx="6318">
                  <c:v>40809.166669999999</c:v>
                </c:pt>
                <c:pt idx="6319">
                  <c:v>40809.208330000001</c:v>
                </c:pt>
                <c:pt idx="6320">
                  <c:v>40809.25</c:v>
                </c:pt>
                <c:pt idx="6321">
                  <c:v>40809.291669999999</c:v>
                </c:pt>
                <c:pt idx="6322">
                  <c:v>40809.333330000001</c:v>
                </c:pt>
                <c:pt idx="6323">
                  <c:v>40809.375</c:v>
                </c:pt>
                <c:pt idx="6324">
                  <c:v>40809.416669999999</c:v>
                </c:pt>
                <c:pt idx="6325">
                  <c:v>40809.458330000001</c:v>
                </c:pt>
                <c:pt idx="6326">
                  <c:v>40809.5</c:v>
                </c:pt>
                <c:pt idx="6327">
                  <c:v>40809.541669999999</c:v>
                </c:pt>
                <c:pt idx="6328">
                  <c:v>40809.583330000001</c:v>
                </c:pt>
                <c:pt idx="6329">
                  <c:v>40809.625</c:v>
                </c:pt>
                <c:pt idx="6330">
                  <c:v>40809.666669999999</c:v>
                </c:pt>
                <c:pt idx="6331">
                  <c:v>40809.708330000001</c:v>
                </c:pt>
                <c:pt idx="6332">
                  <c:v>40809.75</c:v>
                </c:pt>
                <c:pt idx="6333">
                  <c:v>40809.791669999999</c:v>
                </c:pt>
                <c:pt idx="6334">
                  <c:v>40809.833330000001</c:v>
                </c:pt>
                <c:pt idx="6335">
                  <c:v>40809.875</c:v>
                </c:pt>
                <c:pt idx="6336">
                  <c:v>40809.916669999999</c:v>
                </c:pt>
                <c:pt idx="6337">
                  <c:v>40809.958330000001</c:v>
                </c:pt>
                <c:pt idx="6338">
                  <c:v>40810</c:v>
                </c:pt>
                <c:pt idx="6339">
                  <c:v>40810.041669999999</c:v>
                </c:pt>
                <c:pt idx="6340">
                  <c:v>40810.083330000001</c:v>
                </c:pt>
                <c:pt idx="6341">
                  <c:v>40810.125</c:v>
                </c:pt>
                <c:pt idx="6342">
                  <c:v>40810.166669999999</c:v>
                </c:pt>
                <c:pt idx="6343">
                  <c:v>40810.208330000001</c:v>
                </c:pt>
                <c:pt idx="6344">
                  <c:v>40810.25</c:v>
                </c:pt>
                <c:pt idx="6345">
                  <c:v>40810.291669999999</c:v>
                </c:pt>
                <c:pt idx="6346">
                  <c:v>40810.333330000001</c:v>
                </c:pt>
                <c:pt idx="6347">
                  <c:v>40810.375</c:v>
                </c:pt>
                <c:pt idx="6348">
                  <c:v>40810.416669999999</c:v>
                </c:pt>
                <c:pt idx="6349">
                  <c:v>40810.458330000001</c:v>
                </c:pt>
                <c:pt idx="6350">
                  <c:v>40810.5</c:v>
                </c:pt>
                <c:pt idx="6351">
                  <c:v>40810.541669999999</c:v>
                </c:pt>
                <c:pt idx="6352">
                  <c:v>40810.583330000001</c:v>
                </c:pt>
                <c:pt idx="6353">
                  <c:v>40810.625</c:v>
                </c:pt>
                <c:pt idx="6354">
                  <c:v>40810.666669999999</c:v>
                </c:pt>
                <c:pt idx="6355">
                  <c:v>40810.708330000001</c:v>
                </c:pt>
                <c:pt idx="6356">
                  <c:v>40810.75</c:v>
                </c:pt>
                <c:pt idx="6357">
                  <c:v>40810.791669999999</c:v>
                </c:pt>
                <c:pt idx="6358">
                  <c:v>40810.833330000001</c:v>
                </c:pt>
                <c:pt idx="6359">
                  <c:v>40810.875</c:v>
                </c:pt>
                <c:pt idx="6360">
                  <c:v>40810.916669999999</c:v>
                </c:pt>
                <c:pt idx="6361">
                  <c:v>40810.958330000001</c:v>
                </c:pt>
                <c:pt idx="6362">
                  <c:v>40811</c:v>
                </c:pt>
                <c:pt idx="6363">
                  <c:v>40811.041669999999</c:v>
                </c:pt>
                <c:pt idx="6364">
                  <c:v>40811.083330000001</c:v>
                </c:pt>
                <c:pt idx="6365">
                  <c:v>40811.125</c:v>
                </c:pt>
                <c:pt idx="6366">
                  <c:v>40811.166669999999</c:v>
                </c:pt>
                <c:pt idx="6367">
                  <c:v>40811.208330000001</c:v>
                </c:pt>
                <c:pt idx="6368">
                  <c:v>40811.25</c:v>
                </c:pt>
                <c:pt idx="6369">
                  <c:v>40811.291669999999</c:v>
                </c:pt>
                <c:pt idx="6370">
                  <c:v>40811.333330000001</c:v>
                </c:pt>
                <c:pt idx="6371">
                  <c:v>40811.375</c:v>
                </c:pt>
                <c:pt idx="6372">
                  <c:v>40811.416669999999</c:v>
                </c:pt>
                <c:pt idx="6373">
                  <c:v>40811.458330000001</c:v>
                </c:pt>
                <c:pt idx="6374">
                  <c:v>40811.5</c:v>
                </c:pt>
                <c:pt idx="6375">
                  <c:v>40811.541669999999</c:v>
                </c:pt>
                <c:pt idx="6376">
                  <c:v>40811.583330000001</c:v>
                </c:pt>
                <c:pt idx="6377">
                  <c:v>40811.625</c:v>
                </c:pt>
                <c:pt idx="6378">
                  <c:v>40811.666669999999</c:v>
                </c:pt>
                <c:pt idx="6379">
                  <c:v>40811.708330000001</c:v>
                </c:pt>
                <c:pt idx="6380">
                  <c:v>40811.75</c:v>
                </c:pt>
                <c:pt idx="6381">
                  <c:v>40811.791669999999</c:v>
                </c:pt>
                <c:pt idx="6382">
                  <c:v>40811.833330000001</c:v>
                </c:pt>
                <c:pt idx="6383">
                  <c:v>40811.875</c:v>
                </c:pt>
                <c:pt idx="6384">
                  <c:v>40811.916669999999</c:v>
                </c:pt>
                <c:pt idx="6385">
                  <c:v>40811.958330000001</c:v>
                </c:pt>
                <c:pt idx="6386">
                  <c:v>40812</c:v>
                </c:pt>
                <c:pt idx="6387">
                  <c:v>40812.041669999999</c:v>
                </c:pt>
                <c:pt idx="6388">
                  <c:v>40812.083330000001</c:v>
                </c:pt>
                <c:pt idx="6389">
                  <c:v>40812.125</c:v>
                </c:pt>
                <c:pt idx="6390">
                  <c:v>40812.166669999999</c:v>
                </c:pt>
                <c:pt idx="6391">
                  <c:v>40812.208330000001</c:v>
                </c:pt>
                <c:pt idx="6392">
                  <c:v>40812.25</c:v>
                </c:pt>
                <c:pt idx="6393">
                  <c:v>40812.291669999999</c:v>
                </c:pt>
                <c:pt idx="6394">
                  <c:v>40812.333330000001</c:v>
                </c:pt>
                <c:pt idx="6395">
                  <c:v>40812.375</c:v>
                </c:pt>
                <c:pt idx="6396">
                  <c:v>40812.416669999999</c:v>
                </c:pt>
                <c:pt idx="6397">
                  <c:v>40812.458330000001</c:v>
                </c:pt>
                <c:pt idx="6398">
                  <c:v>40812.5</c:v>
                </c:pt>
                <c:pt idx="6399">
                  <c:v>40812.541669999999</c:v>
                </c:pt>
                <c:pt idx="6400">
                  <c:v>40812.583330000001</c:v>
                </c:pt>
                <c:pt idx="6401">
                  <c:v>40812.625</c:v>
                </c:pt>
                <c:pt idx="6402">
                  <c:v>40812.666669999999</c:v>
                </c:pt>
                <c:pt idx="6403">
                  <c:v>40812.708330000001</c:v>
                </c:pt>
                <c:pt idx="6404">
                  <c:v>40812.75</c:v>
                </c:pt>
                <c:pt idx="6405">
                  <c:v>40812.791669999999</c:v>
                </c:pt>
                <c:pt idx="6406">
                  <c:v>40812.833330000001</c:v>
                </c:pt>
                <c:pt idx="6407">
                  <c:v>40812.875</c:v>
                </c:pt>
                <c:pt idx="6408">
                  <c:v>40812.916669999999</c:v>
                </c:pt>
                <c:pt idx="6409">
                  <c:v>40812.958330000001</c:v>
                </c:pt>
                <c:pt idx="6410">
                  <c:v>40813</c:v>
                </c:pt>
                <c:pt idx="6411">
                  <c:v>40813.041669999999</c:v>
                </c:pt>
                <c:pt idx="6412">
                  <c:v>40813.083330000001</c:v>
                </c:pt>
                <c:pt idx="6413">
                  <c:v>40813.125</c:v>
                </c:pt>
                <c:pt idx="6414">
                  <c:v>40813.166669999999</c:v>
                </c:pt>
                <c:pt idx="6415">
                  <c:v>40813.208330000001</c:v>
                </c:pt>
                <c:pt idx="6416">
                  <c:v>40813.25</c:v>
                </c:pt>
                <c:pt idx="6417">
                  <c:v>40813.291669999999</c:v>
                </c:pt>
                <c:pt idx="6418">
                  <c:v>40813.333330000001</c:v>
                </c:pt>
                <c:pt idx="6419">
                  <c:v>40813.375</c:v>
                </c:pt>
                <c:pt idx="6420">
                  <c:v>40813.416669999999</c:v>
                </c:pt>
                <c:pt idx="6421">
                  <c:v>40813.458330000001</c:v>
                </c:pt>
                <c:pt idx="6422">
                  <c:v>40813.5</c:v>
                </c:pt>
                <c:pt idx="6423">
                  <c:v>40813.541669999999</c:v>
                </c:pt>
                <c:pt idx="6424">
                  <c:v>40813.583330000001</c:v>
                </c:pt>
                <c:pt idx="6425">
                  <c:v>40813.625</c:v>
                </c:pt>
                <c:pt idx="6426">
                  <c:v>40813.666669999999</c:v>
                </c:pt>
                <c:pt idx="6427">
                  <c:v>40813.708330000001</c:v>
                </c:pt>
                <c:pt idx="6428">
                  <c:v>40813.75</c:v>
                </c:pt>
                <c:pt idx="6429">
                  <c:v>40813.791669999999</c:v>
                </c:pt>
                <c:pt idx="6430">
                  <c:v>40813.833330000001</c:v>
                </c:pt>
                <c:pt idx="6431">
                  <c:v>40813.875</c:v>
                </c:pt>
                <c:pt idx="6432">
                  <c:v>40813.916669999999</c:v>
                </c:pt>
                <c:pt idx="6433">
                  <c:v>40813.958330000001</c:v>
                </c:pt>
                <c:pt idx="6434">
                  <c:v>40814</c:v>
                </c:pt>
                <c:pt idx="6435">
                  <c:v>40814.041669999999</c:v>
                </c:pt>
                <c:pt idx="6436">
                  <c:v>40814.083330000001</c:v>
                </c:pt>
                <c:pt idx="6437">
                  <c:v>40814.125</c:v>
                </c:pt>
                <c:pt idx="6438">
                  <c:v>40814.166669999999</c:v>
                </c:pt>
                <c:pt idx="6439">
                  <c:v>40814.208330000001</c:v>
                </c:pt>
                <c:pt idx="6440">
                  <c:v>40814.25</c:v>
                </c:pt>
                <c:pt idx="6441">
                  <c:v>40814.291669999999</c:v>
                </c:pt>
                <c:pt idx="6442">
                  <c:v>40814.333330000001</c:v>
                </c:pt>
                <c:pt idx="6443">
                  <c:v>40814.375</c:v>
                </c:pt>
                <c:pt idx="6444">
                  <c:v>40814.416669999999</c:v>
                </c:pt>
                <c:pt idx="6445">
                  <c:v>40814.458330000001</c:v>
                </c:pt>
                <c:pt idx="6446">
                  <c:v>40814.5</c:v>
                </c:pt>
                <c:pt idx="6447">
                  <c:v>40814.541669999999</c:v>
                </c:pt>
                <c:pt idx="6448">
                  <c:v>40814.583330000001</c:v>
                </c:pt>
                <c:pt idx="6449">
                  <c:v>40814.625</c:v>
                </c:pt>
                <c:pt idx="6450">
                  <c:v>40814.666669999999</c:v>
                </c:pt>
                <c:pt idx="6451">
                  <c:v>40814.708330000001</c:v>
                </c:pt>
                <c:pt idx="6452">
                  <c:v>40814.75</c:v>
                </c:pt>
                <c:pt idx="6453">
                  <c:v>40814.791669999999</c:v>
                </c:pt>
                <c:pt idx="6454">
                  <c:v>40814.833330000001</c:v>
                </c:pt>
                <c:pt idx="6455">
                  <c:v>40814.875</c:v>
                </c:pt>
                <c:pt idx="6456">
                  <c:v>40814.916669999999</c:v>
                </c:pt>
                <c:pt idx="6457">
                  <c:v>40814.958330000001</c:v>
                </c:pt>
                <c:pt idx="6458">
                  <c:v>40815</c:v>
                </c:pt>
                <c:pt idx="6459">
                  <c:v>40815.041669999999</c:v>
                </c:pt>
                <c:pt idx="6460">
                  <c:v>40815.083330000001</c:v>
                </c:pt>
                <c:pt idx="6461">
                  <c:v>40815.125</c:v>
                </c:pt>
                <c:pt idx="6462">
                  <c:v>40815.166669999999</c:v>
                </c:pt>
                <c:pt idx="6463">
                  <c:v>40815.208330000001</c:v>
                </c:pt>
                <c:pt idx="6464">
                  <c:v>40815.25</c:v>
                </c:pt>
                <c:pt idx="6465">
                  <c:v>40815.291669999999</c:v>
                </c:pt>
                <c:pt idx="6466">
                  <c:v>40815.333330000001</c:v>
                </c:pt>
                <c:pt idx="6467">
                  <c:v>40815.375</c:v>
                </c:pt>
                <c:pt idx="6468">
                  <c:v>40815.416669999999</c:v>
                </c:pt>
                <c:pt idx="6469">
                  <c:v>40815.458330000001</c:v>
                </c:pt>
                <c:pt idx="6470">
                  <c:v>40815.5</c:v>
                </c:pt>
                <c:pt idx="6471">
                  <c:v>40815.541669999999</c:v>
                </c:pt>
                <c:pt idx="6472">
                  <c:v>40815.583330000001</c:v>
                </c:pt>
                <c:pt idx="6473">
                  <c:v>40815.625</c:v>
                </c:pt>
                <c:pt idx="6474">
                  <c:v>40815.666669999999</c:v>
                </c:pt>
                <c:pt idx="6475">
                  <c:v>40815.708330000001</c:v>
                </c:pt>
                <c:pt idx="6476">
                  <c:v>40815.75</c:v>
                </c:pt>
                <c:pt idx="6477">
                  <c:v>40815.791669999999</c:v>
                </c:pt>
                <c:pt idx="6478">
                  <c:v>40815.833330000001</c:v>
                </c:pt>
                <c:pt idx="6479">
                  <c:v>40815.875</c:v>
                </c:pt>
                <c:pt idx="6480">
                  <c:v>40815.916669999999</c:v>
                </c:pt>
                <c:pt idx="6481">
                  <c:v>40815.958330000001</c:v>
                </c:pt>
                <c:pt idx="6482">
                  <c:v>40816</c:v>
                </c:pt>
                <c:pt idx="6483">
                  <c:v>40816.041669999999</c:v>
                </c:pt>
                <c:pt idx="6484">
                  <c:v>40816.083330000001</c:v>
                </c:pt>
                <c:pt idx="6485">
                  <c:v>40816.125</c:v>
                </c:pt>
                <c:pt idx="6486">
                  <c:v>40816.166669999999</c:v>
                </c:pt>
                <c:pt idx="6487">
                  <c:v>40816.208330000001</c:v>
                </c:pt>
                <c:pt idx="6488">
                  <c:v>40816.25</c:v>
                </c:pt>
                <c:pt idx="6489">
                  <c:v>40816.291669999999</c:v>
                </c:pt>
                <c:pt idx="6490">
                  <c:v>40816.333330000001</c:v>
                </c:pt>
                <c:pt idx="6491">
                  <c:v>40816.375</c:v>
                </c:pt>
                <c:pt idx="6492">
                  <c:v>40816.416669999999</c:v>
                </c:pt>
                <c:pt idx="6493">
                  <c:v>40816.458330000001</c:v>
                </c:pt>
                <c:pt idx="6494">
                  <c:v>40816.5</c:v>
                </c:pt>
                <c:pt idx="6495">
                  <c:v>40816.541669999999</c:v>
                </c:pt>
                <c:pt idx="6496">
                  <c:v>40816.583330000001</c:v>
                </c:pt>
                <c:pt idx="6497">
                  <c:v>40816.625</c:v>
                </c:pt>
                <c:pt idx="6498">
                  <c:v>40816.666669999999</c:v>
                </c:pt>
                <c:pt idx="6499">
                  <c:v>40816.708330000001</c:v>
                </c:pt>
                <c:pt idx="6500">
                  <c:v>40816.75</c:v>
                </c:pt>
                <c:pt idx="6501">
                  <c:v>40816.791669999999</c:v>
                </c:pt>
                <c:pt idx="6502">
                  <c:v>40816.833330000001</c:v>
                </c:pt>
                <c:pt idx="6503">
                  <c:v>40816.875</c:v>
                </c:pt>
                <c:pt idx="6504">
                  <c:v>40816.916669999999</c:v>
                </c:pt>
                <c:pt idx="6505">
                  <c:v>40816.958330000001</c:v>
                </c:pt>
                <c:pt idx="6506">
                  <c:v>40817</c:v>
                </c:pt>
                <c:pt idx="6507">
                  <c:v>40817.041669999999</c:v>
                </c:pt>
                <c:pt idx="6508">
                  <c:v>40817.083330000001</c:v>
                </c:pt>
                <c:pt idx="6509">
                  <c:v>40817.125</c:v>
                </c:pt>
                <c:pt idx="6510">
                  <c:v>40817.166669999999</c:v>
                </c:pt>
                <c:pt idx="6511">
                  <c:v>40817.208330000001</c:v>
                </c:pt>
                <c:pt idx="6512">
                  <c:v>40817.25</c:v>
                </c:pt>
                <c:pt idx="6513">
                  <c:v>40817.291669999999</c:v>
                </c:pt>
                <c:pt idx="6514">
                  <c:v>40817.333330000001</c:v>
                </c:pt>
                <c:pt idx="6515">
                  <c:v>40817.375</c:v>
                </c:pt>
                <c:pt idx="6516">
                  <c:v>40817.416669999999</c:v>
                </c:pt>
                <c:pt idx="6517">
                  <c:v>40817.458330000001</c:v>
                </c:pt>
                <c:pt idx="6518">
                  <c:v>40817.5</c:v>
                </c:pt>
                <c:pt idx="6519">
                  <c:v>40817.541669999999</c:v>
                </c:pt>
                <c:pt idx="6520">
                  <c:v>40817.583330000001</c:v>
                </c:pt>
                <c:pt idx="6521">
                  <c:v>40817.625</c:v>
                </c:pt>
                <c:pt idx="6522">
                  <c:v>40817.666669999999</c:v>
                </c:pt>
                <c:pt idx="6523">
                  <c:v>40817.708330000001</c:v>
                </c:pt>
                <c:pt idx="6524">
                  <c:v>40817.75</c:v>
                </c:pt>
                <c:pt idx="6525">
                  <c:v>40817.791669999999</c:v>
                </c:pt>
                <c:pt idx="6526">
                  <c:v>40817.833330000001</c:v>
                </c:pt>
                <c:pt idx="6527">
                  <c:v>40817.875</c:v>
                </c:pt>
                <c:pt idx="6528">
                  <c:v>40817.916669999999</c:v>
                </c:pt>
                <c:pt idx="6529">
                  <c:v>40817.958330000001</c:v>
                </c:pt>
                <c:pt idx="6530">
                  <c:v>40818</c:v>
                </c:pt>
                <c:pt idx="6531">
                  <c:v>40818.041669999999</c:v>
                </c:pt>
                <c:pt idx="6532">
                  <c:v>40818.083330000001</c:v>
                </c:pt>
                <c:pt idx="6533">
                  <c:v>40818.125</c:v>
                </c:pt>
                <c:pt idx="6534">
                  <c:v>40818.166669999999</c:v>
                </c:pt>
                <c:pt idx="6535">
                  <c:v>40818.208330000001</c:v>
                </c:pt>
                <c:pt idx="6536">
                  <c:v>40818.25</c:v>
                </c:pt>
                <c:pt idx="6537">
                  <c:v>40818.291669999999</c:v>
                </c:pt>
                <c:pt idx="6538">
                  <c:v>40818.333330000001</c:v>
                </c:pt>
                <c:pt idx="6539">
                  <c:v>40818.375</c:v>
                </c:pt>
                <c:pt idx="6540">
                  <c:v>40818.416669999999</c:v>
                </c:pt>
                <c:pt idx="6541">
                  <c:v>40818.458330000001</c:v>
                </c:pt>
                <c:pt idx="6542">
                  <c:v>40818.5</c:v>
                </c:pt>
                <c:pt idx="6543">
                  <c:v>40818.541669999999</c:v>
                </c:pt>
                <c:pt idx="6544">
                  <c:v>40818.583330000001</c:v>
                </c:pt>
                <c:pt idx="6545">
                  <c:v>40818.625</c:v>
                </c:pt>
                <c:pt idx="6546">
                  <c:v>40818.666669999999</c:v>
                </c:pt>
                <c:pt idx="6547">
                  <c:v>40818.708330000001</c:v>
                </c:pt>
                <c:pt idx="6548">
                  <c:v>40818.75</c:v>
                </c:pt>
                <c:pt idx="6549">
                  <c:v>40818.791669999999</c:v>
                </c:pt>
                <c:pt idx="6550">
                  <c:v>40818.833330000001</c:v>
                </c:pt>
                <c:pt idx="6551">
                  <c:v>40818.875</c:v>
                </c:pt>
                <c:pt idx="6552">
                  <c:v>40818.916669999999</c:v>
                </c:pt>
                <c:pt idx="6553">
                  <c:v>40818.958330000001</c:v>
                </c:pt>
                <c:pt idx="6554">
                  <c:v>40819</c:v>
                </c:pt>
                <c:pt idx="6555">
                  <c:v>40819.041669999999</c:v>
                </c:pt>
                <c:pt idx="6556">
                  <c:v>40819.083330000001</c:v>
                </c:pt>
                <c:pt idx="6557">
                  <c:v>40819.125</c:v>
                </c:pt>
                <c:pt idx="6558">
                  <c:v>40819.166669999999</c:v>
                </c:pt>
                <c:pt idx="6559">
                  <c:v>40819.208330000001</c:v>
                </c:pt>
                <c:pt idx="6560">
                  <c:v>40819.25</c:v>
                </c:pt>
                <c:pt idx="6561">
                  <c:v>40819.291669999999</c:v>
                </c:pt>
                <c:pt idx="6562">
                  <c:v>40819.333330000001</c:v>
                </c:pt>
                <c:pt idx="6563">
                  <c:v>40819.375</c:v>
                </c:pt>
                <c:pt idx="6564">
                  <c:v>40819.416669999999</c:v>
                </c:pt>
                <c:pt idx="6565">
                  <c:v>40819.458330000001</c:v>
                </c:pt>
                <c:pt idx="6566">
                  <c:v>40819.5</c:v>
                </c:pt>
                <c:pt idx="6567">
                  <c:v>40819.541669999999</c:v>
                </c:pt>
                <c:pt idx="6568">
                  <c:v>40819.583330000001</c:v>
                </c:pt>
                <c:pt idx="6569">
                  <c:v>40819.625</c:v>
                </c:pt>
                <c:pt idx="6570">
                  <c:v>40819.666669999999</c:v>
                </c:pt>
                <c:pt idx="6571">
                  <c:v>40819.708330000001</c:v>
                </c:pt>
                <c:pt idx="6572">
                  <c:v>40819.75</c:v>
                </c:pt>
                <c:pt idx="6573">
                  <c:v>40819.791669999999</c:v>
                </c:pt>
                <c:pt idx="6574">
                  <c:v>40819.833330000001</c:v>
                </c:pt>
                <c:pt idx="6575">
                  <c:v>40819.875</c:v>
                </c:pt>
                <c:pt idx="6576">
                  <c:v>40819.916669999999</c:v>
                </c:pt>
                <c:pt idx="6577">
                  <c:v>40819.958330000001</c:v>
                </c:pt>
                <c:pt idx="6578">
                  <c:v>40820</c:v>
                </c:pt>
                <c:pt idx="6579">
                  <c:v>40820.041669999999</c:v>
                </c:pt>
                <c:pt idx="6580">
                  <c:v>40820.083330000001</c:v>
                </c:pt>
                <c:pt idx="6581">
                  <c:v>40820.125</c:v>
                </c:pt>
                <c:pt idx="6582">
                  <c:v>40820.166669999999</c:v>
                </c:pt>
                <c:pt idx="6583">
                  <c:v>40820.208330000001</c:v>
                </c:pt>
                <c:pt idx="6584">
                  <c:v>40820.25</c:v>
                </c:pt>
                <c:pt idx="6585">
                  <c:v>40820.291669999999</c:v>
                </c:pt>
                <c:pt idx="6586">
                  <c:v>40820.333330000001</c:v>
                </c:pt>
                <c:pt idx="6587">
                  <c:v>40820.375</c:v>
                </c:pt>
                <c:pt idx="6588">
                  <c:v>40820.416669999999</c:v>
                </c:pt>
                <c:pt idx="6589">
                  <c:v>40820.458330000001</c:v>
                </c:pt>
                <c:pt idx="6590">
                  <c:v>40820.5</c:v>
                </c:pt>
                <c:pt idx="6591">
                  <c:v>40820.541669999999</c:v>
                </c:pt>
                <c:pt idx="6592">
                  <c:v>40820.583330000001</c:v>
                </c:pt>
                <c:pt idx="6593">
                  <c:v>40820.625</c:v>
                </c:pt>
                <c:pt idx="6594">
                  <c:v>40820.666669999999</c:v>
                </c:pt>
                <c:pt idx="6595">
                  <c:v>40820.708330000001</c:v>
                </c:pt>
                <c:pt idx="6596">
                  <c:v>40820.75</c:v>
                </c:pt>
                <c:pt idx="6597">
                  <c:v>40820.791669999999</c:v>
                </c:pt>
                <c:pt idx="6598">
                  <c:v>40820.833330000001</c:v>
                </c:pt>
                <c:pt idx="6599">
                  <c:v>40820.875</c:v>
                </c:pt>
                <c:pt idx="6600">
                  <c:v>40820.916669999999</c:v>
                </c:pt>
                <c:pt idx="6601">
                  <c:v>40820.958330000001</c:v>
                </c:pt>
                <c:pt idx="6602">
                  <c:v>40821</c:v>
                </c:pt>
                <c:pt idx="6603">
                  <c:v>40821.041669999999</c:v>
                </c:pt>
                <c:pt idx="6604">
                  <c:v>40821.083330000001</c:v>
                </c:pt>
                <c:pt idx="6605">
                  <c:v>40821.125</c:v>
                </c:pt>
                <c:pt idx="6606">
                  <c:v>40821.166669999999</c:v>
                </c:pt>
                <c:pt idx="6607">
                  <c:v>40821.208330000001</c:v>
                </c:pt>
                <c:pt idx="6608">
                  <c:v>40821.25</c:v>
                </c:pt>
                <c:pt idx="6609">
                  <c:v>40821.291669999999</c:v>
                </c:pt>
                <c:pt idx="6610">
                  <c:v>40821.333330000001</c:v>
                </c:pt>
                <c:pt idx="6611">
                  <c:v>40821.375</c:v>
                </c:pt>
                <c:pt idx="6612">
                  <c:v>40821.416669999999</c:v>
                </c:pt>
                <c:pt idx="6613">
                  <c:v>40821.458330000001</c:v>
                </c:pt>
                <c:pt idx="6614">
                  <c:v>40821.5</c:v>
                </c:pt>
                <c:pt idx="6615">
                  <c:v>40821.541669999999</c:v>
                </c:pt>
                <c:pt idx="6616">
                  <c:v>40821.583330000001</c:v>
                </c:pt>
                <c:pt idx="6617">
                  <c:v>40821.625</c:v>
                </c:pt>
                <c:pt idx="6618">
                  <c:v>40821.666669999999</c:v>
                </c:pt>
                <c:pt idx="6619">
                  <c:v>40821.708330000001</c:v>
                </c:pt>
                <c:pt idx="6620">
                  <c:v>40821.75</c:v>
                </c:pt>
                <c:pt idx="6621">
                  <c:v>40821.791669999999</c:v>
                </c:pt>
                <c:pt idx="6622">
                  <c:v>40821.833330000001</c:v>
                </c:pt>
                <c:pt idx="6623">
                  <c:v>40821.875</c:v>
                </c:pt>
                <c:pt idx="6624">
                  <c:v>40821.916669999999</c:v>
                </c:pt>
                <c:pt idx="6625">
                  <c:v>40821.958330000001</c:v>
                </c:pt>
                <c:pt idx="6626">
                  <c:v>40822</c:v>
                </c:pt>
                <c:pt idx="6627">
                  <c:v>40822.041669999999</c:v>
                </c:pt>
                <c:pt idx="6628">
                  <c:v>40822.083330000001</c:v>
                </c:pt>
                <c:pt idx="6629">
                  <c:v>40822.125</c:v>
                </c:pt>
                <c:pt idx="6630">
                  <c:v>40822.166669999999</c:v>
                </c:pt>
                <c:pt idx="6631">
                  <c:v>40822.208330000001</c:v>
                </c:pt>
                <c:pt idx="6632">
                  <c:v>40822.25</c:v>
                </c:pt>
                <c:pt idx="6633">
                  <c:v>40822.291669999999</c:v>
                </c:pt>
                <c:pt idx="6634">
                  <c:v>40822.333330000001</c:v>
                </c:pt>
                <c:pt idx="6635">
                  <c:v>40822.375</c:v>
                </c:pt>
                <c:pt idx="6636">
                  <c:v>40822.416669999999</c:v>
                </c:pt>
                <c:pt idx="6637">
                  <c:v>40822.458330000001</c:v>
                </c:pt>
                <c:pt idx="6638">
                  <c:v>40822.5</c:v>
                </c:pt>
                <c:pt idx="6639">
                  <c:v>40822.541669999999</c:v>
                </c:pt>
                <c:pt idx="6640">
                  <c:v>40822.583330000001</c:v>
                </c:pt>
                <c:pt idx="6641">
                  <c:v>40822.625</c:v>
                </c:pt>
                <c:pt idx="6642">
                  <c:v>40822.666669999999</c:v>
                </c:pt>
                <c:pt idx="6643">
                  <c:v>40822.708330000001</c:v>
                </c:pt>
                <c:pt idx="6644">
                  <c:v>40822.75</c:v>
                </c:pt>
                <c:pt idx="6645">
                  <c:v>40822.791669999999</c:v>
                </c:pt>
                <c:pt idx="6646">
                  <c:v>40822.833330000001</c:v>
                </c:pt>
                <c:pt idx="6647">
                  <c:v>40822.875</c:v>
                </c:pt>
                <c:pt idx="6648">
                  <c:v>40822.916669999999</c:v>
                </c:pt>
                <c:pt idx="6649">
                  <c:v>40822.958330000001</c:v>
                </c:pt>
                <c:pt idx="6650">
                  <c:v>40823</c:v>
                </c:pt>
                <c:pt idx="6651">
                  <c:v>40823.041669999999</c:v>
                </c:pt>
                <c:pt idx="6652">
                  <c:v>40823.083330000001</c:v>
                </c:pt>
                <c:pt idx="6653">
                  <c:v>40823.125</c:v>
                </c:pt>
                <c:pt idx="6654">
                  <c:v>40823.166669999999</c:v>
                </c:pt>
                <c:pt idx="6655">
                  <c:v>40823.208330000001</c:v>
                </c:pt>
                <c:pt idx="6656">
                  <c:v>40823.25</c:v>
                </c:pt>
                <c:pt idx="6657">
                  <c:v>40823.291669999999</c:v>
                </c:pt>
                <c:pt idx="6658">
                  <c:v>40823.333330000001</c:v>
                </c:pt>
                <c:pt idx="6659">
                  <c:v>40823.375</c:v>
                </c:pt>
                <c:pt idx="6660">
                  <c:v>40823.416669999999</c:v>
                </c:pt>
                <c:pt idx="6661">
                  <c:v>40823.458330000001</c:v>
                </c:pt>
                <c:pt idx="6662">
                  <c:v>40823.5</c:v>
                </c:pt>
                <c:pt idx="6663">
                  <c:v>40823.541669999999</c:v>
                </c:pt>
                <c:pt idx="6664">
                  <c:v>40823.583330000001</c:v>
                </c:pt>
                <c:pt idx="6665">
                  <c:v>40823.625</c:v>
                </c:pt>
                <c:pt idx="6666">
                  <c:v>40823.666669999999</c:v>
                </c:pt>
                <c:pt idx="6667">
                  <c:v>40823.708330000001</c:v>
                </c:pt>
                <c:pt idx="6668">
                  <c:v>40823.75</c:v>
                </c:pt>
                <c:pt idx="6669">
                  <c:v>40823.791669999999</c:v>
                </c:pt>
                <c:pt idx="6670">
                  <c:v>40823.833330000001</c:v>
                </c:pt>
                <c:pt idx="6671">
                  <c:v>40823.875</c:v>
                </c:pt>
                <c:pt idx="6672">
                  <c:v>40823.916669999999</c:v>
                </c:pt>
                <c:pt idx="6673">
                  <c:v>40823.958330000001</c:v>
                </c:pt>
                <c:pt idx="6674">
                  <c:v>40824</c:v>
                </c:pt>
                <c:pt idx="6675">
                  <c:v>40824.041669999999</c:v>
                </c:pt>
                <c:pt idx="6676">
                  <c:v>40824.083330000001</c:v>
                </c:pt>
                <c:pt idx="6677">
                  <c:v>40824.125</c:v>
                </c:pt>
                <c:pt idx="6678">
                  <c:v>40824.166669999999</c:v>
                </c:pt>
                <c:pt idx="6679">
                  <c:v>40824.208330000001</c:v>
                </c:pt>
                <c:pt idx="6680">
                  <c:v>40824.25</c:v>
                </c:pt>
                <c:pt idx="6681">
                  <c:v>40824.291669999999</c:v>
                </c:pt>
                <c:pt idx="6682">
                  <c:v>40824.333330000001</c:v>
                </c:pt>
                <c:pt idx="6683">
                  <c:v>40824.375</c:v>
                </c:pt>
                <c:pt idx="6684">
                  <c:v>40824.416669999999</c:v>
                </c:pt>
                <c:pt idx="6685">
                  <c:v>40824.458330000001</c:v>
                </c:pt>
                <c:pt idx="6686">
                  <c:v>40824.5</c:v>
                </c:pt>
                <c:pt idx="6687">
                  <c:v>40824.541669999999</c:v>
                </c:pt>
                <c:pt idx="6688">
                  <c:v>40824.583330000001</c:v>
                </c:pt>
                <c:pt idx="6689">
                  <c:v>40824.625</c:v>
                </c:pt>
                <c:pt idx="6690">
                  <c:v>40824.666669999999</c:v>
                </c:pt>
                <c:pt idx="6691">
                  <c:v>40824.708330000001</c:v>
                </c:pt>
                <c:pt idx="6692">
                  <c:v>40824.75</c:v>
                </c:pt>
                <c:pt idx="6693">
                  <c:v>40824.791669999999</c:v>
                </c:pt>
                <c:pt idx="6694">
                  <c:v>40824.833330000001</c:v>
                </c:pt>
                <c:pt idx="6695">
                  <c:v>40824.875</c:v>
                </c:pt>
                <c:pt idx="6696">
                  <c:v>40824.916669999999</c:v>
                </c:pt>
                <c:pt idx="6697">
                  <c:v>40824.958330000001</c:v>
                </c:pt>
                <c:pt idx="6698">
                  <c:v>40825</c:v>
                </c:pt>
                <c:pt idx="6699">
                  <c:v>40825.041669999999</c:v>
                </c:pt>
                <c:pt idx="6700">
                  <c:v>40825.083330000001</c:v>
                </c:pt>
                <c:pt idx="6701">
                  <c:v>40825.125</c:v>
                </c:pt>
                <c:pt idx="6702">
                  <c:v>40825.166669999999</c:v>
                </c:pt>
                <c:pt idx="6703">
                  <c:v>40825.208330000001</c:v>
                </c:pt>
                <c:pt idx="6704">
                  <c:v>40825.25</c:v>
                </c:pt>
                <c:pt idx="6705">
                  <c:v>40825.291669999999</c:v>
                </c:pt>
                <c:pt idx="6706">
                  <c:v>40825.333330000001</c:v>
                </c:pt>
                <c:pt idx="6707">
                  <c:v>40825.375</c:v>
                </c:pt>
                <c:pt idx="6708">
                  <c:v>40825.416669999999</c:v>
                </c:pt>
                <c:pt idx="6709">
                  <c:v>40825.458330000001</c:v>
                </c:pt>
                <c:pt idx="6710">
                  <c:v>40825.5</c:v>
                </c:pt>
                <c:pt idx="6711">
                  <c:v>40825.541669999999</c:v>
                </c:pt>
                <c:pt idx="6712">
                  <c:v>40825.583330000001</c:v>
                </c:pt>
                <c:pt idx="6713">
                  <c:v>40825.625</c:v>
                </c:pt>
                <c:pt idx="6714">
                  <c:v>40825.666669999999</c:v>
                </c:pt>
                <c:pt idx="6715">
                  <c:v>40825.708330000001</c:v>
                </c:pt>
                <c:pt idx="6716">
                  <c:v>40825.75</c:v>
                </c:pt>
                <c:pt idx="6717">
                  <c:v>40825.791669999999</c:v>
                </c:pt>
                <c:pt idx="6718">
                  <c:v>40825.833330000001</c:v>
                </c:pt>
                <c:pt idx="6719">
                  <c:v>40825.875</c:v>
                </c:pt>
                <c:pt idx="6720">
                  <c:v>40825.916669999999</c:v>
                </c:pt>
                <c:pt idx="6721">
                  <c:v>40825.958330000001</c:v>
                </c:pt>
                <c:pt idx="6722">
                  <c:v>40826</c:v>
                </c:pt>
                <c:pt idx="6723">
                  <c:v>40826.041669999999</c:v>
                </c:pt>
                <c:pt idx="6724">
                  <c:v>40826.083330000001</c:v>
                </c:pt>
                <c:pt idx="6725">
                  <c:v>40826.125</c:v>
                </c:pt>
                <c:pt idx="6726">
                  <c:v>40826.166669999999</c:v>
                </c:pt>
                <c:pt idx="6727">
                  <c:v>40826.208330000001</c:v>
                </c:pt>
                <c:pt idx="6728">
                  <c:v>40826.25</c:v>
                </c:pt>
                <c:pt idx="6729">
                  <c:v>40826.291669999999</c:v>
                </c:pt>
                <c:pt idx="6730">
                  <c:v>40826.333330000001</c:v>
                </c:pt>
                <c:pt idx="6731">
                  <c:v>40826.375</c:v>
                </c:pt>
                <c:pt idx="6732">
                  <c:v>40826.416669999999</c:v>
                </c:pt>
                <c:pt idx="6733">
                  <c:v>40826.458330000001</c:v>
                </c:pt>
                <c:pt idx="6734">
                  <c:v>40826.5</c:v>
                </c:pt>
                <c:pt idx="6735">
                  <c:v>40826.541669999999</c:v>
                </c:pt>
                <c:pt idx="6736">
                  <c:v>40826.583330000001</c:v>
                </c:pt>
                <c:pt idx="6737">
                  <c:v>40826.625</c:v>
                </c:pt>
                <c:pt idx="6738">
                  <c:v>40826.666669999999</c:v>
                </c:pt>
                <c:pt idx="6739">
                  <c:v>40826.708330000001</c:v>
                </c:pt>
                <c:pt idx="6740">
                  <c:v>40826.75</c:v>
                </c:pt>
                <c:pt idx="6741">
                  <c:v>40826.791669999999</c:v>
                </c:pt>
                <c:pt idx="6742">
                  <c:v>40826.833330000001</c:v>
                </c:pt>
                <c:pt idx="6743">
                  <c:v>40826.875</c:v>
                </c:pt>
                <c:pt idx="6744">
                  <c:v>40826.916669999999</c:v>
                </c:pt>
                <c:pt idx="6745">
                  <c:v>40826.958330000001</c:v>
                </c:pt>
                <c:pt idx="6746">
                  <c:v>40827</c:v>
                </c:pt>
                <c:pt idx="6747">
                  <c:v>40827.041669999999</c:v>
                </c:pt>
                <c:pt idx="6748">
                  <c:v>40827.083330000001</c:v>
                </c:pt>
                <c:pt idx="6749">
                  <c:v>40827.125</c:v>
                </c:pt>
                <c:pt idx="6750">
                  <c:v>40827.166669999999</c:v>
                </c:pt>
                <c:pt idx="6751">
                  <c:v>40827.208330000001</c:v>
                </c:pt>
                <c:pt idx="6752">
                  <c:v>40827.25</c:v>
                </c:pt>
                <c:pt idx="6753">
                  <c:v>40827.291669999999</c:v>
                </c:pt>
                <c:pt idx="6754">
                  <c:v>40827.333330000001</c:v>
                </c:pt>
                <c:pt idx="6755">
                  <c:v>40827.375</c:v>
                </c:pt>
                <c:pt idx="6756">
                  <c:v>40827.416669999999</c:v>
                </c:pt>
                <c:pt idx="6757">
                  <c:v>40827.458330000001</c:v>
                </c:pt>
                <c:pt idx="6758">
                  <c:v>40827.5</c:v>
                </c:pt>
                <c:pt idx="6759">
                  <c:v>40827.541669999999</c:v>
                </c:pt>
                <c:pt idx="6760">
                  <c:v>40827.583330000001</c:v>
                </c:pt>
                <c:pt idx="6761">
                  <c:v>40827.625</c:v>
                </c:pt>
                <c:pt idx="6762">
                  <c:v>40827.666669999999</c:v>
                </c:pt>
                <c:pt idx="6763">
                  <c:v>40827.708330000001</c:v>
                </c:pt>
                <c:pt idx="6764">
                  <c:v>40827.75</c:v>
                </c:pt>
                <c:pt idx="6765">
                  <c:v>40827.791669999999</c:v>
                </c:pt>
                <c:pt idx="6766">
                  <c:v>40827.833330000001</c:v>
                </c:pt>
                <c:pt idx="6767">
                  <c:v>40827.875</c:v>
                </c:pt>
                <c:pt idx="6768">
                  <c:v>40827.916669999999</c:v>
                </c:pt>
                <c:pt idx="6769">
                  <c:v>40827.958330000001</c:v>
                </c:pt>
                <c:pt idx="6770">
                  <c:v>40828</c:v>
                </c:pt>
                <c:pt idx="6771">
                  <c:v>40828.041669999999</c:v>
                </c:pt>
                <c:pt idx="6772">
                  <c:v>40828.083330000001</c:v>
                </c:pt>
                <c:pt idx="6773">
                  <c:v>40828.125</c:v>
                </c:pt>
                <c:pt idx="6774">
                  <c:v>40828.166669999999</c:v>
                </c:pt>
                <c:pt idx="6775">
                  <c:v>40828.208330000001</c:v>
                </c:pt>
                <c:pt idx="6776">
                  <c:v>40828.25</c:v>
                </c:pt>
                <c:pt idx="6777">
                  <c:v>40828.291669999999</c:v>
                </c:pt>
                <c:pt idx="6778">
                  <c:v>40828.333330000001</c:v>
                </c:pt>
                <c:pt idx="6779">
                  <c:v>40828.375</c:v>
                </c:pt>
                <c:pt idx="6780">
                  <c:v>40828.416669999999</c:v>
                </c:pt>
                <c:pt idx="6781">
                  <c:v>40828.458330000001</c:v>
                </c:pt>
                <c:pt idx="6782">
                  <c:v>40828.5</c:v>
                </c:pt>
                <c:pt idx="6783">
                  <c:v>40828.541669999999</c:v>
                </c:pt>
                <c:pt idx="6784">
                  <c:v>40828.583330000001</c:v>
                </c:pt>
                <c:pt idx="6785">
                  <c:v>40828.625</c:v>
                </c:pt>
                <c:pt idx="6786">
                  <c:v>40828.666669999999</c:v>
                </c:pt>
                <c:pt idx="6787">
                  <c:v>40828.708330000001</c:v>
                </c:pt>
                <c:pt idx="6788">
                  <c:v>40828.75</c:v>
                </c:pt>
                <c:pt idx="6789">
                  <c:v>40828.791669999999</c:v>
                </c:pt>
                <c:pt idx="6790">
                  <c:v>40828.833330000001</c:v>
                </c:pt>
                <c:pt idx="6791">
                  <c:v>40828.875</c:v>
                </c:pt>
                <c:pt idx="6792">
                  <c:v>40828.916669999999</c:v>
                </c:pt>
                <c:pt idx="6793">
                  <c:v>40828.958330000001</c:v>
                </c:pt>
                <c:pt idx="6794">
                  <c:v>40829</c:v>
                </c:pt>
                <c:pt idx="6795">
                  <c:v>40829.041669999999</c:v>
                </c:pt>
                <c:pt idx="6796">
                  <c:v>40829.083330000001</c:v>
                </c:pt>
                <c:pt idx="6797">
                  <c:v>40829.125</c:v>
                </c:pt>
                <c:pt idx="6798">
                  <c:v>40829.166669999999</c:v>
                </c:pt>
                <c:pt idx="6799">
                  <c:v>40829.208330000001</c:v>
                </c:pt>
                <c:pt idx="6800">
                  <c:v>40829.25</c:v>
                </c:pt>
                <c:pt idx="6801">
                  <c:v>40829.291669999999</c:v>
                </c:pt>
                <c:pt idx="6802">
                  <c:v>40829.333330000001</c:v>
                </c:pt>
                <c:pt idx="6803">
                  <c:v>40829.375</c:v>
                </c:pt>
                <c:pt idx="6804">
                  <c:v>40829.416669999999</c:v>
                </c:pt>
                <c:pt idx="6805">
                  <c:v>40829.458330000001</c:v>
                </c:pt>
                <c:pt idx="6806">
                  <c:v>40829.5</c:v>
                </c:pt>
                <c:pt idx="6807">
                  <c:v>40829.541669999999</c:v>
                </c:pt>
                <c:pt idx="6808">
                  <c:v>40829.583330000001</c:v>
                </c:pt>
                <c:pt idx="6809">
                  <c:v>40829.625</c:v>
                </c:pt>
                <c:pt idx="6810">
                  <c:v>40829.666669999999</c:v>
                </c:pt>
                <c:pt idx="6811">
                  <c:v>40829.708330000001</c:v>
                </c:pt>
                <c:pt idx="6812">
                  <c:v>40829.75</c:v>
                </c:pt>
                <c:pt idx="6813">
                  <c:v>40829.791669999999</c:v>
                </c:pt>
                <c:pt idx="6814">
                  <c:v>40829.833330000001</c:v>
                </c:pt>
                <c:pt idx="6815">
                  <c:v>40829.875</c:v>
                </c:pt>
                <c:pt idx="6816">
                  <c:v>40829.916669999999</c:v>
                </c:pt>
                <c:pt idx="6817">
                  <c:v>40829.958330000001</c:v>
                </c:pt>
                <c:pt idx="6818">
                  <c:v>40830</c:v>
                </c:pt>
                <c:pt idx="6819">
                  <c:v>40830.041669999999</c:v>
                </c:pt>
                <c:pt idx="6820">
                  <c:v>40830.083330000001</c:v>
                </c:pt>
                <c:pt idx="6821">
                  <c:v>40830.125</c:v>
                </c:pt>
                <c:pt idx="6822">
                  <c:v>40830.166669999999</c:v>
                </c:pt>
                <c:pt idx="6823">
                  <c:v>40830.208330000001</c:v>
                </c:pt>
                <c:pt idx="6824">
                  <c:v>40830.25</c:v>
                </c:pt>
                <c:pt idx="6825">
                  <c:v>40830.291669999999</c:v>
                </c:pt>
                <c:pt idx="6826">
                  <c:v>40830.333330000001</c:v>
                </c:pt>
                <c:pt idx="6827">
                  <c:v>40830.375</c:v>
                </c:pt>
                <c:pt idx="6828">
                  <c:v>40830.416669999999</c:v>
                </c:pt>
                <c:pt idx="6829">
                  <c:v>40830.458330000001</c:v>
                </c:pt>
                <c:pt idx="6830">
                  <c:v>40830.5</c:v>
                </c:pt>
                <c:pt idx="6831">
                  <c:v>40830.541669999999</c:v>
                </c:pt>
                <c:pt idx="6832">
                  <c:v>40830.583330000001</c:v>
                </c:pt>
                <c:pt idx="6833">
                  <c:v>40830.625</c:v>
                </c:pt>
                <c:pt idx="6834">
                  <c:v>40830.666669999999</c:v>
                </c:pt>
                <c:pt idx="6835">
                  <c:v>40830.708330000001</c:v>
                </c:pt>
                <c:pt idx="6836">
                  <c:v>40830.75</c:v>
                </c:pt>
                <c:pt idx="6837">
                  <c:v>40830.791669999999</c:v>
                </c:pt>
                <c:pt idx="6838">
                  <c:v>40830.833330000001</c:v>
                </c:pt>
                <c:pt idx="6839">
                  <c:v>40830.875</c:v>
                </c:pt>
                <c:pt idx="6840">
                  <c:v>40830.916669999999</c:v>
                </c:pt>
                <c:pt idx="6841">
                  <c:v>40830.958330000001</c:v>
                </c:pt>
                <c:pt idx="6842">
                  <c:v>40831</c:v>
                </c:pt>
                <c:pt idx="6843">
                  <c:v>40831.041669999999</c:v>
                </c:pt>
                <c:pt idx="6844">
                  <c:v>40831.083330000001</c:v>
                </c:pt>
                <c:pt idx="6845">
                  <c:v>40831.125</c:v>
                </c:pt>
                <c:pt idx="6846">
                  <c:v>40831.166669999999</c:v>
                </c:pt>
                <c:pt idx="6847">
                  <c:v>40831.208330000001</c:v>
                </c:pt>
                <c:pt idx="6848">
                  <c:v>40831.25</c:v>
                </c:pt>
                <c:pt idx="6849">
                  <c:v>40831.291669999999</c:v>
                </c:pt>
                <c:pt idx="6850">
                  <c:v>40831.333330000001</c:v>
                </c:pt>
                <c:pt idx="6851">
                  <c:v>40831.375</c:v>
                </c:pt>
                <c:pt idx="6852">
                  <c:v>40831.416669999999</c:v>
                </c:pt>
                <c:pt idx="6853">
                  <c:v>40831.458330000001</c:v>
                </c:pt>
                <c:pt idx="6854">
                  <c:v>40831.5</c:v>
                </c:pt>
                <c:pt idx="6855">
                  <c:v>40831.541669999999</c:v>
                </c:pt>
                <c:pt idx="6856">
                  <c:v>40831.583330000001</c:v>
                </c:pt>
                <c:pt idx="6857">
                  <c:v>40831.625</c:v>
                </c:pt>
                <c:pt idx="6858">
                  <c:v>40831.666669999999</c:v>
                </c:pt>
                <c:pt idx="6859">
                  <c:v>40831.708330000001</c:v>
                </c:pt>
                <c:pt idx="6860">
                  <c:v>40831.75</c:v>
                </c:pt>
                <c:pt idx="6861">
                  <c:v>40831.791669999999</c:v>
                </c:pt>
                <c:pt idx="6862">
                  <c:v>40831.833330000001</c:v>
                </c:pt>
                <c:pt idx="6863">
                  <c:v>40831.875</c:v>
                </c:pt>
                <c:pt idx="6864">
                  <c:v>40831.916669999999</c:v>
                </c:pt>
                <c:pt idx="6865">
                  <c:v>40831.958330000001</c:v>
                </c:pt>
                <c:pt idx="6866">
                  <c:v>40832</c:v>
                </c:pt>
                <c:pt idx="6867">
                  <c:v>40832.041669999999</c:v>
                </c:pt>
                <c:pt idx="6868">
                  <c:v>40832.083330000001</c:v>
                </c:pt>
                <c:pt idx="6869">
                  <c:v>40832.125</c:v>
                </c:pt>
                <c:pt idx="6870">
                  <c:v>40832.166669999999</c:v>
                </c:pt>
                <c:pt idx="6871">
                  <c:v>40832.208330000001</c:v>
                </c:pt>
                <c:pt idx="6872">
                  <c:v>40832.25</c:v>
                </c:pt>
                <c:pt idx="6873">
                  <c:v>40832.291669999999</c:v>
                </c:pt>
                <c:pt idx="6874">
                  <c:v>40832.333330000001</c:v>
                </c:pt>
                <c:pt idx="6875">
                  <c:v>40832.375</c:v>
                </c:pt>
                <c:pt idx="6876">
                  <c:v>40832.416669999999</c:v>
                </c:pt>
                <c:pt idx="6877">
                  <c:v>40832.458330000001</c:v>
                </c:pt>
                <c:pt idx="6878">
                  <c:v>40832.5</c:v>
                </c:pt>
                <c:pt idx="6879">
                  <c:v>40832.541669999999</c:v>
                </c:pt>
                <c:pt idx="6880">
                  <c:v>40832.583330000001</c:v>
                </c:pt>
                <c:pt idx="6881">
                  <c:v>40832.625</c:v>
                </c:pt>
                <c:pt idx="6882">
                  <c:v>40832.666669999999</c:v>
                </c:pt>
                <c:pt idx="6883">
                  <c:v>40832.708330000001</c:v>
                </c:pt>
                <c:pt idx="6884">
                  <c:v>40832.75</c:v>
                </c:pt>
                <c:pt idx="6885">
                  <c:v>40832.791669999999</c:v>
                </c:pt>
                <c:pt idx="6886">
                  <c:v>40832.833330000001</c:v>
                </c:pt>
                <c:pt idx="6887">
                  <c:v>40832.875</c:v>
                </c:pt>
                <c:pt idx="6888">
                  <c:v>40832.916669999999</c:v>
                </c:pt>
                <c:pt idx="6889">
                  <c:v>40832.958330000001</c:v>
                </c:pt>
                <c:pt idx="6890">
                  <c:v>40833</c:v>
                </c:pt>
                <c:pt idx="6891">
                  <c:v>40833.041669999999</c:v>
                </c:pt>
                <c:pt idx="6892">
                  <c:v>40833.083330000001</c:v>
                </c:pt>
                <c:pt idx="6893">
                  <c:v>40833.125</c:v>
                </c:pt>
                <c:pt idx="6894">
                  <c:v>40833.166669999999</c:v>
                </c:pt>
                <c:pt idx="6895">
                  <c:v>40833.208330000001</c:v>
                </c:pt>
                <c:pt idx="6896">
                  <c:v>40833.25</c:v>
                </c:pt>
                <c:pt idx="6897">
                  <c:v>40833.291669999999</c:v>
                </c:pt>
                <c:pt idx="6898">
                  <c:v>40833.333330000001</c:v>
                </c:pt>
                <c:pt idx="6899">
                  <c:v>40833.375</c:v>
                </c:pt>
                <c:pt idx="6900">
                  <c:v>40833.416669999999</c:v>
                </c:pt>
                <c:pt idx="6901">
                  <c:v>40833.458330000001</c:v>
                </c:pt>
                <c:pt idx="6902">
                  <c:v>40833.5</c:v>
                </c:pt>
                <c:pt idx="6903">
                  <c:v>40833.541669999999</c:v>
                </c:pt>
                <c:pt idx="6904">
                  <c:v>40833.583330000001</c:v>
                </c:pt>
                <c:pt idx="6905">
                  <c:v>40833.625</c:v>
                </c:pt>
                <c:pt idx="6906">
                  <c:v>40833.666669999999</c:v>
                </c:pt>
                <c:pt idx="6907">
                  <c:v>40833.708330000001</c:v>
                </c:pt>
                <c:pt idx="6908">
                  <c:v>40833.75</c:v>
                </c:pt>
                <c:pt idx="6909">
                  <c:v>40833.791669999999</c:v>
                </c:pt>
                <c:pt idx="6910">
                  <c:v>40833.833330000001</c:v>
                </c:pt>
                <c:pt idx="6911">
                  <c:v>40833.875</c:v>
                </c:pt>
                <c:pt idx="6912">
                  <c:v>40833.916669999999</c:v>
                </c:pt>
                <c:pt idx="6913">
                  <c:v>40833.958330000001</c:v>
                </c:pt>
                <c:pt idx="6914">
                  <c:v>40834</c:v>
                </c:pt>
                <c:pt idx="6915">
                  <c:v>40834.041669999999</c:v>
                </c:pt>
                <c:pt idx="6916">
                  <c:v>40834.083330000001</c:v>
                </c:pt>
                <c:pt idx="6917">
                  <c:v>40834.125</c:v>
                </c:pt>
                <c:pt idx="6918">
                  <c:v>40834.166669999999</c:v>
                </c:pt>
                <c:pt idx="6919">
                  <c:v>40834.208330000001</c:v>
                </c:pt>
                <c:pt idx="6920">
                  <c:v>40834.25</c:v>
                </c:pt>
                <c:pt idx="6921">
                  <c:v>40834.291669999999</c:v>
                </c:pt>
                <c:pt idx="6922">
                  <c:v>40834.333330000001</c:v>
                </c:pt>
                <c:pt idx="6923">
                  <c:v>40834.375</c:v>
                </c:pt>
                <c:pt idx="6924">
                  <c:v>40834.416669999999</c:v>
                </c:pt>
                <c:pt idx="6925">
                  <c:v>40834.458330000001</c:v>
                </c:pt>
                <c:pt idx="6926">
                  <c:v>40834.5</c:v>
                </c:pt>
                <c:pt idx="6927">
                  <c:v>40834.541669999999</c:v>
                </c:pt>
                <c:pt idx="6928">
                  <c:v>40834.583330000001</c:v>
                </c:pt>
                <c:pt idx="6929">
                  <c:v>40834.625</c:v>
                </c:pt>
                <c:pt idx="6930">
                  <c:v>40834.666669999999</c:v>
                </c:pt>
                <c:pt idx="6931">
                  <c:v>40834.708330000001</c:v>
                </c:pt>
                <c:pt idx="6932">
                  <c:v>40834.75</c:v>
                </c:pt>
                <c:pt idx="6933">
                  <c:v>40834.791669999999</c:v>
                </c:pt>
                <c:pt idx="6934">
                  <c:v>40834.833330000001</c:v>
                </c:pt>
                <c:pt idx="6935">
                  <c:v>40834.875</c:v>
                </c:pt>
                <c:pt idx="6936">
                  <c:v>40834.916669999999</c:v>
                </c:pt>
                <c:pt idx="6937">
                  <c:v>40834.958330000001</c:v>
                </c:pt>
                <c:pt idx="6938">
                  <c:v>40835</c:v>
                </c:pt>
                <c:pt idx="6939">
                  <c:v>40835.041669999999</c:v>
                </c:pt>
                <c:pt idx="6940">
                  <c:v>40835.083330000001</c:v>
                </c:pt>
                <c:pt idx="6941">
                  <c:v>40835.125</c:v>
                </c:pt>
                <c:pt idx="6942">
                  <c:v>40835.166669999999</c:v>
                </c:pt>
                <c:pt idx="6943">
                  <c:v>40835.208330000001</c:v>
                </c:pt>
                <c:pt idx="6944">
                  <c:v>40835.25</c:v>
                </c:pt>
                <c:pt idx="6945">
                  <c:v>40835.291669999999</c:v>
                </c:pt>
                <c:pt idx="6946">
                  <c:v>40835.333330000001</c:v>
                </c:pt>
                <c:pt idx="6947">
                  <c:v>40835.375</c:v>
                </c:pt>
                <c:pt idx="6948">
                  <c:v>40835.416669999999</c:v>
                </c:pt>
                <c:pt idx="6949">
                  <c:v>40835.458330000001</c:v>
                </c:pt>
                <c:pt idx="6950">
                  <c:v>40835.5</c:v>
                </c:pt>
                <c:pt idx="6951">
                  <c:v>40835.541669999999</c:v>
                </c:pt>
                <c:pt idx="6952">
                  <c:v>40835.583330000001</c:v>
                </c:pt>
                <c:pt idx="6953">
                  <c:v>40835.625</c:v>
                </c:pt>
                <c:pt idx="6954">
                  <c:v>40835.666669999999</c:v>
                </c:pt>
                <c:pt idx="6955">
                  <c:v>40835.708330000001</c:v>
                </c:pt>
                <c:pt idx="6956">
                  <c:v>40835.75</c:v>
                </c:pt>
                <c:pt idx="6957">
                  <c:v>40835.791669999999</c:v>
                </c:pt>
                <c:pt idx="6958">
                  <c:v>40835.833330000001</c:v>
                </c:pt>
                <c:pt idx="6959">
                  <c:v>40835.875</c:v>
                </c:pt>
                <c:pt idx="6960">
                  <c:v>40835.916669999999</c:v>
                </c:pt>
                <c:pt idx="6961">
                  <c:v>40835.958330000001</c:v>
                </c:pt>
                <c:pt idx="6962">
                  <c:v>40836</c:v>
                </c:pt>
                <c:pt idx="6963">
                  <c:v>40836.041669999999</c:v>
                </c:pt>
                <c:pt idx="6964">
                  <c:v>40836.083330000001</c:v>
                </c:pt>
                <c:pt idx="6965">
                  <c:v>40836.125</c:v>
                </c:pt>
                <c:pt idx="6966">
                  <c:v>40836.166669999999</c:v>
                </c:pt>
                <c:pt idx="6967">
                  <c:v>40836.208330000001</c:v>
                </c:pt>
                <c:pt idx="6968">
                  <c:v>40836.25</c:v>
                </c:pt>
                <c:pt idx="6969">
                  <c:v>40836.291669999999</c:v>
                </c:pt>
                <c:pt idx="6970">
                  <c:v>40836.333330000001</c:v>
                </c:pt>
                <c:pt idx="6971">
                  <c:v>40836.375</c:v>
                </c:pt>
                <c:pt idx="6972">
                  <c:v>40836.416669999999</c:v>
                </c:pt>
                <c:pt idx="6973">
                  <c:v>40836.458330000001</c:v>
                </c:pt>
                <c:pt idx="6974">
                  <c:v>40836.5</c:v>
                </c:pt>
                <c:pt idx="6975">
                  <c:v>40836.541669999999</c:v>
                </c:pt>
                <c:pt idx="6976">
                  <c:v>40836.583330000001</c:v>
                </c:pt>
                <c:pt idx="6977">
                  <c:v>40836.625</c:v>
                </c:pt>
                <c:pt idx="6978">
                  <c:v>40836.666669999999</c:v>
                </c:pt>
                <c:pt idx="6979">
                  <c:v>40836.708330000001</c:v>
                </c:pt>
                <c:pt idx="6980">
                  <c:v>40836.75</c:v>
                </c:pt>
                <c:pt idx="6981">
                  <c:v>40836.791669999999</c:v>
                </c:pt>
                <c:pt idx="6982">
                  <c:v>40836.833330000001</c:v>
                </c:pt>
                <c:pt idx="6983">
                  <c:v>40836.875</c:v>
                </c:pt>
                <c:pt idx="6984">
                  <c:v>40836.916669999999</c:v>
                </c:pt>
                <c:pt idx="6985">
                  <c:v>40836.958330000001</c:v>
                </c:pt>
                <c:pt idx="6986">
                  <c:v>40837</c:v>
                </c:pt>
                <c:pt idx="6987">
                  <c:v>40837.041669999999</c:v>
                </c:pt>
                <c:pt idx="6988">
                  <c:v>40837.083330000001</c:v>
                </c:pt>
                <c:pt idx="6989">
                  <c:v>40837.125</c:v>
                </c:pt>
                <c:pt idx="6990">
                  <c:v>40837.166669999999</c:v>
                </c:pt>
                <c:pt idx="6991">
                  <c:v>40837.208330000001</c:v>
                </c:pt>
                <c:pt idx="6992">
                  <c:v>40837.25</c:v>
                </c:pt>
                <c:pt idx="6993">
                  <c:v>40837.291669999999</c:v>
                </c:pt>
                <c:pt idx="6994">
                  <c:v>40837.333330000001</c:v>
                </c:pt>
                <c:pt idx="6995">
                  <c:v>40837.375</c:v>
                </c:pt>
                <c:pt idx="6996">
                  <c:v>40837.416669999999</c:v>
                </c:pt>
                <c:pt idx="6997">
                  <c:v>40837.458330000001</c:v>
                </c:pt>
                <c:pt idx="6998">
                  <c:v>40837.5</c:v>
                </c:pt>
                <c:pt idx="6999">
                  <c:v>40837.541669999999</c:v>
                </c:pt>
                <c:pt idx="7000">
                  <c:v>40837.583330000001</c:v>
                </c:pt>
                <c:pt idx="7001">
                  <c:v>40837.625</c:v>
                </c:pt>
                <c:pt idx="7002">
                  <c:v>40837.666669999999</c:v>
                </c:pt>
                <c:pt idx="7003">
                  <c:v>40837.708330000001</c:v>
                </c:pt>
                <c:pt idx="7004">
                  <c:v>40837.75</c:v>
                </c:pt>
                <c:pt idx="7005">
                  <c:v>40837.791669999999</c:v>
                </c:pt>
                <c:pt idx="7006">
                  <c:v>40837.833330000001</c:v>
                </c:pt>
                <c:pt idx="7007">
                  <c:v>40837.875</c:v>
                </c:pt>
                <c:pt idx="7008">
                  <c:v>40837.916669999999</c:v>
                </c:pt>
                <c:pt idx="7009">
                  <c:v>40837.958330000001</c:v>
                </c:pt>
                <c:pt idx="7010">
                  <c:v>40838</c:v>
                </c:pt>
                <c:pt idx="7011">
                  <c:v>40838.041669999999</c:v>
                </c:pt>
                <c:pt idx="7012">
                  <c:v>40838.083330000001</c:v>
                </c:pt>
                <c:pt idx="7013">
                  <c:v>40838.125</c:v>
                </c:pt>
                <c:pt idx="7014">
                  <c:v>40838.166669999999</c:v>
                </c:pt>
                <c:pt idx="7015">
                  <c:v>40838.208330000001</c:v>
                </c:pt>
                <c:pt idx="7016">
                  <c:v>40838.25</c:v>
                </c:pt>
                <c:pt idx="7017">
                  <c:v>40838.291669999999</c:v>
                </c:pt>
                <c:pt idx="7018">
                  <c:v>40838.333330000001</c:v>
                </c:pt>
                <c:pt idx="7019">
                  <c:v>40838.375</c:v>
                </c:pt>
                <c:pt idx="7020">
                  <c:v>40838.416669999999</c:v>
                </c:pt>
                <c:pt idx="7021">
                  <c:v>40838.458330000001</c:v>
                </c:pt>
                <c:pt idx="7022">
                  <c:v>40838.5</c:v>
                </c:pt>
                <c:pt idx="7023">
                  <c:v>40838.541669999999</c:v>
                </c:pt>
                <c:pt idx="7024">
                  <c:v>40838.583330000001</c:v>
                </c:pt>
                <c:pt idx="7025">
                  <c:v>40838.625</c:v>
                </c:pt>
                <c:pt idx="7026">
                  <c:v>40838.666669999999</c:v>
                </c:pt>
                <c:pt idx="7027">
                  <c:v>40838.708330000001</c:v>
                </c:pt>
                <c:pt idx="7028">
                  <c:v>40838.75</c:v>
                </c:pt>
                <c:pt idx="7029">
                  <c:v>40838.791669999999</c:v>
                </c:pt>
                <c:pt idx="7030">
                  <c:v>40838.833330000001</c:v>
                </c:pt>
                <c:pt idx="7031">
                  <c:v>40838.875</c:v>
                </c:pt>
                <c:pt idx="7032">
                  <c:v>40838.916669999999</c:v>
                </c:pt>
                <c:pt idx="7033">
                  <c:v>40838.958330000001</c:v>
                </c:pt>
                <c:pt idx="7034">
                  <c:v>40839</c:v>
                </c:pt>
                <c:pt idx="7035">
                  <c:v>40839.041669999999</c:v>
                </c:pt>
                <c:pt idx="7036">
                  <c:v>40839.083330000001</c:v>
                </c:pt>
                <c:pt idx="7037">
                  <c:v>40839.125</c:v>
                </c:pt>
                <c:pt idx="7038">
                  <c:v>40839.166669999999</c:v>
                </c:pt>
                <c:pt idx="7039">
                  <c:v>40839.208330000001</c:v>
                </c:pt>
                <c:pt idx="7040">
                  <c:v>40839.25</c:v>
                </c:pt>
                <c:pt idx="7041">
                  <c:v>40839.291669999999</c:v>
                </c:pt>
                <c:pt idx="7042">
                  <c:v>40839.333330000001</c:v>
                </c:pt>
                <c:pt idx="7043">
                  <c:v>40839.375</c:v>
                </c:pt>
                <c:pt idx="7044">
                  <c:v>40839.416669999999</c:v>
                </c:pt>
                <c:pt idx="7045">
                  <c:v>40839.458330000001</c:v>
                </c:pt>
                <c:pt idx="7046">
                  <c:v>40839.5</c:v>
                </c:pt>
                <c:pt idx="7047">
                  <c:v>40839.541669999999</c:v>
                </c:pt>
                <c:pt idx="7048">
                  <c:v>40839.583330000001</c:v>
                </c:pt>
                <c:pt idx="7049">
                  <c:v>40839.625</c:v>
                </c:pt>
                <c:pt idx="7050">
                  <c:v>40839.666669999999</c:v>
                </c:pt>
                <c:pt idx="7051">
                  <c:v>40839.708330000001</c:v>
                </c:pt>
                <c:pt idx="7052">
                  <c:v>40839.75</c:v>
                </c:pt>
                <c:pt idx="7053">
                  <c:v>40839.791669999999</c:v>
                </c:pt>
                <c:pt idx="7054">
                  <c:v>40839.833330000001</c:v>
                </c:pt>
                <c:pt idx="7055">
                  <c:v>40839.875</c:v>
                </c:pt>
                <c:pt idx="7056">
                  <c:v>40839.916669999999</c:v>
                </c:pt>
                <c:pt idx="7057">
                  <c:v>40839.958330000001</c:v>
                </c:pt>
                <c:pt idx="7058">
                  <c:v>40840</c:v>
                </c:pt>
                <c:pt idx="7059">
                  <c:v>40840.041669999999</c:v>
                </c:pt>
                <c:pt idx="7060">
                  <c:v>40840.083330000001</c:v>
                </c:pt>
                <c:pt idx="7061">
                  <c:v>40840.125</c:v>
                </c:pt>
                <c:pt idx="7062">
                  <c:v>40840.166669999999</c:v>
                </c:pt>
                <c:pt idx="7063">
                  <c:v>40840.208330000001</c:v>
                </c:pt>
                <c:pt idx="7064">
                  <c:v>40840.25</c:v>
                </c:pt>
                <c:pt idx="7065">
                  <c:v>40840.291669999999</c:v>
                </c:pt>
                <c:pt idx="7066">
                  <c:v>40840.333330000001</c:v>
                </c:pt>
                <c:pt idx="7067">
                  <c:v>40840.375</c:v>
                </c:pt>
                <c:pt idx="7068">
                  <c:v>40840.416669999999</c:v>
                </c:pt>
                <c:pt idx="7069">
                  <c:v>40840.458330000001</c:v>
                </c:pt>
                <c:pt idx="7070">
                  <c:v>40840.5</c:v>
                </c:pt>
                <c:pt idx="7071">
                  <c:v>40840.541669999999</c:v>
                </c:pt>
                <c:pt idx="7072">
                  <c:v>40840.583330000001</c:v>
                </c:pt>
                <c:pt idx="7073">
                  <c:v>40840.625</c:v>
                </c:pt>
                <c:pt idx="7074">
                  <c:v>40840.666669999999</c:v>
                </c:pt>
                <c:pt idx="7075">
                  <c:v>40840.708330000001</c:v>
                </c:pt>
                <c:pt idx="7076">
                  <c:v>40840.75</c:v>
                </c:pt>
                <c:pt idx="7077">
                  <c:v>40840.791669999999</c:v>
                </c:pt>
                <c:pt idx="7078">
                  <c:v>40840.833330000001</c:v>
                </c:pt>
                <c:pt idx="7079">
                  <c:v>40840.875</c:v>
                </c:pt>
                <c:pt idx="7080">
                  <c:v>40840.916669999999</c:v>
                </c:pt>
                <c:pt idx="7081">
                  <c:v>40840.958330000001</c:v>
                </c:pt>
                <c:pt idx="7082">
                  <c:v>40841</c:v>
                </c:pt>
                <c:pt idx="7083">
                  <c:v>40841.041669999999</c:v>
                </c:pt>
                <c:pt idx="7084">
                  <c:v>40841.083330000001</c:v>
                </c:pt>
                <c:pt idx="7085">
                  <c:v>40841.125</c:v>
                </c:pt>
                <c:pt idx="7086">
                  <c:v>40841.166669999999</c:v>
                </c:pt>
                <c:pt idx="7087">
                  <c:v>40841.208330000001</c:v>
                </c:pt>
                <c:pt idx="7088">
                  <c:v>40841.25</c:v>
                </c:pt>
                <c:pt idx="7089">
                  <c:v>40841.291669999999</c:v>
                </c:pt>
                <c:pt idx="7090">
                  <c:v>40841.333330000001</c:v>
                </c:pt>
                <c:pt idx="7091">
                  <c:v>40841.375</c:v>
                </c:pt>
                <c:pt idx="7092">
                  <c:v>40841.416669999999</c:v>
                </c:pt>
                <c:pt idx="7093">
                  <c:v>40841.458330000001</c:v>
                </c:pt>
                <c:pt idx="7094">
                  <c:v>40841.5</c:v>
                </c:pt>
                <c:pt idx="7095">
                  <c:v>40841.541669999999</c:v>
                </c:pt>
                <c:pt idx="7096">
                  <c:v>40841.583330000001</c:v>
                </c:pt>
                <c:pt idx="7097">
                  <c:v>40841.625</c:v>
                </c:pt>
                <c:pt idx="7098">
                  <c:v>40841.666669999999</c:v>
                </c:pt>
                <c:pt idx="7099">
                  <c:v>40841.708330000001</c:v>
                </c:pt>
                <c:pt idx="7100">
                  <c:v>40841.75</c:v>
                </c:pt>
                <c:pt idx="7101">
                  <c:v>40841.791669999999</c:v>
                </c:pt>
                <c:pt idx="7102">
                  <c:v>40841.833330000001</c:v>
                </c:pt>
                <c:pt idx="7103">
                  <c:v>40841.875</c:v>
                </c:pt>
                <c:pt idx="7104">
                  <c:v>40841.916669999999</c:v>
                </c:pt>
                <c:pt idx="7105">
                  <c:v>40841.958330000001</c:v>
                </c:pt>
                <c:pt idx="7106">
                  <c:v>40842</c:v>
                </c:pt>
                <c:pt idx="7107">
                  <c:v>40842.041669999999</c:v>
                </c:pt>
                <c:pt idx="7108">
                  <c:v>40842.083330000001</c:v>
                </c:pt>
                <c:pt idx="7109">
                  <c:v>40842.125</c:v>
                </c:pt>
                <c:pt idx="7110">
                  <c:v>40842.166669999999</c:v>
                </c:pt>
                <c:pt idx="7111">
                  <c:v>40842.208330000001</c:v>
                </c:pt>
                <c:pt idx="7112">
                  <c:v>40842.25</c:v>
                </c:pt>
                <c:pt idx="7113">
                  <c:v>40842.291669999999</c:v>
                </c:pt>
                <c:pt idx="7114">
                  <c:v>40842.333330000001</c:v>
                </c:pt>
                <c:pt idx="7115">
                  <c:v>40842.375</c:v>
                </c:pt>
                <c:pt idx="7116">
                  <c:v>40842.416669999999</c:v>
                </c:pt>
                <c:pt idx="7117">
                  <c:v>40842.458330000001</c:v>
                </c:pt>
                <c:pt idx="7118">
                  <c:v>40842.5</c:v>
                </c:pt>
                <c:pt idx="7119">
                  <c:v>40842.541669999999</c:v>
                </c:pt>
                <c:pt idx="7120">
                  <c:v>40842.583330000001</c:v>
                </c:pt>
                <c:pt idx="7121">
                  <c:v>40842.625</c:v>
                </c:pt>
                <c:pt idx="7122">
                  <c:v>40842.666669999999</c:v>
                </c:pt>
                <c:pt idx="7123">
                  <c:v>40842.708330000001</c:v>
                </c:pt>
                <c:pt idx="7124">
                  <c:v>40842.75</c:v>
                </c:pt>
                <c:pt idx="7125">
                  <c:v>40842.791669999999</c:v>
                </c:pt>
                <c:pt idx="7126">
                  <c:v>40842.833330000001</c:v>
                </c:pt>
                <c:pt idx="7127">
                  <c:v>40842.875</c:v>
                </c:pt>
                <c:pt idx="7128">
                  <c:v>40842.916669999999</c:v>
                </c:pt>
                <c:pt idx="7129">
                  <c:v>40842.958330000001</c:v>
                </c:pt>
                <c:pt idx="7130">
                  <c:v>40843</c:v>
                </c:pt>
                <c:pt idx="7131">
                  <c:v>40843.041669999999</c:v>
                </c:pt>
                <c:pt idx="7132">
                  <c:v>40843.083330000001</c:v>
                </c:pt>
                <c:pt idx="7133">
                  <c:v>40843.125</c:v>
                </c:pt>
                <c:pt idx="7134">
                  <c:v>40843.166669999999</c:v>
                </c:pt>
                <c:pt idx="7135">
                  <c:v>40843.208330000001</c:v>
                </c:pt>
                <c:pt idx="7136">
                  <c:v>40843.25</c:v>
                </c:pt>
                <c:pt idx="7137">
                  <c:v>40843.291669999999</c:v>
                </c:pt>
                <c:pt idx="7138">
                  <c:v>40843.333330000001</c:v>
                </c:pt>
                <c:pt idx="7139">
                  <c:v>40843.375</c:v>
                </c:pt>
                <c:pt idx="7140">
                  <c:v>40843.416669999999</c:v>
                </c:pt>
                <c:pt idx="7141">
                  <c:v>40843.458330000001</c:v>
                </c:pt>
                <c:pt idx="7142">
                  <c:v>40843.5</c:v>
                </c:pt>
                <c:pt idx="7143">
                  <c:v>40843.541669999999</c:v>
                </c:pt>
                <c:pt idx="7144">
                  <c:v>40843.583330000001</c:v>
                </c:pt>
                <c:pt idx="7145">
                  <c:v>40843.625</c:v>
                </c:pt>
                <c:pt idx="7146">
                  <c:v>40843.666669999999</c:v>
                </c:pt>
                <c:pt idx="7147">
                  <c:v>40843.708330000001</c:v>
                </c:pt>
                <c:pt idx="7148">
                  <c:v>40843.75</c:v>
                </c:pt>
                <c:pt idx="7149">
                  <c:v>40843.791669999999</c:v>
                </c:pt>
                <c:pt idx="7150">
                  <c:v>40843.833330000001</c:v>
                </c:pt>
                <c:pt idx="7151">
                  <c:v>40843.875</c:v>
                </c:pt>
                <c:pt idx="7152">
                  <c:v>40843.916669999999</c:v>
                </c:pt>
                <c:pt idx="7153">
                  <c:v>40843.958330000001</c:v>
                </c:pt>
                <c:pt idx="7154">
                  <c:v>40844</c:v>
                </c:pt>
                <c:pt idx="7155">
                  <c:v>40844.041669999999</c:v>
                </c:pt>
                <c:pt idx="7156">
                  <c:v>40844.083330000001</c:v>
                </c:pt>
                <c:pt idx="7157">
                  <c:v>40844.125</c:v>
                </c:pt>
                <c:pt idx="7158">
                  <c:v>40844.166669999999</c:v>
                </c:pt>
                <c:pt idx="7159">
                  <c:v>40844.208330000001</c:v>
                </c:pt>
                <c:pt idx="7160">
                  <c:v>40844.25</c:v>
                </c:pt>
                <c:pt idx="7161">
                  <c:v>40844.291669999999</c:v>
                </c:pt>
                <c:pt idx="7162">
                  <c:v>40844.333330000001</c:v>
                </c:pt>
                <c:pt idx="7163">
                  <c:v>40844.375</c:v>
                </c:pt>
                <c:pt idx="7164">
                  <c:v>40844.416669999999</c:v>
                </c:pt>
                <c:pt idx="7165">
                  <c:v>40844.458330000001</c:v>
                </c:pt>
                <c:pt idx="7166">
                  <c:v>40844.5</c:v>
                </c:pt>
                <c:pt idx="7167">
                  <c:v>40844.541669999999</c:v>
                </c:pt>
                <c:pt idx="7168">
                  <c:v>40844.583330000001</c:v>
                </c:pt>
                <c:pt idx="7169">
                  <c:v>40844.625</c:v>
                </c:pt>
                <c:pt idx="7170">
                  <c:v>40844.666669999999</c:v>
                </c:pt>
                <c:pt idx="7171">
                  <c:v>40844.708330000001</c:v>
                </c:pt>
                <c:pt idx="7172">
                  <c:v>40844.75</c:v>
                </c:pt>
                <c:pt idx="7173">
                  <c:v>40844.791669999999</c:v>
                </c:pt>
                <c:pt idx="7174">
                  <c:v>40844.833330000001</c:v>
                </c:pt>
                <c:pt idx="7175">
                  <c:v>40844.875</c:v>
                </c:pt>
                <c:pt idx="7176">
                  <c:v>40844.916669999999</c:v>
                </c:pt>
                <c:pt idx="7177">
                  <c:v>40844.958330000001</c:v>
                </c:pt>
                <c:pt idx="7178">
                  <c:v>40845</c:v>
                </c:pt>
                <c:pt idx="7179">
                  <c:v>40845.041669999999</c:v>
                </c:pt>
                <c:pt idx="7180">
                  <c:v>40845.083330000001</c:v>
                </c:pt>
                <c:pt idx="7181">
                  <c:v>40845.125</c:v>
                </c:pt>
                <c:pt idx="7182">
                  <c:v>40845.166669999999</c:v>
                </c:pt>
                <c:pt idx="7183">
                  <c:v>40845.208330000001</c:v>
                </c:pt>
                <c:pt idx="7184">
                  <c:v>40845.25</c:v>
                </c:pt>
                <c:pt idx="7185">
                  <c:v>40845.291669999999</c:v>
                </c:pt>
                <c:pt idx="7186">
                  <c:v>40845.333330000001</c:v>
                </c:pt>
                <c:pt idx="7187">
                  <c:v>40845.375</c:v>
                </c:pt>
                <c:pt idx="7188">
                  <c:v>40845.416669999999</c:v>
                </c:pt>
                <c:pt idx="7189">
                  <c:v>40845.458330000001</c:v>
                </c:pt>
                <c:pt idx="7190">
                  <c:v>40845.5</c:v>
                </c:pt>
                <c:pt idx="7191">
                  <c:v>40845.541669999999</c:v>
                </c:pt>
                <c:pt idx="7192">
                  <c:v>40845.583330000001</c:v>
                </c:pt>
                <c:pt idx="7193">
                  <c:v>40845.625</c:v>
                </c:pt>
                <c:pt idx="7194">
                  <c:v>40845.666669999999</c:v>
                </c:pt>
                <c:pt idx="7195">
                  <c:v>40845.708330000001</c:v>
                </c:pt>
                <c:pt idx="7196">
                  <c:v>40845.75</c:v>
                </c:pt>
                <c:pt idx="7197">
                  <c:v>40845.791669999999</c:v>
                </c:pt>
                <c:pt idx="7198">
                  <c:v>40845.833330000001</c:v>
                </c:pt>
                <c:pt idx="7199">
                  <c:v>40845.875</c:v>
                </c:pt>
                <c:pt idx="7200">
                  <c:v>40845.916669999999</c:v>
                </c:pt>
                <c:pt idx="7201">
                  <c:v>40845.958330000001</c:v>
                </c:pt>
                <c:pt idx="7202">
                  <c:v>40846</c:v>
                </c:pt>
                <c:pt idx="7203">
                  <c:v>40846.041669999999</c:v>
                </c:pt>
                <c:pt idx="7204">
                  <c:v>40846.083330000001</c:v>
                </c:pt>
                <c:pt idx="7205">
                  <c:v>40846.125</c:v>
                </c:pt>
                <c:pt idx="7206">
                  <c:v>40846.166669999999</c:v>
                </c:pt>
                <c:pt idx="7207">
                  <c:v>40846.208330000001</c:v>
                </c:pt>
                <c:pt idx="7208">
                  <c:v>40846.25</c:v>
                </c:pt>
                <c:pt idx="7209">
                  <c:v>40846.291669999999</c:v>
                </c:pt>
                <c:pt idx="7210">
                  <c:v>40846.333330000001</c:v>
                </c:pt>
                <c:pt idx="7211">
                  <c:v>40846.375</c:v>
                </c:pt>
                <c:pt idx="7212">
                  <c:v>40846.416669999999</c:v>
                </c:pt>
                <c:pt idx="7213">
                  <c:v>40846.458330000001</c:v>
                </c:pt>
                <c:pt idx="7214">
                  <c:v>40846.5</c:v>
                </c:pt>
                <c:pt idx="7215">
                  <c:v>40846.541669999999</c:v>
                </c:pt>
                <c:pt idx="7216">
                  <c:v>40846.583330000001</c:v>
                </c:pt>
                <c:pt idx="7217">
                  <c:v>40846.625</c:v>
                </c:pt>
                <c:pt idx="7218">
                  <c:v>40846.666669999999</c:v>
                </c:pt>
                <c:pt idx="7219">
                  <c:v>40846.708330000001</c:v>
                </c:pt>
                <c:pt idx="7220">
                  <c:v>40846.75</c:v>
                </c:pt>
                <c:pt idx="7221">
                  <c:v>40846.791669999999</c:v>
                </c:pt>
                <c:pt idx="7222">
                  <c:v>40846.833330000001</c:v>
                </c:pt>
                <c:pt idx="7223">
                  <c:v>40846.875</c:v>
                </c:pt>
                <c:pt idx="7224">
                  <c:v>40846.916669999999</c:v>
                </c:pt>
                <c:pt idx="7225">
                  <c:v>40846.958330000001</c:v>
                </c:pt>
                <c:pt idx="7226">
                  <c:v>40847</c:v>
                </c:pt>
                <c:pt idx="7227">
                  <c:v>40847.041669999999</c:v>
                </c:pt>
                <c:pt idx="7228">
                  <c:v>40847.083330000001</c:v>
                </c:pt>
                <c:pt idx="7229">
                  <c:v>40847.125</c:v>
                </c:pt>
                <c:pt idx="7230">
                  <c:v>40847.166669999999</c:v>
                </c:pt>
                <c:pt idx="7231">
                  <c:v>40847.208330000001</c:v>
                </c:pt>
                <c:pt idx="7232">
                  <c:v>40847.25</c:v>
                </c:pt>
                <c:pt idx="7233">
                  <c:v>40847.291669999999</c:v>
                </c:pt>
                <c:pt idx="7234">
                  <c:v>40847.333330000001</c:v>
                </c:pt>
                <c:pt idx="7235">
                  <c:v>40847.375</c:v>
                </c:pt>
                <c:pt idx="7236">
                  <c:v>40847.416669999999</c:v>
                </c:pt>
                <c:pt idx="7237">
                  <c:v>40847.458330000001</c:v>
                </c:pt>
                <c:pt idx="7238">
                  <c:v>40847.5</c:v>
                </c:pt>
                <c:pt idx="7239">
                  <c:v>40847.541669999999</c:v>
                </c:pt>
                <c:pt idx="7240">
                  <c:v>40847.583330000001</c:v>
                </c:pt>
                <c:pt idx="7241">
                  <c:v>40847.625</c:v>
                </c:pt>
                <c:pt idx="7242">
                  <c:v>40847.666669999999</c:v>
                </c:pt>
                <c:pt idx="7243">
                  <c:v>40847.708330000001</c:v>
                </c:pt>
                <c:pt idx="7244">
                  <c:v>40847.75</c:v>
                </c:pt>
                <c:pt idx="7245">
                  <c:v>40847.791669999999</c:v>
                </c:pt>
                <c:pt idx="7246">
                  <c:v>40847.833330000001</c:v>
                </c:pt>
                <c:pt idx="7247">
                  <c:v>40847.875</c:v>
                </c:pt>
                <c:pt idx="7248">
                  <c:v>40847.916669999999</c:v>
                </c:pt>
                <c:pt idx="7249">
                  <c:v>40847.958330000001</c:v>
                </c:pt>
                <c:pt idx="7250">
                  <c:v>40848</c:v>
                </c:pt>
                <c:pt idx="7251">
                  <c:v>40848.041669999999</c:v>
                </c:pt>
                <c:pt idx="7252">
                  <c:v>40848.083330000001</c:v>
                </c:pt>
                <c:pt idx="7253">
                  <c:v>40848.125</c:v>
                </c:pt>
                <c:pt idx="7254">
                  <c:v>40848.166669999999</c:v>
                </c:pt>
                <c:pt idx="7255">
                  <c:v>40848.208330000001</c:v>
                </c:pt>
                <c:pt idx="7256">
                  <c:v>40848.25</c:v>
                </c:pt>
                <c:pt idx="7257">
                  <c:v>40848.291669999999</c:v>
                </c:pt>
                <c:pt idx="7258">
                  <c:v>40848.333330000001</c:v>
                </c:pt>
                <c:pt idx="7259">
                  <c:v>40848.375</c:v>
                </c:pt>
                <c:pt idx="7260">
                  <c:v>40848.416669999999</c:v>
                </c:pt>
                <c:pt idx="7261">
                  <c:v>40848.458330000001</c:v>
                </c:pt>
                <c:pt idx="7262">
                  <c:v>40848.5</c:v>
                </c:pt>
                <c:pt idx="7263">
                  <c:v>40848.541669999999</c:v>
                </c:pt>
                <c:pt idx="7264">
                  <c:v>40848.583330000001</c:v>
                </c:pt>
                <c:pt idx="7265">
                  <c:v>40848.625</c:v>
                </c:pt>
                <c:pt idx="7266">
                  <c:v>40848.666669999999</c:v>
                </c:pt>
                <c:pt idx="7267">
                  <c:v>40848.708330000001</c:v>
                </c:pt>
                <c:pt idx="7268">
                  <c:v>40848.75</c:v>
                </c:pt>
                <c:pt idx="7269">
                  <c:v>40848.791669999999</c:v>
                </c:pt>
                <c:pt idx="7270">
                  <c:v>40848.833330000001</c:v>
                </c:pt>
                <c:pt idx="7271">
                  <c:v>40848.875</c:v>
                </c:pt>
                <c:pt idx="7272">
                  <c:v>40848.916669999999</c:v>
                </c:pt>
                <c:pt idx="7273">
                  <c:v>40848.958330000001</c:v>
                </c:pt>
                <c:pt idx="7274">
                  <c:v>40849</c:v>
                </c:pt>
                <c:pt idx="7275">
                  <c:v>40849.041669999999</c:v>
                </c:pt>
                <c:pt idx="7276">
                  <c:v>40849.083330000001</c:v>
                </c:pt>
                <c:pt idx="7277">
                  <c:v>40849.125</c:v>
                </c:pt>
                <c:pt idx="7278">
                  <c:v>40849.166669999999</c:v>
                </c:pt>
                <c:pt idx="7279">
                  <c:v>40849.208330000001</c:v>
                </c:pt>
                <c:pt idx="7280">
                  <c:v>40849.25</c:v>
                </c:pt>
                <c:pt idx="7281">
                  <c:v>40849.291669999999</c:v>
                </c:pt>
                <c:pt idx="7282">
                  <c:v>40849.333330000001</c:v>
                </c:pt>
                <c:pt idx="7283">
                  <c:v>40849.375</c:v>
                </c:pt>
                <c:pt idx="7284">
                  <c:v>40849.416669999999</c:v>
                </c:pt>
                <c:pt idx="7285">
                  <c:v>40849.458330000001</c:v>
                </c:pt>
                <c:pt idx="7286">
                  <c:v>40849.5</c:v>
                </c:pt>
                <c:pt idx="7287">
                  <c:v>40849.541669999999</c:v>
                </c:pt>
                <c:pt idx="7288">
                  <c:v>40849.583330000001</c:v>
                </c:pt>
                <c:pt idx="7289">
                  <c:v>40849.625</c:v>
                </c:pt>
                <c:pt idx="7290">
                  <c:v>40849.666669999999</c:v>
                </c:pt>
                <c:pt idx="7291">
                  <c:v>40849.708330000001</c:v>
                </c:pt>
                <c:pt idx="7292">
                  <c:v>40849.75</c:v>
                </c:pt>
                <c:pt idx="7293">
                  <c:v>40849.791669999999</c:v>
                </c:pt>
                <c:pt idx="7294">
                  <c:v>40849.833330000001</c:v>
                </c:pt>
                <c:pt idx="7295">
                  <c:v>40849.875</c:v>
                </c:pt>
                <c:pt idx="7296">
                  <c:v>40849.916669999999</c:v>
                </c:pt>
                <c:pt idx="7297">
                  <c:v>40849.958330000001</c:v>
                </c:pt>
                <c:pt idx="7298">
                  <c:v>40850</c:v>
                </c:pt>
                <c:pt idx="7299">
                  <c:v>40850.041669999999</c:v>
                </c:pt>
                <c:pt idx="7300">
                  <c:v>40850.083330000001</c:v>
                </c:pt>
                <c:pt idx="7301">
                  <c:v>40850.125</c:v>
                </c:pt>
                <c:pt idx="7302">
                  <c:v>40850.166669999999</c:v>
                </c:pt>
                <c:pt idx="7303">
                  <c:v>40850.208330000001</c:v>
                </c:pt>
                <c:pt idx="7304">
                  <c:v>40850.25</c:v>
                </c:pt>
                <c:pt idx="7305">
                  <c:v>40850.291669999999</c:v>
                </c:pt>
                <c:pt idx="7306">
                  <c:v>40850.333330000001</c:v>
                </c:pt>
                <c:pt idx="7307">
                  <c:v>40850.375</c:v>
                </c:pt>
                <c:pt idx="7308">
                  <c:v>40850.416669999999</c:v>
                </c:pt>
                <c:pt idx="7309">
                  <c:v>40850.458330000001</c:v>
                </c:pt>
                <c:pt idx="7310">
                  <c:v>40850.5</c:v>
                </c:pt>
                <c:pt idx="7311">
                  <c:v>40850.541669999999</c:v>
                </c:pt>
                <c:pt idx="7312">
                  <c:v>40850.583330000001</c:v>
                </c:pt>
                <c:pt idx="7313">
                  <c:v>40850.625</c:v>
                </c:pt>
                <c:pt idx="7314">
                  <c:v>40850.666669999999</c:v>
                </c:pt>
                <c:pt idx="7315">
                  <c:v>40850.708330000001</c:v>
                </c:pt>
                <c:pt idx="7316">
                  <c:v>40850.75</c:v>
                </c:pt>
                <c:pt idx="7317">
                  <c:v>40850.791669999999</c:v>
                </c:pt>
                <c:pt idx="7318">
                  <c:v>40850.833330000001</c:v>
                </c:pt>
                <c:pt idx="7319">
                  <c:v>40850.875</c:v>
                </c:pt>
                <c:pt idx="7320">
                  <c:v>40850.916669999999</c:v>
                </c:pt>
                <c:pt idx="7321">
                  <c:v>40850.958330000001</c:v>
                </c:pt>
                <c:pt idx="7322">
                  <c:v>40851</c:v>
                </c:pt>
                <c:pt idx="7323">
                  <c:v>40851.041669999999</c:v>
                </c:pt>
                <c:pt idx="7324">
                  <c:v>40851.083330000001</c:v>
                </c:pt>
                <c:pt idx="7325">
                  <c:v>40851.125</c:v>
                </c:pt>
                <c:pt idx="7326">
                  <c:v>40851.166669999999</c:v>
                </c:pt>
                <c:pt idx="7327">
                  <c:v>40851.208330000001</c:v>
                </c:pt>
                <c:pt idx="7328">
                  <c:v>40851.25</c:v>
                </c:pt>
                <c:pt idx="7329">
                  <c:v>40851.291669999999</c:v>
                </c:pt>
                <c:pt idx="7330">
                  <c:v>40851.333330000001</c:v>
                </c:pt>
                <c:pt idx="7331">
                  <c:v>40851.375</c:v>
                </c:pt>
                <c:pt idx="7332">
                  <c:v>40851.416669999999</c:v>
                </c:pt>
                <c:pt idx="7333">
                  <c:v>40851.458330000001</c:v>
                </c:pt>
                <c:pt idx="7334">
                  <c:v>40851.5</c:v>
                </c:pt>
                <c:pt idx="7335">
                  <c:v>40851.541669999999</c:v>
                </c:pt>
                <c:pt idx="7336">
                  <c:v>40851.583330000001</c:v>
                </c:pt>
                <c:pt idx="7337">
                  <c:v>40851.625</c:v>
                </c:pt>
                <c:pt idx="7338">
                  <c:v>40851.666669999999</c:v>
                </c:pt>
                <c:pt idx="7339">
                  <c:v>40851.708330000001</c:v>
                </c:pt>
                <c:pt idx="7340">
                  <c:v>40851.75</c:v>
                </c:pt>
                <c:pt idx="7341">
                  <c:v>40851.791669999999</c:v>
                </c:pt>
                <c:pt idx="7342">
                  <c:v>40851.833330000001</c:v>
                </c:pt>
                <c:pt idx="7343">
                  <c:v>40851.875</c:v>
                </c:pt>
                <c:pt idx="7344">
                  <c:v>40851.916669999999</c:v>
                </c:pt>
                <c:pt idx="7345">
                  <c:v>40851.958330000001</c:v>
                </c:pt>
                <c:pt idx="7346">
                  <c:v>40852</c:v>
                </c:pt>
                <c:pt idx="7347">
                  <c:v>40852.041669999999</c:v>
                </c:pt>
                <c:pt idx="7348">
                  <c:v>40852.083330000001</c:v>
                </c:pt>
                <c:pt idx="7349">
                  <c:v>40852.125</c:v>
                </c:pt>
                <c:pt idx="7350">
                  <c:v>40852.166669999999</c:v>
                </c:pt>
                <c:pt idx="7351">
                  <c:v>40852.208330000001</c:v>
                </c:pt>
                <c:pt idx="7352">
                  <c:v>40852.25</c:v>
                </c:pt>
                <c:pt idx="7353">
                  <c:v>40852.291669999999</c:v>
                </c:pt>
                <c:pt idx="7354">
                  <c:v>40852.333330000001</c:v>
                </c:pt>
                <c:pt idx="7355">
                  <c:v>40852.375</c:v>
                </c:pt>
                <c:pt idx="7356">
                  <c:v>40852.416669999999</c:v>
                </c:pt>
                <c:pt idx="7357">
                  <c:v>40852.458330000001</c:v>
                </c:pt>
                <c:pt idx="7358">
                  <c:v>40852.5</c:v>
                </c:pt>
                <c:pt idx="7359">
                  <c:v>40852.541669999999</c:v>
                </c:pt>
                <c:pt idx="7360">
                  <c:v>40852.583330000001</c:v>
                </c:pt>
                <c:pt idx="7361">
                  <c:v>40852.625</c:v>
                </c:pt>
                <c:pt idx="7362">
                  <c:v>40852.666669999999</c:v>
                </c:pt>
                <c:pt idx="7363">
                  <c:v>40852.708330000001</c:v>
                </c:pt>
                <c:pt idx="7364">
                  <c:v>40852.75</c:v>
                </c:pt>
                <c:pt idx="7365">
                  <c:v>40852.791669999999</c:v>
                </c:pt>
                <c:pt idx="7366">
                  <c:v>40852.833330000001</c:v>
                </c:pt>
                <c:pt idx="7367">
                  <c:v>40852.875</c:v>
                </c:pt>
                <c:pt idx="7368">
                  <c:v>40852.916669999999</c:v>
                </c:pt>
                <c:pt idx="7369">
                  <c:v>40852.958330000001</c:v>
                </c:pt>
                <c:pt idx="7370">
                  <c:v>40853</c:v>
                </c:pt>
                <c:pt idx="7371">
                  <c:v>40853.041669999999</c:v>
                </c:pt>
                <c:pt idx="7372">
                  <c:v>40853.083330000001</c:v>
                </c:pt>
                <c:pt idx="7373">
                  <c:v>40853.125</c:v>
                </c:pt>
                <c:pt idx="7374">
                  <c:v>40853.166669999999</c:v>
                </c:pt>
                <c:pt idx="7375">
                  <c:v>40853.208330000001</c:v>
                </c:pt>
                <c:pt idx="7376">
                  <c:v>40853.25</c:v>
                </c:pt>
                <c:pt idx="7377">
                  <c:v>40853.291669999999</c:v>
                </c:pt>
                <c:pt idx="7378">
                  <c:v>40853.333330000001</c:v>
                </c:pt>
                <c:pt idx="7379">
                  <c:v>40853.375</c:v>
                </c:pt>
                <c:pt idx="7380">
                  <c:v>40853.416669999999</c:v>
                </c:pt>
                <c:pt idx="7381">
                  <c:v>40853.458330000001</c:v>
                </c:pt>
                <c:pt idx="7382">
                  <c:v>40853.5</c:v>
                </c:pt>
                <c:pt idx="7383">
                  <c:v>40853.541669999999</c:v>
                </c:pt>
                <c:pt idx="7384">
                  <c:v>40853.583330000001</c:v>
                </c:pt>
                <c:pt idx="7385">
                  <c:v>40853.625</c:v>
                </c:pt>
                <c:pt idx="7386">
                  <c:v>40853.666669999999</c:v>
                </c:pt>
                <c:pt idx="7387">
                  <c:v>40853.708330000001</c:v>
                </c:pt>
                <c:pt idx="7388">
                  <c:v>40853.75</c:v>
                </c:pt>
                <c:pt idx="7389">
                  <c:v>40853.791669999999</c:v>
                </c:pt>
                <c:pt idx="7390">
                  <c:v>40853.833330000001</c:v>
                </c:pt>
                <c:pt idx="7391">
                  <c:v>40853.875</c:v>
                </c:pt>
                <c:pt idx="7392">
                  <c:v>40853.916669999999</c:v>
                </c:pt>
                <c:pt idx="7393">
                  <c:v>40853.958330000001</c:v>
                </c:pt>
                <c:pt idx="7394">
                  <c:v>40854</c:v>
                </c:pt>
                <c:pt idx="7395">
                  <c:v>40854.041669999999</c:v>
                </c:pt>
                <c:pt idx="7396">
                  <c:v>40854.083330000001</c:v>
                </c:pt>
                <c:pt idx="7397">
                  <c:v>40854.125</c:v>
                </c:pt>
                <c:pt idx="7398">
                  <c:v>40854.166669999999</c:v>
                </c:pt>
                <c:pt idx="7399">
                  <c:v>40854.208330000001</c:v>
                </c:pt>
                <c:pt idx="7400">
                  <c:v>40854.25</c:v>
                </c:pt>
                <c:pt idx="7401">
                  <c:v>40854.291669999999</c:v>
                </c:pt>
                <c:pt idx="7402">
                  <c:v>40854.333330000001</c:v>
                </c:pt>
                <c:pt idx="7403">
                  <c:v>40854.375</c:v>
                </c:pt>
                <c:pt idx="7404">
                  <c:v>40854.416669999999</c:v>
                </c:pt>
                <c:pt idx="7405">
                  <c:v>40854.458330000001</c:v>
                </c:pt>
                <c:pt idx="7406">
                  <c:v>40854.5</c:v>
                </c:pt>
                <c:pt idx="7407">
                  <c:v>40854.541669999999</c:v>
                </c:pt>
                <c:pt idx="7408">
                  <c:v>40854.583330000001</c:v>
                </c:pt>
                <c:pt idx="7409">
                  <c:v>40854.625</c:v>
                </c:pt>
                <c:pt idx="7410">
                  <c:v>40854.666669999999</c:v>
                </c:pt>
                <c:pt idx="7411">
                  <c:v>40854.708330000001</c:v>
                </c:pt>
                <c:pt idx="7412">
                  <c:v>40854.75</c:v>
                </c:pt>
                <c:pt idx="7413">
                  <c:v>40854.791669999999</c:v>
                </c:pt>
                <c:pt idx="7414">
                  <c:v>40854.833330000001</c:v>
                </c:pt>
                <c:pt idx="7415">
                  <c:v>40854.875</c:v>
                </c:pt>
                <c:pt idx="7416">
                  <c:v>40854.916669999999</c:v>
                </c:pt>
                <c:pt idx="7417">
                  <c:v>40854.958330000001</c:v>
                </c:pt>
                <c:pt idx="7418">
                  <c:v>40855</c:v>
                </c:pt>
                <c:pt idx="7419">
                  <c:v>40855.041669999999</c:v>
                </c:pt>
                <c:pt idx="7420">
                  <c:v>40855.083330000001</c:v>
                </c:pt>
                <c:pt idx="7421">
                  <c:v>40855.125</c:v>
                </c:pt>
                <c:pt idx="7422">
                  <c:v>40855.166669999999</c:v>
                </c:pt>
                <c:pt idx="7423">
                  <c:v>40855.208330000001</c:v>
                </c:pt>
                <c:pt idx="7424">
                  <c:v>40855.25</c:v>
                </c:pt>
                <c:pt idx="7425">
                  <c:v>40855.291669999999</c:v>
                </c:pt>
                <c:pt idx="7426">
                  <c:v>40855.333330000001</c:v>
                </c:pt>
                <c:pt idx="7427">
                  <c:v>40855.375</c:v>
                </c:pt>
                <c:pt idx="7428">
                  <c:v>40855.416669999999</c:v>
                </c:pt>
                <c:pt idx="7429">
                  <c:v>40855.458330000001</c:v>
                </c:pt>
                <c:pt idx="7430">
                  <c:v>40855.5</c:v>
                </c:pt>
                <c:pt idx="7431">
                  <c:v>40855.541669999999</c:v>
                </c:pt>
                <c:pt idx="7432">
                  <c:v>40855.583330000001</c:v>
                </c:pt>
                <c:pt idx="7433">
                  <c:v>40855.625</c:v>
                </c:pt>
                <c:pt idx="7434">
                  <c:v>40855.666669999999</c:v>
                </c:pt>
                <c:pt idx="7435">
                  <c:v>40855.708330000001</c:v>
                </c:pt>
                <c:pt idx="7436">
                  <c:v>40855.75</c:v>
                </c:pt>
                <c:pt idx="7437">
                  <c:v>40855.791669999999</c:v>
                </c:pt>
                <c:pt idx="7438">
                  <c:v>40855.833330000001</c:v>
                </c:pt>
                <c:pt idx="7439">
                  <c:v>40855.875</c:v>
                </c:pt>
                <c:pt idx="7440">
                  <c:v>40855.916669999999</c:v>
                </c:pt>
                <c:pt idx="7441">
                  <c:v>40855.958330000001</c:v>
                </c:pt>
                <c:pt idx="7442">
                  <c:v>40856</c:v>
                </c:pt>
                <c:pt idx="7443">
                  <c:v>40856.041669999999</c:v>
                </c:pt>
                <c:pt idx="7444">
                  <c:v>40856.083330000001</c:v>
                </c:pt>
                <c:pt idx="7445">
                  <c:v>40856.125</c:v>
                </c:pt>
                <c:pt idx="7446">
                  <c:v>40856.166669999999</c:v>
                </c:pt>
                <c:pt idx="7447">
                  <c:v>40856.208330000001</c:v>
                </c:pt>
                <c:pt idx="7448">
                  <c:v>40856.25</c:v>
                </c:pt>
                <c:pt idx="7449">
                  <c:v>40856.291669999999</c:v>
                </c:pt>
                <c:pt idx="7450">
                  <c:v>40856.333330000001</c:v>
                </c:pt>
                <c:pt idx="7451">
                  <c:v>40856.375</c:v>
                </c:pt>
                <c:pt idx="7452">
                  <c:v>40856.416669999999</c:v>
                </c:pt>
                <c:pt idx="7453">
                  <c:v>40856.458330000001</c:v>
                </c:pt>
                <c:pt idx="7454">
                  <c:v>40856.5</c:v>
                </c:pt>
                <c:pt idx="7455">
                  <c:v>40856.541669999999</c:v>
                </c:pt>
                <c:pt idx="7456">
                  <c:v>40856.583330000001</c:v>
                </c:pt>
                <c:pt idx="7457">
                  <c:v>40856.625</c:v>
                </c:pt>
                <c:pt idx="7458">
                  <c:v>40856.666669999999</c:v>
                </c:pt>
                <c:pt idx="7459">
                  <c:v>40856.708330000001</c:v>
                </c:pt>
                <c:pt idx="7460">
                  <c:v>40856.75</c:v>
                </c:pt>
                <c:pt idx="7461">
                  <c:v>40856.791669999999</c:v>
                </c:pt>
                <c:pt idx="7462">
                  <c:v>40856.833330000001</c:v>
                </c:pt>
                <c:pt idx="7463">
                  <c:v>40856.875</c:v>
                </c:pt>
                <c:pt idx="7464">
                  <c:v>40856.916669999999</c:v>
                </c:pt>
                <c:pt idx="7465">
                  <c:v>40856.958330000001</c:v>
                </c:pt>
                <c:pt idx="7466">
                  <c:v>40857</c:v>
                </c:pt>
                <c:pt idx="7467">
                  <c:v>40857.041669999999</c:v>
                </c:pt>
                <c:pt idx="7468">
                  <c:v>40857.083330000001</c:v>
                </c:pt>
                <c:pt idx="7469">
                  <c:v>40857.125</c:v>
                </c:pt>
                <c:pt idx="7470">
                  <c:v>40857.166669999999</c:v>
                </c:pt>
                <c:pt idx="7471">
                  <c:v>40857.208330000001</c:v>
                </c:pt>
                <c:pt idx="7472">
                  <c:v>40857.25</c:v>
                </c:pt>
                <c:pt idx="7473">
                  <c:v>40857.291669999999</c:v>
                </c:pt>
                <c:pt idx="7474">
                  <c:v>40857.333330000001</c:v>
                </c:pt>
                <c:pt idx="7475">
                  <c:v>40857.375</c:v>
                </c:pt>
                <c:pt idx="7476">
                  <c:v>40857.416669999999</c:v>
                </c:pt>
                <c:pt idx="7477">
                  <c:v>40857.458330000001</c:v>
                </c:pt>
                <c:pt idx="7478">
                  <c:v>40857.5</c:v>
                </c:pt>
                <c:pt idx="7479">
                  <c:v>40857.541669999999</c:v>
                </c:pt>
                <c:pt idx="7480">
                  <c:v>40857.583330000001</c:v>
                </c:pt>
                <c:pt idx="7481">
                  <c:v>40857.625</c:v>
                </c:pt>
                <c:pt idx="7482">
                  <c:v>40857.666669999999</c:v>
                </c:pt>
                <c:pt idx="7483">
                  <c:v>40857.708330000001</c:v>
                </c:pt>
                <c:pt idx="7484">
                  <c:v>40857.75</c:v>
                </c:pt>
                <c:pt idx="7485">
                  <c:v>40857.791669999999</c:v>
                </c:pt>
                <c:pt idx="7486">
                  <c:v>40857.833330000001</c:v>
                </c:pt>
                <c:pt idx="7487">
                  <c:v>40857.875</c:v>
                </c:pt>
                <c:pt idx="7488">
                  <c:v>40857.916669999999</c:v>
                </c:pt>
                <c:pt idx="7489">
                  <c:v>40857.958330000001</c:v>
                </c:pt>
                <c:pt idx="7490">
                  <c:v>40858</c:v>
                </c:pt>
                <c:pt idx="7491">
                  <c:v>40858.041669999999</c:v>
                </c:pt>
                <c:pt idx="7492">
                  <c:v>40858.083330000001</c:v>
                </c:pt>
                <c:pt idx="7493">
                  <c:v>40858.125</c:v>
                </c:pt>
                <c:pt idx="7494">
                  <c:v>40858.166669999999</c:v>
                </c:pt>
                <c:pt idx="7495">
                  <c:v>40858.208330000001</c:v>
                </c:pt>
                <c:pt idx="7496">
                  <c:v>40858.25</c:v>
                </c:pt>
                <c:pt idx="7497">
                  <c:v>40858.291669999999</c:v>
                </c:pt>
                <c:pt idx="7498">
                  <c:v>40858.333330000001</c:v>
                </c:pt>
                <c:pt idx="7499">
                  <c:v>40858.375</c:v>
                </c:pt>
                <c:pt idx="7500">
                  <c:v>40858.416669999999</c:v>
                </c:pt>
                <c:pt idx="7501">
                  <c:v>40858.458330000001</c:v>
                </c:pt>
                <c:pt idx="7502">
                  <c:v>40858.5</c:v>
                </c:pt>
                <c:pt idx="7503">
                  <c:v>40858.541669999999</c:v>
                </c:pt>
                <c:pt idx="7504">
                  <c:v>40858.583330000001</c:v>
                </c:pt>
                <c:pt idx="7505">
                  <c:v>40858.625</c:v>
                </c:pt>
                <c:pt idx="7506">
                  <c:v>40858.666669999999</c:v>
                </c:pt>
                <c:pt idx="7507">
                  <c:v>40858.708330000001</c:v>
                </c:pt>
                <c:pt idx="7508">
                  <c:v>40858.75</c:v>
                </c:pt>
                <c:pt idx="7509">
                  <c:v>40858.791669999999</c:v>
                </c:pt>
                <c:pt idx="7510">
                  <c:v>40858.833330000001</c:v>
                </c:pt>
                <c:pt idx="7511">
                  <c:v>40858.875</c:v>
                </c:pt>
                <c:pt idx="7512">
                  <c:v>40858.916669999999</c:v>
                </c:pt>
                <c:pt idx="7513">
                  <c:v>40858.958330000001</c:v>
                </c:pt>
                <c:pt idx="7514">
                  <c:v>40859</c:v>
                </c:pt>
                <c:pt idx="7515">
                  <c:v>40859.041669999999</c:v>
                </c:pt>
                <c:pt idx="7516">
                  <c:v>40859.083330000001</c:v>
                </c:pt>
                <c:pt idx="7517">
                  <c:v>40859.125</c:v>
                </c:pt>
                <c:pt idx="7518">
                  <c:v>40859.166669999999</c:v>
                </c:pt>
                <c:pt idx="7519">
                  <c:v>40859.208330000001</c:v>
                </c:pt>
                <c:pt idx="7520">
                  <c:v>40859.25</c:v>
                </c:pt>
                <c:pt idx="7521">
                  <c:v>40859.291669999999</c:v>
                </c:pt>
                <c:pt idx="7522">
                  <c:v>40859.333330000001</c:v>
                </c:pt>
                <c:pt idx="7523">
                  <c:v>40859.375</c:v>
                </c:pt>
                <c:pt idx="7524">
                  <c:v>40859.416669999999</c:v>
                </c:pt>
                <c:pt idx="7525">
                  <c:v>40859.458330000001</c:v>
                </c:pt>
                <c:pt idx="7526">
                  <c:v>40859.5</c:v>
                </c:pt>
                <c:pt idx="7527">
                  <c:v>40859.541669999999</c:v>
                </c:pt>
                <c:pt idx="7528">
                  <c:v>40859.583330000001</c:v>
                </c:pt>
                <c:pt idx="7529">
                  <c:v>40859.625</c:v>
                </c:pt>
                <c:pt idx="7530">
                  <c:v>40859.666669999999</c:v>
                </c:pt>
                <c:pt idx="7531">
                  <c:v>40859.708330000001</c:v>
                </c:pt>
                <c:pt idx="7532">
                  <c:v>40859.75</c:v>
                </c:pt>
                <c:pt idx="7533">
                  <c:v>40859.791669999999</c:v>
                </c:pt>
                <c:pt idx="7534">
                  <c:v>40859.833330000001</c:v>
                </c:pt>
                <c:pt idx="7535">
                  <c:v>40859.875</c:v>
                </c:pt>
                <c:pt idx="7536">
                  <c:v>40859.916669999999</c:v>
                </c:pt>
                <c:pt idx="7537">
                  <c:v>40859.958330000001</c:v>
                </c:pt>
                <c:pt idx="7538">
                  <c:v>40860</c:v>
                </c:pt>
                <c:pt idx="7539">
                  <c:v>40860.041669999999</c:v>
                </c:pt>
                <c:pt idx="7540">
                  <c:v>40860.083330000001</c:v>
                </c:pt>
                <c:pt idx="7541">
                  <c:v>40860.125</c:v>
                </c:pt>
                <c:pt idx="7542">
                  <c:v>40860.166669999999</c:v>
                </c:pt>
                <c:pt idx="7543">
                  <c:v>40860.208330000001</c:v>
                </c:pt>
                <c:pt idx="7544">
                  <c:v>40860.25</c:v>
                </c:pt>
                <c:pt idx="7545">
                  <c:v>40860.291669999999</c:v>
                </c:pt>
                <c:pt idx="7546">
                  <c:v>40860.333330000001</c:v>
                </c:pt>
                <c:pt idx="7547">
                  <c:v>40860.375</c:v>
                </c:pt>
                <c:pt idx="7548">
                  <c:v>40860.416669999999</c:v>
                </c:pt>
                <c:pt idx="7549">
                  <c:v>40860.458330000001</c:v>
                </c:pt>
                <c:pt idx="7550">
                  <c:v>40860.5</c:v>
                </c:pt>
                <c:pt idx="7551">
                  <c:v>40860.541669999999</c:v>
                </c:pt>
                <c:pt idx="7552">
                  <c:v>40860.583330000001</c:v>
                </c:pt>
                <c:pt idx="7553">
                  <c:v>40860.625</c:v>
                </c:pt>
                <c:pt idx="7554">
                  <c:v>40860.666669999999</c:v>
                </c:pt>
                <c:pt idx="7555">
                  <c:v>40860.708330000001</c:v>
                </c:pt>
                <c:pt idx="7556">
                  <c:v>40860.75</c:v>
                </c:pt>
                <c:pt idx="7557">
                  <c:v>40860.791669999999</c:v>
                </c:pt>
                <c:pt idx="7558">
                  <c:v>40860.833330000001</c:v>
                </c:pt>
                <c:pt idx="7559">
                  <c:v>40860.875</c:v>
                </c:pt>
                <c:pt idx="7560">
                  <c:v>40860.916669999999</c:v>
                </c:pt>
                <c:pt idx="7561">
                  <c:v>40860.958330000001</c:v>
                </c:pt>
                <c:pt idx="7562">
                  <c:v>40861</c:v>
                </c:pt>
                <c:pt idx="7563">
                  <c:v>40861.041669999999</c:v>
                </c:pt>
                <c:pt idx="7564">
                  <c:v>40861.083330000001</c:v>
                </c:pt>
                <c:pt idx="7565">
                  <c:v>40861.125</c:v>
                </c:pt>
                <c:pt idx="7566">
                  <c:v>40861.166669999999</c:v>
                </c:pt>
                <c:pt idx="7567">
                  <c:v>40861.208330000001</c:v>
                </c:pt>
                <c:pt idx="7568">
                  <c:v>40861.25</c:v>
                </c:pt>
                <c:pt idx="7569">
                  <c:v>40861.291669999999</c:v>
                </c:pt>
                <c:pt idx="7570">
                  <c:v>40861.333330000001</c:v>
                </c:pt>
                <c:pt idx="7571">
                  <c:v>40861.375</c:v>
                </c:pt>
                <c:pt idx="7572">
                  <c:v>40861.416669999999</c:v>
                </c:pt>
                <c:pt idx="7573">
                  <c:v>40861.458330000001</c:v>
                </c:pt>
                <c:pt idx="7574">
                  <c:v>40861.5</c:v>
                </c:pt>
                <c:pt idx="7575">
                  <c:v>40861.541669999999</c:v>
                </c:pt>
                <c:pt idx="7576">
                  <c:v>40861.583330000001</c:v>
                </c:pt>
                <c:pt idx="7577">
                  <c:v>40861.625</c:v>
                </c:pt>
                <c:pt idx="7578">
                  <c:v>40861.666669999999</c:v>
                </c:pt>
                <c:pt idx="7579">
                  <c:v>40861.708330000001</c:v>
                </c:pt>
                <c:pt idx="7580">
                  <c:v>40861.75</c:v>
                </c:pt>
                <c:pt idx="7581">
                  <c:v>40861.791669999999</c:v>
                </c:pt>
                <c:pt idx="7582">
                  <c:v>40861.833330000001</c:v>
                </c:pt>
                <c:pt idx="7583">
                  <c:v>40861.875</c:v>
                </c:pt>
                <c:pt idx="7584">
                  <c:v>40861.916669999999</c:v>
                </c:pt>
                <c:pt idx="7585">
                  <c:v>40861.958330000001</c:v>
                </c:pt>
                <c:pt idx="7586">
                  <c:v>40862</c:v>
                </c:pt>
                <c:pt idx="7587">
                  <c:v>40862.041669999999</c:v>
                </c:pt>
                <c:pt idx="7588">
                  <c:v>40862.083330000001</c:v>
                </c:pt>
                <c:pt idx="7589">
                  <c:v>40862.125</c:v>
                </c:pt>
                <c:pt idx="7590">
                  <c:v>40862.166669999999</c:v>
                </c:pt>
                <c:pt idx="7591">
                  <c:v>40862.208330000001</c:v>
                </c:pt>
                <c:pt idx="7592">
                  <c:v>40862.25</c:v>
                </c:pt>
                <c:pt idx="7593">
                  <c:v>40862.291669999999</c:v>
                </c:pt>
                <c:pt idx="7594">
                  <c:v>40862.333330000001</c:v>
                </c:pt>
                <c:pt idx="7595">
                  <c:v>40862.375</c:v>
                </c:pt>
                <c:pt idx="7596">
                  <c:v>40862.416669999999</c:v>
                </c:pt>
                <c:pt idx="7597">
                  <c:v>40862.458330000001</c:v>
                </c:pt>
                <c:pt idx="7598">
                  <c:v>40862.5</c:v>
                </c:pt>
                <c:pt idx="7599">
                  <c:v>40862.541669999999</c:v>
                </c:pt>
                <c:pt idx="7600">
                  <c:v>40862.583330000001</c:v>
                </c:pt>
                <c:pt idx="7601">
                  <c:v>40862.625</c:v>
                </c:pt>
                <c:pt idx="7602">
                  <c:v>40862.666669999999</c:v>
                </c:pt>
                <c:pt idx="7603">
                  <c:v>40862.708330000001</c:v>
                </c:pt>
                <c:pt idx="7604">
                  <c:v>40862.75</c:v>
                </c:pt>
                <c:pt idx="7605">
                  <c:v>40862.791669999999</c:v>
                </c:pt>
                <c:pt idx="7606">
                  <c:v>40862.833330000001</c:v>
                </c:pt>
                <c:pt idx="7607">
                  <c:v>40862.875</c:v>
                </c:pt>
                <c:pt idx="7608">
                  <c:v>40862.916669999999</c:v>
                </c:pt>
                <c:pt idx="7609">
                  <c:v>40862.958330000001</c:v>
                </c:pt>
                <c:pt idx="7610">
                  <c:v>40863</c:v>
                </c:pt>
                <c:pt idx="7611">
                  <c:v>40863.041669999999</c:v>
                </c:pt>
                <c:pt idx="7612">
                  <c:v>40863.083330000001</c:v>
                </c:pt>
                <c:pt idx="7613">
                  <c:v>40863.125</c:v>
                </c:pt>
                <c:pt idx="7614">
                  <c:v>40863.166669999999</c:v>
                </c:pt>
                <c:pt idx="7615">
                  <c:v>40863.208330000001</c:v>
                </c:pt>
                <c:pt idx="7616">
                  <c:v>40863.25</c:v>
                </c:pt>
                <c:pt idx="7617">
                  <c:v>40863.291669999999</c:v>
                </c:pt>
                <c:pt idx="7618">
                  <c:v>40863.333330000001</c:v>
                </c:pt>
                <c:pt idx="7619">
                  <c:v>40863.375</c:v>
                </c:pt>
                <c:pt idx="7620">
                  <c:v>40863.416669999999</c:v>
                </c:pt>
                <c:pt idx="7621">
                  <c:v>40863.458330000001</c:v>
                </c:pt>
                <c:pt idx="7622">
                  <c:v>40863.5</c:v>
                </c:pt>
                <c:pt idx="7623">
                  <c:v>40863.541669999999</c:v>
                </c:pt>
                <c:pt idx="7624">
                  <c:v>40863.583330000001</c:v>
                </c:pt>
                <c:pt idx="7625">
                  <c:v>40863.625</c:v>
                </c:pt>
                <c:pt idx="7626">
                  <c:v>40863.666669999999</c:v>
                </c:pt>
                <c:pt idx="7627">
                  <c:v>40863.708330000001</c:v>
                </c:pt>
                <c:pt idx="7628">
                  <c:v>40863.75</c:v>
                </c:pt>
                <c:pt idx="7629">
                  <c:v>40863.791669999999</c:v>
                </c:pt>
                <c:pt idx="7630">
                  <c:v>40863.833330000001</c:v>
                </c:pt>
                <c:pt idx="7631">
                  <c:v>40863.875</c:v>
                </c:pt>
                <c:pt idx="7632">
                  <c:v>40863.916669999999</c:v>
                </c:pt>
                <c:pt idx="7633">
                  <c:v>40863.958330000001</c:v>
                </c:pt>
                <c:pt idx="7634">
                  <c:v>40864</c:v>
                </c:pt>
                <c:pt idx="7635">
                  <c:v>40864.041669999999</c:v>
                </c:pt>
                <c:pt idx="7636">
                  <c:v>40864.083330000001</c:v>
                </c:pt>
                <c:pt idx="7637">
                  <c:v>40864.125</c:v>
                </c:pt>
                <c:pt idx="7638">
                  <c:v>40864.166669999999</c:v>
                </c:pt>
                <c:pt idx="7639">
                  <c:v>40864.208330000001</c:v>
                </c:pt>
                <c:pt idx="7640">
                  <c:v>40864.25</c:v>
                </c:pt>
                <c:pt idx="7641">
                  <c:v>40864.291669999999</c:v>
                </c:pt>
                <c:pt idx="7642">
                  <c:v>40864.333330000001</c:v>
                </c:pt>
                <c:pt idx="7643">
                  <c:v>40864.375</c:v>
                </c:pt>
                <c:pt idx="7644">
                  <c:v>40864.416669999999</c:v>
                </c:pt>
                <c:pt idx="7645">
                  <c:v>40864.458330000001</c:v>
                </c:pt>
                <c:pt idx="7646">
                  <c:v>40864.5</c:v>
                </c:pt>
                <c:pt idx="7647">
                  <c:v>40864.541669999999</c:v>
                </c:pt>
                <c:pt idx="7648">
                  <c:v>40864.583330000001</c:v>
                </c:pt>
                <c:pt idx="7649">
                  <c:v>40864.625</c:v>
                </c:pt>
                <c:pt idx="7650">
                  <c:v>40864.666669999999</c:v>
                </c:pt>
                <c:pt idx="7651">
                  <c:v>40864.708330000001</c:v>
                </c:pt>
                <c:pt idx="7652">
                  <c:v>40864.75</c:v>
                </c:pt>
                <c:pt idx="7653">
                  <c:v>40864.791669999999</c:v>
                </c:pt>
                <c:pt idx="7654">
                  <c:v>40864.833330000001</c:v>
                </c:pt>
                <c:pt idx="7655">
                  <c:v>40864.875</c:v>
                </c:pt>
                <c:pt idx="7656">
                  <c:v>40864.916669999999</c:v>
                </c:pt>
                <c:pt idx="7657">
                  <c:v>40864.958330000001</c:v>
                </c:pt>
                <c:pt idx="7658">
                  <c:v>40865</c:v>
                </c:pt>
                <c:pt idx="7659">
                  <c:v>40865.041669999999</c:v>
                </c:pt>
                <c:pt idx="7660">
                  <c:v>40865.083330000001</c:v>
                </c:pt>
                <c:pt idx="7661">
                  <c:v>40865.125</c:v>
                </c:pt>
                <c:pt idx="7662">
                  <c:v>40865.166669999999</c:v>
                </c:pt>
                <c:pt idx="7663">
                  <c:v>40865.208330000001</c:v>
                </c:pt>
                <c:pt idx="7664">
                  <c:v>40865.25</c:v>
                </c:pt>
                <c:pt idx="7665">
                  <c:v>40865.291669999999</c:v>
                </c:pt>
                <c:pt idx="7666">
                  <c:v>40865.333330000001</c:v>
                </c:pt>
                <c:pt idx="7667">
                  <c:v>40865.375</c:v>
                </c:pt>
                <c:pt idx="7668">
                  <c:v>40865.416669999999</c:v>
                </c:pt>
                <c:pt idx="7669">
                  <c:v>40865.458330000001</c:v>
                </c:pt>
                <c:pt idx="7670">
                  <c:v>40865.5</c:v>
                </c:pt>
                <c:pt idx="7671">
                  <c:v>40865.541669999999</c:v>
                </c:pt>
                <c:pt idx="7672">
                  <c:v>40865.583330000001</c:v>
                </c:pt>
                <c:pt idx="7673">
                  <c:v>40865.625</c:v>
                </c:pt>
                <c:pt idx="7674">
                  <c:v>40865.666669999999</c:v>
                </c:pt>
                <c:pt idx="7675">
                  <c:v>40865.708330000001</c:v>
                </c:pt>
                <c:pt idx="7676">
                  <c:v>40865.75</c:v>
                </c:pt>
                <c:pt idx="7677">
                  <c:v>40865.791669999999</c:v>
                </c:pt>
                <c:pt idx="7678">
                  <c:v>40865.833330000001</c:v>
                </c:pt>
                <c:pt idx="7679">
                  <c:v>40865.875</c:v>
                </c:pt>
                <c:pt idx="7680">
                  <c:v>40865.916669999999</c:v>
                </c:pt>
                <c:pt idx="7681">
                  <c:v>40865.958330000001</c:v>
                </c:pt>
                <c:pt idx="7682">
                  <c:v>40866</c:v>
                </c:pt>
                <c:pt idx="7683">
                  <c:v>40866.041669999999</c:v>
                </c:pt>
                <c:pt idx="7684">
                  <c:v>40866.083330000001</c:v>
                </c:pt>
                <c:pt idx="7685">
                  <c:v>40866.125</c:v>
                </c:pt>
                <c:pt idx="7686">
                  <c:v>40866.166669999999</c:v>
                </c:pt>
                <c:pt idx="7687">
                  <c:v>40866.208330000001</c:v>
                </c:pt>
                <c:pt idx="7688">
                  <c:v>40866.25</c:v>
                </c:pt>
                <c:pt idx="7689">
                  <c:v>40866.291669999999</c:v>
                </c:pt>
                <c:pt idx="7690">
                  <c:v>40866.333330000001</c:v>
                </c:pt>
                <c:pt idx="7691">
                  <c:v>40866.375</c:v>
                </c:pt>
                <c:pt idx="7692">
                  <c:v>40866.416669999999</c:v>
                </c:pt>
                <c:pt idx="7693">
                  <c:v>40866.458330000001</c:v>
                </c:pt>
                <c:pt idx="7694">
                  <c:v>40866.5</c:v>
                </c:pt>
                <c:pt idx="7695">
                  <c:v>40866.541669999999</c:v>
                </c:pt>
                <c:pt idx="7696">
                  <c:v>40866.583330000001</c:v>
                </c:pt>
                <c:pt idx="7697">
                  <c:v>40866.625</c:v>
                </c:pt>
                <c:pt idx="7698">
                  <c:v>40866.666669999999</c:v>
                </c:pt>
                <c:pt idx="7699">
                  <c:v>40866.708330000001</c:v>
                </c:pt>
                <c:pt idx="7700">
                  <c:v>40866.75</c:v>
                </c:pt>
                <c:pt idx="7701">
                  <c:v>40866.791669999999</c:v>
                </c:pt>
                <c:pt idx="7702">
                  <c:v>40866.833330000001</c:v>
                </c:pt>
                <c:pt idx="7703">
                  <c:v>40866.875</c:v>
                </c:pt>
                <c:pt idx="7704">
                  <c:v>40866.916669999999</c:v>
                </c:pt>
                <c:pt idx="7705">
                  <c:v>40866.958330000001</c:v>
                </c:pt>
                <c:pt idx="7706">
                  <c:v>40867</c:v>
                </c:pt>
                <c:pt idx="7707">
                  <c:v>40867.041669999999</c:v>
                </c:pt>
                <c:pt idx="7708">
                  <c:v>40867.083330000001</c:v>
                </c:pt>
                <c:pt idx="7709">
                  <c:v>40867.125</c:v>
                </c:pt>
                <c:pt idx="7710">
                  <c:v>40867.166669999999</c:v>
                </c:pt>
                <c:pt idx="7711">
                  <c:v>40867.208330000001</c:v>
                </c:pt>
                <c:pt idx="7712">
                  <c:v>40867.25</c:v>
                </c:pt>
                <c:pt idx="7713">
                  <c:v>40867.291669999999</c:v>
                </c:pt>
                <c:pt idx="7714">
                  <c:v>40867.333330000001</c:v>
                </c:pt>
                <c:pt idx="7715">
                  <c:v>40867.375</c:v>
                </c:pt>
                <c:pt idx="7716">
                  <c:v>40867.416669999999</c:v>
                </c:pt>
                <c:pt idx="7717">
                  <c:v>40867.458330000001</c:v>
                </c:pt>
                <c:pt idx="7718">
                  <c:v>40867.5</c:v>
                </c:pt>
                <c:pt idx="7719">
                  <c:v>40867.541669999999</c:v>
                </c:pt>
                <c:pt idx="7720">
                  <c:v>40867.583330000001</c:v>
                </c:pt>
                <c:pt idx="7721">
                  <c:v>40867.625</c:v>
                </c:pt>
                <c:pt idx="7722">
                  <c:v>40867.666669999999</c:v>
                </c:pt>
                <c:pt idx="7723">
                  <c:v>40867.708330000001</c:v>
                </c:pt>
                <c:pt idx="7724">
                  <c:v>40867.75</c:v>
                </c:pt>
                <c:pt idx="7725">
                  <c:v>40867.791669999999</c:v>
                </c:pt>
                <c:pt idx="7726">
                  <c:v>40867.833330000001</c:v>
                </c:pt>
                <c:pt idx="7727">
                  <c:v>40867.875</c:v>
                </c:pt>
                <c:pt idx="7728">
                  <c:v>40867.916669999999</c:v>
                </c:pt>
                <c:pt idx="7729">
                  <c:v>40867.958330000001</c:v>
                </c:pt>
                <c:pt idx="7730">
                  <c:v>40868</c:v>
                </c:pt>
                <c:pt idx="7731">
                  <c:v>40868.041669999999</c:v>
                </c:pt>
                <c:pt idx="7732">
                  <c:v>40868.083330000001</c:v>
                </c:pt>
                <c:pt idx="7733">
                  <c:v>40868.125</c:v>
                </c:pt>
                <c:pt idx="7734">
                  <c:v>40868.166669999999</c:v>
                </c:pt>
                <c:pt idx="7735">
                  <c:v>40868.208330000001</c:v>
                </c:pt>
                <c:pt idx="7736">
                  <c:v>40868.25</c:v>
                </c:pt>
                <c:pt idx="7737">
                  <c:v>40868.291669999999</c:v>
                </c:pt>
                <c:pt idx="7738">
                  <c:v>40868.333330000001</c:v>
                </c:pt>
                <c:pt idx="7739">
                  <c:v>40868.375</c:v>
                </c:pt>
                <c:pt idx="7740">
                  <c:v>40868.416669999999</c:v>
                </c:pt>
                <c:pt idx="7741">
                  <c:v>40868.458330000001</c:v>
                </c:pt>
                <c:pt idx="7742">
                  <c:v>40868.5</c:v>
                </c:pt>
                <c:pt idx="7743">
                  <c:v>40868.541669999999</c:v>
                </c:pt>
                <c:pt idx="7744">
                  <c:v>40868.583330000001</c:v>
                </c:pt>
                <c:pt idx="7745">
                  <c:v>40868.625</c:v>
                </c:pt>
                <c:pt idx="7746">
                  <c:v>40868.666669999999</c:v>
                </c:pt>
                <c:pt idx="7747">
                  <c:v>40868.708330000001</c:v>
                </c:pt>
                <c:pt idx="7748">
                  <c:v>40868.75</c:v>
                </c:pt>
                <c:pt idx="7749">
                  <c:v>40868.791669999999</c:v>
                </c:pt>
                <c:pt idx="7750">
                  <c:v>40868.833330000001</c:v>
                </c:pt>
                <c:pt idx="7751">
                  <c:v>40868.875</c:v>
                </c:pt>
                <c:pt idx="7752">
                  <c:v>40868.916669999999</c:v>
                </c:pt>
                <c:pt idx="7753">
                  <c:v>40868.958330000001</c:v>
                </c:pt>
                <c:pt idx="7754">
                  <c:v>40869</c:v>
                </c:pt>
                <c:pt idx="7755">
                  <c:v>40869.041669999999</c:v>
                </c:pt>
                <c:pt idx="7756">
                  <c:v>40869.083330000001</c:v>
                </c:pt>
                <c:pt idx="7757">
                  <c:v>40869.125</c:v>
                </c:pt>
                <c:pt idx="7758">
                  <c:v>40869.166669999999</c:v>
                </c:pt>
                <c:pt idx="7759">
                  <c:v>40869.208330000001</c:v>
                </c:pt>
                <c:pt idx="7760">
                  <c:v>40869.25</c:v>
                </c:pt>
                <c:pt idx="7761">
                  <c:v>40869.291669999999</c:v>
                </c:pt>
                <c:pt idx="7762">
                  <c:v>40869.333330000001</c:v>
                </c:pt>
                <c:pt idx="7763">
                  <c:v>40869.375</c:v>
                </c:pt>
                <c:pt idx="7764">
                  <c:v>40869.416669999999</c:v>
                </c:pt>
                <c:pt idx="7765">
                  <c:v>40869.458330000001</c:v>
                </c:pt>
                <c:pt idx="7766">
                  <c:v>40869.5</c:v>
                </c:pt>
                <c:pt idx="7767">
                  <c:v>40869.541669999999</c:v>
                </c:pt>
                <c:pt idx="7768">
                  <c:v>40869.583330000001</c:v>
                </c:pt>
                <c:pt idx="7769">
                  <c:v>40869.625</c:v>
                </c:pt>
                <c:pt idx="7770">
                  <c:v>40869.666669999999</c:v>
                </c:pt>
                <c:pt idx="7771">
                  <c:v>40869.708330000001</c:v>
                </c:pt>
                <c:pt idx="7772">
                  <c:v>40869.75</c:v>
                </c:pt>
                <c:pt idx="7773">
                  <c:v>40869.791669999999</c:v>
                </c:pt>
                <c:pt idx="7774">
                  <c:v>40869.833330000001</c:v>
                </c:pt>
                <c:pt idx="7775">
                  <c:v>40869.875</c:v>
                </c:pt>
                <c:pt idx="7776">
                  <c:v>40869.916669999999</c:v>
                </c:pt>
                <c:pt idx="7777">
                  <c:v>40869.958330000001</c:v>
                </c:pt>
                <c:pt idx="7778">
                  <c:v>40870</c:v>
                </c:pt>
                <c:pt idx="7779">
                  <c:v>40870.041669999999</c:v>
                </c:pt>
                <c:pt idx="7780">
                  <c:v>40870.083330000001</c:v>
                </c:pt>
                <c:pt idx="7781">
                  <c:v>40870.125</c:v>
                </c:pt>
                <c:pt idx="7782">
                  <c:v>40870.166669999999</c:v>
                </c:pt>
                <c:pt idx="7783">
                  <c:v>40870.208330000001</c:v>
                </c:pt>
                <c:pt idx="7784">
                  <c:v>40870.25</c:v>
                </c:pt>
                <c:pt idx="7785">
                  <c:v>40870.291669999999</c:v>
                </c:pt>
                <c:pt idx="7786">
                  <c:v>40870.333330000001</c:v>
                </c:pt>
                <c:pt idx="7787">
                  <c:v>40870.375</c:v>
                </c:pt>
                <c:pt idx="7788">
                  <c:v>40870.416669999999</c:v>
                </c:pt>
                <c:pt idx="7789">
                  <c:v>40870.458330000001</c:v>
                </c:pt>
                <c:pt idx="7790">
                  <c:v>40870.5</c:v>
                </c:pt>
                <c:pt idx="7791">
                  <c:v>40870.541669999999</c:v>
                </c:pt>
                <c:pt idx="7792">
                  <c:v>40870.583330000001</c:v>
                </c:pt>
                <c:pt idx="7793">
                  <c:v>40870.625</c:v>
                </c:pt>
                <c:pt idx="7794">
                  <c:v>40870.666669999999</c:v>
                </c:pt>
                <c:pt idx="7795">
                  <c:v>40870.708330000001</c:v>
                </c:pt>
                <c:pt idx="7796">
                  <c:v>40870.75</c:v>
                </c:pt>
                <c:pt idx="7797">
                  <c:v>40870.791669999999</c:v>
                </c:pt>
                <c:pt idx="7798">
                  <c:v>40870.833330000001</c:v>
                </c:pt>
                <c:pt idx="7799">
                  <c:v>40870.875</c:v>
                </c:pt>
                <c:pt idx="7800">
                  <c:v>40870.916669999999</c:v>
                </c:pt>
                <c:pt idx="7801">
                  <c:v>40870.958330000001</c:v>
                </c:pt>
                <c:pt idx="7802">
                  <c:v>40871</c:v>
                </c:pt>
                <c:pt idx="7803">
                  <c:v>40871.041669999999</c:v>
                </c:pt>
                <c:pt idx="7804">
                  <c:v>40871.083330000001</c:v>
                </c:pt>
                <c:pt idx="7805">
                  <c:v>40871.125</c:v>
                </c:pt>
                <c:pt idx="7806">
                  <c:v>40871.166669999999</c:v>
                </c:pt>
                <c:pt idx="7807">
                  <c:v>40871.208330000001</c:v>
                </c:pt>
                <c:pt idx="7808">
                  <c:v>40871.25</c:v>
                </c:pt>
                <c:pt idx="7809">
                  <c:v>40871.291669999999</c:v>
                </c:pt>
                <c:pt idx="7810">
                  <c:v>40871.333330000001</c:v>
                </c:pt>
                <c:pt idx="7811">
                  <c:v>40871.375</c:v>
                </c:pt>
                <c:pt idx="7812">
                  <c:v>40871.416669999999</c:v>
                </c:pt>
                <c:pt idx="7813">
                  <c:v>40871.458330000001</c:v>
                </c:pt>
                <c:pt idx="7814">
                  <c:v>40871.5</c:v>
                </c:pt>
                <c:pt idx="7815">
                  <c:v>40871.541669999999</c:v>
                </c:pt>
                <c:pt idx="7816">
                  <c:v>40871.583330000001</c:v>
                </c:pt>
                <c:pt idx="7817">
                  <c:v>40871.625</c:v>
                </c:pt>
                <c:pt idx="7818">
                  <c:v>40871.666669999999</c:v>
                </c:pt>
                <c:pt idx="7819">
                  <c:v>40871.708330000001</c:v>
                </c:pt>
                <c:pt idx="7820">
                  <c:v>40871.75</c:v>
                </c:pt>
                <c:pt idx="7821">
                  <c:v>40871.791669999999</c:v>
                </c:pt>
                <c:pt idx="7822">
                  <c:v>40871.833330000001</c:v>
                </c:pt>
                <c:pt idx="7823">
                  <c:v>40871.875</c:v>
                </c:pt>
                <c:pt idx="7824">
                  <c:v>40871.916669999999</c:v>
                </c:pt>
                <c:pt idx="7825">
                  <c:v>40871.958330000001</c:v>
                </c:pt>
                <c:pt idx="7826">
                  <c:v>40872</c:v>
                </c:pt>
                <c:pt idx="7827">
                  <c:v>40872.041669999999</c:v>
                </c:pt>
                <c:pt idx="7828">
                  <c:v>40872.083330000001</c:v>
                </c:pt>
                <c:pt idx="7829">
                  <c:v>40872.125</c:v>
                </c:pt>
                <c:pt idx="7830">
                  <c:v>40872.166669999999</c:v>
                </c:pt>
                <c:pt idx="7831">
                  <c:v>40872.208330000001</c:v>
                </c:pt>
                <c:pt idx="7832">
                  <c:v>40872.25</c:v>
                </c:pt>
                <c:pt idx="7833">
                  <c:v>40872.291669999999</c:v>
                </c:pt>
                <c:pt idx="7834">
                  <c:v>40872.333330000001</c:v>
                </c:pt>
                <c:pt idx="7835">
                  <c:v>40872.375</c:v>
                </c:pt>
                <c:pt idx="7836">
                  <c:v>40872.416669999999</c:v>
                </c:pt>
                <c:pt idx="7837">
                  <c:v>40872.458330000001</c:v>
                </c:pt>
                <c:pt idx="7838">
                  <c:v>40872.5</c:v>
                </c:pt>
                <c:pt idx="7839">
                  <c:v>40872.541669999999</c:v>
                </c:pt>
                <c:pt idx="7840">
                  <c:v>40872.583330000001</c:v>
                </c:pt>
                <c:pt idx="7841">
                  <c:v>40872.625</c:v>
                </c:pt>
                <c:pt idx="7842">
                  <c:v>40872.666669999999</c:v>
                </c:pt>
                <c:pt idx="7843">
                  <c:v>40872.708330000001</c:v>
                </c:pt>
                <c:pt idx="7844">
                  <c:v>40872.75</c:v>
                </c:pt>
                <c:pt idx="7845">
                  <c:v>40872.791669999999</c:v>
                </c:pt>
                <c:pt idx="7846">
                  <c:v>40872.833330000001</c:v>
                </c:pt>
                <c:pt idx="7847">
                  <c:v>40872.875</c:v>
                </c:pt>
                <c:pt idx="7848">
                  <c:v>40872.916669999999</c:v>
                </c:pt>
                <c:pt idx="7849">
                  <c:v>40872.958330000001</c:v>
                </c:pt>
                <c:pt idx="7850">
                  <c:v>40873</c:v>
                </c:pt>
                <c:pt idx="7851">
                  <c:v>40873.041669999999</c:v>
                </c:pt>
                <c:pt idx="7852">
                  <c:v>40873.083330000001</c:v>
                </c:pt>
                <c:pt idx="7853">
                  <c:v>40873.125</c:v>
                </c:pt>
                <c:pt idx="7854">
                  <c:v>40873.166669999999</c:v>
                </c:pt>
                <c:pt idx="7855">
                  <c:v>40873.208330000001</c:v>
                </c:pt>
                <c:pt idx="7856">
                  <c:v>40873.25</c:v>
                </c:pt>
                <c:pt idx="7857">
                  <c:v>40873.291669999999</c:v>
                </c:pt>
                <c:pt idx="7858">
                  <c:v>40873.333330000001</c:v>
                </c:pt>
                <c:pt idx="7859">
                  <c:v>40873.375</c:v>
                </c:pt>
                <c:pt idx="7860">
                  <c:v>40873.416669999999</c:v>
                </c:pt>
                <c:pt idx="7861">
                  <c:v>40873.458330000001</c:v>
                </c:pt>
                <c:pt idx="7862">
                  <c:v>40873.5</c:v>
                </c:pt>
                <c:pt idx="7863">
                  <c:v>40873.541669999999</c:v>
                </c:pt>
                <c:pt idx="7864">
                  <c:v>40873.583330000001</c:v>
                </c:pt>
                <c:pt idx="7865">
                  <c:v>40873.625</c:v>
                </c:pt>
                <c:pt idx="7866">
                  <c:v>40873.666669999999</c:v>
                </c:pt>
                <c:pt idx="7867">
                  <c:v>40873.708330000001</c:v>
                </c:pt>
                <c:pt idx="7868">
                  <c:v>40873.75</c:v>
                </c:pt>
                <c:pt idx="7869">
                  <c:v>40873.791669999999</c:v>
                </c:pt>
                <c:pt idx="7870">
                  <c:v>40873.833330000001</c:v>
                </c:pt>
                <c:pt idx="7871">
                  <c:v>40873.875</c:v>
                </c:pt>
                <c:pt idx="7872">
                  <c:v>40873.916669999999</c:v>
                </c:pt>
                <c:pt idx="7873">
                  <c:v>40873.958330000001</c:v>
                </c:pt>
                <c:pt idx="7874">
                  <c:v>40874</c:v>
                </c:pt>
                <c:pt idx="7875">
                  <c:v>40874.041669999999</c:v>
                </c:pt>
                <c:pt idx="7876">
                  <c:v>40874.083330000001</c:v>
                </c:pt>
                <c:pt idx="7877">
                  <c:v>40874.125</c:v>
                </c:pt>
                <c:pt idx="7878">
                  <c:v>40874.166669999999</c:v>
                </c:pt>
                <c:pt idx="7879">
                  <c:v>40874.208330000001</c:v>
                </c:pt>
                <c:pt idx="7880">
                  <c:v>40874.25</c:v>
                </c:pt>
                <c:pt idx="7881">
                  <c:v>40874.291669999999</c:v>
                </c:pt>
                <c:pt idx="7882">
                  <c:v>40874.333330000001</c:v>
                </c:pt>
                <c:pt idx="7883">
                  <c:v>40874.375</c:v>
                </c:pt>
                <c:pt idx="7884">
                  <c:v>40874.416669999999</c:v>
                </c:pt>
                <c:pt idx="7885">
                  <c:v>40874.458330000001</c:v>
                </c:pt>
                <c:pt idx="7886">
                  <c:v>40874.5</c:v>
                </c:pt>
                <c:pt idx="7887">
                  <c:v>40874.541669999999</c:v>
                </c:pt>
                <c:pt idx="7888">
                  <c:v>40874.583330000001</c:v>
                </c:pt>
                <c:pt idx="7889">
                  <c:v>40874.625</c:v>
                </c:pt>
                <c:pt idx="7890">
                  <c:v>40874.666669999999</c:v>
                </c:pt>
                <c:pt idx="7891">
                  <c:v>40874.708330000001</c:v>
                </c:pt>
                <c:pt idx="7892">
                  <c:v>40874.75</c:v>
                </c:pt>
                <c:pt idx="7893">
                  <c:v>40874.791669999999</c:v>
                </c:pt>
                <c:pt idx="7894">
                  <c:v>40874.833330000001</c:v>
                </c:pt>
                <c:pt idx="7895">
                  <c:v>40874.875</c:v>
                </c:pt>
                <c:pt idx="7896">
                  <c:v>40874.916669999999</c:v>
                </c:pt>
                <c:pt idx="7897">
                  <c:v>40874.958330000001</c:v>
                </c:pt>
                <c:pt idx="7898">
                  <c:v>40875</c:v>
                </c:pt>
                <c:pt idx="7899">
                  <c:v>40875.041669999999</c:v>
                </c:pt>
                <c:pt idx="7900">
                  <c:v>40875.083330000001</c:v>
                </c:pt>
                <c:pt idx="7901">
                  <c:v>40875.125</c:v>
                </c:pt>
                <c:pt idx="7902">
                  <c:v>40875.166669999999</c:v>
                </c:pt>
                <c:pt idx="7903">
                  <c:v>40875.208330000001</c:v>
                </c:pt>
                <c:pt idx="7904">
                  <c:v>40875.25</c:v>
                </c:pt>
                <c:pt idx="7905">
                  <c:v>40875.291669999999</c:v>
                </c:pt>
                <c:pt idx="7906">
                  <c:v>40875.333330000001</c:v>
                </c:pt>
                <c:pt idx="7907">
                  <c:v>40875.375</c:v>
                </c:pt>
                <c:pt idx="7908">
                  <c:v>40875.416669999999</c:v>
                </c:pt>
                <c:pt idx="7909">
                  <c:v>40875.458330000001</c:v>
                </c:pt>
                <c:pt idx="7910">
                  <c:v>40875.5</c:v>
                </c:pt>
                <c:pt idx="7911">
                  <c:v>40875.541669999999</c:v>
                </c:pt>
                <c:pt idx="7912">
                  <c:v>40875.583330000001</c:v>
                </c:pt>
                <c:pt idx="7913">
                  <c:v>40875.625</c:v>
                </c:pt>
                <c:pt idx="7914">
                  <c:v>40875.666669999999</c:v>
                </c:pt>
                <c:pt idx="7915">
                  <c:v>40875.708330000001</c:v>
                </c:pt>
                <c:pt idx="7916">
                  <c:v>40875.75</c:v>
                </c:pt>
                <c:pt idx="7917">
                  <c:v>40875.791669999999</c:v>
                </c:pt>
                <c:pt idx="7918">
                  <c:v>40875.833330000001</c:v>
                </c:pt>
                <c:pt idx="7919">
                  <c:v>40875.875</c:v>
                </c:pt>
                <c:pt idx="7920">
                  <c:v>40875.916669999999</c:v>
                </c:pt>
                <c:pt idx="7921">
                  <c:v>40875.958330000001</c:v>
                </c:pt>
                <c:pt idx="7922">
                  <c:v>40876</c:v>
                </c:pt>
                <c:pt idx="7923">
                  <c:v>40876.041669999999</c:v>
                </c:pt>
                <c:pt idx="7924">
                  <c:v>40876.083330000001</c:v>
                </c:pt>
                <c:pt idx="7925">
                  <c:v>40876.125</c:v>
                </c:pt>
                <c:pt idx="7926">
                  <c:v>40876.166669999999</c:v>
                </c:pt>
                <c:pt idx="7927">
                  <c:v>40876.208330000001</c:v>
                </c:pt>
                <c:pt idx="7928">
                  <c:v>40876.25</c:v>
                </c:pt>
                <c:pt idx="7929">
                  <c:v>40876.291669999999</c:v>
                </c:pt>
                <c:pt idx="7930">
                  <c:v>40876.333330000001</c:v>
                </c:pt>
                <c:pt idx="7931">
                  <c:v>40876.375</c:v>
                </c:pt>
                <c:pt idx="7932">
                  <c:v>40876.416669999999</c:v>
                </c:pt>
                <c:pt idx="7933">
                  <c:v>40876.458330000001</c:v>
                </c:pt>
                <c:pt idx="7934">
                  <c:v>40876.5</c:v>
                </c:pt>
                <c:pt idx="7935">
                  <c:v>40876.541669999999</c:v>
                </c:pt>
                <c:pt idx="7936">
                  <c:v>40876.583330000001</c:v>
                </c:pt>
                <c:pt idx="7937">
                  <c:v>40876.625</c:v>
                </c:pt>
                <c:pt idx="7938">
                  <c:v>40876.666669999999</c:v>
                </c:pt>
                <c:pt idx="7939">
                  <c:v>40876.708330000001</c:v>
                </c:pt>
                <c:pt idx="7940">
                  <c:v>40876.75</c:v>
                </c:pt>
                <c:pt idx="7941">
                  <c:v>40876.791669999999</c:v>
                </c:pt>
                <c:pt idx="7942">
                  <c:v>40876.833330000001</c:v>
                </c:pt>
                <c:pt idx="7943">
                  <c:v>40876.875</c:v>
                </c:pt>
                <c:pt idx="7944">
                  <c:v>40876.916669999999</c:v>
                </c:pt>
                <c:pt idx="7945">
                  <c:v>40876.958330000001</c:v>
                </c:pt>
                <c:pt idx="7946">
                  <c:v>40877</c:v>
                </c:pt>
                <c:pt idx="7947">
                  <c:v>40877.041669999999</c:v>
                </c:pt>
                <c:pt idx="7948">
                  <c:v>40877.083330000001</c:v>
                </c:pt>
                <c:pt idx="7949">
                  <c:v>40877.125</c:v>
                </c:pt>
                <c:pt idx="7950">
                  <c:v>40877.166669999999</c:v>
                </c:pt>
                <c:pt idx="7951">
                  <c:v>40877.208330000001</c:v>
                </c:pt>
                <c:pt idx="7952">
                  <c:v>40877.25</c:v>
                </c:pt>
                <c:pt idx="7953">
                  <c:v>40877.291669999999</c:v>
                </c:pt>
                <c:pt idx="7954">
                  <c:v>40877.333330000001</c:v>
                </c:pt>
                <c:pt idx="7955">
                  <c:v>40877.375</c:v>
                </c:pt>
                <c:pt idx="7956">
                  <c:v>40877.416669999999</c:v>
                </c:pt>
                <c:pt idx="7957">
                  <c:v>40877.458330000001</c:v>
                </c:pt>
                <c:pt idx="7958">
                  <c:v>40877.5</c:v>
                </c:pt>
                <c:pt idx="7959">
                  <c:v>40877.541669999999</c:v>
                </c:pt>
                <c:pt idx="7960">
                  <c:v>40877.583330000001</c:v>
                </c:pt>
                <c:pt idx="7961">
                  <c:v>40877.625</c:v>
                </c:pt>
                <c:pt idx="7962">
                  <c:v>40877.666669999999</c:v>
                </c:pt>
                <c:pt idx="7963">
                  <c:v>40877.708330000001</c:v>
                </c:pt>
                <c:pt idx="7964">
                  <c:v>40877.75</c:v>
                </c:pt>
                <c:pt idx="7965">
                  <c:v>40877.791669999999</c:v>
                </c:pt>
                <c:pt idx="7966">
                  <c:v>40877.833330000001</c:v>
                </c:pt>
                <c:pt idx="7967">
                  <c:v>40877.875</c:v>
                </c:pt>
                <c:pt idx="7968">
                  <c:v>40877.916669999999</c:v>
                </c:pt>
                <c:pt idx="7969">
                  <c:v>40877.958330000001</c:v>
                </c:pt>
                <c:pt idx="7970">
                  <c:v>40878</c:v>
                </c:pt>
                <c:pt idx="7971">
                  <c:v>40878.041669999999</c:v>
                </c:pt>
                <c:pt idx="7972">
                  <c:v>40878.083330000001</c:v>
                </c:pt>
                <c:pt idx="7973">
                  <c:v>40878.125</c:v>
                </c:pt>
                <c:pt idx="7974">
                  <c:v>40878.166669999999</c:v>
                </c:pt>
                <c:pt idx="7975">
                  <c:v>40878.208330000001</c:v>
                </c:pt>
                <c:pt idx="7976">
                  <c:v>40878.25</c:v>
                </c:pt>
                <c:pt idx="7977">
                  <c:v>40878.291669999999</c:v>
                </c:pt>
                <c:pt idx="7978">
                  <c:v>40878.333330000001</c:v>
                </c:pt>
                <c:pt idx="7979">
                  <c:v>40878.375</c:v>
                </c:pt>
                <c:pt idx="7980">
                  <c:v>40878.416669999999</c:v>
                </c:pt>
                <c:pt idx="7981">
                  <c:v>40878.458330000001</c:v>
                </c:pt>
                <c:pt idx="7982">
                  <c:v>40878.5</c:v>
                </c:pt>
                <c:pt idx="7983">
                  <c:v>40878.541669999999</c:v>
                </c:pt>
                <c:pt idx="7984">
                  <c:v>40878.583330000001</c:v>
                </c:pt>
                <c:pt idx="7985">
                  <c:v>40878.625</c:v>
                </c:pt>
                <c:pt idx="7986">
                  <c:v>40878.666669999999</c:v>
                </c:pt>
                <c:pt idx="7987">
                  <c:v>40878.708330000001</c:v>
                </c:pt>
                <c:pt idx="7988">
                  <c:v>40878.75</c:v>
                </c:pt>
                <c:pt idx="7989">
                  <c:v>40878.791669999999</c:v>
                </c:pt>
                <c:pt idx="7990">
                  <c:v>40878.833330000001</c:v>
                </c:pt>
                <c:pt idx="7991">
                  <c:v>40878.875</c:v>
                </c:pt>
                <c:pt idx="7992">
                  <c:v>40878.916669999999</c:v>
                </c:pt>
                <c:pt idx="7993">
                  <c:v>40878.958330000001</c:v>
                </c:pt>
                <c:pt idx="7994">
                  <c:v>40879</c:v>
                </c:pt>
                <c:pt idx="7995">
                  <c:v>40879.041669999999</c:v>
                </c:pt>
                <c:pt idx="7996">
                  <c:v>40879.083330000001</c:v>
                </c:pt>
                <c:pt idx="7997">
                  <c:v>40879.125</c:v>
                </c:pt>
                <c:pt idx="7998">
                  <c:v>40879.166669999999</c:v>
                </c:pt>
                <c:pt idx="7999">
                  <c:v>40879.208330000001</c:v>
                </c:pt>
                <c:pt idx="8000">
                  <c:v>40879.25</c:v>
                </c:pt>
                <c:pt idx="8001">
                  <c:v>40879.291669999999</c:v>
                </c:pt>
                <c:pt idx="8002">
                  <c:v>40879.333330000001</c:v>
                </c:pt>
                <c:pt idx="8003">
                  <c:v>40879.375</c:v>
                </c:pt>
                <c:pt idx="8004">
                  <c:v>40879.416669999999</c:v>
                </c:pt>
                <c:pt idx="8005">
                  <c:v>40879.458330000001</c:v>
                </c:pt>
                <c:pt idx="8006">
                  <c:v>40879.5</c:v>
                </c:pt>
                <c:pt idx="8007">
                  <c:v>40879.541669999999</c:v>
                </c:pt>
                <c:pt idx="8008">
                  <c:v>40879.583330000001</c:v>
                </c:pt>
                <c:pt idx="8009">
                  <c:v>40879.625</c:v>
                </c:pt>
                <c:pt idx="8010">
                  <c:v>40879.666669999999</c:v>
                </c:pt>
                <c:pt idx="8011">
                  <c:v>40879.708330000001</c:v>
                </c:pt>
                <c:pt idx="8012">
                  <c:v>40879.75</c:v>
                </c:pt>
                <c:pt idx="8013">
                  <c:v>40879.791669999999</c:v>
                </c:pt>
                <c:pt idx="8014">
                  <c:v>40879.833330000001</c:v>
                </c:pt>
                <c:pt idx="8015">
                  <c:v>40879.875</c:v>
                </c:pt>
                <c:pt idx="8016">
                  <c:v>40879.916669999999</c:v>
                </c:pt>
                <c:pt idx="8017">
                  <c:v>40879.958330000001</c:v>
                </c:pt>
                <c:pt idx="8018">
                  <c:v>40880</c:v>
                </c:pt>
                <c:pt idx="8019">
                  <c:v>40880.041669999999</c:v>
                </c:pt>
                <c:pt idx="8020">
                  <c:v>40880.083330000001</c:v>
                </c:pt>
                <c:pt idx="8021">
                  <c:v>40880.125</c:v>
                </c:pt>
                <c:pt idx="8022">
                  <c:v>40880.166669999999</c:v>
                </c:pt>
                <c:pt idx="8023">
                  <c:v>40880.208330000001</c:v>
                </c:pt>
                <c:pt idx="8024">
                  <c:v>40880.25</c:v>
                </c:pt>
                <c:pt idx="8025">
                  <c:v>40880.291669999999</c:v>
                </c:pt>
                <c:pt idx="8026">
                  <c:v>40880.333330000001</c:v>
                </c:pt>
                <c:pt idx="8027">
                  <c:v>40880.375</c:v>
                </c:pt>
                <c:pt idx="8028">
                  <c:v>40880.416669999999</c:v>
                </c:pt>
                <c:pt idx="8029">
                  <c:v>40880.458330000001</c:v>
                </c:pt>
                <c:pt idx="8030">
                  <c:v>40880.5</c:v>
                </c:pt>
                <c:pt idx="8031">
                  <c:v>40880.541669999999</c:v>
                </c:pt>
                <c:pt idx="8032">
                  <c:v>40880.583330000001</c:v>
                </c:pt>
                <c:pt idx="8033">
                  <c:v>40880.625</c:v>
                </c:pt>
                <c:pt idx="8034">
                  <c:v>40880.666669999999</c:v>
                </c:pt>
                <c:pt idx="8035">
                  <c:v>40880.708330000001</c:v>
                </c:pt>
                <c:pt idx="8036">
                  <c:v>40880.75</c:v>
                </c:pt>
                <c:pt idx="8037">
                  <c:v>40880.791669999999</c:v>
                </c:pt>
                <c:pt idx="8038">
                  <c:v>40880.833330000001</c:v>
                </c:pt>
                <c:pt idx="8039">
                  <c:v>40880.875</c:v>
                </c:pt>
                <c:pt idx="8040">
                  <c:v>40880.916669999999</c:v>
                </c:pt>
                <c:pt idx="8041">
                  <c:v>40880.958330000001</c:v>
                </c:pt>
                <c:pt idx="8042">
                  <c:v>40881</c:v>
                </c:pt>
                <c:pt idx="8043">
                  <c:v>40881.041669999999</c:v>
                </c:pt>
                <c:pt idx="8044">
                  <c:v>40881.083330000001</c:v>
                </c:pt>
                <c:pt idx="8045">
                  <c:v>40881.125</c:v>
                </c:pt>
                <c:pt idx="8046">
                  <c:v>40881.166669999999</c:v>
                </c:pt>
                <c:pt idx="8047">
                  <c:v>40881.208330000001</c:v>
                </c:pt>
                <c:pt idx="8048">
                  <c:v>40881.25</c:v>
                </c:pt>
                <c:pt idx="8049">
                  <c:v>40881.291669999999</c:v>
                </c:pt>
                <c:pt idx="8050">
                  <c:v>40881.333330000001</c:v>
                </c:pt>
                <c:pt idx="8051">
                  <c:v>40881.375</c:v>
                </c:pt>
                <c:pt idx="8052">
                  <c:v>40881.416669999999</c:v>
                </c:pt>
                <c:pt idx="8053">
                  <c:v>40881.458330000001</c:v>
                </c:pt>
                <c:pt idx="8054">
                  <c:v>40881.5</c:v>
                </c:pt>
                <c:pt idx="8055">
                  <c:v>40881.541669999999</c:v>
                </c:pt>
                <c:pt idx="8056">
                  <c:v>40881.583330000001</c:v>
                </c:pt>
                <c:pt idx="8057">
                  <c:v>40881.625</c:v>
                </c:pt>
                <c:pt idx="8058">
                  <c:v>40881.666669999999</c:v>
                </c:pt>
                <c:pt idx="8059">
                  <c:v>40881.708330000001</c:v>
                </c:pt>
                <c:pt idx="8060">
                  <c:v>40881.75</c:v>
                </c:pt>
                <c:pt idx="8061">
                  <c:v>40881.791669999999</c:v>
                </c:pt>
                <c:pt idx="8062">
                  <c:v>40881.833330000001</c:v>
                </c:pt>
                <c:pt idx="8063">
                  <c:v>40881.875</c:v>
                </c:pt>
                <c:pt idx="8064">
                  <c:v>40881.916669999999</c:v>
                </c:pt>
                <c:pt idx="8065">
                  <c:v>40881.958330000001</c:v>
                </c:pt>
                <c:pt idx="8066">
                  <c:v>40882</c:v>
                </c:pt>
                <c:pt idx="8067">
                  <c:v>40882.041669999999</c:v>
                </c:pt>
                <c:pt idx="8068">
                  <c:v>40882.083330000001</c:v>
                </c:pt>
                <c:pt idx="8069">
                  <c:v>40882.125</c:v>
                </c:pt>
                <c:pt idx="8070">
                  <c:v>40882.166669999999</c:v>
                </c:pt>
                <c:pt idx="8071">
                  <c:v>40882.208330000001</c:v>
                </c:pt>
                <c:pt idx="8072">
                  <c:v>40882.25</c:v>
                </c:pt>
                <c:pt idx="8073">
                  <c:v>40882.291669999999</c:v>
                </c:pt>
                <c:pt idx="8074">
                  <c:v>40882.333330000001</c:v>
                </c:pt>
                <c:pt idx="8075">
                  <c:v>40882.375</c:v>
                </c:pt>
                <c:pt idx="8076">
                  <c:v>40882.416669999999</c:v>
                </c:pt>
                <c:pt idx="8077">
                  <c:v>40882.458330000001</c:v>
                </c:pt>
                <c:pt idx="8078">
                  <c:v>40882.5</c:v>
                </c:pt>
                <c:pt idx="8079">
                  <c:v>40882.541669999999</c:v>
                </c:pt>
                <c:pt idx="8080">
                  <c:v>40882.583330000001</c:v>
                </c:pt>
                <c:pt idx="8081">
                  <c:v>40882.625</c:v>
                </c:pt>
                <c:pt idx="8082">
                  <c:v>40882.666669999999</c:v>
                </c:pt>
                <c:pt idx="8083">
                  <c:v>40882.708330000001</c:v>
                </c:pt>
                <c:pt idx="8084">
                  <c:v>40882.75</c:v>
                </c:pt>
                <c:pt idx="8085">
                  <c:v>40882.791669999999</c:v>
                </c:pt>
                <c:pt idx="8086">
                  <c:v>40882.833330000001</c:v>
                </c:pt>
                <c:pt idx="8087">
                  <c:v>40882.875</c:v>
                </c:pt>
                <c:pt idx="8088">
                  <c:v>40882.916669999999</c:v>
                </c:pt>
                <c:pt idx="8089">
                  <c:v>40882.958330000001</c:v>
                </c:pt>
                <c:pt idx="8090">
                  <c:v>40883</c:v>
                </c:pt>
                <c:pt idx="8091">
                  <c:v>40883.041669999999</c:v>
                </c:pt>
                <c:pt idx="8092">
                  <c:v>40883.083330000001</c:v>
                </c:pt>
                <c:pt idx="8093">
                  <c:v>40883.125</c:v>
                </c:pt>
                <c:pt idx="8094">
                  <c:v>40883.166669999999</c:v>
                </c:pt>
                <c:pt idx="8095">
                  <c:v>40883.208330000001</c:v>
                </c:pt>
                <c:pt idx="8096">
                  <c:v>40883.25</c:v>
                </c:pt>
                <c:pt idx="8097">
                  <c:v>40883.291669999999</c:v>
                </c:pt>
                <c:pt idx="8098">
                  <c:v>40883.333330000001</c:v>
                </c:pt>
                <c:pt idx="8099">
                  <c:v>40883.375</c:v>
                </c:pt>
                <c:pt idx="8100">
                  <c:v>40883.416669999999</c:v>
                </c:pt>
                <c:pt idx="8101">
                  <c:v>40883.458330000001</c:v>
                </c:pt>
                <c:pt idx="8102">
                  <c:v>40883.5</c:v>
                </c:pt>
                <c:pt idx="8103">
                  <c:v>40883.541669999999</c:v>
                </c:pt>
                <c:pt idx="8104">
                  <c:v>40883.583330000001</c:v>
                </c:pt>
                <c:pt idx="8105">
                  <c:v>40883.625</c:v>
                </c:pt>
                <c:pt idx="8106">
                  <c:v>40883.666669999999</c:v>
                </c:pt>
                <c:pt idx="8107">
                  <c:v>40883.708330000001</c:v>
                </c:pt>
                <c:pt idx="8108">
                  <c:v>40883.75</c:v>
                </c:pt>
                <c:pt idx="8109">
                  <c:v>40883.791669999999</c:v>
                </c:pt>
                <c:pt idx="8110">
                  <c:v>40883.833330000001</c:v>
                </c:pt>
                <c:pt idx="8111">
                  <c:v>40883.875</c:v>
                </c:pt>
                <c:pt idx="8112">
                  <c:v>40883.916669999999</c:v>
                </c:pt>
                <c:pt idx="8113">
                  <c:v>40883.958330000001</c:v>
                </c:pt>
                <c:pt idx="8114">
                  <c:v>40884</c:v>
                </c:pt>
                <c:pt idx="8115">
                  <c:v>40884.041669999999</c:v>
                </c:pt>
                <c:pt idx="8116">
                  <c:v>40884.083330000001</c:v>
                </c:pt>
                <c:pt idx="8117">
                  <c:v>40884.125</c:v>
                </c:pt>
                <c:pt idx="8118">
                  <c:v>40884.166669999999</c:v>
                </c:pt>
                <c:pt idx="8119">
                  <c:v>40884.208330000001</c:v>
                </c:pt>
                <c:pt idx="8120">
                  <c:v>40884.25</c:v>
                </c:pt>
                <c:pt idx="8121">
                  <c:v>40884.291669999999</c:v>
                </c:pt>
                <c:pt idx="8122">
                  <c:v>40884.333330000001</c:v>
                </c:pt>
                <c:pt idx="8123">
                  <c:v>40884.375</c:v>
                </c:pt>
                <c:pt idx="8124">
                  <c:v>40884.416669999999</c:v>
                </c:pt>
                <c:pt idx="8125">
                  <c:v>40884.458330000001</c:v>
                </c:pt>
                <c:pt idx="8126">
                  <c:v>40884.5</c:v>
                </c:pt>
                <c:pt idx="8127">
                  <c:v>40884.541669999999</c:v>
                </c:pt>
                <c:pt idx="8128">
                  <c:v>40884.583330000001</c:v>
                </c:pt>
                <c:pt idx="8129">
                  <c:v>40884.625</c:v>
                </c:pt>
                <c:pt idx="8130">
                  <c:v>40884.666669999999</c:v>
                </c:pt>
                <c:pt idx="8131">
                  <c:v>40884.708330000001</c:v>
                </c:pt>
                <c:pt idx="8132">
                  <c:v>40884.75</c:v>
                </c:pt>
                <c:pt idx="8133">
                  <c:v>40884.791669999999</c:v>
                </c:pt>
                <c:pt idx="8134">
                  <c:v>40884.833330000001</c:v>
                </c:pt>
                <c:pt idx="8135">
                  <c:v>40884.875</c:v>
                </c:pt>
                <c:pt idx="8136">
                  <c:v>40884.916669999999</c:v>
                </c:pt>
                <c:pt idx="8137">
                  <c:v>40884.958330000001</c:v>
                </c:pt>
                <c:pt idx="8138">
                  <c:v>40885</c:v>
                </c:pt>
                <c:pt idx="8139">
                  <c:v>40885.041669999999</c:v>
                </c:pt>
                <c:pt idx="8140">
                  <c:v>40885.083330000001</c:v>
                </c:pt>
                <c:pt idx="8141">
                  <c:v>40885.125</c:v>
                </c:pt>
                <c:pt idx="8142">
                  <c:v>40885.166669999999</c:v>
                </c:pt>
                <c:pt idx="8143">
                  <c:v>40885.208330000001</c:v>
                </c:pt>
                <c:pt idx="8144">
                  <c:v>40885.25</c:v>
                </c:pt>
                <c:pt idx="8145">
                  <c:v>40885.291669999999</c:v>
                </c:pt>
                <c:pt idx="8146">
                  <c:v>40885.333330000001</c:v>
                </c:pt>
                <c:pt idx="8147">
                  <c:v>40885.375</c:v>
                </c:pt>
                <c:pt idx="8148">
                  <c:v>40885.416669999999</c:v>
                </c:pt>
                <c:pt idx="8149">
                  <c:v>40885.458330000001</c:v>
                </c:pt>
                <c:pt idx="8150">
                  <c:v>40885.5</c:v>
                </c:pt>
                <c:pt idx="8151">
                  <c:v>40885.541669999999</c:v>
                </c:pt>
                <c:pt idx="8152">
                  <c:v>40885.583330000001</c:v>
                </c:pt>
                <c:pt idx="8153">
                  <c:v>40885.625</c:v>
                </c:pt>
                <c:pt idx="8154">
                  <c:v>40885.666669999999</c:v>
                </c:pt>
                <c:pt idx="8155">
                  <c:v>40885.708330000001</c:v>
                </c:pt>
                <c:pt idx="8156">
                  <c:v>40885.75</c:v>
                </c:pt>
                <c:pt idx="8157">
                  <c:v>40885.791669999999</c:v>
                </c:pt>
                <c:pt idx="8158">
                  <c:v>40885.833330000001</c:v>
                </c:pt>
                <c:pt idx="8159">
                  <c:v>40885.875</c:v>
                </c:pt>
                <c:pt idx="8160">
                  <c:v>40885.916669999999</c:v>
                </c:pt>
                <c:pt idx="8161">
                  <c:v>40885.958330000001</c:v>
                </c:pt>
                <c:pt idx="8162">
                  <c:v>40886</c:v>
                </c:pt>
                <c:pt idx="8163">
                  <c:v>40886.041669999999</c:v>
                </c:pt>
                <c:pt idx="8164">
                  <c:v>40886.083330000001</c:v>
                </c:pt>
                <c:pt idx="8165">
                  <c:v>40886.125</c:v>
                </c:pt>
                <c:pt idx="8166">
                  <c:v>40886.166669999999</c:v>
                </c:pt>
                <c:pt idx="8167">
                  <c:v>40886.208330000001</c:v>
                </c:pt>
                <c:pt idx="8168">
                  <c:v>40886.25</c:v>
                </c:pt>
                <c:pt idx="8169">
                  <c:v>40886.291669999999</c:v>
                </c:pt>
                <c:pt idx="8170">
                  <c:v>40886.333330000001</c:v>
                </c:pt>
                <c:pt idx="8171">
                  <c:v>40886.375</c:v>
                </c:pt>
                <c:pt idx="8172">
                  <c:v>40886.416669999999</c:v>
                </c:pt>
                <c:pt idx="8173">
                  <c:v>40886.458330000001</c:v>
                </c:pt>
                <c:pt idx="8174">
                  <c:v>40886.5</c:v>
                </c:pt>
                <c:pt idx="8175">
                  <c:v>40886.541669999999</c:v>
                </c:pt>
                <c:pt idx="8176">
                  <c:v>40886.583330000001</c:v>
                </c:pt>
                <c:pt idx="8177">
                  <c:v>40886.625</c:v>
                </c:pt>
                <c:pt idx="8178">
                  <c:v>40886.666669999999</c:v>
                </c:pt>
                <c:pt idx="8179">
                  <c:v>40886.708330000001</c:v>
                </c:pt>
                <c:pt idx="8180">
                  <c:v>40886.75</c:v>
                </c:pt>
                <c:pt idx="8181">
                  <c:v>40886.791669999999</c:v>
                </c:pt>
                <c:pt idx="8182">
                  <c:v>40886.833330000001</c:v>
                </c:pt>
                <c:pt idx="8183">
                  <c:v>40886.875</c:v>
                </c:pt>
                <c:pt idx="8184">
                  <c:v>40886.916669999999</c:v>
                </c:pt>
                <c:pt idx="8185">
                  <c:v>40886.958330000001</c:v>
                </c:pt>
                <c:pt idx="8186">
                  <c:v>40887</c:v>
                </c:pt>
                <c:pt idx="8187">
                  <c:v>40887.041669999999</c:v>
                </c:pt>
                <c:pt idx="8188">
                  <c:v>40887.083330000001</c:v>
                </c:pt>
                <c:pt idx="8189">
                  <c:v>40887.125</c:v>
                </c:pt>
                <c:pt idx="8190">
                  <c:v>40887.166669999999</c:v>
                </c:pt>
                <c:pt idx="8191">
                  <c:v>40887.208330000001</c:v>
                </c:pt>
                <c:pt idx="8192">
                  <c:v>40887.25</c:v>
                </c:pt>
                <c:pt idx="8193">
                  <c:v>40887.291669999999</c:v>
                </c:pt>
                <c:pt idx="8194">
                  <c:v>40887.333330000001</c:v>
                </c:pt>
                <c:pt idx="8195">
                  <c:v>40887.375</c:v>
                </c:pt>
                <c:pt idx="8196">
                  <c:v>40887.416669999999</c:v>
                </c:pt>
                <c:pt idx="8197">
                  <c:v>40887.458330000001</c:v>
                </c:pt>
                <c:pt idx="8198">
                  <c:v>40887.5</c:v>
                </c:pt>
                <c:pt idx="8199">
                  <c:v>40887.541669999999</c:v>
                </c:pt>
                <c:pt idx="8200">
                  <c:v>40887.583330000001</c:v>
                </c:pt>
                <c:pt idx="8201">
                  <c:v>40887.625</c:v>
                </c:pt>
                <c:pt idx="8202">
                  <c:v>40887.666669999999</c:v>
                </c:pt>
                <c:pt idx="8203">
                  <c:v>40887.708330000001</c:v>
                </c:pt>
                <c:pt idx="8204">
                  <c:v>40887.75</c:v>
                </c:pt>
                <c:pt idx="8205">
                  <c:v>40887.791669999999</c:v>
                </c:pt>
                <c:pt idx="8206">
                  <c:v>40887.833330000001</c:v>
                </c:pt>
                <c:pt idx="8207">
                  <c:v>40887.875</c:v>
                </c:pt>
                <c:pt idx="8208">
                  <c:v>40887.916669999999</c:v>
                </c:pt>
                <c:pt idx="8209">
                  <c:v>40887.958330000001</c:v>
                </c:pt>
                <c:pt idx="8210">
                  <c:v>40888</c:v>
                </c:pt>
                <c:pt idx="8211">
                  <c:v>40888.041669999999</c:v>
                </c:pt>
                <c:pt idx="8212">
                  <c:v>40888.083330000001</c:v>
                </c:pt>
                <c:pt idx="8213">
                  <c:v>40888.125</c:v>
                </c:pt>
                <c:pt idx="8214">
                  <c:v>40888.166669999999</c:v>
                </c:pt>
                <c:pt idx="8215">
                  <c:v>40888.208330000001</c:v>
                </c:pt>
                <c:pt idx="8216">
                  <c:v>40888.25</c:v>
                </c:pt>
                <c:pt idx="8217">
                  <c:v>40888.291669999999</c:v>
                </c:pt>
                <c:pt idx="8218">
                  <c:v>40888.333330000001</c:v>
                </c:pt>
                <c:pt idx="8219">
                  <c:v>40888.375</c:v>
                </c:pt>
                <c:pt idx="8220">
                  <c:v>40888.416669999999</c:v>
                </c:pt>
                <c:pt idx="8221">
                  <c:v>40888.458330000001</c:v>
                </c:pt>
                <c:pt idx="8222">
                  <c:v>40888.5</c:v>
                </c:pt>
                <c:pt idx="8223">
                  <c:v>40888.541669999999</c:v>
                </c:pt>
                <c:pt idx="8224">
                  <c:v>40888.583330000001</c:v>
                </c:pt>
                <c:pt idx="8225">
                  <c:v>40888.625</c:v>
                </c:pt>
                <c:pt idx="8226">
                  <c:v>40888.666669999999</c:v>
                </c:pt>
                <c:pt idx="8227">
                  <c:v>40888.708330000001</c:v>
                </c:pt>
                <c:pt idx="8228">
                  <c:v>40888.75</c:v>
                </c:pt>
                <c:pt idx="8229">
                  <c:v>40888.791669999999</c:v>
                </c:pt>
                <c:pt idx="8230">
                  <c:v>40888.833330000001</c:v>
                </c:pt>
                <c:pt idx="8231">
                  <c:v>40888.875</c:v>
                </c:pt>
                <c:pt idx="8232">
                  <c:v>40888.916669999999</c:v>
                </c:pt>
                <c:pt idx="8233">
                  <c:v>40888.958330000001</c:v>
                </c:pt>
                <c:pt idx="8234">
                  <c:v>40889</c:v>
                </c:pt>
                <c:pt idx="8235">
                  <c:v>40889.041669999999</c:v>
                </c:pt>
                <c:pt idx="8236">
                  <c:v>40889.083330000001</c:v>
                </c:pt>
                <c:pt idx="8237">
                  <c:v>40889.125</c:v>
                </c:pt>
                <c:pt idx="8238">
                  <c:v>40889.166669999999</c:v>
                </c:pt>
                <c:pt idx="8239">
                  <c:v>40889.208330000001</c:v>
                </c:pt>
                <c:pt idx="8240">
                  <c:v>40889.25</c:v>
                </c:pt>
                <c:pt idx="8241">
                  <c:v>40889.291669999999</c:v>
                </c:pt>
                <c:pt idx="8242">
                  <c:v>40889.333330000001</c:v>
                </c:pt>
                <c:pt idx="8243">
                  <c:v>40889.375</c:v>
                </c:pt>
                <c:pt idx="8244">
                  <c:v>40889.416669999999</c:v>
                </c:pt>
                <c:pt idx="8245">
                  <c:v>40889.458330000001</c:v>
                </c:pt>
                <c:pt idx="8246">
                  <c:v>40889.5</c:v>
                </c:pt>
                <c:pt idx="8247">
                  <c:v>40889.541669999999</c:v>
                </c:pt>
                <c:pt idx="8248">
                  <c:v>40889.583330000001</c:v>
                </c:pt>
                <c:pt idx="8249">
                  <c:v>40889.625</c:v>
                </c:pt>
                <c:pt idx="8250">
                  <c:v>40889.666669999999</c:v>
                </c:pt>
                <c:pt idx="8251">
                  <c:v>40889.708330000001</c:v>
                </c:pt>
                <c:pt idx="8252">
                  <c:v>40889.75</c:v>
                </c:pt>
                <c:pt idx="8253">
                  <c:v>40889.791669999999</c:v>
                </c:pt>
                <c:pt idx="8254">
                  <c:v>40889.833330000001</c:v>
                </c:pt>
                <c:pt idx="8255">
                  <c:v>40889.875</c:v>
                </c:pt>
                <c:pt idx="8256">
                  <c:v>40889.916669999999</c:v>
                </c:pt>
                <c:pt idx="8257">
                  <c:v>40889.958330000001</c:v>
                </c:pt>
                <c:pt idx="8258">
                  <c:v>40890</c:v>
                </c:pt>
                <c:pt idx="8259">
                  <c:v>40890.041669999999</c:v>
                </c:pt>
                <c:pt idx="8260">
                  <c:v>40890.083330000001</c:v>
                </c:pt>
                <c:pt idx="8261">
                  <c:v>40890.125</c:v>
                </c:pt>
                <c:pt idx="8262">
                  <c:v>40890.166669999999</c:v>
                </c:pt>
                <c:pt idx="8263">
                  <c:v>40890.208330000001</c:v>
                </c:pt>
                <c:pt idx="8264">
                  <c:v>40890.25</c:v>
                </c:pt>
                <c:pt idx="8265">
                  <c:v>40890.291669999999</c:v>
                </c:pt>
                <c:pt idx="8266">
                  <c:v>40890.333330000001</c:v>
                </c:pt>
                <c:pt idx="8267">
                  <c:v>40890.375</c:v>
                </c:pt>
                <c:pt idx="8268">
                  <c:v>40890.416669999999</c:v>
                </c:pt>
                <c:pt idx="8269">
                  <c:v>40890.458330000001</c:v>
                </c:pt>
                <c:pt idx="8270">
                  <c:v>40890.5</c:v>
                </c:pt>
                <c:pt idx="8271">
                  <c:v>40890.541669999999</c:v>
                </c:pt>
                <c:pt idx="8272">
                  <c:v>40890.583330000001</c:v>
                </c:pt>
                <c:pt idx="8273">
                  <c:v>40890.625</c:v>
                </c:pt>
                <c:pt idx="8274">
                  <c:v>40890.666669999999</c:v>
                </c:pt>
                <c:pt idx="8275">
                  <c:v>40890.708330000001</c:v>
                </c:pt>
                <c:pt idx="8276">
                  <c:v>40890.75</c:v>
                </c:pt>
                <c:pt idx="8277">
                  <c:v>40890.791669999999</c:v>
                </c:pt>
                <c:pt idx="8278">
                  <c:v>40890.833330000001</c:v>
                </c:pt>
                <c:pt idx="8279">
                  <c:v>40890.875</c:v>
                </c:pt>
                <c:pt idx="8280">
                  <c:v>40890.916669999999</c:v>
                </c:pt>
                <c:pt idx="8281">
                  <c:v>40890.958330000001</c:v>
                </c:pt>
                <c:pt idx="8282">
                  <c:v>40891</c:v>
                </c:pt>
                <c:pt idx="8283">
                  <c:v>40891.041669999999</c:v>
                </c:pt>
                <c:pt idx="8284">
                  <c:v>40891.083330000001</c:v>
                </c:pt>
                <c:pt idx="8285">
                  <c:v>40891.125</c:v>
                </c:pt>
                <c:pt idx="8286">
                  <c:v>40891.166669999999</c:v>
                </c:pt>
                <c:pt idx="8287">
                  <c:v>40891.208330000001</c:v>
                </c:pt>
                <c:pt idx="8288">
                  <c:v>40891.25</c:v>
                </c:pt>
                <c:pt idx="8289">
                  <c:v>40891.291669999999</c:v>
                </c:pt>
                <c:pt idx="8290">
                  <c:v>40891.333330000001</c:v>
                </c:pt>
                <c:pt idx="8291">
                  <c:v>40891.375</c:v>
                </c:pt>
                <c:pt idx="8292">
                  <c:v>40891.416669999999</c:v>
                </c:pt>
                <c:pt idx="8293">
                  <c:v>40891.458330000001</c:v>
                </c:pt>
                <c:pt idx="8294">
                  <c:v>40891.5</c:v>
                </c:pt>
                <c:pt idx="8295">
                  <c:v>40891.541669999999</c:v>
                </c:pt>
                <c:pt idx="8296">
                  <c:v>40891.583330000001</c:v>
                </c:pt>
                <c:pt idx="8297">
                  <c:v>40891.625</c:v>
                </c:pt>
                <c:pt idx="8298">
                  <c:v>40891.666669999999</c:v>
                </c:pt>
                <c:pt idx="8299">
                  <c:v>40891.708330000001</c:v>
                </c:pt>
                <c:pt idx="8300">
                  <c:v>40891.75</c:v>
                </c:pt>
                <c:pt idx="8301">
                  <c:v>40891.791669999999</c:v>
                </c:pt>
                <c:pt idx="8302">
                  <c:v>40891.833330000001</c:v>
                </c:pt>
                <c:pt idx="8303">
                  <c:v>40891.875</c:v>
                </c:pt>
                <c:pt idx="8304">
                  <c:v>40891.916669999999</c:v>
                </c:pt>
                <c:pt idx="8305">
                  <c:v>40891.958330000001</c:v>
                </c:pt>
                <c:pt idx="8306">
                  <c:v>40892</c:v>
                </c:pt>
                <c:pt idx="8307">
                  <c:v>40892.041669999999</c:v>
                </c:pt>
                <c:pt idx="8308">
                  <c:v>40892.083330000001</c:v>
                </c:pt>
                <c:pt idx="8309">
                  <c:v>40892.125</c:v>
                </c:pt>
                <c:pt idx="8310">
                  <c:v>40892.166669999999</c:v>
                </c:pt>
                <c:pt idx="8311">
                  <c:v>40892.208330000001</c:v>
                </c:pt>
                <c:pt idx="8312">
                  <c:v>40892.25</c:v>
                </c:pt>
                <c:pt idx="8313">
                  <c:v>40892.291669999999</c:v>
                </c:pt>
                <c:pt idx="8314">
                  <c:v>40892.333330000001</c:v>
                </c:pt>
                <c:pt idx="8315">
                  <c:v>40892.375</c:v>
                </c:pt>
                <c:pt idx="8316">
                  <c:v>40892.416669999999</c:v>
                </c:pt>
                <c:pt idx="8317">
                  <c:v>40892.458330000001</c:v>
                </c:pt>
                <c:pt idx="8318">
                  <c:v>40892.5</c:v>
                </c:pt>
                <c:pt idx="8319">
                  <c:v>40892.541669999999</c:v>
                </c:pt>
                <c:pt idx="8320">
                  <c:v>40892.583330000001</c:v>
                </c:pt>
                <c:pt idx="8321">
                  <c:v>40892.625</c:v>
                </c:pt>
                <c:pt idx="8322">
                  <c:v>40892.666669999999</c:v>
                </c:pt>
                <c:pt idx="8323">
                  <c:v>40892.708330000001</c:v>
                </c:pt>
                <c:pt idx="8324">
                  <c:v>40892.75</c:v>
                </c:pt>
                <c:pt idx="8325">
                  <c:v>40892.791669999999</c:v>
                </c:pt>
                <c:pt idx="8326">
                  <c:v>40892.833330000001</c:v>
                </c:pt>
                <c:pt idx="8327">
                  <c:v>40892.875</c:v>
                </c:pt>
                <c:pt idx="8328">
                  <c:v>40892.916669999999</c:v>
                </c:pt>
                <c:pt idx="8329">
                  <c:v>40892.958330000001</c:v>
                </c:pt>
                <c:pt idx="8330">
                  <c:v>40893</c:v>
                </c:pt>
                <c:pt idx="8331">
                  <c:v>40893.041669999999</c:v>
                </c:pt>
                <c:pt idx="8332">
                  <c:v>40893.083330000001</c:v>
                </c:pt>
                <c:pt idx="8333">
                  <c:v>40893.125</c:v>
                </c:pt>
                <c:pt idx="8334">
                  <c:v>40893.166669999999</c:v>
                </c:pt>
                <c:pt idx="8335">
                  <c:v>40893.208330000001</c:v>
                </c:pt>
                <c:pt idx="8336">
                  <c:v>40893.25</c:v>
                </c:pt>
                <c:pt idx="8337">
                  <c:v>40893.291669999999</c:v>
                </c:pt>
                <c:pt idx="8338">
                  <c:v>40893.333330000001</c:v>
                </c:pt>
                <c:pt idx="8339">
                  <c:v>40893.375</c:v>
                </c:pt>
                <c:pt idx="8340">
                  <c:v>40893.416669999999</c:v>
                </c:pt>
                <c:pt idx="8341">
                  <c:v>40893.458330000001</c:v>
                </c:pt>
                <c:pt idx="8342">
                  <c:v>40893.5</c:v>
                </c:pt>
                <c:pt idx="8343">
                  <c:v>40893.541669999999</c:v>
                </c:pt>
                <c:pt idx="8344">
                  <c:v>40893.583330000001</c:v>
                </c:pt>
                <c:pt idx="8345">
                  <c:v>40893.625</c:v>
                </c:pt>
                <c:pt idx="8346">
                  <c:v>40893.666669999999</c:v>
                </c:pt>
                <c:pt idx="8347">
                  <c:v>40893.708330000001</c:v>
                </c:pt>
                <c:pt idx="8348">
                  <c:v>40893.75</c:v>
                </c:pt>
                <c:pt idx="8349">
                  <c:v>40893.791669999999</c:v>
                </c:pt>
                <c:pt idx="8350">
                  <c:v>40893.833330000001</c:v>
                </c:pt>
                <c:pt idx="8351">
                  <c:v>40893.875</c:v>
                </c:pt>
                <c:pt idx="8352">
                  <c:v>40893.916669999999</c:v>
                </c:pt>
                <c:pt idx="8353">
                  <c:v>40893.958330000001</c:v>
                </c:pt>
                <c:pt idx="8354">
                  <c:v>40894</c:v>
                </c:pt>
                <c:pt idx="8355">
                  <c:v>40894.041669999999</c:v>
                </c:pt>
                <c:pt idx="8356">
                  <c:v>40894.083330000001</c:v>
                </c:pt>
                <c:pt idx="8357">
                  <c:v>40894.125</c:v>
                </c:pt>
                <c:pt idx="8358">
                  <c:v>40894.166669999999</c:v>
                </c:pt>
                <c:pt idx="8359">
                  <c:v>40894.208330000001</c:v>
                </c:pt>
                <c:pt idx="8360">
                  <c:v>40894.25</c:v>
                </c:pt>
                <c:pt idx="8361">
                  <c:v>40894.291669999999</c:v>
                </c:pt>
                <c:pt idx="8362">
                  <c:v>40894.333330000001</c:v>
                </c:pt>
                <c:pt idx="8363">
                  <c:v>40894.375</c:v>
                </c:pt>
                <c:pt idx="8364">
                  <c:v>40894.416669999999</c:v>
                </c:pt>
                <c:pt idx="8365">
                  <c:v>40894.458330000001</c:v>
                </c:pt>
                <c:pt idx="8366">
                  <c:v>40894.5</c:v>
                </c:pt>
                <c:pt idx="8367">
                  <c:v>40894.541669999999</c:v>
                </c:pt>
                <c:pt idx="8368">
                  <c:v>40894.583330000001</c:v>
                </c:pt>
                <c:pt idx="8369">
                  <c:v>40894.625</c:v>
                </c:pt>
                <c:pt idx="8370">
                  <c:v>40894.666669999999</c:v>
                </c:pt>
                <c:pt idx="8371">
                  <c:v>40894.708330000001</c:v>
                </c:pt>
                <c:pt idx="8372">
                  <c:v>40894.75</c:v>
                </c:pt>
                <c:pt idx="8373">
                  <c:v>40894.791669999999</c:v>
                </c:pt>
                <c:pt idx="8374">
                  <c:v>40894.833330000001</c:v>
                </c:pt>
                <c:pt idx="8375">
                  <c:v>40894.875</c:v>
                </c:pt>
                <c:pt idx="8376">
                  <c:v>40894.916669999999</c:v>
                </c:pt>
                <c:pt idx="8377">
                  <c:v>40894.958330000001</c:v>
                </c:pt>
                <c:pt idx="8378">
                  <c:v>40895</c:v>
                </c:pt>
                <c:pt idx="8379">
                  <c:v>40895.041669999999</c:v>
                </c:pt>
                <c:pt idx="8380">
                  <c:v>40895.083330000001</c:v>
                </c:pt>
                <c:pt idx="8381">
                  <c:v>40895.125</c:v>
                </c:pt>
                <c:pt idx="8382">
                  <c:v>40895.166669999999</c:v>
                </c:pt>
                <c:pt idx="8383">
                  <c:v>40895.208330000001</c:v>
                </c:pt>
                <c:pt idx="8384">
                  <c:v>40895.25</c:v>
                </c:pt>
                <c:pt idx="8385">
                  <c:v>40895.291669999999</c:v>
                </c:pt>
                <c:pt idx="8386">
                  <c:v>40895.333330000001</c:v>
                </c:pt>
                <c:pt idx="8387">
                  <c:v>40895.375</c:v>
                </c:pt>
                <c:pt idx="8388">
                  <c:v>40895.416669999999</c:v>
                </c:pt>
                <c:pt idx="8389">
                  <c:v>40895.458330000001</c:v>
                </c:pt>
                <c:pt idx="8390">
                  <c:v>40895.5</c:v>
                </c:pt>
                <c:pt idx="8391">
                  <c:v>40895.541669999999</c:v>
                </c:pt>
                <c:pt idx="8392">
                  <c:v>40895.583330000001</c:v>
                </c:pt>
                <c:pt idx="8393">
                  <c:v>40895.625</c:v>
                </c:pt>
                <c:pt idx="8394">
                  <c:v>40895.666669999999</c:v>
                </c:pt>
                <c:pt idx="8395">
                  <c:v>40895.708330000001</c:v>
                </c:pt>
                <c:pt idx="8396">
                  <c:v>40895.75</c:v>
                </c:pt>
                <c:pt idx="8397">
                  <c:v>40895.791669999999</c:v>
                </c:pt>
                <c:pt idx="8398">
                  <c:v>40895.833330000001</c:v>
                </c:pt>
                <c:pt idx="8399">
                  <c:v>40895.875</c:v>
                </c:pt>
                <c:pt idx="8400">
                  <c:v>40895.916669999999</c:v>
                </c:pt>
                <c:pt idx="8401">
                  <c:v>40895.958330000001</c:v>
                </c:pt>
                <c:pt idx="8402">
                  <c:v>40896</c:v>
                </c:pt>
                <c:pt idx="8403">
                  <c:v>40896.041669999999</c:v>
                </c:pt>
                <c:pt idx="8404">
                  <c:v>40896.083330000001</c:v>
                </c:pt>
                <c:pt idx="8405">
                  <c:v>40896.125</c:v>
                </c:pt>
                <c:pt idx="8406">
                  <c:v>40896.166669999999</c:v>
                </c:pt>
                <c:pt idx="8407">
                  <c:v>40896.208330000001</c:v>
                </c:pt>
                <c:pt idx="8408">
                  <c:v>40896.25</c:v>
                </c:pt>
                <c:pt idx="8409">
                  <c:v>40896.291669999999</c:v>
                </c:pt>
                <c:pt idx="8410">
                  <c:v>40896.333330000001</c:v>
                </c:pt>
                <c:pt idx="8411">
                  <c:v>40896.375</c:v>
                </c:pt>
                <c:pt idx="8412">
                  <c:v>40896.416669999999</c:v>
                </c:pt>
                <c:pt idx="8413">
                  <c:v>40896.458330000001</c:v>
                </c:pt>
                <c:pt idx="8414">
                  <c:v>40896.5</c:v>
                </c:pt>
                <c:pt idx="8415">
                  <c:v>40896.541669999999</c:v>
                </c:pt>
                <c:pt idx="8416">
                  <c:v>40896.583330000001</c:v>
                </c:pt>
                <c:pt idx="8417">
                  <c:v>40896.625</c:v>
                </c:pt>
                <c:pt idx="8418">
                  <c:v>40896.666669999999</c:v>
                </c:pt>
                <c:pt idx="8419">
                  <c:v>40896.708330000001</c:v>
                </c:pt>
                <c:pt idx="8420">
                  <c:v>40896.75</c:v>
                </c:pt>
                <c:pt idx="8421">
                  <c:v>40896.791669999999</c:v>
                </c:pt>
                <c:pt idx="8422">
                  <c:v>40896.833330000001</c:v>
                </c:pt>
                <c:pt idx="8423">
                  <c:v>40896.875</c:v>
                </c:pt>
                <c:pt idx="8424">
                  <c:v>40896.916669999999</c:v>
                </c:pt>
                <c:pt idx="8425">
                  <c:v>40896.958330000001</c:v>
                </c:pt>
                <c:pt idx="8426">
                  <c:v>40897</c:v>
                </c:pt>
                <c:pt idx="8427">
                  <c:v>40897.041669999999</c:v>
                </c:pt>
                <c:pt idx="8428">
                  <c:v>40897.083330000001</c:v>
                </c:pt>
                <c:pt idx="8429">
                  <c:v>40897.125</c:v>
                </c:pt>
                <c:pt idx="8430">
                  <c:v>40897.166669999999</c:v>
                </c:pt>
                <c:pt idx="8431">
                  <c:v>40897.208330000001</c:v>
                </c:pt>
                <c:pt idx="8432">
                  <c:v>40897.25</c:v>
                </c:pt>
                <c:pt idx="8433">
                  <c:v>40897.291669999999</c:v>
                </c:pt>
                <c:pt idx="8434">
                  <c:v>40897.333330000001</c:v>
                </c:pt>
                <c:pt idx="8435">
                  <c:v>40897.375</c:v>
                </c:pt>
                <c:pt idx="8436">
                  <c:v>40897.416669999999</c:v>
                </c:pt>
                <c:pt idx="8437">
                  <c:v>40897.458330000001</c:v>
                </c:pt>
                <c:pt idx="8438">
                  <c:v>40897.5</c:v>
                </c:pt>
                <c:pt idx="8439">
                  <c:v>40897.541669999999</c:v>
                </c:pt>
                <c:pt idx="8440">
                  <c:v>40897.583330000001</c:v>
                </c:pt>
                <c:pt idx="8441">
                  <c:v>40897.625</c:v>
                </c:pt>
                <c:pt idx="8442">
                  <c:v>40897.666669999999</c:v>
                </c:pt>
                <c:pt idx="8443">
                  <c:v>40897.708330000001</c:v>
                </c:pt>
                <c:pt idx="8444">
                  <c:v>40897.75</c:v>
                </c:pt>
                <c:pt idx="8445">
                  <c:v>40897.791669999999</c:v>
                </c:pt>
                <c:pt idx="8446">
                  <c:v>40897.833330000001</c:v>
                </c:pt>
                <c:pt idx="8447">
                  <c:v>40897.875</c:v>
                </c:pt>
                <c:pt idx="8448">
                  <c:v>40897.916669999999</c:v>
                </c:pt>
                <c:pt idx="8449">
                  <c:v>40897.958330000001</c:v>
                </c:pt>
                <c:pt idx="8450">
                  <c:v>40898</c:v>
                </c:pt>
                <c:pt idx="8451">
                  <c:v>40898.041669999999</c:v>
                </c:pt>
                <c:pt idx="8452">
                  <c:v>40898.083330000001</c:v>
                </c:pt>
                <c:pt idx="8453">
                  <c:v>40898.125</c:v>
                </c:pt>
                <c:pt idx="8454">
                  <c:v>40898.166669999999</c:v>
                </c:pt>
                <c:pt idx="8455">
                  <c:v>40898.208330000001</c:v>
                </c:pt>
                <c:pt idx="8456">
                  <c:v>40898.25</c:v>
                </c:pt>
                <c:pt idx="8457">
                  <c:v>40898.291669999999</c:v>
                </c:pt>
                <c:pt idx="8458">
                  <c:v>40898.333330000001</c:v>
                </c:pt>
                <c:pt idx="8459">
                  <c:v>40898.375</c:v>
                </c:pt>
                <c:pt idx="8460">
                  <c:v>40898.416669999999</c:v>
                </c:pt>
                <c:pt idx="8461">
                  <c:v>40898.458330000001</c:v>
                </c:pt>
                <c:pt idx="8462">
                  <c:v>40898.5</c:v>
                </c:pt>
                <c:pt idx="8463">
                  <c:v>40898.541669999999</c:v>
                </c:pt>
                <c:pt idx="8464">
                  <c:v>40898.583330000001</c:v>
                </c:pt>
                <c:pt idx="8465">
                  <c:v>40898.625</c:v>
                </c:pt>
                <c:pt idx="8466">
                  <c:v>40898.666669999999</c:v>
                </c:pt>
                <c:pt idx="8467">
                  <c:v>40898.708330000001</c:v>
                </c:pt>
                <c:pt idx="8468">
                  <c:v>40898.75</c:v>
                </c:pt>
                <c:pt idx="8469">
                  <c:v>40898.791669999999</c:v>
                </c:pt>
                <c:pt idx="8470">
                  <c:v>40898.833330000001</c:v>
                </c:pt>
                <c:pt idx="8471">
                  <c:v>40898.875</c:v>
                </c:pt>
                <c:pt idx="8472">
                  <c:v>40898.916669999999</c:v>
                </c:pt>
                <c:pt idx="8473">
                  <c:v>40898.958330000001</c:v>
                </c:pt>
                <c:pt idx="8474">
                  <c:v>40899</c:v>
                </c:pt>
                <c:pt idx="8475">
                  <c:v>40899.041669999999</c:v>
                </c:pt>
                <c:pt idx="8476">
                  <c:v>40899.083330000001</c:v>
                </c:pt>
                <c:pt idx="8477">
                  <c:v>40899.125</c:v>
                </c:pt>
                <c:pt idx="8478">
                  <c:v>40899.166669999999</c:v>
                </c:pt>
                <c:pt idx="8479">
                  <c:v>40899.208330000001</c:v>
                </c:pt>
                <c:pt idx="8480">
                  <c:v>40899.25</c:v>
                </c:pt>
                <c:pt idx="8481">
                  <c:v>40899.291669999999</c:v>
                </c:pt>
                <c:pt idx="8482">
                  <c:v>40899.333330000001</c:v>
                </c:pt>
                <c:pt idx="8483">
                  <c:v>40899.375</c:v>
                </c:pt>
                <c:pt idx="8484">
                  <c:v>40899.416669999999</c:v>
                </c:pt>
                <c:pt idx="8485">
                  <c:v>40899.458330000001</c:v>
                </c:pt>
                <c:pt idx="8486">
                  <c:v>40899.5</c:v>
                </c:pt>
                <c:pt idx="8487">
                  <c:v>40899.541669999999</c:v>
                </c:pt>
                <c:pt idx="8488">
                  <c:v>40899.583330000001</c:v>
                </c:pt>
                <c:pt idx="8489">
                  <c:v>40899.625</c:v>
                </c:pt>
                <c:pt idx="8490">
                  <c:v>40899.666669999999</c:v>
                </c:pt>
                <c:pt idx="8491">
                  <c:v>40899.708330000001</c:v>
                </c:pt>
                <c:pt idx="8492">
                  <c:v>40899.75</c:v>
                </c:pt>
                <c:pt idx="8493">
                  <c:v>40899.791669999999</c:v>
                </c:pt>
                <c:pt idx="8494">
                  <c:v>40899.833330000001</c:v>
                </c:pt>
                <c:pt idx="8495">
                  <c:v>40899.875</c:v>
                </c:pt>
                <c:pt idx="8496">
                  <c:v>40899.916669999999</c:v>
                </c:pt>
                <c:pt idx="8497">
                  <c:v>40899.958330000001</c:v>
                </c:pt>
                <c:pt idx="8498">
                  <c:v>40900</c:v>
                </c:pt>
                <c:pt idx="8499">
                  <c:v>40900.041669999999</c:v>
                </c:pt>
                <c:pt idx="8500">
                  <c:v>40900.083330000001</c:v>
                </c:pt>
                <c:pt idx="8501">
                  <c:v>40900.125</c:v>
                </c:pt>
                <c:pt idx="8502">
                  <c:v>40900.166669999999</c:v>
                </c:pt>
                <c:pt idx="8503">
                  <c:v>40900.208330000001</c:v>
                </c:pt>
                <c:pt idx="8504">
                  <c:v>40900.25</c:v>
                </c:pt>
                <c:pt idx="8505">
                  <c:v>40900.291669999999</c:v>
                </c:pt>
                <c:pt idx="8506">
                  <c:v>40900.333330000001</c:v>
                </c:pt>
                <c:pt idx="8507">
                  <c:v>40900.375</c:v>
                </c:pt>
                <c:pt idx="8508">
                  <c:v>40900.416669999999</c:v>
                </c:pt>
                <c:pt idx="8509">
                  <c:v>40900.458330000001</c:v>
                </c:pt>
                <c:pt idx="8510">
                  <c:v>40900.5</c:v>
                </c:pt>
                <c:pt idx="8511">
                  <c:v>40900.541669999999</c:v>
                </c:pt>
                <c:pt idx="8512">
                  <c:v>40900.583330000001</c:v>
                </c:pt>
                <c:pt idx="8513">
                  <c:v>40900.625</c:v>
                </c:pt>
                <c:pt idx="8514">
                  <c:v>40900.666669999999</c:v>
                </c:pt>
                <c:pt idx="8515">
                  <c:v>40900.708330000001</c:v>
                </c:pt>
                <c:pt idx="8516">
                  <c:v>40900.75</c:v>
                </c:pt>
                <c:pt idx="8517">
                  <c:v>40900.791669999999</c:v>
                </c:pt>
                <c:pt idx="8518">
                  <c:v>40900.833330000001</c:v>
                </c:pt>
                <c:pt idx="8519">
                  <c:v>40900.875</c:v>
                </c:pt>
                <c:pt idx="8520">
                  <c:v>40900.916669999999</c:v>
                </c:pt>
                <c:pt idx="8521">
                  <c:v>40900.958330000001</c:v>
                </c:pt>
                <c:pt idx="8522">
                  <c:v>40901</c:v>
                </c:pt>
                <c:pt idx="8523">
                  <c:v>40901.041669999999</c:v>
                </c:pt>
                <c:pt idx="8524">
                  <c:v>40901.083330000001</c:v>
                </c:pt>
                <c:pt idx="8525">
                  <c:v>40901.125</c:v>
                </c:pt>
                <c:pt idx="8526">
                  <c:v>40901.166669999999</c:v>
                </c:pt>
                <c:pt idx="8527">
                  <c:v>40901.208330000001</c:v>
                </c:pt>
                <c:pt idx="8528">
                  <c:v>40901.25</c:v>
                </c:pt>
                <c:pt idx="8529">
                  <c:v>40901.291669999999</c:v>
                </c:pt>
                <c:pt idx="8530">
                  <c:v>40901.333330000001</c:v>
                </c:pt>
                <c:pt idx="8531">
                  <c:v>40901.375</c:v>
                </c:pt>
                <c:pt idx="8532">
                  <c:v>40901.416669999999</c:v>
                </c:pt>
                <c:pt idx="8533">
                  <c:v>40901.458330000001</c:v>
                </c:pt>
                <c:pt idx="8534">
                  <c:v>40901.5</c:v>
                </c:pt>
                <c:pt idx="8535">
                  <c:v>40901.541669999999</c:v>
                </c:pt>
                <c:pt idx="8536">
                  <c:v>40901.583330000001</c:v>
                </c:pt>
                <c:pt idx="8537">
                  <c:v>40901.625</c:v>
                </c:pt>
                <c:pt idx="8538">
                  <c:v>40901.666669999999</c:v>
                </c:pt>
                <c:pt idx="8539">
                  <c:v>40901.708330000001</c:v>
                </c:pt>
                <c:pt idx="8540">
                  <c:v>40901.75</c:v>
                </c:pt>
                <c:pt idx="8541">
                  <c:v>40901.791669999999</c:v>
                </c:pt>
                <c:pt idx="8542">
                  <c:v>40901.833330000001</c:v>
                </c:pt>
                <c:pt idx="8543">
                  <c:v>40901.875</c:v>
                </c:pt>
                <c:pt idx="8544">
                  <c:v>40901.916669999999</c:v>
                </c:pt>
                <c:pt idx="8545">
                  <c:v>40901.958330000001</c:v>
                </c:pt>
                <c:pt idx="8546">
                  <c:v>40902</c:v>
                </c:pt>
                <c:pt idx="8547">
                  <c:v>40902.041669999999</c:v>
                </c:pt>
                <c:pt idx="8548">
                  <c:v>40902.083330000001</c:v>
                </c:pt>
                <c:pt idx="8549">
                  <c:v>40902.125</c:v>
                </c:pt>
                <c:pt idx="8550">
                  <c:v>40902.166669999999</c:v>
                </c:pt>
                <c:pt idx="8551">
                  <c:v>40902.208330000001</c:v>
                </c:pt>
                <c:pt idx="8552">
                  <c:v>40902.25</c:v>
                </c:pt>
                <c:pt idx="8553">
                  <c:v>40902.291669999999</c:v>
                </c:pt>
                <c:pt idx="8554">
                  <c:v>40902.333330000001</c:v>
                </c:pt>
                <c:pt idx="8555">
                  <c:v>40902.375</c:v>
                </c:pt>
                <c:pt idx="8556">
                  <c:v>40902.416669999999</c:v>
                </c:pt>
                <c:pt idx="8557">
                  <c:v>40902.458330000001</c:v>
                </c:pt>
                <c:pt idx="8558">
                  <c:v>40902.5</c:v>
                </c:pt>
                <c:pt idx="8559">
                  <c:v>40902.541669999999</c:v>
                </c:pt>
                <c:pt idx="8560">
                  <c:v>40902.583330000001</c:v>
                </c:pt>
                <c:pt idx="8561">
                  <c:v>40902.625</c:v>
                </c:pt>
                <c:pt idx="8562">
                  <c:v>40902.666669999999</c:v>
                </c:pt>
                <c:pt idx="8563">
                  <c:v>40902.708330000001</c:v>
                </c:pt>
                <c:pt idx="8564">
                  <c:v>40902.75</c:v>
                </c:pt>
                <c:pt idx="8565">
                  <c:v>40902.791669999999</c:v>
                </c:pt>
                <c:pt idx="8566">
                  <c:v>40902.833330000001</c:v>
                </c:pt>
                <c:pt idx="8567">
                  <c:v>40902.875</c:v>
                </c:pt>
                <c:pt idx="8568">
                  <c:v>40902.916669999999</c:v>
                </c:pt>
                <c:pt idx="8569">
                  <c:v>40902.958330000001</c:v>
                </c:pt>
                <c:pt idx="8570">
                  <c:v>40903</c:v>
                </c:pt>
                <c:pt idx="8571">
                  <c:v>40903.041669999999</c:v>
                </c:pt>
                <c:pt idx="8572">
                  <c:v>40903.083330000001</c:v>
                </c:pt>
                <c:pt idx="8573">
                  <c:v>40903.125</c:v>
                </c:pt>
                <c:pt idx="8574">
                  <c:v>40903.166669999999</c:v>
                </c:pt>
                <c:pt idx="8575">
                  <c:v>40903.208330000001</c:v>
                </c:pt>
                <c:pt idx="8576">
                  <c:v>40903.25</c:v>
                </c:pt>
                <c:pt idx="8577">
                  <c:v>40903.291669999999</c:v>
                </c:pt>
                <c:pt idx="8578">
                  <c:v>40903.333330000001</c:v>
                </c:pt>
                <c:pt idx="8579">
                  <c:v>40903.375</c:v>
                </c:pt>
                <c:pt idx="8580">
                  <c:v>40903.416669999999</c:v>
                </c:pt>
                <c:pt idx="8581">
                  <c:v>40903.458330000001</c:v>
                </c:pt>
                <c:pt idx="8582">
                  <c:v>40903.5</c:v>
                </c:pt>
                <c:pt idx="8583">
                  <c:v>40903.541669999999</c:v>
                </c:pt>
                <c:pt idx="8584">
                  <c:v>40903.583330000001</c:v>
                </c:pt>
                <c:pt idx="8585">
                  <c:v>40903.625</c:v>
                </c:pt>
                <c:pt idx="8586">
                  <c:v>40903.666669999999</c:v>
                </c:pt>
                <c:pt idx="8587">
                  <c:v>40903.708330000001</c:v>
                </c:pt>
                <c:pt idx="8588">
                  <c:v>40903.75</c:v>
                </c:pt>
                <c:pt idx="8589">
                  <c:v>40903.791669999999</c:v>
                </c:pt>
                <c:pt idx="8590">
                  <c:v>40903.833330000001</c:v>
                </c:pt>
                <c:pt idx="8591">
                  <c:v>40903.875</c:v>
                </c:pt>
                <c:pt idx="8592">
                  <c:v>40903.916669999999</c:v>
                </c:pt>
                <c:pt idx="8593">
                  <c:v>40903.958330000001</c:v>
                </c:pt>
                <c:pt idx="8594">
                  <c:v>40904</c:v>
                </c:pt>
                <c:pt idx="8595">
                  <c:v>40904.041669999999</c:v>
                </c:pt>
                <c:pt idx="8596">
                  <c:v>40904.083330000001</c:v>
                </c:pt>
                <c:pt idx="8597">
                  <c:v>40904.125</c:v>
                </c:pt>
                <c:pt idx="8598">
                  <c:v>40904.166669999999</c:v>
                </c:pt>
                <c:pt idx="8599">
                  <c:v>40904.208330000001</c:v>
                </c:pt>
                <c:pt idx="8600">
                  <c:v>40904.25</c:v>
                </c:pt>
                <c:pt idx="8601">
                  <c:v>40904.291669999999</c:v>
                </c:pt>
                <c:pt idx="8602">
                  <c:v>40904.333330000001</c:v>
                </c:pt>
                <c:pt idx="8603">
                  <c:v>40904.375</c:v>
                </c:pt>
                <c:pt idx="8604">
                  <c:v>40904.416669999999</c:v>
                </c:pt>
                <c:pt idx="8605">
                  <c:v>40904.458330000001</c:v>
                </c:pt>
                <c:pt idx="8606">
                  <c:v>40904.5</c:v>
                </c:pt>
                <c:pt idx="8607">
                  <c:v>40904.541669999999</c:v>
                </c:pt>
                <c:pt idx="8608">
                  <c:v>40904.583330000001</c:v>
                </c:pt>
                <c:pt idx="8609">
                  <c:v>40904.625</c:v>
                </c:pt>
                <c:pt idx="8610">
                  <c:v>40904.666669999999</c:v>
                </c:pt>
                <c:pt idx="8611">
                  <c:v>40904.708330000001</c:v>
                </c:pt>
                <c:pt idx="8612">
                  <c:v>40904.75</c:v>
                </c:pt>
                <c:pt idx="8613">
                  <c:v>40904.791669999999</c:v>
                </c:pt>
                <c:pt idx="8614">
                  <c:v>40904.833330000001</c:v>
                </c:pt>
                <c:pt idx="8615">
                  <c:v>40904.875</c:v>
                </c:pt>
                <c:pt idx="8616">
                  <c:v>40904.916669999999</c:v>
                </c:pt>
                <c:pt idx="8617">
                  <c:v>40904.958330000001</c:v>
                </c:pt>
                <c:pt idx="8618">
                  <c:v>40905</c:v>
                </c:pt>
                <c:pt idx="8619">
                  <c:v>40905.041669999999</c:v>
                </c:pt>
                <c:pt idx="8620">
                  <c:v>40905.083330000001</c:v>
                </c:pt>
                <c:pt idx="8621">
                  <c:v>40905.125</c:v>
                </c:pt>
                <c:pt idx="8622">
                  <c:v>40905.166669999999</c:v>
                </c:pt>
                <c:pt idx="8623">
                  <c:v>40905.208330000001</c:v>
                </c:pt>
                <c:pt idx="8624">
                  <c:v>40905.25</c:v>
                </c:pt>
                <c:pt idx="8625">
                  <c:v>40905.291669999999</c:v>
                </c:pt>
                <c:pt idx="8626">
                  <c:v>40905.333330000001</c:v>
                </c:pt>
                <c:pt idx="8627">
                  <c:v>40905.375</c:v>
                </c:pt>
                <c:pt idx="8628">
                  <c:v>40905.416669999999</c:v>
                </c:pt>
                <c:pt idx="8629">
                  <c:v>40905.458330000001</c:v>
                </c:pt>
                <c:pt idx="8630">
                  <c:v>40905.5</c:v>
                </c:pt>
                <c:pt idx="8631">
                  <c:v>40905.541669999999</c:v>
                </c:pt>
                <c:pt idx="8632">
                  <c:v>40905.583330000001</c:v>
                </c:pt>
                <c:pt idx="8633">
                  <c:v>40905.625</c:v>
                </c:pt>
                <c:pt idx="8634">
                  <c:v>40905.666669999999</c:v>
                </c:pt>
                <c:pt idx="8635">
                  <c:v>40905.708330000001</c:v>
                </c:pt>
                <c:pt idx="8636">
                  <c:v>40905.75</c:v>
                </c:pt>
                <c:pt idx="8637">
                  <c:v>40905.791669999999</c:v>
                </c:pt>
                <c:pt idx="8638">
                  <c:v>40905.833330000001</c:v>
                </c:pt>
                <c:pt idx="8639">
                  <c:v>40905.875</c:v>
                </c:pt>
                <c:pt idx="8640">
                  <c:v>40905.916669999999</c:v>
                </c:pt>
                <c:pt idx="8641">
                  <c:v>40905.958330000001</c:v>
                </c:pt>
                <c:pt idx="8642">
                  <c:v>40906</c:v>
                </c:pt>
                <c:pt idx="8643">
                  <c:v>40906.041669999999</c:v>
                </c:pt>
                <c:pt idx="8644">
                  <c:v>40906.083330000001</c:v>
                </c:pt>
                <c:pt idx="8645">
                  <c:v>40906.125</c:v>
                </c:pt>
                <c:pt idx="8646">
                  <c:v>40906.166669999999</c:v>
                </c:pt>
                <c:pt idx="8647">
                  <c:v>40906.208330000001</c:v>
                </c:pt>
                <c:pt idx="8648">
                  <c:v>40906.25</c:v>
                </c:pt>
                <c:pt idx="8649">
                  <c:v>40906.291669999999</c:v>
                </c:pt>
                <c:pt idx="8650">
                  <c:v>40906.333330000001</c:v>
                </c:pt>
                <c:pt idx="8651">
                  <c:v>40906.375</c:v>
                </c:pt>
                <c:pt idx="8652">
                  <c:v>40906.416669999999</c:v>
                </c:pt>
                <c:pt idx="8653">
                  <c:v>40906.458330000001</c:v>
                </c:pt>
                <c:pt idx="8654">
                  <c:v>40906.5</c:v>
                </c:pt>
                <c:pt idx="8655">
                  <c:v>40906.541669999999</c:v>
                </c:pt>
                <c:pt idx="8656">
                  <c:v>40906.583330000001</c:v>
                </c:pt>
                <c:pt idx="8657">
                  <c:v>40906.625</c:v>
                </c:pt>
                <c:pt idx="8658">
                  <c:v>40906.666669999999</c:v>
                </c:pt>
                <c:pt idx="8659">
                  <c:v>40906.708330000001</c:v>
                </c:pt>
                <c:pt idx="8660">
                  <c:v>40906.75</c:v>
                </c:pt>
                <c:pt idx="8661">
                  <c:v>40906.791669999999</c:v>
                </c:pt>
                <c:pt idx="8662">
                  <c:v>40906.833330000001</c:v>
                </c:pt>
                <c:pt idx="8663">
                  <c:v>40906.875</c:v>
                </c:pt>
                <c:pt idx="8664">
                  <c:v>40906.916669999999</c:v>
                </c:pt>
                <c:pt idx="8665">
                  <c:v>40906.958330000001</c:v>
                </c:pt>
                <c:pt idx="8666">
                  <c:v>40907</c:v>
                </c:pt>
                <c:pt idx="8667">
                  <c:v>40907.041669999999</c:v>
                </c:pt>
                <c:pt idx="8668">
                  <c:v>40907.083330000001</c:v>
                </c:pt>
                <c:pt idx="8669">
                  <c:v>40907.125</c:v>
                </c:pt>
                <c:pt idx="8670">
                  <c:v>40907.166669999999</c:v>
                </c:pt>
                <c:pt idx="8671">
                  <c:v>40907.208330000001</c:v>
                </c:pt>
                <c:pt idx="8672">
                  <c:v>40907.25</c:v>
                </c:pt>
                <c:pt idx="8673">
                  <c:v>40907.291669999999</c:v>
                </c:pt>
                <c:pt idx="8674">
                  <c:v>40907.333330000001</c:v>
                </c:pt>
                <c:pt idx="8675">
                  <c:v>40907.375</c:v>
                </c:pt>
                <c:pt idx="8676">
                  <c:v>40907.416669999999</c:v>
                </c:pt>
                <c:pt idx="8677">
                  <c:v>40907.458330000001</c:v>
                </c:pt>
                <c:pt idx="8678">
                  <c:v>40907.5</c:v>
                </c:pt>
                <c:pt idx="8679">
                  <c:v>40907.541669999999</c:v>
                </c:pt>
                <c:pt idx="8680">
                  <c:v>40907.583330000001</c:v>
                </c:pt>
                <c:pt idx="8681">
                  <c:v>40907.625</c:v>
                </c:pt>
                <c:pt idx="8682">
                  <c:v>40907.666669999999</c:v>
                </c:pt>
                <c:pt idx="8683">
                  <c:v>40907.708330000001</c:v>
                </c:pt>
                <c:pt idx="8684">
                  <c:v>40907.75</c:v>
                </c:pt>
                <c:pt idx="8685">
                  <c:v>40907.791669999999</c:v>
                </c:pt>
                <c:pt idx="8686">
                  <c:v>40907.833330000001</c:v>
                </c:pt>
                <c:pt idx="8687">
                  <c:v>40907.875</c:v>
                </c:pt>
                <c:pt idx="8688">
                  <c:v>40907.916669999999</c:v>
                </c:pt>
                <c:pt idx="8689">
                  <c:v>40907.958330000001</c:v>
                </c:pt>
                <c:pt idx="8690">
                  <c:v>40908</c:v>
                </c:pt>
                <c:pt idx="8691">
                  <c:v>40908.041669999999</c:v>
                </c:pt>
                <c:pt idx="8692">
                  <c:v>40908.083330000001</c:v>
                </c:pt>
                <c:pt idx="8693">
                  <c:v>40908.125</c:v>
                </c:pt>
                <c:pt idx="8694">
                  <c:v>40908.166669999999</c:v>
                </c:pt>
                <c:pt idx="8695">
                  <c:v>40908.208330000001</c:v>
                </c:pt>
                <c:pt idx="8696">
                  <c:v>40908.25</c:v>
                </c:pt>
                <c:pt idx="8697">
                  <c:v>40908.291669999999</c:v>
                </c:pt>
                <c:pt idx="8698">
                  <c:v>40908.333330000001</c:v>
                </c:pt>
                <c:pt idx="8699">
                  <c:v>40908.375</c:v>
                </c:pt>
                <c:pt idx="8700">
                  <c:v>40908.416669999999</c:v>
                </c:pt>
                <c:pt idx="8701">
                  <c:v>40908.458330000001</c:v>
                </c:pt>
                <c:pt idx="8702">
                  <c:v>40908.5</c:v>
                </c:pt>
                <c:pt idx="8703">
                  <c:v>40908.541669999999</c:v>
                </c:pt>
                <c:pt idx="8704">
                  <c:v>40908.583330000001</c:v>
                </c:pt>
                <c:pt idx="8705">
                  <c:v>40908.625</c:v>
                </c:pt>
                <c:pt idx="8706">
                  <c:v>40908.666669999999</c:v>
                </c:pt>
                <c:pt idx="8707">
                  <c:v>40908.708330000001</c:v>
                </c:pt>
                <c:pt idx="8708">
                  <c:v>40908.75</c:v>
                </c:pt>
                <c:pt idx="8709">
                  <c:v>40908.791669999999</c:v>
                </c:pt>
                <c:pt idx="8710">
                  <c:v>40908.833330000001</c:v>
                </c:pt>
                <c:pt idx="8711">
                  <c:v>40908.875</c:v>
                </c:pt>
                <c:pt idx="8712">
                  <c:v>40908.916669999999</c:v>
                </c:pt>
                <c:pt idx="8713">
                  <c:v>40908.958330000001</c:v>
                </c:pt>
                <c:pt idx="8714">
                  <c:v>40909</c:v>
                </c:pt>
                <c:pt idx="8715">
                  <c:v>40909.041669999999</c:v>
                </c:pt>
                <c:pt idx="8716">
                  <c:v>40909.083330000001</c:v>
                </c:pt>
                <c:pt idx="8717">
                  <c:v>40909.125</c:v>
                </c:pt>
                <c:pt idx="8718">
                  <c:v>40909.166669999999</c:v>
                </c:pt>
                <c:pt idx="8719">
                  <c:v>40909.208330000001</c:v>
                </c:pt>
                <c:pt idx="8720">
                  <c:v>40909.25</c:v>
                </c:pt>
                <c:pt idx="8721">
                  <c:v>40909.291669999999</c:v>
                </c:pt>
                <c:pt idx="8722">
                  <c:v>40909.333330000001</c:v>
                </c:pt>
                <c:pt idx="8723">
                  <c:v>40909.375</c:v>
                </c:pt>
                <c:pt idx="8724">
                  <c:v>40909.416669999999</c:v>
                </c:pt>
                <c:pt idx="8725">
                  <c:v>40909.458330000001</c:v>
                </c:pt>
                <c:pt idx="8726">
                  <c:v>40909.5</c:v>
                </c:pt>
                <c:pt idx="8727">
                  <c:v>40909.541669999999</c:v>
                </c:pt>
                <c:pt idx="8728">
                  <c:v>40909.583330000001</c:v>
                </c:pt>
                <c:pt idx="8729">
                  <c:v>40909.625</c:v>
                </c:pt>
                <c:pt idx="8730">
                  <c:v>40909.666669999999</c:v>
                </c:pt>
                <c:pt idx="8731">
                  <c:v>40909.708330000001</c:v>
                </c:pt>
                <c:pt idx="8732">
                  <c:v>40909.75</c:v>
                </c:pt>
                <c:pt idx="8733">
                  <c:v>40909.791669999999</c:v>
                </c:pt>
                <c:pt idx="8734">
                  <c:v>40909.833330000001</c:v>
                </c:pt>
                <c:pt idx="8735">
                  <c:v>40909.875</c:v>
                </c:pt>
                <c:pt idx="8736">
                  <c:v>40909.916669999999</c:v>
                </c:pt>
                <c:pt idx="8737">
                  <c:v>40909.958330000001</c:v>
                </c:pt>
                <c:pt idx="8738">
                  <c:v>40910</c:v>
                </c:pt>
                <c:pt idx="8739">
                  <c:v>40910.041669999999</c:v>
                </c:pt>
                <c:pt idx="8740">
                  <c:v>40910.083330000001</c:v>
                </c:pt>
                <c:pt idx="8741">
                  <c:v>40910.125</c:v>
                </c:pt>
                <c:pt idx="8742">
                  <c:v>40910.166669999999</c:v>
                </c:pt>
                <c:pt idx="8743">
                  <c:v>40910.208330000001</c:v>
                </c:pt>
                <c:pt idx="8744">
                  <c:v>40910.25</c:v>
                </c:pt>
                <c:pt idx="8745">
                  <c:v>40910.291669999999</c:v>
                </c:pt>
                <c:pt idx="8746">
                  <c:v>40910.333330000001</c:v>
                </c:pt>
                <c:pt idx="8747">
                  <c:v>40910.375</c:v>
                </c:pt>
                <c:pt idx="8748">
                  <c:v>40910.416669999999</c:v>
                </c:pt>
                <c:pt idx="8749">
                  <c:v>40910.458330000001</c:v>
                </c:pt>
                <c:pt idx="8750">
                  <c:v>40910.5</c:v>
                </c:pt>
                <c:pt idx="8751">
                  <c:v>40910.541669999999</c:v>
                </c:pt>
                <c:pt idx="8752">
                  <c:v>40910.583330000001</c:v>
                </c:pt>
                <c:pt idx="8753">
                  <c:v>40910.625</c:v>
                </c:pt>
                <c:pt idx="8754">
                  <c:v>40910.666669999999</c:v>
                </c:pt>
                <c:pt idx="8755">
                  <c:v>40910.708330000001</c:v>
                </c:pt>
                <c:pt idx="8756">
                  <c:v>40910.75</c:v>
                </c:pt>
                <c:pt idx="8757">
                  <c:v>40910.791669999999</c:v>
                </c:pt>
                <c:pt idx="8758">
                  <c:v>40910.833330000001</c:v>
                </c:pt>
                <c:pt idx="8759">
                  <c:v>40910.875</c:v>
                </c:pt>
                <c:pt idx="8760">
                  <c:v>40910.916669999999</c:v>
                </c:pt>
                <c:pt idx="8761">
                  <c:v>40910.958330000001</c:v>
                </c:pt>
                <c:pt idx="8762">
                  <c:v>40911</c:v>
                </c:pt>
                <c:pt idx="8763">
                  <c:v>40911.041669999999</c:v>
                </c:pt>
                <c:pt idx="8764">
                  <c:v>40911.083330000001</c:v>
                </c:pt>
                <c:pt idx="8765">
                  <c:v>40911.125</c:v>
                </c:pt>
                <c:pt idx="8766">
                  <c:v>40911.166669999999</c:v>
                </c:pt>
                <c:pt idx="8767">
                  <c:v>40911.208330000001</c:v>
                </c:pt>
                <c:pt idx="8768">
                  <c:v>40911.25</c:v>
                </c:pt>
                <c:pt idx="8769">
                  <c:v>40911.291669999999</c:v>
                </c:pt>
                <c:pt idx="8770">
                  <c:v>40911.333330000001</c:v>
                </c:pt>
                <c:pt idx="8771">
                  <c:v>40911.375</c:v>
                </c:pt>
                <c:pt idx="8772">
                  <c:v>40911.416669999999</c:v>
                </c:pt>
                <c:pt idx="8773">
                  <c:v>40911.458330000001</c:v>
                </c:pt>
                <c:pt idx="8774">
                  <c:v>40911.5</c:v>
                </c:pt>
                <c:pt idx="8775">
                  <c:v>40911.541669999999</c:v>
                </c:pt>
                <c:pt idx="8776">
                  <c:v>40911.583330000001</c:v>
                </c:pt>
                <c:pt idx="8777">
                  <c:v>40911.625</c:v>
                </c:pt>
                <c:pt idx="8778">
                  <c:v>40911.666669999999</c:v>
                </c:pt>
                <c:pt idx="8779">
                  <c:v>40911.708330000001</c:v>
                </c:pt>
                <c:pt idx="8780">
                  <c:v>40911.75</c:v>
                </c:pt>
                <c:pt idx="8781">
                  <c:v>40911.791669999999</c:v>
                </c:pt>
                <c:pt idx="8782">
                  <c:v>40911.833330000001</c:v>
                </c:pt>
                <c:pt idx="8783">
                  <c:v>40911.875</c:v>
                </c:pt>
                <c:pt idx="8784">
                  <c:v>40911.916669999999</c:v>
                </c:pt>
                <c:pt idx="8785">
                  <c:v>40911.958330000001</c:v>
                </c:pt>
                <c:pt idx="8786">
                  <c:v>40912</c:v>
                </c:pt>
                <c:pt idx="8787">
                  <c:v>40912.041669999999</c:v>
                </c:pt>
                <c:pt idx="8788">
                  <c:v>40912.083330000001</c:v>
                </c:pt>
                <c:pt idx="8789">
                  <c:v>40912.125</c:v>
                </c:pt>
                <c:pt idx="8790">
                  <c:v>40912.166669999999</c:v>
                </c:pt>
                <c:pt idx="8791">
                  <c:v>40912.208330000001</c:v>
                </c:pt>
                <c:pt idx="8792">
                  <c:v>40912.25</c:v>
                </c:pt>
                <c:pt idx="8793">
                  <c:v>40912.291669999999</c:v>
                </c:pt>
                <c:pt idx="8794">
                  <c:v>40912.333330000001</c:v>
                </c:pt>
                <c:pt idx="8795">
                  <c:v>40912.375</c:v>
                </c:pt>
                <c:pt idx="8796">
                  <c:v>40912.416669999999</c:v>
                </c:pt>
                <c:pt idx="8797">
                  <c:v>40912.458330000001</c:v>
                </c:pt>
                <c:pt idx="8798">
                  <c:v>40912.5</c:v>
                </c:pt>
                <c:pt idx="8799">
                  <c:v>40912.541669999999</c:v>
                </c:pt>
                <c:pt idx="8800">
                  <c:v>40912.583330000001</c:v>
                </c:pt>
                <c:pt idx="8801">
                  <c:v>40912.625</c:v>
                </c:pt>
                <c:pt idx="8802">
                  <c:v>40912.666669999999</c:v>
                </c:pt>
                <c:pt idx="8803">
                  <c:v>40912.708330000001</c:v>
                </c:pt>
                <c:pt idx="8804">
                  <c:v>40912.75</c:v>
                </c:pt>
                <c:pt idx="8805">
                  <c:v>40912.791669999999</c:v>
                </c:pt>
                <c:pt idx="8806">
                  <c:v>40912.833330000001</c:v>
                </c:pt>
                <c:pt idx="8807">
                  <c:v>40912.875</c:v>
                </c:pt>
                <c:pt idx="8808">
                  <c:v>40912.916669999999</c:v>
                </c:pt>
                <c:pt idx="8809">
                  <c:v>40912.958330000001</c:v>
                </c:pt>
                <c:pt idx="8810">
                  <c:v>40913</c:v>
                </c:pt>
                <c:pt idx="8811">
                  <c:v>40913.041669999999</c:v>
                </c:pt>
                <c:pt idx="8812">
                  <c:v>40913.083330000001</c:v>
                </c:pt>
                <c:pt idx="8813">
                  <c:v>40913.125</c:v>
                </c:pt>
                <c:pt idx="8814">
                  <c:v>40913.166669999999</c:v>
                </c:pt>
                <c:pt idx="8815">
                  <c:v>40913.208330000001</c:v>
                </c:pt>
                <c:pt idx="8816">
                  <c:v>40913.25</c:v>
                </c:pt>
                <c:pt idx="8817">
                  <c:v>40913.291669999999</c:v>
                </c:pt>
                <c:pt idx="8818">
                  <c:v>40913.333330000001</c:v>
                </c:pt>
                <c:pt idx="8819">
                  <c:v>40913.375</c:v>
                </c:pt>
                <c:pt idx="8820">
                  <c:v>40913.416669999999</c:v>
                </c:pt>
                <c:pt idx="8821">
                  <c:v>40913.458330000001</c:v>
                </c:pt>
                <c:pt idx="8822">
                  <c:v>40913.5</c:v>
                </c:pt>
                <c:pt idx="8823">
                  <c:v>40913.541669999999</c:v>
                </c:pt>
                <c:pt idx="8824">
                  <c:v>40913.583330000001</c:v>
                </c:pt>
                <c:pt idx="8825">
                  <c:v>40913.625</c:v>
                </c:pt>
                <c:pt idx="8826">
                  <c:v>40913.666669999999</c:v>
                </c:pt>
                <c:pt idx="8827">
                  <c:v>40913.708330000001</c:v>
                </c:pt>
                <c:pt idx="8828">
                  <c:v>40913.75</c:v>
                </c:pt>
                <c:pt idx="8829">
                  <c:v>40913.791669999999</c:v>
                </c:pt>
                <c:pt idx="8830">
                  <c:v>40913.833330000001</c:v>
                </c:pt>
                <c:pt idx="8831">
                  <c:v>40913.875</c:v>
                </c:pt>
                <c:pt idx="8832">
                  <c:v>40913.916669999999</c:v>
                </c:pt>
                <c:pt idx="8833">
                  <c:v>40913.958330000001</c:v>
                </c:pt>
                <c:pt idx="8834">
                  <c:v>40914</c:v>
                </c:pt>
                <c:pt idx="8835">
                  <c:v>40914.041669999999</c:v>
                </c:pt>
                <c:pt idx="8836">
                  <c:v>40914.083330000001</c:v>
                </c:pt>
                <c:pt idx="8837">
                  <c:v>40914.125</c:v>
                </c:pt>
                <c:pt idx="8838">
                  <c:v>40914.166669999999</c:v>
                </c:pt>
                <c:pt idx="8839">
                  <c:v>40914.208330000001</c:v>
                </c:pt>
                <c:pt idx="8840">
                  <c:v>40914.25</c:v>
                </c:pt>
                <c:pt idx="8841">
                  <c:v>40914.291669999999</c:v>
                </c:pt>
                <c:pt idx="8842">
                  <c:v>40914.333330000001</c:v>
                </c:pt>
                <c:pt idx="8843">
                  <c:v>40914.375</c:v>
                </c:pt>
                <c:pt idx="8844">
                  <c:v>40914.416669999999</c:v>
                </c:pt>
                <c:pt idx="8845">
                  <c:v>40914.458330000001</c:v>
                </c:pt>
                <c:pt idx="8846">
                  <c:v>40914.5</c:v>
                </c:pt>
                <c:pt idx="8847">
                  <c:v>40914.541669999999</c:v>
                </c:pt>
                <c:pt idx="8848">
                  <c:v>40914.583330000001</c:v>
                </c:pt>
                <c:pt idx="8849">
                  <c:v>40914.625</c:v>
                </c:pt>
                <c:pt idx="8850">
                  <c:v>40914.666669999999</c:v>
                </c:pt>
                <c:pt idx="8851">
                  <c:v>40914.708330000001</c:v>
                </c:pt>
                <c:pt idx="8852">
                  <c:v>40914.75</c:v>
                </c:pt>
                <c:pt idx="8853">
                  <c:v>40914.791669999999</c:v>
                </c:pt>
                <c:pt idx="8854">
                  <c:v>40914.833330000001</c:v>
                </c:pt>
                <c:pt idx="8855">
                  <c:v>40914.875</c:v>
                </c:pt>
                <c:pt idx="8856">
                  <c:v>40914.916669999999</c:v>
                </c:pt>
                <c:pt idx="8857">
                  <c:v>40914.958330000001</c:v>
                </c:pt>
                <c:pt idx="8858">
                  <c:v>40915</c:v>
                </c:pt>
                <c:pt idx="8859">
                  <c:v>40915.041669999999</c:v>
                </c:pt>
                <c:pt idx="8860">
                  <c:v>40915.083330000001</c:v>
                </c:pt>
                <c:pt idx="8861">
                  <c:v>40915.125</c:v>
                </c:pt>
                <c:pt idx="8862">
                  <c:v>40915.166669999999</c:v>
                </c:pt>
                <c:pt idx="8863">
                  <c:v>40915.208330000001</c:v>
                </c:pt>
                <c:pt idx="8864">
                  <c:v>40915.25</c:v>
                </c:pt>
                <c:pt idx="8865">
                  <c:v>40915.291669999999</c:v>
                </c:pt>
                <c:pt idx="8866">
                  <c:v>40915.333330000001</c:v>
                </c:pt>
                <c:pt idx="8867">
                  <c:v>40915.375</c:v>
                </c:pt>
                <c:pt idx="8868">
                  <c:v>40915.416669999999</c:v>
                </c:pt>
                <c:pt idx="8869">
                  <c:v>40915.458330000001</c:v>
                </c:pt>
                <c:pt idx="8870">
                  <c:v>40915.5</c:v>
                </c:pt>
                <c:pt idx="8871">
                  <c:v>40915.541669999999</c:v>
                </c:pt>
                <c:pt idx="8872">
                  <c:v>40915.583330000001</c:v>
                </c:pt>
                <c:pt idx="8873">
                  <c:v>40915.625</c:v>
                </c:pt>
                <c:pt idx="8874">
                  <c:v>40915.666669999999</c:v>
                </c:pt>
                <c:pt idx="8875">
                  <c:v>40915.708330000001</c:v>
                </c:pt>
                <c:pt idx="8876">
                  <c:v>40915.75</c:v>
                </c:pt>
                <c:pt idx="8877">
                  <c:v>40915.791669999999</c:v>
                </c:pt>
                <c:pt idx="8878">
                  <c:v>40915.833330000001</c:v>
                </c:pt>
                <c:pt idx="8879">
                  <c:v>40915.875</c:v>
                </c:pt>
                <c:pt idx="8880">
                  <c:v>40915.916669999999</c:v>
                </c:pt>
                <c:pt idx="8881">
                  <c:v>40915.958330000001</c:v>
                </c:pt>
                <c:pt idx="8882">
                  <c:v>40916</c:v>
                </c:pt>
                <c:pt idx="8883">
                  <c:v>40916.041669999999</c:v>
                </c:pt>
                <c:pt idx="8884">
                  <c:v>40916.083330000001</c:v>
                </c:pt>
                <c:pt idx="8885">
                  <c:v>40916.125</c:v>
                </c:pt>
                <c:pt idx="8886">
                  <c:v>40916.166669999999</c:v>
                </c:pt>
                <c:pt idx="8887">
                  <c:v>40916.208330000001</c:v>
                </c:pt>
                <c:pt idx="8888">
                  <c:v>40916.25</c:v>
                </c:pt>
                <c:pt idx="8889">
                  <c:v>40916.291669999999</c:v>
                </c:pt>
                <c:pt idx="8890">
                  <c:v>40916.333330000001</c:v>
                </c:pt>
                <c:pt idx="8891">
                  <c:v>40916.375</c:v>
                </c:pt>
                <c:pt idx="8892">
                  <c:v>40916.416669999999</c:v>
                </c:pt>
                <c:pt idx="8893">
                  <c:v>40916.458330000001</c:v>
                </c:pt>
                <c:pt idx="8894">
                  <c:v>40916.5</c:v>
                </c:pt>
                <c:pt idx="8895">
                  <c:v>40916.541669999999</c:v>
                </c:pt>
                <c:pt idx="8896">
                  <c:v>40916.583330000001</c:v>
                </c:pt>
                <c:pt idx="8897">
                  <c:v>40916.625</c:v>
                </c:pt>
                <c:pt idx="8898">
                  <c:v>40916.666669999999</c:v>
                </c:pt>
                <c:pt idx="8899">
                  <c:v>40916.708330000001</c:v>
                </c:pt>
                <c:pt idx="8900">
                  <c:v>40916.75</c:v>
                </c:pt>
                <c:pt idx="8901">
                  <c:v>40916.791669999999</c:v>
                </c:pt>
                <c:pt idx="8902">
                  <c:v>40916.833330000001</c:v>
                </c:pt>
                <c:pt idx="8903">
                  <c:v>40916.875</c:v>
                </c:pt>
                <c:pt idx="8904">
                  <c:v>40916.916669999999</c:v>
                </c:pt>
                <c:pt idx="8905">
                  <c:v>40916.958330000001</c:v>
                </c:pt>
                <c:pt idx="8906">
                  <c:v>40917</c:v>
                </c:pt>
                <c:pt idx="8907">
                  <c:v>40917.041669999999</c:v>
                </c:pt>
                <c:pt idx="8908">
                  <c:v>40917.083330000001</c:v>
                </c:pt>
                <c:pt idx="8909">
                  <c:v>40917.125</c:v>
                </c:pt>
                <c:pt idx="8910">
                  <c:v>40917.166669999999</c:v>
                </c:pt>
                <c:pt idx="8911">
                  <c:v>40917.208330000001</c:v>
                </c:pt>
                <c:pt idx="8912">
                  <c:v>40917.25</c:v>
                </c:pt>
                <c:pt idx="8913">
                  <c:v>40917.291669999999</c:v>
                </c:pt>
                <c:pt idx="8914">
                  <c:v>40917.333330000001</c:v>
                </c:pt>
                <c:pt idx="8915">
                  <c:v>40917.375</c:v>
                </c:pt>
                <c:pt idx="8916">
                  <c:v>40917.416669999999</c:v>
                </c:pt>
                <c:pt idx="8917">
                  <c:v>40917.458330000001</c:v>
                </c:pt>
                <c:pt idx="8918">
                  <c:v>40917.5</c:v>
                </c:pt>
                <c:pt idx="8919">
                  <c:v>40917.541669999999</c:v>
                </c:pt>
                <c:pt idx="8920">
                  <c:v>40917.583330000001</c:v>
                </c:pt>
                <c:pt idx="8921">
                  <c:v>40917.625</c:v>
                </c:pt>
                <c:pt idx="8922">
                  <c:v>40917.666669999999</c:v>
                </c:pt>
                <c:pt idx="8923">
                  <c:v>40917.708330000001</c:v>
                </c:pt>
                <c:pt idx="8924">
                  <c:v>40917.75</c:v>
                </c:pt>
                <c:pt idx="8925">
                  <c:v>40917.791669999999</c:v>
                </c:pt>
                <c:pt idx="8926">
                  <c:v>40917.833330000001</c:v>
                </c:pt>
                <c:pt idx="8927">
                  <c:v>40917.875</c:v>
                </c:pt>
                <c:pt idx="8928">
                  <c:v>40917.916669999999</c:v>
                </c:pt>
                <c:pt idx="8929">
                  <c:v>40917.958330000001</c:v>
                </c:pt>
                <c:pt idx="8930">
                  <c:v>40918</c:v>
                </c:pt>
                <c:pt idx="8931">
                  <c:v>40918.041669999999</c:v>
                </c:pt>
                <c:pt idx="8932">
                  <c:v>40918.083330000001</c:v>
                </c:pt>
                <c:pt idx="8933">
                  <c:v>40918.125</c:v>
                </c:pt>
                <c:pt idx="8934">
                  <c:v>40918.166669999999</c:v>
                </c:pt>
                <c:pt idx="8935">
                  <c:v>40918.208330000001</c:v>
                </c:pt>
                <c:pt idx="8936">
                  <c:v>40918.25</c:v>
                </c:pt>
                <c:pt idx="8937">
                  <c:v>40918.291669999999</c:v>
                </c:pt>
                <c:pt idx="8938">
                  <c:v>40918.333330000001</c:v>
                </c:pt>
                <c:pt idx="8939">
                  <c:v>40918.375</c:v>
                </c:pt>
                <c:pt idx="8940">
                  <c:v>40918.416669999999</c:v>
                </c:pt>
                <c:pt idx="8941">
                  <c:v>40918.458330000001</c:v>
                </c:pt>
                <c:pt idx="8942">
                  <c:v>40918.5</c:v>
                </c:pt>
                <c:pt idx="8943">
                  <c:v>40918.541669999999</c:v>
                </c:pt>
                <c:pt idx="8944">
                  <c:v>40918.583330000001</c:v>
                </c:pt>
                <c:pt idx="8945">
                  <c:v>40918.625</c:v>
                </c:pt>
                <c:pt idx="8946">
                  <c:v>40918.666669999999</c:v>
                </c:pt>
                <c:pt idx="8947">
                  <c:v>40918.708330000001</c:v>
                </c:pt>
                <c:pt idx="8948">
                  <c:v>40918.75</c:v>
                </c:pt>
                <c:pt idx="8949">
                  <c:v>40918.791669999999</c:v>
                </c:pt>
                <c:pt idx="8950">
                  <c:v>40918.833330000001</c:v>
                </c:pt>
                <c:pt idx="8951">
                  <c:v>40918.875</c:v>
                </c:pt>
                <c:pt idx="8952">
                  <c:v>40918.916669999999</c:v>
                </c:pt>
                <c:pt idx="8953">
                  <c:v>40918.958330000001</c:v>
                </c:pt>
                <c:pt idx="8954">
                  <c:v>40919</c:v>
                </c:pt>
                <c:pt idx="8955">
                  <c:v>40919.041669999999</c:v>
                </c:pt>
                <c:pt idx="8956">
                  <c:v>40919.083330000001</c:v>
                </c:pt>
                <c:pt idx="8957">
                  <c:v>40919.125</c:v>
                </c:pt>
                <c:pt idx="8958">
                  <c:v>40919.166669999999</c:v>
                </c:pt>
                <c:pt idx="8959">
                  <c:v>40919.208330000001</c:v>
                </c:pt>
                <c:pt idx="8960">
                  <c:v>40919.25</c:v>
                </c:pt>
                <c:pt idx="8961">
                  <c:v>40919.291669999999</c:v>
                </c:pt>
                <c:pt idx="8962">
                  <c:v>40919.333330000001</c:v>
                </c:pt>
                <c:pt idx="8963">
                  <c:v>40919.375</c:v>
                </c:pt>
                <c:pt idx="8964">
                  <c:v>40919.416669999999</c:v>
                </c:pt>
                <c:pt idx="8965">
                  <c:v>40919.458330000001</c:v>
                </c:pt>
                <c:pt idx="8966">
                  <c:v>40919.5</c:v>
                </c:pt>
                <c:pt idx="8967">
                  <c:v>40919.541669999999</c:v>
                </c:pt>
                <c:pt idx="8968">
                  <c:v>40919.583330000001</c:v>
                </c:pt>
                <c:pt idx="8969">
                  <c:v>40919.625</c:v>
                </c:pt>
                <c:pt idx="8970">
                  <c:v>40919.666669999999</c:v>
                </c:pt>
                <c:pt idx="8971">
                  <c:v>40919.708330000001</c:v>
                </c:pt>
                <c:pt idx="8972">
                  <c:v>40919.75</c:v>
                </c:pt>
                <c:pt idx="8973">
                  <c:v>40919.791669999999</c:v>
                </c:pt>
                <c:pt idx="8974">
                  <c:v>40919.833330000001</c:v>
                </c:pt>
                <c:pt idx="8975">
                  <c:v>40919.875</c:v>
                </c:pt>
                <c:pt idx="8976">
                  <c:v>40919.916669999999</c:v>
                </c:pt>
                <c:pt idx="8977">
                  <c:v>40919.958330000001</c:v>
                </c:pt>
                <c:pt idx="8978">
                  <c:v>40920</c:v>
                </c:pt>
                <c:pt idx="8979">
                  <c:v>40920.041669999999</c:v>
                </c:pt>
                <c:pt idx="8980">
                  <c:v>40920.083330000001</c:v>
                </c:pt>
                <c:pt idx="8981">
                  <c:v>40920.125</c:v>
                </c:pt>
                <c:pt idx="8982">
                  <c:v>40920.166669999999</c:v>
                </c:pt>
                <c:pt idx="8983">
                  <c:v>40920.208330000001</c:v>
                </c:pt>
                <c:pt idx="8984">
                  <c:v>40920.25</c:v>
                </c:pt>
                <c:pt idx="8985">
                  <c:v>40920.291669999999</c:v>
                </c:pt>
                <c:pt idx="8986">
                  <c:v>40920.333330000001</c:v>
                </c:pt>
                <c:pt idx="8987">
                  <c:v>40920.375</c:v>
                </c:pt>
                <c:pt idx="8988">
                  <c:v>40920.416669999999</c:v>
                </c:pt>
                <c:pt idx="8989">
                  <c:v>40920.458330000001</c:v>
                </c:pt>
                <c:pt idx="8990">
                  <c:v>40920.5</c:v>
                </c:pt>
                <c:pt idx="8991">
                  <c:v>40920.541669999999</c:v>
                </c:pt>
                <c:pt idx="8992">
                  <c:v>40920.583330000001</c:v>
                </c:pt>
                <c:pt idx="8993">
                  <c:v>40920.625</c:v>
                </c:pt>
                <c:pt idx="8994">
                  <c:v>40920.666669999999</c:v>
                </c:pt>
                <c:pt idx="8995">
                  <c:v>40920.708330000001</c:v>
                </c:pt>
                <c:pt idx="8996">
                  <c:v>40920.75</c:v>
                </c:pt>
                <c:pt idx="8997">
                  <c:v>40920.791669999999</c:v>
                </c:pt>
                <c:pt idx="8998">
                  <c:v>40920.833330000001</c:v>
                </c:pt>
                <c:pt idx="8999">
                  <c:v>40920.875</c:v>
                </c:pt>
                <c:pt idx="9000">
                  <c:v>40920.916669999999</c:v>
                </c:pt>
                <c:pt idx="9001">
                  <c:v>40920.958330000001</c:v>
                </c:pt>
                <c:pt idx="9002">
                  <c:v>40921</c:v>
                </c:pt>
                <c:pt idx="9003">
                  <c:v>40921.041669999999</c:v>
                </c:pt>
                <c:pt idx="9004">
                  <c:v>40921.083330000001</c:v>
                </c:pt>
                <c:pt idx="9005">
                  <c:v>40921.125</c:v>
                </c:pt>
                <c:pt idx="9006">
                  <c:v>40921.166669999999</c:v>
                </c:pt>
                <c:pt idx="9007">
                  <c:v>40921.208330000001</c:v>
                </c:pt>
                <c:pt idx="9008">
                  <c:v>40921.25</c:v>
                </c:pt>
                <c:pt idx="9009">
                  <c:v>40921.291669999999</c:v>
                </c:pt>
                <c:pt idx="9010">
                  <c:v>40921.333330000001</c:v>
                </c:pt>
                <c:pt idx="9011">
                  <c:v>40921.375</c:v>
                </c:pt>
                <c:pt idx="9012">
                  <c:v>40921.416669999999</c:v>
                </c:pt>
                <c:pt idx="9013">
                  <c:v>40921.458330000001</c:v>
                </c:pt>
                <c:pt idx="9014">
                  <c:v>40921.5</c:v>
                </c:pt>
                <c:pt idx="9015">
                  <c:v>40921.541669999999</c:v>
                </c:pt>
                <c:pt idx="9016">
                  <c:v>40921.583330000001</c:v>
                </c:pt>
                <c:pt idx="9017">
                  <c:v>40921.625</c:v>
                </c:pt>
                <c:pt idx="9018">
                  <c:v>40921.666669999999</c:v>
                </c:pt>
                <c:pt idx="9019">
                  <c:v>40921.708330000001</c:v>
                </c:pt>
                <c:pt idx="9020">
                  <c:v>40921.75</c:v>
                </c:pt>
                <c:pt idx="9021">
                  <c:v>40921.791669999999</c:v>
                </c:pt>
                <c:pt idx="9022">
                  <c:v>40921.833330000001</c:v>
                </c:pt>
                <c:pt idx="9023">
                  <c:v>40921.875</c:v>
                </c:pt>
                <c:pt idx="9024">
                  <c:v>40921.916669999999</c:v>
                </c:pt>
                <c:pt idx="9025">
                  <c:v>40921.958330000001</c:v>
                </c:pt>
                <c:pt idx="9026">
                  <c:v>40922</c:v>
                </c:pt>
                <c:pt idx="9027">
                  <c:v>40922.041669999999</c:v>
                </c:pt>
                <c:pt idx="9028">
                  <c:v>40922.083330000001</c:v>
                </c:pt>
                <c:pt idx="9029">
                  <c:v>40922.125</c:v>
                </c:pt>
                <c:pt idx="9030">
                  <c:v>40922.166669999999</c:v>
                </c:pt>
                <c:pt idx="9031">
                  <c:v>40922.208330000001</c:v>
                </c:pt>
                <c:pt idx="9032">
                  <c:v>40922.25</c:v>
                </c:pt>
                <c:pt idx="9033">
                  <c:v>40922.291669999999</c:v>
                </c:pt>
                <c:pt idx="9034">
                  <c:v>40922.333330000001</c:v>
                </c:pt>
                <c:pt idx="9035">
                  <c:v>40922.375</c:v>
                </c:pt>
                <c:pt idx="9036">
                  <c:v>40922.416669999999</c:v>
                </c:pt>
                <c:pt idx="9037">
                  <c:v>40922.458330000001</c:v>
                </c:pt>
                <c:pt idx="9038">
                  <c:v>40922.5</c:v>
                </c:pt>
                <c:pt idx="9039">
                  <c:v>40922.541669999999</c:v>
                </c:pt>
                <c:pt idx="9040">
                  <c:v>40922.583330000001</c:v>
                </c:pt>
                <c:pt idx="9041">
                  <c:v>40922.625</c:v>
                </c:pt>
                <c:pt idx="9042">
                  <c:v>40922.666669999999</c:v>
                </c:pt>
                <c:pt idx="9043">
                  <c:v>40922.708330000001</c:v>
                </c:pt>
                <c:pt idx="9044">
                  <c:v>40922.75</c:v>
                </c:pt>
                <c:pt idx="9045">
                  <c:v>40922.791669999999</c:v>
                </c:pt>
                <c:pt idx="9046">
                  <c:v>40922.833330000001</c:v>
                </c:pt>
                <c:pt idx="9047">
                  <c:v>40922.875</c:v>
                </c:pt>
                <c:pt idx="9048">
                  <c:v>40922.916669999999</c:v>
                </c:pt>
                <c:pt idx="9049">
                  <c:v>40922.958330000001</c:v>
                </c:pt>
                <c:pt idx="9050">
                  <c:v>40923</c:v>
                </c:pt>
                <c:pt idx="9051">
                  <c:v>40923.041669999999</c:v>
                </c:pt>
                <c:pt idx="9052">
                  <c:v>40923.083330000001</c:v>
                </c:pt>
                <c:pt idx="9053">
                  <c:v>40923.125</c:v>
                </c:pt>
                <c:pt idx="9054">
                  <c:v>40923.166669999999</c:v>
                </c:pt>
                <c:pt idx="9055">
                  <c:v>40923.208330000001</c:v>
                </c:pt>
                <c:pt idx="9056">
                  <c:v>40923.25</c:v>
                </c:pt>
                <c:pt idx="9057">
                  <c:v>40923.291669999999</c:v>
                </c:pt>
                <c:pt idx="9058">
                  <c:v>40923.333330000001</c:v>
                </c:pt>
                <c:pt idx="9059">
                  <c:v>40923.375</c:v>
                </c:pt>
                <c:pt idx="9060">
                  <c:v>40923.416669999999</c:v>
                </c:pt>
                <c:pt idx="9061">
                  <c:v>40923.458330000001</c:v>
                </c:pt>
                <c:pt idx="9062">
                  <c:v>40923.5</c:v>
                </c:pt>
                <c:pt idx="9063">
                  <c:v>40923.541669999999</c:v>
                </c:pt>
                <c:pt idx="9064">
                  <c:v>40923.583330000001</c:v>
                </c:pt>
                <c:pt idx="9065">
                  <c:v>40923.625</c:v>
                </c:pt>
                <c:pt idx="9066">
                  <c:v>40923.666669999999</c:v>
                </c:pt>
                <c:pt idx="9067">
                  <c:v>40923.708330000001</c:v>
                </c:pt>
                <c:pt idx="9068">
                  <c:v>40923.75</c:v>
                </c:pt>
                <c:pt idx="9069">
                  <c:v>40923.791669999999</c:v>
                </c:pt>
                <c:pt idx="9070">
                  <c:v>40923.833330000001</c:v>
                </c:pt>
                <c:pt idx="9071">
                  <c:v>40923.875</c:v>
                </c:pt>
                <c:pt idx="9072">
                  <c:v>40923.916669999999</c:v>
                </c:pt>
                <c:pt idx="9073">
                  <c:v>40923.958330000001</c:v>
                </c:pt>
                <c:pt idx="9074">
                  <c:v>40924</c:v>
                </c:pt>
                <c:pt idx="9075">
                  <c:v>40924.041669999999</c:v>
                </c:pt>
                <c:pt idx="9076">
                  <c:v>40924.083330000001</c:v>
                </c:pt>
                <c:pt idx="9077">
                  <c:v>40924.125</c:v>
                </c:pt>
                <c:pt idx="9078">
                  <c:v>40924.166669999999</c:v>
                </c:pt>
                <c:pt idx="9079">
                  <c:v>40924.208330000001</c:v>
                </c:pt>
                <c:pt idx="9080">
                  <c:v>40924.25</c:v>
                </c:pt>
                <c:pt idx="9081">
                  <c:v>40924.291669999999</c:v>
                </c:pt>
                <c:pt idx="9082">
                  <c:v>40924.333330000001</c:v>
                </c:pt>
                <c:pt idx="9083">
                  <c:v>40924.375</c:v>
                </c:pt>
                <c:pt idx="9084">
                  <c:v>40924.416669999999</c:v>
                </c:pt>
                <c:pt idx="9085">
                  <c:v>40924.458330000001</c:v>
                </c:pt>
                <c:pt idx="9086">
                  <c:v>40924.5</c:v>
                </c:pt>
                <c:pt idx="9087">
                  <c:v>40924.541669999999</c:v>
                </c:pt>
                <c:pt idx="9088">
                  <c:v>40924.583330000001</c:v>
                </c:pt>
                <c:pt idx="9089">
                  <c:v>40924.625</c:v>
                </c:pt>
                <c:pt idx="9090">
                  <c:v>40924.666669999999</c:v>
                </c:pt>
                <c:pt idx="9091">
                  <c:v>40924.708330000001</c:v>
                </c:pt>
                <c:pt idx="9092">
                  <c:v>40924.75</c:v>
                </c:pt>
                <c:pt idx="9093">
                  <c:v>40924.791669999999</c:v>
                </c:pt>
                <c:pt idx="9094">
                  <c:v>40924.833330000001</c:v>
                </c:pt>
                <c:pt idx="9095">
                  <c:v>40924.875</c:v>
                </c:pt>
                <c:pt idx="9096">
                  <c:v>40924.916669999999</c:v>
                </c:pt>
                <c:pt idx="9097">
                  <c:v>40924.958330000001</c:v>
                </c:pt>
                <c:pt idx="9098">
                  <c:v>40925</c:v>
                </c:pt>
                <c:pt idx="9099">
                  <c:v>40925.041669999999</c:v>
                </c:pt>
                <c:pt idx="9100">
                  <c:v>40925.083330000001</c:v>
                </c:pt>
                <c:pt idx="9101">
                  <c:v>40925.125</c:v>
                </c:pt>
                <c:pt idx="9102">
                  <c:v>40925.166669999999</c:v>
                </c:pt>
                <c:pt idx="9103">
                  <c:v>40925.208330000001</c:v>
                </c:pt>
                <c:pt idx="9104">
                  <c:v>40925.25</c:v>
                </c:pt>
                <c:pt idx="9105">
                  <c:v>40925.291669999999</c:v>
                </c:pt>
                <c:pt idx="9106">
                  <c:v>40925.333330000001</c:v>
                </c:pt>
                <c:pt idx="9107">
                  <c:v>40925.375</c:v>
                </c:pt>
                <c:pt idx="9108">
                  <c:v>40925.416669999999</c:v>
                </c:pt>
                <c:pt idx="9109">
                  <c:v>40925.458330000001</c:v>
                </c:pt>
                <c:pt idx="9110">
                  <c:v>40925.5</c:v>
                </c:pt>
                <c:pt idx="9111">
                  <c:v>40925.541669999999</c:v>
                </c:pt>
                <c:pt idx="9112">
                  <c:v>40925.583330000001</c:v>
                </c:pt>
                <c:pt idx="9113">
                  <c:v>40925.625</c:v>
                </c:pt>
                <c:pt idx="9114">
                  <c:v>40925.666669999999</c:v>
                </c:pt>
                <c:pt idx="9115">
                  <c:v>40925.708330000001</c:v>
                </c:pt>
                <c:pt idx="9116">
                  <c:v>40925.75</c:v>
                </c:pt>
                <c:pt idx="9117">
                  <c:v>40925.791669999999</c:v>
                </c:pt>
                <c:pt idx="9118">
                  <c:v>40925.833330000001</c:v>
                </c:pt>
                <c:pt idx="9119">
                  <c:v>40925.875</c:v>
                </c:pt>
                <c:pt idx="9120">
                  <c:v>40925.916669999999</c:v>
                </c:pt>
                <c:pt idx="9121">
                  <c:v>40925.958330000001</c:v>
                </c:pt>
                <c:pt idx="9122">
                  <c:v>40926</c:v>
                </c:pt>
                <c:pt idx="9123">
                  <c:v>40926.041669999999</c:v>
                </c:pt>
                <c:pt idx="9124">
                  <c:v>40926.083330000001</c:v>
                </c:pt>
                <c:pt idx="9125">
                  <c:v>40926.125</c:v>
                </c:pt>
                <c:pt idx="9126">
                  <c:v>40926.166669999999</c:v>
                </c:pt>
                <c:pt idx="9127">
                  <c:v>40926.208330000001</c:v>
                </c:pt>
                <c:pt idx="9128">
                  <c:v>40926.25</c:v>
                </c:pt>
                <c:pt idx="9129">
                  <c:v>40926.291669999999</c:v>
                </c:pt>
                <c:pt idx="9130">
                  <c:v>40926.333330000001</c:v>
                </c:pt>
                <c:pt idx="9131">
                  <c:v>40926.375</c:v>
                </c:pt>
                <c:pt idx="9132">
                  <c:v>40926.416669999999</c:v>
                </c:pt>
                <c:pt idx="9133">
                  <c:v>40926.458330000001</c:v>
                </c:pt>
                <c:pt idx="9134">
                  <c:v>40926.5</c:v>
                </c:pt>
                <c:pt idx="9135">
                  <c:v>40926.541669999999</c:v>
                </c:pt>
                <c:pt idx="9136">
                  <c:v>40926.583330000001</c:v>
                </c:pt>
                <c:pt idx="9137">
                  <c:v>40926.625</c:v>
                </c:pt>
                <c:pt idx="9138">
                  <c:v>40926.666669999999</c:v>
                </c:pt>
                <c:pt idx="9139">
                  <c:v>40926.708330000001</c:v>
                </c:pt>
                <c:pt idx="9140">
                  <c:v>40927.958330000001</c:v>
                </c:pt>
                <c:pt idx="9141">
                  <c:v>40928</c:v>
                </c:pt>
                <c:pt idx="9142">
                  <c:v>40928.041669999999</c:v>
                </c:pt>
                <c:pt idx="9143">
                  <c:v>40928.083330000001</c:v>
                </c:pt>
                <c:pt idx="9144">
                  <c:v>40928.125</c:v>
                </c:pt>
                <c:pt idx="9145">
                  <c:v>40928.166669999999</c:v>
                </c:pt>
                <c:pt idx="9146">
                  <c:v>40928.208330000001</c:v>
                </c:pt>
                <c:pt idx="9147">
                  <c:v>40928.25</c:v>
                </c:pt>
                <c:pt idx="9148">
                  <c:v>40928.291669999999</c:v>
                </c:pt>
                <c:pt idx="9149">
                  <c:v>40928.333330000001</c:v>
                </c:pt>
                <c:pt idx="9150">
                  <c:v>40928.375</c:v>
                </c:pt>
                <c:pt idx="9151">
                  <c:v>40928.416669999999</c:v>
                </c:pt>
                <c:pt idx="9152">
                  <c:v>40928.458330000001</c:v>
                </c:pt>
                <c:pt idx="9153">
                  <c:v>40928.5</c:v>
                </c:pt>
                <c:pt idx="9154">
                  <c:v>40928.541669999999</c:v>
                </c:pt>
                <c:pt idx="9155">
                  <c:v>40928.583330000001</c:v>
                </c:pt>
                <c:pt idx="9156">
                  <c:v>40928.625</c:v>
                </c:pt>
                <c:pt idx="9157">
                  <c:v>40928.666669999999</c:v>
                </c:pt>
                <c:pt idx="9158">
                  <c:v>40928.708330000001</c:v>
                </c:pt>
                <c:pt idx="9159">
                  <c:v>40928.75</c:v>
                </c:pt>
                <c:pt idx="9160">
                  <c:v>40928.791669999999</c:v>
                </c:pt>
                <c:pt idx="9161">
                  <c:v>40928.833330000001</c:v>
                </c:pt>
                <c:pt idx="9162">
                  <c:v>40928.875</c:v>
                </c:pt>
                <c:pt idx="9163">
                  <c:v>40928.916669999999</c:v>
                </c:pt>
                <c:pt idx="9164">
                  <c:v>40928.958330000001</c:v>
                </c:pt>
                <c:pt idx="9165">
                  <c:v>40929</c:v>
                </c:pt>
                <c:pt idx="9166">
                  <c:v>40929.041669999999</c:v>
                </c:pt>
                <c:pt idx="9167">
                  <c:v>40929.083330000001</c:v>
                </c:pt>
                <c:pt idx="9168">
                  <c:v>40929.125</c:v>
                </c:pt>
                <c:pt idx="9169">
                  <c:v>40929.166669999999</c:v>
                </c:pt>
                <c:pt idx="9170">
                  <c:v>40929.208330000001</c:v>
                </c:pt>
                <c:pt idx="9171">
                  <c:v>40929.25</c:v>
                </c:pt>
                <c:pt idx="9172">
                  <c:v>40929.291669999999</c:v>
                </c:pt>
                <c:pt idx="9173">
                  <c:v>40929.333330000001</c:v>
                </c:pt>
                <c:pt idx="9174">
                  <c:v>40929.375</c:v>
                </c:pt>
                <c:pt idx="9175">
                  <c:v>40929.416669999999</c:v>
                </c:pt>
                <c:pt idx="9176">
                  <c:v>40929.458330000001</c:v>
                </c:pt>
                <c:pt idx="9177">
                  <c:v>40929.5</c:v>
                </c:pt>
                <c:pt idx="9178">
                  <c:v>40929.541669999999</c:v>
                </c:pt>
                <c:pt idx="9179">
                  <c:v>40929.583330000001</c:v>
                </c:pt>
                <c:pt idx="9180">
                  <c:v>40929.625</c:v>
                </c:pt>
                <c:pt idx="9181">
                  <c:v>40929.666669999999</c:v>
                </c:pt>
                <c:pt idx="9182">
                  <c:v>40929.708330000001</c:v>
                </c:pt>
                <c:pt idx="9183">
                  <c:v>40929.75</c:v>
                </c:pt>
                <c:pt idx="9184">
                  <c:v>40929.791669999999</c:v>
                </c:pt>
                <c:pt idx="9185">
                  <c:v>40929.833330000001</c:v>
                </c:pt>
                <c:pt idx="9186">
                  <c:v>40929.875</c:v>
                </c:pt>
                <c:pt idx="9187">
                  <c:v>40929.916669999999</c:v>
                </c:pt>
                <c:pt idx="9188">
                  <c:v>40929.958330000001</c:v>
                </c:pt>
                <c:pt idx="9189">
                  <c:v>40930</c:v>
                </c:pt>
                <c:pt idx="9190">
                  <c:v>40930.041669999999</c:v>
                </c:pt>
                <c:pt idx="9191">
                  <c:v>40930.083330000001</c:v>
                </c:pt>
                <c:pt idx="9192">
                  <c:v>40930.125</c:v>
                </c:pt>
                <c:pt idx="9193">
                  <c:v>40930.166669999999</c:v>
                </c:pt>
                <c:pt idx="9194">
                  <c:v>40930.208330000001</c:v>
                </c:pt>
                <c:pt idx="9195">
                  <c:v>40930.25</c:v>
                </c:pt>
                <c:pt idx="9196">
                  <c:v>40930.291669999999</c:v>
                </c:pt>
                <c:pt idx="9197">
                  <c:v>40930.333330000001</c:v>
                </c:pt>
                <c:pt idx="9198">
                  <c:v>40930.375</c:v>
                </c:pt>
                <c:pt idx="9199">
                  <c:v>40930.416669999999</c:v>
                </c:pt>
                <c:pt idx="9200">
                  <c:v>40930.458330000001</c:v>
                </c:pt>
                <c:pt idx="9201">
                  <c:v>40930.5</c:v>
                </c:pt>
                <c:pt idx="9202">
                  <c:v>40930.541669999999</c:v>
                </c:pt>
                <c:pt idx="9203">
                  <c:v>40930.583330000001</c:v>
                </c:pt>
                <c:pt idx="9204">
                  <c:v>40930.625</c:v>
                </c:pt>
                <c:pt idx="9205">
                  <c:v>40930.666669999999</c:v>
                </c:pt>
                <c:pt idx="9206">
                  <c:v>40930.708330000001</c:v>
                </c:pt>
                <c:pt idx="9207">
                  <c:v>40930.75</c:v>
                </c:pt>
                <c:pt idx="9208">
                  <c:v>40930.791669999999</c:v>
                </c:pt>
                <c:pt idx="9209">
                  <c:v>40930.833330000001</c:v>
                </c:pt>
                <c:pt idx="9210">
                  <c:v>40930.875</c:v>
                </c:pt>
                <c:pt idx="9211">
                  <c:v>40930.916669999999</c:v>
                </c:pt>
                <c:pt idx="9212">
                  <c:v>40930.958330000001</c:v>
                </c:pt>
                <c:pt idx="9213">
                  <c:v>40931</c:v>
                </c:pt>
                <c:pt idx="9214">
                  <c:v>40931.041669999999</c:v>
                </c:pt>
                <c:pt idx="9215">
                  <c:v>40931.083330000001</c:v>
                </c:pt>
                <c:pt idx="9216">
                  <c:v>40931.125</c:v>
                </c:pt>
                <c:pt idx="9217">
                  <c:v>40931.166669999999</c:v>
                </c:pt>
                <c:pt idx="9218">
                  <c:v>40931.208330000001</c:v>
                </c:pt>
                <c:pt idx="9219">
                  <c:v>40931.25</c:v>
                </c:pt>
                <c:pt idx="9220">
                  <c:v>40931.291669999999</c:v>
                </c:pt>
                <c:pt idx="9221">
                  <c:v>40931.333330000001</c:v>
                </c:pt>
                <c:pt idx="9222">
                  <c:v>40931.375</c:v>
                </c:pt>
                <c:pt idx="9223">
                  <c:v>40931.416669999999</c:v>
                </c:pt>
                <c:pt idx="9224">
                  <c:v>40931.458330000001</c:v>
                </c:pt>
                <c:pt idx="9225">
                  <c:v>40931.5</c:v>
                </c:pt>
                <c:pt idx="9226">
                  <c:v>40931.541669999999</c:v>
                </c:pt>
                <c:pt idx="9227">
                  <c:v>40931.583330000001</c:v>
                </c:pt>
                <c:pt idx="9228">
                  <c:v>40931.625</c:v>
                </c:pt>
                <c:pt idx="9229">
                  <c:v>40931.666669999999</c:v>
                </c:pt>
                <c:pt idx="9230">
                  <c:v>40931.708330000001</c:v>
                </c:pt>
                <c:pt idx="9231">
                  <c:v>40931.75</c:v>
                </c:pt>
                <c:pt idx="9232">
                  <c:v>40931.791669999999</c:v>
                </c:pt>
                <c:pt idx="9233">
                  <c:v>40931.833330000001</c:v>
                </c:pt>
                <c:pt idx="9234">
                  <c:v>40931.875</c:v>
                </c:pt>
                <c:pt idx="9235">
                  <c:v>40931.916669999999</c:v>
                </c:pt>
                <c:pt idx="9236">
                  <c:v>40931.958330000001</c:v>
                </c:pt>
                <c:pt idx="9237">
                  <c:v>40932</c:v>
                </c:pt>
                <c:pt idx="9238">
                  <c:v>40932.041669999999</c:v>
                </c:pt>
                <c:pt idx="9239">
                  <c:v>40932.083330000001</c:v>
                </c:pt>
                <c:pt idx="9240">
                  <c:v>40932.125</c:v>
                </c:pt>
                <c:pt idx="9241">
                  <c:v>40932.166669999999</c:v>
                </c:pt>
                <c:pt idx="9242">
                  <c:v>40932.208330000001</c:v>
                </c:pt>
                <c:pt idx="9243">
                  <c:v>40932.25</c:v>
                </c:pt>
                <c:pt idx="9244">
                  <c:v>40932.291669999999</c:v>
                </c:pt>
                <c:pt idx="9245">
                  <c:v>40932.333330000001</c:v>
                </c:pt>
                <c:pt idx="9246">
                  <c:v>40932.375</c:v>
                </c:pt>
                <c:pt idx="9247">
                  <c:v>40932.416669999999</c:v>
                </c:pt>
                <c:pt idx="9248">
                  <c:v>40932.458330000001</c:v>
                </c:pt>
                <c:pt idx="9249">
                  <c:v>40932.5</c:v>
                </c:pt>
                <c:pt idx="9250">
                  <c:v>40932.541669999999</c:v>
                </c:pt>
                <c:pt idx="9251">
                  <c:v>40932.583330000001</c:v>
                </c:pt>
                <c:pt idx="9252">
                  <c:v>40932.625</c:v>
                </c:pt>
                <c:pt idx="9253">
                  <c:v>40932.666669999999</c:v>
                </c:pt>
                <c:pt idx="9254">
                  <c:v>40932.708330000001</c:v>
                </c:pt>
                <c:pt idx="9255">
                  <c:v>40932.75</c:v>
                </c:pt>
                <c:pt idx="9256">
                  <c:v>40932.791669999999</c:v>
                </c:pt>
                <c:pt idx="9257">
                  <c:v>40932.833330000001</c:v>
                </c:pt>
                <c:pt idx="9258">
                  <c:v>40932.875</c:v>
                </c:pt>
                <c:pt idx="9259">
                  <c:v>40932.916669999999</c:v>
                </c:pt>
                <c:pt idx="9260">
                  <c:v>40932.958330000001</c:v>
                </c:pt>
                <c:pt idx="9261">
                  <c:v>40933</c:v>
                </c:pt>
                <c:pt idx="9262">
                  <c:v>40933.041669999999</c:v>
                </c:pt>
                <c:pt idx="9263">
                  <c:v>40933.083330000001</c:v>
                </c:pt>
                <c:pt idx="9264">
                  <c:v>40933.125</c:v>
                </c:pt>
                <c:pt idx="9265">
                  <c:v>40933.166669999999</c:v>
                </c:pt>
                <c:pt idx="9266">
                  <c:v>40933.208330000001</c:v>
                </c:pt>
                <c:pt idx="9267">
                  <c:v>40933.25</c:v>
                </c:pt>
                <c:pt idx="9268">
                  <c:v>40933.291669999999</c:v>
                </c:pt>
                <c:pt idx="9269">
                  <c:v>40933.333330000001</c:v>
                </c:pt>
                <c:pt idx="9270">
                  <c:v>40933.375</c:v>
                </c:pt>
                <c:pt idx="9271">
                  <c:v>40933.416669999999</c:v>
                </c:pt>
                <c:pt idx="9272">
                  <c:v>40933.458330000001</c:v>
                </c:pt>
                <c:pt idx="9273">
                  <c:v>40933.5</c:v>
                </c:pt>
                <c:pt idx="9274">
                  <c:v>40933.541669999999</c:v>
                </c:pt>
                <c:pt idx="9275">
                  <c:v>40933.583330000001</c:v>
                </c:pt>
                <c:pt idx="9276">
                  <c:v>40933.625</c:v>
                </c:pt>
                <c:pt idx="9277">
                  <c:v>40933.666669999999</c:v>
                </c:pt>
                <c:pt idx="9278">
                  <c:v>40933.708330000001</c:v>
                </c:pt>
                <c:pt idx="9279">
                  <c:v>40933.75</c:v>
                </c:pt>
                <c:pt idx="9280">
                  <c:v>40933.791669999999</c:v>
                </c:pt>
                <c:pt idx="9281">
                  <c:v>40933.833330000001</c:v>
                </c:pt>
                <c:pt idx="9282">
                  <c:v>40933.875</c:v>
                </c:pt>
                <c:pt idx="9283">
                  <c:v>40933.916669999999</c:v>
                </c:pt>
                <c:pt idx="9284">
                  <c:v>40933.958330000001</c:v>
                </c:pt>
                <c:pt idx="9285">
                  <c:v>40934</c:v>
                </c:pt>
                <c:pt idx="9286">
                  <c:v>40934.041669999999</c:v>
                </c:pt>
                <c:pt idx="9287">
                  <c:v>40934.083330000001</c:v>
                </c:pt>
                <c:pt idx="9288">
                  <c:v>40934.125</c:v>
                </c:pt>
                <c:pt idx="9289">
                  <c:v>40934.166669999999</c:v>
                </c:pt>
                <c:pt idx="9290">
                  <c:v>40934.208330000001</c:v>
                </c:pt>
                <c:pt idx="9291">
                  <c:v>40934.25</c:v>
                </c:pt>
                <c:pt idx="9292">
                  <c:v>40934.291669999999</c:v>
                </c:pt>
                <c:pt idx="9293">
                  <c:v>40934.333330000001</c:v>
                </c:pt>
                <c:pt idx="9294">
                  <c:v>40934.375</c:v>
                </c:pt>
                <c:pt idx="9295">
                  <c:v>40934.416669999999</c:v>
                </c:pt>
                <c:pt idx="9296">
                  <c:v>40934.458330000001</c:v>
                </c:pt>
                <c:pt idx="9297">
                  <c:v>40934.5</c:v>
                </c:pt>
                <c:pt idx="9298">
                  <c:v>40934.541669999999</c:v>
                </c:pt>
                <c:pt idx="9299">
                  <c:v>40934.583330000001</c:v>
                </c:pt>
                <c:pt idx="9300">
                  <c:v>40934.625</c:v>
                </c:pt>
                <c:pt idx="9301">
                  <c:v>40934.666669999999</c:v>
                </c:pt>
                <c:pt idx="9302">
                  <c:v>40934.708330000001</c:v>
                </c:pt>
                <c:pt idx="9303">
                  <c:v>40934.75</c:v>
                </c:pt>
                <c:pt idx="9304">
                  <c:v>40934.791669999999</c:v>
                </c:pt>
                <c:pt idx="9305">
                  <c:v>40934.833330000001</c:v>
                </c:pt>
                <c:pt idx="9306">
                  <c:v>40934.875</c:v>
                </c:pt>
                <c:pt idx="9307">
                  <c:v>40934.916669999999</c:v>
                </c:pt>
                <c:pt idx="9308">
                  <c:v>40934.958330000001</c:v>
                </c:pt>
                <c:pt idx="9309">
                  <c:v>40935</c:v>
                </c:pt>
                <c:pt idx="9310">
                  <c:v>40935.041669999999</c:v>
                </c:pt>
                <c:pt idx="9311">
                  <c:v>40935.083330000001</c:v>
                </c:pt>
                <c:pt idx="9312">
                  <c:v>40935.125</c:v>
                </c:pt>
                <c:pt idx="9313">
                  <c:v>40935.166669999999</c:v>
                </c:pt>
                <c:pt idx="9314">
                  <c:v>40935.208330000001</c:v>
                </c:pt>
                <c:pt idx="9315">
                  <c:v>40935.25</c:v>
                </c:pt>
                <c:pt idx="9316">
                  <c:v>40935.291669999999</c:v>
                </c:pt>
                <c:pt idx="9317">
                  <c:v>40935.333330000001</c:v>
                </c:pt>
                <c:pt idx="9318">
                  <c:v>40935.375</c:v>
                </c:pt>
                <c:pt idx="9319">
                  <c:v>40935.416669999999</c:v>
                </c:pt>
                <c:pt idx="9320">
                  <c:v>40935.458330000001</c:v>
                </c:pt>
                <c:pt idx="9321">
                  <c:v>40935.5</c:v>
                </c:pt>
                <c:pt idx="9322">
                  <c:v>40935.541669999999</c:v>
                </c:pt>
                <c:pt idx="9323">
                  <c:v>40935.583330000001</c:v>
                </c:pt>
                <c:pt idx="9324">
                  <c:v>40935.625</c:v>
                </c:pt>
                <c:pt idx="9325">
                  <c:v>40935.666669999999</c:v>
                </c:pt>
                <c:pt idx="9326">
                  <c:v>40935.708330000001</c:v>
                </c:pt>
                <c:pt idx="9327">
                  <c:v>40935.75</c:v>
                </c:pt>
                <c:pt idx="9328">
                  <c:v>40935.791669999999</c:v>
                </c:pt>
                <c:pt idx="9329">
                  <c:v>40935.833330000001</c:v>
                </c:pt>
                <c:pt idx="9330">
                  <c:v>40935.875</c:v>
                </c:pt>
                <c:pt idx="9331">
                  <c:v>40935.916669999999</c:v>
                </c:pt>
                <c:pt idx="9332">
                  <c:v>40935.958330000001</c:v>
                </c:pt>
                <c:pt idx="9333">
                  <c:v>40936</c:v>
                </c:pt>
                <c:pt idx="9334">
                  <c:v>40936.041669999999</c:v>
                </c:pt>
                <c:pt idx="9335">
                  <c:v>40936.083330000001</c:v>
                </c:pt>
                <c:pt idx="9336">
                  <c:v>40936.125</c:v>
                </c:pt>
                <c:pt idx="9337">
                  <c:v>40936.166669999999</c:v>
                </c:pt>
                <c:pt idx="9338">
                  <c:v>40936.208330000001</c:v>
                </c:pt>
                <c:pt idx="9339">
                  <c:v>40936.25</c:v>
                </c:pt>
                <c:pt idx="9340">
                  <c:v>40936.291669999999</c:v>
                </c:pt>
                <c:pt idx="9341">
                  <c:v>40936.333330000001</c:v>
                </c:pt>
                <c:pt idx="9342">
                  <c:v>40936.375</c:v>
                </c:pt>
                <c:pt idx="9343">
                  <c:v>40936.416669999999</c:v>
                </c:pt>
                <c:pt idx="9344">
                  <c:v>40936.458330000001</c:v>
                </c:pt>
                <c:pt idx="9345">
                  <c:v>40936.5</c:v>
                </c:pt>
                <c:pt idx="9346">
                  <c:v>40936.541669999999</c:v>
                </c:pt>
                <c:pt idx="9347">
                  <c:v>40936.583330000001</c:v>
                </c:pt>
                <c:pt idx="9348">
                  <c:v>40936.625</c:v>
                </c:pt>
                <c:pt idx="9349">
                  <c:v>40936.666669999999</c:v>
                </c:pt>
                <c:pt idx="9350">
                  <c:v>40936.708330000001</c:v>
                </c:pt>
                <c:pt idx="9351">
                  <c:v>40936.75</c:v>
                </c:pt>
                <c:pt idx="9352">
                  <c:v>40936.791669999999</c:v>
                </c:pt>
                <c:pt idx="9353">
                  <c:v>40936.833330000001</c:v>
                </c:pt>
                <c:pt idx="9354">
                  <c:v>40936.875</c:v>
                </c:pt>
                <c:pt idx="9355">
                  <c:v>40936.916669999999</c:v>
                </c:pt>
                <c:pt idx="9356">
                  <c:v>40936.958330000001</c:v>
                </c:pt>
                <c:pt idx="9357">
                  <c:v>40937</c:v>
                </c:pt>
                <c:pt idx="9358">
                  <c:v>40937.041669999999</c:v>
                </c:pt>
                <c:pt idx="9359">
                  <c:v>40937.083330000001</c:v>
                </c:pt>
                <c:pt idx="9360">
                  <c:v>40937.125</c:v>
                </c:pt>
                <c:pt idx="9361">
                  <c:v>40937.166669999999</c:v>
                </c:pt>
                <c:pt idx="9362">
                  <c:v>40937.208330000001</c:v>
                </c:pt>
                <c:pt idx="9363">
                  <c:v>40937.25</c:v>
                </c:pt>
                <c:pt idx="9364">
                  <c:v>40937.291669999999</c:v>
                </c:pt>
                <c:pt idx="9365">
                  <c:v>40937.333330000001</c:v>
                </c:pt>
                <c:pt idx="9366">
                  <c:v>40937.375</c:v>
                </c:pt>
                <c:pt idx="9367">
                  <c:v>40937.416669999999</c:v>
                </c:pt>
                <c:pt idx="9368">
                  <c:v>40937.458330000001</c:v>
                </c:pt>
                <c:pt idx="9369">
                  <c:v>40937.5</c:v>
                </c:pt>
                <c:pt idx="9370">
                  <c:v>40937.541669999999</c:v>
                </c:pt>
                <c:pt idx="9371">
                  <c:v>40937.583330000001</c:v>
                </c:pt>
                <c:pt idx="9372">
                  <c:v>40937.625</c:v>
                </c:pt>
                <c:pt idx="9373">
                  <c:v>40937.666669999999</c:v>
                </c:pt>
                <c:pt idx="9374">
                  <c:v>40937.708330000001</c:v>
                </c:pt>
                <c:pt idx="9375">
                  <c:v>40937.75</c:v>
                </c:pt>
                <c:pt idx="9376">
                  <c:v>40937.791669999999</c:v>
                </c:pt>
                <c:pt idx="9377">
                  <c:v>40937.833330000001</c:v>
                </c:pt>
                <c:pt idx="9378">
                  <c:v>40937.875</c:v>
                </c:pt>
                <c:pt idx="9379">
                  <c:v>40937.916669999999</c:v>
                </c:pt>
                <c:pt idx="9380">
                  <c:v>40937.958330000001</c:v>
                </c:pt>
                <c:pt idx="9381">
                  <c:v>40938</c:v>
                </c:pt>
                <c:pt idx="9382">
                  <c:v>40938.041669999999</c:v>
                </c:pt>
                <c:pt idx="9383">
                  <c:v>40938.083330000001</c:v>
                </c:pt>
                <c:pt idx="9384">
                  <c:v>40938.125</c:v>
                </c:pt>
                <c:pt idx="9385">
                  <c:v>40938.166669999999</c:v>
                </c:pt>
                <c:pt idx="9386">
                  <c:v>40938.208330000001</c:v>
                </c:pt>
                <c:pt idx="9387">
                  <c:v>40938.25</c:v>
                </c:pt>
                <c:pt idx="9388">
                  <c:v>40938.291669999999</c:v>
                </c:pt>
                <c:pt idx="9389">
                  <c:v>40938.333330000001</c:v>
                </c:pt>
                <c:pt idx="9390">
                  <c:v>40938.375</c:v>
                </c:pt>
                <c:pt idx="9391">
                  <c:v>40938.416669999999</c:v>
                </c:pt>
                <c:pt idx="9392">
                  <c:v>40938.458330000001</c:v>
                </c:pt>
                <c:pt idx="9393">
                  <c:v>40938.5</c:v>
                </c:pt>
                <c:pt idx="9394">
                  <c:v>40938.541669999999</c:v>
                </c:pt>
                <c:pt idx="9395">
                  <c:v>40938.583330000001</c:v>
                </c:pt>
                <c:pt idx="9396">
                  <c:v>40938.625</c:v>
                </c:pt>
                <c:pt idx="9397">
                  <c:v>40938.666669999999</c:v>
                </c:pt>
                <c:pt idx="9398">
                  <c:v>40938.708330000001</c:v>
                </c:pt>
                <c:pt idx="9399">
                  <c:v>40938.75</c:v>
                </c:pt>
                <c:pt idx="9400">
                  <c:v>40938.791669999999</c:v>
                </c:pt>
                <c:pt idx="9401">
                  <c:v>40938.833330000001</c:v>
                </c:pt>
                <c:pt idx="9402">
                  <c:v>40938.875</c:v>
                </c:pt>
                <c:pt idx="9403">
                  <c:v>40938.916669999999</c:v>
                </c:pt>
                <c:pt idx="9404">
                  <c:v>40938.958330000001</c:v>
                </c:pt>
                <c:pt idx="9405">
                  <c:v>40939</c:v>
                </c:pt>
                <c:pt idx="9406">
                  <c:v>40939.041669999999</c:v>
                </c:pt>
                <c:pt idx="9407">
                  <c:v>40939.083330000001</c:v>
                </c:pt>
                <c:pt idx="9408">
                  <c:v>40939.125</c:v>
                </c:pt>
                <c:pt idx="9409">
                  <c:v>40939.166669999999</c:v>
                </c:pt>
                <c:pt idx="9410">
                  <c:v>40939.208330000001</c:v>
                </c:pt>
                <c:pt idx="9411">
                  <c:v>40939.25</c:v>
                </c:pt>
                <c:pt idx="9412">
                  <c:v>40939.291669999999</c:v>
                </c:pt>
                <c:pt idx="9413">
                  <c:v>40939.333330000001</c:v>
                </c:pt>
                <c:pt idx="9414">
                  <c:v>40939.375</c:v>
                </c:pt>
                <c:pt idx="9415">
                  <c:v>40939.416669999999</c:v>
                </c:pt>
                <c:pt idx="9416">
                  <c:v>40939.458330000001</c:v>
                </c:pt>
                <c:pt idx="9417">
                  <c:v>40939.5</c:v>
                </c:pt>
                <c:pt idx="9418">
                  <c:v>40939.541669999999</c:v>
                </c:pt>
                <c:pt idx="9419">
                  <c:v>40939.583330000001</c:v>
                </c:pt>
                <c:pt idx="9420">
                  <c:v>40939.625</c:v>
                </c:pt>
                <c:pt idx="9421">
                  <c:v>40939.666669999999</c:v>
                </c:pt>
                <c:pt idx="9422">
                  <c:v>40939.708330000001</c:v>
                </c:pt>
                <c:pt idx="9423">
                  <c:v>40939.75</c:v>
                </c:pt>
                <c:pt idx="9424">
                  <c:v>40939.791669999999</c:v>
                </c:pt>
                <c:pt idx="9425">
                  <c:v>40939.833330000001</c:v>
                </c:pt>
                <c:pt idx="9426">
                  <c:v>40939.875</c:v>
                </c:pt>
                <c:pt idx="9427">
                  <c:v>40939.916669999999</c:v>
                </c:pt>
                <c:pt idx="9428">
                  <c:v>40939.958330000001</c:v>
                </c:pt>
                <c:pt idx="9429">
                  <c:v>40940</c:v>
                </c:pt>
                <c:pt idx="9430">
                  <c:v>40940.041669999999</c:v>
                </c:pt>
                <c:pt idx="9431">
                  <c:v>40940.083330000001</c:v>
                </c:pt>
                <c:pt idx="9432">
                  <c:v>40940.125</c:v>
                </c:pt>
                <c:pt idx="9433">
                  <c:v>40940.166669999999</c:v>
                </c:pt>
                <c:pt idx="9434">
                  <c:v>40940.208330000001</c:v>
                </c:pt>
                <c:pt idx="9435">
                  <c:v>40940.25</c:v>
                </c:pt>
                <c:pt idx="9436">
                  <c:v>40940.291669999999</c:v>
                </c:pt>
                <c:pt idx="9437">
                  <c:v>40940.333330000001</c:v>
                </c:pt>
                <c:pt idx="9438">
                  <c:v>40940.375</c:v>
                </c:pt>
                <c:pt idx="9439">
                  <c:v>40940.416669999999</c:v>
                </c:pt>
                <c:pt idx="9440">
                  <c:v>40940.458330000001</c:v>
                </c:pt>
                <c:pt idx="9441">
                  <c:v>40940.5</c:v>
                </c:pt>
                <c:pt idx="9442">
                  <c:v>40940.541669999999</c:v>
                </c:pt>
                <c:pt idx="9443">
                  <c:v>40940.583330000001</c:v>
                </c:pt>
                <c:pt idx="9444">
                  <c:v>40940.625</c:v>
                </c:pt>
                <c:pt idx="9445">
                  <c:v>40940.666669999999</c:v>
                </c:pt>
                <c:pt idx="9446">
                  <c:v>40940.708330000001</c:v>
                </c:pt>
                <c:pt idx="9447">
                  <c:v>40940.75</c:v>
                </c:pt>
                <c:pt idx="9448">
                  <c:v>40940.791669999999</c:v>
                </c:pt>
                <c:pt idx="9449">
                  <c:v>40940.833330000001</c:v>
                </c:pt>
                <c:pt idx="9450">
                  <c:v>40940.875</c:v>
                </c:pt>
                <c:pt idx="9451">
                  <c:v>40940.916669999999</c:v>
                </c:pt>
                <c:pt idx="9452">
                  <c:v>40940.958330000001</c:v>
                </c:pt>
                <c:pt idx="9453">
                  <c:v>40941</c:v>
                </c:pt>
                <c:pt idx="9454">
                  <c:v>40941.041669999999</c:v>
                </c:pt>
                <c:pt idx="9455">
                  <c:v>40941.083330000001</c:v>
                </c:pt>
                <c:pt idx="9456">
                  <c:v>40941.125</c:v>
                </c:pt>
                <c:pt idx="9457">
                  <c:v>40941.166669999999</c:v>
                </c:pt>
                <c:pt idx="9458">
                  <c:v>40941.208330000001</c:v>
                </c:pt>
                <c:pt idx="9459">
                  <c:v>40941.25</c:v>
                </c:pt>
                <c:pt idx="9460">
                  <c:v>40941.291669999999</c:v>
                </c:pt>
                <c:pt idx="9461">
                  <c:v>40941.333330000001</c:v>
                </c:pt>
                <c:pt idx="9462">
                  <c:v>40941.375</c:v>
                </c:pt>
                <c:pt idx="9463">
                  <c:v>40941.416669999999</c:v>
                </c:pt>
                <c:pt idx="9464">
                  <c:v>40941.458330000001</c:v>
                </c:pt>
                <c:pt idx="9465">
                  <c:v>40941.5</c:v>
                </c:pt>
                <c:pt idx="9466">
                  <c:v>40941.541669999999</c:v>
                </c:pt>
                <c:pt idx="9467">
                  <c:v>40941.583330000001</c:v>
                </c:pt>
                <c:pt idx="9468">
                  <c:v>40941.625</c:v>
                </c:pt>
                <c:pt idx="9469">
                  <c:v>40941.666669999999</c:v>
                </c:pt>
                <c:pt idx="9470">
                  <c:v>40941.708330000001</c:v>
                </c:pt>
                <c:pt idx="9471">
                  <c:v>40941.75</c:v>
                </c:pt>
                <c:pt idx="9472">
                  <c:v>40941.791669999999</c:v>
                </c:pt>
                <c:pt idx="9473">
                  <c:v>40941.833330000001</c:v>
                </c:pt>
                <c:pt idx="9474">
                  <c:v>40941.875</c:v>
                </c:pt>
                <c:pt idx="9475">
                  <c:v>40941.916669999999</c:v>
                </c:pt>
                <c:pt idx="9476">
                  <c:v>40941.958330000001</c:v>
                </c:pt>
                <c:pt idx="9477">
                  <c:v>40942</c:v>
                </c:pt>
                <c:pt idx="9478">
                  <c:v>40942.041669999999</c:v>
                </c:pt>
                <c:pt idx="9479">
                  <c:v>40942.083330000001</c:v>
                </c:pt>
                <c:pt idx="9480">
                  <c:v>40942.125</c:v>
                </c:pt>
                <c:pt idx="9481">
                  <c:v>40942.166669999999</c:v>
                </c:pt>
                <c:pt idx="9482">
                  <c:v>40942.208330000001</c:v>
                </c:pt>
                <c:pt idx="9483">
                  <c:v>40942.25</c:v>
                </c:pt>
                <c:pt idx="9484">
                  <c:v>40942.291669999999</c:v>
                </c:pt>
                <c:pt idx="9485">
                  <c:v>40942.333330000001</c:v>
                </c:pt>
                <c:pt idx="9486">
                  <c:v>40942.375</c:v>
                </c:pt>
                <c:pt idx="9487">
                  <c:v>40942.416669999999</c:v>
                </c:pt>
                <c:pt idx="9488">
                  <c:v>40942.458330000001</c:v>
                </c:pt>
                <c:pt idx="9489">
                  <c:v>40942.5</c:v>
                </c:pt>
                <c:pt idx="9490">
                  <c:v>40942.541669999999</c:v>
                </c:pt>
                <c:pt idx="9491">
                  <c:v>40942.583330000001</c:v>
                </c:pt>
                <c:pt idx="9492">
                  <c:v>40942.625</c:v>
                </c:pt>
                <c:pt idx="9493">
                  <c:v>40942.666669999999</c:v>
                </c:pt>
                <c:pt idx="9494">
                  <c:v>40942.708330000001</c:v>
                </c:pt>
                <c:pt idx="9495">
                  <c:v>40942.75</c:v>
                </c:pt>
                <c:pt idx="9496">
                  <c:v>40942.791669999999</c:v>
                </c:pt>
                <c:pt idx="9497">
                  <c:v>40942.833330000001</c:v>
                </c:pt>
                <c:pt idx="9498">
                  <c:v>40942.875</c:v>
                </c:pt>
                <c:pt idx="9499">
                  <c:v>40942.916669999999</c:v>
                </c:pt>
                <c:pt idx="9500">
                  <c:v>40942.958330000001</c:v>
                </c:pt>
                <c:pt idx="9501">
                  <c:v>40943</c:v>
                </c:pt>
                <c:pt idx="9502">
                  <c:v>40943.041669999999</c:v>
                </c:pt>
                <c:pt idx="9503">
                  <c:v>40943.083330000001</c:v>
                </c:pt>
                <c:pt idx="9504">
                  <c:v>40943.125</c:v>
                </c:pt>
                <c:pt idx="9505">
                  <c:v>40943.166669999999</c:v>
                </c:pt>
                <c:pt idx="9506">
                  <c:v>40943.208330000001</c:v>
                </c:pt>
                <c:pt idx="9507">
                  <c:v>40943.25</c:v>
                </c:pt>
                <c:pt idx="9508">
                  <c:v>40943.291669999999</c:v>
                </c:pt>
                <c:pt idx="9509">
                  <c:v>40943.333330000001</c:v>
                </c:pt>
                <c:pt idx="9510">
                  <c:v>40943.375</c:v>
                </c:pt>
                <c:pt idx="9511">
                  <c:v>40943.416669999999</c:v>
                </c:pt>
                <c:pt idx="9512">
                  <c:v>40943.458330000001</c:v>
                </c:pt>
                <c:pt idx="9513">
                  <c:v>40943.5</c:v>
                </c:pt>
                <c:pt idx="9514">
                  <c:v>40943.541669999999</c:v>
                </c:pt>
                <c:pt idx="9515">
                  <c:v>40943.583330000001</c:v>
                </c:pt>
                <c:pt idx="9516">
                  <c:v>40943.625</c:v>
                </c:pt>
                <c:pt idx="9517">
                  <c:v>40943.666669999999</c:v>
                </c:pt>
                <c:pt idx="9518">
                  <c:v>40943.708330000001</c:v>
                </c:pt>
                <c:pt idx="9519">
                  <c:v>40943.75</c:v>
                </c:pt>
                <c:pt idx="9520">
                  <c:v>40943.791669999999</c:v>
                </c:pt>
                <c:pt idx="9521">
                  <c:v>40943.833330000001</c:v>
                </c:pt>
                <c:pt idx="9522">
                  <c:v>40943.875</c:v>
                </c:pt>
                <c:pt idx="9523">
                  <c:v>40943.916669999999</c:v>
                </c:pt>
                <c:pt idx="9524">
                  <c:v>40943.958330000001</c:v>
                </c:pt>
                <c:pt idx="9525">
                  <c:v>40944</c:v>
                </c:pt>
                <c:pt idx="9526">
                  <c:v>40944.041669999999</c:v>
                </c:pt>
                <c:pt idx="9527">
                  <c:v>40944.083330000001</c:v>
                </c:pt>
                <c:pt idx="9528">
                  <c:v>40944.125</c:v>
                </c:pt>
                <c:pt idx="9529">
                  <c:v>40944.166669999999</c:v>
                </c:pt>
                <c:pt idx="9530">
                  <c:v>40944.208330000001</c:v>
                </c:pt>
                <c:pt idx="9531">
                  <c:v>40944.25</c:v>
                </c:pt>
                <c:pt idx="9532">
                  <c:v>40944.291669999999</c:v>
                </c:pt>
                <c:pt idx="9533">
                  <c:v>40944.333330000001</c:v>
                </c:pt>
                <c:pt idx="9534">
                  <c:v>40944.375</c:v>
                </c:pt>
                <c:pt idx="9535">
                  <c:v>40944.416669999999</c:v>
                </c:pt>
                <c:pt idx="9536">
                  <c:v>40944.458330000001</c:v>
                </c:pt>
                <c:pt idx="9537">
                  <c:v>40944.5</c:v>
                </c:pt>
                <c:pt idx="9538">
                  <c:v>40944.541669999999</c:v>
                </c:pt>
                <c:pt idx="9539">
                  <c:v>40944.583330000001</c:v>
                </c:pt>
                <c:pt idx="9540">
                  <c:v>40944.625</c:v>
                </c:pt>
                <c:pt idx="9541">
                  <c:v>40944.666669999999</c:v>
                </c:pt>
                <c:pt idx="9542">
                  <c:v>40944.708330000001</c:v>
                </c:pt>
                <c:pt idx="9543">
                  <c:v>40944.75</c:v>
                </c:pt>
                <c:pt idx="9544">
                  <c:v>40944.791669999999</c:v>
                </c:pt>
                <c:pt idx="9545">
                  <c:v>40944.833330000001</c:v>
                </c:pt>
                <c:pt idx="9546">
                  <c:v>40944.875</c:v>
                </c:pt>
                <c:pt idx="9547">
                  <c:v>40944.916669999999</c:v>
                </c:pt>
                <c:pt idx="9548">
                  <c:v>40944.958330000001</c:v>
                </c:pt>
                <c:pt idx="9549">
                  <c:v>40945</c:v>
                </c:pt>
                <c:pt idx="9550">
                  <c:v>40945.041669999999</c:v>
                </c:pt>
                <c:pt idx="9551">
                  <c:v>40945.083330000001</c:v>
                </c:pt>
                <c:pt idx="9552">
                  <c:v>40945.125</c:v>
                </c:pt>
                <c:pt idx="9553">
                  <c:v>40945.166669999999</c:v>
                </c:pt>
                <c:pt idx="9554">
                  <c:v>40945.208330000001</c:v>
                </c:pt>
                <c:pt idx="9555">
                  <c:v>40945.25</c:v>
                </c:pt>
                <c:pt idx="9556">
                  <c:v>40945.291669999999</c:v>
                </c:pt>
                <c:pt idx="9557">
                  <c:v>40945.333330000001</c:v>
                </c:pt>
                <c:pt idx="9558">
                  <c:v>40945.375</c:v>
                </c:pt>
                <c:pt idx="9559">
                  <c:v>40945.416669999999</c:v>
                </c:pt>
                <c:pt idx="9560">
                  <c:v>40945.458330000001</c:v>
                </c:pt>
                <c:pt idx="9561">
                  <c:v>40945.5</c:v>
                </c:pt>
                <c:pt idx="9562">
                  <c:v>40945.541669999999</c:v>
                </c:pt>
                <c:pt idx="9563">
                  <c:v>40945.583330000001</c:v>
                </c:pt>
                <c:pt idx="9564">
                  <c:v>40945.625</c:v>
                </c:pt>
                <c:pt idx="9565">
                  <c:v>40945.666669999999</c:v>
                </c:pt>
                <c:pt idx="9566">
                  <c:v>40945.708330000001</c:v>
                </c:pt>
                <c:pt idx="9567">
                  <c:v>40945.75</c:v>
                </c:pt>
                <c:pt idx="9568">
                  <c:v>40945.791669999999</c:v>
                </c:pt>
                <c:pt idx="9569">
                  <c:v>40945.833330000001</c:v>
                </c:pt>
                <c:pt idx="9570">
                  <c:v>40945.875</c:v>
                </c:pt>
                <c:pt idx="9571">
                  <c:v>40945.916669999999</c:v>
                </c:pt>
                <c:pt idx="9572">
                  <c:v>40945.958330000001</c:v>
                </c:pt>
                <c:pt idx="9573">
                  <c:v>40946</c:v>
                </c:pt>
                <c:pt idx="9574">
                  <c:v>40946.041669999999</c:v>
                </c:pt>
                <c:pt idx="9575">
                  <c:v>40946.083330000001</c:v>
                </c:pt>
                <c:pt idx="9576">
                  <c:v>40946.125</c:v>
                </c:pt>
                <c:pt idx="9577">
                  <c:v>40946.166669999999</c:v>
                </c:pt>
                <c:pt idx="9578">
                  <c:v>40946.208330000001</c:v>
                </c:pt>
                <c:pt idx="9579">
                  <c:v>40946.25</c:v>
                </c:pt>
                <c:pt idx="9580">
                  <c:v>40946.291669999999</c:v>
                </c:pt>
                <c:pt idx="9581">
                  <c:v>40946.333330000001</c:v>
                </c:pt>
                <c:pt idx="9582">
                  <c:v>40946.375</c:v>
                </c:pt>
                <c:pt idx="9583">
                  <c:v>40946.416669999999</c:v>
                </c:pt>
                <c:pt idx="9584">
                  <c:v>40946.458330000001</c:v>
                </c:pt>
                <c:pt idx="9585">
                  <c:v>40946.5</c:v>
                </c:pt>
                <c:pt idx="9586">
                  <c:v>40946.541669999999</c:v>
                </c:pt>
                <c:pt idx="9587">
                  <c:v>40946.583330000001</c:v>
                </c:pt>
                <c:pt idx="9588">
                  <c:v>40946.625</c:v>
                </c:pt>
                <c:pt idx="9589">
                  <c:v>40946.666669999999</c:v>
                </c:pt>
                <c:pt idx="9590">
                  <c:v>40946.708330000001</c:v>
                </c:pt>
                <c:pt idx="9591">
                  <c:v>40946.75</c:v>
                </c:pt>
                <c:pt idx="9592">
                  <c:v>40946.791669999999</c:v>
                </c:pt>
                <c:pt idx="9593">
                  <c:v>40946.833330000001</c:v>
                </c:pt>
                <c:pt idx="9594">
                  <c:v>40946.875</c:v>
                </c:pt>
                <c:pt idx="9595">
                  <c:v>40946.916669999999</c:v>
                </c:pt>
                <c:pt idx="9596">
                  <c:v>40946.958330000001</c:v>
                </c:pt>
                <c:pt idx="9597">
                  <c:v>40947</c:v>
                </c:pt>
                <c:pt idx="9598">
                  <c:v>40947.041669999999</c:v>
                </c:pt>
                <c:pt idx="9599">
                  <c:v>40947.083330000001</c:v>
                </c:pt>
                <c:pt idx="9600">
                  <c:v>40947.125</c:v>
                </c:pt>
                <c:pt idx="9601">
                  <c:v>40947.166669999999</c:v>
                </c:pt>
                <c:pt idx="9602">
                  <c:v>40947.208330000001</c:v>
                </c:pt>
                <c:pt idx="9603">
                  <c:v>40947.25</c:v>
                </c:pt>
                <c:pt idx="9604">
                  <c:v>40947.291669999999</c:v>
                </c:pt>
                <c:pt idx="9605">
                  <c:v>40947.333330000001</c:v>
                </c:pt>
                <c:pt idx="9606">
                  <c:v>40947.375</c:v>
                </c:pt>
                <c:pt idx="9607">
                  <c:v>40947.416669999999</c:v>
                </c:pt>
                <c:pt idx="9608">
                  <c:v>40947.458330000001</c:v>
                </c:pt>
                <c:pt idx="9609">
                  <c:v>40947.5</c:v>
                </c:pt>
                <c:pt idx="9610">
                  <c:v>40947.541669999999</c:v>
                </c:pt>
                <c:pt idx="9611">
                  <c:v>40947.583330000001</c:v>
                </c:pt>
                <c:pt idx="9612">
                  <c:v>40947.625</c:v>
                </c:pt>
                <c:pt idx="9613">
                  <c:v>40947.666669999999</c:v>
                </c:pt>
                <c:pt idx="9614">
                  <c:v>40947.708330000001</c:v>
                </c:pt>
                <c:pt idx="9615">
                  <c:v>40947.75</c:v>
                </c:pt>
                <c:pt idx="9616">
                  <c:v>40947.791669999999</c:v>
                </c:pt>
                <c:pt idx="9617">
                  <c:v>40947.833330000001</c:v>
                </c:pt>
                <c:pt idx="9618">
                  <c:v>40947.875</c:v>
                </c:pt>
                <c:pt idx="9619">
                  <c:v>40947.916669999999</c:v>
                </c:pt>
                <c:pt idx="9620">
                  <c:v>40947.958330000001</c:v>
                </c:pt>
                <c:pt idx="9621">
                  <c:v>40948</c:v>
                </c:pt>
                <c:pt idx="9622">
                  <c:v>40948.041669999999</c:v>
                </c:pt>
                <c:pt idx="9623">
                  <c:v>40948.083330000001</c:v>
                </c:pt>
                <c:pt idx="9624">
                  <c:v>40948.125</c:v>
                </c:pt>
                <c:pt idx="9625">
                  <c:v>40948.166669999999</c:v>
                </c:pt>
                <c:pt idx="9626">
                  <c:v>40948.208330000001</c:v>
                </c:pt>
                <c:pt idx="9627">
                  <c:v>40948.25</c:v>
                </c:pt>
                <c:pt idx="9628">
                  <c:v>40948.291669999999</c:v>
                </c:pt>
                <c:pt idx="9629">
                  <c:v>40948.333330000001</c:v>
                </c:pt>
                <c:pt idx="9630">
                  <c:v>40948.375</c:v>
                </c:pt>
                <c:pt idx="9631">
                  <c:v>40948.416669999999</c:v>
                </c:pt>
                <c:pt idx="9632">
                  <c:v>40948.458330000001</c:v>
                </c:pt>
                <c:pt idx="9633">
                  <c:v>40948.5</c:v>
                </c:pt>
                <c:pt idx="9634">
                  <c:v>40948.541669999999</c:v>
                </c:pt>
                <c:pt idx="9635">
                  <c:v>40948.583330000001</c:v>
                </c:pt>
                <c:pt idx="9636">
                  <c:v>40948.625</c:v>
                </c:pt>
                <c:pt idx="9637">
                  <c:v>40948.666669999999</c:v>
                </c:pt>
                <c:pt idx="9638">
                  <c:v>40948.708330000001</c:v>
                </c:pt>
                <c:pt idx="9639">
                  <c:v>40948.75</c:v>
                </c:pt>
                <c:pt idx="9640">
                  <c:v>40948.791669999999</c:v>
                </c:pt>
                <c:pt idx="9641">
                  <c:v>40948.833330000001</c:v>
                </c:pt>
                <c:pt idx="9642">
                  <c:v>40948.875</c:v>
                </c:pt>
                <c:pt idx="9643">
                  <c:v>40948.916669999999</c:v>
                </c:pt>
                <c:pt idx="9644">
                  <c:v>40948.958330000001</c:v>
                </c:pt>
                <c:pt idx="9645">
                  <c:v>40949</c:v>
                </c:pt>
                <c:pt idx="9646">
                  <c:v>40949.041669999999</c:v>
                </c:pt>
                <c:pt idx="9647">
                  <c:v>40949.083330000001</c:v>
                </c:pt>
                <c:pt idx="9648">
                  <c:v>40949.125</c:v>
                </c:pt>
                <c:pt idx="9649">
                  <c:v>40949.166669999999</c:v>
                </c:pt>
                <c:pt idx="9650">
                  <c:v>40949.208330000001</c:v>
                </c:pt>
                <c:pt idx="9651">
                  <c:v>40949.25</c:v>
                </c:pt>
                <c:pt idx="9652">
                  <c:v>40949.291669999999</c:v>
                </c:pt>
                <c:pt idx="9653">
                  <c:v>40949.333330000001</c:v>
                </c:pt>
                <c:pt idx="9654">
                  <c:v>40949.375</c:v>
                </c:pt>
                <c:pt idx="9655">
                  <c:v>40949.416669999999</c:v>
                </c:pt>
                <c:pt idx="9656">
                  <c:v>40949.458330000001</c:v>
                </c:pt>
                <c:pt idx="9657">
                  <c:v>40949.5</c:v>
                </c:pt>
                <c:pt idx="9658">
                  <c:v>40949.541669999999</c:v>
                </c:pt>
                <c:pt idx="9659">
                  <c:v>40949.583330000001</c:v>
                </c:pt>
                <c:pt idx="9660">
                  <c:v>40949.625</c:v>
                </c:pt>
                <c:pt idx="9661">
                  <c:v>40949.666669999999</c:v>
                </c:pt>
                <c:pt idx="9662">
                  <c:v>40949.708330000001</c:v>
                </c:pt>
                <c:pt idx="9663">
                  <c:v>40949.75</c:v>
                </c:pt>
                <c:pt idx="9664">
                  <c:v>40949.791669999999</c:v>
                </c:pt>
                <c:pt idx="9665">
                  <c:v>40949.833330000001</c:v>
                </c:pt>
                <c:pt idx="9666">
                  <c:v>40949.875</c:v>
                </c:pt>
                <c:pt idx="9667">
                  <c:v>40949.916669999999</c:v>
                </c:pt>
                <c:pt idx="9668">
                  <c:v>40949.958330000001</c:v>
                </c:pt>
                <c:pt idx="9669">
                  <c:v>40950</c:v>
                </c:pt>
                <c:pt idx="9670">
                  <c:v>40950.041669999999</c:v>
                </c:pt>
                <c:pt idx="9671">
                  <c:v>40950.083330000001</c:v>
                </c:pt>
                <c:pt idx="9672">
                  <c:v>40950.125</c:v>
                </c:pt>
                <c:pt idx="9673">
                  <c:v>40950.166669999999</c:v>
                </c:pt>
                <c:pt idx="9674">
                  <c:v>40950.208330000001</c:v>
                </c:pt>
                <c:pt idx="9675">
                  <c:v>40950.25</c:v>
                </c:pt>
                <c:pt idx="9676">
                  <c:v>40950.291669999999</c:v>
                </c:pt>
                <c:pt idx="9677">
                  <c:v>40950.333330000001</c:v>
                </c:pt>
                <c:pt idx="9678">
                  <c:v>40950.375</c:v>
                </c:pt>
                <c:pt idx="9679">
                  <c:v>40950.416669999999</c:v>
                </c:pt>
                <c:pt idx="9680">
                  <c:v>40950.458330000001</c:v>
                </c:pt>
                <c:pt idx="9681">
                  <c:v>40950.5</c:v>
                </c:pt>
                <c:pt idx="9682">
                  <c:v>40950.541669999999</c:v>
                </c:pt>
                <c:pt idx="9683">
                  <c:v>40950.583330000001</c:v>
                </c:pt>
                <c:pt idx="9684">
                  <c:v>40950.625</c:v>
                </c:pt>
                <c:pt idx="9685">
                  <c:v>40950.666669999999</c:v>
                </c:pt>
                <c:pt idx="9686">
                  <c:v>40950.708330000001</c:v>
                </c:pt>
                <c:pt idx="9687">
                  <c:v>40950.75</c:v>
                </c:pt>
                <c:pt idx="9688">
                  <c:v>40950.791669999999</c:v>
                </c:pt>
                <c:pt idx="9689">
                  <c:v>40950.833330000001</c:v>
                </c:pt>
                <c:pt idx="9690">
                  <c:v>40950.875</c:v>
                </c:pt>
                <c:pt idx="9691">
                  <c:v>40950.916669999999</c:v>
                </c:pt>
                <c:pt idx="9692">
                  <c:v>40950.958330000001</c:v>
                </c:pt>
                <c:pt idx="9693">
                  <c:v>40951</c:v>
                </c:pt>
                <c:pt idx="9694">
                  <c:v>40951.041669999999</c:v>
                </c:pt>
                <c:pt idx="9695">
                  <c:v>40951.083330000001</c:v>
                </c:pt>
                <c:pt idx="9696">
                  <c:v>40951.125</c:v>
                </c:pt>
                <c:pt idx="9697">
                  <c:v>40951.166669999999</c:v>
                </c:pt>
                <c:pt idx="9698">
                  <c:v>40951.208330000001</c:v>
                </c:pt>
                <c:pt idx="9699">
                  <c:v>40951.25</c:v>
                </c:pt>
                <c:pt idx="9700">
                  <c:v>40951.291669999999</c:v>
                </c:pt>
                <c:pt idx="9701">
                  <c:v>40951.333330000001</c:v>
                </c:pt>
                <c:pt idx="9702">
                  <c:v>40951.375</c:v>
                </c:pt>
                <c:pt idx="9703">
                  <c:v>40951.416669999999</c:v>
                </c:pt>
                <c:pt idx="9704">
                  <c:v>40951.458330000001</c:v>
                </c:pt>
                <c:pt idx="9705">
                  <c:v>40951.5</c:v>
                </c:pt>
                <c:pt idx="9706">
                  <c:v>40951.541669999999</c:v>
                </c:pt>
                <c:pt idx="9707">
                  <c:v>40951.583330000001</c:v>
                </c:pt>
                <c:pt idx="9708">
                  <c:v>40951.625</c:v>
                </c:pt>
                <c:pt idx="9709">
                  <c:v>40951.666669999999</c:v>
                </c:pt>
                <c:pt idx="9710">
                  <c:v>40951.708330000001</c:v>
                </c:pt>
                <c:pt idx="9711">
                  <c:v>40951.75</c:v>
                </c:pt>
                <c:pt idx="9712">
                  <c:v>40951.791669999999</c:v>
                </c:pt>
                <c:pt idx="9713">
                  <c:v>40951.833330000001</c:v>
                </c:pt>
                <c:pt idx="9714">
                  <c:v>40951.875</c:v>
                </c:pt>
                <c:pt idx="9715">
                  <c:v>40951.916669999999</c:v>
                </c:pt>
                <c:pt idx="9716">
                  <c:v>40951.958330000001</c:v>
                </c:pt>
                <c:pt idx="9717">
                  <c:v>40952</c:v>
                </c:pt>
                <c:pt idx="9718">
                  <c:v>40952.041669999999</c:v>
                </c:pt>
                <c:pt idx="9719">
                  <c:v>40952.083330000001</c:v>
                </c:pt>
                <c:pt idx="9720">
                  <c:v>40952.125</c:v>
                </c:pt>
                <c:pt idx="9721">
                  <c:v>40952.166669999999</c:v>
                </c:pt>
                <c:pt idx="9722">
                  <c:v>40952.208330000001</c:v>
                </c:pt>
                <c:pt idx="9723">
                  <c:v>40952.25</c:v>
                </c:pt>
                <c:pt idx="9724">
                  <c:v>40952.291669999999</c:v>
                </c:pt>
                <c:pt idx="9725">
                  <c:v>40952.333330000001</c:v>
                </c:pt>
                <c:pt idx="9726">
                  <c:v>40952.375</c:v>
                </c:pt>
                <c:pt idx="9727">
                  <c:v>40952.416669999999</c:v>
                </c:pt>
                <c:pt idx="9728">
                  <c:v>40952.458330000001</c:v>
                </c:pt>
                <c:pt idx="9729">
                  <c:v>40952.5</c:v>
                </c:pt>
                <c:pt idx="9730">
                  <c:v>40952.541669999999</c:v>
                </c:pt>
                <c:pt idx="9731">
                  <c:v>40952.583330000001</c:v>
                </c:pt>
                <c:pt idx="9732">
                  <c:v>40952.625</c:v>
                </c:pt>
                <c:pt idx="9733">
                  <c:v>40952.666669999999</c:v>
                </c:pt>
                <c:pt idx="9734">
                  <c:v>40952.708330000001</c:v>
                </c:pt>
                <c:pt idx="9735">
                  <c:v>40952.75</c:v>
                </c:pt>
                <c:pt idx="9736">
                  <c:v>40952.791669999999</c:v>
                </c:pt>
                <c:pt idx="9737">
                  <c:v>40952.833330000001</c:v>
                </c:pt>
                <c:pt idx="9738">
                  <c:v>40952.875</c:v>
                </c:pt>
                <c:pt idx="9739">
                  <c:v>40952.916669999999</c:v>
                </c:pt>
                <c:pt idx="9740">
                  <c:v>40952.958330000001</c:v>
                </c:pt>
                <c:pt idx="9741">
                  <c:v>40953</c:v>
                </c:pt>
                <c:pt idx="9742">
                  <c:v>40953.041669999999</c:v>
                </c:pt>
                <c:pt idx="9743">
                  <c:v>40953.083330000001</c:v>
                </c:pt>
                <c:pt idx="9744">
                  <c:v>40953.125</c:v>
                </c:pt>
                <c:pt idx="9745">
                  <c:v>40953.166669999999</c:v>
                </c:pt>
                <c:pt idx="9746">
                  <c:v>40953.208330000001</c:v>
                </c:pt>
                <c:pt idx="9747">
                  <c:v>40953.25</c:v>
                </c:pt>
                <c:pt idx="9748">
                  <c:v>40953.291669999999</c:v>
                </c:pt>
                <c:pt idx="9749">
                  <c:v>40953.333330000001</c:v>
                </c:pt>
                <c:pt idx="9750">
                  <c:v>40953.375</c:v>
                </c:pt>
                <c:pt idx="9751">
                  <c:v>40953.416669999999</c:v>
                </c:pt>
                <c:pt idx="9752">
                  <c:v>40953.458330000001</c:v>
                </c:pt>
                <c:pt idx="9753">
                  <c:v>40953.5</c:v>
                </c:pt>
                <c:pt idx="9754">
                  <c:v>40953.541669999999</c:v>
                </c:pt>
                <c:pt idx="9755">
                  <c:v>40953.583330000001</c:v>
                </c:pt>
                <c:pt idx="9756">
                  <c:v>40953.625</c:v>
                </c:pt>
                <c:pt idx="9757">
                  <c:v>40953.666669999999</c:v>
                </c:pt>
                <c:pt idx="9758">
                  <c:v>40953.708330000001</c:v>
                </c:pt>
                <c:pt idx="9759">
                  <c:v>40953.75</c:v>
                </c:pt>
                <c:pt idx="9760">
                  <c:v>40953.791669999999</c:v>
                </c:pt>
                <c:pt idx="9761">
                  <c:v>40953.833330000001</c:v>
                </c:pt>
                <c:pt idx="9762">
                  <c:v>40953.875</c:v>
                </c:pt>
                <c:pt idx="9763">
                  <c:v>40953.916669999999</c:v>
                </c:pt>
                <c:pt idx="9764">
                  <c:v>40953.958330000001</c:v>
                </c:pt>
                <c:pt idx="9765">
                  <c:v>40954</c:v>
                </c:pt>
                <c:pt idx="9766">
                  <c:v>40954.041669999999</c:v>
                </c:pt>
                <c:pt idx="9767">
                  <c:v>40954.083330000001</c:v>
                </c:pt>
                <c:pt idx="9768">
                  <c:v>40954.125</c:v>
                </c:pt>
                <c:pt idx="9769">
                  <c:v>40954.166669999999</c:v>
                </c:pt>
                <c:pt idx="9770">
                  <c:v>40954.208330000001</c:v>
                </c:pt>
                <c:pt idx="9771">
                  <c:v>40954.25</c:v>
                </c:pt>
                <c:pt idx="9772">
                  <c:v>40954.291669999999</c:v>
                </c:pt>
                <c:pt idx="9773">
                  <c:v>40954.333330000001</c:v>
                </c:pt>
                <c:pt idx="9774">
                  <c:v>40954.375</c:v>
                </c:pt>
                <c:pt idx="9775">
                  <c:v>40954.416669999999</c:v>
                </c:pt>
                <c:pt idx="9776">
                  <c:v>40954.458330000001</c:v>
                </c:pt>
                <c:pt idx="9777">
                  <c:v>40954.5</c:v>
                </c:pt>
                <c:pt idx="9778">
                  <c:v>40954.541669999999</c:v>
                </c:pt>
                <c:pt idx="9779">
                  <c:v>40954.583330000001</c:v>
                </c:pt>
                <c:pt idx="9780">
                  <c:v>40954.625</c:v>
                </c:pt>
                <c:pt idx="9781">
                  <c:v>40954.666669999999</c:v>
                </c:pt>
                <c:pt idx="9782">
                  <c:v>40954.708330000001</c:v>
                </c:pt>
                <c:pt idx="9783">
                  <c:v>40954.75</c:v>
                </c:pt>
                <c:pt idx="9784">
                  <c:v>40954.791669999999</c:v>
                </c:pt>
                <c:pt idx="9785">
                  <c:v>40954.833330000001</c:v>
                </c:pt>
                <c:pt idx="9786">
                  <c:v>40954.875</c:v>
                </c:pt>
                <c:pt idx="9787">
                  <c:v>40954.916669999999</c:v>
                </c:pt>
                <c:pt idx="9788">
                  <c:v>40954.958330000001</c:v>
                </c:pt>
                <c:pt idx="9789">
                  <c:v>40955</c:v>
                </c:pt>
                <c:pt idx="9790">
                  <c:v>40955.041669999999</c:v>
                </c:pt>
                <c:pt idx="9791">
                  <c:v>40955.083330000001</c:v>
                </c:pt>
                <c:pt idx="9792">
                  <c:v>40955.125</c:v>
                </c:pt>
                <c:pt idx="9793">
                  <c:v>40955.166669999999</c:v>
                </c:pt>
                <c:pt idx="9794">
                  <c:v>40955.208330000001</c:v>
                </c:pt>
                <c:pt idx="9795">
                  <c:v>40955.25</c:v>
                </c:pt>
                <c:pt idx="9796">
                  <c:v>40955.291669999999</c:v>
                </c:pt>
                <c:pt idx="9797">
                  <c:v>40955.333330000001</c:v>
                </c:pt>
                <c:pt idx="9798">
                  <c:v>40955.375</c:v>
                </c:pt>
                <c:pt idx="9799">
                  <c:v>40955.416669999999</c:v>
                </c:pt>
                <c:pt idx="9800">
                  <c:v>40955.458330000001</c:v>
                </c:pt>
                <c:pt idx="9801">
                  <c:v>40955.5</c:v>
                </c:pt>
                <c:pt idx="9802">
                  <c:v>40955.541669999999</c:v>
                </c:pt>
                <c:pt idx="9803">
                  <c:v>40955.583330000001</c:v>
                </c:pt>
                <c:pt idx="9804">
                  <c:v>40955.625</c:v>
                </c:pt>
                <c:pt idx="9805">
                  <c:v>40955.666669999999</c:v>
                </c:pt>
                <c:pt idx="9806">
                  <c:v>40955.708330000001</c:v>
                </c:pt>
                <c:pt idx="9807">
                  <c:v>40955.75</c:v>
                </c:pt>
                <c:pt idx="9808">
                  <c:v>40955.791669999999</c:v>
                </c:pt>
                <c:pt idx="9809">
                  <c:v>40955.833330000001</c:v>
                </c:pt>
                <c:pt idx="9810">
                  <c:v>40955.875</c:v>
                </c:pt>
                <c:pt idx="9811">
                  <c:v>40955.916669999999</c:v>
                </c:pt>
                <c:pt idx="9812">
                  <c:v>40955.958330000001</c:v>
                </c:pt>
                <c:pt idx="9813">
                  <c:v>40956</c:v>
                </c:pt>
                <c:pt idx="9814">
                  <c:v>40956.041669999999</c:v>
                </c:pt>
                <c:pt idx="9815">
                  <c:v>40956.083330000001</c:v>
                </c:pt>
                <c:pt idx="9816">
                  <c:v>40956.125</c:v>
                </c:pt>
                <c:pt idx="9817">
                  <c:v>40956.166669999999</c:v>
                </c:pt>
                <c:pt idx="9818">
                  <c:v>40956.208330000001</c:v>
                </c:pt>
                <c:pt idx="9819">
                  <c:v>40956.25</c:v>
                </c:pt>
                <c:pt idx="9820">
                  <c:v>40956.291669999999</c:v>
                </c:pt>
                <c:pt idx="9821">
                  <c:v>40956.333330000001</c:v>
                </c:pt>
                <c:pt idx="9822">
                  <c:v>40956.375</c:v>
                </c:pt>
                <c:pt idx="9823">
                  <c:v>40956.416669999999</c:v>
                </c:pt>
                <c:pt idx="9824">
                  <c:v>40956.458330000001</c:v>
                </c:pt>
                <c:pt idx="9825">
                  <c:v>40956.5</c:v>
                </c:pt>
                <c:pt idx="9826">
                  <c:v>40956.541669999999</c:v>
                </c:pt>
                <c:pt idx="9827">
                  <c:v>40956.583330000001</c:v>
                </c:pt>
                <c:pt idx="9828">
                  <c:v>40956.625</c:v>
                </c:pt>
                <c:pt idx="9829">
                  <c:v>40956.666669999999</c:v>
                </c:pt>
                <c:pt idx="9830">
                  <c:v>40956.708330000001</c:v>
                </c:pt>
                <c:pt idx="9831">
                  <c:v>40956.75</c:v>
                </c:pt>
                <c:pt idx="9832">
                  <c:v>40956.791669999999</c:v>
                </c:pt>
                <c:pt idx="9833">
                  <c:v>40956.833330000001</c:v>
                </c:pt>
                <c:pt idx="9834">
                  <c:v>40956.875</c:v>
                </c:pt>
                <c:pt idx="9835">
                  <c:v>40956.916669999999</c:v>
                </c:pt>
                <c:pt idx="9836">
                  <c:v>40956.958330000001</c:v>
                </c:pt>
                <c:pt idx="9837">
                  <c:v>40957</c:v>
                </c:pt>
                <c:pt idx="9838">
                  <c:v>40957.041669999999</c:v>
                </c:pt>
                <c:pt idx="9839">
                  <c:v>40957.083330000001</c:v>
                </c:pt>
                <c:pt idx="9840">
                  <c:v>40957.125</c:v>
                </c:pt>
                <c:pt idx="9841">
                  <c:v>40957.166669999999</c:v>
                </c:pt>
                <c:pt idx="9842">
                  <c:v>40957.208330000001</c:v>
                </c:pt>
                <c:pt idx="9843">
                  <c:v>40957.25</c:v>
                </c:pt>
                <c:pt idx="9844">
                  <c:v>40957.291669999999</c:v>
                </c:pt>
                <c:pt idx="9845">
                  <c:v>40957.333330000001</c:v>
                </c:pt>
                <c:pt idx="9846">
                  <c:v>40957.375</c:v>
                </c:pt>
                <c:pt idx="9847">
                  <c:v>40957.416669999999</c:v>
                </c:pt>
                <c:pt idx="9848">
                  <c:v>40957.458330000001</c:v>
                </c:pt>
                <c:pt idx="9849">
                  <c:v>40957.5</c:v>
                </c:pt>
                <c:pt idx="9850">
                  <c:v>40957.541669999999</c:v>
                </c:pt>
                <c:pt idx="9851">
                  <c:v>40957.583330000001</c:v>
                </c:pt>
                <c:pt idx="9852">
                  <c:v>40957.625</c:v>
                </c:pt>
                <c:pt idx="9853">
                  <c:v>40957.666669999999</c:v>
                </c:pt>
                <c:pt idx="9854">
                  <c:v>40957.708330000001</c:v>
                </c:pt>
                <c:pt idx="9855">
                  <c:v>40957.75</c:v>
                </c:pt>
                <c:pt idx="9856">
                  <c:v>40957.791669999999</c:v>
                </c:pt>
                <c:pt idx="9857">
                  <c:v>40957.833330000001</c:v>
                </c:pt>
                <c:pt idx="9858">
                  <c:v>40957.875</c:v>
                </c:pt>
                <c:pt idx="9859">
                  <c:v>40957.916669999999</c:v>
                </c:pt>
                <c:pt idx="9860">
                  <c:v>40957.958330000001</c:v>
                </c:pt>
                <c:pt idx="9861">
                  <c:v>40958</c:v>
                </c:pt>
                <c:pt idx="9862">
                  <c:v>40958.041669999999</c:v>
                </c:pt>
                <c:pt idx="9863">
                  <c:v>40958.083330000001</c:v>
                </c:pt>
                <c:pt idx="9864">
                  <c:v>40958.125</c:v>
                </c:pt>
                <c:pt idx="9865">
                  <c:v>40958.166669999999</c:v>
                </c:pt>
                <c:pt idx="9866">
                  <c:v>40958.208330000001</c:v>
                </c:pt>
                <c:pt idx="9867">
                  <c:v>40958.25</c:v>
                </c:pt>
                <c:pt idx="9868">
                  <c:v>40958.291669999999</c:v>
                </c:pt>
                <c:pt idx="9869">
                  <c:v>40958.333330000001</c:v>
                </c:pt>
                <c:pt idx="9870">
                  <c:v>40958.375</c:v>
                </c:pt>
                <c:pt idx="9871">
                  <c:v>40958.416669999999</c:v>
                </c:pt>
                <c:pt idx="9872">
                  <c:v>40958.458330000001</c:v>
                </c:pt>
                <c:pt idx="9873">
                  <c:v>40958.5</c:v>
                </c:pt>
                <c:pt idx="9874">
                  <c:v>40958.541669999999</c:v>
                </c:pt>
                <c:pt idx="9875">
                  <c:v>40958.583330000001</c:v>
                </c:pt>
                <c:pt idx="9876">
                  <c:v>40958.625</c:v>
                </c:pt>
                <c:pt idx="9877">
                  <c:v>40958.666669999999</c:v>
                </c:pt>
                <c:pt idx="9878">
                  <c:v>40958.708330000001</c:v>
                </c:pt>
                <c:pt idx="9879">
                  <c:v>40958.75</c:v>
                </c:pt>
                <c:pt idx="9880">
                  <c:v>40958.791669999999</c:v>
                </c:pt>
                <c:pt idx="9881">
                  <c:v>40958.833330000001</c:v>
                </c:pt>
                <c:pt idx="9882">
                  <c:v>40958.875</c:v>
                </c:pt>
                <c:pt idx="9883">
                  <c:v>40958.916669999999</c:v>
                </c:pt>
                <c:pt idx="9884">
                  <c:v>40958.958330000001</c:v>
                </c:pt>
                <c:pt idx="9885">
                  <c:v>40959</c:v>
                </c:pt>
                <c:pt idx="9886">
                  <c:v>40959.041669999999</c:v>
                </c:pt>
                <c:pt idx="9887">
                  <c:v>40959.083330000001</c:v>
                </c:pt>
                <c:pt idx="9888">
                  <c:v>40959.125</c:v>
                </c:pt>
                <c:pt idx="9889">
                  <c:v>40959.166669999999</c:v>
                </c:pt>
                <c:pt idx="9890">
                  <c:v>40959.208330000001</c:v>
                </c:pt>
                <c:pt idx="9891">
                  <c:v>40959.25</c:v>
                </c:pt>
                <c:pt idx="9892">
                  <c:v>40959.291669999999</c:v>
                </c:pt>
                <c:pt idx="9893">
                  <c:v>40959.333330000001</c:v>
                </c:pt>
                <c:pt idx="9894">
                  <c:v>40959.375</c:v>
                </c:pt>
                <c:pt idx="9895">
                  <c:v>40959.416669999999</c:v>
                </c:pt>
                <c:pt idx="9896">
                  <c:v>40959.458330000001</c:v>
                </c:pt>
                <c:pt idx="9897">
                  <c:v>40959.5</c:v>
                </c:pt>
                <c:pt idx="9898">
                  <c:v>40959.541669999999</c:v>
                </c:pt>
                <c:pt idx="9899">
                  <c:v>40959.583330000001</c:v>
                </c:pt>
                <c:pt idx="9900">
                  <c:v>40959.625</c:v>
                </c:pt>
                <c:pt idx="9901">
                  <c:v>40959.666669999999</c:v>
                </c:pt>
                <c:pt idx="9902">
                  <c:v>40959.708330000001</c:v>
                </c:pt>
                <c:pt idx="9903">
                  <c:v>40959.75</c:v>
                </c:pt>
                <c:pt idx="9904">
                  <c:v>40959.791669999999</c:v>
                </c:pt>
                <c:pt idx="9905">
                  <c:v>40959.833330000001</c:v>
                </c:pt>
                <c:pt idx="9906">
                  <c:v>40959.875</c:v>
                </c:pt>
                <c:pt idx="9907">
                  <c:v>40959.916669999999</c:v>
                </c:pt>
                <c:pt idx="9908">
                  <c:v>40959.958330000001</c:v>
                </c:pt>
                <c:pt idx="9909">
                  <c:v>40960</c:v>
                </c:pt>
                <c:pt idx="9910">
                  <c:v>40960.041669999999</c:v>
                </c:pt>
                <c:pt idx="9911">
                  <c:v>40960.083330000001</c:v>
                </c:pt>
                <c:pt idx="9912">
                  <c:v>40960.125</c:v>
                </c:pt>
                <c:pt idx="9913">
                  <c:v>40960.166669999999</c:v>
                </c:pt>
                <c:pt idx="9914">
                  <c:v>40960.208330000001</c:v>
                </c:pt>
                <c:pt idx="9915">
                  <c:v>40960.25</c:v>
                </c:pt>
                <c:pt idx="9916">
                  <c:v>40960.291669999999</c:v>
                </c:pt>
                <c:pt idx="9917">
                  <c:v>40960.333330000001</c:v>
                </c:pt>
                <c:pt idx="9918">
                  <c:v>40960.375</c:v>
                </c:pt>
                <c:pt idx="9919">
                  <c:v>40960.416669999999</c:v>
                </c:pt>
                <c:pt idx="9920">
                  <c:v>40960.458330000001</c:v>
                </c:pt>
                <c:pt idx="9921">
                  <c:v>40960.5</c:v>
                </c:pt>
                <c:pt idx="9922">
                  <c:v>40960.541669999999</c:v>
                </c:pt>
                <c:pt idx="9923">
                  <c:v>40960.583330000001</c:v>
                </c:pt>
                <c:pt idx="9924">
                  <c:v>40960.625</c:v>
                </c:pt>
                <c:pt idx="9925">
                  <c:v>40960.666669999999</c:v>
                </c:pt>
                <c:pt idx="9926">
                  <c:v>40960.708330000001</c:v>
                </c:pt>
                <c:pt idx="9927">
                  <c:v>40960.75</c:v>
                </c:pt>
                <c:pt idx="9928">
                  <c:v>40960.791669999999</c:v>
                </c:pt>
                <c:pt idx="9929">
                  <c:v>40960.833330000001</c:v>
                </c:pt>
                <c:pt idx="9930">
                  <c:v>40960.875</c:v>
                </c:pt>
                <c:pt idx="9931">
                  <c:v>40960.916669999999</c:v>
                </c:pt>
                <c:pt idx="9932">
                  <c:v>40960.958330000001</c:v>
                </c:pt>
                <c:pt idx="9933">
                  <c:v>40961</c:v>
                </c:pt>
                <c:pt idx="9934">
                  <c:v>40961.041669999999</c:v>
                </c:pt>
                <c:pt idx="9935">
                  <c:v>40961.083330000001</c:v>
                </c:pt>
                <c:pt idx="9936">
                  <c:v>40961.125</c:v>
                </c:pt>
                <c:pt idx="9937">
                  <c:v>40961.166669999999</c:v>
                </c:pt>
                <c:pt idx="9938">
                  <c:v>40961.208330000001</c:v>
                </c:pt>
                <c:pt idx="9939">
                  <c:v>40961.25</c:v>
                </c:pt>
                <c:pt idx="9940">
                  <c:v>40961.291669999999</c:v>
                </c:pt>
                <c:pt idx="9941">
                  <c:v>40961.333330000001</c:v>
                </c:pt>
                <c:pt idx="9942">
                  <c:v>40961.375</c:v>
                </c:pt>
                <c:pt idx="9943">
                  <c:v>40961.416669999999</c:v>
                </c:pt>
                <c:pt idx="9944">
                  <c:v>40961.458330000001</c:v>
                </c:pt>
                <c:pt idx="9945">
                  <c:v>40961.5</c:v>
                </c:pt>
                <c:pt idx="9946">
                  <c:v>40961.541669999999</c:v>
                </c:pt>
                <c:pt idx="9947">
                  <c:v>40961.583330000001</c:v>
                </c:pt>
                <c:pt idx="9948">
                  <c:v>40961.625</c:v>
                </c:pt>
                <c:pt idx="9949">
                  <c:v>40961.666669999999</c:v>
                </c:pt>
                <c:pt idx="9950">
                  <c:v>40961.708330000001</c:v>
                </c:pt>
                <c:pt idx="9951">
                  <c:v>40961.75</c:v>
                </c:pt>
                <c:pt idx="9952">
                  <c:v>40961.791669999999</c:v>
                </c:pt>
                <c:pt idx="9953">
                  <c:v>40961.833330000001</c:v>
                </c:pt>
                <c:pt idx="9954">
                  <c:v>40961.875</c:v>
                </c:pt>
                <c:pt idx="9955">
                  <c:v>40961.916669999999</c:v>
                </c:pt>
                <c:pt idx="9956">
                  <c:v>40961.958330000001</c:v>
                </c:pt>
                <c:pt idx="9957">
                  <c:v>40962</c:v>
                </c:pt>
                <c:pt idx="9958">
                  <c:v>40962.041669999999</c:v>
                </c:pt>
                <c:pt idx="9959">
                  <c:v>40962.083330000001</c:v>
                </c:pt>
                <c:pt idx="9960">
                  <c:v>40962.125</c:v>
                </c:pt>
                <c:pt idx="9961">
                  <c:v>40962.166669999999</c:v>
                </c:pt>
                <c:pt idx="9962">
                  <c:v>40962.208330000001</c:v>
                </c:pt>
                <c:pt idx="9963">
                  <c:v>40962.25</c:v>
                </c:pt>
                <c:pt idx="9964">
                  <c:v>40962.291669999999</c:v>
                </c:pt>
                <c:pt idx="9965">
                  <c:v>40962.333330000001</c:v>
                </c:pt>
                <c:pt idx="9966">
                  <c:v>40962.375</c:v>
                </c:pt>
                <c:pt idx="9967">
                  <c:v>40962.416669999999</c:v>
                </c:pt>
                <c:pt idx="9968">
                  <c:v>40962.458330000001</c:v>
                </c:pt>
                <c:pt idx="9969">
                  <c:v>40962.5</c:v>
                </c:pt>
                <c:pt idx="9970">
                  <c:v>40962.541669999999</c:v>
                </c:pt>
                <c:pt idx="9971">
                  <c:v>40962.583330000001</c:v>
                </c:pt>
                <c:pt idx="9972">
                  <c:v>40962.625</c:v>
                </c:pt>
                <c:pt idx="9973">
                  <c:v>40962.666669999999</c:v>
                </c:pt>
                <c:pt idx="9974">
                  <c:v>40962.708330000001</c:v>
                </c:pt>
                <c:pt idx="9975">
                  <c:v>40962.75</c:v>
                </c:pt>
                <c:pt idx="9976">
                  <c:v>40962.791669999999</c:v>
                </c:pt>
                <c:pt idx="9977">
                  <c:v>40962.833330000001</c:v>
                </c:pt>
                <c:pt idx="9978">
                  <c:v>40962.875</c:v>
                </c:pt>
                <c:pt idx="9979">
                  <c:v>40962.916669999999</c:v>
                </c:pt>
                <c:pt idx="9980">
                  <c:v>40962.958330000001</c:v>
                </c:pt>
                <c:pt idx="9981">
                  <c:v>40963</c:v>
                </c:pt>
                <c:pt idx="9982">
                  <c:v>40963.041669999999</c:v>
                </c:pt>
                <c:pt idx="9983">
                  <c:v>40963.083330000001</c:v>
                </c:pt>
                <c:pt idx="9984">
                  <c:v>40963.125</c:v>
                </c:pt>
                <c:pt idx="9985">
                  <c:v>40963.166669999999</c:v>
                </c:pt>
                <c:pt idx="9986">
                  <c:v>40963.208330000001</c:v>
                </c:pt>
                <c:pt idx="9987">
                  <c:v>40963.25</c:v>
                </c:pt>
                <c:pt idx="9988">
                  <c:v>40963.291669999999</c:v>
                </c:pt>
                <c:pt idx="9989">
                  <c:v>40963.333330000001</c:v>
                </c:pt>
                <c:pt idx="9990">
                  <c:v>40963.375</c:v>
                </c:pt>
                <c:pt idx="9991">
                  <c:v>40963.416669999999</c:v>
                </c:pt>
                <c:pt idx="9992">
                  <c:v>40963.458330000001</c:v>
                </c:pt>
                <c:pt idx="9993">
                  <c:v>40963.5</c:v>
                </c:pt>
                <c:pt idx="9994">
                  <c:v>40963.541669999999</c:v>
                </c:pt>
                <c:pt idx="9995">
                  <c:v>40963.583330000001</c:v>
                </c:pt>
                <c:pt idx="9996">
                  <c:v>40963.625</c:v>
                </c:pt>
                <c:pt idx="9997">
                  <c:v>40963.666669999999</c:v>
                </c:pt>
                <c:pt idx="9998">
                  <c:v>40963.708330000001</c:v>
                </c:pt>
                <c:pt idx="9999">
                  <c:v>40963.75</c:v>
                </c:pt>
                <c:pt idx="10000">
                  <c:v>40963.791669999999</c:v>
                </c:pt>
                <c:pt idx="10001">
                  <c:v>40963.833330000001</c:v>
                </c:pt>
                <c:pt idx="10002">
                  <c:v>40963.875</c:v>
                </c:pt>
                <c:pt idx="10003">
                  <c:v>40963.916669999999</c:v>
                </c:pt>
                <c:pt idx="10004">
                  <c:v>40963.958330000001</c:v>
                </c:pt>
                <c:pt idx="10005">
                  <c:v>40964</c:v>
                </c:pt>
                <c:pt idx="10006">
                  <c:v>40964.041669999999</c:v>
                </c:pt>
                <c:pt idx="10007">
                  <c:v>40964.083330000001</c:v>
                </c:pt>
                <c:pt idx="10008">
                  <c:v>40964.125</c:v>
                </c:pt>
                <c:pt idx="10009">
                  <c:v>40964.166669999999</c:v>
                </c:pt>
                <c:pt idx="10010">
                  <c:v>40964.208330000001</c:v>
                </c:pt>
                <c:pt idx="10011">
                  <c:v>40964.25</c:v>
                </c:pt>
                <c:pt idx="10012">
                  <c:v>40964.291669999999</c:v>
                </c:pt>
                <c:pt idx="10013">
                  <c:v>40964.333330000001</c:v>
                </c:pt>
                <c:pt idx="10014">
                  <c:v>40964.375</c:v>
                </c:pt>
                <c:pt idx="10015">
                  <c:v>40964.416669999999</c:v>
                </c:pt>
                <c:pt idx="10016">
                  <c:v>40964.458330000001</c:v>
                </c:pt>
                <c:pt idx="10017">
                  <c:v>40964.5</c:v>
                </c:pt>
                <c:pt idx="10018">
                  <c:v>40964.541669999999</c:v>
                </c:pt>
                <c:pt idx="10019">
                  <c:v>40964.583330000001</c:v>
                </c:pt>
                <c:pt idx="10020">
                  <c:v>40964.625</c:v>
                </c:pt>
                <c:pt idx="10021">
                  <c:v>40964.666669999999</c:v>
                </c:pt>
                <c:pt idx="10022">
                  <c:v>40964.708330000001</c:v>
                </c:pt>
                <c:pt idx="10023">
                  <c:v>40964.75</c:v>
                </c:pt>
                <c:pt idx="10024">
                  <c:v>40964.791669999999</c:v>
                </c:pt>
                <c:pt idx="10025">
                  <c:v>40964.833330000001</c:v>
                </c:pt>
                <c:pt idx="10026">
                  <c:v>40964.875</c:v>
                </c:pt>
                <c:pt idx="10027">
                  <c:v>40964.916669999999</c:v>
                </c:pt>
                <c:pt idx="10028">
                  <c:v>40964.958330000001</c:v>
                </c:pt>
                <c:pt idx="10029">
                  <c:v>40965</c:v>
                </c:pt>
                <c:pt idx="10030">
                  <c:v>40965.041669999999</c:v>
                </c:pt>
                <c:pt idx="10031">
                  <c:v>40965.083330000001</c:v>
                </c:pt>
                <c:pt idx="10032">
                  <c:v>40965.125</c:v>
                </c:pt>
                <c:pt idx="10033">
                  <c:v>40965.166669999999</c:v>
                </c:pt>
                <c:pt idx="10034">
                  <c:v>40965.208330000001</c:v>
                </c:pt>
                <c:pt idx="10035">
                  <c:v>40965.25</c:v>
                </c:pt>
                <c:pt idx="10036">
                  <c:v>40965.291669999999</c:v>
                </c:pt>
                <c:pt idx="10037">
                  <c:v>40965.333330000001</c:v>
                </c:pt>
                <c:pt idx="10038">
                  <c:v>40965.375</c:v>
                </c:pt>
                <c:pt idx="10039">
                  <c:v>40965.416669999999</c:v>
                </c:pt>
                <c:pt idx="10040">
                  <c:v>40965.458330000001</c:v>
                </c:pt>
                <c:pt idx="10041">
                  <c:v>40965.5</c:v>
                </c:pt>
                <c:pt idx="10042">
                  <c:v>40965.541669999999</c:v>
                </c:pt>
                <c:pt idx="10043">
                  <c:v>40965.583330000001</c:v>
                </c:pt>
                <c:pt idx="10044">
                  <c:v>40965.625</c:v>
                </c:pt>
                <c:pt idx="10045">
                  <c:v>40965.666669999999</c:v>
                </c:pt>
                <c:pt idx="10046">
                  <c:v>40965.708330000001</c:v>
                </c:pt>
                <c:pt idx="10047">
                  <c:v>40965.75</c:v>
                </c:pt>
                <c:pt idx="10048">
                  <c:v>40965.791669999999</c:v>
                </c:pt>
                <c:pt idx="10049">
                  <c:v>40965.833330000001</c:v>
                </c:pt>
                <c:pt idx="10050">
                  <c:v>40965.875</c:v>
                </c:pt>
                <c:pt idx="10051">
                  <c:v>40965.916669999999</c:v>
                </c:pt>
                <c:pt idx="10052">
                  <c:v>40965.958330000001</c:v>
                </c:pt>
                <c:pt idx="10053">
                  <c:v>40966</c:v>
                </c:pt>
                <c:pt idx="10054">
                  <c:v>40966.041669999999</c:v>
                </c:pt>
                <c:pt idx="10055">
                  <c:v>40966.083330000001</c:v>
                </c:pt>
                <c:pt idx="10056">
                  <c:v>40966.125</c:v>
                </c:pt>
                <c:pt idx="10057">
                  <c:v>40966.166669999999</c:v>
                </c:pt>
                <c:pt idx="10058">
                  <c:v>40966.208330000001</c:v>
                </c:pt>
                <c:pt idx="10059">
                  <c:v>40966.25</c:v>
                </c:pt>
                <c:pt idx="10060">
                  <c:v>40966.291669999999</c:v>
                </c:pt>
                <c:pt idx="10061">
                  <c:v>40966.333330000001</c:v>
                </c:pt>
                <c:pt idx="10062">
                  <c:v>40966.375</c:v>
                </c:pt>
                <c:pt idx="10063">
                  <c:v>40966.416669999999</c:v>
                </c:pt>
                <c:pt idx="10064">
                  <c:v>40966.458330000001</c:v>
                </c:pt>
                <c:pt idx="10065">
                  <c:v>40966.5</c:v>
                </c:pt>
                <c:pt idx="10066">
                  <c:v>40966.541669999999</c:v>
                </c:pt>
                <c:pt idx="10067">
                  <c:v>40966.583330000001</c:v>
                </c:pt>
                <c:pt idx="10068">
                  <c:v>40966.625</c:v>
                </c:pt>
                <c:pt idx="10069">
                  <c:v>40966.666669999999</c:v>
                </c:pt>
                <c:pt idx="10070">
                  <c:v>40966.708330000001</c:v>
                </c:pt>
                <c:pt idx="10071">
                  <c:v>40966.75</c:v>
                </c:pt>
                <c:pt idx="10072">
                  <c:v>40966.791669999999</c:v>
                </c:pt>
                <c:pt idx="10073">
                  <c:v>40966.833330000001</c:v>
                </c:pt>
                <c:pt idx="10074">
                  <c:v>40966.875</c:v>
                </c:pt>
                <c:pt idx="10075">
                  <c:v>40966.916669999999</c:v>
                </c:pt>
                <c:pt idx="10076">
                  <c:v>40966.958330000001</c:v>
                </c:pt>
                <c:pt idx="10077">
                  <c:v>40967</c:v>
                </c:pt>
                <c:pt idx="10078">
                  <c:v>40967.041669999999</c:v>
                </c:pt>
                <c:pt idx="10079">
                  <c:v>40967.083330000001</c:v>
                </c:pt>
                <c:pt idx="10080">
                  <c:v>40967.125</c:v>
                </c:pt>
                <c:pt idx="10081">
                  <c:v>40967.166669999999</c:v>
                </c:pt>
                <c:pt idx="10082">
                  <c:v>40967.208330000001</c:v>
                </c:pt>
                <c:pt idx="10083">
                  <c:v>40967.25</c:v>
                </c:pt>
                <c:pt idx="10084">
                  <c:v>40967.291669999999</c:v>
                </c:pt>
                <c:pt idx="10085">
                  <c:v>40967.333330000001</c:v>
                </c:pt>
                <c:pt idx="10086">
                  <c:v>40967.375</c:v>
                </c:pt>
                <c:pt idx="10087">
                  <c:v>40967.416669999999</c:v>
                </c:pt>
                <c:pt idx="10088">
                  <c:v>40967.458330000001</c:v>
                </c:pt>
                <c:pt idx="10089">
                  <c:v>40967.5</c:v>
                </c:pt>
                <c:pt idx="10090">
                  <c:v>40967.541669999999</c:v>
                </c:pt>
                <c:pt idx="10091">
                  <c:v>40967.583330000001</c:v>
                </c:pt>
                <c:pt idx="10092">
                  <c:v>40967.625</c:v>
                </c:pt>
                <c:pt idx="10093">
                  <c:v>40967.666669999999</c:v>
                </c:pt>
                <c:pt idx="10094">
                  <c:v>40967.708330000001</c:v>
                </c:pt>
                <c:pt idx="10095">
                  <c:v>40967.75</c:v>
                </c:pt>
                <c:pt idx="10096">
                  <c:v>40967.791669999999</c:v>
                </c:pt>
                <c:pt idx="10097">
                  <c:v>40967.833330000001</c:v>
                </c:pt>
                <c:pt idx="10098">
                  <c:v>40967.875</c:v>
                </c:pt>
                <c:pt idx="10099">
                  <c:v>40967.916669999999</c:v>
                </c:pt>
                <c:pt idx="10100">
                  <c:v>40967.958330000001</c:v>
                </c:pt>
                <c:pt idx="10101">
                  <c:v>40968</c:v>
                </c:pt>
                <c:pt idx="10102">
                  <c:v>40968.041669999999</c:v>
                </c:pt>
                <c:pt idx="10103">
                  <c:v>40968.083330000001</c:v>
                </c:pt>
                <c:pt idx="10104">
                  <c:v>40968.125</c:v>
                </c:pt>
                <c:pt idx="10105">
                  <c:v>40968.166669999999</c:v>
                </c:pt>
                <c:pt idx="10106">
                  <c:v>40968.208330000001</c:v>
                </c:pt>
                <c:pt idx="10107">
                  <c:v>40968.25</c:v>
                </c:pt>
                <c:pt idx="10108">
                  <c:v>40968.291669999999</c:v>
                </c:pt>
                <c:pt idx="10109">
                  <c:v>40968.333330000001</c:v>
                </c:pt>
                <c:pt idx="10110">
                  <c:v>40968.375</c:v>
                </c:pt>
                <c:pt idx="10111">
                  <c:v>40968.416669999999</c:v>
                </c:pt>
                <c:pt idx="10112">
                  <c:v>40968.458330000001</c:v>
                </c:pt>
                <c:pt idx="10113">
                  <c:v>40968.5</c:v>
                </c:pt>
                <c:pt idx="10114">
                  <c:v>40968.541669999999</c:v>
                </c:pt>
                <c:pt idx="10115">
                  <c:v>40968.583330000001</c:v>
                </c:pt>
                <c:pt idx="10116">
                  <c:v>40968.625</c:v>
                </c:pt>
                <c:pt idx="10117">
                  <c:v>40968.666669999999</c:v>
                </c:pt>
                <c:pt idx="10118">
                  <c:v>40968.708330000001</c:v>
                </c:pt>
                <c:pt idx="10119">
                  <c:v>40968.75</c:v>
                </c:pt>
                <c:pt idx="10120">
                  <c:v>40968.791669999999</c:v>
                </c:pt>
                <c:pt idx="10121">
                  <c:v>40968.833330000001</c:v>
                </c:pt>
                <c:pt idx="10122">
                  <c:v>40968.875</c:v>
                </c:pt>
                <c:pt idx="10123">
                  <c:v>40968.916669999999</c:v>
                </c:pt>
                <c:pt idx="10124">
                  <c:v>40968.958330000001</c:v>
                </c:pt>
                <c:pt idx="10125">
                  <c:v>40969</c:v>
                </c:pt>
                <c:pt idx="10126">
                  <c:v>40969.041669999999</c:v>
                </c:pt>
                <c:pt idx="10127">
                  <c:v>40969.083330000001</c:v>
                </c:pt>
                <c:pt idx="10128">
                  <c:v>40969.125</c:v>
                </c:pt>
                <c:pt idx="10129">
                  <c:v>40969.166669999999</c:v>
                </c:pt>
                <c:pt idx="10130">
                  <c:v>40969.208330000001</c:v>
                </c:pt>
                <c:pt idx="10131">
                  <c:v>40969.25</c:v>
                </c:pt>
                <c:pt idx="10132">
                  <c:v>40969.291669999999</c:v>
                </c:pt>
                <c:pt idx="10133">
                  <c:v>40969.333330000001</c:v>
                </c:pt>
                <c:pt idx="10134">
                  <c:v>40969.375</c:v>
                </c:pt>
                <c:pt idx="10135">
                  <c:v>40969.416669999999</c:v>
                </c:pt>
                <c:pt idx="10136">
                  <c:v>40969.458330000001</c:v>
                </c:pt>
                <c:pt idx="10137">
                  <c:v>40969.5</c:v>
                </c:pt>
                <c:pt idx="10138">
                  <c:v>40969.541669999999</c:v>
                </c:pt>
                <c:pt idx="10139">
                  <c:v>40969.583330000001</c:v>
                </c:pt>
                <c:pt idx="10140">
                  <c:v>40969.625</c:v>
                </c:pt>
                <c:pt idx="10141">
                  <c:v>40969.666669999999</c:v>
                </c:pt>
                <c:pt idx="10142">
                  <c:v>40969.708330000001</c:v>
                </c:pt>
                <c:pt idx="10143">
                  <c:v>40969.75</c:v>
                </c:pt>
                <c:pt idx="10144">
                  <c:v>40969.791669999999</c:v>
                </c:pt>
                <c:pt idx="10145">
                  <c:v>40969.833330000001</c:v>
                </c:pt>
                <c:pt idx="10146">
                  <c:v>40969.875</c:v>
                </c:pt>
                <c:pt idx="10147">
                  <c:v>40969.916669999999</c:v>
                </c:pt>
                <c:pt idx="10148">
                  <c:v>40969.958330000001</c:v>
                </c:pt>
                <c:pt idx="10149">
                  <c:v>40970</c:v>
                </c:pt>
                <c:pt idx="10150">
                  <c:v>40970.041669999999</c:v>
                </c:pt>
                <c:pt idx="10151">
                  <c:v>40970.083330000001</c:v>
                </c:pt>
                <c:pt idx="10152">
                  <c:v>40970.125</c:v>
                </c:pt>
                <c:pt idx="10153">
                  <c:v>40970.166669999999</c:v>
                </c:pt>
                <c:pt idx="10154">
                  <c:v>40970.208330000001</c:v>
                </c:pt>
                <c:pt idx="10155">
                  <c:v>40970.25</c:v>
                </c:pt>
                <c:pt idx="10156">
                  <c:v>40970.291669999999</c:v>
                </c:pt>
                <c:pt idx="10157">
                  <c:v>40970.333330000001</c:v>
                </c:pt>
                <c:pt idx="10158">
                  <c:v>40970.375</c:v>
                </c:pt>
                <c:pt idx="10159">
                  <c:v>40970.416669999999</c:v>
                </c:pt>
                <c:pt idx="10160">
                  <c:v>40970.458330000001</c:v>
                </c:pt>
                <c:pt idx="10161">
                  <c:v>40970.5</c:v>
                </c:pt>
                <c:pt idx="10162">
                  <c:v>40970.541669999999</c:v>
                </c:pt>
                <c:pt idx="10163">
                  <c:v>40970.583330000001</c:v>
                </c:pt>
                <c:pt idx="10164">
                  <c:v>40970.625</c:v>
                </c:pt>
                <c:pt idx="10165">
                  <c:v>40970.666669999999</c:v>
                </c:pt>
                <c:pt idx="10166">
                  <c:v>40970.708330000001</c:v>
                </c:pt>
                <c:pt idx="10167">
                  <c:v>40970.75</c:v>
                </c:pt>
                <c:pt idx="10168">
                  <c:v>40970.791669999999</c:v>
                </c:pt>
                <c:pt idx="10169">
                  <c:v>40970.833330000001</c:v>
                </c:pt>
                <c:pt idx="10170">
                  <c:v>40970.875</c:v>
                </c:pt>
                <c:pt idx="10171">
                  <c:v>40970.916669999999</c:v>
                </c:pt>
                <c:pt idx="10172">
                  <c:v>40970.958330000001</c:v>
                </c:pt>
                <c:pt idx="10173">
                  <c:v>40971</c:v>
                </c:pt>
                <c:pt idx="10174">
                  <c:v>40971.041669999999</c:v>
                </c:pt>
                <c:pt idx="10175">
                  <c:v>40971.083330000001</c:v>
                </c:pt>
                <c:pt idx="10176">
                  <c:v>40971.125</c:v>
                </c:pt>
                <c:pt idx="10177">
                  <c:v>40971.166669999999</c:v>
                </c:pt>
                <c:pt idx="10178">
                  <c:v>40971.208330000001</c:v>
                </c:pt>
                <c:pt idx="10179">
                  <c:v>40971.25</c:v>
                </c:pt>
                <c:pt idx="10180">
                  <c:v>40971.291669999999</c:v>
                </c:pt>
                <c:pt idx="10181">
                  <c:v>40971.333330000001</c:v>
                </c:pt>
                <c:pt idx="10182">
                  <c:v>40971.375</c:v>
                </c:pt>
                <c:pt idx="10183">
                  <c:v>40971.416669999999</c:v>
                </c:pt>
                <c:pt idx="10184">
                  <c:v>40971.458330000001</c:v>
                </c:pt>
                <c:pt idx="10185">
                  <c:v>40971.5</c:v>
                </c:pt>
                <c:pt idx="10186">
                  <c:v>40971.541669999999</c:v>
                </c:pt>
                <c:pt idx="10187">
                  <c:v>40971.583330000001</c:v>
                </c:pt>
                <c:pt idx="10188">
                  <c:v>40971.625</c:v>
                </c:pt>
                <c:pt idx="10189">
                  <c:v>40971.666669999999</c:v>
                </c:pt>
                <c:pt idx="10190">
                  <c:v>40971.708330000001</c:v>
                </c:pt>
                <c:pt idx="10191">
                  <c:v>40971.75</c:v>
                </c:pt>
                <c:pt idx="10192">
                  <c:v>40971.791669999999</c:v>
                </c:pt>
                <c:pt idx="10193">
                  <c:v>40971.833330000001</c:v>
                </c:pt>
                <c:pt idx="10194">
                  <c:v>40971.875</c:v>
                </c:pt>
                <c:pt idx="10195">
                  <c:v>40971.916669999999</c:v>
                </c:pt>
                <c:pt idx="10196">
                  <c:v>40971.958330000001</c:v>
                </c:pt>
                <c:pt idx="10197">
                  <c:v>40972</c:v>
                </c:pt>
                <c:pt idx="10198">
                  <c:v>40972.041669999999</c:v>
                </c:pt>
                <c:pt idx="10199">
                  <c:v>40972.083330000001</c:v>
                </c:pt>
                <c:pt idx="10200">
                  <c:v>40972.125</c:v>
                </c:pt>
                <c:pt idx="10201">
                  <c:v>40972.166669999999</c:v>
                </c:pt>
                <c:pt idx="10202">
                  <c:v>40972.208330000001</c:v>
                </c:pt>
                <c:pt idx="10203">
                  <c:v>40972.25</c:v>
                </c:pt>
                <c:pt idx="10204">
                  <c:v>40972.291669999999</c:v>
                </c:pt>
                <c:pt idx="10205">
                  <c:v>40972.333330000001</c:v>
                </c:pt>
                <c:pt idx="10206">
                  <c:v>40972.375</c:v>
                </c:pt>
                <c:pt idx="10207">
                  <c:v>40972.416669999999</c:v>
                </c:pt>
                <c:pt idx="10208">
                  <c:v>40972.458330000001</c:v>
                </c:pt>
                <c:pt idx="10209">
                  <c:v>40972.5</c:v>
                </c:pt>
                <c:pt idx="10210">
                  <c:v>40972.541669999999</c:v>
                </c:pt>
                <c:pt idx="10211">
                  <c:v>40972.583330000001</c:v>
                </c:pt>
                <c:pt idx="10212">
                  <c:v>40972.625</c:v>
                </c:pt>
                <c:pt idx="10213">
                  <c:v>40972.666669999999</c:v>
                </c:pt>
                <c:pt idx="10214">
                  <c:v>40972.708330000001</c:v>
                </c:pt>
                <c:pt idx="10215">
                  <c:v>40972.75</c:v>
                </c:pt>
                <c:pt idx="10216">
                  <c:v>40972.791669999999</c:v>
                </c:pt>
                <c:pt idx="10217">
                  <c:v>40972.833330000001</c:v>
                </c:pt>
                <c:pt idx="10218">
                  <c:v>40972.875</c:v>
                </c:pt>
                <c:pt idx="10219">
                  <c:v>40972.916669999999</c:v>
                </c:pt>
                <c:pt idx="10220">
                  <c:v>40972.958330000001</c:v>
                </c:pt>
                <c:pt idx="10221">
                  <c:v>40973</c:v>
                </c:pt>
                <c:pt idx="10222">
                  <c:v>40973.041669999999</c:v>
                </c:pt>
                <c:pt idx="10223">
                  <c:v>40973.083330000001</c:v>
                </c:pt>
                <c:pt idx="10224">
                  <c:v>40973.125</c:v>
                </c:pt>
                <c:pt idx="10225">
                  <c:v>40973.166669999999</c:v>
                </c:pt>
                <c:pt idx="10226">
                  <c:v>40973.208330000001</c:v>
                </c:pt>
                <c:pt idx="10227">
                  <c:v>40973.25</c:v>
                </c:pt>
                <c:pt idx="10228">
                  <c:v>40973.291669999999</c:v>
                </c:pt>
                <c:pt idx="10229">
                  <c:v>40973.333330000001</c:v>
                </c:pt>
                <c:pt idx="10230">
                  <c:v>40973.375</c:v>
                </c:pt>
                <c:pt idx="10231">
                  <c:v>40973.416669999999</c:v>
                </c:pt>
                <c:pt idx="10232">
                  <c:v>40973.458330000001</c:v>
                </c:pt>
                <c:pt idx="10233">
                  <c:v>40973.5</c:v>
                </c:pt>
                <c:pt idx="10234">
                  <c:v>40973.541669999999</c:v>
                </c:pt>
                <c:pt idx="10235">
                  <c:v>40973.583330000001</c:v>
                </c:pt>
                <c:pt idx="10236">
                  <c:v>40973.625</c:v>
                </c:pt>
                <c:pt idx="10237">
                  <c:v>40973.666669999999</c:v>
                </c:pt>
                <c:pt idx="10238">
                  <c:v>40973.708330000001</c:v>
                </c:pt>
                <c:pt idx="10239">
                  <c:v>40973.75</c:v>
                </c:pt>
                <c:pt idx="10240">
                  <c:v>40973.791669999999</c:v>
                </c:pt>
                <c:pt idx="10241">
                  <c:v>40973.833330000001</c:v>
                </c:pt>
                <c:pt idx="10242">
                  <c:v>40973.875</c:v>
                </c:pt>
                <c:pt idx="10243">
                  <c:v>40973.916669999999</c:v>
                </c:pt>
                <c:pt idx="10244">
                  <c:v>40973.958330000001</c:v>
                </c:pt>
                <c:pt idx="10245">
                  <c:v>40974</c:v>
                </c:pt>
                <c:pt idx="10246">
                  <c:v>40974.041669999999</c:v>
                </c:pt>
                <c:pt idx="10247">
                  <c:v>40974.083330000001</c:v>
                </c:pt>
                <c:pt idx="10248">
                  <c:v>40974.125</c:v>
                </c:pt>
                <c:pt idx="10249">
                  <c:v>40974.166669999999</c:v>
                </c:pt>
                <c:pt idx="10250">
                  <c:v>40974.208330000001</c:v>
                </c:pt>
                <c:pt idx="10251">
                  <c:v>40974.25</c:v>
                </c:pt>
                <c:pt idx="10252">
                  <c:v>40974.291669999999</c:v>
                </c:pt>
                <c:pt idx="10253">
                  <c:v>40974.333330000001</c:v>
                </c:pt>
                <c:pt idx="10254">
                  <c:v>40974.375</c:v>
                </c:pt>
                <c:pt idx="10255">
                  <c:v>40974.416669999999</c:v>
                </c:pt>
                <c:pt idx="10256">
                  <c:v>40974.458330000001</c:v>
                </c:pt>
                <c:pt idx="10257">
                  <c:v>40974.5</c:v>
                </c:pt>
                <c:pt idx="10258">
                  <c:v>40974.541669999999</c:v>
                </c:pt>
                <c:pt idx="10259">
                  <c:v>40974.583330000001</c:v>
                </c:pt>
                <c:pt idx="10260">
                  <c:v>40974.625</c:v>
                </c:pt>
                <c:pt idx="10261">
                  <c:v>40974.666669999999</c:v>
                </c:pt>
                <c:pt idx="10262">
                  <c:v>40974.708330000001</c:v>
                </c:pt>
                <c:pt idx="10263">
                  <c:v>40974.75</c:v>
                </c:pt>
                <c:pt idx="10264">
                  <c:v>40974.791669999999</c:v>
                </c:pt>
                <c:pt idx="10265">
                  <c:v>40974.833330000001</c:v>
                </c:pt>
                <c:pt idx="10266">
                  <c:v>40974.875</c:v>
                </c:pt>
                <c:pt idx="10267">
                  <c:v>40974.916669999999</c:v>
                </c:pt>
                <c:pt idx="10268">
                  <c:v>40974.958330000001</c:v>
                </c:pt>
                <c:pt idx="10269">
                  <c:v>40975</c:v>
                </c:pt>
                <c:pt idx="10270">
                  <c:v>40975.041669999999</c:v>
                </c:pt>
                <c:pt idx="10271">
                  <c:v>40975.083330000001</c:v>
                </c:pt>
                <c:pt idx="10272">
                  <c:v>40975.125</c:v>
                </c:pt>
                <c:pt idx="10273">
                  <c:v>40975.166669999999</c:v>
                </c:pt>
                <c:pt idx="10274">
                  <c:v>40975.208330000001</c:v>
                </c:pt>
                <c:pt idx="10275">
                  <c:v>40975.25</c:v>
                </c:pt>
                <c:pt idx="10276">
                  <c:v>40975.291669999999</c:v>
                </c:pt>
                <c:pt idx="10277">
                  <c:v>40975.333330000001</c:v>
                </c:pt>
                <c:pt idx="10278">
                  <c:v>40975.375</c:v>
                </c:pt>
                <c:pt idx="10279">
                  <c:v>40975.416669999999</c:v>
                </c:pt>
                <c:pt idx="10280">
                  <c:v>40975.458330000001</c:v>
                </c:pt>
                <c:pt idx="10281">
                  <c:v>40975.5</c:v>
                </c:pt>
                <c:pt idx="10282">
                  <c:v>40975.541669999999</c:v>
                </c:pt>
                <c:pt idx="10283">
                  <c:v>40975.583330000001</c:v>
                </c:pt>
                <c:pt idx="10284">
                  <c:v>40975.625</c:v>
                </c:pt>
                <c:pt idx="10285">
                  <c:v>40975.666669999999</c:v>
                </c:pt>
                <c:pt idx="10286">
                  <c:v>40975.708330000001</c:v>
                </c:pt>
                <c:pt idx="10287">
                  <c:v>40975.75</c:v>
                </c:pt>
                <c:pt idx="10288">
                  <c:v>40975.791669999999</c:v>
                </c:pt>
                <c:pt idx="10289">
                  <c:v>40975.833330000001</c:v>
                </c:pt>
                <c:pt idx="10290">
                  <c:v>40975.875</c:v>
                </c:pt>
                <c:pt idx="10291">
                  <c:v>40975.916669999999</c:v>
                </c:pt>
                <c:pt idx="10292">
                  <c:v>40975.958330000001</c:v>
                </c:pt>
                <c:pt idx="10293">
                  <c:v>40976</c:v>
                </c:pt>
                <c:pt idx="10294">
                  <c:v>40976.041669999999</c:v>
                </c:pt>
                <c:pt idx="10295">
                  <c:v>40976.083330000001</c:v>
                </c:pt>
                <c:pt idx="10296">
                  <c:v>40976.125</c:v>
                </c:pt>
                <c:pt idx="10297">
                  <c:v>40976.166669999999</c:v>
                </c:pt>
                <c:pt idx="10298">
                  <c:v>40976.208330000001</c:v>
                </c:pt>
                <c:pt idx="10299">
                  <c:v>40976.25</c:v>
                </c:pt>
                <c:pt idx="10300">
                  <c:v>40976.291669999999</c:v>
                </c:pt>
                <c:pt idx="10301">
                  <c:v>40976.333330000001</c:v>
                </c:pt>
                <c:pt idx="10302">
                  <c:v>40976.375</c:v>
                </c:pt>
                <c:pt idx="10303">
                  <c:v>40976.416669999999</c:v>
                </c:pt>
                <c:pt idx="10304">
                  <c:v>40976.458330000001</c:v>
                </c:pt>
                <c:pt idx="10305">
                  <c:v>40976.5</c:v>
                </c:pt>
                <c:pt idx="10306">
                  <c:v>40976.541669999999</c:v>
                </c:pt>
                <c:pt idx="10307">
                  <c:v>40976.583330000001</c:v>
                </c:pt>
                <c:pt idx="10308">
                  <c:v>40976.625</c:v>
                </c:pt>
                <c:pt idx="10309">
                  <c:v>40976.666669999999</c:v>
                </c:pt>
                <c:pt idx="10310">
                  <c:v>40976.708330000001</c:v>
                </c:pt>
                <c:pt idx="10311">
                  <c:v>40976.75</c:v>
                </c:pt>
                <c:pt idx="10312">
                  <c:v>40976.791669999999</c:v>
                </c:pt>
                <c:pt idx="10313">
                  <c:v>40976.833330000001</c:v>
                </c:pt>
                <c:pt idx="10314">
                  <c:v>40976.875</c:v>
                </c:pt>
                <c:pt idx="10315">
                  <c:v>40976.916669999999</c:v>
                </c:pt>
                <c:pt idx="10316">
                  <c:v>40976.958330000001</c:v>
                </c:pt>
                <c:pt idx="10317">
                  <c:v>40977</c:v>
                </c:pt>
                <c:pt idx="10318">
                  <c:v>40977.041669999999</c:v>
                </c:pt>
                <c:pt idx="10319">
                  <c:v>40977.083330000001</c:v>
                </c:pt>
                <c:pt idx="10320">
                  <c:v>40977.125</c:v>
                </c:pt>
                <c:pt idx="10321">
                  <c:v>40977.166669999999</c:v>
                </c:pt>
                <c:pt idx="10322">
                  <c:v>40977.208330000001</c:v>
                </c:pt>
                <c:pt idx="10323">
                  <c:v>40977.25</c:v>
                </c:pt>
                <c:pt idx="10324">
                  <c:v>40977.291669999999</c:v>
                </c:pt>
                <c:pt idx="10325">
                  <c:v>40977.333330000001</c:v>
                </c:pt>
                <c:pt idx="10326">
                  <c:v>40977.375</c:v>
                </c:pt>
                <c:pt idx="10327">
                  <c:v>40977.416669999999</c:v>
                </c:pt>
                <c:pt idx="10328">
                  <c:v>40977.458330000001</c:v>
                </c:pt>
                <c:pt idx="10329">
                  <c:v>40977.5</c:v>
                </c:pt>
                <c:pt idx="10330">
                  <c:v>40977.541669999999</c:v>
                </c:pt>
                <c:pt idx="10331">
                  <c:v>40977.583330000001</c:v>
                </c:pt>
                <c:pt idx="10332">
                  <c:v>40977.625</c:v>
                </c:pt>
                <c:pt idx="10333">
                  <c:v>40977.666669999999</c:v>
                </c:pt>
                <c:pt idx="10334">
                  <c:v>40977.708330000001</c:v>
                </c:pt>
                <c:pt idx="10335">
                  <c:v>40977.75</c:v>
                </c:pt>
                <c:pt idx="10336">
                  <c:v>40977.791669999999</c:v>
                </c:pt>
                <c:pt idx="10337">
                  <c:v>40977.833330000001</c:v>
                </c:pt>
                <c:pt idx="10338">
                  <c:v>40977.875</c:v>
                </c:pt>
                <c:pt idx="10339">
                  <c:v>40977.916669999999</c:v>
                </c:pt>
                <c:pt idx="10340">
                  <c:v>40977.958330000001</c:v>
                </c:pt>
                <c:pt idx="10341">
                  <c:v>40978</c:v>
                </c:pt>
                <c:pt idx="10342">
                  <c:v>40978.041669999999</c:v>
                </c:pt>
                <c:pt idx="10343">
                  <c:v>40978.083330000001</c:v>
                </c:pt>
                <c:pt idx="10344">
                  <c:v>40978.125</c:v>
                </c:pt>
                <c:pt idx="10345">
                  <c:v>40978.166669999999</c:v>
                </c:pt>
                <c:pt idx="10346">
                  <c:v>40978.208330000001</c:v>
                </c:pt>
                <c:pt idx="10347">
                  <c:v>40978.25</c:v>
                </c:pt>
                <c:pt idx="10348">
                  <c:v>40978.291669999999</c:v>
                </c:pt>
                <c:pt idx="10349">
                  <c:v>40978.333330000001</c:v>
                </c:pt>
                <c:pt idx="10350">
                  <c:v>40978.375</c:v>
                </c:pt>
                <c:pt idx="10351">
                  <c:v>40978.416669999999</c:v>
                </c:pt>
                <c:pt idx="10352">
                  <c:v>40978.458330000001</c:v>
                </c:pt>
                <c:pt idx="10353">
                  <c:v>40978.5</c:v>
                </c:pt>
                <c:pt idx="10354">
                  <c:v>40978.541669999999</c:v>
                </c:pt>
                <c:pt idx="10355">
                  <c:v>40978.583330000001</c:v>
                </c:pt>
                <c:pt idx="10356">
                  <c:v>40978.625</c:v>
                </c:pt>
                <c:pt idx="10357">
                  <c:v>40978.666669999999</c:v>
                </c:pt>
                <c:pt idx="10358">
                  <c:v>40978.708330000001</c:v>
                </c:pt>
                <c:pt idx="10359">
                  <c:v>40978.75</c:v>
                </c:pt>
                <c:pt idx="10360">
                  <c:v>40978.791669999999</c:v>
                </c:pt>
                <c:pt idx="10361">
                  <c:v>40978.833330000001</c:v>
                </c:pt>
                <c:pt idx="10362">
                  <c:v>40978.875</c:v>
                </c:pt>
                <c:pt idx="10363">
                  <c:v>40978.916669999999</c:v>
                </c:pt>
                <c:pt idx="10364">
                  <c:v>40978.958330000001</c:v>
                </c:pt>
                <c:pt idx="10365">
                  <c:v>40979</c:v>
                </c:pt>
                <c:pt idx="10366">
                  <c:v>40979.041669999999</c:v>
                </c:pt>
                <c:pt idx="10367">
                  <c:v>40979.083330000001</c:v>
                </c:pt>
                <c:pt idx="10368">
                  <c:v>40979.125</c:v>
                </c:pt>
                <c:pt idx="10369">
                  <c:v>40979.166669999999</c:v>
                </c:pt>
                <c:pt idx="10370">
                  <c:v>40979.208330000001</c:v>
                </c:pt>
                <c:pt idx="10371">
                  <c:v>40979.25</c:v>
                </c:pt>
                <c:pt idx="10372">
                  <c:v>40979.291669999999</c:v>
                </c:pt>
                <c:pt idx="10373">
                  <c:v>40979.333330000001</c:v>
                </c:pt>
                <c:pt idx="10374">
                  <c:v>40979.375</c:v>
                </c:pt>
                <c:pt idx="10375">
                  <c:v>40979.416669999999</c:v>
                </c:pt>
                <c:pt idx="10376">
                  <c:v>40979.458330000001</c:v>
                </c:pt>
                <c:pt idx="10377">
                  <c:v>40979.5</c:v>
                </c:pt>
                <c:pt idx="10378">
                  <c:v>40979.541669999999</c:v>
                </c:pt>
                <c:pt idx="10379">
                  <c:v>40979.583330000001</c:v>
                </c:pt>
                <c:pt idx="10380">
                  <c:v>40979.625</c:v>
                </c:pt>
                <c:pt idx="10381">
                  <c:v>40979.666669999999</c:v>
                </c:pt>
                <c:pt idx="10382">
                  <c:v>40979.708330000001</c:v>
                </c:pt>
                <c:pt idx="10383">
                  <c:v>40979.75</c:v>
                </c:pt>
                <c:pt idx="10384">
                  <c:v>40979.791669999999</c:v>
                </c:pt>
                <c:pt idx="10385">
                  <c:v>40979.833330000001</c:v>
                </c:pt>
                <c:pt idx="10386">
                  <c:v>40979.875</c:v>
                </c:pt>
                <c:pt idx="10387">
                  <c:v>40979.916669999999</c:v>
                </c:pt>
                <c:pt idx="10388">
                  <c:v>40979.958330000001</c:v>
                </c:pt>
                <c:pt idx="10389">
                  <c:v>40980</c:v>
                </c:pt>
                <c:pt idx="10390">
                  <c:v>40980.041669999999</c:v>
                </c:pt>
                <c:pt idx="10391">
                  <c:v>40980.083330000001</c:v>
                </c:pt>
                <c:pt idx="10392">
                  <c:v>40980.125</c:v>
                </c:pt>
                <c:pt idx="10393">
                  <c:v>40980.166669999999</c:v>
                </c:pt>
                <c:pt idx="10394">
                  <c:v>40980.208330000001</c:v>
                </c:pt>
                <c:pt idx="10395">
                  <c:v>40980.25</c:v>
                </c:pt>
                <c:pt idx="10396">
                  <c:v>40980.291669999999</c:v>
                </c:pt>
                <c:pt idx="10397">
                  <c:v>40980.333330000001</c:v>
                </c:pt>
                <c:pt idx="10398">
                  <c:v>40980.375</c:v>
                </c:pt>
                <c:pt idx="10399">
                  <c:v>40980.416669999999</c:v>
                </c:pt>
                <c:pt idx="10400">
                  <c:v>40980.458330000001</c:v>
                </c:pt>
                <c:pt idx="10401">
                  <c:v>40980.5</c:v>
                </c:pt>
                <c:pt idx="10402">
                  <c:v>40980.541669999999</c:v>
                </c:pt>
                <c:pt idx="10403">
                  <c:v>40980.583330000001</c:v>
                </c:pt>
                <c:pt idx="10404">
                  <c:v>40980.625</c:v>
                </c:pt>
                <c:pt idx="10405">
                  <c:v>40980.666669999999</c:v>
                </c:pt>
                <c:pt idx="10406">
                  <c:v>40980.708330000001</c:v>
                </c:pt>
                <c:pt idx="10407">
                  <c:v>40980.75</c:v>
                </c:pt>
                <c:pt idx="10408">
                  <c:v>40980.791669999999</c:v>
                </c:pt>
                <c:pt idx="10409">
                  <c:v>40980.833330000001</c:v>
                </c:pt>
                <c:pt idx="10410">
                  <c:v>40980.875</c:v>
                </c:pt>
                <c:pt idx="10411">
                  <c:v>40980.916669999999</c:v>
                </c:pt>
                <c:pt idx="10412">
                  <c:v>40980.958330000001</c:v>
                </c:pt>
                <c:pt idx="10413">
                  <c:v>40981</c:v>
                </c:pt>
                <c:pt idx="10414">
                  <c:v>40981.041669999999</c:v>
                </c:pt>
                <c:pt idx="10415">
                  <c:v>40981.083330000001</c:v>
                </c:pt>
                <c:pt idx="10416">
                  <c:v>40981.125</c:v>
                </c:pt>
                <c:pt idx="10417">
                  <c:v>40981.166669999999</c:v>
                </c:pt>
                <c:pt idx="10418">
                  <c:v>40981.208330000001</c:v>
                </c:pt>
                <c:pt idx="10419">
                  <c:v>40981.25</c:v>
                </c:pt>
                <c:pt idx="10420">
                  <c:v>40981.291669999999</c:v>
                </c:pt>
                <c:pt idx="10421">
                  <c:v>40981.333330000001</c:v>
                </c:pt>
                <c:pt idx="10422">
                  <c:v>40981.375</c:v>
                </c:pt>
                <c:pt idx="10423">
                  <c:v>40981.416669999999</c:v>
                </c:pt>
                <c:pt idx="10424">
                  <c:v>40981.458330000001</c:v>
                </c:pt>
                <c:pt idx="10425">
                  <c:v>40981.5</c:v>
                </c:pt>
                <c:pt idx="10426">
                  <c:v>40981.541669999999</c:v>
                </c:pt>
                <c:pt idx="10427">
                  <c:v>40981.583330000001</c:v>
                </c:pt>
                <c:pt idx="10428">
                  <c:v>40981.625</c:v>
                </c:pt>
                <c:pt idx="10429">
                  <c:v>40981.666669999999</c:v>
                </c:pt>
                <c:pt idx="10430">
                  <c:v>40981.708330000001</c:v>
                </c:pt>
                <c:pt idx="10431">
                  <c:v>40981.75</c:v>
                </c:pt>
                <c:pt idx="10432">
                  <c:v>40981.791669999999</c:v>
                </c:pt>
                <c:pt idx="10433">
                  <c:v>40981.833330000001</c:v>
                </c:pt>
                <c:pt idx="10434">
                  <c:v>40981.875</c:v>
                </c:pt>
                <c:pt idx="10435">
                  <c:v>40981.916669999999</c:v>
                </c:pt>
                <c:pt idx="10436">
                  <c:v>40981.958330000001</c:v>
                </c:pt>
                <c:pt idx="10437">
                  <c:v>40982</c:v>
                </c:pt>
                <c:pt idx="10438">
                  <c:v>40982.041669999999</c:v>
                </c:pt>
                <c:pt idx="10439">
                  <c:v>40982.083330000001</c:v>
                </c:pt>
                <c:pt idx="10440">
                  <c:v>40982.125</c:v>
                </c:pt>
                <c:pt idx="10441">
                  <c:v>40982.166669999999</c:v>
                </c:pt>
                <c:pt idx="10442">
                  <c:v>40982.208330000001</c:v>
                </c:pt>
                <c:pt idx="10443">
                  <c:v>40982.25</c:v>
                </c:pt>
                <c:pt idx="10444">
                  <c:v>40982.291669999999</c:v>
                </c:pt>
                <c:pt idx="10445">
                  <c:v>40982.333330000001</c:v>
                </c:pt>
                <c:pt idx="10446">
                  <c:v>40982.375</c:v>
                </c:pt>
                <c:pt idx="10447">
                  <c:v>40982.416669999999</c:v>
                </c:pt>
                <c:pt idx="10448">
                  <c:v>40982.458330000001</c:v>
                </c:pt>
                <c:pt idx="10449">
                  <c:v>40982.5</c:v>
                </c:pt>
                <c:pt idx="10450">
                  <c:v>40982.541669999999</c:v>
                </c:pt>
                <c:pt idx="10451">
                  <c:v>40982.583330000001</c:v>
                </c:pt>
                <c:pt idx="10452">
                  <c:v>40982.625</c:v>
                </c:pt>
                <c:pt idx="10453">
                  <c:v>40982.666669999999</c:v>
                </c:pt>
                <c:pt idx="10454">
                  <c:v>40982.708330000001</c:v>
                </c:pt>
                <c:pt idx="10455">
                  <c:v>40982.75</c:v>
                </c:pt>
                <c:pt idx="10456">
                  <c:v>40982.791669999999</c:v>
                </c:pt>
                <c:pt idx="10457">
                  <c:v>40982.833330000001</c:v>
                </c:pt>
                <c:pt idx="10458">
                  <c:v>40982.875</c:v>
                </c:pt>
                <c:pt idx="10459">
                  <c:v>40982.916669999999</c:v>
                </c:pt>
                <c:pt idx="10460">
                  <c:v>40982.958330000001</c:v>
                </c:pt>
                <c:pt idx="10461">
                  <c:v>40983</c:v>
                </c:pt>
                <c:pt idx="10462">
                  <c:v>40983.041669999999</c:v>
                </c:pt>
                <c:pt idx="10463">
                  <c:v>40983.083330000001</c:v>
                </c:pt>
                <c:pt idx="10464">
                  <c:v>40983.125</c:v>
                </c:pt>
                <c:pt idx="10465">
                  <c:v>40983.166669999999</c:v>
                </c:pt>
                <c:pt idx="10466">
                  <c:v>40983.208330000001</c:v>
                </c:pt>
                <c:pt idx="10467">
                  <c:v>40983.25</c:v>
                </c:pt>
                <c:pt idx="10468">
                  <c:v>40983.291669999999</c:v>
                </c:pt>
                <c:pt idx="10469">
                  <c:v>40983.333330000001</c:v>
                </c:pt>
                <c:pt idx="10470">
                  <c:v>40983.375</c:v>
                </c:pt>
                <c:pt idx="10471">
                  <c:v>40983.416669999999</c:v>
                </c:pt>
                <c:pt idx="10472">
                  <c:v>40983.458330000001</c:v>
                </c:pt>
                <c:pt idx="10473">
                  <c:v>40983.5</c:v>
                </c:pt>
                <c:pt idx="10474">
                  <c:v>40983.541669999999</c:v>
                </c:pt>
                <c:pt idx="10475">
                  <c:v>40983.583330000001</c:v>
                </c:pt>
                <c:pt idx="10476">
                  <c:v>40983.625</c:v>
                </c:pt>
                <c:pt idx="10477">
                  <c:v>40983.666669999999</c:v>
                </c:pt>
                <c:pt idx="10478">
                  <c:v>40983.708330000001</c:v>
                </c:pt>
                <c:pt idx="10479">
                  <c:v>40983.75</c:v>
                </c:pt>
                <c:pt idx="10480">
                  <c:v>40983.791669999999</c:v>
                </c:pt>
                <c:pt idx="10481">
                  <c:v>40983.833330000001</c:v>
                </c:pt>
                <c:pt idx="10482">
                  <c:v>40983.875</c:v>
                </c:pt>
                <c:pt idx="10483">
                  <c:v>40983.916669999999</c:v>
                </c:pt>
                <c:pt idx="10484">
                  <c:v>40983.958330000001</c:v>
                </c:pt>
                <c:pt idx="10485">
                  <c:v>40984</c:v>
                </c:pt>
                <c:pt idx="10486">
                  <c:v>40984.041669999999</c:v>
                </c:pt>
                <c:pt idx="10487">
                  <c:v>40984.083330000001</c:v>
                </c:pt>
                <c:pt idx="10488">
                  <c:v>40984.125</c:v>
                </c:pt>
                <c:pt idx="10489">
                  <c:v>40984.166669999999</c:v>
                </c:pt>
                <c:pt idx="10490">
                  <c:v>40984.208330000001</c:v>
                </c:pt>
                <c:pt idx="10491">
                  <c:v>40984.25</c:v>
                </c:pt>
                <c:pt idx="10492">
                  <c:v>40984.291669999999</c:v>
                </c:pt>
                <c:pt idx="10493">
                  <c:v>40984.333330000001</c:v>
                </c:pt>
                <c:pt idx="10494">
                  <c:v>40984.375</c:v>
                </c:pt>
                <c:pt idx="10495">
                  <c:v>40984.416669999999</c:v>
                </c:pt>
                <c:pt idx="10496">
                  <c:v>40984.458330000001</c:v>
                </c:pt>
                <c:pt idx="10497">
                  <c:v>40984.5</c:v>
                </c:pt>
                <c:pt idx="10498">
                  <c:v>40984.541669999999</c:v>
                </c:pt>
                <c:pt idx="10499">
                  <c:v>40984.583330000001</c:v>
                </c:pt>
                <c:pt idx="10500">
                  <c:v>40984.625</c:v>
                </c:pt>
                <c:pt idx="10501">
                  <c:v>40984.666669999999</c:v>
                </c:pt>
                <c:pt idx="10502">
                  <c:v>40984.708330000001</c:v>
                </c:pt>
                <c:pt idx="10503">
                  <c:v>40984.75</c:v>
                </c:pt>
                <c:pt idx="10504">
                  <c:v>40984.791669999999</c:v>
                </c:pt>
                <c:pt idx="10505">
                  <c:v>40984.833330000001</c:v>
                </c:pt>
                <c:pt idx="10506">
                  <c:v>40984.875</c:v>
                </c:pt>
                <c:pt idx="10507">
                  <c:v>40984.916669999999</c:v>
                </c:pt>
                <c:pt idx="10508">
                  <c:v>40984.958330000001</c:v>
                </c:pt>
                <c:pt idx="10509">
                  <c:v>40985</c:v>
                </c:pt>
                <c:pt idx="10510">
                  <c:v>40985.041669999999</c:v>
                </c:pt>
                <c:pt idx="10511">
                  <c:v>40985.083330000001</c:v>
                </c:pt>
                <c:pt idx="10512">
                  <c:v>40985.125</c:v>
                </c:pt>
                <c:pt idx="10513">
                  <c:v>40985.166669999999</c:v>
                </c:pt>
                <c:pt idx="10514">
                  <c:v>40985.208330000001</c:v>
                </c:pt>
                <c:pt idx="10515">
                  <c:v>40985.25</c:v>
                </c:pt>
                <c:pt idx="10516">
                  <c:v>40985.291669999999</c:v>
                </c:pt>
                <c:pt idx="10517">
                  <c:v>40985.333330000001</c:v>
                </c:pt>
                <c:pt idx="10518">
                  <c:v>40985.375</c:v>
                </c:pt>
                <c:pt idx="10519">
                  <c:v>40985.416669999999</c:v>
                </c:pt>
                <c:pt idx="10520">
                  <c:v>40985.458330000001</c:v>
                </c:pt>
                <c:pt idx="10521">
                  <c:v>40985.5</c:v>
                </c:pt>
                <c:pt idx="10522">
                  <c:v>40985.541669999999</c:v>
                </c:pt>
                <c:pt idx="10523">
                  <c:v>40985.583330000001</c:v>
                </c:pt>
                <c:pt idx="10524">
                  <c:v>40985.625</c:v>
                </c:pt>
                <c:pt idx="10525">
                  <c:v>40985.666669999999</c:v>
                </c:pt>
                <c:pt idx="10526">
                  <c:v>40985.708330000001</c:v>
                </c:pt>
                <c:pt idx="10527">
                  <c:v>40985.75</c:v>
                </c:pt>
                <c:pt idx="10528">
                  <c:v>40985.791669999999</c:v>
                </c:pt>
                <c:pt idx="10529">
                  <c:v>40985.833330000001</c:v>
                </c:pt>
                <c:pt idx="10530">
                  <c:v>40985.875</c:v>
                </c:pt>
                <c:pt idx="10531">
                  <c:v>40985.916669999999</c:v>
                </c:pt>
                <c:pt idx="10532">
                  <c:v>40985.958330000001</c:v>
                </c:pt>
                <c:pt idx="10533">
                  <c:v>40986</c:v>
                </c:pt>
                <c:pt idx="10534">
                  <c:v>40986.041669999999</c:v>
                </c:pt>
                <c:pt idx="10535">
                  <c:v>40986.083330000001</c:v>
                </c:pt>
                <c:pt idx="10536">
                  <c:v>40986.125</c:v>
                </c:pt>
                <c:pt idx="10537">
                  <c:v>40986.166669999999</c:v>
                </c:pt>
                <c:pt idx="10538">
                  <c:v>40986.208330000001</c:v>
                </c:pt>
                <c:pt idx="10539">
                  <c:v>40986.25</c:v>
                </c:pt>
                <c:pt idx="10540">
                  <c:v>40986.291669999999</c:v>
                </c:pt>
                <c:pt idx="10541">
                  <c:v>40986.333330000001</c:v>
                </c:pt>
                <c:pt idx="10542">
                  <c:v>40986.375</c:v>
                </c:pt>
                <c:pt idx="10543">
                  <c:v>40986.416669999999</c:v>
                </c:pt>
                <c:pt idx="10544">
                  <c:v>40986.458330000001</c:v>
                </c:pt>
                <c:pt idx="10545">
                  <c:v>40986.5</c:v>
                </c:pt>
                <c:pt idx="10546">
                  <c:v>40986.541669999999</c:v>
                </c:pt>
                <c:pt idx="10547">
                  <c:v>40986.583330000001</c:v>
                </c:pt>
                <c:pt idx="10548">
                  <c:v>40986.625</c:v>
                </c:pt>
                <c:pt idx="10549">
                  <c:v>40986.666669999999</c:v>
                </c:pt>
                <c:pt idx="10550">
                  <c:v>40986.708330000001</c:v>
                </c:pt>
                <c:pt idx="10551">
                  <c:v>40986.75</c:v>
                </c:pt>
                <c:pt idx="10552">
                  <c:v>40986.791669999999</c:v>
                </c:pt>
                <c:pt idx="10553">
                  <c:v>40986.833330000001</c:v>
                </c:pt>
                <c:pt idx="10554">
                  <c:v>40986.875</c:v>
                </c:pt>
                <c:pt idx="10555">
                  <c:v>40986.916669999999</c:v>
                </c:pt>
                <c:pt idx="10556">
                  <c:v>40986.958330000001</c:v>
                </c:pt>
                <c:pt idx="10557">
                  <c:v>40987</c:v>
                </c:pt>
                <c:pt idx="10558">
                  <c:v>40987.041669999999</c:v>
                </c:pt>
                <c:pt idx="10559">
                  <c:v>40987.083330000001</c:v>
                </c:pt>
                <c:pt idx="10560">
                  <c:v>40987.125</c:v>
                </c:pt>
                <c:pt idx="10561">
                  <c:v>40987.166669999999</c:v>
                </c:pt>
                <c:pt idx="10562">
                  <c:v>40987.208330000001</c:v>
                </c:pt>
                <c:pt idx="10563">
                  <c:v>40987.25</c:v>
                </c:pt>
                <c:pt idx="10564">
                  <c:v>40987.291669999999</c:v>
                </c:pt>
                <c:pt idx="10565">
                  <c:v>40987.333330000001</c:v>
                </c:pt>
                <c:pt idx="10566">
                  <c:v>40987.375</c:v>
                </c:pt>
                <c:pt idx="10567">
                  <c:v>40987.416669999999</c:v>
                </c:pt>
                <c:pt idx="10568">
                  <c:v>40987.458330000001</c:v>
                </c:pt>
                <c:pt idx="10569">
                  <c:v>40987.5</c:v>
                </c:pt>
                <c:pt idx="10570">
                  <c:v>40987.541669999999</c:v>
                </c:pt>
                <c:pt idx="10571">
                  <c:v>40987.583330000001</c:v>
                </c:pt>
                <c:pt idx="10572">
                  <c:v>40987.625</c:v>
                </c:pt>
                <c:pt idx="10573">
                  <c:v>40987.666669999999</c:v>
                </c:pt>
                <c:pt idx="10574">
                  <c:v>40987.708330000001</c:v>
                </c:pt>
                <c:pt idx="10575">
                  <c:v>40987.75</c:v>
                </c:pt>
                <c:pt idx="10576">
                  <c:v>40987.791669999999</c:v>
                </c:pt>
                <c:pt idx="10577">
                  <c:v>40987.833330000001</c:v>
                </c:pt>
                <c:pt idx="10578">
                  <c:v>40987.875</c:v>
                </c:pt>
                <c:pt idx="10579">
                  <c:v>40987.916669999999</c:v>
                </c:pt>
                <c:pt idx="10580">
                  <c:v>40987.958330000001</c:v>
                </c:pt>
                <c:pt idx="10581">
                  <c:v>40988</c:v>
                </c:pt>
                <c:pt idx="10582">
                  <c:v>40988.041669999999</c:v>
                </c:pt>
                <c:pt idx="10583">
                  <c:v>40988.083330000001</c:v>
                </c:pt>
                <c:pt idx="10584">
                  <c:v>40988.125</c:v>
                </c:pt>
                <c:pt idx="10585">
                  <c:v>40988.166669999999</c:v>
                </c:pt>
                <c:pt idx="10586">
                  <c:v>40988.208330000001</c:v>
                </c:pt>
                <c:pt idx="10587">
                  <c:v>40988.25</c:v>
                </c:pt>
                <c:pt idx="10588">
                  <c:v>40988.291669999999</c:v>
                </c:pt>
                <c:pt idx="10589">
                  <c:v>40988.333330000001</c:v>
                </c:pt>
                <c:pt idx="10590">
                  <c:v>40988.375</c:v>
                </c:pt>
                <c:pt idx="10591">
                  <c:v>40988.416669999999</c:v>
                </c:pt>
                <c:pt idx="10592">
                  <c:v>40988.458330000001</c:v>
                </c:pt>
                <c:pt idx="10593">
                  <c:v>40988.5</c:v>
                </c:pt>
                <c:pt idx="10594">
                  <c:v>40988.541669999999</c:v>
                </c:pt>
                <c:pt idx="10595">
                  <c:v>40988.583330000001</c:v>
                </c:pt>
                <c:pt idx="10596">
                  <c:v>40988.625</c:v>
                </c:pt>
                <c:pt idx="10597">
                  <c:v>40988.666669999999</c:v>
                </c:pt>
                <c:pt idx="10598">
                  <c:v>40988.708330000001</c:v>
                </c:pt>
                <c:pt idx="10599">
                  <c:v>40988.75</c:v>
                </c:pt>
                <c:pt idx="10600">
                  <c:v>40988.791669999999</c:v>
                </c:pt>
                <c:pt idx="10601">
                  <c:v>40988.833330000001</c:v>
                </c:pt>
                <c:pt idx="10602">
                  <c:v>40988.875</c:v>
                </c:pt>
                <c:pt idx="10603">
                  <c:v>40988.916669999999</c:v>
                </c:pt>
                <c:pt idx="10604">
                  <c:v>40988.958330000001</c:v>
                </c:pt>
                <c:pt idx="10605">
                  <c:v>40989</c:v>
                </c:pt>
                <c:pt idx="10606">
                  <c:v>40989.041669999999</c:v>
                </c:pt>
                <c:pt idx="10607">
                  <c:v>40989.083330000001</c:v>
                </c:pt>
                <c:pt idx="10608">
                  <c:v>40989.125</c:v>
                </c:pt>
                <c:pt idx="10609">
                  <c:v>40989.166669999999</c:v>
                </c:pt>
                <c:pt idx="10610">
                  <c:v>40989.208330000001</c:v>
                </c:pt>
                <c:pt idx="10611">
                  <c:v>40989.25</c:v>
                </c:pt>
                <c:pt idx="10612">
                  <c:v>40989.291669999999</c:v>
                </c:pt>
                <c:pt idx="10613">
                  <c:v>40989.333330000001</c:v>
                </c:pt>
                <c:pt idx="10614">
                  <c:v>40989.375</c:v>
                </c:pt>
                <c:pt idx="10615">
                  <c:v>40989.416669999999</c:v>
                </c:pt>
                <c:pt idx="10616">
                  <c:v>40989.458330000001</c:v>
                </c:pt>
                <c:pt idx="10617">
                  <c:v>40989.5</c:v>
                </c:pt>
                <c:pt idx="10618">
                  <c:v>40989.541669999999</c:v>
                </c:pt>
                <c:pt idx="10619">
                  <c:v>40989.583330000001</c:v>
                </c:pt>
                <c:pt idx="10620">
                  <c:v>40989.625</c:v>
                </c:pt>
                <c:pt idx="10621">
                  <c:v>40989.666669999999</c:v>
                </c:pt>
                <c:pt idx="10622">
                  <c:v>40989.708330000001</c:v>
                </c:pt>
                <c:pt idx="10623">
                  <c:v>40989.75</c:v>
                </c:pt>
                <c:pt idx="10624">
                  <c:v>40989.791669999999</c:v>
                </c:pt>
                <c:pt idx="10625">
                  <c:v>40990.791669999999</c:v>
                </c:pt>
                <c:pt idx="10626">
                  <c:v>40990.833330000001</c:v>
                </c:pt>
                <c:pt idx="10627">
                  <c:v>40990.875</c:v>
                </c:pt>
                <c:pt idx="10628">
                  <c:v>40990.916669999999</c:v>
                </c:pt>
                <c:pt idx="10629">
                  <c:v>40990.958330000001</c:v>
                </c:pt>
                <c:pt idx="10630">
                  <c:v>40991</c:v>
                </c:pt>
                <c:pt idx="10631">
                  <c:v>40991.041669999999</c:v>
                </c:pt>
                <c:pt idx="10632">
                  <c:v>40991.083330000001</c:v>
                </c:pt>
                <c:pt idx="10633">
                  <c:v>40991.125</c:v>
                </c:pt>
                <c:pt idx="10634">
                  <c:v>40991.166669999999</c:v>
                </c:pt>
                <c:pt idx="10635">
                  <c:v>40991.208330000001</c:v>
                </c:pt>
                <c:pt idx="10636">
                  <c:v>40991.25</c:v>
                </c:pt>
                <c:pt idx="10637">
                  <c:v>40991.291669999999</c:v>
                </c:pt>
                <c:pt idx="10638">
                  <c:v>40991.333330000001</c:v>
                </c:pt>
                <c:pt idx="10639">
                  <c:v>40991.375</c:v>
                </c:pt>
                <c:pt idx="10640">
                  <c:v>40991.416669999999</c:v>
                </c:pt>
                <c:pt idx="10641">
                  <c:v>40991.458330000001</c:v>
                </c:pt>
                <c:pt idx="10642">
                  <c:v>40991.5</c:v>
                </c:pt>
                <c:pt idx="10643">
                  <c:v>40991.541669999999</c:v>
                </c:pt>
                <c:pt idx="10644">
                  <c:v>40991.583330000001</c:v>
                </c:pt>
                <c:pt idx="10645">
                  <c:v>40991.625</c:v>
                </c:pt>
                <c:pt idx="10646">
                  <c:v>40991.666669999999</c:v>
                </c:pt>
                <c:pt idx="10647">
                  <c:v>40991.708330000001</c:v>
                </c:pt>
                <c:pt idx="10648">
                  <c:v>40991.75</c:v>
                </c:pt>
                <c:pt idx="10649">
                  <c:v>40991.791669999999</c:v>
                </c:pt>
                <c:pt idx="10650">
                  <c:v>40991.833330000001</c:v>
                </c:pt>
                <c:pt idx="10651">
                  <c:v>40991.875</c:v>
                </c:pt>
                <c:pt idx="10652">
                  <c:v>40991.916669999999</c:v>
                </c:pt>
                <c:pt idx="10653">
                  <c:v>40991.958330000001</c:v>
                </c:pt>
                <c:pt idx="10654">
                  <c:v>40992</c:v>
                </c:pt>
                <c:pt idx="10655">
                  <c:v>40992.041669999999</c:v>
                </c:pt>
                <c:pt idx="10656">
                  <c:v>40992.083330000001</c:v>
                </c:pt>
                <c:pt idx="10657">
                  <c:v>40992.125</c:v>
                </c:pt>
                <c:pt idx="10658">
                  <c:v>40992.166669999999</c:v>
                </c:pt>
                <c:pt idx="10659">
                  <c:v>40992.208330000001</c:v>
                </c:pt>
                <c:pt idx="10660">
                  <c:v>40992.25</c:v>
                </c:pt>
                <c:pt idx="10661">
                  <c:v>40992.291669999999</c:v>
                </c:pt>
                <c:pt idx="10662">
                  <c:v>40992.333330000001</c:v>
                </c:pt>
                <c:pt idx="10663">
                  <c:v>40992.375</c:v>
                </c:pt>
                <c:pt idx="10664">
                  <c:v>40992.416669999999</c:v>
                </c:pt>
                <c:pt idx="10665">
                  <c:v>40992.458330000001</c:v>
                </c:pt>
                <c:pt idx="10666">
                  <c:v>40992.5</c:v>
                </c:pt>
                <c:pt idx="10667">
                  <c:v>40992.541669999999</c:v>
                </c:pt>
                <c:pt idx="10668">
                  <c:v>40992.583330000001</c:v>
                </c:pt>
                <c:pt idx="10669">
                  <c:v>40992.625</c:v>
                </c:pt>
                <c:pt idx="10670">
                  <c:v>40992.666669999999</c:v>
                </c:pt>
                <c:pt idx="10671">
                  <c:v>40992.708330000001</c:v>
                </c:pt>
                <c:pt idx="10672">
                  <c:v>40992.75</c:v>
                </c:pt>
                <c:pt idx="10673">
                  <c:v>40992.791669999999</c:v>
                </c:pt>
                <c:pt idx="10674">
                  <c:v>40992.833330000001</c:v>
                </c:pt>
                <c:pt idx="10675">
                  <c:v>40992.875</c:v>
                </c:pt>
                <c:pt idx="10676">
                  <c:v>40992.916669999999</c:v>
                </c:pt>
                <c:pt idx="10677">
                  <c:v>40992.958330000001</c:v>
                </c:pt>
                <c:pt idx="10678">
                  <c:v>40993</c:v>
                </c:pt>
                <c:pt idx="10679">
                  <c:v>40993.041669999999</c:v>
                </c:pt>
                <c:pt idx="10680">
                  <c:v>40993.083330000001</c:v>
                </c:pt>
                <c:pt idx="10681">
                  <c:v>40993.125</c:v>
                </c:pt>
                <c:pt idx="10682">
                  <c:v>40993.166669999999</c:v>
                </c:pt>
                <c:pt idx="10683">
                  <c:v>40993.208330000001</c:v>
                </c:pt>
                <c:pt idx="10684">
                  <c:v>40993.25</c:v>
                </c:pt>
                <c:pt idx="10685">
                  <c:v>40993.291669999999</c:v>
                </c:pt>
                <c:pt idx="10686">
                  <c:v>40993.333330000001</c:v>
                </c:pt>
                <c:pt idx="10687">
                  <c:v>40993.375</c:v>
                </c:pt>
                <c:pt idx="10688">
                  <c:v>40993.416669999999</c:v>
                </c:pt>
                <c:pt idx="10689">
                  <c:v>40993.458330000001</c:v>
                </c:pt>
                <c:pt idx="10690">
                  <c:v>40993.5</c:v>
                </c:pt>
                <c:pt idx="10691">
                  <c:v>40993.541669999999</c:v>
                </c:pt>
                <c:pt idx="10692">
                  <c:v>40993.583330000001</c:v>
                </c:pt>
                <c:pt idx="10693">
                  <c:v>40993.625</c:v>
                </c:pt>
                <c:pt idx="10694">
                  <c:v>40993.666669999999</c:v>
                </c:pt>
                <c:pt idx="10695">
                  <c:v>40993.708330000001</c:v>
                </c:pt>
                <c:pt idx="10696">
                  <c:v>40993.75</c:v>
                </c:pt>
                <c:pt idx="10697">
                  <c:v>40993.791669999999</c:v>
                </c:pt>
                <c:pt idx="10698">
                  <c:v>40993.833330000001</c:v>
                </c:pt>
                <c:pt idx="10699">
                  <c:v>40993.875</c:v>
                </c:pt>
                <c:pt idx="10700">
                  <c:v>40993.916669999999</c:v>
                </c:pt>
                <c:pt idx="10701">
                  <c:v>40993.958330000001</c:v>
                </c:pt>
                <c:pt idx="10702">
                  <c:v>40994</c:v>
                </c:pt>
                <c:pt idx="10703">
                  <c:v>40994.041669999999</c:v>
                </c:pt>
                <c:pt idx="10704">
                  <c:v>40994.083330000001</c:v>
                </c:pt>
                <c:pt idx="10705">
                  <c:v>40994.125</c:v>
                </c:pt>
                <c:pt idx="10706">
                  <c:v>40994.166669999999</c:v>
                </c:pt>
                <c:pt idx="10707">
                  <c:v>40994.208330000001</c:v>
                </c:pt>
                <c:pt idx="10708">
                  <c:v>40994.25</c:v>
                </c:pt>
                <c:pt idx="10709">
                  <c:v>40994.291669999999</c:v>
                </c:pt>
                <c:pt idx="10710">
                  <c:v>40994.333330000001</c:v>
                </c:pt>
                <c:pt idx="10711">
                  <c:v>40994.375</c:v>
                </c:pt>
                <c:pt idx="10712">
                  <c:v>40994.416669999999</c:v>
                </c:pt>
                <c:pt idx="10713">
                  <c:v>40994.458330000001</c:v>
                </c:pt>
                <c:pt idx="10714">
                  <c:v>40994.5</c:v>
                </c:pt>
                <c:pt idx="10715">
                  <c:v>40994.541669999999</c:v>
                </c:pt>
                <c:pt idx="10716">
                  <c:v>40994.583330000001</c:v>
                </c:pt>
                <c:pt idx="10717">
                  <c:v>40994.625</c:v>
                </c:pt>
                <c:pt idx="10718">
                  <c:v>40994.666669999999</c:v>
                </c:pt>
                <c:pt idx="10719">
                  <c:v>40994.708330000001</c:v>
                </c:pt>
                <c:pt idx="10720">
                  <c:v>40994.75</c:v>
                </c:pt>
                <c:pt idx="10721">
                  <c:v>40994.791669999999</c:v>
                </c:pt>
                <c:pt idx="10722">
                  <c:v>40994.833330000001</c:v>
                </c:pt>
                <c:pt idx="10723">
                  <c:v>40994.875</c:v>
                </c:pt>
                <c:pt idx="10724">
                  <c:v>40994.916669999999</c:v>
                </c:pt>
                <c:pt idx="10725">
                  <c:v>40994.958330000001</c:v>
                </c:pt>
                <c:pt idx="10726">
                  <c:v>40995</c:v>
                </c:pt>
                <c:pt idx="10727">
                  <c:v>40995.041669999999</c:v>
                </c:pt>
                <c:pt idx="10728">
                  <c:v>40995.083330000001</c:v>
                </c:pt>
                <c:pt idx="10729">
                  <c:v>40995.125</c:v>
                </c:pt>
                <c:pt idx="10730">
                  <c:v>40995.166669999999</c:v>
                </c:pt>
                <c:pt idx="10731">
                  <c:v>40995.208330000001</c:v>
                </c:pt>
                <c:pt idx="10732">
                  <c:v>40995.25</c:v>
                </c:pt>
                <c:pt idx="10733">
                  <c:v>40995.291669999999</c:v>
                </c:pt>
                <c:pt idx="10734">
                  <c:v>40995.333330000001</c:v>
                </c:pt>
                <c:pt idx="10735">
                  <c:v>40995.375</c:v>
                </c:pt>
                <c:pt idx="10736">
                  <c:v>40995.416669999999</c:v>
                </c:pt>
                <c:pt idx="10737">
                  <c:v>40995.458330000001</c:v>
                </c:pt>
                <c:pt idx="10738">
                  <c:v>40995.5</c:v>
                </c:pt>
                <c:pt idx="10739">
                  <c:v>40995.541669999999</c:v>
                </c:pt>
                <c:pt idx="10740">
                  <c:v>40995.583330000001</c:v>
                </c:pt>
                <c:pt idx="10741">
                  <c:v>40995.625</c:v>
                </c:pt>
                <c:pt idx="10742">
                  <c:v>40995.666669999999</c:v>
                </c:pt>
                <c:pt idx="10743">
                  <c:v>40995.708330000001</c:v>
                </c:pt>
                <c:pt idx="10744">
                  <c:v>40995.75</c:v>
                </c:pt>
                <c:pt idx="10745">
                  <c:v>40995.791669999999</c:v>
                </c:pt>
                <c:pt idx="10746">
                  <c:v>40995.833330000001</c:v>
                </c:pt>
                <c:pt idx="10747">
                  <c:v>40995.875</c:v>
                </c:pt>
                <c:pt idx="10748">
                  <c:v>40995.916669999999</c:v>
                </c:pt>
                <c:pt idx="10749">
                  <c:v>40995.958330000001</c:v>
                </c:pt>
                <c:pt idx="10750">
                  <c:v>40996</c:v>
                </c:pt>
                <c:pt idx="10751">
                  <c:v>40996.041669999999</c:v>
                </c:pt>
                <c:pt idx="10752">
                  <c:v>40996.083330000001</c:v>
                </c:pt>
                <c:pt idx="10753">
                  <c:v>40996.125</c:v>
                </c:pt>
                <c:pt idx="10754">
                  <c:v>40996.166669999999</c:v>
                </c:pt>
                <c:pt idx="10755">
                  <c:v>40996.208330000001</c:v>
                </c:pt>
                <c:pt idx="10756">
                  <c:v>40996.25</c:v>
                </c:pt>
                <c:pt idx="10757">
                  <c:v>40996.291669999999</c:v>
                </c:pt>
                <c:pt idx="10758">
                  <c:v>40996.333330000001</c:v>
                </c:pt>
                <c:pt idx="10759">
                  <c:v>40996.375</c:v>
                </c:pt>
                <c:pt idx="10760">
                  <c:v>40996.416669999999</c:v>
                </c:pt>
                <c:pt idx="10761">
                  <c:v>40996.458330000001</c:v>
                </c:pt>
                <c:pt idx="10762">
                  <c:v>40996.5</c:v>
                </c:pt>
                <c:pt idx="10763">
                  <c:v>40996.541669999999</c:v>
                </c:pt>
                <c:pt idx="10764">
                  <c:v>40996.583330000001</c:v>
                </c:pt>
                <c:pt idx="10765">
                  <c:v>40996.625</c:v>
                </c:pt>
                <c:pt idx="10766">
                  <c:v>40996.666669999999</c:v>
                </c:pt>
                <c:pt idx="10767">
                  <c:v>40996.708330000001</c:v>
                </c:pt>
                <c:pt idx="10768">
                  <c:v>40996.75</c:v>
                </c:pt>
                <c:pt idx="10769">
                  <c:v>40996.791669999999</c:v>
                </c:pt>
                <c:pt idx="10770">
                  <c:v>40996.833330000001</c:v>
                </c:pt>
                <c:pt idx="10771">
                  <c:v>40996.875</c:v>
                </c:pt>
                <c:pt idx="10772">
                  <c:v>40996.916669999999</c:v>
                </c:pt>
                <c:pt idx="10773">
                  <c:v>40996.958330000001</c:v>
                </c:pt>
                <c:pt idx="10774">
                  <c:v>40997</c:v>
                </c:pt>
                <c:pt idx="10775">
                  <c:v>40997.041669999999</c:v>
                </c:pt>
                <c:pt idx="10776">
                  <c:v>40997.083330000001</c:v>
                </c:pt>
                <c:pt idx="10777">
                  <c:v>40997.125</c:v>
                </c:pt>
                <c:pt idx="10778">
                  <c:v>40997.166669999999</c:v>
                </c:pt>
                <c:pt idx="10779">
                  <c:v>40997.208330000001</c:v>
                </c:pt>
                <c:pt idx="10780">
                  <c:v>40997.25</c:v>
                </c:pt>
                <c:pt idx="10781">
                  <c:v>40997.291669999999</c:v>
                </c:pt>
                <c:pt idx="10782">
                  <c:v>40997.333330000001</c:v>
                </c:pt>
                <c:pt idx="10783">
                  <c:v>40997.375</c:v>
                </c:pt>
                <c:pt idx="10784">
                  <c:v>40997.416669999999</c:v>
                </c:pt>
                <c:pt idx="10785">
                  <c:v>40997.458330000001</c:v>
                </c:pt>
                <c:pt idx="10786">
                  <c:v>40997.5</c:v>
                </c:pt>
                <c:pt idx="10787">
                  <c:v>40997.541669999999</c:v>
                </c:pt>
                <c:pt idx="10788">
                  <c:v>40997.583330000001</c:v>
                </c:pt>
                <c:pt idx="10789">
                  <c:v>40997.625</c:v>
                </c:pt>
                <c:pt idx="10790">
                  <c:v>40997.666669999999</c:v>
                </c:pt>
                <c:pt idx="10791">
                  <c:v>40997.708330000001</c:v>
                </c:pt>
                <c:pt idx="10792">
                  <c:v>40997.75</c:v>
                </c:pt>
                <c:pt idx="10793">
                  <c:v>40997.791669999999</c:v>
                </c:pt>
                <c:pt idx="10794">
                  <c:v>40997.833330000001</c:v>
                </c:pt>
                <c:pt idx="10795">
                  <c:v>40997.875</c:v>
                </c:pt>
                <c:pt idx="10796">
                  <c:v>40997.916669999999</c:v>
                </c:pt>
                <c:pt idx="10797">
                  <c:v>40997.958330000001</c:v>
                </c:pt>
                <c:pt idx="10798">
                  <c:v>40998</c:v>
                </c:pt>
                <c:pt idx="10799">
                  <c:v>40998.041669999999</c:v>
                </c:pt>
                <c:pt idx="10800">
                  <c:v>40998.083330000001</c:v>
                </c:pt>
                <c:pt idx="10801">
                  <c:v>40998.125</c:v>
                </c:pt>
                <c:pt idx="10802">
                  <c:v>40998.166669999999</c:v>
                </c:pt>
                <c:pt idx="10803">
                  <c:v>40998.208330000001</c:v>
                </c:pt>
                <c:pt idx="10804">
                  <c:v>40998.25</c:v>
                </c:pt>
                <c:pt idx="10805">
                  <c:v>40998.291669999999</c:v>
                </c:pt>
                <c:pt idx="10806">
                  <c:v>40998.333330000001</c:v>
                </c:pt>
                <c:pt idx="10807">
                  <c:v>40998.375</c:v>
                </c:pt>
                <c:pt idx="10808">
                  <c:v>40998.416669999999</c:v>
                </c:pt>
                <c:pt idx="10809">
                  <c:v>40998.458330000001</c:v>
                </c:pt>
                <c:pt idx="10810">
                  <c:v>40998.5</c:v>
                </c:pt>
                <c:pt idx="10811">
                  <c:v>40998.541669999999</c:v>
                </c:pt>
                <c:pt idx="10812">
                  <c:v>40998.583330000001</c:v>
                </c:pt>
                <c:pt idx="10813">
                  <c:v>40998.625</c:v>
                </c:pt>
                <c:pt idx="10814">
                  <c:v>40998.666669999999</c:v>
                </c:pt>
                <c:pt idx="10815">
                  <c:v>40998.708330000001</c:v>
                </c:pt>
                <c:pt idx="10816">
                  <c:v>40998.75</c:v>
                </c:pt>
                <c:pt idx="10817">
                  <c:v>40998.791669999999</c:v>
                </c:pt>
                <c:pt idx="10818">
                  <c:v>40998.833330000001</c:v>
                </c:pt>
                <c:pt idx="10819">
                  <c:v>40998.875</c:v>
                </c:pt>
                <c:pt idx="10820">
                  <c:v>40998.916669999999</c:v>
                </c:pt>
                <c:pt idx="10821">
                  <c:v>40998.958330000001</c:v>
                </c:pt>
                <c:pt idx="10822">
                  <c:v>40999</c:v>
                </c:pt>
                <c:pt idx="10823">
                  <c:v>40999.041669999999</c:v>
                </c:pt>
                <c:pt idx="10824">
                  <c:v>40999.083330000001</c:v>
                </c:pt>
                <c:pt idx="10825">
                  <c:v>40999.125</c:v>
                </c:pt>
                <c:pt idx="10826">
                  <c:v>40999.166669999999</c:v>
                </c:pt>
                <c:pt idx="10827">
                  <c:v>40999.208330000001</c:v>
                </c:pt>
                <c:pt idx="10828">
                  <c:v>40999.25</c:v>
                </c:pt>
                <c:pt idx="10829">
                  <c:v>40999.291669999999</c:v>
                </c:pt>
                <c:pt idx="10830">
                  <c:v>40999.333330000001</c:v>
                </c:pt>
                <c:pt idx="10831">
                  <c:v>40999.375</c:v>
                </c:pt>
                <c:pt idx="10832">
                  <c:v>40999.416669999999</c:v>
                </c:pt>
                <c:pt idx="10833">
                  <c:v>40999.458330000001</c:v>
                </c:pt>
                <c:pt idx="10834">
                  <c:v>40999.5</c:v>
                </c:pt>
                <c:pt idx="10835">
                  <c:v>40999.541669999999</c:v>
                </c:pt>
                <c:pt idx="10836">
                  <c:v>40999.583330000001</c:v>
                </c:pt>
                <c:pt idx="10837">
                  <c:v>40999.625</c:v>
                </c:pt>
                <c:pt idx="10838">
                  <c:v>40999.666669999999</c:v>
                </c:pt>
                <c:pt idx="10839">
                  <c:v>40999.708330000001</c:v>
                </c:pt>
                <c:pt idx="10840">
                  <c:v>40999.75</c:v>
                </c:pt>
                <c:pt idx="10841">
                  <c:v>40999.791669999999</c:v>
                </c:pt>
                <c:pt idx="10842">
                  <c:v>40999.833330000001</c:v>
                </c:pt>
                <c:pt idx="10843">
                  <c:v>40999.875</c:v>
                </c:pt>
                <c:pt idx="10844">
                  <c:v>40999.916669999999</c:v>
                </c:pt>
                <c:pt idx="10845">
                  <c:v>40999.958330000001</c:v>
                </c:pt>
                <c:pt idx="10846">
                  <c:v>41000</c:v>
                </c:pt>
                <c:pt idx="10847">
                  <c:v>41000.041669999999</c:v>
                </c:pt>
                <c:pt idx="10848">
                  <c:v>41000.083330000001</c:v>
                </c:pt>
                <c:pt idx="10849">
                  <c:v>41000.125</c:v>
                </c:pt>
                <c:pt idx="10850">
                  <c:v>41000.166669999999</c:v>
                </c:pt>
                <c:pt idx="10851">
                  <c:v>41000.208330000001</c:v>
                </c:pt>
                <c:pt idx="10852">
                  <c:v>41000.25</c:v>
                </c:pt>
                <c:pt idx="10853">
                  <c:v>41000.291669999999</c:v>
                </c:pt>
                <c:pt idx="10854">
                  <c:v>41000.333330000001</c:v>
                </c:pt>
                <c:pt idx="10855">
                  <c:v>41000.375</c:v>
                </c:pt>
                <c:pt idx="10856">
                  <c:v>41000.416669999999</c:v>
                </c:pt>
                <c:pt idx="10857">
                  <c:v>41000.458330000001</c:v>
                </c:pt>
                <c:pt idx="10858">
                  <c:v>41000.5</c:v>
                </c:pt>
                <c:pt idx="10859">
                  <c:v>41000.541669999999</c:v>
                </c:pt>
                <c:pt idx="10860">
                  <c:v>41000.583330000001</c:v>
                </c:pt>
                <c:pt idx="10861">
                  <c:v>41000.625</c:v>
                </c:pt>
                <c:pt idx="10862">
                  <c:v>41000.666669999999</c:v>
                </c:pt>
                <c:pt idx="10863">
                  <c:v>41000.708330000001</c:v>
                </c:pt>
                <c:pt idx="10864">
                  <c:v>41000.75</c:v>
                </c:pt>
                <c:pt idx="10865">
                  <c:v>41000.791669999999</c:v>
                </c:pt>
                <c:pt idx="10866">
                  <c:v>41000.833330000001</c:v>
                </c:pt>
                <c:pt idx="10867">
                  <c:v>41000.875</c:v>
                </c:pt>
                <c:pt idx="10868">
                  <c:v>41000.916669999999</c:v>
                </c:pt>
                <c:pt idx="10869">
                  <c:v>41000.958330000001</c:v>
                </c:pt>
                <c:pt idx="10870">
                  <c:v>41001</c:v>
                </c:pt>
                <c:pt idx="10871">
                  <c:v>41001.041669999999</c:v>
                </c:pt>
                <c:pt idx="10872">
                  <c:v>41001.083330000001</c:v>
                </c:pt>
                <c:pt idx="10873">
                  <c:v>41001.125</c:v>
                </c:pt>
                <c:pt idx="10874">
                  <c:v>41001.166669999999</c:v>
                </c:pt>
                <c:pt idx="10875">
                  <c:v>41001.208330000001</c:v>
                </c:pt>
                <c:pt idx="10876">
                  <c:v>41001.25</c:v>
                </c:pt>
                <c:pt idx="10877">
                  <c:v>41001.291669999999</c:v>
                </c:pt>
                <c:pt idx="10878">
                  <c:v>41001.333330000001</c:v>
                </c:pt>
                <c:pt idx="10879">
                  <c:v>41001.375</c:v>
                </c:pt>
                <c:pt idx="10880">
                  <c:v>41001.416669999999</c:v>
                </c:pt>
                <c:pt idx="10881">
                  <c:v>41001.458330000001</c:v>
                </c:pt>
                <c:pt idx="10882">
                  <c:v>41001.5</c:v>
                </c:pt>
                <c:pt idx="10883">
                  <c:v>41001.541669999999</c:v>
                </c:pt>
                <c:pt idx="10884">
                  <c:v>41001.583330000001</c:v>
                </c:pt>
                <c:pt idx="10885">
                  <c:v>41001.625</c:v>
                </c:pt>
                <c:pt idx="10886">
                  <c:v>41001.666669999999</c:v>
                </c:pt>
                <c:pt idx="10887">
                  <c:v>41001.708330000001</c:v>
                </c:pt>
                <c:pt idx="10888">
                  <c:v>41001.75</c:v>
                </c:pt>
                <c:pt idx="10889">
                  <c:v>41001.791669999999</c:v>
                </c:pt>
                <c:pt idx="10890">
                  <c:v>41001.833330000001</c:v>
                </c:pt>
                <c:pt idx="10891">
                  <c:v>41001.875</c:v>
                </c:pt>
                <c:pt idx="10892">
                  <c:v>41001.916669999999</c:v>
                </c:pt>
                <c:pt idx="10893">
                  <c:v>41001.958330000001</c:v>
                </c:pt>
                <c:pt idx="10894">
                  <c:v>41002</c:v>
                </c:pt>
                <c:pt idx="10895">
                  <c:v>41002.041669999999</c:v>
                </c:pt>
                <c:pt idx="10896">
                  <c:v>41002.083330000001</c:v>
                </c:pt>
                <c:pt idx="10897">
                  <c:v>41002.125</c:v>
                </c:pt>
                <c:pt idx="10898">
                  <c:v>41002.166669999999</c:v>
                </c:pt>
                <c:pt idx="10899">
                  <c:v>41002.208330000001</c:v>
                </c:pt>
                <c:pt idx="10900">
                  <c:v>41002.25</c:v>
                </c:pt>
                <c:pt idx="10901">
                  <c:v>41002.291669999999</c:v>
                </c:pt>
                <c:pt idx="10902">
                  <c:v>41002.333330000001</c:v>
                </c:pt>
                <c:pt idx="10903">
                  <c:v>41002.375</c:v>
                </c:pt>
                <c:pt idx="10904">
                  <c:v>41002.416669999999</c:v>
                </c:pt>
                <c:pt idx="10905">
                  <c:v>41002.458330000001</c:v>
                </c:pt>
                <c:pt idx="10906">
                  <c:v>41002.5</c:v>
                </c:pt>
                <c:pt idx="10907">
                  <c:v>41002.541669999999</c:v>
                </c:pt>
                <c:pt idx="10908">
                  <c:v>41002.583330000001</c:v>
                </c:pt>
                <c:pt idx="10909">
                  <c:v>41002.625</c:v>
                </c:pt>
                <c:pt idx="10910">
                  <c:v>41002.666669999999</c:v>
                </c:pt>
                <c:pt idx="10911">
                  <c:v>41002.708330000001</c:v>
                </c:pt>
                <c:pt idx="10912">
                  <c:v>41002.75</c:v>
                </c:pt>
                <c:pt idx="10913">
                  <c:v>41002.791669999999</c:v>
                </c:pt>
                <c:pt idx="10914">
                  <c:v>41002.833330000001</c:v>
                </c:pt>
                <c:pt idx="10915">
                  <c:v>41002.875</c:v>
                </c:pt>
                <c:pt idx="10916">
                  <c:v>41002.916669999999</c:v>
                </c:pt>
                <c:pt idx="10917">
                  <c:v>41002.958330000001</c:v>
                </c:pt>
                <c:pt idx="10918">
                  <c:v>41003</c:v>
                </c:pt>
                <c:pt idx="10919">
                  <c:v>41003.041669999999</c:v>
                </c:pt>
                <c:pt idx="10920">
                  <c:v>41003.083330000001</c:v>
                </c:pt>
                <c:pt idx="10921">
                  <c:v>41003.125</c:v>
                </c:pt>
                <c:pt idx="10922">
                  <c:v>41003.166669999999</c:v>
                </c:pt>
                <c:pt idx="10923">
                  <c:v>41003.208330000001</c:v>
                </c:pt>
                <c:pt idx="10924">
                  <c:v>41003.25</c:v>
                </c:pt>
                <c:pt idx="10925">
                  <c:v>41003.291669999999</c:v>
                </c:pt>
                <c:pt idx="10926">
                  <c:v>41003.333330000001</c:v>
                </c:pt>
                <c:pt idx="10927">
                  <c:v>41003.375</c:v>
                </c:pt>
                <c:pt idx="10928">
                  <c:v>41003.416669999999</c:v>
                </c:pt>
                <c:pt idx="10929">
                  <c:v>41003.458330000001</c:v>
                </c:pt>
                <c:pt idx="10930">
                  <c:v>41003.5</c:v>
                </c:pt>
                <c:pt idx="10931">
                  <c:v>41003.541669999999</c:v>
                </c:pt>
                <c:pt idx="10932">
                  <c:v>41003.583330000001</c:v>
                </c:pt>
                <c:pt idx="10933">
                  <c:v>41003.625</c:v>
                </c:pt>
                <c:pt idx="10934">
                  <c:v>41003.666669999999</c:v>
                </c:pt>
                <c:pt idx="10935">
                  <c:v>41003.708330000001</c:v>
                </c:pt>
                <c:pt idx="10936">
                  <c:v>41003.75</c:v>
                </c:pt>
                <c:pt idx="10937">
                  <c:v>41003.791669999999</c:v>
                </c:pt>
                <c:pt idx="10938">
                  <c:v>41003.833330000001</c:v>
                </c:pt>
                <c:pt idx="10939">
                  <c:v>41003.875</c:v>
                </c:pt>
                <c:pt idx="10940">
                  <c:v>41003.916669999999</c:v>
                </c:pt>
                <c:pt idx="10941">
                  <c:v>41003.958330000001</c:v>
                </c:pt>
                <c:pt idx="10942">
                  <c:v>41004</c:v>
                </c:pt>
                <c:pt idx="10943">
                  <c:v>41004.041669999999</c:v>
                </c:pt>
                <c:pt idx="10944">
                  <c:v>41004.083330000001</c:v>
                </c:pt>
                <c:pt idx="10945">
                  <c:v>41004.125</c:v>
                </c:pt>
                <c:pt idx="10946">
                  <c:v>41004.166669999999</c:v>
                </c:pt>
                <c:pt idx="10947">
                  <c:v>41004.208330000001</c:v>
                </c:pt>
                <c:pt idx="10948">
                  <c:v>41004.25</c:v>
                </c:pt>
                <c:pt idx="10949">
                  <c:v>41004.291669999999</c:v>
                </c:pt>
                <c:pt idx="10950">
                  <c:v>41004.333330000001</c:v>
                </c:pt>
                <c:pt idx="10951">
                  <c:v>41004.375</c:v>
                </c:pt>
                <c:pt idx="10952">
                  <c:v>41004.416669999999</c:v>
                </c:pt>
                <c:pt idx="10953">
                  <c:v>41004.458330000001</c:v>
                </c:pt>
                <c:pt idx="10954">
                  <c:v>41004.5</c:v>
                </c:pt>
                <c:pt idx="10955">
                  <c:v>41004.541669999999</c:v>
                </c:pt>
                <c:pt idx="10956">
                  <c:v>41004.583330000001</c:v>
                </c:pt>
                <c:pt idx="10957">
                  <c:v>41004.625</c:v>
                </c:pt>
                <c:pt idx="10958">
                  <c:v>41004.666669999999</c:v>
                </c:pt>
                <c:pt idx="10959">
                  <c:v>41004.708330000001</c:v>
                </c:pt>
                <c:pt idx="10960">
                  <c:v>41004.75</c:v>
                </c:pt>
                <c:pt idx="10961">
                  <c:v>41004.791669999999</c:v>
                </c:pt>
                <c:pt idx="10962">
                  <c:v>41004.833330000001</c:v>
                </c:pt>
                <c:pt idx="10963">
                  <c:v>41004.875</c:v>
                </c:pt>
                <c:pt idx="10964">
                  <c:v>41004.916669999999</c:v>
                </c:pt>
                <c:pt idx="10965">
                  <c:v>41004.958330000001</c:v>
                </c:pt>
                <c:pt idx="10966">
                  <c:v>41005</c:v>
                </c:pt>
                <c:pt idx="10967">
                  <c:v>41005.041669999999</c:v>
                </c:pt>
                <c:pt idx="10968">
                  <c:v>41005.083330000001</c:v>
                </c:pt>
                <c:pt idx="10969">
                  <c:v>41005.125</c:v>
                </c:pt>
                <c:pt idx="10970">
                  <c:v>41005.166669999999</c:v>
                </c:pt>
                <c:pt idx="10971">
                  <c:v>41005.208330000001</c:v>
                </c:pt>
                <c:pt idx="10972">
                  <c:v>41005.25</c:v>
                </c:pt>
                <c:pt idx="10973">
                  <c:v>41005.291669999999</c:v>
                </c:pt>
                <c:pt idx="10974">
                  <c:v>41005.333330000001</c:v>
                </c:pt>
                <c:pt idx="10975">
                  <c:v>41005.375</c:v>
                </c:pt>
                <c:pt idx="10976">
                  <c:v>41005.416669999999</c:v>
                </c:pt>
                <c:pt idx="10977">
                  <c:v>41005.458330000001</c:v>
                </c:pt>
                <c:pt idx="10978">
                  <c:v>41005.5</c:v>
                </c:pt>
                <c:pt idx="10979">
                  <c:v>41005.541669999999</c:v>
                </c:pt>
                <c:pt idx="10980">
                  <c:v>41005.583330000001</c:v>
                </c:pt>
                <c:pt idx="10981">
                  <c:v>41005.625</c:v>
                </c:pt>
                <c:pt idx="10982">
                  <c:v>41005.666669999999</c:v>
                </c:pt>
                <c:pt idx="10983">
                  <c:v>41005.708330000001</c:v>
                </c:pt>
                <c:pt idx="10984">
                  <c:v>41005.75</c:v>
                </c:pt>
                <c:pt idx="10985">
                  <c:v>41005.791669999999</c:v>
                </c:pt>
                <c:pt idx="10986">
                  <c:v>41005.833330000001</c:v>
                </c:pt>
                <c:pt idx="10987">
                  <c:v>41005.875</c:v>
                </c:pt>
                <c:pt idx="10988">
                  <c:v>41005.916669999999</c:v>
                </c:pt>
                <c:pt idx="10989">
                  <c:v>41005.958330000001</c:v>
                </c:pt>
                <c:pt idx="10990">
                  <c:v>41006</c:v>
                </c:pt>
                <c:pt idx="10991">
                  <c:v>41006.041669999999</c:v>
                </c:pt>
                <c:pt idx="10992">
                  <c:v>41006.083330000001</c:v>
                </c:pt>
                <c:pt idx="10993">
                  <c:v>41006.125</c:v>
                </c:pt>
                <c:pt idx="10994">
                  <c:v>41006.166669999999</c:v>
                </c:pt>
                <c:pt idx="10995">
                  <c:v>41006.208330000001</c:v>
                </c:pt>
                <c:pt idx="10996">
                  <c:v>41006.25</c:v>
                </c:pt>
                <c:pt idx="10997">
                  <c:v>41006.291669999999</c:v>
                </c:pt>
                <c:pt idx="10998">
                  <c:v>41006.333330000001</c:v>
                </c:pt>
                <c:pt idx="10999">
                  <c:v>41006.375</c:v>
                </c:pt>
                <c:pt idx="11000">
                  <c:v>41006.416669999999</c:v>
                </c:pt>
                <c:pt idx="11001">
                  <c:v>41006.458330000001</c:v>
                </c:pt>
                <c:pt idx="11002">
                  <c:v>41006.5</c:v>
                </c:pt>
                <c:pt idx="11003">
                  <c:v>41006.541669999999</c:v>
                </c:pt>
                <c:pt idx="11004">
                  <c:v>41006.583330000001</c:v>
                </c:pt>
                <c:pt idx="11005">
                  <c:v>41006.625</c:v>
                </c:pt>
                <c:pt idx="11006">
                  <c:v>41006.666669999999</c:v>
                </c:pt>
                <c:pt idx="11007">
                  <c:v>41006.708330000001</c:v>
                </c:pt>
                <c:pt idx="11008">
                  <c:v>41006.75</c:v>
                </c:pt>
                <c:pt idx="11009">
                  <c:v>41006.791669999999</c:v>
                </c:pt>
                <c:pt idx="11010">
                  <c:v>41006.833330000001</c:v>
                </c:pt>
                <c:pt idx="11011">
                  <c:v>41006.875</c:v>
                </c:pt>
                <c:pt idx="11012">
                  <c:v>41006.916669999999</c:v>
                </c:pt>
                <c:pt idx="11013">
                  <c:v>41006.958330000001</c:v>
                </c:pt>
                <c:pt idx="11014">
                  <c:v>41007</c:v>
                </c:pt>
                <c:pt idx="11015">
                  <c:v>41007.041669999999</c:v>
                </c:pt>
                <c:pt idx="11016">
                  <c:v>41007.083330000001</c:v>
                </c:pt>
                <c:pt idx="11017">
                  <c:v>41007.125</c:v>
                </c:pt>
                <c:pt idx="11018">
                  <c:v>41007.166669999999</c:v>
                </c:pt>
                <c:pt idx="11019">
                  <c:v>41007.208330000001</c:v>
                </c:pt>
                <c:pt idx="11020">
                  <c:v>41007.25</c:v>
                </c:pt>
                <c:pt idx="11021">
                  <c:v>41007.291669999999</c:v>
                </c:pt>
                <c:pt idx="11022">
                  <c:v>41007.333330000001</c:v>
                </c:pt>
                <c:pt idx="11023">
                  <c:v>41007.375</c:v>
                </c:pt>
                <c:pt idx="11024">
                  <c:v>41007.416669999999</c:v>
                </c:pt>
                <c:pt idx="11025">
                  <c:v>41007.458330000001</c:v>
                </c:pt>
                <c:pt idx="11026">
                  <c:v>41007.5</c:v>
                </c:pt>
                <c:pt idx="11027">
                  <c:v>41007.541669999999</c:v>
                </c:pt>
                <c:pt idx="11028">
                  <c:v>41007.583330000001</c:v>
                </c:pt>
                <c:pt idx="11029">
                  <c:v>41007.625</c:v>
                </c:pt>
                <c:pt idx="11030">
                  <c:v>41007.666669999999</c:v>
                </c:pt>
                <c:pt idx="11031">
                  <c:v>41007.708330000001</c:v>
                </c:pt>
                <c:pt idx="11032">
                  <c:v>41007.75</c:v>
                </c:pt>
                <c:pt idx="11033">
                  <c:v>41007.791669999999</c:v>
                </c:pt>
                <c:pt idx="11034">
                  <c:v>41007.833330000001</c:v>
                </c:pt>
                <c:pt idx="11035">
                  <c:v>41007.875</c:v>
                </c:pt>
                <c:pt idx="11036">
                  <c:v>41007.916669999999</c:v>
                </c:pt>
                <c:pt idx="11037">
                  <c:v>41007.958330000001</c:v>
                </c:pt>
                <c:pt idx="11038">
                  <c:v>41008</c:v>
                </c:pt>
                <c:pt idx="11039">
                  <c:v>41008.041669999999</c:v>
                </c:pt>
                <c:pt idx="11040">
                  <c:v>41008.083330000001</c:v>
                </c:pt>
                <c:pt idx="11041">
                  <c:v>41008.125</c:v>
                </c:pt>
                <c:pt idx="11042">
                  <c:v>41008.166669999999</c:v>
                </c:pt>
                <c:pt idx="11043">
                  <c:v>41008.208330000001</c:v>
                </c:pt>
                <c:pt idx="11044">
                  <c:v>41008.25</c:v>
                </c:pt>
                <c:pt idx="11045">
                  <c:v>41008.291669999999</c:v>
                </c:pt>
                <c:pt idx="11046">
                  <c:v>41008.333330000001</c:v>
                </c:pt>
                <c:pt idx="11047">
                  <c:v>41008.375</c:v>
                </c:pt>
                <c:pt idx="11048">
                  <c:v>41008.416669999999</c:v>
                </c:pt>
                <c:pt idx="11049">
                  <c:v>41008.458330000001</c:v>
                </c:pt>
                <c:pt idx="11050">
                  <c:v>41008.5</c:v>
                </c:pt>
                <c:pt idx="11051">
                  <c:v>41008.541669999999</c:v>
                </c:pt>
                <c:pt idx="11052">
                  <c:v>41008.583330000001</c:v>
                </c:pt>
                <c:pt idx="11053">
                  <c:v>41008.625</c:v>
                </c:pt>
                <c:pt idx="11054">
                  <c:v>41008.666669999999</c:v>
                </c:pt>
                <c:pt idx="11055">
                  <c:v>41008.708330000001</c:v>
                </c:pt>
                <c:pt idx="11056">
                  <c:v>41008.75</c:v>
                </c:pt>
                <c:pt idx="11057">
                  <c:v>41008.791669999999</c:v>
                </c:pt>
                <c:pt idx="11058">
                  <c:v>41008.833330000001</c:v>
                </c:pt>
                <c:pt idx="11059">
                  <c:v>41008.875</c:v>
                </c:pt>
                <c:pt idx="11060">
                  <c:v>41008.916669999999</c:v>
                </c:pt>
                <c:pt idx="11061">
                  <c:v>41008.958330000001</c:v>
                </c:pt>
                <c:pt idx="11062">
                  <c:v>41009</c:v>
                </c:pt>
                <c:pt idx="11063">
                  <c:v>41009.041669999999</c:v>
                </c:pt>
                <c:pt idx="11064">
                  <c:v>41009.083330000001</c:v>
                </c:pt>
                <c:pt idx="11065">
                  <c:v>41009.125</c:v>
                </c:pt>
                <c:pt idx="11066">
                  <c:v>41009.166669999999</c:v>
                </c:pt>
                <c:pt idx="11067">
                  <c:v>41009.208330000001</c:v>
                </c:pt>
                <c:pt idx="11068">
                  <c:v>41009.25</c:v>
                </c:pt>
                <c:pt idx="11069">
                  <c:v>41009.291669999999</c:v>
                </c:pt>
                <c:pt idx="11070">
                  <c:v>41009.333330000001</c:v>
                </c:pt>
                <c:pt idx="11071">
                  <c:v>41009.375</c:v>
                </c:pt>
                <c:pt idx="11072">
                  <c:v>41009.416669999999</c:v>
                </c:pt>
                <c:pt idx="11073">
                  <c:v>41009.458330000001</c:v>
                </c:pt>
                <c:pt idx="11074">
                  <c:v>41009.5</c:v>
                </c:pt>
                <c:pt idx="11075">
                  <c:v>41009.541669999999</c:v>
                </c:pt>
                <c:pt idx="11076">
                  <c:v>41009.583330000001</c:v>
                </c:pt>
                <c:pt idx="11077">
                  <c:v>41009.625</c:v>
                </c:pt>
                <c:pt idx="11078">
                  <c:v>41009.666669999999</c:v>
                </c:pt>
                <c:pt idx="11079">
                  <c:v>41009.708330000001</c:v>
                </c:pt>
                <c:pt idx="11080">
                  <c:v>41009.75</c:v>
                </c:pt>
                <c:pt idx="11081">
                  <c:v>41009.791669999999</c:v>
                </c:pt>
                <c:pt idx="11082">
                  <c:v>41009.833330000001</c:v>
                </c:pt>
                <c:pt idx="11083">
                  <c:v>41009.875</c:v>
                </c:pt>
                <c:pt idx="11084">
                  <c:v>41009.916669999999</c:v>
                </c:pt>
                <c:pt idx="11085">
                  <c:v>41009.958330000001</c:v>
                </c:pt>
                <c:pt idx="11086">
                  <c:v>41010</c:v>
                </c:pt>
                <c:pt idx="11087">
                  <c:v>41010.041669999999</c:v>
                </c:pt>
                <c:pt idx="11088">
                  <c:v>41010.083330000001</c:v>
                </c:pt>
                <c:pt idx="11089">
                  <c:v>41010.125</c:v>
                </c:pt>
                <c:pt idx="11090">
                  <c:v>41010.166669999999</c:v>
                </c:pt>
                <c:pt idx="11091">
                  <c:v>41010.208330000001</c:v>
                </c:pt>
                <c:pt idx="11092">
                  <c:v>41010.25</c:v>
                </c:pt>
                <c:pt idx="11093">
                  <c:v>41010.291669999999</c:v>
                </c:pt>
                <c:pt idx="11094">
                  <c:v>41010.333330000001</c:v>
                </c:pt>
                <c:pt idx="11095">
                  <c:v>41010.375</c:v>
                </c:pt>
                <c:pt idx="11096">
                  <c:v>41010.416669999999</c:v>
                </c:pt>
                <c:pt idx="11097">
                  <c:v>41010.458330000001</c:v>
                </c:pt>
                <c:pt idx="11098">
                  <c:v>41010.5</c:v>
                </c:pt>
                <c:pt idx="11099">
                  <c:v>41010.541669999999</c:v>
                </c:pt>
                <c:pt idx="11100">
                  <c:v>41010.583330000001</c:v>
                </c:pt>
                <c:pt idx="11101">
                  <c:v>41010.625</c:v>
                </c:pt>
                <c:pt idx="11102">
                  <c:v>41010.666669999999</c:v>
                </c:pt>
                <c:pt idx="11103">
                  <c:v>41010.708330000001</c:v>
                </c:pt>
                <c:pt idx="11104">
                  <c:v>41010.75</c:v>
                </c:pt>
                <c:pt idx="11105">
                  <c:v>41010.791669999999</c:v>
                </c:pt>
                <c:pt idx="11106">
                  <c:v>41010.833330000001</c:v>
                </c:pt>
                <c:pt idx="11107">
                  <c:v>41010.875</c:v>
                </c:pt>
                <c:pt idx="11108">
                  <c:v>41010.916669999999</c:v>
                </c:pt>
                <c:pt idx="11109">
                  <c:v>41010.958330000001</c:v>
                </c:pt>
                <c:pt idx="11110">
                  <c:v>41011</c:v>
                </c:pt>
                <c:pt idx="11111">
                  <c:v>41011.041669999999</c:v>
                </c:pt>
                <c:pt idx="11112">
                  <c:v>41011.083330000001</c:v>
                </c:pt>
                <c:pt idx="11113">
                  <c:v>41011.125</c:v>
                </c:pt>
                <c:pt idx="11114">
                  <c:v>41011.166669999999</c:v>
                </c:pt>
                <c:pt idx="11115">
                  <c:v>41011.208330000001</c:v>
                </c:pt>
                <c:pt idx="11116">
                  <c:v>41011.25</c:v>
                </c:pt>
                <c:pt idx="11117">
                  <c:v>41011.291669999999</c:v>
                </c:pt>
                <c:pt idx="11118">
                  <c:v>41011.333330000001</c:v>
                </c:pt>
                <c:pt idx="11119">
                  <c:v>41011.375</c:v>
                </c:pt>
                <c:pt idx="11120">
                  <c:v>41011.416669999999</c:v>
                </c:pt>
                <c:pt idx="11121">
                  <c:v>41011.458330000001</c:v>
                </c:pt>
                <c:pt idx="11122">
                  <c:v>41011.5</c:v>
                </c:pt>
                <c:pt idx="11123">
                  <c:v>41011.541669999999</c:v>
                </c:pt>
                <c:pt idx="11124">
                  <c:v>41011.583330000001</c:v>
                </c:pt>
                <c:pt idx="11125">
                  <c:v>41011.625</c:v>
                </c:pt>
                <c:pt idx="11126">
                  <c:v>41011.666669999999</c:v>
                </c:pt>
                <c:pt idx="11127">
                  <c:v>41011.708330000001</c:v>
                </c:pt>
                <c:pt idx="11128">
                  <c:v>41011.75</c:v>
                </c:pt>
                <c:pt idx="11129">
                  <c:v>41011.791669999999</c:v>
                </c:pt>
                <c:pt idx="11130">
                  <c:v>41011.833330000001</c:v>
                </c:pt>
                <c:pt idx="11131">
                  <c:v>41011.875</c:v>
                </c:pt>
                <c:pt idx="11132">
                  <c:v>41011.916669999999</c:v>
                </c:pt>
                <c:pt idx="11133">
                  <c:v>41011.958330000001</c:v>
                </c:pt>
                <c:pt idx="11134">
                  <c:v>41012</c:v>
                </c:pt>
                <c:pt idx="11135">
                  <c:v>41012.041669999999</c:v>
                </c:pt>
                <c:pt idx="11136">
                  <c:v>41012.083330000001</c:v>
                </c:pt>
                <c:pt idx="11137">
                  <c:v>41012.125</c:v>
                </c:pt>
                <c:pt idx="11138">
                  <c:v>41012.166669999999</c:v>
                </c:pt>
                <c:pt idx="11139">
                  <c:v>41012.208330000001</c:v>
                </c:pt>
                <c:pt idx="11140">
                  <c:v>41012.25</c:v>
                </c:pt>
                <c:pt idx="11141">
                  <c:v>41012.291669999999</c:v>
                </c:pt>
                <c:pt idx="11142">
                  <c:v>41012.333330000001</c:v>
                </c:pt>
                <c:pt idx="11143">
                  <c:v>41012.375</c:v>
                </c:pt>
                <c:pt idx="11144">
                  <c:v>41012.416669999999</c:v>
                </c:pt>
                <c:pt idx="11145">
                  <c:v>41012.458330000001</c:v>
                </c:pt>
                <c:pt idx="11146">
                  <c:v>41012.5</c:v>
                </c:pt>
                <c:pt idx="11147">
                  <c:v>41012.541669999999</c:v>
                </c:pt>
                <c:pt idx="11148">
                  <c:v>41012.583330000001</c:v>
                </c:pt>
                <c:pt idx="11149">
                  <c:v>41012.625</c:v>
                </c:pt>
                <c:pt idx="11150">
                  <c:v>41012.666669999999</c:v>
                </c:pt>
                <c:pt idx="11151">
                  <c:v>41012.708330000001</c:v>
                </c:pt>
                <c:pt idx="11152">
                  <c:v>41012.75</c:v>
                </c:pt>
                <c:pt idx="11153">
                  <c:v>41012.791669999999</c:v>
                </c:pt>
                <c:pt idx="11154">
                  <c:v>41012.833330000001</c:v>
                </c:pt>
                <c:pt idx="11155">
                  <c:v>41012.875</c:v>
                </c:pt>
                <c:pt idx="11156">
                  <c:v>41012.916669999999</c:v>
                </c:pt>
                <c:pt idx="11157">
                  <c:v>41012.958330000001</c:v>
                </c:pt>
                <c:pt idx="11158">
                  <c:v>41013</c:v>
                </c:pt>
                <c:pt idx="11159">
                  <c:v>41013.041669999999</c:v>
                </c:pt>
                <c:pt idx="11160">
                  <c:v>41013.083330000001</c:v>
                </c:pt>
                <c:pt idx="11161">
                  <c:v>41013.125</c:v>
                </c:pt>
                <c:pt idx="11162">
                  <c:v>41013.166669999999</c:v>
                </c:pt>
                <c:pt idx="11163">
                  <c:v>41013.208330000001</c:v>
                </c:pt>
                <c:pt idx="11164">
                  <c:v>41013.25</c:v>
                </c:pt>
                <c:pt idx="11165">
                  <c:v>41013.291669999999</c:v>
                </c:pt>
                <c:pt idx="11166">
                  <c:v>41013.333330000001</c:v>
                </c:pt>
                <c:pt idx="11167">
                  <c:v>41013.375</c:v>
                </c:pt>
                <c:pt idx="11168">
                  <c:v>41013.416669999999</c:v>
                </c:pt>
                <c:pt idx="11169">
                  <c:v>41013.458330000001</c:v>
                </c:pt>
                <c:pt idx="11170">
                  <c:v>41013.5</c:v>
                </c:pt>
                <c:pt idx="11171">
                  <c:v>41013.541669999999</c:v>
                </c:pt>
                <c:pt idx="11172">
                  <c:v>41013.583330000001</c:v>
                </c:pt>
                <c:pt idx="11173">
                  <c:v>41013.625</c:v>
                </c:pt>
                <c:pt idx="11174">
                  <c:v>41013.666669999999</c:v>
                </c:pt>
                <c:pt idx="11175">
                  <c:v>41013.708330000001</c:v>
                </c:pt>
                <c:pt idx="11176">
                  <c:v>41013.75</c:v>
                </c:pt>
                <c:pt idx="11177">
                  <c:v>41013.791669999999</c:v>
                </c:pt>
                <c:pt idx="11178">
                  <c:v>41013.833330000001</c:v>
                </c:pt>
                <c:pt idx="11179">
                  <c:v>41013.875</c:v>
                </c:pt>
                <c:pt idx="11180">
                  <c:v>41013.916669999999</c:v>
                </c:pt>
                <c:pt idx="11181">
                  <c:v>41013.958330000001</c:v>
                </c:pt>
                <c:pt idx="11182">
                  <c:v>41014</c:v>
                </c:pt>
                <c:pt idx="11183">
                  <c:v>41014.041669999999</c:v>
                </c:pt>
                <c:pt idx="11184">
                  <c:v>41014.083330000001</c:v>
                </c:pt>
                <c:pt idx="11185">
                  <c:v>41014.125</c:v>
                </c:pt>
                <c:pt idx="11186">
                  <c:v>41014.166669999999</c:v>
                </c:pt>
                <c:pt idx="11187">
                  <c:v>41014.208330000001</c:v>
                </c:pt>
                <c:pt idx="11188">
                  <c:v>41014.25</c:v>
                </c:pt>
                <c:pt idx="11189">
                  <c:v>41014.291669999999</c:v>
                </c:pt>
                <c:pt idx="11190">
                  <c:v>41014.333330000001</c:v>
                </c:pt>
                <c:pt idx="11191">
                  <c:v>41014.375</c:v>
                </c:pt>
                <c:pt idx="11192">
                  <c:v>41014.416669999999</c:v>
                </c:pt>
                <c:pt idx="11193">
                  <c:v>41014.458330000001</c:v>
                </c:pt>
                <c:pt idx="11194">
                  <c:v>41014.5</c:v>
                </c:pt>
                <c:pt idx="11195">
                  <c:v>41014.541669999999</c:v>
                </c:pt>
                <c:pt idx="11196">
                  <c:v>41014.583330000001</c:v>
                </c:pt>
                <c:pt idx="11197">
                  <c:v>41014.625</c:v>
                </c:pt>
                <c:pt idx="11198">
                  <c:v>41014.666669999999</c:v>
                </c:pt>
                <c:pt idx="11199">
                  <c:v>41014.708330000001</c:v>
                </c:pt>
                <c:pt idx="11200">
                  <c:v>41014.75</c:v>
                </c:pt>
                <c:pt idx="11201">
                  <c:v>41014.791669999999</c:v>
                </c:pt>
                <c:pt idx="11202">
                  <c:v>41014.833330000001</c:v>
                </c:pt>
                <c:pt idx="11203">
                  <c:v>41014.875</c:v>
                </c:pt>
                <c:pt idx="11204">
                  <c:v>41014.916669999999</c:v>
                </c:pt>
                <c:pt idx="11205">
                  <c:v>41014.958330000001</c:v>
                </c:pt>
                <c:pt idx="11206">
                  <c:v>41015</c:v>
                </c:pt>
                <c:pt idx="11207">
                  <c:v>41015.041669999999</c:v>
                </c:pt>
                <c:pt idx="11208">
                  <c:v>41015.083330000001</c:v>
                </c:pt>
                <c:pt idx="11209">
                  <c:v>41015.125</c:v>
                </c:pt>
                <c:pt idx="11210">
                  <c:v>41015.166669999999</c:v>
                </c:pt>
                <c:pt idx="11211">
                  <c:v>41015.208330000001</c:v>
                </c:pt>
                <c:pt idx="11212">
                  <c:v>41015.25</c:v>
                </c:pt>
                <c:pt idx="11213">
                  <c:v>41015.291669999999</c:v>
                </c:pt>
                <c:pt idx="11214">
                  <c:v>41015.333330000001</c:v>
                </c:pt>
                <c:pt idx="11215">
                  <c:v>41015.375</c:v>
                </c:pt>
                <c:pt idx="11216">
                  <c:v>41015.416669999999</c:v>
                </c:pt>
                <c:pt idx="11217">
                  <c:v>41015.458330000001</c:v>
                </c:pt>
                <c:pt idx="11218">
                  <c:v>41015.5</c:v>
                </c:pt>
                <c:pt idx="11219">
                  <c:v>41015.541669999999</c:v>
                </c:pt>
                <c:pt idx="11220">
                  <c:v>41015.583330000001</c:v>
                </c:pt>
                <c:pt idx="11221">
                  <c:v>41015.625</c:v>
                </c:pt>
                <c:pt idx="11222">
                  <c:v>41015.666669999999</c:v>
                </c:pt>
                <c:pt idx="11223">
                  <c:v>41015.708330000001</c:v>
                </c:pt>
                <c:pt idx="11224">
                  <c:v>41015.75</c:v>
                </c:pt>
                <c:pt idx="11225">
                  <c:v>41015.791669999999</c:v>
                </c:pt>
                <c:pt idx="11226">
                  <c:v>41015.833330000001</c:v>
                </c:pt>
                <c:pt idx="11227">
                  <c:v>41015.875</c:v>
                </c:pt>
                <c:pt idx="11228">
                  <c:v>41015.916669999999</c:v>
                </c:pt>
                <c:pt idx="11229">
                  <c:v>41015.958330000001</c:v>
                </c:pt>
                <c:pt idx="11230">
                  <c:v>41016</c:v>
                </c:pt>
                <c:pt idx="11231">
                  <c:v>41016.041669999999</c:v>
                </c:pt>
                <c:pt idx="11232">
                  <c:v>41016.083330000001</c:v>
                </c:pt>
                <c:pt idx="11233">
                  <c:v>41016.125</c:v>
                </c:pt>
                <c:pt idx="11234">
                  <c:v>41016.166669999999</c:v>
                </c:pt>
                <c:pt idx="11235">
                  <c:v>41016.208330000001</c:v>
                </c:pt>
                <c:pt idx="11236">
                  <c:v>41016.25</c:v>
                </c:pt>
                <c:pt idx="11237">
                  <c:v>41016.291669999999</c:v>
                </c:pt>
                <c:pt idx="11238">
                  <c:v>41016.333330000001</c:v>
                </c:pt>
                <c:pt idx="11239">
                  <c:v>41016.375</c:v>
                </c:pt>
                <c:pt idx="11240">
                  <c:v>41016.416669999999</c:v>
                </c:pt>
                <c:pt idx="11241">
                  <c:v>41016.458330000001</c:v>
                </c:pt>
                <c:pt idx="11242">
                  <c:v>41016.5</c:v>
                </c:pt>
                <c:pt idx="11243">
                  <c:v>41016.541669999999</c:v>
                </c:pt>
                <c:pt idx="11244">
                  <c:v>41016.583330000001</c:v>
                </c:pt>
                <c:pt idx="11245">
                  <c:v>41016.625</c:v>
                </c:pt>
                <c:pt idx="11246">
                  <c:v>41016.666669999999</c:v>
                </c:pt>
                <c:pt idx="11247">
                  <c:v>41016.708330000001</c:v>
                </c:pt>
                <c:pt idx="11248">
                  <c:v>41016.75</c:v>
                </c:pt>
                <c:pt idx="11249">
                  <c:v>41016.791669999999</c:v>
                </c:pt>
                <c:pt idx="11250">
                  <c:v>41016.833330000001</c:v>
                </c:pt>
                <c:pt idx="11251">
                  <c:v>41016.875</c:v>
                </c:pt>
                <c:pt idx="11252">
                  <c:v>41016.916669999999</c:v>
                </c:pt>
                <c:pt idx="11253">
                  <c:v>41016.958330000001</c:v>
                </c:pt>
                <c:pt idx="11254">
                  <c:v>41017</c:v>
                </c:pt>
                <c:pt idx="11255">
                  <c:v>41017.041669999999</c:v>
                </c:pt>
                <c:pt idx="11256">
                  <c:v>41017.083330000001</c:v>
                </c:pt>
                <c:pt idx="11257">
                  <c:v>41017.125</c:v>
                </c:pt>
                <c:pt idx="11258">
                  <c:v>41017.166669999999</c:v>
                </c:pt>
                <c:pt idx="11259">
                  <c:v>41017.208330000001</c:v>
                </c:pt>
                <c:pt idx="11260">
                  <c:v>41017.25</c:v>
                </c:pt>
                <c:pt idx="11261">
                  <c:v>41017.291669999999</c:v>
                </c:pt>
                <c:pt idx="11262">
                  <c:v>41017.333330000001</c:v>
                </c:pt>
                <c:pt idx="11263">
                  <c:v>41017.375</c:v>
                </c:pt>
                <c:pt idx="11264">
                  <c:v>41017.416669999999</c:v>
                </c:pt>
                <c:pt idx="11265">
                  <c:v>41017.458330000001</c:v>
                </c:pt>
                <c:pt idx="11266">
                  <c:v>41017.5</c:v>
                </c:pt>
                <c:pt idx="11267">
                  <c:v>41017.541669999999</c:v>
                </c:pt>
                <c:pt idx="11268">
                  <c:v>41017.583330000001</c:v>
                </c:pt>
                <c:pt idx="11269">
                  <c:v>41017.625</c:v>
                </c:pt>
                <c:pt idx="11270">
                  <c:v>41017.666669999999</c:v>
                </c:pt>
                <c:pt idx="11271">
                  <c:v>41017.708330000001</c:v>
                </c:pt>
                <c:pt idx="11272">
                  <c:v>41017.75</c:v>
                </c:pt>
                <c:pt idx="11273">
                  <c:v>41017.791669999999</c:v>
                </c:pt>
                <c:pt idx="11274">
                  <c:v>41017.833330000001</c:v>
                </c:pt>
                <c:pt idx="11275">
                  <c:v>41017.875</c:v>
                </c:pt>
                <c:pt idx="11276">
                  <c:v>41017.916669999999</c:v>
                </c:pt>
                <c:pt idx="11277">
                  <c:v>41017.958330000001</c:v>
                </c:pt>
                <c:pt idx="11278">
                  <c:v>41018</c:v>
                </c:pt>
                <c:pt idx="11279">
                  <c:v>41018.041669999999</c:v>
                </c:pt>
                <c:pt idx="11280">
                  <c:v>41018.083330000001</c:v>
                </c:pt>
                <c:pt idx="11281">
                  <c:v>41018.125</c:v>
                </c:pt>
                <c:pt idx="11282">
                  <c:v>41018.166669999999</c:v>
                </c:pt>
                <c:pt idx="11283">
                  <c:v>41018.208330000001</c:v>
                </c:pt>
                <c:pt idx="11284">
                  <c:v>41018.25</c:v>
                </c:pt>
                <c:pt idx="11285">
                  <c:v>41018.291669999999</c:v>
                </c:pt>
                <c:pt idx="11286">
                  <c:v>41018.333330000001</c:v>
                </c:pt>
                <c:pt idx="11287">
                  <c:v>41018.375</c:v>
                </c:pt>
                <c:pt idx="11288">
                  <c:v>41018.416669999999</c:v>
                </c:pt>
                <c:pt idx="11289">
                  <c:v>41018.458330000001</c:v>
                </c:pt>
                <c:pt idx="11290">
                  <c:v>41018.5</c:v>
                </c:pt>
                <c:pt idx="11291">
                  <c:v>41018.541669999999</c:v>
                </c:pt>
                <c:pt idx="11292">
                  <c:v>41018.583330000001</c:v>
                </c:pt>
                <c:pt idx="11293">
                  <c:v>41018.625</c:v>
                </c:pt>
                <c:pt idx="11294">
                  <c:v>41018.666669999999</c:v>
                </c:pt>
                <c:pt idx="11295">
                  <c:v>41018.708330000001</c:v>
                </c:pt>
                <c:pt idx="11296">
                  <c:v>41018.75</c:v>
                </c:pt>
                <c:pt idx="11297">
                  <c:v>41018.791669999999</c:v>
                </c:pt>
                <c:pt idx="11298">
                  <c:v>41018.833330000001</c:v>
                </c:pt>
                <c:pt idx="11299">
                  <c:v>41018.875</c:v>
                </c:pt>
                <c:pt idx="11300">
                  <c:v>41018.916669999999</c:v>
                </c:pt>
                <c:pt idx="11301">
                  <c:v>41018.958330000001</c:v>
                </c:pt>
                <c:pt idx="11302">
                  <c:v>41019</c:v>
                </c:pt>
                <c:pt idx="11303">
                  <c:v>41019.041669999999</c:v>
                </c:pt>
                <c:pt idx="11304">
                  <c:v>41019.083330000001</c:v>
                </c:pt>
                <c:pt idx="11305">
                  <c:v>41019.125</c:v>
                </c:pt>
                <c:pt idx="11306">
                  <c:v>41019.166669999999</c:v>
                </c:pt>
                <c:pt idx="11307">
                  <c:v>41019.208330000001</c:v>
                </c:pt>
                <c:pt idx="11308">
                  <c:v>41019.25</c:v>
                </c:pt>
                <c:pt idx="11309">
                  <c:v>41019.291669999999</c:v>
                </c:pt>
                <c:pt idx="11310">
                  <c:v>41019.333330000001</c:v>
                </c:pt>
                <c:pt idx="11311">
                  <c:v>41019.375</c:v>
                </c:pt>
                <c:pt idx="11312">
                  <c:v>41019.416669999999</c:v>
                </c:pt>
                <c:pt idx="11313">
                  <c:v>41019.458330000001</c:v>
                </c:pt>
                <c:pt idx="11314">
                  <c:v>41019.5</c:v>
                </c:pt>
                <c:pt idx="11315">
                  <c:v>41019.541669999999</c:v>
                </c:pt>
                <c:pt idx="11316">
                  <c:v>41019.583330000001</c:v>
                </c:pt>
                <c:pt idx="11317">
                  <c:v>41019.625</c:v>
                </c:pt>
                <c:pt idx="11318">
                  <c:v>41019.666669999999</c:v>
                </c:pt>
                <c:pt idx="11319">
                  <c:v>41019.708330000001</c:v>
                </c:pt>
                <c:pt idx="11320">
                  <c:v>41019.75</c:v>
                </c:pt>
                <c:pt idx="11321">
                  <c:v>41019.791669999999</c:v>
                </c:pt>
                <c:pt idx="11322">
                  <c:v>41019.833330000001</c:v>
                </c:pt>
                <c:pt idx="11323">
                  <c:v>41019.875</c:v>
                </c:pt>
                <c:pt idx="11324">
                  <c:v>41019.916669999999</c:v>
                </c:pt>
                <c:pt idx="11325">
                  <c:v>41019.958330000001</c:v>
                </c:pt>
                <c:pt idx="11326">
                  <c:v>41020</c:v>
                </c:pt>
                <c:pt idx="11327">
                  <c:v>41020.041669999999</c:v>
                </c:pt>
                <c:pt idx="11328">
                  <c:v>41020.083330000001</c:v>
                </c:pt>
                <c:pt idx="11329">
                  <c:v>41020.125</c:v>
                </c:pt>
                <c:pt idx="11330">
                  <c:v>41020.166669999999</c:v>
                </c:pt>
                <c:pt idx="11331">
                  <c:v>41020.208330000001</c:v>
                </c:pt>
                <c:pt idx="11332">
                  <c:v>41020.25</c:v>
                </c:pt>
                <c:pt idx="11333">
                  <c:v>41020.291669999999</c:v>
                </c:pt>
                <c:pt idx="11334">
                  <c:v>41020.333330000001</c:v>
                </c:pt>
                <c:pt idx="11335">
                  <c:v>41020.375</c:v>
                </c:pt>
                <c:pt idx="11336">
                  <c:v>41020.416669999999</c:v>
                </c:pt>
                <c:pt idx="11337">
                  <c:v>41020.458330000001</c:v>
                </c:pt>
                <c:pt idx="11338">
                  <c:v>41020.5</c:v>
                </c:pt>
                <c:pt idx="11339">
                  <c:v>41020.541669999999</c:v>
                </c:pt>
                <c:pt idx="11340">
                  <c:v>41020.583330000001</c:v>
                </c:pt>
                <c:pt idx="11341">
                  <c:v>41020.625</c:v>
                </c:pt>
                <c:pt idx="11342">
                  <c:v>41020.666669999999</c:v>
                </c:pt>
                <c:pt idx="11343">
                  <c:v>41020.708330000001</c:v>
                </c:pt>
                <c:pt idx="11344">
                  <c:v>41020.75</c:v>
                </c:pt>
                <c:pt idx="11345">
                  <c:v>41020.791669999999</c:v>
                </c:pt>
                <c:pt idx="11346">
                  <c:v>41020.833330000001</c:v>
                </c:pt>
                <c:pt idx="11347">
                  <c:v>41020.875</c:v>
                </c:pt>
                <c:pt idx="11348">
                  <c:v>41020.916669999999</c:v>
                </c:pt>
                <c:pt idx="11349">
                  <c:v>41020.958330000001</c:v>
                </c:pt>
                <c:pt idx="11350">
                  <c:v>41021</c:v>
                </c:pt>
                <c:pt idx="11351">
                  <c:v>41021.041669999999</c:v>
                </c:pt>
                <c:pt idx="11352">
                  <c:v>41021.083330000001</c:v>
                </c:pt>
                <c:pt idx="11353">
                  <c:v>41021.125</c:v>
                </c:pt>
                <c:pt idx="11354">
                  <c:v>41021.166669999999</c:v>
                </c:pt>
                <c:pt idx="11355">
                  <c:v>41021.208330000001</c:v>
                </c:pt>
                <c:pt idx="11356">
                  <c:v>41021.25</c:v>
                </c:pt>
                <c:pt idx="11357">
                  <c:v>41021.291669999999</c:v>
                </c:pt>
                <c:pt idx="11358">
                  <c:v>41021.333330000001</c:v>
                </c:pt>
                <c:pt idx="11359">
                  <c:v>41021.375</c:v>
                </c:pt>
                <c:pt idx="11360">
                  <c:v>41021.416669999999</c:v>
                </c:pt>
                <c:pt idx="11361">
                  <c:v>41021.458330000001</c:v>
                </c:pt>
                <c:pt idx="11362">
                  <c:v>41021.5</c:v>
                </c:pt>
                <c:pt idx="11363">
                  <c:v>41021.541669999999</c:v>
                </c:pt>
                <c:pt idx="11364">
                  <c:v>41021.583330000001</c:v>
                </c:pt>
                <c:pt idx="11365">
                  <c:v>41021.625</c:v>
                </c:pt>
                <c:pt idx="11366">
                  <c:v>41021.666669999999</c:v>
                </c:pt>
                <c:pt idx="11367">
                  <c:v>41021.708330000001</c:v>
                </c:pt>
                <c:pt idx="11368">
                  <c:v>41021.75</c:v>
                </c:pt>
                <c:pt idx="11369">
                  <c:v>41021.791669999999</c:v>
                </c:pt>
                <c:pt idx="11370">
                  <c:v>41021.833330000001</c:v>
                </c:pt>
                <c:pt idx="11371">
                  <c:v>41021.875</c:v>
                </c:pt>
                <c:pt idx="11372">
                  <c:v>41021.916669999999</c:v>
                </c:pt>
                <c:pt idx="11373">
                  <c:v>41021.958330000001</c:v>
                </c:pt>
                <c:pt idx="11374">
                  <c:v>41022</c:v>
                </c:pt>
                <c:pt idx="11375">
                  <c:v>41022.041669999999</c:v>
                </c:pt>
                <c:pt idx="11376">
                  <c:v>41022.083330000001</c:v>
                </c:pt>
                <c:pt idx="11377">
                  <c:v>41022.125</c:v>
                </c:pt>
                <c:pt idx="11378">
                  <c:v>41022.166669999999</c:v>
                </c:pt>
                <c:pt idx="11379">
                  <c:v>41022.208330000001</c:v>
                </c:pt>
                <c:pt idx="11380">
                  <c:v>41022.25</c:v>
                </c:pt>
                <c:pt idx="11381">
                  <c:v>41022.291669999999</c:v>
                </c:pt>
                <c:pt idx="11382">
                  <c:v>41022.333330000001</c:v>
                </c:pt>
                <c:pt idx="11383">
                  <c:v>41022.375</c:v>
                </c:pt>
                <c:pt idx="11384">
                  <c:v>41022.416669999999</c:v>
                </c:pt>
                <c:pt idx="11385">
                  <c:v>41022.458330000001</c:v>
                </c:pt>
                <c:pt idx="11386">
                  <c:v>41022.5</c:v>
                </c:pt>
                <c:pt idx="11387">
                  <c:v>41022.541669999999</c:v>
                </c:pt>
                <c:pt idx="11388">
                  <c:v>41022.583330000001</c:v>
                </c:pt>
                <c:pt idx="11389">
                  <c:v>41022.625</c:v>
                </c:pt>
                <c:pt idx="11390">
                  <c:v>41022.666669999999</c:v>
                </c:pt>
                <c:pt idx="11391">
                  <c:v>41022.708330000001</c:v>
                </c:pt>
                <c:pt idx="11392">
                  <c:v>41022.75</c:v>
                </c:pt>
                <c:pt idx="11393">
                  <c:v>41022.791669999999</c:v>
                </c:pt>
                <c:pt idx="11394">
                  <c:v>41022.833330000001</c:v>
                </c:pt>
                <c:pt idx="11395">
                  <c:v>41022.875</c:v>
                </c:pt>
                <c:pt idx="11396">
                  <c:v>41022.916669999999</c:v>
                </c:pt>
                <c:pt idx="11397">
                  <c:v>41022.958330000001</c:v>
                </c:pt>
                <c:pt idx="11398">
                  <c:v>41023</c:v>
                </c:pt>
                <c:pt idx="11399">
                  <c:v>41023.041669999999</c:v>
                </c:pt>
                <c:pt idx="11400">
                  <c:v>41023.083330000001</c:v>
                </c:pt>
                <c:pt idx="11401">
                  <c:v>41023.125</c:v>
                </c:pt>
                <c:pt idx="11402">
                  <c:v>41023.166669999999</c:v>
                </c:pt>
                <c:pt idx="11403">
                  <c:v>41023.208330000001</c:v>
                </c:pt>
                <c:pt idx="11404">
                  <c:v>41023.25</c:v>
                </c:pt>
                <c:pt idx="11405">
                  <c:v>41023.291669999999</c:v>
                </c:pt>
                <c:pt idx="11406">
                  <c:v>41023.333330000001</c:v>
                </c:pt>
                <c:pt idx="11407">
                  <c:v>41023.375</c:v>
                </c:pt>
                <c:pt idx="11408">
                  <c:v>41023.416669999999</c:v>
                </c:pt>
                <c:pt idx="11409">
                  <c:v>41023.458330000001</c:v>
                </c:pt>
                <c:pt idx="11410">
                  <c:v>41023.5</c:v>
                </c:pt>
                <c:pt idx="11411">
                  <c:v>41023.541669999999</c:v>
                </c:pt>
                <c:pt idx="11412">
                  <c:v>41023.583330000001</c:v>
                </c:pt>
                <c:pt idx="11413">
                  <c:v>41023.625</c:v>
                </c:pt>
                <c:pt idx="11414">
                  <c:v>41023.666669999999</c:v>
                </c:pt>
                <c:pt idx="11415">
                  <c:v>41023.708330000001</c:v>
                </c:pt>
                <c:pt idx="11416">
                  <c:v>41023.75</c:v>
                </c:pt>
                <c:pt idx="11417">
                  <c:v>41023.791669999999</c:v>
                </c:pt>
                <c:pt idx="11418">
                  <c:v>41023.833330000001</c:v>
                </c:pt>
                <c:pt idx="11419">
                  <c:v>41023.875</c:v>
                </c:pt>
                <c:pt idx="11420">
                  <c:v>41023.916669999999</c:v>
                </c:pt>
                <c:pt idx="11421">
                  <c:v>41023.958330000001</c:v>
                </c:pt>
                <c:pt idx="11422">
                  <c:v>41024</c:v>
                </c:pt>
                <c:pt idx="11423">
                  <c:v>41024.041669999999</c:v>
                </c:pt>
                <c:pt idx="11424">
                  <c:v>41024.083330000001</c:v>
                </c:pt>
                <c:pt idx="11425">
                  <c:v>41024.125</c:v>
                </c:pt>
                <c:pt idx="11426">
                  <c:v>41024.166669999999</c:v>
                </c:pt>
                <c:pt idx="11427">
                  <c:v>41024.208330000001</c:v>
                </c:pt>
                <c:pt idx="11428">
                  <c:v>41024.25</c:v>
                </c:pt>
                <c:pt idx="11429">
                  <c:v>41024.291669999999</c:v>
                </c:pt>
                <c:pt idx="11430">
                  <c:v>41024.333330000001</c:v>
                </c:pt>
                <c:pt idx="11431">
                  <c:v>41024.375</c:v>
                </c:pt>
                <c:pt idx="11432">
                  <c:v>41024.416669999999</c:v>
                </c:pt>
                <c:pt idx="11433">
                  <c:v>41024.458330000001</c:v>
                </c:pt>
                <c:pt idx="11434">
                  <c:v>41024.5</c:v>
                </c:pt>
                <c:pt idx="11435">
                  <c:v>41024.541669999999</c:v>
                </c:pt>
                <c:pt idx="11436">
                  <c:v>41024.583330000001</c:v>
                </c:pt>
                <c:pt idx="11437">
                  <c:v>41024.625</c:v>
                </c:pt>
                <c:pt idx="11438">
                  <c:v>41024.666669999999</c:v>
                </c:pt>
                <c:pt idx="11439">
                  <c:v>41024.708330000001</c:v>
                </c:pt>
                <c:pt idx="11440">
                  <c:v>41024.75</c:v>
                </c:pt>
                <c:pt idx="11441">
                  <c:v>41024.791669999999</c:v>
                </c:pt>
                <c:pt idx="11442">
                  <c:v>41024.833330000001</c:v>
                </c:pt>
                <c:pt idx="11443">
                  <c:v>41024.875</c:v>
                </c:pt>
                <c:pt idx="11444">
                  <c:v>41024.916669999999</c:v>
                </c:pt>
                <c:pt idx="11445">
                  <c:v>41024.958330000001</c:v>
                </c:pt>
                <c:pt idx="11446">
                  <c:v>41025</c:v>
                </c:pt>
                <c:pt idx="11447">
                  <c:v>41025.041669999999</c:v>
                </c:pt>
                <c:pt idx="11448">
                  <c:v>41025.083330000001</c:v>
                </c:pt>
                <c:pt idx="11449">
                  <c:v>41025.125</c:v>
                </c:pt>
                <c:pt idx="11450">
                  <c:v>41025.166669999999</c:v>
                </c:pt>
                <c:pt idx="11451">
                  <c:v>41025.208330000001</c:v>
                </c:pt>
                <c:pt idx="11452">
                  <c:v>41025.25</c:v>
                </c:pt>
                <c:pt idx="11453">
                  <c:v>41025.291669999999</c:v>
                </c:pt>
                <c:pt idx="11454">
                  <c:v>41025.333330000001</c:v>
                </c:pt>
                <c:pt idx="11455">
                  <c:v>41025.375</c:v>
                </c:pt>
                <c:pt idx="11456">
                  <c:v>41025.416669999999</c:v>
                </c:pt>
                <c:pt idx="11457">
                  <c:v>41025.458330000001</c:v>
                </c:pt>
                <c:pt idx="11458">
                  <c:v>41025.5</c:v>
                </c:pt>
                <c:pt idx="11459">
                  <c:v>41025.541669999999</c:v>
                </c:pt>
                <c:pt idx="11460">
                  <c:v>41025.583330000001</c:v>
                </c:pt>
                <c:pt idx="11461">
                  <c:v>41025.625</c:v>
                </c:pt>
                <c:pt idx="11462">
                  <c:v>41025.666669999999</c:v>
                </c:pt>
                <c:pt idx="11463">
                  <c:v>41025.708330000001</c:v>
                </c:pt>
                <c:pt idx="11464">
                  <c:v>41025.75</c:v>
                </c:pt>
                <c:pt idx="11465">
                  <c:v>41025.791669999999</c:v>
                </c:pt>
                <c:pt idx="11466">
                  <c:v>41025.833330000001</c:v>
                </c:pt>
                <c:pt idx="11467">
                  <c:v>41025.875</c:v>
                </c:pt>
                <c:pt idx="11468">
                  <c:v>41025.916669999999</c:v>
                </c:pt>
                <c:pt idx="11469">
                  <c:v>41025.958330000001</c:v>
                </c:pt>
                <c:pt idx="11470">
                  <c:v>41026</c:v>
                </c:pt>
                <c:pt idx="11471">
                  <c:v>41026.041669999999</c:v>
                </c:pt>
                <c:pt idx="11472">
                  <c:v>41026.083330000001</c:v>
                </c:pt>
                <c:pt idx="11473">
                  <c:v>41026.125</c:v>
                </c:pt>
                <c:pt idx="11474">
                  <c:v>41026.166669999999</c:v>
                </c:pt>
                <c:pt idx="11475">
                  <c:v>41026.208330000001</c:v>
                </c:pt>
                <c:pt idx="11476">
                  <c:v>41026.25</c:v>
                </c:pt>
                <c:pt idx="11477">
                  <c:v>41026.291669999999</c:v>
                </c:pt>
                <c:pt idx="11478">
                  <c:v>41026.333330000001</c:v>
                </c:pt>
                <c:pt idx="11479">
                  <c:v>41026.375</c:v>
                </c:pt>
                <c:pt idx="11480">
                  <c:v>41026.416669999999</c:v>
                </c:pt>
                <c:pt idx="11481">
                  <c:v>41026.458330000001</c:v>
                </c:pt>
                <c:pt idx="11482">
                  <c:v>41026.5</c:v>
                </c:pt>
                <c:pt idx="11483">
                  <c:v>41026.541669999999</c:v>
                </c:pt>
                <c:pt idx="11484">
                  <c:v>41026.583330000001</c:v>
                </c:pt>
                <c:pt idx="11485">
                  <c:v>41026.625</c:v>
                </c:pt>
                <c:pt idx="11486">
                  <c:v>41026.666669999999</c:v>
                </c:pt>
                <c:pt idx="11487">
                  <c:v>41026.708330000001</c:v>
                </c:pt>
                <c:pt idx="11488">
                  <c:v>41026.75</c:v>
                </c:pt>
                <c:pt idx="11489">
                  <c:v>41026.791669999999</c:v>
                </c:pt>
                <c:pt idx="11490">
                  <c:v>41026.833330000001</c:v>
                </c:pt>
                <c:pt idx="11491">
                  <c:v>41026.875</c:v>
                </c:pt>
                <c:pt idx="11492">
                  <c:v>41026.916669999999</c:v>
                </c:pt>
                <c:pt idx="11493">
                  <c:v>41026.958330000001</c:v>
                </c:pt>
                <c:pt idx="11494">
                  <c:v>41027</c:v>
                </c:pt>
                <c:pt idx="11495">
                  <c:v>41027.041669999999</c:v>
                </c:pt>
                <c:pt idx="11496">
                  <c:v>41027.083330000001</c:v>
                </c:pt>
                <c:pt idx="11497">
                  <c:v>41027.125</c:v>
                </c:pt>
                <c:pt idx="11498">
                  <c:v>41027.166669999999</c:v>
                </c:pt>
                <c:pt idx="11499">
                  <c:v>41027.208330000001</c:v>
                </c:pt>
                <c:pt idx="11500">
                  <c:v>41027.25</c:v>
                </c:pt>
                <c:pt idx="11501">
                  <c:v>41027.291669999999</c:v>
                </c:pt>
                <c:pt idx="11502">
                  <c:v>41027.333330000001</c:v>
                </c:pt>
                <c:pt idx="11503">
                  <c:v>41027.375</c:v>
                </c:pt>
                <c:pt idx="11504">
                  <c:v>41027.416669999999</c:v>
                </c:pt>
                <c:pt idx="11505">
                  <c:v>41027.458330000001</c:v>
                </c:pt>
                <c:pt idx="11506">
                  <c:v>41027.5</c:v>
                </c:pt>
                <c:pt idx="11507">
                  <c:v>41027.541669999999</c:v>
                </c:pt>
                <c:pt idx="11508">
                  <c:v>41027.583330000001</c:v>
                </c:pt>
                <c:pt idx="11509">
                  <c:v>41027.625</c:v>
                </c:pt>
                <c:pt idx="11510">
                  <c:v>41027.666669999999</c:v>
                </c:pt>
                <c:pt idx="11511">
                  <c:v>41027.708330000001</c:v>
                </c:pt>
                <c:pt idx="11512">
                  <c:v>41027.75</c:v>
                </c:pt>
                <c:pt idx="11513">
                  <c:v>41027.791669999999</c:v>
                </c:pt>
                <c:pt idx="11514">
                  <c:v>41027.833330000001</c:v>
                </c:pt>
                <c:pt idx="11515">
                  <c:v>41027.875</c:v>
                </c:pt>
                <c:pt idx="11516">
                  <c:v>41027.916669999999</c:v>
                </c:pt>
                <c:pt idx="11517">
                  <c:v>41027.958330000001</c:v>
                </c:pt>
                <c:pt idx="11518">
                  <c:v>41028</c:v>
                </c:pt>
                <c:pt idx="11519">
                  <c:v>41028.041669999999</c:v>
                </c:pt>
                <c:pt idx="11520">
                  <c:v>41028.083330000001</c:v>
                </c:pt>
                <c:pt idx="11521">
                  <c:v>41028.125</c:v>
                </c:pt>
                <c:pt idx="11522">
                  <c:v>41028.166669999999</c:v>
                </c:pt>
                <c:pt idx="11523">
                  <c:v>41028.208330000001</c:v>
                </c:pt>
                <c:pt idx="11524">
                  <c:v>41028.25</c:v>
                </c:pt>
                <c:pt idx="11525">
                  <c:v>41028.291669999999</c:v>
                </c:pt>
                <c:pt idx="11526">
                  <c:v>41028.333330000001</c:v>
                </c:pt>
                <c:pt idx="11527">
                  <c:v>41028.375</c:v>
                </c:pt>
                <c:pt idx="11528">
                  <c:v>41028.416669999999</c:v>
                </c:pt>
                <c:pt idx="11529">
                  <c:v>41028.458330000001</c:v>
                </c:pt>
                <c:pt idx="11530">
                  <c:v>41028.5</c:v>
                </c:pt>
                <c:pt idx="11531">
                  <c:v>41028.541669999999</c:v>
                </c:pt>
                <c:pt idx="11532">
                  <c:v>41028.583330000001</c:v>
                </c:pt>
                <c:pt idx="11533">
                  <c:v>41028.625</c:v>
                </c:pt>
                <c:pt idx="11534">
                  <c:v>41028.666669999999</c:v>
                </c:pt>
                <c:pt idx="11535">
                  <c:v>41028.708330000001</c:v>
                </c:pt>
                <c:pt idx="11536">
                  <c:v>41028.75</c:v>
                </c:pt>
                <c:pt idx="11537">
                  <c:v>41028.791669999999</c:v>
                </c:pt>
                <c:pt idx="11538">
                  <c:v>41028.833330000001</c:v>
                </c:pt>
                <c:pt idx="11539">
                  <c:v>41028.875</c:v>
                </c:pt>
                <c:pt idx="11540">
                  <c:v>41028.916669999999</c:v>
                </c:pt>
                <c:pt idx="11541">
                  <c:v>41028.958330000001</c:v>
                </c:pt>
                <c:pt idx="11542">
                  <c:v>41029</c:v>
                </c:pt>
                <c:pt idx="11543">
                  <c:v>41029.041669999999</c:v>
                </c:pt>
                <c:pt idx="11544">
                  <c:v>41029.083330000001</c:v>
                </c:pt>
                <c:pt idx="11545">
                  <c:v>41029.125</c:v>
                </c:pt>
                <c:pt idx="11546">
                  <c:v>41029.166669999999</c:v>
                </c:pt>
                <c:pt idx="11547">
                  <c:v>41029.208330000001</c:v>
                </c:pt>
                <c:pt idx="11548">
                  <c:v>41029.25</c:v>
                </c:pt>
                <c:pt idx="11549">
                  <c:v>41029.291669999999</c:v>
                </c:pt>
                <c:pt idx="11550">
                  <c:v>41029.333330000001</c:v>
                </c:pt>
                <c:pt idx="11551">
                  <c:v>41029.375</c:v>
                </c:pt>
                <c:pt idx="11552">
                  <c:v>41029.416669999999</c:v>
                </c:pt>
                <c:pt idx="11553">
                  <c:v>41029.458330000001</c:v>
                </c:pt>
                <c:pt idx="11554">
                  <c:v>41029.5</c:v>
                </c:pt>
                <c:pt idx="11555">
                  <c:v>41029.541669999999</c:v>
                </c:pt>
                <c:pt idx="11556">
                  <c:v>41029.583330000001</c:v>
                </c:pt>
                <c:pt idx="11557">
                  <c:v>41029.625</c:v>
                </c:pt>
                <c:pt idx="11558">
                  <c:v>41029.666669999999</c:v>
                </c:pt>
                <c:pt idx="11559">
                  <c:v>41029.708330000001</c:v>
                </c:pt>
                <c:pt idx="11560">
                  <c:v>41029.75</c:v>
                </c:pt>
                <c:pt idx="11561">
                  <c:v>41029.791669999999</c:v>
                </c:pt>
                <c:pt idx="11562">
                  <c:v>41029.833330000001</c:v>
                </c:pt>
                <c:pt idx="11563">
                  <c:v>41029.875</c:v>
                </c:pt>
                <c:pt idx="11564">
                  <c:v>41029.916669999999</c:v>
                </c:pt>
                <c:pt idx="11565">
                  <c:v>41029.958330000001</c:v>
                </c:pt>
                <c:pt idx="11566">
                  <c:v>41030</c:v>
                </c:pt>
                <c:pt idx="11567">
                  <c:v>41030.041669999999</c:v>
                </c:pt>
                <c:pt idx="11568">
                  <c:v>41030.083330000001</c:v>
                </c:pt>
                <c:pt idx="11569">
                  <c:v>41030.125</c:v>
                </c:pt>
                <c:pt idx="11570">
                  <c:v>41030.166669999999</c:v>
                </c:pt>
                <c:pt idx="11571">
                  <c:v>41030.208330000001</c:v>
                </c:pt>
                <c:pt idx="11572">
                  <c:v>41030.25</c:v>
                </c:pt>
                <c:pt idx="11573">
                  <c:v>41030.291669999999</c:v>
                </c:pt>
                <c:pt idx="11574">
                  <c:v>41030.333330000001</c:v>
                </c:pt>
                <c:pt idx="11575">
                  <c:v>41030.375</c:v>
                </c:pt>
                <c:pt idx="11576">
                  <c:v>41030.416669999999</c:v>
                </c:pt>
                <c:pt idx="11577">
                  <c:v>41030.458330000001</c:v>
                </c:pt>
                <c:pt idx="11578">
                  <c:v>41030.5</c:v>
                </c:pt>
                <c:pt idx="11579">
                  <c:v>41030.541669999999</c:v>
                </c:pt>
                <c:pt idx="11580">
                  <c:v>41030.583330000001</c:v>
                </c:pt>
                <c:pt idx="11581">
                  <c:v>41030.625</c:v>
                </c:pt>
                <c:pt idx="11582">
                  <c:v>41030.666669999999</c:v>
                </c:pt>
                <c:pt idx="11583">
                  <c:v>41030.708330000001</c:v>
                </c:pt>
                <c:pt idx="11584">
                  <c:v>41030.75</c:v>
                </c:pt>
                <c:pt idx="11585">
                  <c:v>41030.791669999999</c:v>
                </c:pt>
                <c:pt idx="11586">
                  <c:v>41030.833330000001</c:v>
                </c:pt>
                <c:pt idx="11587">
                  <c:v>41030.875</c:v>
                </c:pt>
                <c:pt idx="11588">
                  <c:v>41030.916669999999</c:v>
                </c:pt>
                <c:pt idx="11589">
                  <c:v>41030.958330000001</c:v>
                </c:pt>
                <c:pt idx="11590">
                  <c:v>41031</c:v>
                </c:pt>
                <c:pt idx="11591">
                  <c:v>41031.041669999999</c:v>
                </c:pt>
                <c:pt idx="11592">
                  <c:v>41031.083330000001</c:v>
                </c:pt>
                <c:pt idx="11593">
                  <c:v>41031.125</c:v>
                </c:pt>
                <c:pt idx="11594">
                  <c:v>41031.166669999999</c:v>
                </c:pt>
                <c:pt idx="11595">
                  <c:v>41031.208330000001</c:v>
                </c:pt>
                <c:pt idx="11596">
                  <c:v>41031.25</c:v>
                </c:pt>
                <c:pt idx="11597">
                  <c:v>41031.291669999999</c:v>
                </c:pt>
                <c:pt idx="11598">
                  <c:v>41031.333330000001</c:v>
                </c:pt>
                <c:pt idx="11599">
                  <c:v>41031.375</c:v>
                </c:pt>
                <c:pt idx="11600">
                  <c:v>41031.416669999999</c:v>
                </c:pt>
                <c:pt idx="11601">
                  <c:v>41031.458330000001</c:v>
                </c:pt>
                <c:pt idx="11602">
                  <c:v>41031.5</c:v>
                </c:pt>
                <c:pt idx="11603">
                  <c:v>41031.541669999999</c:v>
                </c:pt>
                <c:pt idx="11604">
                  <c:v>41031.583330000001</c:v>
                </c:pt>
                <c:pt idx="11605">
                  <c:v>41031.625</c:v>
                </c:pt>
                <c:pt idx="11606">
                  <c:v>41031.666669999999</c:v>
                </c:pt>
                <c:pt idx="11607">
                  <c:v>41031.708330000001</c:v>
                </c:pt>
                <c:pt idx="11608">
                  <c:v>41031.75</c:v>
                </c:pt>
                <c:pt idx="11609">
                  <c:v>41031.791669999999</c:v>
                </c:pt>
                <c:pt idx="11610">
                  <c:v>41031.833330000001</c:v>
                </c:pt>
                <c:pt idx="11611">
                  <c:v>41031.875</c:v>
                </c:pt>
                <c:pt idx="11612">
                  <c:v>41031.916669999999</c:v>
                </c:pt>
                <c:pt idx="11613">
                  <c:v>41031.958330000001</c:v>
                </c:pt>
                <c:pt idx="11614">
                  <c:v>41032</c:v>
                </c:pt>
                <c:pt idx="11615">
                  <c:v>41032.041669999999</c:v>
                </c:pt>
                <c:pt idx="11616">
                  <c:v>41032.083330000001</c:v>
                </c:pt>
                <c:pt idx="11617">
                  <c:v>41032.125</c:v>
                </c:pt>
                <c:pt idx="11618">
                  <c:v>41032.166669999999</c:v>
                </c:pt>
                <c:pt idx="11619">
                  <c:v>41032.208330000001</c:v>
                </c:pt>
                <c:pt idx="11620">
                  <c:v>41032.25</c:v>
                </c:pt>
                <c:pt idx="11621">
                  <c:v>41032.291669999999</c:v>
                </c:pt>
                <c:pt idx="11622">
                  <c:v>41032.333330000001</c:v>
                </c:pt>
                <c:pt idx="11623">
                  <c:v>41032.375</c:v>
                </c:pt>
                <c:pt idx="11624">
                  <c:v>41032.416669999999</c:v>
                </c:pt>
                <c:pt idx="11625">
                  <c:v>41032.458330000001</c:v>
                </c:pt>
                <c:pt idx="11626">
                  <c:v>41032.5</c:v>
                </c:pt>
                <c:pt idx="11627">
                  <c:v>41032.541669999999</c:v>
                </c:pt>
                <c:pt idx="11628">
                  <c:v>41032.583330000001</c:v>
                </c:pt>
                <c:pt idx="11629">
                  <c:v>41032.625</c:v>
                </c:pt>
                <c:pt idx="11630">
                  <c:v>41032.666669999999</c:v>
                </c:pt>
                <c:pt idx="11631">
                  <c:v>41032.708330000001</c:v>
                </c:pt>
                <c:pt idx="11632">
                  <c:v>41032.75</c:v>
                </c:pt>
                <c:pt idx="11633">
                  <c:v>41032.791669999999</c:v>
                </c:pt>
                <c:pt idx="11634">
                  <c:v>41032.833330000001</c:v>
                </c:pt>
                <c:pt idx="11635">
                  <c:v>41032.875</c:v>
                </c:pt>
                <c:pt idx="11636">
                  <c:v>41032.916669999999</c:v>
                </c:pt>
                <c:pt idx="11637">
                  <c:v>41032.958330000001</c:v>
                </c:pt>
                <c:pt idx="11638">
                  <c:v>41033</c:v>
                </c:pt>
                <c:pt idx="11639">
                  <c:v>41033.041669999999</c:v>
                </c:pt>
                <c:pt idx="11640">
                  <c:v>41033.083330000001</c:v>
                </c:pt>
                <c:pt idx="11641">
                  <c:v>41033.125</c:v>
                </c:pt>
                <c:pt idx="11642">
                  <c:v>41033.166669999999</c:v>
                </c:pt>
                <c:pt idx="11643">
                  <c:v>41033.208330000001</c:v>
                </c:pt>
                <c:pt idx="11644">
                  <c:v>41033.25</c:v>
                </c:pt>
                <c:pt idx="11645">
                  <c:v>41033.291669999999</c:v>
                </c:pt>
                <c:pt idx="11646">
                  <c:v>41033.333330000001</c:v>
                </c:pt>
                <c:pt idx="11647">
                  <c:v>41033.375</c:v>
                </c:pt>
                <c:pt idx="11648">
                  <c:v>41033.416669999999</c:v>
                </c:pt>
                <c:pt idx="11649">
                  <c:v>41033.458330000001</c:v>
                </c:pt>
                <c:pt idx="11650">
                  <c:v>41033.5</c:v>
                </c:pt>
                <c:pt idx="11651">
                  <c:v>41033.541669999999</c:v>
                </c:pt>
                <c:pt idx="11652">
                  <c:v>41033.583330000001</c:v>
                </c:pt>
                <c:pt idx="11653">
                  <c:v>41033.625</c:v>
                </c:pt>
                <c:pt idx="11654">
                  <c:v>41033.666669999999</c:v>
                </c:pt>
                <c:pt idx="11655">
                  <c:v>41033.708330000001</c:v>
                </c:pt>
                <c:pt idx="11656">
                  <c:v>41033.75</c:v>
                </c:pt>
                <c:pt idx="11657">
                  <c:v>41033.791669999999</c:v>
                </c:pt>
                <c:pt idx="11658">
                  <c:v>41033.833330000001</c:v>
                </c:pt>
                <c:pt idx="11659">
                  <c:v>41033.875</c:v>
                </c:pt>
                <c:pt idx="11660">
                  <c:v>41033.916669999999</c:v>
                </c:pt>
                <c:pt idx="11661">
                  <c:v>41033.958330000001</c:v>
                </c:pt>
                <c:pt idx="11662">
                  <c:v>41034</c:v>
                </c:pt>
                <c:pt idx="11663">
                  <c:v>41034.041669999999</c:v>
                </c:pt>
                <c:pt idx="11664">
                  <c:v>41034.083330000001</c:v>
                </c:pt>
                <c:pt idx="11665">
                  <c:v>41034.125</c:v>
                </c:pt>
                <c:pt idx="11666">
                  <c:v>41034.166669999999</c:v>
                </c:pt>
                <c:pt idx="11667">
                  <c:v>41034.208330000001</c:v>
                </c:pt>
                <c:pt idx="11668">
                  <c:v>41034.25</c:v>
                </c:pt>
                <c:pt idx="11669">
                  <c:v>41034.291669999999</c:v>
                </c:pt>
                <c:pt idx="11670">
                  <c:v>41034.333330000001</c:v>
                </c:pt>
                <c:pt idx="11671">
                  <c:v>41034.375</c:v>
                </c:pt>
                <c:pt idx="11672">
                  <c:v>41034.416669999999</c:v>
                </c:pt>
                <c:pt idx="11673">
                  <c:v>41034.458330000001</c:v>
                </c:pt>
                <c:pt idx="11674">
                  <c:v>41034.5</c:v>
                </c:pt>
                <c:pt idx="11675">
                  <c:v>41034.541669999999</c:v>
                </c:pt>
                <c:pt idx="11676">
                  <c:v>41034.583330000001</c:v>
                </c:pt>
                <c:pt idx="11677">
                  <c:v>41034.625</c:v>
                </c:pt>
                <c:pt idx="11678">
                  <c:v>41034.666669999999</c:v>
                </c:pt>
                <c:pt idx="11679">
                  <c:v>41034.708330000001</c:v>
                </c:pt>
                <c:pt idx="11680">
                  <c:v>41034.75</c:v>
                </c:pt>
                <c:pt idx="11681">
                  <c:v>41034.791669999999</c:v>
                </c:pt>
                <c:pt idx="11682">
                  <c:v>41034.833330000001</c:v>
                </c:pt>
                <c:pt idx="11683">
                  <c:v>41034.875</c:v>
                </c:pt>
                <c:pt idx="11684">
                  <c:v>41034.916669999999</c:v>
                </c:pt>
                <c:pt idx="11685">
                  <c:v>41034.958330000001</c:v>
                </c:pt>
                <c:pt idx="11686">
                  <c:v>41035</c:v>
                </c:pt>
                <c:pt idx="11687">
                  <c:v>41035.041669999999</c:v>
                </c:pt>
                <c:pt idx="11688">
                  <c:v>41035.083330000001</c:v>
                </c:pt>
                <c:pt idx="11689">
                  <c:v>41035.125</c:v>
                </c:pt>
                <c:pt idx="11690">
                  <c:v>41035.166669999999</c:v>
                </c:pt>
                <c:pt idx="11691">
                  <c:v>41035.208330000001</c:v>
                </c:pt>
                <c:pt idx="11692">
                  <c:v>41035.25</c:v>
                </c:pt>
                <c:pt idx="11693">
                  <c:v>41035.291669999999</c:v>
                </c:pt>
                <c:pt idx="11694">
                  <c:v>41035.333330000001</c:v>
                </c:pt>
                <c:pt idx="11695">
                  <c:v>41035.375</c:v>
                </c:pt>
                <c:pt idx="11696">
                  <c:v>41035.416669999999</c:v>
                </c:pt>
                <c:pt idx="11697">
                  <c:v>41035.458330000001</c:v>
                </c:pt>
                <c:pt idx="11698">
                  <c:v>41035.5</c:v>
                </c:pt>
                <c:pt idx="11699">
                  <c:v>41035.541669999999</c:v>
                </c:pt>
                <c:pt idx="11700">
                  <c:v>41035.583330000001</c:v>
                </c:pt>
                <c:pt idx="11701">
                  <c:v>41035.625</c:v>
                </c:pt>
                <c:pt idx="11702">
                  <c:v>41035.666669999999</c:v>
                </c:pt>
                <c:pt idx="11703">
                  <c:v>41035.708330000001</c:v>
                </c:pt>
                <c:pt idx="11704">
                  <c:v>41035.75</c:v>
                </c:pt>
                <c:pt idx="11705">
                  <c:v>41035.791669999999</c:v>
                </c:pt>
                <c:pt idx="11706">
                  <c:v>41035.833330000001</c:v>
                </c:pt>
                <c:pt idx="11707">
                  <c:v>41035.875</c:v>
                </c:pt>
                <c:pt idx="11708">
                  <c:v>41035.916669999999</c:v>
                </c:pt>
                <c:pt idx="11709">
                  <c:v>41035.958330000001</c:v>
                </c:pt>
                <c:pt idx="11710">
                  <c:v>41036</c:v>
                </c:pt>
                <c:pt idx="11711">
                  <c:v>41036.041669999999</c:v>
                </c:pt>
                <c:pt idx="11712">
                  <c:v>41036.083330000001</c:v>
                </c:pt>
                <c:pt idx="11713">
                  <c:v>41036.125</c:v>
                </c:pt>
                <c:pt idx="11714">
                  <c:v>41036.166669999999</c:v>
                </c:pt>
                <c:pt idx="11715">
                  <c:v>41036.208330000001</c:v>
                </c:pt>
                <c:pt idx="11716">
                  <c:v>41036.25</c:v>
                </c:pt>
                <c:pt idx="11717">
                  <c:v>41036.291669999999</c:v>
                </c:pt>
                <c:pt idx="11718">
                  <c:v>41036.333330000001</c:v>
                </c:pt>
                <c:pt idx="11719">
                  <c:v>41036.375</c:v>
                </c:pt>
                <c:pt idx="11720">
                  <c:v>41036.416669999999</c:v>
                </c:pt>
                <c:pt idx="11721">
                  <c:v>41036.458330000001</c:v>
                </c:pt>
                <c:pt idx="11722">
                  <c:v>41036.5</c:v>
                </c:pt>
                <c:pt idx="11723">
                  <c:v>41036.541669999999</c:v>
                </c:pt>
                <c:pt idx="11724">
                  <c:v>41036.583330000001</c:v>
                </c:pt>
                <c:pt idx="11725">
                  <c:v>41036.625</c:v>
                </c:pt>
                <c:pt idx="11726">
                  <c:v>41036.666669999999</c:v>
                </c:pt>
                <c:pt idx="11727">
                  <c:v>41036.708330000001</c:v>
                </c:pt>
                <c:pt idx="11728">
                  <c:v>41036.75</c:v>
                </c:pt>
                <c:pt idx="11729">
                  <c:v>41036.791669999999</c:v>
                </c:pt>
                <c:pt idx="11730">
                  <c:v>41036.833330000001</c:v>
                </c:pt>
                <c:pt idx="11731">
                  <c:v>41036.875</c:v>
                </c:pt>
                <c:pt idx="11732">
                  <c:v>41036.916669999999</c:v>
                </c:pt>
                <c:pt idx="11733">
                  <c:v>41036.958330000001</c:v>
                </c:pt>
                <c:pt idx="11734">
                  <c:v>41037</c:v>
                </c:pt>
                <c:pt idx="11735">
                  <c:v>41037.041669999999</c:v>
                </c:pt>
                <c:pt idx="11736">
                  <c:v>41037.083330000001</c:v>
                </c:pt>
                <c:pt idx="11737">
                  <c:v>41037.125</c:v>
                </c:pt>
                <c:pt idx="11738">
                  <c:v>41037.166669999999</c:v>
                </c:pt>
                <c:pt idx="11739">
                  <c:v>41037.208330000001</c:v>
                </c:pt>
                <c:pt idx="11740">
                  <c:v>41037.25</c:v>
                </c:pt>
                <c:pt idx="11741">
                  <c:v>41037.291669999999</c:v>
                </c:pt>
                <c:pt idx="11742">
                  <c:v>41037.333330000001</c:v>
                </c:pt>
                <c:pt idx="11743">
                  <c:v>41037.375</c:v>
                </c:pt>
                <c:pt idx="11744">
                  <c:v>41037.416669999999</c:v>
                </c:pt>
                <c:pt idx="11745">
                  <c:v>41037.458330000001</c:v>
                </c:pt>
                <c:pt idx="11746">
                  <c:v>41037.5</c:v>
                </c:pt>
                <c:pt idx="11747">
                  <c:v>41037.541669999999</c:v>
                </c:pt>
                <c:pt idx="11748">
                  <c:v>41037.583330000001</c:v>
                </c:pt>
                <c:pt idx="11749">
                  <c:v>41037.625</c:v>
                </c:pt>
                <c:pt idx="11750">
                  <c:v>41037.666669999999</c:v>
                </c:pt>
                <c:pt idx="11751">
                  <c:v>41037.708330000001</c:v>
                </c:pt>
                <c:pt idx="11752">
                  <c:v>41037.75</c:v>
                </c:pt>
                <c:pt idx="11753">
                  <c:v>41037.791669999999</c:v>
                </c:pt>
                <c:pt idx="11754">
                  <c:v>41037.833330000001</c:v>
                </c:pt>
                <c:pt idx="11755">
                  <c:v>41037.875</c:v>
                </c:pt>
                <c:pt idx="11756">
                  <c:v>41037.916669999999</c:v>
                </c:pt>
                <c:pt idx="11757">
                  <c:v>41037.958330000001</c:v>
                </c:pt>
                <c:pt idx="11758">
                  <c:v>41038</c:v>
                </c:pt>
                <c:pt idx="11759">
                  <c:v>41038.041669999999</c:v>
                </c:pt>
                <c:pt idx="11760">
                  <c:v>41038.083330000001</c:v>
                </c:pt>
                <c:pt idx="11761">
                  <c:v>41038.125</c:v>
                </c:pt>
                <c:pt idx="11762">
                  <c:v>41038.166669999999</c:v>
                </c:pt>
                <c:pt idx="11763">
                  <c:v>41038.208330000001</c:v>
                </c:pt>
                <c:pt idx="11764">
                  <c:v>41038.25</c:v>
                </c:pt>
                <c:pt idx="11765">
                  <c:v>41038.291669999999</c:v>
                </c:pt>
                <c:pt idx="11766">
                  <c:v>41038.333330000001</c:v>
                </c:pt>
                <c:pt idx="11767">
                  <c:v>41038.375</c:v>
                </c:pt>
                <c:pt idx="11768">
                  <c:v>41038.416669999999</c:v>
                </c:pt>
                <c:pt idx="11769">
                  <c:v>41038.458330000001</c:v>
                </c:pt>
                <c:pt idx="11770">
                  <c:v>41038.5</c:v>
                </c:pt>
                <c:pt idx="11771">
                  <c:v>41038.541669999999</c:v>
                </c:pt>
                <c:pt idx="11772">
                  <c:v>41038.583330000001</c:v>
                </c:pt>
                <c:pt idx="11773">
                  <c:v>41038.625</c:v>
                </c:pt>
                <c:pt idx="11774">
                  <c:v>41038.666669999999</c:v>
                </c:pt>
                <c:pt idx="11775">
                  <c:v>41038.708330000001</c:v>
                </c:pt>
                <c:pt idx="11776">
                  <c:v>41038.75</c:v>
                </c:pt>
                <c:pt idx="11777">
                  <c:v>41038.791669999999</c:v>
                </c:pt>
                <c:pt idx="11778">
                  <c:v>41038.833330000001</c:v>
                </c:pt>
                <c:pt idx="11779">
                  <c:v>41038.875</c:v>
                </c:pt>
                <c:pt idx="11780">
                  <c:v>41038.916669999999</c:v>
                </c:pt>
                <c:pt idx="11781">
                  <c:v>41038.958330000001</c:v>
                </c:pt>
                <c:pt idx="11782">
                  <c:v>41039</c:v>
                </c:pt>
                <c:pt idx="11783">
                  <c:v>41039.041669999999</c:v>
                </c:pt>
                <c:pt idx="11784">
                  <c:v>41039.083330000001</c:v>
                </c:pt>
                <c:pt idx="11785">
                  <c:v>41039.125</c:v>
                </c:pt>
                <c:pt idx="11786">
                  <c:v>41039.166669999999</c:v>
                </c:pt>
                <c:pt idx="11787">
                  <c:v>41039.208330000001</c:v>
                </c:pt>
                <c:pt idx="11788">
                  <c:v>41039.25</c:v>
                </c:pt>
                <c:pt idx="11789">
                  <c:v>41039.291669999999</c:v>
                </c:pt>
                <c:pt idx="11790">
                  <c:v>41039.333330000001</c:v>
                </c:pt>
                <c:pt idx="11791">
                  <c:v>41039.375</c:v>
                </c:pt>
                <c:pt idx="11792">
                  <c:v>41039.416669999999</c:v>
                </c:pt>
                <c:pt idx="11793">
                  <c:v>41039.458330000001</c:v>
                </c:pt>
                <c:pt idx="11794">
                  <c:v>41039.5</c:v>
                </c:pt>
                <c:pt idx="11795">
                  <c:v>41039.541669999999</c:v>
                </c:pt>
                <c:pt idx="11796">
                  <c:v>41039.583330000001</c:v>
                </c:pt>
                <c:pt idx="11797">
                  <c:v>41039.625</c:v>
                </c:pt>
                <c:pt idx="11798">
                  <c:v>41039.666669999999</c:v>
                </c:pt>
                <c:pt idx="11799">
                  <c:v>41039.708330000001</c:v>
                </c:pt>
                <c:pt idx="11800">
                  <c:v>41039.75</c:v>
                </c:pt>
                <c:pt idx="11801">
                  <c:v>41039.791669999999</c:v>
                </c:pt>
                <c:pt idx="11802">
                  <c:v>41039.833330000001</c:v>
                </c:pt>
                <c:pt idx="11803">
                  <c:v>41039.875</c:v>
                </c:pt>
                <c:pt idx="11804">
                  <c:v>41039.916669999999</c:v>
                </c:pt>
                <c:pt idx="11805">
                  <c:v>41039.958330000001</c:v>
                </c:pt>
                <c:pt idx="11806">
                  <c:v>41040</c:v>
                </c:pt>
                <c:pt idx="11807">
                  <c:v>41040.041669999999</c:v>
                </c:pt>
                <c:pt idx="11808">
                  <c:v>41040.083330000001</c:v>
                </c:pt>
                <c:pt idx="11809">
                  <c:v>41040.125</c:v>
                </c:pt>
                <c:pt idx="11810">
                  <c:v>41040.166669999999</c:v>
                </c:pt>
                <c:pt idx="11811">
                  <c:v>41040.208330000001</c:v>
                </c:pt>
                <c:pt idx="11812">
                  <c:v>41040.25</c:v>
                </c:pt>
                <c:pt idx="11813">
                  <c:v>41040.291669999999</c:v>
                </c:pt>
                <c:pt idx="11814">
                  <c:v>41040.333330000001</c:v>
                </c:pt>
                <c:pt idx="11815">
                  <c:v>41040.375</c:v>
                </c:pt>
                <c:pt idx="11816">
                  <c:v>41040.416669999999</c:v>
                </c:pt>
                <c:pt idx="11817">
                  <c:v>41040.458330000001</c:v>
                </c:pt>
                <c:pt idx="11818">
                  <c:v>41040.5</c:v>
                </c:pt>
                <c:pt idx="11819">
                  <c:v>41040.541669999999</c:v>
                </c:pt>
                <c:pt idx="11820">
                  <c:v>41040.583330000001</c:v>
                </c:pt>
                <c:pt idx="11821">
                  <c:v>41040.625</c:v>
                </c:pt>
                <c:pt idx="11822">
                  <c:v>41040.666669999999</c:v>
                </c:pt>
                <c:pt idx="11823">
                  <c:v>41040.708330000001</c:v>
                </c:pt>
                <c:pt idx="11824">
                  <c:v>41040.75</c:v>
                </c:pt>
                <c:pt idx="11825">
                  <c:v>41040.791669999999</c:v>
                </c:pt>
                <c:pt idx="11826">
                  <c:v>41040.833330000001</c:v>
                </c:pt>
                <c:pt idx="11827">
                  <c:v>41040.875</c:v>
                </c:pt>
                <c:pt idx="11828">
                  <c:v>41040.916669999999</c:v>
                </c:pt>
                <c:pt idx="11829">
                  <c:v>41040.958330000001</c:v>
                </c:pt>
                <c:pt idx="11830">
                  <c:v>41041</c:v>
                </c:pt>
                <c:pt idx="11831">
                  <c:v>41041.041669999999</c:v>
                </c:pt>
                <c:pt idx="11832">
                  <c:v>41041.083330000001</c:v>
                </c:pt>
                <c:pt idx="11833">
                  <c:v>41041.125</c:v>
                </c:pt>
                <c:pt idx="11834">
                  <c:v>41041.166669999999</c:v>
                </c:pt>
                <c:pt idx="11835">
                  <c:v>41041.208330000001</c:v>
                </c:pt>
                <c:pt idx="11836">
                  <c:v>41041.25</c:v>
                </c:pt>
                <c:pt idx="11837">
                  <c:v>41041.291669999999</c:v>
                </c:pt>
                <c:pt idx="11838">
                  <c:v>41041.333330000001</c:v>
                </c:pt>
                <c:pt idx="11839">
                  <c:v>41041.375</c:v>
                </c:pt>
                <c:pt idx="11840">
                  <c:v>41041.416669999999</c:v>
                </c:pt>
                <c:pt idx="11841">
                  <c:v>41041.458330000001</c:v>
                </c:pt>
                <c:pt idx="11842">
                  <c:v>41041.5</c:v>
                </c:pt>
                <c:pt idx="11843">
                  <c:v>41041.541669999999</c:v>
                </c:pt>
                <c:pt idx="11844">
                  <c:v>41041.583330000001</c:v>
                </c:pt>
                <c:pt idx="11845">
                  <c:v>41041.625</c:v>
                </c:pt>
                <c:pt idx="11846">
                  <c:v>41041.666669999999</c:v>
                </c:pt>
                <c:pt idx="11847">
                  <c:v>41041.708330000001</c:v>
                </c:pt>
                <c:pt idx="11848">
                  <c:v>41041.75</c:v>
                </c:pt>
                <c:pt idx="11849">
                  <c:v>41041.791669999999</c:v>
                </c:pt>
                <c:pt idx="11850">
                  <c:v>41041.833330000001</c:v>
                </c:pt>
                <c:pt idx="11851">
                  <c:v>41041.875</c:v>
                </c:pt>
                <c:pt idx="11852">
                  <c:v>41041.916669999999</c:v>
                </c:pt>
                <c:pt idx="11853">
                  <c:v>41041.958330000001</c:v>
                </c:pt>
                <c:pt idx="11854">
                  <c:v>41042</c:v>
                </c:pt>
                <c:pt idx="11855">
                  <c:v>41042.041669999999</c:v>
                </c:pt>
                <c:pt idx="11856">
                  <c:v>41042.083330000001</c:v>
                </c:pt>
                <c:pt idx="11857">
                  <c:v>41042.125</c:v>
                </c:pt>
                <c:pt idx="11858">
                  <c:v>41042.166669999999</c:v>
                </c:pt>
                <c:pt idx="11859">
                  <c:v>41042.208330000001</c:v>
                </c:pt>
                <c:pt idx="11860">
                  <c:v>41042.25</c:v>
                </c:pt>
                <c:pt idx="11861">
                  <c:v>41042.291669999999</c:v>
                </c:pt>
                <c:pt idx="11862">
                  <c:v>41042.333330000001</c:v>
                </c:pt>
                <c:pt idx="11863">
                  <c:v>41042.375</c:v>
                </c:pt>
                <c:pt idx="11864">
                  <c:v>41042.416669999999</c:v>
                </c:pt>
                <c:pt idx="11865">
                  <c:v>41042.458330000001</c:v>
                </c:pt>
                <c:pt idx="11866">
                  <c:v>41042.5</c:v>
                </c:pt>
                <c:pt idx="11867">
                  <c:v>41042.541669999999</c:v>
                </c:pt>
                <c:pt idx="11868">
                  <c:v>41042.583330000001</c:v>
                </c:pt>
                <c:pt idx="11869">
                  <c:v>41042.625</c:v>
                </c:pt>
                <c:pt idx="11870">
                  <c:v>41042.666669999999</c:v>
                </c:pt>
                <c:pt idx="11871">
                  <c:v>41042.708330000001</c:v>
                </c:pt>
                <c:pt idx="11872">
                  <c:v>41042.75</c:v>
                </c:pt>
                <c:pt idx="11873">
                  <c:v>41042.791669999999</c:v>
                </c:pt>
                <c:pt idx="11874">
                  <c:v>41042.833330000001</c:v>
                </c:pt>
                <c:pt idx="11875">
                  <c:v>41042.875</c:v>
                </c:pt>
                <c:pt idx="11876">
                  <c:v>41042.916669999999</c:v>
                </c:pt>
                <c:pt idx="11877">
                  <c:v>41042.958330000001</c:v>
                </c:pt>
                <c:pt idx="11878">
                  <c:v>41043</c:v>
                </c:pt>
                <c:pt idx="11879">
                  <c:v>41043.041669999999</c:v>
                </c:pt>
                <c:pt idx="11880">
                  <c:v>41043.083330000001</c:v>
                </c:pt>
                <c:pt idx="11881">
                  <c:v>41043.125</c:v>
                </c:pt>
                <c:pt idx="11882">
                  <c:v>41043.166669999999</c:v>
                </c:pt>
                <c:pt idx="11883">
                  <c:v>41043.208330000001</c:v>
                </c:pt>
                <c:pt idx="11884">
                  <c:v>41043.25</c:v>
                </c:pt>
                <c:pt idx="11885">
                  <c:v>41043.291669999999</c:v>
                </c:pt>
                <c:pt idx="11886">
                  <c:v>41043.333330000001</c:v>
                </c:pt>
                <c:pt idx="11887">
                  <c:v>41043.375</c:v>
                </c:pt>
                <c:pt idx="11888">
                  <c:v>41043.416669999999</c:v>
                </c:pt>
                <c:pt idx="11889">
                  <c:v>41043.458330000001</c:v>
                </c:pt>
                <c:pt idx="11890">
                  <c:v>41043.5</c:v>
                </c:pt>
                <c:pt idx="11891">
                  <c:v>41043.541669999999</c:v>
                </c:pt>
                <c:pt idx="11892">
                  <c:v>41043.583330000001</c:v>
                </c:pt>
                <c:pt idx="11893">
                  <c:v>41043.625</c:v>
                </c:pt>
                <c:pt idx="11894">
                  <c:v>41043.666669999999</c:v>
                </c:pt>
                <c:pt idx="11895">
                  <c:v>41043.708330000001</c:v>
                </c:pt>
                <c:pt idx="11896">
                  <c:v>41043.75</c:v>
                </c:pt>
                <c:pt idx="11897">
                  <c:v>41043.791669999999</c:v>
                </c:pt>
                <c:pt idx="11898">
                  <c:v>41043.833330000001</c:v>
                </c:pt>
                <c:pt idx="11899">
                  <c:v>41043.875</c:v>
                </c:pt>
                <c:pt idx="11900">
                  <c:v>41043.916669999999</c:v>
                </c:pt>
                <c:pt idx="11901">
                  <c:v>41043.958330000001</c:v>
                </c:pt>
                <c:pt idx="11902">
                  <c:v>41044</c:v>
                </c:pt>
                <c:pt idx="11903">
                  <c:v>41044.041669999999</c:v>
                </c:pt>
                <c:pt idx="11904">
                  <c:v>41044.083330000001</c:v>
                </c:pt>
                <c:pt idx="11905">
                  <c:v>41044.125</c:v>
                </c:pt>
                <c:pt idx="11906">
                  <c:v>41044.166669999999</c:v>
                </c:pt>
                <c:pt idx="11907">
                  <c:v>41044.208330000001</c:v>
                </c:pt>
                <c:pt idx="11908">
                  <c:v>41044.25</c:v>
                </c:pt>
                <c:pt idx="11909">
                  <c:v>41044.291669999999</c:v>
                </c:pt>
                <c:pt idx="11910">
                  <c:v>41044.333330000001</c:v>
                </c:pt>
                <c:pt idx="11911">
                  <c:v>41044.375</c:v>
                </c:pt>
                <c:pt idx="11912">
                  <c:v>41044.416669999999</c:v>
                </c:pt>
                <c:pt idx="11913">
                  <c:v>41044.458330000001</c:v>
                </c:pt>
                <c:pt idx="11914">
                  <c:v>41044.5</c:v>
                </c:pt>
                <c:pt idx="11915">
                  <c:v>41044.541669999999</c:v>
                </c:pt>
                <c:pt idx="11916">
                  <c:v>41044.583330000001</c:v>
                </c:pt>
                <c:pt idx="11917">
                  <c:v>41044.625</c:v>
                </c:pt>
                <c:pt idx="11918">
                  <c:v>41044.666669999999</c:v>
                </c:pt>
                <c:pt idx="11919">
                  <c:v>41044.708330000001</c:v>
                </c:pt>
                <c:pt idx="11920">
                  <c:v>41044.75</c:v>
                </c:pt>
                <c:pt idx="11921">
                  <c:v>41044.791669999999</c:v>
                </c:pt>
                <c:pt idx="11922">
                  <c:v>41044.833330000001</c:v>
                </c:pt>
                <c:pt idx="11923">
                  <c:v>41044.875</c:v>
                </c:pt>
                <c:pt idx="11924">
                  <c:v>41044.916669999999</c:v>
                </c:pt>
                <c:pt idx="11925">
                  <c:v>41044.958330000001</c:v>
                </c:pt>
                <c:pt idx="11926">
                  <c:v>41045</c:v>
                </c:pt>
                <c:pt idx="11927">
                  <c:v>41045.041669999999</c:v>
                </c:pt>
                <c:pt idx="11928">
                  <c:v>41045.083330000001</c:v>
                </c:pt>
                <c:pt idx="11929">
                  <c:v>41045.125</c:v>
                </c:pt>
                <c:pt idx="11930">
                  <c:v>41045.166669999999</c:v>
                </c:pt>
                <c:pt idx="11931">
                  <c:v>41045.208330000001</c:v>
                </c:pt>
                <c:pt idx="11932">
                  <c:v>41045.25</c:v>
                </c:pt>
                <c:pt idx="11933">
                  <c:v>41045.291669999999</c:v>
                </c:pt>
                <c:pt idx="11934">
                  <c:v>41045.333330000001</c:v>
                </c:pt>
                <c:pt idx="11935">
                  <c:v>41045.375</c:v>
                </c:pt>
                <c:pt idx="11936">
                  <c:v>41045.416669999999</c:v>
                </c:pt>
                <c:pt idx="11937">
                  <c:v>41045.458330000001</c:v>
                </c:pt>
                <c:pt idx="11938">
                  <c:v>41045.5</c:v>
                </c:pt>
                <c:pt idx="11939">
                  <c:v>41045.541669999999</c:v>
                </c:pt>
                <c:pt idx="11940">
                  <c:v>41045.583330000001</c:v>
                </c:pt>
                <c:pt idx="11941">
                  <c:v>41045.625</c:v>
                </c:pt>
                <c:pt idx="11942">
                  <c:v>41045.666669999999</c:v>
                </c:pt>
                <c:pt idx="11943">
                  <c:v>41045.708330000001</c:v>
                </c:pt>
                <c:pt idx="11944">
                  <c:v>41045.75</c:v>
                </c:pt>
                <c:pt idx="11945">
                  <c:v>41045.791669999999</c:v>
                </c:pt>
                <c:pt idx="11946">
                  <c:v>41045.833330000001</c:v>
                </c:pt>
                <c:pt idx="11947">
                  <c:v>41045.875</c:v>
                </c:pt>
                <c:pt idx="11948">
                  <c:v>41045.916669999999</c:v>
                </c:pt>
                <c:pt idx="11949">
                  <c:v>41045.958330000001</c:v>
                </c:pt>
                <c:pt idx="11950">
                  <c:v>41046</c:v>
                </c:pt>
                <c:pt idx="11951">
                  <c:v>41046.041669999999</c:v>
                </c:pt>
                <c:pt idx="11952">
                  <c:v>41046.083330000001</c:v>
                </c:pt>
                <c:pt idx="11953">
                  <c:v>41046.125</c:v>
                </c:pt>
                <c:pt idx="11954">
                  <c:v>41046.166669999999</c:v>
                </c:pt>
                <c:pt idx="11955">
                  <c:v>41046.208330000001</c:v>
                </c:pt>
                <c:pt idx="11956">
                  <c:v>41046.25</c:v>
                </c:pt>
                <c:pt idx="11957">
                  <c:v>41046.291669999999</c:v>
                </c:pt>
                <c:pt idx="11958">
                  <c:v>41046.333330000001</c:v>
                </c:pt>
                <c:pt idx="11959">
                  <c:v>41046.375</c:v>
                </c:pt>
                <c:pt idx="11960">
                  <c:v>41046.416669999999</c:v>
                </c:pt>
                <c:pt idx="11961">
                  <c:v>41046.458330000001</c:v>
                </c:pt>
                <c:pt idx="11962">
                  <c:v>41046.5</c:v>
                </c:pt>
                <c:pt idx="11963">
                  <c:v>41046.541669999999</c:v>
                </c:pt>
                <c:pt idx="11964">
                  <c:v>41046.583330000001</c:v>
                </c:pt>
                <c:pt idx="11965">
                  <c:v>41046.625</c:v>
                </c:pt>
                <c:pt idx="11966">
                  <c:v>41046.666669999999</c:v>
                </c:pt>
                <c:pt idx="11967">
                  <c:v>41046.708330000001</c:v>
                </c:pt>
                <c:pt idx="11968">
                  <c:v>41046.75</c:v>
                </c:pt>
                <c:pt idx="11969">
                  <c:v>41046.791669999999</c:v>
                </c:pt>
                <c:pt idx="11970">
                  <c:v>41046.833330000001</c:v>
                </c:pt>
                <c:pt idx="11971">
                  <c:v>41046.875</c:v>
                </c:pt>
                <c:pt idx="11972">
                  <c:v>41046.916669999999</c:v>
                </c:pt>
                <c:pt idx="11973">
                  <c:v>41046.958330000001</c:v>
                </c:pt>
                <c:pt idx="11974">
                  <c:v>41047</c:v>
                </c:pt>
                <c:pt idx="11975">
                  <c:v>41047.041669999999</c:v>
                </c:pt>
                <c:pt idx="11976">
                  <c:v>41047.083330000001</c:v>
                </c:pt>
                <c:pt idx="11977">
                  <c:v>41047.125</c:v>
                </c:pt>
                <c:pt idx="11978">
                  <c:v>41047.166669999999</c:v>
                </c:pt>
                <c:pt idx="11979">
                  <c:v>41047.208330000001</c:v>
                </c:pt>
                <c:pt idx="11980">
                  <c:v>41047.25</c:v>
                </c:pt>
                <c:pt idx="11981">
                  <c:v>41047.291669999999</c:v>
                </c:pt>
                <c:pt idx="11982">
                  <c:v>41047.333330000001</c:v>
                </c:pt>
                <c:pt idx="11983">
                  <c:v>41047.375</c:v>
                </c:pt>
                <c:pt idx="11984">
                  <c:v>41047.416669999999</c:v>
                </c:pt>
                <c:pt idx="11985">
                  <c:v>41047.458330000001</c:v>
                </c:pt>
                <c:pt idx="11986">
                  <c:v>41047.5</c:v>
                </c:pt>
                <c:pt idx="11987">
                  <c:v>41047.541669999999</c:v>
                </c:pt>
                <c:pt idx="11988">
                  <c:v>41047.583330000001</c:v>
                </c:pt>
                <c:pt idx="11989">
                  <c:v>41047.625</c:v>
                </c:pt>
                <c:pt idx="11990">
                  <c:v>41047.666669999999</c:v>
                </c:pt>
                <c:pt idx="11991">
                  <c:v>41047.708330000001</c:v>
                </c:pt>
                <c:pt idx="11992">
                  <c:v>41047.75</c:v>
                </c:pt>
                <c:pt idx="11993">
                  <c:v>41047.791669999999</c:v>
                </c:pt>
                <c:pt idx="11994">
                  <c:v>41047.833330000001</c:v>
                </c:pt>
                <c:pt idx="11995">
                  <c:v>41047.875</c:v>
                </c:pt>
                <c:pt idx="11996">
                  <c:v>41047.916669999999</c:v>
                </c:pt>
                <c:pt idx="11997">
                  <c:v>41047.958330000001</c:v>
                </c:pt>
                <c:pt idx="11998">
                  <c:v>41048</c:v>
                </c:pt>
                <c:pt idx="11999">
                  <c:v>41048.041669999999</c:v>
                </c:pt>
                <c:pt idx="12000">
                  <c:v>41048.083330000001</c:v>
                </c:pt>
                <c:pt idx="12001">
                  <c:v>41048.125</c:v>
                </c:pt>
                <c:pt idx="12002">
                  <c:v>41048.166669999999</c:v>
                </c:pt>
                <c:pt idx="12003">
                  <c:v>41048.208330000001</c:v>
                </c:pt>
                <c:pt idx="12004">
                  <c:v>41048.25</c:v>
                </c:pt>
                <c:pt idx="12005">
                  <c:v>41048.291669999999</c:v>
                </c:pt>
                <c:pt idx="12006">
                  <c:v>41048.333330000001</c:v>
                </c:pt>
                <c:pt idx="12007">
                  <c:v>41048.375</c:v>
                </c:pt>
                <c:pt idx="12008">
                  <c:v>41048.416669999999</c:v>
                </c:pt>
                <c:pt idx="12009">
                  <c:v>41048.458330000001</c:v>
                </c:pt>
                <c:pt idx="12010">
                  <c:v>41048.5</c:v>
                </c:pt>
                <c:pt idx="12011">
                  <c:v>41048.541669999999</c:v>
                </c:pt>
                <c:pt idx="12012">
                  <c:v>41048.583330000001</c:v>
                </c:pt>
                <c:pt idx="12013">
                  <c:v>41048.625</c:v>
                </c:pt>
                <c:pt idx="12014">
                  <c:v>41048.666669999999</c:v>
                </c:pt>
                <c:pt idx="12015">
                  <c:v>41048.708330000001</c:v>
                </c:pt>
                <c:pt idx="12016">
                  <c:v>41048.75</c:v>
                </c:pt>
                <c:pt idx="12017">
                  <c:v>41048.791669999999</c:v>
                </c:pt>
                <c:pt idx="12018">
                  <c:v>41048.833330000001</c:v>
                </c:pt>
                <c:pt idx="12019">
                  <c:v>41048.875</c:v>
                </c:pt>
                <c:pt idx="12020">
                  <c:v>41048.916669999999</c:v>
                </c:pt>
                <c:pt idx="12021">
                  <c:v>41048.958330000001</c:v>
                </c:pt>
                <c:pt idx="12022">
                  <c:v>41049</c:v>
                </c:pt>
                <c:pt idx="12023">
                  <c:v>41049.041669999999</c:v>
                </c:pt>
                <c:pt idx="12024">
                  <c:v>41049.083330000001</c:v>
                </c:pt>
                <c:pt idx="12025">
                  <c:v>41049.125</c:v>
                </c:pt>
                <c:pt idx="12026">
                  <c:v>41049.166669999999</c:v>
                </c:pt>
                <c:pt idx="12027">
                  <c:v>41049.208330000001</c:v>
                </c:pt>
                <c:pt idx="12028">
                  <c:v>41049.25</c:v>
                </c:pt>
                <c:pt idx="12029">
                  <c:v>41049.291669999999</c:v>
                </c:pt>
                <c:pt idx="12030">
                  <c:v>41049.333330000001</c:v>
                </c:pt>
                <c:pt idx="12031">
                  <c:v>41049.375</c:v>
                </c:pt>
                <c:pt idx="12032">
                  <c:v>41049.416669999999</c:v>
                </c:pt>
                <c:pt idx="12033">
                  <c:v>41049.458330000001</c:v>
                </c:pt>
                <c:pt idx="12034">
                  <c:v>41049.5</c:v>
                </c:pt>
                <c:pt idx="12035">
                  <c:v>41049.541669999999</c:v>
                </c:pt>
                <c:pt idx="12036">
                  <c:v>41049.583330000001</c:v>
                </c:pt>
                <c:pt idx="12037">
                  <c:v>41049.625</c:v>
                </c:pt>
                <c:pt idx="12038">
                  <c:v>41049.666669999999</c:v>
                </c:pt>
                <c:pt idx="12039">
                  <c:v>41049.708330000001</c:v>
                </c:pt>
                <c:pt idx="12040">
                  <c:v>41049.75</c:v>
                </c:pt>
                <c:pt idx="12041">
                  <c:v>41049.791669999999</c:v>
                </c:pt>
                <c:pt idx="12042">
                  <c:v>41049.833330000001</c:v>
                </c:pt>
                <c:pt idx="12043">
                  <c:v>41049.875</c:v>
                </c:pt>
                <c:pt idx="12044">
                  <c:v>41049.916669999999</c:v>
                </c:pt>
                <c:pt idx="12045">
                  <c:v>41049.958330000001</c:v>
                </c:pt>
                <c:pt idx="12046">
                  <c:v>41050</c:v>
                </c:pt>
                <c:pt idx="12047">
                  <c:v>41050.041669999999</c:v>
                </c:pt>
                <c:pt idx="12048">
                  <c:v>41050.083330000001</c:v>
                </c:pt>
                <c:pt idx="12049">
                  <c:v>41050.125</c:v>
                </c:pt>
                <c:pt idx="12050">
                  <c:v>41050.166669999999</c:v>
                </c:pt>
                <c:pt idx="12051">
                  <c:v>41050.208330000001</c:v>
                </c:pt>
                <c:pt idx="12052">
                  <c:v>41050.25</c:v>
                </c:pt>
                <c:pt idx="12053">
                  <c:v>41050.291669999999</c:v>
                </c:pt>
                <c:pt idx="12054">
                  <c:v>41050.333330000001</c:v>
                </c:pt>
                <c:pt idx="12055">
                  <c:v>41050.375</c:v>
                </c:pt>
                <c:pt idx="12056">
                  <c:v>41050.416669999999</c:v>
                </c:pt>
                <c:pt idx="12057">
                  <c:v>41050.458330000001</c:v>
                </c:pt>
                <c:pt idx="12058">
                  <c:v>41050.5</c:v>
                </c:pt>
                <c:pt idx="12059">
                  <c:v>41050.541669999999</c:v>
                </c:pt>
                <c:pt idx="12060">
                  <c:v>41050.583330000001</c:v>
                </c:pt>
                <c:pt idx="12061">
                  <c:v>41050.625</c:v>
                </c:pt>
                <c:pt idx="12062">
                  <c:v>41050.666669999999</c:v>
                </c:pt>
                <c:pt idx="12063">
                  <c:v>41050.708330000001</c:v>
                </c:pt>
                <c:pt idx="12064">
                  <c:v>41050.75</c:v>
                </c:pt>
                <c:pt idx="12065">
                  <c:v>41050.791669999999</c:v>
                </c:pt>
                <c:pt idx="12066">
                  <c:v>41050.833330000001</c:v>
                </c:pt>
                <c:pt idx="12067">
                  <c:v>41050.875</c:v>
                </c:pt>
                <c:pt idx="12068">
                  <c:v>41050.916669999999</c:v>
                </c:pt>
                <c:pt idx="12069">
                  <c:v>41050.958330000001</c:v>
                </c:pt>
                <c:pt idx="12070">
                  <c:v>41051</c:v>
                </c:pt>
                <c:pt idx="12071">
                  <c:v>41051.041669999999</c:v>
                </c:pt>
                <c:pt idx="12072">
                  <c:v>41051.083330000001</c:v>
                </c:pt>
                <c:pt idx="12073">
                  <c:v>41051.125</c:v>
                </c:pt>
                <c:pt idx="12074">
                  <c:v>41051.166669999999</c:v>
                </c:pt>
                <c:pt idx="12075">
                  <c:v>41051.208330000001</c:v>
                </c:pt>
                <c:pt idx="12076">
                  <c:v>41051.25</c:v>
                </c:pt>
                <c:pt idx="12077">
                  <c:v>41051.291669999999</c:v>
                </c:pt>
                <c:pt idx="12078">
                  <c:v>41051.333330000001</c:v>
                </c:pt>
                <c:pt idx="12079">
                  <c:v>41051.375</c:v>
                </c:pt>
                <c:pt idx="12080">
                  <c:v>41051.416669999999</c:v>
                </c:pt>
                <c:pt idx="12081">
                  <c:v>41051.458330000001</c:v>
                </c:pt>
                <c:pt idx="12082">
                  <c:v>41051.5</c:v>
                </c:pt>
                <c:pt idx="12083">
                  <c:v>41051.541669999999</c:v>
                </c:pt>
                <c:pt idx="12084">
                  <c:v>41051.583330000001</c:v>
                </c:pt>
                <c:pt idx="12085">
                  <c:v>41051.625</c:v>
                </c:pt>
                <c:pt idx="12086">
                  <c:v>41051.666669999999</c:v>
                </c:pt>
                <c:pt idx="12087">
                  <c:v>41051.708330000001</c:v>
                </c:pt>
                <c:pt idx="12088">
                  <c:v>41051.75</c:v>
                </c:pt>
                <c:pt idx="12089">
                  <c:v>41051.791669999999</c:v>
                </c:pt>
                <c:pt idx="12090">
                  <c:v>41051.833330000001</c:v>
                </c:pt>
                <c:pt idx="12091">
                  <c:v>41051.875</c:v>
                </c:pt>
                <c:pt idx="12092">
                  <c:v>41051.916669999999</c:v>
                </c:pt>
                <c:pt idx="12093">
                  <c:v>41051.958330000001</c:v>
                </c:pt>
                <c:pt idx="12094">
                  <c:v>41052</c:v>
                </c:pt>
                <c:pt idx="12095">
                  <c:v>41052.041669999999</c:v>
                </c:pt>
                <c:pt idx="12096">
                  <c:v>41052.083330000001</c:v>
                </c:pt>
                <c:pt idx="12097">
                  <c:v>41052.125</c:v>
                </c:pt>
                <c:pt idx="12098">
                  <c:v>41052.166669999999</c:v>
                </c:pt>
                <c:pt idx="12099">
                  <c:v>41052.208330000001</c:v>
                </c:pt>
                <c:pt idx="12100">
                  <c:v>41052.25</c:v>
                </c:pt>
                <c:pt idx="12101">
                  <c:v>41052.291669999999</c:v>
                </c:pt>
                <c:pt idx="12102">
                  <c:v>41052.333330000001</c:v>
                </c:pt>
                <c:pt idx="12103">
                  <c:v>41052.375</c:v>
                </c:pt>
                <c:pt idx="12104">
                  <c:v>41052.416669999999</c:v>
                </c:pt>
                <c:pt idx="12105">
                  <c:v>41052.458330000001</c:v>
                </c:pt>
                <c:pt idx="12106">
                  <c:v>41052.5</c:v>
                </c:pt>
                <c:pt idx="12107">
                  <c:v>41052.541669999999</c:v>
                </c:pt>
                <c:pt idx="12108">
                  <c:v>41052.583330000001</c:v>
                </c:pt>
                <c:pt idx="12109">
                  <c:v>41052.625</c:v>
                </c:pt>
                <c:pt idx="12110">
                  <c:v>41052.666669999999</c:v>
                </c:pt>
                <c:pt idx="12111">
                  <c:v>41052.708330000001</c:v>
                </c:pt>
                <c:pt idx="12112">
                  <c:v>41052.75</c:v>
                </c:pt>
                <c:pt idx="12113">
                  <c:v>41052.791669999999</c:v>
                </c:pt>
                <c:pt idx="12114">
                  <c:v>41052.833330000001</c:v>
                </c:pt>
                <c:pt idx="12115">
                  <c:v>41052.875</c:v>
                </c:pt>
                <c:pt idx="12116">
                  <c:v>41052.916669999999</c:v>
                </c:pt>
                <c:pt idx="12117">
                  <c:v>41052.958330000001</c:v>
                </c:pt>
                <c:pt idx="12118">
                  <c:v>41053</c:v>
                </c:pt>
                <c:pt idx="12119">
                  <c:v>41053.041669999999</c:v>
                </c:pt>
                <c:pt idx="12120">
                  <c:v>41053.083330000001</c:v>
                </c:pt>
                <c:pt idx="12121">
                  <c:v>41053.125</c:v>
                </c:pt>
                <c:pt idx="12122">
                  <c:v>41053.166669999999</c:v>
                </c:pt>
                <c:pt idx="12123">
                  <c:v>41053.208330000001</c:v>
                </c:pt>
                <c:pt idx="12124">
                  <c:v>41053.25</c:v>
                </c:pt>
                <c:pt idx="12125">
                  <c:v>41053.291669999999</c:v>
                </c:pt>
                <c:pt idx="12126">
                  <c:v>41053.333330000001</c:v>
                </c:pt>
                <c:pt idx="12127">
                  <c:v>41053.375</c:v>
                </c:pt>
                <c:pt idx="12128">
                  <c:v>41053.416669999999</c:v>
                </c:pt>
                <c:pt idx="12129">
                  <c:v>41053.458330000001</c:v>
                </c:pt>
                <c:pt idx="12130">
                  <c:v>41053.5</c:v>
                </c:pt>
                <c:pt idx="12131">
                  <c:v>41053.541669999999</c:v>
                </c:pt>
                <c:pt idx="12132">
                  <c:v>41053.583330000001</c:v>
                </c:pt>
                <c:pt idx="12133">
                  <c:v>41053.625</c:v>
                </c:pt>
                <c:pt idx="12134">
                  <c:v>41053.666669999999</c:v>
                </c:pt>
                <c:pt idx="12135">
                  <c:v>41053.708330000001</c:v>
                </c:pt>
                <c:pt idx="12136">
                  <c:v>41053.75</c:v>
                </c:pt>
                <c:pt idx="12137">
                  <c:v>41053.791669999999</c:v>
                </c:pt>
                <c:pt idx="12138">
                  <c:v>41053.833330000001</c:v>
                </c:pt>
                <c:pt idx="12139">
                  <c:v>41053.875</c:v>
                </c:pt>
                <c:pt idx="12140">
                  <c:v>41053.916669999999</c:v>
                </c:pt>
                <c:pt idx="12141">
                  <c:v>41053.958330000001</c:v>
                </c:pt>
                <c:pt idx="12142">
                  <c:v>41054</c:v>
                </c:pt>
                <c:pt idx="12143">
                  <c:v>41054.041669999999</c:v>
                </c:pt>
                <c:pt idx="12144">
                  <c:v>41054.083330000001</c:v>
                </c:pt>
                <c:pt idx="12145">
                  <c:v>41054.125</c:v>
                </c:pt>
                <c:pt idx="12146">
                  <c:v>41054.166669999999</c:v>
                </c:pt>
                <c:pt idx="12147">
                  <c:v>41054.208330000001</c:v>
                </c:pt>
                <c:pt idx="12148">
                  <c:v>41054.25</c:v>
                </c:pt>
                <c:pt idx="12149">
                  <c:v>41054.291669999999</c:v>
                </c:pt>
                <c:pt idx="12150">
                  <c:v>41054.333330000001</c:v>
                </c:pt>
                <c:pt idx="12151">
                  <c:v>41054.375</c:v>
                </c:pt>
                <c:pt idx="12152">
                  <c:v>41054.416669999999</c:v>
                </c:pt>
                <c:pt idx="12153">
                  <c:v>41054.458330000001</c:v>
                </c:pt>
                <c:pt idx="12154">
                  <c:v>41054.5</c:v>
                </c:pt>
                <c:pt idx="12155">
                  <c:v>41054.541669999999</c:v>
                </c:pt>
                <c:pt idx="12156">
                  <c:v>41054.583330000001</c:v>
                </c:pt>
                <c:pt idx="12157">
                  <c:v>41054.625</c:v>
                </c:pt>
                <c:pt idx="12158">
                  <c:v>41054.666669999999</c:v>
                </c:pt>
                <c:pt idx="12159">
                  <c:v>41054.708330000001</c:v>
                </c:pt>
                <c:pt idx="12160">
                  <c:v>41054.75</c:v>
                </c:pt>
                <c:pt idx="12161">
                  <c:v>41054.791669999999</c:v>
                </c:pt>
                <c:pt idx="12162">
                  <c:v>41054.833330000001</c:v>
                </c:pt>
                <c:pt idx="12163">
                  <c:v>41054.875</c:v>
                </c:pt>
                <c:pt idx="12164">
                  <c:v>41054.916669999999</c:v>
                </c:pt>
                <c:pt idx="12165">
                  <c:v>41054.958330000001</c:v>
                </c:pt>
                <c:pt idx="12166">
                  <c:v>41055</c:v>
                </c:pt>
                <c:pt idx="12167">
                  <c:v>41055.041669999999</c:v>
                </c:pt>
                <c:pt idx="12168">
                  <c:v>41055.083330000001</c:v>
                </c:pt>
                <c:pt idx="12169">
                  <c:v>41055.125</c:v>
                </c:pt>
                <c:pt idx="12170">
                  <c:v>41055.166669999999</c:v>
                </c:pt>
                <c:pt idx="12171">
                  <c:v>41055.208330000001</c:v>
                </c:pt>
                <c:pt idx="12172">
                  <c:v>41055.25</c:v>
                </c:pt>
                <c:pt idx="12173">
                  <c:v>41055.291669999999</c:v>
                </c:pt>
                <c:pt idx="12174">
                  <c:v>41055.333330000001</c:v>
                </c:pt>
                <c:pt idx="12175">
                  <c:v>41055.375</c:v>
                </c:pt>
                <c:pt idx="12176">
                  <c:v>41055.416669999999</c:v>
                </c:pt>
                <c:pt idx="12177">
                  <c:v>41055.458330000001</c:v>
                </c:pt>
                <c:pt idx="12178">
                  <c:v>41055.5</c:v>
                </c:pt>
                <c:pt idx="12179">
                  <c:v>41055.541669999999</c:v>
                </c:pt>
                <c:pt idx="12180">
                  <c:v>41055.583330000001</c:v>
                </c:pt>
                <c:pt idx="12181">
                  <c:v>41055.625</c:v>
                </c:pt>
                <c:pt idx="12182">
                  <c:v>41055.666669999999</c:v>
                </c:pt>
                <c:pt idx="12183">
                  <c:v>41055.708330000001</c:v>
                </c:pt>
                <c:pt idx="12184">
                  <c:v>41055.75</c:v>
                </c:pt>
                <c:pt idx="12185">
                  <c:v>41055.791669999999</c:v>
                </c:pt>
                <c:pt idx="12186">
                  <c:v>41055.833330000001</c:v>
                </c:pt>
                <c:pt idx="12187">
                  <c:v>41055.875</c:v>
                </c:pt>
                <c:pt idx="12188">
                  <c:v>41055.916669999999</c:v>
                </c:pt>
                <c:pt idx="12189">
                  <c:v>41055.958330000001</c:v>
                </c:pt>
                <c:pt idx="12190">
                  <c:v>41056</c:v>
                </c:pt>
                <c:pt idx="12191">
                  <c:v>41056.041669999999</c:v>
                </c:pt>
                <c:pt idx="12192">
                  <c:v>41056.083330000001</c:v>
                </c:pt>
                <c:pt idx="12193">
                  <c:v>41056.125</c:v>
                </c:pt>
                <c:pt idx="12194">
                  <c:v>41056.166669999999</c:v>
                </c:pt>
                <c:pt idx="12195">
                  <c:v>41056.208330000001</c:v>
                </c:pt>
                <c:pt idx="12196">
                  <c:v>41056.25</c:v>
                </c:pt>
                <c:pt idx="12197">
                  <c:v>41056.291669999999</c:v>
                </c:pt>
                <c:pt idx="12198">
                  <c:v>41056.333330000001</c:v>
                </c:pt>
                <c:pt idx="12199">
                  <c:v>41056.375</c:v>
                </c:pt>
                <c:pt idx="12200">
                  <c:v>41056.416669999999</c:v>
                </c:pt>
                <c:pt idx="12201">
                  <c:v>41056.458330000001</c:v>
                </c:pt>
                <c:pt idx="12202">
                  <c:v>41056.5</c:v>
                </c:pt>
                <c:pt idx="12203">
                  <c:v>41056.541669999999</c:v>
                </c:pt>
                <c:pt idx="12204">
                  <c:v>41056.583330000001</c:v>
                </c:pt>
                <c:pt idx="12205">
                  <c:v>41056.625</c:v>
                </c:pt>
                <c:pt idx="12206">
                  <c:v>41056.666669999999</c:v>
                </c:pt>
                <c:pt idx="12207">
                  <c:v>41056.708330000001</c:v>
                </c:pt>
                <c:pt idx="12208">
                  <c:v>41056.75</c:v>
                </c:pt>
                <c:pt idx="12209">
                  <c:v>41056.791669999999</c:v>
                </c:pt>
                <c:pt idx="12210">
                  <c:v>41056.833330000001</c:v>
                </c:pt>
                <c:pt idx="12211">
                  <c:v>41056.875</c:v>
                </c:pt>
                <c:pt idx="12212">
                  <c:v>41056.916669999999</c:v>
                </c:pt>
                <c:pt idx="12213">
                  <c:v>41056.958330000001</c:v>
                </c:pt>
                <c:pt idx="12214">
                  <c:v>41057</c:v>
                </c:pt>
                <c:pt idx="12215">
                  <c:v>41057.041669999999</c:v>
                </c:pt>
                <c:pt idx="12216">
                  <c:v>41057.083330000001</c:v>
                </c:pt>
                <c:pt idx="12217">
                  <c:v>41057.125</c:v>
                </c:pt>
                <c:pt idx="12218">
                  <c:v>41057.166669999999</c:v>
                </c:pt>
                <c:pt idx="12219">
                  <c:v>41057.208330000001</c:v>
                </c:pt>
                <c:pt idx="12220">
                  <c:v>41057.25</c:v>
                </c:pt>
                <c:pt idx="12221">
                  <c:v>41057.291669999999</c:v>
                </c:pt>
                <c:pt idx="12222">
                  <c:v>41057.333330000001</c:v>
                </c:pt>
                <c:pt idx="12223">
                  <c:v>41057.375</c:v>
                </c:pt>
                <c:pt idx="12224">
                  <c:v>41057.416669999999</c:v>
                </c:pt>
                <c:pt idx="12225">
                  <c:v>41057.458330000001</c:v>
                </c:pt>
                <c:pt idx="12226">
                  <c:v>41057.5</c:v>
                </c:pt>
                <c:pt idx="12227">
                  <c:v>41057.541669999999</c:v>
                </c:pt>
                <c:pt idx="12228">
                  <c:v>41057.583330000001</c:v>
                </c:pt>
                <c:pt idx="12229">
                  <c:v>41057.625</c:v>
                </c:pt>
                <c:pt idx="12230">
                  <c:v>41057.666669999999</c:v>
                </c:pt>
                <c:pt idx="12231">
                  <c:v>41057.708330000001</c:v>
                </c:pt>
                <c:pt idx="12232">
                  <c:v>41057.75</c:v>
                </c:pt>
                <c:pt idx="12233">
                  <c:v>41057.791669999999</c:v>
                </c:pt>
                <c:pt idx="12234">
                  <c:v>41057.833330000001</c:v>
                </c:pt>
                <c:pt idx="12235">
                  <c:v>41057.875</c:v>
                </c:pt>
                <c:pt idx="12236">
                  <c:v>41057.916669999999</c:v>
                </c:pt>
                <c:pt idx="12237">
                  <c:v>41057.958330000001</c:v>
                </c:pt>
                <c:pt idx="12238">
                  <c:v>41058</c:v>
                </c:pt>
                <c:pt idx="12239">
                  <c:v>41058.041669999999</c:v>
                </c:pt>
                <c:pt idx="12240">
                  <c:v>41058.083330000001</c:v>
                </c:pt>
                <c:pt idx="12241">
                  <c:v>41058.125</c:v>
                </c:pt>
                <c:pt idx="12242">
                  <c:v>41058.166669999999</c:v>
                </c:pt>
                <c:pt idx="12243">
                  <c:v>41058.208330000001</c:v>
                </c:pt>
                <c:pt idx="12244">
                  <c:v>41058.25</c:v>
                </c:pt>
                <c:pt idx="12245">
                  <c:v>41058.291669999999</c:v>
                </c:pt>
                <c:pt idx="12246">
                  <c:v>41058.333330000001</c:v>
                </c:pt>
                <c:pt idx="12247">
                  <c:v>41058.375</c:v>
                </c:pt>
                <c:pt idx="12248">
                  <c:v>41058.416669999999</c:v>
                </c:pt>
                <c:pt idx="12249">
                  <c:v>41058.458330000001</c:v>
                </c:pt>
                <c:pt idx="12250">
                  <c:v>41058.5</c:v>
                </c:pt>
                <c:pt idx="12251">
                  <c:v>41058.541669999999</c:v>
                </c:pt>
                <c:pt idx="12252">
                  <c:v>41058.583330000001</c:v>
                </c:pt>
                <c:pt idx="12253">
                  <c:v>41058.625</c:v>
                </c:pt>
                <c:pt idx="12254">
                  <c:v>41058.666669999999</c:v>
                </c:pt>
                <c:pt idx="12255">
                  <c:v>41058.708330000001</c:v>
                </c:pt>
                <c:pt idx="12256">
                  <c:v>41058.75</c:v>
                </c:pt>
                <c:pt idx="12257">
                  <c:v>41058.791669999999</c:v>
                </c:pt>
                <c:pt idx="12258">
                  <c:v>41058.833330000001</c:v>
                </c:pt>
                <c:pt idx="12259">
                  <c:v>41058.875</c:v>
                </c:pt>
                <c:pt idx="12260">
                  <c:v>41058.916669999999</c:v>
                </c:pt>
                <c:pt idx="12261">
                  <c:v>41058.958330000001</c:v>
                </c:pt>
                <c:pt idx="12262">
                  <c:v>41059</c:v>
                </c:pt>
                <c:pt idx="12263">
                  <c:v>41059.041669999999</c:v>
                </c:pt>
                <c:pt idx="12264">
                  <c:v>41059.083330000001</c:v>
                </c:pt>
                <c:pt idx="12265">
                  <c:v>41059.125</c:v>
                </c:pt>
                <c:pt idx="12266">
                  <c:v>41059.166669999999</c:v>
                </c:pt>
                <c:pt idx="12267">
                  <c:v>41059.208330000001</c:v>
                </c:pt>
                <c:pt idx="12268">
                  <c:v>41059.25</c:v>
                </c:pt>
                <c:pt idx="12269">
                  <c:v>41059.291669999999</c:v>
                </c:pt>
                <c:pt idx="12270">
                  <c:v>41059.333330000001</c:v>
                </c:pt>
                <c:pt idx="12271">
                  <c:v>41059.375</c:v>
                </c:pt>
                <c:pt idx="12272">
                  <c:v>41059.416669999999</c:v>
                </c:pt>
                <c:pt idx="12273">
                  <c:v>41059.458330000001</c:v>
                </c:pt>
                <c:pt idx="12274">
                  <c:v>41059.5</c:v>
                </c:pt>
                <c:pt idx="12275">
                  <c:v>41059.541669999999</c:v>
                </c:pt>
                <c:pt idx="12276">
                  <c:v>41059.583330000001</c:v>
                </c:pt>
                <c:pt idx="12277">
                  <c:v>41059.625</c:v>
                </c:pt>
                <c:pt idx="12278">
                  <c:v>41059.666669999999</c:v>
                </c:pt>
                <c:pt idx="12279">
                  <c:v>41059.708330000001</c:v>
                </c:pt>
                <c:pt idx="12280">
                  <c:v>41059.75</c:v>
                </c:pt>
                <c:pt idx="12281">
                  <c:v>41059.791669999999</c:v>
                </c:pt>
                <c:pt idx="12282">
                  <c:v>41059.833330000001</c:v>
                </c:pt>
                <c:pt idx="12283">
                  <c:v>41059.875</c:v>
                </c:pt>
                <c:pt idx="12284">
                  <c:v>41059.916669999999</c:v>
                </c:pt>
                <c:pt idx="12285">
                  <c:v>41059.958330000001</c:v>
                </c:pt>
                <c:pt idx="12286">
                  <c:v>41060</c:v>
                </c:pt>
                <c:pt idx="12287">
                  <c:v>41060.041669999999</c:v>
                </c:pt>
                <c:pt idx="12288">
                  <c:v>41060.083330000001</c:v>
                </c:pt>
                <c:pt idx="12289">
                  <c:v>41060.125</c:v>
                </c:pt>
                <c:pt idx="12290">
                  <c:v>41060.166669999999</c:v>
                </c:pt>
                <c:pt idx="12291">
                  <c:v>41060.208330000001</c:v>
                </c:pt>
                <c:pt idx="12292">
                  <c:v>41060.25</c:v>
                </c:pt>
                <c:pt idx="12293">
                  <c:v>41060.291669999999</c:v>
                </c:pt>
                <c:pt idx="12294">
                  <c:v>41060.333330000001</c:v>
                </c:pt>
                <c:pt idx="12295">
                  <c:v>41060.375</c:v>
                </c:pt>
                <c:pt idx="12296">
                  <c:v>41060.416669999999</c:v>
                </c:pt>
                <c:pt idx="12297">
                  <c:v>41060.458330000001</c:v>
                </c:pt>
                <c:pt idx="12298">
                  <c:v>41060.5</c:v>
                </c:pt>
                <c:pt idx="12299">
                  <c:v>41060.541669999999</c:v>
                </c:pt>
                <c:pt idx="12300">
                  <c:v>41060.583330000001</c:v>
                </c:pt>
                <c:pt idx="12301">
                  <c:v>41060.625</c:v>
                </c:pt>
                <c:pt idx="12302">
                  <c:v>41060.666669999999</c:v>
                </c:pt>
                <c:pt idx="12303">
                  <c:v>41060.708330000001</c:v>
                </c:pt>
                <c:pt idx="12304">
                  <c:v>41060.75</c:v>
                </c:pt>
                <c:pt idx="12305">
                  <c:v>41060.791669999999</c:v>
                </c:pt>
                <c:pt idx="12306">
                  <c:v>41060.833330000001</c:v>
                </c:pt>
                <c:pt idx="12307">
                  <c:v>41060.875</c:v>
                </c:pt>
                <c:pt idx="12308">
                  <c:v>41060.916669999999</c:v>
                </c:pt>
                <c:pt idx="12309">
                  <c:v>41060.958330000001</c:v>
                </c:pt>
                <c:pt idx="12310">
                  <c:v>41061</c:v>
                </c:pt>
                <c:pt idx="12311">
                  <c:v>41061.041669999999</c:v>
                </c:pt>
                <c:pt idx="12312">
                  <c:v>41061.083330000001</c:v>
                </c:pt>
                <c:pt idx="12313">
                  <c:v>41061.125</c:v>
                </c:pt>
                <c:pt idx="12314">
                  <c:v>41061.166669999999</c:v>
                </c:pt>
                <c:pt idx="12315">
                  <c:v>41061.208330000001</c:v>
                </c:pt>
                <c:pt idx="12316">
                  <c:v>41061.25</c:v>
                </c:pt>
                <c:pt idx="12317">
                  <c:v>41061.291669999999</c:v>
                </c:pt>
                <c:pt idx="12318">
                  <c:v>41061.333330000001</c:v>
                </c:pt>
                <c:pt idx="12319">
                  <c:v>41061.375</c:v>
                </c:pt>
                <c:pt idx="12320">
                  <c:v>41061.416669999999</c:v>
                </c:pt>
                <c:pt idx="12321">
                  <c:v>41061.458330000001</c:v>
                </c:pt>
                <c:pt idx="12322">
                  <c:v>41061.5</c:v>
                </c:pt>
                <c:pt idx="12323">
                  <c:v>41061.541669999999</c:v>
                </c:pt>
                <c:pt idx="12324">
                  <c:v>41061.583330000001</c:v>
                </c:pt>
                <c:pt idx="12325">
                  <c:v>41061.625</c:v>
                </c:pt>
                <c:pt idx="12326">
                  <c:v>41061.666669999999</c:v>
                </c:pt>
                <c:pt idx="12327">
                  <c:v>41061.708330000001</c:v>
                </c:pt>
                <c:pt idx="12328">
                  <c:v>41061.75</c:v>
                </c:pt>
                <c:pt idx="12329">
                  <c:v>41061.791669999999</c:v>
                </c:pt>
                <c:pt idx="12330">
                  <c:v>41061.833330000001</c:v>
                </c:pt>
                <c:pt idx="12331">
                  <c:v>41061.875</c:v>
                </c:pt>
                <c:pt idx="12332">
                  <c:v>41061.916669999999</c:v>
                </c:pt>
                <c:pt idx="12333">
                  <c:v>41061.958330000001</c:v>
                </c:pt>
                <c:pt idx="12334">
                  <c:v>41062</c:v>
                </c:pt>
                <c:pt idx="12335">
                  <c:v>41062.041669999999</c:v>
                </c:pt>
                <c:pt idx="12336">
                  <c:v>41062.083330000001</c:v>
                </c:pt>
                <c:pt idx="12337">
                  <c:v>41062.125</c:v>
                </c:pt>
                <c:pt idx="12338">
                  <c:v>41062.166669999999</c:v>
                </c:pt>
                <c:pt idx="12339">
                  <c:v>41062.208330000001</c:v>
                </c:pt>
                <c:pt idx="12340">
                  <c:v>41062.25</c:v>
                </c:pt>
                <c:pt idx="12341">
                  <c:v>41062.291669999999</c:v>
                </c:pt>
                <c:pt idx="12342">
                  <c:v>41062.333330000001</c:v>
                </c:pt>
                <c:pt idx="12343">
                  <c:v>41062.375</c:v>
                </c:pt>
                <c:pt idx="12344">
                  <c:v>41062.416669999999</c:v>
                </c:pt>
                <c:pt idx="12345">
                  <c:v>41062.458330000001</c:v>
                </c:pt>
                <c:pt idx="12346">
                  <c:v>41062.5</c:v>
                </c:pt>
                <c:pt idx="12347">
                  <c:v>41062.541669999999</c:v>
                </c:pt>
                <c:pt idx="12348">
                  <c:v>41062.583330000001</c:v>
                </c:pt>
                <c:pt idx="12349">
                  <c:v>41062.625</c:v>
                </c:pt>
                <c:pt idx="12350">
                  <c:v>41062.666669999999</c:v>
                </c:pt>
                <c:pt idx="12351">
                  <c:v>41062.708330000001</c:v>
                </c:pt>
                <c:pt idx="12352">
                  <c:v>41062.75</c:v>
                </c:pt>
                <c:pt idx="12353">
                  <c:v>41062.791669999999</c:v>
                </c:pt>
                <c:pt idx="12354">
                  <c:v>41062.833330000001</c:v>
                </c:pt>
                <c:pt idx="12355">
                  <c:v>41062.875</c:v>
                </c:pt>
                <c:pt idx="12356">
                  <c:v>41062.916669999999</c:v>
                </c:pt>
                <c:pt idx="12357">
                  <c:v>41062.958330000001</c:v>
                </c:pt>
                <c:pt idx="12358">
                  <c:v>41063</c:v>
                </c:pt>
                <c:pt idx="12359">
                  <c:v>41063.041669999999</c:v>
                </c:pt>
                <c:pt idx="12360">
                  <c:v>41063.083330000001</c:v>
                </c:pt>
                <c:pt idx="12361">
                  <c:v>41063.125</c:v>
                </c:pt>
                <c:pt idx="12362">
                  <c:v>41063.166669999999</c:v>
                </c:pt>
                <c:pt idx="12363">
                  <c:v>41063.208330000001</c:v>
                </c:pt>
                <c:pt idx="12364">
                  <c:v>41063.25</c:v>
                </c:pt>
                <c:pt idx="12365">
                  <c:v>41063.291669999999</c:v>
                </c:pt>
                <c:pt idx="12366">
                  <c:v>41063.333330000001</c:v>
                </c:pt>
                <c:pt idx="12367">
                  <c:v>41063.375</c:v>
                </c:pt>
                <c:pt idx="12368">
                  <c:v>41063.416669999999</c:v>
                </c:pt>
                <c:pt idx="12369">
                  <c:v>41063.458330000001</c:v>
                </c:pt>
                <c:pt idx="12370">
                  <c:v>41063.5</c:v>
                </c:pt>
                <c:pt idx="12371">
                  <c:v>41063.541669999999</c:v>
                </c:pt>
                <c:pt idx="12372">
                  <c:v>41063.583330000001</c:v>
                </c:pt>
                <c:pt idx="12373">
                  <c:v>41063.625</c:v>
                </c:pt>
                <c:pt idx="12374">
                  <c:v>41063.666669999999</c:v>
                </c:pt>
                <c:pt idx="12375">
                  <c:v>41063.708330000001</c:v>
                </c:pt>
                <c:pt idx="12376">
                  <c:v>41063.75</c:v>
                </c:pt>
                <c:pt idx="12377">
                  <c:v>41063.791669999999</c:v>
                </c:pt>
                <c:pt idx="12378">
                  <c:v>41063.833330000001</c:v>
                </c:pt>
                <c:pt idx="12379">
                  <c:v>41063.875</c:v>
                </c:pt>
                <c:pt idx="12380">
                  <c:v>41063.916669999999</c:v>
                </c:pt>
                <c:pt idx="12381">
                  <c:v>41063.958330000001</c:v>
                </c:pt>
                <c:pt idx="12382">
                  <c:v>41064</c:v>
                </c:pt>
                <c:pt idx="12383">
                  <c:v>41064.041669999999</c:v>
                </c:pt>
                <c:pt idx="12384">
                  <c:v>41064.083330000001</c:v>
                </c:pt>
                <c:pt idx="12385">
                  <c:v>41064.125</c:v>
                </c:pt>
                <c:pt idx="12386">
                  <c:v>41064.166669999999</c:v>
                </c:pt>
                <c:pt idx="12387">
                  <c:v>41064.208330000001</c:v>
                </c:pt>
                <c:pt idx="12388">
                  <c:v>41064.25</c:v>
                </c:pt>
                <c:pt idx="12389">
                  <c:v>41064.291669999999</c:v>
                </c:pt>
                <c:pt idx="12390">
                  <c:v>41064.333330000001</c:v>
                </c:pt>
                <c:pt idx="12391">
                  <c:v>41064.375</c:v>
                </c:pt>
                <c:pt idx="12392">
                  <c:v>41064.416669999999</c:v>
                </c:pt>
                <c:pt idx="12393">
                  <c:v>41064.458330000001</c:v>
                </c:pt>
                <c:pt idx="12394">
                  <c:v>41064.5</c:v>
                </c:pt>
                <c:pt idx="12395">
                  <c:v>41064.541669999999</c:v>
                </c:pt>
                <c:pt idx="12396">
                  <c:v>41064.583330000001</c:v>
                </c:pt>
                <c:pt idx="12397">
                  <c:v>41064.625</c:v>
                </c:pt>
                <c:pt idx="12398">
                  <c:v>41064.666669999999</c:v>
                </c:pt>
                <c:pt idx="12399">
                  <c:v>41064.708330000001</c:v>
                </c:pt>
                <c:pt idx="12400">
                  <c:v>41064.75</c:v>
                </c:pt>
                <c:pt idx="12401">
                  <c:v>41064.791669999999</c:v>
                </c:pt>
                <c:pt idx="12402">
                  <c:v>41064.833330000001</c:v>
                </c:pt>
                <c:pt idx="12403">
                  <c:v>41064.875</c:v>
                </c:pt>
                <c:pt idx="12404">
                  <c:v>41064.916669999999</c:v>
                </c:pt>
                <c:pt idx="12405">
                  <c:v>41064.958330000001</c:v>
                </c:pt>
                <c:pt idx="12406">
                  <c:v>41065</c:v>
                </c:pt>
                <c:pt idx="12407">
                  <c:v>41065.041669999999</c:v>
                </c:pt>
                <c:pt idx="12408">
                  <c:v>41065.083330000001</c:v>
                </c:pt>
                <c:pt idx="12409">
                  <c:v>41065.125</c:v>
                </c:pt>
                <c:pt idx="12410">
                  <c:v>41065.166669999999</c:v>
                </c:pt>
                <c:pt idx="12411">
                  <c:v>41065.208330000001</c:v>
                </c:pt>
                <c:pt idx="12412">
                  <c:v>41065.25</c:v>
                </c:pt>
                <c:pt idx="12413">
                  <c:v>41065.291669999999</c:v>
                </c:pt>
                <c:pt idx="12414">
                  <c:v>41065.333330000001</c:v>
                </c:pt>
                <c:pt idx="12415">
                  <c:v>41065.375</c:v>
                </c:pt>
                <c:pt idx="12416">
                  <c:v>41065.416669999999</c:v>
                </c:pt>
                <c:pt idx="12417">
                  <c:v>41065.458330000001</c:v>
                </c:pt>
                <c:pt idx="12418">
                  <c:v>41065.5</c:v>
                </c:pt>
                <c:pt idx="12419">
                  <c:v>41065.541669999999</c:v>
                </c:pt>
                <c:pt idx="12420">
                  <c:v>41065.583330000001</c:v>
                </c:pt>
                <c:pt idx="12421">
                  <c:v>41065.625</c:v>
                </c:pt>
                <c:pt idx="12422">
                  <c:v>41065.666669999999</c:v>
                </c:pt>
                <c:pt idx="12423">
                  <c:v>41065.708330000001</c:v>
                </c:pt>
                <c:pt idx="12424">
                  <c:v>41065.75</c:v>
                </c:pt>
                <c:pt idx="12425">
                  <c:v>41065.791669999999</c:v>
                </c:pt>
                <c:pt idx="12426">
                  <c:v>41065.833330000001</c:v>
                </c:pt>
                <c:pt idx="12427">
                  <c:v>41065.875</c:v>
                </c:pt>
                <c:pt idx="12428">
                  <c:v>41065.916669999999</c:v>
                </c:pt>
                <c:pt idx="12429">
                  <c:v>41065.958330000001</c:v>
                </c:pt>
                <c:pt idx="12430">
                  <c:v>41066</c:v>
                </c:pt>
                <c:pt idx="12431">
                  <c:v>41066.041669999999</c:v>
                </c:pt>
                <c:pt idx="12432">
                  <c:v>41066.083330000001</c:v>
                </c:pt>
                <c:pt idx="12433">
                  <c:v>41066.125</c:v>
                </c:pt>
                <c:pt idx="12434">
                  <c:v>41066.166669999999</c:v>
                </c:pt>
                <c:pt idx="12435">
                  <c:v>41066.208330000001</c:v>
                </c:pt>
                <c:pt idx="12436">
                  <c:v>41066.25</c:v>
                </c:pt>
                <c:pt idx="12437">
                  <c:v>41066.291669999999</c:v>
                </c:pt>
                <c:pt idx="12438">
                  <c:v>41066.333330000001</c:v>
                </c:pt>
                <c:pt idx="12439">
                  <c:v>41066.375</c:v>
                </c:pt>
                <c:pt idx="12440">
                  <c:v>41066.416669999999</c:v>
                </c:pt>
                <c:pt idx="12441">
                  <c:v>41066.458330000001</c:v>
                </c:pt>
                <c:pt idx="12442">
                  <c:v>41066.5</c:v>
                </c:pt>
                <c:pt idx="12443">
                  <c:v>41066.541669999999</c:v>
                </c:pt>
                <c:pt idx="12444">
                  <c:v>41066.583330000001</c:v>
                </c:pt>
                <c:pt idx="12445">
                  <c:v>41066.625</c:v>
                </c:pt>
                <c:pt idx="12446">
                  <c:v>41066.666669999999</c:v>
                </c:pt>
                <c:pt idx="12447">
                  <c:v>41066.708330000001</c:v>
                </c:pt>
                <c:pt idx="12448">
                  <c:v>41066.75</c:v>
                </c:pt>
                <c:pt idx="12449">
                  <c:v>41066.791669999999</c:v>
                </c:pt>
                <c:pt idx="12450">
                  <c:v>41066.833330000001</c:v>
                </c:pt>
                <c:pt idx="12451">
                  <c:v>41066.875</c:v>
                </c:pt>
                <c:pt idx="12452">
                  <c:v>41066.916669999999</c:v>
                </c:pt>
                <c:pt idx="12453">
                  <c:v>41066.958330000001</c:v>
                </c:pt>
                <c:pt idx="12454">
                  <c:v>41067</c:v>
                </c:pt>
                <c:pt idx="12455">
                  <c:v>41067.041669999999</c:v>
                </c:pt>
                <c:pt idx="12456">
                  <c:v>41067.083330000001</c:v>
                </c:pt>
                <c:pt idx="12457">
                  <c:v>41067.125</c:v>
                </c:pt>
                <c:pt idx="12458">
                  <c:v>41067.166669999999</c:v>
                </c:pt>
                <c:pt idx="12459">
                  <c:v>41067.208330000001</c:v>
                </c:pt>
                <c:pt idx="12460">
                  <c:v>41067.25</c:v>
                </c:pt>
                <c:pt idx="12461">
                  <c:v>41067.291669999999</c:v>
                </c:pt>
                <c:pt idx="12462">
                  <c:v>41067.333330000001</c:v>
                </c:pt>
                <c:pt idx="12463">
                  <c:v>41067.375</c:v>
                </c:pt>
                <c:pt idx="12464">
                  <c:v>41067.416669999999</c:v>
                </c:pt>
                <c:pt idx="12465">
                  <c:v>41067.458330000001</c:v>
                </c:pt>
                <c:pt idx="12466">
                  <c:v>41067.5</c:v>
                </c:pt>
                <c:pt idx="12467">
                  <c:v>41067.541669999999</c:v>
                </c:pt>
                <c:pt idx="12468">
                  <c:v>41067.583330000001</c:v>
                </c:pt>
                <c:pt idx="12469">
                  <c:v>41067.625</c:v>
                </c:pt>
                <c:pt idx="12470">
                  <c:v>41067.666669999999</c:v>
                </c:pt>
                <c:pt idx="12471">
                  <c:v>41067.708330000001</c:v>
                </c:pt>
                <c:pt idx="12472">
                  <c:v>41067.75</c:v>
                </c:pt>
                <c:pt idx="12473">
                  <c:v>41067.791669999999</c:v>
                </c:pt>
                <c:pt idx="12474">
                  <c:v>41067.833330000001</c:v>
                </c:pt>
                <c:pt idx="12475">
                  <c:v>41067.875</c:v>
                </c:pt>
                <c:pt idx="12476">
                  <c:v>41067.916669999999</c:v>
                </c:pt>
                <c:pt idx="12477">
                  <c:v>41067.958330000001</c:v>
                </c:pt>
                <c:pt idx="12478">
                  <c:v>41068</c:v>
                </c:pt>
                <c:pt idx="12479">
                  <c:v>41068.041669999999</c:v>
                </c:pt>
                <c:pt idx="12480">
                  <c:v>41068.083330000001</c:v>
                </c:pt>
                <c:pt idx="12481">
                  <c:v>41068.125</c:v>
                </c:pt>
                <c:pt idx="12482">
                  <c:v>41068.166669999999</c:v>
                </c:pt>
                <c:pt idx="12483">
                  <c:v>41068.208330000001</c:v>
                </c:pt>
                <c:pt idx="12484">
                  <c:v>41068.25</c:v>
                </c:pt>
                <c:pt idx="12485">
                  <c:v>41068.291669999999</c:v>
                </c:pt>
                <c:pt idx="12486">
                  <c:v>41068.333330000001</c:v>
                </c:pt>
                <c:pt idx="12487">
                  <c:v>41068.375</c:v>
                </c:pt>
                <c:pt idx="12488">
                  <c:v>41068.416669999999</c:v>
                </c:pt>
                <c:pt idx="12489">
                  <c:v>41068.458330000001</c:v>
                </c:pt>
                <c:pt idx="12490">
                  <c:v>41068.5</c:v>
                </c:pt>
                <c:pt idx="12491">
                  <c:v>41068.541669999999</c:v>
                </c:pt>
                <c:pt idx="12492">
                  <c:v>41068.583330000001</c:v>
                </c:pt>
                <c:pt idx="12493">
                  <c:v>41068.625</c:v>
                </c:pt>
                <c:pt idx="12494">
                  <c:v>41068.666669999999</c:v>
                </c:pt>
                <c:pt idx="12495">
                  <c:v>41068.708330000001</c:v>
                </c:pt>
                <c:pt idx="12496">
                  <c:v>41068.75</c:v>
                </c:pt>
                <c:pt idx="12497">
                  <c:v>41068.791669999999</c:v>
                </c:pt>
                <c:pt idx="12498">
                  <c:v>41068.833330000001</c:v>
                </c:pt>
                <c:pt idx="12499">
                  <c:v>41068.875</c:v>
                </c:pt>
                <c:pt idx="12500">
                  <c:v>41068.916669999999</c:v>
                </c:pt>
                <c:pt idx="12501">
                  <c:v>41068.958330000001</c:v>
                </c:pt>
                <c:pt idx="12502">
                  <c:v>41069</c:v>
                </c:pt>
                <c:pt idx="12503">
                  <c:v>41069.041669999999</c:v>
                </c:pt>
                <c:pt idx="12504">
                  <c:v>41069.083330000001</c:v>
                </c:pt>
                <c:pt idx="12505">
                  <c:v>41069.125</c:v>
                </c:pt>
                <c:pt idx="12506">
                  <c:v>41069.166669999999</c:v>
                </c:pt>
                <c:pt idx="12507">
                  <c:v>41069.208330000001</c:v>
                </c:pt>
                <c:pt idx="12508">
                  <c:v>41069.25</c:v>
                </c:pt>
                <c:pt idx="12509">
                  <c:v>41069.291669999999</c:v>
                </c:pt>
                <c:pt idx="12510">
                  <c:v>41069.333330000001</c:v>
                </c:pt>
                <c:pt idx="12511">
                  <c:v>41069.375</c:v>
                </c:pt>
                <c:pt idx="12512">
                  <c:v>41069.416669999999</c:v>
                </c:pt>
                <c:pt idx="12513">
                  <c:v>41069.458330000001</c:v>
                </c:pt>
                <c:pt idx="12514">
                  <c:v>41069.5</c:v>
                </c:pt>
                <c:pt idx="12515">
                  <c:v>41069.541669999999</c:v>
                </c:pt>
                <c:pt idx="12516">
                  <c:v>41069.583330000001</c:v>
                </c:pt>
                <c:pt idx="12517">
                  <c:v>41069.625</c:v>
                </c:pt>
                <c:pt idx="12518">
                  <c:v>41069.666669999999</c:v>
                </c:pt>
                <c:pt idx="12519">
                  <c:v>41069.708330000001</c:v>
                </c:pt>
                <c:pt idx="12520">
                  <c:v>41069.75</c:v>
                </c:pt>
                <c:pt idx="12521">
                  <c:v>41069.791669999999</c:v>
                </c:pt>
                <c:pt idx="12522">
                  <c:v>41069.833330000001</c:v>
                </c:pt>
                <c:pt idx="12523">
                  <c:v>41069.875</c:v>
                </c:pt>
                <c:pt idx="12524">
                  <c:v>41069.916669999999</c:v>
                </c:pt>
                <c:pt idx="12525">
                  <c:v>41069.958330000001</c:v>
                </c:pt>
                <c:pt idx="12526">
                  <c:v>41070</c:v>
                </c:pt>
                <c:pt idx="12527">
                  <c:v>41070.041669999999</c:v>
                </c:pt>
                <c:pt idx="12528">
                  <c:v>41070.083330000001</c:v>
                </c:pt>
                <c:pt idx="12529">
                  <c:v>41070.125</c:v>
                </c:pt>
                <c:pt idx="12530">
                  <c:v>41070.166669999999</c:v>
                </c:pt>
                <c:pt idx="12531">
                  <c:v>41070.208330000001</c:v>
                </c:pt>
                <c:pt idx="12532">
                  <c:v>41070.25</c:v>
                </c:pt>
                <c:pt idx="12533">
                  <c:v>41070.291669999999</c:v>
                </c:pt>
                <c:pt idx="12534">
                  <c:v>41070.333330000001</c:v>
                </c:pt>
                <c:pt idx="12535">
                  <c:v>41070.375</c:v>
                </c:pt>
                <c:pt idx="12536">
                  <c:v>41070.416669999999</c:v>
                </c:pt>
                <c:pt idx="12537">
                  <c:v>41070.458330000001</c:v>
                </c:pt>
                <c:pt idx="12538">
                  <c:v>41070.5</c:v>
                </c:pt>
                <c:pt idx="12539">
                  <c:v>41070.541669999999</c:v>
                </c:pt>
                <c:pt idx="12540">
                  <c:v>41070.583330000001</c:v>
                </c:pt>
                <c:pt idx="12541">
                  <c:v>41070.625</c:v>
                </c:pt>
                <c:pt idx="12542">
                  <c:v>41070.666669999999</c:v>
                </c:pt>
                <c:pt idx="12543">
                  <c:v>41070.708330000001</c:v>
                </c:pt>
                <c:pt idx="12544">
                  <c:v>41070.75</c:v>
                </c:pt>
                <c:pt idx="12545">
                  <c:v>41070.791669999999</c:v>
                </c:pt>
                <c:pt idx="12546">
                  <c:v>41070.833330000001</c:v>
                </c:pt>
                <c:pt idx="12547">
                  <c:v>41070.875</c:v>
                </c:pt>
                <c:pt idx="12548">
                  <c:v>41070.916669999999</c:v>
                </c:pt>
                <c:pt idx="12549">
                  <c:v>41070.958330000001</c:v>
                </c:pt>
                <c:pt idx="12550">
                  <c:v>41071</c:v>
                </c:pt>
                <c:pt idx="12551">
                  <c:v>41071.041669999999</c:v>
                </c:pt>
                <c:pt idx="12552">
                  <c:v>41071.083330000001</c:v>
                </c:pt>
                <c:pt idx="12553">
                  <c:v>41071.125</c:v>
                </c:pt>
                <c:pt idx="12554">
                  <c:v>41071.166669999999</c:v>
                </c:pt>
                <c:pt idx="12555">
                  <c:v>41071.208330000001</c:v>
                </c:pt>
                <c:pt idx="12556">
                  <c:v>41071.25</c:v>
                </c:pt>
                <c:pt idx="12557">
                  <c:v>41071.291669999999</c:v>
                </c:pt>
                <c:pt idx="12558">
                  <c:v>41071.333330000001</c:v>
                </c:pt>
                <c:pt idx="12559">
                  <c:v>41071.375</c:v>
                </c:pt>
                <c:pt idx="12560">
                  <c:v>41071.416669999999</c:v>
                </c:pt>
                <c:pt idx="12561">
                  <c:v>41071.458330000001</c:v>
                </c:pt>
                <c:pt idx="12562">
                  <c:v>41071.5</c:v>
                </c:pt>
                <c:pt idx="12563">
                  <c:v>41071.541669999999</c:v>
                </c:pt>
                <c:pt idx="12564">
                  <c:v>41071.583330000001</c:v>
                </c:pt>
                <c:pt idx="12565">
                  <c:v>41071.625</c:v>
                </c:pt>
                <c:pt idx="12566">
                  <c:v>41071.666669999999</c:v>
                </c:pt>
                <c:pt idx="12567">
                  <c:v>41071.708330000001</c:v>
                </c:pt>
                <c:pt idx="12568">
                  <c:v>41071.75</c:v>
                </c:pt>
                <c:pt idx="12569">
                  <c:v>41071.791669999999</c:v>
                </c:pt>
                <c:pt idx="12570">
                  <c:v>41071.833330000001</c:v>
                </c:pt>
                <c:pt idx="12571">
                  <c:v>41071.875</c:v>
                </c:pt>
                <c:pt idx="12572">
                  <c:v>41071.916669999999</c:v>
                </c:pt>
                <c:pt idx="12573">
                  <c:v>41071.958330000001</c:v>
                </c:pt>
                <c:pt idx="12574">
                  <c:v>41072</c:v>
                </c:pt>
                <c:pt idx="12575">
                  <c:v>41072.041669999999</c:v>
                </c:pt>
                <c:pt idx="12576">
                  <c:v>41072.083330000001</c:v>
                </c:pt>
                <c:pt idx="12577">
                  <c:v>41072.125</c:v>
                </c:pt>
                <c:pt idx="12578">
                  <c:v>41072.166669999999</c:v>
                </c:pt>
                <c:pt idx="12579">
                  <c:v>41072.208330000001</c:v>
                </c:pt>
                <c:pt idx="12580">
                  <c:v>41072.25</c:v>
                </c:pt>
                <c:pt idx="12581">
                  <c:v>41072.291669999999</c:v>
                </c:pt>
                <c:pt idx="12582">
                  <c:v>41072.333330000001</c:v>
                </c:pt>
                <c:pt idx="12583">
                  <c:v>41072.375</c:v>
                </c:pt>
                <c:pt idx="12584">
                  <c:v>41072.416669999999</c:v>
                </c:pt>
                <c:pt idx="12585">
                  <c:v>41072.458330000001</c:v>
                </c:pt>
                <c:pt idx="12586">
                  <c:v>41072.5</c:v>
                </c:pt>
                <c:pt idx="12587">
                  <c:v>41072.541669999999</c:v>
                </c:pt>
                <c:pt idx="12588">
                  <c:v>41072.583330000001</c:v>
                </c:pt>
                <c:pt idx="12589">
                  <c:v>41072.625</c:v>
                </c:pt>
                <c:pt idx="12590">
                  <c:v>41072.666669999999</c:v>
                </c:pt>
                <c:pt idx="12591">
                  <c:v>41072.708330000001</c:v>
                </c:pt>
                <c:pt idx="12592">
                  <c:v>41072.75</c:v>
                </c:pt>
                <c:pt idx="12593">
                  <c:v>41072.791669999999</c:v>
                </c:pt>
                <c:pt idx="12594">
                  <c:v>41072.833330000001</c:v>
                </c:pt>
                <c:pt idx="12595">
                  <c:v>41072.875</c:v>
                </c:pt>
                <c:pt idx="12596">
                  <c:v>41072.916669999999</c:v>
                </c:pt>
                <c:pt idx="12597">
                  <c:v>41072.958330000001</c:v>
                </c:pt>
                <c:pt idx="12598">
                  <c:v>41073</c:v>
                </c:pt>
                <c:pt idx="12599">
                  <c:v>41073.041669999999</c:v>
                </c:pt>
                <c:pt idx="12600">
                  <c:v>41073.083330000001</c:v>
                </c:pt>
                <c:pt idx="12601">
                  <c:v>41073.125</c:v>
                </c:pt>
                <c:pt idx="12602">
                  <c:v>41073.166669999999</c:v>
                </c:pt>
                <c:pt idx="12603">
                  <c:v>41073.208330000001</c:v>
                </c:pt>
                <c:pt idx="12604">
                  <c:v>41073.25</c:v>
                </c:pt>
                <c:pt idx="12605">
                  <c:v>41073.291669999999</c:v>
                </c:pt>
                <c:pt idx="12606">
                  <c:v>41073.333330000001</c:v>
                </c:pt>
                <c:pt idx="12607">
                  <c:v>41073.375</c:v>
                </c:pt>
                <c:pt idx="12608">
                  <c:v>41073.416669999999</c:v>
                </c:pt>
                <c:pt idx="12609">
                  <c:v>41073.458330000001</c:v>
                </c:pt>
                <c:pt idx="12610">
                  <c:v>41073.5</c:v>
                </c:pt>
                <c:pt idx="12611">
                  <c:v>41073.541669999999</c:v>
                </c:pt>
                <c:pt idx="12612">
                  <c:v>41073.583330000001</c:v>
                </c:pt>
                <c:pt idx="12613">
                  <c:v>41073.625</c:v>
                </c:pt>
                <c:pt idx="12614">
                  <c:v>41073.666669999999</c:v>
                </c:pt>
                <c:pt idx="12615">
                  <c:v>41073.708330000001</c:v>
                </c:pt>
                <c:pt idx="12616">
                  <c:v>41073.75</c:v>
                </c:pt>
                <c:pt idx="12617">
                  <c:v>41073.791669999999</c:v>
                </c:pt>
                <c:pt idx="12618">
                  <c:v>41073.833330000001</c:v>
                </c:pt>
                <c:pt idx="12619">
                  <c:v>41073.875</c:v>
                </c:pt>
                <c:pt idx="12620">
                  <c:v>41073.916669999999</c:v>
                </c:pt>
                <c:pt idx="12621">
                  <c:v>41073.958330000001</c:v>
                </c:pt>
                <c:pt idx="12622">
                  <c:v>41074</c:v>
                </c:pt>
                <c:pt idx="12623">
                  <c:v>41074.041669999999</c:v>
                </c:pt>
                <c:pt idx="12624">
                  <c:v>41074.083330000001</c:v>
                </c:pt>
                <c:pt idx="12625">
                  <c:v>41074.125</c:v>
                </c:pt>
                <c:pt idx="12626">
                  <c:v>41074.166669999999</c:v>
                </c:pt>
                <c:pt idx="12627">
                  <c:v>41074.208330000001</c:v>
                </c:pt>
                <c:pt idx="12628">
                  <c:v>41074.25</c:v>
                </c:pt>
                <c:pt idx="12629">
                  <c:v>41074.291669999999</c:v>
                </c:pt>
                <c:pt idx="12630">
                  <c:v>41074.333330000001</c:v>
                </c:pt>
                <c:pt idx="12631">
                  <c:v>41074.375</c:v>
                </c:pt>
                <c:pt idx="12632">
                  <c:v>41074.416669999999</c:v>
                </c:pt>
                <c:pt idx="12633">
                  <c:v>41074.458330000001</c:v>
                </c:pt>
                <c:pt idx="12634">
                  <c:v>41074.5</c:v>
                </c:pt>
                <c:pt idx="12635">
                  <c:v>41074.541669999999</c:v>
                </c:pt>
                <c:pt idx="12636">
                  <c:v>41074.583330000001</c:v>
                </c:pt>
                <c:pt idx="12637">
                  <c:v>41074.625</c:v>
                </c:pt>
                <c:pt idx="12638">
                  <c:v>41074.666669999999</c:v>
                </c:pt>
                <c:pt idx="12639">
                  <c:v>41074.708330000001</c:v>
                </c:pt>
                <c:pt idx="12640">
                  <c:v>41074.75</c:v>
                </c:pt>
                <c:pt idx="12641">
                  <c:v>41074.791669999999</c:v>
                </c:pt>
                <c:pt idx="12642">
                  <c:v>41074.833330000001</c:v>
                </c:pt>
                <c:pt idx="12643">
                  <c:v>41074.875</c:v>
                </c:pt>
                <c:pt idx="12644">
                  <c:v>41074.916669999999</c:v>
                </c:pt>
                <c:pt idx="12645">
                  <c:v>41074.958330000001</c:v>
                </c:pt>
                <c:pt idx="12646">
                  <c:v>41075</c:v>
                </c:pt>
                <c:pt idx="12647">
                  <c:v>41075.041669999999</c:v>
                </c:pt>
                <c:pt idx="12648">
                  <c:v>41075.083330000001</c:v>
                </c:pt>
                <c:pt idx="12649">
                  <c:v>41075.125</c:v>
                </c:pt>
                <c:pt idx="12650">
                  <c:v>41075.166669999999</c:v>
                </c:pt>
                <c:pt idx="12651">
                  <c:v>41075.208330000001</c:v>
                </c:pt>
                <c:pt idx="12652">
                  <c:v>41075.25</c:v>
                </c:pt>
                <c:pt idx="12653">
                  <c:v>41075.291669999999</c:v>
                </c:pt>
                <c:pt idx="12654">
                  <c:v>41075.375</c:v>
                </c:pt>
                <c:pt idx="12655">
                  <c:v>41075.416669999999</c:v>
                </c:pt>
                <c:pt idx="12656">
                  <c:v>41075.458330000001</c:v>
                </c:pt>
                <c:pt idx="12657">
                  <c:v>41075.5</c:v>
                </c:pt>
                <c:pt idx="12658">
                  <c:v>41075.541669999999</c:v>
                </c:pt>
                <c:pt idx="12659">
                  <c:v>41075.583330000001</c:v>
                </c:pt>
                <c:pt idx="12660">
                  <c:v>41075.625</c:v>
                </c:pt>
                <c:pt idx="12661">
                  <c:v>41075.666669999999</c:v>
                </c:pt>
                <c:pt idx="12662">
                  <c:v>41075.708330000001</c:v>
                </c:pt>
                <c:pt idx="12663">
                  <c:v>41075.75</c:v>
                </c:pt>
                <c:pt idx="12664">
                  <c:v>41075.791669999999</c:v>
                </c:pt>
                <c:pt idx="12665">
                  <c:v>41075.833330000001</c:v>
                </c:pt>
                <c:pt idx="12666">
                  <c:v>41075.875</c:v>
                </c:pt>
                <c:pt idx="12667">
                  <c:v>41075.916669999999</c:v>
                </c:pt>
                <c:pt idx="12668">
                  <c:v>41075.958330000001</c:v>
                </c:pt>
                <c:pt idx="12669">
                  <c:v>41076</c:v>
                </c:pt>
                <c:pt idx="12670">
                  <c:v>41076.041669999999</c:v>
                </c:pt>
                <c:pt idx="12671">
                  <c:v>41076.083330000001</c:v>
                </c:pt>
                <c:pt idx="12672">
                  <c:v>41076.125</c:v>
                </c:pt>
                <c:pt idx="12673">
                  <c:v>41076.166669999999</c:v>
                </c:pt>
                <c:pt idx="12674">
                  <c:v>41076.208330000001</c:v>
                </c:pt>
                <c:pt idx="12675">
                  <c:v>41076.25</c:v>
                </c:pt>
                <c:pt idx="12676">
                  <c:v>41076.291669999999</c:v>
                </c:pt>
                <c:pt idx="12677">
                  <c:v>41076.333330000001</c:v>
                </c:pt>
                <c:pt idx="12678">
                  <c:v>41076.375</c:v>
                </c:pt>
                <c:pt idx="12679">
                  <c:v>41076.416669999999</c:v>
                </c:pt>
                <c:pt idx="12680">
                  <c:v>41076.458330000001</c:v>
                </c:pt>
                <c:pt idx="12681">
                  <c:v>41076.5</c:v>
                </c:pt>
                <c:pt idx="12682">
                  <c:v>41076.541669999999</c:v>
                </c:pt>
                <c:pt idx="12683">
                  <c:v>41076.583330000001</c:v>
                </c:pt>
                <c:pt idx="12684">
                  <c:v>41076.625</c:v>
                </c:pt>
                <c:pt idx="12685">
                  <c:v>41076.666669999999</c:v>
                </c:pt>
                <c:pt idx="12686">
                  <c:v>41076.708330000001</c:v>
                </c:pt>
                <c:pt idx="12687">
                  <c:v>41076.75</c:v>
                </c:pt>
                <c:pt idx="12688">
                  <c:v>41076.791669999999</c:v>
                </c:pt>
                <c:pt idx="12689">
                  <c:v>41076.833330000001</c:v>
                </c:pt>
                <c:pt idx="12690">
                  <c:v>41076.875</c:v>
                </c:pt>
                <c:pt idx="12691">
                  <c:v>41076.916669999999</c:v>
                </c:pt>
                <c:pt idx="12692">
                  <c:v>41076.958330000001</c:v>
                </c:pt>
                <c:pt idx="12693">
                  <c:v>41077</c:v>
                </c:pt>
                <c:pt idx="12694">
                  <c:v>41077.041669999999</c:v>
                </c:pt>
                <c:pt idx="12695">
                  <c:v>41077.083330000001</c:v>
                </c:pt>
                <c:pt idx="12696">
                  <c:v>41077.125</c:v>
                </c:pt>
                <c:pt idx="12697">
                  <c:v>41077.166669999999</c:v>
                </c:pt>
                <c:pt idx="12698">
                  <c:v>41077.208330000001</c:v>
                </c:pt>
                <c:pt idx="12699">
                  <c:v>41077.25</c:v>
                </c:pt>
                <c:pt idx="12700">
                  <c:v>41077.291669999999</c:v>
                </c:pt>
                <c:pt idx="12701">
                  <c:v>41077.333330000001</c:v>
                </c:pt>
                <c:pt idx="12702">
                  <c:v>41077.375</c:v>
                </c:pt>
                <c:pt idx="12703">
                  <c:v>41077.416669999999</c:v>
                </c:pt>
                <c:pt idx="12704">
                  <c:v>41077.458330000001</c:v>
                </c:pt>
                <c:pt idx="12705">
                  <c:v>41077.5</c:v>
                </c:pt>
                <c:pt idx="12706">
                  <c:v>41077.541669999999</c:v>
                </c:pt>
                <c:pt idx="12707">
                  <c:v>41077.583330000001</c:v>
                </c:pt>
                <c:pt idx="12708">
                  <c:v>41077.625</c:v>
                </c:pt>
                <c:pt idx="12709">
                  <c:v>41077.666669999999</c:v>
                </c:pt>
                <c:pt idx="12710">
                  <c:v>41077.708330000001</c:v>
                </c:pt>
                <c:pt idx="12711">
                  <c:v>41077.75</c:v>
                </c:pt>
                <c:pt idx="12712">
                  <c:v>41077.791669999999</c:v>
                </c:pt>
                <c:pt idx="12713">
                  <c:v>41077.833330000001</c:v>
                </c:pt>
                <c:pt idx="12714">
                  <c:v>41077.875</c:v>
                </c:pt>
                <c:pt idx="12715">
                  <c:v>41077.916669999999</c:v>
                </c:pt>
                <c:pt idx="12716">
                  <c:v>41077.958330000001</c:v>
                </c:pt>
                <c:pt idx="12717">
                  <c:v>41078</c:v>
                </c:pt>
                <c:pt idx="12718">
                  <c:v>41078.041669999999</c:v>
                </c:pt>
                <c:pt idx="12719">
                  <c:v>41078.083330000001</c:v>
                </c:pt>
                <c:pt idx="12720">
                  <c:v>41078.125</c:v>
                </c:pt>
                <c:pt idx="12721">
                  <c:v>41078.166669999999</c:v>
                </c:pt>
                <c:pt idx="12722">
                  <c:v>41078.208330000001</c:v>
                </c:pt>
                <c:pt idx="12723">
                  <c:v>41078.25</c:v>
                </c:pt>
                <c:pt idx="12724">
                  <c:v>41078.291669999999</c:v>
                </c:pt>
                <c:pt idx="12725">
                  <c:v>41078.333330000001</c:v>
                </c:pt>
                <c:pt idx="12726">
                  <c:v>41078.375</c:v>
                </c:pt>
                <c:pt idx="12727">
                  <c:v>41078.416669999999</c:v>
                </c:pt>
                <c:pt idx="12728">
                  <c:v>41078.458330000001</c:v>
                </c:pt>
                <c:pt idx="12729">
                  <c:v>41078.5</c:v>
                </c:pt>
                <c:pt idx="12730">
                  <c:v>41078.541669999999</c:v>
                </c:pt>
                <c:pt idx="12731">
                  <c:v>41078.583330000001</c:v>
                </c:pt>
                <c:pt idx="12732">
                  <c:v>41078.625</c:v>
                </c:pt>
                <c:pt idx="12733">
                  <c:v>41078.666669999999</c:v>
                </c:pt>
                <c:pt idx="12734">
                  <c:v>41078.708330000001</c:v>
                </c:pt>
                <c:pt idx="12735">
                  <c:v>41078.75</c:v>
                </c:pt>
                <c:pt idx="12736">
                  <c:v>41078.791669999999</c:v>
                </c:pt>
                <c:pt idx="12737">
                  <c:v>41078.833330000001</c:v>
                </c:pt>
                <c:pt idx="12738">
                  <c:v>41078.875</c:v>
                </c:pt>
                <c:pt idx="12739">
                  <c:v>41078.916669999999</c:v>
                </c:pt>
                <c:pt idx="12740">
                  <c:v>41078.958330000001</c:v>
                </c:pt>
                <c:pt idx="12741">
                  <c:v>41079</c:v>
                </c:pt>
                <c:pt idx="12742">
                  <c:v>41079.041669999999</c:v>
                </c:pt>
                <c:pt idx="12743">
                  <c:v>41079.083330000001</c:v>
                </c:pt>
                <c:pt idx="12744">
                  <c:v>41079.125</c:v>
                </c:pt>
                <c:pt idx="12745">
                  <c:v>41079.166669999999</c:v>
                </c:pt>
                <c:pt idx="12746">
                  <c:v>41079.208330000001</c:v>
                </c:pt>
                <c:pt idx="12747">
                  <c:v>41079.25</c:v>
                </c:pt>
                <c:pt idx="12748">
                  <c:v>41079.291669999999</c:v>
                </c:pt>
                <c:pt idx="12749">
                  <c:v>41079.333330000001</c:v>
                </c:pt>
                <c:pt idx="12750">
                  <c:v>41079.375</c:v>
                </c:pt>
                <c:pt idx="12751">
                  <c:v>41079.416669999999</c:v>
                </c:pt>
                <c:pt idx="12752">
                  <c:v>41079.458330000001</c:v>
                </c:pt>
                <c:pt idx="12753">
                  <c:v>41079.5</c:v>
                </c:pt>
                <c:pt idx="12754">
                  <c:v>41079.541669999999</c:v>
                </c:pt>
                <c:pt idx="12755">
                  <c:v>41079.583330000001</c:v>
                </c:pt>
                <c:pt idx="12756">
                  <c:v>41079.625</c:v>
                </c:pt>
                <c:pt idx="12757">
                  <c:v>41079.666669999999</c:v>
                </c:pt>
                <c:pt idx="12758">
                  <c:v>41079.708330000001</c:v>
                </c:pt>
                <c:pt idx="12759">
                  <c:v>41079.75</c:v>
                </c:pt>
                <c:pt idx="12760">
                  <c:v>41079.791669999999</c:v>
                </c:pt>
                <c:pt idx="12761">
                  <c:v>41079.833330000001</c:v>
                </c:pt>
                <c:pt idx="12762">
                  <c:v>41079.875</c:v>
                </c:pt>
                <c:pt idx="12763">
                  <c:v>41079.916669999999</c:v>
                </c:pt>
                <c:pt idx="12764">
                  <c:v>41079.958330000001</c:v>
                </c:pt>
                <c:pt idx="12765">
                  <c:v>41080</c:v>
                </c:pt>
                <c:pt idx="12766">
                  <c:v>41080.041669999999</c:v>
                </c:pt>
                <c:pt idx="12767">
                  <c:v>41080.083330000001</c:v>
                </c:pt>
                <c:pt idx="12768">
                  <c:v>41080.125</c:v>
                </c:pt>
                <c:pt idx="12769">
                  <c:v>41080.166669999999</c:v>
                </c:pt>
                <c:pt idx="12770">
                  <c:v>41080.208330000001</c:v>
                </c:pt>
                <c:pt idx="12771">
                  <c:v>41080.25</c:v>
                </c:pt>
                <c:pt idx="12772">
                  <c:v>41080.291669999999</c:v>
                </c:pt>
                <c:pt idx="12773">
                  <c:v>41080.333330000001</c:v>
                </c:pt>
                <c:pt idx="12774">
                  <c:v>41080.375</c:v>
                </c:pt>
                <c:pt idx="12775">
                  <c:v>41080.416669999999</c:v>
                </c:pt>
                <c:pt idx="12776">
                  <c:v>41080.458330000001</c:v>
                </c:pt>
                <c:pt idx="12777">
                  <c:v>41080.5</c:v>
                </c:pt>
                <c:pt idx="12778">
                  <c:v>41080.541669999999</c:v>
                </c:pt>
                <c:pt idx="12779">
                  <c:v>41080.583330000001</c:v>
                </c:pt>
                <c:pt idx="12780">
                  <c:v>41080.625</c:v>
                </c:pt>
                <c:pt idx="12781">
                  <c:v>41080.666669999999</c:v>
                </c:pt>
                <c:pt idx="12782">
                  <c:v>41080.708330000001</c:v>
                </c:pt>
                <c:pt idx="12783">
                  <c:v>41080.75</c:v>
                </c:pt>
                <c:pt idx="12784">
                  <c:v>41080.791669999999</c:v>
                </c:pt>
                <c:pt idx="12785">
                  <c:v>41080.833330000001</c:v>
                </c:pt>
                <c:pt idx="12786">
                  <c:v>41080.875</c:v>
                </c:pt>
                <c:pt idx="12787">
                  <c:v>41080.916669999999</c:v>
                </c:pt>
                <c:pt idx="12788">
                  <c:v>41080.958330000001</c:v>
                </c:pt>
                <c:pt idx="12789">
                  <c:v>41081</c:v>
                </c:pt>
                <c:pt idx="12790">
                  <c:v>41081.041669999999</c:v>
                </c:pt>
                <c:pt idx="12791">
                  <c:v>41081.083330000001</c:v>
                </c:pt>
                <c:pt idx="12792">
                  <c:v>41081.125</c:v>
                </c:pt>
                <c:pt idx="12793">
                  <c:v>41081.166669999999</c:v>
                </c:pt>
                <c:pt idx="12794">
                  <c:v>41081.208330000001</c:v>
                </c:pt>
                <c:pt idx="12795">
                  <c:v>41081.25</c:v>
                </c:pt>
                <c:pt idx="12796">
                  <c:v>41081.291669999999</c:v>
                </c:pt>
                <c:pt idx="12797">
                  <c:v>41081.333330000001</c:v>
                </c:pt>
                <c:pt idx="12798">
                  <c:v>41081.375</c:v>
                </c:pt>
                <c:pt idx="12799">
                  <c:v>41081.416669999999</c:v>
                </c:pt>
                <c:pt idx="12800">
                  <c:v>41081.458330000001</c:v>
                </c:pt>
                <c:pt idx="12801">
                  <c:v>41081.5</c:v>
                </c:pt>
                <c:pt idx="12802">
                  <c:v>41081.541669999999</c:v>
                </c:pt>
                <c:pt idx="12803">
                  <c:v>41081.583330000001</c:v>
                </c:pt>
                <c:pt idx="12804">
                  <c:v>41081.625</c:v>
                </c:pt>
                <c:pt idx="12805">
                  <c:v>41081.666669999999</c:v>
                </c:pt>
                <c:pt idx="12806">
                  <c:v>41081.708330000001</c:v>
                </c:pt>
                <c:pt idx="12807">
                  <c:v>41081.75</c:v>
                </c:pt>
                <c:pt idx="12808">
                  <c:v>41081.791669999999</c:v>
                </c:pt>
                <c:pt idx="12809">
                  <c:v>41081.833330000001</c:v>
                </c:pt>
                <c:pt idx="12810">
                  <c:v>41081.875</c:v>
                </c:pt>
                <c:pt idx="12811">
                  <c:v>41081.916669999999</c:v>
                </c:pt>
                <c:pt idx="12812">
                  <c:v>41081.958330000001</c:v>
                </c:pt>
                <c:pt idx="12813">
                  <c:v>41082</c:v>
                </c:pt>
                <c:pt idx="12814">
                  <c:v>41082.041669999999</c:v>
                </c:pt>
                <c:pt idx="12815">
                  <c:v>41082.083330000001</c:v>
                </c:pt>
                <c:pt idx="12816">
                  <c:v>41082.125</c:v>
                </c:pt>
                <c:pt idx="12817">
                  <c:v>41082.166669999999</c:v>
                </c:pt>
                <c:pt idx="12818">
                  <c:v>41082.208330000001</c:v>
                </c:pt>
                <c:pt idx="12819">
                  <c:v>41082.25</c:v>
                </c:pt>
                <c:pt idx="12820">
                  <c:v>41082.291669999999</c:v>
                </c:pt>
                <c:pt idx="12821">
                  <c:v>41082.333330000001</c:v>
                </c:pt>
                <c:pt idx="12822">
                  <c:v>41082.375</c:v>
                </c:pt>
                <c:pt idx="12823">
                  <c:v>41082.416669999999</c:v>
                </c:pt>
                <c:pt idx="12824">
                  <c:v>41082.458330000001</c:v>
                </c:pt>
                <c:pt idx="12825">
                  <c:v>41082.5</c:v>
                </c:pt>
                <c:pt idx="12826">
                  <c:v>41082.541669999999</c:v>
                </c:pt>
                <c:pt idx="12827">
                  <c:v>41082.583330000001</c:v>
                </c:pt>
                <c:pt idx="12828">
                  <c:v>41082.625</c:v>
                </c:pt>
                <c:pt idx="12829">
                  <c:v>41082.666669999999</c:v>
                </c:pt>
                <c:pt idx="12830">
                  <c:v>41082.708330000001</c:v>
                </c:pt>
                <c:pt idx="12831">
                  <c:v>41082.75</c:v>
                </c:pt>
                <c:pt idx="12832">
                  <c:v>41082.791669999999</c:v>
                </c:pt>
                <c:pt idx="12833">
                  <c:v>41082.833330000001</c:v>
                </c:pt>
                <c:pt idx="12834">
                  <c:v>41082.875</c:v>
                </c:pt>
                <c:pt idx="12835">
                  <c:v>41082.916669999999</c:v>
                </c:pt>
                <c:pt idx="12836">
                  <c:v>41082.958330000001</c:v>
                </c:pt>
                <c:pt idx="12837">
                  <c:v>41083</c:v>
                </c:pt>
                <c:pt idx="12838">
                  <c:v>41083.041669999999</c:v>
                </c:pt>
                <c:pt idx="12839">
                  <c:v>41083.083330000001</c:v>
                </c:pt>
                <c:pt idx="12840">
                  <c:v>41083.125</c:v>
                </c:pt>
                <c:pt idx="12841">
                  <c:v>41083.166669999999</c:v>
                </c:pt>
                <c:pt idx="12842">
                  <c:v>41083.208330000001</c:v>
                </c:pt>
                <c:pt idx="12843">
                  <c:v>41083.25</c:v>
                </c:pt>
                <c:pt idx="12844">
                  <c:v>41083.291669999999</c:v>
                </c:pt>
                <c:pt idx="12845">
                  <c:v>41083.333330000001</c:v>
                </c:pt>
                <c:pt idx="12846">
                  <c:v>41083.375</c:v>
                </c:pt>
                <c:pt idx="12847">
                  <c:v>41083.416669999999</c:v>
                </c:pt>
                <c:pt idx="12848">
                  <c:v>41083.458330000001</c:v>
                </c:pt>
                <c:pt idx="12849">
                  <c:v>41083.5</c:v>
                </c:pt>
                <c:pt idx="12850">
                  <c:v>41083.541669999999</c:v>
                </c:pt>
                <c:pt idx="12851">
                  <c:v>41083.583330000001</c:v>
                </c:pt>
                <c:pt idx="12852">
                  <c:v>41083.625</c:v>
                </c:pt>
                <c:pt idx="12853">
                  <c:v>41083.666669999999</c:v>
                </c:pt>
                <c:pt idx="12854">
                  <c:v>41083.708330000001</c:v>
                </c:pt>
                <c:pt idx="12855">
                  <c:v>41083.75</c:v>
                </c:pt>
                <c:pt idx="12856">
                  <c:v>41083.791669999999</c:v>
                </c:pt>
                <c:pt idx="12857">
                  <c:v>41083.833330000001</c:v>
                </c:pt>
                <c:pt idx="12858">
                  <c:v>41083.875</c:v>
                </c:pt>
                <c:pt idx="12859">
                  <c:v>41083.916669999999</c:v>
                </c:pt>
                <c:pt idx="12860">
                  <c:v>41083.958330000001</c:v>
                </c:pt>
                <c:pt idx="12861">
                  <c:v>41084</c:v>
                </c:pt>
                <c:pt idx="12862">
                  <c:v>41084.041669999999</c:v>
                </c:pt>
                <c:pt idx="12863">
                  <c:v>41084.083330000001</c:v>
                </c:pt>
                <c:pt idx="12864">
                  <c:v>41084.125</c:v>
                </c:pt>
                <c:pt idx="12865">
                  <c:v>41084.166669999999</c:v>
                </c:pt>
                <c:pt idx="12866">
                  <c:v>41084.208330000001</c:v>
                </c:pt>
                <c:pt idx="12867">
                  <c:v>41084.25</c:v>
                </c:pt>
                <c:pt idx="12868">
                  <c:v>41084.291669999999</c:v>
                </c:pt>
                <c:pt idx="12869">
                  <c:v>41084.333330000001</c:v>
                </c:pt>
                <c:pt idx="12870">
                  <c:v>41084.375</c:v>
                </c:pt>
                <c:pt idx="12871">
                  <c:v>41084.416669999999</c:v>
                </c:pt>
                <c:pt idx="12872">
                  <c:v>41084.458330000001</c:v>
                </c:pt>
                <c:pt idx="12873">
                  <c:v>41084.5</c:v>
                </c:pt>
                <c:pt idx="12874">
                  <c:v>41084.541669999999</c:v>
                </c:pt>
                <c:pt idx="12875">
                  <c:v>41084.583330000001</c:v>
                </c:pt>
                <c:pt idx="12876">
                  <c:v>41084.625</c:v>
                </c:pt>
                <c:pt idx="12877">
                  <c:v>41084.666669999999</c:v>
                </c:pt>
                <c:pt idx="12878">
                  <c:v>41084.708330000001</c:v>
                </c:pt>
                <c:pt idx="12879">
                  <c:v>41084.75</c:v>
                </c:pt>
                <c:pt idx="12880">
                  <c:v>41084.791669999999</c:v>
                </c:pt>
                <c:pt idx="12881">
                  <c:v>41084.833330000001</c:v>
                </c:pt>
                <c:pt idx="12882">
                  <c:v>41084.875</c:v>
                </c:pt>
                <c:pt idx="12883">
                  <c:v>41084.916669999999</c:v>
                </c:pt>
                <c:pt idx="12884">
                  <c:v>41084.958330000001</c:v>
                </c:pt>
                <c:pt idx="12885">
                  <c:v>41085</c:v>
                </c:pt>
                <c:pt idx="12886">
                  <c:v>41085.041669999999</c:v>
                </c:pt>
                <c:pt idx="12887">
                  <c:v>41085.083330000001</c:v>
                </c:pt>
                <c:pt idx="12888">
                  <c:v>41085.125</c:v>
                </c:pt>
                <c:pt idx="12889">
                  <c:v>41085.166669999999</c:v>
                </c:pt>
                <c:pt idx="12890">
                  <c:v>41085.208330000001</c:v>
                </c:pt>
                <c:pt idx="12891">
                  <c:v>41085.25</c:v>
                </c:pt>
                <c:pt idx="12892">
                  <c:v>41085.291669999999</c:v>
                </c:pt>
                <c:pt idx="12893">
                  <c:v>41085.333330000001</c:v>
                </c:pt>
                <c:pt idx="12894">
                  <c:v>41085.375</c:v>
                </c:pt>
                <c:pt idx="12895">
                  <c:v>41085.416669999999</c:v>
                </c:pt>
                <c:pt idx="12896">
                  <c:v>41085.458330000001</c:v>
                </c:pt>
                <c:pt idx="12897">
                  <c:v>41085.5</c:v>
                </c:pt>
                <c:pt idx="12898">
                  <c:v>41085.541669999999</c:v>
                </c:pt>
                <c:pt idx="12899">
                  <c:v>41085.583330000001</c:v>
                </c:pt>
                <c:pt idx="12900">
                  <c:v>41085.625</c:v>
                </c:pt>
                <c:pt idx="12901">
                  <c:v>41085.666669999999</c:v>
                </c:pt>
                <c:pt idx="12902">
                  <c:v>41085.708330000001</c:v>
                </c:pt>
                <c:pt idx="12903">
                  <c:v>41085.75</c:v>
                </c:pt>
                <c:pt idx="12904">
                  <c:v>41085.791669999999</c:v>
                </c:pt>
                <c:pt idx="12905">
                  <c:v>41085.833330000001</c:v>
                </c:pt>
                <c:pt idx="12906">
                  <c:v>41085.875</c:v>
                </c:pt>
                <c:pt idx="12907">
                  <c:v>41085.916669999999</c:v>
                </c:pt>
                <c:pt idx="12908">
                  <c:v>41085.958330000001</c:v>
                </c:pt>
                <c:pt idx="12909">
                  <c:v>41086</c:v>
                </c:pt>
                <c:pt idx="12910">
                  <c:v>41086.041669999999</c:v>
                </c:pt>
                <c:pt idx="12911">
                  <c:v>41086.083330000001</c:v>
                </c:pt>
                <c:pt idx="12912">
                  <c:v>41086.125</c:v>
                </c:pt>
                <c:pt idx="12913">
                  <c:v>41086.166669999999</c:v>
                </c:pt>
                <c:pt idx="12914">
                  <c:v>41086.208330000001</c:v>
                </c:pt>
                <c:pt idx="12915">
                  <c:v>41086.25</c:v>
                </c:pt>
                <c:pt idx="12916">
                  <c:v>41086.291669999999</c:v>
                </c:pt>
                <c:pt idx="12917">
                  <c:v>41086.333330000001</c:v>
                </c:pt>
                <c:pt idx="12918">
                  <c:v>41086.375</c:v>
                </c:pt>
                <c:pt idx="12919">
                  <c:v>41086.416669999999</c:v>
                </c:pt>
                <c:pt idx="12920">
                  <c:v>41086.458330000001</c:v>
                </c:pt>
                <c:pt idx="12921">
                  <c:v>41086.5</c:v>
                </c:pt>
                <c:pt idx="12922">
                  <c:v>41086.541669999999</c:v>
                </c:pt>
                <c:pt idx="12923">
                  <c:v>41086.583330000001</c:v>
                </c:pt>
                <c:pt idx="12924">
                  <c:v>41086.625</c:v>
                </c:pt>
                <c:pt idx="12925">
                  <c:v>41086.666669999999</c:v>
                </c:pt>
                <c:pt idx="12926">
                  <c:v>41086.708330000001</c:v>
                </c:pt>
                <c:pt idx="12927">
                  <c:v>41086.75</c:v>
                </c:pt>
                <c:pt idx="12928">
                  <c:v>41086.791669999999</c:v>
                </c:pt>
                <c:pt idx="12929">
                  <c:v>41086.833330000001</c:v>
                </c:pt>
                <c:pt idx="12930">
                  <c:v>41086.875</c:v>
                </c:pt>
                <c:pt idx="12931">
                  <c:v>41086.916669999999</c:v>
                </c:pt>
                <c:pt idx="12932">
                  <c:v>41086.958330000001</c:v>
                </c:pt>
                <c:pt idx="12933">
                  <c:v>41087</c:v>
                </c:pt>
                <c:pt idx="12934">
                  <c:v>41087.041669999999</c:v>
                </c:pt>
                <c:pt idx="12935">
                  <c:v>41087.083330000001</c:v>
                </c:pt>
                <c:pt idx="12936">
                  <c:v>41087.125</c:v>
                </c:pt>
                <c:pt idx="12937">
                  <c:v>41087.166669999999</c:v>
                </c:pt>
                <c:pt idx="12938">
                  <c:v>41087.208330000001</c:v>
                </c:pt>
                <c:pt idx="12939">
                  <c:v>41087.25</c:v>
                </c:pt>
                <c:pt idx="12940">
                  <c:v>41087.291669999999</c:v>
                </c:pt>
                <c:pt idx="12941">
                  <c:v>41087.333330000001</c:v>
                </c:pt>
                <c:pt idx="12942">
                  <c:v>41087.375</c:v>
                </c:pt>
                <c:pt idx="12943">
                  <c:v>41087.416669999999</c:v>
                </c:pt>
                <c:pt idx="12944">
                  <c:v>41087.458330000001</c:v>
                </c:pt>
                <c:pt idx="12945">
                  <c:v>41087.5</c:v>
                </c:pt>
                <c:pt idx="12946">
                  <c:v>41087.541669999999</c:v>
                </c:pt>
                <c:pt idx="12947">
                  <c:v>41087.583330000001</c:v>
                </c:pt>
                <c:pt idx="12948">
                  <c:v>41087.625</c:v>
                </c:pt>
                <c:pt idx="12949">
                  <c:v>41087.666669999999</c:v>
                </c:pt>
                <c:pt idx="12950">
                  <c:v>41087.708330000001</c:v>
                </c:pt>
                <c:pt idx="12951">
                  <c:v>41087.75</c:v>
                </c:pt>
                <c:pt idx="12952">
                  <c:v>41087.791669999999</c:v>
                </c:pt>
                <c:pt idx="12953">
                  <c:v>41087.833330000001</c:v>
                </c:pt>
                <c:pt idx="12954">
                  <c:v>41087.875</c:v>
                </c:pt>
                <c:pt idx="12955">
                  <c:v>41087.916669999999</c:v>
                </c:pt>
                <c:pt idx="12956">
                  <c:v>41087.958330000001</c:v>
                </c:pt>
                <c:pt idx="12957">
                  <c:v>41088</c:v>
                </c:pt>
                <c:pt idx="12958">
                  <c:v>41088.041669999999</c:v>
                </c:pt>
                <c:pt idx="12959">
                  <c:v>41088.083330000001</c:v>
                </c:pt>
                <c:pt idx="12960">
                  <c:v>41088.125</c:v>
                </c:pt>
                <c:pt idx="12961">
                  <c:v>41088.166669999999</c:v>
                </c:pt>
                <c:pt idx="12962">
                  <c:v>41088.208330000001</c:v>
                </c:pt>
                <c:pt idx="12963">
                  <c:v>41088.25</c:v>
                </c:pt>
                <c:pt idx="12964">
                  <c:v>41088.291669999999</c:v>
                </c:pt>
                <c:pt idx="12965">
                  <c:v>41088.333330000001</c:v>
                </c:pt>
                <c:pt idx="12966">
                  <c:v>41088.375</c:v>
                </c:pt>
                <c:pt idx="12967">
                  <c:v>41088.416669999999</c:v>
                </c:pt>
                <c:pt idx="12968">
                  <c:v>41088.458330000001</c:v>
                </c:pt>
                <c:pt idx="12969">
                  <c:v>41088.5</c:v>
                </c:pt>
                <c:pt idx="12970">
                  <c:v>41088.541669999999</c:v>
                </c:pt>
                <c:pt idx="12971">
                  <c:v>41088.583330000001</c:v>
                </c:pt>
                <c:pt idx="12972">
                  <c:v>41088.625</c:v>
                </c:pt>
                <c:pt idx="12973">
                  <c:v>41088.666669999999</c:v>
                </c:pt>
                <c:pt idx="12974">
                  <c:v>41088.708330000001</c:v>
                </c:pt>
                <c:pt idx="12975">
                  <c:v>41088.75</c:v>
                </c:pt>
                <c:pt idx="12976">
                  <c:v>41088.791669999999</c:v>
                </c:pt>
                <c:pt idx="12977">
                  <c:v>41088.833330000001</c:v>
                </c:pt>
                <c:pt idx="12978">
                  <c:v>41088.875</c:v>
                </c:pt>
                <c:pt idx="12979">
                  <c:v>41088.916669999999</c:v>
                </c:pt>
                <c:pt idx="12980">
                  <c:v>41088.958330000001</c:v>
                </c:pt>
                <c:pt idx="12981">
                  <c:v>41089</c:v>
                </c:pt>
                <c:pt idx="12982">
                  <c:v>41089.041669999999</c:v>
                </c:pt>
                <c:pt idx="12983">
                  <c:v>41089.083330000001</c:v>
                </c:pt>
                <c:pt idx="12984">
                  <c:v>41089.125</c:v>
                </c:pt>
                <c:pt idx="12985">
                  <c:v>41089.166669999999</c:v>
                </c:pt>
                <c:pt idx="12986">
                  <c:v>41089.208330000001</c:v>
                </c:pt>
                <c:pt idx="12987">
                  <c:v>41089.25</c:v>
                </c:pt>
                <c:pt idx="12988">
                  <c:v>41089.291669999999</c:v>
                </c:pt>
                <c:pt idx="12989">
                  <c:v>41089.333330000001</c:v>
                </c:pt>
                <c:pt idx="12990">
                  <c:v>41089.375</c:v>
                </c:pt>
                <c:pt idx="12991">
                  <c:v>41089.416669999999</c:v>
                </c:pt>
                <c:pt idx="12992">
                  <c:v>41089.458330000001</c:v>
                </c:pt>
                <c:pt idx="12993">
                  <c:v>41089.5</c:v>
                </c:pt>
                <c:pt idx="12994">
                  <c:v>41089.541669999999</c:v>
                </c:pt>
                <c:pt idx="12995">
                  <c:v>41089.583330000001</c:v>
                </c:pt>
                <c:pt idx="12996">
                  <c:v>41089.625</c:v>
                </c:pt>
                <c:pt idx="12997">
                  <c:v>41089.666669999999</c:v>
                </c:pt>
                <c:pt idx="12998">
                  <c:v>41089.708330000001</c:v>
                </c:pt>
                <c:pt idx="12999">
                  <c:v>41089.75</c:v>
                </c:pt>
                <c:pt idx="13000">
                  <c:v>41089.791669999999</c:v>
                </c:pt>
                <c:pt idx="13001">
                  <c:v>41089.833330000001</c:v>
                </c:pt>
                <c:pt idx="13002">
                  <c:v>41089.875</c:v>
                </c:pt>
                <c:pt idx="13003">
                  <c:v>41089.916669999999</c:v>
                </c:pt>
                <c:pt idx="13004">
                  <c:v>41089.958330000001</c:v>
                </c:pt>
                <c:pt idx="13005">
                  <c:v>41090</c:v>
                </c:pt>
                <c:pt idx="13006">
                  <c:v>41090.041669999999</c:v>
                </c:pt>
                <c:pt idx="13007">
                  <c:v>41090.083330000001</c:v>
                </c:pt>
                <c:pt idx="13008">
                  <c:v>41090.125</c:v>
                </c:pt>
                <c:pt idx="13009">
                  <c:v>41090.166669999999</c:v>
                </c:pt>
                <c:pt idx="13010">
                  <c:v>41090.208330000001</c:v>
                </c:pt>
                <c:pt idx="13011">
                  <c:v>41090.25</c:v>
                </c:pt>
                <c:pt idx="13012">
                  <c:v>41090.291669999999</c:v>
                </c:pt>
                <c:pt idx="13013">
                  <c:v>41090.333330000001</c:v>
                </c:pt>
                <c:pt idx="13014">
                  <c:v>41090.375</c:v>
                </c:pt>
                <c:pt idx="13015">
                  <c:v>41090.416669999999</c:v>
                </c:pt>
                <c:pt idx="13016">
                  <c:v>41090.458330000001</c:v>
                </c:pt>
                <c:pt idx="13017">
                  <c:v>41090.5</c:v>
                </c:pt>
                <c:pt idx="13018">
                  <c:v>41090.541669999999</c:v>
                </c:pt>
                <c:pt idx="13019">
                  <c:v>41090.583330000001</c:v>
                </c:pt>
                <c:pt idx="13020">
                  <c:v>41090.625</c:v>
                </c:pt>
                <c:pt idx="13021">
                  <c:v>41090.666669999999</c:v>
                </c:pt>
                <c:pt idx="13022">
                  <c:v>41090.708330000001</c:v>
                </c:pt>
                <c:pt idx="13023">
                  <c:v>41090.75</c:v>
                </c:pt>
                <c:pt idx="13024">
                  <c:v>41090.791669999999</c:v>
                </c:pt>
                <c:pt idx="13025">
                  <c:v>41090.833330000001</c:v>
                </c:pt>
                <c:pt idx="13026">
                  <c:v>41090.875</c:v>
                </c:pt>
                <c:pt idx="13027">
                  <c:v>41090.916669999999</c:v>
                </c:pt>
                <c:pt idx="13028">
                  <c:v>41090.958330000001</c:v>
                </c:pt>
                <c:pt idx="13029">
                  <c:v>41091</c:v>
                </c:pt>
                <c:pt idx="13030">
                  <c:v>41091.041669999999</c:v>
                </c:pt>
                <c:pt idx="13031">
                  <c:v>41091.083330000001</c:v>
                </c:pt>
                <c:pt idx="13032">
                  <c:v>41091.125</c:v>
                </c:pt>
                <c:pt idx="13033">
                  <c:v>41091.166669999999</c:v>
                </c:pt>
                <c:pt idx="13034">
                  <c:v>41091.208330000001</c:v>
                </c:pt>
                <c:pt idx="13035">
                  <c:v>41091.25</c:v>
                </c:pt>
                <c:pt idx="13036">
                  <c:v>41091.291669999999</c:v>
                </c:pt>
                <c:pt idx="13037">
                  <c:v>41091.333330000001</c:v>
                </c:pt>
                <c:pt idx="13038">
                  <c:v>41091.375</c:v>
                </c:pt>
                <c:pt idx="13039">
                  <c:v>41091.416669999999</c:v>
                </c:pt>
                <c:pt idx="13040">
                  <c:v>41091.458330000001</c:v>
                </c:pt>
                <c:pt idx="13041">
                  <c:v>41091.5</c:v>
                </c:pt>
                <c:pt idx="13042">
                  <c:v>41091.541669999999</c:v>
                </c:pt>
                <c:pt idx="13043">
                  <c:v>41091.583330000001</c:v>
                </c:pt>
                <c:pt idx="13044">
                  <c:v>41091.625</c:v>
                </c:pt>
                <c:pt idx="13045">
                  <c:v>41091.666669999999</c:v>
                </c:pt>
                <c:pt idx="13046">
                  <c:v>41091.708330000001</c:v>
                </c:pt>
                <c:pt idx="13047">
                  <c:v>41091.75</c:v>
                </c:pt>
                <c:pt idx="13048">
                  <c:v>41091.791669999999</c:v>
                </c:pt>
                <c:pt idx="13049">
                  <c:v>41091.833330000001</c:v>
                </c:pt>
                <c:pt idx="13050">
                  <c:v>41091.875</c:v>
                </c:pt>
                <c:pt idx="13051">
                  <c:v>41091.916669999999</c:v>
                </c:pt>
                <c:pt idx="13052">
                  <c:v>41091.958330000001</c:v>
                </c:pt>
                <c:pt idx="13053">
                  <c:v>41092</c:v>
                </c:pt>
                <c:pt idx="13054">
                  <c:v>41092.041669999999</c:v>
                </c:pt>
                <c:pt idx="13055">
                  <c:v>41092.083330000001</c:v>
                </c:pt>
                <c:pt idx="13056">
                  <c:v>41092.125</c:v>
                </c:pt>
                <c:pt idx="13057">
                  <c:v>41092.166669999999</c:v>
                </c:pt>
                <c:pt idx="13058">
                  <c:v>41092.208330000001</c:v>
                </c:pt>
                <c:pt idx="13059">
                  <c:v>41092.25</c:v>
                </c:pt>
                <c:pt idx="13060">
                  <c:v>41092.291669999999</c:v>
                </c:pt>
                <c:pt idx="13061">
                  <c:v>41092.333330000001</c:v>
                </c:pt>
                <c:pt idx="13062">
                  <c:v>41092.375</c:v>
                </c:pt>
                <c:pt idx="13063">
                  <c:v>41092.416669999999</c:v>
                </c:pt>
                <c:pt idx="13064">
                  <c:v>41092.458330000001</c:v>
                </c:pt>
                <c:pt idx="13065">
                  <c:v>41092.5</c:v>
                </c:pt>
                <c:pt idx="13066">
                  <c:v>41092.541669999999</c:v>
                </c:pt>
                <c:pt idx="13067">
                  <c:v>41092.583330000001</c:v>
                </c:pt>
                <c:pt idx="13068">
                  <c:v>41092.625</c:v>
                </c:pt>
                <c:pt idx="13069">
                  <c:v>41092.666669999999</c:v>
                </c:pt>
                <c:pt idx="13070">
                  <c:v>41092.708330000001</c:v>
                </c:pt>
                <c:pt idx="13071">
                  <c:v>41092.75</c:v>
                </c:pt>
                <c:pt idx="13072">
                  <c:v>41092.791669999999</c:v>
                </c:pt>
                <c:pt idx="13073">
                  <c:v>41092.833330000001</c:v>
                </c:pt>
                <c:pt idx="13074">
                  <c:v>41092.875</c:v>
                </c:pt>
                <c:pt idx="13075">
                  <c:v>41092.916669999999</c:v>
                </c:pt>
                <c:pt idx="13076">
                  <c:v>41092.958330000001</c:v>
                </c:pt>
                <c:pt idx="13077">
                  <c:v>41093</c:v>
                </c:pt>
                <c:pt idx="13078">
                  <c:v>41093.041669999999</c:v>
                </c:pt>
                <c:pt idx="13079">
                  <c:v>41093.083330000001</c:v>
                </c:pt>
                <c:pt idx="13080">
                  <c:v>41093.125</c:v>
                </c:pt>
                <c:pt idx="13081">
                  <c:v>41093.166669999999</c:v>
                </c:pt>
                <c:pt idx="13082">
                  <c:v>41093.208330000001</c:v>
                </c:pt>
                <c:pt idx="13083">
                  <c:v>41093.25</c:v>
                </c:pt>
                <c:pt idx="13084">
                  <c:v>41093.291669999999</c:v>
                </c:pt>
                <c:pt idx="13085">
                  <c:v>41093.333330000001</c:v>
                </c:pt>
                <c:pt idx="13086">
                  <c:v>41093.375</c:v>
                </c:pt>
                <c:pt idx="13087">
                  <c:v>41093.416669999999</c:v>
                </c:pt>
                <c:pt idx="13088">
                  <c:v>41093.458330000001</c:v>
                </c:pt>
                <c:pt idx="13089">
                  <c:v>41093.5</c:v>
                </c:pt>
                <c:pt idx="13090">
                  <c:v>41093.541669999999</c:v>
                </c:pt>
                <c:pt idx="13091">
                  <c:v>41093.583330000001</c:v>
                </c:pt>
                <c:pt idx="13092">
                  <c:v>41093.625</c:v>
                </c:pt>
                <c:pt idx="13093">
                  <c:v>41093.666669999999</c:v>
                </c:pt>
                <c:pt idx="13094">
                  <c:v>41093.708330000001</c:v>
                </c:pt>
                <c:pt idx="13095">
                  <c:v>41093.75</c:v>
                </c:pt>
                <c:pt idx="13096">
                  <c:v>41093.791669999999</c:v>
                </c:pt>
                <c:pt idx="13097">
                  <c:v>41093.833330000001</c:v>
                </c:pt>
                <c:pt idx="13098">
                  <c:v>41093.875</c:v>
                </c:pt>
                <c:pt idx="13099">
                  <c:v>41093.916669999999</c:v>
                </c:pt>
                <c:pt idx="13100">
                  <c:v>41093.958330000001</c:v>
                </c:pt>
                <c:pt idx="13101">
                  <c:v>41094</c:v>
                </c:pt>
                <c:pt idx="13102">
                  <c:v>41094.041669999999</c:v>
                </c:pt>
                <c:pt idx="13103">
                  <c:v>41094.083330000001</c:v>
                </c:pt>
                <c:pt idx="13104">
                  <c:v>41094.125</c:v>
                </c:pt>
                <c:pt idx="13105">
                  <c:v>41094.166669999999</c:v>
                </c:pt>
                <c:pt idx="13106">
                  <c:v>41094.208330000001</c:v>
                </c:pt>
                <c:pt idx="13107">
                  <c:v>41094.25</c:v>
                </c:pt>
                <c:pt idx="13108">
                  <c:v>41094.291669999999</c:v>
                </c:pt>
                <c:pt idx="13109">
                  <c:v>41094.333330000001</c:v>
                </c:pt>
                <c:pt idx="13110">
                  <c:v>41094.375</c:v>
                </c:pt>
                <c:pt idx="13111">
                  <c:v>41094.416669999999</c:v>
                </c:pt>
                <c:pt idx="13112">
                  <c:v>41094.458330000001</c:v>
                </c:pt>
                <c:pt idx="13113">
                  <c:v>41094.5</c:v>
                </c:pt>
                <c:pt idx="13114">
                  <c:v>41094.541669999999</c:v>
                </c:pt>
                <c:pt idx="13115">
                  <c:v>41094.583330000001</c:v>
                </c:pt>
                <c:pt idx="13116">
                  <c:v>41094.625</c:v>
                </c:pt>
                <c:pt idx="13117">
                  <c:v>41094.666669999999</c:v>
                </c:pt>
                <c:pt idx="13118">
                  <c:v>41094.708330000001</c:v>
                </c:pt>
                <c:pt idx="13119">
                  <c:v>41094.75</c:v>
                </c:pt>
                <c:pt idx="13120">
                  <c:v>41094.791669999999</c:v>
                </c:pt>
                <c:pt idx="13121">
                  <c:v>41094.833330000001</c:v>
                </c:pt>
                <c:pt idx="13122">
                  <c:v>41094.875</c:v>
                </c:pt>
                <c:pt idx="13123">
                  <c:v>41094.916669999999</c:v>
                </c:pt>
                <c:pt idx="13124">
                  <c:v>41094.958330000001</c:v>
                </c:pt>
                <c:pt idx="13125">
                  <c:v>41095</c:v>
                </c:pt>
                <c:pt idx="13126">
                  <c:v>41095.041669999999</c:v>
                </c:pt>
                <c:pt idx="13127">
                  <c:v>41095.083330000001</c:v>
                </c:pt>
                <c:pt idx="13128">
                  <c:v>41095.125</c:v>
                </c:pt>
                <c:pt idx="13129">
                  <c:v>41095.166669999999</c:v>
                </c:pt>
                <c:pt idx="13130">
                  <c:v>41095.208330000001</c:v>
                </c:pt>
                <c:pt idx="13131">
                  <c:v>41095.25</c:v>
                </c:pt>
                <c:pt idx="13132">
                  <c:v>41095.291669999999</c:v>
                </c:pt>
                <c:pt idx="13133">
                  <c:v>41095.333330000001</c:v>
                </c:pt>
                <c:pt idx="13134">
                  <c:v>41095.375</c:v>
                </c:pt>
                <c:pt idx="13135">
                  <c:v>41095.416669999999</c:v>
                </c:pt>
                <c:pt idx="13136">
                  <c:v>41095.458330000001</c:v>
                </c:pt>
                <c:pt idx="13137">
                  <c:v>41095.5</c:v>
                </c:pt>
                <c:pt idx="13138">
                  <c:v>41095.541669999999</c:v>
                </c:pt>
                <c:pt idx="13139">
                  <c:v>41095.583330000001</c:v>
                </c:pt>
                <c:pt idx="13140">
                  <c:v>41095.625</c:v>
                </c:pt>
                <c:pt idx="13141">
                  <c:v>41095.666669999999</c:v>
                </c:pt>
                <c:pt idx="13142">
                  <c:v>41095.708330000001</c:v>
                </c:pt>
                <c:pt idx="13143">
                  <c:v>41095.75</c:v>
                </c:pt>
                <c:pt idx="13144">
                  <c:v>41095.791669999999</c:v>
                </c:pt>
                <c:pt idx="13145">
                  <c:v>41095.833330000001</c:v>
                </c:pt>
                <c:pt idx="13146">
                  <c:v>41095.875</c:v>
                </c:pt>
                <c:pt idx="13147">
                  <c:v>41095.916669999999</c:v>
                </c:pt>
                <c:pt idx="13148">
                  <c:v>41095.958330000001</c:v>
                </c:pt>
                <c:pt idx="13149">
                  <c:v>41096</c:v>
                </c:pt>
                <c:pt idx="13150">
                  <c:v>41096.041669999999</c:v>
                </c:pt>
                <c:pt idx="13151">
                  <c:v>41096.083330000001</c:v>
                </c:pt>
                <c:pt idx="13152">
                  <c:v>41096.125</c:v>
                </c:pt>
                <c:pt idx="13153">
                  <c:v>41096.166669999999</c:v>
                </c:pt>
                <c:pt idx="13154">
                  <c:v>41096.208330000001</c:v>
                </c:pt>
                <c:pt idx="13155">
                  <c:v>41096.25</c:v>
                </c:pt>
                <c:pt idx="13156">
                  <c:v>41096.291669999999</c:v>
                </c:pt>
                <c:pt idx="13157">
                  <c:v>41096.333330000001</c:v>
                </c:pt>
                <c:pt idx="13158">
                  <c:v>41096.375</c:v>
                </c:pt>
                <c:pt idx="13159">
                  <c:v>41096.416669999999</c:v>
                </c:pt>
                <c:pt idx="13160">
                  <c:v>41096.458330000001</c:v>
                </c:pt>
                <c:pt idx="13161">
                  <c:v>41096.5</c:v>
                </c:pt>
                <c:pt idx="13162">
                  <c:v>41096.541669999999</c:v>
                </c:pt>
                <c:pt idx="13163">
                  <c:v>41096.583330000001</c:v>
                </c:pt>
                <c:pt idx="13164">
                  <c:v>41096.625</c:v>
                </c:pt>
                <c:pt idx="13165">
                  <c:v>41096.666669999999</c:v>
                </c:pt>
                <c:pt idx="13166">
                  <c:v>41096.708330000001</c:v>
                </c:pt>
                <c:pt idx="13167">
                  <c:v>41096.75</c:v>
                </c:pt>
                <c:pt idx="13168">
                  <c:v>41096.791669999999</c:v>
                </c:pt>
                <c:pt idx="13169">
                  <c:v>41096.833330000001</c:v>
                </c:pt>
                <c:pt idx="13170">
                  <c:v>41096.875</c:v>
                </c:pt>
                <c:pt idx="13171">
                  <c:v>41096.916669999999</c:v>
                </c:pt>
                <c:pt idx="13172">
                  <c:v>41096.958330000001</c:v>
                </c:pt>
                <c:pt idx="13173">
                  <c:v>41097</c:v>
                </c:pt>
                <c:pt idx="13174">
                  <c:v>41097.041669999999</c:v>
                </c:pt>
                <c:pt idx="13175">
                  <c:v>41097.083330000001</c:v>
                </c:pt>
                <c:pt idx="13176">
                  <c:v>41097.125</c:v>
                </c:pt>
                <c:pt idx="13177">
                  <c:v>41097.166669999999</c:v>
                </c:pt>
                <c:pt idx="13178">
                  <c:v>41097.208330000001</c:v>
                </c:pt>
                <c:pt idx="13179">
                  <c:v>41097.25</c:v>
                </c:pt>
                <c:pt idx="13180">
                  <c:v>41097.291669999999</c:v>
                </c:pt>
                <c:pt idx="13181">
                  <c:v>41097.333330000001</c:v>
                </c:pt>
                <c:pt idx="13182">
                  <c:v>41097.375</c:v>
                </c:pt>
                <c:pt idx="13183">
                  <c:v>41097.416669999999</c:v>
                </c:pt>
                <c:pt idx="13184">
                  <c:v>41097.458330000001</c:v>
                </c:pt>
                <c:pt idx="13185">
                  <c:v>41097.5</c:v>
                </c:pt>
                <c:pt idx="13186">
                  <c:v>41097.541669999999</c:v>
                </c:pt>
                <c:pt idx="13187">
                  <c:v>41097.583330000001</c:v>
                </c:pt>
                <c:pt idx="13188">
                  <c:v>41097.625</c:v>
                </c:pt>
                <c:pt idx="13189">
                  <c:v>41097.666669999999</c:v>
                </c:pt>
                <c:pt idx="13190">
                  <c:v>41097.708330000001</c:v>
                </c:pt>
                <c:pt idx="13191">
                  <c:v>41097.75</c:v>
                </c:pt>
                <c:pt idx="13192">
                  <c:v>41097.791669999999</c:v>
                </c:pt>
                <c:pt idx="13193">
                  <c:v>41097.833330000001</c:v>
                </c:pt>
                <c:pt idx="13194">
                  <c:v>41097.875</c:v>
                </c:pt>
                <c:pt idx="13195">
                  <c:v>41097.916669999999</c:v>
                </c:pt>
                <c:pt idx="13196">
                  <c:v>41097.958330000001</c:v>
                </c:pt>
                <c:pt idx="13197">
                  <c:v>41098</c:v>
                </c:pt>
                <c:pt idx="13198">
                  <c:v>41098.041669999999</c:v>
                </c:pt>
                <c:pt idx="13199">
                  <c:v>41098.083330000001</c:v>
                </c:pt>
                <c:pt idx="13200">
                  <c:v>41098.125</c:v>
                </c:pt>
                <c:pt idx="13201">
                  <c:v>41098.166669999999</c:v>
                </c:pt>
                <c:pt idx="13202">
                  <c:v>41098.208330000001</c:v>
                </c:pt>
                <c:pt idx="13203">
                  <c:v>41098.25</c:v>
                </c:pt>
                <c:pt idx="13204">
                  <c:v>41098.291669999999</c:v>
                </c:pt>
                <c:pt idx="13205">
                  <c:v>41098.333330000001</c:v>
                </c:pt>
                <c:pt idx="13206">
                  <c:v>41098.375</c:v>
                </c:pt>
                <c:pt idx="13207">
                  <c:v>41098.416669999999</c:v>
                </c:pt>
                <c:pt idx="13208">
                  <c:v>41098.458330000001</c:v>
                </c:pt>
                <c:pt idx="13209">
                  <c:v>41098.5</c:v>
                </c:pt>
                <c:pt idx="13210">
                  <c:v>41098.541669999999</c:v>
                </c:pt>
                <c:pt idx="13211">
                  <c:v>41098.583330000001</c:v>
                </c:pt>
                <c:pt idx="13212">
                  <c:v>41098.625</c:v>
                </c:pt>
                <c:pt idx="13213">
                  <c:v>41098.666669999999</c:v>
                </c:pt>
                <c:pt idx="13214">
                  <c:v>41098.708330000001</c:v>
                </c:pt>
                <c:pt idx="13215">
                  <c:v>41098.75</c:v>
                </c:pt>
                <c:pt idx="13216">
                  <c:v>41098.791669999999</c:v>
                </c:pt>
                <c:pt idx="13217">
                  <c:v>41098.833330000001</c:v>
                </c:pt>
                <c:pt idx="13218">
                  <c:v>41098.875</c:v>
                </c:pt>
                <c:pt idx="13219">
                  <c:v>41098.916669999999</c:v>
                </c:pt>
                <c:pt idx="13220">
                  <c:v>41098.958330000001</c:v>
                </c:pt>
                <c:pt idx="13221">
                  <c:v>41099</c:v>
                </c:pt>
                <c:pt idx="13222">
                  <c:v>41099.041669999999</c:v>
                </c:pt>
                <c:pt idx="13223">
                  <c:v>41099.083330000001</c:v>
                </c:pt>
                <c:pt idx="13224">
                  <c:v>41099.125</c:v>
                </c:pt>
                <c:pt idx="13225">
                  <c:v>41099.166669999999</c:v>
                </c:pt>
                <c:pt idx="13226">
                  <c:v>41099.208330000001</c:v>
                </c:pt>
                <c:pt idx="13227">
                  <c:v>41099.25</c:v>
                </c:pt>
                <c:pt idx="13228">
                  <c:v>41099.291669999999</c:v>
                </c:pt>
                <c:pt idx="13229">
                  <c:v>41099.333330000001</c:v>
                </c:pt>
                <c:pt idx="13230">
                  <c:v>41099.375</c:v>
                </c:pt>
                <c:pt idx="13231">
                  <c:v>41099.416669999999</c:v>
                </c:pt>
                <c:pt idx="13232">
                  <c:v>41099.458330000001</c:v>
                </c:pt>
                <c:pt idx="13233">
                  <c:v>41099.5</c:v>
                </c:pt>
                <c:pt idx="13234">
                  <c:v>41099.541669999999</c:v>
                </c:pt>
                <c:pt idx="13235">
                  <c:v>41099.583330000001</c:v>
                </c:pt>
                <c:pt idx="13236">
                  <c:v>41099.625</c:v>
                </c:pt>
                <c:pt idx="13237">
                  <c:v>41099.666669999999</c:v>
                </c:pt>
                <c:pt idx="13238">
                  <c:v>41099.708330000001</c:v>
                </c:pt>
                <c:pt idx="13239">
                  <c:v>41099.75</c:v>
                </c:pt>
                <c:pt idx="13240">
                  <c:v>41099.791669999999</c:v>
                </c:pt>
                <c:pt idx="13241">
                  <c:v>41099.833330000001</c:v>
                </c:pt>
                <c:pt idx="13242">
                  <c:v>41099.875</c:v>
                </c:pt>
                <c:pt idx="13243">
                  <c:v>41099.916669999999</c:v>
                </c:pt>
                <c:pt idx="13244">
                  <c:v>41099.958330000001</c:v>
                </c:pt>
                <c:pt idx="13245">
                  <c:v>41100</c:v>
                </c:pt>
                <c:pt idx="13246">
                  <c:v>41100.041669999999</c:v>
                </c:pt>
                <c:pt idx="13247">
                  <c:v>41100.083330000001</c:v>
                </c:pt>
                <c:pt idx="13248">
                  <c:v>41100.125</c:v>
                </c:pt>
                <c:pt idx="13249">
                  <c:v>41100.166669999999</c:v>
                </c:pt>
                <c:pt idx="13250">
                  <c:v>41100.208330000001</c:v>
                </c:pt>
                <c:pt idx="13251">
                  <c:v>41100.25</c:v>
                </c:pt>
                <c:pt idx="13252">
                  <c:v>41100.291669999999</c:v>
                </c:pt>
                <c:pt idx="13253">
                  <c:v>41100.333330000001</c:v>
                </c:pt>
                <c:pt idx="13254">
                  <c:v>41100.375</c:v>
                </c:pt>
                <c:pt idx="13255">
                  <c:v>41100.416669999999</c:v>
                </c:pt>
                <c:pt idx="13256">
                  <c:v>41100.458330000001</c:v>
                </c:pt>
                <c:pt idx="13257">
                  <c:v>41100.5</c:v>
                </c:pt>
                <c:pt idx="13258">
                  <c:v>41100.541669999999</c:v>
                </c:pt>
                <c:pt idx="13259">
                  <c:v>41100.583330000001</c:v>
                </c:pt>
                <c:pt idx="13260">
                  <c:v>41100.625</c:v>
                </c:pt>
                <c:pt idx="13261">
                  <c:v>41100.666669999999</c:v>
                </c:pt>
                <c:pt idx="13262">
                  <c:v>41100.708330000001</c:v>
                </c:pt>
                <c:pt idx="13263">
                  <c:v>41100.75</c:v>
                </c:pt>
                <c:pt idx="13264">
                  <c:v>41100.791669999999</c:v>
                </c:pt>
                <c:pt idx="13265">
                  <c:v>41100.833330000001</c:v>
                </c:pt>
                <c:pt idx="13266">
                  <c:v>41100.875</c:v>
                </c:pt>
                <c:pt idx="13267">
                  <c:v>41100.916669999999</c:v>
                </c:pt>
                <c:pt idx="13268">
                  <c:v>41100.958330000001</c:v>
                </c:pt>
                <c:pt idx="13269">
                  <c:v>41101</c:v>
                </c:pt>
                <c:pt idx="13270">
                  <c:v>41101.041669999999</c:v>
                </c:pt>
                <c:pt idx="13271">
                  <c:v>41101.083330000001</c:v>
                </c:pt>
                <c:pt idx="13272">
                  <c:v>41101.125</c:v>
                </c:pt>
                <c:pt idx="13273">
                  <c:v>41101.166669999999</c:v>
                </c:pt>
                <c:pt idx="13274">
                  <c:v>41101.208330000001</c:v>
                </c:pt>
                <c:pt idx="13275">
                  <c:v>41101.25</c:v>
                </c:pt>
                <c:pt idx="13276">
                  <c:v>41101.291669999999</c:v>
                </c:pt>
                <c:pt idx="13277">
                  <c:v>41101.333330000001</c:v>
                </c:pt>
                <c:pt idx="13278">
                  <c:v>41101.375</c:v>
                </c:pt>
                <c:pt idx="13279">
                  <c:v>41101.416669999999</c:v>
                </c:pt>
                <c:pt idx="13280">
                  <c:v>41101.458330000001</c:v>
                </c:pt>
                <c:pt idx="13281">
                  <c:v>41101.5</c:v>
                </c:pt>
                <c:pt idx="13282">
                  <c:v>41101.541669999999</c:v>
                </c:pt>
                <c:pt idx="13283">
                  <c:v>41101.583330000001</c:v>
                </c:pt>
                <c:pt idx="13284">
                  <c:v>41101.625</c:v>
                </c:pt>
                <c:pt idx="13285">
                  <c:v>41101.666669999999</c:v>
                </c:pt>
                <c:pt idx="13286">
                  <c:v>41101.708330000001</c:v>
                </c:pt>
                <c:pt idx="13287">
                  <c:v>41101.75</c:v>
                </c:pt>
                <c:pt idx="13288">
                  <c:v>41101.791669999999</c:v>
                </c:pt>
                <c:pt idx="13289">
                  <c:v>41101.833330000001</c:v>
                </c:pt>
                <c:pt idx="13290">
                  <c:v>41101.875</c:v>
                </c:pt>
                <c:pt idx="13291">
                  <c:v>41101.916669999999</c:v>
                </c:pt>
                <c:pt idx="13292">
                  <c:v>41101.958330000001</c:v>
                </c:pt>
                <c:pt idx="13293">
                  <c:v>41102</c:v>
                </c:pt>
                <c:pt idx="13294">
                  <c:v>41102.041669999999</c:v>
                </c:pt>
                <c:pt idx="13295">
                  <c:v>41102.083330000001</c:v>
                </c:pt>
                <c:pt idx="13296">
                  <c:v>41102.125</c:v>
                </c:pt>
                <c:pt idx="13297">
                  <c:v>41102.166669999999</c:v>
                </c:pt>
                <c:pt idx="13298">
                  <c:v>41102.208330000001</c:v>
                </c:pt>
                <c:pt idx="13299">
                  <c:v>41102.25</c:v>
                </c:pt>
                <c:pt idx="13300">
                  <c:v>41102.291669999999</c:v>
                </c:pt>
                <c:pt idx="13301">
                  <c:v>41102.333330000001</c:v>
                </c:pt>
                <c:pt idx="13302">
                  <c:v>41102.375</c:v>
                </c:pt>
                <c:pt idx="13303">
                  <c:v>41102.416669999999</c:v>
                </c:pt>
                <c:pt idx="13304">
                  <c:v>41102.458330000001</c:v>
                </c:pt>
                <c:pt idx="13305">
                  <c:v>41102.5</c:v>
                </c:pt>
                <c:pt idx="13306">
                  <c:v>41102.541669999999</c:v>
                </c:pt>
                <c:pt idx="13307">
                  <c:v>41102.583330000001</c:v>
                </c:pt>
                <c:pt idx="13308">
                  <c:v>41102.625</c:v>
                </c:pt>
                <c:pt idx="13309">
                  <c:v>41102.666669999999</c:v>
                </c:pt>
                <c:pt idx="13310">
                  <c:v>41102.708330000001</c:v>
                </c:pt>
                <c:pt idx="13311">
                  <c:v>41102.75</c:v>
                </c:pt>
                <c:pt idx="13312">
                  <c:v>41102.791669999999</c:v>
                </c:pt>
                <c:pt idx="13313">
                  <c:v>41102.833330000001</c:v>
                </c:pt>
                <c:pt idx="13314">
                  <c:v>41102.875</c:v>
                </c:pt>
                <c:pt idx="13315">
                  <c:v>41102.916669999999</c:v>
                </c:pt>
                <c:pt idx="13316">
                  <c:v>41102.958330000001</c:v>
                </c:pt>
                <c:pt idx="13317">
                  <c:v>41103</c:v>
                </c:pt>
                <c:pt idx="13318">
                  <c:v>41103.041669999999</c:v>
                </c:pt>
                <c:pt idx="13319">
                  <c:v>41103.083330000001</c:v>
                </c:pt>
                <c:pt idx="13320">
                  <c:v>41103.125</c:v>
                </c:pt>
                <c:pt idx="13321">
                  <c:v>41103.166669999999</c:v>
                </c:pt>
                <c:pt idx="13322">
                  <c:v>41103.208330000001</c:v>
                </c:pt>
                <c:pt idx="13323">
                  <c:v>41103.25</c:v>
                </c:pt>
                <c:pt idx="13324">
                  <c:v>41103.291669999999</c:v>
                </c:pt>
                <c:pt idx="13325">
                  <c:v>41103.333330000001</c:v>
                </c:pt>
                <c:pt idx="13326">
                  <c:v>41103.375</c:v>
                </c:pt>
                <c:pt idx="13327">
                  <c:v>41103.416669999999</c:v>
                </c:pt>
                <c:pt idx="13328">
                  <c:v>41103.458330000001</c:v>
                </c:pt>
                <c:pt idx="13329">
                  <c:v>41103.5</c:v>
                </c:pt>
                <c:pt idx="13330">
                  <c:v>41103.541669999999</c:v>
                </c:pt>
                <c:pt idx="13331">
                  <c:v>41103.583330000001</c:v>
                </c:pt>
                <c:pt idx="13332">
                  <c:v>41103.625</c:v>
                </c:pt>
                <c:pt idx="13333">
                  <c:v>41103.666669999999</c:v>
                </c:pt>
                <c:pt idx="13334">
                  <c:v>41103.708330000001</c:v>
                </c:pt>
                <c:pt idx="13335">
                  <c:v>41103.75</c:v>
                </c:pt>
                <c:pt idx="13336">
                  <c:v>41103.791669999999</c:v>
                </c:pt>
                <c:pt idx="13337">
                  <c:v>41103.833330000001</c:v>
                </c:pt>
                <c:pt idx="13338">
                  <c:v>41103.875</c:v>
                </c:pt>
                <c:pt idx="13339">
                  <c:v>41103.916669999999</c:v>
                </c:pt>
                <c:pt idx="13340">
                  <c:v>41103.958330000001</c:v>
                </c:pt>
                <c:pt idx="13341">
                  <c:v>41104</c:v>
                </c:pt>
                <c:pt idx="13342">
                  <c:v>41104.041669999999</c:v>
                </c:pt>
                <c:pt idx="13343">
                  <c:v>41104.083330000001</c:v>
                </c:pt>
                <c:pt idx="13344">
                  <c:v>41104.125</c:v>
                </c:pt>
                <c:pt idx="13345">
                  <c:v>41104.166669999999</c:v>
                </c:pt>
                <c:pt idx="13346">
                  <c:v>41104.208330000001</c:v>
                </c:pt>
                <c:pt idx="13347">
                  <c:v>41104.25</c:v>
                </c:pt>
                <c:pt idx="13348">
                  <c:v>41104.291669999999</c:v>
                </c:pt>
                <c:pt idx="13349">
                  <c:v>41104.333330000001</c:v>
                </c:pt>
                <c:pt idx="13350">
                  <c:v>41104.375</c:v>
                </c:pt>
                <c:pt idx="13351">
                  <c:v>41104.416669999999</c:v>
                </c:pt>
                <c:pt idx="13352">
                  <c:v>41104.458330000001</c:v>
                </c:pt>
                <c:pt idx="13353">
                  <c:v>41104.5</c:v>
                </c:pt>
                <c:pt idx="13354">
                  <c:v>41104.541669999999</c:v>
                </c:pt>
                <c:pt idx="13355">
                  <c:v>41104.583330000001</c:v>
                </c:pt>
                <c:pt idx="13356">
                  <c:v>41104.625</c:v>
                </c:pt>
                <c:pt idx="13357">
                  <c:v>41104.666669999999</c:v>
                </c:pt>
                <c:pt idx="13358">
                  <c:v>41104.708330000001</c:v>
                </c:pt>
                <c:pt idx="13359">
                  <c:v>41104.75</c:v>
                </c:pt>
                <c:pt idx="13360">
                  <c:v>41104.791669999999</c:v>
                </c:pt>
                <c:pt idx="13361">
                  <c:v>41104.833330000001</c:v>
                </c:pt>
                <c:pt idx="13362">
                  <c:v>41104.875</c:v>
                </c:pt>
                <c:pt idx="13363">
                  <c:v>41104.916669999999</c:v>
                </c:pt>
                <c:pt idx="13364">
                  <c:v>41104.958330000001</c:v>
                </c:pt>
                <c:pt idx="13365">
                  <c:v>41105</c:v>
                </c:pt>
                <c:pt idx="13366">
                  <c:v>41105.041669999999</c:v>
                </c:pt>
                <c:pt idx="13367">
                  <c:v>41105.083330000001</c:v>
                </c:pt>
                <c:pt idx="13368">
                  <c:v>41105.125</c:v>
                </c:pt>
                <c:pt idx="13369">
                  <c:v>41105.166669999999</c:v>
                </c:pt>
                <c:pt idx="13370">
                  <c:v>41105.208330000001</c:v>
                </c:pt>
                <c:pt idx="13371">
                  <c:v>41105.25</c:v>
                </c:pt>
                <c:pt idx="13372">
                  <c:v>41105.291669999999</c:v>
                </c:pt>
                <c:pt idx="13373">
                  <c:v>41105.333330000001</c:v>
                </c:pt>
                <c:pt idx="13374">
                  <c:v>41105.375</c:v>
                </c:pt>
                <c:pt idx="13375">
                  <c:v>41105.416669999999</c:v>
                </c:pt>
                <c:pt idx="13376">
                  <c:v>41105.458330000001</c:v>
                </c:pt>
                <c:pt idx="13377">
                  <c:v>41105.5</c:v>
                </c:pt>
                <c:pt idx="13378">
                  <c:v>41105.541669999999</c:v>
                </c:pt>
                <c:pt idx="13379">
                  <c:v>41105.583330000001</c:v>
                </c:pt>
                <c:pt idx="13380">
                  <c:v>41105.625</c:v>
                </c:pt>
                <c:pt idx="13381">
                  <c:v>41105.666669999999</c:v>
                </c:pt>
                <c:pt idx="13382">
                  <c:v>41105.708330000001</c:v>
                </c:pt>
                <c:pt idx="13383">
                  <c:v>41105.75</c:v>
                </c:pt>
                <c:pt idx="13384">
                  <c:v>41105.791669999999</c:v>
                </c:pt>
                <c:pt idx="13385">
                  <c:v>41105.833330000001</c:v>
                </c:pt>
                <c:pt idx="13386">
                  <c:v>41105.875</c:v>
                </c:pt>
                <c:pt idx="13387">
                  <c:v>41105.916669999999</c:v>
                </c:pt>
                <c:pt idx="13388">
                  <c:v>41105.958330000001</c:v>
                </c:pt>
                <c:pt idx="13389">
                  <c:v>41106</c:v>
                </c:pt>
                <c:pt idx="13390">
                  <c:v>41106.041669999999</c:v>
                </c:pt>
                <c:pt idx="13391">
                  <c:v>41106.083330000001</c:v>
                </c:pt>
                <c:pt idx="13392">
                  <c:v>41106.125</c:v>
                </c:pt>
                <c:pt idx="13393">
                  <c:v>41106.166669999999</c:v>
                </c:pt>
                <c:pt idx="13394">
                  <c:v>41106.208330000001</c:v>
                </c:pt>
                <c:pt idx="13395">
                  <c:v>41106.25</c:v>
                </c:pt>
                <c:pt idx="13396">
                  <c:v>41106.291669999999</c:v>
                </c:pt>
                <c:pt idx="13397">
                  <c:v>41106.333330000001</c:v>
                </c:pt>
                <c:pt idx="13398">
                  <c:v>41106.375</c:v>
                </c:pt>
                <c:pt idx="13399">
                  <c:v>41106.416669999999</c:v>
                </c:pt>
                <c:pt idx="13400">
                  <c:v>41106.458330000001</c:v>
                </c:pt>
                <c:pt idx="13401">
                  <c:v>41106.5</c:v>
                </c:pt>
                <c:pt idx="13402">
                  <c:v>41106.541669999999</c:v>
                </c:pt>
                <c:pt idx="13403">
                  <c:v>41106.583330000001</c:v>
                </c:pt>
                <c:pt idx="13404">
                  <c:v>41106.625</c:v>
                </c:pt>
                <c:pt idx="13405">
                  <c:v>41106.666669999999</c:v>
                </c:pt>
                <c:pt idx="13406">
                  <c:v>41106.708330000001</c:v>
                </c:pt>
                <c:pt idx="13407">
                  <c:v>41106.75</c:v>
                </c:pt>
                <c:pt idx="13408">
                  <c:v>41106.791669999999</c:v>
                </c:pt>
                <c:pt idx="13409">
                  <c:v>41106.833330000001</c:v>
                </c:pt>
                <c:pt idx="13410">
                  <c:v>41106.875</c:v>
                </c:pt>
                <c:pt idx="13411">
                  <c:v>41106.916669999999</c:v>
                </c:pt>
                <c:pt idx="13412">
                  <c:v>41106.958330000001</c:v>
                </c:pt>
                <c:pt idx="13413">
                  <c:v>41107</c:v>
                </c:pt>
                <c:pt idx="13414">
                  <c:v>41107.041669999999</c:v>
                </c:pt>
                <c:pt idx="13415">
                  <c:v>41107.083330000001</c:v>
                </c:pt>
                <c:pt idx="13416">
                  <c:v>41107.125</c:v>
                </c:pt>
                <c:pt idx="13417">
                  <c:v>41107.166669999999</c:v>
                </c:pt>
                <c:pt idx="13418">
                  <c:v>41107.208330000001</c:v>
                </c:pt>
                <c:pt idx="13419">
                  <c:v>41107.25</c:v>
                </c:pt>
                <c:pt idx="13420">
                  <c:v>41107.291669999999</c:v>
                </c:pt>
                <c:pt idx="13421">
                  <c:v>41107.333330000001</c:v>
                </c:pt>
                <c:pt idx="13422">
                  <c:v>41107.375</c:v>
                </c:pt>
                <c:pt idx="13423">
                  <c:v>41107.416669999999</c:v>
                </c:pt>
                <c:pt idx="13424">
                  <c:v>41107.458330000001</c:v>
                </c:pt>
                <c:pt idx="13425">
                  <c:v>41107.5</c:v>
                </c:pt>
                <c:pt idx="13426">
                  <c:v>41107.541669999999</c:v>
                </c:pt>
                <c:pt idx="13427">
                  <c:v>41107.583330000001</c:v>
                </c:pt>
                <c:pt idx="13428">
                  <c:v>41107.625</c:v>
                </c:pt>
                <c:pt idx="13429">
                  <c:v>41107.666669999999</c:v>
                </c:pt>
                <c:pt idx="13430">
                  <c:v>41107.708330000001</c:v>
                </c:pt>
                <c:pt idx="13431">
                  <c:v>41107.75</c:v>
                </c:pt>
                <c:pt idx="13432">
                  <c:v>41107.791669999999</c:v>
                </c:pt>
                <c:pt idx="13433">
                  <c:v>41107.833330000001</c:v>
                </c:pt>
                <c:pt idx="13434">
                  <c:v>41107.875</c:v>
                </c:pt>
                <c:pt idx="13435">
                  <c:v>41107.916669999999</c:v>
                </c:pt>
                <c:pt idx="13436">
                  <c:v>41107.958330000001</c:v>
                </c:pt>
                <c:pt idx="13437">
                  <c:v>41108</c:v>
                </c:pt>
                <c:pt idx="13438">
                  <c:v>41108.041669999999</c:v>
                </c:pt>
                <c:pt idx="13439">
                  <c:v>41108.083330000001</c:v>
                </c:pt>
                <c:pt idx="13440">
                  <c:v>41108.125</c:v>
                </c:pt>
                <c:pt idx="13441">
                  <c:v>41108.166669999999</c:v>
                </c:pt>
                <c:pt idx="13442">
                  <c:v>41108.208330000001</c:v>
                </c:pt>
                <c:pt idx="13443">
                  <c:v>41108.25</c:v>
                </c:pt>
                <c:pt idx="13444">
                  <c:v>41108.291669999999</c:v>
                </c:pt>
                <c:pt idx="13445">
                  <c:v>41108.333330000001</c:v>
                </c:pt>
                <c:pt idx="13446">
                  <c:v>41108.375</c:v>
                </c:pt>
                <c:pt idx="13447">
                  <c:v>41108.416669999999</c:v>
                </c:pt>
                <c:pt idx="13448">
                  <c:v>41108.458330000001</c:v>
                </c:pt>
                <c:pt idx="13449">
                  <c:v>41108.5</c:v>
                </c:pt>
                <c:pt idx="13450">
                  <c:v>41108.541669999999</c:v>
                </c:pt>
                <c:pt idx="13451">
                  <c:v>41108.583330000001</c:v>
                </c:pt>
                <c:pt idx="13452">
                  <c:v>41108.625</c:v>
                </c:pt>
                <c:pt idx="13453">
                  <c:v>41108.666669999999</c:v>
                </c:pt>
                <c:pt idx="13454">
                  <c:v>41108.708330000001</c:v>
                </c:pt>
                <c:pt idx="13455">
                  <c:v>41108.75</c:v>
                </c:pt>
                <c:pt idx="13456">
                  <c:v>41108.791669999999</c:v>
                </c:pt>
                <c:pt idx="13457">
                  <c:v>41108.833330000001</c:v>
                </c:pt>
                <c:pt idx="13458">
                  <c:v>41108.875</c:v>
                </c:pt>
                <c:pt idx="13459">
                  <c:v>41108.916669999999</c:v>
                </c:pt>
                <c:pt idx="13460">
                  <c:v>41108.958330000001</c:v>
                </c:pt>
                <c:pt idx="13461">
                  <c:v>41109</c:v>
                </c:pt>
                <c:pt idx="13462">
                  <c:v>41109.041669999999</c:v>
                </c:pt>
                <c:pt idx="13463">
                  <c:v>41109.083330000001</c:v>
                </c:pt>
                <c:pt idx="13464">
                  <c:v>41109.125</c:v>
                </c:pt>
                <c:pt idx="13465">
                  <c:v>41109.166669999999</c:v>
                </c:pt>
                <c:pt idx="13466">
                  <c:v>41109.208330000001</c:v>
                </c:pt>
                <c:pt idx="13467">
                  <c:v>41109.25</c:v>
                </c:pt>
                <c:pt idx="13468">
                  <c:v>41109.291669999999</c:v>
                </c:pt>
                <c:pt idx="13469">
                  <c:v>41109.333330000001</c:v>
                </c:pt>
                <c:pt idx="13470">
                  <c:v>41109.375</c:v>
                </c:pt>
                <c:pt idx="13471">
                  <c:v>41109.416669999999</c:v>
                </c:pt>
                <c:pt idx="13472">
                  <c:v>41109.458330000001</c:v>
                </c:pt>
                <c:pt idx="13473">
                  <c:v>41109.5</c:v>
                </c:pt>
                <c:pt idx="13474">
                  <c:v>41109.541669999999</c:v>
                </c:pt>
                <c:pt idx="13475">
                  <c:v>41109.583330000001</c:v>
                </c:pt>
                <c:pt idx="13476">
                  <c:v>41109.625</c:v>
                </c:pt>
                <c:pt idx="13477">
                  <c:v>41109.666669999999</c:v>
                </c:pt>
                <c:pt idx="13478">
                  <c:v>41109.708330000001</c:v>
                </c:pt>
                <c:pt idx="13479">
                  <c:v>41109.75</c:v>
                </c:pt>
                <c:pt idx="13480">
                  <c:v>41109.791669999999</c:v>
                </c:pt>
                <c:pt idx="13481">
                  <c:v>41109.833330000001</c:v>
                </c:pt>
                <c:pt idx="13482">
                  <c:v>41109.875</c:v>
                </c:pt>
                <c:pt idx="13483">
                  <c:v>41109.916669999999</c:v>
                </c:pt>
                <c:pt idx="13484">
                  <c:v>41109.958330000001</c:v>
                </c:pt>
                <c:pt idx="13485">
                  <c:v>41110</c:v>
                </c:pt>
                <c:pt idx="13486">
                  <c:v>41110.041669999999</c:v>
                </c:pt>
                <c:pt idx="13487">
                  <c:v>41110.083330000001</c:v>
                </c:pt>
                <c:pt idx="13488">
                  <c:v>41110.125</c:v>
                </c:pt>
                <c:pt idx="13489">
                  <c:v>41110.166669999999</c:v>
                </c:pt>
                <c:pt idx="13490">
                  <c:v>41110.208330000001</c:v>
                </c:pt>
                <c:pt idx="13491">
                  <c:v>41110.25</c:v>
                </c:pt>
                <c:pt idx="13492">
                  <c:v>41110.291669999999</c:v>
                </c:pt>
                <c:pt idx="13493">
                  <c:v>41110.333330000001</c:v>
                </c:pt>
                <c:pt idx="13494">
                  <c:v>41110.375</c:v>
                </c:pt>
                <c:pt idx="13495">
                  <c:v>41110.416669999999</c:v>
                </c:pt>
                <c:pt idx="13496">
                  <c:v>41110.458330000001</c:v>
                </c:pt>
                <c:pt idx="13497">
                  <c:v>41110.5</c:v>
                </c:pt>
                <c:pt idx="13498">
                  <c:v>41110.541669999999</c:v>
                </c:pt>
                <c:pt idx="13499">
                  <c:v>41110.583330000001</c:v>
                </c:pt>
                <c:pt idx="13500">
                  <c:v>41110.625</c:v>
                </c:pt>
                <c:pt idx="13501">
                  <c:v>41110.666669999999</c:v>
                </c:pt>
                <c:pt idx="13502">
                  <c:v>41110.708330000001</c:v>
                </c:pt>
                <c:pt idx="13503">
                  <c:v>41110.75</c:v>
                </c:pt>
                <c:pt idx="13504">
                  <c:v>41110.791669999999</c:v>
                </c:pt>
                <c:pt idx="13505">
                  <c:v>41110.833330000001</c:v>
                </c:pt>
                <c:pt idx="13506">
                  <c:v>41110.875</c:v>
                </c:pt>
                <c:pt idx="13507">
                  <c:v>41110.916669999999</c:v>
                </c:pt>
                <c:pt idx="13508">
                  <c:v>41110.958330000001</c:v>
                </c:pt>
                <c:pt idx="13509">
                  <c:v>41111</c:v>
                </c:pt>
                <c:pt idx="13510">
                  <c:v>41111.041669999999</c:v>
                </c:pt>
                <c:pt idx="13511">
                  <c:v>41111.083330000001</c:v>
                </c:pt>
                <c:pt idx="13512">
                  <c:v>41111.125</c:v>
                </c:pt>
                <c:pt idx="13513">
                  <c:v>41111.166669999999</c:v>
                </c:pt>
                <c:pt idx="13514">
                  <c:v>41111.208330000001</c:v>
                </c:pt>
                <c:pt idx="13515">
                  <c:v>41111.25</c:v>
                </c:pt>
                <c:pt idx="13516">
                  <c:v>41111.291669999999</c:v>
                </c:pt>
                <c:pt idx="13517">
                  <c:v>41111.333330000001</c:v>
                </c:pt>
                <c:pt idx="13518">
                  <c:v>41111.375</c:v>
                </c:pt>
                <c:pt idx="13519">
                  <c:v>41111.416669999999</c:v>
                </c:pt>
                <c:pt idx="13520">
                  <c:v>41111.458330000001</c:v>
                </c:pt>
                <c:pt idx="13521">
                  <c:v>41111.5</c:v>
                </c:pt>
                <c:pt idx="13522">
                  <c:v>41111.541669999999</c:v>
                </c:pt>
                <c:pt idx="13523">
                  <c:v>41111.583330000001</c:v>
                </c:pt>
                <c:pt idx="13524">
                  <c:v>41111.625</c:v>
                </c:pt>
                <c:pt idx="13525">
                  <c:v>41111.666669999999</c:v>
                </c:pt>
                <c:pt idx="13526">
                  <c:v>41111.708330000001</c:v>
                </c:pt>
                <c:pt idx="13527">
                  <c:v>41111.75</c:v>
                </c:pt>
                <c:pt idx="13528">
                  <c:v>41111.791669999999</c:v>
                </c:pt>
                <c:pt idx="13529">
                  <c:v>41111.833330000001</c:v>
                </c:pt>
                <c:pt idx="13530">
                  <c:v>41111.875</c:v>
                </c:pt>
                <c:pt idx="13531">
                  <c:v>41111.916669999999</c:v>
                </c:pt>
                <c:pt idx="13532">
                  <c:v>41111.958330000001</c:v>
                </c:pt>
                <c:pt idx="13533">
                  <c:v>41112</c:v>
                </c:pt>
                <c:pt idx="13534">
                  <c:v>41112.041669999999</c:v>
                </c:pt>
                <c:pt idx="13535">
                  <c:v>41112.083330000001</c:v>
                </c:pt>
                <c:pt idx="13536">
                  <c:v>41112.125</c:v>
                </c:pt>
                <c:pt idx="13537">
                  <c:v>41112.166669999999</c:v>
                </c:pt>
                <c:pt idx="13538">
                  <c:v>41112.208330000001</c:v>
                </c:pt>
                <c:pt idx="13539">
                  <c:v>41112.25</c:v>
                </c:pt>
                <c:pt idx="13540">
                  <c:v>41112.291669999999</c:v>
                </c:pt>
                <c:pt idx="13541">
                  <c:v>41112.333330000001</c:v>
                </c:pt>
                <c:pt idx="13542">
                  <c:v>41112.375</c:v>
                </c:pt>
                <c:pt idx="13543">
                  <c:v>41112.416669999999</c:v>
                </c:pt>
                <c:pt idx="13544">
                  <c:v>41112.458330000001</c:v>
                </c:pt>
                <c:pt idx="13545">
                  <c:v>41112.5</c:v>
                </c:pt>
                <c:pt idx="13546">
                  <c:v>41112.541669999999</c:v>
                </c:pt>
                <c:pt idx="13547">
                  <c:v>41112.583330000001</c:v>
                </c:pt>
                <c:pt idx="13548">
                  <c:v>41112.625</c:v>
                </c:pt>
                <c:pt idx="13549">
                  <c:v>41112.666669999999</c:v>
                </c:pt>
                <c:pt idx="13550">
                  <c:v>41112.708330000001</c:v>
                </c:pt>
                <c:pt idx="13551">
                  <c:v>41112.75</c:v>
                </c:pt>
                <c:pt idx="13552">
                  <c:v>41112.791669999999</c:v>
                </c:pt>
                <c:pt idx="13553">
                  <c:v>41112.833330000001</c:v>
                </c:pt>
                <c:pt idx="13554">
                  <c:v>41112.875</c:v>
                </c:pt>
                <c:pt idx="13555">
                  <c:v>41112.916669999999</c:v>
                </c:pt>
                <c:pt idx="13556">
                  <c:v>41112.958330000001</c:v>
                </c:pt>
                <c:pt idx="13557">
                  <c:v>41113</c:v>
                </c:pt>
                <c:pt idx="13558">
                  <c:v>41113.041669999999</c:v>
                </c:pt>
                <c:pt idx="13559">
                  <c:v>41113.083330000001</c:v>
                </c:pt>
                <c:pt idx="13560">
                  <c:v>41113.125</c:v>
                </c:pt>
                <c:pt idx="13561">
                  <c:v>41113.166669999999</c:v>
                </c:pt>
                <c:pt idx="13562">
                  <c:v>41113.208330000001</c:v>
                </c:pt>
                <c:pt idx="13563">
                  <c:v>41113.25</c:v>
                </c:pt>
                <c:pt idx="13564">
                  <c:v>41113.291669999999</c:v>
                </c:pt>
                <c:pt idx="13565">
                  <c:v>41113.333330000001</c:v>
                </c:pt>
                <c:pt idx="13566">
                  <c:v>41113.375</c:v>
                </c:pt>
                <c:pt idx="13567">
                  <c:v>41113.416669999999</c:v>
                </c:pt>
                <c:pt idx="13568">
                  <c:v>41113.458330000001</c:v>
                </c:pt>
                <c:pt idx="13569">
                  <c:v>41113.5</c:v>
                </c:pt>
                <c:pt idx="13570">
                  <c:v>41113.541669999999</c:v>
                </c:pt>
                <c:pt idx="13571">
                  <c:v>41113.583330000001</c:v>
                </c:pt>
                <c:pt idx="13572">
                  <c:v>41113.625</c:v>
                </c:pt>
                <c:pt idx="13573">
                  <c:v>41113.666669999999</c:v>
                </c:pt>
                <c:pt idx="13574">
                  <c:v>41113.708330000001</c:v>
                </c:pt>
                <c:pt idx="13575">
                  <c:v>41113.75</c:v>
                </c:pt>
                <c:pt idx="13576">
                  <c:v>41113.791669999999</c:v>
                </c:pt>
                <c:pt idx="13577">
                  <c:v>41113.833330000001</c:v>
                </c:pt>
                <c:pt idx="13578">
                  <c:v>41113.875</c:v>
                </c:pt>
                <c:pt idx="13579">
                  <c:v>41113.916669999999</c:v>
                </c:pt>
                <c:pt idx="13580">
                  <c:v>41113.958330000001</c:v>
                </c:pt>
                <c:pt idx="13581">
                  <c:v>41114</c:v>
                </c:pt>
                <c:pt idx="13582">
                  <c:v>41114.041669999999</c:v>
                </c:pt>
                <c:pt idx="13583">
                  <c:v>41114.083330000001</c:v>
                </c:pt>
                <c:pt idx="13584">
                  <c:v>41114.125</c:v>
                </c:pt>
                <c:pt idx="13585">
                  <c:v>41114.166669999999</c:v>
                </c:pt>
                <c:pt idx="13586">
                  <c:v>41114.208330000001</c:v>
                </c:pt>
                <c:pt idx="13587">
                  <c:v>41114.25</c:v>
                </c:pt>
                <c:pt idx="13588">
                  <c:v>41114.291669999999</c:v>
                </c:pt>
                <c:pt idx="13589">
                  <c:v>41114.333330000001</c:v>
                </c:pt>
                <c:pt idx="13590">
                  <c:v>41114.375</c:v>
                </c:pt>
                <c:pt idx="13591">
                  <c:v>41114.416669999999</c:v>
                </c:pt>
                <c:pt idx="13592">
                  <c:v>41114.458330000001</c:v>
                </c:pt>
                <c:pt idx="13593">
                  <c:v>41114.5</c:v>
                </c:pt>
                <c:pt idx="13594">
                  <c:v>41114.541669999999</c:v>
                </c:pt>
                <c:pt idx="13595">
                  <c:v>41114.583330000001</c:v>
                </c:pt>
                <c:pt idx="13596">
                  <c:v>41114.625</c:v>
                </c:pt>
                <c:pt idx="13597">
                  <c:v>41114.666669999999</c:v>
                </c:pt>
                <c:pt idx="13598">
                  <c:v>41114.708330000001</c:v>
                </c:pt>
                <c:pt idx="13599">
                  <c:v>41114.75</c:v>
                </c:pt>
                <c:pt idx="13600">
                  <c:v>41114.791669999999</c:v>
                </c:pt>
                <c:pt idx="13601">
                  <c:v>41114.833330000001</c:v>
                </c:pt>
                <c:pt idx="13602">
                  <c:v>41114.875</c:v>
                </c:pt>
                <c:pt idx="13603">
                  <c:v>41114.916669999999</c:v>
                </c:pt>
                <c:pt idx="13604">
                  <c:v>41114.958330000001</c:v>
                </c:pt>
                <c:pt idx="13605">
                  <c:v>41115</c:v>
                </c:pt>
                <c:pt idx="13606">
                  <c:v>41115.041669999999</c:v>
                </c:pt>
                <c:pt idx="13607">
                  <c:v>41115.083330000001</c:v>
                </c:pt>
                <c:pt idx="13608">
                  <c:v>41115.125</c:v>
                </c:pt>
                <c:pt idx="13609">
                  <c:v>41115.166669999999</c:v>
                </c:pt>
                <c:pt idx="13610">
                  <c:v>41115.208330000001</c:v>
                </c:pt>
                <c:pt idx="13611">
                  <c:v>41115.25</c:v>
                </c:pt>
                <c:pt idx="13612">
                  <c:v>41115.291669999999</c:v>
                </c:pt>
                <c:pt idx="13613">
                  <c:v>41115.333330000001</c:v>
                </c:pt>
                <c:pt idx="13614">
                  <c:v>41115.375</c:v>
                </c:pt>
                <c:pt idx="13615">
                  <c:v>41115.416669999999</c:v>
                </c:pt>
                <c:pt idx="13616">
                  <c:v>41115.458330000001</c:v>
                </c:pt>
                <c:pt idx="13617">
                  <c:v>41115.5</c:v>
                </c:pt>
                <c:pt idx="13618">
                  <c:v>41115.541669999999</c:v>
                </c:pt>
                <c:pt idx="13619">
                  <c:v>41115.583330000001</c:v>
                </c:pt>
                <c:pt idx="13620">
                  <c:v>41115.625</c:v>
                </c:pt>
                <c:pt idx="13621">
                  <c:v>41115.666669999999</c:v>
                </c:pt>
                <c:pt idx="13622">
                  <c:v>41115.708330000001</c:v>
                </c:pt>
                <c:pt idx="13623">
                  <c:v>41115.75</c:v>
                </c:pt>
                <c:pt idx="13624">
                  <c:v>41115.791669999999</c:v>
                </c:pt>
                <c:pt idx="13625">
                  <c:v>41115.833330000001</c:v>
                </c:pt>
                <c:pt idx="13626">
                  <c:v>41115.875</c:v>
                </c:pt>
                <c:pt idx="13627">
                  <c:v>41115.916669999999</c:v>
                </c:pt>
                <c:pt idx="13628">
                  <c:v>41115.958330000001</c:v>
                </c:pt>
                <c:pt idx="13629">
                  <c:v>41116</c:v>
                </c:pt>
                <c:pt idx="13630">
                  <c:v>41116.041669999999</c:v>
                </c:pt>
                <c:pt idx="13631">
                  <c:v>41116.083330000001</c:v>
                </c:pt>
                <c:pt idx="13632">
                  <c:v>41116.125</c:v>
                </c:pt>
                <c:pt idx="13633">
                  <c:v>41116.166669999999</c:v>
                </c:pt>
                <c:pt idx="13634">
                  <c:v>41116.208330000001</c:v>
                </c:pt>
                <c:pt idx="13635">
                  <c:v>41116.25</c:v>
                </c:pt>
                <c:pt idx="13636">
                  <c:v>41116.291669999999</c:v>
                </c:pt>
                <c:pt idx="13637">
                  <c:v>41116.333330000001</c:v>
                </c:pt>
                <c:pt idx="13638">
                  <c:v>41116.375</c:v>
                </c:pt>
                <c:pt idx="13639">
                  <c:v>41116.416669999999</c:v>
                </c:pt>
                <c:pt idx="13640">
                  <c:v>41116.458330000001</c:v>
                </c:pt>
                <c:pt idx="13641">
                  <c:v>41116.5</c:v>
                </c:pt>
                <c:pt idx="13642">
                  <c:v>41116.541669999999</c:v>
                </c:pt>
                <c:pt idx="13643">
                  <c:v>41116.583330000001</c:v>
                </c:pt>
                <c:pt idx="13644">
                  <c:v>41116.625</c:v>
                </c:pt>
                <c:pt idx="13645">
                  <c:v>41116.666669999999</c:v>
                </c:pt>
                <c:pt idx="13646">
                  <c:v>41116.708330000001</c:v>
                </c:pt>
                <c:pt idx="13647">
                  <c:v>41116.75</c:v>
                </c:pt>
                <c:pt idx="13648">
                  <c:v>41116.791669999999</c:v>
                </c:pt>
                <c:pt idx="13649">
                  <c:v>41116.833330000001</c:v>
                </c:pt>
                <c:pt idx="13650">
                  <c:v>41116.875</c:v>
                </c:pt>
                <c:pt idx="13651">
                  <c:v>41116.916669999999</c:v>
                </c:pt>
                <c:pt idx="13652">
                  <c:v>41116.958330000001</c:v>
                </c:pt>
                <c:pt idx="13653">
                  <c:v>41117</c:v>
                </c:pt>
                <c:pt idx="13654">
                  <c:v>41117.041669999999</c:v>
                </c:pt>
                <c:pt idx="13655">
                  <c:v>41117.083330000001</c:v>
                </c:pt>
                <c:pt idx="13656">
                  <c:v>41117.125</c:v>
                </c:pt>
                <c:pt idx="13657">
                  <c:v>41117.166669999999</c:v>
                </c:pt>
                <c:pt idx="13658">
                  <c:v>41117.208330000001</c:v>
                </c:pt>
                <c:pt idx="13659">
                  <c:v>41117.25</c:v>
                </c:pt>
                <c:pt idx="13660">
                  <c:v>41117.291669999999</c:v>
                </c:pt>
                <c:pt idx="13661">
                  <c:v>41117.333330000001</c:v>
                </c:pt>
                <c:pt idx="13662">
                  <c:v>41117.375</c:v>
                </c:pt>
                <c:pt idx="13663">
                  <c:v>41117.416669999999</c:v>
                </c:pt>
                <c:pt idx="13664">
                  <c:v>41117.458330000001</c:v>
                </c:pt>
                <c:pt idx="13665">
                  <c:v>41117.5</c:v>
                </c:pt>
                <c:pt idx="13666">
                  <c:v>41117.541669999999</c:v>
                </c:pt>
                <c:pt idx="13667">
                  <c:v>41117.583330000001</c:v>
                </c:pt>
                <c:pt idx="13668">
                  <c:v>41117.625</c:v>
                </c:pt>
                <c:pt idx="13669">
                  <c:v>41117.666669999999</c:v>
                </c:pt>
                <c:pt idx="13670">
                  <c:v>41117.708330000001</c:v>
                </c:pt>
                <c:pt idx="13671">
                  <c:v>41117.75</c:v>
                </c:pt>
                <c:pt idx="13672">
                  <c:v>41117.791669999999</c:v>
                </c:pt>
                <c:pt idx="13673">
                  <c:v>41117.833330000001</c:v>
                </c:pt>
                <c:pt idx="13674">
                  <c:v>41117.875</c:v>
                </c:pt>
                <c:pt idx="13675">
                  <c:v>41117.916669999999</c:v>
                </c:pt>
                <c:pt idx="13676">
                  <c:v>41117.958330000001</c:v>
                </c:pt>
                <c:pt idx="13677">
                  <c:v>41118</c:v>
                </c:pt>
                <c:pt idx="13678">
                  <c:v>41118.041669999999</c:v>
                </c:pt>
                <c:pt idx="13679">
                  <c:v>41118.083330000001</c:v>
                </c:pt>
                <c:pt idx="13680">
                  <c:v>41118.125</c:v>
                </c:pt>
                <c:pt idx="13681">
                  <c:v>41118.166669999999</c:v>
                </c:pt>
                <c:pt idx="13682">
                  <c:v>41118.208330000001</c:v>
                </c:pt>
                <c:pt idx="13683">
                  <c:v>41118.25</c:v>
                </c:pt>
                <c:pt idx="13684">
                  <c:v>41118.291669999999</c:v>
                </c:pt>
                <c:pt idx="13685">
                  <c:v>41118.333330000001</c:v>
                </c:pt>
                <c:pt idx="13686">
                  <c:v>41118.375</c:v>
                </c:pt>
                <c:pt idx="13687">
                  <c:v>41118.416669999999</c:v>
                </c:pt>
                <c:pt idx="13688">
                  <c:v>41118.458330000001</c:v>
                </c:pt>
                <c:pt idx="13689">
                  <c:v>41118.5</c:v>
                </c:pt>
                <c:pt idx="13690">
                  <c:v>41118.541669999999</c:v>
                </c:pt>
                <c:pt idx="13691">
                  <c:v>41118.583330000001</c:v>
                </c:pt>
                <c:pt idx="13692">
                  <c:v>41118.625</c:v>
                </c:pt>
                <c:pt idx="13693">
                  <c:v>41118.666669999999</c:v>
                </c:pt>
                <c:pt idx="13694">
                  <c:v>41118.708330000001</c:v>
                </c:pt>
                <c:pt idx="13695">
                  <c:v>41118.75</c:v>
                </c:pt>
                <c:pt idx="13696">
                  <c:v>41118.791669999999</c:v>
                </c:pt>
                <c:pt idx="13697">
                  <c:v>41118.833330000001</c:v>
                </c:pt>
                <c:pt idx="13698">
                  <c:v>41118.875</c:v>
                </c:pt>
                <c:pt idx="13699">
                  <c:v>41118.916669999999</c:v>
                </c:pt>
                <c:pt idx="13700">
                  <c:v>41118.958330000001</c:v>
                </c:pt>
                <c:pt idx="13701">
                  <c:v>41119</c:v>
                </c:pt>
                <c:pt idx="13702">
                  <c:v>41119.041669999999</c:v>
                </c:pt>
                <c:pt idx="13703">
                  <c:v>41119.083330000001</c:v>
                </c:pt>
                <c:pt idx="13704">
                  <c:v>41119.125</c:v>
                </c:pt>
                <c:pt idx="13705">
                  <c:v>41119.166669999999</c:v>
                </c:pt>
                <c:pt idx="13706">
                  <c:v>41119.208330000001</c:v>
                </c:pt>
                <c:pt idx="13707">
                  <c:v>41119.25</c:v>
                </c:pt>
                <c:pt idx="13708">
                  <c:v>41119.291669999999</c:v>
                </c:pt>
                <c:pt idx="13709">
                  <c:v>41119.333330000001</c:v>
                </c:pt>
                <c:pt idx="13710">
                  <c:v>41119.375</c:v>
                </c:pt>
                <c:pt idx="13711">
                  <c:v>41119.416669999999</c:v>
                </c:pt>
                <c:pt idx="13712">
                  <c:v>41119.458330000001</c:v>
                </c:pt>
                <c:pt idx="13713">
                  <c:v>41119.5</c:v>
                </c:pt>
                <c:pt idx="13714">
                  <c:v>41119.541669999999</c:v>
                </c:pt>
                <c:pt idx="13715">
                  <c:v>41119.583330000001</c:v>
                </c:pt>
                <c:pt idx="13716">
                  <c:v>41119.625</c:v>
                </c:pt>
                <c:pt idx="13717">
                  <c:v>41119.666669999999</c:v>
                </c:pt>
                <c:pt idx="13718">
                  <c:v>41119.708330000001</c:v>
                </c:pt>
                <c:pt idx="13719">
                  <c:v>41119.75</c:v>
                </c:pt>
                <c:pt idx="13720">
                  <c:v>41119.791669999999</c:v>
                </c:pt>
                <c:pt idx="13721">
                  <c:v>41119.833330000001</c:v>
                </c:pt>
                <c:pt idx="13722">
                  <c:v>41119.875</c:v>
                </c:pt>
                <c:pt idx="13723">
                  <c:v>41119.916669999999</c:v>
                </c:pt>
                <c:pt idx="13724">
                  <c:v>41119.958330000001</c:v>
                </c:pt>
                <c:pt idx="13725">
                  <c:v>41120</c:v>
                </c:pt>
                <c:pt idx="13726">
                  <c:v>41120.041669999999</c:v>
                </c:pt>
                <c:pt idx="13727">
                  <c:v>41120.083330000001</c:v>
                </c:pt>
                <c:pt idx="13728">
                  <c:v>41120.125</c:v>
                </c:pt>
                <c:pt idx="13729">
                  <c:v>41120.166669999999</c:v>
                </c:pt>
                <c:pt idx="13730">
                  <c:v>41120.208330000001</c:v>
                </c:pt>
                <c:pt idx="13731">
                  <c:v>41120.25</c:v>
                </c:pt>
                <c:pt idx="13732">
                  <c:v>41120.291669999999</c:v>
                </c:pt>
                <c:pt idx="13733">
                  <c:v>41120.333330000001</c:v>
                </c:pt>
                <c:pt idx="13734">
                  <c:v>41120.375</c:v>
                </c:pt>
                <c:pt idx="13735">
                  <c:v>41120.416669999999</c:v>
                </c:pt>
                <c:pt idx="13736">
                  <c:v>41120.458330000001</c:v>
                </c:pt>
                <c:pt idx="13737">
                  <c:v>41120.5</c:v>
                </c:pt>
                <c:pt idx="13738">
                  <c:v>41120.541669999999</c:v>
                </c:pt>
                <c:pt idx="13739">
                  <c:v>41120.583330000001</c:v>
                </c:pt>
                <c:pt idx="13740">
                  <c:v>41120.625</c:v>
                </c:pt>
                <c:pt idx="13741">
                  <c:v>41120.666669999999</c:v>
                </c:pt>
                <c:pt idx="13742">
                  <c:v>41120.708330000001</c:v>
                </c:pt>
                <c:pt idx="13743">
                  <c:v>41120.75</c:v>
                </c:pt>
                <c:pt idx="13744">
                  <c:v>41120.791669999999</c:v>
                </c:pt>
                <c:pt idx="13745">
                  <c:v>41120.833330000001</c:v>
                </c:pt>
                <c:pt idx="13746">
                  <c:v>41120.875</c:v>
                </c:pt>
                <c:pt idx="13747">
                  <c:v>41120.916669999999</c:v>
                </c:pt>
                <c:pt idx="13748">
                  <c:v>41120.958330000001</c:v>
                </c:pt>
                <c:pt idx="13749">
                  <c:v>41121</c:v>
                </c:pt>
                <c:pt idx="13750">
                  <c:v>41121.041669999999</c:v>
                </c:pt>
                <c:pt idx="13751">
                  <c:v>41121.083330000001</c:v>
                </c:pt>
                <c:pt idx="13752">
                  <c:v>41121.125</c:v>
                </c:pt>
                <c:pt idx="13753">
                  <c:v>41121.166669999999</c:v>
                </c:pt>
                <c:pt idx="13754">
                  <c:v>41121.208330000001</c:v>
                </c:pt>
                <c:pt idx="13755">
                  <c:v>41121.25</c:v>
                </c:pt>
                <c:pt idx="13756">
                  <c:v>41121.291669999999</c:v>
                </c:pt>
                <c:pt idx="13757">
                  <c:v>41121.333330000001</c:v>
                </c:pt>
                <c:pt idx="13758">
                  <c:v>41121.375</c:v>
                </c:pt>
                <c:pt idx="13759">
                  <c:v>41121.416669999999</c:v>
                </c:pt>
                <c:pt idx="13760">
                  <c:v>41121.458330000001</c:v>
                </c:pt>
                <c:pt idx="13761">
                  <c:v>41121.5</c:v>
                </c:pt>
                <c:pt idx="13762">
                  <c:v>41121.541669999999</c:v>
                </c:pt>
                <c:pt idx="13763">
                  <c:v>41121.583330000001</c:v>
                </c:pt>
                <c:pt idx="13764">
                  <c:v>41121.625</c:v>
                </c:pt>
                <c:pt idx="13765">
                  <c:v>41121.666669999999</c:v>
                </c:pt>
                <c:pt idx="13766">
                  <c:v>41121.708330000001</c:v>
                </c:pt>
                <c:pt idx="13767">
                  <c:v>41121.75</c:v>
                </c:pt>
                <c:pt idx="13768">
                  <c:v>41121.791669999999</c:v>
                </c:pt>
                <c:pt idx="13769">
                  <c:v>41121.833330000001</c:v>
                </c:pt>
                <c:pt idx="13770">
                  <c:v>41121.875</c:v>
                </c:pt>
                <c:pt idx="13771">
                  <c:v>41121.916669999999</c:v>
                </c:pt>
                <c:pt idx="13772">
                  <c:v>41121.958330000001</c:v>
                </c:pt>
                <c:pt idx="13773">
                  <c:v>41122</c:v>
                </c:pt>
                <c:pt idx="13774">
                  <c:v>41122.041669999999</c:v>
                </c:pt>
                <c:pt idx="13775">
                  <c:v>41122.083330000001</c:v>
                </c:pt>
                <c:pt idx="13776">
                  <c:v>41122.125</c:v>
                </c:pt>
                <c:pt idx="13777">
                  <c:v>41122.166669999999</c:v>
                </c:pt>
                <c:pt idx="13778">
                  <c:v>41122.208330000001</c:v>
                </c:pt>
                <c:pt idx="13779">
                  <c:v>41122.25</c:v>
                </c:pt>
                <c:pt idx="13780">
                  <c:v>41122.291669999999</c:v>
                </c:pt>
                <c:pt idx="13781">
                  <c:v>41122.333330000001</c:v>
                </c:pt>
                <c:pt idx="13782">
                  <c:v>41122.375</c:v>
                </c:pt>
                <c:pt idx="13783">
                  <c:v>41122.416669999999</c:v>
                </c:pt>
                <c:pt idx="13784">
                  <c:v>41122.458330000001</c:v>
                </c:pt>
                <c:pt idx="13785">
                  <c:v>41122.5</c:v>
                </c:pt>
                <c:pt idx="13786">
                  <c:v>41122.541669999999</c:v>
                </c:pt>
                <c:pt idx="13787">
                  <c:v>41122.583330000001</c:v>
                </c:pt>
                <c:pt idx="13788">
                  <c:v>41122.625</c:v>
                </c:pt>
                <c:pt idx="13789">
                  <c:v>41122.666669999999</c:v>
                </c:pt>
                <c:pt idx="13790">
                  <c:v>41122.708330000001</c:v>
                </c:pt>
                <c:pt idx="13791">
                  <c:v>41122.75</c:v>
                </c:pt>
                <c:pt idx="13792">
                  <c:v>41122.791669999999</c:v>
                </c:pt>
                <c:pt idx="13793">
                  <c:v>41122.833330000001</c:v>
                </c:pt>
                <c:pt idx="13794">
                  <c:v>41122.875</c:v>
                </c:pt>
                <c:pt idx="13795">
                  <c:v>41122.916669999999</c:v>
                </c:pt>
                <c:pt idx="13796">
                  <c:v>41122.958330000001</c:v>
                </c:pt>
                <c:pt idx="13797">
                  <c:v>41123</c:v>
                </c:pt>
                <c:pt idx="13798">
                  <c:v>41123.041669999999</c:v>
                </c:pt>
                <c:pt idx="13799">
                  <c:v>41123.083330000001</c:v>
                </c:pt>
                <c:pt idx="13800">
                  <c:v>41123.125</c:v>
                </c:pt>
                <c:pt idx="13801">
                  <c:v>41123.166669999999</c:v>
                </c:pt>
                <c:pt idx="13802">
                  <c:v>41123.208330000001</c:v>
                </c:pt>
                <c:pt idx="13803">
                  <c:v>41123.25</c:v>
                </c:pt>
                <c:pt idx="13804">
                  <c:v>41123.291669999999</c:v>
                </c:pt>
                <c:pt idx="13805">
                  <c:v>41123.333330000001</c:v>
                </c:pt>
                <c:pt idx="13806">
                  <c:v>41123.375</c:v>
                </c:pt>
                <c:pt idx="13807">
                  <c:v>41123.416669999999</c:v>
                </c:pt>
                <c:pt idx="13808">
                  <c:v>41123.458330000001</c:v>
                </c:pt>
                <c:pt idx="13809">
                  <c:v>41123.5</c:v>
                </c:pt>
                <c:pt idx="13810">
                  <c:v>41123.541669999999</c:v>
                </c:pt>
                <c:pt idx="13811">
                  <c:v>41123.583330000001</c:v>
                </c:pt>
                <c:pt idx="13812">
                  <c:v>41123.625</c:v>
                </c:pt>
                <c:pt idx="13813">
                  <c:v>41123.666669999999</c:v>
                </c:pt>
                <c:pt idx="13814">
                  <c:v>41123.708330000001</c:v>
                </c:pt>
                <c:pt idx="13815">
                  <c:v>41123.75</c:v>
                </c:pt>
                <c:pt idx="13816">
                  <c:v>41123.791669999999</c:v>
                </c:pt>
                <c:pt idx="13817">
                  <c:v>41123.833330000001</c:v>
                </c:pt>
                <c:pt idx="13818">
                  <c:v>41123.875</c:v>
                </c:pt>
                <c:pt idx="13819">
                  <c:v>41123.916669999999</c:v>
                </c:pt>
                <c:pt idx="13820">
                  <c:v>41123.958330000001</c:v>
                </c:pt>
                <c:pt idx="13821">
                  <c:v>41124</c:v>
                </c:pt>
                <c:pt idx="13822">
                  <c:v>41124.041669999999</c:v>
                </c:pt>
                <c:pt idx="13823">
                  <c:v>41124.083330000001</c:v>
                </c:pt>
                <c:pt idx="13824">
                  <c:v>41124.125</c:v>
                </c:pt>
                <c:pt idx="13825">
                  <c:v>41124.166669999999</c:v>
                </c:pt>
                <c:pt idx="13826">
                  <c:v>41124.208330000001</c:v>
                </c:pt>
                <c:pt idx="13827">
                  <c:v>41124.25</c:v>
                </c:pt>
                <c:pt idx="13828">
                  <c:v>41124.291669999999</c:v>
                </c:pt>
                <c:pt idx="13829">
                  <c:v>41124.333330000001</c:v>
                </c:pt>
                <c:pt idx="13830">
                  <c:v>41124.375</c:v>
                </c:pt>
                <c:pt idx="13831">
                  <c:v>41124.416669999999</c:v>
                </c:pt>
                <c:pt idx="13832">
                  <c:v>41124.458330000001</c:v>
                </c:pt>
                <c:pt idx="13833">
                  <c:v>41124.5</c:v>
                </c:pt>
                <c:pt idx="13834">
                  <c:v>41124.541669999999</c:v>
                </c:pt>
                <c:pt idx="13835">
                  <c:v>41124.583330000001</c:v>
                </c:pt>
                <c:pt idx="13836">
                  <c:v>41124.625</c:v>
                </c:pt>
                <c:pt idx="13837">
                  <c:v>41124.666669999999</c:v>
                </c:pt>
                <c:pt idx="13838">
                  <c:v>41124.708330000001</c:v>
                </c:pt>
                <c:pt idx="13839">
                  <c:v>41124.75</c:v>
                </c:pt>
                <c:pt idx="13840">
                  <c:v>41124.791669999999</c:v>
                </c:pt>
                <c:pt idx="13841">
                  <c:v>41124.833330000001</c:v>
                </c:pt>
                <c:pt idx="13842">
                  <c:v>41124.875</c:v>
                </c:pt>
                <c:pt idx="13843">
                  <c:v>41124.916669999999</c:v>
                </c:pt>
                <c:pt idx="13844">
                  <c:v>41124.958330000001</c:v>
                </c:pt>
                <c:pt idx="13845">
                  <c:v>41125</c:v>
                </c:pt>
                <c:pt idx="13846">
                  <c:v>41125.041669999999</c:v>
                </c:pt>
                <c:pt idx="13847">
                  <c:v>41125.083330000001</c:v>
                </c:pt>
                <c:pt idx="13848">
                  <c:v>41125.125</c:v>
                </c:pt>
                <c:pt idx="13849">
                  <c:v>41125.166669999999</c:v>
                </c:pt>
                <c:pt idx="13850">
                  <c:v>41125.208330000001</c:v>
                </c:pt>
                <c:pt idx="13851">
                  <c:v>41125.25</c:v>
                </c:pt>
                <c:pt idx="13852">
                  <c:v>41125.291669999999</c:v>
                </c:pt>
                <c:pt idx="13853">
                  <c:v>41125.333330000001</c:v>
                </c:pt>
                <c:pt idx="13854">
                  <c:v>41125.375</c:v>
                </c:pt>
                <c:pt idx="13855">
                  <c:v>41125.416669999999</c:v>
                </c:pt>
                <c:pt idx="13856">
                  <c:v>41125.458330000001</c:v>
                </c:pt>
                <c:pt idx="13857">
                  <c:v>41125.5</c:v>
                </c:pt>
                <c:pt idx="13858">
                  <c:v>41125.541669999999</c:v>
                </c:pt>
                <c:pt idx="13859">
                  <c:v>41125.583330000001</c:v>
                </c:pt>
                <c:pt idx="13860">
                  <c:v>41125.625</c:v>
                </c:pt>
                <c:pt idx="13861">
                  <c:v>41125.666669999999</c:v>
                </c:pt>
                <c:pt idx="13862">
                  <c:v>41125.708330000001</c:v>
                </c:pt>
                <c:pt idx="13863">
                  <c:v>41125.75</c:v>
                </c:pt>
                <c:pt idx="13864">
                  <c:v>41125.791669999999</c:v>
                </c:pt>
                <c:pt idx="13865">
                  <c:v>41125.833330000001</c:v>
                </c:pt>
                <c:pt idx="13866">
                  <c:v>41125.875</c:v>
                </c:pt>
                <c:pt idx="13867">
                  <c:v>41125.916669999999</c:v>
                </c:pt>
                <c:pt idx="13868">
                  <c:v>41125.958330000001</c:v>
                </c:pt>
                <c:pt idx="13869">
                  <c:v>41126</c:v>
                </c:pt>
                <c:pt idx="13870">
                  <c:v>41126.041669999999</c:v>
                </c:pt>
                <c:pt idx="13871">
                  <c:v>41126.083330000001</c:v>
                </c:pt>
                <c:pt idx="13872">
                  <c:v>41126.125</c:v>
                </c:pt>
                <c:pt idx="13873">
                  <c:v>41126.166669999999</c:v>
                </c:pt>
                <c:pt idx="13874">
                  <c:v>41126.208330000001</c:v>
                </c:pt>
                <c:pt idx="13875">
                  <c:v>41126.25</c:v>
                </c:pt>
                <c:pt idx="13876">
                  <c:v>41126.291669999999</c:v>
                </c:pt>
                <c:pt idx="13877">
                  <c:v>41126.333330000001</c:v>
                </c:pt>
                <c:pt idx="13878">
                  <c:v>41126.375</c:v>
                </c:pt>
                <c:pt idx="13879">
                  <c:v>41126.416669999999</c:v>
                </c:pt>
                <c:pt idx="13880">
                  <c:v>41126.458330000001</c:v>
                </c:pt>
                <c:pt idx="13881">
                  <c:v>41126.5</c:v>
                </c:pt>
                <c:pt idx="13882">
                  <c:v>41126.541669999999</c:v>
                </c:pt>
                <c:pt idx="13883">
                  <c:v>41126.583330000001</c:v>
                </c:pt>
                <c:pt idx="13884">
                  <c:v>41126.625</c:v>
                </c:pt>
                <c:pt idx="13885">
                  <c:v>41126.666669999999</c:v>
                </c:pt>
                <c:pt idx="13886">
                  <c:v>41126.708330000001</c:v>
                </c:pt>
                <c:pt idx="13887">
                  <c:v>41126.75</c:v>
                </c:pt>
                <c:pt idx="13888">
                  <c:v>41126.791669999999</c:v>
                </c:pt>
                <c:pt idx="13889">
                  <c:v>41126.833330000001</c:v>
                </c:pt>
                <c:pt idx="13890">
                  <c:v>41126.875</c:v>
                </c:pt>
                <c:pt idx="13891">
                  <c:v>41126.916669999999</c:v>
                </c:pt>
                <c:pt idx="13892">
                  <c:v>41126.958330000001</c:v>
                </c:pt>
                <c:pt idx="13893">
                  <c:v>41127</c:v>
                </c:pt>
                <c:pt idx="13894">
                  <c:v>41127.041669999999</c:v>
                </c:pt>
                <c:pt idx="13895">
                  <c:v>41127.083330000001</c:v>
                </c:pt>
                <c:pt idx="13896">
                  <c:v>41127.125</c:v>
                </c:pt>
                <c:pt idx="13897">
                  <c:v>41127.166669999999</c:v>
                </c:pt>
                <c:pt idx="13898">
                  <c:v>41127.208330000001</c:v>
                </c:pt>
                <c:pt idx="13899">
                  <c:v>41127.25</c:v>
                </c:pt>
                <c:pt idx="13900">
                  <c:v>41127.291669999999</c:v>
                </c:pt>
                <c:pt idx="13901">
                  <c:v>41127.333330000001</c:v>
                </c:pt>
                <c:pt idx="13902">
                  <c:v>41127.375</c:v>
                </c:pt>
                <c:pt idx="13903">
                  <c:v>41127.416669999999</c:v>
                </c:pt>
                <c:pt idx="13904">
                  <c:v>41127.458330000001</c:v>
                </c:pt>
                <c:pt idx="13905">
                  <c:v>41127.5</c:v>
                </c:pt>
                <c:pt idx="13906">
                  <c:v>41127.541669999999</c:v>
                </c:pt>
                <c:pt idx="13907">
                  <c:v>41127.583330000001</c:v>
                </c:pt>
                <c:pt idx="13908">
                  <c:v>41127.625</c:v>
                </c:pt>
                <c:pt idx="13909">
                  <c:v>41127.666669999999</c:v>
                </c:pt>
                <c:pt idx="13910">
                  <c:v>41127.708330000001</c:v>
                </c:pt>
                <c:pt idx="13911">
                  <c:v>41127.75</c:v>
                </c:pt>
                <c:pt idx="13912">
                  <c:v>41127.791669999999</c:v>
                </c:pt>
                <c:pt idx="13913">
                  <c:v>41127.833330000001</c:v>
                </c:pt>
                <c:pt idx="13914">
                  <c:v>41127.875</c:v>
                </c:pt>
                <c:pt idx="13915">
                  <c:v>41127.916669999999</c:v>
                </c:pt>
                <c:pt idx="13916">
                  <c:v>41127.958330000001</c:v>
                </c:pt>
                <c:pt idx="13917">
                  <c:v>41128</c:v>
                </c:pt>
                <c:pt idx="13918">
                  <c:v>41128.041669999999</c:v>
                </c:pt>
                <c:pt idx="13919">
                  <c:v>41128.083330000001</c:v>
                </c:pt>
                <c:pt idx="13920">
                  <c:v>41128.125</c:v>
                </c:pt>
                <c:pt idx="13921">
                  <c:v>41128.166669999999</c:v>
                </c:pt>
                <c:pt idx="13922">
                  <c:v>41128.208330000001</c:v>
                </c:pt>
                <c:pt idx="13923">
                  <c:v>41128.25</c:v>
                </c:pt>
                <c:pt idx="13924">
                  <c:v>41128.291669999999</c:v>
                </c:pt>
                <c:pt idx="13925">
                  <c:v>41128.333330000001</c:v>
                </c:pt>
                <c:pt idx="13926">
                  <c:v>41128.375</c:v>
                </c:pt>
                <c:pt idx="13927">
                  <c:v>41128.416669999999</c:v>
                </c:pt>
                <c:pt idx="13928">
                  <c:v>41128.458330000001</c:v>
                </c:pt>
                <c:pt idx="13929">
                  <c:v>41128.5</c:v>
                </c:pt>
                <c:pt idx="13930">
                  <c:v>41128.541669999999</c:v>
                </c:pt>
                <c:pt idx="13931">
                  <c:v>41128.583330000001</c:v>
                </c:pt>
                <c:pt idx="13932">
                  <c:v>41128.625</c:v>
                </c:pt>
                <c:pt idx="13933">
                  <c:v>41128.666669999999</c:v>
                </c:pt>
                <c:pt idx="13934">
                  <c:v>41128.708330000001</c:v>
                </c:pt>
                <c:pt idx="13935">
                  <c:v>41128.75</c:v>
                </c:pt>
                <c:pt idx="13936">
                  <c:v>41128.791669999999</c:v>
                </c:pt>
                <c:pt idx="13937">
                  <c:v>41128.833330000001</c:v>
                </c:pt>
                <c:pt idx="13938">
                  <c:v>41128.875</c:v>
                </c:pt>
                <c:pt idx="13939">
                  <c:v>41128.916669999999</c:v>
                </c:pt>
                <c:pt idx="13940">
                  <c:v>41128.958330000001</c:v>
                </c:pt>
                <c:pt idx="13941">
                  <c:v>41129</c:v>
                </c:pt>
                <c:pt idx="13942">
                  <c:v>41129.041669999999</c:v>
                </c:pt>
                <c:pt idx="13943">
                  <c:v>41129.083330000001</c:v>
                </c:pt>
                <c:pt idx="13944">
                  <c:v>41129.125</c:v>
                </c:pt>
                <c:pt idx="13945">
                  <c:v>41129.166669999999</c:v>
                </c:pt>
                <c:pt idx="13946">
                  <c:v>41129.208330000001</c:v>
                </c:pt>
                <c:pt idx="13947">
                  <c:v>41129.25</c:v>
                </c:pt>
                <c:pt idx="13948">
                  <c:v>41129.291669999999</c:v>
                </c:pt>
                <c:pt idx="13949">
                  <c:v>41129.333330000001</c:v>
                </c:pt>
                <c:pt idx="13950">
                  <c:v>41129.375</c:v>
                </c:pt>
                <c:pt idx="13951">
                  <c:v>41129.416669999999</c:v>
                </c:pt>
                <c:pt idx="13952">
                  <c:v>41129.458330000001</c:v>
                </c:pt>
                <c:pt idx="13953">
                  <c:v>41129.5</c:v>
                </c:pt>
                <c:pt idx="13954">
                  <c:v>41129.541669999999</c:v>
                </c:pt>
                <c:pt idx="13955">
                  <c:v>41129.583330000001</c:v>
                </c:pt>
                <c:pt idx="13956">
                  <c:v>41129.625</c:v>
                </c:pt>
                <c:pt idx="13957">
                  <c:v>41129.666669999999</c:v>
                </c:pt>
                <c:pt idx="13958">
                  <c:v>41129.708330000001</c:v>
                </c:pt>
                <c:pt idx="13959">
                  <c:v>41129.75</c:v>
                </c:pt>
                <c:pt idx="13960">
                  <c:v>41129.791669999999</c:v>
                </c:pt>
                <c:pt idx="13961">
                  <c:v>41129.833330000001</c:v>
                </c:pt>
                <c:pt idx="13962">
                  <c:v>41129.875</c:v>
                </c:pt>
                <c:pt idx="13963">
                  <c:v>41129.916669999999</c:v>
                </c:pt>
                <c:pt idx="13964">
                  <c:v>41129.958330000001</c:v>
                </c:pt>
                <c:pt idx="13965">
                  <c:v>41130</c:v>
                </c:pt>
                <c:pt idx="13966">
                  <c:v>41130.041669999999</c:v>
                </c:pt>
                <c:pt idx="13967">
                  <c:v>41130.083330000001</c:v>
                </c:pt>
                <c:pt idx="13968">
                  <c:v>41130.125</c:v>
                </c:pt>
                <c:pt idx="13969">
                  <c:v>41130.166669999999</c:v>
                </c:pt>
                <c:pt idx="13970">
                  <c:v>41130.208330000001</c:v>
                </c:pt>
                <c:pt idx="13971">
                  <c:v>41130.25</c:v>
                </c:pt>
                <c:pt idx="13972">
                  <c:v>41130.291669999999</c:v>
                </c:pt>
                <c:pt idx="13973">
                  <c:v>41130.333330000001</c:v>
                </c:pt>
                <c:pt idx="13974">
                  <c:v>41130.375</c:v>
                </c:pt>
                <c:pt idx="13975">
                  <c:v>41130.416669999999</c:v>
                </c:pt>
                <c:pt idx="13976">
                  <c:v>41130.458330000001</c:v>
                </c:pt>
                <c:pt idx="13977">
                  <c:v>41130.5</c:v>
                </c:pt>
                <c:pt idx="13978">
                  <c:v>41130.541669999999</c:v>
                </c:pt>
                <c:pt idx="13979">
                  <c:v>41130.583330000001</c:v>
                </c:pt>
                <c:pt idx="13980">
                  <c:v>41130.625</c:v>
                </c:pt>
                <c:pt idx="13981">
                  <c:v>41130.666669999999</c:v>
                </c:pt>
                <c:pt idx="13982">
                  <c:v>41130.708330000001</c:v>
                </c:pt>
                <c:pt idx="13983">
                  <c:v>41130.75</c:v>
                </c:pt>
                <c:pt idx="13984">
                  <c:v>41130.791669999999</c:v>
                </c:pt>
                <c:pt idx="13985">
                  <c:v>41130.833330000001</c:v>
                </c:pt>
                <c:pt idx="13986">
                  <c:v>41130.875</c:v>
                </c:pt>
                <c:pt idx="13987">
                  <c:v>41130.916669999999</c:v>
                </c:pt>
                <c:pt idx="13988">
                  <c:v>41130.958330000001</c:v>
                </c:pt>
                <c:pt idx="13989">
                  <c:v>41131</c:v>
                </c:pt>
                <c:pt idx="13990">
                  <c:v>41131.041669999999</c:v>
                </c:pt>
                <c:pt idx="13991">
                  <c:v>41131.083330000001</c:v>
                </c:pt>
                <c:pt idx="13992">
                  <c:v>41131.125</c:v>
                </c:pt>
                <c:pt idx="13993">
                  <c:v>41131.166669999999</c:v>
                </c:pt>
                <c:pt idx="13994">
                  <c:v>41131.208330000001</c:v>
                </c:pt>
                <c:pt idx="13995">
                  <c:v>41131.25</c:v>
                </c:pt>
                <c:pt idx="13996">
                  <c:v>41131.291669999999</c:v>
                </c:pt>
                <c:pt idx="13997">
                  <c:v>41131.333330000001</c:v>
                </c:pt>
                <c:pt idx="13998">
                  <c:v>41131.375</c:v>
                </c:pt>
                <c:pt idx="13999">
                  <c:v>41131.416669999999</c:v>
                </c:pt>
                <c:pt idx="14000">
                  <c:v>41131.458330000001</c:v>
                </c:pt>
                <c:pt idx="14001">
                  <c:v>41131.5</c:v>
                </c:pt>
                <c:pt idx="14002">
                  <c:v>41131.541669999999</c:v>
                </c:pt>
                <c:pt idx="14003">
                  <c:v>41131.583330000001</c:v>
                </c:pt>
                <c:pt idx="14004">
                  <c:v>41131.625</c:v>
                </c:pt>
                <c:pt idx="14005">
                  <c:v>41131.666669999999</c:v>
                </c:pt>
                <c:pt idx="14006">
                  <c:v>41131.708330000001</c:v>
                </c:pt>
                <c:pt idx="14007">
                  <c:v>41131.75</c:v>
                </c:pt>
                <c:pt idx="14008">
                  <c:v>41131.791669999999</c:v>
                </c:pt>
                <c:pt idx="14009">
                  <c:v>41131.833330000001</c:v>
                </c:pt>
                <c:pt idx="14010">
                  <c:v>41131.875</c:v>
                </c:pt>
                <c:pt idx="14011">
                  <c:v>41131.916669999999</c:v>
                </c:pt>
                <c:pt idx="14012">
                  <c:v>41131.958330000001</c:v>
                </c:pt>
                <c:pt idx="14013">
                  <c:v>41132</c:v>
                </c:pt>
                <c:pt idx="14014">
                  <c:v>41132.041669999999</c:v>
                </c:pt>
                <c:pt idx="14015">
                  <c:v>41132.083330000001</c:v>
                </c:pt>
                <c:pt idx="14016">
                  <c:v>41132.125</c:v>
                </c:pt>
                <c:pt idx="14017">
                  <c:v>41132.166669999999</c:v>
                </c:pt>
                <c:pt idx="14018">
                  <c:v>41132.208330000001</c:v>
                </c:pt>
                <c:pt idx="14019">
                  <c:v>41132.25</c:v>
                </c:pt>
                <c:pt idx="14020">
                  <c:v>41132.291669999999</c:v>
                </c:pt>
                <c:pt idx="14021">
                  <c:v>41132.333330000001</c:v>
                </c:pt>
                <c:pt idx="14022">
                  <c:v>41132.375</c:v>
                </c:pt>
                <c:pt idx="14023">
                  <c:v>41132.416669999999</c:v>
                </c:pt>
                <c:pt idx="14024">
                  <c:v>41132.458330000001</c:v>
                </c:pt>
                <c:pt idx="14025">
                  <c:v>41132.5</c:v>
                </c:pt>
                <c:pt idx="14026">
                  <c:v>41132.541669999999</c:v>
                </c:pt>
                <c:pt idx="14027">
                  <c:v>41132.583330000001</c:v>
                </c:pt>
                <c:pt idx="14028">
                  <c:v>41132.625</c:v>
                </c:pt>
                <c:pt idx="14029">
                  <c:v>41132.666669999999</c:v>
                </c:pt>
                <c:pt idx="14030">
                  <c:v>41132.708330000001</c:v>
                </c:pt>
                <c:pt idx="14031">
                  <c:v>41132.75</c:v>
                </c:pt>
                <c:pt idx="14032">
                  <c:v>41132.791669999999</c:v>
                </c:pt>
                <c:pt idx="14033">
                  <c:v>41132.833330000001</c:v>
                </c:pt>
                <c:pt idx="14034">
                  <c:v>41132.875</c:v>
                </c:pt>
                <c:pt idx="14035">
                  <c:v>41132.916669999999</c:v>
                </c:pt>
                <c:pt idx="14036">
                  <c:v>41132.958330000001</c:v>
                </c:pt>
                <c:pt idx="14037">
                  <c:v>41133</c:v>
                </c:pt>
                <c:pt idx="14038">
                  <c:v>41133.041669999999</c:v>
                </c:pt>
                <c:pt idx="14039">
                  <c:v>41133.083330000001</c:v>
                </c:pt>
                <c:pt idx="14040">
                  <c:v>41133.125</c:v>
                </c:pt>
                <c:pt idx="14041">
                  <c:v>41133.166669999999</c:v>
                </c:pt>
                <c:pt idx="14042">
                  <c:v>41133.208330000001</c:v>
                </c:pt>
                <c:pt idx="14043">
                  <c:v>41133.25</c:v>
                </c:pt>
                <c:pt idx="14044">
                  <c:v>41133.291669999999</c:v>
                </c:pt>
                <c:pt idx="14045">
                  <c:v>41133.333330000001</c:v>
                </c:pt>
                <c:pt idx="14046">
                  <c:v>41133.375</c:v>
                </c:pt>
                <c:pt idx="14047">
                  <c:v>41133.416669999999</c:v>
                </c:pt>
                <c:pt idx="14048">
                  <c:v>41133.458330000001</c:v>
                </c:pt>
                <c:pt idx="14049">
                  <c:v>41133.5</c:v>
                </c:pt>
                <c:pt idx="14050">
                  <c:v>41133.541669999999</c:v>
                </c:pt>
                <c:pt idx="14051">
                  <c:v>41133.583330000001</c:v>
                </c:pt>
                <c:pt idx="14052">
                  <c:v>41133.625</c:v>
                </c:pt>
                <c:pt idx="14053">
                  <c:v>41133.666669999999</c:v>
                </c:pt>
                <c:pt idx="14054">
                  <c:v>41133.708330000001</c:v>
                </c:pt>
                <c:pt idx="14055">
                  <c:v>41133.75</c:v>
                </c:pt>
                <c:pt idx="14056">
                  <c:v>41133.791669999999</c:v>
                </c:pt>
                <c:pt idx="14057">
                  <c:v>41133.833330000001</c:v>
                </c:pt>
                <c:pt idx="14058">
                  <c:v>41133.875</c:v>
                </c:pt>
                <c:pt idx="14059">
                  <c:v>41133.916669999999</c:v>
                </c:pt>
                <c:pt idx="14060">
                  <c:v>41133.958330000001</c:v>
                </c:pt>
                <c:pt idx="14061">
                  <c:v>41134</c:v>
                </c:pt>
                <c:pt idx="14062">
                  <c:v>41134.041669999999</c:v>
                </c:pt>
                <c:pt idx="14063">
                  <c:v>41134.083330000001</c:v>
                </c:pt>
                <c:pt idx="14064">
                  <c:v>41134.125</c:v>
                </c:pt>
                <c:pt idx="14065">
                  <c:v>41134.166669999999</c:v>
                </c:pt>
                <c:pt idx="14066">
                  <c:v>41134.208330000001</c:v>
                </c:pt>
                <c:pt idx="14067">
                  <c:v>41134.25</c:v>
                </c:pt>
                <c:pt idx="14068">
                  <c:v>41134.291669999999</c:v>
                </c:pt>
                <c:pt idx="14069">
                  <c:v>41134.333330000001</c:v>
                </c:pt>
                <c:pt idx="14070">
                  <c:v>41134.375</c:v>
                </c:pt>
                <c:pt idx="14071">
                  <c:v>41134.416669999999</c:v>
                </c:pt>
                <c:pt idx="14072">
                  <c:v>41134.458330000001</c:v>
                </c:pt>
                <c:pt idx="14073">
                  <c:v>41134.5</c:v>
                </c:pt>
                <c:pt idx="14074">
                  <c:v>41134.541669999999</c:v>
                </c:pt>
                <c:pt idx="14075">
                  <c:v>41134.583330000001</c:v>
                </c:pt>
                <c:pt idx="14076">
                  <c:v>41134.625</c:v>
                </c:pt>
                <c:pt idx="14077">
                  <c:v>41134.666669999999</c:v>
                </c:pt>
                <c:pt idx="14078">
                  <c:v>41134.708330000001</c:v>
                </c:pt>
                <c:pt idx="14079">
                  <c:v>41134.75</c:v>
                </c:pt>
                <c:pt idx="14080">
                  <c:v>41134.791669999999</c:v>
                </c:pt>
                <c:pt idx="14081">
                  <c:v>41134.833330000001</c:v>
                </c:pt>
                <c:pt idx="14082">
                  <c:v>41134.875</c:v>
                </c:pt>
                <c:pt idx="14083">
                  <c:v>41134.916669999999</c:v>
                </c:pt>
                <c:pt idx="14084">
                  <c:v>41134.958330000001</c:v>
                </c:pt>
                <c:pt idx="14085">
                  <c:v>41135</c:v>
                </c:pt>
                <c:pt idx="14086">
                  <c:v>41135.041669999999</c:v>
                </c:pt>
                <c:pt idx="14087">
                  <c:v>41135.083330000001</c:v>
                </c:pt>
                <c:pt idx="14088">
                  <c:v>41135.125</c:v>
                </c:pt>
                <c:pt idx="14089">
                  <c:v>41135.166669999999</c:v>
                </c:pt>
                <c:pt idx="14090">
                  <c:v>41135.208330000001</c:v>
                </c:pt>
                <c:pt idx="14091">
                  <c:v>41135.25</c:v>
                </c:pt>
                <c:pt idx="14092">
                  <c:v>41135.291669999999</c:v>
                </c:pt>
                <c:pt idx="14093">
                  <c:v>41135.333330000001</c:v>
                </c:pt>
                <c:pt idx="14094">
                  <c:v>41135.375</c:v>
                </c:pt>
                <c:pt idx="14095">
                  <c:v>41135.416669999999</c:v>
                </c:pt>
                <c:pt idx="14096">
                  <c:v>41135.458330000001</c:v>
                </c:pt>
                <c:pt idx="14097">
                  <c:v>41135.5</c:v>
                </c:pt>
                <c:pt idx="14098">
                  <c:v>41135.541669999999</c:v>
                </c:pt>
                <c:pt idx="14099">
                  <c:v>41135.583330000001</c:v>
                </c:pt>
                <c:pt idx="14100">
                  <c:v>41135.625</c:v>
                </c:pt>
                <c:pt idx="14101">
                  <c:v>41135.666669999999</c:v>
                </c:pt>
                <c:pt idx="14102">
                  <c:v>41135.708330000001</c:v>
                </c:pt>
                <c:pt idx="14103">
                  <c:v>41135.75</c:v>
                </c:pt>
                <c:pt idx="14104">
                  <c:v>41135.791669999999</c:v>
                </c:pt>
                <c:pt idx="14105">
                  <c:v>41135.833330000001</c:v>
                </c:pt>
                <c:pt idx="14106">
                  <c:v>41135.875</c:v>
                </c:pt>
                <c:pt idx="14107">
                  <c:v>41135.916669999999</c:v>
                </c:pt>
                <c:pt idx="14108">
                  <c:v>41135.958330000001</c:v>
                </c:pt>
                <c:pt idx="14109">
                  <c:v>41136</c:v>
                </c:pt>
                <c:pt idx="14110">
                  <c:v>41136.041669999999</c:v>
                </c:pt>
                <c:pt idx="14111">
                  <c:v>41136.083330000001</c:v>
                </c:pt>
                <c:pt idx="14112">
                  <c:v>41136.125</c:v>
                </c:pt>
                <c:pt idx="14113">
                  <c:v>41136.166669999999</c:v>
                </c:pt>
                <c:pt idx="14114">
                  <c:v>41136.208330000001</c:v>
                </c:pt>
                <c:pt idx="14115">
                  <c:v>41136.25</c:v>
                </c:pt>
                <c:pt idx="14116">
                  <c:v>41136.291669999999</c:v>
                </c:pt>
                <c:pt idx="14117">
                  <c:v>41136.333330000001</c:v>
                </c:pt>
                <c:pt idx="14118">
                  <c:v>41136.375</c:v>
                </c:pt>
                <c:pt idx="14119">
                  <c:v>41136.416669999999</c:v>
                </c:pt>
                <c:pt idx="14120">
                  <c:v>41136.458330000001</c:v>
                </c:pt>
                <c:pt idx="14121">
                  <c:v>41136.5</c:v>
                </c:pt>
                <c:pt idx="14122">
                  <c:v>41136.541669999999</c:v>
                </c:pt>
                <c:pt idx="14123">
                  <c:v>41136.583330000001</c:v>
                </c:pt>
                <c:pt idx="14124">
                  <c:v>41136.625</c:v>
                </c:pt>
                <c:pt idx="14125">
                  <c:v>41136.666669999999</c:v>
                </c:pt>
                <c:pt idx="14126">
                  <c:v>41136.708330000001</c:v>
                </c:pt>
                <c:pt idx="14127">
                  <c:v>41136.75</c:v>
                </c:pt>
                <c:pt idx="14128">
                  <c:v>41136.791669999999</c:v>
                </c:pt>
                <c:pt idx="14129">
                  <c:v>41136.833330000001</c:v>
                </c:pt>
                <c:pt idx="14130">
                  <c:v>41136.875</c:v>
                </c:pt>
                <c:pt idx="14131">
                  <c:v>41136.916669999999</c:v>
                </c:pt>
                <c:pt idx="14132">
                  <c:v>41136.958330000001</c:v>
                </c:pt>
                <c:pt idx="14133">
                  <c:v>41137</c:v>
                </c:pt>
                <c:pt idx="14134">
                  <c:v>41137.041669999999</c:v>
                </c:pt>
                <c:pt idx="14135">
                  <c:v>41137.083330000001</c:v>
                </c:pt>
                <c:pt idx="14136">
                  <c:v>41137.125</c:v>
                </c:pt>
                <c:pt idx="14137">
                  <c:v>41137.166669999999</c:v>
                </c:pt>
                <c:pt idx="14138">
                  <c:v>41137.208330000001</c:v>
                </c:pt>
                <c:pt idx="14139">
                  <c:v>41137.25</c:v>
                </c:pt>
                <c:pt idx="14140">
                  <c:v>41137.291669999999</c:v>
                </c:pt>
                <c:pt idx="14141">
                  <c:v>41137.333330000001</c:v>
                </c:pt>
                <c:pt idx="14142">
                  <c:v>41137.375</c:v>
                </c:pt>
                <c:pt idx="14143">
                  <c:v>41137.416669999999</c:v>
                </c:pt>
                <c:pt idx="14144">
                  <c:v>41137.458330000001</c:v>
                </c:pt>
                <c:pt idx="14145">
                  <c:v>41137.5</c:v>
                </c:pt>
                <c:pt idx="14146">
                  <c:v>41137.541669999999</c:v>
                </c:pt>
                <c:pt idx="14147">
                  <c:v>41137.583330000001</c:v>
                </c:pt>
                <c:pt idx="14148">
                  <c:v>41137.625</c:v>
                </c:pt>
                <c:pt idx="14149">
                  <c:v>41137.666669999999</c:v>
                </c:pt>
                <c:pt idx="14150">
                  <c:v>41137.708330000001</c:v>
                </c:pt>
                <c:pt idx="14151">
                  <c:v>41137.75</c:v>
                </c:pt>
                <c:pt idx="14152">
                  <c:v>41137.791669999999</c:v>
                </c:pt>
                <c:pt idx="14153">
                  <c:v>41137.833330000001</c:v>
                </c:pt>
                <c:pt idx="14154">
                  <c:v>41137.875</c:v>
                </c:pt>
                <c:pt idx="14155">
                  <c:v>41137.916669999999</c:v>
                </c:pt>
                <c:pt idx="14156">
                  <c:v>41137.958330000001</c:v>
                </c:pt>
                <c:pt idx="14157">
                  <c:v>41138</c:v>
                </c:pt>
                <c:pt idx="14158">
                  <c:v>41138.041669999999</c:v>
                </c:pt>
                <c:pt idx="14159">
                  <c:v>41138.083330000001</c:v>
                </c:pt>
                <c:pt idx="14160">
                  <c:v>41138.125</c:v>
                </c:pt>
                <c:pt idx="14161">
                  <c:v>41138.166669999999</c:v>
                </c:pt>
                <c:pt idx="14162">
                  <c:v>41138.208330000001</c:v>
                </c:pt>
                <c:pt idx="14163">
                  <c:v>41138.25</c:v>
                </c:pt>
                <c:pt idx="14164">
                  <c:v>41138.291669999999</c:v>
                </c:pt>
                <c:pt idx="14165">
                  <c:v>41138.333330000001</c:v>
                </c:pt>
                <c:pt idx="14166">
                  <c:v>41138.375</c:v>
                </c:pt>
                <c:pt idx="14167">
                  <c:v>41138.416669999999</c:v>
                </c:pt>
                <c:pt idx="14168">
                  <c:v>41138.458330000001</c:v>
                </c:pt>
                <c:pt idx="14169">
                  <c:v>41138.5</c:v>
                </c:pt>
                <c:pt idx="14170">
                  <c:v>41138.541669999999</c:v>
                </c:pt>
                <c:pt idx="14171">
                  <c:v>41138.583330000001</c:v>
                </c:pt>
                <c:pt idx="14172">
                  <c:v>41138.625</c:v>
                </c:pt>
                <c:pt idx="14173">
                  <c:v>41138.666669999999</c:v>
                </c:pt>
                <c:pt idx="14174">
                  <c:v>41138.708330000001</c:v>
                </c:pt>
                <c:pt idx="14175">
                  <c:v>41138.75</c:v>
                </c:pt>
                <c:pt idx="14176">
                  <c:v>41138.791669999999</c:v>
                </c:pt>
                <c:pt idx="14177">
                  <c:v>41138.833330000001</c:v>
                </c:pt>
                <c:pt idx="14178">
                  <c:v>41138.875</c:v>
                </c:pt>
                <c:pt idx="14179">
                  <c:v>41138.916669999999</c:v>
                </c:pt>
                <c:pt idx="14180">
                  <c:v>41138.958330000001</c:v>
                </c:pt>
                <c:pt idx="14181">
                  <c:v>41139</c:v>
                </c:pt>
                <c:pt idx="14182">
                  <c:v>41139.041669999999</c:v>
                </c:pt>
                <c:pt idx="14183">
                  <c:v>41139.083330000001</c:v>
                </c:pt>
                <c:pt idx="14184">
                  <c:v>41139.125</c:v>
                </c:pt>
                <c:pt idx="14185">
                  <c:v>41139.166669999999</c:v>
                </c:pt>
                <c:pt idx="14186">
                  <c:v>41139.208330000001</c:v>
                </c:pt>
                <c:pt idx="14187">
                  <c:v>41139.25</c:v>
                </c:pt>
                <c:pt idx="14188">
                  <c:v>41139.291669999999</c:v>
                </c:pt>
                <c:pt idx="14189">
                  <c:v>41139.333330000001</c:v>
                </c:pt>
                <c:pt idx="14190">
                  <c:v>41139.375</c:v>
                </c:pt>
                <c:pt idx="14191">
                  <c:v>41139.416669999999</c:v>
                </c:pt>
                <c:pt idx="14192">
                  <c:v>41139.458330000001</c:v>
                </c:pt>
                <c:pt idx="14193">
                  <c:v>41139.5</c:v>
                </c:pt>
                <c:pt idx="14194">
                  <c:v>41139.541669999999</c:v>
                </c:pt>
                <c:pt idx="14195">
                  <c:v>41139.583330000001</c:v>
                </c:pt>
                <c:pt idx="14196">
                  <c:v>41139.625</c:v>
                </c:pt>
                <c:pt idx="14197">
                  <c:v>41139.666669999999</c:v>
                </c:pt>
                <c:pt idx="14198">
                  <c:v>41139.708330000001</c:v>
                </c:pt>
                <c:pt idx="14199">
                  <c:v>41139.75</c:v>
                </c:pt>
                <c:pt idx="14200">
                  <c:v>41139.791669999999</c:v>
                </c:pt>
                <c:pt idx="14201">
                  <c:v>41139.833330000001</c:v>
                </c:pt>
                <c:pt idx="14202">
                  <c:v>41139.875</c:v>
                </c:pt>
                <c:pt idx="14203">
                  <c:v>41139.916669999999</c:v>
                </c:pt>
                <c:pt idx="14204">
                  <c:v>41139.958330000001</c:v>
                </c:pt>
                <c:pt idx="14205">
                  <c:v>41140</c:v>
                </c:pt>
                <c:pt idx="14206">
                  <c:v>41140.041669999999</c:v>
                </c:pt>
                <c:pt idx="14207">
                  <c:v>41140.083330000001</c:v>
                </c:pt>
                <c:pt idx="14208">
                  <c:v>41140.125</c:v>
                </c:pt>
                <c:pt idx="14209">
                  <c:v>41140.166669999999</c:v>
                </c:pt>
                <c:pt idx="14210">
                  <c:v>41140.208330000001</c:v>
                </c:pt>
                <c:pt idx="14211">
                  <c:v>41140.25</c:v>
                </c:pt>
                <c:pt idx="14212">
                  <c:v>41140.291669999999</c:v>
                </c:pt>
                <c:pt idx="14213">
                  <c:v>41140.333330000001</c:v>
                </c:pt>
                <c:pt idx="14214">
                  <c:v>41140.375</c:v>
                </c:pt>
                <c:pt idx="14215">
                  <c:v>41140.416669999999</c:v>
                </c:pt>
                <c:pt idx="14216">
                  <c:v>41140.458330000001</c:v>
                </c:pt>
                <c:pt idx="14217">
                  <c:v>41140.5</c:v>
                </c:pt>
                <c:pt idx="14218">
                  <c:v>41140.541669999999</c:v>
                </c:pt>
                <c:pt idx="14219">
                  <c:v>41140.583330000001</c:v>
                </c:pt>
                <c:pt idx="14220">
                  <c:v>41140.625</c:v>
                </c:pt>
                <c:pt idx="14221">
                  <c:v>41140.666669999999</c:v>
                </c:pt>
                <c:pt idx="14222">
                  <c:v>41140.708330000001</c:v>
                </c:pt>
                <c:pt idx="14223">
                  <c:v>41140.75</c:v>
                </c:pt>
                <c:pt idx="14224">
                  <c:v>41140.791669999999</c:v>
                </c:pt>
                <c:pt idx="14225">
                  <c:v>41140.833330000001</c:v>
                </c:pt>
                <c:pt idx="14226">
                  <c:v>41140.875</c:v>
                </c:pt>
                <c:pt idx="14227">
                  <c:v>41140.916669999999</c:v>
                </c:pt>
                <c:pt idx="14228">
                  <c:v>41140.958330000001</c:v>
                </c:pt>
                <c:pt idx="14229">
                  <c:v>41141</c:v>
                </c:pt>
                <c:pt idx="14230">
                  <c:v>41141.041669999999</c:v>
                </c:pt>
                <c:pt idx="14231">
                  <c:v>41141.083330000001</c:v>
                </c:pt>
                <c:pt idx="14232">
                  <c:v>41141.125</c:v>
                </c:pt>
                <c:pt idx="14233">
                  <c:v>41141.166669999999</c:v>
                </c:pt>
                <c:pt idx="14234">
                  <c:v>41141.208330000001</c:v>
                </c:pt>
                <c:pt idx="14235">
                  <c:v>41141.25</c:v>
                </c:pt>
                <c:pt idx="14236">
                  <c:v>41141.291669999999</c:v>
                </c:pt>
                <c:pt idx="14237">
                  <c:v>41141.333330000001</c:v>
                </c:pt>
                <c:pt idx="14238">
                  <c:v>41141.375</c:v>
                </c:pt>
                <c:pt idx="14239">
                  <c:v>41141.416669999999</c:v>
                </c:pt>
                <c:pt idx="14240">
                  <c:v>41141.458330000001</c:v>
                </c:pt>
                <c:pt idx="14241">
                  <c:v>41141.5</c:v>
                </c:pt>
                <c:pt idx="14242">
                  <c:v>41141.541669999999</c:v>
                </c:pt>
                <c:pt idx="14243">
                  <c:v>41141.583330000001</c:v>
                </c:pt>
                <c:pt idx="14244">
                  <c:v>41141.625</c:v>
                </c:pt>
                <c:pt idx="14245">
                  <c:v>41141.666669999999</c:v>
                </c:pt>
                <c:pt idx="14246">
                  <c:v>41141.708330000001</c:v>
                </c:pt>
                <c:pt idx="14247">
                  <c:v>41141.75</c:v>
                </c:pt>
                <c:pt idx="14248">
                  <c:v>41141.791669999999</c:v>
                </c:pt>
                <c:pt idx="14249">
                  <c:v>41141.833330000001</c:v>
                </c:pt>
                <c:pt idx="14250">
                  <c:v>41141.875</c:v>
                </c:pt>
                <c:pt idx="14251">
                  <c:v>41141.916669999999</c:v>
                </c:pt>
                <c:pt idx="14252">
                  <c:v>41141.958330000001</c:v>
                </c:pt>
                <c:pt idx="14253">
                  <c:v>41142</c:v>
                </c:pt>
                <c:pt idx="14254">
                  <c:v>41142.041669999999</c:v>
                </c:pt>
                <c:pt idx="14255">
                  <c:v>41142.083330000001</c:v>
                </c:pt>
                <c:pt idx="14256">
                  <c:v>41142.125</c:v>
                </c:pt>
                <c:pt idx="14257">
                  <c:v>41142.166669999999</c:v>
                </c:pt>
                <c:pt idx="14258">
                  <c:v>41142.208330000001</c:v>
                </c:pt>
                <c:pt idx="14259">
                  <c:v>41142.25</c:v>
                </c:pt>
                <c:pt idx="14260">
                  <c:v>41142.291669999999</c:v>
                </c:pt>
                <c:pt idx="14261">
                  <c:v>41142.333330000001</c:v>
                </c:pt>
                <c:pt idx="14262">
                  <c:v>41142.375</c:v>
                </c:pt>
                <c:pt idx="14263">
                  <c:v>41142.416669999999</c:v>
                </c:pt>
                <c:pt idx="14264">
                  <c:v>41142.458330000001</c:v>
                </c:pt>
                <c:pt idx="14265">
                  <c:v>41142.5</c:v>
                </c:pt>
                <c:pt idx="14266">
                  <c:v>41142.541669999999</c:v>
                </c:pt>
                <c:pt idx="14267">
                  <c:v>41142.583330000001</c:v>
                </c:pt>
                <c:pt idx="14268">
                  <c:v>41142.625</c:v>
                </c:pt>
                <c:pt idx="14269">
                  <c:v>41142.666669999999</c:v>
                </c:pt>
                <c:pt idx="14270">
                  <c:v>41142.708330000001</c:v>
                </c:pt>
                <c:pt idx="14271">
                  <c:v>41142.75</c:v>
                </c:pt>
                <c:pt idx="14272">
                  <c:v>41142.791669999999</c:v>
                </c:pt>
                <c:pt idx="14273">
                  <c:v>41142.833330000001</c:v>
                </c:pt>
                <c:pt idx="14274">
                  <c:v>41142.875</c:v>
                </c:pt>
                <c:pt idx="14275">
                  <c:v>41142.916669999999</c:v>
                </c:pt>
                <c:pt idx="14276">
                  <c:v>41142.958330000001</c:v>
                </c:pt>
                <c:pt idx="14277">
                  <c:v>41143</c:v>
                </c:pt>
                <c:pt idx="14278">
                  <c:v>41143.041669999999</c:v>
                </c:pt>
                <c:pt idx="14279">
                  <c:v>41143.083330000001</c:v>
                </c:pt>
                <c:pt idx="14280">
                  <c:v>41143.125</c:v>
                </c:pt>
                <c:pt idx="14281">
                  <c:v>41143.166669999999</c:v>
                </c:pt>
                <c:pt idx="14282">
                  <c:v>41143.208330000001</c:v>
                </c:pt>
                <c:pt idx="14283">
                  <c:v>41143.25</c:v>
                </c:pt>
                <c:pt idx="14284">
                  <c:v>41143.291669999999</c:v>
                </c:pt>
                <c:pt idx="14285">
                  <c:v>41143.333330000001</c:v>
                </c:pt>
                <c:pt idx="14286">
                  <c:v>41143.375</c:v>
                </c:pt>
                <c:pt idx="14287">
                  <c:v>41143.416669999999</c:v>
                </c:pt>
                <c:pt idx="14288">
                  <c:v>41143.458330000001</c:v>
                </c:pt>
                <c:pt idx="14289">
                  <c:v>41143.5</c:v>
                </c:pt>
                <c:pt idx="14290">
                  <c:v>41143.541669999999</c:v>
                </c:pt>
                <c:pt idx="14291">
                  <c:v>41143.583330000001</c:v>
                </c:pt>
                <c:pt idx="14292">
                  <c:v>41143.625</c:v>
                </c:pt>
                <c:pt idx="14293">
                  <c:v>41143.666669999999</c:v>
                </c:pt>
                <c:pt idx="14294">
                  <c:v>41143.708330000001</c:v>
                </c:pt>
                <c:pt idx="14295">
                  <c:v>41143.75</c:v>
                </c:pt>
                <c:pt idx="14296">
                  <c:v>41143.791669999999</c:v>
                </c:pt>
                <c:pt idx="14297">
                  <c:v>41143.833330000001</c:v>
                </c:pt>
                <c:pt idx="14298">
                  <c:v>41143.875</c:v>
                </c:pt>
                <c:pt idx="14299">
                  <c:v>41143.916669999999</c:v>
                </c:pt>
                <c:pt idx="14300">
                  <c:v>41143.958330000001</c:v>
                </c:pt>
                <c:pt idx="14301">
                  <c:v>41144</c:v>
                </c:pt>
                <c:pt idx="14302">
                  <c:v>41144.041669999999</c:v>
                </c:pt>
                <c:pt idx="14303">
                  <c:v>41144.083330000001</c:v>
                </c:pt>
                <c:pt idx="14304">
                  <c:v>41144.125</c:v>
                </c:pt>
                <c:pt idx="14305">
                  <c:v>41144.166669999999</c:v>
                </c:pt>
                <c:pt idx="14306">
                  <c:v>41144.208330000001</c:v>
                </c:pt>
                <c:pt idx="14307">
                  <c:v>41144.25</c:v>
                </c:pt>
                <c:pt idx="14308">
                  <c:v>41144.291669999999</c:v>
                </c:pt>
                <c:pt idx="14309">
                  <c:v>41144.333330000001</c:v>
                </c:pt>
                <c:pt idx="14310">
                  <c:v>41144.375</c:v>
                </c:pt>
                <c:pt idx="14311">
                  <c:v>41144.416669999999</c:v>
                </c:pt>
                <c:pt idx="14312">
                  <c:v>41144.458330000001</c:v>
                </c:pt>
                <c:pt idx="14313">
                  <c:v>41144.5</c:v>
                </c:pt>
                <c:pt idx="14314">
                  <c:v>41144.541669999999</c:v>
                </c:pt>
                <c:pt idx="14315">
                  <c:v>41144.583330000001</c:v>
                </c:pt>
                <c:pt idx="14316">
                  <c:v>41144.625</c:v>
                </c:pt>
                <c:pt idx="14317">
                  <c:v>41144.666669999999</c:v>
                </c:pt>
                <c:pt idx="14318">
                  <c:v>41144.708330000001</c:v>
                </c:pt>
                <c:pt idx="14319">
                  <c:v>41144.75</c:v>
                </c:pt>
                <c:pt idx="14320">
                  <c:v>41144.791669999999</c:v>
                </c:pt>
                <c:pt idx="14321">
                  <c:v>41144.833330000001</c:v>
                </c:pt>
                <c:pt idx="14322">
                  <c:v>41144.875</c:v>
                </c:pt>
                <c:pt idx="14323">
                  <c:v>41144.916669999999</c:v>
                </c:pt>
                <c:pt idx="14324">
                  <c:v>41144.958330000001</c:v>
                </c:pt>
                <c:pt idx="14325">
                  <c:v>41145</c:v>
                </c:pt>
                <c:pt idx="14326">
                  <c:v>41145.041669999999</c:v>
                </c:pt>
                <c:pt idx="14327">
                  <c:v>41145.083330000001</c:v>
                </c:pt>
                <c:pt idx="14328">
                  <c:v>41145.125</c:v>
                </c:pt>
                <c:pt idx="14329">
                  <c:v>41145.166669999999</c:v>
                </c:pt>
                <c:pt idx="14330">
                  <c:v>41145.208330000001</c:v>
                </c:pt>
                <c:pt idx="14331">
                  <c:v>41145.25</c:v>
                </c:pt>
                <c:pt idx="14332">
                  <c:v>41145.291669999999</c:v>
                </c:pt>
                <c:pt idx="14333">
                  <c:v>41145.333330000001</c:v>
                </c:pt>
                <c:pt idx="14334">
                  <c:v>41145.375</c:v>
                </c:pt>
                <c:pt idx="14335">
                  <c:v>41145.416669999999</c:v>
                </c:pt>
                <c:pt idx="14336">
                  <c:v>41145.458330000001</c:v>
                </c:pt>
                <c:pt idx="14337">
                  <c:v>41145.5</c:v>
                </c:pt>
                <c:pt idx="14338">
                  <c:v>41145.541669999999</c:v>
                </c:pt>
                <c:pt idx="14339">
                  <c:v>41145.583330000001</c:v>
                </c:pt>
                <c:pt idx="14340">
                  <c:v>41145.625</c:v>
                </c:pt>
                <c:pt idx="14341">
                  <c:v>41145.666669999999</c:v>
                </c:pt>
                <c:pt idx="14342">
                  <c:v>41145.708330000001</c:v>
                </c:pt>
                <c:pt idx="14343">
                  <c:v>41145.75</c:v>
                </c:pt>
                <c:pt idx="14344">
                  <c:v>41145.791669999999</c:v>
                </c:pt>
                <c:pt idx="14345">
                  <c:v>41145.833330000001</c:v>
                </c:pt>
                <c:pt idx="14346">
                  <c:v>41145.875</c:v>
                </c:pt>
                <c:pt idx="14347">
                  <c:v>41145.916669999999</c:v>
                </c:pt>
                <c:pt idx="14348">
                  <c:v>41145.958330000001</c:v>
                </c:pt>
                <c:pt idx="14349">
                  <c:v>41146</c:v>
                </c:pt>
                <c:pt idx="14350">
                  <c:v>41146.041669999999</c:v>
                </c:pt>
                <c:pt idx="14351">
                  <c:v>41146.083330000001</c:v>
                </c:pt>
                <c:pt idx="14352">
                  <c:v>41146.125</c:v>
                </c:pt>
                <c:pt idx="14353">
                  <c:v>41146.166669999999</c:v>
                </c:pt>
                <c:pt idx="14354">
                  <c:v>41146.208330000001</c:v>
                </c:pt>
                <c:pt idx="14355">
                  <c:v>41146.25</c:v>
                </c:pt>
                <c:pt idx="14356">
                  <c:v>41146.291669999999</c:v>
                </c:pt>
                <c:pt idx="14357">
                  <c:v>41146.333330000001</c:v>
                </c:pt>
                <c:pt idx="14358">
                  <c:v>41146.375</c:v>
                </c:pt>
                <c:pt idx="14359">
                  <c:v>41146.416669999999</c:v>
                </c:pt>
                <c:pt idx="14360">
                  <c:v>41146.458330000001</c:v>
                </c:pt>
                <c:pt idx="14361">
                  <c:v>41146.5</c:v>
                </c:pt>
                <c:pt idx="14362">
                  <c:v>41146.541669999999</c:v>
                </c:pt>
                <c:pt idx="14363">
                  <c:v>41146.583330000001</c:v>
                </c:pt>
                <c:pt idx="14364">
                  <c:v>41146.625</c:v>
                </c:pt>
                <c:pt idx="14365">
                  <c:v>41146.666669999999</c:v>
                </c:pt>
                <c:pt idx="14366">
                  <c:v>41146.708330000001</c:v>
                </c:pt>
                <c:pt idx="14367">
                  <c:v>41146.75</c:v>
                </c:pt>
                <c:pt idx="14368">
                  <c:v>41146.791669999999</c:v>
                </c:pt>
                <c:pt idx="14369">
                  <c:v>41146.833330000001</c:v>
                </c:pt>
                <c:pt idx="14370">
                  <c:v>41146.875</c:v>
                </c:pt>
                <c:pt idx="14371">
                  <c:v>41146.916669999999</c:v>
                </c:pt>
                <c:pt idx="14372">
                  <c:v>41146.958330000001</c:v>
                </c:pt>
                <c:pt idx="14373">
                  <c:v>41147</c:v>
                </c:pt>
                <c:pt idx="14374">
                  <c:v>41147.041669999999</c:v>
                </c:pt>
                <c:pt idx="14375">
                  <c:v>41147.083330000001</c:v>
                </c:pt>
                <c:pt idx="14376">
                  <c:v>41147.125</c:v>
                </c:pt>
                <c:pt idx="14377">
                  <c:v>41147.166669999999</c:v>
                </c:pt>
                <c:pt idx="14378">
                  <c:v>41147.208330000001</c:v>
                </c:pt>
                <c:pt idx="14379">
                  <c:v>41147.25</c:v>
                </c:pt>
                <c:pt idx="14380">
                  <c:v>41147.291669999999</c:v>
                </c:pt>
                <c:pt idx="14381">
                  <c:v>41147.333330000001</c:v>
                </c:pt>
                <c:pt idx="14382">
                  <c:v>41147.375</c:v>
                </c:pt>
                <c:pt idx="14383">
                  <c:v>41147.416669999999</c:v>
                </c:pt>
                <c:pt idx="14384">
                  <c:v>41147.458330000001</c:v>
                </c:pt>
                <c:pt idx="14385">
                  <c:v>41147.5</c:v>
                </c:pt>
                <c:pt idx="14386">
                  <c:v>41147.541669999999</c:v>
                </c:pt>
                <c:pt idx="14387">
                  <c:v>41147.583330000001</c:v>
                </c:pt>
                <c:pt idx="14388">
                  <c:v>41147.625</c:v>
                </c:pt>
                <c:pt idx="14389">
                  <c:v>41147.666669999999</c:v>
                </c:pt>
                <c:pt idx="14390">
                  <c:v>41147.708330000001</c:v>
                </c:pt>
                <c:pt idx="14391">
                  <c:v>41147.75</c:v>
                </c:pt>
                <c:pt idx="14392">
                  <c:v>41147.791669999999</c:v>
                </c:pt>
                <c:pt idx="14393">
                  <c:v>41147.833330000001</c:v>
                </c:pt>
                <c:pt idx="14394">
                  <c:v>41147.875</c:v>
                </c:pt>
                <c:pt idx="14395">
                  <c:v>41147.916669999999</c:v>
                </c:pt>
                <c:pt idx="14396">
                  <c:v>41147.958330000001</c:v>
                </c:pt>
                <c:pt idx="14397">
                  <c:v>41148</c:v>
                </c:pt>
                <c:pt idx="14398">
                  <c:v>41148.041669999999</c:v>
                </c:pt>
                <c:pt idx="14399">
                  <c:v>41148.083330000001</c:v>
                </c:pt>
                <c:pt idx="14400">
                  <c:v>41148.125</c:v>
                </c:pt>
                <c:pt idx="14401">
                  <c:v>41148.166669999999</c:v>
                </c:pt>
                <c:pt idx="14402">
                  <c:v>41148.208330000001</c:v>
                </c:pt>
                <c:pt idx="14403">
                  <c:v>41148.25</c:v>
                </c:pt>
                <c:pt idx="14404">
                  <c:v>41148.291669999999</c:v>
                </c:pt>
                <c:pt idx="14405">
                  <c:v>41148.333330000001</c:v>
                </c:pt>
                <c:pt idx="14406">
                  <c:v>41148.375</c:v>
                </c:pt>
                <c:pt idx="14407">
                  <c:v>41148.416669999999</c:v>
                </c:pt>
                <c:pt idx="14408">
                  <c:v>41148.458330000001</c:v>
                </c:pt>
                <c:pt idx="14409">
                  <c:v>41148.5</c:v>
                </c:pt>
                <c:pt idx="14410">
                  <c:v>41148.541669999999</c:v>
                </c:pt>
                <c:pt idx="14411">
                  <c:v>41148.583330000001</c:v>
                </c:pt>
                <c:pt idx="14412">
                  <c:v>41148.625</c:v>
                </c:pt>
                <c:pt idx="14413">
                  <c:v>41148.666669999999</c:v>
                </c:pt>
                <c:pt idx="14414">
                  <c:v>41148.708330000001</c:v>
                </c:pt>
                <c:pt idx="14415">
                  <c:v>41148.75</c:v>
                </c:pt>
                <c:pt idx="14416">
                  <c:v>41148.791669999999</c:v>
                </c:pt>
                <c:pt idx="14417">
                  <c:v>41148.833330000001</c:v>
                </c:pt>
                <c:pt idx="14418">
                  <c:v>41148.875</c:v>
                </c:pt>
                <c:pt idx="14419">
                  <c:v>41148.916669999999</c:v>
                </c:pt>
                <c:pt idx="14420">
                  <c:v>41148.958330000001</c:v>
                </c:pt>
                <c:pt idx="14421">
                  <c:v>41149</c:v>
                </c:pt>
                <c:pt idx="14422">
                  <c:v>41149.041669999999</c:v>
                </c:pt>
                <c:pt idx="14423">
                  <c:v>41149.083330000001</c:v>
                </c:pt>
                <c:pt idx="14424">
                  <c:v>41149.125</c:v>
                </c:pt>
                <c:pt idx="14425">
                  <c:v>41149.166669999999</c:v>
                </c:pt>
                <c:pt idx="14426">
                  <c:v>41149.208330000001</c:v>
                </c:pt>
                <c:pt idx="14427">
                  <c:v>41149.25</c:v>
                </c:pt>
                <c:pt idx="14428">
                  <c:v>41149.291669999999</c:v>
                </c:pt>
                <c:pt idx="14429">
                  <c:v>41149.333330000001</c:v>
                </c:pt>
                <c:pt idx="14430">
                  <c:v>41149.375</c:v>
                </c:pt>
                <c:pt idx="14431">
                  <c:v>41149.416669999999</c:v>
                </c:pt>
                <c:pt idx="14432">
                  <c:v>41149.458330000001</c:v>
                </c:pt>
                <c:pt idx="14433">
                  <c:v>41149.5</c:v>
                </c:pt>
                <c:pt idx="14434">
                  <c:v>41149.541669999999</c:v>
                </c:pt>
                <c:pt idx="14435">
                  <c:v>41149.583330000001</c:v>
                </c:pt>
                <c:pt idx="14436">
                  <c:v>41149.625</c:v>
                </c:pt>
                <c:pt idx="14437">
                  <c:v>41149.666669999999</c:v>
                </c:pt>
                <c:pt idx="14438">
                  <c:v>41149.708330000001</c:v>
                </c:pt>
                <c:pt idx="14439">
                  <c:v>41149.75</c:v>
                </c:pt>
                <c:pt idx="14440">
                  <c:v>41149.791669999999</c:v>
                </c:pt>
                <c:pt idx="14441">
                  <c:v>41149.833330000001</c:v>
                </c:pt>
                <c:pt idx="14442">
                  <c:v>41149.875</c:v>
                </c:pt>
                <c:pt idx="14443">
                  <c:v>41149.916669999999</c:v>
                </c:pt>
                <c:pt idx="14444">
                  <c:v>41149.958330000001</c:v>
                </c:pt>
                <c:pt idx="14445">
                  <c:v>41150</c:v>
                </c:pt>
                <c:pt idx="14446">
                  <c:v>41150.041669999999</c:v>
                </c:pt>
                <c:pt idx="14447">
                  <c:v>41150.083330000001</c:v>
                </c:pt>
                <c:pt idx="14448">
                  <c:v>41150.125</c:v>
                </c:pt>
                <c:pt idx="14449">
                  <c:v>41150.166669999999</c:v>
                </c:pt>
                <c:pt idx="14450">
                  <c:v>41150.208330000001</c:v>
                </c:pt>
                <c:pt idx="14451">
                  <c:v>41150.25</c:v>
                </c:pt>
                <c:pt idx="14452">
                  <c:v>41150.291669999999</c:v>
                </c:pt>
                <c:pt idx="14453">
                  <c:v>41150.333330000001</c:v>
                </c:pt>
                <c:pt idx="14454">
                  <c:v>41150.375</c:v>
                </c:pt>
                <c:pt idx="14455">
                  <c:v>41150.416669999999</c:v>
                </c:pt>
                <c:pt idx="14456">
                  <c:v>41150.458330000001</c:v>
                </c:pt>
                <c:pt idx="14457">
                  <c:v>41150.5</c:v>
                </c:pt>
                <c:pt idx="14458">
                  <c:v>41150.541669999999</c:v>
                </c:pt>
                <c:pt idx="14459">
                  <c:v>41150.583330000001</c:v>
                </c:pt>
                <c:pt idx="14460">
                  <c:v>41150.625</c:v>
                </c:pt>
                <c:pt idx="14461">
                  <c:v>41150.666669999999</c:v>
                </c:pt>
                <c:pt idx="14462">
                  <c:v>41150.708330000001</c:v>
                </c:pt>
                <c:pt idx="14463">
                  <c:v>41150.75</c:v>
                </c:pt>
                <c:pt idx="14464">
                  <c:v>41150.791669999999</c:v>
                </c:pt>
                <c:pt idx="14465">
                  <c:v>41150.833330000001</c:v>
                </c:pt>
                <c:pt idx="14466">
                  <c:v>41150.875</c:v>
                </c:pt>
                <c:pt idx="14467">
                  <c:v>41150.916669999999</c:v>
                </c:pt>
                <c:pt idx="14468">
                  <c:v>41150.958330000001</c:v>
                </c:pt>
                <c:pt idx="14469">
                  <c:v>41151</c:v>
                </c:pt>
                <c:pt idx="14470">
                  <c:v>41151.041669999999</c:v>
                </c:pt>
                <c:pt idx="14471">
                  <c:v>41151.083330000001</c:v>
                </c:pt>
                <c:pt idx="14472">
                  <c:v>41151.125</c:v>
                </c:pt>
                <c:pt idx="14473">
                  <c:v>41151.166669999999</c:v>
                </c:pt>
                <c:pt idx="14474">
                  <c:v>41151.208330000001</c:v>
                </c:pt>
                <c:pt idx="14475">
                  <c:v>41151.25</c:v>
                </c:pt>
                <c:pt idx="14476">
                  <c:v>41151.291669999999</c:v>
                </c:pt>
                <c:pt idx="14477">
                  <c:v>41151.333330000001</c:v>
                </c:pt>
                <c:pt idx="14478">
                  <c:v>41151.375</c:v>
                </c:pt>
                <c:pt idx="14479">
                  <c:v>41151.416669999999</c:v>
                </c:pt>
                <c:pt idx="14480">
                  <c:v>41151.458330000001</c:v>
                </c:pt>
                <c:pt idx="14481">
                  <c:v>41151.5</c:v>
                </c:pt>
                <c:pt idx="14482">
                  <c:v>41151.541669999999</c:v>
                </c:pt>
                <c:pt idx="14483">
                  <c:v>41151.583330000001</c:v>
                </c:pt>
                <c:pt idx="14484">
                  <c:v>41151.625</c:v>
                </c:pt>
                <c:pt idx="14485">
                  <c:v>41151.666669999999</c:v>
                </c:pt>
                <c:pt idx="14486">
                  <c:v>41151.708330000001</c:v>
                </c:pt>
                <c:pt idx="14487">
                  <c:v>41151.75</c:v>
                </c:pt>
                <c:pt idx="14488">
                  <c:v>41151.791669999999</c:v>
                </c:pt>
                <c:pt idx="14489">
                  <c:v>41151.833330000001</c:v>
                </c:pt>
                <c:pt idx="14490">
                  <c:v>41151.875</c:v>
                </c:pt>
                <c:pt idx="14491">
                  <c:v>41151.916669999999</c:v>
                </c:pt>
                <c:pt idx="14492">
                  <c:v>41151.958330000001</c:v>
                </c:pt>
                <c:pt idx="14493">
                  <c:v>41152</c:v>
                </c:pt>
                <c:pt idx="14494">
                  <c:v>41152.041669999999</c:v>
                </c:pt>
                <c:pt idx="14495">
                  <c:v>41152.083330000001</c:v>
                </c:pt>
                <c:pt idx="14496">
                  <c:v>41152.125</c:v>
                </c:pt>
                <c:pt idx="14497">
                  <c:v>41152.166669999999</c:v>
                </c:pt>
                <c:pt idx="14498">
                  <c:v>41152.208330000001</c:v>
                </c:pt>
                <c:pt idx="14499">
                  <c:v>41152.25</c:v>
                </c:pt>
                <c:pt idx="14500">
                  <c:v>41152.291669999999</c:v>
                </c:pt>
                <c:pt idx="14501">
                  <c:v>41152.333330000001</c:v>
                </c:pt>
                <c:pt idx="14502">
                  <c:v>41152.375</c:v>
                </c:pt>
                <c:pt idx="14503">
                  <c:v>41152.416669999999</c:v>
                </c:pt>
                <c:pt idx="14504">
                  <c:v>41152.458330000001</c:v>
                </c:pt>
                <c:pt idx="14505">
                  <c:v>41152.5</c:v>
                </c:pt>
                <c:pt idx="14506">
                  <c:v>41152.541669999999</c:v>
                </c:pt>
                <c:pt idx="14507">
                  <c:v>41152.583330000001</c:v>
                </c:pt>
                <c:pt idx="14508">
                  <c:v>41152.625</c:v>
                </c:pt>
                <c:pt idx="14509">
                  <c:v>41152.666669999999</c:v>
                </c:pt>
                <c:pt idx="14510">
                  <c:v>41152.708330000001</c:v>
                </c:pt>
                <c:pt idx="14511">
                  <c:v>41152.75</c:v>
                </c:pt>
                <c:pt idx="14512">
                  <c:v>41152.791669999999</c:v>
                </c:pt>
                <c:pt idx="14513">
                  <c:v>41152.833330000001</c:v>
                </c:pt>
                <c:pt idx="14514">
                  <c:v>41152.875</c:v>
                </c:pt>
                <c:pt idx="14515">
                  <c:v>41152.916669999999</c:v>
                </c:pt>
                <c:pt idx="14516">
                  <c:v>41152.958330000001</c:v>
                </c:pt>
                <c:pt idx="14517">
                  <c:v>41153</c:v>
                </c:pt>
                <c:pt idx="14518">
                  <c:v>41153.041669999999</c:v>
                </c:pt>
                <c:pt idx="14519">
                  <c:v>41153.083330000001</c:v>
                </c:pt>
                <c:pt idx="14520">
                  <c:v>41153.125</c:v>
                </c:pt>
                <c:pt idx="14521">
                  <c:v>41153.166669999999</c:v>
                </c:pt>
                <c:pt idx="14522">
                  <c:v>41153.208330000001</c:v>
                </c:pt>
                <c:pt idx="14523">
                  <c:v>41153.25</c:v>
                </c:pt>
                <c:pt idx="14524">
                  <c:v>41153.291669999999</c:v>
                </c:pt>
                <c:pt idx="14525">
                  <c:v>41153.333330000001</c:v>
                </c:pt>
                <c:pt idx="14526">
                  <c:v>41153.375</c:v>
                </c:pt>
                <c:pt idx="14527">
                  <c:v>41153.416669999999</c:v>
                </c:pt>
                <c:pt idx="14528">
                  <c:v>41153.458330000001</c:v>
                </c:pt>
                <c:pt idx="14529">
                  <c:v>41153.5</c:v>
                </c:pt>
                <c:pt idx="14530">
                  <c:v>41153.541669999999</c:v>
                </c:pt>
                <c:pt idx="14531">
                  <c:v>41153.583330000001</c:v>
                </c:pt>
                <c:pt idx="14532">
                  <c:v>41153.625</c:v>
                </c:pt>
                <c:pt idx="14533">
                  <c:v>41153.666669999999</c:v>
                </c:pt>
                <c:pt idx="14534">
                  <c:v>41153.708330000001</c:v>
                </c:pt>
                <c:pt idx="14535">
                  <c:v>41153.75</c:v>
                </c:pt>
                <c:pt idx="14536">
                  <c:v>41153.791669999999</c:v>
                </c:pt>
                <c:pt idx="14537">
                  <c:v>41153.833330000001</c:v>
                </c:pt>
                <c:pt idx="14538">
                  <c:v>41153.875</c:v>
                </c:pt>
                <c:pt idx="14539">
                  <c:v>41153.916669999999</c:v>
                </c:pt>
                <c:pt idx="14540">
                  <c:v>41153.958330000001</c:v>
                </c:pt>
                <c:pt idx="14541">
                  <c:v>41154</c:v>
                </c:pt>
                <c:pt idx="14542">
                  <c:v>41154.041669999999</c:v>
                </c:pt>
                <c:pt idx="14543">
                  <c:v>41154.083330000001</c:v>
                </c:pt>
                <c:pt idx="14544">
                  <c:v>41154.125</c:v>
                </c:pt>
                <c:pt idx="14545">
                  <c:v>41154.166669999999</c:v>
                </c:pt>
                <c:pt idx="14546">
                  <c:v>41154.208330000001</c:v>
                </c:pt>
                <c:pt idx="14547">
                  <c:v>41154.25</c:v>
                </c:pt>
                <c:pt idx="14548">
                  <c:v>41154.291669999999</c:v>
                </c:pt>
                <c:pt idx="14549">
                  <c:v>41154.333330000001</c:v>
                </c:pt>
                <c:pt idx="14550">
                  <c:v>41154.375</c:v>
                </c:pt>
                <c:pt idx="14551">
                  <c:v>41154.416669999999</c:v>
                </c:pt>
                <c:pt idx="14552">
                  <c:v>41154.458330000001</c:v>
                </c:pt>
                <c:pt idx="14553">
                  <c:v>41154.5</c:v>
                </c:pt>
                <c:pt idx="14554">
                  <c:v>41154.541669999999</c:v>
                </c:pt>
                <c:pt idx="14555">
                  <c:v>41154.583330000001</c:v>
                </c:pt>
                <c:pt idx="14556">
                  <c:v>41154.625</c:v>
                </c:pt>
                <c:pt idx="14557">
                  <c:v>41154.666669999999</c:v>
                </c:pt>
                <c:pt idx="14558">
                  <c:v>41154.708330000001</c:v>
                </c:pt>
                <c:pt idx="14559">
                  <c:v>41154.75</c:v>
                </c:pt>
                <c:pt idx="14560">
                  <c:v>41154.791669999999</c:v>
                </c:pt>
                <c:pt idx="14561">
                  <c:v>41154.833330000001</c:v>
                </c:pt>
                <c:pt idx="14562">
                  <c:v>41154.875</c:v>
                </c:pt>
                <c:pt idx="14563">
                  <c:v>41154.916669999999</c:v>
                </c:pt>
                <c:pt idx="14564">
                  <c:v>41154.958330000001</c:v>
                </c:pt>
                <c:pt idx="14565">
                  <c:v>41155</c:v>
                </c:pt>
                <c:pt idx="14566">
                  <c:v>41155.041669999999</c:v>
                </c:pt>
                <c:pt idx="14567">
                  <c:v>41155.083330000001</c:v>
                </c:pt>
                <c:pt idx="14568">
                  <c:v>41155.125</c:v>
                </c:pt>
                <c:pt idx="14569">
                  <c:v>41155.166669999999</c:v>
                </c:pt>
                <c:pt idx="14570">
                  <c:v>41155.208330000001</c:v>
                </c:pt>
                <c:pt idx="14571">
                  <c:v>41155.25</c:v>
                </c:pt>
                <c:pt idx="14572">
                  <c:v>41155.291669999999</c:v>
                </c:pt>
                <c:pt idx="14573">
                  <c:v>41155.333330000001</c:v>
                </c:pt>
                <c:pt idx="14574">
                  <c:v>41155.375</c:v>
                </c:pt>
                <c:pt idx="14575">
                  <c:v>41155.416669999999</c:v>
                </c:pt>
                <c:pt idx="14576">
                  <c:v>41155.458330000001</c:v>
                </c:pt>
                <c:pt idx="14577">
                  <c:v>41155.5</c:v>
                </c:pt>
                <c:pt idx="14578">
                  <c:v>41155.541669999999</c:v>
                </c:pt>
                <c:pt idx="14579">
                  <c:v>41155.583330000001</c:v>
                </c:pt>
                <c:pt idx="14580">
                  <c:v>41155.625</c:v>
                </c:pt>
                <c:pt idx="14581">
                  <c:v>41155.666669999999</c:v>
                </c:pt>
                <c:pt idx="14582">
                  <c:v>41155.708330000001</c:v>
                </c:pt>
                <c:pt idx="14583">
                  <c:v>41155.75</c:v>
                </c:pt>
                <c:pt idx="14584">
                  <c:v>41155.791669999999</c:v>
                </c:pt>
                <c:pt idx="14585">
                  <c:v>41155.833330000001</c:v>
                </c:pt>
                <c:pt idx="14586">
                  <c:v>41155.875</c:v>
                </c:pt>
                <c:pt idx="14587">
                  <c:v>41155.916669999999</c:v>
                </c:pt>
                <c:pt idx="14588">
                  <c:v>41155.958330000001</c:v>
                </c:pt>
                <c:pt idx="14589">
                  <c:v>41156</c:v>
                </c:pt>
                <c:pt idx="14590">
                  <c:v>41156.041669999999</c:v>
                </c:pt>
                <c:pt idx="14591">
                  <c:v>41156.083330000001</c:v>
                </c:pt>
                <c:pt idx="14592">
                  <c:v>41156.125</c:v>
                </c:pt>
                <c:pt idx="14593">
                  <c:v>41156.166669999999</c:v>
                </c:pt>
                <c:pt idx="14594">
                  <c:v>41156.208330000001</c:v>
                </c:pt>
                <c:pt idx="14595">
                  <c:v>41156.25</c:v>
                </c:pt>
                <c:pt idx="14596">
                  <c:v>41156.291669999999</c:v>
                </c:pt>
                <c:pt idx="14597">
                  <c:v>41156.333330000001</c:v>
                </c:pt>
                <c:pt idx="14598">
                  <c:v>41156.375</c:v>
                </c:pt>
                <c:pt idx="14599">
                  <c:v>41156.416669999999</c:v>
                </c:pt>
                <c:pt idx="14600">
                  <c:v>41156.458330000001</c:v>
                </c:pt>
                <c:pt idx="14601">
                  <c:v>41156.5</c:v>
                </c:pt>
                <c:pt idx="14602">
                  <c:v>41156.541669999999</c:v>
                </c:pt>
                <c:pt idx="14603">
                  <c:v>41156.583330000001</c:v>
                </c:pt>
                <c:pt idx="14604">
                  <c:v>41156.625</c:v>
                </c:pt>
                <c:pt idx="14605">
                  <c:v>41156.666669999999</c:v>
                </c:pt>
                <c:pt idx="14606">
                  <c:v>41156.708330000001</c:v>
                </c:pt>
                <c:pt idx="14607">
                  <c:v>41156.75</c:v>
                </c:pt>
                <c:pt idx="14608">
                  <c:v>41156.791669999999</c:v>
                </c:pt>
                <c:pt idx="14609">
                  <c:v>41156.833330000001</c:v>
                </c:pt>
                <c:pt idx="14610">
                  <c:v>41156.875</c:v>
                </c:pt>
                <c:pt idx="14611">
                  <c:v>41156.916669999999</c:v>
                </c:pt>
                <c:pt idx="14612">
                  <c:v>41156.958330000001</c:v>
                </c:pt>
                <c:pt idx="14613">
                  <c:v>41157</c:v>
                </c:pt>
                <c:pt idx="14614">
                  <c:v>41157.041669999999</c:v>
                </c:pt>
                <c:pt idx="14615">
                  <c:v>41157.083330000001</c:v>
                </c:pt>
                <c:pt idx="14616">
                  <c:v>41157.125</c:v>
                </c:pt>
                <c:pt idx="14617">
                  <c:v>41157.166669999999</c:v>
                </c:pt>
                <c:pt idx="14618">
                  <c:v>41157.208330000001</c:v>
                </c:pt>
                <c:pt idx="14619">
                  <c:v>41157.25</c:v>
                </c:pt>
                <c:pt idx="14620">
                  <c:v>41157.291669999999</c:v>
                </c:pt>
                <c:pt idx="14621">
                  <c:v>41157.333330000001</c:v>
                </c:pt>
                <c:pt idx="14622">
                  <c:v>41157.375</c:v>
                </c:pt>
                <c:pt idx="14623">
                  <c:v>41157.416669999999</c:v>
                </c:pt>
                <c:pt idx="14624">
                  <c:v>41157.458330000001</c:v>
                </c:pt>
                <c:pt idx="14625">
                  <c:v>41157.5</c:v>
                </c:pt>
                <c:pt idx="14626">
                  <c:v>41157.541669999999</c:v>
                </c:pt>
                <c:pt idx="14627">
                  <c:v>41157.583330000001</c:v>
                </c:pt>
                <c:pt idx="14628">
                  <c:v>41157.625</c:v>
                </c:pt>
                <c:pt idx="14629">
                  <c:v>41157.666669999999</c:v>
                </c:pt>
                <c:pt idx="14630">
                  <c:v>41157.708330000001</c:v>
                </c:pt>
                <c:pt idx="14631">
                  <c:v>41157.75</c:v>
                </c:pt>
                <c:pt idx="14632">
                  <c:v>41157.791669999999</c:v>
                </c:pt>
                <c:pt idx="14633">
                  <c:v>41157.833330000001</c:v>
                </c:pt>
                <c:pt idx="14634">
                  <c:v>41157.875</c:v>
                </c:pt>
                <c:pt idx="14635">
                  <c:v>41157.916669999999</c:v>
                </c:pt>
                <c:pt idx="14636">
                  <c:v>41157.958330000001</c:v>
                </c:pt>
                <c:pt idx="14637">
                  <c:v>41158</c:v>
                </c:pt>
                <c:pt idx="14638">
                  <c:v>41158.041669999999</c:v>
                </c:pt>
                <c:pt idx="14639">
                  <c:v>41158.083330000001</c:v>
                </c:pt>
                <c:pt idx="14640">
                  <c:v>41158.125</c:v>
                </c:pt>
                <c:pt idx="14641">
                  <c:v>41158.166669999999</c:v>
                </c:pt>
                <c:pt idx="14642">
                  <c:v>41158.208330000001</c:v>
                </c:pt>
                <c:pt idx="14643">
                  <c:v>41158.25</c:v>
                </c:pt>
                <c:pt idx="14644">
                  <c:v>41158.291669999999</c:v>
                </c:pt>
                <c:pt idx="14645">
                  <c:v>41158.333330000001</c:v>
                </c:pt>
                <c:pt idx="14646">
                  <c:v>41158.375</c:v>
                </c:pt>
                <c:pt idx="14647">
                  <c:v>41158.416669999999</c:v>
                </c:pt>
                <c:pt idx="14648">
                  <c:v>41158.458330000001</c:v>
                </c:pt>
                <c:pt idx="14649">
                  <c:v>41158.5</c:v>
                </c:pt>
                <c:pt idx="14650">
                  <c:v>41158.541669999999</c:v>
                </c:pt>
                <c:pt idx="14651">
                  <c:v>41158.583330000001</c:v>
                </c:pt>
                <c:pt idx="14652">
                  <c:v>41158.625</c:v>
                </c:pt>
                <c:pt idx="14653">
                  <c:v>41158.666669999999</c:v>
                </c:pt>
                <c:pt idx="14654">
                  <c:v>41158.708330000001</c:v>
                </c:pt>
                <c:pt idx="14655">
                  <c:v>41158.75</c:v>
                </c:pt>
                <c:pt idx="14656">
                  <c:v>41158.791669999999</c:v>
                </c:pt>
                <c:pt idx="14657">
                  <c:v>41158.833330000001</c:v>
                </c:pt>
                <c:pt idx="14658">
                  <c:v>41158.875</c:v>
                </c:pt>
                <c:pt idx="14659">
                  <c:v>41158.916669999999</c:v>
                </c:pt>
                <c:pt idx="14660">
                  <c:v>41158.958330000001</c:v>
                </c:pt>
                <c:pt idx="14661">
                  <c:v>41159</c:v>
                </c:pt>
                <c:pt idx="14662">
                  <c:v>41159.041669999999</c:v>
                </c:pt>
                <c:pt idx="14663">
                  <c:v>41159.083330000001</c:v>
                </c:pt>
                <c:pt idx="14664">
                  <c:v>41159.125</c:v>
                </c:pt>
                <c:pt idx="14665">
                  <c:v>41159.166669999999</c:v>
                </c:pt>
                <c:pt idx="14666">
                  <c:v>41159.208330000001</c:v>
                </c:pt>
                <c:pt idx="14667">
                  <c:v>41159.25</c:v>
                </c:pt>
                <c:pt idx="14668">
                  <c:v>41159.291669999999</c:v>
                </c:pt>
                <c:pt idx="14669">
                  <c:v>41159.333330000001</c:v>
                </c:pt>
                <c:pt idx="14670">
                  <c:v>41159.375</c:v>
                </c:pt>
                <c:pt idx="14671">
                  <c:v>41159.416669999999</c:v>
                </c:pt>
                <c:pt idx="14672">
                  <c:v>41159.458330000001</c:v>
                </c:pt>
                <c:pt idx="14673">
                  <c:v>41159.5</c:v>
                </c:pt>
                <c:pt idx="14674">
                  <c:v>41159.541669999999</c:v>
                </c:pt>
                <c:pt idx="14675">
                  <c:v>41159.583330000001</c:v>
                </c:pt>
                <c:pt idx="14676">
                  <c:v>41159.625</c:v>
                </c:pt>
                <c:pt idx="14677">
                  <c:v>41159.666669999999</c:v>
                </c:pt>
                <c:pt idx="14678">
                  <c:v>41159.708330000001</c:v>
                </c:pt>
                <c:pt idx="14679">
                  <c:v>41159.75</c:v>
                </c:pt>
                <c:pt idx="14680">
                  <c:v>41159.791669999999</c:v>
                </c:pt>
                <c:pt idx="14681">
                  <c:v>41159.833330000001</c:v>
                </c:pt>
                <c:pt idx="14682">
                  <c:v>41159.875</c:v>
                </c:pt>
                <c:pt idx="14683">
                  <c:v>41159.916669999999</c:v>
                </c:pt>
                <c:pt idx="14684">
                  <c:v>41159.958330000001</c:v>
                </c:pt>
                <c:pt idx="14685">
                  <c:v>41160</c:v>
                </c:pt>
                <c:pt idx="14686">
                  <c:v>41160.041669999999</c:v>
                </c:pt>
                <c:pt idx="14687">
                  <c:v>41160.083330000001</c:v>
                </c:pt>
                <c:pt idx="14688">
                  <c:v>41160.125</c:v>
                </c:pt>
                <c:pt idx="14689">
                  <c:v>41160.166669999999</c:v>
                </c:pt>
                <c:pt idx="14690">
                  <c:v>41160.208330000001</c:v>
                </c:pt>
                <c:pt idx="14691">
                  <c:v>41160.25</c:v>
                </c:pt>
                <c:pt idx="14692">
                  <c:v>41160.291669999999</c:v>
                </c:pt>
                <c:pt idx="14693">
                  <c:v>41160.333330000001</c:v>
                </c:pt>
                <c:pt idx="14694">
                  <c:v>41160.375</c:v>
                </c:pt>
                <c:pt idx="14695">
                  <c:v>41160.416669999999</c:v>
                </c:pt>
                <c:pt idx="14696">
                  <c:v>41160.458330000001</c:v>
                </c:pt>
                <c:pt idx="14697">
                  <c:v>41160.541669999999</c:v>
                </c:pt>
                <c:pt idx="14698">
                  <c:v>41160.583330000001</c:v>
                </c:pt>
                <c:pt idx="14699">
                  <c:v>41160.625</c:v>
                </c:pt>
                <c:pt idx="14700">
                  <c:v>41160.666669999999</c:v>
                </c:pt>
                <c:pt idx="14701">
                  <c:v>41160.708330000001</c:v>
                </c:pt>
                <c:pt idx="14702">
                  <c:v>41160.75</c:v>
                </c:pt>
                <c:pt idx="14703">
                  <c:v>41160.791669999999</c:v>
                </c:pt>
                <c:pt idx="14704">
                  <c:v>41160.833330000001</c:v>
                </c:pt>
                <c:pt idx="14705">
                  <c:v>41160.875</c:v>
                </c:pt>
                <c:pt idx="14706">
                  <c:v>41160.916669999999</c:v>
                </c:pt>
                <c:pt idx="14707">
                  <c:v>41160.958330000001</c:v>
                </c:pt>
                <c:pt idx="14708">
                  <c:v>41161</c:v>
                </c:pt>
                <c:pt idx="14709">
                  <c:v>41161.041669999999</c:v>
                </c:pt>
                <c:pt idx="14710">
                  <c:v>41161.083330000001</c:v>
                </c:pt>
                <c:pt idx="14711">
                  <c:v>41161.125</c:v>
                </c:pt>
                <c:pt idx="14712">
                  <c:v>41161.166669999999</c:v>
                </c:pt>
                <c:pt idx="14713">
                  <c:v>41161.208330000001</c:v>
                </c:pt>
                <c:pt idx="14714">
                  <c:v>41161.25</c:v>
                </c:pt>
                <c:pt idx="14715">
                  <c:v>41161.291669999999</c:v>
                </c:pt>
                <c:pt idx="14716">
                  <c:v>41161.333330000001</c:v>
                </c:pt>
                <c:pt idx="14717">
                  <c:v>41161.375</c:v>
                </c:pt>
                <c:pt idx="14718">
                  <c:v>41161.416669999999</c:v>
                </c:pt>
                <c:pt idx="14719">
                  <c:v>41161.458330000001</c:v>
                </c:pt>
                <c:pt idx="14720">
                  <c:v>41161.5</c:v>
                </c:pt>
                <c:pt idx="14721">
                  <c:v>41161.541669999999</c:v>
                </c:pt>
                <c:pt idx="14722">
                  <c:v>41161.583330000001</c:v>
                </c:pt>
                <c:pt idx="14723">
                  <c:v>41161.625</c:v>
                </c:pt>
                <c:pt idx="14724">
                  <c:v>41161.666669999999</c:v>
                </c:pt>
                <c:pt idx="14725">
                  <c:v>41161.708330000001</c:v>
                </c:pt>
                <c:pt idx="14726">
                  <c:v>41161.75</c:v>
                </c:pt>
                <c:pt idx="14727">
                  <c:v>41161.791669999999</c:v>
                </c:pt>
                <c:pt idx="14728">
                  <c:v>41161.833330000001</c:v>
                </c:pt>
                <c:pt idx="14729">
                  <c:v>41161.875</c:v>
                </c:pt>
                <c:pt idx="14730">
                  <c:v>41161.916669999999</c:v>
                </c:pt>
                <c:pt idx="14731">
                  <c:v>41161.958330000001</c:v>
                </c:pt>
                <c:pt idx="14732">
                  <c:v>41162</c:v>
                </c:pt>
                <c:pt idx="14733">
                  <c:v>41162.041669999999</c:v>
                </c:pt>
                <c:pt idx="14734">
                  <c:v>41162.083330000001</c:v>
                </c:pt>
                <c:pt idx="14735">
                  <c:v>41162.125</c:v>
                </c:pt>
                <c:pt idx="14736">
                  <c:v>41162.166669999999</c:v>
                </c:pt>
                <c:pt idx="14737">
                  <c:v>41162.208330000001</c:v>
                </c:pt>
                <c:pt idx="14738">
                  <c:v>41162.25</c:v>
                </c:pt>
                <c:pt idx="14739">
                  <c:v>41162.291669999999</c:v>
                </c:pt>
                <c:pt idx="14740">
                  <c:v>41162.333330000001</c:v>
                </c:pt>
                <c:pt idx="14741">
                  <c:v>41162.375</c:v>
                </c:pt>
                <c:pt idx="14742">
                  <c:v>41162.416669999999</c:v>
                </c:pt>
                <c:pt idx="14743">
                  <c:v>41162.458330000001</c:v>
                </c:pt>
                <c:pt idx="14744">
                  <c:v>41162.5</c:v>
                </c:pt>
                <c:pt idx="14745">
                  <c:v>41162.541669999999</c:v>
                </c:pt>
                <c:pt idx="14746">
                  <c:v>41162.583330000001</c:v>
                </c:pt>
                <c:pt idx="14747">
                  <c:v>41162.625</c:v>
                </c:pt>
                <c:pt idx="14748">
                  <c:v>41162.666669999999</c:v>
                </c:pt>
                <c:pt idx="14749">
                  <c:v>41162.708330000001</c:v>
                </c:pt>
                <c:pt idx="14750">
                  <c:v>41162.75</c:v>
                </c:pt>
                <c:pt idx="14751">
                  <c:v>41162.791669999999</c:v>
                </c:pt>
                <c:pt idx="14752">
                  <c:v>41162.833330000001</c:v>
                </c:pt>
                <c:pt idx="14753">
                  <c:v>41162.875</c:v>
                </c:pt>
                <c:pt idx="14754">
                  <c:v>41162.916669999999</c:v>
                </c:pt>
                <c:pt idx="14755">
                  <c:v>41162.958330000001</c:v>
                </c:pt>
                <c:pt idx="14756">
                  <c:v>41163</c:v>
                </c:pt>
                <c:pt idx="14757">
                  <c:v>41163.041669999999</c:v>
                </c:pt>
                <c:pt idx="14758">
                  <c:v>41163.083330000001</c:v>
                </c:pt>
                <c:pt idx="14759">
                  <c:v>41163.125</c:v>
                </c:pt>
                <c:pt idx="14760">
                  <c:v>41163.166669999999</c:v>
                </c:pt>
                <c:pt idx="14761">
                  <c:v>41163.208330000001</c:v>
                </c:pt>
                <c:pt idx="14762">
                  <c:v>41163.25</c:v>
                </c:pt>
                <c:pt idx="14763">
                  <c:v>41163.291669999999</c:v>
                </c:pt>
                <c:pt idx="14764">
                  <c:v>41163.333330000001</c:v>
                </c:pt>
                <c:pt idx="14765">
                  <c:v>41163.375</c:v>
                </c:pt>
                <c:pt idx="14766">
                  <c:v>41163.416669999999</c:v>
                </c:pt>
                <c:pt idx="14767">
                  <c:v>41163.458330000001</c:v>
                </c:pt>
                <c:pt idx="14768">
                  <c:v>41163.5</c:v>
                </c:pt>
                <c:pt idx="14769">
                  <c:v>41163.541669999999</c:v>
                </c:pt>
                <c:pt idx="14770">
                  <c:v>41163.583330000001</c:v>
                </c:pt>
                <c:pt idx="14771">
                  <c:v>41163.625</c:v>
                </c:pt>
                <c:pt idx="14772">
                  <c:v>41163.666669999999</c:v>
                </c:pt>
                <c:pt idx="14773">
                  <c:v>41163.708330000001</c:v>
                </c:pt>
                <c:pt idx="14774">
                  <c:v>41163.75</c:v>
                </c:pt>
                <c:pt idx="14775">
                  <c:v>41163.791669999999</c:v>
                </c:pt>
                <c:pt idx="14776">
                  <c:v>41163.833330000001</c:v>
                </c:pt>
                <c:pt idx="14777">
                  <c:v>41163.875</c:v>
                </c:pt>
                <c:pt idx="14778">
                  <c:v>41163.916669999999</c:v>
                </c:pt>
                <c:pt idx="14779">
                  <c:v>41163.958330000001</c:v>
                </c:pt>
                <c:pt idx="14780">
                  <c:v>41164</c:v>
                </c:pt>
                <c:pt idx="14781">
                  <c:v>41164.041669999999</c:v>
                </c:pt>
                <c:pt idx="14782">
                  <c:v>41164.083330000001</c:v>
                </c:pt>
                <c:pt idx="14783">
                  <c:v>41164.125</c:v>
                </c:pt>
                <c:pt idx="14784">
                  <c:v>41164.166669999999</c:v>
                </c:pt>
                <c:pt idx="14785">
                  <c:v>41164.208330000001</c:v>
                </c:pt>
                <c:pt idx="14786">
                  <c:v>41164.25</c:v>
                </c:pt>
                <c:pt idx="14787">
                  <c:v>41164.291669999999</c:v>
                </c:pt>
                <c:pt idx="14788">
                  <c:v>41164.333330000001</c:v>
                </c:pt>
                <c:pt idx="14789">
                  <c:v>41164.375</c:v>
                </c:pt>
                <c:pt idx="14790">
                  <c:v>41164.416669999999</c:v>
                </c:pt>
                <c:pt idx="14791">
                  <c:v>41164.458330000001</c:v>
                </c:pt>
                <c:pt idx="14792">
                  <c:v>41164.5</c:v>
                </c:pt>
                <c:pt idx="14793">
                  <c:v>41164.541669999999</c:v>
                </c:pt>
                <c:pt idx="14794">
                  <c:v>41164.583330000001</c:v>
                </c:pt>
                <c:pt idx="14795">
                  <c:v>41164.625</c:v>
                </c:pt>
                <c:pt idx="14796">
                  <c:v>41164.666669999999</c:v>
                </c:pt>
                <c:pt idx="14797">
                  <c:v>41164.708330000001</c:v>
                </c:pt>
                <c:pt idx="14798">
                  <c:v>41164.75</c:v>
                </c:pt>
                <c:pt idx="14799">
                  <c:v>41164.791669999999</c:v>
                </c:pt>
                <c:pt idx="14800">
                  <c:v>41164.833330000001</c:v>
                </c:pt>
                <c:pt idx="14801">
                  <c:v>41164.875</c:v>
                </c:pt>
                <c:pt idx="14802">
                  <c:v>41164.916669999999</c:v>
                </c:pt>
                <c:pt idx="14803">
                  <c:v>41164.958330000001</c:v>
                </c:pt>
                <c:pt idx="14804">
                  <c:v>41165</c:v>
                </c:pt>
                <c:pt idx="14805">
                  <c:v>41165.041669999999</c:v>
                </c:pt>
                <c:pt idx="14806">
                  <c:v>41165.083330000001</c:v>
                </c:pt>
                <c:pt idx="14807">
                  <c:v>41165.125</c:v>
                </c:pt>
                <c:pt idx="14808">
                  <c:v>41165.166669999999</c:v>
                </c:pt>
                <c:pt idx="14809">
                  <c:v>41165.208330000001</c:v>
                </c:pt>
                <c:pt idx="14810">
                  <c:v>41165.25</c:v>
                </c:pt>
                <c:pt idx="14811">
                  <c:v>41165.291669999999</c:v>
                </c:pt>
                <c:pt idx="14812">
                  <c:v>41165.333330000001</c:v>
                </c:pt>
                <c:pt idx="14813">
                  <c:v>41165.375</c:v>
                </c:pt>
                <c:pt idx="14814">
                  <c:v>41165.416669999999</c:v>
                </c:pt>
                <c:pt idx="14815">
                  <c:v>41165.458330000001</c:v>
                </c:pt>
                <c:pt idx="14816">
                  <c:v>41165.5</c:v>
                </c:pt>
                <c:pt idx="14817">
                  <c:v>41165.541669999999</c:v>
                </c:pt>
                <c:pt idx="14818">
                  <c:v>41165.583330000001</c:v>
                </c:pt>
                <c:pt idx="14819">
                  <c:v>41165.625</c:v>
                </c:pt>
                <c:pt idx="14820">
                  <c:v>41165.666669999999</c:v>
                </c:pt>
                <c:pt idx="14821">
                  <c:v>41165.708330000001</c:v>
                </c:pt>
                <c:pt idx="14822">
                  <c:v>41165.75</c:v>
                </c:pt>
                <c:pt idx="14823">
                  <c:v>41165.791669999999</c:v>
                </c:pt>
                <c:pt idx="14824">
                  <c:v>41165.833330000001</c:v>
                </c:pt>
                <c:pt idx="14825">
                  <c:v>41165.875</c:v>
                </c:pt>
                <c:pt idx="14826">
                  <c:v>41165.916669999999</c:v>
                </c:pt>
                <c:pt idx="14827">
                  <c:v>41165.958330000001</c:v>
                </c:pt>
                <c:pt idx="14828">
                  <c:v>41166</c:v>
                </c:pt>
                <c:pt idx="14829">
                  <c:v>41166.041669999999</c:v>
                </c:pt>
                <c:pt idx="14830">
                  <c:v>41166.083330000001</c:v>
                </c:pt>
                <c:pt idx="14831">
                  <c:v>41166.125</c:v>
                </c:pt>
                <c:pt idx="14832">
                  <c:v>41166.166669999999</c:v>
                </c:pt>
                <c:pt idx="14833">
                  <c:v>41166.208330000001</c:v>
                </c:pt>
                <c:pt idx="14834">
                  <c:v>41166.25</c:v>
                </c:pt>
                <c:pt idx="14835">
                  <c:v>41166.291669999999</c:v>
                </c:pt>
                <c:pt idx="14836">
                  <c:v>41166.333330000001</c:v>
                </c:pt>
                <c:pt idx="14837">
                  <c:v>41166.375</c:v>
                </c:pt>
                <c:pt idx="14838">
                  <c:v>41166.416669999999</c:v>
                </c:pt>
                <c:pt idx="14839">
                  <c:v>41166.458330000001</c:v>
                </c:pt>
                <c:pt idx="14840">
                  <c:v>41166.5</c:v>
                </c:pt>
                <c:pt idx="14841">
                  <c:v>41166.541669999999</c:v>
                </c:pt>
                <c:pt idx="14842">
                  <c:v>41166.583330000001</c:v>
                </c:pt>
                <c:pt idx="14843">
                  <c:v>41166.625</c:v>
                </c:pt>
                <c:pt idx="14844">
                  <c:v>41166.666669999999</c:v>
                </c:pt>
                <c:pt idx="14845">
                  <c:v>41166.708330000001</c:v>
                </c:pt>
                <c:pt idx="14846">
                  <c:v>41166.75</c:v>
                </c:pt>
                <c:pt idx="14847">
                  <c:v>41166.791669999999</c:v>
                </c:pt>
                <c:pt idx="14848">
                  <c:v>41166.833330000001</c:v>
                </c:pt>
                <c:pt idx="14849">
                  <c:v>41166.875</c:v>
                </c:pt>
                <c:pt idx="14850">
                  <c:v>41166.916669999999</c:v>
                </c:pt>
                <c:pt idx="14851">
                  <c:v>41166.958330000001</c:v>
                </c:pt>
                <c:pt idx="14852">
                  <c:v>41167</c:v>
                </c:pt>
                <c:pt idx="14853">
                  <c:v>41167.041669999999</c:v>
                </c:pt>
                <c:pt idx="14854">
                  <c:v>41167.083330000001</c:v>
                </c:pt>
                <c:pt idx="14855">
                  <c:v>41167.125</c:v>
                </c:pt>
                <c:pt idx="14856">
                  <c:v>41167.166669999999</c:v>
                </c:pt>
                <c:pt idx="14857">
                  <c:v>41167.208330000001</c:v>
                </c:pt>
                <c:pt idx="14858">
                  <c:v>41167.25</c:v>
                </c:pt>
                <c:pt idx="14859">
                  <c:v>41167.291669999999</c:v>
                </c:pt>
                <c:pt idx="14860">
                  <c:v>41167.333330000001</c:v>
                </c:pt>
                <c:pt idx="14861">
                  <c:v>41167.375</c:v>
                </c:pt>
                <c:pt idx="14862">
                  <c:v>41167.416669999999</c:v>
                </c:pt>
                <c:pt idx="14863">
                  <c:v>41167.458330000001</c:v>
                </c:pt>
                <c:pt idx="14864">
                  <c:v>41167.5</c:v>
                </c:pt>
                <c:pt idx="14865">
                  <c:v>41167.541669999999</c:v>
                </c:pt>
                <c:pt idx="14866">
                  <c:v>41167.583330000001</c:v>
                </c:pt>
                <c:pt idx="14867">
                  <c:v>41167.625</c:v>
                </c:pt>
                <c:pt idx="14868">
                  <c:v>41167.666669999999</c:v>
                </c:pt>
                <c:pt idx="14869">
                  <c:v>41167.708330000001</c:v>
                </c:pt>
                <c:pt idx="14870">
                  <c:v>41167.75</c:v>
                </c:pt>
                <c:pt idx="14871">
                  <c:v>41167.791669999999</c:v>
                </c:pt>
                <c:pt idx="14872">
                  <c:v>41167.833330000001</c:v>
                </c:pt>
                <c:pt idx="14873">
                  <c:v>41167.875</c:v>
                </c:pt>
                <c:pt idx="14874">
                  <c:v>41167.916669999999</c:v>
                </c:pt>
                <c:pt idx="14875">
                  <c:v>41167.958330000001</c:v>
                </c:pt>
                <c:pt idx="14876">
                  <c:v>41168</c:v>
                </c:pt>
                <c:pt idx="14877">
                  <c:v>41168.041669999999</c:v>
                </c:pt>
                <c:pt idx="14878">
                  <c:v>41168.083330000001</c:v>
                </c:pt>
                <c:pt idx="14879">
                  <c:v>41168.125</c:v>
                </c:pt>
                <c:pt idx="14880">
                  <c:v>41168.166669999999</c:v>
                </c:pt>
                <c:pt idx="14881">
                  <c:v>41168.208330000001</c:v>
                </c:pt>
                <c:pt idx="14882">
                  <c:v>41168.25</c:v>
                </c:pt>
                <c:pt idx="14883">
                  <c:v>41168.291669999999</c:v>
                </c:pt>
                <c:pt idx="14884">
                  <c:v>41168.333330000001</c:v>
                </c:pt>
                <c:pt idx="14885">
                  <c:v>41168.375</c:v>
                </c:pt>
                <c:pt idx="14886">
                  <c:v>41168.416669999999</c:v>
                </c:pt>
                <c:pt idx="14887">
                  <c:v>41168.458330000001</c:v>
                </c:pt>
                <c:pt idx="14888">
                  <c:v>41168.5</c:v>
                </c:pt>
                <c:pt idx="14889">
                  <c:v>41168.541669999999</c:v>
                </c:pt>
                <c:pt idx="14890">
                  <c:v>41168.583330000001</c:v>
                </c:pt>
                <c:pt idx="14891">
                  <c:v>41168.625</c:v>
                </c:pt>
                <c:pt idx="14892">
                  <c:v>41168.666669999999</c:v>
                </c:pt>
                <c:pt idx="14893">
                  <c:v>41168.708330000001</c:v>
                </c:pt>
                <c:pt idx="14894">
                  <c:v>41168.75</c:v>
                </c:pt>
                <c:pt idx="14895">
                  <c:v>41168.791669999999</c:v>
                </c:pt>
                <c:pt idx="14896">
                  <c:v>41168.833330000001</c:v>
                </c:pt>
                <c:pt idx="14897">
                  <c:v>41168.875</c:v>
                </c:pt>
                <c:pt idx="14898">
                  <c:v>41168.916669999999</c:v>
                </c:pt>
                <c:pt idx="14899">
                  <c:v>41168.958330000001</c:v>
                </c:pt>
                <c:pt idx="14900">
                  <c:v>41169</c:v>
                </c:pt>
                <c:pt idx="14901">
                  <c:v>41169.041669999999</c:v>
                </c:pt>
                <c:pt idx="14902">
                  <c:v>41169.083330000001</c:v>
                </c:pt>
                <c:pt idx="14903">
                  <c:v>41169.125</c:v>
                </c:pt>
                <c:pt idx="14904">
                  <c:v>41169.166669999999</c:v>
                </c:pt>
                <c:pt idx="14905">
                  <c:v>41169.208330000001</c:v>
                </c:pt>
                <c:pt idx="14906">
                  <c:v>41169.25</c:v>
                </c:pt>
                <c:pt idx="14907">
                  <c:v>41169.291669999999</c:v>
                </c:pt>
                <c:pt idx="14908">
                  <c:v>41169.333330000001</c:v>
                </c:pt>
                <c:pt idx="14909">
                  <c:v>41169.375</c:v>
                </c:pt>
                <c:pt idx="14910">
                  <c:v>41169.416669999999</c:v>
                </c:pt>
                <c:pt idx="14911">
                  <c:v>41169.458330000001</c:v>
                </c:pt>
                <c:pt idx="14912">
                  <c:v>41169.5</c:v>
                </c:pt>
                <c:pt idx="14913">
                  <c:v>41169.541669999999</c:v>
                </c:pt>
                <c:pt idx="14914">
                  <c:v>41169.583330000001</c:v>
                </c:pt>
                <c:pt idx="14915">
                  <c:v>41169.625</c:v>
                </c:pt>
                <c:pt idx="14916">
                  <c:v>41169.666669999999</c:v>
                </c:pt>
                <c:pt idx="14917">
                  <c:v>41169.708330000001</c:v>
                </c:pt>
                <c:pt idx="14918">
                  <c:v>41169.75</c:v>
                </c:pt>
                <c:pt idx="14919">
                  <c:v>41169.791669999999</c:v>
                </c:pt>
                <c:pt idx="14920">
                  <c:v>41169.833330000001</c:v>
                </c:pt>
                <c:pt idx="14921">
                  <c:v>41169.875</c:v>
                </c:pt>
                <c:pt idx="14922">
                  <c:v>41169.916669999999</c:v>
                </c:pt>
                <c:pt idx="14923">
                  <c:v>41169.958330000001</c:v>
                </c:pt>
                <c:pt idx="14924">
                  <c:v>41170</c:v>
                </c:pt>
                <c:pt idx="14925">
                  <c:v>41170.041669999999</c:v>
                </c:pt>
                <c:pt idx="14926">
                  <c:v>41170.083330000001</c:v>
                </c:pt>
                <c:pt idx="14927">
                  <c:v>41170.125</c:v>
                </c:pt>
                <c:pt idx="14928">
                  <c:v>41170.166669999999</c:v>
                </c:pt>
                <c:pt idx="14929">
                  <c:v>41170.208330000001</c:v>
                </c:pt>
                <c:pt idx="14930">
                  <c:v>41170.25</c:v>
                </c:pt>
                <c:pt idx="14931">
                  <c:v>41170.291669999999</c:v>
                </c:pt>
                <c:pt idx="14932">
                  <c:v>41170.333330000001</c:v>
                </c:pt>
                <c:pt idx="14933">
                  <c:v>41170.375</c:v>
                </c:pt>
                <c:pt idx="14934">
                  <c:v>41170.416669999999</c:v>
                </c:pt>
                <c:pt idx="14935">
                  <c:v>41170.458330000001</c:v>
                </c:pt>
                <c:pt idx="14936">
                  <c:v>41170.5</c:v>
                </c:pt>
                <c:pt idx="14937">
                  <c:v>41170.541669999999</c:v>
                </c:pt>
                <c:pt idx="14938">
                  <c:v>41170.583330000001</c:v>
                </c:pt>
                <c:pt idx="14939">
                  <c:v>41170.625</c:v>
                </c:pt>
                <c:pt idx="14940">
                  <c:v>41170.666669999999</c:v>
                </c:pt>
                <c:pt idx="14941">
                  <c:v>41170.708330000001</c:v>
                </c:pt>
                <c:pt idx="14942">
                  <c:v>41170.75</c:v>
                </c:pt>
                <c:pt idx="14943">
                  <c:v>41170.791669999999</c:v>
                </c:pt>
                <c:pt idx="14944">
                  <c:v>41170.833330000001</c:v>
                </c:pt>
                <c:pt idx="14945">
                  <c:v>41170.875</c:v>
                </c:pt>
                <c:pt idx="14946">
                  <c:v>41170.916669999999</c:v>
                </c:pt>
                <c:pt idx="14947">
                  <c:v>41170.958330000001</c:v>
                </c:pt>
                <c:pt idx="14948">
                  <c:v>41171</c:v>
                </c:pt>
                <c:pt idx="14949">
                  <c:v>41171.041669999999</c:v>
                </c:pt>
                <c:pt idx="14950">
                  <c:v>41171.083330000001</c:v>
                </c:pt>
                <c:pt idx="14951">
                  <c:v>41171.125</c:v>
                </c:pt>
                <c:pt idx="14952">
                  <c:v>41171.166669999999</c:v>
                </c:pt>
                <c:pt idx="14953">
                  <c:v>41171.208330000001</c:v>
                </c:pt>
                <c:pt idx="14954">
                  <c:v>41171.25</c:v>
                </c:pt>
                <c:pt idx="14955">
                  <c:v>41171.291669999999</c:v>
                </c:pt>
                <c:pt idx="14956">
                  <c:v>41171.333330000001</c:v>
                </c:pt>
                <c:pt idx="14957">
                  <c:v>41171.375</c:v>
                </c:pt>
                <c:pt idx="14958">
                  <c:v>41171.416669999999</c:v>
                </c:pt>
                <c:pt idx="14959">
                  <c:v>41171.458330000001</c:v>
                </c:pt>
                <c:pt idx="14960">
                  <c:v>41171.5</c:v>
                </c:pt>
                <c:pt idx="14961">
                  <c:v>41171.541669999999</c:v>
                </c:pt>
                <c:pt idx="14962">
                  <c:v>41171.583330000001</c:v>
                </c:pt>
                <c:pt idx="14963">
                  <c:v>41171.625</c:v>
                </c:pt>
                <c:pt idx="14964">
                  <c:v>41171.666669999999</c:v>
                </c:pt>
                <c:pt idx="14965">
                  <c:v>41171.708330000001</c:v>
                </c:pt>
                <c:pt idx="14966">
                  <c:v>41171.75</c:v>
                </c:pt>
                <c:pt idx="14967">
                  <c:v>41171.791669999999</c:v>
                </c:pt>
                <c:pt idx="14968">
                  <c:v>41171.833330000001</c:v>
                </c:pt>
                <c:pt idx="14969">
                  <c:v>41171.875</c:v>
                </c:pt>
                <c:pt idx="14970">
                  <c:v>41171.916669999999</c:v>
                </c:pt>
                <c:pt idx="14971">
                  <c:v>41171.958330000001</c:v>
                </c:pt>
                <c:pt idx="14972">
                  <c:v>41172</c:v>
                </c:pt>
                <c:pt idx="14973">
                  <c:v>41172.041669999999</c:v>
                </c:pt>
                <c:pt idx="14974">
                  <c:v>41172.083330000001</c:v>
                </c:pt>
                <c:pt idx="14975">
                  <c:v>41172.125</c:v>
                </c:pt>
                <c:pt idx="14976">
                  <c:v>41172.166669999999</c:v>
                </c:pt>
                <c:pt idx="14977">
                  <c:v>41172.208330000001</c:v>
                </c:pt>
                <c:pt idx="14978">
                  <c:v>41172.25</c:v>
                </c:pt>
                <c:pt idx="14979">
                  <c:v>41172.291669999999</c:v>
                </c:pt>
                <c:pt idx="14980">
                  <c:v>41172.333330000001</c:v>
                </c:pt>
                <c:pt idx="14981">
                  <c:v>41172.375</c:v>
                </c:pt>
                <c:pt idx="14982">
                  <c:v>41172.416669999999</c:v>
                </c:pt>
                <c:pt idx="14983">
                  <c:v>41172.458330000001</c:v>
                </c:pt>
                <c:pt idx="14984">
                  <c:v>41172.5</c:v>
                </c:pt>
                <c:pt idx="14985">
                  <c:v>41172.541669999999</c:v>
                </c:pt>
                <c:pt idx="14986">
                  <c:v>41172.583330000001</c:v>
                </c:pt>
                <c:pt idx="14987">
                  <c:v>41172.625</c:v>
                </c:pt>
                <c:pt idx="14988">
                  <c:v>41172.666669999999</c:v>
                </c:pt>
                <c:pt idx="14989">
                  <c:v>41172.708330000001</c:v>
                </c:pt>
                <c:pt idx="14990">
                  <c:v>41172.75</c:v>
                </c:pt>
                <c:pt idx="14991">
                  <c:v>41172.791669999999</c:v>
                </c:pt>
                <c:pt idx="14992">
                  <c:v>41172.833330000001</c:v>
                </c:pt>
                <c:pt idx="14993">
                  <c:v>41172.875</c:v>
                </c:pt>
                <c:pt idx="14994">
                  <c:v>41172.916669999999</c:v>
                </c:pt>
                <c:pt idx="14995">
                  <c:v>41172.958330000001</c:v>
                </c:pt>
                <c:pt idx="14996">
                  <c:v>41173</c:v>
                </c:pt>
                <c:pt idx="14997">
                  <c:v>41173.041669999999</c:v>
                </c:pt>
                <c:pt idx="14998">
                  <c:v>41173.083330000001</c:v>
                </c:pt>
                <c:pt idx="14999">
                  <c:v>41173.125</c:v>
                </c:pt>
                <c:pt idx="15000">
                  <c:v>41173.166669999999</c:v>
                </c:pt>
                <c:pt idx="15001">
                  <c:v>41173.208330000001</c:v>
                </c:pt>
                <c:pt idx="15002">
                  <c:v>41173.25</c:v>
                </c:pt>
                <c:pt idx="15003">
                  <c:v>41173.291669999999</c:v>
                </c:pt>
                <c:pt idx="15004">
                  <c:v>41173.333330000001</c:v>
                </c:pt>
                <c:pt idx="15005">
                  <c:v>41173.375</c:v>
                </c:pt>
                <c:pt idx="15006">
                  <c:v>41173.416669999999</c:v>
                </c:pt>
                <c:pt idx="15007">
                  <c:v>41173.458330000001</c:v>
                </c:pt>
                <c:pt idx="15008">
                  <c:v>41173.5</c:v>
                </c:pt>
                <c:pt idx="15009">
                  <c:v>41173.541669999999</c:v>
                </c:pt>
                <c:pt idx="15010">
                  <c:v>41173.583330000001</c:v>
                </c:pt>
                <c:pt idx="15011">
                  <c:v>41173.625</c:v>
                </c:pt>
                <c:pt idx="15012">
                  <c:v>41173.666669999999</c:v>
                </c:pt>
                <c:pt idx="15013">
                  <c:v>41173.708330000001</c:v>
                </c:pt>
                <c:pt idx="15014">
                  <c:v>41173.75</c:v>
                </c:pt>
                <c:pt idx="15015">
                  <c:v>41173.791669999999</c:v>
                </c:pt>
                <c:pt idx="15016">
                  <c:v>41173.833330000001</c:v>
                </c:pt>
                <c:pt idx="15017">
                  <c:v>41173.875</c:v>
                </c:pt>
                <c:pt idx="15018">
                  <c:v>41173.916669999999</c:v>
                </c:pt>
                <c:pt idx="15019">
                  <c:v>41173.958330000001</c:v>
                </c:pt>
                <c:pt idx="15020">
                  <c:v>41174</c:v>
                </c:pt>
                <c:pt idx="15021">
                  <c:v>41174.041669999999</c:v>
                </c:pt>
                <c:pt idx="15022">
                  <c:v>41174.083330000001</c:v>
                </c:pt>
                <c:pt idx="15023">
                  <c:v>41174.125</c:v>
                </c:pt>
                <c:pt idx="15024">
                  <c:v>41174.166669999999</c:v>
                </c:pt>
                <c:pt idx="15025">
                  <c:v>41174.208330000001</c:v>
                </c:pt>
                <c:pt idx="15026">
                  <c:v>41174.25</c:v>
                </c:pt>
                <c:pt idx="15027">
                  <c:v>41174.291669999999</c:v>
                </c:pt>
                <c:pt idx="15028">
                  <c:v>41174.333330000001</c:v>
                </c:pt>
                <c:pt idx="15029">
                  <c:v>41174.375</c:v>
                </c:pt>
                <c:pt idx="15030">
                  <c:v>41174.416669999999</c:v>
                </c:pt>
                <c:pt idx="15031">
                  <c:v>41174.458330000001</c:v>
                </c:pt>
                <c:pt idx="15032">
                  <c:v>41174.5</c:v>
                </c:pt>
                <c:pt idx="15033">
                  <c:v>41174.541669999999</c:v>
                </c:pt>
                <c:pt idx="15034">
                  <c:v>41174.583330000001</c:v>
                </c:pt>
                <c:pt idx="15035">
                  <c:v>41174.625</c:v>
                </c:pt>
                <c:pt idx="15036">
                  <c:v>41174.666669999999</c:v>
                </c:pt>
                <c:pt idx="15037">
                  <c:v>41174.708330000001</c:v>
                </c:pt>
                <c:pt idx="15038">
                  <c:v>41174.75</c:v>
                </c:pt>
                <c:pt idx="15039">
                  <c:v>41174.791669999999</c:v>
                </c:pt>
                <c:pt idx="15040">
                  <c:v>41174.833330000001</c:v>
                </c:pt>
                <c:pt idx="15041">
                  <c:v>41174.875</c:v>
                </c:pt>
                <c:pt idx="15042">
                  <c:v>41174.916669999999</c:v>
                </c:pt>
                <c:pt idx="15043">
                  <c:v>41174.958330000001</c:v>
                </c:pt>
                <c:pt idx="15044">
                  <c:v>41175</c:v>
                </c:pt>
                <c:pt idx="15045">
                  <c:v>41175.041669999999</c:v>
                </c:pt>
                <c:pt idx="15046">
                  <c:v>41175.083330000001</c:v>
                </c:pt>
                <c:pt idx="15047">
                  <c:v>41175.125</c:v>
                </c:pt>
                <c:pt idx="15048">
                  <c:v>41175.166669999999</c:v>
                </c:pt>
                <c:pt idx="15049">
                  <c:v>41175.208330000001</c:v>
                </c:pt>
                <c:pt idx="15050">
                  <c:v>41175.25</c:v>
                </c:pt>
                <c:pt idx="15051">
                  <c:v>41175.291669999999</c:v>
                </c:pt>
                <c:pt idx="15052">
                  <c:v>41175.333330000001</c:v>
                </c:pt>
                <c:pt idx="15053">
                  <c:v>41175.375</c:v>
                </c:pt>
                <c:pt idx="15054">
                  <c:v>41175.416669999999</c:v>
                </c:pt>
                <c:pt idx="15055">
                  <c:v>41175.458330000001</c:v>
                </c:pt>
                <c:pt idx="15056">
                  <c:v>41175.5</c:v>
                </c:pt>
                <c:pt idx="15057">
                  <c:v>41175.541669999999</c:v>
                </c:pt>
                <c:pt idx="15058">
                  <c:v>41175.583330000001</c:v>
                </c:pt>
                <c:pt idx="15059">
                  <c:v>41175.625</c:v>
                </c:pt>
                <c:pt idx="15060">
                  <c:v>41175.666669999999</c:v>
                </c:pt>
                <c:pt idx="15061">
                  <c:v>41175.708330000001</c:v>
                </c:pt>
                <c:pt idx="15062">
                  <c:v>41175.75</c:v>
                </c:pt>
                <c:pt idx="15063">
                  <c:v>41175.791669999999</c:v>
                </c:pt>
                <c:pt idx="15064">
                  <c:v>41175.833330000001</c:v>
                </c:pt>
                <c:pt idx="15065">
                  <c:v>41175.875</c:v>
                </c:pt>
                <c:pt idx="15066">
                  <c:v>41175.916669999999</c:v>
                </c:pt>
                <c:pt idx="15067">
                  <c:v>41175.958330000001</c:v>
                </c:pt>
                <c:pt idx="15068">
                  <c:v>41176</c:v>
                </c:pt>
                <c:pt idx="15069">
                  <c:v>41176.041669999999</c:v>
                </c:pt>
                <c:pt idx="15070">
                  <c:v>41176.083330000001</c:v>
                </c:pt>
                <c:pt idx="15071">
                  <c:v>41176.125</c:v>
                </c:pt>
                <c:pt idx="15072">
                  <c:v>41176.166669999999</c:v>
                </c:pt>
                <c:pt idx="15073">
                  <c:v>41176.208330000001</c:v>
                </c:pt>
                <c:pt idx="15074">
                  <c:v>41176.25</c:v>
                </c:pt>
                <c:pt idx="15075">
                  <c:v>41176.291669999999</c:v>
                </c:pt>
                <c:pt idx="15076">
                  <c:v>41176.333330000001</c:v>
                </c:pt>
                <c:pt idx="15077">
                  <c:v>41176.375</c:v>
                </c:pt>
                <c:pt idx="15078">
                  <c:v>41176.416669999999</c:v>
                </c:pt>
                <c:pt idx="15079">
                  <c:v>41176.458330000001</c:v>
                </c:pt>
                <c:pt idx="15080">
                  <c:v>41176.5</c:v>
                </c:pt>
                <c:pt idx="15081">
                  <c:v>41176.541669999999</c:v>
                </c:pt>
                <c:pt idx="15082">
                  <c:v>41176.583330000001</c:v>
                </c:pt>
                <c:pt idx="15083">
                  <c:v>41176.625</c:v>
                </c:pt>
                <c:pt idx="15084">
                  <c:v>41176.666669999999</c:v>
                </c:pt>
                <c:pt idx="15085">
                  <c:v>41176.708330000001</c:v>
                </c:pt>
                <c:pt idx="15086">
                  <c:v>41176.75</c:v>
                </c:pt>
                <c:pt idx="15087">
                  <c:v>41176.791669999999</c:v>
                </c:pt>
                <c:pt idx="15088">
                  <c:v>41176.833330000001</c:v>
                </c:pt>
                <c:pt idx="15089">
                  <c:v>41176.875</c:v>
                </c:pt>
                <c:pt idx="15090">
                  <c:v>41176.916669999999</c:v>
                </c:pt>
                <c:pt idx="15091">
                  <c:v>41176.958330000001</c:v>
                </c:pt>
                <c:pt idx="15092">
                  <c:v>41177</c:v>
                </c:pt>
                <c:pt idx="15093">
                  <c:v>41177.041669999999</c:v>
                </c:pt>
                <c:pt idx="15094">
                  <c:v>41177.083330000001</c:v>
                </c:pt>
                <c:pt idx="15095">
                  <c:v>41177.125</c:v>
                </c:pt>
                <c:pt idx="15096">
                  <c:v>41177.166669999999</c:v>
                </c:pt>
                <c:pt idx="15097">
                  <c:v>41177.208330000001</c:v>
                </c:pt>
                <c:pt idx="15098">
                  <c:v>41177.25</c:v>
                </c:pt>
                <c:pt idx="15099">
                  <c:v>41177.291669999999</c:v>
                </c:pt>
                <c:pt idx="15100">
                  <c:v>41177.333330000001</c:v>
                </c:pt>
                <c:pt idx="15101">
                  <c:v>41177.375</c:v>
                </c:pt>
                <c:pt idx="15102">
                  <c:v>41177.416669999999</c:v>
                </c:pt>
                <c:pt idx="15103">
                  <c:v>41177.458330000001</c:v>
                </c:pt>
                <c:pt idx="15104">
                  <c:v>41177.5</c:v>
                </c:pt>
                <c:pt idx="15105">
                  <c:v>41177.541669999999</c:v>
                </c:pt>
                <c:pt idx="15106">
                  <c:v>41177.583330000001</c:v>
                </c:pt>
                <c:pt idx="15107">
                  <c:v>41177.625</c:v>
                </c:pt>
                <c:pt idx="15108">
                  <c:v>41177.666669999999</c:v>
                </c:pt>
                <c:pt idx="15109">
                  <c:v>41177.708330000001</c:v>
                </c:pt>
                <c:pt idx="15110">
                  <c:v>41177.75</c:v>
                </c:pt>
                <c:pt idx="15111">
                  <c:v>41177.791669999999</c:v>
                </c:pt>
                <c:pt idx="15112">
                  <c:v>41177.833330000001</c:v>
                </c:pt>
                <c:pt idx="15113">
                  <c:v>41177.875</c:v>
                </c:pt>
                <c:pt idx="15114">
                  <c:v>41177.916669999999</c:v>
                </c:pt>
                <c:pt idx="15115">
                  <c:v>41177.958330000001</c:v>
                </c:pt>
                <c:pt idx="15116">
                  <c:v>41178</c:v>
                </c:pt>
                <c:pt idx="15117">
                  <c:v>41178.041669999999</c:v>
                </c:pt>
                <c:pt idx="15118">
                  <c:v>41178.083330000001</c:v>
                </c:pt>
                <c:pt idx="15119">
                  <c:v>41178.125</c:v>
                </c:pt>
                <c:pt idx="15120">
                  <c:v>41178.166669999999</c:v>
                </c:pt>
                <c:pt idx="15121">
                  <c:v>41178.208330000001</c:v>
                </c:pt>
                <c:pt idx="15122">
                  <c:v>41178.25</c:v>
                </c:pt>
                <c:pt idx="15123">
                  <c:v>41178.291669999999</c:v>
                </c:pt>
                <c:pt idx="15124">
                  <c:v>41178.333330000001</c:v>
                </c:pt>
                <c:pt idx="15125">
                  <c:v>41178.375</c:v>
                </c:pt>
                <c:pt idx="15126">
                  <c:v>41178.416669999999</c:v>
                </c:pt>
                <c:pt idx="15127">
                  <c:v>41178.458330000001</c:v>
                </c:pt>
                <c:pt idx="15128">
                  <c:v>41178.5</c:v>
                </c:pt>
                <c:pt idx="15129">
                  <c:v>41178.541669999999</c:v>
                </c:pt>
                <c:pt idx="15130">
                  <c:v>41178.583330000001</c:v>
                </c:pt>
                <c:pt idx="15131">
                  <c:v>41178.625</c:v>
                </c:pt>
                <c:pt idx="15132">
                  <c:v>41178.666669999999</c:v>
                </c:pt>
                <c:pt idx="15133">
                  <c:v>41178.708330000001</c:v>
                </c:pt>
                <c:pt idx="15134">
                  <c:v>41178.75</c:v>
                </c:pt>
                <c:pt idx="15135">
                  <c:v>41178.791669999999</c:v>
                </c:pt>
                <c:pt idx="15136">
                  <c:v>41178.833330000001</c:v>
                </c:pt>
                <c:pt idx="15137">
                  <c:v>41178.875</c:v>
                </c:pt>
                <c:pt idx="15138">
                  <c:v>41178.916669999999</c:v>
                </c:pt>
                <c:pt idx="15139">
                  <c:v>41178.958330000001</c:v>
                </c:pt>
                <c:pt idx="15140">
                  <c:v>41179</c:v>
                </c:pt>
                <c:pt idx="15141">
                  <c:v>41179.041669999999</c:v>
                </c:pt>
                <c:pt idx="15142">
                  <c:v>41179.083330000001</c:v>
                </c:pt>
                <c:pt idx="15143">
                  <c:v>41179.125</c:v>
                </c:pt>
                <c:pt idx="15144">
                  <c:v>41179.166669999999</c:v>
                </c:pt>
                <c:pt idx="15145">
                  <c:v>41179.208330000001</c:v>
                </c:pt>
                <c:pt idx="15146">
                  <c:v>41179.25</c:v>
                </c:pt>
                <c:pt idx="15147">
                  <c:v>41179.291669999999</c:v>
                </c:pt>
                <c:pt idx="15148">
                  <c:v>41179.333330000001</c:v>
                </c:pt>
                <c:pt idx="15149">
                  <c:v>41179.375</c:v>
                </c:pt>
                <c:pt idx="15150">
                  <c:v>41179.416669999999</c:v>
                </c:pt>
                <c:pt idx="15151">
                  <c:v>41179.458330000001</c:v>
                </c:pt>
                <c:pt idx="15152">
                  <c:v>41179.5</c:v>
                </c:pt>
                <c:pt idx="15153">
                  <c:v>41179.541669999999</c:v>
                </c:pt>
                <c:pt idx="15154">
                  <c:v>41179.583330000001</c:v>
                </c:pt>
                <c:pt idx="15155">
                  <c:v>41179.625</c:v>
                </c:pt>
                <c:pt idx="15156">
                  <c:v>41179.666669999999</c:v>
                </c:pt>
                <c:pt idx="15157">
                  <c:v>41179.708330000001</c:v>
                </c:pt>
                <c:pt idx="15158">
                  <c:v>41179.75</c:v>
                </c:pt>
                <c:pt idx="15159">
                  <c:v>41179.791669999999</c:v>
                </c:pt>
                <c:pt idx="15160">
                  <c:v>41179.833330000001</c:v>
                </c:pt>
                <c:pt idx="15161">
                  <c:v>41179.875</c:v>
                </c:pt>
                <c:pt idx="15162">
                  <c:v>41179.916669999999</c:v>
                </c:pt>
                <c:pt idx="15163">
                  <c:v>41179.958330000001</c:v>
                </c:pt>
                <c:pt idx="15164">
                  <c:v>41180</c:v>
                </c:pt>
                <c:pt idx="15165">
                  <c:v>41180.041669999999</c:v>
                </c:pt>
                <c:pt idx="15166">
                  <c:v>41180.083330000001</c:v>
                </c:pt>
                <c:pt idx="15167">
                  <c:v>41180.125</c:v>
                </c:pt>
                <c:pt idx="15168">
                  <c:v>41180.166669999999</c:v>
                </c:pt>
                <c:pt idx="15169">
                  <c:v>41180.208330000001</c:v>
                </c:pt>
                <c:pt idx="15170">
                  <c:v>41180.25</c:v>
                </c:pt>
                <c:pt idx="15171">
                  <c:v>41180.291669999999</c:v>
                </c:pt>
                <c:pt idx="15172">
                  <c:v>41180.333330000001</c:v>
                </c:pt>
                <c:pt idx="15173">
                  <c:v>41180.375</c:v>
                </c:pt>
                <c:pt idx="15174">
                  <c:v>41180.416669999999</c:v>
                </c:pt>
                <c:pt idx="15175">
                  <c:v>41180.458330000001</c:v>
                </c:pt>
                <c:pt idx="15176">
                  <c:v>41180.5</c:v>
                </c:pt>
                <c:pt idx="15177">
                  <c:v>41180.541669999999</c:v>
                </c:pt>
                <c:pt idx="15178">
                  <c:v>41180.583330000001</c:v>
                </c:pt>
                <c:pt idx="15179">
                  <c:v>41180.625</c:v>
                </c:pt>
                <c:pt idx="15180">
                  <c:v>41180.666669999999</c:v>
                </c:pt>
                <c:pt idx="15181">
                  <c:v>41180.708330000001</c:v>
                </c:pt>
                <c:pt idx="15182">
                  <c:v>41180.75</c:v>
                </c:pt>
                <c:pt idx="15183">
                  <c:v>41180.791669999999</c:v>
                </c:pt>
                <c:pt idx="15184">
                  <c:v>41180.833330000001</c:v>
                </c:pt>
                <c:pt idx="15185">
                  <c:v>41180.875</c:v>
                </c:pt>
                <c:pt idx="15186">
                  <c:v>41180.916669999999</c:v>
                </c:pt>
                <c:pt idx="15187">
                  <c:v>41180.958330000001</c:v>
                </c:pt>
                <c:pt idx="15188">
                  <c:v>41181</c:v>
                </c:pt>
                <c:pt idx="15189">
                  <c:v>41181.041669999999</c:v>
                </c:pt>
                <c:pt idx="15190">
                  <c:v>41181.083330000001</c:v>
                </c:pt>
                <c:pt idx="15191">
                  <c:v>41181.125</c:v>
                </c:pt>
                <c:pt idx="15192">
                  <c:v>41181.166669999999</c:v>
                </c:pt>
                <c:pt idx="15193">
                  <c:v>41181.208330000001</c:v>
                </c:pt>
                <c:pt idx="15194">
                  <c:v>41181.25</c:v>
                </c:pt>
                <c:pt idx="15195">
                  <c:v>41181.291669999999</c:v>
                </c:pt>
                <c:pt idx="15196">
                  <c:v>41181.333330000001</c:v>
                </c:pt>
                <c:pt idx="15197">
                  <c:v>41181.375</c:v>
                </c:pt>
                <c:pt idx="15198">
                  <c:v>41181.416669999999</c:v>
                </c:pt>
                <c:pt idx="15199">
                  <c:v>41181.458330000001</c:v>
                </c:pt>
                <c:pt idx="15200">
                  <c:v>41181.5</c:v>
                </c:pt>
                <c:pt idx="15201">
                  <c:v>41181.541669999999</c:v>
                </c:pt>
                <c:pt idx="15202">
                  <c:v>41181.583330000001</c:v>
                </c:pt>
                <c:pt idx="15203">
                  <c:v>41181.625</c:v>
                </c:pt>
                <c:pt idx="15204">
                  <c:v>41181.666669999999</c:v>
                </c:pt>
                <c:pt idx="15205">
                  <c:v>41181.708330000001</c:v>
                </c:pt>
                <c:pt idx="15206">
                  <c:v>41181.75</c:v>
                </c:pt>
                <c:pt idx="15207">
                  <c:v>41181.791669999999</c:v>
                </c:pt>
                <c:pt idx="15208">
                  <c:v>41181.833330000001</c:v>
                </c:pt>
                <c:pt idx="15209">
                  <c:v>41181.875</c:v>
                </c:pt>
                <c:pt idx="15210">
                  <c:v>41181.916669999999</c:v>
                </c:pt>
                <c:pt idx="15211">
                  <c:v>41181.958330000001</c:v>
                </c:pt>
                <c:pt idx="15212">
                  <c:v>41182</c:v>
                </c:pt>
                <c:pt idx="15213">
                  <c:v>41182.041669999999</c:v>
                </c:pt>
                <c:pt idx="15214">
                  <c:v>41182.083330000001</c:v>
                </c:pt>
                <c:pt idx="15215">
                  <c:v>41182.125</c:v>
                </c:pt>
                <c:pt idx="15216">
                  <c:v>41182.166669999999</c:v>
                </c:pt>
                <c:pt idx="15217">
                  <c:v>41182.208330000001</c:v>
                </c:pt>
                <c:pt idx="15218">
                  <c:v>41182.25</c:v>
                </c:pt>
                <c:pt idx="15219">
                  <c:v>41182.291669999999</c:v>
                </c:pt>
                <c:pt idx="15220">
                  <c:v>41182.333330000001</c:v>
                </c:pt>
                <c:pt idx="15221">
                  <c:v>41182.375</c:v>
                </c:pt>
                <c:pt idx="15222">
                  <c:v>41182.416669999999</c:v>
                </c:pt>
                <c:pt idx="15223">
                  <c:v>41182.458330000001</c:v>
                </c:pt>
                <c:pt idx="15224">
                  <c:v>41182.5</c:v>
                </c:pt>
                <c:pt idx="15225">
                  <c:v>41182.541669999999</c:v>
                </c:pt>
                <c:pt idx="15226">
                  <c:v>41182.583330000001</c:v>
                </c:pt>
                <c:pt idx="15227">
                  <c:v>41182.625</c:v>
                </c:pt>
                <c:pt idx="15228">
                  <c:v>41182.666669999999</c:v>
                </c:pt>
                <c:pt idx="15229">
                  <c:v>41182.708330000001</c:v>
                </c:pt>
                <c:pt idx="15230">
                  <c:v>41182.75</c:v>
                </c:pt>
                <c:pt idx="15231">
                  <c:v>41182.791669999999</c:v>
                </c:pt>
                <c:pt idx="15232">
                  <c:v>41182.833330000001</c:v>
                </c:pt>
                <c:pt idx="15233">
                  <c:v>41182.875</c:v>
                </c:pt>
                <c:pt idx="15234">
                  <c:v>41182.916669999999</c:v>
                </c:pt>
                <c:pt idx="15235">
                  <c:v>41182.958330000001</c:v>
                </c:pt>
                <c:pt idx="15236">
                  <c:v>41183</c:v>
                </c:pt>
                <c:pt idx="15237">
                  <c:v>41183.041669999999</c:v>
                </c:pt>
                <c:pt idx="15238">
                  <c:v>41183.083330000001</c:v>
                </c:pt>
                <c:pt idx="15239">
                  <c:v>41183.125</c:v>
                </c:pt>
                <c:pt idx="15240">
                  <c:v>41183.166669999999</c:v>
                </c:pt>
                <c:pt idx="15241">
                  <c:v>41183.208330000001</c:v>
                </c:pt>
                <c:pt idx="15242">
                  <c:v>41183.25</c:v>
                </c:pt>
                <c:pt idx="15243">
                  <c:v>41183.291669999999</c:v>
                </c:pt>
                <c:pt idx="15244">
                  <c:v>41183.333330000001</c:v>
                </c:pt>
                <c:pt idx="15245">
                  <c:v>41183.375</c:v>
                </c:pt>
                <c:pt idx="15246">
                  <c:v>41183.416669999999</c:v>
                </c:pt>
                <c:pt idx="15247">
                  <c:v>41183.458330000001</c:v>
                </c:pt>
                <c:pt idx="15248">
                  <c:v>41183.5</c:v>
                </c:pt>
                <c:pt idx="15249">
                  <c:v>41183.541669999999</c:v>
                </c:pt>
                <c:pt idx="15250">
                  <c:v>41183.583330000001</c:v>
                </c:pt>
                <c:pt idx="15251">
                  <c:v>41183.625</c:v>
                </c:pt>
                <c:pt idx="15252">
                  <c:v>41183.666669999999</c:v>
                </c:pt>
                <c:pt idx="15253">
                  <c:v>41183.708330000001</c:v>
                </c:pt>
                <c:pt idx="15254">
                  <c:v>41183.75</c:v>
                </c:pt>
                <c:pt idx="15255">
                  <c:v>41183.791669999999</c:v>
                </c:pt>
                <c:pt idx="15256">
                  <c:v>41183.833330000001</c:v>
                </c:pt>
                <c:pt idx="15257">
                  <c:v>41183.875</c:v>
                </c:pt>
                <c:pt idx="15258">
                  <c:v>41183.916669999999</c:v>
                </c:pt>
                <c:pt idx="15259">
                  <c:v>41183.958330000001</c:v>
                </c:pt>
                <c:pt idx="15260">
                  <c:v>41184</c:v>
                </c:pt>
                <c:pt idx="15261">
                  <c:v>41184.041669999999</c:v>
                </c:pt>
                <c:pt idx="15262">
                  <c:v>41184.083330000001</c:v>
                </c:pt>
                <c:pt idx="15263">
                  <c:v>41184.125</c:v>
                </c:pt>
                <c:pt idx="15264">
                  <c:v>41184.166669999999</c:v>
                </c:pt>
                <c:pt idx="15265">
                  <c:v>41184.208330000001</c:v>
                </c:pt>
                <c:pt idx="15266">
                  <c:v>41184.25</c:v>
                </c:pt>
                <c:pt idx="15267">
                  <c:v>41184.291669999999</c:v>
                </c:pt>
                <c:pt idx="15268">
                  <c:v>41184.333330000001</c:v>
                </c:pt>
                <c:pt idx="15269">
                  <c:v>41184.375</c:v>
                </c:pt>
                <c:pt idx="15270">
                  <c:v>41184.416669999999</c:v>
                </c:pt>
                <c:pt idx="15271">
                  <c:v>41184.458330000001</c:v>
                </c:pt>
                <c:pt idx="15272">
                  <c:v>41184.5</c:v>
                </c:pt>
                <c:pt idx="15273">
                  <c:v>41184.541669999999</c:v>
                </c:pt>
                <c:pt idx="15274">
                  <c:v>41184.583330000001</c:v>
                </c:pt>
                <c:pt idx="15275">
                  <c:v>41184.625</c:v>
                </c:pt>
                <c:pt idx="15276">
                  <c:v>41184.666669999999</c:v>
                </c:pt>
                <c:pt idx="15277">
                  <c:v>41184.708330000001</c:v>
                </c:pt>
                <c:pt idx="15278">
                  <c:v>41184.75</c:v>
                </c:pt>
                <c:pt idx="15279">
                  <c:v>41184.791669999999</c:v>
                </c:pt>
                <c:pt idx="15280">
                  <c:v>41184.833330000001</c:v>
                </c:pt>
                <c:pt idx="15281">
                  <c:v>41184.875</c:v>
                </c:pt>
                <c:pt idx="15282">
                  <c:v>41184.916669999999</c:v>
                </c:pt>
                <c:pt idx="15283">
                  <c:v>41184.958330000001</c:v>
                </c:pt>
                <c:pt idx="15284">
                  <c:v>41185</c:v>
                </c:pt>
                <c:pt idx="15285">
                  <c:v>41185.041669999999</c:v>
                </c:pt>
                <c:pt idx="15286">
                  <c:v>41185.083330000001</c:v>
                </c:pt>
                <c:pt idx="15287">
                  <c:v>41185.125</c:v>
                </c:pt>
                <c:pt idx="15288">
                  <c:v>41185.166669999999</c:v>
                </c:pt>
                <c:pt idx="15289">
                  <c:v>41185.208330000001</c:v>
                </c:pt>
                <c:pt idx="15290">
                  <c:v>41185.25</c:v>
                </c:pt>
                <c:pt idx="15291">
                  <c:v>41185.291669999999</c:v>
                </c:pt>
                <c:pt idx="15292">
                  <c:v>41185.333330000001</c:v>
                </c:pt>
                <c:pt idx="15293">
                  <c:v>41185.375</c:v>
                </c:pt>
                <c:pt idx="15294">
                  <c:v>41185.416669999999</c:v>
                </c:pt>
                <c:pt idx="15295">
                  <c:v>41185.458330000001</c:v>
                </c:pt>
                <c:pt idx="15296">
                  <c:v>41185.5</c:v>
                </c:pt>
                <c:pt idx="15297">
                  <c:v>41185.541669999999</c:v>
                </c:pt>
                <c:pt idx="15298">
                  <c:v>41185.583330000001</c:v>
                </c:pt>
                <c:pt idx="15299">
                  <c:v>41185.625</c:v>
                </c:pt>
                <c:pt idx="15300">
                  <c:v>41185.666669999999</c:v>
                </c:pt>
                <c:pt idx="15301">
                  <c:v>41185.708330000001</c:v>
                </c:pt>
                <c:pt idx="15302">
                  <c:v>41185.75</c:v>
                </c:pt>
                <c:pt idx="15303">
                  <c:v>41185.791669999999</c:v>
                </c:pt>
                <c:pt idx="15304">
                  <c:v>41185.833330000001</c:v>
                </c:pt>
                <c:pt idx="15305">
                  <c:v>41185.875</c:v>
                </c:pt>
                <c:pt idx="15306">
                  <c:v>41185.916669999999</c:v>
                </c:pt>
                <c:pt idx="15307">
                  <c:v>41185.958330000001</c:v>
                </c:pt>
                <c:pt idx="15308">
                  <c:v>41186</c:v>
                </c:pt>
                <c:pt idx="15309">
                  <c:v>41186.041669999999</c:v>
                </c:pt>
                <c:pt idx="15310">
                  <c:v>41186.083330000001</c:v>
                </c:pt>
                <c:pt idx="15311">
                  <c:v>41186.125</c:v>
                </c:pt>
                <c:pt idx="15312">
                  <c:v>41186.166669999999</c:v>
                </c:pt>
                <c:pt idx="15313">
                  <c:v>41186.208330000001</c:v>
                </c:pt>
                <c:pt idx="15314">
                  <c:v>41186.25</c:v>
                </c:pt>
                <c:pt idx="15315">
                  <c:v>41186.291669999999</c:v>
                </c:pt>
                <c:pt idx="15316">
                  <c:v>41186.333330000001</c:v>
                </c:pt>
                <c:pt idx="15317">
                  <c:v>41186.375</c:v>
                </c:pt>
                <c:pt idx="15318">
                  <c:v>41186.416669999999</c:v>
                </c:pt>
                <c:pt idx="15319">
                  <c:v>41186.458330000001</c:v>
                </c:pt>
                <c:pt idx="15320">
                  <c:v>41186.5</c:v>
                </c:pt>
                <c:pt idx="15321">
                  <c:v>41186.541669999999</c:v>
                </c:pt>
                <c:pt idx="15322">
                  <c:v>41186.583330000001</c:v>
                </c:pt>
                <c:pt idx="15323">
                  <c:v>41186.625</c:v>
                </c:pt>
                <c:pt idx="15324">
                  <c:v>41186.666669999999</c:v>
                </c:pt>
                <c:pt idx="15325">
                  <c:v>41186.708330000001</c:v>
                </c:pt>
                <c:pt idx="15326">
                  <c:v>41186.75</c:v>
                </c:pt>
                <c:pt idx="15327">
                  <c:v>41186.791669999999</c:v>
                </c:pt>
                <c:pt idx="15328">
                  <c:v>41186.833330000001</c:v>
                </c:pt>
                <c:pt idx="15329">
                  <c:v>41186.875</c:v>
                </c:pt>
                <c:pt idx="15330">
                  <c:v>41186.916669999999</c:v>
                </c:pt>
                <c:pt idx="15331">
                  <c:v>41186.958330000001</c:v>
                </c:pt>
                <c:pt idx="15332">
                  <c:v>41187</c:v>
                </c:pt>
                <c:pt idx="15333">
                  <c:v>41187.041669999999</c:v>
                </c:pt>
                <c:pt idx="15334">
                  <c:v>41187.083330000001</c:v>
                </c:pt>
                <c:pt idx="15335">
                  <c:v>41187.125</c:v>
                </c:pt>
                <c:pt idx="15336">
                  <c:v>41187.166669999999</c:v>
                </c:pt>
                <c:pt idx="15337">
                  <c:v>41187.208330000001</c:v>
                </c:pt>
                <c:pt idx="15338">
                  <c:v>41187.25</c:v>
                </c:pt>
                <c:pt idx="15339">
                  <c:v>41187.291669999999</c:v>
                </c:pt>
                <c:pt idx="15340">
                  <c:v>41187.333330000001</c:v>
                </c:pt>
                <c:pt idx="15341">
                  <c:v>41187.375</c:v>
                </c:pt>
                <c:pt idx="15342">
                  <c:v>41187.416669999999</c:v>
                </c:pt>
                <c:pt idx="15343">
                  <c:v>41187.458330000001</c:v>
                </c:pt>
                <c:pt idx="15344">
                  <c:v>41187.5</c:v>
                </c:pt>
                <c:pt idx="15345">
                  <c:v>41187.541669999999</c:v>
                </c:pt>
                <c:pt idx="15346">
                  <c:v>41187.583330000001</c:v>
                </c:pt>
                <c:pt idx="15347">
                  <c:v>41187.625</c:v>
                </c:pt>
                <c:pt idx="15348">
                  <c:v>41187.666669999999</c:v>
                </c:pt>
                <c:pt idx="15349">
                  <c:v>41187.708330000001</c:v>
                </c:pt>
                <c:pt idx="15350">
                  <c:v>41187.75</c:v>
                </c:pt>
                <c:pt idx="15351">
                  <c:v>41187.791669999999</c:v>
                </c:pt>
                <c:pt idx="15352">
                  <c:v>41187.833330000001</c:v>
                </c:pt>
                <c:pt idx="15353">
                  <c:v>41187.875</c:v>
                </c:pt>
                <c:pt idx="15354">
                  <c:v>41187.916669999999</c:v>
                </c:pt>
                <c:pt idx="15355">
                  <c:v>41187.958330000001</c:v>
                </c:pt>
                <c:pt idx="15356">
                  <c:v>41188</c:v>
                </c:pt>
                <c:pt idx="15357">
                  <c:v>41188.041669999999</c:v>
                </c:pt>
                <c:pt idx="15358">
                  <c:v>41188.083330000001</c:v>
                </c:pt>
                <c:pt idx="15359">
                  <c:v>41188.125</c:v>
                </c:pt>
                <c:pt idx="15360">
                  <c:v>41188.166669999999</c:v>
                </c:pt>
                <c:pt idx="15361">
                  <c:v>41188.208330000001</c:v>
                </c:pt>
                <c:pt idx="15362">
                  <c:v>41188.25</c:v>
                </c:pt>
                <c:pt idx="15363">
                  <c:v>41188.291669999999</c:v>
                </c:pt>
                <c:pt idx="15364">
                  <c:v>41188.333330000001</c:v>
                </c:pt>
                <c:pt idx="15365">
                  <c:v>41188.375</c:v>
                </c:pt>
                <c:pt idx="15366">
                  <c:v>41188.416669999999</c:v>
                </c:pt>
                <c:pt idx="15367">
                  <c:v>41188.458330000001</c:v>
                </c:pt>
                <c:pt idx="15368">
                  <c:v>41188.5</c:v>
                </c:pt>
                <c:pt idx="15369">
                  <c:v>41188.541669999999</c:v>
                </c:pt>
                <c:pt idx="15370">
                  <c:v>41188.583330000001</c:v>
                </c:pt>
                <c:pt idx="15371">
                  <c:v>41188.625</c:v>
                </c:pt>
                <c:pt idx="15372">
                  <c:v>41188.666669999999</c:v>
                </c:pt>
                <c:pt idx="15373">
                  <c:v>41188.708330000001</c:v>
                </c:pt>
                <c:pt idx="15374">
                  <c:v>41188.75</c:v>
                </c:pt>
                <c:pt idx="15375">
                  <c:v>41188.791669999999</c:v>
                </c:pt>
                <c:pt idx="15376">
                  <c:v>41188.833330000001</c:v>
                </c:pt>
                <c:pt idx="15377">
                  <c:v>41188.875</c:v>
                </c:pt>
                <c:pt idx="15378">
                  <c:v>41188.916669999999</c:v>
                </c:pt>
                <c:pt idx="15379">
                  <c:v>41188.958330000001</c:v>
                </c:pt>
                <c:pt idx="15380">
                  <c:v>41189</c:v>
                </c:pt>
                <c:pt idx="15381">
                  <c:v>41189.041669999999</c:v>
                </c:pt>
                <c:pt idx="15382">
                  <c:v>41189.083330000001</c:v>
                </c:pt>
                <c:pt idx="15383">
                  <c:v>41189.125</c:v>
                </c:pt>
                <c:pt idx="15384">
                  <c:v>41189.166669999999</c:v>
                </c:pt>
                <c:pt idx="15385">
                  <c:v>41189.208330000001</c:v>
                </c:pt>
                <c:pt idx="15386">
                  <c:v>41189.25</c:v>
                </c:pt>
                <c:pt idx="15387">
                  <c:v>41189.291669999999</c:v>
                </c:pt>
                <c:pt idx="15388">
                  <c:v>41189.333330000001</c:v>
                </c:pt>
                <c:pt idx="15389">
                  <c:v>41189.375</c:v>
                </c:pt>
                <c:pt idx="15390">
                  <c:v>41189.416669999999</c:v>
                </c:pt>
                <c:pt idx="15391">
                  <c:v>41189.458330000001</c:v>
                </c:pt>
                <c:pt idx="15392">
                  <c:v>41189.5</c:v>
                </c:pt>
                <c:pt idx="15393">
                  <c:v>41189.541669999999</c:v>
                </c:pt>
                <c:pt idx="15394">
                  <c:v>41189.583330000001</c:v>
                </c:pt>
                <c:pt idx="15395">
                  <c:v>41189.625</c:v>
                </c:pt>
                <c:pt idx="15396">
                  <c:v>41189.666669999999</c:v>
                </c:pt>
                <c:pt idx="15397">
                  <c:v>41189.708330000001</c:v>
                </c:pt>
                <c:pt idx="15398">
                  <c:v>41189.75</c:v>
                </c:pt>
                <c:pt idx="15399">
                  <c:v>41189.791669999999</c:v>
                </c:pt>
                <c:pt idx="15400">
                  <c:v>41189.833330000001</c:v>
                </c:pt>
                <c:pt idx="15401">
                  <c:v>41189.875</c:v>
                </c:pt>
                <c:pt idx="15402">
                  <c:v>41189.916669999999</c:v>
                </c:pt>
                <c:pt idx="15403">
                  <c:v>41189.958330000001</c:v>
                </c:pt>
                <c:pt idx="15404">
                  <c:v>41190</c:v>
                </c:pt>
                <c:pt idx="15405">
                  <c:v>41190.041669999999</c:v>
                </c:pt>
                <c:pt idx="15406">
                  <c:v>41190.083330000001</c:v>
                </c:pt>
                <c:pt idx="15407">
                  <c:v>41190.125</c:v>
                </c:pt>
                <c:pt idx="15408">
                  <c:v>41190.166669999999</c:v>
                </c:pt>
                <c:pt idx="15409">
                  <c:v>41190.208330000001</c:v>
                </c:pt>
                <c:pt idx="15410">
                  <c:v>41190.25</c:v>
                </c:pt>
                <c:pt idx="15411">
                  <c:v>41190.291669999999</c:v>
                </c:pt>
                <c:pt idx="15412">
                  <c:v>41190.333330000001</c:v>
                </c:pt>
                <c:pt idx="15413">
                  <c:v>41190.375</c:v>
                </c:pt>
                <c:pt idx="15414">
                  <c:v>41190.416669999999</c:v>
                </c:pt>
                <c:pt idx="15415">
                  <c:v>41190.458330000001</c:v>
                </c:pt>
                <c:pt idx="15416">
                  <c:v>41190.5</c:v>
                </c:pt>
                <c:pt idx="15417">
                  <c:v>41190.541669999999</c:v>
                </c:pt>
                <c:pt idx="15418">
                  <c:v>41190.583330000001</c:v>
                </c:pt>
                <c:pt idx="15419">
                  <c:v>41190.625</c:v>
                </c:pt>
                <c:pt idx="15420">
                  <c:v>41190.666669999999</c:v>
                </c:pt>
                <c:pt idx="15421">
                  <c:v>41190.708330000001</c:v>
                </c:pt>
                <c:pt idx="15422">
                  <c:v>41190.75</c:v>
                </c:pt>
                <c:pt idx="15423">
                  <c:v>41190.791669999999</c:v>
                </c:pt>
                <c:pt idx="15424">
                  <c:v>41190.833330000001</c:v>
                </c:pt>
                <c:pt idx="15425">
                  <c:v>41190.875</c:v>
                </c:pt>
                <c:pt idx="15426">
                  <c:v>41190.916669999999</c:v>
                </c:pt>
                <c:pt idx="15427">
                  <c:v>41190.958330000001</c:v>
                </c:pt>
                <c:pt idx="15428">
                  <c:v>41191</c:v>
                </c:pt>
                <c:pt idx="15429">
                  <c:v>41191.041669999999</c:v>
                </c:pt>
                <c:pt idx="15430">
                  <c:v>41191.083330000001</c:v>
                </c:pt>
                <c:pt idx="15431">
                  <c:v>41191.125</c:v>
                </c:pt>
                <c:pt idx="15432">
                  <c:v>41191.166669999999</c:v>
                </c:pt>
                <c:pt idx="15433">
                  <c:v>41191.208330000001</c:v>
                </c:pt>
                <c:pt idx="15434">
                  <c:v>41191.25</c:v>
                </c:pt>
                <c:pt idx="15435">
                  <c:v>41191.291669999999</c:v>
                </c:pt>
                <c:pt idx="15436">
                  <c:v>41191.333330000001</c:v>
                </c:pt>
                <c:pt idx="15437">
                  <c:v>41191.375</c:v>
                </c:pt>
                <c:pt idx="15438">
                  <c:v>41191.416669999999</c:v>
                </c:pt>
                <c:pt idx="15439">
                  <c:v>41191.458330000001</c:v>
                </c:pt>
                <c:pt idx="15440">
                  <c:v>41191.5</c:v>
                </c:pt>
                <c:pt idx="15441">
                  <c:v>41191.541669999999</c:v>
                </c:pt>
                <c:pt idx="15442">
                  <c:v>41191.583330000001</c:v>
                </c:pt>
                <c:pt idx="15443">
                  <c:v>41191.625</c:v>
                </c:pt>
                <c:pt idx="15444">
                  <c:v>41191.666669999999</c:v>
                </c:pt>
                <c:pt idx="15445">
                  <c:v>41191.708330000001</c:v>
                </c:pt>
                <c:pt idx="15446">
                  <c:v>41191.75</c:v>
                </c:pt>
                <c:pt idx="15447">
                  <c:v>41191.791669999999</c:v>
                </c:pt>
                <c:pt idx="15448">
                  <c:v>41191.833330000001</c:v>
                </c:pt>
                <c:pt idx="15449">
                  <c:v>41191.875</c:v>
                </c:pt>
                <c:pt idx="15450">
                  <c:v>41191.916669999999</c:v>
                </c:pt>
                <c:pt idx="15451">
                  <c:v>41191.958330000001</c:v>
                </c:pt>
                <c:pt idx="15452">
                  <c:v>41192</c:v>
                </c:pt>
                <c:pt idx="15453">
                  <c:v>41192.041669999999</c:v>
                </c:pt>
                <c:pt idx="15454">
                  <c:v>41192.083330000001</c:v>
                </c:pt>
                <c:pt idx="15455">
                  <c:v>41192.125</c:v>
                </c:pt>
                <c:pt idx="15456">
                  <c:v>41192.166669999999</c:v>
                </c:pt>
                <c:pt idx="15457">
                  <c:v>41192.208330000001</c:v>
                </c:pt>
                <c:pt idx="15458">
                  <c:v>41192.25</c:v>
                </c:pt>
                <c:pt idx="15459">
                  <c:v>41192.291669999999</c:v>
                </c:pt>
                <c:pt idx="15460">
                  <c:v>41192.333330000001</c:v>
                </c:pt>
                <c:pt idx="15461">
                  <c:v>41192.375</c:v>
                </c:pt>
                <c:pt idx="15462">
                  <c:v>41192.416669999999</c:v>
                </c:pt>
                <c:pt idx="15463">
                  <c:v>41192.458330000001</c:v>
                </c:pt>
                <c:pt idx="15464">
                  <c:v>41192.5</c:v>
                </c:pt>
                <c:pt idx="15465">
                  <c:v>41192.541669999999</c:v>
                </c:pt>
                <c:pt idx="15466">
                  <c:v>41192.583330000001</c:v>
                </c:pt>
                <c:pt idx="15467">
                  <c:v>41192.625</c:v>
                </c:pt>
                <c:pt idx="15468">
                  <c:v>41192.666669999999</c:v>
                </c:pt>
                <c:pt idx="15469">
                  <c:v>41192.708330000001</c:v>
                </c:pt>
                <c:pt idx="15470">
                  <c:v>41192.75</c:v>
                </c:pt>
                <c:pt idx="15471">
                  <c:v>41192.791669999999</c:v>
                </c:pt>
                <c:pt idx="15472">
                  <c:v>41192.833330000001</c:v>
                </c:pt>
                <c:pt idx="15473">
                  <c:v>41192.875</c:v>
                </c:pt>
                <c:pt idx="15474">
                  <c:v>41192.916669999999</c:v>
                </c:pt>
                <c:pt idx="15475">
                  <c:v>41192.958330000001</c:v>
                </c:pt>
                <c:pt idx="15476">
                  <c:v>41193</c:v>
                </c:pt>
                <c:pt idx="15477">
                  <c:v>41193.041669999999</c:v>
                </c:pt>
                <c:pt idx="15478">
                  <c:v>41193.083330000001</c:v>
                </c:pt>
                <c:pt idx="15479">
                  <c:v>41193.125</c:v>
                </c:pt>
                <c:pt idx="15480">
                  <c:v>41193.166669999999</c:v>
                </c:pt>
                <c:pt idx="15481">
                  <c:v>41193.208330000001</c:v>
                </c:pt>
                <c:pt idx="15482">
                  <c:v>41193.25</c:v>
                </c:pt>
                <c:pt idx="15483">
                  <c:v>41193.291669999999</c:v>
                </c:pt>
                <c:pt idx="15484">
                  <c:v>41193.333330000001</c:v>
                </c:pt>
                <c:pt idx="15485">
                  <c:v>41193.375</c:v>
                </c:pt>
                <c:pt idx="15486">
                  <c:v>41193.416669999999</c:v>
                </c:pt>
                <c:pt idx="15487">
                  <c:v>41193.458330000001</c:v>
                </c:pt>
                <c:pt idx="15488">
                  <c:v>41193.5</c:v>
                </c:pt>
                <c:pt idx="15489">
                  <c:v>41193.541669999999</c:v>
                </c:pt>
                <c:pt idx="15490">
                  <c:v>41193.583330000001</c:v>
                </c:pt>
                <c:pt idx="15491">
                  <c:v>41193.625</c:v>
                </c:pt>
                <c:pt idx="15492">
                  <c:v>41193.666669999999</c:v>
                </c:pt>
                <c:pt idx="15493">
                  <c:v>41193.708330000001</c:v>
                </c:pt>
                <c:pt idx="15494">
                  <c:v>41193.75</c:v>
                </c:pt>
                <c:pt idx="15495">
                  <c:v>41193.791669999999</c:v>
                </c:pt>
                <c:pt idx="15496">
                  <c:v>41193.833330000001</c:v>
                </c:pt>
                <c:pt idx="15497">
                  <c:v>41193.875</c:v>
                </c:pt>
                <c:pt idx="15498">
                  <c:v>41193.916669999999</c:v>
                </c:pt>
                <c:pt idx="15499">
                  <c:v>41193.958330000001</c:v>
                </c:pt>
                <c:pt idx="15500">
                  <c:v>41194</c:v>
                </c:pt>
                <c:pt idx="15501">
                  <c:v>41194.041669999999</c:v>
                </c:pt>
                <c:pt idx="15502">
                  <c:v>41194.083330000001</c:v>
                </c:pt>
                <c:pt idx="15503">
                  <c:v>41194.125</c:v>
                </c:pt>
                <c:pt idx="15504">
                  <c:v>41194.166669999999</c:v>
                </c:pt>
                <c:pt idx="15505">
                  <c:v>41194.208330000001</c:v>
                </c:pt>
                <c:pt idx="15506">
                  <c:v>41194.25</c:v>
                </c:pt>
                <c:pt idx="15507">
                  <c:v>41194.291669999999</c:v>
                </c:pt>
                <c:pt idx="15508">
                  <c:v>41194.333330000001</c:v>
                </c:pt>
                <c:pt idx="15509">
                  <c:v>41194.375</c:v>
                </c:pt>
                <c:pt idx="15510">
                  <c:v>41194.416669999999</c:v>
                </c:pt>
                <c:pt idx="15511">
                  <c:v>41194.458330000001</c:v>
                </c:pt>
                <c:pt idx="15512">
                  <c:v>41194.5</c:v>
                </c:pt>
                <c:pt idx="15513">
                  <c:v>41194.541669999999</c:v>
                </c:pt>
                <c:pt idx="15514">
                  <c:v>41194.583330000001</c:v>
                </c:pt>
                <c:pt idx="15515">
                  <c:v>41194.625</c:v>
                </c:pt>
                <c:pt idx="15516">
                  <c:v>41194.666669999999</c:v>
                </c:pt>
                <c:pt idx="15517">
                  <c:v>41194.708330000001</c:v>
                </c:pt>
                <c:pt idx="15518">
                  <c:v>41194.75</c:v>
                </c:pt>
                <c:pt idx="15519">
                  <c:v>41194.791669999999</c:v>
                </c:pt>
                <c:pt idx="15520">
                  <c:v>41194.833330000001</c:v>
                </c:pt>
                <c:pt idx="15521">
                  <c:v>41194.875</c:v>
                </c:pt>
                <c:pt idx="15522">
                  <c:v>41194.916669999999</c:v>
                </c:pt>
                <c:pt idx="15523">
                  <c:v>41194.958330000001</c:v>
                </c:pt>
                <c:pt idx="15524">
                  <c:v>41195</c:v>
                </c:pt>
                <c:pt idx="15525">
                  <c:v>41195.041669999999</c:v>
                </c:pt>
                <c:pt idx="15526">
                  <c:v>41195.083330000001</c:v>
                </c:pt>
                <c:pt idx="15527">
                  <c:v>41195.125</c:v>
                </c:pt>
                <c:pt idx="15528">
                  <c:v>41195.166669999999</c:v>
                </c:pt>
                <c:pt idx="15529">
                  <c:v>41195.208330000001</c:v>
                </c:pt>
                <c:pt idx="15530">
                  <c:v>41195.25</c:v>
                </c:pt>
                <c:pt idx="15531">
                  <c:v>41195.291669999999</c:v>
                </c:pt>
                <c:pt idx="15532">
                  <c:v>41195.333330000001</c:v>
                </c:pt>
                <c:pt idx="15533">
                  <c:v>41195.375</c:v>
                </c:pt>
                <c:pt idx="15534">
                  <c:v>41195.416669999999</c:v>
                </c:pt>
                <c:pt idx="15535">
                  <c:v>41195.458330000001</c:v>
                </c:pt>
                <c:pt idx="15536">
                  <c:v>41195.5</c:v>
                </c:pt>
                <c:pt idx="15537">
                  <c:v>41195.541669999999</c:v>
                </c:pt>
                <c:pt idx="15538">
                  <c:v>41195.583330000001</c:v>
                </c:pt>
                <c:pt idx="15539">
                  <c:v>41195.625</c:v>
                </c:pt>
                <c:pt idx="15540">
                  <c:v>41195.666669999999</c:v>
                </c:pt>
                <c:pt idx="15541">
                  <c:v>41195.708330000001</c:v>
                </c:pt>
                <c:pt idx="15542">
                  <c:v>41195.75</c:v>
                </c:pt>
                <c:pt idx="15543">
                  <c:v>41195.791669999999</c:v>
                </c:pt>
                <c:pt idx="15544">
                  <c:v>41195.833330000001</c:v>
                </c:pt>
                <c:pt idx="15545">
                  <c:v>41195.875</c:v>
                </c:pt>
                <c:pt idx="15546">
                  <c:v>41195.916669999999</c:v>
                </c:pt>
                <c:pt idx="15547">
                  <c:v>41195.958330000001</c:v>
                </c:pt>
                <c:pt idx="15548">
                  <c:v>41196</c:v>
                </c:pt>
                <c:pt idx="15549">
                  <c:v>41196.041669999999</c:v>
                </c:pt>
                <c:pt idx="15550">
                  <c:v>41196.083330000001</c:v>
                </c:pt>
                <c:pt idx="15551">
                  <c:v>41196.125</c:v>
                </c:pt>
                <c:pt idx="15552">
                  <c:v>41196.166669999999</c:v>
                </c:pt>
                <c:pt idx="15553">
                  <c:v>41196.208330000001</c:v>
                </c:pt>
                <c:pt idx="15554">
                  <c:v>41196.25</c:v>
                </c:pt>
                <c:pt idx="15555">
                  <c:v>41196.291669999999</c:v>
                </c:pt>
                <c:pt idx="15556">
                  <c:v>41196.333330000001</c:v>
                </c:pt>
                <c:pt idx="15557">
                  <c:v>41196.375</c:v>
                </c:pt>
                <c:pt idx="15558">
                  <c:v>41196.416669999999</c:v>
                </c:pt>
                <c:pt idx="15559">
                  <c:v>41196.458330000001</c:v>
                </c:pt>
                <c:pt idx="15560">
                  <c:v>41196.5</c:v>
                </c:pt>
                <c:pt idx="15561">
                  <c:v>41196.541669999999</c:v>
                </c:pt>
                <c:pt idx="15562">
                  <c:v>41196.583330000001</c:v>
                </c:pt>
                <c:pt idx="15563">
                  <c:v>41196.625</c:v>
                </c:pt>
                <c:pt idx="15564">
                  <c:v>41196.666669999999</c:v>
                </c:pt>
                <c:pt idx="15565">
                  <c:v>41196.708330000001</c:v>
                </c:pt>
                <c:pt idx="15566">
                  <c:v>41196.75</c:v>
                </c:pt>
                <c:pt idx="15567">
                  <c:v>41196.791669999999</c:v>
                </c:pt>
                <c:pt idx="15568">
                  <c:v>41196.833330000001</c:v>
                </c:pt>
                <c:pt idx="15569">
                  <c:v>41196.875</c:v>
                </c:pt>
                <c:pt idx="15570">
                  <c:v>41196.916669999999</c:v>
                </c:pt>
                <c:pt idx="15571">
                  <c:v>41196.958330000001</c:v>
                </c:pt>
                <c:pt idx="15572">
                  <c:v>41197</c:v>
                </c:pt>
                <c:pt idx="15573">
                  <c:v>41197.041669999999</c:v>
                </c:pt>
                <c:pt idx="15574">
                  <c:v>41197.083330000001</c:v>
                </c:pt>
                <c:pt idx="15575">
                  <c:v>41197.125</c:v>
                </c:pt>
                <c:pt idx="15576">
                  <c:v>41197.166669999999</c:v>
                </c:pt>
                <c:pt idx="15577">
                  <c:v>41197.208330000001</c:v>
                </c:pt>
                <c:pt idx="15578">
                  <c:v>41197.25</c:v>
                </c:pt>
                <c:pt idx="15579">
                  <c:v>41197.291669999999</c:v>
                </c:pt>
                <c:pt idx="15580">
                  <c:v>41197.333330000001</c:v>
                </c:pt>
                <c:pt idx="15581">
                  <c:v>41197.375</c:v>
                </c:pt>
                <c:pt idx="15582">
                  <c:v>41197.416669999999</c:v>
                </c:pt>
                <c:pt idx="15583">
                  <c:v>41197.458330000001</c:v>
                </c:pt>
                <c:pt idx="15584">
                  <c:v>41197.5</c:v>
                </c:pt>
                <c:pt idx="15585">
                  <c:v>41197.541669999999</c:v>
                </c:pt>
                <c:pt idx="15586">
                  <c:v>41197.583330000001</c:v>
                </c:pt>
                <c:pt idx="15587">
                  <c:v>41197.625</c:v>
                </c:pt>
                <c:pt idx="15588">
                  <c:v>41197.666669999999</c:v>
                </c:pt>
                <c:pt idx="15589">
                  <c:v>41197.708330000001</c:v>
                </c:pt>
                <c:pt idx="15590">
                  <c:v>41197.75</c:v>
                </c:pt>
                <c:pt idx="15591">
                  <c:v>41197.791669999999</c:v>
                </c:pt>
                <c:pt idx="15592">
                  <c:v>41197.833330000001</c:v>
                </c:pt>
                <c:pt idx="15593">
                  <c:v>41197.875</c:v>
                </c:pt>
                <c:pt idx="15594">
                  <c:v>41197.916669999999</c:v>
                </c:pt>
                <c:pt idx="15595">
                  <c:v>41197.958330000001</c:v>
                </c:pt>
                <c:pt idx="15596">
                  <c:v>41198</c:v>
                </c:pt>
                <c:pt idx="15597">
                  <c:v>41198.041669999999</c:v>
                </c:pt>
                <c:pt idx="15598">
                  <c:v>41198.083330000001</c:v>
                </c:pt>
                <c:pt idx="15599">
                  <c:v>41198.125</c:v>
                </c:pt>
                <c:pt idx="15600">
                  <c:v>41198.166669999999</c:v>
                </c:pt>
                <c:pt idx="15601">
                  <c:v>41198.208330000001</c:v>
                </c:pt>
                <c:pt idx="15602">
                  <c:v>41198.25</c:v>
                </c:pt>
                <c:pt idx="15603">
                  <c:v>41198.291669999999</c:v>
                </c:pt>
                <c:pt idx="15604">
                  <c:v>41198.333330000001</c:v>
                </c:pt>
                <c:pt idx="15605">
                  <c:v>41198.375</c:v>
                </c:pt>
                <c:pt idx="15606">
                  <c:v>41198.416669999999</c:v>
                </c:pt>
                <c:pt idx="15607">
                  <c:v>41198.458330000001</c:v>
                </c:pt>
                <c:pt idx="15608">
                  <c:v>41198.5</c:v>
                </c:pt>
                <c:pt idx="15609">
                  <c:v>41198.541669999999</c:v>
                </c:pt>
                <c:pt idx="15610">
                  <c:v>41198.583330000001</c:v>
                </c:pt>
                <c:pt idx="15611">
                  <c:v>41198.625</c:v>
                </c:pt>
                <c:pt idx="15612">
                  <c:v>41198.666669999999</c:v>
                </c:pt>
                <c:pt idx="15613">
                  <c:v>41198.708330000001</c:v>
                </c:pt>
                <c:pt idx="15614">
                  <c:v>41198.75</c:v>
                </c:pt>
                <c:pt idx="15615">
                  <c:v>41198.791669999999</c:v>
                </c:pt>
                <c:pt idx="15616">
                  <c:v>41198.833330000001</c:v>
                </c:pt>
                <c:pt idx="15617">
                  <c:v>41198.875</c:v>
                </c:pt>
                <c:pt idx="15618">
                  <c:v>41198.916669999999</c:v>
                </c:pt>
                <c:pt idx="15619">
                  <c:v>41198.958330000001</c:v>
                </c:pt>
                <c:pt idx="15620">
                  <c:v>41199</c:v>
                </c:pt>
                <c:pt idx="15621">
                  <c:v>41199.041669999999</c:v>
                </c:pt>
                <c:pt idx="15622">
                  <c:v>41199.083330000001</c:v>
                </c:pt>
                <c:pt idx="15623">
                  <c:v>41199.125</c:v>
                </c:pt>
                <c:pt idx="15624">
                  <c:v>41199.166669999999</c:v>
                </c:pt>
                <c:pt idx="15625">
                  <c:v>41199.208330000001</c:v>
                </c:pt>
                <c:pt idx="15626">
                  <c:v>41199.25</c:v>
                </c:pt>
                <c:pt idx="15627">
                  <c:v>41199.291669999999</c:v>
                </c:pt>
                <c:pt idx="15628">
                  <c:v>41199.333330000001</c:v>
                </c:pt>
                <c:pt idx="15629">
                  <c:v>41199.375</c:v>
                </c:pt>
                <c:pt idx="15630">
                  <c:v>41199.416669999999</c:v>
                </c:pt>
                <c:pt idx="15631">
                  <c:v>41199.458330000001</c:v>
                </c:pt>
                <c:pt idx="15632">
                  <c:v>41199.5</c:v>
                </c:pt>
                <c:pt idx="15633">
                  <c:v>41199.541669999999</c:v>
                </c:pt>
                <c:pt idx="15634">
                  <c:v>41199.583330000001</c:v>
                </c:pt>
                <c:pt idx="15635">
                  <c:v>41199.625</c:v>
                </c:pt>
                <c:pt idx="15636">
                  <c:v>41199.666669999999</c:v>
                </c:pt>
                <c:pt idx="15637">
                  <c:v>41199.708330000001</c:v>
                </c:pt>
                <c:pt idx="15638">
                  <c:v>41199.75</c:v>
                </c:pt>
                <c:pt idx="15639">
                  <c:v>41199.791669999999</c:v>
                </c:pt>
                <c:pt idx="15640">
                  <c:v>41199.833330000001</c:v>
                </c:pt>
                <c:pt idx="15641">
                  <c:v>41199.875</c:v>
                </c:pt>
                <c:pt idx="15642">
                  <c:v>41199.916669999999</c:v>
                </c:pt>
                <c:pt idx="15643">
                  <c:v>41199.958330000001</c:v>
                </c:pt>
                <c:pt idx="15644">
                  <c:v>41200</c:v>
                </c:pt>
                <c:pt idx="15645">
                  <c:v>41200.041669999999</c:v>
                </c:pt>
                <c:pt idx="15646">
                  <c:v>41200.083330000001</c:v>
                </c:pt>
                <c:pt idx="15647">
                  <c:v>41200.125</c:v>
                </c:pt>
                <c:pt idx="15648">
                  <c:v>41200.166669999999</c:v>
                </c:pt>
                <c:pt idx="15649">
                  <c:v>41200.208330000001</c:v>
                </c:pt>
                <c:pt idx="15650">
                  <c:v>41200.25</c:v>
                </c:pt>
                <c:pt idx="15651">
                  <c:v>41200.291669999999</c:v>
                </c:pt>
                <c:pt idx="15652">
                  <c:v>41200.333330000001</c:v>
                </c:pt>
                <c:pt idx="15653">
                  <c:v>41200.375</c:v>
                </c:pt>
                <c:pt idx="15654">
                  <c:v>41200.416669999999</c:v>
                </c:pt>
                <c:pt idx="15655">
                  <c:v>41200.458330000001</c:v>
                </c:pt>
                <c:pt idx="15656">
                  <c:v>41200.5</c:v>
                </c:pt>
                <c:pt idx="15657">
                  <c:v>41200.541669999999</c:v>
                </c:pt>
                <c:pt idx="15658">
                  <c:v>41200.583330000001</c:v>
                </c:pt>
                <c:pt idx="15659">
                  <c:v>41200.625</c:v>
                </c:pt>
                <c:pt idx="15660">
                  <c:v>41200.666669999999</c:v>
                </c:pt>
                <c:pt idx="15661">
                  <c:v>41200.708330000001</c:v>
                </c:pt>
                <c:pt idx="15662">
                  <c:v>41200.75</c:v>
                </c:pt>
                <c:pt idx="15663">
                  <c:v>41200.791669999999</c:v>
                </c:pt>
                <c:pt idx="15664">
                  <c:v>41200.833330000001</c:v>
                </c:pt>
                <c:pt idx="15665">
                  <c:v>41200.875</c:v>
                </c:pt>
                <c:pt idx="15666">
                  <c:v>41200.916669999999</c:v>
                </c:pt>
                <c:pt idx="15667">
                  <c:v>41200.958330000001</c:v>
                </c:pt>
                <c:pt idx="15668">
                  <c:v>41201</c:v>
                </c:pt>
                <c:pt idx="15669">
                  <c:v>41201.041669999999</c:v>
                </c:pt>
                <c:pt idx="15670">
                  <c:v>41201.083330000001</c:v>
                </c:pt>
                <c:pt idx="15671">
                  <c:v>41201.125</c:v>
                </c:pt>
                <c:pt idx="15672">
                  <c:v>41201.166669999999</c:v>
                </c:pt>
                <c:pt idx="15673">
                  <c:v>41201.208330000001</c:v>
                </c:pt>
                <c:pt idx="15674">
                  <c:v>41201.25</c:v>
                </c:pt>
                <c:pt idx="15675">
                  <c:v>41201.291669999999</c:v>
                </c:pt>
                <c:pt idx="15676">
                  <c:v>41201.333330000001</c:v>
                </c:pt>
                <c:pt idx="15677">
                  <c:v>41201.375</c:v>
                </c:pt>
                <c:pt idx="15678">
                  <c:v>41201.416669999999</c:v>
                </c:pt>
                <c:pt idx="15679">
                  <c:v>41201.458330000001</c:v>
                </c:pt>
                <c:pt idx="15680">
                  <c:v>41201.5</c:v>
                </c:pt>
                <c:pt idx="15681">
                  <c:v>41201.541669999999</c:v>
                </c:pt>
                <c:pt idx="15682">
                  <c:v>41201.583330000001</c:v>
                </c:pt>
                <c:pt idx="15683">
                  <c:v>41201.625</c:v>
                </c:pt>
                <c:pt idx="15684">
                  <c:v>41201.666669999999</c:v>
                </c:pt>
                <c:pt idx="15685">
                  <c:v>41201.708330000001</c:v>
                </c:pt>
                <c:pt idx="15686">
                  <c:v>41201.75</c:v>
                </c:pt>
                <c:pt idx="15687">
                  <c:v>41201.791669999999</c:v>
                </c:pt>
                <c:pt idx="15688">
                  <c:v>41201.833330000001</c:v>
                </c:pt>
                <c:pt idx="15689">
                  <c:v>41201.875</c:v>
                </c:pt>
                <c:pt idx="15690">
                  <c:v>41201.916669999999</c:v>
                </c:pt>
                <c:pt idx="15691">
                  <c:v>41201.958330000001</c:v>
                </c:pt>
                <c:pt idx="15692">
                  <c:v>41202</c:v>
                </c:pt>
                <c:pt idx="15693">
                  <c:v>41202.041669999999</c:v>
                </c:pt>
                <c:pt idx="15694">
                  <c:v>41202.083330000001</c:v>
                </c:pt>
                <c:pt idx="15695">
                  <c:v>41202.125</c:v>
                </c:pt>
                <c:pt idx="15696">
                  <c:v>41202.166669999999</c:v>
                </c:pt>
                <c:pt idx="15697">
                  <c:v>41202.208330000001</c:v>
                </c:pt>
                <c:pt idx="15698">
                  <c:v>41202.25</c:v>
                </c:pt>
                <c:pt idx="15699">
                  <c:v>41202.291669999999</c:v>
                </c:pt>
                <c:pt idx="15700">
                  <c:v>41202.333330000001</c:v>
                </c:pt>
                <c:pt idx="15701">
                  <c:v>41202.375</c:v>
                </c:pt>
                <c:pt idx="15702">
                  <c:v>41202.416669999999</c:v>
                </c:pt>
                <c:pt idx="15703">
                  <c:v>41202.458330000001</c:v>
                </c:pt>
                <c:pt idx="15704">
                  <c:v>41202.5</c:v>
                </c:pt>
                <c:pt idx="15705">
                  <c:v>41202.541669999999</c:v>
                </c:pt>
                <c:pt idx="15706">
                  <c:v>41202.583330000001</c:v>
                </c:pt>
                <c:pt idx="15707">
                  <c:v>41202.625</c:v>
                </c:pt>
                <c:pt idx="15708">
                  <c:v>41202.666669999999</c:v>
                </c:pt>
                <c:pt idx="15709">
                  <c:v>41202.708330000001</c:v>
                </c:pt>
                <c:pt idx="15710">
                  <c:v>41202.75</c:v>
                </c:pt>
                <c:pt idx="15711">
                  <c:v>41202.791669999999</c:v>
                </c:pt>
                <c:pt idx="15712">
                  <c:v>41202.833330000001</c:v>
                </c:pt>
                <c:pt idx="15713">
                  <c:v>41202.875</c:v>
                </c:pt>
                <c:pt idx="15714">
                  <c:v>41202.916669999999</c:v>
                </c:pt>
                <c:pt idx="15715">
                  <c:v>41202.958330000001</c:v>
                </c:pt>
                <c:pt idx="15716">
                  <c:v>41203</c:v>
                </c:pt>
                <c:pt idx="15717">
                  <c:v>41203.041669999999</c:v>
                </c:pt>
                <c:pt idx="15718">
                  <c:v>41203.083330000001</c:v>
                </c:pt>
                <c:pt idx="15719">
                  <c:v>41203.125</c:v>
                </c:pt>
                <c:pt idx="15720">
                  <c:v>41203.166669999999</c:v>
                </c:pt>
                <c:pt idx="15721">
                  <c:v>41203.208330000001</c:v>
                </c:pt>
                <c:pt idx="15722">
                  <c:v>41203.25</c:v>
                </c:pt>
                <c:pt idx="15723">
                  <c:v>41203.291669999999</c:v>
                </c:pt>
                <c:pt idx="15724">
                  <c:v>41203.333330000001</c:v>
                </c:pt>
                <c:pt idx="15725">
                  <c:v>41203.375</c:v>
                </c:pt>
                <c:pt idx="15726">
                  <c:v>41203.416669999999</c:v>
                </c:pt>
                <c:pt idx="15727">
                  <c:v>41203.458330000001</c:v>
                </c:pt>
                <c:pt idx="15728">
                  <c:v>41203.5</c:v>
                </c:pt>
                <c:pt idx="15729">
                  <c:v>41203.541669999999</c:v>
                </c:pt>
                <c:pt idx="15730">
                  <c:v>41203.583330000001</c:v>
                </c:pt>
                <c:pt idx="15731">
                  <c:v>41203.625</c:v>
                </c:pt>
                <c:pt idx="15732">
                  <c:v>41203.666669999999</c:v>
                </c:pt>
                <c:pt idx="15733">
                  <c:v>41203.708330000001</c:v>
                </c:pt>
                <c:pt idx="15734">
                  <c:v>41203.75</c:v>
                </c:pt>
                <c:pt idx="15735">
                  <c:v>41203.791669999999</c:v>
                </c:pt>
                <c:pt idx="15736">
                  <c:v>41203.833330000001</c:v>
                </c:pt>
                <c:pt idx="15737">
                  <c:v>41203.875</c:v>
                </c:pt>
                <c:pt idx="15738">
                  <c:v>41203.916669999999</c:v>
                </c:pt>
                <c:pt idx="15739">
                  <c:v>41203.958330000001</c:v>
                </c:pt>
                <c:pt idx="15740">
                  <c:v>41204</c:v>
                </c:pt>
                <c:pt idx="15741">
                  <c:v>41204.041669999999</c:v>
                </c:pt>
                <c:pt idx="15742">
                  <c:v>41204.083330000001</c:v>
                </c:pt>
                <c:pt idx="15743">
                  <c:v>41204.125</c:v>
                </c:pt>
                <c:pt idx="15744">
                  <c:v>41204.166669999999</c:v>
                </c:pt>
                <c:pt idx="15745">
                  <c:v>41204.208330000001</c:v>
                </c:pt>
                <c:pt idx="15746">
                  <c:v>41204.25</c:v>
                </c:pt>
                <c:pt idx="15747">
                  <c:v>41204.291669999999</c:v>
                </c:pt>
                <c:pt idx="15748">
                  <c:v>41204.333330000001</c:v>
                </c:pt>
                <c:pt idx="15749">
                  <c:v>41204.375</c:v>
                </c:pt>
                <c:pt idx="15750">
                  <c:v>41204.416669999999</c:v>
                </c:pt>
                <c:pt idx="15751">
                  <c:v>41204.458330000001</c:v>
                </c:pt>
                <c:pt idx="15752">
                  <c:v>41204.5</c:v>
                </c:pt>
                <c:pt idx="15753">
                  <c:v>41204.541669999999</c:v>
                </c:pt>
                <c:pt idx="15754">
                  <c:v>41204.583330000001</c:v>
                </c:pt>
                <c:pt idx="15755">
                  <c:v>41204.625</c:v>
                </c:pt>
                <c:pt idx="15756">
                  <c:v>41204.666669999999</c:v>
                </c:pt>
                <c:pt idx="15757">
                  <c:v>41204.708330000001</c:v>
                </c:pt>
                <c:pt idx="15758">
                  <c:v>41204.75</c:v>
                </c:pt>
                <c:pt idx="15759">
                  <c:v>41204.791669999999</c:v>
                </c:pt>
                <c:pt idx="15760">
                  <c:v>41204.833330000001</c:v>
                </c:pt>
                <c:pt idx="15761">
                  <c:v>41204.875</c:v>
                </c:pt>
                <c:pt idx="15762">
                  <c:v>41204.916669999999</c:v>
                </c:pt>
                <c:pt idx="15763">
                  <c:v>41204.958330000001</c:v>
                </c:pt>
                <c:pt idx="15764">
                  <c:v>41205</c:v>
                </c:pt>
                <c:pt idx="15765">
                  <c:v>41205.041669999999</c:v>
                </c:pt>
                <c:pt idx="15766">
                  <c:v>41205.083330000001</c:v>
                </c:pt>
                <c:pt idx="15767">
                  <c:v>41205.125</c:v>
                </c:pt>
                <c:pt idx="15768">
                  <c:v>41205.166669999999</c:v>
                </c:pt>
                <c:pt idx="15769">
                  <c:v>41205.208330000001</c:v>
                </c:pt>
                <c:pt idx="15770">
                  <c:v>41205.25</c:v>
                </c:pt>
                <c:pt idx="15771">
                  <c:v>41205.291669999999</c:v>
                </c:pt>
                <c:pt idx="15772">
                  <c:v>41205.333330000001</c:v>
                </c:pt>
                <c:pt idx="15773">
                  <c:v>41205.375</c:v>
                </c:pt>
                <c:pt idx="15774">
                  <c:v>41205.416669999999</c:v>
                </c:pt>
                <c:pt idx="15775">
                  <c:v>41205.458330000001</c:v>
                </c:pt>
                <c:pt idx="15776">
                  <c:v>41205.5</c:v>
                </c:pt>
                <c:pt idx="15777">
                  <c:v>41205.541669999999</c:v>
                </c:pt>
                <c:pt idx="15778">
                  <c:v>41205.583330000001</c:v>
                </c:pt>
                <c:pt idx="15779">
                  <c:v>41205.625</c:v>
                </c:pt>
                <c:pt idx="15780">
                  <c:v>41205.666669999999</c:v>
                </c:pt>
                <c:pt idx="15781">
                  <c:v>41205.708330000001</c:v>
                </c:pt>
                <c:pt idx="15782">
                  <c:v>41205.75</c:v>
                </c:pt>
                <c:pt idx="15783">
                  <c:v>41205.791669999999</c:v>
                </c:pt>
                <c:pt idx="15784">
                  <c:v>41205.833330000001</c:v>
                </c:pt>
                <c:pt idx="15785">
                  <c:v>41205.875</c:v>
                </c:pt>
                <c:pt idx="15786">
                  <c:v>41205.916669999999</c:v>
                </c:pt>
                <c:pt idx="15787">
                  <c:v>41205.958330000001</c:v>
                </c:pt>
                <c:pt idx="15788">
                  <c:v>41206</c:v>
                </c:pt>
                <c:pt idx="15789">
                  <c:v>41206.041669999999</c:v>
                </c:pt>
                <c:pt idx="15790">
                  <c:v>41206.083330000001</c:v>
                </c:pt>
                <c:pt idx="15791">
                  <c:v>41206.125</c:v>
                </c:pt>
                <c:pt idx="15792">
                  <c:v>41206.166669999999</c:v>
                </c:pt>
                <c:pt idx="15793">
                  <c:v>41206.208330000001</c:v>
                </c:pt>
                <c:pt idx="15794">
                  <c:v>41206.25</c:v>
                </c:pt>
                <c:pt idx="15795">
                  <c:v>41206.291669999999</c:v>
                </c:pt>
                <c:pt idx="15796">
                  <c:v>41206.333330000001</c:v>
                </c:pt>
                <c:pt idx="15797">
                  <c:v>41206.375</c:v>
                </c:pt>
                <c:pt idx="15798">
                  <c:v>41206.416669999999</c:v>
                </c:pt>
                <c:pt idx="15799">
                  <c:v>41206.458330000001</c:v>
                </c:pt>
                <c:pt idx="15800">
                  <c:v>41206.5</c:v>
                </c:pt>
                <c:pt idx="15801">
                  <c:v>41206.541669999999</c:v>
                </c:pt>
                <c:pt idx="15802">
                  <c:v>41206.583330000001</c:v>
                </c:pt>
                <c:pt idx="15803">
                  <c:v>41206.625</c:v>
                </c:pt>
                <c:pt idx="15804">
                  <c:v>41206.666669999999</c:v>
                </c:pt>
                <c:pt idx="15805">
                  <c:v>41206.708330000001</c:v>
                </c:pt>
                <c:pt idx="15806">
                  <c:v>41206.75</c:v>
                </c:pt>
                <c:pt idx="15807">
                  <c:v>41206.791669999999</c:v>
                </c:pt>
                <c:pt idx="15808">
                  <c:v>41206.833330000001</c:v>
                </c:pt>
                <c:pt idx="15809">
                  <c:v>41206.875</c:v>
                </c:pt>
                <c:pt idx="15810">
                  <c:v>41206.916669999999</c:v>
                </c:pt>
                <c:pt idx="15811">
                  <c:v>41206.958330000001</c:v>
                </c:pt>
                <c:pt idx="15812">
                  <c:v>41207</c:v>
                </c:pt>
                <c:pt idx="15813">
                  <c:v>41207.041669999999</c:v>
                </c:pt>
                <c:pt idx="15814">
                  <c:v>41207.083330000001</c:v>
                </c:pt>
                <c:pt idx="15815">
                  <c:v>41207.125</c:v>
                </c:pt>
                <c:pt idx="15816">
                  <c:v>41207.166669999999</c:v>
                </c:pt>
                <c:pt idx="15817">
                  <c:v>41207.208330000001</c:v>
                </c:pt>
                <c:pt idx="15818">
                  <c:v>41207.25</c:v>
                </c:pt>
                <c:pt idx="15819">
                  <c:v>41207.291669999999</c:v>
                </c:pt>
                <c:pt idx="15820">
                  <c:v>41207.333330000001</c:v>
                </c:pt>
                <c:pt idx="15821">
                  <c:v>41207.375</c:v>
                </c:pt>
                <c:pt idx="15822">
                  <c:v>41207.416669999999</c:v>
                </c:pt>
                <c:pt idx="15823">
                  <c:v>41207.458330000001</c:v>
                </c:pt>
                <c:pt idx="15824">
                  <c:v>41207.5</c:v>
                </c:pt>
                <c:pt idx="15825">
                  <c:v>41207.541669999999</c:v>
                </c:pt>
                <c:pt idx="15826">
                  <c:v>41207.583330000001</c:v>
                </c:pt>
                <c:pt idx="15827">
                  <c:v>41207.625</c:v>
                </c:pt>
                <c:pt idx="15828">
                  <c:v>41207.666669999999</c:v>
                </c:pt>
                <c:pt idx="15829">
                  <c:v>41207.708330000001</c:v>
                </c:pt>
                <c:pt idx="15830">
                  <c:v>41207.75</c:v>
                </c:pt>
                <c:pt idx="15831">
                  <c:v>41207.791669999999</c:v>
                </c:pt>
                <c:pt idx="15832">
                  <c:v>41207.833330000001</c:v>
                </c:pt>
                <c:pt idx="15833">
                  <c:v>41207.875</c:v>
                </c:pt>
                <c:pt idx="15834">
                  <c:v>41207.916669999999</c:v>
                </c:pt>
                <c:pt idx="15835">
                  <c:v>41207.958330000001</c:v>
                </c:pt>
                <c:pt idx="15836">
                  <c:v>41208</c:v>
                </c:pt>
                <c:pt idx="15837">
                  <c:v>41208.041669999999</c:v>
                </c:pt>
                <c:pt idx="15838">
                  <c:v>41208.083330000001</c:v>
                </c:pt>
                <c:pt idx="15839">
                  <c:v>41208.125</c:v>
                </c:pt>
                <c:pt idx="15840">
                  <c:v>41208.166669999999</c:v>
                </c:pt>
                <c:pt idx="15841">
                  <c:v>41208.208330000001</c:v>
                </c:pt>
                <c:pt idx="15842">
                  <c:v>41208.25</c:v>
                </c:pt>
                <c:pt idx="15843">
                  <c:v>41208.291669999999</c:v>
                </c:pt>
                <c:pt idx="15844">
                  <c:v>41208.333330000001</c:v>
                </c:pt>
                <c:pt idx="15845">
                  <c:v>41208.375</c:v>
                </c:pt>
                <c:pt idx="15846">
                  <c:v>41208.416669999999</c:v>
                </c:pt>
                <c:pt idx="15847">
                  <c:v>41208.458330000001</c:v>
                </c:pt>
                <c:pt idx="15848">
                  <c:v>41208.5</c:v>
                </c:pt>
                <c:pt idx="15849">
                  <c:v>41208.541669999999</c:v>
                </c:pt>
                <c:pt idx="15850">
                  <c:v>41208.583330000001</c:v>
                </c:pt>
                <c:pt idx="15851">
                  <c:v>41208.625</c:v>
                </c:pt>
                <c:pt idx="15852">
                  <c:v>41208.666669999999</c:v>
                </c:pt>
                <c:pt idx="15853">
                  <c:v>41208.708330000001</c:v>
                </c:pt>
                <c:pt idx="15854">
                  <c:v>41208.75</c:v>
                </c:pt>
                <c:pt idx="15855">
                  <c:v>41208.791669999999</c:v>
                </c:pt>
                <c:pt idx="15856">
                  <c:v>41208.833330000001</c:v>
                </c:pt>
                <c:pt idx="15857">
                  <c:v>41208.875</c:v>
                </c:pt>
                <c:pt idx="15858">
                  <c:v>41208.916669999999</c:v>
                </c:pt>
                <c:pt idx="15859">
                  <c:v>41208.958330000001</c:v>
                </c:pt>
                <c:pt idx="15860">
                  <c:v>41209</c:v>
                </c:pt>
                <c:pt idx="15861">
                  <c:v>41209.041669999999</c:v>
                </c:pt>
                <c:pt idx="15862">
                  <c:v>41209.083330000001</c:v>
                </c:pt>
                <c:pt idx="15863">
                  <c:v>41209.125</c:v>
                </c:pt>
                <c:pt idx="15864">
                  <c:v>41209.166669999999</c:v>
                </c:pt>
                <c:pt idx="15865">
                  <c:v>41209.208330000001</c:v>
                </c:pt>
                <c:pt idx="15866">
                  <c:v>41209.25</c:v>
                </c:pt>
                <c:pt idx="15867">
                  <c:v>41209.291669999999</c:v>
                </c:pt>
                <c:pt idx="15868">
                  <c:v>41209.333330000001</c:v>
                </c:pt>
                <c:pt idx="15869">
                  <c:v>41209.375</c:v>
                </c:pt>
                <c:pt idx="15870">
                  <c:v>41209.416669999999</c:v>
                </c:pt>
                <c:pt idx="15871">
                  <c:v>41209.458330000001</c:v>
                </c:pt>
                <c:pt idx="15872">
                  <c:v>41209.5</c:v>
                </c:pt>
                <c:pt idx="15873">
                  <c:v>41209.541669999999</c:v>
                </c:pt>
                <c:pt idx="15874">
                  <c:v>41209.583330000001</c:v>
                </c:pt>
                <c:pt idx="15875">
                  <c:v>41209.625</c:v>
                </c:pt>
                <c:pt idx="15876">
                  <c:v>41209.666669999999</c:v>
                </c:pt>
                <c:pt idx="15877">
                  <c:v>41209.708330000001</c:v>
                </c:pt>
                <c:pt idx="15878">
                  <c:v>41209.75</c:v>
                </c:pt>
                <c:pt idx="15879">
                  <c:v>41209.791669999999</c:v>
                </c:pt>
                <c:pt idx="15880">
                  <c:v>41209.833330000001</c:v>
                </c:pt>
                <c:pt idx="15881">
                  <c:v>41209.875</c:v>
                </c:pt>
                <c:pt idx="15882">
                  <c:v>41209.916669999999</c:v>
                </c:pt>
                <c:pt idx="15883">
                  <c:v>41209.958330000001</c:v>
                </c:pt>
                <c:pt idx="15884">
                  <c:v>41210</c:v>
                </c:pt>
                <c:pt idx="15885">
                  <c:v>41210.041669999999</c:v>
                </c:pt>
                <c:pt idx="15886">
                  <c:v>41210.083330000001</c:v>
                </c:pt>
                <c:pt idx="15887">
                  <c:v>41210.125</c:v>
                </c:pt>
                <c:pt idx="15888">
                  <c:v>41210.166669999999</c:v>
                </c:pt>
                <c:pt idx="15889">
                  <c:v>41210.208330000001</c:v>
                </c:pt>
                <c:pt idx="15890">
                  <c:v>41210.25</c:v>
                </c:pt>
                <c:pt idx="15891">
                  <c:v>41210.291669999999</c:v>
                </c:pt>
                <c:pt idx="15892">
                  <c:v>41210.333330000001</c:v>
                </c:pt>
                <c:pt idx="15893">
                  <c:v>41210.375</c:v>
                </c:pt>
                <c:pt idx="15894">
                  <c:v>41210.416669999999</c:v>
                </c:pt>
                <c:pt idx="15895">
                  <c:v>41210.458330000001</c:v>
                </c:pt>
                <c:pt idx="15896">
                  <c:v>41210.5</c:v>
                </c:pt>
                <c:pt idx="15897">
                  <c:v>41210.541669999999</c:v>
                </c:pt>
                <c:pt idx="15898">
                  <c:v>41210.583330000001</c:v>
                </c:pt>
                <c:pt idx="15899">
                  <c:v>41210.625</c:v>
                </c:pt>
                <c:pt idx="15900">
                  <c:v>41210.666669999999</c:v>
                </c:pt>
                <c:pt idx="15901">
                  <c:v>41210.708330000001</c:v>
                </c:pt>
                <c:pt idx="15902">
                  <c:v>41210.75</c:v>
                </c:pt>
                <c:pt idx="15903">
                  <c:v>41210.791669999999</c:v>
                </c:pt>
                <c:pt idx="15904">
                  <c:v>41210.833330000001</c:v>
                </c:pt>
                <c:pt idx="15905">
                  <c:v>41210.875</c:v>
                </c:pt>
                <c:pt idx="15906">
                  <c:v>41210.916669999999</c:v>
                </c:pt>
                <c:pt idx="15907">
                  <c:v>41210.958330000001</c:v>
                </c:pt>
                <c:pt idx="15908">
                  <c:v>41211</c:v>
                </c:pt>
                <c:pt idx="15909">
                  <c:v>41211.041669999999</c:v>
                </c:pt>
                <c:pt idx="15910">
                  <c:v>41211.083330000001</c:v>
                </c:pt>
                <c:pt idx="15911">
                  <c:v>41211.125</c:v>
                </c:pt>
                <c:pt idx="15912">
                  <c:v>41211.166669999999</c:v>
                </c:pt>
                <c:pt idx="15913">
                  <c:v>41211.208330000001</c:v>
                </c:pt>
                <c:pt idx="15914">
                  <c:v>41211.25</c:v>
                </c:pt>
                <c:pt idx="15915">
                  <c:v>41211.291669999999</c:v>
                </c:pt>
                <c:pt idx="15916">
                  <c:v>41211.333330000001</c:v>
                </c:pt>
                <c:pt idx="15917">
                  <c:v>41211.375</c:v>
                </c:pt>
                <c:pt idx="15918">
                  <c:v>41211.416669999999</c:v>
                </c:pt>
                <c:pt idx="15919">
                  <c:v>41211.458330000001</c:v>
                </c:pt>
                <c:pt idx="15920">
                  <c:v>41211.5</c:v>
                </c:pt>
                <c:pt idx="15921">
                  <c:v>41211.541669999999</c:v>
                </c:pt>
                <c:pt idx="15922">
                  <c:v>41211.583330000001</c:v>
                </c:pt>
                <c:pt idx="15923">
                  <c:v>41211.625</c:v>
                </c:pt>
                <c:pt idx="15924">
                  <c:v>41211.666669999999</c:v>
                </c:pt>
                <c:pt idx="15925">
                  <c:v>41211.708330000001</c:v>
                </c:pt>
                <c:pt idx="15926">
                  <c:v>41211.75</c:v>
                </c:pt>
                <c:pt idx="15927">
                  <c:v>41211.791669999999</c:v>
                </c:pt>
                <c:pt idx="15928">
                  <c:v>41211.833330000001</c:v>
                </c:pt>
                <c:pt idx="15929">
                  <c:v>41211.875</c:v>
                </c:pt>
                <c:pt idx="15930">
                  <c:v>41211.916669999999</c:v>
                </c:pt>
                <c:pt idx="15931">
                  <c:v>41211.958330000001</c:v>
                </c:pt>
                <c:pt idx="15932">
                  <c:v>41212</c:v>
                </c:pt>
                <c:pt idx="15933">
                  <c:v>41212.041669999999</c:v>
                </c:pt>
                <c:pt idx="15934">
                  <c:v>41212.083330000001</c:v>
                </c:pt>
                <c:pt idx="15935">
                  <c:v>41212.125</c:v>
                </c:pt>
                <c:pt idx="15936">
                  <c:v>41212.166669999999</c:v>
                </c:pt>
                <c:pt idx="15937">
                  <c:v>41212.208330000001</c:v>
                </c:pt>
                <c:pt idx="15938">
                  <c:v>41212.25</c:v>
                </c:pt>
                <c:pt idx="15939">
                  <c:v>41212.291669999999</c:v>
                </c:pt>
                <c:pt idx="15940">
                  <c:v>41212.333330000001</c:v>
                </c:pt>
                <c:pt idx="15941">
                  <c:v>41212.375</c:v>
                </c:pt>
                <c:pt idx="15942">
                  <c:v>41212.416669999999</c:v>
                </c:pt>
                <c:pt idx="15943">
                  <c:v>41212.458330000001</c:v>
                </c:pt>
                <c:pt idx="15944">
                  <c:v>41212.5</c:v>
                </c:pt>
                <c:pt idx="15945">
                  <c:v>41212.541669999999</c:v>
                </c:pt>
                <c:pt idx="15946">
                  <c:v>41212.583330000001</c:v>
                </c:pt>
                <c:pt idx="15947">
                  <c:v>41212.625</c:v>
                </c:pt>
                <c:pt idx="15948">
                  <c:v>41212.666669999999</c:v>
                </c:pt>
                <c:pt idx="15949">
                  <c:v>41212.708330000001</c:v>
                </c:pt>
                <c:pt idx="15950">
                  <c:v>41212.75</c:v>
                </c:pt>
                <c:pt idx="15951">
                  <c:v>41212.791669999999</c:v>
                </c:pt>
                <c:pt idx="15952">
                  <c:v>41212.833330000001</c:v>
                </c:pt>
                <c:pt idx="15953">
                  <c:v>41212.875</c:v>
                </c:pt>
                <c:pt idx="15954">
                  <c:v>41212.916669999999</c:v>
                </c:pt>
                <c:pt idx="15955">
                  <c:v>41212.958330000001</c:v>
                </c:pt>
                <c:pt idx="15956">
                  <c:v>41213</c:v>
                </c:pt>
                <c:pt idx="15957">
                  <c:v>41213.041669999999</c:v>
                </c:pt>
                <c:pt idx="15958">
                  <c:v>41213.083330000001</c:v>
                </c:pt>
                <c:pt idx="15959">
                  <c:v>41213.125</c:v>
                </c:pt>
                <c:pt idx="15960">
                  <c:v>41213.166669999999</c:v>
                </c:pt>
                <c:pt idx="15961">
                  <c:v>41213.208330000001</c:v>
                </c:pt>
                <c:pt idx="15962">
                  <c:v>41213.25</c:v>
                </c:pt>
                <c:pt idx="15963">
                  <c:v>41213.291669999999</c:v>
                </c:pt>
                <c:pt idx="15964">
                  <c:v>41213.333330000001</c:v>
                </c:pt>
                <c:pt idx="15965">
                  <c:v>41213.375</c:v>
                </c:pt>
                <c:pt idx="15966">
                  <c:v>41213.416669999999</c:v>
                </c:pt>
                <c:pt idx="15967">
                  <c:v>41213.458330000001</c:v>
                </c:pt>
                <c:pt idx="15968">
                  <c:v>41213.5</c:v>
                </c:pt>
                <c:pt idx="15969">
                  <c:v>41213.541669999999</c:v>
                </c:pt>
                <c:pt idx="15970">
                  <c:v>41213.583330000001</c:v>
                </c:pt>
                <c:pt idx="15971">
                  <c:v>41213.625</c:v>
                </c:pt>
                <c:pt idx="15972">
                  <c:v>41213.666669999999</c:v>
                </c:pt>
                <c:pt idx="15973">
                  <c:v>41213.708330000001</c:v>
                </c:pt>
                <c:pt idx="15974">
                  <c:v>41213.75</c:v>
                </c:pt>
                <c:pt idx="15975">
                  <c:v>41213.791669999999</c:v>
                </c:pt>
                <c:pt idx="15976">
                  <c:v>41213.833330000001</c:v>
                </c:pt>
                <c:pt idx="15977">
                  <c:v>41213.875</c:v>
                </c:pt>
                <c:pt idx="15978">
                  <c:v>41213.916669999999</c:v>
                </c:pt>
                <c:pt idx="15979">
                  <c:v>41213.958330000001</c:v>
                </c:pt>
                <c:pt idx="15980">
                  <c:v>41214</c:v>
                </c:pt>
                <c:pt idx="15981">
                  <c:v>41214.041669999999</c:v>
                </c:pt>
                <c:pt idx="15982">
                  <c:v>41214.083330000001</c:v>
                </c:pt>
                <c:pt idx="15983">
                  <c:v>41214.125</c:v>
                </c:pt>
                <c:pt idx="15984">
                  <c:v>41214.166669999999</c:v>
                </c:pt>
                <c:pt idx="15985">
                  <c:v>41214.208330000001</c:v>
                </c:pt>
                <c:pt idx="15986">
                  <c:v>41214.25</c:v>
                </c:pt>
                <c:pt idx="15987">
                  <c:v>41214.291669999999</c:v>
                </c:pt>
                <c:pt idx="15988">
                  <c:v>41214.333330000001</c:v>
                </c:pt>
                <c:pt idx="15989">
                  <c:v>41214.375</c:v>
                </c:pt>
                <c:pt idx="15990">
                  <c:v>41214.416669999999</c:v>
                </c:pt>
                <c:pt idx="15991">
                  <c:v>41214.458330000001</c:v>
                </c:pt>
                <c:pt idx="15992">
                  <c:v>41214.5</c:v>
                </c:pt>
                <c:pt idx="15993">
                  <c:v>41214.541669999999</c:v>
                </c:pt>
                <c:pt idx="15994">
                  <c:v>41214.583330000001</c:v>
                </c:pt>
                <c:pt idx="15995">
                  <c:v>41214.625</c:v>
                </c:pt>
                <c:pt idx="15996">
                  <c:v>41214.666669999999</c:v>
                </c:pt>
                <c:pt idx="15997">
                  <c:v>41214.708330000001</c:v>
                </c:pt>
                <c:pt idx="15998">
                  <c:v>41214.75</c:v>
                </c:pt>
                <c:pt idx="15999">
                  <c:v>41214.791669999999</c:v>
                </c:pt>
                <c:pt idx="16000">
                  <c:v>41214.833330000001</c:v>
                </c:pt>
                <c:pt idx="16001">
                  <c:v>41214.875</c:v>
                </c:pt>
                <c:pt idx="16002">
                  <c:v>41214.916669999999</c:v>
                </c:pt>
                <c:pt idx="16003">
                  <c:v>41214.958330000001</c:v>
                </c:pt>
                <c:pt idx="16004">
                  <c:v>41215</c:v>
                </c:pt>
                <c:pt idx="16005">
                  <c:v>41215.041669999999</c:v>
                </c:pt>
                <c:pt idx="16006">
                  <c:v>41215.083330000001</c:v>
                </c:pt>
                <c:pt idx="16007">
                  <c:v>41215.125</c:v>
                </c:pt>
                <c:pt idx="16008">
                  <c:v>41215.166669999999</c:v>
                </c:pt>
                <c:pt idx="16009">
                  <c:v>41215.208330000001</c:v>
                </c:pt>
                <c:pt idx="16010">
                  <c:v>41215.25</c:v>
                </c:pt>
                <c:pt idx="16011">
                  <c:v>41215.291669999999</c:v>
                </c:pt>
                <c:pt idx="16012">
                  <c:v>41215.333330000001</c:v>
                </c:pt>
                <c:pt idx="16013">
                  <c:v>41215.375</c:v>
                </c:pt>
                <c:pt idx="16014">
                  <c:v>41215.416669999999</c:v>
                </c:pt>
                <c:pt idx="16015">
                  <c:v>41215.458330000001</c:v>
                </c:pt>
                <c:pt idx="16016">
                  <c:v>41215.5</c:v>
                </c:pt>
                <c:pt idx="16017">
                  <c:v>41215.541669999999</c:v>
                </c:pt>
                <c:pt idx="16018">
                  <c:v>41215.583330000001</c:v>
                </c:pt>
                <c:pt idx="16019">
                  <c:v>41215.625</c:v>
                </c:pt>
                <c:pt idx="16020">
                  <c:v>41215.666669999999</c:v>
                </c:pt>
                <c:pt idx="16021">
                  <c:v>41215.708330000001</c:v>
                </c:pt>
                <c:pt idx="16022">
                  <c:v>41215.75</c:v>
                </c:pt>
                <c:pt idx="16023">
                  <c:v>41215.791669999999</c:v>
                </c:pt>
                <c:pt idx="16024">
                  <c:v>41215.833330000001</c:v>
                </c:pt>
                <c:pt idx="16025">
                  <c:v>41215.875</c:v>
                </c:pt>
                <c:pt idx="16026">
                  <c:v>41215.916669999999</c:v>
                </c:pt>
                <c:pt idx="16027">
                  <c:v>41215.958330000001</c:v>
                </c:pt>
                <c:pt idx="16028">
                  <c:v>41216</c:v>
                </c:pt>
                <c:pt idx="16029">
                  <c:v>41216.041669999999</c:v>
                </c:pt>
                <c:pt idx="16030">
                  <c:v>41216.083330000001</c:v>
                </c:pt>
                <c:pt idx="16031">
                  <c:v>41216.125</c:v>
                </c:pt>
                <c:pt idx="16032">
                  <c:v>41216.166669999999</c:v>
                </c:pt>
                <c:pt idx="16033">
                  <c:v>41216.208330000001</c:v>
                </c:pt>
                <c:pt idx="16034">
                  <c:v>41216.25</c:v>
                </c:pt>
                <c:pt idx="16035">
                  <c:v>41216.291669999999</c:v>
                </c:pt>
                <c:pt idx="16036">
                  <c:v>41216.333330000001</c:v>
                </c:pt>
                <c:pt idx="16037">
                  <c:v>41216.375</c:v>
                </c:pt>
                <c:pt idx="16038">
                  <c:v>41216.416669999999</c:v>
                </c:pt>
                <c:pt idx="16039">
                  <c:v>41216.458330000001</c:v>
                </c:pt>
                <c:pt idx="16040">
                  <c:v>41216.5</c:v>
                </c:pt>
                <c:pt idx="16041">
                  <c:v>41216.541669999999</c:v>
                </c:pt>
                <c:pt idx="16042">
                  <c:v>41216.583330000001</c:v>
                </c:pt>
                <c:pt idx="16043">
                  <c:v>41216.625</c:v>
                </c:pt>
                <c:pt idx="16044">
                  <c:v>41216.666669999999</c:v>
                </c:pt>
                <c:pt idx="16045">
                  <c:v>41216.708330000001</c:v>
                </c:pt>
                <c:pt idx="16046">
                  <c:v>41216.75</c:v>
                </c:pt>
                <c:pt idx="16047">
                  <c:v>41216.791669999999</c:v>
                </c:pt>
                <c:pt idx="16048">
                  <c:v>41216.833330000001</c:v>
                </c:pt>
                <c:pt idx="16049">
                  <c:v>41216.875</c:v>
                </c:pt>
                <c:pt idx="16050">
                  <c:v>41216.916669999999</c:v>
                </c:pt>
                <c:pt idx="16051">
                  <c:v>41216.958330000001</c:v>
                </c:pt>
                <c:pt idx="16052">
                  <c:v>41217</c:v>
                </c:pt>
                <c:pt idx="16053">
                  <c:v>41217.041669999999</c:v>
                </c:pt>
                <c:pt idx="16054">
                  <c:v>41217.083330000001</c:v>
                </c:pt>
                <c:pt idx="16055">
                  <c:v>41217.125</c:v>
                </c:pt>
                <c:pt idx="16056">
                  <c:v>41217.166669999999</c:v>
                </c:pt>
                <c:pt idx="16057">
                  <c:v>41217.208330000001</c:v>
                </c:pt>
                <c:pt idx="16058">
                  <c:v>41217.25</c:v>
                </c:pt>
                <c:pt idx="16059">
                  <c:v>41217.291669999999</c:v>
                </c:pt>
                <c:pt idx="16060">
                  <c:v>41217.333330000001</c:v>
                </c:pt>
                <c:pt idx="16061">
                  <c:v>41217.375</c:v>
                </c:pt>
                <c:pt idx="16062">
                  <c:v>41217.416669999999</c:v>
                </c:pt>
                <c:pt idx="16063">
                  <c:v>41217.458330000001</c:v>
                </c:pt>
                <c:pt idx="16064">
                  <c:v>41217.5</c:v>
                </c:pt>
                <c:pt idx="16065">
                  <c:v>41217.541669999999</c:v>
                </c:pt>
                <c:pt idx="16066">
                  <c:v>41217.583330000001</c:v>
                </c:pt>
                <c:pt idx="16067">
                  <c:v>41217.625</c:v>
                </c:pt>
                <c:pt idx="16068">
                  <c:v>41217.666669999999</c:v>
                </c:pt>
                <c:pt idx="16069">
                  <c:v>41217.708330000001</c:v>
                </c:pt>
                <c:pt idx="16070">
                  <c:v>41217.75</c:v>
                </c:pt>
                <c:pt idx="16071">
                  <c:v>41217.791669999999</c:v>
                </c:pt>
                <c:pt idx="16072">
                  <c:v>41217.833330000001</c:v>
                </c:pt>
                <c:pt idx="16073">
                  <c:v>41217.875</c:v>
                </c:pt>
                <c:pt idx="16074">
                  <c:v>41217.916669999999</c:v>
                </c:pt>
                <c:pt idx="16075">
                  <c:v>41217.958330000001</c:v>
                </c:pt>
                <c:pt idx="16076">
                  <c:v>41218</c:v>
                </c:pt>
                <c:pt idx="16077">
                  <c:v>41218.041669999999</c:v>
                </c:pt>
                <c:pt idx="16078">
                  <c:v>41218.083330000001</c:v>
                </c:pt>
                <c:pt idx="16079">
                  <c:v>41218.125</c:v>
                </c:pt>
                <c:pt idx="16080">
                  <c:v>41218.166669999999</c:v>
                </c:pt>
                <c:pt idx="16081">
                  <c:v>41218.208330000001</c:v>
                </c:pt>
                <c:pt idx="16082">
                  <c:v>41218.25</c:v>
                </c:pt>
                <c:pt idx="16083">
                  <c:v>41218.291669999999</c:v>
                </c:pt>
                <c:pt idx="16084">
                  <c:v>41218.333330000001</c:v>
                </c:pt>
                <c:pt idx="16085">
                  <c:v>41218.375</c:v>
                </c:pt>
                <c:pt idx="16086">
                  <c:v>41218.416669999999</c:v>
                </c:pt>
                <c:pt idx="16087">
                  <c:v>41218.458330000001</c:v>
                </c:pt>
                <c:pt idx="16088">
                  <c:v>41218.5</c:v>
                </c:pt>
                <c:pt idx="16089">
                  <c:v>41218.541669999999</c:v>
                </c:pt>
                <c:pt idx="16090">
                  <c:v>41218.583330000001</c:v>
                </c:pt>
                <c:pt idx="16091">
                  <c:v>41218.625</c:v>
                </c:pt>
                <c:pt idx="16092">
                  <c:v>41218.666669999999</c:v>
                </c:pt>
                <c:pt idx="16093">
                  <c:v>41218.708330000001</c:v>
                </c:pt>
                <c:pt idx="16094">
                  <c:v>41218.75</c:v>
                </c:pt>
                <c:pt idx="16095">
                  <c:v>41218.791669999999</c:v>
                </c:pt>
                <c:pt idx="16096">
                  <c:v>41218.833330000001</c:v>
                </c:pt>
                <c:pt idx="16097">
                  <c:v>41218.875</c:v>
                </c:pt>
                <c:pt idx="16098">
                  <c:v>41218.916669999999</c:v>
                </c:pt>
                <c:pt idx="16099">
                  <c:v>41218.958330000001</c:v>
                </c:pt>
                <c:pt idx="16100">
                  <c:v>41219</c:v>
                </c:pt>
                <c:pt idx="16101">
                  <c:v>41219.041669999999</c:v>
                </c:pt>
                <c:pt idx="16102">
                  <c:v>41219.083330000001</c:v>
                </c:pt>
                <c:pt idx="16103">
                  <c:v>41219.125</c:v>
                </c:pt>
                <c:pt idx="16104">
                  <c:v>41219.166669999999</c:v>
                </c:pt>
                <c:pt idx="16105">
                  <c:v>41219.208330000001</c:v>
                </c:pt>
                <c:pt idx="16106">
                  <c:v>41219.25</c:v>
                </c:pt>
                <c:pt idx="16107">
                  <c:v>41219.291669999999</c:v>
                </c:pt>
                <c:pt idx="16108">
                  <c:v>41219.333330000001</c:v>
                </c:pt>
                <c:pt idx="16109">
                  <c:v>41219.375</c:v>
                </c:pt>
                <c:pt idx="16110">
                  <c:v>41219.416669999999</c:v>
                </c:pt>
                <c:pt idx="16111">
                  <c:v>41219.458330000001</c:v>
                </c:pt>
                <c:pt idx="16112">
                  <c:v>41219.5</c:v>
                </c:pt>
                <c:pt idx="16113">
                  <c:v>41219.541669999999</c:v>
                </c:pt>
                <c:pt idx="16114">
                  <c:v>41219.583330000001</c:v>
                </c:pt>
                <c:pt idx="16115">
                  <c:v>41219.625</c:v>
                </c:pt>
                <c:pt idx="16116">
                  <c:v>41219.666669999999</c:v>
                </c:pt>
                <c:pt idx="16117">
                  <c:v>41219.708330000001</c:v>
                </c:pt>
                <c:pt idx="16118">
                  <c:v>41219.75</c:v>
                </c:pt>
                <c:pt idx="16119">
                  <c:v>41219.791669999999</c:v>
                </c:pt>
                <c:pt idx="16120">
                  <c:v>41219.833330000001</c:v>
                </c:pt>
                <c:pt idx="16121">
                  <c:v>41219.875</c:v>
                </c:pt>
                <c:pt idx="16122">
                  <c:v>41219.916669999999</c:v>
                </c:pt>
                <c:pt idx="16123">
                  <c:v>41219.958330000001</c:v>
                </c:pt>
                <c:pt idx="16124">
                  <c:v>41220</c:v>
                </c:pt>
                <c:pt idx="16125">
                  <c:v>41220.041669999999</c:v>
                </c:pt>
                <c:pt idx="16126">
                  <c:v>41220.083330000001</c:v>
                </c:pt>
                <c:pt idx="16127">
                  <c:v>41220.125</c:v>
                </c:pt>
                <c:pt idx="16128">
                  <c:v>41220.166669999999</c:v>
                </c:pt>
                <c:pt idx="16129">
                  <c:v>41220.208330000001</c:v>
                </c:pt>
                <c:pt idx="16130">
                  <c:v>41220.25</c:v>
                </c:pt>
                <c:pt idx="16131">
                  <c:v>41220.291669999999</c:v>
                </c:pt>
                <c:pt idx="16132">
                  <c:v>41220.333330000001</c:v>
                </c:pt>
                <c:pt idx="16133">
                  <c:v>41220.375</c:v>
                </c:pt>
                <c:pt idx="16134">
                  <c:v>41220.416669999999</c:v>
                </c:pt>
                <c:pt idx="16135">
                  <c:v>41220.458330000001</c:v>
                </c:pt>
                <c:pt idx="16136">
                  <c:v>41220.5</c:v>
                </c:pt>
                <c:pt idx="16137">
                  <c:v>41220.541669999999</c:v>
                </c:pt>
                <c:pt idx="16138">
                  <c:v>41220.583330000001</c:v>
                </c:pt>
                <c:pt idx="16139">
                  <c:v>41220.625</c:v>
                </c:pt>
                <c:pt idx="16140">
                  <c:v>41220.666669999999</c:v>
                </c:pt>
                <c:pt idx="16141">
                  <c:v>41220.708330000001</c:v>
                </c:pt>
                <c:pt idx="16142">
                  <c:v>41220.75</c:v>
                </c:pt>
                <c:pt idx="16143">
                  <c:v>41220.791669999999</c:v>
                </c:pt>
                <c:pt idx="16144">
                  <c:v>41220.833330000001</c:v>
                </c:pt>
                <c:pt idx="16145">
                  <c:v>41220.875</c:v>
                </c:pt>
                <c:pt idx="16146">
                  <c:v>41220.916669999999</c:v>
                </c:pt>
                <c:pt idx="16147">
                  <c:v>41220.958330000001</c:v>
                </c:pt>
                <c:pt idx="16148">
                  <c:v>41221</c:v>
                </c:pt>
                <c:pt idx="16149">
                  <c:v>41221.041669999999</c:v>
                </c:pt>
                <c:pt idx="16150">
                  <c:v>41221.083330000001</c:v>
                </c:pt>
                <c:pt idx="16151">
                  <c:v>41221.125</c:v>
                </c:pt>
                <c:pt idx="16152">
                  <c:v>41221.166669999999</c:v>
                </c:pt>
                <c:pt idx="16153">
                  <c:v>41221.208330000001</c:v>
                </c:pt>
                <c:pt idx="16154">
                  <c:v>41221.25</c:v>
                </c:pt>
                <c:pt idx="16155">
                  <c:v>41221.291669999999</c:v>
                </c:pt>
                <c:pt idx="16156">
                  <c:v>41221.333330000001</c:v>
                </c:pt>
                <c:pt idx="16157">
                  <c:v>41221.375</c:v>
                </c:pt>
                <c:pt idx="16158">
                  <c:v>41221.416669999999</c:v>
                </c:pt>
                <c:pt idx="16159">
                  <c:v>41221.458330000001</c:v>
                </c:pt>
                <c:pt idx="16160">
                  <c:v>41221.5</c:v>
                </c:pt>
                <c:pt idx="16161">
                  <c:v>41221.541669999999</c:v>
                </c:pt>
                <c:pt idx="16162">
                  <c:v>41221.583330000001</c:v>
                </c:pt>
                <c:pt idx="16163">
                  <c:v>41221.625</c:v>
                </c:pt>
                <c:pt idx="16164">
                  <c:v>41221.666669999999</c:v>
                </c:pt>
                <c:pt idx="16165">
                  <c:v>41221.708330000001</c:v>
                </c:pt>
                <c:pt idx="16166">
                  <c:v>41221.75</c:v>
                </c:pt>
                <c:pt idx="16167">
                  <c:v>41221.791669999999</c:v>
                </c:pt>
                <c:pt idx="16168">
                  <c:v>41221.833330000001</c:v>
                </c:pt>
                <c:pt idx="16169">
                  <c:v>41221.875</c:v>
                </c:pt>
                <c:pt idx="16170">
                  <c:v>41221.916669999999</c:v>
                </c:pt>
                <c:pt idx="16171">
                  <c:v>41221.958330000001</c:v>
                </c:pt>
                <c:pt idx="16172">
                  <c:v>41222</c:v>
                </c:pt>
                <c:pt idx="16173">
                  <c:v>41222.041669999999</c:v>
                </c:pt>
                <c:pt idx="16174">
                  <c:v>41222.083330000001</c:v>
                </c:pt>
                <c:pt idx="16175">
                  <c:v>41222.125</c:v>
                </c:pt>
                <c:pt idx="16176">
                  <c:v>41222.166669999999</c:v>
                </c:pt>
                <c:pt idx="16177">
                  <c:v>41222.208330000001</c:v>
                </c:pt>
                <c:pt idx="16178">
                  <c:v>41222.25</c:v>
                </c:pt>
                <c:pt idx="16179">
                  <c:v>41222.291669999999</c:v>
                </c:pt>
                <c:pt idx="16180">
                  <c:v>41222.333330000001</c:v>
                </c:pt>
                <c:pt idx="16181">
                  <c:v>41222.375</c:v>
                </c:pt>
                <c:pt idx="16182">
                  <c:v>41222.416669999999</c:v>
                </c:pt>
                <c:pt idx="16183">
                  <c:v>41222.458330000001</c:v>
                </c:pt>
                <c:pt idx="16184">
                  <c:v>41222.5</c:v>
                </c:pt>
                <c:pt idx="16185">
                  <c:v>41222.541669999999</c:v>
                </c:pt>
                <c:pt idx="16186">
                  <c:v>41222.583330000001</c:v>
                </c:pt>
                <c:pt idx="16187">
                  <c:v>41222.625</c:v>
                </c:pt>
                <c:pt idx="16188">
                  <c:v>41222.666669999999</c:v>
                </c:pt>
                <c:pt idx="16189">
                  <c:v>41222.708330000001</c:v>
                </c:pt>
                <c:pt idx="16190">
                  <c:v>41222.75</c:v>
                </c:pt>
                <c:pt idx="16191">
                  <c:v>41222.791669999999</c:v>
                </c:pt>
                <c:pt idx="16192">
                  <c:v>41222.833330000001</c:v>
                </c:pt>
                <c:pt idx="16193">
                  <c:v>41222.875</c:v>
                </c:pt>
                <c:pt idx="16194">
                  <c:v>41222.916669999999</c:v>
                </c:pt>
                <c:pt idx="16195">
                  <c:v>41222.958330000001</c:v>
                </c:pt>
                <c:pt idx="16196">
                  <c:v>41223</c:v>
                </c:pt>
                <c:pt idx="16197">
                  <c:v>41223.041669999999</c:v>
                </c:pt>
                <c:pt idx="16198">
                  <c:v>41223.083330000001</c:v>
                </c:pt>
                <c:pt idx="16199">
                  <c:v>41223.125</c:v>
                </c:pt>
                <c:pt idx="16200">
                  <c:v>41223.166669999999</c:v>
                </c:pt>
                <c:pt idx="16201">
                  <c:v>41223.208330000001</c:v>
                </c:pt>
                <c:pt idx="16202">
                  <c:v>41223.25</c:v>
                </c:pt>
                <c:pt idx="16203">
                  <c:v>41223.291669999999</c:v>
                </c:pt>
                <c:pt idx="16204">
                  <c:v>41223.333330000001</c:v>
                </c:pt>
                <c:pt idx="16205">
                  <c:v>41223.375</c:v>
                </c:pt>
                <c:pt idx="16206">
                  <c:v>41223.416669999999</c:v>
                </c:pt>
                <c:pt idx="16207">
                  <c:v>41223.458330000001</c:v>
                </c:pt>
                <c:pt idx="16208">
                  <c:v>41223.5</c:v>
                </c:pt>
                <c:pt idx="16209">
                  <c:v>41223.541669999999</c:v>
                </c:pt>
                <c:pt idx="16210">
                  <c:v>41223.583330000001</c:v>
                </c:pt>
                <c:pt idx="16211">
                  <c:v>41223.625</c:v>
                </c:pt>
                <c:pt idx="16212">
                  <c:v>41223.666669999999</c:v>
                </c:pt>
                <c:pt idx="16213">
                  <c:v>41223.708330000001</c:v>
                </c:pt>
                <c:pt idx="16214">
                  <c:v>41223.75</c:v>
                </c:pt>
                <c:pt idx="16215">
                  <c:v>41223.791669999999</c:v>
                </c:pt>
                <c:pt idx="16216">
                  <c:v>41223.833330000001</c:v>
                </c:pt>
                <c:pt idx="16217">
                  <c:v>41223.875</c:v>
                </c:pt>
                <c:pt idx="16218">
                  <c:v>41223.916669999999</c:v>
                </c:pt>
                <c:pt idx="16219">
                  <c:v>41223.958330000001</c:v>
                </c:pt>
                <c:pt idx="16220">
                  <c:v>41224</c:v>
                </c:pt>
                <c:pt idx="16221">
                  <c:v>41224.041669999999</c:v>
                </c:pt>
                <c:pt idx="16222">
                  <c:v>41224.083330000001</c:v>
                </c:pt>
                <c:pt idx="16223">
                  <c:v>41224.125</c:v>
                </c:pt>
                <c:pt idx="16224">
                  <c:v>41224.166669999999</c:v>
                </c:pt>
                <c:pt idx="16225">
                  <c:v>41224.208330000001</c:v>
                </c:pt>
                <c:pt idx="16226">
                  <c:v>41224.25</c:v>
                </c:pt>
                <c:pt idx="16227">
                  <c:v>41224.291669999999</c:v>
                </c:pt>
                <c:pt idx="16228">
                  <c:v>41224.333330000001</c:v>
                </c:pt>
                <c:pt idx="16229">
                  <c:v>41224.375</c:v>
                </c:pt>
                <c:pt idx="16230">
                  <c:v>41224.416669999999</c:v>
                </c:pt>
                <c:pt idx="16231">
                  <c:v>41224.458330000001</c:v>
                </c:pt>
                <c:pt idx="16232">
                  <c:v>41224.5</c:v>
                </c:pt>
                <c:pt idx="16233">
                  <c:v>41224.541669999999</c:v>
                </c:pt>
                <c:pt idx="16234">
                  <c:v>41224.583330000001</c:v>
                </c:pt>
                <c:pt idx="16235">
                  <c:v>41224.625</c:v>
                </c:pt>
                <c:pt idx="16236">
                  <c:v>41224.666669999999</c:v>
                </c:pt>
                <c:pt idx="16237">
                  <c:v>41224.708330000001</c:v>
                </c:pt>
                <c:pt idx="16238">
                  <c:v>41224.75</c:v>
                </c:pt>
                <c:pt idx="16239">
                  <c:v>41224.791669999999</c:v>
                </c:pt>
                <c:pt idx="16240">
                  <c:v>41224.833330000001</c:v>
                </c:pt>
                <c:pt idx="16241">
                  <c:v>41224.875</c:v>
                </c:pt>
                <c:pt idx="16242">
                  <c:v>41224.916669999999</c:v>
                </c:pt>
                <c:pt idx="16243">
                  <c:v>41224.958330000001</c:v>
                </c:pt>
                <c:pt idx="16244">
                  <c:v>41225</c:v>
                </c:pt>
                <c:pt idx="16245">
                  <c:v>41225.041669999999</c:v>
                </c:pt>
                <c:pt idx="16246">
                  <c:v>41225.083330000001</c:v>
                </c:pt>
                <c:pt idx="16247">
                  <c:v>41225.125</c:v>
                </c:pt>
                <c:pt idx="16248">
                  <c:v>41225.166669999999</c:v>
                </c:pt>
                <c:pt idx="16249">
                  <c:v>41225.208330000001</c:v>
                </c:pt>
                <c:pt idx="16250">
                  <c:v>41225.25</c:v>
                </c:pt>
                <c:pt idx="16251">
                  <c:v>41225.291669999999</c:v>
                </c:pt>
                <c:pt idx="16252">
                  <c:v>41225.333330000001</c:v>
                </c:pt>
                <c:pt idx="16253">
                  <c:v>41225.375</c:v>
                </c:pt>
                <c:pt idx="16254">
                  <c:v>41225.416669999999</c:v>
                </c:pt>
                <c:pt idx="16255">
                  <c:v>41225.458330000001</c:v>
                </c:pt>
                <c:pt idx="16256">
                  <c:v>41225.5</c:v>
                </c:pt>
                <c:pt idx="16257">
                  <c:v>41225.541669999999</c:v>
                </c:pt>
                <c:pt idx="16258">
                  <c:v>41225.583330000001</c:v>
                </c:pt>
                <c:pt idx="16259">
                  <c:v>41225.625</c:v>
                </c:pt>
                <c:pt idx="16260">
                  <c:v>41225.666669999999</c:v>
                </c:pt>
                <c:pt idx="16261">
                  <c:v>41225.708330000001</c:v>
                </c:pt>
                <c:pt idx="16262">
                  <c:v>41225.75</c:v>
                </c:pt>
                <c:pt idx="16263">
                  <c:v>41225.791669999999</c:v>
                </c:pt>
                <c:pt idx="16264">
                  <c:v>41225.833330000001</c:v>
                </c:pt>
                <c:pt idx="16265">
                  <c:v>41225.875</c:v>
                </c:pt>
                <c:pt idx="16266">
                  <c:v>41225.916669999999</c:v>
                </c:pt>
                <c:pt idx="16267">
                  <c:v>41225.958330000001</c:v>
                </c:pt>
                <c:pt idx="16268">
                  <c:v>41226</c:v>
                </c:pt>
                <c:pt idx="16269">
                  <c:v>41226.041669999999</c:v>
                </c:pt>
                <c:pt idx="16270">
                  <c:v>41226.083330000001</c:v>
                </c:pt>
                <c:pt idx="16271">
                  <c:v>41226.125</c:v>
                </c:pt>
                <c:pt idx="16272">
                  <c:v>41226.166669999999</c:v>
                </c:pt>
                <c:pt idx="16273">
                  <c:v>41226.208330000001</c:v>
                </c:pt>
                <c:pt idx="16274">
                  <c:v>41226.25</c:v>
                </c:pt>
                <c:pt idx="16275">
                  <c:v>41226.291669999999</c:v>
                </c:pt>
                <c:pt idx="16276">
                  <c:v>41226.333330000001</c:v>
                </c:pt>
                <c:pt idx="16277">
                  <c:v>41226.375</c:v>
                </c:pt>
                <c:pt idx="16278">
                  <c:v>41226.416669999999</c:v>
                </c:pt>
                <c:pt idx="16279">
                  <c:v>41226.458330000001</c:v>
                </c:pt>
                <c:pt idx="16280">
                  <c:v>41226.5</c:v>
                </c:pt>
                <c:pt idx="16281">
                  <c:v>41226.541669999999</c:v>
                </c:pt>
                <c:pt idx="16282">
                  <c:v>41226.583330000001</c:v>
                </c:pt>
                <c:pt idx="16283">
                  <c:v>41226.625</c:v>
                </c:pt>
                <c:pt idx="16284">
                  <c:v>41226.666669999999</c:v>
                </c:pt>
                <c:pt idx="16285">
                  <c:v>41226.708330000001</c:v>
                </c:pt>
                <c:pt idx="16286">
                  <c:v>41226.75</c:v>
                </c:pt>
                <c:pt idx="16287">
                  <c:v>41226.791669999999</c:v>
                </c:pt>
                <c:pt idx="16288">
                  <c:v>41226.833330000001</c:v>
                </c:pt>
                <c:pt idx="16289">
                  <c:v>41226.875</c:v>
                </c:pt>
                <c:pt idx="16290">
                  <c:v>41226.916669999999</c:v>
                </c:pt>
                <c:pt idx="16291">
                  <c:v>41226.958330000001</c:v>
                </c:pt>
                <c:pt idx="16292">
                  <c:v>41227</c:v>
                </c:pt>
                <c:pt idx="16293">
                  <c:v>41227.041669999999</c:v>
                </c:pt>
                <c:pt idx="16294">
                  <c:v>41227.083330000001</c:v>
                </c:pt>
                <c:pt idx="16295">
                  <c:v>41227.125</c:v>
                </c:pt>
                <c:pt idx="16296">
                  <c:v>41227.166669999999</c:v>
                </c:pt>
                <c:pt idx="16297">
                  <c:v>41227.208330000001</c:v>
                </c:pt>
                <c:pt idx="16298">
                  <c:v>41227.25</c:v>
                </c:pt>
                <c:pt idx="16299">
                  <c:v>41227.291669999999</c:v>
                </c:pt>
                <c:pt idx="16300">
                  <c:v>41227.333330000001</c:v>
                </c:pt>
                <c:pt idx="16301">
                  <c:v>41227.375</c:v>
                </c:pt>
                <c:pt idx="16302">
                  <c:v>41227.416669999999</c:v>
                </c:pt>
                <c:pt idx="16303">
                  <c:v>41227.458330000001</c:v>
                </c:pt>
                <c:pt idx="16304">
                  <c:v>41227.5</c:v>
                </c:pt>
                <c:pt idx="16305">
                  <c:v>41227.541669999999</c:v>
                </c:pt>
                <c:pt idx="16306">
                  <c:v>41227.583330000001</c:v>
                </c:pt>
                <c:pt idx="16307">
                  <c:v>41227.625</c:v>
                </c:pt>
                <c:pt idx="16308">
                  <c:v>41227.666669999999</c:v>
                </c:pt>
                <c:pt idx="16309">
                  <c:v>41227.708330000001</c:v>
                </c:pt>
                <c:pt idx="16310">
                  <c:v>41227.75</c:v>
                </c:pt>
                <c:pt idx="16311">
                  <c:v>41227.791669999999</c:v>
                </c:pt>
                <c:pt idx="16312">
                  <c:v>41227.833330000001</c:v>
                </c:pt>
                <c:pt idx="16313">
                  <c:v>41227.875</c:v>
                </c:pt>
                <c:pt idx="16314">
                  <c:v>41227.916669999999</c:v>
                </c:pt>
                <c:pt idx="16315">
                  <c:v>41227.958330000001</c:v>
                </c:pt>
                <c:pt idx="16316">
                  <c:v>41228</c:v>
                </c:pt>
                <c:pt idx="16317">
                  <c:v>41228.041669999999</c:v>
                </c:pt>
                <c:pt idx="16318">
                  <c:v>41228.083330000001</c:v>
                </c:pt>
                <c:pt idx="16319">
                  <c:v>41228.125</c:v>
                </c:pt>
                <c:pt idx="16320">
                  <c:v>41228.166669999999</c:v>
                </c:pt>
                <c:pt idx="16321">
                  <c:v>41228.208330000001</c:v>
                </c:pt>
                <c:pt idx="16322">
                  <c:v>41228.25</c:v>
                </c:pt>
                <c:pt idx="16323">
                  <c:v>41228.291669999999</c:v>
                </c:pt>
                <c:pt idx="16324">
                  <c:v>41228.333330000001</c:v>
                </c:pt>
                <c:pt idx="16325">
                  <c:v>41228.375</c:v>
                </c:pt>
                <c:pt idx="16326">
                  <c:v>41228.416669999999</c:v>
                </c:pt>
                <c:pt idx="16327">
                  <c:v>41228.458330000001</c:v>
                </c:pt>
                <c:pt idx="16328">
                  <c:v>41228.5</c:v>
                </c:pt>
                <c:pt idx="16329">
                  <c:v>41228.541669999999</c:v>
                </c:pt>
                <c:pt idx="16330">
                  <c:v>41228.583330000001</c:v>
                </c:pt>
                <c:pt idx="16331">
                  <c:v>41228.625</c:v>
                </c:pt>
                <c:pt idx="16332">
                  <c:v>41228.666669999999</c:v>
                </c:pt>
                <c:pt idx="16333">
                  <c:v>41228.708330000001</c:v>
                </c:pt>
                <c:pt idx="16334">
                  <c:v>41228.75</c:v>
                </c:pt>
                <c:pt idx="16335">
                  <c:v>41228.791669999999</c:v>
                </c:pt>
                <c:pt idx="16336">
                  <c:v>41228.833330000001</c:v>
                </c:pt>
                <c:pt idx="16337">
                  <c:v>41228.875</c:v>
                </c:pt>
                <c:pt idx="16338">
                  <c:v>41228.916669999999</c:v>
                </c:pt>
                <c:pt idx="16339">
                  <c:v>41228.958330000001</c:v>
                </c:pt>
                <c:pt idx="16340">
                  <c:v>41229</c:v>
                </c:pt>
                <c:pt idx="16341">
                  <c:v>41229.041669999999</c:v>
                </c:pt>
                <c:pt idx="16342">
                  <c:v>41229.083330000001</c:v>
                </c:pt>
                <c:pt idx="16343">
                  <c:v>41229.125</c:v>
                </c:pt>
                <c:pt idx="16344">
                  <c:v>41229.166669999999</c:v>
                </c:pt>
                <c:pt idx="16345">
                  <c:v>41229.208330000001</c:v>
                </c:pt>
                <c:pt idx="16346">
                  <c:v>41229.25</c:v>
                </c:pt>
                <c:pt idx="16347">
                  <c:v>41229.291669999999</c:v>
                </c:pt>
                <c:pt idx="16348">
                  <c:v>41229.333330000001</c:v>
                </c:pt>
                <c:pt idx="16349">
                  <c:v>41229.375</c:v>
                </c:pt>
                <c:pt idx="16350">
                  <c:v>41229.416669999999</c:v>
                </c:pt>
                <c:pt idx="16351">
                  <c:v>41229.458330000001</c:v>
                </c:pt>
                <c:pt idx="16352">
                  <c:v>41229.5</c:v>
                </c:pt>
                <c:pt idx="16353">
                  <c:v>41229.541669999999</c:v>
                </c:pt>
                <c:pt idx="16354">
                  <c:v>41229.583330000001</c:v>
                </c:pt>
                <c:pt idx="16355">
                  <c:v>41229.625</c:v>
                </c:pt>
                <c:pt idx="16356">
                  <c:v>41229.666669999999</c:v>
                </c:pt>
                <c:pt idx="16357">
                  <c:v>41229.708330000001</c:v>
                </c:pt>
                <c:pt idx="16358">
                  <c:v>41229.75</c:v>
                </c:pt>
                <c:pt idx="16359">
                  <c:v>41229.791669999999</c:v>
                </c:pt>
                <c:pt idx="16360">
                  <c:v>41229.833330000001</c:v>
                </c:pt>
                <c:pt idx="16361">
                  <c:v>41229.875</c:v>
                </c:pt>
                <c:pt idx="16362">
                  <c:v>41229.916669999999</c:v>
                </c:pt>
                <c:pt idx="16363">
                  <c:v>41229.958330000001</c:v>
                </c:pt>
                <c:pt idx="16364">
                  <c:v>41230</c:v>
                </c:pt>
                <c:pt idx="16365">
                  <c:v>41230.041669999999</c:v>
                </c:pt>
                <c:pt idx="16366">
                  <c:v>41230.083330000001</c:v>
                </c:pt>
                <c:pt idx="16367">
                  <c:v>41230.125</c:v>
                </c:pt>
                <c:pt idx="16368">
                  <c:v>41230.166669999999</c:v>
                </c:pt>
                <c:pt idx="16369">
                  <c:v>41230.208330000001</c:v>
                </c:pt>
                <c:pt idx="16370">
                  <c:v>41230.25</c:v>
                </c:pt>
                <c:pt idx="16371">
                  <c:v>41230.291669999999</c:v>
                </c:pt>
                <c:pt idx="16372">
                  <c:v>41230.333330000001</c:v>
                </c:pt>
                <c:pt idx="16373">
                  <c:v>41230.375</c:v>
                </c:pt>
                <c:pt idx="16374">
                  <c:v>41230.416669999999</c:v>
                </c:pt>
                <c:pt idx="16375">
                  <c:v>41230.458330000001</c:v>
                </c:pt>
                <c:pt idx="16376">
                  <c:v>41230.5</c:v>
                </c:pt>
                <c:pt idx="16377">
                  <c:v>41230.541669999999</c:v>
                </c:pt>
                <c:pt idx="16378">
                  <c:v>41230.583330000001</c:v>
                </c:pt>
                <c:pt idx="16379">
                  <c:v>41230.625</c:v>
                </c:pt>
                <c:pt idx="16380">
                  <c:v>41230.666669999999</c:v>
                </c:pt>
                <c:pt idx="16381">
                  <c:v>41230.708330000001</c:v>
                </c:pt>
                <c:pt idx="16382">
                  <c:v>41230.75</c:v>
                </c:pt>
                <c:pt idx="16383">
                  <c:v>41230.791669999999</c:v>
                </c:pt>
                <c:pt idx="16384">
                  <c:v>41230.833330000001</c:v>
                </c:pt>
                <c:pt idx="16385">
                  <c:v>41230.875</c:v>
                </c:pt>
                <c:pt idx="16386">
                  <c:v>41230.916669999999</c:v>
                </c:pt>
                <c:pt idx="16387">
                  <c:v>41230.958330000001</c:v>
                </c:pt>
                <c:pt idx="16388">
                  <c:v>41231</c:v>
                </c:pt>
                <c:pt idx="16389">
                  <c:v>41231.041669999999</c:v>
                </c:pt>
                <c:pt idx="16390">
                  <c:v>41231.083330000001</c:v>
                </c:pt>
                <c:pt idx="16391">
                  <c:v>41231.125</c:v>
                </c:pt>
                <c:pt idx="16392">
                  <c:v>41231.166669999999</c:v>
                </c:pt>
                <c:pt idx="16393">
                  <c:v>41231.208330000001</c:v>
                </c:pt>
                <c:pt idx="16394">
                  <c:v>41231.25</c:v>
                </c:pt>
                <c:pt idx="16395">
                  <c:v>41231.291669999999</c:v>
                </c:pt>
                <c:pt idx="16396">
                  <c:v>41231.333330000001</c:v>
                </c:pt>
                <c:pt idx="16397">
                  <c:v>41231.375</c:v>
                </c:pt>
                <c:pt idx="16398">
                  <c:v>41231.416669999999</c:v>
                </c:pt>
                <c:pt idx="16399">
                  <c:v>41231.458330000001</c:v>
                </c:pt>
                <c:pt idx="16400">
                  <c:v>41231.5</c:v>
                </c:pt>
                <c:pt idx="16401">
                  <c:v>41231.541669999999</c:v>
                </c:pt>
                <c:pt idx="16402">
                  <c:v>41231.583330000001</c:v>
                </c:pt>
                <c:pt idx="16403">
                  <c:v>41231.625</c:v>
                </c:pt>
                <c:pt idx="16404">
                  <c:v>41231.666669999999</c:v>
                </c:pt>
                <c:pt idx="16405">
                  <c:v>41231.708330000001</c:v>
                </c:pt>
                <c:pt idx="16406">
                  <c:v>41231.75</c:v>
                </c:pt>
                <c:pt idx="16407">
                  <c:v>41231.791669999999</c:v>
                </c:pt>
                <c:pt idx="16408">
                  <c:v>41231.833330000001</c:v>
                </c:pt>
                <c:pt idx="16409">
                  <c:v>41231.875</c:v>
                </c:pt>
                <c:pt idx="16410">
                  <c:v>41231.916669999999</c:v>
                </c:pt>
                <c:pt idx="16411">
                  <c:v>41231.958330000001</c:v>
                </c:pt>
                <c:pt idx="16412">
                  <c:v>41232</c:v>
                </c:pt>
                <c:pt idx="16413">
                  <c:v>41232.041669999999</c:v>
                </c:pt>
                <c:pt idx="16414">
                  <c:v>41232.083330000001</c:v>
                </c:pt>
                <c:pt idx="16415">
                  <c:v>41232.125</c:v>
                </c:pt>
                <c:pt idx="16416">
                  <c:v>41232.166669999999</c:v>
                </c:pt>
                <c:pt idx="16417">
                  <c:v>41232.208330000001</c:v>
                </c:pt>
                <c:pt idx="16418">
                  <c:v>41232.25</c:v>
                </c:pt>
                <c:pt idx="16419">
                  <c:v>41232.291669999999</c:v>
                </c:pt>
                <c:pt idx="16420">
                  <c:v>41232.333330000001</c:v>
                </c:pt>
                <c:pt idx="16421">
                  <c:v>41232.375</c:v>
                </c:pt>
                <c:pt idx="16422">
                  <c:v>41232.416669999999</c:v>
                </c:pt>
                <c:pt idx="16423">
                  <c:v>41232.458330000001</c:v>
                </c:pt>
                <c:pt idx="16424">
                  <c:v>41232.5</c:v>
                </c:pt>
                <c:pt idx="16425">
                  <c:v>41232.541669999999</c:v>
                </c:pt>
                <c:pt idx="16426">
                  <c:v>41232.583330000001</c:v>
                </c:pt>
                <c:pt idx="16427">
                  <c:v>41232.625</c:v>
                </c:pt>
                <c:pt idx="16428">
                  <c:v>41232.666669999999</c:v>
                </c:pt>
                <c:pt idx="16429">
                  <c:v>41232.708330000001</c:v>
                </c:pt>
                <c:pt idx="16430">
                  <c:v>41232.75</c:v>
                </c:pt>
                <c:pt idx="16431">
                  <c:v>41232.791669999999</c:v>
                </c:pt>
                <c:pt idx="16432">
                  <c:v>41232.833330000001</c:v>
                </c:pt>
                <c:pt idx="16433">
                  <c:v>41232.875</c:v>
                </c:pt>
                <c:pt idx="16434">
                  <c:v>41232.916669999999</c:v>
                </c:pt>
                <c:pt idx="16435">
                  <c:v>41232.958330000001</c:v>
                </c:pt>
                <c:pt idx="16436">
                  <c:v>41233</c:v>
                </c:pt>
                <c:pt idx="16437">
                  <c:v>41233.041669999999</c:v>
                </c:pt>
                <c:pt idx="16438">
                  <c:v>41233.083330000001</c:v>
                </c:pt>
                <c:pt idx="16439">
                  <c:v>41233.125</c:v>
                </c:pt>
                <c:pt idx="16440">
                  <c:v>41233.166669999999</c:v>
                </c:pt>
                <c:pt idx="16441">
                  <c:v>41233.208330000001</c:v>
                </c:pt>
                <c:pt idx="16442">
                  <c:v>41233.25</c:v>
                </c:pt>
                <c:pt idx="16443">
                  <c:v>41233.291669999999</c:v>
                </c:pt>
                <c:pt idx="16444">
                  <c:v>41233.333330000001</c:v>
                </c:pt>
                <c:pt idx="16445">
                  <c:v>41233.375</c:v>
                </c:pt>
                <c:pt idx="16446">
                  <c:v>41233.416669999999</c:v>
                </c:pt>
                <c:pt idx="16447">
                  <c:v>41233.458330000001</c:v>
                </c:pt>
                <c:pt idx="16448">
                  <c:v>41233.5</c:v>
                </c:pt>
                <c:pt idx="16449">
                  <c:v>41233.541669999999</c:v>
                </c:pt>
                <c:pt idx="16450">
                  <c:v>41233.583330000001</c:v>
                </c:pt>
                <c:pt idx="16451">
                  <c:v>41233.625</c:v>
                </c:pt>
                <c:pt idx="16452">
                  <c:v>41233.666669999999</c:v>
                </c:pt>
                <c:pt idx="16453">
                  <c:v>41233.708330000001</c:v>
                </c:pt>
                <c:pt idx="16454">
                  <c:v>41233.75</c:v>
                </c:pt>
                <c:pt idx="16455">
                  <c:v>41233.791669999999</c:v>
                </c:pt>
                <c:pt idx="16456">
                  <c:v>41233.833330000001</c:v>
                </c:pt>
                <c:pt idx="16457">
                  <c:v>41233.875</c:v>
                </c:pt>
                <c:pt idx="16458">
                  <c:v>41233.916669999999</c:v>
                </c:pt>
                <c:pt idx="16459">
                  <c:v>41233.958330000001</c:v>
                </c:pt>
                <c:pt idx="16460">
                  <c:v>41234</c:v>
                </c:pt>
                <c:pt idx="16461">
                  <c:v>41234.041669999999</c:v>
                </c:pt>
                <c:pt idx="16462">
                  <c:v>41234.083330000001</c:v>
                </c:pt>
                <c:pt idx="16463">
                  <c:v>41234.125</c:v>
                </c:pt>
                <c:pt idx="16464">
                  <c:v>41234.166669999999</c:v>
                </c:pt>
                <c:pt idx="16465">
                  <c:v>41234.208330000001</c:v>
                </c:pt>
                <c:pt idx="16466">
                  <c:v>41234.25</c:v>
                </c:pt>
                <c:pt idx="16467">
                  <c:v>41234.291669999999</c:v>
                </c:pt>
                <c:pt idx="16468">
                  <c:v>41234.333330000001</c:v>
                </c:pt>
                <c:pt idx="16469">
                  <c:v>41234.375</c:v>
                </c:pt>
                <c:pt idx="16470">
                  <c:v>41234.416669999999</c:v>
                </c:pt>
                <c:pt idx="16471">
                  <c:v>41234.458330000001</c:v>
                </c:pt>
                <c:pt idx="16472">
                  <c:v>41234.5</c:v>
                </c:pt>
                <c:pt idx="16473">
                  <c:v>41234.541669999999</c:v>
                </c:pt>
                <c:pt idx="16474">
                  <c:v>41234.583330000001</c:v>
                </c:pt>
                <c:pt idx="16475">
                  <c:v>41234.625</c:v>
                </c:pt>
                <c:pt idx="16476">
                  <c:v>41234.666669999999</c:v>
                </c:pt>
                <c:pt idx="16477">
                  <c:v>41234.708330000001</c:v>
                </c:pt>
                <c:pt idx="16478">
                  <c:v>41234.75</c:v>
                </c:pt>
                <c:pt idx="16479">
                  <c:v>41234.791669999999</c:v>
                </c:pt>
                <c:pt idx="16480">
                  <c:v>41234.833330000001</c:v>
                </c:pt>
                <c:pt idx="16481">
                  <c:v>41234.875</c:v>
                </c:pt>
                <c:pt idx="16482">
                  <c:v>41234.916669999999</c:v>
                </c:pt>
                <c:pt idx="16483">
                  <c:v>41234.958330000001</c:v>
                </c:pt>
                <c:pt idx="16484">
                  <c:v>41235</c:v>
                </c:pt>
                <c:pt idx="16485">
                  <c:v>41235.041669999999</c:v>
                </c:pt>
                <c:pt idx="16486">
                  <c:v>41235.083330000001</c:v>
                </c:pt>
                <c:pt idx="16487">
                  <c:v>41235.125</c:v>
                </c:pt>
                <c:pt idx="16488">
                  <c:v>41235.166669999999</c:v>
                </c:pt>
                <c:pt idx="16489">
                  <c:v>41235.208330000001</c:v>
                </c:pt>
                <c:pt idx="16490">
                  <c:v>41235.25</c:v>
                </c:pt>
                <c:pt idx="16491">
                  <c:v>41235.291669999999</c:v>
                </c:pt>
                <c:pt idx="16492">
                  <c:v>41235.333330000001</c:v>
                </c:pt>
                <c:pt idx="16493">
                  <c:v>41235.375</c:v>
                </c:pt>
                <c:pt idx="16494">
                  <c:v>41235.416669999999</c:v>
                </c:pt>
                <c:pt idx="16495">
                  <c:v>41235.458330000001</c:v>
                </c:pt>
                <c:pt idx="16496">
                  <c:v>41235.5</c:v>
                </c:pt>
                <c:pt idx="16497">
                  <c:v>41235.541669999999</c:v>
                </c:pt>
                <c:pt idx="16498">
                  <c:v>41235.583330000001</c:v>
                </c:pt>
                <c:pt idx="16499">
                  <c:v>41235.625</c:v>
                </c:pt>
                <c:pt idx="16500">
                  <c:v>41235.666669999999</c:v>
                </c:pt>
                <c:pt idx="16501">
                  <c:v>41235.708330000001</c:v>
                </c:pt>
                <c:pt idx="16502">
                  <c:v>41235.75</c:v>
                </c:pt>
                <c:pt idx="16503">
                  <c:v>41235.791669999999</c:v>
                </c:pt>
                <c:pt idx="16504">
                  <c:v>41235.833330000001</c:v>
                </c:pt>
                <c:pt idx="16505">
                  <c:v>41235.875</c:v>
                </c:pt>
                <c:pt idx="16506">
                  <c:v>41235.916669999999</c:v>
                </c:pt>
                <c:pt idx="16507">
                  <c:v>41235.958330000001</c:v>
                </c:pt>
                <c:pt idx="16508">
                  <c:v>41236</c:v>
                </c:pt>
                <c:pt idx="16509">
                  <c:v>41236.041669999999</c:v>
                </c:pt>
                <c:pt idx="16510">
                  <c:v>41236.083330000001</c:v>
                </c:pt>
                <c:pt idx="16511">
                  <c:v>41236.125</c:v>
                </c:pt>
                <c:pt idx="16512">
                  <c:v>41236.166669999999</c:v>
                </c:pt>
                <c:pt idx="16513">
                  <c:v>41236.208330000001</c:v>
                </c:pt>
                <c:pt idx="16514">
                  <c:v>41236.25</c:v>
                </c:pt>
                <c:pt idx="16515">
                  <c:v>41236.291669999999</c:v>
                </c:pt>
                <c:pt idx="16516">
                  <c:v>41236.333330000001</c:v>
                </c:pt>
                <c:pt idx="16517">
                  <c:v>41236.375</c:v>
                </c:pt>
                <c:pt idx="16518">
                  <c:v>41236.416669999999</c:v>
                </c:pt>
                <c:pt idx="16519">
                  <c:v>41236.458330000001</c:v>
                </c:pt>
                <c:pt idx="16520">
                  <c:v>41236.5</c:v>
                </c:pt>
                <c:pt idx="16521">
                  <c:v>41236.541669999999</c:v>
                </c:pt>
                <c:pt idx="16522">
                  <c:v>41236.583330000001</c:v>
                </c:pt>
                <c:pt idx="16523">
                  <c:v>41236.625</c:v>
                </c:pt>
                <c:pt idx="16524">
                  <c:v>41236.666669999999</c:v>
                </c:pt>
                <c:pt idx="16525">
                  <c:v>41236.708330000001</c:v>
                </c:pt>
                <c:pt idx="16526">
                  <c:v>41236.75</c:v>
                </c:pt>
                <c:pt idx="16527">
                  <c:v>41236.791669999999</c:v>
                </c:pt>
                <c:pt idx="16528">
                  <c:v>41236.833330000001</c:v>
                </c:pt>
                <c:pt idx="16529">
                  <c:v>41236.875</c:v>
                </c:pt>
                <c:pt idx="16530">
                  <c:v>41236.916669999999</c:v>
                </c:pt>
                <c:pt idx="16531">
                  <c:v>41236.958330000001</c:v>
                </c:pt>
                <c:pt idx="16532">
                  <c:v>41237</c:v>
                </c:pt>
                <c:pt idx="16533">
                  <c:v>41237.041669999999</c:v>
                </c:pt>
                <c:pt idx="16534">
                  <c:v>41237.083330000001</c:v>
                </c:pt>
                <c:pt idx="16535">
                  <c:v>41237.125</c:v>
                </c:pt>
                <c:pt idx="16536">
                  <c:v>41237.166669999999</c:v>
                </c:pt>
                <c:pt idx="16537">
                  <c:v>41237.208330000001</c:v>
                </c:pt>
                <c:pt idx="16538">
                  <c:v>41237.25</c:v>
                </c:pt>
                <c:pt idx="16539">
                  <c:v>41237.291669999999</c:v>
                </c:pt>
                <c:pt idx="16540">
                  <c:v>41237.333330000001</c:v>
                </c:pt>
                <c:pt idx="16541">
                  <c:v>41237.375</c:v>
                </c:pt>
                <c:pt idx="16542">
                  <c:v>41237.416669999999</c:v>
                </c:pt>
                <c:pt idx="16543">
                  <c:v>41237.458330000001</c:v>
                </c:pt>
                <c:pt idx="16544">
                  <c:v>41237.5</c:v>
                </c:pt>
                <c:pt idx="16545">
                  <c:v>41237.541669999999</c:v>
                </c:pt>
                <c:pt idx="16546">
                  <c:v>41237.583330000001</c:v>
                </c:pt>
                <c:pt idx="16547">
                  <c:v>41237.625</c:v>
                </c:pt>
                <c:pt idx="16548">
                  <c:v>41237.666669999999</c:v>
                </c:pt>
                <c:pt idx="16549">
                  <c:v>41237.708330000001</c:v>
                </c:pt>
                <c:pt idx="16550">
                  <c:v>41237.75</c:v>
                </c:pt>
                <c:pt idx="16551">
                  <c:v>41237.791669999999</c:v>
                </c:pt>
                <c:pt idx="16552">
                  <c:v>41237.833330000001</c:v>
                </c:pt>
                <c:pt idx="16553">
                  <c:v>41237.875</c:v>
                </c:pt>
                <c:pt idx="16554">
                  <c:v>41237.916669999999</c:v>
                </c:pt>
                <c:pt idx="16555">
                  <c:v>41237.958330000001</c:v>
                </c:pt>
                <c:pt idx="16556">
                  <c:v>41238</c:v>
                </c:pt>
                <c:pt idx="16557">
                  <c:v>41238.041669999999</c:v>
                </c:pt>
                <c:pt idx="16558">
                  <c:v>41238.083330000001</c:v>
                </c:pt>
                <c:pt idx="16559">
                  <c:v>41238.125</c:v>
                </c:pt>
                <c:pt idx="16560">
                  <c:v>41238.166669999999</c:v>
                </c:pt>
                <c:pt idx="16561">
                  <c:v>41238.208330000001</c:v>
                </c:pt>
                <c:pt idx="16562">
                  <c:v>41238.25</c:v>
                </c:pt>
                <c:pt idx="16563">
                  <c:v>41238.291669999999</c:v>
                </c:pt>
                <c:pt idx="16564">
                  <c:v>41238.333330000001</c:v>
                </c:pt>
                <c:pt idx="16565">
                  <c:v>41238.375</c:v>
                </c:pt>
                <c:pt idx="16566">
                  <c:v>41238.416669999999</c:v>
                </c:pt>
                <c:pt idx="16567">
                  <c:v>41238.458330000001</c:v>
                </c:pt>
                <c:pt idx="16568">
                  <c:v>41238.5</c:v>
                </c:pt>
                <c:pt idx="16569">
                  <c:v>41238.541669999999</c:v>
                </c:pt>
                <c:pt idx="16570">
                  <c:v>41238.583330000001</c:v>
                </c:pt>
                <c:pt idx="16571">
                  <c:v>41238.625</c:v>
                </c:pt>
                <c:pt idx="16572">
                  <c:v>41238.666669999999</c:v>
                </c:pt>
                <c:pt idx="16573">
                  <c:v>41238.708330000001</c:v>
                </c:pt>
                <c:pt idx="16574">
                  <c:v>41238.75</c:v>
                </c:pt>
                <c:pt idx="16575">
                  <c:v>41238.791669999999</c:v>
                </c:pt>
                <c:pt idx="16576">
                  <c:v>41238.833330000001</c:v>
                </c:pt>
                <c:pt idx="16577">
                  <c:v>41238.875</c:v>
                </c:pt>
                <c:pt idx="16578">
                  <c:v>41238.916669999999</c:v>
                </c:pt>
                <c:pt idx="16579">
                  <c:v>41238.958330000001</c:v>
                </c:pt>
                <c:pt idx="16580">
                  <c:v>41239</c:v>
                </c:pt>
                <c:pt idx="16581">
                  <c:v>41239.041669999999</c:v>
                </c:pt>
                <c:pt idx="16582">
                  <c:v>41239.083330000001</c:v>
                </c:pt>
                <c:pt idx="16583">
                  <c:v>41239.125</c:v>
                </c:pt>
                <c:pt idx="16584">
                  <c:v>41239.166669999999</c:v>
                </c:pt>
                <c:pt idx="16585">
                  <c:v>41239.208330000001</c:v>
                </c:pt>
                <c:pt idx="16586">
                  <c:v>41239.25</c:v>
                </c:pt>
                <c:pt idx="16587">
                  <c:v>41239.291669999999</c:v>
                </c:pt>
                <c:pt idx="16588">
                  <c:v>41239.333330000001</c:v>
                </c:pt>
                <c:pt idx="16589">
                  <c:v>41239.375</c:v>
                </c:pt>
                <c:pt idx="16590">
                  <c:v>41239.416669999999</c:v>
                </c:pt>
                <c:pt idx="16591">
                  <c:v>41239.458330000001</c:v>
                </c:pt>
                <c:pt idx="16592">
                  <c:v>41239.5</c:v>
                </c:pt>
                <c:pt idx="16593">
                  <c:v>41239.541669999999</c:v>
                </c:pt>
                <c:pt idx="16594">
                  <c:v>41239.583330000001</c:v>
                </c:pt>
                <c:pt idx="16595">
                  <c:v>41239.625</c:v>
                </c:pt>
                <c:pt idx="16596">
                  <c:v>41239.666669999999</c:v>
                </c:pt>
                <c:pt idx="16597">
                  <c:v>41239.708330000001</c:v>
                </c:pt>
                <c:pt idx="16598">
                  <c:v>41239.75</c:v>
                </c:pt>
                <c:pt idx="16599">
                  <c:v>41239.791669999999</c:v>
                </c:pt>
                <c:pt idx="16600">
                  <c:v>41239.833330000001</c:v>
                </c:pt>
                <c:pt idx="16601">
                  <c:v>41239.875</c:v>
                </c:pt>
                <c:pt idx="16602">
                  <c:v>41239.916669999999</c:v>
                </c:pt>
                <c:pt idx="16603">
                  <c:v>41239.958330000001</c:v>
                </c:pt>
                <c:pt idx="16604">
                  <c:v>41240</c:v>
                </c:pt>
                <c:pt idx="16605">
                  <c:v>41240.041669999999</c:v>
                </c:pt>
                <c:pt idx="16606">
                  <c:v>41240.083330000001</c:v>
                </c:pt>
                <c:pt idx="16607">
                  <c:v>41240.125</c:v>
                </c:pt>
                <c:pt idx="16608">
                  <c:v>41240.166669999999</c:v>
                </c:pt>
                <c:pt idx="16609">
                  <c:v>41240.208330000001</c:v>
                </c:pt>
                <c:pt idx="16610">
                  <c:v>41240.25</c:v>
                </c:pt>
                <c:pt idx="16611">
                  <c:v>41240.291669999999</c:v>
                </c:pt>
                <c:pt idx="16612">
                  <c:v>41240.333330000001</c:v>
                </c:pt>
                <c:pt idx="16613">
                  <c:v>41240.375</c:v>
                </c:pt>
                <c:pt idx="16614">
                  <c:v>41240.416669999999</c:v>
                </c:pt>
                <c:pt idx="16615">
                  <c:v>41240.458330000001</c:v>
                </c:pt>
                <c:pt idx="16616">
                  <c:v>41240.5</c:v>
                </c:pt>
                <c:pt idx="16617">
                  <c:v>41240.541669999999</c:v>
                </c:pt>
                <c:pt idx="16618">
                  <c:v>41240.583330000001</c:v>
                </c:pt>
                <c:pt idx="16619">
                  <c:v>41240.625</c:v>
                </c:pt>
                <c:pt idx="16620">
                  <c:v>41240.666669999999</c:v>
                </c:pt>
                <c:pt idx="16621">
                  <c:v>41240.708330000001</c:v>
                </c:pt>
                <c:pt idx="16622">
                  <c:v>41240.75</c:v>
                </c:pt>
                <c:pt idx="16623">
                  <c:v>41240.791669999999</c:v>
                </c:pt>
                <c:pt idx="16624">
                  <c:v>41240.833330000001</c:v>
                </c:pt>
                <c:pt idx="16625">
                  <c:v>41240.875</c:v>
                </c:pt>
                <c:pt idx="16626">
                  <c:v>41240.916669999999</c:v>
                </c:pt>
                <c:pt idx="16627">
                  <c:v>41240.958330000001</c:v>
                </c:pt>
                <c:pt idx="16628">
                  <c:v>41241</c:v>
                </c:pt>
                <c:pt idx="16629">
                  <c:v>41241.041669999999</c:v>
                </c:pt>
                <c:pt idx="16630">
                  <c:v>41241.083330000001</c:v>
                </c:pt>
                <c:pt idx="16631">
                  <c:v>41241.125</c:v>
                </c:pt>
                <c:pt idx="16632">
                  <c:v>41241.166669999999</c:v>
                </c:pt>
                <c:pt idx="16633">
                  <c:v>41241.208330000001</c:v>
                </c:pt>
                <c:pt idx="16634">
                  <c:v>41241.25</c:v>
                </c:pt>
                <c:pt idx="16635">
                  <c:v>41241.291669999999</c:v>
                </c:pt>
                <c:pt idx="16636">
                  <c:v>41241.333330000001</c:v>
                </c:pt>
                <c:pt idx="16637">
                  <c:v>41241.375</c:v>
                </c:pt>
                <c:pt idx="16638">
                  <c:v>41241.416669999999</c:v>
                </c:pt>
                <c:pt idx="16639">
                  <c:v>41241.458330000001</c:v>
                </c:pt>
                <c:pt idx="16640">
                  <c:v>41241.5</c:v>
                </c:pt>
                <c:pt idx="16641">
                  <c:v>41241.541669999999</c:v>
                </c:pt>
                <c:pt idx="16642">
                  <c:v>41241.583330000001</c:v>
                </c:pt>
                <c:pt idx="16643">
                  <c:v>41241.625</c:v>
                </c:pt>
                <c:pt idx="16644">
                  <c:v>41241.666669999999</c:v>
                </c:pt>
                <c:pt idx="16645">
                  <c:v>41241.708330000001</c:v>
                </c:pt>
                <c:pt idx="16646">
                  <c:v>41241.75</c:v>
                </c:pt>
                <c:pt idx="16647">
                  <c:v>41241.791669999999</c:v>
                </c:pt>
                <c:pt idx="16648">
                  <c:v>41241.833330000001</c:v>
                </c:pt>
                <c:pt idx="16649">
                  <c:v>41241.875</c:v>
                </c:pt>
                <c:pt idx="16650">
                  <c:v>41241.916669999999</c:v>
                </c:pt>
                <c:pt idx="16651">
                  <c:v>41241.958330000001</c:v>
                </c:pt>
                <c:pt idx="16652">
                  <c:v>41242</c:v>
                </c:pt>
                <c:pt idx="16653">
                  <c:v>41242.041669999999</c:v>
                </c:pt>
                <c:pt idx="16654">
                  <c:v>41242.083330000001</c:v>
                </c:pt>
                <c:pt idx="16655">
                  <c:v>41242.125</c:v>
                </c:pt>
                <c:pt idx="16656">
                  <c:v>41242.166669999999</c:v>
                </c:pt>
                <c:pt idx="16657">
                  <c:v>41242.208330000001</c:v>
                </c:pt>
                <c:pt idx="16658">
                  <c:v>41242.25</c:v>
                </c:pt>
                <c:pt idx="16659">
                  <c:v>41242.291669999999</c:v>
                </c:pt>
                <c:pt idx="16660">
                  <c:v>41242.333330000001</c:v>
                </c:pt>
                <c:pt idx="16661">
                  <c:v>41242.375</c:v>
                </c:pt>
                <c:pt idx="16662">
                  <c:v>41242.416669999999</c:v>
                </c:pt>
                <c:pt idx="16663">
                  <c:v>41242.458330000001</c:v>
                </c:pt>
                <c:pt idx="16664">
                  <c:v>41242.5</c:v>
                </c:pt>
                <c:pt idx="16665">
                  <c:v>41242.541669999999</c:v>
                </c:pt>
                <c:pt idx="16666">
                  <c:v>41242.583330000001</c:v>
                </c:pt>
                <c:pt idx="16667">
                  <c:v>41242.625</c:v>
                </c:pt>
                <c:pt idx="16668">
                  <c:v>41242.666669999999</c:v>
                </c:pt>
                <c:pt idx="16669">
                  <c:v>41242.708330000001</c:v>
                </c:pt>
                <c:pt idx="16670">
                  <c:v>41242.75</c:v>
                </c:pt>
                <c:pt idx="16671">
                  <c:v>41242.791669999999</c:v>
                </c:pt>
                <c:pt idx="16672">
                  <c:v>41242.833330000001</c:v>
                </c:pt>
                <c:pt idx="16673">
                  <c:v>41242.875</c:v>
                </c:pt>
                <c:pt idx="16674">
                  <c:v>41242.916669999999</c:v>
                </c:pt>
                <c:pt idx="16675">
                  <c:v>41242.958330000001</c:v>
                </c:pt>
                <c:pt idx="16676">
                  <c:v>41243</c:v>
                </c:pt>
                <c:pt idx="16677">
                  <c:v>41243.041669999999</c:v>
                </c:pt>
                <c:pt idx="16678">
                  <c:v>41243.083330000001</c:v>
                </c:pt>
                <c:pt idx="16679">
                  <c:v>41243.125</c:v>
                </c:pt>
                <c:pt idx="16680">
                  <c:v>41243.166669999999</c:v>
                </c:pt>
                <c:pt idx="16681">
                  <c:v>41243.208330000001</c:v>
                </c:pt>
                <c:pt idx="16682">
                  <c:v>41243.25</c:v>
                </c:pt>
                <c:pt idx="16683">
                  <c:v>41243.291669999999</c:v>
                </c:pt>
                <c:pt idx="16684">
                  <c:v>41243.333330000001</c:v>
                </c:pt>
                <c:pt idx="16685">
                  <c:v>41243.375</c:v>
                </c:pt>
                <c:pt idx="16686">
                  <c:v>41243.416669999999</c:v>
                </c:pt>
                <c:pt idx="16687">
                  <c:v>41243.458330000001</c:v>
                </c:pt>
                <c:pt idx="16688">
                  <c:v>41243.5</c:v>
                </c:pt>
                <c:pt idx="16689">
                  <c:v>41243.541669999999</c:v>
                </c:pt>
                <c:pt idx="16690">
                  <c:v>41243.583330000001</c:v>
                </c:pt>
                <c:pt idx="16691">
                  <c:v>41243.625</c:v>
                </c:pt>
                <c:pt idx="16692">
                  <c:v>41243.666669999999</c:v>
                </c:pt>
                <c:pt idx="16693">
                  <c:v>41243.708330000001</c:v>
                </c:pt>
                <c:pt idx="16694">
                  <c:v>41243.75</c:v>
                </c:pt>
                <c:pt idx="16695">
                  <c:v>41243.791669999999</c:v>
                </c:pt>
                <c:pt idx="16696">
                  <c:v>41243.833330000001</c:v>
                </c:pt>
                <c:pt idx="16697">
                  <c:v>41243.875</c:v>
                </c:pt>
                <c:pt idx="16698">
                  <c:v>41243.916669999999</c:v>
                </c:pt>
                <c:pt idx="16699">
                  <c:v>41243.958330000001</c:v>
                </c:pt>
                <c:pt idx="16700">
                  <c:v>41244</c:v>
                </c:pt>
                <c:pt idx="16701">
                  <c:v>41244.041669999999</c:v>
                </c:pt>
                <c:pt idx="16702">
                  <c:v>41244.083330000001</c:v>
                </c:pt>
                <c:pt idx="16703">
                  <c:v>41244.125</c:v>
                </c:pt>
                <c:pt idx="16704">
                  <c:v>41244.166669999999</c:v>
                </c:pt>
                <c:pt idx="16705">
                  <c:v>41244.208330000001</c:v>
                </c:pt>
                <c:pt idx="16706">
                  <c:v>41244.25</c:v>
                </c:pt>
                <c:pt idx="16707">
                  <c:v>41244.291669999999</c:v>
                </c:pt>
                <c:pt idx="16708">
                  <c:v>41244.333330000001</c:v>
                </c:pt>
                <c:pt idx="16709">
                  <c:v>41244.375</c:v>
                </c:pt>
                <c:pt idx="16710">
                  <c:v>41244.416669999999</c:v>
                </c:pt>
                <c:pt idx="16711">
                  <c:v>41244.458330000001</c:v>
                </c:pt>
                <c:pt idx="16712">
                  <c:v>41244.5</c:v>
                </c:pt>
                <c:pt idx="16713">
                  <c:v>41244.541669999999</c:v>
                </c:pt>
                <c:pt idx="16714">
                  <c:v>41244.583330000001</c:v>
                </c:pt>
                <c:pt idx="16715">
                  <c:v>41244.625</c:v>
                </c:pt>
                <c:pt idx="16716">
                  <c:v>41244.666669999999</c:v>
                </c:pt>
                <c:pt idx="16717">
                  <c:v>41244.708330000001</c:v>
                </c:pt>
                <c:pt idx="16718">
                  <c:v>41244.75</c:v>
                </c:pt>
                <c:pt idx="16719">
                  <c:v>41244.791669999999</c:v>
                </c:pt>
                <c:pt idx="16720">
                  <c:v>41244.833330000001</c:v>
                </c:pt>
                <c:pt idx="16721">
                  <c:v>41244.875</c:v>
                </c:pt>
                <c:pt idx="16722">
                  <c:v>41244.916669999999</c:v>
                </c:pt>
                <c:pt idx="16723">
                  <c:v>41244.958330000001</c:v>
                </c:pt>
                <c:pt idx="16724">
                  <c:v>41245</c:v>
                </c:pt>
                <c:pt idx="16725">
                  <c:v>41245.041669999999</c:v>
                </c:pt>
                <c:pt idx="16726">
                  <c:v>41245.083330000001</c:v>
                </c:pt>
                <c:pt idx="16727">
                  <c:v>41245.125</c:v>
                </c:pt>
                <c:pt idx="16728">
                  <c:v>41245.166669999999</c:v>
                </c:pt>
                <c:pt idx="16729">
                  <c:v>41245.208330000001</c:v>
                </c:pt>
                <c:pt idx="16730">
                  <c:v>41245.25</c:v>
                </c:pt>
                <c:pt idx="16731">
                  <c:v>41245.291669999999</c:v>
                </c:pt>
                <c:pt idx="16732">
                  <c:v>41245.333330000001</c:v>
                </c:pt>
                <c:pt idx="16733">
                  <c:v>41245.375</c:v>
                </c:pt>
                <c:pt idx="16734">
                  <c:v>41245.416669999999</c:v>
                </c:pt>
                <c:pt idx="16735">
                  <c:v>41245.458330000001</c:v>
                </c:pt>
                <c:pt idx="16736">
                  <c:v>41245.5</c:v>
                </c:pt>
                <c:pt idx="16737">
                  <c:v>41245.541669999999</c:v>
                </c:pt>
                <c:pt idx="16738">
                  <c:v>41245.583330000001</c:v>
                </c:pt>
                <c:pt idx="16739">
                  <c:v>41245.625</c:v>
                </c:pt>
                <c:pt idx="16740">
                  <c:v>41245.666669999999</c:v>
                </c:pt>
                <c:pt idx="16741">
                  <c:v>41245.708330000001</c:v>
                </c:pt>
                <c:pt idx="16742">
                  <c:v>41245.75</c:v>
                </c:pt>
                <c:pt idx="16743">
                  <c:v>41245.791669999999</c:v>
                </c:pt>
                <c:pt idx="16744">
                  <c:v>41245.833330000001</c:v>
                </c:pt>
                <c:pt idx="16745">
                  <c:v>41245.875</c:v>
                </c:pt>
                <c:pt idx="16746">
                  <c:v>41245.916669999999</c:v>
                </c:pt>
                <c:pt idx="16747">
                  <c:v>41245.958330000001</c:v>
                </c:pt>
                <c:pt idx="16748">
                  <c:v>41246</c:v>
                </c:pt>
                <c:pt idx="16749">
                  <c:v>41246.041669999999</c:v>
                </c:pt>
                <c:pt idx="16750">
                  <c:v>41246.083330000001</c:v>
                </c:pt>
                <c:pt idx="16751">
                  <c:v>41246.125</c:v>
                </c:pt>
                <c:pt idx="16752">
                  <c:v>41246.166669999999</c:v>
                </c:pt>
                <c:pt idx="16753">
                  <c:v>41246.208330000001</c:v>
                </c:pt>
                <c:pt idx="16754">
                  <c:v>41246.25</c:v>
                </c:pt>
                <c:pt idx="16755">
                  <c:v>41246.291669999999</c:v>
                </c:pt>
                <c:pt idx="16756">
                  <c:v>41246.333330000001</c:v>
                </c:pt>
                <c:pt idx="16757">
                  <c:v>41246.375</c:v>
                </c:pt>
                <c:pt idx="16758">
                  <c:v>41246.416669999999</c:v>
                </c:pt>
                <c:pt idx="16759">
                  <c:v>41246.458330000001</c:v>
                </c:pt>
                <c:pt idx="16760">
                  <c:v>41246.5</c:v>
                </c:pt>
                <c:pt idx="16761">
                  <c:v>41246.541669999999</c:v>
                </c:pt>
                <c:pt idx="16762">
                  <c:v>41246.583330000001</c:v>
                </c:pt>
                <c:pt idx="16763">
                  <c:v>41246.625</c:v>
                </c:pt>
                <c:pt idx="16764">
                  <c:v>41246.666669999999</c:v>
                </c:pt>
                <c:pt idx="16765">
                  <c:v>41246.708330000001</c:v>
                </c:pt>
                <c:pt idx="16766">
                  <c:v>41246.75</c:v>
                </c:pt>
                <c:pt idx="16767">
                  <c:v>41246.791669999999</c:v>
                </c:pt>
                <c:pt idx="16768">
                  <c:v>41246.833330000001</c:v>
                </c:pt>
                <c:pt idx="16769">
                  <c:v>41246.875</c:v>
                </c:pt>
                <c:pt idx="16770">
                  <c:v>41246.916669999999</c:v>
                </c:pt>
                <c:pt idx="16771">
                  <c:v>41246.958330000001</c:v>
                </c:pt>
                <c:pt idx="16772">
                  <c:v>41247</c:v>
                </c:pt>
                <c:pt idx="16773">
                  <c:v>41247.041669999999</c:v>
                </c:pt>
                <c:pt idx="16774">
                  <c:v>41247.083330000001</c:v>
                </c:pt>
                <c:pt idx="16775">
                  <c:v>41247.125</c:v>
                </c:pt>
                <c:pt idx="16776">
                  <c:v>41247.166669999999</c:v>
                </c:pt>
                <c:pt idx="16777">
                  <c:v>41247.208330000001</c:v>
                </c:pt>
                <c:pt idx="16778">
                  <c:v>41247.25</c:v>
                </c:pt>
                <c:pt idx="16779">
                  <c:v>41247.291669999999</c:v>
                </c:pt>
                <c:pt idx="16780">
                  <c:v>41247.333330000001</c:v>
                </c:pt>
                <c:pt idx="16781">
                  <c:v>41247.375</c:v>
                </c:pt>
                <c:pt idx="16782">
                  <c:v>41247.416669999999</c:v>
                </c:pt>
                <c:pt idx="16783">
                  <c:v>41247.458330000001</c:v>
                </c:pt>
                <c:pt idx="16784">
                  <c:v>41247.5</c:v>
                </c:pt>
                <c:pt idx="16785">
                  <c:v>41247.541669999999</c:v>
                </c:pt>
                <c:pt idx="16786">
                  <c:v>41247.583330000001</c:v>
                </c:pt>
                <c:pt idx="16787">
                  <c:v>41247.625</c:v>
                </c:pt>
                <c:pt idx="16788">
                  <c:v>41247.666669999999</c:v>
                </c:pt>
                <c:pt idx="16789">
                  <c:v>41247.708330000001</c:v>
                </c:pt>
                <c:pt idx="16790">
                  <c:v>41247.75</c:v>
                </c:pt>
                <c:pt idx="16791">
                  <c:v>41247.791669999999</c:v>
                </c:pt>
                <c:pt idx="16792">
                  <c:v>41247.833330000001</c:v>
                </c:pt>
                <c:pt idx="16793">
                  <c:v>41247.875</c:v>
                </c:pt>
                <c:pt idx="16794">
                  <c:v>41247.916669999999</c:v>
                </c:pt>
                <c:pt idx="16795">
                  <c:v>41247.958330000001</c:v>
                </c:pt>
                <c:pt idx="16796">
                  <c:v>41248</c:v>
                </c:pt>
                <c:pt idx="16797">
                  <c:v>41248.041669999999</c:v>
                </c:pt>
                <c:pt idx="16798">
                  <c:v>41248.083330000001</c:v>
                </c:pt>
                <c:pt idx="16799">
                  <c:v>41248.125</c:v>
                </c:pt>
                <c:pt idx="16800">
                  <c:v>41248.166669999999</c:v>
                </c:pt>
                <c:pt idx="16801">
                  <c:v>41248.208330000001</c:v>
                </c:pt>
                <c:pt idx="16802">
                  <c:v>41248.25</c:v>
                </c:pt>
                <c:pt idx="16803">
                  <c:v>41248.291669999999</c:v>
                </c:pt>
                <c:pt idx="16804">
                  <c:v>41248.333330000001</c:v>
                </c:pt>
                <c:pt idx="16805">
                  <c:v>41248.375</c:v>
                </c:pt>
                <c:pt idx="16806">
                  <c:v>41248.416669999999</c:v>
                </c:pt>
                <c:pt idx="16807">
                  <c:v>41248.458330000001</c:v>
                </c:pt>
                <c:pt idx="16808">
                  <c:v>41248.5</c:v>
                </c:pt>
                <c:pt idx="16809">
                  <c:v>41248.541669999999</c:v>
                </c:pt>
                <c:pt idx="16810">
                  <c:v>41248.583330000001</c:v>
                </c:pt>
                <c:pt idx="16811">
                  <c:v>41248.625</c:v>
                </c:pt>
                <c:pt idx="16812">
                  <c:v>41248.666669999999</c:v>
                </c:pt>
                <c:pt idx="16813">
                  <c:v>41248.708330000001</c:v>
                </c:pt>
                <c:pt idx="16814">
                  <c:v>41248.75</c:v>
                </c:pt>
                <c:pt idx="16815">
                  <c:v>41248.791669999999</c:v>
                </c:pt>
                <c:pt idx="16816">
                  <c:v>41248.833330000001</c:v>
                </c:pt>
                <c:pt idx="16817">
                  <c:v>41248.875</c:v>
                </c:pt>
                <c:pt idx="16818">
                  <c:v>41248.916669999999</c:v>
                </c:pt>
                <c:pt idx="16819">
                  <c:v>41248.958330000001</c:v>
                </c:pt>
                <c:pt idx="16820">
                  <c:v>41249</c:v>
                </c:pt>
                <c:pt idx="16821">
                  <c:v>41249.041669999999</c:v>
                </c:pt>
                <c:pt idx="16822">
                  <c:v>41249.083330000001</c:v>
                </c:pt>
                <c:pt idx="16823">
                  <c:v>41249.125</c:v>
                </c:pt>
                <c:pt idx="16824">
                  <c:v>41249.166669999999</c:v>
                </c:pt>
                <c:pt idx="16825">
                  <c:v>41249.208330000001</c:v>
                </c:pt>
                <c:pt idx="16826">
                  <c:v>41249.25</c:v>
                </c:pt>
                <c:pt idx="16827">
                  <c:v>41249.291669999999</c:v>
                </c:pt>
                <c:pt idx="16828">
                  <c:v>41249.333330000001</c:v>
                </c:pt>
                <c:pt idx="16829">
                  <c:v>41249.375</c:v>
                </c:pt>
                <c:pt idx="16830">
                  <c:v>41249.416669999999</c:v>
                </c:pt>
                <c:pt idx="16831">
                  <c:v>41249.458330000001</c:v>
                </c:pt>
                <c:pt idx="16832">
                  <c:v>41249.5</c:v>
                </c:pt>
                <c:pt idx="16833">
                  <c:v>41249.541669999999</c:v>
                </c:pt>
                <c:pt idx="16834">
                  <c:v>41249.583330000001</c:v>
                </c:pt>
                <c:pt idx="16835">
                  <c:v>41249.625</c:v>
                </c:pt>
                <c:pt idx="16836">
                  <c:v>41249.666669999999</c:v>
                </c:pt>
                <c:pt idx="16837">
                  <c:v>41249.708330000001</c:v>
                </c:pt>
                <c:pt idx="16838">
                  <c:v>41249.75</c:v>
                </c:pt>
                <c:pt idx="16839">
                  <c:v>41249.791669999999</c:v>
                </c:pt>
                <c:pt idx="16840">
                  <c:v>41249.833330000001</c:v>
                </c:pt>
                <c:pt idx="16841">
                  <c:v>41249.875</c:v>
                </c:pt>
                <c:pt idx="16842">
                  <c:v>41249.916669999999</c:v>
                </c:pt>
                <c:pt idx="16843">
                  <c:v>41249.958330000001</c:v>
                </c:pt>
                <c:pt idx="16844">
                  <c:v>41250</c:v>
                </c:pt>
                <c:pt idx="16845">
                  <c:v>41250.041669999999</c:v>
                </c:pt>
                <c:pt idx="16846">
                  <c:v>41250.083330000001</c:v>
                </c:pt>
                <c:pt idx="16847">
                  <c:v>41250.125</c:v>
                </c:pt>
                <c:pt idx="16848">
                  <c:v>41250.166669999999</c:v>
                </c:pt>
                <c:pt idx="16849">
                  <c:v>41250.208330000001</c:v>
                </c:pt>
                <c:pt idx="16850">
                  <c:v>41250.25</c:v>
                </c:pt>
                <c:pt idx="16851">
                  <c:v>41250.291669999999</c:v>
                </c:pt>
                <c:pt idx="16852">
                  <c:v>41250.333330000001</c:v>
                </c:pt>
                <c:pt idx="16853">
                  <c:v>41250.375</c:v>
                </c:pt>
                <c:pt idx="16854">
                  <c:v>41250.416669999999</c:v>
                </c:pt>
                <c:pt idx="16855">
                  <c:v>41250.458330000001</c:v>
                </c:pt>
                <c:pt idx="16856">
                  <c:v>41250.5</c:v>
                </c:pt>
                <c:pt idx="16857">
                  <c:v>41250.541669999999</c:v>
                </c:pt>
                <c:pt idx="16858">
                  <c:v>41250.583330000001</c:v>
                </c:pt>
                <c:pt idx="16859">
                  <c:v>41250.625</c:v>
                </c:pt>
                <c:pt idx="16860">
                  <c:v>41250.666669999999</c:v>
                </c:pt>
                <c:pt idx="16861">
                  <c:v>41250.708330000001</c:v>
                </c:pt>
                <c:pt idx="16862">
                  <c:v>41250.75</c:v>
                </c:pt>
                <c:pt idx="16863">
                  <c:v>41250.791669999999</c:v>
                </c:pt>
                <c:pt idx="16864">
                  <c:v>41250.833330000001</c:v>
                </c:pt>
                <c:pt idx="16865">
                  <c:v>41250.875</c:v>
                </c:pt>
                <c:pt idx="16866">
                  <c:v>41250.916669999999</c:v>
                </c:pt>
                <c:pt idx="16867">
                  <c:v>41250.958330000001</c:v>
                </c:pt>
                <c:pt idx="16868">
                  <c:v>41251</c:v>
                </c:pt>
                <c:pt idx="16869">
                  <c:v>41251.041669999999</c:v>
                </c:pt>
                <c:pt idx="16870">
                  <c:v>41251.083330000001</c:v>
                </c:pt>
                <c:pt idx="16871">
                  <c:v>41251.125</c:v>
                </c:pt>
                <c:pt idx="16872">
                  <c:v>41251.166669999999</c:v>
                </c:pt>
                <c:pt idx="16873">
                  <c:v>41251.208330000001</c:v>
                </c:pt>
                <c:pt idx="16874">
                  <c:v>41251.25</c:v>
                </c:pt>
                <c:pt idx="16875">
                  <c:v>41251.291669999999</c:v>
                </c:pt>
                <c:pt idx="16876">
                  <c:v>41251.333330000001</c:v>
                </c:pt>
                <c:pt idx="16877">
                  <c:v>41251.375</c:v>
                </c:pt>
                <c:pt idx="16878">
                  <c:v>41251.416669999999</c:v>
                </c:pt>
                <c:pt idx="16879">
                  <c:v>41251.458330000001</c:v>
                </c:pt>
                <c:pt idx="16880">
                  <c:v>41251.5</c:v>
                </c:pt>
                <c:pt idx="16881">
                  <c:v>41251.541669999999</c:v>
                </c:pt>
                <c:pt idx="16882">
                  <c:v>41251.583330000001</c:v>
                </c:pt>
                <c:pt idx="16883">
                  <c:v>41251.625</c:v>
                </c:pt>
                <c:pt idx="16884">
                  <c:v>41251.666669999999</c:v>
                </c:pt>
                <c:pt idx="16885">
                  <c:v>41251.708330000001</c:v>
                </c:pt>
                <c:pt idx="16886">
                  <c:v>41251.75</c:v>
                </c:pt>
                <c:pt idx="16887">
                  <c:v>41251.791669999999</c:v>
                </c:pt>
                <c:pt idx="16888">
                  <c:v>41251.833330000001</c:v>
                </c:pt>
                <c:pt idx="16889">
                  <c:v>41251.875</c:v>
                </c:pt>
                <c:pt idx="16890">
                  <c:v>41251.916669999999</c:v>
                </c:pt>
                <c:pt idx="16891">
                  <c:v>41251.958330000001</c:v>
                </c:pt>
                <c:pt idx="16892">
                  <c:v>41252</c:v>
                </c:pt>
                <c:pt idx="16893">
                  <c:v>41252.041669999999</c:v>
                </c:pt>
                <c:pt idx="16894">
                  <c:v>41252.083330000001</c:v>
                </c:pt>
                <c:pt idx="16895">
                  <c:v>41252.125</c:v>
                </c:pt>
                <c:pt idx="16896">
                  <c:v>41252.166669999999</c:v>
                </c:pt>
                <c:pt idx="16897">
                  <c:v>41252.208330000001</c:v>
                </c:pt>
                <c:pt idx="16898">
                  <c:v>41252.25</c:v>
                </c:pt>
                <c:pt idx="16899">
                  <c:v>41252.291669999999</c:v>
                </c:pt>
                <c:pt idx="16900">
                  <c:v>41252.333330000001</c:v>
                </c:pt>
                <c:pt idx="16901">
                  <c:v>41252.375</c:v>
                </c:pt>
                <c:pt idx="16902">
                  <c:v>41252.416669999999</c:v>
                </c:pt>
                <c:pt idx="16903">
                  <c:v>41252.458330000001</c:v>
                </c:pt>
                <c:pt idx="16904">
                  <c:v>41252.5</c:v>
                </c:pt>
                <c:pt idx="16905">
                  <c:v>41252.541669999999</c:v>
                </c:pt>
                <c:pt idx="16906">
                  <c:v>41252.583330000001</c:v>
                </c:pt>
                <c:pt idx="16907">
                  <c:v>41252.625</c:v>
                </c:pt>
                <c:pt idx="16908">
                  <c:v>41252.666669999999</c:v>
                </c:pt>
                <c:pt idx="16909">
                  <c:v>41252.708330000001</c:v>
                </c:pt>
                <c:pt idx="16910">
                  <c:v>41252.75</c:v>
                </c:pt>
                <c:pt idx="16911">
                  <c:v>41252.791669999999</c:v>
                </c:pt>
                <c:pt idx="16912">
                  <c:v>41252.833330000001</c:v>
                </c:pt>
                <c:pt idx="16913">
                  <c:v>41252.875</c:v>
                </c:pt>
                <c:pt idx="16914">
                  <c:v>41252.916669999999</c:v>
                </c:pt>
                <c:pt idx="16915">
                  <c:v>41252.958330000001</c:v>
                </c:pt>
                <c:pt idx="16916">
                  <c:v>41253</c:v>
                </c:pt>
                <c:pt idx="16917">
                  <c:v>41253.041669999999</c:v>
                </c:pt>
                <c:pt idx="16918">
                  <c:v>41253.083330000001</c:v>
                </c:pt>
                <c:pt idx="16919">
                  <c:v>41253.125</c:v>
                </c:pt>
                <c:pt idx="16920">
                  <c:v>41253.166669999999</c:v>
                </c:pt>
                <c:pt idx="16921">
                  <c:v>41253.208330000001</c:v>
                </c:pt>
                <c:pt idx="16922">
                  <c:v>41253.25</c:v>
                </c:pt>
                <c:pt idx="16923">
                  <c:v>41253.291669999999</c:v>
                </c:pt>
                <c:pt idx="16924">
                  <c:v>41253.333330000001</c:v>
                </c:pt>
                <c:pt idx="16925">
                  <c:v>41253.375</c:v>
                </c:pt>
                <c:pt idx="16926">
                  <c:v>41253.416669999999</c:v>
                </c:pt>
                <c:pt idx="16927">
                  <c:v>41253.458330000001</c:v>
                </c:pt>
                <c:pt idx="16928">
                  <c:v>41253.5</c:v>
                </c:pt>
                <c:pt idx="16929">
                  <c:v>41253.541669999999</c:v>
                </c:pt>
                <c:pt idx="16930">
                  <c:v>41253.583330000001</c:v>
                </c:pt>
                <c:pt idx="16931">
                  <c:v>41253.625</c:v>
                </c:pt>
                <c:pt idx="16932">
                  <c:v>41253.666669999999</c:v>
                </c:pt>
                <c:pt idx="16933">
                  <c:v>41253.708330000001</c:v>
                </c:pt>
                <c:pt idx="16934">
                  <c:v>41253.75</c:v>
                </c:pt>
                <c:pt idx="16935">
                  <c:v>41253.791669999999</c:v>
                </c:pt>
                <c:pt idx="16936">
                  <c:v>41253.833330000001</c:v>
                </c:pt>
                <c:pt idx="16937">
                  <c:v>41253.875</c:v>
                </c:pt>
                <c:pt idx="16938">
                  <c:v>41253.916669999999</c:v>
                </c:pt>
                <c:pt idx="16939">
                  <c:v>41253.958330000001</c:v>
                </c:pt>
                <c:pt idx="16940">
                  <c:v>41254</c:v>
                </c:pt>
                <c:pt idx="16941">
                  <c:v>41254.041669999999</c:v>
                </c:pt>
                <c:pt idx="16942">
                  <c:v>41254.083330000001</c:v>
                </c:pt>
                <c:pt idx="16943">
                  <c:v>41254.125</c:v>
                </c:pt>
                <c:pt idx="16944">
                  <c:v>41254.166669999999</c:v>
                </c:pt>
                <c:pt idx="16945">
                  <c:v>41254.208330000001</c:v>
                </c:pt>
                <c:pt idx="16946">
                  <c:v>41254.25</c:v>
                </c:pt>
                <c:pt idx="16947">
                  <c:v>41254.291669999999</c:v>
                </c:pt>
                <c:pt idx="16948">
                  <c:v>41254.333330000001</c:v>
                </c:pt>
                <c:pt idx="16949">
                  <c:v>41254.375</c:v>
                </c:pt>
                <c:pt idx="16950">
                  <c:v>41254.416669999999</c:v>
                </c:pt>
                <c:pt idx="16951">
                  <c:v>41254.458330000001</c:v>
                </c:pt>
                <c:pt idx="16952">
                  <c:v>41254.5</c:v>
                </c:pt>
                <c:pt idx="16953">
                  <c:v>41254.541669999999</c:v>
                </c:pt>
                <c:pt idx="16954">
                  <c:v>41254.583330000001</c:v>
                </c:pt>
                <c:pt idx="16955">
                  <c:v>41254.625</c:v>
                </c:pt>
                <c:pt idx="16956">
                  <c:v>41254.666669999999</c:v>
                </c:pt>
                <c:pt idx="16957">
                  <c:v>41254.708330000001</c:v>
                </c:pt>
                <c:pt idx="16958">
                  <c:v>41254.75</c:v>
                </c:pt>
                <c:pt idx="16959">
                  <c:v>41254.791669999999</c:v>
                </c:pt>
                <c:pt idx="16960">
                  <c:v>41254.833330000001</c:v>
                </c:pt>
                <c:pt idx="16961">
                  <c:v>41254.875</c:v>
                </c:pt>
                <c:pt idx="16962">
                  <c:v>41254.916669999999</c:v>
                </c:pt>
                <c:pt idx="16963">
                  <c:v>41254.958330000001</c:v>
                </c:pt>
                <c:pt idx="16964">
                  <c:v>41255</c:v>
                </c:pt>
                <c:pt idx="16965">
                  <c:v>41255.041669999999</c:v>
                </c:pt>
                <c:pt idx="16966">
                  <c:v>41255.083330000001</c:v>
                </c:pt>
                <c:pt idx="16967">
                  <c:v>41255.125</c:v>
                </c:pt>
                <c:pt idx="16968">
                  <c:v>41255.166669999999</c:v>
                </c:pt>
                <c:pt idx="16969">
                  <c:v>41255.208330000001</c:v>
                </c:pt>
                <c:pt idx="16970">
                  <c:v>41255.25</c:v>
                </c:pt>
                <c:pt idx="16971">
                  <c:v>41255.291669999999</c:v>
                </c:pt>
                <c:pt idx="16972">
                  <c:v>41255.333330000001</c:v>
                </c:pt>
                <c:pt idx="16973">
                  <c:v>41255.375</c:v>
                </c:pt>
                <c:pt idx="16974">
                  <c:v>41255.416669999999</c:v>
                </c:pt>
                <c:pt idx="16975">
                  <c:v>41255.458330000001</c:v>
                </c:pt>
                <c:pt idx="16976">
                  <c:v>41255.5</c:v>
                </c:pt>
                <c:pt idx="16977">
                  <c:v>41255.541669999999</c:v>
                </c:pt>
                <c:pt idx="16978">
                  <c:v>41255.583330000001</c:v>
                </c:pt>
                <c:pt idx="16979">
                  <c:v>41255.625</c:v>
                </c:pt>
                <c:pt idx="16980">
                  <c:v>41255.666669999999</c:v>
                </c:pt>
                <c:pt idx="16981">
                  <c:v>41255.708330000001</c:v>
                </c:pt>
                <c:pt idx="16982">
                  <c:v>41255.75</c:v>
                </c:pt>
                <c:pt idx="16983">
                  <c:v>41255.791669999999</c:v>
                </c:pt>
                <c:pt idx="16984">
                  <c:v>41255.833330000001</c:v>
                </c:pt>
                <c:pt idx="16985">
                  <c:v>41255.875</c:v>
                </c:pt>
                <c:pt idx="16986">
                  <c:v>41255.916669999999</c:v>
                </c:pt>
                <c:pt idx="16987">
                  <c:v>41255.958330000001</c:v>
                </c:pt>
                <c:pt idx="16988">
                  <c:v>41256</c:v>
                </c:pt>
                <c:pt idx="16989">
                  <c:v>41256.041669999999</c:v>
                </c:pt>
                <c:pt idx="16990">
                  <c:v>41256.083330000001</c:v>
                </c:pt>
                <c:pt idx="16991">
                  <c:v>41256.125</c:v>
                </c:pt>
                <c:pt idx="16992">
                  <c:v>41256.166669999999</c:v>
                </c:pt>
                <c:pt idx="16993">
                  <c:v>41256.208330000001</c:v>
                </c:pt>
                <c:pt idx="16994">
                  <c:v>41256.25</c:v>
                </c:pt>
                <c:pt idx="16995">
                  <c:v>41256.291669999999</c:v>
                </c:pt>
                <c:pt idx="16996">
                  <c:v>41256.333330000001</c:v>
                </c:pt>
                <c:pt idx="16997">
                  <c:v>41256.375</c:v>
                </c:pt>
                <c:pt idx="16998">
                  <c:v>41256.416669999999</c:v>
                </c:pt>
                <c:pt idx="16999">
                  <c:v>41256.458330000001</c:v>
                </c:pt>
                <c:pt idx="17000">
                  <c:v>41256.5</c:v>
                </c:pt>
                <c:pt idx="17001">
                  <c:v>41256.541669999999</c:v>
                </c:pt>
                <c:pt idx="17002">
                  <c:v>41256.583330000001</c:v>
                </c:pt>
                <c:pt idx="17003">
                  <c:v>41256.625</c:v>
                </c:pt>
                <c:pt idx="17004">
                  <c:v>41256.666669999999</c:v>
                </c:pt>
                <c:pt idx="17005">
                  <c:v>41256.708330000001</c:v>
                </c:pt>
                <c:pt idx="17006">
                  <c:v>41256.75</c:v>
                </c:pt>
                <c:pt idx="17007">
                  <c:v>41256.791669999999</c:v>
                </c:pt>
                <c:pt idx="17008">
                  <c:v>41256.833330000001</c:v>
                </c:pt>
                <c:pt idx="17009">
                  <c:v>41256.875</c:v>
                </c:pt>
                <c:pt idx="17010">
                  <c:v>41256.916669999999</c:v>
                </c:pt>
                <c:pt idx="17011">
                  <c:v>41256.958330000001</c:v>
                </c:pt>
                <c:pt idx="17012">
                  <c:v>41257</c:v>
                </c:pt>
                <c:pt idx="17013">
                  <c:v>41257.041669999999</c:v>
                </c:pt>
                <c:pt idx="17014">
                  <c:v>41257.083330000001</c:v>
                </c:pt>
                <c:pt idx="17015">
                  <c:v>41257.125</c:v>
                </c:pt>
                <c:pt idx="17016">
                  <c:v>41257.166669999999</c:v>
                </c:pt>
                <c:pt idx="17017">
                  <c:v>41257.208330000001</c:v>
                </c:pt>
                <c:pt idx="17018">
                  <c:v>41257.25</c:v>
                </c:pt>
                <c:pt idx="17019">
                  <c:v>41257.291669999999</c:v>
                </c:pt>
                <c:pt idx="17020">
                  <c:v>41257.333330000001</c:v>
                </c:pt>
                <c:pt idx="17021">
                  <c:v>41257.375</c:v>
                </c:pt>
                <c:pt idx="17022">
                  <c:v>41257.416669999999</c:v>
                </c:pt>
                <c:pt idx="17023">
                  <c:v>41257.458330000001</c:v>
                </c:pt>
                <c:pt idx="17024">
                  <c:v>41257.5</c:v>
                </c:pt>
                <c:pt idx="17025">
                  <c:v>41257.541669999999</c:v>
                </c:pt>
                <c:pt idx="17026">
                  <c:v>41257.583330000001</c:v>
                </c:pt>
                <c:pt idx="17027">
                  <c:v>41257.625</c:v>
                </c:pt>
                <c:pt idx="17028">
                  <c:v>41257.666669999999</c:v>
                </c:pt>
                <c:pt idx="17029">
                  <c:v>41257.708330000001</c:v>
                </c:pt>
                <c:pt idx="17030">
                  <c:v>41257.75</c:v>
                </c:pt>
                <c:pt idx="17031">
                  <c:v>41257.791669999999</c:v>
                </c:pt>
                <c:pt idx="17032">
                  <c:v>41257.833330000001</c:v>
                </c:pt>
                <c:pt idx="17033">
                  <c:v>41257.875</c:v>
                </c:pt>
                <c:pt idx="17034">
                  <c:v>41257.916669999999</c:v>
                </c:pt>
                <c:pt idx="17035">
                  <c:v>41257.958330000001</c:v>
                </c:pt>
                <c:pt idx="17036">
                  <c:v>41258</c:v>
                </c:pt>
                <c:pt idx="17037">
                  <c:v>41258.041669999999</c:v>
                </c:pt>
                <c:pt idx="17038">
                  <c:v>41258.083330000001</c:v>
                </c:pt>
                <c:pt idx="17039">
                  <c:v>41258.125</c:v>
                </c:pt>
                <c:pt idx="17040">
                  <c:v>41258.166669999999</c:v>
                </c:pt>
                <c:pt idx="17041">
                  <c:v>41258.208330000001</c:v>
                </c:pt>
                <c:pt idx="17042">
                  <c:v>41258.25</c:v>
                </c:pt>
                <c:pt idx="17043">
                  <c:v>41258.291669999999</c:v>
                </c:pt>
                <c:pt idx="17044">
                  <c:v>41258.333330000001</c:v>
                </c:pt>
                <c:pt idx="17045">
                  <c:v>41258.375</c:v>
                </c:pt>
                <c:pt idx="17046">
                  <c:v>41258.416669999999</c:v>
                </c:pt>
                <c:pt idx="17047">
                  <c:v>41258.458330000001</c:v>
                </c:pt>
                <c:pt idx="17048">
                  <c:v>41258.5</c:v>
                </c:pt>
                <c:pt idx="17049">
                  <c:v>41258.541669999999</c:v>
                </c:pt>
                <c:pt idx="17050">
                  <c:v>41258.583330000001</c:v>
                </c:pt>
                <c:pt idx="17051">
                  <c:v>41258.625</c:v>
                </c:pt>
                <c:pt idx="17052">
                  <c:v>41258.666669999999</c:v>
                </c:pt>
                <c:pt idx="17053">
                  <c:v>41258.708330000001</c:v>
                </c:pt>
                <c:pt idx="17054">
                  <c:v>41258.75</c:v>
                </c:pt>
                <c:pt idx="17055">
                  <c:v>41258.791669999999</c:v>
                </c:pt>
                <c:pt idx="17056">
                  <c:v>41258.833330000001</c:v>
                </c:pt>
                <c:pt idx="17057">
                  <c:v>41258.875</c:v>
                </c:pt>
                <c:pt idx="17058">
                  <c:v>41258.916669999999</c:v>
                </c:pt>
                <c:pt idx="17059">
                  <c:v>41258.958330000001</c:v>
                </c:pt>
                <c:pt idx="17060">
                  <c:v>41259</c:v>
                </c:pt>
                <c:pt idx="17061">
                  <c:v>41259.041669999999</c:v>
                </c:pt>
                <c:pt idx="17062">
                  <c:v>41259.083330000001</c:v>
                </c:pt>
                <c:pt idx="17063">
                  <c:v>41259.125</c:v>
                </c:pt>
                <c:pt idx="17064">
                  <c:v>41259.166669999999</c:v>
                </c:pt>
                <c:pt idx="17065">
                  <c:v>41259.208330000001</c:v>
                </c:pt>
                <c:pt idx="17066">
                  <c:v>41259.25</c:v>
                </c:pt>
                <c:pt idx="17067">
                  <c:v>41259.291669999999</c:v>
                </c:pt>
                <c:pt idx="17068">
                  <c:v>41259.333330000001</c:v>
                </c:pt>
                <c:pt idx="17069">
                  <c:v>41259.375</c:v>
                </c:pt>
                <c:pt idx="17070">
                  <c:v>41259.416669999999</c:v>
                </c:pt>
                <c:pt idx="17071">
                  <c:v>41259.458330000001</c:v>
                </c:pt>
                <c:pt idx="17072">
                  <c:v>41259.5</c:v>
                </c:pt>
                <c:pt idx="17073">
                  <c:v>41259.541669999999</c:v>
                </c:pt>
                <c:pt idx="17074">
                  <c:v>41259.583330000001</c:v>
                </c:pt>
                <c:pt idx="17075">
                  <c:v>41259.625</c:v>
                </c:pt>
                <c:pt idx="17076">
                  <c:v>41259.666669999999</c:v>
                </c:pt>
                <c:pt idx="17077">
                  <c:v>41259.708330000001</c:v>
                </c:pt>
                <c:pt idx="17078">
                  <c:v>41259.75</c:v>
                </c:pt>
                <c:pt idx="17079">
                  <c:v>41259.791669999999</c:v>
                </c:pt>
                <c:pt idx="17080">
                  <c:v>41259.833330000001</c:v>
                </c:pt>
                <c:pt idx="17081">
                  <c:v>41259.875</c:v>
                </c:pt>
                <c:pt idx="17082">
                  <c:v>41259.916669999999</c:v>
                </c:pt>
                <c:pt idx="17083">
                  <c:v>41259.958330000001</c:v>
                </c:pt>
                <c:pt idx="17084">
                  <c:v>41260</c:v>
                </c:pt>
                <c:pt idx="17085">
                  <c:v>41260.041669999999</c:v>
                </c:pt>
                <c:pt idx="17086">
                  <c:v>41260.083330000001</c:v>
                </c:pt>
                <c:pt idx="17087">
                  <c:v>41260.125</c:v>
                </c:pt>
                <c:pt idx="17088">
                  <c:v>41260.166669999999</c:v>
                </c:pt>
                <c:pt idx="17089">
                  <c:v>41260.208330000001</c:v>
                </c:pt>
                <c:pt idx="17090">
                  <c:v>41260.25</c:v>
                </c:pt>
                <c:pt idx="17091">
                  <c:v>41260.291669999999</c:v>
                </c:pt>
                <c:pt idx="17092">
                  <c:v>41260.333330000001</c:v>
                </c:pt>
                <c:pt idx="17093">
                  <c:v>41260.375</c:v>
                </c:pt>
                <c:pt idx="17094">
                  <c:v>41260.416669999999</c:v>
                </c:pt>
                <c:pt idx="17095">
                  <c:v>41260.458330000001</c:v>
                </c:pt>
                <c:pt idx="17096">
                  <c:v>41260.5</c:v>
                </c:pt>
                <c:pt idx="17097">
                  <c:v>41260.541669999999</c:v>
                </c:pt>
                <c:pt idx="17098">
                  <c:v>41260.583330000001</c:v>
                </c:pt>
                <c:pt idx="17099">
                  <c:v>41260.625</c:v>
                </c:pt>
                <c:pt idx="17100">
                  <c:v>41260.666669999999</c:v>
                </c:pt>
                <c:pt idx="17101">
                  <c:v>41260.708330000001</c:v>
                </c:pt>
                <c:pt idx="17102">
                  <c:v>41260.75</c:v>
                </c:pt>
                <c:pt idx="17103">
                  <c:v>41260.791669999999</c:v>
                </c:pt>
                <c:pt idx="17104">
                  <c:v>41260.833330000001</c:v>
                </c:pt>
                <c:pt idx="17105">
                  <c:v>41260.875</c:v>
                </c:pt>
                <c:pt idx="17106">
                  <c:v>41260.916669999999</c:v>
                </c:pt>
                <c:pt idx="17107">
                  <c:v>41260.958330000001</c:v>
                </c:pt>
                <c:pt idx="17108">
                  <c:v>41261</c:v>
                </c:pt>
                <c:pt idx="17109">
                  <c:v>41261.041669999999</c:v>
                </c:pt>
                <c:pt idx="17110">
                  <c:v>41261.083330000001</c:v>
                </c:pt>
                <c:pt idx="17111">
                  <c:v>41261.125</c:v>
                </c:pt>
                <c:pt idx="17112">
                  <c:v>41261.166669999999</c:v>
                </c:pt>
                <c:pt idx="17113">
                  <c:v>41261.208330000001</c:v>
                </c:pt>
                <c:pt idx="17114">
                  <c:v>41261.25</c:v>
                </c:pt>
                <c:pt idx="17115">
                  <c:v>41261.291669999999</c:v>
                </c:pt>
                <c:pt idx="17116">
                  <c:v>41261.333330000001</c:v>
                </c:pt>
                <c:pt idx="17117">
                  <c:v>41261.375</c:v>
                </c:pt>
                <c:pt idx="17118">
                  <c:v>41261.416669999999</c:v>
                </c:pt>
                <c:pt idx="17119">
                  <c:v>41261.458330000001</c:v>
                </c:pt>
                <c:pt idx="17120">
                  <c:v>41261.5</c:v>
                </c:pt>
                <c:pt idx="17121">
                  <c:v>41261.541669999999</c:v>
                </c:pt>
                <c:pt idx="17122">
                  <c:v>41261.583330000001</c:v>
                </c:pt>
                <c:pt idx="17123">
                  <c:v>41261.625</c:v>
                </c:pt>
                <c:pt idx="17124">
                  <c:v>41261.666669999999</c:v>
                </c:pt>
                <c:pt idx="17125">
                  <c:v>41261.708330000001</c:v>
                </c:pt>
                <c:pt idx="17126">
                  <c:v>41261.75</c:v>
                </c:pt>
                <c:pt idx="17127">
                  <c:v>41261.791669999999</c:v>
                </c:pt>
                <c:pt idx="17128">
                  <c:v>41261.833330000001</c:v>
                </c:pt>
                <c:pt idx="17129">
                  <c:v>41261.875</c:v>
                </c:pt>
                <c:pt idx="17130">
                  <c:v>41261.916669999999</c:v>
                </c:pt>
                <c:pt idx="17131">
                  <c:v>41261.958330000001</c:v>
                </c:pt>
                <c:pt idx="17132">
                  <c:v>41262</c:v>
                </c:pt>
                <c:pt idx="17133">
                  <c:v>41262.041669999999</c:v>
                </c:pt>
                <c:pt idx="17134">
                  <c:v>41262.083330000001</c:v>
                </c:pt>
                <c:pt idx="17135">
                  <c:v>41262.125</c:v>
                </c:pt>
                <c:pt idx="17136">
                  <c:v>41262.166669999999</c:v>
                </c:pt>
                <c:pt idx="17137">
                  <c:v>41262.208330000001</c:v>
                </c:pt>
                <c:pt idx="17138">
                  <c:v>41262.25</c:v>
                </c:pt>
                <c:pt idx="17139">
                  <c:v>41262.291669999999</c:v>
                </c:pt>
                <c:pt idx="17140">
                  <c:v>41262.333330000001</c:v>
                </c:pt>
                <c:pt idx="17141">
                  <c:v>41262.375</c:v>
                </c:pt>
                <c:pt idx="17142">
                  <c:v>41262.416669999999</c:v>
                </c:pt>
                <c:pt idx="17143">
                  <c:v>41262.458330000001</c:v>
                </c:pt>
                <c:pt idx="17144">
                  <c:v>41262.5</c:v>
                </c:pt>
                <c:pt idx="17145">
                  <c:v>41262.541669999999</c:v>
                </c:pt>
                <c:pt idx="17146">
                  <c:v>41262.583330000001</c:v>
                </c:pt>
                <c:pt idx="17147">
                  <c:v>41262.625</c:v>
                </c:pt>
                <c:pt idx="17148">
                  <c:v>41262.666669999999</c:v>
                </c:pt>
                <c:pt idx="17149">
                  <c:v>41262.708330000001</c:v>
                </c:pt>
                <c:pt idx="17150">
                  <c:v>41262.75</c:v>
                </c:pt>
                <c:pt idx="17151">
                  <c:v>41262.791669999999</c:v>
                </c:pt>
                <c:pt idx="17152">
                  <c:v>41262.833330000001</c:v>
                </c:pt>
                <c:pt idx="17153">
                  <c:v>41262.875</c:v>
                </c:pt>
                <c:pt idx="17154">
                  <c:v>41262.916669999999</c:v>
                </c:pt>
                <c:pt idx="17155">
                  <c:v>41262.958330000001</c:v>
                </c:pt>
                <c:pt idx="17156">
                  <c:v>41263</c:v>
                </c:pt>
                <c:pt idx="17157">
                  <c:v>41263.041669999999</c:v>
                </c:pt>
                <c:pt idx="17158">
                  <c:v>41263.083330000001</c:v>
                </c:pt>
                <c:pt idx="17159">
                  <c:v>41263.125</c:v>
                </c:pt>
                <c:pt idx="17160">
                  <c:v>41263.166669999999</c:v>
                </c:pt>
                <c:pt idx="17161">
                  <c:v>41263.208330000001</c:v>
                </c:pt>
                <c:pt idx="17162">
                  <c:v>41263.25</c:v>
                </c:pt>
                <c:pt idx="17163">
                  <c:v>41263.291669999999</c:v>
                </c:pt>
                <c:pt idx="17164">
                  <c:v>41263.333330000001</c:v>
                </c:pt>
                <c:pt idx="17165">
                  <c:v>41263.375</c:v>
                </c:pt>
                <c:pt idx="17166">
                  <c:v>41263.416669999999</c:v>
                </c:pt>
                <c:pt idx="17167">
                  <c:v>41263.458330000001</c:v>
                </c:pt>
                <c:pt idx="17168">
                  <c:v>41263.5</c:v>
                </c:pt>
                <c:pt idx="17169">
                  <c:v>41263.541669999999</c:v>
                </c:pt>
                <c:pt idx="17170">
                  <c:v>41263.583330000001</c:v>
                </c:pt>
                <c:pt idx="17171">
                  <c:v>41263.625</c:v>
                </c:pt>
                <c:pt idx="17172">
                  <c:v>41263.666669999999</c:v>
                </c:pt>
                <c:pt idx="17173">
                  <c:v>41263.708330000001</c:v>
                </c:pt>
                <c:pt idx="17174">
                  <c:v>41263.75</c:v>
                </c:pt>
                <c:pt idx="17175">
                  <c:v>41263.791669999999</c:v>
                </c:pt>
                <c:pt idx="17176">
                  <c:v>41263.833330000001</c:v>
                </c:pt>
                <c:pt idx="17177">
                  <c:v>41263.875</c:v>
                </c:pt>
                <c:pt idx="17178">
                  <c:v>41263.916669999999</c:v>
                </c:pt>
                <c:pt idx="17179">
                  <c:v>41263.958330000001</c:v>
                </c:pt>
                <c:pt idx="17180">
                  <c:v>41264</c:v>
                </c:pt>
                <c:pt idx="17181">
                  <c:v>41264.041669999999</c:v>
                </c:pt>
                <c:pt idx="17182">
                  <c:v>41264.083330000001</c:v>
                </c:pt>
                <c:pt idx="17183">
                  <c:v>41264.125</c:v>
                </c:pt>
                <c:pt idx="17184">
                  <c:v>41264.166669999999</c:v>
                </c:pt>
                <c:pt idx="17185">
                  <c:v>41264.208330000001</c:v>
                </c:pt>
                <c:pt idx="17186">
                  <c:v>41264.25</c:v>
                </c:pt>
                <c:pt idx="17187">
                  <c:v>41264.291669999999</c:v>
                </c:pt>
                <c:pt idx="17188">
                  <c:v>41264.333330000001</c:v>
                </c:pt>
                <c:pt idx="17189">
                  <c:v>41264.375</c:v>
                </c:pt>
                <c:pt idx="17190">
                  <c:v>41264.416669999999</c:v>
                </c:pt>
                <c:pt idx="17191">
                  <c:v>41264.458330000001</c:v>
                </c:pt>
                <c:pt idx="17192">
                  <c:v>41264.5</c:v>
                </c:pt>
                <c:pt idx="17193">
                  <c:v>41264.541669999999</c:v>
                </c:pt>
                <c:pt idx="17194">
                  <c:v>41264.583330000001</c:v>
                </c:pt>
                <c:pt idx="17195">
                  <c:v>41264.625</c:v>
                </c:pt>
                <c:pt idx="17196">
                  <c:v>41264.666669999999</c:v>
                </c:pt>
                <c:pt idx="17197">
                  <c:v>41264.708330000001</c:v>
                </c:pt>
                <c:pt idx="17198">
                  <c:v>41264.75</c:v>
                </c:pt>
                <c:pt idx="17199">
                  <c:v>41264.791669999999</c:v>
                </c:pt>
                <c:pt idx="17200">
                  <c:v>41264.833330000001</c:v>
                </c:pt>
                <c:pt idx="17201">
                  <c:v>41264.875</c:v>
                </c:pt>
                <c:pt idx="17202">
                  <c:v>41264.916669999999</c:v>
                </c:pt>
                <c:pt idx="17203">
                  <c:v>41264.958330000001</c:v>
                </c:pt>
                <c:pt idx="17204">
                  <c:v>41265</c:v>
                </c:pt>
                <c:pt idx="17205">
                  <c:v>41265.041669999999</c:v>
                </c:pt>
                <c:pt idx="17206">
                  <c:v>41265.083330000001</c:v>
                </c:pt>
                <c:pt idx="17207">
                  <c:v>41265.125</c:v>
                </c:pt>
                <c:pt idx="17208">
                  <c:v>41265.166669999999</c:v>
                </c:pt>
                <c:pt idx="17209">
                  <c:v>41265.208330000001</c:v>
                </c:pt>
                <c:pt idx="17210">
                  <c:v>41265.25</c:v>
                </c:pt>
                <c:pt idx="17211">
                  <c:v>41265.291669999999</c:v>
                </c:pt>
                <c:pt idx="17212">
                  <c:v>41265.333330000001</c:v>
                </c:pt>
                <c:pt idx="17213">
                  <c:v>41265.375</c:v>
                </c:pt>
                <c:pt idx="17214">
                  <c:v>41265.416669999999</c:v>
                </c:pt>
                <c:pt idx="17215">
                  <c:v>41265.458330000001</c:v>
                </c:pt>
                <c:pt idx="17216">
                  <c:v>41265.5</c:v>
                </c:pt>
                <c:pt idx="17217">
                  <c:v>41265.541669999999</c:v>
                </c:pt>
                <c:pt idx="17218">
                  <c:v>41265.583330000001</c:v>
                </c:pt>
                <c:pt idx="17219">
                  <c:v>41265.625</c:v>
                </c:pt>
                <c:pt idx="17220">
                  <c:v>41265.666669999999</c:v>
                </c:pt>
                <c:pt idx="17221">
                  <c:v>41265.708330000001</c:v>
                </c:pt>
                <c:pt idx="17222">
                  <c:v>41265.75</c:v>
                </c:pt>
                <c:pt idx="17223">
                  <c:v>41265.791669999999</c:v>
                </c:pt>
                <c:pt idx="17224">
                  <c:v>41265.833330000001</c:v>
                </c:pt>
                <c:pt idx="17225">
                  <c:v>41265.875</c:v>
                </c:pt>
                <c:pt idx="17226">
                  <c:v>41265.916669999999</c:v>
                </c:pt>
                <c:pt idx="17227">
                  <c:v>41265.958330000001</c:v>
                </c:pt>
                <c:pt idx="17228">
                  <c:v>41266</c:v>
                </c:pt>
                <c:pt idx="17229">
                  <c:v>41266.041669999999</c:v>
                </c:pt>
                <c:pt idx="17230">
                  <c:v>41266.083330000001</c:v>
                </c:pt>
                <c:pt idx="17231">
                  <c:v>41266.125</c:v>
                </c:pt>
                <c:pt idx="17232">
                  <c:v>41266.166669999999</c:v>
                </c:pt>
                <c:pt idx="17233">
                  <c:v>41266.208330000001</c:v>
                </c:pt>
                <c:pt idx="17234">
                  <c:v>41266.25</c:v>
                </c:pt>
                <c:pt idx="17235">
                  <c:v>41266.291669999999</c:v>
                </c:pt>
                <c:pt idx="17236">
                  <c:v>41266.333330000001</c:v>
                </c:pt>
                <c:pt idx="17237">
                  <c:v>41266.375</c:v>
                </c:pt>
                <c:pt idx="17238">
                  <c:v>41266.416669999999</c:v>
                </c:pt>
                <c:pt idx="17239">
                  <c:v>41266.458330000001</c:v>
                </c:pt>
                <c:pt idx="17240">
                  <c:v>41266.5</c:v>
                </c:pt>
                <c:pt idx="17241">
                  <c:v>41266.541669999999</c:v>
                </c:pt>
                <c:pt idx="17242">
                  <c:v>41266.583330000001</c:v>
                </c:pt>
                <c:pt idx="17243">
                  <c:v>41266.625</c:v>
                </c:pt>
                <c:pt idx="17244">
                  <c:v>41266.666669999999</c:v>
                </c:pt>
                <c:pt idx="17245">
                  <c:v>41266.708330000001</c:v>
                </c:pt>
                <c:pt idx="17246">
                  <c:v>41266.75</c:v>
                </c:pt>
                <c:pt idx="17247">
                  <c:v>41266.791669999999</c:v>
                </c:pt>
                <c:pt idx="17248">
                  <c:v>41266.833330000001</c:v>
                </c:pt>
                <c:pt idx="17249">
                  <c:v>41266.875</c:v>
                </c:pt>
                <c:pt idx="17250">
                  <c:v>41266.916669999999</c:v>
                </c:pt>
                <c:pt idx="17251">
                  <c:v>41266.958330000001</c:v>
                </c:pt>
                <c:pt idx="17252">
                  <c:v>41267</c:v>
                </c:pt>
                <c:pt idx="17253">
                  <c:v>41267.041669999999</c:v>
                </c:pt>
                <c:pt idx="17254">
                  <c:v>41267.083330000001</c:v>
                </c:pt>
                <c:pt idx="17255">
                  <c:v>41267.125</c:v>
                </c:pt>
                <c:pt idx="17256">
                  <c:v>41267.166669999999</c:v>
                </c:pt>
                <c:pt idx="17257">
                  <c:v>41267.208330000001</c:v>
                </c:pt>
                <c:pt idx="17258">
                  <c:v>41267.25</c:v>
                </c:pt>
                <c:pt idx="17259">
                  <c:v>41267.291669999999</c:v>
                </c:pt>
                <c:pt idx="17260">
                  <c:v>41267.333330000001</c:v>
                </c:pt>
                <c:pt idx="17261">
                  <c:v>41267.375</c:v>
                </c:pt>
                <c:pt idx="17262">
                  <c:v>41267.416669999999</c:v>
                </c:pt>
                <c:pt idx="17263">
                  <c:v>41267.458330000001</c:v>
                </c:pt>
                <c:pt idx="17264">
                  <c:v>41267.5</c:v>
                </c:pt>
                <c:pt idx="17265">
                  <c:v>41267.541669999999</c:v>
                </c:pt>
                <c:pt idx="17266">
                  <c:v>41267.583330000001</c:v>
                </c:pt>
                <c:pt idx="17267">
                  <c:v>41267.625</c:v>
                </c:pt>
                <c:pt idx="17268">
                  <c:v>41267.666669999999</c:v>
                </c:pt>
                <c:pt idx="17269">
                  <c:v>41267.708330000001</c:v>
                </c:pt>
                <c:pt idx="17270">
                  <c:v>41267.75</c:v>
                </c:pt>
                <c:pt idx="17271">
                  <c:v>41267.791669999999</c:v>
                </c:pt>
                <c:pt idx="17272">
                  <c:v>41267.833330000001</c:v>
                </c:pt>
                <c:pt idx="17273">
                  <c:v>41267.875</c:v>
                </c:pt>
                <c:pt idx="17274">
                  <c:v>41267.916669999999</c:v>
                </c:pt>
                <c:pt idx="17275">
                  <c:v>41267.958330000001</c:v>
                </c:pt>
                <c:pt idx="17276">
                  <c:v>41268</c:v>
                </c:pt>
                <c:pt idx="17277">
                  <c:v>41268.041669999999</c:v>
                </c:pt>
                <c:pt idx="17278">
                  <c:v>41268.083330000001</c:v>
                </c:pt>
                <c:pt idx="17279">
                  <c:v>41268.125</c:v>
                </c:pt>
                <c:pt idx="17280">
                  <c:v>41268.166669999999</c:v>
                </c:pt>
                <c:pt idx="17281">
                  <c:v>41268.208330000001</c:v>
                </c:pt>
                <c:pt idx="17282">
                  <c:v>41268.25</c:v>
                </c:pt>
                <c:pt idx="17283">
                  <c:v>41268.291669999999</c:v>
                </c:pt>
                <c:pt idx="17284">
                  <c:v>41268.333330000001</c:v>
                </c:pt>
                <c:pt idx="17285">
                  <c:v>41268.375</c:v>
                </c:pt>
                <c:pt idx="17286">
                  <c:v>41268.416669999999</c:v>
                </c:pt>
                <c:pt idx="17287">
                  <c:v>41268.458330000001</c:v>
                </c:pt>
                <c:pt idx="17288">
                  <c:v>41268.5</c:v>
                </c:pt>
                <c:pt idx="17289">
                  <c:v>41268.541669999999</c:v>
                </c:pt>
                <c:pt idx="17290">
                  <c:v>41268.583330000001</c:v>
                </c:pt>
                <c:pt idx="17291">
                  <c:v>41268.625</c:v>
                </c:pt>
                <c:pt idx="17292">
                  <c:v>41268.666669999999</c:v>
                </c:pt>
                <c:pt idx="17293">
                  <c:v>41268.708330000001</c:v>
                </c:pt>
                <c:pt idx="17294">
                  <c:v>41268.75</c:v>
                </c:pt>
                <c:pt idx="17295">
                  <c:v>41268.791669999999</c:v>
                </c:pt>
                <c:pt idx="17296">
                  <c:v>41268.833330000001</c:v>
                </c:pt>
                <c:pt idx="17297">
                  <c:v>41268.875</c:v>
                </c:pt>
                <c:pt idx="17298">
                  <c:v>41268.916669999999</c:v>
                </c:pt>
                <c:pt idx="17299">
                  <c:v>41268.958330000001</c:v>
                </c:pt>
                <c:pt idx="17300">
                  <c:v>41269</c:v>
                </c:pt>
                <c:pt idx="17301">
                  <c:v>41269.041669999999</c:v>
                </c:pt>
                <c:pt idx="17302">
                  <c:v>41269.083330000001</c:v>
                </c:pt>
                <c:pt idx="17303">
                  <c:v>41269.125</c:v>
                </c:pt>
                <c:pt idx="17304">
                  <c:v>41269.166669999999</c:v>
                </c:pt>
                <c:pt idx="17305">
                  <c:v>41269.208330000001</c:v>
                </c:pt>
                <c:pt idx="17306">
                  <c:v>41269.25</c:v>
                </c:pt>
                <c:pt idx="17307">
                  <c:v>41269.291669999999</c:v>
                </c:pt>
                <c:pt idx="17308">
                  <c:v>41269.333330000001</c:v>
                </c:pt>
                <c:pt idx="17309">
                  <c:v>41269.375</c:v>
                </c:pt>
                <c:pt idx="17310">
                  <c:v>41269.416669999999</c:v>
                </c:pt>
                <c:pt idx="17311">
                  <c:v>41269.458330000001</c:v>
                </c:pt>
                <c:pt idx="17312">
                  <c:v>41269.5</c:v>
                </c:pt>
                <c:pt idx="17313">
                  <c:v>41269.541669999999</c:v>
                </c:pt>
                <c:pt idx="17314">
                  <c:v>41269.583330000001</c:v>
                </c:pt>
                <c:pt idx="17315">
                  <c:v>41269.625</c:v>
                </c:pt>
                <c:pt idx="17316">
                  <c:v>41269.666669999999</c:v>
                </c:pt>
                <c:pt idx="17317">
                  <c:v>41269.708330000001</c:v>
                </c:pt>
                <c:pt idx="17318">
                  <c:v>41269.75</c:v>
                </c:pt>
                <c:pt idx="17319">
                  <c:v>41269.791669999999</c:v>
                </c:pt>
                <c:pt idx="17320">
                  <c:v>41269.833330000001</c:v>
                </c:pt>
                <c:pt idx="17321">
                  <c:v>41269.875</c:v>
                </c:pt>
                <c:pt idx="17322">
                  <c:v>41269.916669999999</c:v>
                </c:pt>
                <c:pt idx="17323">
                  <c:v>41269.958330000001</c:v>
                </c:pt>
                <c:pt idx="17324">
                  <c:v>41270</c:v>
                </c:pt>
                <c:pt idx="17325">
                  <c:v>41270.041669999999</c:v>
                </c:pt>
                <c:pt idx="17326">
                  <c:v>41270.083330000001</c:v>
                </c:pt>
                <c:pt idx="17327">
                  <c:v>41270.125</c:v>
                </c:pt>
                <c:pt idx="17328">
                  <c:v>41270.166669999999</c:v>
                </c:pt>
                <c:pt idx="17329">
                  <c:v>41270.208330000001</c:v>
                </c:pt>
                <c:pt idx="17330">
                  <c:v>41270.25</c:v>
                </c:pt>
                <c:pt idx="17331">
                  <c:v>41270.291669999999</c:v>
                </c:pt>
                <c:pt idx="17332">
                  <c:v>41270.333330000001</c:v>
                </c:pt>
                <c:pt idx="17333">
                  <c:v>41270.375</c:v>
                </c:pt>
                <c:pt idx="17334">
                  <c:v>41270.416669999999</c:v>
                </c:pt>
                <c:pt idx="17335">
                  <c:v>41270.5</c:v>
                </c:pt>
                <c:pt idx="17336">
                  <c:v>41270.541669999999</c:v>
                </c:pt>
                <c:pt idx="17337">
                  <c:v>41270.583330000001</c:v>
                </c:pt>
                <c:pt idx="17338">
                  <c:v>41270.625</c:v>
                </c:pt>
                <c:pt idx="17339">
                  <c:v>41270.666669999999</c:v>
                </c:pt>
                <c:pt idx="17340">
                  <c:v>41270.708330000001</c:v>
                </c:pt>
                <c:pt idx="17341">
                  <c:v>41270.75</c:v>
                </c:pt>
                <c:pt idx="17342">
                  <c:v>41270.791669999999</c:v>
                </c:pt>
                <c:pt idx="17343">
                  <c:v>41270.833330000001</c:v>
                </c:pt>
                <c:pt idx="17344">
                  <c:v>41270.875</c:v>
                </c:pt>
                <c:pt idx="17345">
                  <c:v>41270.916669999999</c:v>
                </c:pt>
                <c:pt idx="17346">
                  <c:v>41270.958330000001</c:v>
                </c:pt>
                <c:pt idx="17347">
                  <c:v>41271</c:v>
                </c:pt>
                <c:pt idx="17348">
                  <c:v>41271.041669999999</c:v>
                </c:pt>
                <c:pt idx="17349">
                  <c:v>41271.083330000001</c:v>
                </c:pt>
                <c:pt idx="17350">
                  <c:v>41271.125</c:v>
                </c:pt>
                <c:pt idx="17351">
                  <c:v>41271.166669999999</c:v>
                </c:pt>
                <c:pt idx="17352">
                  <c:v>41271.208330000001</c:v>
                </c:pt>
                <c:pt idx="17353">
                  <c:v>41271.25</c:v>
                </c:pt>
                <c:pt idx="17354">
                  <c:v>41271.291669999999</c:v>
                </c:pt>
                <c:pt idx="17355">
                  <c:v>41271.333330000001</c:v>
                </c:pt>
                <c:pt idx="17356">
                  <c:v>41271.375</c:v>
                </c:pt>
                <c:pt idx="17357">
                  <c:v>41271.416669999999</c:v>
                </c:pt>
                <c:pt idx="17358">
                  <c:v>41271.458330000001</c:v>
                </c:pt>
                <c:pt idx="17359">
                  <c:v>41271.5</c:v>
                </c:pt>
                <c:pt idx="17360">
                  <c:v>41271.541669999999</c:v>
                </c:pt>
                <c:pt idx="17361">
                  <c:v>41271.583330000001</c:v>
                </c:pt>
                <c:pt idx="17362">
                  <c:v>41271.625</c:v>
                </c:pt>
                <c:pt idx="17363">
                  <c:v>41271.666669999999</c:v>
                </c:pt>
                <c:pt idx="17364">
                  <c:v>41271.708330000001</c:v>
                </c:pt>
                <c:pt idx="17365">
                  <c:v>41271.75</c:v>
                </c:pt>
                <c:pt idx="17366">
                  <c:v>41271.791669999999</c:v>
                </c:pt>
                <c:pt idx="17367">
                  <c:v>41271.833330000001</c:v>
                </c:pt>
                <c:pt idx="17368">
                  <c:v>41271.875</c:v>
                </c:pt>
                <c:pt idx="17369">
                  <c:v>41271.916669999999</c:v>
                </c:pt>
                <c:pt idx="17370">
                  <c:v>41271.958330000001</c:v>
                </c:pt>
                <c:pt idx="17371">
                  <c:v>41272</c:v>
                </c:pt>
                <c:pt idx="17372">
                  <c:v>41272.041669999999</c:v>
                </c:pt>
                <c:pt idx="17373">
                  <c:v>41272.083330000001</c:v>
                </c:pt>
                <c:pt idx="17374">
                  <c:v>41272.125</c:v>
                </c:pt>
                <c:pt idx="17375">
                  <c:v>41272.166669999999</c:v>
                </c:pt>
                <c:pt idx="17376">
                  <c:v>41272.208330000001</c:v>
                </c:pt>
                <c:pt idx="17377">
                  <c:v>41272.25</c:v>
                </c:pt>
                <c:pt idx="17378">
                  <c:v>41272.291669999999</c:v>
                </c:pt>
                <c:pt idx="17379">
                  <c:v>41272.333330000001</c:v>
                </c:pt>
                <c:pt idx="17380">
                  <c:v>41272.375</c:v>
                </c:pt>
                <c:pt idx="17381">
                  <c:v>41272.416669999999</c:v>
                </c:pt>
                <c:pt idx="17382">
                  <c:v>41272.458330000001</c:v>
                </c:pt>
                <c:pt idx="17383">
                  <c:v>41272.5</c:v>
                </c:pt>
                <c:pt idx="17384">
                  <c:v>41272.541669999999</c:v>
                </c:pt>
                <c:pt idx="17385">
                  <c:v>41272.583330000001</c:v>
                </c:pt>
                <c:pt idx="17386">
                  <c:v>41272.625</c:v>
                </c:pt>
                <c:pt idx="17387">
                  <c:v>41272.666669999999</c:v>
                </c:pt>
                <c:pt idx="17388">
                  <c:v>41272.708330000001</c:v>
                </c:pt>
                <c:pt idx="17389">
                  <c:v>41272.75</c:v>
                </c:pt>
                <c:pt idx="17390">
                  <c:v>41272.791669999999</c:v>
                </c:pt>
                <c:pt idx="17391">
                  <c:v>41272.833330000001</c:v>
                </c:pt>
                <c:pt idx="17392">
                  <c:v>41272.875</c:v>
                </c:pt>
                <c:pt idx="17393">
                  <c:v>41272.916669999999</c:v>
                </c:pt>
                <c:pt idx="17394">
                  <c:v>41272.958330000001</c:v>
                </c:pt>
                <c:pt idx="17395">
                  <c:v>41273</c:v>
                </c:pt>
                <c:pt idx="17396">
                  <c:v>41273.041669999999</c:v>
                </c:pt>
                <c:pt idx="17397">
                  <c:v>41273.083330000001</c:v>
                </c:pt>
                <c:pt idx="17398">
                  <c:v>41273.125</c:v>
                </c:pt>
                <c:pt idx="17399">
                  <c:v>41273.166669999999</c:v>
                </c:pt>
                <c:pt idx="17400">
                  <c:v>41273.208330000001</c:v>
                </c:pt>
                <c:pt idx="17401">
                  <c:v>41273.25</c:v>
                </c:pt>
                <c:pt idx="17402">
                  <c:v>41273.291669999999</c:v>
                </c:pt>
                <c:pt idx="17403">
                  <c:v>41273.333330000001</c:v>
                </c:pt>
                <c:pt idx="17404">
                  <c:v>41273.375</c:v>
                </c:pt>
                <c:pt idx="17405">
                  <c:v>41273.416669999999</c:v>
                </c:pt>
                <c:pt idx="17406">
                  <c:v>41273.458330000001</c:v>
                </c:pt>
                <c:pt idx="17407">
                  <c:v>41273.5</c:v>
                </c:pt>
                <c:pt idx="17408">
                  <c:v>41273.541669999999</c:v>
                </c:pt>
                <c:pt idx="17409">
                  <c:v>41273.583330000001</c:v>
                </c:pt>
                <c:pt idx="17410">
                  <c:v>41273.625</c:v>
                </c:pt>
                <c:pt idx="17411">
                  <c:v>41273.666669999999</c:v>
                </c:pt>
                <c:pt idx="17412">
                  <c:v>41273.708330000001</c:v>
                </c:pt>
                <c:pt idx="17413">
                  <c:v>41273.75</c:v>
                </c:pt>
                <c:pt idx="17414">
                  <c:v>41273.791669999999</c:v>
                </c:pt>
                <c:pt idx="17415">
                  <c:v>41273.833330000001</c:v>
                </c:pt>
                <c:pt idx="17416">
                  <c:v>41273.875</c:v>
                </c:pt>
                <c:pt idx="17417">
                  <c:v>41273.916669999999</c:v>
                </c:pt>
                <c:pt idx="17418">
                  <c:v>41273.958330000001</c:v>
                </c:pt>
                <c:pt idx="17419">
                  <c:v>41274</c:v>
                </c:pt>
                <c:pt idx="17420">
                  <c:v>41274.041669999999</c:v>
                </c:pt>
                <c:pt idx="17421">
                  <c:v>41274.083330000001</c:v>
                </c:pt>
                <c:pt idx="17422">
                  <c:v>41274.125</c:v>
                </c:pt>
                <c:pt idx="17423">
                  <c:v>41274.166669999999</c:v>
                </c:pt>
                <c:pt idx="17424">
                  <c:v>41274.208330000001</c:v>
                </c:pt>
                <c:pt idx="17425">
                  <c:v>41274.25</c:v>
                </c:pt>
                <c:pt idx="17426">
                  <c:v>41274.291669999999</c:v>
                </c:pt>
                <c:pt idx="17427">
                  <c:v>41274.333330000001</c:v>
                </c:pt>
                <c:pt idx="17428">
                  <c:v>41274.375</c:v>
                </c:pt>
                <c:pt idx="17429">
                  <c:v>41274.416669999999</c:v>
                </c:pt>
                <c:pt idx="17430">
                  <c:v>41274.458330000001</c:v>
                </c:pt>
                <c:pt idx="17431">
                  <c:v>41274.5</c:v>
                </c:pt>
                <c:pt idx="17432">
                  <c:v>41274.541669999999</c:v>
                </c:pt>
                <c:pt idx="17433">
                  <c:v>41274.583330000001</c:v>
                </c:pt>
                <c:pt idx="17434">
                  <c:v>41274.625</c:v>
                </c:pt>
                <c:pt idx="17435">
                  <c:v>41274.666669999999</c:v>
                </c:pt>
                <c:pt idx="17436">
                  <c:v>41274.708330000001</c:v>
                </c:pt>
                <c:pt idx="17437">
                  <c:v>41274.75</c:v>
                </c:pt>
                <c:pt idx="17438">
                  <c:v>41274.791669999999</c:v>
                </c:pt>
                <c:pt idx="17439">
                  <c:v>41274.833330000001</c:v>
                </c:pt>
                <c:pt idx="17440">
                  <c:v>41274.875</c:v>
                </c:pt>
                <c:pt idx="17441">
                  <c:v>41274.916669999999</c:v>
                </c:pt>
                <c:pt idx="17442">
                  <c:v>41274.958330000001</c:v>
                </c:pt>
                <c:pt idx="17443">
                  <c:v>41275</c:v>
                </c:pt>
                <c:pt idx="17444">
                  <c:v>41275.041669999999</c:v>
                </c:pt>
                <c:pt idx="17445">
                  <c:v>41275.083330000001</c:v>
                </c:pt>
                <c:pt idx="17446">
                  <c:v>41275.125</c:v>
                </c:pt>
                <c:pt idx="17447">
                  <c:v>41275.166669999999</c:v>
                </c:pt>
                <c:pt idx="17448">
                  <c:v>41275.208330000001</c:v>
                </c:pt>
                <c:pt idx="17449">
                  <c:v>41275.25</c:v>
                </c:pt>
                <c:pt idx="17450">
                  <c:v>41275.291669999999</c:v>
                </c:pt>
                <c:pt idx="17451">
                  <c:v>41275.333330000001</c:v>
                </c:pt>
                <c:pt idx="17452">
                  <c:v>41275.375</c:v>
                </c:pt>
                <c:pt idx="17453">
                  <c:v>41275.416669999999</c:v>
                </c:pt>
                <c:pt idx="17454">
                  <c:v>41275.458330000001</c:v>
                </c:pt>
                <c:pt idx="17455">
                  <c:v>41275.5</c:v>
                </c:pt>
                <c:pt idx="17456">
                  <c:v>41275.541669999999</c:v>
                </c:pt>
                <c:pt idx="17457">
                  <c:v>41275.583330000001</c:v>
                </c:pt>
                <c:pt idx="17458">
                  <c:v>41275.625</c:v>
                </c:pt>
                <c:pt idx="17459">
                  <c:v>41275.666669999999</c:v>
                </c:pt>
                <c:pt idx="17460">
                  <c:v>41275.708330000001</c:v>
                </c:pt>
                <c:pt idx="17461">
                  <c:v>41275.75</c:v>
                </c:pt>
                <c:pt idx="17462">
                  <c:v>41275.791669999999</c:v>
                </c:pt>
                <c:pt idx="17463">
                  <c:v>41275.833330000001</c:v>
                </c:pt>
                <c:pt idx="17464">
                  <c:v>41275.875</c:v>
                </c:pt>
                <c:pt idx="17465">
                  <c:v>41275.916669999999</c:v>
                </c:pt>
                <c:pt idx="17466">
                  <c:v>41275.958330000001</c:v>
                </c:pt>
                <c:pt idx="17467">
                  <c:v>41276</c:v>
                </c:pt>
                <c:pt idx="17468">
                  <c:v>41276.041669999999</c:v>
                </c:pt>
                <c:pt idx="17469">
                  <c:v>41276.083330000001</c:v>
                </c:pt>
                <c:pt idx="17470">
                  <c:v>41276.125</c:v>
                </c:pt>
                <c:pt idx="17471">
                  <c:v>41276.166669999999</c:v>
                </c:pt>
                <c:pt idx="17472">
                  <c:v>41276.208330000001</c:v>
                </c:pt>
                <c:pt idx="17473">
                  <c:v>41276.25</c:v>
                </c:pt>
                <c:pt idx="17474">
                  <c:v>41276.291669999999</c:v>
                </c:pt>
                <c:pt idx="17475">
                  <c:v>41276.333330000001</c:v>
                </c:pt>
                <c:pt idx="17476">
                  <c:v>41276.375</c:v>
                </c:pt>
                <c:pt idx="17477">
                  <c:v>41276.416669999999</c:v>
                </c:pt>
                <c:pt idx="17478">
                  <c:v>41276.458330000001</c:v>
                </c:pt>
                <c:pt idx="17479">
                  <c:v>41276.5</c:v>
                </c:pt>
                <c:pt idx="17480">
                  <c:v>41276.541669999999</c:v>
                </c:pt>
                <c:pt idx="17481">
                  <c:v>41276.583330000001</c:v>
                </c:pt>
                <c:pt idx="17482">
                  <c:v>41276.625</c:v>
                </c:pt>
                <c:pt idx="17483">
                  <c:v>41276.666669999999</c:v>
                </c:pt>
                <c:pt idx="17484">
                  <c:v>41276.708330000001</c:v>
                </c:pt>
                <c:pt idx="17485">
                  <c:v>41276.75</c:v>
                </c:pt>
                <c:pt idx="17486">
                  <c:v>41276.791669999999</c:v>
                </c:pt>
                <c:pt idx="17487">
                  <c:v>41276.833330000001</c:v>
                </c:pt>
                <c:pt idx="17488">
                  <c:v>41276.875</c:v>
                </c:pt>
                <c:pt idx="17489">
                  <c:v>41276.916669999999</c:v>
                </c:pt>
                <c:pt idx="17490">
                  <c:v>41276.958330000001</c:v>
                </c:pt>
                <c:pt idx="17491">
                  <c:v>41277</c:v>
                </c:pt>
                <c:pt idx="17492">
                  <c:v>41277.041669999999</c:v>
                </c:pt>
                <c:pt idx="17493">
                  <c:v>41277.083330000001</c:v>
                </c:pt>
                <c:pt idx="17494">
                  <c:v>41277.125</c:v>
                </c:pt>
                <c:pt idx="17495">
                  <c:v>41277.166669999999</c:v>
                </c:pt>
                <c:pt idx="17496">
                  <c:v>41277.208330000001</c:v>
                </c:pt>
                <c:pt idx="17497">
                  <c:v>41277.25</c:v>
                </c:pt>
                <c:pt idx="17498">
                  <c:v>41277.291669999999</c:v>
                </c:pt>
                <c:pt idx="17499">
                  <c:v>41277.333330000001</c:v>
                </c:pt>
                <c:pt idx="17500">
                  <c:v>41277.375</c:v>
                </c:pt>
                <c:pt idx="17501">
                  <c:v>41277.416669999999</c:v>
                </c:pt>
                <c:pt idx="17502">
                  <c:v>41277.458330000001</c:v>
                </c:pt>
                <c:pt idx="17503">
                  <c:v>41277.5</c:v>
                </c:pt>
                <c:pt idx="17504">
                  <c:v>41277.541669999999</c:v>
                </c:pt>
                <c:pt idx="17505">
                  <c:v>41277.583330000001</c:v>
                </c:pt>
                <c:pt idx="17506">
                  <c:v>41277.625</c:v>
                </c:pt>
                <c:pt idx="17507">
                  <c:v>41277.666669999999</c:v>
                </c:pt>
                <c:pt idx="17508">
                  <c:v>41277.708330000001</c:v>
                </c:pt>
                <c:pt idx="17509">
                  <c:v>41277.75</c:v>
                </c:pt>
                <c:pt idx="17510">
                  <c:v>41277.791669999999</c:v>
                </c:pt>
                <c:pt idx="17511">
                  <c:v>41277.833330000001</c:v>
                </c:pt>
                <c:pt idx="17512">
                  <c:v>41277.875</c:v>
                </c:pt>
                <c:pt idx="17513">
                  <c:v>41277.916669999999</c:v>
                </c:pt>
                <c:pt idx="17514">
                  <c:v>41277.958330000001</c:v>
                </c:pt>
                <c:pt idx="17515">
                  <c:v>41278</c:v>
                </c:pt>
                <c:pt idx="17516">
                  <c:v>41278.041669999999</c:v>
                </c:pt>
                <c:pt idx="17517">
                  <c:v>41278.083330000001</c:v>
                </c:pt>
                <c:pt idx="17518">
                  <c:v>41278.125</c:v>
                </c:pt>
                <c:pt idx="17519">
                  <c:v>41278.166669999999</c:v>
                </c:pt>
                <c:pt idx="17520">
                  <c:v>41278.208330000001</c:v>
                </c:pt>
                <c:pt idx="17521">
                  <c:v>41278.25</c:v>
                </c:pt>
                <c:pt idx="17522">
                  <c:v>41278.291669999999</c:v>
                </c:pt>
                <c:pt idx="17523">
                  <c:v>41278.333330000001</c:v>
                </c:pt>
                <c:pt idx="17524">
                  <c:v>41278.375</c:v>
                </c:pt>
                <c:pt idx="17525">
                  <c:v>41278.416669999999</c:v>
                </c:pt>
                <c:pt idx="17526">
                  <c:v>41278.458330000001</c:v>
                </c:pt>
                <c:pt idx="17527">
                  <c:v>41278.5</c:v>
                </c:pt>
                <c:pt idx="17528">
                  <c:v>41278.541669999999</c:v>
                </c:pt>
                <c:pt idx="17529">
                  <c:v>41278.583330000001</c:v>
                </c:pt>
                <c:pt idx="17530">
                  <c:v>41278.625</c:v>
                </c:pt>
                <c:pt idx="17531">
                  <c:v>41278.666669999999</c:v>
                </c:pt>
                <c:pt idx="17532">
                  <c:v>41278.708330000001</c:v>
                </c:pt>
                <c:pt idx="17533">
                  <c:v>41278.75</c:v>
                </c:pt>
                <c:pt idx="17534">
                  <c:v>41278.791669999999</c:v>
                </c:pt>
                <c:pt idx="17535">
                  <c:v>41278.833330000001</c:v>
                </c:pt>
                <c:pt idx="17536">
                  <c:v>41278.875</c:v>
                </c:pt>
                <c:pt idx="17537">
                  <c:v>41278.916669999999</c:v>
                </c:pt>
                <c:pt idx="17538">
                  <c:v>41278.958330000001</c:v>
                </c:pt>
                <c:pt idx="17539">
                  <c:v>41279</c:v>
                </c:pt>
                <c:pt idx="17540">
                  <c:v>41279.041669999999</c:v>
                </c:pt>
                <c:pt idx="17541">
                  <c:v>41279.083330000001</c:v>
                </c:pt>
                <c:pt idx="17542">
                  <c:v>41279.125</c:v>
                </c:pt>
                <c:pt idx="17543">
                  <c:v>41279.166669999999</c:v>
                </c:pt>
                <c:pt idx="17544">
                  <c:v>41279.208330000001</c:v>
                </c:pt>
                <c:pt idx="17545">
                  <c:v>41279.25</c:v>
                </c:pt>
                <c:pt idx="17546">
                  <c:v>41279.291669999999</c:v>
                </c:pt>
                <c:pt idx="17547">
                  <c:v>41279.333330000001</c:v>
                </c:pt>
                <c:pt idx="17548">
                  <c:v>41279.375</c:v>
                </c:pt>
                <c:pt idx="17549">
                  <c:v>41279.416669999999</c:v>
                </c:pt>
                <c:pt idx="17550">
                  <c:v>41279.458330000001</c:v>
                </c:pt>
                <c:pt idx="17551">
                  <c:v>41279.5</c:v>
                </c:pt>
                <c:pt idx="17552">
                  <c:v>41279.541669999999</c:v>
                </c:pt>
                <c:pt idx="17553">
                  <c:v>41279.583330000001</c:v>
                </c:pt>
                <c:pt idx="17554">
                  <c:v>41279.625</c:v>
                </c:pt>
                <c:pt idx="17555">
                  <c:v>41279.666669999999</c:v>
                </c:pt>
                <c:pt idx="17556">
                  <c:v>41279.708330000001</c:v>
                </c:pt>
                <c:pt idx="17557">
                  <c:v>41279.75</c:v>
                </c:pt>
                <c:pt idx="17558">
                  <c:v>41279.791669999999</c:v>
                </c:pt>
                <c:pt idx="17559">
                  <c:v>41279.833330000001</c:v>
                </c:pt>
                <c:pt idx="17560">
                  <c:v>41279.875</c:v>
                </c:pt>
                <c:pt idx="17561">
                  <c:v>41279.916669999999</c:v>
                </c:pt>
                <c:pt idx="17562">
                  <c:v>41279.958330000001</c:v>
                </c:pt>
                <c:pt idx="17563">
                  <c:v>41280</c:v>
                </c:pt>
                <c:pt idx="17564">
                  <c:v>41280.041669999999</c:v>
                </c:pt>
                <c:pt idx="17565">
                  <c:v>41280.083330000001</c:v>
                </c:pt>
                <c:pt idx="17566">
                  <c:v>41280.125</c:v>
                </c:pt>
                <c:pt idx="17567">
                  <c:v>41280.166669999999</c:v>
                </c:pt>
                <c:pt idx="17568">
                  <c:v>41280.208330000001</c:v>
                </c:pt>
                <c:pt idx="17569">
                  <c:v>41280.25</c:v>
                </c:pt>
                <c:pt idx="17570">
                  <c:v>41280.291669999999</c:v>
                </c:pt>
                <c:pt idx="17571">
                  <c:v>41280.333330000001</c:v>
                </c:pt>
                <c:pt idx="17572">
                  <c:v>41280.375</c:v>
                </c:pt>
                <c:pt idx="17573">
                  <c:v>41280.416669999999</c:v>
                </c:pt>
                <c:pt idx="17574">
                  <c:v>41280.458330000001</c:v>
                </c:pt>
                <c:pt idx="17575">
                  <c:v>41280.5</c:v>
                </c:pt>
                <c:pt idx="17576">
                  <c:v>41280.541669999999</c:v>
                </c:pt>
                <c:pt idx="17577">
                  <c:v>41280.583330000001</c:v>
                </c:pt>
                <c:pt idx="17578">
                  <c:v>41280.625</c:v>
                </c:pt>
                <c:pt idx="17579">
                  <c:v>41280.666669999999</c:v>
                </c:pt>
                <c:pt idx="17580">
                  <c:v>41280.708330000001</c:v>
                </c:pt>
                <c:pt idx="17581">
                  <c:v>41280.75</c:v>
                </c:pt>
                <c:pt idx="17582">
                  <c:v>41280.791669999999</c:v>
                </c:pt>
                <c:pt idx="17583">
                  <c:v>41280.833330000001</c:v>
                </c:pt>
                <c:pt idx="17584">
                  <c:v>41280.875</c:v>
                </c:pt>
                <c:pt idx="17585">
                  <c:v>41280.916669999999</c:v>
                </c:pt>
                <c:pt idx="17586">
                  <c:v>41280.958330000001</c:v>
                </c:pt>
                <c:pt idx="17587">
                  <c:v>41281</c:v>
                </c:pt>
                <c:pt idx="17588">
                  <c:v>41281.041669999999</c:v>
                </c:pt>
                <c:pt idx="17589">
                  <c:v>41281.083330000001</c:v>
                </c:pt>
                <c:pt idx="17590">
                  <c:v>41281.125</c:v>
                </c:pt>
                <c:pt idx="17591">
                  <c:v>41281.166669999999</c:v>
                </c:pt>
                <c:pt idx="17592">
                  <c:v>41281.208330000001</c:v>
                </c:pt>
                <c:pt idx="17593">
                  <c:v>41281.25</c:v>
                </c:pt>
                <c:pt idx="17594">
                  <c:v>41281.291669999999</c:v>
                </c:pt>
                <c:pt idx="17595">
                  <c:v>41281.333330000001</c:v>
                </c:pt>
                <c:pt idx="17596">
                  <c:v>41281.375</c:v>
                </c:pt>
                <c:pt idx="17597">
                  <c:v>41281.416669999999</c:v>
                </c:pt>
                <c:pt idx="17598">
                  <c:v>41281.458330000001</c:v>
                </c:pt>
                <c:pt idx="17599">
                  <c:v>41281.5</c:v>
                </c:pt>
                <c:pt idx="17600">
                  <c:v>41281.541669999999</c:v>
                </c:pt>
                <c:pt idx="17601">
                  <c:v>41281.583330000001</c:v>
                </c:pt>
                <c:pt idx="17602">
                  <c:v>41281.625</c:v>
                </c:pt>
                <c:pt idx="17603">
                  <c:v>41281.666669999999</c:v>
                </c:pt>
                <c:pt idx="17604">
                  <c:v>41281.708330000001</c:v>
                </c:pt>
                <c:pt idx="17605">
                  <c:v>41281.75</c:v>
                </c:pt>
                <c:pt idx="17606">
                  <c:v>41281.791669999999</c:v>
                </c:pt>
                <c:pt idx="17607">
                  <c:v>41281.833330000001</c:v>
                </c:pt>
                <c:pt idx="17608">
                  <c:v>41281.875</c:v>
                </c:pt>
                <c:pt idx="17609">
                  <c:v>41281.916669999999</c:v>
                </c:pt>
                <c:pt idx="17610">
                  <c:v>41281.958330000001</c:v>
                </c:pt>
                <c:pt idx="17611">
                  <c:v>41282</c:v>
                </c:pt>
                <c:pt idx="17612">
                  <c:v>41282.041669999999</c:v>
                </c:pt>
                <c:pt idx="17613">
                  <c:v>41282.083330000001</c:v>
                </c:pt>
                <c:pt idx="17614">
                  <c:v>41282.125</c:v>
                </c:pt>
                <c:pt idx="17615">
                  <c:v>41282.166669999999</c:v>
                </c:pt>
                <c:pt idx="17616">
                  <c:v>41282.208330000001</c:v>
                </c:pt>
                <c:pt idx="17617">
                  <c:v>41282.25</c:v>
                </c:pt>
                <c:pt idx="17618">
                  <c:v>41282.291669999999</c:v>
                </c:pt>
                <c:pt idx="17619">
                  <c:v>41282.333330000001</c:v>
                </c:pt>
                <c:pt idx="17620">
                  <c:v>41282.375</c:v>
                </c:pt>
                <c:pt idx="17621">
                  <c:v>41282.416669999999</c:v>
                </c:pt>
                <c:pt idx="17622">
                  <c:v>41282.458330000001</c:v>
                </c:pt>
                <c:pt idx="17623">
                  <c:v>41282.5</c:v>
                </c:pt>
                <c:pt idx="17624">
                  <c:v>41282.541669999999</c:v>
                </c:pt>
                <c:pt idx="17625">
                  <c:v>41282.583330000001</c:v>
                </c:pt>
                <c:pt idx="17626">
                  <c:v>41282.625</c:v>
                </c:pt>
                <c:pt idx="17627">
                  <c:v>41282.666669999999</c:v>
                </c:pt>
                <c:pt idx="17628">
                  <c:v>41282.708330000001</c:v>
                </c:pt>
                <c:pt idx="17629">
                  <c:v>41282.75</c:v>
                </c:pt>
                <c:pt idx="17630">
                  <c:v>41282.791669999999</c:v>
                </c:pt>
                <c:pt idx="17631">
                  <c:v>41282.833330000001</c:v>
                </c:pt>
                <c:pt idx="17632">
                  <c:v>41282.875</c:v>
                </c:pt>
                <c:pt idx="17633">
                  <c:v>41282.916669999999</c:v>
                </c:pt>
                <c:pt idx="17634">
                  <c:v>41282.958330000001</c:v>
                </c:pt>
                <c:pt idx="17635">
                  <c:v>41283</c:v>
                </c:pt>
                <c:pt idx="17636">
                  <c:v>41283.041669999999</c:v>
                </c:pt>
                <c:pt idx="17637">
                  <c:v>41283.083330000001</c:v>
                </c:pt>
                <c:pt idx="17638">
                  <c:v>41283.125</c:v>
                </c:pt>
                <c:pt idx="17639">
                  <c:v>41283.166669999999</c:v>
                </c:pt>
                <c:pt idx="17640">
                  <c:v>41283.208330000001</c:v>
                </c:pt>
                <c:pt idx="17641">
                  <c:v>41283.25</c:v>
                </c:pt>
                <c:pt idx="17642">
                  <c:v>41283.291669999999</c:v>
                </c:pt>
                <c:pt idx="17643">
                  <c:v>41283.333330000001</c:v>
                </c:pt>
                <c:pt idx="17644">
                  <c:v>41283.375</c:v>
                </c:pt>
                <c:pt idx="17645">
                  <c:v>41283.416669999999</c:v>
                </c:pt>
                <c:pt idx="17646">
                  <c:v>41283.458330000001</c:v>
                </c:pt>
                <c:pt idx="17647">
                  <c:v>41283.5</c:v>
                </c:pt>
                <c:pt idx="17648">
                  <c:v>41283.541669999999</c:v>
                </c:pt>
                <c:pt idx="17649">
                  <c:v>41283.583330000001</c:v>
                </c:pt>
                <c:pt idx="17650">
                  <c:v>41283.625</c:v>
                </c:pt>
                <c:pt idx="17651">
                  <c:v>41283.666669999999</c:v>
                </c:pt>
                <c:pt idx="17652">
                  <c:v>41283.708330000001</c:v>
                </c:pt>
                <c:pt idx="17653">
                  <c:v>41283.75</c:v>
                </c:pt>
                <c:pt idx="17654">
                  <c:v>41283.791669999999</c:v>
                </c:pt>
                <c:pt idx="17655">
                  <c:v>41283.833330000001</c:v>
                </c:pt>
                <c:pt idx="17656">
                  <c:v>41283.875</c:v>
                </c:pt>
                <c:pt idx="17657">
                  <c:v>41283.916669999999</c:v>
                </c:pt>
                <c:pt idx="17658">
                  <c:v>41283.958330000001</c:v>
                </c:pt>
                <c:pt idx="17659">
                  <c:v>41284</c:v>
                </c:pt>
                <c:pt idx="17660">
                  <c:v>41284.041669999999</c:v>
                </c:pt>
                <c:pt idx="17661">
                  <c:v>41284.083330000001</c:v>
                </c:pt>
                <c:pt idx="17662">
                  <c:v>41284.125</c:v>
                </c:pt>
                <c:pt idx="17663">
                  <c:v>41284.166669999999</c:v>
                </c:pt>
                <c:pt idx="17664">
                  <c:v>41284.208330000001</c:v>
                </c:pt>
                <c:pt idx="17665">
                  <c:v>41284.25</c:v>
                </c:pt>
                <c:pt idx="17666">
                  <c:v>41284.291669999999</c:v>
                </c:pt>
                <c:pt idx="17667">
                  <c:v>41284.333330000001</c:v>
                </c:pt>
                <c:pt idx="17668">
                  <c:v>41284.375</c:v>
                </c:pt>
                <c:pt idx="17669">
                  <c:v>41284.416669999999</c:v>
                </c:pt>
                <c:pt idx="17670">
                  <c:v>41284.458330000001</c:v>
                </c:pt>
                <c:pt idx="17671">
                  <c:v>41284.5</c:v>
                </c:pt>
                <c:pt idx="17672">
                  <c:v>41284.541669999999</c:v>
                </c:pt>
                <c:pt idx="17673">
                  <c:v>41284.583330000001</c:v>
                </c:pt>
                <c:pt idx="17674">
                  <c:v>41284.625</c:v>
                </c:pt>
                <c:pt idx="17675">
                  <c:v>41284.666669999999</c:v>
                </c:pt>
                <c:pt idx="17676">
                  <c:v>41284.708330000001</c:v>
                </c:pt>
                <c:pt idx="17677">
                  <c:v>41284.75</c:v>
                </c:pt>
                <c:pt idx="17678">
                  <c:v>41284.791669999999</c:v>
                </c:pt>
                <c:pt idx="17679">
                  <c:v>41284.833330000001</c:v>
                </c:pt>
                <c:pt idx="17680">
                  <c:v>41284.875</c:v>
                </c:pt>
                <c:pt idx="17681">
                  <c:v>41284.916669999999</c:v>
                </c:pt>
                <c:pt idx="17682">
                  <c:v>41284.958330000001</c:v>
                </c:pt>
                <c:pt idx="17683">
                  <c:v>41285</c:v>
                </c:pt>
                <c:pt idx="17684">
                  <c:v>41285.041669999999</c:v>
                </c:pt>
                <c:pt idx="17685">
                  <c:v>41285.083330000001</c:v>
                </c:pt>
                <c:pt idx="17686">
                  <c:v>41285.125</c:v>
                </c:pt>
                <c:pt idx="17687">
                  <c:v>41285.166669999999</c:v>
                </c:pt>
                <c:pt idx="17688">
                  <c:v>41285.208330000001</c:v>
                </c:pt>
                <c:pt idx="17689">
                  <c:v>41285.25</c:v>
                </c:pt>
                <c:pt idx="17690">
                  <c:v>41285.291669999999</c:v>
                </c:pt>
                <c:pt idx="17691">
                  <c:v>41285.333330000001</c:v>
                </c:pt>
                <c:pt idx="17692">
                  <c:v>41285.375</c:v>
                </c:pt>
                <c:pt idx="17693">
                  <c:v>41285.416669999999</c:v>
                </c:pt>
                <c:pt idx="17694">
                  <c:v>41285.458330000001</c:v>
                </c:pt>
                <c:pt idx="17695">
                  <c:v>41285.5</c:v>
                </c:pt>
                <c:pt idx="17696">
                  <c:v>41285.541669999999</c:v>
                </c:pt>
                <c:pt idx="17697">
                  <c:v>41285.583330000001</c:v>
                </c:pt>
                <c:pt idx="17698">
                  <c:v>41285.625</c:v>
                </c:pt>
                <c:pt idx="17699">
                  <c:v>41285.666669999999</c:v>
                </c:pt>
                <c:pt idx="17700">
                  <c:v>41285.708330000001</c:v>
                </c:pt>
                <c:pt idx="17701">
                  <c:v>41285.75</c:v>
                </c:pt>
                <c:pt idx="17702">
                  <c:v>41285.791669999999</c:v>
                </c:pt>
                <c:pt idx="17703">
                  <c:v>41285.833330000001</c:v>
                </c:pt>
                <c:pt idx="17704">
                  <c:v>41285.875</c:v>
                </c:pt>
                <c:pt idx="17705">
                  <c:v>41285.916669999999</c:v>
                </c:pt>
                <c:pt idx="17706">
                  <c:v>41285.958330000001</c:v>
                </c:pt>
                <c:pt idx="17707">
                  <c:v>41286</c:v>
                </c:pt>
                <c:pt idx="17708">
                  <c:v>41286.041669999999</c:v>
                </c:pt>
                <c:pt idx="17709">
                  <c:v>41286.083330000001</c:v>
                </c:pt>
                <c:pt idx="17710">
                  <c:v>41286.125</c:v>
                </c:pt>
                <c:pt idx="17711">
                  <c:v>41286.166669999999</c:v>
                </c:pt>
                <c:pt idx="17712">
                  <c:v>41286.208330000001</c:v>
                </c:pt>
                <c:pt idx="17713">
                  <c:v>41286.25</c:v>
                </c:pt>
                <c:pt idx="17714">
                  <c:v>41286.291669999999</c:v>
                </c:pt>
                <c:pt idx="17715">
                  <c:v>41286.333330000001</c:v>
                </c:pt>
                <c:pt idx="17716">
                  <c:v>41286.375</c:v>
                </c:pt>
                <c:pt idx="17717">
                  <c:v>41286.416669999999</c:v>
                </c:pt>
                <c:pt idx="17718">
                  <c:v>41286.458330000001</c:v>
                </c:pt>
                <c:pt idx="17719">
                  <c:v>41286.5</c:v>
                </c:pt>
                <c:pt idx="17720">
                  <c:v>41286.541669999999</c:v>
                </c:pt>
                <c:pt idx="17721">
                  <c:v>41286.583330000001</c:v>
                </c:pt>
                <c:pt idx="17722">
                  <c:v>41286.625</c:v>
                </c:pt>
                <c:pt idx="17723">
                  <c:v>41286.666669999999</c:v>
                </c:pt>
                <c:pt idx="17724">
                  <c:v>41286.708330000001</c:v>
                </c:pt>
                <c:pt idx="17725">
                  <c:v>41286.75</c:v>
                </c:pt>
                <c:pt idx="17726">
                  <c:v>41286.791669999999</c:v>
                </c:pt>
                <c:pt idx="17727">
                  <c:v>41286.833330000001</c:v>
                </c:pt>
                <c:pt idx="17728">
                  <c:v>41286.875</c:v>
                </c:pt>
                <c:pt idx="17729">
                  <c:v>41286.916669999999</c:v>
                </c:pt>
                <c:pt idx="17730">
                  <c:v>41286.958330000001</c:v>
                </c:pt>
                <c:pt idx="17731">
                  <c:v>41287</c:v>
                </c:pt>
                <c:pt idx="17732">
                  <c:v>41287.041669999999</c:v>
                </c:pt>
                <c:pt idx="17733">
                  <c:v>41287.083330000001</c:v>
                </c:pt>
                <c:pt idx="17734">
                  <c:v>41287.125</c:v>
                </c:pt>
                <c:pt idx="17735">
                  <c:v>41287.166669999999</c:v>
                </c:pt>
                <c:pt idx="17736">
                  <c:v>41287.208330000001</c:v>
                </c:pt>
                <c:pt idx="17737">
                  <c:v>41287.25</c:v>
                </c:pt>
                <c:pt idx="17738">
                  <c:v>41287.291669999999</c:v>
                </c:pt>
                <c:pt idx="17739">
                  <c:v>41287.333330000001</c:v>
                </c:pt>
                <c:pt idx="17740">
                  <c:v>41287.375</c:v>
                </c:pt>
                <c:pt idx="17741">
                  <c:v>41287.416669999999</c:v>
                </c:pt>
                <c:pt idx="17742">
                  <c:v>41287.458330000001</c:v>
                </c:pt>
                <c:pt idx="17743">
                  <c:v>41287.5</c:v>
                </c:pt>
                <c:pt idx="17744">
                  <c:v>41287.541669999999</c:v>
                </c:pt>
                <c:pt idx="17745">
                  <c:v>41287.583330000001</c:v>
                </c:pt>
                <c:pt idx="17746">
                  <c:v>41287.625</c:v>
                </c:pt>
                <c:pt idx="17747">
                  <c:v>41287.666669999999</c:v>
                </c:pt>
                <c:pt idx="17748">
                  <c:v>41287.708330000001</c:v>
                </c:pt>
                <c:pt idx="17749">
                  <c:v>41287.75</c:v>
                </c:pt>
                <c:pt idx="17750">
                  <c:v>41287.791669999999</c:v>
                </c:pt>
                <c:pt idx="17751">
                  <c:v>41287.833330000001</c:v>
                </c:pt>
                <c:pt idx="17752">
                  <c:v>41287.875</c:v>
                </c:pt>
                <c:pt idx="17753">
                  <c:v>41287.916669999999</c:v>
                </c:pt>
                <c:pt idx="17754">
                  <c:v>41287.958330000001</c:v>
                </c:pt>
                <c:pt idx="17755">
                  <c:v>41288</c:v>
                </c:pt>
                <c:pt idx="17756">
                  <c:v>41288.041669999999</c:v>
                </c:pt>
                <c:pt idx="17757">
                  <c:v>41288.083330000001</c:v>
                </c:pt>
                <c:pt idx="17758">
                  <c:v>41288.125</c:v>
                </c:pt>
                <c:pt idx="17759">
                  <c:v>41288.166669999999</c:v>
                </c:pt>
                <c:pt idx="17760">
                  <c:v>41288.208330000001</c:v>
                </c:pt>
                <c:pt idx="17761">
                  <c:v>41288.25</c:v>
                </c:pt>
                <c:pt idx="17762">
                  <c:v>41288.291669999999</c:v>
                </c:pt>
                <c:pt idx="17763">
                  <c:v>41288.333330000001</c:v>
                </c:pt>
                <c:pt idx="17764">
                  <c:v>41288.375</c:v>
                </c:pt>
                <c:pt idx="17765">
                  <c:v>41288.416669999999</c:v>
                </c:pt>
                <c:pt idx="17766">
                  <c:v>41288.458330000001</c:v>
                </c:pt>
                <c:pt idx="17767">
                  <c:v>41288.5</c:v>
                </c:pt>
                <c:pt idx="17768">
                  <c:v>41288.541669999999</c:v>
                </c:pt>
                <c:pt idx="17769">
                  <c:v>41288.583330000001</c:v>
                </c:pt>
                <c:pt idx="17770">
                  <c:v>41288.625</c:v>
                </c:pt>
                <c:pt idx="17771">
                  <c:v>41288.666669999999</c:v>
                </c:pt>
                <c:pt idx="17772">
                  <c:v>41288.708330000001</c:v>
                </c:pt>
                <c:pt idx="17773">
                  <c:v>41288.75</c:v>
                </c:pt>
                <c:pt idx="17774">
                  <c:v>41288.791669999999</c:v>
                </c:pt>
                <c:pt idx="17775">
                  <c:v>41288.833330000001</c:v>
                </c:pt>
                <c:pt idx="17776">
                  <c:v>41288.875</c:v>
                </c:pt>
                <c:pt idx="17777">
                  <c:v>41288.916669999999</c:v>
                </c:pt>
                <c:pt idx="17778">
                  <c:v>41288.958330000001</c:v>
                </c:pt>
                <c:pt idx="17779">
                  <c:v>41289</c:v>
                </c:pt>
                <c:pt idx="17780">
                  <c:v>41289.041669999999</c:v>
                </c:pt>
                <c:pt idx="17781">
                  <c:v>41289.083330000001</c:v>
                </c:pt>
                <c:pt idx="17782">
                  <c:v>41289.125</c:v>
                </c:pt>
                <c:pt idx="17783">
                  <c:v>41289.166669999999</c:v>
                </c:pt>
                <c:pt idx="17784">
                  <c:v>41289.208330000001</c:v>
                </c:pt>
                <c:pt idx="17785">
                  <c:v>41289.25</c:v>
                </c:pt>
                <c:pt idx="17786">
                  <c:v>41289.291669999999</c:v>
                </c:pt>
                <c:pt idx="17787">
                  <c:v>41289.333330000001</c:v>
                </c:pt>
                <c:pt idx="17788">
                  <c:v>41289.375</c:v>
                </c:pt>
                <c:pt idx="17789">
                  <c:v>41289.416669999999</c:v>
                </c:pt>
                <c:pt idx="17790">
                  <c:v>41289.458330000001</c:v>
                </c:pt>
                <c:pt idx="17791">
                  <c:v>41289.5</c:v>
                </c:pt>
                <c:pt idx="17792">
                  <c:v>41289.541669999999</c:v>
                </c:pt>
                <c:pt idx="17793">
                  <c:v>41289.583330000001</c:v>
                </c:pt>
                <c:pt idx="17794">
                  <c:v>41289.625</c:v>
                </c:pt>
                <c:pt idx="17795">
                  <c:v>41289.666669999999</c:v>
                </c:pt>
                <c:pt idx="17796">
                  <c:v>41289.708330000001</c:v>
                </c:pt>
                <c:pt idx="17797">
                  <c:v>41289.75</c:v>
                </c:pt>
                <c:pt idx="17798">
                  <c:v>41289.791669999999</c:v>
                </c:pt>
                <c:pt idx="17799">
                  <c:v>41289.833330000001</c:v>
                </c:pt>
                <c:pt idx="17800">
                  <c:v>41289.875</c:v>
                </c:pt>
                <c:pt idx="17801">
                  <c:v>41289.916669999999</c:v>
                </c:pt>
                <c:pt idx="17802">
                  <c:v>41289.958330000001</c:v>
                </c:pt>
                <c:pt idx="17803">
                  <c:v>41290</c:v>
                </c:pt>
                <c:pt idx="17804">
                  <c:v>41290.041669999999</c:v>
                </c:pt>
                <c:pt idx="17805">
                  <c:v>41290.083330000001</c:v>
                </c:pt>
                <c:pt idx="17806">
                  <c:v>41290.125</c:v>
                </c:pt>
                <c:pt idx="17807">
                  <c:v>41290.166669999999</c:v>
                </c:pt>
                <c:pt idx="17808">
                  <c:v>41290.208330000001</c:v>
                </c:pt>
                <c:pt idx="17809">
                  <c:v>41290.25</c:v>
                </c:pt>
                <c:pt idx="17810">
                  <c:v>41290.291669999999</c:v>
                </c:pt>
                <c:pt idx="17811">
                  <c:v>41290.333330000001</c:v>
                </c:pt>
                <c:pt idx="17812">
                  <c:v>41290.375</c:v>
                </c:pt>
                <c:pt idx="17813">
                  <c:v>41290.416669999999</c:v>
                </c:pt>
                <c:pt idx="17814">
                  <c:v>41290.458330000001</c:v>
                </c:pt>
                <c:pt idx="17815">
                  <c:v>41290.5</c:v>
                </c:pt>
                <c:pt idx="17816">
                  <c:v>41290.541669999999</c:v>
                </c:pt>
                <c:pt idx="17817">
                  <c:v>41290.583330000001</c:v>
                </c:pt>
                <c:pt idx="17818">
                  <c:v>41290.625</c:v>
                </c:pt>
                <c:pt idx="17819">
                  <c:v>41290.666669999999</c:v>
                </c:pt>
                <c:pt idx="17820">
                  <c:v>41290.708330000001</c:v>
                </c:pt>
                <c:pt idx="17821">
                  <c:v>41290.75</c:v>
                </c:pt>
                <c:pt idx="17822">
                  <c:v>41290.791669999999</c:v>
                </c:pt>
                <c:pt idx="17823">
                  <c:v>41290.833330000001</c:v>
                </c:pt>
                <c:pt idx="17824">
                  <c:v>41290.875</c:v>
                </c:pt>
                <c:pt idx="17825">
                  <c:v>41290.916669999999</c:v>
                </c:pt>
                <c:pt idx="17826">
                  <c:v>41290.958330000001</c:v>
                </c:pt>
                <c:pt idx="17827">
                  <c:v>41291</c:v>
                </c:pt>
                <c:pt idx="17828">
                  <c:v>41291.041669999999</c:v>
                </c:pt>
                <c:pt idx="17829">
                  <c:v>41291.083330000001</c:v>
                </c:pt>
                <c:pt idx="17830">
                  <c:v>41291.125</c:v>
                </c:pt>
                <c:pt idx="17831">
                  <c:v>41291.166669999999</c:v>
                </c:pt>
                <c:pt idx="17832">
                  <c:v>41291.208330000001</c:v>
                </c:pt>
                <c:pt idx="17833">
                  <c:v>41291.25</c:v>
                </c:pt>
                <c:pt idx="17834">
                  <c:v>41291.291669999999</c:v>
                </c:pt>
                <c:pt idx="17835">
                  <c:v>41291.333330000001</c:v>
                </c:pt>
                <c:pt idx="17836">
                  <c:v>41291.375</c:v>
                </c:pt>
                <c:pt idx="17837">
                  <c:v>41291.416669999999</c:v>
                </c:pt>
                <c:pt idx="17838">
                  <c:v>41291.458330000001</c:v>
                </c:pt>
                <c:pt idx="17839">
                  <c:v>41291.5</c:v>
                </c:pt>
                <c:pt idx="17840">
                  <c:v>41291.541669999999</c:v>
                </c:pt>
                <c:pt idx="17841">
                  <c:v>41291.583330000001</c:v>
                </c:pt>
                <c:pt idx="17842">
                  <c:v>41291.625</c:v>
                </c:pt>
                <c:pt idx="17843">
                  <c:v>41291.666669999999</c:v>
                </c:pt>
                <c:pt idx="17844">
                  <c:v>41291.708330000001</c:v>
                </c:pt>
                <c:pt idx="17845">
                  <c:v>41291.75</c:v>
                </c:pt>
                <c:pt idx="17846">
                  <c:v>41291.791669999999</c:v>
                </c:pt>
                <c:pt idx="17847">
                  <c:v>41291.833330000001</c:v>
                </c:pt>
                <c:pt idx="17848">
                  <c:v>41291.875</c:v>
                </c:pt>
                <c:pt idx="17849">
                  <c:v>41291.916669999999</c:v>
                </c:pt>
                <c:pt idx="17850">
                  <c:v>41291.958330000001</c:v>
                </c:pt>
                <c:pt idx="17851">
                  <c:v>41292</c:v>
                </c:pt>
                <c:pt idx="17852">
                  <c:v>41292.041669999999</c:v>
                </c:pt>
                <c:pt idx="17853">
                  <c:v>41292.083330000001</c:v>
                </c:pt>
                <c:pt idx="17854">
                  <c:v>41292.125</c:v>
                </c:pt>
                <c:pt idx="17855">
                  <c:v>41292.166669999999</c:v>
                </c:pt>
                <c:pt idx="17856">
                  <c:v>41292.208330000001</c:v>
                </c:pt>
                <c:pt idx="17857">
                  <c:v>41292.25</c:v>
                </c:pt>
                <c:pt idx="17858">
                  <c:v>41292.291669999999</c:v>
                </c:pt>
                <c:pt idx="17859">
                  <c:v>41292.333330000001</c:v>
                </c:pt>
                <c:pt idx="17860">
                  <c:v>41292.375</c:v>
                </c:pt>
                <c:pt idx="17861">
                  <c:v>41292.416669999999</c:v>
                </c:pt>
                <c:pt idx="17862">
                  <c:v>41292.458330000001</c:v>
                </c:pt>
                <c:pt idx="17863">
                  <c:v>41292.5</c:v>
                </c:pt>
                <c:pt idx="17864">
                  <c:v>41292.541669999999</c:v>
                </c:pt>
                <c:pt idx="17865">
                  <c:v>41292.583330000001</c:v>
                </c:pt>
                <c:pt idx="17866">
                  <c:v>41292.625</c:v>
                </c:pt>
                <c:pt idx="17867">
                  <c:v>41292.666669999999</c:v>
                </c:pt>
                <c:pt idx="17868">
                  <c:v>41292.708330000001</c:v>
                </c:pt>
                <c:pt idx="17869">
                  <c:v>41292.75</c:v>
                </c:pt>
                <c:pt idx="17870">
                  <c:v>41292.791669999999</c:v>
                </c:pt>
                <c:pt idx="17871">
                  <c:v>41292.833330000001</c:v>
                </c:pt>
                <c:pt idx="17872">
                  <c:v>41292.875</c:v>
                </c:pt>
                <c:pt idx="17873">
                  <c:v>41292.916669999999</c:v>
                </c:pt>
                <c:pt idx="17874">
                  <c:v>41292.958330000001</c:v>
                </c:pt>
                <c:pt idx="17875">
                  <c:v>41293</c:v>
                </c:pt>
                <c:pt idx="17876">
                  <c:v>41293.041669999999</c:v>
                </c:pt>
                <c:pt idx="17877">
                  <c:v>41293.083330000001</c:v>
                </c:pt>
                <c:pt idx="17878">
                  <c:v>41293.125</c:v>
                </c:pt>
                <c:pt idx="17879">
                  <c:v>41293.166669999999</c:v>
                </c:pt>
                <c:pt idx="17880">
                  <c:v>41293.208330000001</c:v>
                </c:pt>
                <c:pt idx="17881">
                  <c:v>41293.25</c:v>
                </c:pt>
                <c:pt idx="17882">
                  <c:v>41293.291669999999</c:v>
                </c:pt>
                <c:pt idx="17883">
                  <c:v>41293.333330000001</c:v>
                </c:pt>
                <c:pt idx="17884">
                  <c:v>41293.375</c:v>
                </c:pt>
                <c:pt idx="17885">
                  <c:v>41293.416669999999</c:v>
                </c:pt>
                <c:pt idx="17886">
                  <c:v>41293.458330000001</c:v>
                </c:pt>
                <c:pt idx="17887">
                  <c:v>41293.5</c:v>
                </c:pt>
                <c:pt idx="17888">
                  <c:v>41293.541669999999</c:v>
                </c:pt>
                <c:pt idx="17889">
                  <c:v>41293.583330000001</c:v>
                </c:pt>
                <c:pt idx="17890">
                  <c:v>41293.625</c:v>
                </c:pt>
                <c:pt idx="17891">
                  <c:v>41293.666669999999</c:v>
                </c:pt>
                <c:pt idx="17892">
                  <c:v>41293.708330000001</c:v>
                </c:pt>
                <c:pt idx="17893">
                  <c:v>41293.75</c:v>
                </c:pt>
                <c:pt idx="17894">
                  <c:v>41293.791669999999</c:v>
                </c:pt>
                <c:pt idx="17895">
                  <c:v>41293.833330000001</c:v>
                </c:pt>
                <c:pt idx="17896">
                  <c:v>41293.875</c:v>
                </c:pt>
                <c:pt idx="17897">
                  <c:v>41293.916669999999</c:v>
                </c:pt>
                <c:pt idx="17898">
                  <c:v>41293.958330000001</c:v>
                </c:pt>
                <c:pt idx="17899">
                  <c:v>41294</c:v>
                </c:pt>
                <c:pt idx="17900">
                  <c:v>41294.041669999999</c:v>
                </c:pt>
                <c:pt idx="17901">
                  <c:v>41294.083330000001</c:v>
                </c:pt>
                <c:pt idx="17902">
                  <c:v>41294.125</c:v>
                </c:pt>
                <c:pt idx="17903">
                  <c:v>41294.166669999999</c:v>
                </c:pt>
                <c:pt idx="17904">
                  <c:v>41294.208330000001</c:v>
                </c:pt>
                <c:pt idx="17905">
                  <c:v>41294.25</c:v>
                </c:pt>
                <c:pt idx="17906">
                  <c:v>41294.291669999999</c:v>
                </c:pt>
                <c:pt idx="17907">
                  <c:v>41294.333330000001</c:v>
                </c:pt>
                <c:pt idx="17908">
                  <c:v>41294.375</c:v>
                </c:pt>
                <c:pt idx="17909">
                  <c:v>41294.416669999999</c:v>
                </c:pt>
                <c:pt idx="17910">
                  <c:v>41294.458330000001</c:v>
                </c:pt>
                <c:pt idx="17911">
                  <c:v>41294.5</c:v>
                </c:pt>
                <c:pt idx="17912">
                  <c:v>41294.541669999999</c:v>
                </c:pt>
                <c:pt idx="17913">
                  <c:v>41294.583330000001</c:v>
                </c:pt>
                <c:pt idx="17914">
                  <c:v>41294.625</c:v>
                </c:pt>
                <c:pt idx="17915">
                  <c:v>41294.666669999999</c:v>
                </c:pt>
                <c:pt idx="17916">
                  <c:v>41294.708330000001</c:v>
                </c:pt>
                <c:pt idx="17917">
                  <c:v>41294.75</c:v>
                </c:pt>
                <c:pt idx="17918">
                  <c:v>41294.791669999999</c:v>
                </c:pt>
                <c:pt idx="17919">
                  <c:v>41294.833330000001</c:v>
                </c:pt>
                <c:pt idx="17920">
                  <c:v>41294.875</c:v>
                </c:pt>
                <c:pt idx="17921">
                  <c:v>41294.916669999999</c:v>
                </c:pt>
                <c:pt idx="17922">
                  <c:v>41294.958330000001</c:v>
                </c:pt>
                <c:pt idx="17923">
                  <c:v>41295</c:v>
                </c:pt>
                <c:pt idx="17924">
                  <c:v>41295.041669999999</c:v>
                </c:pt>
                <c:pt idx="17925">
                  <c:v>41295.083330000001</c:v>
                </c:pt>
                <c:pt idx="17926">
                  <c:v>41295.125</c:v>
                </c:pt>
                <c:pt idx="17927">
                  <c:v>41295.166669999999</c:v>
                </c:pt>
                <c:pt idx="17928">
                  <c:v>41295.208330000001</c:v>
                </c:pt>
                <c:pt idx="17929">
                  <c:v>41295.25</c:v>
                </c:pt>
                <c:pt idx="17930">
                  <c:v>41295.291669999999</c:v>
                </c:pt>
                <c:pt idx="17931">
                  <c:v>41295.333330000001</c:v>
                </c:pt>
                <c:pt idx="17932">
                  <c:v>41295.375</c:v>
                </c:pt>
                <c:pt idx="17933">
                  <c:v>41295.416669999999</c:v>
                </c:pt>
                <c:pt idx="17934">
                  <c:v>41295.458330000001</c:v>
                </c:pt>
                <c:pt idx="17935">
                  <c:v>41295.5</c:v>
                </c:pt>
                <c:pt idx="17936">
                  <c:v>41295.541669999999</c:v>
                </c:pt>
                <c:pt idx="17937">
                  <c:v>41295.583330000001</c:v>
                </c:pt>
                <c:pt idx="17938">
                  <c:v>41295.625</c:v>
                </c:pt>
                <c:pt idx="17939">
                  <c:v>41295.666669999999</c:v>
                </c:pt>
                <c:pt idx="17940">
                  <c:v>41295.708330000001</c:v>
                </c:pt>
                <c:pt idx="17941">
                  <c:v>41295.75</c:v>
                </c:pt>
                <c:pt idx="17942">
                  <c:v>41295.791669999999</c:v>
                </c:pt>
                <c:pt idx="17943">
                  <c:v>41295.833330000001</c:v>
                </c:pt>
                <c:pt idx="17944">
                  <c:v>41295.875</c:v>
                </c:pt>
                <c:pt idx="17945">
                  <c:v>41295.916669999999</c:v>
                </c:pt>
                <c:pt idx="17946">
                  <c:v>41295.958330000001</c:v>
                </c:pt>
                <c:pt idx="17947">
                  <c:v>41296</c:v>
                </c:pt>
                <c:pt idx="17948">
                  <c:v>41296.041669999999</c:v>
                </c:pt>
                <c:pt idx="17949">
                  <c:v>41296.083330000001</c:v>
                </c:pt>
                <c:pt idx="17950">
                  <c:v>41296.125</c:v>
                </c:pt>
                <c:pt idx="17951">
                  <c:v>41296.166669999999</c:v>
                </c:pt>
                <c:pt idx="17952">
                  <c:v>41296.208330000001</c:v>
                </c:pt>
                <c:pt idx="17953">
                  <c:v>41296.25</c:v>
                </c:pt>
                <c:pt idx="17954">
                  <c:v>41296.291669999999</c:v>
                </c:pt>
                <c:pt idx="17955">
                  <c:v>41296.333330000001</c:v>
                </c:pt>
                <c:pt idx="17956">
                  <c:v>41296.375</c:v>
                </c:pt>
                <c:pt idx="17957">
                  <c:v>41296.416669999999</c:v>
                </c:pt>
                <c:pt idx="17958">
                  <c:v>41296.458330000001</c:v>
                </c:pt>
                <c:pt idx="17959">
                  <c:v>41296.5</c:v>
                </c:pt>
                <c:pt idx="17960">
                  <c:v>41296.541669999999</c:v>
                </c:pt>
                <c:pt idx="17961">
                  <c:v>41296.583330000001</c:v>
                </c:pt>
                <c:pt idx="17962">
                  <c:v>41296.625</c:v>
                </c:pt>
                <c:pt idx="17963">
                  <c:v>41296.666669999999</c:v>
                </c:pt>
                <c:pt idx="17964">
                  <c:v>41296.708330000001</c:v>
                </c:pt>
                <c:pt idx="17965">
                  <c:v>41296.75</c:v>
                </c:pt>
                <c:pt idx="17966">
                  <c:v>41296.791669999999</c:v>
                </c:pt>
                <c:pt idx="17967">
                  <c:v>41296.833330000001</c:v>
                </c:pt>
                <c:pt idx="17968">
                  <c:v>41296.875</c:v>
                </c:pt>
                <c:pt idx="17969">
                  <c:v>41296.916669999999</c:v>
                </c:pt>
                <c:pt idx="17970">
                  <c:v>41296.958330000001</c:v>
                </c:pt>
                <c:pt idx="17971">
                  <c:v>41297</c:v>
                </c:pt>
                <c:pt idx="17972">
                  <c:v>41297.041669999999</c:v>
                </c:pt>
                <c:pt idx="17973">
                  <c:v>41297.083330000001</c:v>
                </c:pt>
                <c:pt idx="17974">
                  <c:v>41297.125</c:v>
                </c:pt>
                <c:pt idx="17975">
                  <c:v>41297.166669999999</c:v>
                </c:pt>
                <c:pt idx="17976">
                  <c:v>41297.208330000001</c:v>
                </c:pt>
                <c:pt idx="17977">
                  <c:v>41297.25</c:v>
                </c:pt>
                <c:pt idx="17978">
                  <c:v>41297.291669999999</c:v>
                </c:pt>
                <c:pt idx="17979">
                  <c:v>41297.333330000001</c:v>
                </c:pt>
                <c:pt idx="17980">
                  <c:v>41297.416669999999</c:v>
                </c:pt>
                <c:pt idx="17981">
                  <c:v>41297.458330000001</c:v>
                </c:pt>
                <c:pt idx="17982">
                  <c:v>41297.5</c:v>
                </c:pt>
                <c:pt idx="17983">
                  <c:v>41297.541669999999</c:v>
                </c:pt>
                <c:pt idx="17984">
                  <c:v>41297.583330000001</c:v>
                </c:pt>
                <c:pt idx="17985">
                  <c:v>41297.625</c:v>
                </c:pt>
                <c:pt idx="17986">
                  <c:v>41297.666669999999</c:v>
                </c:pt>
                <c:pt idx="17987">
                  <c:v>41297.708330000001</c:v>
                </c:pt>
                <c:pt idx="17988">
                  <c:v>41297.75</c:v>
                </c:pt>
                <c:pt idx="17989">
                  <c:v>41297.791669999999</c:v>
                </c:pt>
                <c:pt idx="17990">
                  <c:v>41297.833330000001</c:v>
                </c:pt>
                <c:pt idx="17991">
                  <c:v>41297.875</c:v>
                </c:pt>
                <c:pt idx="17992">
                  <c:v>41297.916669999999</c:v>
                </c:pt>
                <c:pt idx="17993">
                  <c:v>41297.958330000001</c:v>
                </c:pt>
                <c:pt idx="17994">
                  <c:v>41298</c:v>
                </c:pt>
                <c:pt idx="17995">
                  <c:v>41298.041669999999</c:v>
                </c:pt>
                <c:pt idx="17996">
                  <c:v>41298.083330000001</c:v>
                </c:pt>
                <c:pt idx="17997">
                  <c:v>41298.125</c:v>
                </c:pt>
                <c:pt idx="17998">
                  <c:v>41298.166669999999</c:v>
                </c:pt>
                <c:pt idx="17999">
                  <c:v>41298.208330000001</c:v>
                </c:pt>
                <c:pt idx="18000">
                  <c:v>41298.25</c:v>
                </c:pt>
                <c:pt idx="18001">
                  <c:v>41298.291669999999</c:v>
                </c:pt>
                <c:pt idx="18002">
                  <c:v>41298.333330000001</c:v>
                </c:pt>
                <c:pt idx="18003">
                  <c:v>41298.375</c:v>
                </c:pt>
                <c:pt idx="18004">
                  <c:v>41298.416669999999</c:v>
                </c:pt>
                <c:pt idx="18005">
                  <c:v>41298.458330000001</c:v>
                </c:pt>
                <c:pt idx="18006">
                  <c:v>41298.5</c:v>
                </c:pt>
                <c:pt idx="18007">
                  <c:v>41298.541669999999</c:v>
                </c:pt>
                <c:pt idx="18008">
                  <c:v>41298.583330000001</c:v>
                </c:pt>
                <c:pt idx="18009">
                  <c:v>41298.625</c:v>
                </c:pt>
                <c:pt idx="18010">
                  <c:v>41298.666669999999</c:v>
                </c:pt>
                <c:pt idx="18011">
                  <c:v>41298.708330000001</c:v>
                </c:pt>
                <c:pt idx="18012">
                  <c:v>41298.75</c:v>
                </c:pt>
                <c:pt idx="18013">
                  <c:v>41298.791669999999</c:v>
                </c:pt>
                <c:pt idx="18014">
                  <c:v>41298.833330000001</c:v>
                </c:pt>
                <c:pt idx="18015">
                  <c:v>41298.875</c:v>
                </c:pt>
                <c:pt idx="18016">
                  <c:v>41298.916669999999</c:v>
                </c:pt>
                <c:pt idx="18017">
                  <c:v>41298.958330000001</c:v>
                </c:pt>
                <c:pt idx="18018">
                  <c:v>41299</c:v>
                </c:pt>
                <c:pt idx="18019">
                  <c:v>41299.041669999999</c:v>
                </c:pt>
                <c:pt idx="18020">
                  <c:v>41299.083330000001</c:v>
                </c:pt>
                <c:pt idx="18021">
                  <c:v>41299.125</c:v>
                </c:pt>
                <c:pt idx="18022">
                  <c:v>41299.166669999999</c:v>
                </c:pt>
                <c:pt idx="18023">
                  <c:v>41299.208330000001</c:v>
                </c:pt>
                <c:pt idx="18024">
                  <c:v>41299.25</c:v>
                </c:pt>
                <c:pt idx="18025">
                  <c:v>41299.291669999999</c:v>
                </c:pt>
                <c:pt idx="18026">
                  <c:v>41299.333330000001</c:v>
                </c:pt>
                <c:pt idx="18027">
                  <c:v>41299.375</c:v>
                </c:pt>
                <c:pt idx="18028">
                  <c:v>41299.416669999999</c:v>
                </c:pt>
                <c:pt idx="18029">
                  <c:v>41299.458330000001</c:v>
                </c:pt>
                <c:pt idx="18030">
                  <c:v>41299.5</c:v>
                </c:pt>
                <c:pt idx="18031">
                  <c:v>41299.541669999999</c:v>
                </c:pt>
                <c:pt idx="18032">
                  <c:v>41299.583330000001</c:v>
                </c:pt>
                <c:pt idx="18033">
                  <c:v>41299.625</c:v>
                </c:pt>
                <c:pt idx="18034">
                  <c:v>41299.666669999999</c:v>
                </c:pt>
                <c:pt idx="18035">
                  <c:v>41299.708330000001</c:v>
                </c:pt>
                <c:pt idx="18036">
                  <c:v>41299.75</c:v>
                </c:pt>
                <c:pt idx="18037">
                  <c:v>41299.791669999999</c:v>
                </c:pt>
                <c:pt idx="18038">
                  <c:v>41299.833330000001</c:v>
                </c:pt>
                <c:pt idx="18039">
                  <c:v>41299.875</c:v>
                </c:pt>
                <c:pt idx="18040">
                  <c:v>41299.916669999999</c:v>
                </c:pt>
                <c:pt idx="18041">
                  <c:v>41299.958330000001</c:v>
                </c:pt>
                <c:pt idx="18042">
                  <c:v>41300</c:v>
                </c:pt>
                <c:pt idx="18043">
                  <c:v>41300.041669999999</c:v>
                </c:pt>
                <c:pt idx="18044">
                  <c:v>41300.083330000001</c:v>
                </c:pt>
                <c:pt idx="18045">
                  <c:v>41300.125</c:v>
                </c:pt>
                <c:pt idx="18046">
                  <c:v>41300.166669999999</c:v>
                </c:pt>
                <c:pt idx="18047">
                  <c:v>41300.208330000001</c:v>
                </c:pt>
                <c:pt idx="18048">
                  <c:v>41300.25</c:v>
                </c:pt>
                <c:pt idx="18049">
                  <c:v>41300.291669999999</c:v>
                </c:pt>
                <c:pt idx="18050">
                  <c:v>41300.333330000001</c:v>
                </c:pt>
                <c:pt idx="18051">
                  <c:v>41300.375</c:v>
                </c:pt>
                <c:pt idx="18052">
                  <c:v>41300.416669999999</c:v>
                </c:pt>
                <c:pt idx="18053">
                  <c:v>41300.458330000001</c:v>
                </c:pt>
                <c:pt idx="18054">
                  <c:v>41300.5</c:v>
                </c:pt>
                <c:pt idx="18055">
                  <c:v>41300.541669999999</c:v>
                </c:pt>
                <c:pt idx="18056">
                  <c:v>41300.583330000001</c:v>
                </c:pt>
                <c:pt idx="18057">
                  <c:v>41300.625</c:v>
                </c:pt>
                <c:pt idx="18058">
                  <c:v>41300.666669999999</c:v>
                </c:pt>
                <c:pt idx="18059">
                  <c:v>41300.708330000001</c:v>
                </c:pt>
                <c:pt idx="18060">
                  <c:v>41300.75</c:v>
                </c:pt>
                <c:pt idx="18061">
                  <c:v>41300.791669999999</c:v>
                </c:pt>
                <c:pt idx="18062">
                  <c:v>41300.833330000001</c:v>
                </c:pt>
                <c:pt idx="18063">
                  <c:v>41300.875</c:v>
                </c:pt>
                <c:pt idx="18064">
                  <c:v>41300.916669999999</c:v>
                </c:pt>
                <c:pt idx="18065">
                  <c:v>41300.958330000001</c:v>
                </c:pt>
                <c:pt idx="18066">
                  <c:v>41301</c:v>
                </c:pt>
                <c:pt idx="18067">
                  <c:v>41301.041669999999</c:v>
                </c:pt>
                <c:pt idx="18068">
                  <c:v>41301.083330000001</c:v>
                </c:pt>
                <c:pt idx="18069">
                  <c:v>41301.125</c:v>
                </c:pt>
                <c:pt idx="18070">
                  <c:v>41301.166669999999</c:v>
                </c:pt>
                <c:pt idx="18071">
                  <c:v>41301.208330000001</c:v>
                </c:pt>
                <c:pt idx="18072">
                  <c:v>41301.25</c:v>
                </c:pt>
                <c:pt idx="18073">
                  <c:v>41301.291669999999</c:v>
                </c:pt>
                <c:pt idx="18074">
                  <c:v>41301.333330000001</c:v>
                </c:pt>
                <c:pt idx="18075">
                  <c:v>41301.375</c:v>
                </c:pt>
                <c:pt idx="18076">
                  <c:v>41301.416669999999</c:v>
                </c:pt>
                <c:pt idx="18077">
                  <c:v>41301.458330000001</c:v>
                </c:pt>
                <c:pt idx="18078">
                  <c:v>41301.5</c:v>
                </c:pt>
                <c:pt idx="18079">
                  <c:v>41301.541669999999</c:v>
                </c:pt>
                <c:pt idx="18080">
                  <c:v>41301.583330000001</c:v>
                </c:pt>
                <c:pt idx="18081">
                  <c:v>41301.625</c:v>
                </c:pt>
                <c:pt idx="18082">
                  <c:v>41301.666669999999</c:v>
                </c:pt>
                <c:pt idx="18083">
                  <c:v>41301.708330000001</c:v>
                </c:pt>
                <c:pt idx="18084">
                  <c:v>41301.75</c:v>
                </c:pt>
                <c:pt idx="18085">
                  <c:v>41301.791669999999</c:v>
                </c:pt>
                <c:pt idx="18086">
                  <c:v>41301.833330000001</c:v>
                </c:pt>
                <c:pt idx="18087">
                  <c:v>41301.875</c:v>
                </c:pt>
                <c:pt idx="18088">
                  <c:v>41301.916669999999</c:v>
                </c:pt>
                <c:pt idx="18089">
                  <c:v>41301.958330000001</c:v>
                </c:pt>
                <c:pt idx="18090">
                  <c:v>41302</c:v>
                </c:pt>
                <c:pt idx="18091">
                  <c:v>41302.041669999999</c:v>
                </c:pt>
                <c:pt idx="18092">
                  <c:v>41302.083330000001</c:v>
                </c:pt>
                <c:pt idx="18093">
                  <c:v>41302.125</c:v>
                </c:pt>
                <c:pt idx="18094">
                  <c:v>41302.166669999999</c:v>
                </c:pt>
                <c:pt idx="18095">
                  <c:v>41302.208330000001</c:v>
                </c:pt>
                <c:pt idx="18096">
                  <c:v>41302.25</c:v>
                </c:pt>
                <c:pt idx="18097">
                  <c:v>41302.291669999999</c:v>
                </c:pt>
                <c:pt idx="18098">
                  <c:v>41302.333330000001</c:v>
                </c:pt>
                <c:pt idx="18099">
                  <c:v>41302.375</c:v>
                </c:pt>
                <c:pt idx="18100">
                  <c:v>41302.416669999999</c:v>
                </c:pt>
                <c:pt idx="18101">
                  <c:v>41302.458330000001</c:v>
                </c:pt>
                <c:pt idx="18102">
                  <c:v>41302.5</c:v>
                </c:pt>
                <c:pt idx="18103">
                  <c:v>41302.541669999999</c:v>
                </c:pt>
                <c:pt idx="18104">
                  <c:v>41302.583330000001</c:v>
                </c:pt>
                <c:pt idx="18105">
                  <c:v>41302.625</c:v>
                </c:pt>
                <c:pt idx="18106">
                  <c:v>41302.666669999999</c:v>
                </c:pt>
                <c:pt idx="18107">
                  <c:v>41302.708330000001</c:v>
                </c:pt>
                <c:pt idx="18108">
                  <c:v>41302.75</c:v>
                </c:pt>
                <c:pt idx="18109">
                  <c:v>41302.791669999999</c:v>
                </c:pt>
                <c:pt idx="18110">
                  <c:v>41302.833330000001</c:v>
                </c:pt>
                <c:pt idx="18111">
                  <c:v>41302.875</c:v>
                </c:pt>
                <c:pt idx="18112">
                  <c:v>41302.916669999999</c:v>
                </c:pt>
                <c:pt idx="18113">
                  <c:v>41302.958330000001</c:v>
                </c:pt>
                <c:pt idx="18114">
                  <c:v>41303</c:v>
                </c:pt>
                <c:pt idx="18115">
                  <c:v>41303.041669999999</c:v>
                </c:pt>
                <c:pt idx="18116">
                  <c:v>41303.083330000001</c:v>
                </c:pt>
                <c:pt idx="18117">
                  <c:v>41303.125</c:v>
                </c:pt>
                <c:pt idx="18118">
                  <c:v>41303.166669999999</c:v>
                </c:pt>
                <c:pt idx="18119">
                  <c:v>41303.208330000001</c:v>
                </c:pt>
                <c:pt idx="18120">
                  <c:v>41303.25</c:v>
                </c:pt>
                <c:pt idx="18121">
                  <c:v>41303.291669999999</c:v>
                </c:pt>
                <c:pt idx="18122">
                  <c:v>41303.333330000001</c:v>
                </c:pt>
                <c:pt idx="18123">
                  <c:v>41303.375</c:v>
                </c:pt>
                <c:pt idx="18124">
                  <c:v>41303.416669999999</c:v>
                </c:pt>
                <c:pt idx="18125">
                  <c:v>41303.458330000001</c:v>
                </c:pt>
                <c:pt idx="18126">
                  <c:v>41303.5</c:v>
                </c:pt>
                <c:pt idx="18127">
                  <c:v>41303.541669999999</c:v>
                </c:pt>
                <c:pt idx="18128">
                  <c:v>41303.583330000001</c:v>
                </c:pt>
                <c:pt idx="18129">
                  <c:v>41303.625</c:v>
                </c:pt>
                <c:pt idx="18130">
                  <c:v>41303.666669999999</c:v>
                </c:pt>
                <c:pt idx="18131">
                  <c:v>41303.708330000001</c:v>
                </c:pt>
                <c:pt idx="18132">
                  <c:v>41303.75</c:v>
                </c:pt>
                <c:pt idx="18133">
                  <c:v>41303.791669999999</c:v>
                </c:pt>
                <c:pt idx="18134">
                  <c:v>41303.833330000001</c:v>
                </c:pt>
                <c:pt idx="18135">
                  <c:v>41303.875</c:v>
                </c:pt>
                <c:pt idx="18136">
                  <c:v>41303.916669999999</c:v>
                </c:pt>
                <c:pt idx="18137">
                  <c:v>41303.958330000001</c:v>
                </c:pt>
                <c:pt idx="18138">
                  <c:v>41304</c:v>
                </c:pt>
                <c:pt idx="18139">
                  <c:v>41304.041669999999</c:v>
                </c:pt>
                <c:pt idx="18140">
                  <c:v>41304.083330000001</c:v>
                </c:pt>
                <c:pt idx="18141">
                  <c:v>41304.125</c:v>
                </c:pt>
                <c:pt idx="18142">
                  <c:v>41304.166669999999</c:v>
                </c:pt>
                <c:pt idx="18143">
                  <c:v>41304.208330000001</c:v>
                </c:pt>
                <c:pt idx="18144">
                  <c:v>41304.25</c:v>
                </c:pt>
                <c:pt idx="18145">
                  <c:v>41304.291669999999</c:v>
                </c:pt>
                <c:pt idx="18146">
                  <c:v>41304.333330000001</c:v>
                </c:pt>
                <c:pt idx="18147">
                  <c:v>41304.375</c:v>
                </c:pt>
                <c:pt idx="18148">
                  <c:v>41304.416669999999</c:v>
                </c:pt>
                <c:pt idx="18149">
                  <c:v>41304.458330000001</c:v>
                </c:pt>
                <c:pt idx="18150">
                  <c:v>41304.5</c:v>
                </c:pt>
                <c:pt idx="18151">
                  <c:v>41304.541669999999</c:v>
                </c:pt>
                <c:pt idx="18152">
                  <c:v>41304.583330000001</c:v>
                </c:pt>
                <c:pt idx="18153">
                  <c:v>41304.625</c:v>
                </c:pt>
                <c:pt idx="18154">
                  <c:v>41304.666669999999</c:v>
                </c:pt>
                <c:pt idx="18155">
                  <c:v>41304.708330000001</c:v>
                </c:pt>
                <c:pt idx="18156">
                  <c:v>41304.75</c:v>
                </c:pt>
                <c:pt idx="18157">
                  <c:v>41304.791669999999</c:v>
                </c:pt>
                <c:pt idx="18158">
                  <c:v>41304.833330000001</c:v>
                </c:pt>
                <c:pt idx="18159">
                  <c:v>41304.875</c:v>
                </c:pt>
                <c:pt idx="18160">
                  <c:v>41304.916669999999</c:v>
                </c:pt>
                <c:pt idx="18161">
                  <c:v>41304.958330000001</c:v>
                </c:pt>
                <c:pt idx="18162">
                  <c:v>41305</c:v>
                </c:pt>
                <c:pt idx="18163">
                  <c:v>41305.041669999999</c:v>
                </c:pt>
                <c:pt idx="18164">
                  <c:v>41305.083330000001</c:v>
                </c:pt>
                <c:pt idx="18165">
                  <c:v>41305.125</c:v>
                </c:pt>
                <c:pt idx="18166">
                  <c:v>41305.166669999999</c:v>
                </c:pt>
                <c:pt idx="18167">
                  <c:v>41305.208330000001</c:v>
                </c:pt>
                <c:pt idx="18168">
                  <c:v>41305.25</c:v>
                </c:pt>
                <c:pt idx="18169">
                  <c:v>41305.291669999999</c:v>
                </c:pt>
                <c:pt idx="18170">
                  <c:v>41305.333330000001</c:v>
                </c:pt>
                <c:pt idx="18171">
                  <c:v>41305.375</c:v>
                </c:pt>
                <c:pt idx="18172">
                  <c:v>41305.416669999999</c:v>
                </c:pt>
                <c:pt idx="18173">
                  <c:v>41305.458330000001</c:v>
                </c:pt>
                <c:pt idx="18174">
                  <c:v>41305.5</c:v>
                </c:pt>
                <c:pt idx="18175">
                  <c:v>41305.541669999999</c:v>
                </c:pt>
                <c:pt idx="18176">
                  <c:v>41305.583330000001</c:v>
                </c:pt>
                <c:pt idx="18177">
                  <c:v>41305.625</c:v>
                </c:pt>
                <c:pt idx="18178">
                  <c:v>41305.666669999999</c:v>
                </c:pt>
                <c:pt idx="18179">
                  <c:v>41305.708330000001</c:v>
                </c:pt>
                <c:pt idx="18180">
                  <c:v>41305.75</c:v>
                </c:pt>
                <c:pt idx="18181">
                  <c:v>41305.791669999999</c:v>
                </c:pt>
                <c:pt idx="18182">
                  <c:v>41305.833330000001</c:v>
                </c:pt>
                <c:pt idx="18183">
                  <c:v>41305.875</c:v>
                </c:pt>
                <c:pt idx="18184">
                  <c:v>41305.916669999999</c:v>
                </c:pt>
                <c:pt idx="18185">
                  <c:v>41305.958330000001</c:v>
                </c:pt>
                <c:pt idx="18186">
                  <c:v>41306</c:v>
                </c:pt>
                <c:pt idx="18187">
                  <c:v>41306.041669999999</c:v>
                </c:pt>
                <c:pt idx="18188">
                  <c:v>41306.083330000001</c:v>
                </c:pt>
                <c:pt idx="18189">
                  <c:v>41306.125</c:v>
                </c:pt>
                <c:pt idx="18190">
                  <c:v>41306.166669999999</c:v>
                </c:pt>
                <c:pt idx="18191">
                  <c:v>41306.208330000001</c:v>
                </c:pt>
                <c:pt idx="18192">
                  <c:v>41306.25</c:v>
                </c:pt>
                <c:pt idx="18193">
                  <c:v>41306.291669999999</c:v>
                </c:pt>
                <c:pt idx="18194">
                  <c:v>41306.333330000001</c:v>
                </c:pt>
                <c:pt idx="18195">
                  <c:v>41306.375</c:v>
                </c:pt>
                <c:pt idx="18196">
                  <c:v>41306.416669999999</c:v>
                </c:pt>
                <c:pt idx="18197">
                  <c:v>41306.458330000001</c:v>
                </c:pt>
                <c:pt idx="18198">
                  <c:v>41306.5</c:v>
                </c:pt>
                <c:pt idx="18199">
                  <c:v>41306.541669999999</c:v>
                </c:pt>
                <c:pt idx="18200">
                  <c:v>41306.583330000001</c:v>
                </c:pt>
                <c:pt idx="18201">
                  <c:v>41306.625</c:v>
                </c:pt>
                <c:pt idx="18202">
                  <c:v>41306.666669999999</c:v>
                </c:pt>
                <c:pt idx="18203">
                  <c:v>41306.708330000001</c:v>
                </c:pt>
                <c:pt idx="18204">
                  <c:v>41306.75</c:v>
                </c:pt>
                <c:pt idx="18205">
                  <c:v>41306.791669999999</c:v>
                </c:pt>
                <c:pt idx="18206">
                  <c:v>41306.833330000001</c:v>
                </c:pt>
                <c:pt idx="18207">
                  <c:v>41306.875</c:v>
                </c:pt>
                <c:pt idx="18208">
                  <c:v>41306.916669999999</c:v>
                </c:pt>
                <c:pt idx="18209">
                  <c:v>41306.958330000001</c:v>
                </c:pt>
                <c:pt idx="18210">
                  <c:v>41307</c:v>
                </c:pt>
                <c:pt idx="18211">
                  <c:v>41307.041669999999</c:v>
                </c:pt>
                <c:pt idx="18212">
                  <c:v>41307.083330000001</c:v>
                </c:pt>
                <c:pt idx="18213">
                  <c:v>41307.125</c:v>
                </c:pt>
                <c:pt idx="18214">
                  <c:v>41307.166669999999</c:v>
                </c:pt>
                <c:pt idx="18215">
                  <c:v>41307.208330000001</c:v>
                </c:pt>
                <c:pt idx="18216">
                  <c:v>41307.25</c:v>
                </c:pt>
                <c:pt idx="18217">
                  <c:v>41307.291669999999</c:v>
                </c:pt>
                <c:pt idx="18218">
                  <c:v>41307.333330000001</c:v>
                </c:pt>
                <c:pt idx="18219">
                  <c:v>41307.375</c:v>
                </c:pt>
                <c:pt idx="18220">
                  <c:v>41307.416669999999</c:v>
                </c:pt>
                <c:pt idx="18221">
                  <c:v>41307.458330000001</c:v>
                </c:pt>
                <c:pt idx="18222">
                  <c:v>41307.5</c:v>
                </c:pt>
                <c:pt idx="18223">
                  <c:v>41307.541669999999</c:v>
                </c:pt>
                <c:pt idx="18224">
                  <c:v>41307.583330000001</c:v>
                </c:pt>
                <c:pt idx="18225">
                  <c:v>41307.625</c:v>
                </c:pt>
                <c:pt idx="18226">
                  <c:v>41307.666669999999</c:v>
                </c:pt>
                <c:pt idx="18227">
                  <c:v>41307.708330000001</c:v>
                </c:pt>
                <c:pt idx="18228">
                  <c:v>41307.75</c:v>
                </c:pt>
                <c:pt idx="18229">
                  <c:v>41307.791669999999</c:v>
                </c:pt>
                <c:pt idx="18230">
                  <c:v>41307.833330000001</c:v>
                </c:pt>
                <c:pt idx="18231">
                  <c:v>41307.875</c:v>
                </c:pt>
                <c:pt idx="18232">
                  <c:v>41307.916669999999</c:v>
                </c:pt>
                <c:pt idx="18233">
                  <c:v>41307.958330000001</c:v>
                </c:pt>
                <c:pt idx="18234">
                  <c:v>41308</c:v>
                </c:pt>
                <c:pt idx="18235">
                  <c:v>41308.041669999999</c:v>
                </c:pt>
                <c:pt idx="18236">
                  <c:v>41308.083330000001</c:v>
                </c:pt>
                <c:pt idx="18237">
                  <c:v>41308.125</c:v>
                </c:pt>
                <c:pt idx="18238">
                  <c:v>41308.166669999999</c:v>
                </c:pt>
                <c:pt idx="18239">
                  <c:v>41308.208330000001</c:v>
                </c:pt>
                <c:pt idx="18240">
                  <c:v>41308.25</c:v>
                </c:pt>
                <c:pt idx="18241">
                  <c:v>41308.291669999999</c:v>
                </c:pt>
                <c:pt idx="18242">
                  <c:v>41308.333330000001</c:v>
                </c:pt>
                <c:pt idx="18243">
                  <c:v>41308.375</c:v>
                </c:pt>
                <c:pt idx="18244">
                  <c:v>41308.416669999999</c:v>
                </c:pt>
                <c:pt idx="18245">
                  <c:v>41308.458330000001</c:v>
                </c:pt>
                <c:pt idx="18246">
                  <c:v>41308.5</c:v>
                </c:pt>
                <c:pt idx="18247">
                  <c:v>41308.541669999999</c:v>
                </c:pt>
                <c:pt idx="18248">
                  <c:v>41308.583330000001</c:v>
                </c:pt>
                <c:pt idx="18249">
                  <c:v>41308.625</c:v>
                </c:pt>
                <c:pt idx="18250">
                  <c:v>41308.666669999999</c:v>
                </c:pt>
                <c:pt idx="18251">
                  <c:v>41308.708330000001</c:v>
                </c:pt>
                <c:pt idx="18252">
                  <c:v>41308.75</c:v>
                </c:pt>
                <c:pt idx="18253">
                  <c:v>41308.791669999999</c:v>
                </c:pt>
                <c:pt idx="18254">
                  <c:v>41308.833330000001</c:v>
                </c:pt>
                <c:pt idx="18255">
                  <c:v>41308.875</c:v>
                </c:pt>
                <c:pt idx="18256">
                  <c:v>41308.916669999999</c:v>
                </c:pt>
                <c:pt idx="18257">
                  <c:v>41308.958330000001</c:v>
                </c:pt>
                <c:pt idx="18258">
                  <c:v>41309</c:v>
                </c:pt>
                <c:pt idx="18259">
                  <c:v>41309.041669999999</c:v>
                </c:pt>
                <c:pt idx="18260">
                  <c:v>41309.083330000001</c:v>
                </c:pt>
                <c:pt idx="18261">
                  <c:v>41309.125</c:v>
                </c:pt>
                <c:pt idx="18262">
                  <c:v>41309.166669999999</c:v>
                </c:pt>
                <c:pt idx="18263">
                  <c:v>41309.208330000001</c:v>
                </c:pt>
                <c:pt idx="18264">
                  <c:v>41309.25</c:v>
                </c:pt>
                <c:pt idx="18265">
                  <c:v>41309.291669999999</c:v>
                </c:pt>
                <c:pt idx="18266">
                  <c:v>41309.333330000001</c:v>
                </c:pt>
                <c:pt idx="18267">
                  <c:v>41309.375</c:v>
                </c:pt>
                <c:pt idx="18268">
                  <c:v>41309.416669999999</c:v>
                </c:pt>
                <c:pt idx="18269">
                  <c:v>41309.458330000001</c:v>
                </c:pt>
                <c:pt idx="18270">
                  <c:v>41309.5</c:v>
                </c:pt>
                <c:pt idx="18271">
                  <c:v>41309.541669999999</c:v>
                </c:pt>
                <c:pt idx="18272">
                  <c:v>41309.583330000001</c:v>
                </c:pt>
                <c:pt idx="18273">
                  <c:v>41309.625</c:v>
                </c:pt>
                <c:pt idx="18274">
                  <c:v>41309.666669999999</c:v>
                </c:pt>
                <c:pt idx="18275">
                  <c:v>41309.708330000001</c:v>
                </c:pt>
                <c:pt idx="18276">
                  <c:v>41309.75</c:v>
                </c:pt>
                <c:pt idx="18277">
                  <c:v>41309.791669999999</c:v>
                </c:pt>
                <c:pt idx="18278">
                  <c:v>41309.833330000001</c:v>
                </c:pt>
                <c:pt idx="18279">
                  <c:v>41309.875</c:v>
                </c:pt>
                <c:pt idx="18280">
                  <c:v>41309.916669999999</c:v>
                </c:pt>
                <c:pt idx="18281">
                  <c:v>41309.958330000001</c:v>
                </c:pt>
                <c:pt idx="18282">
                  <c:v>41310</c:v>
                </c:pt>
                <c:pt idx="18283">
                  <c:v>41310.041669999999</c:v>
                </c:pt>
                <c:pt idx="18284">
                  <c:v>41310.083330000001</c:v>
                </c:pt>
                <c:pt idx="18285">
                  <c:v>41310.125</c:v>
                </c:pt>
                <c:pt idx="18286">
                  <c:v>41310.166669999999</c:v>
                </c:pt>
                <c:pt idx="18287">
                  <c:v>41310.208330000001</c:v>
                </c:pt>
                <c:pt idx="18288">
                  <c:v>41310.25</c:v>
                </c:pt>
                <c:pt idx="18289">
                  <c:v>41310.291669999999</c:v>
                </c:pt>
                <c:pt idx="18290">
                  <c:v>41310.333330000001</c:v>
                </c:pt>
                <c:pt idx="18291">
                  <c:v>41310.375</c:v>
                </c:pt>
                <c:pt idx="18292">
                  <c:v>41310.416669999999</c:v>
                </c:pt>
                <c:pt idx="18293">
                  <c:v>41310.458330000001</c:v>
                </c:pt>
                <c:pt idx="18294">
                  <c:v>41310.5</c:v>
                </c:pt>
                <c:pt idx="18295">
                  <c:v>41310.541669999999</c:v>
                </c:pt>
                <c:pt idx="18296">
                  <c:v>41310.583330000001</c:v>
                </c:pt>
                <c:pt idx="18297">
                  <c:v>41310.625</c:v>
                </c:pt>
                <c:pt idx="18298">
                  <c:v>41310.666669999999</c:v>
                </c:pt>
                <c:pt idx="18299">
                  <c:v>41310.708330000001</c:v>
                </c:pt>
                <c:pt idx="18300">
                  <c:v>41310.75</c:v>
                </c:pt>
                <c:pt idx="18301">
                  <c:v>41310.791669999999</c:v>
                </c:pt>
                <c:pt idx="18302">
                  <c:v>41310.833330000001</c:v>
                </c:pt>
                <c:pt idx="18303">
                  <c:v>41310.875</c:v>
                </c:pt>
                <c:pt idx="18304">
                  <c:v>41310.916669999999</c:v>
                </c:pt>
                <c:pt idx="18305">
                  <c:v>41310.958330000001</c:v>
                </c:pt>
                <c:pt idx="18306">
                  <c:v>41311</c:v>
                </c:pt>
                <c:pt idx="18307">
                  <c:v>41311.041669999999</c:v>
                </c:pt>
                <c:pt idx="18308">
                  <c:v>41311.083330000001</c:v>
                </c:pt>
                <c:pt idx="18309">
                  <c:v>41311.125</c:v>
                </c:pt>
                <c:pt idx="18310">
                  <c:v>41311.166669999999</c:v>
                </c:pt>
                <c:pt idx="18311">
                  <c:v>41311.208330000001</c:v>
                </c:pt>
                <c:pt idx="18312">
                  <c:v>41311.25</c:v>
                </c:pt>
                <c:pt idx="18313">
                  <c:v>41311.291669999999</c:v>
                </c:pt>
                <c:pt idx="18314">
                  <c:v>41311.333330000001</c:v>
                </c:pt>
                <c:pt idx="18315">
                  <c:v>41311.375</c:v>
                </c:pt>
                <c:pt idx="18316">
                  <c:v>41311.416669999999</c:v>
                </c:pt>
                <c:pt idx="18317">
                  <c:v>41311.458330000001</c:v>
                </c:pt>
                <c:pt idx="18318">
                  <c:v>41311.5</c:v>
                </c:pt>
                <c:pt idx="18319">
                  <c:v>41311.541669999999</c:v>
                </c:pt>
                <c:pt idx="18320">
                  <c:v>41311.583330000001</c:v>
                </c:pt>
                <c:pt idx="18321">
                  <c:v>41311.625</c:v>
                </c:pt>
                <c:pt idx="18322">
                  <c:v>41311.666669999999</c:v>
                </c:pt>
                <c:pt idx="18323">
                  <c:v>41311.708330000001</c:v>
                </c:pt>
                <c:pt idx="18324">
                  <c:v>41311.75</c:v>
                </c:pt>
                <c:pt idx="18325">
                  <c:v>41311.791669999999</c:v>
                </c:pt>
                <c:pt idx="18326">
                  <c:v>41311.833330000001</c:v>
                </c:pt>
                <c:pt idx="18327">
                  <c:v>41311.875</c:v>
                </c:pt>
                <c:pt idx="18328">
                  <c:v>41311.916669999999</c:v>
                </c:pt>
                <c:pt idx="18329">
                  <c:v>41311.958330000001</c:v>
                </c:pt>
                <c:pt idx="18330">
                  <c:v>41312</c:v>
                </c:pt>
                <c:pt idx="18331">
                  <c:v>41312.041669999999</c:v>
                </c:pt>
                <c:pt idx="18332">
                  <c:v>41312.083330000001</c:v>
                </c:pt>
                <c:pt idx="18333">
                  <c:v>41312.125</c:v>
                </c:pt>
                <c:pt idx="18334">
                  <c:v>41312.166669999999</c:v>
                </c:pt>
                <c:pt idx="18335">
                  <c:v>41312.208330000001</c:v>
                </c:pt>
                <c:pt idx="18336">
                  <c:v>41312.25</c:v>
                </c:pt>
                <c:pt idx="18337">
                  <c:v>41312.291669999999</c:v>
                </c:pt>
                <c:pt idx="18338">
                  <c:v>41312.333330000001</c:v>
                </c:pt>
                <c:pt idx="18339">
                  <c:v>41312.375</c:v>
                </c:pt>
                <c:pt idx="18340">
                  <c:v>41312.416669999999</c:v>
                </c:pt>
                <c:pt idx="18341">
                  <c:v>41312.458330000001</c:v>
                </c:pt>
                <c:pt idx="18342">
                  <c:v>41312.5</c:v>
                </c:pt>
                <c:pt idx="18343">
                  <c:v>41312.541669999999</c:v>
                </c:pt>
                <c:pt idx="18344">
                  <c:v>41312.583330000001</c:v>
                </c:pt>
                <c:pt idx="18345">
                  <c:v>41312.625</c:v>
                </c:pt>
                <c:pt idx="18346">
                  <c:v>41312.666669999999</c:v>
                </c:pt>
                <c:pt idx="18347">
                  <c:v>41312.708330000001</c:v>
                </c:pt>
                <c:pt idx="18348">
                  <c:v>41312.75</c:v>
                </c:pt>
                <c:pt idx="18349">
                  <c:v>41312.875</c:v>
                </c:pt>
                <c:pt idx="18350">
                  <c:v>41312.916669999999</c:v>
                </c:pt>
                <c:pt idx="18351">
                  <c:v>41312.958330000001</c:v>
                </c:pt>
                <c:pt idx="18352">
                  <c:v>41313</c:v>
                </c:pt>
                <c:pt idx="18353">
                  <c:v>41313.041669999999</c:v>
                </c:pt>
                <c:pt idx="18354">
                  <c:v>41313.083330000001</c:v>
                </c:pt>
                <c:pt idx="18355">
                  <c:v>41313.125</c:v>
                </c:pt>
                <c:pt idx="18356">
                  <c:v>41313.166669999999</c:v>
                </c:pt>
                <c:pt idx="18357">
                  <c:v>41313.208330000001</c:v>
                </c:pt>
                <c:pt idx="18358">
                  <c:v>41313.25</c:v>
                </c:pt>
                <c:pt idx="18359">
                  <c:v>41313.291669999999</c:v>
                </c:pt>
                <c:pt idx="18360">
                  <c:v>41313.333330000001</c:v>
                </c:pt>
                <c:pt idx="18361">
                  <c:v>41313.375</c:v>
                </c:pt>
                <c:pt idx="18362">
                  <c:v>41313.416669999999</c:v>
                </c:pt>
                <c:pt idx="18363">
                  <c:v>41313.458330000001</c:v>
                </c:pt>
                <c:pt idx="18364">
                  <c:v>41313.5</c:v>
                </c:pt>
                <c:pt idx="18365">
                  <c:v>41313.541669999999</c:v>
                </c:pt>
                <c:pt idx="18366">
                  <c:v>41313.583330000001</c:v>
                </c:pt>
                <c:pt idx="18367">
                  <c:v>41313.625</c:v>
                </c:pt>
                <c:pt idx="18368">
                  <c:v>41313.666669999999</c:v>
                </c:pt>
                <c:pt idx="18369">
                  <c:v>41313.708330000001</c:v>
                </c:pt>
                <c:pt idx="18370">
                  <c:v>41313.75</c:v>
                </c:pt>
                <c:pt idx="18371">
                  <c:v>41313.791669999999</c:v>
                </c:pt>
                <c:pt idx="18372">
                  <c:v>41313.833330000001</c:v>
                </c:pt>
                <c:pt idx="18373">
                  <c:v>41313.875</c:v>
                </c:pt>
                <c:pt idx="18374">
                  <c:v>41313.916669999999</c:v>
                </c:pt>
                <c:pt idx="18375">
                  <c:v>41313.958330000001</c:v>
                </c:pt>
                <c:pt idx="18376">
                  <c:v>41314</c:v>
                </c:pt>
                <c:pt idx="18377">
                  <c:v>41314.041669999999</c:v>
                </c:pt>
                <c:pt idx="18378">
                  <c:v>41314.083330000001</c:v>
                </c:pt>
                <c:pt idx="18379">
                  <c:v>41314.125</c:v>
                </c:pt>
                <c:pt idx="18380">
                  <c:v>41314.166669999999</c:v>
                </c:pt>
                <c:pt idx="18381">
                  <c:v>41314.208330000001</c:v>
                </c:pt>
                <c:pt idx="18382">
                  <c:v>41314.25</c:v>
                </c:pt>
                <c:pt idx="18383">
                  <c:v>41314.291669999999</c:v>
                </c:pt>
                <c:pt idx="18384">
                  <c:v>41314.333330000001</c:v>
                </c:pt>
                <c:pt idx="18385">
                  <c:v>41314.375</c:v>
                </c:pt>
                <c:pt idx="18386">
                  <c:v>41314.416669999999</c:v>
                </c:pt>
                <c:pt idx="18387">
                  <c:v>41314.458330000001</c:v>
                </c:pt>
                <c:pt idx="18388">
                  <c:v>41314.5</c:v>
                </c:pt>
                <c:pt idx="18389">
                  <c:v>41314.541669999999</c:v>
                </c:pt>
                <c:pt idx="18390">
                  <c:v>41314.583330000001</c:v>
                </c:pt>
                <c:pt idx="18391">
                  <c:v>41314.625</c:v>
                </c:pt>
                <c:pt idx="18392">
                  <c:v>41314.666669999999</c:v>
                </c:pt>
                <c:pt idx="18393">
                  <c:v>41314.708330000001</c:v>
                </c:pt>
                <c:pt idx="18394">
                  <c:v>41314.75</c:v>
                </c:pt>
                <c:pt idx="18395">
                  <c:v>41314.791669999999</c:v>
                </c:pt>
                <c:pt idx="18396">
                  <c:v>41314.833330000001</c:v>
                </c:pt>
                <c:pt idx="18397">
                  <c:v>41314.875</c:v>
                </c:pt>
                <c:pt idx="18398">
                  <c:v>41314.916669999999</c:v>
                </c:pt>
                <c:pt idx="18399">
                  <c:v>41314.958330000001</c:v>
                </c:pt>
                <c:pt idx="18400">
                  <c:v>41315</c:v>
                </c:pt>
                <c:pt idx="18401">
                  <c:v>41315.041669999999</c:v>
                </c:pt>
                <c:pt idx="18402">
                  <c:v>41315.083330000001</c:v>
                </c:pt>
                <c:pt idx="18403">
                  <c:v>41315.125</c:v>
                </c:pt>
                <c:pt idx="18404">
                  <c:v>41315.166669999999</c:v>
                </c:pt>
                <c:pt idx="18405">
                  <c:v>41315.208330000001</c:v>
                </c:pt>
                <c:pt idx="18406">
                  <c:v>41315.25</c:v>
                </c:pt>
                <c:pt idx="18407">
                  <c:v>41315.291669999999</c:v>
                </c:pt>
                <c:pt idx="18408">
                  <c:v>41315.333330000001</c:v>
                </c:pt>
                <c:pt idx="18409">
                  <c:v>41315.375</c:v>
                </c:pt>
                <c:pt idx="18410">
                  <c:v>41315.416669999999</c:v>
                </c:pt>
                <c:pt idx="18411">
                  <c:v>41315.458330000001</c:v>
                </c:pt>
                <c:pt idx="18412">
                  <c:v>41315.5</c:v>
                </c:pt>
                <c:pt idx="18413">
                  <c:v>41315.541669999999</c:v>
                </c:pt>
                <c:pt idx="18414">
                  <c:v>41315.583330000001</c:v>
                </c:pt>
                <c:pt idx="18415">
                  <c:v>41315.625</c:v>
                </c:pt>
                <c:pt idx="18416">
                  <c:v>41315.666669999999</c:v>
                </c:pt>
                <c:pt idx="18417">
                  <c:v>41315.708330000001</c:v>
                </c:pt>
                <c:pt idx="18418">
                  <c:v>41315.75</c:v>
                </c:pt>
                <c:pt idx="18419">
                  <c:v>41315.791669999999</c:v>
                </c:pt>
                <c:pt idx="18420">
                  <c:v>41315.833330000001</c:v>
                </c:pt>
                <c:pt idx="18421">
                  <c:v>41315.875</c:v>
                </c:pt>
                <c:pt idx="18422">
                  <c:v>41315.916669999999</c:v>
                </c:pt>
                <c:pt idx="18423">
                  <c:v>41315.958330000001</c:v>
                </c:pt>
                <c:pt idx="18424">
                  <c:v>41316</c:v>
                </c:pt>
                <c:pt idx="18425">
                  <c:v>41316.041669999999</c:v>
                </c:pt>
                <c:pt idx="18426">
                  <c:v>41316.083330000001</c:v>
                </c:pt>
                <c:pt idx="18427">
                  <c:v>41316.125</c:v>
                </c:pt>
                <c:pt idx="18428">
                  <c:v>41316.166669999999</c:v>
                </c:pt>
                <c:pt idx="18429">
                  <c:v>41316.208330000001</c:v>
                </c:pt>
                <c:pt idx="18430">
                  <c:v>41316.25</c:v>
                </c:pt>
                <c:pt idx="18431">
                  <c:v>41316.291669999999</c:v>
                </c:pt>
                <c:pt idx="18432">
                  <c:v>41316.333330000001</c:v>
                </c:pt>
                <c:pt idx="18433">
                  <c:v>41316.375</c:v>
                </c:pt>
                <c:pt idx="18434">
                  <c:v>41316.416669999999</c:v>
                </c:pt>
                <c:pt idx="18435">
                  <c:v>41316.458330000001</c:v>
                </c:pt>
                <c:pt idx="18436">
                  <c:v>41316.5</c:v>
                </c:pt>
                <c:pt idx="18437">
                  <c:v>41316.541669999999</c:v>
                </c:pt>
                <c:pt idx="18438">
                  <c:v>41316.583330000001</c:v>
                </c:pt>
                <c:pt idx="18439">
                  <c:v>41316.625</c:v>
                </c:pt>
                <c:pt idx="18440">
                  <c:v>41316.666669999999</c:v>
                </c:pt>
                <c:pt idx="18441">
                  <c:v>41316.708330000001</c:v>
                </c:pt>
                <c:pt idx="18442">
                  <c:v>41316.75</c:v>
                </c:pt>
                <c:pt idx="18443">
                  <c:v>41316.791669999999</c:v>
                </c:pt>
                <c:pt idx="18444">
                  <c:v>41316.833330000001</c:v>
                </c:pt>
                <c:pt idx="18445">
                  <c:v>41316.875</c:v>
                </c:pt>
                <c:pt idx="18446">
                  <c:v>41316.916669999999</c:v>
                </c:pt>
                <c:pt idx="18447">
                  <c:v>41316.958330000001</c:v>
                </c:pt>
                <c:pt idx="18448">
                  <c:v>41317</c:v>
                </c:pt>
                <c:pt idx="18449">
                  <c:v>41317.041669999999</c:v>
                </c:pt>
                <c:pt idx="18450">
                  <c:v>41317.083330000001</c:v>
                </c:pt>
                <c:pt idx="18451">
                  <c:v>41317.125</c:v>
                </c:pt>
                <c:pt idx="18452">
                  <c:v>41317.166669999999</c:v>
                </c:pt>
                <c:pt idx="18453">
                  <c:v>41317.208330000001</c:v>
                </c:pt>
                <c:pt idx="18454">
                  <c:v>41317.25</c:v>
                </c:pt>
                <c:pt idx="18455">
                  <c:v>41317.291669999999</c:v>
                </c:pt>
                <c:pt idx="18456">
                  <c:v>41317.333330000001</c:v>
                </c:pt>
                <c:pt idx="18457">
                  <c:v>41317.375</c:v>
                </c:pt>
                <c:pt idx="18458">
                  <c:v>41317.416669999999</c:v>
                </c:pt>
                <c:pt idx="18459">
                  <c:v>41317.458330000001</c:v>
                </c:pt>
                <c:pt idx="18460">
                  <c:v>41317.5</c:v>
                </c:pt>
                <c:pt idx="18461">
                  <c:v>41317.541669999999</c:v>
                </c:pt>
                <c:pt idx="18462">
                  <c:v>41317.583330000001</c:v>
                </c:pt>
                <c:pt idx="18463">
                  <c:v>41317.625</c:v>
                </c:pt>
                <c:pt idx="18464">
                  <c:v>41317.666669999999</c:v>
                </c:pt>
                <c:pt idx="18465">
                  <c:v>41317.708330000001</c:v>
                </c:pt>
                <c:pt idx="18466">
                  <c:v>41317.75</c:v>
                </c:pt>
                <c:pt idx="18467">
                  <c:v>41317.791669999999</c:v>
                </c:pt>
                <c:pt idx="18468">
                  <c:v>41317.833330000001</c:v>
                </c:pt>
                <c:pt idx="18469">
                  <c:v>41317.875</c:v>
                </c:pt>
                <c:pt idx="18470">
                  <c:v>41317.916669999999</c:v>
                </c:pt>
                <c:pt idx="18471">
                  <c:v>41317.958330000001</c:v>
                </c:pt>
                <c:pt idx="18472">
                  <c:v>41318</c:v>
                </c:pt>
                <c:pt idx="18473">
                  <c:v>41318.041669999999</c:v>
                </c:pt>
                <c:pt idx="18474">
                  <c:v>41318.083330000001</c:v>
                </c:pt>
                <c:pt idx="18475">
                  <c:v>41318.125</c:v>
                </c:pt>
                <c:pt idx="18476">
                  <c:v>41318.166669999999</c:v>
                </c:pt>
                <c:pt idx="18477">
                  <c:v>41318.208330000001</c:v>
                </c:pt>
                <c:pt idx="18478">
                  <c:v>41318.25</c:v>
                </c:pt>
                <c:pt idx="18479">
                  <c:v>41318.291669999999</c:v>
                </c:pt>
                <c:pt idx="18480">
                  <c:v>41318.333330000001</c:v>
                </c:pt>
                <c:pt idx="18481">
                  <c:v>41318.375</c:v>
                </c:pt>
                <c:pt idx="18482">
                  <c:v>41318.416669999999</c:v>
                </c:pt>
                <c:pt idx="18483">
                  <c:v>41318.458330000001</c:v>
                </c:pt>
                <c:pt idx="18484">
                  <c:v>41318.5</c:v>
                </c:pt>
                <c:pt idx="18485">
                  <c:v>41318.541669999999</c:v>
                </c:pt>
                <c:pt idx="18486">
                  <c:v>41318.583330000001</c:v>
                </c:pt>
                <c:pt idx="18487">
                  <c:v>41318.625</c:v>
                </c:pt>
                <c:pt idx="18488">
                  <c:v>41318.666669999999</c:v>
                </c:pt>
                <c:pt idx="18489">
                  <c:v>41318.708330000001</c:v>
                </c:pt>
                <c:pt idx="18490">
                  <c:v>41318.75</c:v>
                </c:pt>
                <c:pt idx="18491">
                  <c:v>41318.791669999999</c:v>
                </c:pt>
                <c:pt idx="18492">
                  <c:v>41318.833330000001</c:v>
                </c:pt>
                <c:pt idx="18493">
                  <c:v>41318.875</c:v>
                </c:pt>
                <c:pt idx="18494">
                  <c:v>41318.916669999999</c:v>
                </c:pt>
                <c:pt idx="18495">
                  <c:v>41318.958330000001</c:v>
                </c:pt>
                <c:pt idx="18496">
                  <c:v>41319</c:v>
                </c:pt>
                <c:pt idx="18497">
                  <c:v>41319.041669999999</c:v>
                </c:pt>
                <c:pt idx="18498">
                  <c:v>41319.083330000001</c:v>
                </c:pt>
                <c:pt idx="18499">
                  <c:v>41319.125</c:v>
                </c:pt>
                <c:pt idx="18500">
                  <c:v>41319.166669999999</c:v>
                </c:pt>
                <c:pt idx="18501">
                  <c:v>41319.208330000001</c:v>
                </c:pt>
                <c:pt idx="18502">
                  <c:v>41319.25</c:v>
                </c:pt>
                <c:pt idx="18503">
                  <c:v>41319.291669999999</c:v>
                </c:pt>
                <c:pt idx="18504">
                  <c:v>41319.333330000001</c:v>
                </c:pt>
                <c:pt idx="18505">
                  <c:v>41319.375</c:v>
                </c:pt>
                <c:pt idx="18506">
                  <c:v>41319.416669999999</c:v>
                </c:pt>
                <c:pt idx="18507">
                  <c:v>41319.458330000001</c:v>
                </c:pt>
                <c:pt idx="18508">
                  <c:v>41319.5</c:v>
                </c:pt>
                <c:pt idx="18509">
                  <c:v>41319.541669999999</c:v>
                </c:pt>
                <c:pt idx="18510">
                  <c:v>41319.583330000001</c:v>
                </c:pt>
                <c:pt idx="18511">
                  <c:v>41319.625</c:v>
                </c:pt>
                <c:pt idx="18512">
                  <c:v>41319.666669999999</c:v>
                </c:pt>
                <c:pt idx="18513">
                  <c:v>41319.708330000001</c:v>
                </c:pt>
                <c:pt idx="18514">
                  <c:v>41319.75</c:v>
                </c:pt>
                <c:pt idx="18515">
                  <c:v>41319.791669999999</c:v>
                </c:pt>
                <c:pt idx="18516">
                  <c:v>41319.833330000001</c:v>
                </c:pt>
                <c:pt idx="18517">
                  <c:v>41319.875</c:v>
                </c:pt>
                <c:pt idx="18518">
                  <c:v>41319.916669999999</c:v>
                </c:pt>
                <c:pt idx="18519">
                  <c:v>41319.958330000001</c:v>
                </c:pt>
                <c:pt idx="18520">
                  <c:v>41320</c:v>
                </c:pt>
                <c:pt idx="18521">
                  <c:v>41320.041669999999</c:v>
                </c:pt>
                <c:pt idx="18522">
                  <c:v>41320.083330000001</c:v>
                </c:pt>
                <c:pt idx="18523">
                  <c:v>41320.125</c:v>
                </c:pt>
                <c:pt idx="18524">
                  <c:v>41320.166669999999</c:v>
                </c:pt>
                <c:pt idx="18525">
                  <c:v>41320.208330000001</c:v>
                </c:pt>
                <c:pt idx="18526">
                  <c:v>41320.25</c:v>
                </c:pt>
                <c:pt idx="18527">
                  <c:v>41320.291669999999</c:v>
                </c:pt>
                <c:pt idx="18528">
                  <c:v>41320.333330000001</c:v>
                </c:pt>
                <c:pt idx="18529">
                  <c:v>41320.375</c:v>
                </c:pt>
                <c:pt idx="18530">
                  <c:v>41320.416669999999</c:v>
                </c:pt>
                <c:pt idx="18531">
                  <c:v>41320.458330000001</c:v>
                </c:pt>
                <c:pt idx="18532">
                  <c:v>41320.5</c:v>
                </c:pt>
                <c:pt idx="18533">
                  <c:v>41320.541669999999</c:v>
                </c:pt>
                <c:pt idx="18534">
                  <c:v>41320.583330000001</c:v>
                </c:pt>
                <c:pt idx="18535">
                  <c:v>41320.625</c:v>
                </c:pt>
                <c:pt idx="18536">
                  <c:v>41320.666669999999</c:v>
                </c:pt>
                <c:pt idx="18537">
                  <c:v>41320.708330000001</c:v>
                </c:pt>
                <c:pt idx="18538">
                  <c:v>41320.75</c:v>
                </c:pt>
                <c:pt idx="18539">
                  <c:v>41320.791669999999</c:v>
                </c:pt>
                <c:pt idx="18540">
                  <c:v>41320.833330000001</c:v>
                </c:pt>
                <c:pt idx="18541">
                  <c:v>41320.875</c:v>
                </c:pt>
                <c:pt idx="18542">
                  <c:v>41320.916669999999</c:v>
                </c:pt>
                <c:pt idx="18543">
                  <c:v>41320.958330000001</c:v>
                </c:pt>
                <c:pt idx="18544">
                  <c:v>41321</c:v>
                </c:pt>
                <c:pt idx="18545">
                  <c:v>41321.041669999999</c:v>
                </c:pt>
                <c:pt idx="18546">
                  <c:v>41321.083330000001</c:v>
                </c:pt>
                <c:pt idx="18547">
                  <c:v>41321.125</c:v>
                </c:pt>
                <c:pt idx="18548">
                  <c:v>41321.166669999999</c:v>
                </c:pt>
                <c:pt idx="18549">
                  <c:v>41321.208330000001</c:v>
                </c:pt>
                <c:pt idx="18550">
                  <c:v>41321.25</c:v>
                </c:pt>
                <c:pt idx="18551">
                  <c:v>41321.291669999999</c:v>
                </c:pt>
                <c:pt idx="18552">
                  <c:v>41321.333330000001</c:v>
                </c:pt>
                <c:pt idx="18553">
                  <c:v>41321.375</c:v>
                </c:pt>
                <c:pt idx="18554">
                  <c:v>41321.416669999999</c:v>
                </c:pt>
                <c:pt idx="18555">
                  <c:v>41321.458330000001</c:v>
                </c:pt>
                <c:pt idx="18556">
                  <c:v>41321.5</c:v>
                </c:pt>
                <c:pt idx="18557">
                  <c:v>41321.541669999999</c:v>
                </c:pt>
                <c:pt idx="18558">
                  <c:v>41321.583330000001</c:v>
                </c:pt>
                <c:pt idx="18559">
                  <c:v>41321.625</c:v>
                </c:pt>
                <c:pt idx="18560">
                  <c:v>41321.666669999999</c:v>
                </c:pt>
                <c:pt idx="18561">
                  <c:v>41321.708330000001</c:v>
                </c:pt>
                <c:pt idx="18562">
                  <c:v>41321.75</c:v>
                </c:pt>
                <c:pt idx="18563">
                  <c:v>41321.791669999999</c:v>
                </c:pt>
                <c:pt idx="18564">
                  <c:v>41321.833330000001</c:v>
                </c:pt>
                <c:pt idx="18565">
                  <c:v>41321.875</c:v>
                </c:pt>
                <c:pt idx="18566">
                  <c:v>41321.916669999999</c:v>
                </c:pt>
                <c:pt idx="18567">
                  <c:v>41321.958330000001</c:v>
                </c:pt>
                <c:pt idx="18568">
                  <c:v>41322</c:v>
                </c:pt>
                <c:pt idx="18569">
                  <c:v>41322.041669999999</c:v>
                </c:pt>
                <c:pt idx="18570">
                  <c:v>41322.083330000001</c:v>
                </c:pt>
                <c:pt idx="18571">
                  <c:v>41322.125</c:v>
                </c:pt>
                <c:pt idx="18572">
                  <c:v>41322.166669999999</c:v>
                </c:pt>
                <c:pt idx="18573">
                  <c:v>41322.208330000001</c:v>
                </c:pt>
                <c:pt idx="18574">
                  <c:v>41322.25</c:v>
                </c:pt>
                <c:pt idx="18575">
                  <c:v>41322.291669999999</c:v>
                </c:pt>
                <c:pt idx="18576">
                  <c:v>41322.333330000001</c:v>
                </c:pt>
                <c:pt idx="18577">
                  <c:v>41322.375</c:v>
                </c:pt>
                <c:pt idx="18578">
                  <c:v>41322.416669999999</c:v>
                </c:pt>
                <c:pt idx="18579">
                  <c:v>41322.458330000001</c:v>
                </c:pt>
                <c:pt idx="18580">
                  <c:v>41322.5</c:v>
                </c:pt>
                <c:pt idx="18581">
                  <c:v>41322.541669999999</c:v>
                </c:pt>
                <c:pt idx="18582">
                  <c:v>41322.583330000001</c:v>
                </c:pt>
                <c:pt idx="18583">
                  <c:v>41322.625</c:v>
                </c:pt>
                <c:pt idx="18584">
                  <c:v>41322.666669999999</c:v>
                </c:pt>
                <c:pt idx="18585">
                  <c:v>41322.708330000001</c:v>
                </c:pt>
                <c:pt idx="18586">
                  <c:v>41322.75</c:v>
                </c:pt>
                <c:pt idx="18587">
                  <c:v>41322.791669999999</c:v>
                </c:pt>
                <c:pt idx="18588">
                  <c:v>41322.833330000001</c:v>
                </c:pt>
                <c:pt idx="18589">
                  <c:v>41322.875</c:v>
                </c:pt>
                <c:pt idx="18590">
                  <c:v>41322.916669999999</c:v>
                </c:pt>
                <c:pt idx="18591">
                  <c:v>41322.958330000001</c:v>
                </c:pt>
                <c:pt idx="18592">
                  <c:v>41323</c:v>
                </c:pt>
                <c:pt idx="18593">
                  <c:v>41323.041669999999</c:v>
                </c:pt>
                <c:pt idx="18594">
                  <c:v>41323.083330000001</c:v>
                </c:pt>
                <c:pt idx="18595">
                  <c:v>41323.125</c:v>
                </c:pt>
                <c:pt idx="18596">
                  <c:v>41323.166669999999</c:v>
                </c:pt>
                <c:pt idx="18597">
                  <c:v>41323.208330000001</c:v>
                </c:pt>
                <c:pt idx="18598">
                  <c:v>41323.25</c:v>
                </c:pt>
                <c:pt idx="18599">
                  <c:v>41323.291669999999</c:v>
                </c:pt>
                <c:pt idx="18600">
                  <c:v>41323.333330000001</c:v>
                </c:pt>
                <c:pt idx="18601">
                  <c:v>41323.375</c:v>
                </c:pt>
                <c:pt idx="18602">
                  <c:v>41323.416669999999</c:v>
                </c:pt>
                <c:pt idx="18603">
                  <c:v>41323.458330000001</c:v>
                </c:pt>
                <c:pt idx="18604">
                  <c:v>41323.5</c:v>
                </c:pt>
                <c:pt idx="18605">
                  <c:v>41323.541669999999</c:v>
                </c:pt>
                <c:pt idx="18606">
                  <c:v>41323.583330000001</c:v>
                </c:pt>
                <c:pt idx="18607">
                  <c:v>41323.625</c:v>
                </c:pt>
                <c:pt idx="18608">
                  <c:v>41323.666669999999</c:v>
                </c:pt>
                <c:pt idx="18609">
                  <c:v>41323.708330000001</c:v>
                </c:pt>
                <c:pt idx="18610">
                  <c:v>41323.75</c:v>
                </c:pt>
                <c:pt idx="18611">
                  <c:v>41323.791669999999</c:v>
                </c:pt>
                <c:pt idx="18612">
                  <c:v>41323.833330000001</c:v>
                </c:pt>
                <c:pt idx="18613">
                  <c:v>41323.875</c:v>
                </c:pt>
                <c:pt idx="18614">
                  <c:v>41323.916669999999</c:v>
                </c:pt>
                <c:pt idx="18615">
                  <c:v>41323.958330000001</c:v>
                </c:pt>
                <c:pt idx="18616">
                  <c:v>41324</c:v>
                </c:pt>
                <c:pt idx="18617">
                  <c:v>41324.041669999999</c:v>
                </c:pt>
                <c:pt idx="18618">
                  <c:v>41324.083330000001</c:v>
                </c:pt>
                <c:pt idx="18619">
                  <c:v>41324.125</c:v>
                </c:pt>
                <c:pt idx="18620">
                  <c:v>41324.166669999999</c:v>
                </c:pt>
                <c:pt idx="18621">
                  <c:v>41324.208330000001</c:v>
                </c:pt>
                <c:pt idx="18622">
                  <c:v>41324.25</c:v>
                </c:pt>
                <c:pt idx="18623">
                  <c:v>41324.291669999999</c:v>
                </c:pt>
                <c:pt idx="18624">
                  <c:v>41324.333330000001</c:v>
                </c:pt>
                <c:pt idx="18625">
                  <c:v>41324.375</c:v>
                </c:pt>
                <c:pt idx="18626">
                  <c:v>41324.416669999999</c:v>
                </c:pt>
                <c:pt idx="18627">
                  <c:v>41324.458330000001</c:v>
                </c:pt>
                <c:pt idx="18628">
                  <c:v>41324.5</c:v>
                </c:pt>
                <c:pt idx="18629">
                  <c:v>41324.541669999999</c:v>
                </c:pt>
                <c:pt idx="18630">
                  <c:v>41324.583330000001</c:v>
                </c:pt>
                <c:pt idx="18631">
                  <c:v>41324.625</c:v>
                </c:pt>
                <c:pt idx="18632">
                  <c:v>41324.666669999999</c:v>
                </c:pt>
                <c:pt idx="18633">
                  <c:v>41324.708330000001</c:v>
                </c:pt>
                <c:pt idx="18634">
                  <c:v>41324.75</c:v>
                </c:pt>
                <c:pt idx="18635">
                  <c:v>41324.791669999999</c:v>
                </c:pt>
                <c:pt idx="18636">
                  <c:v>41324.833330000001</c:v>
                </c:pt>
                <c:pt idx="18637">
                  <c:v>41324.875</c:v>
                </c:pt>
                <c:pt idx="18638">
                  <c:v>41324.916669999999</c:v>
                </c:pt>
                <c:pt idx="18639">
                  <c:v>41324.958330000001</c:v>
                </c:pt>
                <c:pt idx="18640">
                  <c:v>41325</c:v>
                </c:pt>
                <c:pt idx="18641">
                  <c:v>41325.041669999999</c:v>
                </c:pt>
                <c:pt idx="18642">
                  <c:v>41325.083330000001</c:v>
                </c:pt>
                <c:pt idx="18643">
                  <c:v>41325.125</c:v>
                </c:pt>
                <c:pt idx="18644">
                  <c:v>41325.166669999999</c:v>
                </c:pt>
                <c:pt idx="18645">
                  <c:v>41325.208330000001</c:v>
                </c:pt>
                <c:pt idx="18646">
                  <c:v>41325.25</c:v>
                </c:pt>
                <c:pt idx="18647">
                  <c:v>41325.291669999999</c:v>
                </c:pt>
                <c:pt idx="18648">
                  <c:v>41325.333330000001</c:v>
                </c:pt>
                <c:pt idx="18649">
                  <c:v>41325.375</c:v>
                </c:pt>
                <c:pt idx="18650">
                  <c:v>41325.416669999999</c:v>
                </c:pt>
                <c:pt idx="18651">
                  <c:v>41325.458330000001</c:v>
                </c:pt>
                <c:pt idx="18652">
                  <c:v>41325.5</c:v>
                </c:pt>
                <c:pt idx="18653">
                  <c:v>41325.541669999999</c:v>
                </c:pt>
                <c:pt idx="18654">
                  <c:v>41325.583330000001</c:v>
                </c:pt>
                <c:pt idx="18655">
                  <c:v>41325.625</c:v>
                </c:pt>
                <c:pt idx="18656">
                  <c:v>41325.666669999999</c:v>
                </c:pt>
                <c:pt idx="18657">
                  <c:v>41325.708330000001</c:v>
                </c:pt>
                <c:pt idx="18658">
                  <c:v>41325.75</c:v>
                </c:pt>
                <c:pt idx="18659">
                  <c:v>41325.791669999999</c:v>
                </c:pt>
                <c:pt idx="18660">
                  <c:v>41325.833330000001</c:v>
                </c:pt>
                <c:pt idx="18661">
                  <c:v>41325.875</c:v>
                </c:pt>
                <c:pt idx="18662">
                  <c:v>41325.916669999999</c:v>
                </c:pt>
                <c:pt idx="18663">
                  <c:v>41325.958330000001</c:v>
                </c:pt>
                <c:pt idx="18664">
                  <c:v>41326</c:v>
                </c:pt>
                <c:pt idx="18665">
                  <c:v>41326.041669999999</c:v>
                </c:pt>
                <c:pt idx="18666">
                  <c:v>41326.083330000001</c:v>
                </c:pt>
                <c:pt idx="18667">
                  <c:v>41326.125</c:v>
                </c:pt>
                <c:pt idx="18668">
                  <c:v>41326.166669999999</c:v>
                </c:pt>
                <c:pt idx="18669">
                  <c:v>41326.208330000001</c:v>
                </c:pt>
                <c:pt idx="18670">
                  <c:v>41326.25</c:v>
                </c:pt>
                <c:pt idx="18671">
                  <c:v>41326.291669999999</c:v>
                </c:pt>
                <c:pt idx="18672">
                  <c:v>41326.333330000001</c:v>
                </c:pt>
                <c:pt idx="18673">
                  <c:v>41326.375</c:v>
                </c:pt>
                <c:pt idx="18674">
                  <c:v>41326.416669999999</c:v>
                </c:pt>
                <c:pt idx="18675">
                  <c:v>41326.458330000001</c:v>
                </c:pt>
                <c:pt idx="18676">
                  <c:v>41326.5</c:v>
                </c:pt>
                <c:pt idx="18677">
                  <c:v>41326.541669999999</c:v>
                </c:pt>
                <c:pt idx="18678">
                  <c:v>41326.583330000001</c:v>
                </c:pt>
                <c:pt idx="18679">
                  <c:v>41326.625</c:v>
                </c:pt>
                <c:pt idx="18680">
                  <c:v>41326.666669999999</c:v>
                </c:pt>
                <c:pt idx="18681">
                  <c:v>41326.708330000001</c:v>
                </c:pt>
                <c:pt idx="18682">
                  <c:v>41326.75</c:v>
                </c:pt>
                <c:pt idx="18683">
                  <c:v>41326.791669999999</c:v>
                </c:pt>
                <c:pt idx="18684">
                  <c:v>41326.833330000001</c:v>
                </c:pt>
                <c:pt idx="18685">
                  <c:v>41326.875</c:v>
                </c:pt>
                <c:pt idx="18686">
                  <c:v>41326.916669999999</c:v>
                </c:pt>
                <c:pt idx="18687">
                  <c:v>41326.958330000001</c:v>
                </c:pt>
                <c:pt idx="18688">
                  <c:v>41327</c:v>
                </c:pt>
                <c:pt idx="18689">
                  <c:v>41327.041669999999</c:v>
                </c:pt>
                <c:pt idx="18690">
                  <c:v>41327.083330000001</c:v>
                </c:pt>
                <c:pt idx="18691">
                  <c:v>41327.125</c:v>
                </c:pt>
                <c:pt idx="18692">
                  <c:v>41327.166669999999</c:v>
                </c:pt>
                <c:pt idx="18693">
                  <c:v>41327.208330000001</c:v>
                </c:pt>
                <c:pt idx="18694">
                  <c:v>41327.25</c:v>
                </c:pt>
                <c:pt idx="18695">
                  <c:v>41327.291669999999</c:v>
                </c:pt>
                <c:pt idx="18696">
                  <c:v>41327.333330000001</c:v>
                </c:pt>
                <c:pt idx="18697">
                  <c:v>41327.375</c:v>
                </c:pt>
                <c:pt idx="18698">
                  <c:v>41327.416669999999</c:v>
                </c:pt>
                <c:pt idx="18699">
                  <c:v>41327.458330000001</c:v>
                </c:pt>
                <c:pt idx="18700">
                  <c:v>41327.5</c:v>
                </c:pt>
                <c:pt idx="18701">
                  <c:v>41327.541669999999</c:v>
                </c:pt>
                <c:pt idx="18702">
                  <c:v>41327.583330000001</c:v>
                </c:pt>
                <c:pt idx="18703">
                  <c:v>41327.625</c:v>
                </c:pt>
                <c:pt idx="18704">
                  <c:v>41327.666669999999</c:v>
                </c:pt>
                <c:pt idx="18705">
                  <c:v>41327.708330000001</c:v>
                </c:pt>
                <c:pt idx="18706">
                  <c:v>41327.75</c:v>
                </c:pt>
                <c:pt idx="18707">
                  <c:v>41327.791669999999</c:v>
                </c:pt>
                <c:pt idx="18708">
                  <c:v>41327.833330000001</c:v>
                </c:pt>
                <c:pt idx="18709">
                  <c:v>41327.875</c:v>
                </c:pt>
                <c:pt idx="18710">
                  <c:v>41327.916669999999</c:v>
                </c:pt>
                <c:pt idx="18711">
                  <c:v>41327.958330000001</c:v>
                </c:pt>
                <c:pt idx="18712">
                  <c:v>41328</c:v>
                </c:pt>
                <c:pt idx="18713">
                  <c:v>41328.041669999999</c:v>
                </c:pt>
                <c:pt idx="18714">
                  <c:v>41328.083330000001</c:v>
                </c:pt>
                <c:pt idx="18715">
                  <c:v>41328.125</c:v>
                </c:pt>
                <c:pt idx="18716">
                  <c:v>41328.166669999999</c:v>
                </c:pt>
                <c:pt idx="18717">
                  <c:v>41328.208330000001</c:v>
                </c:pt>
                <c:pt idx="18718">
                  <c:v>41328.25</c:v>
                </c:pt>
                <c:pt idx="18719">
                  <c:v>41328.291669999999</c:v>
                </c:pt>
                <c:pt idx="18720">
                  <c:v>41328.333330000001</c:v>
                </c:pt>
                <c:pt idx="18721">
                  <c:v>41328.375</c:v>
                </c:pt>
                <c:pt idx="18722">
                  <c:v>41328.416669999999</c:v>
                </c:pt>
                <c:pt idx="18723">
                  <c:v>41328.458330000001</c:v>
                </c:pt>
                <c:pt idx="18724">
                  <c:v>41328.5</c:v>
                </c:pt>
                <c:pt idx="18725">
                  <c:v>41328.541669999999</c:v>
                </c:pt>
                <c:pt idx="18726">
                  <c:v>41328.583330000001</c:v>
                </c:pt>
                <c:pt idx="18727">
                  <c:v>41328.625</c:v>
                </c:pt>
                <c:pt idx="18728">
                  <c:v>41328.666669999999</c:v>
                </c:pt>
                <c:pt idx="18729">
                  <c:v>41328.708330000001</c:v>
                </c:pt>
                <c:pt idx="18730">
                  <c:v>41328.75</c:v>
                </c:pt>
                <c:pt idx="18731">
                  <c:v>41328.791669999999</c:v>
                </c:pt>
                <c:pt idx="18732">
                  <c:v>41328.833330000001</c:v>
                </c:pt>
                <c:pt idx="18733">
                  <c:v>41328.875</c:v>
                </c:pt>
                <c:pt idx="18734">
                  <c:v>41328.916669999999</c:v>
                </c:pt>
                <c:pt idx="18735">
                  <c:v>41328.958330000001</c:v>
                </c:pt>
                <c:pt idx="18736">
                  <c:v>41329</c:v>
                </c:pt>
                <c:pt idx="18737">
                  <c:v>41329.041669999999</c:v>
                </c:pt>
                <c:pt idx="18738">
                  <c:v>41329.083330000001</c:v>
                </c:pt>
                <c:pt idx="18739">
                  <c:v>41329.125</c:v>
                </c:pt>
                <c:pt idx="18740">
                  <c:v>41329.166669999999</c:v>
                </c:pt>
                <c:pt idx="18741">
                  <c:v>41329.208330000001</c:v>
                </c:pt>
                <c:pt idx="18742">
                  <c:v>41329.25</c:v>
                </c:pt>
                <c:pt idx="18743">
                  <c:v>41329.291669999999</c:v>
                </c:pt>
                <c:pt idx="18744">
                  <c:v>41329.333330000001</c:v>
                </c:pt>
                <c:pt idx="18745">
                  <c:v>41329.375</c:v>
                </c:pt>
                <c:pt idx="18746">
                  <c:v>41329.416669999999</c:v>
                </c:pt>
                <c:pt idx="18747">
                  <c:v>41329.458330000001</c:v>
                </c:pt>
                <c:pt idx="18748">
                  <c:v>41329.5</c:v>
                </c:pt>
                <c:pt idx="18749">
                  <c:v>41329.541669999999</c:v>
                </c:pt>
                <c:pt idx="18750">
                  <c:v>41329.583330000001</c:v>
                </c:pt>
                <c:pt idx="18751">
                  <c:v>41329.625</c:v>
                </c:pt>
                <c:pt idx="18752">
                  <c:v>41329.666669999999</c:v>
                </c:pt>
                <c:pt idx="18753">
                  <c:v>41329.708330000001</c:v>
                </c:pt>
                <c:pt idx="18754">
                  <c:v>41329.75</c:v>
                </c:pt>
                <c:pt idx="18755">
                  <c:v>41329.791669999999</c:v>
                </c:pt>
                <c:pt idx="18756">
                  <c:v>41329.833330000001</c:v>
                </c:pt>
                <c:pt idx="18757">
                  <c:v>41329.875</c:v>
                </c:pt>
                <c:pt idx="18758">
                  <c:v>41329.916669999999</c:v>
                </c:pt>
                <c:pt idx="18759">
                  <c:v>41329.958330000001</c:v>
                </c:pt>
                <c:pt idx="18760">
                  <c:v>41330</c:v>
                </c:pt>
                <c:pt idx="18761">
                  <c:v>41330.041669999999</c:v>
                </c:pt>
                <c:pt idx="18762">
                  <c:v>41330.083330000001</c:v>
                </c:pt>
                <c:pt idx="18763">
                  <c:v>41330.125</c:v>
                </c:pt>
                <c:pt idx="18764">
                  <c:v>41330.166669999999</c:v>
                </c:pt>
                <c:pt idx="18765">
                  <c:v>41330.208330000001</c:v>
                </c:pt>
                <c:pt idx="18766">
                  <c:v>41330.25</c:v>
                </c:pt>
                <c:pt idx="18767">
                  <c:v>41330.291669999999</c:v>
                </c:pt>
                <c:pt idx="18768">
                  <c:v>41330.333330000001</c:v>
                </c:pt>
                <c:pt idx="18769">
                  <c:v>41330.375</c:v>
                </c:pt>
                <c:pt idx="18770">
                  <c:v>41330.416669999999</c:v>
                </c:pt>
                <c:pt idx="18771">
                  <c:v>41330.458330000001</c:v>
                </c:pt>
                <c:pt idx="18772">
                  <c:v>41330.5</c:v>
                </c:pt>
                <c:pt idx="18773">
                  <c:v>41330.541669999999</c:v>
                </c:pt>
                <c:pt idx="18774">
                  <c:v>41330.583330000001</c:v>
                </c:pt>
                <c:pt idx="18775">
                  <c:v>41330.625</c:v>
                </c:pt>
                <c:pt idx="18776">
                  <c:v>41330.666669999999</c:v>
                </c:pt>
                <c:pt idx="18777">
                  <c:v>41330.708330000001</c:v>
                </c:pt>
                <c:pt idx="18778">
                  <c:v>41330.75</c:v>
                </c:pt>
                <c:pt idx="18779">
                  <c:v>41330.791669999999</c:v>
                </c:pt>
                <c:pt idx="18780">
                  <c:v>41330.833330000001</c:v>
                </c:pt>
                <c:pt idx="18781">
                  <c:v>41330.875</c:v>
                </c:pt>
                <c:pt idx="18782">
                  <c:v>41330.916669999999</c:v>
                </c:pt>
                <c:pt idx="18783">
                  <c:v>41330.958330000001</c:v>
                </c:pt>
                <c:pt idx="18784">
                  <c:v>41331</c:v>
                </c:pt>
                <c:pt idx="18785">
                  <c:v>41331.041669999999</c:v>
                </c:pt>
                <c:pt idx="18786">
                  <c:v>41331.083330000001</c:v>
                </c:pt>
                <c:pt idx="18787">
                  <c:v>41331.125</c:v>
                </c:pt>
                <c:pt idx="18788">
                  <c:v>41331.166669999999</c:v>
                </c:pt>
                <c:pt idx="18789">
                  <c:v>41331.208330000001</c:v>
                </c:pt>
                <c:pt idx="18790">
                  <c:v>41331.25</c:v>
                </c:pt>
                <c:pt idx="18791">
                  <c:v>41331.291669999999</c:v>
                </c:pt>
                <c:pt idx="18792">
                  <c:v>41331.333330000001</c:v>
                </c:pt>
                <c:pt idx="18793">
                  <c:v>41331.375</c:v>
                </c:pt>
                <c:pt idx="18794">
                  <c:v>41331.416669999999</c:v>
                </c:pt>
                <c:pt idx="18795">
                  <c:v>41331.458330000001</c:v>
                </c:pt>
                <c:pt idx="18796">
                  <c:v>41331.5</c:v>
                </c:pt>
                <c:pt idx="18797">
                  <c:v>41331.541669999999</c:v>
                </c:pt>
                <c:pt idx="18798">
                  <c:v>41331.583330000001</c:v>
                </c:pt>
                <c:pt idx="18799">
                  <c:v>41331.625</c:v>
                </c:pt>
                <c:pt idx="18800">
                  <c:v>41331.666669999999</c:v>
                </c:pt>
                <c:pt idx="18801">
                  <c:v>41331.708330000001</c:v>
                </c:pt>
                <c:pt idx="18802">
                  <c:v>41331.75</c:v>
                </c:pt>
                <c:pt idx="18803">
                  <c:v>41331.791669999999</c:v>
                </c:pt>
                <c:pt idx="18804">
                  <c:v>41331.833330000001</c:v>
                </c:pt>
                <c:pt idx="18805">
                  <c:v>41331.875</c:v>
                </c:pt>
                <c:pt idx="18806">
                  <c:v>41331.916669999999</c:v>
                </c:pt>
                <c:pt idx="18807">
                  <c:v>41331.958330000001</c:v>
                </c:pt>
                <c:pt idx="18808">
                  <c:v>41332</c:v>
                </c:pt>
                <c:pt idx="18809">
                  <c:v>41332.041669999999</c:v>
                </c:pt>
                <c:pt idx="18810">
                  <c:v>41332.083330000001</c:v>
                </c:pt>
                <c:pt idx="18811">
                  <c:v>41332.125</c:v>
                </c:pt>
                <c:pt idx="18812">
                  <c:v>41332.166669999999</c:v>
                </c:pt>
                <c:pt idx="18813">
                  <c:v>41332.208330000001</c:v>
                </c:pt>
                <c:pt idx="18814">
                  <c:v>41332.25</c:v>
                </c:pt>
                <c:pt idx="18815">
                  <c:v>41332.291669999999</c:v>
                </c:pt>
                <c:pt idx="18816">
                  <c:v>41332.333330000001</c:v>
                </c:pt>
                <c:pt idx="18817">
                  <c:v>41332.375</c:v>
                </c:pt>
                <c:pt idx="18818">
                  <c:v>41332.416669999999</c:v>
                </c:pt>
                <c:pt idx="18819">
                  <c:v>41332.458330000001</c:v>
                </c:pt>
                <c:pt idx="18820">
                  <c:v>41332.5</c:v>
                </c:pt>
                <c:pt idx="18821">
                  <c:v>41332.541669999999</c:v>
                </c:pt>
                <c:pt idx="18822">
                  <c:v>41332.583330000001</c:v>
                </c:pt>
                <c:pt idx="18823">
                  <c:v>41332.625</c:v>
                </c:pt>
                <c:pt idx="18824">
                  <c:v>41332.666669999999</c:v>
                </c:pt>
                <c:pt idx="18825">
                  <c:v>41332.708330000001</c:v>
                </c:pt>
                <c:pt idx="18826">
                  <c:v>41332.75</c:v>
                </c:pt>
                <c:pt idx="18827">
                  <c:v>41332.791669999999</c:v>
                </c:pt>
                <c:pt idx="18828">
                  <c:v>41332.833330000001</c:v>
                </c:pt>
                <c:pt idx="18829">
                  <c:v>41332.875</c:v>
                </c:pt>
                <c:pt idx="18830">
                  <c:v>41332.916669999999</c:v>
                </c:pt>
                <c:pt idx="18831">
                  <c:v>41332.958330000001</c:v>
                </c:pt>
                <c:pt idx="18832">
                  <c:v>41333</c:v>
                </c:pt>
                <c:pt idx="18833">
                  <c:v>41333.041669999999</c:v>
                </c:pt>
                <c:pt idx="18834">
                  <c:v>41333.083330000001</c:v>
                </c:pt>
                <c:pt idx="18835">
                  <c:v>41333.125</c:v>
                </c:pt>
                <c:pt idx="18836">
                  <c:v>41333.166669999999</c:v>
                </c:pt>
                <c:pt idx="18837">
                  <c:v>41333.208330000001</c:v>
                </c:pt>
                <c:pt idx="18838">
                  <c:v>41333.25</c:v>
                </c:pt>
                <c:pt idx="18839">
                  <c:v>41333.291669999999</c:v>
                </c:pt>
                <c:pt idx="18840">
                  <c:v>41333.333330000001</c:v>
                </c:pt>
                <c:pt idx="18841">
                  <c:v>41333.375</c:v>
                </c:pt>
                <c:pt idx="18842">
                  <c:v>41333.416669999999</c:v>
                </c:pt>
                <c:pt idx="18843">
                  <c:v>41333.458330000001</c:v>
                </c:pt>
                <c:pt idx="18844">
                  <c:v>41333.5</c:v>
                </c:pt>
                <c:pt idx="18845">
                  <c:v>41333.541669999999</c:v>
                </c:pt>
                <c:pt idx="18846">
                  <c:v>41333.583330000001</c:v>
                </c:pt>
                <c:pt idx="18847">
                  <c:v>41333.625</c:v>
                </c:pt>
                <c:pt idx="18848">
                  <c:v>41333.666669999999</c:v>
                </c:pt>
                <c:pt idx="18849">
                  <c:v>41333.708330000001</c:v>
                </c:pt>
                <c:pt idx="18850">
                  <c:v>41333.75</c:v>
                </c:pt>
                <c:pt idx="18851">
                  <c:v>41333.791669999999</c:v>
                </c:pt>
                <c:pt idx="18852">
                  <c:v>41333.833330000001</c:v>
                </c:pt>
                <c:pt idx="18853">
                  <c:v>41333.875</c:v>
                </c:pt>
                <c:pt idx="18854">
                  <c:v>41333.916669999999</c:v>
                </c:pt>
                <c:pt idx="18855">
                  <c:v>41333.958330000001</c:v>
                </c:pt>
                <c:pt idx="18856">
                  <c:v>41334</c:v>
                </c:pt>
                <c:pt idx="18857">
                  <c:v>41334.041669999999</c:v>
                </c:pt>
                <c:pt idx="18858">
                  <c:v>41334.083330000001</c:v>
                </c:pt>
                <c:pt idx="18859">
                  <c:v>41334.125</c:v>
                </c:pt>
                <c:pt idx="18860">
                  <c:v>41334.166669999999</c:v>
                </c:pt>
                <c:pt idx="18861">
                  <c:v>41334.208330000001</c:v>
                </c:pt>
                <c:pt idx="18862">
                  <c:v>41334.25</c:v>
                </c:pt>
                <c:pt idx="18863">
                  <c:v>41334.291669999999</c:v>
                </c:pt>
                <c:pt idx="18864">
                  <c:v>41334.333330000001</c:v>
                </c:pt>
                <c:pt idx="18865">
                  <c:v>41334.375</c:v>
                </c:pt>
                <c:pt idx="18866">
                  <c:v>41334.416669999999</c:v>
                </c:pt>
                <c:pt idx="18867">
                  <c:v>41334.458330000001</c:v>
                </c:pt>
                <c:pt idx="18868">
                  <c:v>41334.5</c:v>
                </c:pt>
                <c:pt idx="18869">
                  <c:v>41334.541669999999</c:v>
                </c:pt>
                <c:pt idx="18870">
                  <c:v>41334.583330000001</c:v>
                </c:pt>
                <c:pt idx="18871">
                  <c:v>41334.625</c:v>
                </c:pt>
                <c:pt idx="18872">
                  <c:v>41334.666669999999</c:v>
                </c:pt>
                <c:pt idx="18873">
                  <c:v>41334.708330000001</c:v>
                </c:pt>
                <c:pt idx="18874">
                  <c:v>41334.75</c:v>
                </c:pt>
                <c:pt idx="18875">
                  <c:v>41334.791669999999</c:v>
                </c:pt>
                <c:pt idx="18876">
                  <c:v>41334.833330000001</c:v>
                </c:pt>
                <c:pt idx="18877">
                  <c:v>41334.875</c:v>
                </c:pt>
                <c:pt idx="18878">
                  <c:v>41334.916669999999</c:v>
                </c:pt>
                <c:pt idx="18879">
                  <c:v>41334.958330000001</c:v>
                </c:pt>
                <c:pt idx="18880">
                  <c:v>41335</c:v>
                </c:pt>
                <c:pt idx="18881">
                  <c:v>41335.041669999999</c:v>
                </c:pt>
                <c:pt idx="18882">
                  <c:v>41335.083330000001</c:v>
                </c:pt>
                <c:pt idx="18883">
                  <c:v>41335.125</c:v>
                </c:pt>
                <c:pt idx="18884">
                  <c:v>41335.166669999999</c:v>
                </c:pt>
                <c:pt idx="18885">
                  <c:v>41335.208330000001</c:v>
                </c:pt>
                <c:pt idx="18886">
                  <c:v>41335.25</c:v>
                </c:pt>
                <c:pt idx="18887">
                  <c:v>41335.291669999999</c:v>
                </c:pt>
                <c:pt idx="18888">
                  <c:v>41335.333330000001</c:v>
                </c:pt>
                <c:pt idx="18889">
                  <c:v>41335.375</c:v>
                </c:pt>
                <c:pt idx="18890">
                  <c:v>41335.416669999999</c:v>
                </c:pt>
                <c:pt idx="18891">
                  <c:v>41335.458330000001</c:v>
                </c:pt>
                <c:pt idx="18892">
                  <c:v>41335.5</c:v>
                </c:pt>
                <c:pt idx="18893">
                  <c:v>41335.541669999999</c:v>
                </c:pt>
                <c:pt idx="18894">
                  <c:v>41335.583330000001</c:v>
                </c:pt>
                <c:pt idx="18895">
                  <c:v>41335.625</c:v>
                </c:pt>
                <c:pt idx="18896">
                  <c:v>41335.666669999999</c:v>
                </c:pt>
                <c:pt idx="18897">
                  <c:v>41335.708330000001</c:v>
                </c:pt>
                <c:pt idx="18898">
                  <c:v>41335.75</c:v>
                </c:pt>
                <c:pt idx="18899">
                  <c:v>41335.791669999999</c:v>
                </c:pt>
                <c:pt idx="18900">
                  <c:v>41335.833330000001</c:v>
                </c:pt>
                <c:pt idx="18901">
                  <c:v>41335.875</c:v>
                </c:pt>
                <c:pt idx="18902">
                  <c:v>41335.916669999999</c:v>
                </c:pt>
                <c:pt idx="18903">
                  <c:v>41335.958330000001</c:v>
                </c:pt>
                <c:pt idx="18904">
                  <c:v>41336</c:v>
                </c:pt>
                <c:pt idx="18905">
                  <c:v>41336.041669999999</c:v>
                </c:pt>
                <c:pt idx="18906">
                  <c:v>41336.083330000001</c:v>
                </c:pt>
                <c:pt idx="18907">
                  <c:v>41336.125</c:v>
                </c:pt>
                <c:pt idx="18908">
                  <c:v>41336.166669999999</c:v>
                </c:pt>
                <c:pt idx="18909">
                  <c:v>41336.208330000001</c:v>
                </c:pt>
                <c:pt idx="18910">
                  <c:v>41336.25</c:v>
                </c:pt>
                <c:pt idx="18911">
                  <c:v>41336.291669999999</c:v>
                </c:pt>
                <c:pt idx="18912">
                  <c:v>41336.333330000001</c:v>
                </c:pt>
                <c:pt idx="18913">
                  <c:v>41336.375</c:v>
                </c:pt>
                <c:pt idx="18914">
                  <c:v>41336.416669999999</c:v>
                </c:pt>
                <c:pt idx="18915">
                  <c:v>41336.458330000001</c:v>
                </c:pt>
                <c:pt idx="18916">
                  <c:v>41336.5</c:v>
                </c:pt>
                <c:pt idx="18917">
                  <c:v>41336.541669999999</c:v>
                </c:pt>
                <c:pt idx="18918">
                  <c:v>41336.583330000001</c:v>
                </c:pt>
                <c:pt idx="18919">
                  <c:v>41336.625</c:v>
                </c:pt>
                <c:pt idx="18920">
                  <c:v>41336.666669999999</c:v>
                </c:pt>
                <c:pt idx="18921">
                  <c:v>41336.708330000001</c:v>
                </c:pt>
                <c:pt idx="18922">
                  <c:v>41336.75</c:v>
                </c:pt>
                <c:pt idx="18923">
                  <c:v>41336.791669999999</c:v>
                </c:pt>
                <c:pt idx="18924">
                  <c:v>41336.833330000001</c:v>
                </c:pt>
                <c:pt idx="18925">
                  <c:v>41336.875</c:v>
                </c:pt>
                <c:pt idx="18926">
                  <c:v>41336.916669999999</c:v>
                </c:pt>
                <c:pt idx="18927">
                  <c:v>41336.958330000001</c:v>
                </c:pt>
                <c:pt idx="18928">
                  <c:v>41337</c:v>
                </c:pt>
                <c:pt idx="18929">
                  <c:v>41337.041669999999</c:v>
                </c:pt>
                <c:pt idx="18930">
                  <c:v>41337.083330000001</c:v>
                </c:pt>
                <c:pt idx="18931">
                  <c:v>41337.125</c:v>
                </c:pt>
                <c:pt idx="18932">
                  <c:v>41337.166669999999</c:v>
                </c:pt>
                <c:pt idx="18933">
                  <c:v>41337.208330000001</c:v>
                </c:pt>
                <c:pt idx="18934">
                  <c:v>41337.25</c:v>
                </c:pt>
                <c:pt idx="18935">
                  <c:v>41337.291669999999</c:v>
                </c:pt>
                <c:pt idx="18936">
                  <c:v>41337.333330000001</c:v>
                </c:pt>
                <c:pt idx="18937">
                  <c:v>41337.375</c:v>
                </c:pt>
                <c:pt idx="18938">
                  <c:v>41337.416669999999</c:v>
                </c:pt>
                <c:pt idx="18939">
                  <c:v>41337.458330000001</c:v>
                </c:pt>
                <c:pt idx="18940">
                  <c:v>41337.5</c:v>
                </c:pt>
                <c:pt idx="18941">
                  <c:v>41337.541669999999</c:v>
                </c:pt>
                <c:pt idx="18942">
                  <c:v>41337.583330000001</c:v>
                </c:pt>
                <c:pt idx="18943">
                  <c:v>41337.625</c:v>
                </c:pt>
                <c:pt idx="18944">
                  <c:v>41337.666669999999</c:v>
                </c:pt>
                <c:pt idx="18945">
                  <c:v>41337.708330000001</c:v>
                </c:pt>
                <c:pt idx="18946">
                  <c:v>41337.75</c:v>
                </c:pt>
                <c:pt idx="18947">
                  <c:v>41337.791669999999</c:v>
                </c:pt>
                <c:pt idx="18948">
                  <c:v>41337.833330000001</c:v>
                </c:pt>
                <c:pt idx="18949">
                  <c:v>41337.875</c:v>
                </c:pt>
                <c:pt idx="18950">
                  <c:v>41337.916669999999</c:v>
                </c:pt>
                <c:pt idx="18951">
                  <c:v>41337.958330000001</c:v>
                </c:pt>
                <c:pt idx="18952">
                  <c:v>41338</c:v>
                </c:pt>
                <c:pt idx="18953">
                  <c:v>41338.041669999999</c:v>
                </c:pt>
                <c:pt idx="18954">
                  <c:v>41338.083330000001</c:v>
                </c:pt>
                <c:pt idx="18955">
                  <c:v>41338.125</c:v>
                </c:pt>
                <c:pt idx="18956">
                  <c:v>41338.166669999999</c:v>
                </c:pt>
                <c:pt idx="18957">
                  <c:v>41338.208330000001</c:v>
                </c:pt>
                <c:pt idx="18958">
                  <c:v>41338.25</c:v>
                </c:pt>
                <c:pt idx="18959">
                  <c:v>41338.291669999999</c:v>
                </c:pt>
                <c:pt idx="18960">
                  <c:v>41338.333330000001</c:v>
                </c:pt>
                <c:pt idx="18961">
                  <c:v>41338.375</c:v>
                </c:pt>
                <c:pt idx="18962">
                  <c:v>41338.416669999999</c:v>
                </c:pt>
                <c:pt idx="18963">
                  <c:v>41338.458330000001</c:v>
                </c:pt>
                <c:pt idx="18964">
                  <c:v>41338.5</c:v>
                </c:pt>
                <c:pt idx="18965">
                  <c:v>41338.541669999999</c:v>
                </c:pt>
                <c:pt idx="18966">
                  <c:v>41338.583330000001</c:v>
                </c:pt>
                <c:pt idx="18967">
                  <c:v>41338.625</c:v>
                </c:pt>
                <c:pt idx="18968">
                  <c:v>41338.666669999999</c:v>
                </c:pt>
                <c:pt idx="18969">
                  <c:v>41338.708330000001</c:v>
                </c:pt>
                <c:pt idx="18970">
                  <c:v>41338.75</c:v>
                </c:pt>
                <c:pt idx="18971">
                  <c:v>41338.791669999999</c:v>
                </c:pt>
                <c:pt idx="18972">
                  <c:v>41338.833330000001</c:v>
                </c:pt>
                <c:pt idx="18973">
                  <c:v>41338.875</c:v>
                </c:pt>
                <c:pt idx="18974">
                  <c:v>41338.916669999999</c:v>
                </c:pt>
                <c:pt idx="18975">
                  <c:v>41338.958330000001</c:v>
                </c:pt>
                <c:pt idx="18976">
                  <c:v>41339</c:v>
                </c:pt>
                <c:pt idx="18977">
                  <c:v>41339.041669999999</c:v>
                </c:pt>
                <c:pt idx="18978">
                  <c:v>41339.083330000001</c:v>
                </c:pt>
                <c:pt idx="18979">
                  <c:v>41339.125</c:v>
                </c:pt>
                <c:pt idx="18980">
                  <c:v>41339.166669999999</c:v>
                </c:pt>
                <c:pt idx="18981">
                  <c:v>41339.208330000001</c:v>
                </c:pt>
                <c:pt idx="18982">
                  <c:v>41339.25</c:v>
                </c:pt>
                <c:pt idx="18983">
                  <c:v>41339.291669999999</c:v>
                </c:pt>
                <c:pt idx="18984">
                  <c:v>41339.333330000001</c:v>
                </c:pt>
                <c:pt idx="18985">
                  <c:v>41339.375</c:v>
                </c:pt>
                <c:pt idx="18986">
                  <c:v>41339.416669999999</c:v>
                </c:pt>
                <c:pt idx="18987">
                  <c:v>41339.458330000001</c:v>
                </c:pt>
                <c:pt idx="18988">
                  <c:v>41339.5</c:v>
                </c:pt>
                <c:pt idx="18989">
                  <c:v>41339.541669999999</c:v>
                </c:pt>
                <c:pt idx="18990">
                  <c:v>41339.583330000001</c:v>
                </c:pt>
                <c:pt idx="18991">
                  <c:v>41339.625</c:v>
                </c:pt>
                <c:pt idx="18992">
                  <c:v>41339.666669999999</c:v>
                </c:pt>
                <c:pt idx="18993">
                  <c:v>41339.708330000001</c:v>
                </c:pt>
                <c:pt idx="18994">
                  <c:v>41339.75</c:v>
                </c:pt>
                <c:pt idx="18995">
                  <c:v>41339.791669999999</c:v>
                </c:pt>
                <c:pt idx="18996">
                  <c:v>41339.833330000001</c:v>
                </c:pt>
                <c:pt idx="18997">
                  <c:v>41339.875</c:v>
                </c:pt>
                <c:pt idx="18998">
                  <c:v>41339.916669999999</c:v>
                </c:pt>
                <c:pt idx="18999">
                  <c:v>41339.958330000001</c:v>
                </c:pt>
                <c:pt idx="19000">
                  <c:v>41340</c:v>
                </c:pt>
                <c:pt idx="19001">
                  <c:v>41340.041669999999</c:v>
                </c:pt>
                <c:pt idx="19002">
                  <c:v>41340.083330000001</c:v>
                </c:pt>
                <c:pt idx="19003">
                  <c:v>41340.125</c:v>
                </c:pt>
                <c:pt idx="19004">
                  <c:v>41340.166669999999</c:v>
                </c:pt>
                <c:pt idx="19005">
                  <c:v>41340.208330000001</c:v>
                </c:pt>
                <c:pt idx="19006">
                  <c:v>41340.25</c:v>
                </c:pt>
                <c:pt idx="19007">
                  <c:v>41340.291669999999</c:v>
                </c:pt>
                <c:pt idx="19008">
                  <c:v>41340.333330000001</c:v>
                </c:pt>
                <c:pt idx="19009">
                  <c:v>41340.375</c:v>
                </c:pt>
                <c:pt idx="19010">
                  <c:v>41340.416669999999</c:v>
                </c:pt>
                <c:pt idx="19011">
                  <c:v>41340.458330000001</c:v>
                </c:pt>
                <c:pt idx="19012">
                  <c:v>41340.5</c:v>
                </c:pt>
                <c:pt idx="19013">
                  <c:v>41340.541669999999</c:v>
                </c:pt>
                <c:pt idx="19014">
                  <c:v>41340.583330000001</c:v>
                </c:pt>
                <c:pt idx="19015">
                  <c:v>41340.625</c:v>
                </c:pt>
                <c:pt idx="19016">
                  <c:v>41340.666669999999</c:v>
                </c:pt>
                <c:pt idx="19017">
                  <c:v>41340.708330000001</c:v>
                </c:pt>
                <c:pt idx="19018">
                  <c:v>41340.75</c:v>
                </c:pt>
                <c:pt idx="19019">
                  <c:v>41340.791669999999</c:v>
                </c:pt>
                <c:pt idx="19020">
                  <c:v>41340.833330000001</c:v>
                </c:pt>
                <c:pt idx="19021">
                  <c:v>41340.875</c:v>
                </c:pt>
                <c:pt idx="19022">
                  <c:v>41340.916669999999</c:v>
                </c:pt>
                <c:pt idx="19023">
                  <c:v>41340.958330000001</c:v>
                </c:pt>
                <c:pt idx="19024">
                  <c:v>41341</c:v>
                </c:pt>
                <c:pt idx="19025">
                  <c:v>41341.041669999999</c:v>
                </c:pt>
                <c:pt idx="19026">
                  <c:v>41341.083330000001</c:v>
                </c:pt>
                <c:pt idx="19027">
                  <c:v>41341.125</c:v>
                </c:pt>
                <c:pt idx="19028">
                  <c:v>41341.166669999999</c:v>
                </c:pt>
                <c:pt idx="19029">
                  <c:v>41341.208330000001</c:v>
                </c:pt>
                <c:pt idx="19030">
                  <c:v>41341.25</c:v>
                </c:pt>
                <c:pt idx="19031">
                  <c:v>41341.291669999999</c:v>
                </c:pt>
                <c:pt idx="19032">
                  <c:v>41341.333330000001</c:v>
                </c:pt>
                <c:pt idx="19033">
                  <c:v>41341.375</c:v>
                </c:pt>
                <c:pt idx="19034">
                  <c:v>41341.416669999999</c:v>
                </c:pt>
                <c:pt idx="19035">
                  <c:v>41341.458330000001</c:v>
                </c:pt>
                <c:pt idx="19036">
                  <c:v>41341.5</c:v>
                </c:pt>
                <c:pt idx="19037">
                  <c:v>41341.541669999999</c:v>
                </c:pt>
                <c:pt idx="19038">
                  <c:v>41341.583330000001</c:v>
                </c:pt>
                <c:pt idx="19039">
                  <c:v>41341.625</c:v>
                </c:pt>
                <c:pt idx="19040">
                  <c:v>41341.666669999999</c:v>
                </c:pt>
                <c:pt idx="19041">
                  <c:v>41341.708330000001</c:v>
                </c:pt>
                <c:pt idx="19042">
                  <c:v>41341.75</c:v>
                </c:pt>
                <c:pt idx="19043">
                  <c:v>41341.791669999999</c:v>
                </c:pt>
                <c:pt idx="19044">
                  <c:v>41341.833330000001</c:v>
                </c:pt>
                <c:pt idx="19045">
                  <c:v>41341.875</c:v>
                </c:pt>
                <c:pt idx="19046">
                  <c:v>41341.916669999999</c:v>
                </c:pt>
                <c:pt idx="19047">
                  <c:v>41341.958330000001</c:v>
                </c:pt>
                <c:pt idx="19048">
                  <c:v>41342</c:v>
                </c:pt>
                <c:pt idx="19049">
                  <c:v>41342.041669999999</c:v>
                </c:pt>
                <c:pt idx="19050">
                  <c:v>41342.083330000001</c:v>
                </c:pt>
                <c:pt idx="19051">
                  <c:v>41342.125</c:v>
                </c:pt>
                <c:pt idx="19052">
                  <c:v>41342.166669999999</c:v>
                </c:pt>
                <c:pt idx="19053">
                  <c:v>41342.208330000001</c:v>
                </c:pt>
                <c:pt idx="19054">
                  <c:v>41342.25</c:v>
                </c:pt>
                <c:pt idx="19055">
                  <c:v>41342.291669999999</c:v>
                </c:pt>
                <c:pt idx="19056">
                  <c:v>41342.333330000001</c:v>
                </c:pt>
                <c:pt idx="19057">
                  <c:v>41342.375</c:v>
                </c:pt>
                <c:pt idx="19058">
                  <c:v>41342.416669999999</c:v>
                </c:pt>
                <c:pt idx="19059">
                  <c:v>41342.458330000001</c:v>
                </c:pt>
                <c:pt idx="19060">
                  <c:v>41342.5</c:v>
                </c:pt>
                <c:pt idx="19061">
                  <c:v>41342.541669999999</c:v>
                </c:pt>
                <c:pt idx="19062">
                  <c:v>41342.583330000001</c:v>
                </c:pt>
                <c:pt idx="19063">
                  <c:v>41342.625</c:v>
                </c:pt>
                <c:pt idx="19064">
                  <c:v>41342.666669999999</c:v>
                </c:pt>
                <c:pt idx="19065">
                  <c:v>41342.708330000001</c:v>
                </c:pt>
                <c:pt idx="19066">
                  <c:v>41342.75</c:v>
                </c:pt>
                <c:pt idx="19067">
                  <c:v>41342.791669999999</c:v>
                </c:pt>
                <c:pt idx="19068">
                  <c:v>41342.833330000001</c:v>
                </c:pt>
                <c:pt idx="19069">
                  <c:v>41342.875</c:v>
                </c:pt>
                <c:pt idx="19070">
                  <c:v>41342.916669999999</c:v>
                </c:pt>
                <c:pt idx="19071">
                  <c:v>41342.958330000001</c:v>
                </c:pt>
                <c:pt idx="19072">
                  <c:v>41343</c:v>
                </c:pt>
                <c:pt idx="19073">
                  <c:v>41343.041669999999</c:v>
                </c:pt>
                <c:pt idx="19074">
                  <c:v>41343.083330000001</c:v>
                </c:pt>
                <c:pt idx="19075">
                  <c:v>41343.125</c:v>
                </c:pt>
                <c:pt idx="19076">
                  <c:v>41343.166669999999</c:v>
                </c:pt>
                <c:pt idx="19077">
                  <c:v>41343.208330000001</c:v>
                </c:pt>
                <c:pt idx="19078">
                  <c:v>41343.25</c:v>
                </c:pt>
                <c:pt idx="19079">
                  <c:v>41343.291669999999</c:v>
                </c:pt>
                <c:pt idx="19080">
                  <c:v>41343.333330000001</c:v>
                </c:pt>
                <c:pt idx="19081">
                  <c:v>41343.375</c:v>
                </c:pt>
                <c:pt idx="19082">
                  <c:v>41343.416669999999</c:v>
                </c:pt>
                <c:pt idx="19083">
                  <c:v>41343.458330000001</c:v>
                </c:pt>
                <c:pt idx="19084">
                  <c:v>41343.5</c:v>
                </c:pt>
                <c:pt idx="19085">
                  <c:v>41343.541669999999</c:v>
                </c:pt>
                <c:pt idx="19086">
                  <c:v>41343.583330000001</c:v>
                </c:pt>
                <c:pt idx="19087">
                  <c:v>41343.625</c:v>
                </c:pt>
                <c:pt idx="19088">
                  <c:v>41343.666669999999</c:v>
                </c:pt>
                <c:pt idx="19089">
                  <c:v>41343.708330000001</c:v>
                </c:pt>
                <c:pt idx="19090">
                  <c:v>41343.75</c:v>
                </c:pt>
                <c:pt idx="19091">
                  <c:v>41343.791669999999</c:v>
                </c:pt>
                <c:pt idx="19092">
                  <c:v>41343.833330000001</c:v>
                </c:pt>
                <c:pt idx="19093">
                  <c:v>41343.875</c:v>
                </c:pt>
                <c:pt idx="19094">
                  <c:v>41343.916669999999</c:v>
                </c:pt>
                <c:pt idx="19095">
                  <c:v>41343.958330000001</c:v>
                </c:pt>
                <c:pt idx="19096">
                  <c:v>41344</c:v>
                </c:pt>
                <c:pt idx="19097">
                  <c:v>41344.041669999999</c:v>
                </c:pt>
                <c:pt idx="19098">
                  <c:v>41344.083330000001</c:v>
                </c:pt>
                <c:pt idx="19099">
                  <c:v>41344.125</c:v>
                </c:pt>
                <c:pt idx="19100">
                  <c:v>41344.166669999999</c:v>
                </c:pt>
                <c:pt idx="19101">
                  <c:v>41344.208330000001</c:v>
                </c:pt>
                <c:pt idx="19102">
                  <c:v>41344.25</c:v>
                </c:pt>
                <c:pt idx="19103">
                  <c:v>41344.291669999999</c:v>
                </c:pt>
                <c:pt idx="19104">
                  <c:v>41344.333330000001</c:v>
                </c:pt>
                <c:pt idx="19105">
                  <c:v>41344.375</c:v>
                </c:pt>
                <c:pt idx="19106">
                  <c:v>41344.416669999999</c:v>
                </c:pt>
                <c:pt idx="19107">
                  <c:v>41344.458330000001</c:v>
                </c:pt>
                <c:pt idx="19108">
                  <c:v>41344.5</c:v>
                </c:pt>
                <c:pt idx="19109">
                  <c:v>41344.541669999999</c:v>
                </c:pt>
                <c:pt idx="19110">
                  <c:v>41344.583330000001</c:v>
                </c:pt>
                <c:pt idx="19111">
                  <c:v>41344.625</c:v>
                </c:pt>
                <c:pt idx="19112">
                  <c:v>41344.666669999999</c:v>
                </c:pt>
                <c:pt idx="19113">
                  <c:v>41344.708330000001</c:v>
                </c:pt>
                <c:pt idx="19114">
                  <c:v>41344.75</c:v>
                </c:pt>
                <c:pt idx="19115">
                  <c:v>41344.791669999999</c:v>
                </c:pt>
                <c:pt idx="19116">
                  <c:v>41344.833330000001</c:v>
                </c:pt>
                <c:pt idx="19117">
                  <c:v>41344.875</c:v>
                </c:pt>
                <c:pt idx="19118">
                  <c:v>41344.916669999999</c:v>
                </c:pt>
                <c:pt idx="19119">
                  <c:v>41344.958330000001</c:v>
                </c:pt>
                <c:pt idx="19120">
                  <c:v>41345</c:v>
                </c:pt>
                <c:pt idx="19121">
                  <c:v>41345.041669999999</c:v>
                </c:pt>
                <c:pt idx="19122">
                  <c:v>41345.083330000001</c:v>
                </c:pt>
                <c:pt idx="19123">
                  <c:v>41345.125</c:v>
                </c:pt>
                <c:pt idx="19124">
                  <c:v>41345.166669999999</c:v>
                </c:pt>
                <c:pt idx="19125">
                  <c:v>41345.208330000001</c:v>
                </c:pt>
                <c:pt idx="19126">
                  <c:v>41345.25</c:v>
                </c:pt>
                <c:pt idx="19127">
                  <c:v>41345.291669999999</c:v>
                </c:pt>
                <c:pt idx="19128">
                  <c:v>41345.333330000001</c:v>
                </c:pt>
                <c:pt idx="19129">
                  <c:v>41345.375</c:v>
                </c:pt>
                <c:pt idx="19130">
                  <c:v>41345.416669999999</c:v>
                </c:pt>
                <c:pt idx="19131">
                  <c:v>41345.458330000001</c:v>
                </c:pt>
                <c:pt idx="19132">
                  <c:v>41345.5</c:v>
                </c:pt>
                <c:pt idx="19133">
                  <c:v>41345.541669999999</c:v>
                </c:pt>
                <c:pt idx="19134">
                  <c:v>41345.583330000001</c:v>
                </c:pt>
                <c:pt idx="19135">
                  <c:v>41345.625</c:v>
                </c:pt>
                <c:pt idx="19136">
                  <c:v>41345.666669999999</c:v>
                </c:pt>
                <c:pt idx="19137">
                  <c:v>41345.708330000001</c:v>
                </c:pt>
                <c:pt idx="19138">
                  <c:v>41345.75</c:v>
                </c:pt>
                <c:pt idx="19139">
                  <c:v>41345.791669999999</c:v>
                </c:pt>
                <c:pt idx="19140">
                  <c:v>41345.833330000001</c:v>
                </c:pt>
                <c:pt idx="19141">
                  <c:v>41345.875</c:v>
                </c:pt>
                <c:pt idx="19142">
                  <c:v>41345.916669999999</c:v>
                </c:pt>
                <c:pt idx="19143">
                  <c:v>41345.958330000001</c:v>
                </c:pt>
                <c:pt idx="19144">
                  <c:v>41346</c:v>
                </c:pt>
                <c:pt idx="19145">
                  <c:v>41346.041669999999</c:v>
                </c:pt>
                <c:pt idx="19146">
                  <c:v>41346.083330000001</c:v>
                </c:pt>
                <c:pt idx="19147">
                  <c:v>41346.125</c:v>
                </c:pt>
                <c:pt idx="19148">
                  <c:v>41346.166669999999</c:v>
                </c:pt>
                <c:pt idx="19149">
                  <c:v>41346.208330000001</c:v>
                </c:pt>
                <c:pt idx="19150">
                  <c:v>41346.25</c:v>
                </c:pt>
                <c:pt idx="19151">
                  <c:v>41346.291669999999</c:v>
                </c:pt>
                <c:pt idx="19152">
                  <c:v>41346.333330000001</c:v>
                </c:pt>
                <c:pt idx="19153">
                  <c:v>41346.375</c:v>
                </c:pt>
                <c:pt idx="19154">
                  <c:v>41346.416669999999</c:v>
                </c:pt>
                <c:pt idx="19155">
                  <c:v>41346.458330000001</c:v>
                </c:pt>
                <c:pt idx="19156">
                  <c:v>41346.5</c:v>
                </c:pt>
                <c:pt idx="19157">
                  <c:v>41346.541669999999</c:v>
                </c:pt>
                <c:pt idx="19158">
                  <c:v>41346.583330000001</c:v>
                </c:pt>
                <c:pt idx="19159">
                  <c:v>41346.625</c:v>
                </c:pt>
                <c:pt idx="19160">
                  <c:v>41346.666669999999</c:v>
                </c:pt>
                <c:pt idx="19161">
                  <c:v>41346.708330000001</c:v>
                </c:pt>
                <c:pt idx="19162">
                  <c:v>41346.75</c:v>
                </c:pt>
                <c:pt idx="19163">
                  <c:v>41346.791669999999</c:v>
                </c:pt>
                <c:pt idx="19164">
                  <c:v>41346.833330000001</c:v>
                </c:pt>
                <c:pt idx="19165">
                  <c:v>41346.875</c:v>
                </c:pt>
                <c:pt idx="19166">
                  <c:v>41346.916669999999</c:v>
                </c:pt>
                <c:pt idx="19167">
                  <c:v>41346.958330000001</c:v>
                </c:pt>
                <c:pt idx="19168">
                  <c:v>41347</c:v>
                </c:pt>
                <c:pt idx="19169">
                  <c:v>41347.041669999999</c:v>
                </c:pt>
                <c:pt idx="19170">
                  <c:v>41347.083330000001</c:v>
                </c:pt>
                <c:pt idx="19171">
                  <c:v>41347.125</c:v>
                </c:pt>
                <c:pt idx="19172">
                  <c:v>41347.166669999999</c:v>
                </c:pt>
                <c:pt idx="19173">
                  <c:v>41347.208330000001</c:v>
                </c:pt>
                <c:pt idx="19174">
                  <c:v>41347.25</c:v>
                </c:pt>
                <c:pt idx="19175">
                  <c:v>41347.291669999999</c:v>
                </c:pt>
                <c:pt idx="19176">
                  <c:v>41347.333330000001</c:v>
                </c:pt>
                <c:pt idx="19177">
                  <c:v>41347.375</c:v>
                </c:pt>
                <c:pt idx="19178">
                  <c:v>41347.416669999999</c:v>
                </c:pt>
                <c:pt idx="19179">
                  <c:v>41347.458330000001</c:v>
                </c:pt>
                <c:pt idx="19180">
                  <c:v>41347.5</c:v>
                </c:pt>
                <c:pt idx="19181">
                  <c:v>41347.541669999999</c:v>
                </c:pt>
                <c:pt idx="19182">
                  <c:v>41347.583330000001</c:v>
                </c:pt>
                <c:pt idx="19183">
                  <c:v>41347.625</c:v>
                </c:pt>
                <c:pt idx="19184">
                  <c:v>41347.666669999999</c:v>
                </c:pt>
                <c:pt idx="19185">
                  <c:v>41347.708330000001</c:v>
                </c:pt>
                <c:pt idx="19186">
                  <c:v>41347.75</c:v>
                </c:pt>
                <c:pt idx="19187">
                  <c:v>41347.791669999999</c:v>
                </c:pt>
                <c:pt idx="19188">
                  <c:v>41347.833330000001</c:v>
                </c:pt>
                <c:pt idx="19189">
                  <c:v>41347.875</c:v>
                </c:pt>
                <c:pt idx="19190">
                  <c:v>41347.916669999999</c:v>
                </c:pt>
                <c:pt idx="19191">
                  <c:v>41347.958330000001</c:v>
                </c:pt>
                <c:pt idx="19192">
                  <c:v>41348</c:v>
                </c:pt>
                <c:pt idx="19193">
                  <c:v>41348.041669999999</c:v>
                </c:pt>
                <c:pt idx="19194">
                  <c:v>41348.083330000001</c:v>
                </c:pt>
                <c:pt idx="19195">
                  <c:v>41348.125</c:v>
                </c:pt>
                <c:pt idx="19196">
                  <c:v>41348.166669999999</c:v>
                </c:pt>
                <c:pt idx="19197">
                  <c:v>41348.208330000001</c:v>
                </c:pt>
                <c:pt idx="19198">
                  <c:v>41348.25</c:v>
                </c:pt>
                <c:pt idx="19199">
                  <c:v>41348.291669999999</c:v>
                </c:pt>
                <c:pt idx="19200">
                  <c:v>41348.333330000001</c:v>
                </c:pt>
                <c:pt idx="19201">
                  <c:v>41348.375</c:v>
                </c:pt>
                <c:pt idx="19202">
                  <c:v>41348.416669999999</c:v>
                </c:pt>
                <c:pt idx="19203">
                  <c:v>41348.458330000001</c:v>
                </c:pt>
                <c:pt idx="19204">
                  <c:v>41348.5</c:v>
                </c:pt>
                <c:pt idx="19205">
                  <c:v>41348.541669999999</c:v>
                </c:pt>
                <c:pt idx="19206">
                  <c:v>41348.583330000001</c:v>
                </c:pt>
                <c:pt idx="19207">
                  <c:v>41348.625</c:v>
                </c:pt>
                <c:pt idx="19208">
                  <c:v>41348.666669999999</c:v>
                </c:pt>
                <c:pt idx="19209">
                  <c:v>41348.708330000001</c:v>
                </c:pt>
                <c:pt idx="19210">
                  <c:v>41348.75</c:v>
                </c:pt>
                <c:pt idx="19211">
                  <c:v>41348.791669999999</c:v>
                </c:pt>
                <c:pt idx="19212">
                  <c:v>41348.833330000001</c:v>
                </c:pt>
                <c:pt idx="19213">
                  <c:v>41348.875</c:v>
                </c:pt>
                <c:pt idx="19214">
                  <c:v>41348.916669999999</c:v>
                </c:pt>
                <c:pt idx="19215">
                  <c:v>41348.958330000001</c:v>
                </c:pt>
                <c:pt idx="19216">
                  <c:v>41349</c:v>
                </c:pt>
                <c:pt idx="19217">
                  <c:v>41349.041669999999</c:v>
                </c:pt>
                <c:pt idx="19218">
                  <c:v>41349.083330000001</c:v>
                </c:pt>
                <c:pt idx="19219">
                  <c:v>41349.125</c:v>
                </c:pt>
                <c:pt idx="19220">
                  <c:v>41349.166669999999</c:v>
                </c:pt>
                <c:pt idx="19221">
                  <c:v>41349.208330000001</c:v>
                </c:pt>
                <c:pt idx="19222">
                  <c:v>41349.25</c:v>
                </c:pt>
                <c:pt idx="19223">
                  <c:v>41349.291669999999</c:v>
                </c:pt>
                <c:pt idx="19224">
                  <c:v>41349.333330000001</c:v>
                </c:pt>
                <c:pt idx="19225">
                  <c:v>41349.375</c:v>
                </c:pt>
                <c:pt idx="19226">
                  <c:v>41349.416669999999</c:v>
                </c:pt>
                <c:pt idx="19227">
                  <c:v>41349.458330000001</c:v>
                </c:pt>
                <c:pt idx="19228">
                  <c:v>41349.5</c:v>
                </c:pt>
                <c:pt idx="19229">
                  <c:v>41349.541669999999</c:v>
                </c:pt>
                <c:pt idx="19230">
                  <c:v>41349.583330000001</c:v>
                </c:pt>
                <c:pt idx="19231">
                  <c:v>41349.625</c:v>
                </c:pt>
                <c:pt idx="19232">
                  <c:v>41349.666669999999</c:v>
                </c:pt>
                <c:pt idx="19233">
                  <c:v>41349.708330000001</c:v>
                </c:pt>
                <c:pt idx="19234">
                  <c:v>41349.75</c:v>
                </c:pt>
                <c:pt idx="19235">
                  <c:v>41349.791669999999</c:v>
                </c:pt>
                <c:pt idx="19236">
                  <c:v>41349.833330000001</c:v>
                </c:pt>
                <c:pt idx="19237">
                  <c:v>41349.875</c:v>
                </c:pt>
                <c:pt idx="19238">
                  <c:v>41349.916669999999</c:v>
                </c:pt>
                <c:pt idx="19239">
                  <c:v>41349.958330000001</c:v>
                </c:pt>
                <c:pt idx="19240">
                  <c:v>41350</c:v>
                </c:pt>
                <c:pt idx="19241">
                  <c:v>41350.041669999999</c:v>
                </c:pt>
                <c:pt idx="19242">
                  <c:v>41350.083330000001</c:v>
                </c:pt>
                <c:pt idx="19243">
                  <c:v>41350.125</c:v>
                </c:pt>
                <c:pt idx="19244">
                  <c:v>41350.166669999999</c:v>
                </c:pt>
                <c:pt idx="19245">
                  <c:v>41350.208330000001</c:v>
                </c:pt>
                <c:pt idx="19246">
                  <c:v>41350.25</c:v>
                </c:pt>
                <c:pt idx="19247">
                  <c:v>41350.291669999999</c:v>
                </c:pt>
                <c:pt idx="19248">
                  <c:v>41350.333330000001</c:v>
                </c:pt>
                <c:pt idx="19249">
                  <c:v>41350.375</c:v>
                </c:pt>
                <c:pt idx="19250">
                  <c:v>41350.416669999999</c:v>
                </c:pt>
                <c:pt idx="19251">
                  <c:v>41350.458330000001</c:v>
                </c:pt>
                <c:pt idx="19252">
                  <c:v>41350.5</c:v>
                </c:pt>
                <c:pt idx="19253">
                  <c:v>41350.541669999999</c:v>
                </c:pt>
                <c:pt idx="19254">
                  <c:v>41350.583330000001</c:v>
                </c:pt>
                <c:pt idx="19255">
                  <c:v>41350.625</c:v>
                </c:pt>
                <c:pt idx="19256">
                  <c:v>41350.666669999999</c:v>
                </c:pt>
                <c:pt idx="19257">
                  <c:v>41350.708330000001</c:v>
                </c:pt>
                <c:pt idx="19258">
                  <c:v>41350.75</c:v>
                </c:pt>
                <c:pt idx="19259">
                  <c:v>41350.791669999999</c:v>
                </c:pt>
                <c:pt idx="19260">
                  <c:v>41350.833330000001</c:v>
                </c:pt>
                <c:pt idx="19261">
                  <c:v>41350.875</c:v>
                </c:pt>
                <c:pt idx="19262">
                  <c:v>41350.916669999999</c:v>
                </c:pt>
                <c:pt idx="19263">
                  <c:v>41350.958330000001</c:v>
                </c:pt>
                <c:pt idx="19264">
                  <c:v>41351</c:v>
                </c:pt>
                <c:pt idx="19265">
                  <c:v>41351.041669999999</c:v>
                </c:pt>
                <c:pt idx="19266">
                  <c:v>41351.083330000001</c:v>
                </c:pt>
                <c:pt idx="19267">
                  <c:v>41351.125</c:v>
                </c:pt>
                <c:pt idx="19268">
                  <c:v>41351.166669999999</c:v>
                </c:pt>
                <c:pt idx="19269">
                  <c:v>41351.208330000001</c:v>
                </c:pt>
                <c:pt idx="19270">
                  <c:v>41351.25</c:v>
                </c:pt>
                <c:pt idx="19271">
                  <c:v>41351.291669999999</c:v>
                </c:pt>
                <c:pt idx="19272">
                  <c:v>41351.333330000001</c:v>
                </c:pt>
                <c:pt idx="19273">
                  <c:v>41351.375</c:v>
                </c:pt>
                <c:pt idx="19274">
                  <c:v>41351.416669999999</c:v>
                </c:pt>
                <c:pt idx="19275">
                  <c:v>41351.458330000001</c:v>
                </c:pt>
                <c:pt idx="19276">
                  <c:v>41351.5</c:v>
                </c:pt>
                <c:pt idx="19277">
                  <c:v>41351.541669999999</c:v>
                </c:pt>
                <c:pt idx="19278">
                  <c:v>41351.583330000001</c:v>
                </c:pt>
                <c:pt idx="19279">
                  <c:v>41351.625</c:v>
                </c:pt>
                <c:pt idx="19280">
                  <c:v>41351.666669999999</c:v>
                </c:pt>
                <c:pt idx="19281">
                  <c:v>41351.708330000001</c:v>
                </c:pt>
                <c:pt idx="19282">
                  <c:v>41351.75</c:v>
                </c:pt>
                <c:pt idx="19283">
                  <c:v>41351.791669999999</c:v>
                </c:pt>
                <c:pt idx="19284">
                  <c:v>41351.833330000001</c:v>
                </c:pt>
                <c:pt idx="19285">
                  <c:v>41351.875</c:v>
                </c:pt>
                <c:pt idx="19286">
                  <c:v>41351.916669999999</c:v>
                </c:pt>
                <c:pt idx="19287">
                  <c:v>41351.958330000001</c:v>
                </c:pt>
                <c:pt idx="19288">
                  <c:v>41352</c:v>
                </c:pt>
                <c:pt idx="19289">
                  <c:v>41352.041669999999</c:v>
                </c:pt>
                <c:pt idx="19290">
                  <c:v>41352.083330000001</c:v>
                </c:pt>
                <c:pt idx="19291">
                  <c:v>41352.125</c:v>
                </c:pt>
                <c:pt idx="19292">
                  <c:v>41352.166669999999</c:v>
                </c:pt>
                <c:pt idx="19293">
                  <c:v>41352.208330000001</c:v>
                </c:pt>
                <c:pt idx="19294">
                  <c:v>41352.25</c:v>
                </c:pt>
                <c:pt idx="19295">
                  <c:v>41352.291669999999</c:v>
                </c:pt>
                <c:pt idx="19296">
                  <c:v>41352.333330000001</c:v>
                </c:pt>
                <c:pt idx="19297">
                  <c:v>41352.375</c:v>
                </c:pt>
                <c:pt idx="19298">
                  <c:v>41352.416669999999</c:v>
                </c:pt>
                <c:pt idx="19299">
                  <c:v>41352.458330000001</c:v>
                </c:pt>
                <c:pt idx="19300">
                  <c:v>41352.5</c:v>
                </c:pt>
                <c:pt idx="19301">
                  <c:v>41352.541669999999</c:v>
                </c:pt>
                <c:pt idx="19302">
                  <c:v>41352.583330000001</c:v>
                </c:pt>
                <c:pt idx="19303">
                  <c:v>41352.625</c:v>
                </c:pt>
                <c:pt idx="19304">
                  <c:v>41352.666669999999</c:v>
                </c:pt>
                <c:pt idx="19305">
                  <c:v>41352.708330000001</c:v>
                </c:pt>
                <c:pt idx="19306">
                  <c:v>41352.75</c:v>
                </c:pt>
                <c:pt idx="19307">
                  <c:v>41352.791669999999</c:v>
                </c:pt>
                <c:pt idx="19308">
                  <c:v>41352.833330000001</c:v>
                </c:pt>
                <c:pt idx="19309">
                  <c:v>41352.875</c:v>
                </c:pt>
                <c:pt idx="19310">
                  <c:v>41352.916669999999</c:v>
                </c:pt>
                <c:pt idx="19311">
                  <c:v>41352.958330000001</c:v>
                </c:pt>
                <c:pt idx="19312">
                  <c:v>41353</c:v>
                </c:pt>
                <c:pt idx="19313">
                  <c:v>41353.041669999999</c:v>
                </c:pt>
                <c:pt idx="19314">
                  <c:v>41353.083330000001</c:v>
                </c:pt>
                <c:pt idx="19315">
                  <c:v>41353.125</c:v>
                </c:pt>
                <c:pt idx="19316">
                  <c:v>41353.166669999999</c:v>
                </c:pt>
                <c:pt idx="19317">
                  <c:v>41353.208330000001</c:v>
                </c:pt>
                <c:pt idx="19318">
                  <c:v>41353.25</c:v>
                </c:pt>
                <c:pt idx="19319">
                  <c:v>41353.291669999999</c:v>
                </c:pt>
                <c:pt idx="19320">
                  <c:v>41353.333330000001</c:v>
                </c:pt>
                <c:pt idx="19321">
                  <c:v>41353.375</c:v>
                </c:pt>
                <c:pt idx="19322">
                  <c:v>41353.416669999999</c:v>
                </c:pt>
                <c:pt idx="19323">
                  <c:v>41353.458330000001</c:v>
                </c:pt>
                <c:pt idx="19324">
                  <c:v>41353.5</c:v>
                </c:pt>
                <c:pt idx="19325">
                  <c:v>41353.541669999999</c:v>
                </c:pt>
                <c:pt idx="19326">
                  <c:v>41353.583330000001</c:v>
                </c:pt>
                <c:pt idx="19327">
                  <c:v>41353.625</c:v>
                </c:pt>
                <c:pt idx="19328">
                  <c:v>41353.666669999999</c:v>
                </c:pt>
                <c:pt idx="19329">
                  <c:v>41353.708330000001</c:v>
                </c:pt>
                <c:pt idx="19330">
                  <c:v>41353.75</c:v>
                </c:pt>
                <c:pt idx="19331">
                  <c:v>41353.791669999999</c:v>
                </c:pt>
                <c:pt idx="19332">
                  <c:v>41353.833330000001</c:v>
                </c:pt>
                <c:pt idx="19333">
                  <c:v>41353.875</c:v>
                </c:pt>
                <c:pt idx="19334">
                  <c:v>41353.916669999999</c:v>
                </c:pt>
                <c:pt idx="19335">
                  <c:v>41353.958330000001</c:v>
                </c:pt>
                <c:pt idx="19336">
                  <c:v>41354</c:v>
                </c:pt>
                <c:pt idx="19337">
                  <c:v>41354.041669999999</c:v>
                </c:pt>
                <c:pt idx="19338">
                  <c:v>41354.083330000001</c:v>
                </c:pt>
                <c:pt idx="19339">
                  <c:v>41354.125</c:v>
                </c:pt>
                <c:pt idx="19340">
                  <c:v>41354.166669999999</c:v>
                </c:pt>
                <c:pt idx="19341">
                  <c:v>41354.208330000001</c:v>
                </c:pt>
                <c:pt idx="19342">
                  <c:v>41354.25</c:v>
                </c:pt>
                <c:pt idx="19343">
                  <c:v>41354.291669999999</c:v>
                </c:pt>
                <c:pt idx="19344">
                  <c:v>41354.333330000001</c:v>
                </c:pt>
                <c:pt idx="19345">
                  <c:v>41354.375</c:v>
                </c:pt>
                <c:pt idx="19346">
                  <c:v>41354.416669999999</c:v>
                </c:pt>
                <c:pt idx="19347">
                  <c:v>41354.458330000001</c:v>
                </c:pt>
                <c:pt idx="19348">
                  <c:v>41354.5</c:v>
                </c:pt>
                <c:pt idx="19349">
                  <c:v>41354.541669999999</c:v>
                </c:pt>
                <c:pt idx="19350">
                  <c:v>41354.583330000001</c:v>
                </c:pt>
                <c:pt idx="19351">
                  <c:v>41354.625</c:v>
                </c:pt>
                <c:pt idx="19352">
                  <c:v>41354.666669999999</c:v>
                </c:pt>
                <c:pt idx="19353">
                  <c:v>41354.708330000001</c:v>
                </c:pt>
                <c:pt idx="19354">
                  <c:v>41354.75</c:v>
                </c:pt>
                <c:pt idx="19355">
                  <c:v>41354.791669999999</c:v>
                </c:pt>
                <c:pt idx="19356">
                  <c:v>41354.833330000001</c:v>
                </c:pt>
                <c:pt idx="19357">
                  <c:v>41354.875</c:v>
                </c:pt>
                <c:pt idx="19358">
                  <c:v>41354.916669999999</c:v>
                </c:pt>
                <c:pt idx="19359">
                  <c:v>41354.958330000001</c:v>
                </c:pt>
                <c:pt idx="19360">
                  <c:v>41355</c:v>
                </c:pt>
                <c:pt idx="19361">
                  <c:v>41355.041669999999</c:v>
                </c:pt>
                <c:pt idx="19362">
                  <c:v>41355.083330000001</c:v>
                </c:pt>
                <c:pt idx="19363">
                  <c:v>41355.125</c:v>
                </c:pt>
                <c:pt idx="19364">
                  <c:v>41355.166669999999</c:v>
                </c:pt>
                <c:pt idx="19365">
                  <c:v>41355.208330000001</c:v>
                </c:pt>
                <c:pt idx="19366">
                  <c:v>41355.25</c:v>
                </c:pt>
                <c:pt idx="19367">
                  <c:v>41355.291669999999</c:v>
                </c:pt>
                <c:pt idx="19368">
                  <c:v>41355.333330000001</c:v>
                </c:pt>
                <c:pt idx="19369">
                  <c:v>41355.375</c:v>
                </c:pt>
                <c:pt idx="19370">
                  <c:v>41355.416669999999</c:v>
                </c:pt>
                <c:pt idx="19371">
                  <c:v>41355.458330000001</c:v>
                </c:pt>
                <c:pt idx="19372">
                  <c:v>41355.5</c:v>
                </c:pt>
                <c:pt idx="19373">
                  <c:v>41355.541669999999</c:v>
                </c:pt>
                <c:pt idx="19374">
                  <c:v>41355.583330000001</c:v>
                </c:pt>
                <c:pt idx="19375">
                  <c:v>41355.625</c:v>
                </c:pt>
                <c:pt idx="19376">
                  <c:v>41355.666669999999</c:v>
                </c:pt>
                <c:pt idx="19377">
                  <c:v>41355.708330000001</c:v>
                </c:pt>
                <c:pt idx="19378">
                  <c:v>41355.75</c:v>
                </c:pt>
                <c:pt idx="19379">
                  <c:v>41355.791669999999</c:v>
                </c:pt>
                <c:pt idx="19380">
                  <c:v>41355.833330000001</c:v>
                </c:pt>
                <c:pt idx="19381">
                  <c:v>41355.875</c:v>
                </c:pt>
                <c:pt idx="19382">
                  <c:v>41355.916669999999</c:v>
                </c:pt>
                <c:pt idx="19383">
                  <c:v>41355.958330000001</c:v>
                </c:pt>
                <c:pt idx="19384">
                  <c:v>41356</c:v>
                </c:pt>
                <c:pt idx="19385">
                  <c:v>41356.041669999999</c:v>
                </c:pt>
                <c:pt idx="19386">
                  <c:v>41356.083330000001</c:v>
                </c:pt>
                <c:pt idx="19387">
                  <c:v>41356.125</c:v>
                </c:pt>
                <c:pt idx="19388">
                  <c:v>41356.166669999999</c:v>
                </c:pt>
                <c:pt idx="19389">
                  <c:v>41356.208330000001</c:v>
                </c:pt>
                <c:pt idx="19390">
                  <c:v>41356.25</c:v>
                </c:pt>
                <c:pt idx="19391">
                  <c:v>41356.291669999999</c:v>
                </c:pt>
                <c:pt idx="19392">
                  <c:v>41356.333330000001</c:v>
                </c:pt>
                <c:pt idx="19393">
                  <c:v>41356.375</c:v>
                </c:pt>
                <c:pt idx="19394">
                  <c:v>41356.416669999999</c:v>
                </c:pt>
                <c:pt idx="19395">
                  <c:v>41356.458330000001</c:v>
                </c:pt>
                <c:pt idx="19396">
                  <c:v>41356.5</c:v>
                </c:pt>
                <c:pt idx="19397">
                  <c:v>41356.541669999999</c:v>
                </c:pt>
                <c:pt idx="19398">
                  <c:v>41356.583330000001</c:v>
                </c:pt>
                <c:pt idx="19399">
                  <c:v>41356.625</c:v>
                </c:pt>
                <c:pt idx="19400">
                  <c:v>41356.666669999999</c:v>
                </c:pt>
                <c:pt idx="19401">
                  <c:v>41356.708330000001</c:v>
                </c:pt>
                <c:pt idx="19402">
                  <c:v>41356.75</c:v>
                </c:pt>
                <c:pt idx="19403">
                  <c:v>41356.791669999999</c:v>
                </c:pt>
                <c:pt idx="19404">
                  <c:v>41356.833330000001</c:v>
                </c:pt>
                <c:pt idx="19405">
                  <c:v>41356.875</c:v>
                </c:pt>
                <c:pt idx="19406">
                  <c:v>41356.916669999999</c:v>
                </c:pt>
                <c:pt idx="19407">
                  <c:v>41356.958330000001</c:v>
                </c:pt>
                <c:pt idx="19408">
                  <c:v>41357</c:v>
                </c:pt>
                <c:pt idx="19409">
                  <c:v>41357.041669999999</c:v>
                </c:pt>
                <c:pt idx="19410">
                  <c:v>41357.083330000001</c:v>
                </c:pt>
                <c:pt idx="19411">
                  <c:v>41357.125</c:v>
                </c:pt>
                <c:pt idx="19412">
                  <c:v>41357.166669999999</c:v>
                </c:pt>
                <c:pt idx="19413">
                  <c:v>41357.208330000001</c:v>
                </c:pt>
                <c:pt idx="19414">
                  <c:v>41357.25</c:v>
                </c:pt>
                <c:pt idx="19415">
                  <c:v>41357.291669999999</c:v>
                </c:pt>
                <c:pt idx="19416">
                  <c:v>41357.333330000001</c:v>
                </c:pt>
                <c:pt idx="19417">
                  <c:v>41357.375</c:v>
                </c:pt>
                <c:pt idx="19418">
                  <c:v>41357.416669999999</c:v>
                </c:pt>
                <c:pt idx="19419">
                  <c:v>41357.458330000001</c:v>
                </c:pt>
                <c:pt idx="19420">
                  <c:v>41357.5</c:v>
                </c:pt>
                <c:pt idx="19421">
                  <c:v>41357.541669999999</c:v>
                </c:pt>
                <c:pt idx="19422">
                  <c:v>41357.583330000001</c:v>
                </c:pt>
                <c:pt idx="19423">
                  <c:v>41357.625</c:v>
                </c:pt>
                <c:pt idx="19424">
                  <c:v>41357.666669999999</c:v>
                </c:pt>
                <c:pt idx="19425">
                  <c:v>41357.708330000001</c:v>
                </c:pt>
                <c:pt idx="19426">
                  <c:v>41357.75</c:v>
                </c:pt>
                <c:pt idx="19427">
                  <c:v>41357.791669999999</c:v>
                </c:pt>
                <c:pt idx="19428">
                  <c:v>41357.833330000001</c:v>
                </c:pt>
                <c:pt idx="19429">
                  <c:v>41357.875</c:v>
                </c:pt>
                <c:pt idx="19430">
                  <c:v>41357.916669999999</c:v>
                </c:pt>
                <c:pt idx="19431">
                  <c:v>41357.958330000001</c:v>
                </c:pt>
                <c:pt idx="19432">
                  <c:v>41358</c:v>
                </c:pt>
                <c:pt idx="19433">
                  <c:v>41358.041669999999</c:v>
                </c:pt>
                <c:pt idx="19434">
                  <c:v>41358.083330000001</c:v>
                </c:pt>
                <c:pt idx="19435">
                  <c:v>41358.125</c:v>
                </c:pt>
                <c:pt idx="19436">
                  <c:v>41358.166669999999</c:v>
                </c:pt>
                <c:pt idx="19437">
                  <c:v>41358.208330000001</c:v>
                </c:pt>
                <c:pt idx="19438">
                  <c:v>41358.25</c:v>
                </c:pt>
                <c:pt idx="19439">
                  <c:v>41358.291669999999</c:v>
                </c:pt>
                <c:pt idx="19440">
                  <c:v>41358.333330000001</c:v>
                </c:pt>
                <c:pt idx="19441">
                  <c:v>41358.375</c:v>
                </c:pt>
                <c:pt idx="19442">
                  <c:v>41358.416669999999</c:v>
                </c:pt>
                <c:pt idx="19443">
                  <c:v>41358.458330000001</c:v>
                </c:pt>
                <c:pt idx="19444">
                  <c:v>41358.5</c:v>
                </c:pt>
                <c:pt idx="19445">
                  <c:v>41358.541669999999</c:v>
                </c:pt>
                <c:pt idx="19446">
                  <c:v>41358.583330000001</c:v>
                </c:pt>
                <c:pt idx="19447">
                  <c:v>41358.625</c:v>
                </c:pt>
                <c:pt idx="19448">
                  <c:v>41358.666669999999</c:v>
                </c:pt>
                <c:pt idx="19449">
                  <c:v>41358.708330000001</c:v>
                </c:pt>
                <c:pt idx="19450">
                  <c:v>41358.75</c:v>
                </c:pt>
                <c:pt idx="19451">
                  <c:v>41358.791669999999</c:v>
                </c:pt>
                <c:pt idx="19452">
                  <c:v>41358.833330000001</c:v>
                </c:pt>
                <c:pt idx="19453">
                  <c:v>41358.875</c:v>
                </c:pt>
                <c:pt idx="19454">
                  <c:v>41358.916669999999</c:v>
                </c:pt>
                <c:pt idx="19455">
                  <c:v>41358.958330000001</c:v>
                </c:pt>
                <c:pt idx="19456">
                  <c:v>41359</c:v>
                </c:pt>
                <c:pt idx="19457">
                  <c:v>41359.041669999999</c:v>
                </c:pt>
                <c:pt idx="19458">
                  <c:v>41359.083330000001</c:v>
                </c:pt>
                <c:pt idx="19459">
                  <c:v>41359.125</c:v>
                </c:pt>
                <c:pt idx="19460">
                  <c:v>41359.166669999999</c:v>
                </c:pt>
                <c:pt idx="19461">
                  <c:v>41359.208330000001</c:v>
                </c:pt>
                <c:pt idx="19462">
                  <c:v>41359.25</c:v>
                </c:pt>
                <c:pt idx="19463">
                  <c:v>41359.291669999999</c:v>
                </c:pt>
                <c:pt idx="19464">
                  <c:v>41359.333330000001</c:v>
                </c:pt>
                <c:pt idx="19465">
                  <c:v>41359.375</c:v>
                </c:pt>
                <c:pt idx="19466">
                  <c:v>41359.416669999999</c:v>
                </c:pt>
                <c:pt idx="19467">
                  <c:v>41359.458330000001</c:v>
                </c:pt>
                <c:pt idx="19468">
                  <c:v>41359.5</c:v>
                </c:pt>
                <c:pt idx="19469">
                  <c:v>41359.541669999999</c:v>
                </c:pt>
                <c:pt idx="19470">
                  <c:v>41359.583330000001</c:v>
                </c:pt>
                <c:pt idx="19471">
                  <c:v>41359.625</c:v>
                </c:pt>
                <c:pt idx="19472">
                  <c:v>41359.666669999999</c:v>
                </c:pt>
                <c:pt idx="19473">
                  <c:v>41359.708330000001</c:v>
                </c:pt>
                <c:pt idx="19474">
                  <c:v>41359.75</c:v>
                </c:pt>
                <c:pt idx="19475">
                  <c:v>41359.791669999999</c:v>
                </c:pt>
                <c:pt idx="19476">
                  <c:v>41359.833330000001</c:v>
                </c:pt>
                <c:pt idx="19477">
                  <c:v>41359.875</c:v>
                </c:pt>
                <c:pt idx="19478">
                  <c:v>41359.916669999999</c:v>
                </c:pt>
                <c:pt idx="19479">
                  <c:v>41359.958330000001</c:v>
                </c:pt>
                <c:pt idx="19480">
                  <c:v>41360</c:v>
                </c:pt>
                <c:pt idx="19481">
                  <c:v>41360.041669999999</c:v>
                </c:pt>
                <c:pt idx="19482">
                  <c:v>41360.083330000001</c:v>
                </c:pt>
                <c:pt idx="19483">
                  <c:v>41360.125</c:v>
                </c:pt>
                <c:pt idx="19484">
                  <c:v>41360.166669999999</c:v>
                </c:pt>
                <c:pt idx="19485">
                  <c:v>41360.208330000001</c:v>
                </c:pt>
                <c:pt idx="19486">
                  <c:v>41360.25</c:v>
                </c:pt>
                <c:pt idx="19487">
                  <c:v>41360.291669999999</c:v>
                </c:pt>
                <c:pt idx="19488">
                  <c:v>41360.333330000001</c:v>
                </c:pt>
                <c:pt idx="19489">
                  <c:v>41360.375</c:v>
                </c:pt>
                <c:pt idx="19490">
                  <c:v>41360.416669999999</c:v>
                </c:pt>
                <c:pt idx="19491">
                  <c:v>41360.458330000001</c:v>
                </c:pt>
                <c:pt idx="19492">
                  <c:v>41360.5</c:v>
                </c:pt>
                <c:pt idx="19493">
                  <c:v>41360.541669999999</c:v>
                </c:pt>
                <c:pt idx="19494">
                  <c:v>41360.583330000001</c:v>
                </c:pt>
                <c:pt idx="19495">
                  <c:v>41360.625</c:v>
                </c:pt>
                <c:pt idx="19496">
                  <c:v>41360.666669999999</c:v>
                </c:pt>
                <c:pt idx="19497">
                  <c:v>41360.708330000001</c:v>
                </c:pt>
                <c:pt idx="19498">
                  <c:v>41360.75</c:v>
                </c:pt>
                <c:pt idx="19499">
                  <c:v>41360.791669999999</c:v>
                </c:pt>
                <c:pt idx="19500">
                  <c:v>41360.833330000001</c:v>
                </c:pt>
                <c:pt idx="19501">
                  <c:v>41360.875</c:v>
                </c:pt>
                <c:pt idx="19502">
                  <c:v>41360.916669999999</c:v>
                </c:pt>
                <c:pt idx="19503">
                  <c:v>41360.958330000001</c:v>
                </c:pt>
                <c:pt idx="19504">
                  <c:v>41361</c:v>
                </c:pt>
                <c:pt idx="19505">
                  <c:v>41361.041669999999</c:v>
                </c:pt>
                <c:pt idx="19506">
                  <c:v>41361.083330000001</c:v>
                </c:pt>
                <c:pt idx="19507">
                  <c:v>41361.125</c:v>
                </c:pt>
                <c:pt idx="19508">
                  <c:v>41361.166669999999</c:v>
                </c:pt>
                <c:pt idx="19509">
                  <c:v>41361.208330000001</c:v>
                </c:pt>
                <c:pt idx="19510">
                  <c:v>41361.25</c:v>
                </c:pt>
                <c:pt idx="19511">
                  <c:v>41361.291669999999</c:v>
                </c:pt>
                <c:pt idx="19512">
                  <c:v>41361.333330000001</c:v>
                </c:pt>
                <c:pt idx="19513">
                  <c:v>41361.375</c:v>
                </c:pt>
                <c:pt idx="19514">
                  <c:v>41361.416669999999</c:v>
                </c:pt>
                <c:pt idx="19515">
                  <c:v>41361.458330000001</c:v>
                </c:pt>
                <c:pt idx="19516">
                  <c:v>41361.5</c:v>
                </c:pt>
                <c:pt idx="19517">
                  <c:v>41361.541669999999</c:v>
                </c:pt>
                <c:pt idx="19518">
                  <c:v>41361.583330000001</c:v>
                </c:pt>
                <c:pt idx="19519">
                  <c:v>41361.625</c:v>
                </c:pt>
                <c:pt idx="19520">
                  <c:v>41361.666669999999</c:v>
                </c:pt>
                <c:pt idx="19521">
                  <c:v>41361.708330000001</c:v>
                </c:pt>
                <c:pt idx="19522">
                  <c:v>41361.75</c:v>
                </c:pt>
                <c:pt idx="19523">
                  <c:v>41361.791669999999</c:v>
                </c:pt>
                <c:pt idx="19524">
                  <c:v>41361.833330000001</c:v>
                </c:pt>
                <c:pt idx="19525">
                  <c:v>41361.875</c:v>
                </c:pt>
                <c:pt idx="19526">
                  <c:v>41361.916669999999</c:v>
                </c:pt>
                <c:pt idx="19527">
                  <c:v>41361.958330000001</c:v>
                </c:pt>
                <c:pt idx="19528">
                  <c:v>41362</c:v>
                </c:pt>
                <c:pt idx="19529">
                  <c:v>41362.041669999999</c:v>
                </c:pt>
                <c:pt idx="19530">
                  <c:v>41362.083330000001</c:v>
                </c:pt>
                <c:pt idx="19531">
                  <c:v>41362.125</c:v>
                </c:pt>
                <c:pt idx="19532">
                  <c:v>41362.166669999999</c:v>
                </c:pt>
                <c:pt idx="19533">
                  <c:v>41362.208330000001</c:v>
                </c:pt>
                <c:pt idx="19534">
                  <c:v>41362.25</c:v>
                </c:pt>
                <c:pt idx="19535">
                  <c:v>41362.291669999999</c:v>
                </c:pt>
                <c:pt idx="19536">
                  <c:v>41362.333330000001</c:v>
                </c:pt>
                <c:pt idx="19537">
                  <c:v>41362.375</c:v>
                </c:pt>
                <c:pt idx="19538">
                  <c:v>41362.416669999999</c:v>
                </c:pt>
                <c:pt idx="19539">
                  <c:v>41362.458330000001</c:v>
                </c:pt>
                <c:pt idx="19540">
                  <c:v>41362.5</c:v>
                </c:pt>
                <c:pt idx="19541">
                  <c:v>41362.541669999999</c:v>
                </c:pt>
                <c:pt idx="19542">
                  <c:v>41362.583330000001</c:v>
                </c:pt>
                <c:pt idx="19543">
                  <c:v>41362.625</c:v>
                </c:pt>
                <c:pt idx="19544">
                  <c:v>41362.666669999999</c:v>
                </c:pt>
                <c:pt idx="19545">
                  <c:v>41362.708330000001</c:v>
                </c:pt>
                <c:pt idx="19546">
                  <c:v>41362.75</c:v>
                </c:pt>
                <c:pt idx="19547">
                  <c:v>41362.791669999999</c:v>
                </c:pt>
                <c:pt idx="19548">
                  <c:v>41362.833330000001</c:v>
                </c:pt>
                <c:pt idx="19549">
                  <c:v>41362.875</c:v>
                </c:pt>
                <c:pt idx="19550">
                  <c:v>41362.916669999999</c:v>
                </c:pt>
                <c:pt idx="19551">
                  <c:v>41362.958330000001</c:v>
                </c:pt>
                <c:pt idx="19552">
                  <c:v>41363</c:v>
                </c:pt>
                <c:pt idx="19553">
                  <c:v>41363.041669999999</c:v>
                </c:pt>
                <c:pt idx="19554">
                  <c:v>41363.083330000001</c:v>
                </c:pt>
                <c:pt idx="19555">
                  <c:v>41363.125</c:v>
                </c:pt>
                <c:pt idx="19556">
                  <c:v>41363.166669999999</c:v>
                </c:pt>
                <c:pt idx="19557">
                  <c:v>41363.208330000001</c:v>
                </c:pt>
                <c:pt idx="19558">
                  <c:v>41363.25</c:v>
                </c:pt>
                <c:pt idx="19559">
                  <c:v>41363.291669999999</c:v>
                </c:pt>
                <c:pt idx="19560">
                  <c:v>41363.333330000001</c:v>
                </c:pt>
                <c:pt idx="19561">
                  <c:v>41363.375</c:v>
                </c:pt>
                <c:pt idx="19562">
                  <c:v>41363.416669999999</c:v>
                </c:pt>
                <c:pt idx="19563">
                  <c:v>41363.458330000001</c:v>
                </c:pt>
                <c:pt idx="19564">
                  <c:v>41363.5</c:v>
                </c:pt>
                <c:pt idx="19565">
                  <c:v>41363.541669999999</c:v>
                </c:pt>
                <c:pt idx="19566">
                  <c:v>41363.583330000001</c:v>
                </c:pt>
                <c:pt idx="19567">
                  <c:v>41363.625</c:v>
                </c:pt>
                <c:pt idx="19568">
                  <c:v>41363.666669999999</c:v>
                </c:pt>
                <c:pt idx="19569">
                  <c:v>41363.708330000001</c:v>
                </c:pt>
                <c:pt idx="19570">
                  <c:v>41363.75</c:v>
                </c:pt>
                <c:pt idx="19571">
                  <c:v>41363.791669999999</c:v>
                </c:pt>
                <c:pt idx="19572">
                  <c:v>41363.833330000001</c:v>
                </c:pt>
                <c:pt idx="19573">
                  <c:v>41363.875</c:v>
                </c:pt>
                <c:pt idx="19574">
                  <c:v>41363.916669999999</c:v>
                </c:pt>
                <c:pt idx="19575">
                  <c:v>41363.958330000001</c:v>
                </c:pt>
                <c:pt idx="19576">
                  <c:v>41364</c:v>
                </c:pt>
                <c:pt idx="19577">
                  <c:v>41364.041669999999</c:v>
                </c:pt>
                <c:pt idx="19578">
                  <c:v>41364.083330000001</c:v>
                </c:pt>
                <c:pt idx="19579">
                  <c:v>41364.125</c:v>
                </c:pt>
                <c:pt idx="19580">
                  <c:v>41364.166669999999</c:v>
                </c:pt>
                <c:pt idx="19581">
                  <c:v>41364.208330000001</c:v>
                </c:pt>
                <c:pt idx="19582">
                  <c:v>41364.25</c:v>
                </c:pt>
                <c:pt idx="19583">
                  <c:v>41364.291669999999</c:v>
                </c:pt>
                <c:pt idx="19584">
                  <c:v>41364.333330000001</c:v>
                </c:pt>
                <c:pt idx="19585">
                  <c:v>41364.375</c:v>
                </c:pt>
                <c:pt idx="19586">
                  <c:v>41364.416669999999</c:v>
                </c:pt>
                <c:pt idx="19587">
                  <c:v>41364.458330000001</c:v>
                </c:pt>
                <c:pt idx="19588">
                  <c:v>41364.5</c:v>
                </c:pt>
                <c:pt idx="19589">
                  <c:v>41364.541669999999</c:v>
                </c:pt>
                <c:pt idx="19590">
                  <c:v>41364.583330000001</c:v>
                </c:pt>
                <c:pt idx="19591">
                  <c:v>41364.625</c:v>
                </c:pt>
                <c:pt idx="19592">
                  <c:v>41364.666669999999</c:v>
                </c:pt>
                <c:pt idx="19593">
                  <c:v>41364.708330000001</c:v>
                </c:pt>
                <c:pt idx="19594">
                  <c:v>41364.75</c:v>
                </c:pt>
                <c:pt idx="19595">
                  <c:v>41364.791669999999</c:v>
                </c:pt>
                <c:pt idx="19596">
                  <c:v>41364.833330000001</c:v>
                </c:pt>
                <c:pt idx="19597">
                  <c:v>41364.875</c:v>
                </c:pt>
                <c:pt idx="19598">
                  <c:v>41364.916669999999</c:v>
                </c:pt>
                <c:pt idx="19599">
                  <c:v>41364.958330000001</c:v>
                </c:pt>
                <c:pt idx="19600">
                  <c:v>41365</c:v>
                </c:pt>
                <c:pt idx="19601">
                  <c:v>41365.041669999999</c:v>
                </c:pt>
                <c:pt idx="19602">
                  <c:v>41365.083330000001</c:v>
                </c:pt>
                <c:pt idx="19603">
                  <c:v>41365.125</c:v>
                </c:pt>
                <c:pt idx="19604">
                  <c:v>41365.166669999999</c:v>
                </c:pt>
                <c:pt idx="19605">
                  <c:v>41365.208330000001</c:v>
                </c:pt>
                <c:pt idx="19606">
                  <c:v>41365.25</c:v>
                </c:pt>
                <c:pt idx="19607">
                  <c:v>41365.291669999999</c:v>
                </c:pt>
                <c:pt idx="19608">
                  <c:v>41365.333330000001</c:v>
                </c:pt>
                <c:pt idx="19609">
                  <c:v>41365.375</c:v>
                </c:pt>
                <c:pt idx="19610">
                  <c:v>41365.416669999999</c:v>
                </c:pt>
                <c:pt idx="19611">
                  <c:v>41365.458330000001</c:v>
                </c:pt>
                <c:pt idx="19612">
                  <c:v>41365.5</c:v>
                </c:pt>
                <c:pt idx="19613">
                  <c:v>41365.541669999999</c:v>
                </c:pt>
                <c:pt idx="19614">
                  <c:v>41365.583330000001</c:v>
                </c:pt>
                <c:pt idx="19615">
                  <c:v>41365.625</c:v>
                </c:pt>
                <c:pt idx="19616">
                  <c:v>41365.666669999999</c:v>
                </c:pt>
                <c:pt idx="19617">
                  <c:v>41365.708330000001</c:v>
                </c:pt>
                <c:pt idx="19618">
                  <c:v>41365.75</c:v>
                </c:pt>
                <c:pt idx="19619">
                  <c:v>41365.791669999999</c:v>
                </c:pt>
                <c:pt idx="19620">
                  <c:v>41365.833330000001</c:v>
                </c:pt>
                <c:pt idx="19621">
                  <c:v>41365.875</c:v>
                </c:pt>
                <c:pt idx="19622">
                  <c:v>41365.916669999999</c:v>
                </c:pt>
                <c:pt idx="19623">
                  <c:v>41365.958330000001</c:v>
                </c:pt>
                <c:pt idx="19624">
                  <c:v>41366</c:v>
                </c:pt>
                <c:pt idx="19625">
                  <c:v>41366.041669999999</c:v>
                </c:pt>
                <c:pt idx="19626">
                  <c:v>41366.083330000001</c:v>
                </c:pt>
                <c:pt idx="19627">
                  <c:v>41366.125</c:v>
                </c:pt>
                <c:pt idx="19628">
                  <c:v>41366.166669999999</c:v>
                </c:pt>
                <c:pt idx="19629">
                  <c:v>41366.208330000001</c:v>
                </c:pt>
                <c:pt idx="19630">
                  <c:v>41366.25</c:v>
                </c:pt>
                <c:pt idx="19631">
                  <c:v>41366.291669999999</c:v>
                </c:pt>
                <c:pt idx="19632">
                  <c:v>41366.333330000001</c:v>
                </c:pt>
                <c:pt idx="19633">
                  <c:v>41366.375</c:v>
                </c:pt>
                <c:pt idx="19634">
                  <c:v>41366.416669999999</c:v>
                </c:pt>
                <c:pt idx="19635">
                  <c:v>41366.458330000001</c:v>
                </c:pt>
                <c:pt idx="19636">
                  <c:v>41366.5</c:v>
                </c:pt>
                <c:pt idx="19637">
                  <c:v>41366.541669999999</c:v>
                </c:pt>
                <c:pt idx="19638">
                  <c:v>41366.583330000001</c:v>
                </c:pt>
                <c:pt idx="19639">
                  <c:v>41366.625</c:v>
                </c:pt>
                <c:pt idx="19640">
                  <c:v>41366.666669999999</c:v>
                </c:pt>
                <c:pt idx="19641">
                  <c:v>41366.708330000001</c:v>
                </c:pt>
                <c:pt idx="19642">
                  <c:v>41366.75</c:v>
                </c:pt>
                <c:pt idx="19643">
                  <c:v>41366.791669999999</c:v>
                </c:pt>
                <c:pt idx="19644">
                  <c:v>41366.833330000001</c:v>
                </c:pt>
                <c:pt idx="19645">
                  <c:v>41366.875</c:v>
                </c:pt>
                <c:pt idx="19646">
                  <c:v>41366.916669999999</c:v>
                </c:pt>
                <c:pt idx="19647">
                  <c:v>41366.958330000001</c:v>
                </c:pt>
                <c:pt idx="19648">
                  <c:v>41367</c:v>
                </c:pt>
                <c:pt idx="19649">
                  <c:v>41367.041669999999</c:v>
                </c:pt>
                <c:pt idx="19650">
                  <c:v>41367.083330000001</c:v>
                </c:pt>
                <c:pt idx="19651">
                  <c:v>41367.125</c:v>
                </c:pt>
                <c:pt idx="19652">
                  <c:v>41367.166669999999</c:v>
                </c:pt>
                <c:pt idx="19653">
                  <c:v>41367.208330000001</c:v>
                </c:pt>
                <c:pt idx="19654">
                  <c:v>41367.25</c:v>
                </c:pt>
                <c:pt idx="19655">
                  <c:v>41367.291669999999</c:v>
                </c:pt>
                <c:pt idx="19656">
                  <c:v>41367.333330000001</c:v>
                </c:pt>
                <c:pt idx="19657">
                  <c:v>41367.375</c:v>
                </c:pt>
                <c:pt idx="19658">
                  <c:v>41367.416669999999</c:v>
                </c:pt>
                <c:pt idx="19659">
                  <c:v>41367.458330000001</c:v>
                </c:pt>
                <c:pt idx="19660">
                  <c:v>41367.5</c:v>
                </c:pt>
                <c:pt idx="19661">
                  <c:v>41367.541669999999</c:v>
                </c:pt>
                <c:pt idx="19662">
                  <c:v>41367.583330000001</c:v>
                </c:pt>
                <c:pt idx="19663">
                  <c:v>41367.625</c:v>
                </c:pt>
                <c:pt idx="19664">
                  <c:v>41367.666669999999</c:v>
                </c:pt>
                <c:pt idx="19665">
                  <c:v>41367.708330000001</c:v>
                </c:pt>
                <c:pt idx="19666">
                  <c:v>41367.75</c:v>
                </c:pt>
                <c:pt idx="19667">
                  <c:v>41367.791669999999</c:v>
                </c:pt>
                <c:pt idx="19668">
                  <c:v>41367.833330000001</c:v>
                </c:pt>
                <c:pt idx="19669">
                  <c:v>41367.875</c:v>
                </c:pt>
                <c:pt idx="19670">
                  <c:v>41367.916669999999</c:v>
                </c:pt>
                <c:pt idx="19671">
                  <c:v>41367.958330000001</c:v>
                </c:pt>
                <c:pt idx="19672">
                  <c:v>41368</c:v>
                </c:pt>
                <c:pt idx="19673">
                  <c:v>41368.041669999999</c:v>
                </c:pt>
                <c:pt idx="19674">
                  <c:v>41368.083330000001</c:v>
                </c:pt>
                <c:pt idx="19675">
                  <c:v>41368.125</c:v>
                </c:pt>
                <c:pt idx="19676">
                  <c:v>41368.166669999999</c:v>
                </c:pt>
                <c:pt idx="19677">
                  <c:v>41368.208330000001</c:v>
                </c:pt>
                <c:pt idx="19678">
                  <c:v>41368.25</c:v>
                </c:pt>
                <c:pt idx="19679">
                  <c:v>41368.291669999999</c:v>
                </c:pt>
                <c:pt idx="19680">
                  <c:v>41368.333330000001</c:v>
                </c:pt>
                <c:pt idx="19681">
                  <c:v>41368.375</c:v>
                </c:pt>
                <c:pt idx="19682">
                  <c:v>41368.416669999999</c:v>
                </c:pt>
                <c:pt idx="19683">
                  <c:v>41368.458330000001</c:v>
                </c:pt>
                <c:pt idx="19684">
                  <c:v>41368.5</c:v>
                </c:pt>
                <c:pt idx="19685">
                  <c:v>41368.541669999999</c:v>
                </c:pt>
                <c:pt idx="19686">
                  <c:v>41368.583330000001</c:v>
                </c:pt>
                <c:pt idx="19687">
                  <c:v>41368.666669999999</c:v>
                </c:pt>
                <c:pt idx="19688">
                  <c:v>41368.708330000001</c:v>
                </c:pt>
                <c:pt idx="19689">
                  <c:v>41368.75</c:v>
                </c:pt>
                <c:pt idx="19690">
                  <c:v>41368.791669999999</c:v>
                </c:pt>
                <c:pt idx="19691">
                  <c:v>41368.833330000001</c:v>
                </c:pt>
                <c:pt idx="19692">
                  <c:v>41368.875</c:v>
                </c:pt>
                <c:pt idx="19693">
                  <c:v>41368.916669999999</c:v>
                </c:pt>
                <c:pt idx="19694">
                  <c:v>41368.958330000001</c:v>
                </c:pt>
                <c:pt idx="19695">
                  <c:v>41369</c:v>
                </c:pt>
                <c:pt idx="19696">
                  <c:v>41369.041669999999</c:v>
                </c:pt>
                <c:pt idx="19697">
                  <c:v>41369.083330000001</c:v>
                </c:pt>
                <c:pt idx="19698">
                  <c:v>41369.125</c:v>
                </c:pt>
                <c:pt idx="19699">
                  <c:v>41369.166669999999</c:v>
                </c:pt>
                <c:pt idx="19700">
                  <c:v>41369.208330000001</c:v>
                </c:pt>
                <c:pt idx="19701">
                  <c:v>41369.25</c:v>
                </c:pt>
                <c:pt idx="19702">
                  <c:v>41369.291669999999</c:v>
                </c:pt>
                <c:pt idx="19703">
                  <c:v>41369.333330000001</c:v>
                </c:pt>
                <c:pt idx="19704">
                  <c:v>41369.375</c:v>
                </c:pt>
                <c:pt idx="19705">
                  <c:v>41369.416669999999</c:v>
                </c:pt>
                <c:pt idx="19706">
                  <c:v>41369.458330000001</c:v>
                </c:pt>
                <c:pt idx="19707">
                  <c:v>41369.5</c:v>
                </c:pt>
                <c:pt idx="19708">
                  <c:v>41369.541669999999</c:v>
                </c:pt>
                <c:pt idx="19709">
                  <c:v>41369.583330000001</c:v>
                </c:pt>
                <c:pt idx="19710">
                  <c:v>41369.625</c:v>
                </c:pt>
                <c:pt idx="19711">
                  <c:v>41369.666669999999</c:v>
                </c:pt>
                <c:pt idx="19712">
                  <c:v>41369.708330000001</c:v>
                </c:pt>
                <c:pt idx="19713">
                  <c:v>41369.75</c:v>
                </c:pt>
                <c:pt idx="19714">
                  <c:v>41369.791669999999</c:v>
                </c:pt>
                <c:pt idx="19715">
                  <c:v>41369.833330000001</c:v>
                </c:pt>
                <c:pt idx="19716">
                  <c:v>41369.875</c:v>
                </c:pt>
                <c:pt idx="19717">
                  <c:v>41369.916669999999</c:v>
                </c:pt>
                <c:pt idx="19718">
                  <c:v>41369.958330000001</c:v>
                </c:pt>
                <c:pt idx="19719">
                  <c:v>41370</c:v>
                </c:pt>
                <c:pt idx="19720">
                  <c:v>41370.041669999999</c:v>
                </c:pt>
                <c:pt idx="19721">
                  <c:v>41370.083330000001</c:v>
                </c:pt>
                <c:pt idx="19722">
                  <c:v>41370.125</c:v>
                </c:pt>
                <c:pt idx="19723">
                  <c:v>41370.166669999999</c:v>
                </c:pt>
                <c:pt idx="19724">
                  <c:v>41370.208330000001</c:v>
                </c:pt>
                <c:pt idx="19725">
                  <c:v>41370.25</c:v>
                </c:pt>
                <c:pt idx="19726">
                  <c:v>41370.291669999999</c:v>
                </c:pt>
                <c:pt idx="19727">
                  <c:v>41370.333330000001</c:v>
                </c:pt>
                <c:pt idx="19728">
                  <c:v>41370.375</c:v>
                </c:pt>
                <c:pt idx="19729">
                  <c:v>41370.416669999999</c:v>
                </c:pt>
                <c:pt idx="19730">
                  <c:v>41370.458330000001</c:v>
                </c:pt>
                <c:pt idx="19731">
                  <c:v>41370.5</c:v>
                </c:pt>
                <c:pt idx="19732">
                  <c:v>41370.541669999999</c:v>
                </c:pt>
                <c:pt idx="19733">
                  <c:v>41370.583330000001</c:v>
                </c:pt>
                <c:pt idx="19734">
                  <c:v>41370.625</c:v>
                </c:pt>
                <c:pt idx="19735">
                  <c:v>41370.666669999999</c:v>
                </c:pt>
                <c:pt idx="19736">
                  <c:v>41370.708330000001</c:v>
                </c:pt>
                <c:pt idx="19737">
                  <c:v>41370.75</c:v>
                </c:pt>
                <c:pt idx="19738">
                  <c:v>41370.791669999999</c:v>
                </c:pt>
                <c:pt idx="19739">
                  <c:v>41370.833330000001</c:v>
                </c:pt>
                <c:pt idx="19740">
                  <c:v>41370.875</c:v>
                </c:pt>
                <c:pt idx="19741">
                  <c:v>41370.916669999999</c:v>
                </c:pt>
                <c:pt idx="19742">
                  <c:v>41370.958330000001</c:v>
                </c:pt>
                <c:pt idx="19743">
                  <c:v>41371</c:v>
                </c:pt>
                <c:pt idx="19744">
                  <c:v>41371.041669999999</c:v>
                </c:pt>
                <c:pt idx="19745">
                  <c:v>41371.083330000001</c:v>
                </c:pt>
                <c:pt idx="19746">
                  <c:v>41371.125</c:v>
                </c:pt>
                <c:pt idx="19747">
                  <c:v>41371.166669999999</c:v>
                </c:pt>
                <c:pt idx="19748">
                  <c:v>41371.208330000001</c:v>
                </c:pt>
                <c:pt idx="19749">
                  <c:v>41371.25</c:v>
                </c:pt>
                <c:pt idx="19750">
                  <c:v>41371.291669999999</c:v>
                </c:pt>
                <c:pt idx="19751">
                  <c:v>41371.333330000001</c:v>
                </c:pt>
                <c:pt idx="19752">
                  <c:v>41371.375</c:v>
                </c:pt>
                <c:pt idx="19753">
                  <c:v>41371.416669999999</c:v>
                </c:pt>
                <c:pt idx="19754">
                  <c:v>41371.458330000001</c:v>
                </c:pt>
                <c:pt idx="19755">
                  <c:v>41371.5</c:v>
                </c:pt>
                <c:pt idx="19756">
                  <c:v>41371.541669999999</c:v>
                </c:pt>
                <c:pt idx="19757">
                  <c:v>41371.583330000001</c:v>
                </c:pt>
                <c:pt idx="19758">
                  <c:v>41371.625</c:v>
                </c:pt>
                <c:pt idx="19759">
                  <c:v>41371.666669999999</c:v>
                </c:pt>
                <c:pt idx="19760">
                  <c:v>41371.708330000001</c:v>
                </c:pt>
                <c:pt idx="19761">
                  <c:v>41371.75</c:v>
                </c:pt>
                <c:pt idx="19762">
                  <c:v>41371.791669999999</c:v>
                </c:pt>
                <c:pt idx="19763">
                  <c:v>41371.833330000001</c:v>
                </c:pt>
                <c:pt idx="19764">
                  <c:v>41371.875</c:v>
                </c:pt>
                <c:pt idx="19765">
                  <c:v>41371.916669999999</c:v>
                </c:pt>
                <c:pt idx="19766">
                  <c:v>41371.958330000001</c:v>
                </c:pt>
                <c:pt idx="19767">
                  <c:v>41372</c:v>
                </c:pt>
                <c:pt idx="19768">
                  <c:v>41372.041669999999</c:v>
                </c:pt>
                <c:pt idx="19769">
                  <c:v>41372.083330000001</c:v>
                </c:pt>
                <c:pt idx="19770">
                  <c:v>41372.125</c:v>
                </c:pt>
                <c:pt idx="19771">
                  <c:v>41372.166669999999</c:v>
                </c:pt>
                <c:pt idx="19772">
                  <c:v>41372.208330000001</c:v>
                </c:pt>
                <c:pt idx="19773">
                  <c:v>41372.25</c:v>
                </c:pt>
                <c:pt idx="19774">
                  <c:v>41372.291669999999</c:v>
                </c:pt>
                <c:pt idx="19775">
                  <c:v>41372.333330000001</c:v>
                </c:pt>
                <c:pt idx="19776">
                  <c:v>41372.375</c:v>
                </c:pt>
                <c:pt idx="19777">
                  <c:v>41372.416669999999</c:v>
                </c:pt>
                <c:pt idx="19778">
                  <c:v>41372.458330000001</c:v>
                </c:pt>
                <c:pt idx="19779">
                  <c:v>41372.5</c:v>
                </c:pt>
                <c:pt idx="19780">
                  <c:v>41372.541669999999</c:v>
                </c:pt>
                <c:pt idx="19781">
                  <c:v>41372.583330000001</c:v>
                </c:pt>
                <c:pt idx="19782">
                  <c:v>41372.625</c:v>
                </c:pt>
                <c:pt idx="19783">
                  <c:v>41372.666669999999</c:v>
                </c:pt>
                <c:pt idx="19784">
                  <c:v>41372.708330000001</c:v>
                </c:pt>
                <c:pt idx="19785">
                  <c:v>41372.75</c:v>
                </c:pt>
                <c:pt idx="19786">
                  <c:v>41372.791669999999</c:v>
                </c:pt>
                <c:pt idx="19787">
                  <c:v>41372.833330000001</c:v>
                </c:pt>
                <c:pt idx="19788">
                  <c:v>41372.875</c:v>
                </c:pt>
                <c:pt idx="19789">
                  <c:v>41372.916669999999</c:v>
                </c:pt>
                <c:pt idx="19790">
                  <c:v>41372.958330000001</c:v>
                </c:pt>
                <c:pt idx="19791">
                  <c:v>41373</c:v>
                </c:pt>
                <c:pt idx="19792">
                  <c:v>41373.041669999999</c:v>
                </c:pt>
                <c:pt idx="19793">
                  <c:v>41373.083330000001</c:v>
                </c:pt>
                <c:pt idx="19794">
                  <c:v>41373.125</c:v>
                </c:pt>
                <c:pt idx="19795">
                  <c:v>41373.166669999999</c:v>
                </c:pt>
                <c:pt idx="19796">
                  <c:v>41373.208330000001</c:v>
                </c:pt>
                <c:pt idx="19797">
                  <c:v>41373.25</c:v>
                </c:pt>
                <c:pt idx="19798">
                  <c:v>41373.291669999999</c:v>
                </c:pt>
                <c:pt idx="19799">
                  <c:v>41373.333330000001</c:v>
                </c:pt>
                <c:pt idx="19800">
                  <c:v>41373.375</c:v>
                </c:pt>
                <c:pt idx="19801">
                  <c:v>41373.416669999999</c:v>
                </c:pt>
                <c:pt idx="19802">
                  <c:v>41373.458330000001</c:v>
                </c:pt>
                <c:pt idx="19803">
                  <c:v>41373.5</c:v>
                </c:pt>
                <c:pt idx="19804">
                  <c:v>41373.541669999999</c:v>
                </c:pt>
                <c:pt idx="19805">
                  <c:v>41373.583330000001</c:v>
                </c:pt>
                <c:pt idx="19806">
                  <c:v>41373.625</c:v>
                </c:pt>
                <c:pt idx="19807">
                  <c:v>41373.666669999999</c:v>
                </c:pt>
                <c:pt idx="19808">
                  <c:v>41373.708330000001</c:v>
                </c:pt>
                <c:pt idx="19809">
                  <c:v>41373.75</c:v>
                </c:pt>
                <c:pt idx="19810">
                  <c:v>41373.791669999999</c:v>
                </c:pt>
                <c:pt idx="19811">
                  <c:v>41373.833330000001</c:v>
                </c:pt>
                <c:pt idx="19812">
                  <c:v>41373.875</c:v>
                </c:pt>
                <c:pt idx="19813">
                  <c:v>41373.916669999999</c:v>
                </c:pt>
                <c:pt idx="19814">
                  <c:v>41373.958330000001</c:v>
                </c:pt>
                <c:pt idx="19815">
                  <c:v>41374</c:v>
                </c:pt>
                <c:pt idx="19816">
                  <c:v>41374.041669999999</c:v>
                </c:pt>
                <c:pt idx="19817">
                  <c:v>41374.083330000001</c:v>
                </c:pt>
                <c:pt idx="19818">
                  <c:v>41374.125</c:v>
                </c:pt>
                <c:pt idx="19819">
                  <c:v>41374.166669999999</c:v>
                </c:pt>
                <c:pt idx="19820">
                  <c:v>41374.208330000001</c:v>
                </c:pt>
                <c:pt idx="19821">
                  <c:v>41374.25</c:v>
                </c:pt>
                <c:pt idx="19822">
                  <c:v>41374.291669999999</c:v>
                </c:pt>
                <c:pt idx="19823">
                  <c:v>41374.333330000001</c:v>
                </c:pt>
                <c:pt idx="19824">
                  <c:v>41374.375</c:v>
                </c:pt>
                <c:pt idx="19825">
                  <c:v>41374.416669999999</c:v>
                </c:pt>
                <c:pt idx="19826">
                  <c:v>41374.458330000001</c:v>
                </c:pt>
                <c:pt idx="19827">
                  <c:v>41374.5</c:v>
                </c:pt>
                <c:pt idx="19828">
                  <c:v>41374.541669999999</c:v>
                </c:pt>
                <c:pt idx="19829">
                  <c:v>41374.583330000001</c:v>
                </c:pt>
                <c:pt idx="19830">
                  <c:v>41374.625</c:v>
                </c:pt>
                <c:pt idx="19831">
                  <c:v>41374.666669999999</c:v>
                </c:pt>
                <c:pt idx="19832">
                  <c:v>41374.708330000001</c:v>
                </c:pt>
                <c:pt idx="19833">
                  <c:v>41374.75</c:v>
                </c:pt>
                <c:pt idx="19834">
                  <c:v>41374.791669999999</c:v>
                </c:pt>
                <c:pt idx="19835">
                  <c:v>41374.833330000001</c:v>
                </c:pt>
                <c:pt idx="19836">
                  <c:v>41374.875</c:v>
                </c:pt>
                <c:pt idx="19837">
                  <c:v>41374.916669999999</c:v>
                </c:pt>
                <c:pt idx="19838">
                  <c:v>41374.958330000001</c:v>
                </c:pt>
                <c:pt idx="19839">
                  <c:v>41375</c:v>
                </c:pt>
                <c:pt idx="19840">
                  <c:v>41375.041669999999</c:v>
                </c:pt>
                <c:pt idx="19841">
                  <c:v>41375.083330000001</c:v>
                </c:pt>
                <c:pt idx="19842">
                  <c:v>41375.125</c:v>
                </c:pt>
                <c:pt idx="19843">
                  <c:v>41375.166669999999</c:v>
                </c:pt>
                <c:pt idx="19844">
                  <c:v>41375.208330000001</c:v>
                </c:pt>
                <c:pt idx="19845">
                  <c:v>41375.25</c:v>
                </c:pt>
                <c:pt idx="19846">
                  <c:v>41375.291669999999</c:v>
                </c:pt>
                <c:pt idx="19847">
                  <c:v>41375.333330000001</c:v>
                </c:pt>
                <c:pt idx="19848">
                  <c:v>41375.375</c:v>
                </c:pt>
                <c:pt idx="19849">
                  <c:v>41375.416669999999</c:v>
                </c:pt>
                <c:pt idx="19850">
                  <c:v>41375.458330000001</c:v>
                </c:pt>
                <c:pt idx="19851">
                  <c:v>41375.5</c:v>
                </c:pt>
                <c:pt idx="19852">
                  <c:v>41375.541669999999</c:v>
                </c:pt>
                <c:pt idx="19853">
                  <c:v>41375.583330000001</c:v>
                </c:pt>
                <c:pt idx="19854">
                  <c:v>41375.625</c:v>
                </c:pt>
                <c:pt idx="19855">
                  <c:v>41375.666669999999</c:v>
                </c:pt>
                <c:pt idx="19856">
                  <c:v>41375.708330000001</c:v>
                </c:pt>
                <c:pt idx="19857">
                  <c:v>41375.75</c:v>
                </c:pt>
                <c:pt idx="19858">
                  <c:v>41375.791669999999</c:v>
                </c:pt>
                <c:pt idx="19859">
                  <c:v>41375.833330000001</c:v>
                </c:pt>
                <c:pt idx="19860">
                  <c:v>41375.875</c:v>
                </c:pt>
                <c:pt idx="19861">
                  <c:v>41375.916669999999</c:v>
                </c:pt>
                <c:pt idx="19862">
                  <c:v>41375.958330000001</c:v>
                </c:pt>
                <c:pt idx="19863">
                  <c:v>41376</c:v>
                </c:pt>
                <c:pt idx="19864">
                  <c:v>41376.041669999999</c:v>
                </c:pt>
                <c:pt idx="19865">
                  <c:v>41376.083330000001</c:v>
                </c:pt>
                <c:pt idx="19866">
                  <c:v>41376.125</c:v>
                </c:pt>
                <c:pt idx="19867">
                  <c:v>41376.166669999999</c:v>
                </c:pt>
                <c:pt idx="19868">
                  <c:v>41376.208330000001</c:v>
                </c:pt>
                <c:pt idx="19869">
                  <c:v>41376.25</c:v>
                </c:pt>
                <c:pt idx="19870">
                  <c:v>41376.291669999999</c:v>
                </c:pt>
                <c:pt idx="19871">
                  <c:v>41376.333330000001</c:v>
                </c:pt>
                <c:pt idx="19872">
                  <c:v>41376.375</c:v>
                </c:pt>
                <c:pt idx="19873">
                  <c:v>41376.416669999999</c:v>
                </c:pt>
                <c:pt idx="19874">
                  <c:v>41376.458330000001</c:v>
                </c:pt>
                <c:pt idx="19875">
                  <c:v>41376.5</c:v>
                </c:pt>
                <c:pt idx="19876">
                  <c:v>41376.541669999999</c:v>
                </c:pt>
                <c:pt idx="19877">
                  <c:v>41376.583330000001</c:v>
                </c:pt>
                <c:pt idx="19878">
                  <c:v>41376.625</c:v>
                </c:pt>
                <c:pt idx="19879">
                  <c:v>41376.666669999999</c:v>
                </c:pt>
                <c:pt idx="19880">
                  <c:v>41376.708330000001</c:v>
                </c:pt>
                <c:pt idx="19881">
                  <c:v>41376.75</c:v>
                </c:pt>
                <c:pt idx="19882">
                  <c:v>41376.791669999999</c:v>
                </c:pt>
                <c:pt idx="19883">
                  <c:v>41376.833330000001</c:v>
                </c:pt>
                <c:pt idx="19884">
                  <c:v>41376.875</c:v>
                </c:pt>
                <c:pt idx="19885">
                  <c:v>41376.916669999999</c:v>
                </c:pt>
                <c:pt idx="19886">
                  <c:v>41376.958330000001</c:v>
                </c:pt>
                <c:pt idx="19887">
                  <c:v>41377</c:v>
                </c:pt>
                <c:pt idx="19888">
                  <c:v>41377.041669999999</c:v>
                </c:pt>
                <c:pt idx="19889">
                  <c:v>41377.083330000001</c:v>
                </c:pt>
                <c:pt idx="19890">
                  <c:v>41377.125</c:v>
                </c:pt>
                <c:pt idx="19891">
                  <c:v>41377.166669999999</c:v>
                </c:pt>
                <c:pt idx="19892">
                  <c:v>41377.208330000001</c:v>
                </c:pt>
                <c:pt idx="19893">
                  <c:v>41377.25</c:v>
                </c:pt>
                <c:pt idx="19894">
                  <c:v>41377.291669999999</c:v>
                </c:pt>
                <c:pt idx="19895">
                  <c:v>41377.333330000001</c:v>
                </c:pt>
                <c:pt idx="19896">
                  <c:v>41377.375</c:v>
                </c:pt>
                <c:pt idx="19897">
                  <c:v>41377.416669999999</c:v>
                </c:pt>
                <c:pt idx="19898">
                  <c:v>41377.458330000001</c:v>
                </c:pt>
                <c:pt idx="19899">
                  <c:v>41377.5</c:v>
                </c:pt>
                <c:pt idx="19900">
                  <c:v>41377.541669999999</c:v>
                </c:pt>
                <c:pt idx="19901">
                  <c:v>41377.583330000001</c:v>
                </c:pt>
                <c:pt idx="19902">
                  <c:v>41377.625</c:v>
                </c:pt>
                <c:pt idx="19903">
                  <c:v>41377.666669999999</c:v>
                </c:pt>
                <c:pt idx="19904">
                  <c:v>41377.708330000001</c:v>
                </c:pt>
                <c:pt idx="19905">
                  <c:v>41377.75</c:v>
                </c:pt>
                <c:pt idx="19906">
                  <c:v>41377.791669999999</c:v>
                </c:pt>
                <c:pt idx="19907">
                  <c:v>41377.833330000001</c:v>
                </c:pt>
                <c:pt idx="19908">
                  <c:v>41377.875</c:v>
                </c:pt>
                <c:pt idx="19909">
                  <c:v>41377.916669999999</c:v>
                </c:pt>
                <c:pt idx="19910">
                  <c:v>41377.958330000001</c:v>
                </c:pt>
                <c:pt idx="19911">
                  <c:v>41378</c:v>
                </c:pt>
                <c:pt idx="19912">
                  <c:v>41378.041669999999</c:v>
                </c:pt>
                <c:pt idx="19913">
                  <c:v>41378.083330000001</c:v>
                </c:pt>
                <c:pt idx="19914">
                  <c:v>41378.125</c:v>
                </c:pt>
                <c:pt idx="19915">
                  <c:v>41378.166669999999</c:v>
                </c:pt>
                <c:pt idx="19916">
                  <c:v>41378.208330000001</c:v>
                </c:pt>
                <c:pt idx="19917">
                  <c:v>41378.25</c:v>
                </c:pt>
                <c:pt idx="19918">
                  <c:v>41378.291669999999</c:v>
                </c:pt>
                <c:pt idx="19919">
                  <c:v>41378.333330000001</c:v>
                </c:pt>
                <c:pt idx="19920">
                  <c:v>41378.375</c:v>
                </c:pt>
                <c:pt idx="19921">
                  <c:v>41378.416669999999</c:v>
                </c:pt>
                <c:pt idx="19922">
                  <c:v>41378.458330000001</c:v>
                </c:pt>
                <c:pt idx="19923">
                  <c:v>41378.5</c:v>
                </c:pt>
                <c:pt idx="19924">
                  <c:v>41378.541669999999</c:v>
                </c:pt>
                <c:pt idx="19925">
                  <c:v>41378.583330000001</c:v>
                </c:pt>
                <c:pt idx="19926">
                  <c:v>41378.625</c:v>
                </c:pt>
                <c:pt idx="19927">
                  <c:v>41378.666669999999</c:v>
                </c:pt>
                <c:pt idx="19928">
                  <c:v>41378.708330000001</c:v>
                </c:pt>
                <c:pt idx="19929">
                  <c:v>41378.75</c:v>
                </c:pt>
                <c:pt idx="19930">
                  <c:v>41378.791669999999</c:v>
                </c:pt>
                <c:pt idx="19931">
                  <c:v>41378.833330000001</c:v>
                </c:pt>
                <c:pt idx="19932">
                  <c:v>41378.875</c:v>
                </c:pt>
                <c:pt idx="19933">
                  <c:v>41378.916669999999</c:v>
                </c:pt>
                <c:pt idx="19934">
                  <c:v>41378.958330000001</c:v>
                </c:pt>
                <c:pt idx="19935">
                  <c:v>41379</c:v>
                </c:pt>
                <c:pt idx="19936">
                  <c:v>41379.041669999999</c:v>
                </c:pt>
                <c:pt idx="19937">
                  <c:v>41379.083330000001</c:v>
                </c:pt>
                <c:pt idx="19938">
                  <c:v>41379.125</c:v>
                </c:pt>
                <c:pt idx="19939">
                  <c:v>41379.166669999999</c:v>
                </c:pt>
                <c:pt idx="19940">
                  <c:v>41379.208330000001</c:v>
                </c:pt>
                <c:pt idx="19941">
                  <c:v>41379.25</c:v>
                </c:pt>
                <c:pt idx="19942">
                  <c:v>41379.291669999999</c:v>
                </c:pt>
                <c:pt idx="19943">
                  <c:v>41379.333330000001</c:v>
                </c:pt>
                <c:pt idx="19944">
                  <c:v>41379.375</c:v>
                </c:pt>
                <c:pt idx="19945">
                  <c:v>41379.416669999999</c:v>
                </c:pt>
                <c:pt idx="19946">
                  <c:v>41379.458330000001</c:v>
                </c:pt>
                <c:pt idx="19947">
                  <c:v>41379.5</c:v>
                </c:pt>
                <c:pt idx="19948">
                  <c:v>41379.541669999999</c:v>
                </c:pt>
                <c:pt idx="19949">
                  <c:v>41379.583330000001</c:v>
                </c:pt>
                <c:pt idx="19950">
                  <c:v>41379.625</c:v>
                </c:pt>
                <c:pt idx="19951">
                  <c:v>41379.666669999999</c:v>
                </c:pt>
                <c:pt idx="19952">
                  <c:v>41379.708330000001</c:v>
                </c:pt>
                <c:pt idx="19953">
                  <c:v>41379.75</c:v>
                </c:pt>
                <c:pt idx="19954">
                  <c:v>41379.791669999999</c:v>
                </c:pt>
                <c:pt idx="19955">
                  <c:v>41379.833330000001</c:v>
                </c:pt>
                <c:pt idx="19956">
                  <c:v>41379.875</c:v>
                </c:pt>
                <c:pt idx="19957">
                  <c:v>41379.916669999999</c:v>
                </c:pt>
                <c:pt idx="19958">
                  <c:v>41379.958330000001</c:v>
                </c:pt>
                <c:pt idx="19959">
                  <c:v>41380</c:v>
                </c:pt>
                <c:pt idx="19960">
                  <c:v>41380.041669999999</c:v>
                </c:pt>
                <c:pt idx="19961">
                  <c:v>41380.083330000001</c:v>
                </c:pt>
                <c:pt idx="19962">
                  <c:v>41380.125</c:v>
                </c:pt>
                <c:pt idx="19963">
                  <c:v>41380.166669999999</c:v>
                </c:pt>
                <c:pt idx="19964">
                  <c:v>41380.208330000001</c:v>
                </c:pt>
                <c:pt idx="19965">
                  <c:v>41380.25</c:v>
                </c:pt>
                <c:pt idx="19966">
                  <c:v>41380.291669999999</c:v>
                </c:pt>
                <c:pt idx="19967">
                  <c:v>41380.333330000001</c:v>
                </c:pt>
                <c:pt idx="19968">
                  <c:v>41380.375</c:v>
                </c:pt>
                <c:pt idx="19969">
                  <c:v>41380.416669999999</c:v>
                </c:pt>
                <c:pt idx="19970">
                  <c:v>41380.458330000001</c:v>
                </c:pt>
                <c:pt idx="19971">
                  <c:v>41380.5</c:v>
                </c:pt>
                <c:pt idx="19972">
                  <c:v>41380.541669999999</c:v>
                </c:pt>
                <c:pt idx="19973">
                  <c:v>41380.583330000001</c:v>
                </c:pt>
                <c:pt idx="19974">
                  <c:v>41380.625</c:v>
                </c:pt>
                <c:pt idx="19975">
                  <c:v>41380.666669999999</c:v>
                </c:pt>
                <c:pt idx="19976">
                  <c:v>41380.708330000001</c:v>
                </c:pt>
                <c:pt idx="19977">
                  <c:v>41380.75</c:v>
                </c:pt>
                <c:pt idx="19978">
                  <c:v>41380.791669999999</c:v>
                </c:pt>
                <c:pt idx="19979">
                  <c:v>41380.833330000001</c:v>
                </c:pt>
                <c:pt idx="19980">
                  <c:v>41380.875</c:v>
                </c:pt>
                <c:pt idx="19981">
                  <c:v>41380.916669999999</c:v>
                </c:pt>
                <c:pt idx="19982">
                  <c:v>41380.958330000001</c:v>
                </c:pt>
                <c:pt idx="19983">
                  <c:v>41381</c:v>
                </c:pt>
                <c:pt idx="19984">
                  <c:v>41381.041669999999</c:v>
                </c:pt>
                <c:pt idx="19985">
                  <c:v>41381.083330000001</c:v>
                </c:pt>
                <c:pt idx="19986">
                  <c:v>41381.125</c:v>
                </c:pt>
                <c:pt idx="19987">
                  <c:v>41381.166669999999</c:v>
                </c:pt>
                <c:pt idx="19988">
                  <c:v>41381.208330000001</c:v>
                </c:pt>
                <c:pt idx="19989">
                  <c:v>41381.25</c:v>
                </c:pt>
                <c:pt idx="19990">
                  <c:v>41381.291669999999</c:v>
                </c:pt>
                <c:pt idx="19991">
                  <c:v>41381.333330000001</c:v>
                </c:pt>
                <c:pt idx="19992">
                  <c:v>41381.375</c:v>
                </c:pt>
                <c:pt idx="19993">
                  <c:v>41381.416669999999</c:v>
                </c:pt>
                <c:pt idx="19994">
                  <c:v>41381.458330000001</c:v>
                </c:pt>
                <c:pt idx="19995">
                  <c:v>41381.5</c:v>
                </c:pt>
                <c:pt idx="19996">
                  <c:v>41381.541669999999</c:v>
                </c:pt>
                <c:pt idx="19997">
                  <c:v>41381.583330000001</c:v>
                </c:pt>
                <c:pt idx="19998">
                  <c:v>41381.625</c:v>
                </c:pt>
                <c:pt idx="19999">
                  <c:v>41381.666669999999</c:v>
                </c:pt>
                <c:pt idx="20000">
                  <c:v>41381.708330000001</c:v>
                </c:pt>
                <c:pt idx="20001">
                  <c:v>41381.75</c:v>
                </c:pt>
                <c:pt idx="20002">
                  <c:v>41381.791669999999</c:v>
                </c:pt>
                <c:pt idx="20003">
                  <c:v>41381.833330000001</c:v>
                </c:pt>
                <c:pt idx="20004">
                  <c:v>41381.875</c:v>
                </c:pt>
                <c:pt idx="20005">
                  <c:v>41381.916669999999</c:v>
                </c:pt>
                <c:pt idx="20006">
                  <c:v>41381.958330000001</c:v>
                </c:pt>
                <c:pt idx="20007">
                  <c:v>41382</c:v>
                </c:pt>
                <c:pt idx="20008">
                  <c:v>41382.041669999999</c:v>
                </c:pt>
                <c:pt idx="20009">
                  <c:v>41382.083330000001</c:v>
                </c:pt>
                <c:pt idx="20010">
                  <c:v>41382.125</c:v>
                </c:pt>
                <c:pt idx="20011">
                  <c:v>41382.166669999999</c:v>
                </c:pt>
                <c:pt idx="20012">
                  <c:v>41382.208330000001</c:v>
                </c:pt>
                <c:pt idx="20013">
                  <c:v>41382.25</c:v>
                </c:pt>
                <c:pt idx="20014">
                  <c:v>41382.291669999999</c:v>
                </c:pt>
                <c:pt idx="20015">
                  <c:v>41382.333330000001</c:v>
                </c:pt>
                <c:pt idx="20016">
                  <c:v>41382.375</c:v>
                </c:pt>
                <c:pt idx="20017">
                  <c:v>41382.416669999999</c:v>
                </c:pt>
                <c:pt idx="20018">
                  <c:v>41382.458330000001</c:v>
                </c:pt>
                <c:pt idx="20019">
                  <c:v>41382.5</c:v>
                </c:pt>
                <c:pt idx="20020">
                  <c:v>41382.541669999999</c:v>
                </c:pt>
                <c:pt idx="20021">
                  <c:v>41382.583330000001</c:v>
                </c:pt>
                <c:pt idx="20022">
                  <c:v>41382.625</c:v>
                </c:pt>
                <c:pt idx="20023">
                  <c:v>41382.666669999999</c:v>
                </c:pt>
                <c:pt idx="20024">
                  <c:v>41382.708330000001</c:v>
                </c:pt>
                <c:pt idx="20025">
                  <c:v>41382.75</c:v>
                </c:pt>
                <c:pt idx="20026">
                  <c:v>41382.791669999999</c:v>
                </c:pt>
                <c:pt idx="20027">
                  <c:v>41382.833330000001</c:v>
                </c:pt>
                <c:pt idx="20028">
                  <c:v>41382.875</c:v>
                </c:pt>
                <c:pt idx="20029">
                  <c:v>41382.916669999999</c:v>
                </c:pt>
                <c:pt idx="20030">
                  <c:v>41382.958330000001</c:v>
                </c:pt>
                <c:pt idx="20031">
                  <c:v>41383</c:v>
                </c:pt>
                <c:pt idx="20032">
                  <c:v>41383.041669999999</c:v>
                </c:pt>
                <c:pt idx="20033">
                  <c:v>41383.083330000001</c:v>
                </c:pt>
                <c:pt idx="20034">
                  <c:v>41383.125</c:v>
                </c:pt>
                <c:pt idx="20035">
                  <c:v>41383.166669999999</c:v>
                </c:pt>
                <c:pt idx="20036">
                  <c:v>41383.208330000001</c:v>
                </c:pt>
                <c:pt idx="20037">
                  <c:v>41383.25</c:v>
                </c:pt>
                <c:pt idx="20038">
                  <c:v>41383.291669999999</c:v>
                </c:pt>
                <c:pt idx="20039">
                  <c:v>41383.333330000001</c:v>
                </c:pt>
                <c:pt idx="20040">
                  <c:v>41383.375</c:v>
                </c:pt>
                <c:pt idx="20041">
                  <c:v>41383.416669999999</c:v>
                </c:pt>
                <c:pt idx="20042">
                  <c:v>41383.458330000001</c:v>
                </c:pt>
                <c:pt idx="20043">
                  <c:v>41383.5</c:v>
                </c:pt>
                <c:pt idx="20044">
                  <c:v>41383.541669999999</c:v>
                </c:pt>
                <c:pt idx="20045">
                  <c:v>41383.583330000001</c:v>
                </c:pt>
                <c:pt idx="20046">
                  <c:v>41383.625</c:v>
                </c:pt>
                <c:pt idx="20047">
                  <c:v>41383.666669999999</c:v>
                </c:pt>
                <c:pt idx="20048">
                  <c:v>41383.708330000001</c:v>
                </c:pt>
                <c:pt idx="20049">
                  <c:v>41383.75</c:v>
                </c:pt>
                <c:pt idx="20050">
                  <c:v>41383.791669999999</c:v>
                </c:pt>
                <c:pt idx="20051">
                  <c:v>41383.833330000001</c:v>
                </c:pt>
                <c:pt idx="20052">
                  <c:v>41383.875</c:v>
                </c:pt>
                <c:pt idx="20053">
                  <c:v>41383.916669999999</c:v>
                </c:pt>
                <c:pt idx="20054">
                  <c:v>41383.958330000001</c:v>
                </c:pt>
                <c:pt idx="20055">
                  <c:v>41384</c:v>
                </c:pt>
                <c:pt idx="20056">
                  <c:v>41384.041669999999</c:v>
                </c:pt>
                <c:pt idx="20057">
                  <c:v>41384.083330000001</c:v>
                </c:pt>
                <c:pt idx="20058">
                  <c:v>41384.125</c:v>
                </c:pt>
                <c:pt idx="20059">
                  <c:v>41384.166669999999</c:v>
                </c:pt>
                <c:pt idx="20060">
                  <c:v>41384.208330000001</c:v>
                </c:pt>
                <c:pt idx="20061">
                  <c:v>41384.25</c:v>
                </c:pt>
                <c:pt idx="20062">
                  <c:v>41384.291669999999</c:v>
                </c:pt>
                <c:pt idx="20063">
                  <c:v>41384.333330000001</c:v>
                </c:pt>
                <c:pt idx="20064">
                  <c:v>41384.375</c:v>
                </c:pt>
                <c:pt idx="20065">
                  <c:v>41384.416669999999</c:v>
                </c:pt>
                <c:pt idx="20066">
                  <c:v>41384.458330000001</c:v>
                </c:pt>
                <c:pt idx="20067">
                  <c:v>41384.5</c:v>
                </c:pt>
                <c:pt idx="20068">
                  <c:v>41384.541669999999</c:v>
                </c:pt>
                <c:pt idx="20069">
                  <c:v>41384.583330000001</c:v>
                </c:pt>
                <c:pt idx="20070">
                  <c:v>41384.625</c:v>
                </c:pt>
                <c:pt idx="20071">
                  <c:v>41384.666669999999</c:v>
                </c:pt>
                <c:pt idx="20072">
                  <c:v>41384.708330000001</c:v>
                </c:pt>
                <c:pt idx="20073">
                  <c:v>41384.75</c:v>
                </c:pt>
                <c:pt idx="20074">
                  <c:v>41384.791669999999</c:v>
                </c:pt>
                <c:pt idx="20075">
                  <c:v>41384.833330000001</c:v>
                </c:pt>
                <c:pt idx="20076">
                  <c:v>41384.875</c:v>
                </c:pt>
                <c:pt idx="20077">
                  <c:v>41384.916669999999</c:v>
                </c:pt>
                <c:pt idx="20078">
                  <c:v>41384.958330000001</c:v>
                </c:pt>
                <c:pt idx="20079">
                  <c:v>41385</c:v>
                </c:pt>
                <c:pt idx="20080">
                  <c:v>41385.041669999999</c:v>
                </c:pt>
                <c:pt idx="20081">
                  <c:v>41385.083330000001</c:v>
                </c:pt>
                <c:pt idx="20082">
                  <c:v>41385.125</c:v>
                </c:pt>
                <c:pt idx="20083">
                  <c:v>41385.166669999999</c:v>
                </c:pt>
                <c:pt idx="20084">
                  <c:v>41385.208330000001</c:v>
                </c:pt>
                <c:pt idx="20085">
                  <c:v>41385.25</c:v>
                </c:pt>
                <c:pt idx="20086">
                  <c:v>41385.291669999999</c:v>
                </c:pt>
                <c:pt idx="20087">
                  <c:v>41385.333330000001</c:v>
                </c:pt>
                <c:pt idx="20088">
                  <c:v>41385.375</c:v>
                </c:pt>
                <c:pt idx="20089">
                  <c:v>41385.416669999999</c:v>
                </c:pt>
                <c:pt idx="20090">
                  <c:v>41385.458330000001</c:v>
                </c:pt>
                <c:pt idx="20091">
                  <c:v>41385.5</c:v>
                </c:pt>
                <c:pt idx="20092">
                  <c:v>41385.541669999999</c:v>
                </c:pt>
                <c:pt idx="20093">
                  <c:v>41385.583330000001</c:v>
                </c:pt>
                <c:pt idx="20094">
                  <c:v>41385.625</c:v>
                </c:pt>
                <c:pt idx="20095">
                  <c:v>41385.666669999999</c:v>
                </c:pt>
                <c:pt idx="20096">
                  <c:v>41385.708330000001</c:v>
                </c:pt>
                <c:pt idx="20097">
                  <c:v>41385.75</c:v>
                </c:pt>
                <c:pt idx="20098">
                  <c:v>41385.791669999999</c:v>
                </c:pt>
                <c:pt idx="20099">
                  <c:v>41385.833330000001</c:v>
                </c:pt>
                <c:pt idx="20100">
                  <c:v>41385.875</c:v>
                </c:pt>
                <c:pt idx="20101">
                  <c:v>41385.916669999999</c:v>
                </c:pt>
                <c:pt idx="20102">
                  <c:v>41385.958330000001</c:v>
                </c:pt>
                <c:pt idx="20103">
                  <c:v>41386</c:v>
                </c:pt>
                <c:pt idx="20104">
                  <c:v>41386.041669999999</c:v>
                </c:pt>
                <c:pt idx="20105">
                  <c:v>41386.083330000001</c:v>
                </c:pt>
                <c:pt idx="20106">
                  <c:v>41386.125</c:v>
                </c:pt>
                <c:pt idx="20107">
                  <c:v>41386.166669999999</c:v>
                </c:pt>
                <c:pt idx="20108">
                  <c:v>41386.208330000001</c:v>
                </c:pt>
                <c:pt idx="20109">
                  <c:v>41386.25</c:v>
                </c:pt>
                <c:pt idx="20110">
                  <c:v>41386.291669999999</c:v>
                </c:pt>
                <c:pt idx="20111">
                  <c:v>41386.333330000001</c:v>
                </c:pt>
                <c:pt idx="20112">
                  <c:v>41386.375</c:v>
                </c:pt>
                <c:pt idx="20113">
                  <c:v>41386.416669999999</c:v>
                </c:pt>
                <c:pt idx="20114">
                  <c:v>41386.458330000001</c:v>
                </c:pt>
                <c:pt idx="20115">
                  <c:v>41386.5</c:v>
                </c:pt>
                <c:pt idx="20116">
                  <c:v>41386.541669999999</c:v>
                </c:pt>
                <c:pt idx="20117">
                  <c:v>41386.583330000001</c:v>
                </c:pt>
                <c:pt idx="20118">
                  <c:v>41386.625</c:v>
                </c:pt>
                <c:pt idx="20119">
                  <c:v>41386.666669999999</c:v>
                </c:pt>
                <c:pt idx="20120">
                  <c:v>41386.708330000001</c:v>
                </c:pt>
                <c:pt idx="20121">
                  <c:v>41386.75</c:v>
                </c:pt>
                <c:pt idx="20122">
                  <c:v>41386.791669999999</c:v>
                </c:pt>
                <c:pt idx="20123">
                  <c:v>41386.833330000001</c:v>
                </c:pt>
                <c:pt idx="20124">
                  <c:v>41386.875</c:v>
                </c:pt>
                <c:pt idx="20125">
                  <c:v>41386.916669999999</c:v>
                </c:pt>
                <c:pt idx="20126">
                  <c:v>41386.958330000001</c:v>
                </c:pt>
                <c:pt idx="20127">
                  <c:v>41387</c:v>
                </c:pt>
                <c:pt idx="20128">
                  <c:v>41387.041669999999</c:v>
                </c:pt>
                <c:pt idx="20129">
                  <c:v>41387.083330000001</c:v>
                </c:pt>
                <c:pt idx="20130">
                  <c:v>41387.125</c:v>
                </c:pt>
                <c:pt idx="20131">
                  <c:v>41387.166669999999</c:v>
                </c:pt>
                <c:pt idx="20132">
                  <c:v>41387.208330000001</c:v>
                </c:pt>
                <c:pt idx="20133">
                  <c:v>41387.25</c:v>
                </c:pt>
                <c:pt idx="20134">
                  <c:v>41387.291669999999</c:v>
                </c:pt>
                <c:pt idx="20135">
                  <c:v>41387.333330000001</c:v>
                </c:pt>
                <c:pt idx="20136">
                  <c:v>41387.375</c:v>
                </c:pt>
                <c:pt idx="20137">
                  <c:v>41387.416669999999</c:v>
                </c:pt>
                <c:pt idx="20138">
                  <c:v>41387.458330000001</c:v>
                </c:pt>
                <c:pt idx="20139">
                  <c:v>41387.5</c:v>
                </c:pt>
                <c:pt idx="20140">
                  <c:v>41387.541669999999</c:v>
                </c:pt>
                <c:pt idx="20141">
                  <c:v>41387.583330000001</c:v>
                </c:pt>
                <c:pt idx="20142">
                  <c:v>41387.625</c:v>
                </c:pt>
                <c:pt idx="20143">
                  <c:v>41387.666669999999</c:v>
                </c:pt>
                <c:pt idx="20144">
                  <c:v>41387.708330000001</c:v>
                </c:pt>
                <c:pt idx="20145">
                  <c:v>41387.75</c:v>
                </c:pt>
                <c:pt idx="20146">
                  <c:v>41387.791669999999</c:v>
                </c:pt>
                <c:pt idx="20147">
                  <c:v>41387.833330000001</c:v>
                </c:pt>
                <c:pt idx="20148">
                  <c:v>41387.875</c:v>
                </c:pt>
                <c:pt idx="20149">
                  <c:v>41387.916669999999</c:v>
                </c:pt>
                <c:pt idx="20150">
                  <c:v>41387.958330000001</c:v>
                </c:pt>
                <c:pt idx="20151">
                  <c:v>41388</c:v>
                </c:pt>
                <c:pt idx="20152">
                  <c:v>41388.041669999999</c:v>
                </c:pt>
                <c:pt idx="20153">
                  <c:v>41388.083330000001</c:v>
                </c:pt>
                <c:pt idx="20154">
                  <c:v>41388.125</c:v>
                </c:pt>
                <c:pt idx="20155">
                  <c:v>41388.166669999999</c:v>
                </c:pt>
                <c:pt idx="20156">
                  <c:v>41388.208330000001</c:v>
                </c:pt>
                <c:pt idx="20157">
                  <c:v>41388.25</c:v>
                </c:pt>
                <c:pt idx="20158">
                  <c:v>41388.291669999999</c:v>
                </c:pt>
                <c:pt idx="20159">
                  <c:v>41388.333330000001</c:v>
                </c:pt>
                <c:pt idx="20160">
                  <c:v>41388.375</c:v>
                </c:pt>
                <c:pt idx="20161">
                  <c:v>41388.416669999999</c:v>
                </c:pt>
                <c:pt idx="20162">
                  <c:v>41388.458330000001</c:v>
                </c:pt>
                <c:pt idx="20163">
                  <c:v>41388.5</c:v>
                </c:pt>
                <c:pt idx="20164">
                  <c:v>41388.541669999999</c:v>
                </c:pt>
                <c:pt idx="20165">
                  <c:v>41388.583330000001</c:v>
                </c:pt>
                <c:pt idx="20166">
                  <c:v>41388.625</c:v>
                </c:pt>
                <c:pt idx="20167">
                  <c:v>41388.666669999999</c:v>
                </c:pt>
                <c:pt idx="20168">
                  <c:v>41388.708330000001</c:v>
                </c:pt>
                <c:pt idx="20169">
                  <c:v>41388.75</c:v>
                </c:pt>
                <c:pt idx="20170">
                  <c:v>41388.791669999999</c:v>
                </c:pt>
                <c:pt idx="20171">
                  <c:v>41388.833330000001</c:v>
                </c:pt>
                <c:pt idx="20172">
                  <c:v>41388.875</c:v>
                </c:pt>
                <c:pt idx="20173">
                  <c:v>41388.916669999999</c:v>
                </c:pt>
                <c:pt idx="20174">
                  <c:v>41388.958330000001</c:v>
                </c:pt>
                <c:pt idx="20175">
                  <c:v>41389</c:v>
                </c:pt>
                <c:pt idx="20176">
                  <c:v>41389.041669999999</c:v>
                </c:pt>
                <c:pt idx="20177">
                  <c:v>41389.083330000001</c:v>
                </c:pt>
                <c:pt idx="20178">
                  <c:v>41389.125</c:v>
                </c:pt>
                <c:pt idx="20179">
                  <c:v>41389.166669999999</c:v>
                </c:pt>
                <c:pt idx="20180">
                  <c:v>41389.208330000001</c:v>
                </c:pt>
                <c:pt idx="20181">
                  <c:v>41389.25</c:v>
                </c:pt>
                <c:pt idx="20182">
                  <c:v>41389.291669999999</c:v>
                </c:pt>
                <c:pt idx="20183">
                  <c:v>41389.333330000001</c:v>
                </c:pt>
                <c:pt idx="20184">
                  <c:v>41389.375</c:v>
                </c:pt>
                <c:pt idx="20185">
                  <c:v>41389.416669999999</c:v>
                </c:pt>
                <c:pt idx="20186">
                  <c:v>41389.458330000001</c:v>
                </c:pt>
                <c:pt idx="20187">
                  <c:v>41389.5</c:v>
                </c:pt>
                <c:pt idx="20188">
                  <c:v>41389.541669999999</c:v>
                </c:pt>
                <c:pt idx="20189">
                  <c:v>41389.583330000001</c:v>
                </c:pt>
                <c:pt idx="20190">
                  <c:v>41389.625</c:v>
                </c:pt>
                <c:pt idx="20191">
                  <c:v>41389.666669999999</c:v>
                </c:pt>
                <c:pt idx="20192">
                  <c:v>41389.708330000001</c:v>
                </c:pt>
                <c:pt idx="20193">
                  <c:v>41389.75</c:v>
                </c:pt>
                <c:pt idx="20194">
                  <c:v>41389.791669999999</c:v>
                </c:pt>
                <c:pt idx="20195">
                  <c:v>41389.833330000001</c:v>
                </c:pt>
                <c:pt idx="20196">
                  <c:v>41389.875</c:v>
                </c:pt>
                <c:pt idx="20197">
                  <c:v>41389.916669999999</c:v>
                </c:pt>
                <c:pt idx="20198">
                  <c:v>41389.958330000001</c:v>
                </c:pt>
                <c:pt idx="20199">
                  <c:v>41390</c:v>
                </c:pt>
                <c:pt idx="20200">
                  <c:v>41390.041669999999</c:v>
                </c:pt>
                <c:pt idx="20201">
                  <c:v>41390.083330000001</c:v>
                </c:pt>
                <c:pt idx="20202">
                  <c:v>41390.125</c:v>
                </c:pt>
                <c:pt idx="20203">
                  <c:v>41390.166669999999</c:v>
                </c:pt>
                <c:pt idx="20204">
                  <c:v>41390.208330000001</c:v>
                </c:pt>
                <c:pt idx="20205">
                  <c:v>41390.25</c:v>
                </c:pt>
                <c:pt idx="20206">
                  <c:v>41390.291669999999</c:v>
                </c:pt>
                <c:pt idx="20207">
                  <c:v>41390.333330000001</c:v>
                </c:pt>
                <c:pt idx="20208">
                  <c:v>41390.375</c:v>
                </c:pt>
                <c:pt idx="20209">
                  <c:v>41390.416669999999</c:v>
                </c:pt>
                <c:pt idx="20210">
                  <c:v>41390.458330000001</c:v>
                </c:pt>
                <c:pt idx="20211">
                  <c:v>41390.5</c:v>
                </c:pt>
                <c:pt idx="20212">
                  <c:v>41390.541669999999</c:v>
                </c:pt>
                <c:pt idx="20213">
                  <c:v>41390.583330000001</c:v>
                </c:pt>
                <c:pt idx="20214">
                  <c:v>41390.625</c:v>
                </c:pt>
                <c:pt idx="20215">
                  <c:v>41390.666669999999</c:v>
                </c:pt>
                <c:pt idx="20216">
                  <c:v>41390.708330000001</c:v>
                </c:pt>
                <c:pt idx="20217">
                  <c:v>41390.75</c:v>
                </c:pt>
                <c:pt idx="20218">
                  <c:v>41390.791669999999</c:v>
                </c:pt>
                <c:pt idx="20219">
                  <c:v>41390.833330000001</c:v>
                </c:pt>
                <c:pt idx="20220">
                  <c:v>41390.875</c:v>
                </c:pt>
                <c:pt idx="20221">
                  <c:v>41390.916669999999</c:v>
                </c:pt>
                <c:pt idx="20222">
                  <c:v>41390.958330000001</c:v>
                </c:pt>
                <c:pt idx="20223">
                  <c:v>41391</c:v>
                </c:pt>
                <c:pt idx="20224">
                  <c:v>41391.041669999999</c:v>
                </c:pt>
                <c:pt idx="20225">
                  <c:v>41391.083330000001</c:v>
                </c:pt>
                <c:pt idx="20226">
                  <c:v>41391.125</c:v>
                </c:pt>
                <c:pt idx="20227">
                  <c:v>41391.166669999999</c:v>
                </c:pt>
                <c:pt idx="20228">
                  <c:v>41391.208330000001</c:v>
                </c:pt>
                <c:pt idx="20229">
                  <c:v>41391.25</c:v>
                </c:pt>
                <c:pt idx="20230">
                  <c:v>41391.291669999999</c:v>
                </c:pt>
                <c:pt idx="20231">
                  <c:v>41391.333330000001</c:v>
                </c:pt>
                <c:pt idx="20232">
                  <c:v>41391.375</c:v>
                </c:pt>
                <c:pt idx="20233">
                  <c:v>41391.416669999999</c:v>
                </c:pt>
                <c:pt idx="20234">
                  <c:v>41391.458330000001</c:v>
                </c:pt>
                <c:pt idx="20235">
                  <c:v>41391.5</c:v>
                </c:pt>
                <c:pt idx="20236">
                  <c:v>41391.541669999999</c:v>
                </c:pt>
                <c:pt idx="20237">
                  <c:v>41391.583330000001</c:v>
                </c:pt>
                <c:pt idx="20238">
                  <c:v>41391.625</c:v>
                </c:pt>
                <c:pt idx="20239">
                  <c:v>41391.666669999999</c:v>
                </c:pt>
                <c:pt idx="20240">
                  <c:v>41391.708330000001</c:v>
                </c:pt>
                <c:pt idx="20241">
                  <c:v>41391.75</c:v>
                </c:pt>
                <c:pt idx="20242">
                  <c:v>41391.791669999999</c:v>
                </c:pt>
                <c:pt idx="20243">
                  <c:v>41391.833330000001</c:v>
                </c:pt>
                <c:pt idx="20244">
                  <c:v>41391.875</c:v>
                </c:pt>
                <c:pt idx="20245">
                  <c:v>41391.916669999999</c:v>
                </c:pt>
                <c:pt idx="20246">
                  <c:v>41391.958330000001</c:v>
                </c:pt>
                <c:pt idx="20247">
                  <c:v>41392</c:v>
                </c:pt>
                <c:pt idx="20248">
                  <c:v>41392.041669999999</c:v>
                </c:pt>
                <c:pt idx="20249">
                  <c:v>41392.083330000001</c:v>
                </c:pt>
                <c:pt idx="20250">
                  <c:v>41392.125</c:v>
                </c:pt>
                <c:pt idx="20251">
                  <c:v>41392.166669999999</c:v>
                </c:pt>
                <c:pt idx="20252">
                  <c:v>41392.208330000001</c:v>
                </c:pt>
                <c:pt idx="20253">
                  <c:v>41392.25</c:v>
                </c:pt>
                <c:pt idx="20254">
                  <c:v>41392.291669999999</c:v>
                </c:pt>
                <c:pt idx="20255">
                  <c:v>41392.333330000001</c:v>
                </c:pt>
                <c:pt idx="20256">
                  <c:v>41392.375</c:v>
                </c:pt>
                <c:pt idx="20257">
                  <c:v>41392.416669999999</c:v>
                </c:pt>
                <c:pt idx="20258">
                  <c:v>41392.458330000001</c:v>
                </c:pt>
                <c:pt idx="20259">
                  <c:v>41392.5</c:v>
                </c:pt>
                <c:pt idx="20260">
                  <c:v>41392.541669999999</c:v>
                </c:pt>
                <c:pt idx="20261">
                  <c:v>41392.583330000001</c:v>
                </c:pt>
                <c:pt idx="20262">
                  <c:v>41392.625</c:v>
                </c:pt>
                <c:pt idx="20263">
                  <c:v>41392.666669999999</c:v>
                </c:pt>
                <c:pt idx="20264">
                  <c:v>41392.708330000001</c:v>
                </c:pt>
                <c:pt idx="20265">
                  <c:v>41392.75</c:v>
                </c:pt>
                <c:pt idx="20266">
                  <c:v>41392.791669999999</c:v>
                </c:pt>
                <c:pt idx="20267">
                  <c:v>41392.833330000001</c:v>
                </c:pt>
                <c:pt idx="20268">
                  <c:v>41392.875</c:v>
                </c:pt>
                <c:pt idx="20269">
                  <c:v>41392.916669999999</c:v>
                </c:pt>
                <c:pt idx="20270">
                  <c:v>41392.958330000001</c:v>
                </c:pt>
                <c:pt idx="20271">
                  <c:v>41393</c:v>
                </c:pt>
                <c:pt idx="20272">
                  <c:v>41393.041669999999</c:v>
                </c:pt>
                <c:pt idx="20273">
                  <c:v>41393.083330000001</c:v>
                </c:pt>
                <c:pt idx="20274">
                  <c:v>41393.125</c:v>
                </c:pt>
                <c:pt idx="20275">
                  <c:v>41393.166669999999</c:v>
                </c:pt>
                <c:pt idx="20276">
                  <c:v>41393.208330000001</c:v>
                </c:pt>
                <c:pt idx="20277">
                  <c:v>41393.25</c:v>
                </c:pt>
                <c:pt idx="20278">
                  <c:v>41393.291669999999</c:v>
                </c:pt>
                <c:pt idx="20279">
                  <c:v>41393.333330000001</c:v>
                </c:pt>
                <c:pt idx="20280">
                  <c:v>41393.375</c:v>
                </c:pt>
                <c:pt idx="20281">
                  <c:v>41393.416669999999</c:v>
                </c:pt>
                <c:pt idx="20282">
                  <c:v>41393.458330000001</c:v>
                </c:pt>
                <c:pt idx="20283">
                  <c:v>41393.5</c:v>
                </c:pt>
                <c:pt idx="20284">
                  <c:v>41393.541669999999</c:v>
                </c:pt>
                <c:pt idx="20285">
                  <c:v>41393.583330000001</c:v>
                </c:pt>
                <c:pt idx="20286">
                  <c:v>41393.625</c:v>
                </c:pt>
                <c:pt idx="20287">
                  <c:v>41393.666669999999</c:v>
                </c:pt>
                <c:pt idx="20288">
                  <c:v>41393.708330000001</c:v>
                </c:pt>
                <c:pt idx="20289">
                  <c:v>41393.75</c:v>
                </c:pt>
                <c:pt idx="20290">
                  <c:v>41393.791669999999</c:v>
                </c:pt>
                <c:pt idx="20291">
                  <c:v>41393.833330000001</c:v>
                </c:pt>
                <c:pt idx="20292">
                  <c:v>41393.875</c:v>
                </c:pt>
                <c:pt idx="20293">
                  <c:v>41393.916669999999</c:v>
                </c:pt>
                <c:pt idx="20294">
                  <c:v>41393.958330000001</c:v>
                </c:pt>
                <c:pt idx="20295">
                  <c:v>41394</c:v>
                </c:pt>
                <c:pt idx="20296">
                  <c:v>41394.041669999999</c:v>
                </c:pt>
                <c:pt idx="20297">
                  <c:v>41394.083330000001</c:v>
                </c:pt>
                <c:pt idx="20298">
                  <c:v>41394.125</c:v>
                </c:pt>
                <c:pt idx="20299">
                  <c:v>41394.166669999999</c:v>
                </c:pt>
                <c:pt idx="20300">
                  <c:v>41394.208330000001</c:v>
                </c:pt>
                <c:pt idx="20301">
                  <c:v>41394.25</c:v>
                </c:pt>
                <c:pt idx="20302">
                  <c:v>41394.291669999999</c:v>
                </c:pt>
                <c:pt idx="20303">
                  <c:v>41394.333330000001</c:v>
                </c:pt>
                <c:pt idx="20304">
                  <c:v>41394.375</c:v>
                </c:pt>
                <c:pt idx="20305">
                  <c:v>41394.416669999999</c:v>
                </c:pt>
                <c:pt idx="20306">
                  <c:v>41394.458330000001</c:v>
                </c:pt>
                <c:pt idx="20307">
                  <c:v>41394.5</c:v>
                </c:pt>
                <c:pt idx="20308">
                  <c:v>41394.541669999999</c:v>
                </c:pt>
                <c:pt idx="20309">
                  <c:v>41394.583330000001</c:v>
                </c:pt>
                <c:pt idx="20310">
                  <c:v>41394.625</c:v>
                </c:pt>
                <c:pt idx="20311">
                  <c:v>41394.666669999999</c:v>
                </c:pt>
                <c:pt idx="20312">
                  <c:v>41394.708330000001</c:v>
                </c:pt>
                <c:pt idx="20313">
                  <c:v>41394.75</c:v>
                </c:pt>
                <c:pt idx="20314">
                  <c:v>41394.791669999999</c:v>
                </c:pt>
                <c:pt idx="20315">
                  <c:v>41394.833330000001</c:v>
                </c:pt>
                <c:pt idx="20316">
                  <c:v>41394.875</c:v>
                </c:pt>
                <c:pt idx="20317">
                  <c:v>41394.916669999999</c:v>
                </c:pt>
                <c:pt idx="20318">
                  <c:v>41394.958330000001</c:v>
                </c:pt>
                <c:pt idx="20319">
                  <c:v>41395</c:v>
                </c:pt>
                <c:pt idx="20320">
                  <c:v>41395.041669999999</c:v>
                </c:pt>
                <c:pt idx="20321">
                  <c:v>41395.083330000001</c:v>
                </c:pt>
                <c:pt idx="20322">
                  <c:v>41395.125</c:v>
                </c:pt>
                <c:pt idx="20323">
                  <c:v>41395.166669999999</c:v>
                </c:pt>
                <c:pt idx="20324">
                  <c:v>41395.208330000001</c:v>
                </c:pt>
                <c:pt idx="20325">
                  <c:v>41395.25</c:v>
                </c:pt>
                <c:pt idx="20326">
                  <c:v>41395.291669999999</c:v>
                </c:pt>
                <c:pt idx="20327">
                  <c:v>41395.333330000001</c:v>
                </c:pt>
                <c:pt idx="20328">
                  <c:v>41395.375</c:v>
                </c:pt>
                <c:pt idx="20329">
                  <c:v>41395.416669999999</c:v>
                </c:pt>
                <c:pt idx="20330">
                  <c:v>41395.458330000001</c:v>
                </c:pt>
                <c:pt idx="20331">
                  <c:v>41395.5</c:v>
                </c:pt>
                <c:pt idx="20332">
                  <c:v>41395.541669999999</c:v>
                </c:pt>
                <c:pt idx="20333">
                  <c:v>41395.583330000001</c:v>
                </c:pt>
                <c:pt idx="20334">
                  <c:v>41395.625</c:v>
                </c:pt>
                <c:pt idx="20335">
                  <c:v>41395.666669999999</c:v>
                </c:pt>
                <c:pt idx="20336">
                  <c:v>41395.708330000001</c:v>
                </c:pt>
                <c:pt idx="20337">
                  <c:v>41395.75</c:v>
                </c:pt>
                <c:pt idx="20338">
                  <c:v>41395.791669999999</c:v>
                </c:pt>
                <c:pt idx="20339">
                  <c:v>41395.833330000001</c:v>
                </c:pt>
                <c:pt idx="20340">
                  <c:v>41395.875</c:v>
                </c:pt>
                <c:pt idx="20341">
                  <c:v>41395.916669999999</c:v>
                </c:pt>
                <c:pt idx="20342">
                  <c:v>41395.958330000001</c:v>
                </c:pt>
                <c:pt idx="20343">
                  <c:v>41396</c:v>
                </c:pt>
                <c:pt idx="20344">
                  <c:v>41396.041669999999</c:v>
                </c:pt>
                <c:pt idx="20345">
                  <c:v>41396.083330000001</c:v>
                </c:pt>
                <c:pt idx="20346">
                  <c:v>41396.125</c:v>
                </c:pt>
                <c:pt idx="20347">
                  <c:v>41396.166669999999</c:v>
                </c:pt>
                <c:pt idx="20348">
                  <c:v>41396.208330000001</c:v>
                </c:pt>
                <c:pt idx="20349">
                  <c:v>41396.25</c:v>
                </c:pt>
                <c:pt idx="20350">
                  <c:v>41396.291669999999</c:v>
                </c:pt>
                <c:pt idx="20351">
                  <c:v>41396.333330000001</c:v>
                </c:pt>
                <c:pt idx="20352">
                  <c:v>41396.375</c:v>
                </c:pt>
                <c:pt idx="20353">
                  <c:v>41396.416669999999</c:v>
                </c:pt>
                <c:pt idx="20354">
                  <c:v>41396.458330000001</c:v>
                </c:pt>
                <c:pt idx="20355">
                  <c:v>41396.5</c:v>
                </c:pt>
                <c:pt idx="20356">
                  <c:v>41396.541669999999</c:v>
                </c:pt>
                <c:pt idx="20357">
                  <c:v>41396.583330000001</c:v>
                </c:pt>
                <c:pt idx="20358">
                  <c:v>41396.625</c:v>
                </c:pt>
                <c:pt idx="20359">
                  <c:v>41396.666669999999</c:v>
                </c:pt>
                <c:pt idx="20360">
                  <c:v>41396.708330000001</c:v>
                </c:pt>
                <c:pt idx="20361">
                  <c:v>41396.75</c:v>
                </c:pt>
                <c:pt idx="20362">
                  <c:v>41396.791669999999</c:v>
                </c:pt>
                <c:pt idx="20363">
                  <c:v>41396.833330000001</c:v>
                </c:pt>
                <c:pt idx="20364">
                  <c:v>41396.875</c:v>
                </c:pt>
                <c:pt idx="20365">
                  <c:v>41396.916669999999</c:v>
                </c:pt>
                <c:pt idx="20366">
                  <c:v>41396.958330000001</c:v>
                </c:pt>
                <c:pt idx="20367">
                  <c:v>41397</c:v>
                </c:pt>
                <c:pt idx="20368">
                  <c:v>41397.041669999999</c:v>
                </c:pt>
                <c:pt idx="20369">
                  <c:v>41397.083330000001</c:v>
                </c:pt>
                <c:pt idx="20370">
                  <c:v>41397.125</c:v>
                </c:pt>
                <c:pt idx="20371">
                  <c:v>41397.166669999999</c:v>
                </c:pt>
                <c:pt idx="20372">
                  <c:v>41397.208330000001</c:v>
                </c:pt>
                <c:pt idx="20373">
                  <c:v>41397.25</c:v>
                </c:pt>
                <c:pt idx="20374">
                  <c:v>41397.291669999999</c:v>
                </c:pt>
                <c:pt idx="20375">
                  <c:v>41397.333330000001</c:v>
                </c:pt>
                <c:pt idx="20376">
                  <c:v>41397.375</c:v>
                </c:pt>
                <c:pt idx="20377">
                  <c:v>41397.416669999999</c:v>
                </c:pt>
                <c:pt idx="20378">
                  <c:v>41397.458330000001</c:v>
                </c:pt>
                <c:pt idx="20379">
                  <c:v>41397.5</c:v>
                </c:pt>
                <c:pt idx="20380">
                  <c:v>41397.541669999999</c:v>
                </c:pt>
                <c:pt idx="20381">
                  <c:v>41397.583330000001</c:v>
                </c:pt>
                <c:pt idx="20382">
                  <c:v>41397.625</c:v>
                </c:pt>
                <c:pt idx="20383">
                  <c:v>41397.666669999999</c:v>
                </c:pt>
                <c:pt idx="20384">
                  <c:v>41397.708330000001</c:v>
                </c:pt>
                <c:pt idx="20385">
                  <c:v>41397.75</c:v>
                </c:pt>
                <c:pt idx="20386">
                  <c:v>41397.791669999999</c:v>
                </c:pt>
                <c:pt idx="20387">
                  <c:v>41397.833330000001</c:v>
                </c:pt>
                <c:pt idx="20388">
                  <c:v>41397.875</c:v>
                </c:pt>
                <c:pt idx="20389">
                  <c:v>41397.916669999999</c:v>
                </c:pt>
                <c:pt idx="20390">
                  <c:v>41397.958330000001</c:v>
                </c:pt>
                <c:pt idx="20391">
                  <c:v>41398</c:v>
                </c:pt>
                <c:pt idx="20392">
                  <c:v>41398.041669999999</c:v>
                </c:pt>
                <c:pt idx="20393">
                  <c:v>41398.083330000001</c:v>
                </c:pt>
                <c:pt idx="20394">
                  <c:v>41398.125</c:v>
                </c:pt>
                <c:pt idx="20395">
                  <c:v>41398.166669999999</c:v>
                </c:pt>
                <c:pt idx="20396">
                  <c:v>41398.208330000001</c:v>
                </c:pt>
                <c:pt idx="20397">
                  <c:v>41398.25</c:v>
                </c:pt>
                <c:pt idx="20398">
                  <c:v>41398.291669999999</c:v>
                </c:pt>
                <c:pt idx="20399">
                  <c:v>41398.333330000001</c:v>
                </c:pt>
                <c:pt idx="20400">
                  <c:v>41398.375</c:v>
                </c:pt>
                <c:pt idx="20401">
                  <c:v>41398.416669999999</c:v>
                </c:pt>
                <c:pt idx="20402">
                  <c:v>41398.458330000001</c:v>
                </c:pt>
                <c:pt idx="20403">
                  <c:v>41398.5</c:v>
                </c:pt>
                <c:pt idx="20404">
                  <c:v>41398.541669999999</c:v>
                </c:pt>
                <c:pt idx="20405">
                  <c:v>41398.583330000001</c:v>
                </c:pt>
                <c:pt idx="20406">
                  <c:v>41398.625</c:v>
                </c:pt>
                <c:pt idx="20407">
                  <c:v>41398.666669999999</c:v>
                </c:pt>
                <c:pt idx="20408">
                  <c:v>41398.708330000001</c:v>
                </c:pt>
                <c:pt idx="20409">
                  <c:v>41398.75</c:v>
                </c:pt>
                <c:pt idx="20410">
                  <c:v>41398.791669999999</c:v>
                </c:pt>
                <c:pt idx="20411">
                  <c:v>41398.833330000001</c:v>
                </c:pt>
                <c:pt idx="20412">
                  <c:v>41398.875</c:v>
                </c:pt>
                <c:pt idx="20413">
                  <c:v>41398.916669999999</c:v>
                </c:pt>
                <c:pt idx="20414">
                  <c:v>41398.958330000001</c:v>
                </c:pt>
                <c:pt idx="20415">
                  <c:v>41399</c:v>
                </c:pt>
                <c:pt idx="20416">
                  <c:v>41399.041669999999</c:v>
                </c:pt>
                <c:pt idx="20417">
                  <c:v>41399.083330000001</c:v>
                </c:pt>
                <c:pt idx="20418">
                  <c:v>41399.125</c:v>
                </c:pt>
                <c:pt idx="20419">
                  <c:v>41399.166669999999</c:v>
                </c:pt>
                <c:pt idx="20420">
                  <c:v>41399.208330000001</c:v>
                </c:pt>
                <c:pt idx="20421">
                  <c:v>41399.25</c:v>
                </c:pt>
                <c:pt idx="20422">
                  <c:v>41399.291669999999</c:v>
                </c:pt>
                <c:pt idx="20423">
                  <c:v>41399.333330000001</c:v>
                </c:pt>
                <c:pt idx="20424">
                  <c:v>41399.375</c:v>
                </c:pt>
                <c:pt idx="20425">
                  <c:v>41399.416669999999</c:v>
                </c:pt>
                <c:pt idx="20426">
                  <c:v>41399.458330000001</c:v>
                </c:pt>
                <c:pt idx="20427">
                  <c:v>41399.5</c:v>
                </c:pt>
                <c:pt idx="20428">
                  <c:v>41399.541669999999</c:v>
                </c:pt>
                <c:pt idx="20429">
                  <c:v>41399.583330000001</c:v>
                </c:pt>
                <c:pt idx="20430">
                  <c:v>41399.625</c:v>
                </c:pt>
                <c:pt idx="20431">
                  <c:v>41399.666669999999</c:v>
                </c:pt>
                <c:pt idx="20432">
                  <c:v>41399.708330000001</c:v>
                </c:pt>
                <c:pt idx="20433">
                  <c:v>41399.75</c:v>
                </c:pt>
                <c:pt idx="20434">
                  <c:v>41399.791669999999</c:v>
                </c:pt>
                <c:pt idx="20435">
                  <c:v>41399.833330000001</c:v>
                </c:pt>
                <c:pt idx="20436">
                  <c:v>41399.875</c:v>
                </c:pt>
                <c:pt idx="20437">
                  <c:v>41399.916669999999</c:v>
                </c:pt>
                <c:pt idx="20438">
                  <c:v>41399.958330000001</c:v>
                </c:pt>
                <c:pt idx="20439">
                  <c:v>41400</c:v>
                </c:pt>
                <c:pt idx="20440">
                  <c:v>41400.041669999999</c:v>
                </c:pt>
                <c:pt idx="20441">
                  <c:v>41400.083330000001</c:v>
                </c:pt>
                <c:pt idx="20442">
                  <c:v>41400.125</c:v>
                </c:pt>
                <c:pt idx="20443">
                  <c:v>41400.166669999999</c:v>
                </c:pt>
                <c:pt idx="20444">
                  <c:v>41400.208330000001</c:v>
                </c:pt>
                <c:pt idx="20445">
                  <c:v>41400.25</c:v>
                </c:pt>
                <c:pt idx="20446">
                  <c:v>41400.291669999999</c:v>
                </c:pt>
                <c:pt idx="20447">
                  <c:v>41400.333330000001</c:v>
                </c:pt>
                <c:pt idx="20448">
                  <c:v>41400.375</c:v>
                </c:pt>
                <c:pt idx="20449">
                  <c:v>41400.416669999999</c:v>
                </c:pt>
                <c:pt idx="20450">
                  <c:v>41400.458330000001</c:v>
                </c:pt>
                <c:pt idx="20451">
                  <c:v>41400.5</c:v>
                </c:pt>
                <c:pt idx="20452">
                  <c:v>41400.541669999999</c:v>
                </c:pt>
                <c:pt idx="20453">
                  <c:v>41400.583330000001</c:v>
                </c:pt>
                <c:pt idx="20454">
                  <c:v>41400.625</c:v>
                </c:pt>
                <c:pt idx="20455">
                  <c:v>41400.666669999999</c:v>
                </c:pt>
                <c:pt idx="20456">
                  <c:v>41400.708330000001</c:v>
                </c:pt>
                <c:pt idx="20457">
                  <c:v>41400.75</c:v>
                </c:pt>
                <c:pt idx="20458">
                  <c:v>41400.791669999999</c:v>
                </c:pt>
                <c:pt idx="20459">
                  <c:v>41400.833330000001</c:v>
                </c:pt>
                <c:pt idx="20460">
                  <c:v>41400.875</c:v>
                </c:pt>
                <c:pt idx="20461">
                  <c:v>41400.916669999999</c:v>
                </c:pt>
                <c:pt idx="20462">
                  <c:v>41400.958330000001</c:v>
                </c:pt>
                <c:pt idx="20463">
                  <c:v>41401</c:v>
                </c:pt>
                <c:pt idx="20464">
                  <c:v>41401.041669999999</c:v>
                </c:pt>
                <c:pt idx="20465">
                  <c:v>41401.083330000001</c:v>
                </c:pt>
                <c:pt idx="20466">
                  <c:v>41401.125</c:v>
                </c:pt>
                <c:pt idx="20467">
                  <c:v>41401.166669999999</c:v>
                </c:pt>
                <c:pt idx="20468">
                  <c:v>41401.208330000001</c:v>
                </c:pt>
                <c:pt idx="20469">
                  <c:v>41401.25</c:v>
                </c:pt>
                <c:pt idx="20470">
                  <c:v>41401.291669999999</c:v>
                </c:pt>
                <c:pt idx="20471">
                  <c:v>41401.333330000001</c:v>
                </c:pt>
                <c:pt idx="20472">
                  <c:v>41401.375</c:v>
                </c:pt>
                <c:pt idx="20473">
                  <c:v>41401.416669999999</c:v>
                </c:pt>
                <c:pt idx="20474">
                  <c:v>41401.458330000001</c:v>
                </c:pt>
                <c:pt idx="20475">
                  <c:v>41401.5</c:v>
                </c:pt>
                <c:pt idx="20476">
                  <c:v>41401.541669999999</c:v>
                </c:pt>
                <c:pt idx="20477">
                  <c:v>41401.583330000001</c:v>
                </c:pt>
                <c:pt idx="20478">
                  <c:v>41401.625</c:v>
                </c:pt>
                <c:pt idx="20479">
                  <c:v>41401.666669999999</c:v>
                </c:pt>
                <c:pt idx="20480">
                  <c:v>41401.708330000001</c:v>
                </c:pt>
                <c:pt idx="20481">
                  <c:v>41401.75</c:v>
                </c:pt>
                <c:pt idx="20482">
                  <c:v>41401.791669999999</c:v>
                </c:pt>
                <c:pt idx="20483">
                  <c:v>41401.833330000001</c:v>
                </c:pt>
                <c:pt idx="20484">
                  <c:v>41401.875</c:v>
                </c:pt>
                <c:pt idx="20485">
                  <c:v>41401.916669999999</c:v>
                </c:pt>
                <c:pt idx="20486">
                  <c:v>41401.958330000001</c:v>
                </c:pt>
                <c:pt idx="20487">
                  <c:v>41402</c:v>
                </c:pt>
                <c:pt idx="20488">
                  <c:v>41402.041669999999</c:v>
                </c:pt>
                <c:pt idx="20489">
                  <c:v>41402.083330000001</c:v>
                </c:pt>
                <c:pt idx="20490">
                  <c:v>41402.125</c:v>
                </c:pt>
                <c:pt idx="20491">
                  <c:v>41402.166669999999</c:v>
                </c:pt>
                <c:pt idx="20492">
                  <c:v>41402.208330000001</c:v>
                </c:pt>
                <c:pt idx="20493">
                  <c:v>41402.25</c:v>
                </c:pt>
                <c:pt idx="20494">
                  <c:v>41402.291669999999</c:v>
                </c:pt>
                <c:pt idx="20495">
                  <c:v>41402.333330000001</c:v>
                </c:pt>
                <c:pt idx="20496">
                  <c:v>41402.375</c:v>
                </c:pt>
                <c:pt idx="20497">
                  <c:v>41402.416669999999</c:v>
                </c:pt>
                <c:pt idx="20498">
                  <c:v>41402.458330000001</c:v>
                </c:pt>
                <c:pt idx="20499">
                  <c:v>41402.5</c:v>
                </c:pt>
                <c:pt idx="20500">
                  <c:v>41402.541669999999</c:v>
                </c:pt>
                <c:pt idx="20501">
                  <c:v>41402.583330000001</c:v>
                </c:pt>
                <c:pt idx="20502">
                  <c:v>41402.625</c:v>
                </c:pt>
                <c:pt idx="20503">
                  <c:v>41402.666669999999</c:v>
                </c:pt>
                <c:pt idx="20504">
                  <c:v>41402.708330000001</c:v>
                </c:pt>
                <c:pt idx="20505">
                  <c:v>41402.75</c:v>
                </c:pt>
                <c:pt idx="20506">
                  <c:v>41402.791669999999</c:v>
                </c:pt>
                <c:pt idx="20507">
                  <c:v>41402.833330000001</c:v>
                </c:pt>
                <c:pt idx="20508">
                  <c:v>41402.875</c:v>
                </c:pt>
                <c:pt idx="20509">
                  <c:v>41402.916669999999</c:v>
                </c:pt>
                <c:pt idx="20510">
                  <c:v>41402.958330000001</c:v>
                </c:pt>
                <c:pt idx="20511">
                  <c:v>41403</c:v>
                </c:pt>
                <c:pt idx="20512">
                  <c:v>41403.041669999999</c:v>
                </c:pt>
                <c:pt idx="20513">
                  <c:v>41403.083330000001</c:v>
                </c:pt>
                <c:pt idx="20514">
                  <c:v>41403.125</c:v>
                </c:pt>
                <c:pt idx="20515">
                  <c:v>41403.166669999999</c:v>
                </c:pt>
                <c:pt idx="20516">
                  <c:v>41403.208330000001</c:v>
                </c:pt>
                <c:pt idx="20517">
                  <c:v>41403.25</c:v>
                </c:pt>
                <c:pt idx="20518">
                  <c:v>41403.291669999999</c:v>
                </c:pt>
                <c:pt idx="20519">
                  <c:v>41403.333330000001</c:v>
                </c:pt>
                <c:pt idx="20520">
                  <c:v>41403.375</c:v>
                </c:pt>
                <c:pt idx="20521">
                  <c:v>41403.416669999999</c:v>
                </c:pt>
                <c:pt idx="20522">
                  <c:v>41403.458330000001</c:v>
                </c:pt>
                <c:pt idx="20523">
                  <c:v>41403.5</c:v>
                </c:pt>
                <c:pt idx="20524">
                  <c:v>41403.541669999999</c:v>
                </c:pt>
                <c:pt idx="20525">
                  <c:v>41403.583330000001</c:v>
                </c:pt>
                <c:pt idx="20526">
                  <c:v>41403.625</c:v>
                </c:pt>
                <c:pt idx="20527">
                  <c:v>41403.666669999999</c:v>
                </c:pt>
                <c:pt idx="20528">
                  <c:v>41403.708330000001</c:v>
                </c:pt>
                <c:pt idx="20529">
                  <c:v>41403.75</c:v>
                </c:pt>
                <c:pt idx="20530">
                  <c:v>41403.791669999999</c:v>
                </c:pt>
                <c:pt idx="20531">
                  <c:v>41403.833330000001</c:v>
                </c:pt>
                <c:pt idx="20532">
                  <c:v>41403.875</c:v>
                </c:pt>
                <c:pt idx="20533">
                  <c:v>41403.916669999999</c:v>
                </c:pt>
                <c:pt idx="20534">
                  <c:v>41403.958330000001</c:v>
                </c:pt>
                <c:pt idx="20535">
                  <c:v>41404</c:v>
                </c:pt>
                <c:pt idx="20536">
                  <c:v>41404.041669999999</c:v>
                </c:pt>
                <c:pt idx="20537">
                  <c:v>41404.083330000001</c:v>
                </c:pt>
                <c:pt idx="20538">
                  <c:v>41404.125</c:v>
                </c:pt>
                <c:pt idx="20539">
                  <c:v>41404.166669999999</c:v>
                </c:pt>
                <c:pt idx="20540">
                  <c:v>41404.208330000001</c:v>
                </c:pt>
                <c:pt idx="20541">
                  <c:v>41404.25</c:v>
                </c:pt>
                <c:pt idx="20542">
                  <c:v>41404.291669999999</c:v>
                </c:pt>
                <c:pt idx="20543">
                  <c:v>41404.333330000001</c:v>
                </c:pt>
                <c:pt idx="20544">
                  <c:v>41404.375</c:v>
                </c:pt>
                <c:pt idx="20545">
                  <c:v>41404.416669999999</c:v>
                </c:pt>
                <c:pt idx="20546">
                  <c:v>41404.458330000001</c:v>
                </c:pt>
                <c:pt idx="20547">
                  <c:v>41404.5</c:v>
                </c:pt>
                <c:pt idx="20548">
                  <c:v>41404.541669999999</c:v>
                </c:pt>
                <c:pt idx="20549">
                  <c:v>41404.583330000001</c:v>
                </c:pt>
                <c:pt idx="20550">
                  <c:v>41404.625</c:v>
                </c:pt>
                <c:pt idx="20551">
                  <c:v>41404.666669999999</c:v>
                </c:pt>
                <c:pt idx="20552">
                  <c:v>41404.708330000001</c:v>
                </c:pt>
                <c:pt idx="20553">
                  <c:v>41404.75</c:v>
                </c:pt>
                <c:pt idx="20554">
                  <c:v>41404.791669999999</c:v>
                </c:pt>
                <c:pt idx="20555">
                  <c:v>41404.833330000001</c:v>
                </c:pt>
                <c:pt idx="20556">
                  <c:v>41404.875</c:v>
                </c:pt>
                <c:pt idx="20557">
                  <c:v>41404.916669999999</c:v>
                </c:pt>
                <c:pt idx="20558">
                  <c:v>41404.958330000001</c:v>
                </c:pt>
                <c:pt idx="20559">
                  <c:v>41405</c:v>
                </c:pt>
                <c:pt idx="20560">
                  <c:v>41405.041669999999</c:v>
                </c:pt>
                <c:pt idx="20561">
                  <c:v>41405.083330000001</c:v>
                </c:pt>
                <c:pt idx="20562">
                  <c:v>41405.125</c:v>
                </c:pt>
                <c:pt idx="20563">
                  <c:v>41405.166669999999</c:v>
                </c:pt>
                <c:pt idx="20564">
                  <c:v>41405.208330000001</c:v>
                </c:pt>
                <c:pt idx="20565">
                  <c:v>41405.25</c:v>
                </c:pt>
                <c:pt idx="20566">
                  <c:v>41405.291669999999</c:v>
                </c:pt>
                <c:pt idx="20567">
                  <c:v>41405.333330000001</c:v>
                </c:pt>
                <c:pt idx="20568">
                  <c:v>41405.375</c:v>
                </c:pt>
                <c:pt idx="20569">
                  <c:v>41405.416669999999</c:v>
                </c:pt>
                <c:pt idx="20570">
                  <c:v>41405.458330000001</c:v>
                </c:pt>
                <c:pt idx="20571">
                  <c:v>41405.5</c:v>
                </c:pt>
                <c:pt idx="20572">
                  <c:v>41405.541669999999</c:v>
                </c:pt>
                <c:pt idx="20573">
                  <c:v>41405.583330000001</c:v>
                </c:pt>
                <c:pt idx="20574">
                  <c:v>41405.625</c:v>
                </c:pt>
                <c:pt idx="20575">
                  <c:v>41405.666669999999</c:v>
                </c:pt>
                <c:pt idx="20576">
                  <c:v>41405.708330000001</c:v>
                </c:pt>
                <c:pt idx="20577">
                  <c:v>41405.75</c:v>
                </c:pt>
                <c:pt idx="20578">
                  <c:v>41405.791669999999</c:v>
                </c:pt>
                <c:pt idx="20579">
                  <c:v>41405.833330000001</c:v>
                </c:pt>
                <c:pt idx="20580">
                  <c:v>41405.875</c:v>
                </c:pt>
                <c:pt idx="20581">
                  <c:v>41405.916669999999</c:v>
                </c:pt>
                <c:pt idx="20582">
                  <c:v>41405.958330000001</c:v>
                </c:pt>
                <c:pt idx="20583">
                  <c:v>41406</c:v>
                </c:pt>
                <c:pt idx="20584">
                  <c:v>41406.041669999999</c:v>
                </c:pt>
                <c:pt idx="20585">
                  <c:v>41406.083330000001</c:v>
                </c:pt>
                <c:pt idx="20586">
                  <c:v>41406.125</c:v>
                </c:pt>
                <c:pt idx="20587">
                  <c:v>41406.166669999999</c:v>
                </c:pt>
                <c:pt idx="20588">
                  <c:v>41406.208330000001</c:v>
                </c:pt>
                <c:pt idx="20589">
                  <c:v>41406.25</c:v>
                </c:pt>
                <c:pt idx="20590">
                  <c:v>41406.291669999999</c:v>
                </c:pt>
                <c:pt idx="20591">
                  <c:v>41406.333330000001</c:v>
                </c:pt>
                <c:pt idx="20592">
                  <c:v>41406.375</c:v>
                </c:pt>
                <c:pt idx="20593">
                  <c:v>41406.416669999999</c:v>
                </c:pt>
                <c:pt idx="20594">
                  <c:v>41406.458330000001</c:v>
                </c:pt>
                <c:pt idx="20595">
                  <c:v>41406.5</c:v>
                </c:pt>
                <c:pt idx="20596">
                  <c:v>41406.541669999999</c:v>
                </c:pt>
                <c:pt idx="20597">
                  <c:v>41406.583330000001</c:v>
                </c:pt>
                <c:pt idx="20598">
                  <c:v>41406.625</c:v>
                </c:pt>
                <c:pt idx="20599">
                  <c:v>41406.666669999999</c:v>
                </c:pt>
                <c:pt idx="20600">
                  <c:v>41406.708330000001</c:v>
                </c:pt>
                <c:pt idx="20601">
                  <c:v>41406.75</c:v>
                </c:pt>
                <c:pt idx="20602">
                  <c:v>41406.791669999999</c:v>
                </c:pt>
                <c:pt idx="20603">
                  <c:v>41406.833330000001</c:v>
                </c:pt>
                <c:pt idx="20604">
                  <c:v>41406.875</c:v>
                </c:pt>
                <c:pt idx="20605">
                  <c:v>41406.916669999999</c:v>
                </c:pt>
                <c:pt idx="20606">
                  <c:v>41406.958330000001</c:v>
                </c:pt>
                <c:pt idx="20607">
                  <c:v>41407</c:v>
                </c:pt>
                <c:pt idx="20608">
                  <c:v>41407.041669999999</c:v>
                </c:pt>
                <c:pt idx="20609">
                  <c:v>41407.083330000001</c:v>
                </c:pt>
                <c:pt idx="20610">
                  <c:v>41407.125</c:v>
                </c:pt>
                <c:pt idx="20611">
                  <c:v>41407.166669999999</c:v>
                </c:pt>
                <c:pt idx="20612">
                  <c:v>41407.208330000001</c:v>
                </c:pt>
                <c:pt idx="20613">
                  <c:v>41407.25</c:v>
                </c:pt>
                <c:pt idx="20614">
                  <c:v>41407.291669999999</c:v>
                </c:pt>
                <c:pt idx="20615">
                  <c:v>41407.333330000001</c:v>
                </c:pt>
                <c:pt idx="20616">
                  <c:v>41407.375</c:v>
                </c:pt>
                <c:pt idx="20617">
                  <c:v>41407.416669999999</c:v>
                </c:pt>
                <c:pt idx="20618">
                  <c:v>41407.458330000001</c:v>
                </c:pt>
                <c:pt idx="20619">
                  <c:v>41407.5</c:v>
                </c:pt>
                <c:pt idx="20620">
                  <c:v>41407.541669999999</c:v>
                </c:pt>
                <c:pt idx="20621">
                  <c:v>41407.583330000001</c:v>
                </c:pt>
                <c:pt idx="20622">
                  <c:v>41407.625</c:v>
                </c:pt>
                <c:pt idx="20623">
                  <c:v>41407.666669999999</c:v>
                </c:pt>
                <c:pt idx="20624">
                  <c:v>41407.708330000001</c:v>
                </c:pt>
                <c:pt idx="20625">
                  <c:v>41407.75</c:v>
                </c:pt>
                <c:pt idx="20626">
                  <c:v>41407.791669999999</c:v>
                </c:pt>
                <c:pt idx="20627">
                  <c:v>41407.833330000001</c:v>
                </c:pt>
                <c:pt idx="20628">
                  <c:v>41407.875</c:v>
                </c:pt>
                <c:pt idx="20629">
                  <c:v>41407.916669999999</c:v>
                </c:pt>
                <c:pt idx="20630">
                  <c:v>41407.958330000001</c:v>
                </c:pt>
                <c:pt idx="20631">
                  <c:v>41408</c:v>
                </c:pt>
                <c:pt idx="20632">
                  <c:v>41408.041669999999</c:v>
                </c:pt>
                <c:pt idx="20633">
                  <c:v>41408.083330000001</c:v>
                </c:pt>
                <c:pt idx="20634">
                  <c:v>41408.125</c:v>
                </c:pt>
                <c:pt idx="20635">
                  <c:v>41408.166669999999</c:v>
                </c:pt>
                <c:pt idx="20636">
                  <c:v>41408.208330000001</c:v>
                </c:pt>
                <c:pt idx="20637">
                  <c:v>41408.25</c:v>
                </c:pt>
                <c:pt idx="20638">
                  <c:v>41408.291669999999</c:v>
                </c:pt>
                <c:pt idx="20639">
                  <c:v>41408.333330000001</c:v>
                </c:pt>
                <c:pt idx="20640">
                  <c:v>41408.375</c:v>
                </c:pt>
                <c:pt idx="20641">
                  <c:v>41408.416669999999</c:v>
                </c:pt>
                <c:pt idx="20642">
                  <c:v>41408.458330000001</c:v>
                </c:pt>
                <c:pt idx="20643">
                  <c:v>41408.5</c:v>
                </c:pt>
                <c:pt idx="20644">
                  <c:v>41408.541669999999</c:v>
                </c:pt>
                <c:pt idx="20645">
                  <c:v>41408.583330000001</c:v>
                </c:pt>
                <c:pt idx="20646">
                  <c:v>41408.625</c:v>
                </c:pt>
                <c:pt idx="20647">
                  <c:v>41408.666669999999</c:v>
                </c:pt>
                <c:pt idx="20648">
                  <c:v>41408.708330000001</c:v>
                </c:pt>
                <c:pt idx="20649">
                  <c:v>41408.75</c:v>
                </c:pt>
                <c:pt idx="20650">
                  <c:v>41408.791669999999</c:v>
                </c:pt>
                <c:pt idx="20651">
                  <c:v>41408.833330000001</c:v>
                </c:pt>
                <c:pt idx="20652">
                  <c:v>41408.875</c:v>
                </c:pt>
                <c:pt idx="20653">
                  <c:v>41408.916669999999</c:v>
                </c:pt>
                <c:pt idx="20654">
                  <c:v>41408.958330000001</c:v>
                </c:pt>
                <c:pt idx="20655">
                  <c:v>41409</c:v>
                </c:pt>
                <c:pt idx="20656">
                  <c:v>41409.041669999999</c:v>
                </c:pt>
                <c:pt idx="20657">
                  <c:v>41409.083330000001</c:v>
                </c:pt>
                <c:pt idx="20658">
                  <c:v>41409.125</c:v>
                </c:pt>
                <c:pt idx="20659">
                  <c:v>41409.166669999999</c:v>
                </c:pt>
                <c:pt idx="20660">
                  <c:v>41409.208330000001</c:v>
                </c:pt>
                <c:pt idx="20661">
                  <c:v>41409.25</c:v>
                </c:pt>
                <c:pt idx="20662">
                  <c:v>41409.291669999999</c:v>
                </c:pt>
                <c:pt idx="20663">
                  <c:v>41409.333330000001</c:v>
                </c:pt>
                <c:pt idx="20664">
                  <c:v>41409.375</c:v>
                </c:pt>
                <c:pt idx="20665">
                  <c:v>41409.416669999999</c:v>
                </c:pt>
                <c:pt idx="20666">
                  <c:v>41409.458330000001</c:v>
                </c:pt>
                <c:pt idx="20667">
                  <c:v>41409.5</c:v>
                </c:pt>
                <c:pt idx="20668">
                  <c:v>41409.541669999999</c:v>
                </c:pt>
                <c:pt idx="20669">
                  <c:v>41409.583330000001</c:v>
                </c:pt>
                <c:pt idx="20670">
                  <c:v>41409.625</c:v>
                </c:pt>
                <c:pt idx="20671">
                  <c:v>41409.666669999999</c:v>
                </c:pt>
                <c:pt idx="20672">
                  <c:v>41409.708330000001</c:v>
                </c:pt>
                <c:pt idx="20673">
                  <c:v>41409.75</c:v>
                </c:pt>
                <c:pt idx="20674">
                  <c:v>41409.791669999999</c:v>
                </c:pt>
                <c:pt idx="20675">
                  <c:v>41409.833330000001</c:v>
                </c:pt>
                <c:pt idx="20676">
                  <c:v>41409.875</c:v>
                </c:pt>
                <c:pt idx="20677">
                  <c:v>41409.916669999999</c:v>
                </c:pt>
                <c:pt idx="20678">
                  <c:v>41409.958330000001</c:v>
                </c:pt>
                <c:pt idx="20679">
                  <c:v>41410</c:v>
                </c:pt>
                <c:pt idx="20680">
                  <c:v>41410.041669999999</c:v>
                </c:pt>
                <c:pt idx="20681">
                  <c:v>41410.083330000001</c:v>
                </c:pt>
                <c:pt idx="20682">
                  <c:v>41410.125</c:v>
                </c:pt>
                <c:pt idx="20683">
                  <c:v>41410.166669999999</c:v>
                </c:pt>
                <c:pt idx="20684">
                  <c:v>41410.208330000001</c:v>
                </c:pt>
                <c:pt idx="20685">
                  <c:v>41410.25</c:v>
                </c:pt>
                <c:pt idx="20686">
                  <c:v>41410.291669999999</c:v>
                </c:pt>
                <c:pt idx="20687">
                  <c:v>41410.333330000001</c:v>
                </c:pt>
                <c:pt idx="20688">
                  <c:v>41410.375</c:v>
                </c:pt>
                <c:pt idx="20689">
                  <c:v>41410.416669999999</c:v>
                </c:pt>
                <c:pt idx="20690">
                  <c:v>41410.458330000001</c:v>
                </c:pt>
                <c:pt idx="20691">
                  <c:v>41410.5</c:v>
                </c:pt>
                <c:pt idx="20692">
                  <c:v>41410.541669999999</c:v>
                </c:pt>
                <c:pt idx="20693">
                  <c:v>41410.583330000001</c:v>
                </c:pt>
                <c:pt idx="20694">
                  <c:v>41410.625</c:v>
                </c:pt>
                <c:pt idx="20695">
                  <c:v>41410.666669999999</c:v>
                </c:pt>
                <c:pt idx="20696">
                  <c:v>41410.708330000001</c:v>
                </c:pt>
                <c:pt idx="20697">
                  <c:v>41410.75</c:v>
                </c:pt>
                <c:pt idx="20698">
                  <c:v>41410.791669999999</c:v>
                </c:pt>
                <c:pt idx="20699">
                  <c:v>41410.833330000001</c:v>
                </c:pt>
                <c:pt idx="20700">
                  <c:v>41410.875</c:v>
                </c:pt>
                <c:pt idx="20701">
                  <c:v>41410.916669999999</c:v>
                </c:pt>
                <c:pt idx="20702">
                  <c:v>41410.958330000001</c:v>
                </c:pt>
                <c:pt idx="20703">
                  <c:v>41411</c:v>
                </c:pt>
                <c:pt idx="20704">
                  <c:v>41411.041669999999</c:v>
                </c:pt>
                <c:pt idx="20705">
                  <c:v>41411.083330000001</c:v>
                </c:pt>
                <c:pt idx="20706">
                  <c:v>41411.125</c:v>
                </c:pt>
                <c:pt idx="20707">
                  <c:v>41411.166669999999</c:v>
                </c:pt>
                <c:pt idx="20708">
                  <c:v>41411.208330000001</c:v>
                </c:pt>
                <c:pt idx="20709">
                  <c:v>41411.25</c:v>
                </c:pt>
                <c:pt idx="20710">
                  <c:v>41411.291669999999</c:v>
                </c:pt>
                <c:pt idx="20711">
                  <c:v>41411.333330000001</c:v>
                </c:pt>
                <c:pt idx="20712">
                  <c:v>41411.375</c:v>
                </c:pt>
                <c:pt idx="20713">
                  <c:v>41411.416669999999</c:v>
                </c:pt>
                <c:pt idx="20714">
                  <c:v>41411.458330000001</c:v>
                </c:pt>
                <c:pt idx="20715">
                  <c:v>41411.5</c:v>
                </c:pt>
                <c:pt idx="20716">
                  <c:v>41411.541669999999</c:v>
                </c:pt>
                <c:pt idx="20717">
                  <c:v>41411.583330000001</c:v>
                </c:pt>
                <c:pt idx="20718">
                  <c:v>41411.625</c:v>
                </c:pt>
                <c:pt idx="20719">
                  <c:v>41411.666669999999</c:v>
                </c:pt>
                <c:pt idx="20720">
                  <c:v>41411.708330000001</c:v>
                </c:pt>
                <c:pt idx="20721">
                  <c:v>41411.75</c:v>
                </c:pt>
                <c:pt idx="20722">
                  <c:v>41411.791669999999</c:v>
                </c:pt>
                <c:pt idx="20723">
                  <c:v>41411.833330000001</c:v>
                </c:pt>
                <c:pt idx="20724">
                  <c:v>41411.875</c:v>
                </c:pt>
                <c:pt idx="20725">
                  <c:v>41411.916669999999</c:v>
                </c:pt>
                <c:pt idx="20726">
                  <c:v>41411.958330000001</c:v>
                </c:pt>
                <c:pt idx="20727">
                  <c:v>41412</c:v>
                </c:pt>
                <c:pt idx="20728">
                  <c:v>41412.041669999999</c:v>
                </c:pt>
                <c:pt idx="20729">
                  <c:v>41412.083330000001</c:v>
                </c:pt>
                <c:pt idx="20730">
                  <c:v>41412.125</c:v>
                </c:pt>
                <c:pt idx="20731">
                  <c:v>41412.166669999999</c:v>
                </c:pt>
                <c:pt idx="20732">
                  <c:v>41412.208330000001</c:v>
                </c:pt>
                <c:pt idx="20733">
                  <c:v>41412.25</c:v>
                </c:pt>
                <c:pt idx="20734">
                  <c:v>41412.291669999999</c:v>
                </c:pt>
                <c:pt idx="20735">
                  <c:v>41412.333330000001</c:v>
                </c:pt>
                <c:pt idx="20736">
                  <c:v>41412.375</c:v>
                </c:pt>
                <c:pt idx="20737">
                  <c:v>41412.416669999999</c:v>
                </c:pt>
                <c:pt idx="20738">
                  <c:v>41412.458330000001</c:v>
                </c:pt>
                <c:pt idx="20739">
                  <c:v>41412.5</c:v>
                </c:pt>
                <c:pt idx="20740">
                  <c:v>41412.541669999999</c:v>
                </c:pt>
                <c:pt idx="20741">
                  <c:v>41412.583330000001</c:v>
                </c:pt>
                <c:pt idx="20742">
                  <c:v>41412.625</c:v>
                </c:pt>
                <c:pt idx="20743">
                  <c:v>41412.666669999999</c:v>
                </c:pt>
                <c:pt idx="20744">
                  <c:v>41412.708330000001</c:v>
                </c:pt>
                <c:pt idx="20745">
                  <c:v>41412.75</c:v>
                </c:pt>
                <c:pt idx="20746">
                  <c:v>41412.791669999999</c:v>
                </c:pt>
                <c:pt idx="20747">
                  <c:v>41412.833330000001</c:v>
                </c:pt>
                <c:pt idx="20748">
                  <c:v>41412.875</c:v>
                </c:pt>
                <c:pt idx="20749">
                  <c:v>41412.916669999999</c:v>
                </c:pt>
                <c:pt idx="20750">
                  <c:v>41412.958330000001</c:v>
                </c:pt>
                <c:pt idx="20751">
                  <c:v>41413</c:v>
                </c:pt>
                <c:pt idx="20752">
                  <c:v>41413.041669999999</c:v>
                </c:pt>
                <c:pt idx="20753">
                  <c:v>41413.083330000001</c:v>
                </c:pt>
                <c:pt idx="20754">
                  <c:v>41413.125</c:v>
                </c:pt>
                <c:pt idx="20755">
                  <c:v>41413.166669999999</c:v>
                </c:pt>
                <c:pt idx="20756">
                  <c:v>41413.208330000001</c:v>
                </c:pt>
                <c:pt idx="20757">
                  <c:v>41413.25</c:v>
                </c:pt>
                <c:pt idx="20758">
                  <c:v>41413.291669999999</c:v>
                </c:pt>
                <c:pt idx="20759">
                  <c:v>41413.333330000001</c:v>
                </c:pt>
                <c:pt idx="20760">
                  <c:v>41413.375</c:v>
                </c:pt>
                <c:pt idx="20761">
                  <c:v>41413.416669999999</c:v>
                </c:pt>
                <c:pt idx="20762">
                  <c:v>41413.458330000001</c:v>
                </c:pt>
                <c:pt idx="20763">
                  <c:v>41413.5</c:v>
                </c:pt>
                <c:pt idx="20764">
                  <c:v>41413.541669999999</c:v>
                </c:pt>
                <c:pt idx="20765">
                  <c:v>41413.583330000001</c:v>
                </c:pt>
                <c:pt idx="20766">
                  <c:v>41413.625</c:v>
                </c:pt>
                <c:pt idx="20767">
                  <c:v>41413.666669999999</c:v>
                </c:pt>
                <c:pt idx="20768">
                  <c:v>41413.708330000001</c:v>
                </c:pt>
                <c:pt idx="20769">
                  <c:v>41413.75</c:v>
                </c:pt>
                <c:pt idx="20770">
                  <c:v>41413.791669999999</c:v>
                </c:pt>
                <c:pt idx="20771">
                  <c:v>41413.833330000001</c:v>
                </c:pt>
                <c:pt idx="20772">
                  <c:v>41413.875</c:v>
                </c:pt>
                <c:pt idx="20773">
                  <c:v>41413.916669999999</c:v>
                </c:pt>
                <c:pt idx="20774">
                  <c:v>41413.958330000001</c:v>
                </c:pt>
                <c:pt idx="20775">
                  <c:v>41414</c:v>
                </c:pt>
                <c:pt idx="20776">
                  <c:v>41414.041669999999</c:v>
                </c:pt>
                <c:pt idx="20777">
                  <c:v>41414.083330000001</c:v>
                </c:pt>
                <c:pt idx="20778">
                  <c:v>41414.125</c:v>
                </c:pt>
                <c:pt idx="20779">
                  <c:v>41414.166669999999</c:v>
                </c:pt>
                <c:pt idx="20780">
                  <c:v>41414.208330000001</c:v>
                </c:pt>
                <c:pt idx="20781">
                  <c:v>41414.25</c:v>
                </c:pt>
                <c:pt idx="20782">
                  <c:v>41414.291669999999</c:v>
                </c:pt>
                <c:pt idx="20783">
                  <c:v>41414.333330000001</c:v>
                </c:pt>
                <c:pt idx="20784">
                  <c:v>41414.375</c:v>
                </c:pt>
                <c:pt idx="20785">
                  <c:v>41414.416669999999</c:v>
                </c:pt>
                <c:pt idx="20786">
                  <c:v>41414.458330000001</c:v>
                </c:pt>
                <c:pt idx="20787">
                  <c:v>41414.5</c:v>
                </c:pt>
                <c:pt idx="20788">
                  <c:v>41414.541669999999</c:v>
                </c:pt>
                <c:pt idx="20789">
                  <c:v>41414.583330000001</c:v>
                </c:pt>
                <c:pt idx="20790">
                  <c:v>41414.625</c:v>
                </c:pt>
                <c:pt idx="20791">
                  <c:v>41414.666669999999</c:v>
                </c:pt>
                <c:pt idx="20792">
                  <c:v>41414.708330000001</c:v>
                </c:pt>
                <c:pt idx="20793">
                  <c:v>41414.75</c:v>
                </c:pt>
                <c:pt idx="20794">
                  <c:v>41414.791669999999</c:v>
                </c:pt>
                <c:pt idx="20795">
                  <c:v>41414.833330000001</c:v>
                </c:pt>
                <c:pt idx="20796">
                  <c:v>41414.875</c:v>
                </c:pt>
                <c:pt idx="20797">
                  <c:v>41414.916669999999</c:v>
                </c:pt>
                <c:pt idx="20798">
                  <c:v>41414.958330000001</c:v>
                </c:pt>
                <c:pt idx="20799">
                  <c:v>41415</c:v>
                </c:pt>
                <c:pt idx="20800">
                  <c:v>41415.041669999999</c:v>
                </c:pt>
                <c:pt idx="20801">
                  <c:v>41415.083330000001</c:v>
                </c:pt>
                <c:pt idx="20802">
                  <c:v>41415.125</c:v>
                </c:pt>
                <c:pt idx="20803">
                  <c:v>41415.166669999999</c:v>
                </c:pt>
                <c:pt idx="20804">
                  <c:v>41415.208330000001</c:v>
                </c:pt>
                <c:pt idx="20805">
                  <c:v>41415.25</c:v>
                </c:pt>
                <c:pt idx="20806">
                  <c:v>41415.291669999999</c:v>
                </c:pt>
                <c:pt idx="20807">
                  <c:v>41415.333330000001</c:v>
                </c:pt>
                <c:pt idx="20808">
                  <c:v>41415.375</c:v>
                </c:pt>
                <c:pt idx="20809">
                  <c:v>41415.416669999999</c:v>
                </c:pt>
                <c:pt idx="20810">
                  <c:v>41415.458330000001</c:v>
                </c:pt>
                <c:pt idx="20811">
                  <c:v>41415.5</c:v>
                </c:pt>
                <c:pt idx="20812">
                  <c:v>41415.541669999999</c:v>
                </c:pt>
                <c:pt idx="20813">
                  <c:v>41415.583330000001</c:v>
                </c:pt>
                <c:pt idx="20814">
                  <c:v>41415.625</c:v>
                </c:pt>
                <c:pt idx="20815">
                  <c:v>41415.666669999999</c:v>
                </c:pt>
                <c:pt idx="20816">
                  <c:v>41415.708330000001</c:v>
                </c:pt>
                <c:pt idx="20817">
                  <c:v>41415.75</c:v>
                </c:pt>
                <c:pt idx="20818">
                  <c:v>41415.791669999999</c:v>
                </c:pt>
                <c:pt idx="20819">
                  <c:v>41415.833330000001</c:v>
                </c:pt>
                <c:pt idx="20820">
                  <c:v>41415.875</c:v>
                </c:pt>
                <c:pt idx="20821">
                  <c:v>41415.916669999999</c:v>
                </c:pt>
                <c:pt idx="20822">
                  <c:v>41415.958330000001</c:v>
                </c:pt>
                <c:pt idx="20823">
                  <c:v>41416</c:v>
                </c:pt>
                <c:pt idx="20824">
                  <c:v>41416.041669999999</c:v>
                </c:pt>
                <c:pt idx="20825">
                  <c:v>41416.083330000001</c:v>
                </c:pt>
                <c:pt idx="20826">
                  <c:v>41416.125</c:v>
                </c:pt>
                <c:pt idx="20827">
                  <c:v>41416.166669999999</c:v>
                </c:pt>
                <c:pt idx="20828">
                  <c:v>41416.208330000001</c:v>
                </c:pt>
                <c:pt idx="20829">
                  <c:v>41416.25</c:v>
                </c:pt>
                <c:pt idx="20830">
                  <c:v>41416.291669999999</c:v>
                </c:pt>
                <c:pt idx="20831">
                  <c:v>41416.333330000001</c:v>
                </c:pt>
                <c:pt idx="20832">
                  <c:v>41416.375</c:v>
                </c:pt>
                <c:pt idx="20833">
                  <c:v>41416.416669999999</c:v>
                </c:pt>
                <c:pt idx="20834">
                  <c:v>41416.458330000001</c:v>
                </c:pt>
                <c:pt idx="20835">
                  <c:v>41416.5</c:v>
                </c:pt>
                <c:pt idx="20836">
                  <c:v>41416.541669999999</c:v>
                </c:pt>
                <c:pt idx="20837">
                  <c:v>41416.583330000001</c:v>
                </c:pt>
                <c:pt idx="20838">
                  <c:v>41416.625</c:v>
                </c:pt>
                <c:pt idx="20839">
                  <c:v>41416.666669999999</c:v>
                </c:pt>
                <c:pt idx="20840">
                  <c:v>41416.708330000001</c:v>
                </c:pt>
                <c:pt idx="20841">
                  <c:v>41416.75</c:v>
                </c:pt>
                <c:pt idx="20842">
                  <c:v>41416.791669999999</c:v>
                </c:pt>
                <c:pt idx="20843">
                  <c:v>41416.833330000001</c:v>
                </c:pt>
                <c:pt idx="20844">
                  <c:v>41416.875</c:v>
                </c:pt>
                <c:pt idx="20845">
                  <c:v>41416.916669999999</c:v>
                </c:pt>
                <c:pt idx="20846">
                  <c:v>41416.958330000001</c:v>
                </c:pt>
                <c:pt idx="20847">
                  <c:v>41417</c:v>
                </c:pt>
                <c:pt idx="20848">
                  <c:v>41417.041669999999</c:v>
                </c:pt>
                <c:pt idx="20849">
                  <c:v>41417.083330000001</c:v>
                </c:pt>
                <c:pt idx="20850">
                  <c:v>41417.125</c:v>
                </c:pt>
                <c:pt idx="20851">
                  <c:v>41417.166669999999</c:v>
                </c:pt>
                <c:pt idx="20852">
                  <c:v>41417.208330000001</c:v>
                </c:pt>
                <c:pt idx="20853">
                  <c:v>41417.25</c:v>
                </c:pt>
                <c:pt idx="20854">
                  <c:v>41417.291669999999</c:v>
                </c:pt>
                <c:pt idx="20855">
                  <c:v>41417.333330000001</c:v>
                </c:pt>
                <c:pt idx="20856">
                  <c:v>41417.375</c:v>
                </c:pt>
                <c:pt idx="20857">
                  <c:v>41417.416669999999</c:v>
                </c:pt>
                <c:pt idx="20858">
                  <c:v>41417.458330000001</c:v>
                </c:pt>
                <c:pt idx="20859">
                  <c:v>41417.5</c:v>
                </c:pt>
                <c:pt idx="20860">
                  <c:v>41417.541669999999</c:v>
                </c:pt>
                <c:pt idx="20861">
                  <c:v>41417.583330000001</c:v>
                </c:pt>
                <c:pt idx="20862">
                  <c:v>41417.625</c:v>
                </c:pt>
                <c:pt idx="20863">
                  <c:v>41417.666669999999</c:v>
                </c:pt>
                <c:pt idx="20864">
                  <c:v>41417.708330000001</c:v>
                </c:pt>
                <c:pt idx="20865">
                  <c:v>41417.75</c:v>
                </c:pt>
                <c:pt idx="20866">
                  <c:v>41417.791669999999</c:v>
                </c:pt>
                <c:pt idx="20867">
                  <c:v>41417.833330000001</c:v>
                </c:pt>
                <c:pt idx="20868">
                  <c:v>41417.875</c:v>
                </c:pt>
                <c:pt idx="20869">
                  <c:v>41417.916669999999</c:v>
                </c:pt>
                <c:pt idx="20870">
                  <c:v>41417.958330000001</c:v>
                </c:pt>
                <c:pt idx="20871">
                  <c:v>41418</c:v>
                </c:pt>
                <c:pt idx="20872">
                  <c:v>41418.041669999999</c:v>
                </c:pt>
                <c:pt idx="20873">
                  <c:v>41418.083330000001</c:v>
                </c:pt>
                <c:pt idx="20874">
                  <c:v>41418.125</c:v>
                </c:pt>
                <c:pt idx="20875">
                  <c:v>41418.166669999999</c:v>
                </c:pt>
                <c:pt idx="20876">
                  <c:v>41418.208330000001</c:v>
                </c:pt>
                <c:pt idx="20877">
                  <c:v>41418.25</c:v>
                </c:pt>
                <c:pt idx="20878">
                  <c:v>41418.291669999999</c:v>
                </c:pt>
                <c:pt idx="20879">
                  <c:v>41418.333330000001</c:v>
                </c:pt>
                <c:pt idx="20880">
                  <c:v>41418.375</c:v>
                </c:pt>
                <c:pt idx="20881">
                  <c:v>41418.416669999999</c:v>
                </c:pt>
                <c:pt idx="20882">
                  <c:v>41418.458330000001</c:v>
                </c:pt>
                <c:pt idx="20883">
                  <c:v>41418.5</c:v>
                </c:pt>
                <c:pt idx="20884">
                  <c:v>41418.541669999999</c:v>
                </c:pt>
                <c:pt idx="20885">
                  <c:v>41418.583330000001</c:v>
                </c:pt>
                <c:pt idx="20886">
                  <c:v>41418.625</c:v>
                </c:pt>
                <c:pt idx="20887">
                  <c:v>41418.666669999999</c:v>
                </c:pt>
                <c:pt idx="20888">
                  <c:v>41418.708330000001</c:v>
                </c:pt>
                <c:pt idx="20889">
                  <c:v>41418.75</c:v>
                </c:pt>
                <c:pt idx="20890">
                  <c:v>41418.791669999999</c:v>
                </c:pt>
                <c:pt idx="20891">
                  <c:v>41418.833330000001</c:v>
                </c:pt>
                <c:pt idx="20892">
                  <c:v>41418.875</c:v>
                </c:pt>
                <c:pt idx="20893">
                  <c:v>41418.916669999999</c:v>
                </c:pt>
                <c:pt idx="20894">
                  <c:v>41418.958330000001</c:v>
                </c:pt>
                <c:pt idx="20895">
                  <c:v>41419</c:v>
                </c:pt>
                <c:pt idx="20896">
                  <c:v>41419.041669999999</c:v>
                </c:pt>
                <c:pt idx="20897">
                  <c:v>41419.083330000001</c:v>
                </c:pt>
                <c:pt idx="20898">
                  <c:v>41419.125</c:v>
                </c:pt>
                <c:pt idx="20899">
                  <c:v>41419.166669999999</c:v>
                </c:pt>
                <c:pt idx="20900">
                  <c:v>41419.208330000001</c:v>
                </c:pt>
                <c:pt idx="20901">
                  <c:v>41419.25</c:v>
                </c:pt>
                <c:pt idx="20902">
                  <c:v>41419.291669999999</c:v>
                </c:pt>
                <c:pt idx="20903">
                  <c:v>41419.333330000001</c:v>
                </c:pt>
                <c:pt idx="20904">
                  <c:v>41419.375</c:v>
                </c:pt>
                <c:pt idx="20905">
                  <c:v>41419.416669999999</c:v>
                </c:pt>
                <c:pt idx="20906">
                  <c:v>41419.458330000001</c:v>
                </c:pt>
                <c:pt idx="20907">
                  <c:v>41419.5</c:v>
                </c:pt>
                <c:pt idx="20908">
                  <c:v>41419.541669999999</c:v>
                </c:pt>
                <c:pt idx="20909">
                  <c:v>41419.583330000001</c:v>
                </c:pt>
                <c:pt idx="20910">
                  <c:v>41419.625</c:v>
                </c:pt>
                <c:pt idx="20911">
                  <c:v>41419.666669999999</c:v>
                </c:pt>
                <c:pt idx="20912">
                  <c:v>41419.708330000001</c:v>
                </c:pt>
                <c:pt idx="20913">
                  <c:v>41419.75</c:v>
                </c:pt>
                <c:pt idx="20914">
                  <c:v>41419.791669999999</c:v>
                </c:pt>
                <c:pt idx="20915">
                  <c:v>41419.833330000001</c:v>
                </c:pt>
                <c:pt idx="20916">
                  <c:v>41419.875</c:v>
                </c:pt>
                <c:pt idx="20917">
                  <c:v>41419.916669999999</c:v>
                </c:pt>
                <c:pt idx="20918">
                  <c:v>41419.958330000001</c:v>
                </c:pt>
                <c:pt idx="20919">
                  <c:v>41420</c:v>
                </c:pt>
                <c:pt idx="20920">
                  <c:v>41420.041669999999</c:v>
                </c:pt>
                <c:pt idx="20921">
                  <c:v>41420.083330000001</c:v>
                </c:pt>
                <c:pt idx="20922">
                  <c:v>41420.125</c:v>
                </c:pt>
                <c:pt idx="20923">
                  <c:v>41420.166669999999</c:v>
                </c:pt>
                <c:pt idx="20924">
                  <c:v>41420.208330000001</c:v>
                </c:pt>
                <c:pt idx="20925">
                  <c:v>41420.25</c:v>
                </c:pt>
                <c:pt idx="20926">
                  <c:v>41420.291669999999</c:v>
                </c:pt>
                <c:pt idx="20927">
                  <c:v>41420.333330000001</c:v>
                </c:pt>
                <c:pt idx="20928">
                  <c:v>41420.375</c:v>
                </c:pt>
                <c:pt idx="20929">
                  <c:v>41420.416669999999</c:v>
                </c:pt>
                <c:pt idx="20930">
                  <c:v>41420.458330000001</c:v>
                </c:pt>
                <c:pt idx="20931">
                  <c:v>41420.5</c:v>
                </c:pt>
                <c:pt idx="20932">
                  <c:v>41420.541669999999</c:v>
                </c:pt>
                <c:pt idx="20933">
                  <c:v>41420.583330000001</c:v>
                </c:pt>
                <c:pt idx="20934">
                  <c:v>41420.625</c:v>
                </c:pt>
                <c:pt idx="20935">
                  <c:v>41420.666669999999</c:v>
                </c:pt>
                <c:pt idx="20936">
                  <c:v>41420.708330000001</c:v>
                </c:pt>
                <c:pt idx="20937">
                  <c:v>41420.75</c:v>
                </c:pt>
                <c:pt idx="20938">
                  <c:v>41420.791669999999</c:v>
                </c:pt>
                <c:pt idx="20939">
                  <c:v>41420.833330000001</c:v>
                </c:pt>
                <c:pt idx="20940">
                  <c:v>41420.875</c:v>
                </c:pt>
                <c:pt idx="20941">
                  <c:v>41420.916669999999</c:v>
                </c:pt>
                <c:pt idx="20942">
                  <c:v>41420.958330000001</c:v>
                </c:pt>
                <c:pt idx="20943">
                  <c:v>41421</c:v>
                </c:pt>
                <c:pt idx="20944">
                  <c:v>41421.041669999999</c:v>
                </c:pt>
                <c:pt idx="20945">
                  <c:v>41421.083330000001</c:v>
                </c:pt>
                <c:pt idx="20946">
                  <c:v>41421.125</c:v>
                </c:pt>
                <c:pt idx="20947">
                  <c:v>41421.166669999999</c:v>
                </c:pt>
                <c:pt idx="20948">
                  <c:v>41421.208330000001</c:v>
                </c:pt>
                <c:pt idx="20949">
                  <c:v>41421.25</c:v>
                </c:pt>
                <c:pt idx="20950">
                  <c:v>41421.291669999999</c:v>
                </c:pt>
                <c:pt idx="20951">
                  <c:v>41421.333330000001</c:v>
                </c:pt>
                <c:pt idx="20952">
                  <c:v>41421.375</c:v>
                </c:pt>
                <c:pt idx="20953">
                  <c:v>41421.416669999999</c:v>
                </c:pt>
                <c:pt idx="20954">
                  <c:v>41421.458330000001</c:v>
                </c:pt>
                <c:pt idx="20955">
                  <c:v>41421.5</c:v>
                </c:pt>
                <c:pt idx="20956">
                  <c:v>41421.541669999999</c:v>
                </c:pt>
                <c:pt idx="20957">
                  <c:v>41421.583330000001</c:v>
                </c:pt>
                <c:pt idx="20958">
                  <c:v>41421.625</c:v>
                </c:pt>
                <c:pt idx="20959">
                  <c:v>41421.666669999999</c:v>
                </c:pt>
                <c:pt idx="20960">
                  <c:v>41421.708330000001</c:v>
                </c:pt>
                <c:pt idx="20961">
                  <c:v>41421.75</c:v>
                </c:pt>
                <c:pt idx="20962">
                  <c:v>41421.791669999999</c:v>
                </c:pt>
                <c:pt idx="20963">
                  <c:v>41421.833330000001</c:v>
                </c:pt>
                <c:pt idx="20964">
                  <c:v>41421.875</c:v>
                </c:pt>
                <c:pt idx="20965">
                  <c:v>41421.916669999999</c:v>
                </c:pt>
                <c:pt idx="20966">
                  <c:v>41421.958330000001</c:v>
                </c:pt>
                <c:pt idx="20967">
                  <c:v>41422</c:v>
                </c:pt>
                <c:pt idx="20968">
                  <c:v>41422.041669999999</c:v>
                </c:pt>
                <c:pt idx="20969">
                  <c:v>41422.083330000001</c:v>
                </c:pt>
                <c:pt idx="20970">
                  <c:v>41422.125</c:v>
                </c:pt>
                <c:pt idx="20971">
                  <c:v>41422.166669999999</c:v>
                </c:pt>
                <c:pt idx="20972">
                  <c:v>41422.208330000001</c:v>
                </c:pt>
                <c:pt idx="20973">
                  <c:v>41422.25</c:v>
                </c:pt>
                <c:pt idx="20974">
                  <c:v>41422.291669999999</c:v>
                </c:pt>
                <c:pt idx="20975">
                  <c:v>41422.333330000001</c:v>
                </c:pt>
                <c:pt idx="20976">
                  <c:v>41422.375</c:v>
                </c:pt>
                <c:pt idx="20977">
                  <c:v>41422.416669999999</c:v>
                </c:pt>
                <c:pt idx="20978">
                  <c:v>41422.458330000001</c:v>
                </c:pt>
                <c:pt idx="20979">
                  <c:v>41422.5</c:v>
                </c:pt>
                <c:pt idx="20980">
                  <c:v>41422.541669999999</c:v>
                </c:pt>
                <c:pt idx="20981">
                  <c:v>41422.583330000001</c:v>
                </c:pt>
                <c:pt idx="20982">
                  <c:v>41422.625</c:v>
                </c:pt>
                <c:pt idx="20983">
                  <c:v>41422.666669999999</c:v>
                </c:pt>
                <c:pt idx="20984">
                  <c:v>41422.708330000001</c:v>
                </c:pt>
                <c:pt idx="20985">
                  <c:v>41422.75</c:v>
                </c:pt>
                <c:pt idx="20986">
                  <c:v>41422.791669999999</c:v>
                </c:pt>
                <c:pt idx="20987">
                  <c:v>41422.833330000001</c:v>
                </c:pt>
                <c:pt idx="20988">
                  <c:v>41422.875</c:v>
                </c:pt>
                <c:pt idx="20989">
                  <c:v>41422.916669999999</c:v>
                </c:pt>
                <c:pt idx="20990">
                  <c:v>41422.958330000001</c:v>
                </c:pt>
                <c:pt idx="20991">
                  <c:v>41423</c:v>
                </c:pt>
                <c:pt idx="20992">
                  <c:v>41423.041669999999</c:v>
                </c:pt>
                <c:pt idx="20993">
                  <c:v>41423.083330000001</c:v>
                </c:pt>
                <c:pt idx="20994">
                  <c:v>41423.125</c:v>
                </c:pt>
                <c:pt idx="20995">
                  <c:v>41423.166669999999</c:v>
                </c:pt>
                <c:pt idx="20996">
                  <c:v>41423.208330000001</c:v>
                </c:pt>
                <c:pt idx="20997">
                  <c:v>41423.25</c:v>
                </c:pt>
                <c:pt idx="20998">
                  <c:v>41423.291669999999</c:v>
                </c:pt>
                <c:pt idx="20999">
                  <c:v>41423.333330000001</c:v>
                </c:pt>
                <c:pt idx="21000">
                  <c:v>41423.375</c:v>
                </c:pt>
                <c:pt idx="21001">
                  <c:v>41423.416669999999</c:v>
                </c:pt>
                <c:pt idx="21002">
                  <c:v>41423.458330000001</c:v>
                </c:pt>
                <c:pt idx="21003">
                  <c:v>41423.5</c:v>
                </c:pt>
                <c:pt idx="21004">
                  <c:v>41423.541669999999</c:v>
                </c:pt>
                <c:pt idx="21005">
                  <c:v>41423.583330000001</c:v>
                </c:pt>
                <c:pt idx="21006">
                  <c:v>41423.625</c:v>
                </c:pt>
                <c:pt idx="21007">
                  <c:v>41423.666669999999</c:v>
                </c:pt>
                <c:pt idx="21008">
                  <c:v>41423.708330000001</c:v>
                </c:pt>
                <c:pt idx="21009">
                  <c:v>41423.75</c:v>
                </c:pt>
                <c:pt idx="21010">
                  <c:v>41423.791669999999</c:v>
                </c:pt>
                <c:pt idx="21011">
                  <c:v>41423.833330000001</c:v>
                </c:pt>
                <c:pt idx="21012">
                  <c:v>41423.875</c:v>
                </c:pt>
                <c:pt idx="21013">
                  <c:v>41423.916669999999</c:v>
                </c:pt>
                <c:pt idx="21014">
                  <c:v>41423.958330000001</c:v>
                </c:pt>
                <c:pt idx="21015">
                  <c:v>41424</c:v>
                </c:pt>
                <c:pt idx="21016">
                  <c:v>41424.041669999999</c:v>
                </c:pt>
                <c:pt idx="21017">
                  <c:v>41424.083330000001</c:v>
                </c:pt>
                <c:pt idx="21018">
                  <c:v>41424.125</c:v>
                </c:pt>
                <c:pt idx="21019">
                  <c:v>41424.166669999999</c:v>
                </c:pt>
                <c:pt idx="21020">
                  <c:v>41424.208330000001</c:v>
                </c:pt>
                <c:pt idx="21021">
                  <c:v>41424.25</c:v>
                </c:pt>
                <c:pt idx="21022">
                  <c:v>41424.291669999999</c:v>
                </c:pt>
                <c:pt idx="21023">
                  <c:v>41424.333330000001</c:v>
                </c:pt>
                <c:pt idx="21024">
                  <c:v>41424.375</c:v>
                </c:pt>
                <c:pt idx="21025">
                  <c:v>41424.416669999999</c:v>
                </c:pt>
                <c:pt idx="21026">
                  <c:v>41424.458330000001</c:v>
                </c:pt>
                <c:pt idx="21027">
                  <c:v>41424.5</c:v>
                </c:pt>
                <c:pt idx="21028">
                  <c:v>41424.541669999999</c:v>
                </c:pt>
                <c:pt idx="21029">
                  <c:v>41424.583330000001</c:v>
                </c:pt>
                <c:pt idx="21030">
                  <c:v>41424.625</c:v>
                </c:pt>
                <c:pt idx="21031">
                  <c:v>41424.666669999999</c:v>
                </c:pt>
                <c:pt idx="21032">
                  <c:v>41424.708330000001</c:v>
                </c:pt>
                <c:pt idx="21033">
                  <c:v>41424.75</c:v>
                </c:pt>
                <c:pt idx="21034">
                  <c:v>41424.791669999999</c:v>
                </c:pt>
                <c:pt idx="21035">
                  <c:v>41424.833330000001</c:v>
                </c:pt>
                <c:pt idx="21036">
                  <c:v>41424.875</c:v>
                </c:pt>
                <c:pt idx="21037">
                  <c:v>41424.916669999999</c:v>
                </c:pt>
                <c:pt idx="21038">
                  <c:v>41424.958330000001</c:v>
                </c:pt>
                <c:pt idx="21039">
                  <c:v>41425</c:v>
                </c:pt>
                <c:pt idx="21040">
                  <c:v>41425.041669999999</c:v>
                </c:pt>
                <c:pt idx="21041">
                  <c:v>41425.083330000001</c:v>
                </c:pt>
                <c:pt idx="21042">
                  <c:v>41425.125</c:v>
                </c:pt>
                <c:pt idx="21043">
                  <c:v>41425.166669999999</c:v>
                </c:pt>
                <c:pt idx="21044">
                  <c:v>41425.208330000001</c:v>
                </c:pt>
                <c:pt idx="21045">
                  <c:v>41425.25</c:v>
                </c:pt>
                <c:pt idx="21046">
                  <c:v>41425.291669999999</c:v>
                </c:pt>
                <c:pt idx="21047">
                  <c:v>41425.333330000001</c:v>
                </c:pt>
                <c:pt idx="21048">
                  <c:v>41425.375</c:v>
                </c:pt>
                <c:pt idx="21049">
                  <c:v>41425.416669999999</c:v>
                </c:pt>
                <c:pt idx="21050">
                  <c:v>41425.458330000001</c:v>
                </c:pt>
                <c:pt idx="21051">
                  <c:v>41425.5</c:v>
                </c:pt>
                <c:pt idx="21052">
                  <c:v>41425.541669999999</c:v>
                </c:pt>
                <c:pt idx="21053">
                  <c:v>41425.583330000001</c:v>
                </c:pt>
                <c:pt idx="21054">
                  <c:v>41425.625</c:v>
                </c:pt>
                <c:pt idx="21055">
                  <c:v>41425.666669999999</c:v>
                </c:pt>
                <c:pt idx="21056">
                  <c:v>41425.708330000001</c:v>
                </c:pt>
                <c:pt idx="21057">
                  <c:v>41425.75</c:v>
                </c:pt>
                <c:pt idx="21058">
                  <c:v>41425.791669999999</c:v>
                </c:pt>
                <c:pt idx="21059">
                  <c:v>41425.833330000001</c:v>
                </c:pt>
                <c:pt idx="21060">
                  <c:v>41425.875</c:v>
                </c:pt>
                <c:pt idx="21061">
                  <c:v>41425.916669999999</c:v>
                </c:pt>
                <c:pt idx="21062">
                  <c:v>41425.958330000001</c:v>
                </c:pt>
                <c:pt idx="21063">
                  <c:v>41426</c:v>
                </c:pt>
                <c:pt idx="21064">
                  <c:v>41426.041669999999</c:v>
                </c:pt>
                <c:pt idx="21065">
                  <c:v>41426.083330000001</c:v>
                </c:pt>
                <c:pt idx="21066">
                  <c:v>41426.125</c:v>
                </c:pt>
                <c:pt idx="21067">
                  <c:v>41426.166669999999</c:v>
                </c:pt>
                <c:pt idx="21068">
                  <c:v>41426.208330000001</c:v>
                </c:pt>
                <c:pt idx="21069">
                  <c:v>41426.25</c:v>
                </c:pt>
                <c:pt idx="21070">
                  <c:v>41426.291669999999</c:v>
                </c:pt>
                <c:pt idx="21071">
                  <c:v>41426.333330000001</c:v>
                </c:pt>
                <c:pt idx="21072">
                  <c:v>41426.375</c:v>
                </c:pt>
                <c:pt idx="21073">
                  <c:v>41426.416669999999</c:v>
                </c:pt>
                <c:pt idx="21074">
                  <c:v>41426.458330000001</c:v>
                </c:pt>
                <c:pt idx="21075">
                  <c:v>41426.5</c:v>
                </c:pt>
                <c:pt idx="21076">
                  <c:v>41426.541669999999</c:v>
                </c:pt>
                <c:pt idx="21077">
                  <c:v>41426.583330000001</c:v>
                </c:pt>
                <c:pt idx="21078">
                  <c:v>41426.625</c:v>
                </c:pt>
                <c:pt idx="21079">
                  <c:v>41426.666669999999</c:v>
                </c:pt>
                <c:pt idx="21080">
                  <c:v>41426.708330000001</c:v>
                </c:pt>
                <c:pt idx="21081">
                  <c:v>41426.75</c:v>
                </c:pt>
                <c:pt idx="21082">
                  <c:v>41426.791669999999</c:v>
                </c:pt>
                <c:pt idx="21083">
                  <c:v>41426.833330000001</c:v>
                </c:pt>
                <c:pt idx="21084">
                  <c:v>41426.875</c:v>
                </c:pt>
                <c:pt idx="21085">
                  <c:v>41426.916669999999</c:v>
                </c:pt>
                <c:pt idx="21086">
                  <c:v>41426.958330000001</c:v>
                </c:pt>
                <c:pt idx="21087">
                  <c:v>41427</c:v>
                </c:pt>
                <c:pt idx="21088">
                  <c:v>41427.041669999999</c:v>
                </c:pt>
                <c:pt idx="21089">
                  <c:v>41427.083330000001</c:v>
                </c:pt>
                <c:pt idx="21090">
                  <c:v>41427.125</c:v>
                </c:pt>
                <c:pt idx="21091">
                  <c:v>41427.166669999999</c:v>
                </c:pt>
                <c:pt idx="21092">
                  <c:v>41427.208330000001</c:v>
                </c:pt>
                <c:pt idx="21093">
                  <c:v>41427.25</c:v>
                </c:pt>
                <c:pt idx="21094">
                  <c:v>41427.291669999999</c:v>
                </c:pt>
                <c:pt idx="21095">
                  <c:v>41427.333330000001</c:v>
                </c:pt>
                <c:pt idx="21096">
                  <c:v>41427.375</c:v>
                </c:pt>
                <c:pt idx="21097">
                  <c:v>41427.416669999999</c:v>
                </c:pt>
                <c:pt idx="21098">
                  <c:v>41427.458330000001</c:v>
                </c:pt>
                <c:pt idx="21099">
                  <c:v>41427.5</c:v>
                </c:pt>
                <c:pt idx="21100">
                  <c:v>41427.541669999999</c:v>
                </c:pt>
                <c:pt idx="21101">
                  <c:v>41427.583330000001</c:v>
                </c:pt>
                <c:pt idx="21102">
                  <c:v>41427.625</c:v>
                </c:pt>
                <c:pt idx="21103">
                  <c:v>41427.666669999999</c:v>
                </c:pt>
                <c:pt idx="21104">
                  <c:v>41427.708330000001</c:v>
                </c:pt>
                <c:pt idx="21105">
                  <c:v>41427.75</c:v>
                </c:pt>
                <c:pt idx="21106">
                  <c:v>41427.791669999999</c:v>
                </c:pt>
                <c:pt idx="21107">
                  <c:v>41427.833330000001</c:v>
                </c:pt>
                <c:pt idx="21108">
                  <c:v>41427.875</c:v>
                </c:pt>
                <c:pt idx="21109">
                  <c:v>41427.916669999999</c:v>
                </c:pt>
                <c:pt idx="21110">
                  <c:v>41427.958330000001</c:v>
                </c:pt>
                <c:pt idx="21111">
                  <c:v>41428</c:v>
                </c:pt>
                <c:pt idx="21112">
                  <c:v>41428.041669999999</c:v>
                </c:pt>
                <c:pt idx="21113">
                  <c:v>41428.083330000001</c:v>
                </c:pt>
                <c:pt idx="21114">
                  <c:v>41428.125</c:v>
                </c:pt>
                <c:pt idx="21115">
                  <c:v>41428.166669999999</c:v>
                </c:pt>
                <c:pt idx="21116">
                  <c:v>41428.208330000001</c:v>
                </c:pt>
                <c:pt idx="21117">
                  <c:v>41428.25</c:v>
                </c:pt>
                <c:pt idx="21118">
                  <c:v>41428.291669999999</c:v>
                </c:pt>
                <c:pt idx="21119">
                  <c:v>41428.333330000001</c:v>
                </c:pt>
                <c:pt idx="21120">
                  <c:v>41428.375</c:v>
                </c:pt>
                <c:pt idx="21121">
                  <c:v>41428.416669999999</c:v>
                </c:pt>
                <c:pt idx="21122">
                  <c:v>41428.458330000001</c:v>
                </c:pt>
                <c:pt idx="21123">
                  <c:v>41428.5</c:v>
                </c:pt>
                <c:pt idx="21124">
                  <c:v>41428.541669999999</c:v>
                </c:pt>
                <c:pt idx="21125">
                  <c:v>41428.583330000001</c:v>
                </c:pt>
                <c:pt idx="21126">
                  <c:v>41428.625</c:v>
                </c:pt>
                <c:pt idx="21127">
                  <c:v>41428.666669999999</c:v>
                </c:pt>
                <c:pt idx="21128">
                  <c:v>41428.708330000001</c:v>
                </c:pt>
                <c:pt idx="21129">
                  <c:v>41428.75</c:v>
                </c:pt>
                <c:pt idx="21130">
                  <c:v>41428.791669999999</c:v>
                </c:pt>
                <c:pt idx="21131">
                  <c:v>41428.833330000001</c:v>
                </c:pt>
                <c:pt idx="21132">
                  <c:v>41428.875</c:v>
                </c:pt>
                <c:pt idx="21133">
                  <c:v>41428.916669999999</c:v>
                </c:pt>
                <c:pt idx="21134">
                  <c:v>41428.958330000001</c:v>
                </c:pt>
                <c:pt idx="21135">
                  <c:v>41429</c:v>
                </c:pt>
                <c:pt idx="21136">
                  <c:v>41429.041669999999</c:v>
                </c:pt>
                <c:pt idx="21137">
                  <c:v>41429.083330000001</c:v>
                </c:pt>
                <c:pt idx="21138">
                  <c:v>41429.125</c:v>
                </c:pt>
                <c:pt idx="21139">
                  <c:v>41429.166669999999</c:v>
                </c:pt>
                <c:pt idx="21140">
                  <c:v>41429.208330000001</c:v>
                </c:pt>
                <c:pt idx="21141">
                  <c:v>41429.25</c:v>
                </c:pt>
                <c:pt idx="21142">
                  <c:v>41429.291669999999</c:v>
                </c:pt>
                <c:pt idx="21143">
                  <c:v>41429.333330000001</c:v>
                </c:pt>
                <c:pt idx="21144">
                  <c:v>41429.375</c:v>
                </c:pt>
                <c:pt idx="21145">
                  <c:v>41429.416669999999</c:v>
                </c:pt>
                <c:pt idx="21146">
                  <c:v>41429.458330000001</c:v>
                </c:pt>
                <c:pt idx="21147">
                  <c:v>41429.5</c:v>
                </c:pt>
                <c:pt idx="21148">
                  <c:v>41429.541669999999</c:v>
                </c:pt>
                <c:pt idx="21149">
                  <c:v>41429.583330000001</c:v>
                </c:pt>
                <c:pt idx="21150">
                  <c:v>41429.625</c:v>
                </c:pt>
                <c:pt idx="21151">
                  <c:v>41429.666669999999</c:v>
                </c:pt>
                <c:pt idx="21152">
                  <c:v>41429.708330000001</c:v>
                </c:pt>
                <c:pt idx="21153">
                  <c:v>41429.75</c:v>
                </c:pt>
                <c:pt idx="21154">
                  <c:v>41429.791669999999</c:v>
                </c:pt>
                <c:pt idx="21155">
                  <c:v>41429.833330000001</c:v>
                </c:pt>
                <c:pt idx="21156">
                  <c:v>41429.875</c:v>
                </c:pt>
                <c:pt idx="21157">
                  <c:v>41429.916669999999</c:v>
                </c:pt>
                <c:pt idx="21158">
                  <c:v>41429.958330000001</c:v>
                </c:pt>
                <c:pt idx="21159">
                  <c:v>41430</c:v>
                </c:pt>
                <c:pt idx="21160">
                  <c:v>41430.041669999999</c:v>
                </c:pt>
                <c:pt idx="21161">
                  <c:v>41430.083330000001</c:v>
                </c:pt>
                <c:pt idx="21162">
                  <c:v>41430.125</c:v>
                </c:pt>
                <c:pt idx="21163">
                  <c:v>41430.166669999999</c:v>
                </c:pt>
                <c:pt idx="21164">
                  <c:v>41430.208330000001</c:v>
                </c:pt>
                <c:pt idx="21165">
                  <c:v>41430.25</c:v>
                </c:pt>
                <c:pt idx="21166">
                  <c:v>41430.291669999999</c:v>
                </c:pt>
                <c:pt idx="21167">
                  <c:v>41430.333330000001</c:v>
                </c:pt>
                <c:pt idx="21168">
                  <c:v>41430.375</c:v>
                </c:pt>
                <c:pt idx="21169">
                  <c:v>41430.416669999999</c:v>
                </c:pt>
                <c:pt idx="21170">
                  <c:v>41430.458330000001</c:v>
                </c:pt>
                <c:pt idx="21171">
                  <c:v>41430.5</c:v>
                </c:pt>
                <c:pt idx="21172">
                  <c:v>41430.541669999999</c:v>
                </c:pt>
                <c:pt idx="21173">
                  <c:v>41430.583330000001</c:v>
                </c:pt>
                <c:pt idx="21174">
                  <c:v>41430.625</c:v>
                </c:pt>
                <c:pt idx="21175">
                  <c:v>41430.666669999999</c:v>
                </c:pt>
                <c:pt idx="21176">
                  <c:v>41430.708330000001</c:v>
                </c:pt>
                <c:pt idx="21177">
                  <c:v>41430.75</c:v>
                </c:pt>
                <c:pt idx="21178">
                  <c:v>41430.791669999999</c:v>
                </c:pt>
                <c:pt idx="21179">
                  <c:v>41430.833330000001</c:v>
                </c:pt>
                <c:pt idx="21180">
                  <c:v>41430.875</c:v>
                </c:pt>
                <c:pt idx="21181">
                  <c:v>41430.916669999999</c:v>
                </c:pt>
                <c:pt idx="21182">
                  <c:v>41430.958330000001</c:v>
                </c:pt>
                <c:pt idx="21183">
                  <c:v>41431</c:v>
                </c:pt>
                <c:pt idx="21184">
                  <c:v>41431.041669999999</c:v>
                </c:pt>
                <c:pt idx="21185">
                  <c:v>41431.083330000001</c:v>
                </c:pt>
                <c:pt idx="21186">
                  <c:v>41431.125</c:v>
                </c:pt>
                <c:pt idx="21187">
                  <c:v>41431.166669999999</c:v>
                </c:pt>
                <c:pt idx="21188">
                  <c:v>41431.208330000001</c:v>
                </c:pt>
                <c:pt idx="21189">
                  <c:v>41431.25</c:v>
                </c:pt>
                <c:pt idx="21190">
                  <c:v>41431.291669999999</c:v>
                </c:pt>
                <c:pt idx="21191">
                  <c:v>41431.333330000001</c:v>
                </c:pt>
                <c:pt idx="21192">
                  <c:v>41431.375</c:v>
                </c:pt>
                <c:pt idx="21193">
                  <c:v>41431.416669999999</c:v>
                </c:pt>
                <c:pt idx="21194">
                  <c:v>41431.458330000001</c:v>
                </c:pt>
                <c:pt idx="21195">
                  <c:v>41431.5</c:v>
                </c:pt>
                <c:pt idx="21196">
                  <c:v>41431.541669999999</c:v>
                </c:pt>
                <c:pt idx="21197">
                  <c:v>41431.583330000001</c:v>
                </c:pt>
                <c:pt idx="21198">
                  <c:v>41431.625</c:v>
                </c:pt>
                <c:pt idx="21199">
                  <c:v>41431.666669999999</c:v>
                </c:pt>
                <c:pt idx="21200">
                  <c:v>41431.708330000001</c:v>
                </c:pt>
                <c:pt idx="21201">
                  <c:v>41431.75</c:v>
                </c:pt>
                <c:pt idx="21202">
                  <c:v>41431.791669999999</c:v>
                </c:pt>
                <c:pt idx="21203">
                  <c:v>41431.833330000001</c:v>
                </c:pt>
                <c:pt idx="21204">
                  <c:v>41431.875</c:v>
                </c:pt>
                <c:pt idx="21205">
                  <c:v>41431.916669999999</c:v>
                </c:pt>
                <c:pt idx="21206">
                  <c:v>41431.958330000001</c:v>
                </c:pt>
                <c:pt idx="21207">
                  <c:v>41432</c:v>
                </c:pt>
                <c:pt idx="21208">
                  <c:v>41432.041669999999</c:v>
                </c:pt>
                <c:pt idx="21209">
                  <c:v>41432.083330000001</c:v>
                </c:pt>
                <c:pt idx="21210">
                  <c:v>41432.125</c:v>
                </c:pt>
                <c:pt idx="21211">
                  <c:v>41432.166669999999</c:v>
                </c:pt>
                <c:pt idx="21212">
                  <c:v>41432.208330000001</c:v>
                </c:pt>
                <c:pt idx="21213">
                  <c:v>41432.25</c:v>
                </c:pt>
                <c:pt idx="21214">
                  <c:v>41432.291669999999</c:v>
                </c:pt>
                <c:pt idx="21215">
                  <c:v>41432.333330000001</c:v>
                </c:pt>
                <c:pt idx="21216">
                  <c:v>41432.375</c:v>
                </c:pt>
                <c:pt idx="21217">
                  <c:v>41432.416669999999</c:v>
                </c:pt>
                <c:pt idx="21218">
                  <c:v>41432.458330000001</c:v>
                </c:pt>
                <c:pt idx="21219">
                  <c:v>41432.5</c:v>
                </c:pt>
                <c:pt idx="21220">
                  <c:v>41432.541669999999</c:v>
                </c:pt>
                <c:pt idx="21221">
                  <c:v>41432.583330000001</c:v>
                </c:pt>
                <c:pt idx="21222">
                  <c:v>41432.625</c:v>
                </c:pt>
                <c:pt idx="21223">
                  <c:v>41432.666669999999</c:v>
                </c:pt>
                <c:pt idx="21224">
                  <c:v>41432.708330000001</c:v>
                </c:pt>
                <c:pt idx="21225">
                  <c:v>41432.75</c:v>
                </c:pt>
                <c:pt idx="21226">
                  <c:v>41432.791669999999</c:v>
                </c:pt>
                <c:pt idx="21227">
                  <c:v>41432.833330000001</c:v>
                </c:pt>
                <c:pt idx="21228">
                  <c:v>41432.875</c:v>
                </c:pt>
                <c:pt idx="21229">
                  <c:v>41432.916669999999</c:v>
                </c:pt>
                <c:pt idx="21230">
                  <c:v>41432.958330000001</c:v>
                </c:pt>
                <c:pt idx="21231">
                  <c:v>41433</c:v>
                </c:pt>
                <c:pt idx="21232">
                  <c:v>41433.041669999999</c:v>
                </c:pt>
                <c:pt idx="21233">
                  <c:v>41433.083330000001</c:v>
                </c:pt>
                <c:pt idx="21234">
                  <c:v>41433.125</c:v>
                </c:pt>
                <c:pt idx="21235">
                  <c:v>41433.166669999999</c:v>
                </c:pt>
                <c:pt idx="21236">
                  <c:v>41433.208330000001</c:v>
                </c:pt>
                <c:pt idx="21237">
                  <c:v>41433.25</c:v>
                </c:pt>
                <c:pt idx="21238">
                  <c:v>41433.291669999999</c:v>
                </c:pt>
                <c:pt idx="21239">
                  <c:v>41433.333330000001</c:v>
                </c:pt>
                <c:pt idx="21240">
                  <c:v>41433.375</c:v>
                </c:pt>
                <c:pt idx="21241">
                  <c:v>41433.416669999999</c:v>
                </c:pt>
                <c:pt idx="21242">
                  <c:v>41433.458330000001</c:v>
                </c:pt>
                <c:pt idx="21243">
                  <c:v>41433.5</c:v>
                </c:pt>
                <c:pt idx="21244">
                  <c:v>41433.541669999999</c:v>
                </c:pt>
                <c:pt idx="21245">
                  <c:v>41433.583330000001</c:v>
                </c:pt>
                <c:pt idx="21246">
                  <c:v>41433.625</c:v>
                </c:pt>
                <c:pt idx="21247">
                  <c:v>41433.666669999999</c:v>
                </c:pt>
                <c:pt idx="21248">
                  <c:v>41433.708330000001</c:v>
                </c:pt>
                <c:pt idx="21249">
                  <c:v>41433.75</c:v>
                </c:pt>
                <c:pt idx="21250">
                  <c:v>41433.791669999999</c:v>
                </c:pt>
                <c:pt idx="21251">
                  <c:v>41433.833330000001</c:v>
                </c:pt>
                <c:pt idx="21252">
                  <c:v>41433.875</c:v>
                </c:pt>
                <c:pt idx="21253">
                  <c:v>41433.916669999999</c:v>
                </c:pt>
                <c:pt idx="21254">
                  <c:v>41433.958330000001</c:v>
                </c:pt>
                <c:pt idx="21255">
                  <c:v>41434</c:v>
                </c:pt>
                <c:pt idx="21256">
                  <c:v>41434.041669999999</c:v>
                </c:pt>
                <c:pt idx="21257">
                  <c:v>41434.083330000001</c:v>
                </c:pt>
                <c:pt idx="21258">
                  <c:v>41434.125</c:v>
                </c:pt>
                <c:pt idx="21259">
                  <c:v>41434.166669999999</c:v>
                </c:pt>
                <c:pt idx="21260">
                  <c:v>41434.208330000001</c:v>
                </c:pt>
                <c:pt idx="21261">
                  <c:v>41434.25</c:v>
                </c:pt>
                <c:pt idx="21262">
                  <c:v>41434.291669999999</c:v>
                </c:pt>
                <c:pt idx="21263">
                  <c:v>41434.333330000001</c:v>
                </c:pt>
                <c:pt idx="21264">
                  <c:v>41434.375</c:v>
                </c:pt>
                <c:pt idx="21265">
                  <c:v>41434.416669999999</c:v>
                </c:pt>
                <c:pt idx="21266">
                  <c:v>41434.458330000001</c:v>
                </c:pt>
                <c:pt idx="21267">
                  <c:v>41434.5</c:v>
                </c:pt>
                <c:pt idx="21268">
                  <c:v>41434.541669999999</c:v>
                </c:pt>
                <c:pt idx="21269">
                  <c:v>41434.583330000001</c:v>
                </c:pt>
                <c:pt idx="21270">
                  <c:v>41434.625</c:v>
                </c:pt>
                <c:pt idx="21271">
                  <c:v>41434.666669999999</c:v>
                </c:pt>
                <c:pt idx="21272">
                  <c:v>41434.708330000001</c:v>
                </c:pt>
                <c:pt idx="21273">
                  <c:v>41434.75</c:v>
                </c:pt>
                <c:pt idx="21274">
                  <c:v>41434.791669999999</c:v>
                </c:pt>
                <c:pt idx="21275">
                  <c:v>41434.833330000001</c:v>
                </c:pt>
                <c:pt idx="21276">
                  <c:v>41434.875</c:v>
                </c:pt>
                <c:pt idx="21277">
                  <c:v>41434.916669999999</c:v>
                </c:pt>
                <c:pt idx="21278">
                  <c:v>41434.958330000001</c:v>
                </c:pt>
                <c:pt idx="21279">
                  <c:v>41435</c:v>
                </c:pt>
                <c:pt idx="21280">
                  <c:v>41435.041669999999</c:v>
                </c:pt>
                <c:pt idx="21281">
                  <c:v>41435.083330000001</c:v>
                </c:pt>
                <c:pt idx="21282">
                  <c:v>41435.125</c:v>
                </c:pt>
                <c:pt idx="21283">
                  <c:v>41435.166669999999</c:v>
                </c:pt>
                <c:pt idx="21284">
                  <c:v>41435.208330000001</c:v>
                </c:pt>
                <c:pt idx="21285">
                  <c:v>41435.25</c:v>
                </c:pt>
                <c:pt idx="21286">
                  <c:v>41435.291669999999</c:v>
                </c:pt>
                <c:pt idx="21287">
                  <c:v>41435.333330000001</c:v>
                </c:pt>
                <c:pt idx="21288">
                  <c:v>41435.375</c:v>
                </c:pt>
                <c:pt idx="21289">
                  <c:v>41435.416669999999</c:v>
                </c:pt>
                <c:pt idx="21290">
                  <c:v>41435.458330000001</c:v>
                </c:pt>
                <c:pt idx="21291">
                  <c:v>41435.5</c:v>
                </c:pt>
                <c:pt idx="21292">
                  <c:v>41435.541669999999</c:v>
                </c:pt>
                <c:pt idx="21293">
                  <c:v>41435.583330000001</c:v>
                </c:pt>
                <c:pt idx="21294">
                  <c:v>41435.625</c:v>
                </c:pt>
                <c:pt idx="21295">
                  <c:v>41435.666669999999</c:v>
                </c:pt>
                <c:pt idx="21296">
                  <c:v>41435.708330000001</c:v>
                </c:pt>
                <c:pt idx="21297">
                  <c:v>41435.75</c:v>
                </c:pt>
                <c:pt idx="21298">
                  <c:v>41435.791669999999</c:v>
                </c:pt>
                <c:pt idx="21299">
                  <c:v>41435.833330000001</c:v>
                </c:pt>
                <c:pt idx="21300">
                  <c:v>41435.875</c:v>
                </c:pt>
                <c:pt idx="21301">
                  <c:v>41435.916669999999</c:v>
                </c:pt>
                <c:pt idx="21302">
                  <c:v>41435.958330000001</c:v>
                </c:pt>
                <c:pt idx="21303">
                  <c:v>41436</c:v>
                </c:pt>
                <c:pt idx="21304">
                  <c:v>41436.041669999999</c:v>
                </c:pt>
                <c:pt idx="21305">
                  <c:v>41436.083330000001</c:v>
                </c:pt>
                <c:pt idx="21306">
                  <c:v>41436.125</c:v>
                </c:pt>
                <c:pt idx="21307">
                  <c:v>41436.166669999999</c:v>
                </c:pt>
                <c:pt idx="21308">
                  <c:v>41436.208330000001</c:v>
                </c:pt>
                <c:pt idx="21309">
                  <c:v>41436.25</c:v>
                </c:pt>
                <c:pt idx="21310">
                  <c:v>41436.291669999999</c:v>
                </c:pt>
                <c:pt idx="21311">
                  <c:v>41436.333330000001</c:v>
                </c:pt>
                <c:pt idx="21312">
                  <c:v>41436.375</c:v>
                </c:pt>
                <c:pt idx="21313">
                  <c:v>41436.416669999999</c:v>
                </c:pt>
                <c:pt idx="21314">
                  <c:v>41436.458330000001</c:v>
                </c:pt>
                <c:pt idx="21315">
                  <c:v>41436.5</c:v>
                </c:pt>
                <c:pt idx="21316">
                  <c:v>41436.541669999999</c:v>
                </c:pt>
                <c:pt idx="21317">
                  <c:v>41436.583330000001</c:v>
                </c:pt>
                <c:pt idx="21318">
                  <c:v>41436.625</c:v>
                </c:pt>
                <c:pt idx="21319">
                  <c:v>41436.666669999999</c:v>
                </c:pt>
                <c:pt idx="21320">
                  <c:v>41436.708330000001</c:v>
                </c:pt>
                <c:pt idx="21321">
                  <c:v>41436.75</c:v>
                </c:pt>
                <c:pt idx="21322">
                  <c:v>41436.791669999999</c:v>
                </c:pt>
                <c:pt idx="21323">
                  <c:v>41436.833330000001</c:v>
                </c:pt>
                <c:pt idx="21324">
                  <c:v>41436.875</c:v>
                </c:pt>
                <c:pt idx="21325">
                  <c:v>41436.916669999999</c:v>
                </c:pt>
                <c:pt idx="21326">
                  <c:v>41436.958330000001</c:v>
                </c:pt>
                <c:pt idx="21327">
                  <c:v>41437</c:v>
                </c:pt>
                <c:pt idx="21328">
                  <c:v>41437.041669999999</c:v>
                </c:pt>
                <c:pt idx="21329">
                  <c:v>41437.083330000001</c:v>
                </c:pt>
                <c:pt idx="21330">
                  <c:v>41437.125</c:v>
                </c:pt>
                <c:pt idx="21331">
                  <c:v>41437.166669999999</c:v>
                </c:pt>
                <c:pt idx="21332">
                  <c:v>41437.208330000001</c:v>
                </c:pt>
                <c:pt idx="21333">
                  <c:v>41437.25</c:v>
                </c:pt>
                <c:pt idx="21334">
                  <c:v>41437.291669999999</c:v>
                </c:pt>
                <c:pt idx="21335">
                  <c:v>41437.333330000001</c:v>
                </c:pt>
                <c:pt idx="21336">
                  <c:v>41437.375</c:v>
                </c:pt>
                <c:pt idx="21337">
                  <c:v>41437.416669999999</c:v>
                </c:pt>
                <c:pt idx="21338">
                  <c:v>41437.458330000001</c:v>
                </c:pt>
                <c:pt idx="21339">
                  <c:v>41437.5</c:v>
                </c:pt>
                <c:pt idx="21340">
                  <c:v>41437.541669999999</c:v>
                </c:pt>
                <c:pt idx="21341">
                  <c:v>41437.583330000001</c:v>
                </c:pt>
                <c:pt idx="21342">
                  <c:v>41437.625</c:v>
                </c:pt>
                <c:pt idx="21343">
                  <c:v>41437.666669999999</c:v>
                </c:pt>
                <c:pt idx="21344">
                  <c:v>41437.708330000001</c:v>
                </c:pt>
                <c:pt idx="21345">
                  <c:v>41437.75</c:v>
                </c:pt>
                <c:pt idx="21346">
                  <c:v>41437.791669999999</c:v>
                </c:pt>
                <c:pt idx="21347">
                  <c:v>41437.833330000001</c:v>
                </c:pt>
                <c:pt idx="21348">
                  <c:v>41437.875</c:v>
                </c:pt>
                <c:pt idx="21349">
                  <c:v>41437.916669999999</c:v>
                </c:pt>
                <c:pt idx="21350">
                  <c:v>41437.958330000001</c:v>
                </c:pt>
                <c:pt idx="21351">
                  <c:v>41438</c:v>
                </c:pt>
                <c:pt idx="21352">
                  <c:v>41438.041669999999</c:v>
                </c:pt>
                <c:pt idx="21353">
                  <c:v>41438.083330000001</c:v>
                </c:pt>
                <c:pt idx="21354">
                  <c:v>41438.125</c:v>
                </c:pt>
                <c:pt idx="21355">
                  <c:v>41438.166669999999</c:v>
                </c:pt>
                <c:pt idx="21356">
                  <c:v>41438.208330000001</c:v>
                </c:pt>
                <c:pt idx="21357">
                  <c:v>41438.25</c:v>
                </c:pt>
                <c:pt idx="21358">
                  <c:v>41438.291669999999</c:v>
                </c:pt>
                <c:pt idx="21359">
                  <c:v>41438.333330000001</c:v>
                </c:pt>
                <c:pt idx="21360">
                  <c:v>41438.375</c:v>
                </c:pt>
                <c:pt idx="21361">
                  <c:v>41438.416669999999</c:v>
                </c:pt>
                <c:pt idx="21362">
                  <c:v>41438.458330000001</c:v>
                </c:pt>
                <c:pt idx="21363">
                  <c:v>41438.5</c:v>
                </c:pt>
                <c:pt idx="21364">
                  <c:v>41438.541669999999</c:v>
                </c:pt>
                <c:pt idx="21365">
                  <c:v>41438.583330000001</c:v>
                </c:pt>
                <c:pt idx="21366">
                  <c:v>41438.625</c:v>
                </c:pt>
                <c:pt idx="21367">
                  <c:v>41438.666669999999</c:v>
                </c:pt>
                <c:pt idx="21368">
                  <c:v>41438.708330000001</c:v>
                </c:pt>
                <c:pt idx="21369">
                  <c:v>41438.75</c:v>
                </c:pt>
                <c:pt idx="21370">
                  <c:v>41438.791669999999</c:v>
                </c:pt>
                <c:pt idx="21371">
                  <c:v>41438.833330000001</c:v>
                </c:pt>
                <c:pt idx="21372">
                  <c:v>41438.875</c:v>
                </c:pt>
                <c:pt idx="21373">
                  <c:v>41438.916669999999</c:v>
                </c:pt>
                <c:pt idx="21374">
                  <c:v>41438.958330000001</c:v>
                </c:pt>
                <c:pt idx="21375">
                  <c:v>41439</c:v>
                </c:pt>
                <c:pt idx="21376">
                  <c:v>41439.041669999999</c:v>
                </c:pt>
                <c:pt idx="21377">
                  <c:v>41439.083330000001</c:v>
                </c:pt>
                <c:pt idx="21378">
                  <c:v>41439.125</c:v>
                </c:pt>
                <c:pt idx="21379">
                  <c:v>41439.166669999999</c:v>
                </c:pt>
                <c:pt idx="21380">
                  <c:v>41439.208330000001</c:v>
                </c:pt>
                <c:pt idx="21381">
                  <c:v>41439.25</c:v>
                </c:pt>
                <c:pt idx="21382">
                  <c:v>41439.291669999999</c:v>
                </c:pt>
                <c:pt idx="21383">
                  <c:v>41439.333330000001</c:v>
                </c:pt>
                <c:pt idx="21384">
                  <c:v>41439.375</c:v>
                </c:pt>
                <c:pt idx="21385">
                  <c:v>41439.416669999999</c:v>
                </c:pt>
                <c:pt idx="21386">
                  <c:v>41439.458330000001</c:v>
                </c:pt>
                <c:pt idx="21387">
                  <c:v>41439.5</c:v>
                </c:pt>
                <c:pt idx="21388">
                  <c:v>41439.541669999999</c:v>
                </c:pt>
                <c:pt idx="21389">
                  <c:v>41439.583330000001</c:v>
                </c:pt>
                <c:pt idx="21390">
                  <c:v>41439.625</c:v>
                </c:pt>
                <c:pt idx="21391">
                  <c:v>41439.666669999999</c:v>
                </c:pt>
                <c:pt idx="21392">
                  <c:v>41439.708330000001</c:v>
                </c:pt>
                <c:pt idx="21393">
                  <c:v>41439.75</c:v>
                </c:pt>
                <c:pt idx="21394">
                  <c:v>41439.791669999999</c:v>
                </c:pt>
                <c:pt idx="21395">
                  <c:v>41439.833330000001</c:v>
                </c:pt>
                <c:pt idx="21396">
                  <c:v>41439.875</c:v>
                </c:pt>
                <c:pt idx="21397">
                  <c:v>41439.916669999999</c:v>
                </c:pt>
                <c:pt idx="21398">
                  <c:v>41439.958330000001</c:v>
                </c:pt>
                <c:pt idx="21399">
                  <c:v>41440</c:v>
                </c:pt>
                <c:pt idx="21400">
                  <c:v>41440.041669999999</c:v>
                </c:pt>
                <c:pt idx="21401">
                  <c:v>41440.083330000001</c:v>
                </c:pt>
                <c:pt idx="21402">
                  <c:v>41440.125</c:v>
                </c:pt>
                <c:pt idx="21403">
                  <c:v>41440.166669999999</c:v>
                </c:pt>
                <c:pt idx="21404">
                  <c:v>41440.208330000001</c:v>
                </c:pt>
                <c:pt idx="21405">
                  <c:v>41440.25</c:v>
                </c:pt>
                <c:pt idx="21406">
                  <c:v>41440.291669999999</c:v>
                </c:pt>
                <c:pt idx="21407">
                  <c:v>41440.333330000001</c:v>
                </c:pt>
                <c:pt idx="21408">
                  <c:v>41440.375</c:v>
                </c:pt>
                <c:pt idx="21409">
                  <c:v>41440.416669999999</c:v>
                </c:pt>
                <c:pt idx="21410">
                  <c:v>41440.458330000001</c:v>
                </c:pt>
                <c:pt idx="21411">
                  <c:v>41440.5</c:v>
                </c:pt>
                <c:pt idx="21412">
                  <c:v>41440.541669999999</c:v>
                </c:pt>
                <c:pt idx="21413">
                  <c:v>41440.583330000001</c:v>
                </c:pt>
                <c:pt idx="21414">
                  <c:v>41440.625</c:v>
                </c:pt>
                <c:pt idx="21415">
                  <c:v>41440.666669999999</c:v>
                </c:pt>
                <c:pt idx="21416">
                  <c:v>41440.708330000001</c:v>
                </c:pt>
                <c:pt idx="21417">
                  <c:v>41440.75</c:v>
                </c:pt>
                <c:pt idx="21418">
                  <c:v>41440.791669999999</c:v>
                </c:pt>
                <c:pt idx="21419">
                  <c:v>41440.833330000001</c:v>
                </c:pt>
                <c:pt idx="21420">
                  <c:v>41440.875</c:v>
                </c:pt>
                <c:pt idx="21421">
                  <c:v>41440.916669999999</c:v>
                </c:pt>
                <c:pt idx="21422">
                  <c:v>41440.958330000001</c:v>
                </c:pt>
                <c:pt idx="21423">
                  <c:v>41441</c:v>
                </c:pt>
                <c:pt idx="21424">
                  <c:v>41441.041669999999</c:v>
                </c:pt>
                <c:pt idx="21425">
                  <c:v>41441.083330000001</c:v>
                </c:pt>
                <c:pt idx="21426">
                  <c:v>41441.125</c:v>
                </c:pt>
                <c:pt idx="21427">
                  <c:v>41441.166669999999</c:v>
                </c:pt>
                <c:pt idx="21428">
                  <c:v>41441.208330000001</c:v>
                </c:pt>
                <c:pt idx="21429">
                  <c:v>41441.25</c:v>
                </c:pt>
                <c:pt idx="21430">
                  <c:v>41441.291669999999</c:v>
                </c:pt>
                <c:pt idx="21431">
                  <c:v>41441.333330000001</c:v>
                </c:pt>
                <c:pt idx="21432">
                  <c:v>41441.375</c:v>
                </c:pt>
                <c:pt idx="21433">
                  <c:v>41441.416669999999</c:v>
                </c:pt>
                <c:pt idx="21434">
                  <c:v>41441.458330000001</c:v>
                </c:pt>
                <c:pt idx="21435">
                  <c:v>41441.5</c:v>
                </c:pt>
                <c:pt idx="21436">
                  <c:v>41441.541669999999</c:v>
                </c:pt>
                <c:pt idx="21437">
                  <c:v>41441.583330000001</c:v>
                </c:pt>
                <c:pt idx="21438">
                  <c:v>41441.625</c:v>
                </c:pt>
                <c:pt idx="21439">
                  <c:v>41441.666669999999</c:v>
                </c:pt>
                <c:pt idx="21440">
                  <c:v>41441.708330000001</c:v>
                </c:pt>
                <c:pt idx="21441">
                  <c:v>41441.75</c:v>
                </c:pt>
                <c:pt idx="21442">
                  <c:v>41441.791669999999</c:v>
                </c:pt>
                <c:pt idx="21443">
                  <c:v>41441.833330000001</c:v>
                </c:pt>
                <c:pt idx="21444">
                  <c:v>41441.875</c:v>
                </c:pt>
                <c:pt idx="21445">
                  <c:v>41441.916669999999</c:v>
                </c:pt>
                <c:pt idx="21446">
                  <c:v>41441.958330000001</c:v>
                </c:pt>
                <c:pt idx="21447">
                  <c:v>41442</c:v>
                </c:pt>
                <c:pt idx="21448">
                  <c:v>41442.041669999999</c:v>
                </c:pt>
                <c:pt idx="21449">
                  <c:v>41442.083330000001</c:v>
                </c:pt>
                <c:pt idx="21450">
                  <c:v>41442.125</c:v>
                </c:pt>
                <c:pt idx="21451">
                  <c:v>41442.166669999999</c:v>
                </c:pt>
                <c:pt idx="21452">
                  <c:v>41442.208330000001</c:v>
                </c:pt>
                <c:pt idx="21453">
                  <c:v>41442.25</c:v>
                </c:pt>
                <c:pt idx="21454">
                  <c:v>41442.291669999999</c:v>
                </c:pt>
                <c:pt idx="21455">
                  <c:v>41442.333330000001</c:v>
                </c:pt>
                <c:pt idx="21456">
                  <c:v>41442.375</c:v>
                </c:pt>
                <c:pt idx="21457">
                  <c:v>41442.416669999999</c:v>
                </c:pt>
                <c:pt idx="21458">
                  <c:v>41442.458330000001</c:v>
                </c:pt>
                <c:pt idx="21459">
                  <c:v>41442.5</c:v>
                </c:pt>
                <c:pt idx="21460">
                  <c:v>41442.541669999999</c:v>
                </c:pt>
                <c:pt idx="21461">
                  <c:v>41442.583330000001</c:v>
                </c:pt>
                <c:pt idx="21462">
                  <c:v>41442.625</c:v>
                </c:pt>
                <c:pt idx="21463">
                  <c:v>41442.666669999999</c:v>
                </c:pt>
                <c:pt idx="21464">
                  <c:v>41442.708330000001</c:v>
                </c:pt>
                <c:pt idx="21465">
                  <c:v>41442.75</c:v>
                </c:pt>
                <c:pt idx="21466">
                  <c:v>41442.791669999999</c:v>
                </c:pt>
                <c:pt idx="21467">
                  <c:v>41442.833330000001</c:v>
                </c:pt>
                <c:pt idx="21468">
                  <c:v>41442.875</c:v>
                </c:pt>
                <c:pt idx="21469">
                  <c:v>41442.916669999999</c:v>
                </c:pt>
                <c:pt idx="21470">
                  <c:v>41442.958330000001</c:v>
                </c:pt>
                <c:pt idx="21471">
                  <c:v>41443</c:v>
                </c:pt>
                <c:pt idx="21472">
                  <c:v>41443.041669999999</c:v>
                </c:pt>
                <c:pt idx="21473">
                  <c:v>41443.083330000001</c:v>
                </c:pt>
                <c:pt idx="21474">
                  <c:v>41443.125</c:v>
                </c:pt>
                <c:pt idx="21475">
                  <c:v>41443.166669999999</c:v>
                </c:pt>
                <c:pt idx="21476">
                  <c:v>41443.208330000001</c:v>
                </c:pt>
                <c:pt idx="21477">
                  <c:v>41443.25</c:v>
                </c:pt>
                <c:pt idx="21478">
                  <c:v>41443.291669999999</c:v>
                </c:pt>
                <c:pt idx="21479">
                  <c:v>41443.333330000001</c:v>
                </c:pt>
                <c:pt idx="21480">
                  <c:v>41443.375</c:v>
                </c:pt>
                <c:pt idx="21481">
                  <c:v>41443.416669999999</c:v>
                </c:pt>
                <c:pt idx="21482">
                  <c:v>41443.458330000001</c:v>
                </c:pt>
                <c:pt idx="21483">
                  <c:v>41443.5</c:v>
                </c:pt>
                <c:pt idx="21484">
                  <c:v>41443.541669999999</c:v>
                </c:pt>
                <c:pt idx="21485">
                  <c:v>41443.583330000001</c:v>
                </c:pt>
                <c:pt idx="21486">
                  <c:v>41443.625</c:v>
                </c:pt>
                <c:pt idx="21487">
                  <c:v>41443.666669999999</c:v>
                </c:pt>
                <c:pt idx="21488">
                  <c:v>41443.708330000001</c:v>
                </c:pt>
                <c:pt idx="21489">
                  <c:v>41443.75</c:v>
                </c:pt>
                <c:pt idx="21490">
                  <c:v>41443.791669999999</c:v>
                </c:pt>
                <c:pt idx="21491">
                  <c:v>41443.833330000001</c:v>
                </c:pt>
                <c:pt idx="21492">
                  <c:v>41443.875</c:v>
                </c:pt>
                <c:pt idx="21493">
                  <c:v>41443.916669999999</c:v>
                </c:pt>
                <c:pt idx="21494">
                  <c:v>41443.958330000001</c:v>
                </c:pt>
                <c:pt idx="21495">
                  <c:v>41444</c:v>
                </c:pt>
                <c:pt idx="21496">
                  <c:v>41444.041669999999</c:v>
                </c:pt>
                <c:pt idx="21497">
                  <c:v>41444.083330000001</c:v>
                </c:pt>
                <c:pt idx="21498">
                  <c:v>41444.125</c:v>
                </c:pt>
                <c:pt idx="21499">
                  <c:v>41444.166669999999</c:v>
                </c:pt>
                <c:pt idx="21500">
                  <c:v>41444.208330000001</c:v>
                </c:pt>
                <c:pt idx="21501">
                  <c:v>41444.25</c:v>
                </c:pt>
                <c:pt idx="21502">
                  <c:v>41444.291669999999</c:v>
                </c:pt>
                <c:pt idx="21503">
                  <c:v>41444.333330000001</c:v>
                </c:pt>
                <c:pt idx="21504">
                  <c:v>41444.375</c:v>
                </c:pt>
                <c:pt idx="21505">
                  <c:v>41444.416669999999</c:v>
                </c:pt>
                <c:pt idx="21506">
                  <c:v>41444.458330000001</c:v>
                </c:pt>
                <c:pt idx="21507">
                  <c:v>41444.5</c:v>
                </c:pt>
                <c:pt idx="21508">
                  <c:v>41444.541669999999</c:v>
                </c:pt>
                <c:pt idx="21509">
                  <c:v>41444.583330000001</c:v>
                </c:pt>
                <c:pt idx="21510">
                  <c:v>41444.625</c:v>
                </c:pt>
                <c:pt idx="21511">
                  <c:v>41444.666669999999</c:v>
                </c:pt>
                <c:pt idx="21512">
                  <c:v>41444.708330000001</c:v>
                </c:pt>
                <c:pt idx="21513">
                  <c:v>41444.75</c:v>
                </c:pt>
                <c:pt idx="21514">
                  <c:v>41444.791669999999</c:v>
                </c:pt>
                <c:pt idx="21515">
                  <c:v>41444.833330000001</c:v>
                </c:pt>
                <c:pt idx="21516">
                  <c:v>41444.875</c:v>
                </c:pt>
                <c:pt idx="21517">
                  <c:v>41444.916669999999</c:v>
                </c:pt>
                <c:pt idx="21518">
                  <c:v>41444.958330000001</c:v>
                </c:pt>
                <c:pt idx="21519">
                  <c:v>41445</c:v>
                </c:pt>
                <c:pt idx="21520">
                  <c:v>41445.041669999999</c:v>
                </c:pt>
                <c:pt idx="21521">
                  <c:v>41445.083330000001</c:v>
                </c:pt>
                <c:pt idx="21522">
                  <c:v>41445.125</c:v>
                </c:pt>
                <c:pt idx="21523">
                  <c:v>41445.166669999999</c:v>
                </c:pt>
                <c:pt idx="21524">
                  <c:v>41445.208330000001</c:v>
                </c:pt>
                <c:pt idx="21525">
                  <c:v>41445.25</c:v>
                </c:pt>
                <c:pt idx="21526">
                  <c:v>41445.291669999999</c:v>
                </c:pt>
                <c:pt idx="21527">
                  <c:v>41445.333330000001</c:v>
                </c:pt>
                <c:pt idx="21528">
                  <c:v>41445.375</c:v>
                </c:pt>
                <c:pt idx="21529">
                  <c:v>41445.416669999999</c:v>
                </c:pt>
                <c:pt idx="21530">
                  <c:v>41445.458330000001</c:v>
                </c:pt>
                <c:pt idx="21531">
                  <c:v>41445.5</c:v>
                </c:pt>
                <c:pt idx="21532">
                  <c:v>41445.541669999999</c:v>
                </c:pt>
                <c:pt idx="21533">
                  <c:v>41445.583330000001</c:v>
                </c:pt>
                <c:pt idx="21534">
                  <c:v>41445.625</c:v>
                </c:pt>
                <c:pt idx="21535">
                  <c:v>41445.666669999999</c:v>
                </c:pt>
                <c:pt idx="21536">
                  <c:v>41445.708330000001</c:v>
                </c:pt>
                <c:pt idx="21537">
                  <c:v>41445.75</c:v>
                </c:pt>
                <c:pt idx="21538">
                  <c:v>41445.791669999999</c:v>
                </c:pt>
                <c:pt idx="21539">
                  <c:v>41445.833330000001</c:v>
                </c:pt>
                <c:pt idx="21540">
                  <c:v>41445.875</c:v>
                </c:pt>
                <c:pt idx="21541">
                  <c:v>41445.916669999999</c:v>
                </c:pt>
                <c:pt idx="21542">
                  <c:v>41445.958330000001</c:v>
                </c:pt>
                <c:pt idx="21543">
                  <c:v>41446</c:v>
                </c:pt>
                <c:pt idx="21544">
                  <c:v>41446.041669999999</c:v>
                </c:pt>
                <c:pt idx="21545">
                  <c:v>41446.083330000001</c:v>
                </c:pt>
                <c:pt idx="21546">
                  <c:v>41446.125</c:v>
                </c:pt>
                <c:pt idx="21547">
                  <c:v>41446.166669999999</c:v>
                </c:pt>
                <c:pt idx="21548">
                  <c:v>41446.208330000001</c:v>
                </c:pt>
                <c:pt idx="21549">
                  <c:v>41446.25</c:v>
                </c:pt>
                <c:pt idx="21550">
                  <c:v>41446.291669999999</c:v>
                </c:pt>
                <c:pt idx="21551">
                  <c:v>41446.333330000001</c:v>
                </c:pt>
                <c:pt idx="21552">
                  <c:v>41446.375</c:v>
                </c:pt>
                <c:pt idx="21553">
                  <c:v>41446.416669999999</c:v>
                </c:pt>
                <c:pt idx="21554">
                  <c:v>41446.458330000001</c:v>
                </c:pt>
                <c:pt idx="21555">
                  <c:v>41446.5</c:v>
                </c:pt>
                <c:pt idx="21556">
                  <c:v>41446.541669999999</c:v>
                </c:pt>
                <c:pt idx="21557">
                  <c:v>41446.583330000001</c:v>
                </c:pt>
                <c:pt idx="21558">
                  <c:v>41446.625</c:v>
                </c:pt>
                <c:pt idx="21559">
                  <c:v>41446.666669999999</c:v>
                </c:pt>
                <c:pt idx="21560">
                  <c:v>41446.708330000001</c:v>
                </c:pt>
                <c:pt idx="21561">
                  <c:v>41446.75</c:v>
                </c:pt>
                <c:pt idx="21562">
                  <c:v>41446.791669999999</c:v>
                </c:pt>
                <c:pt idx="21563">
                  <c:v>41446.833330000001</c:v>
                </c:pt>
                <c:pt idx="21564">
                  <c:v>41446.875</c:v>
                </c:pt>
                <c:pt idx="21565">
                  <c:v>41446.916669999999</c:v>
                </c:pt>
                <c:pt idx="21566">
                  <c:v>41446.958330000001</c:v>
                </c:pt>
                <c:pt idx="21567">
                  <c:v>41447</c:v>
                </c:pt>
                <c:pt idx="21568">
                  <c:v>41447.041669999999</c:v>
                </c:pt>
                <c:pt idx="21569">
                  <c:v>41447.083330000001</c:v>
                </c:pt>
                <c:pt idx="21570">
                  <c:v>41447.125</c:v>
                </c:pt>
                <c:pt idx="21571">
                  <c:v>41447.166669999999</c:v>
                </c:pt>
                <c:pt idx="21572">
                  <c:v>41447.208330000001</c:v>
                </c:pt>
                <c:pt idx="21573">
                  <c:v>41447.25</c:v>
                </c:pt>
                <c:pt idx="21574">
                  <c:v>41447.291669999999</c:v>
                </c:pt>
                <c:pt idx="21575">
                  <c:v>41447.333330000001</c:v>
                </c:pt>
                <c:pt idx="21576">
                  <c:v>41447.375</c:v>
                </c:pt>
                <c:pt idx="21577">
                  <c:v>41447.416669999999</c:v>
                </c:pt>
                <c:pt idx="21578">
                  <c:v>41447.458330000001</c:v>
                </c:pt>
                <c:pt idx="21579">
                  <c:v>41447.5</c:v>
                </c:pt>
                <c:pt idx="21580">
                  <c:v>41447.541669999999</c:v>
                </c:pt>
                <c:pt idx="21581">
                  <c:v>41447.583330000001</c:v>
                </c:pt>
                <c:pt idx="21582">
                  <c:v>41447.625</c:v>
                </c:pt>
                <c:pt idx="21583">
                  <c:v>41447.666669999999</c:v>
                </c:pt>
                <c:pt idx="21584">
                  <c:v>41447.708330000001</c:v>
                </c:pt>
                <c:pt idx="21585">
                  <c:v>41447.75</c:v>
                </c:pt>
                <c:pt idx="21586">
                  <c:v>41447.791669999999</c:v>
                </c:pt>
                <c:pt idx="21587">
                  <c:v>41447.833330000001</c:v>
                </c:pt>
                <c:pt idx="21588">
                  <c:v>41447.875</c:v>
                </c:pt>
                <c:pt idx="21589">
                  <c:v>41447.916669999999</c:v>
                </c:pt>
                <c:pt idx="21590">
                  <c:v>41447.958330000001</c:v>
                </c:pt>
                <c:pt idx="21591">
                  <c:v>41448</c:v>
                </c:pt>
                <c:pt idx="21592">
                  <c:v>41448.041669999999</c:v>
                </c:pt>
                <c:pt idx="21593">
                  <c:v>41448.083330000001</c:v>
                </c:pt>
                <c:pt idx="21594">
                  <c:v>41448.125</c:v>
                </c:pt>
                <c:pt idx="21595">
                  <c:v>41448.166669999999</c:v>
                </c:pt>
                <c:pt idx="21596">
                  <c:v>41448.208330000001</c:v>
                </c:pt>
                <c:pt idx="21597">
                  <c:v>41448.25</c:v>
                </c:pt>
                <c:pt idx="21598">
                  <c:v>41448.291669999999</c:v>
                </c:pt>
                <c:pt idx="21599">
                  <c:v>41448.333330000001</c:v>
                </c:pt>
                <c:pt idx="21600">
                  <c:v>41448.375</c:v>
                </c:pt>
                <c:pt idx="21601">
                  <c:v>41448.416669999999</c:v>
                </c:pt>
                <c:pt idx="21602">
                  <c:v>41448.458330000001</c:v>
                </c:pt>
                <c:pt idx="21603">
                  <c:v>41448.5</c:v>
                </c:pt>
                <c:pt idx="21604">
                  <c:v>41448.541669999999</c:v>
                </c:pt>
                <c:pt idx="21605">
                  <c:v>41448.583330000001</c:v>
                </c:pt>
                <c:pt idx="21606">
                  <c:v>41448.625</c:v>
                </c:pt>
                <c:pt idx="21607">
                  <c:v>41448.666669999999</c:v>
                </c:pt>
                <c:pt idx="21608">
                  <c:v>41448.708330000001</c:v>
                </c:pt>
                <c:pt idx="21609">
                  <c:v>41448.75</c:v>
                </c:pt>
                <c:pt idx="21610">
                  <c:v>41448.791669999999</c:v>
                </c:pt>
                <c:pt idx="21611">
                  <c:v>41448.833330000001</c:v>
                </c:pt>
                <c:pt idx="21612">
                  <c:v>41448.875</c:v>
                </c:pt>
                <c:pt idx="21613">
                  <c:v>41448.916669999999</c:v>
                </c:pt>
                <c:pt idx="21614">
                  <c:v>41448.958330000001</c:v>
                </c:pt>
                <c:pt idx="21615">
                  <c:v>41449</c:v>
                </c:pt>
                <c:pt idx="21616">
                  <c:v>41449.041669999999</c:v>
                </c:pt>
                <c:pt idx="21617">
                  <c:v>41449.083330000001</c:v>
                </c:pt>
                <c:pt idx="21618">
                  <c:v>41449.125</c:v>
                </c:pt>
                <c:pt idx="21619">
                  <c:v>41449.166669999999</c:v>
                </c:pt>
                <c:pt idx="21620">
                  <c:v>41449.208330000001</c:v>
                </c:pt>
                <c:pt idx="21621">
                  <c:v>41449.25</c:v>
                </c:pt>
                <c:pt idx="21622">
                  <c:v>41449.291669999999</c:v>
                </c:pt>
                <c:pt idx="21623">
                  <c:v>41449.333330000001</c:v>
                </c:pt>
                <c:pt idx="21624">
                  <c:v>41449.375</c:v>
                </c:pt>
                <c:pt idx="21625">
                  <c:v>41449.416669999999</c:v>
                </c:pt>
                <c:pt idx="21626">
                  <c:v>41449.458330000001</c:v>
                </c:pt>
                <c:pt idx="21627">
                  <c:v>41449.5</c:v>
                </c:pt>
                <c:pt idx="21628">
                  <c:v>41449.541669999999</c:v>
                </c:pt>
                <c:pt idx="21629">
                  <c:v>41449.583330000001</c:v>
                </c:pt>
                <c:pt idx="21630">
                  <c:v>41449.625</c:v>
                </c:pt>
                <c:pt idx="21631">
                  <c:v>41449.666669999999</c:v>
                </c:pt>
                <c:pt idx="21632">
                  <c:v>41449.708330000001</c:v>
                </c:pt>
                <c:pt idx="21633">
                  <c:v>41449.75</c:v>
                </c:pt>
                <c:pt idx="21634">
                  <c:v>41449.791669999999</c:v>
                </c:pt>
                <c:pt idx="21635">
                  <c:v>41449.833330000001</c:v>
                </c:pt>
                <c:pt idx="21636">
                  <c:v>41449.875</c:v>
                </c:pt>
                <c:pt idx="21637">
                  <c:v>41449.916669999999</c:v>
                </c:pt>
                <c:pt idx="21638">
                  <c:v>41449.958330000001</c:v>
                </c:pt>
                <c:pt idx="21639">
                  <c:v>41450</c:v>
                </c:pt>
                <c:pt idx="21640">
                  <c:v>41450.041669999999</c:v>
                </c:pt>
                <c:pt idx="21641">
                  <c:v>41450.083330000001</c:v>
                </c:pt>
                <c:pt idx="21642">
                  <c:v>41450.125</c:v>
                </c:pt>
                <c:pt idx="21643">
                  <c:v>41450.166669999999</c:v>
                </c:pt>
                <c:pt idx="21644">
                  <c:v>41450.208330000001</c:v>
                </c:pt>
                <c:pt idx="21645">
                  <c:v>41450.25</c:v>
                </c:pt>
                <c:pt idx="21646">
                  <c:v>41450.291669999999</c:v>
                </c:pt>
                <c:pt idx="21647">
                  <c:v>41450.333330000001</c:v>
                </c:pt>
                <c:pt idx="21648">
                  <c:v>41450.375</c:v>
                </c:pt>
                <c:pt idx="21649">
                  <c:v>41450.416669999999</c:v>
                </c:pt>
                <c:pt idx="21650">
                  <c:v>41450.458330000001</c:v>
                </c:pt>
                <c:pt idx="21651">
                  <c:v>41450.5</c:v>
                </c:pt>
                <c:pt idx="21652">
                  <c:v>41450.541669999999</c:v>
                </c:pt>
                <c:pt idx="21653">
                  <c:v>41450.583330000001</c:v>
                </c:pt>
                <c:pt idx="21654">
                  <c:v>41450.625</c:v>
                </c:pt>
                <c:pt idx="21655">
                  <c:v>41450.666669999999</c:v>
                </c:pt>
                <c:pt idx="21656">
                  <c:v>41450.708330000001</c:v>
                </c:pt>
                <c:pt idx="21657">
                  <c:v>41450.75</c:v>
                </c:pt>
                <c:pt idx="21658">
                  <c:v>41450.791669999999</c:v>
                </c:pt>
                <c:pt idx="21659">
                  <c:v>41450.833330000001</c:v>
                </c:pt>
                <c:pt idx="21660">
                  <c:v>41450.875</c:v>
                </c:pt>
                <c:pt idx="21661">
                  <c:v>41450.916669999999</c:v>
                </c:pt>
                <c:pt idx="21662">
                  <c:v>41450.958330000001</c:v>
                </c:pt>
                <c:pt idx="21663">
                  <c:v>41451</c:v>
                </c:pt>
                <c:pt idx="21664">
                  <c:v>41451.041669999999</c:v>
                </c:pt>
                <c:pt idx="21665">
                  <c:v>41451.083330000001</c:v>
                </c:pt>
                <c:pt idx="21666">
                  <c:v>41451.125</c:v>
                </c:pt>
                <c:pt idx="21667">
                  <c:v>41451.166669999999</c:v>
                </c:pt>
                <c:pt idx="21668">
                  <c:v>41451.208330000001</c:v>
                </c:pt>
                <c:pt idx="21669">
                  <c:v>41451.25</c:v>
                </c:pt>
                <c:pt idx="21670">
                  <c:v>41451.291669999999</c:v>
                </c:pt>
                <c:pt idx="21671">
                  <c:v>41451.333330000001</c:v>
                </c:pt>
                <c:pt idx="21672">
                  <c:v>41451.375</c:v>
                </c:pt>
                <c:pt idx="21673">
                  <c:v>41451.416669999999</c:v>
                </c:pt>
                <c:pt idx="21674">
                  <c:v>41451.458330000001</c:v>
                </c:pt>
                <c:pt idx="21675">
                  <c:v>41451.5</c:v>
                </c:pt>
                <c:pt idx="21676">
                  <c:v>41451.541669999999</c:v>
                </c:pt>
                <c:pt idx="21677">
                  <c:v>41451.583330000001</c:v>
                </c:pt>
                <c:pt idx="21678">
                  <c:v>41451.625</c:v>
                </c:pt>
                <c:pt idx="21679">
                  <c:v>41451.666669999999</c:v>
                </c:pt>
                <c:pt idx="21680">
                  <c:v>41451.708330000001</c:v>
                </c:pt>
                <c:pt idx="21681">
                  <c:v>41451.75</c:v>
                </c:pt>
                <c:pt idx="21682">
                  <c:v>41451.791669999999</c:v>
                </c:pt>
                <c:pt idx="21683">
                  <c:v>41451.833330000001</c:v>
                </c:pt>
                <c:pt idx="21684">
                  <c:v>41451.875</c:v>
                </c:pt>
                <c:pt idx="21685">
                  <c:v>41451.916669999999</c:v>
                </c:pt>
                <c:pt idx="21686">
                  <c:v>41451.958330000001</c:v>
                </c:pt>
                <c:pt idx="21687">
                  <c:v>41452</c:v>
                </c:pt>
                <c:pt idx="21688">
                  <c:v>41452.041669999999</c:v>
                </c:pt>
                <c:pt idx="21689">
                  <c:v>41452.083330000001</c:v>
                </c:pt>
                <c:pt idx="21690">
                  <c:v>41452.125</c:v>
                </c:pt>
                <c:pt idx="21691">
                  <c:v>41452.166669999999</c:v>
                </c:pt>
                <c:pt idx="21692">
                  <c:v>41452.208330000001</c:v>
                </c:pt>
                <c:pt idx="21693">
                  <c:v>41452.25</c:v>
                </c:pt>
                <c:pt idx="21694">
                  <c:v>41452.291669999999</c:v>
                </c:pt>
                <c:pt idx="21695">
                  <c:v>41452.333330000001</c:v>
                </c:pt>
                <c:pt idx="21696">
                  <c:v>41452.375</c:v>
                </c:pt>
                <c:pt idx="21697">
                  <c:v>41452.416669999999</c:v>
                </c:pt>
                <c:pt idx="21698">
                  <c:v>41452.458330000001</c:v>
                </c:pt>
                <c:pt idx="21699">
                  <c:v>41452.5</c:v>
                </c:pt>
                <c:pt idx="21700">
                  <c:v>41452.541669999999</c:v>
                </c:pt>
                <c:pt idx="21701">
                  <c:v>41452.583330000001</c:v>
                </c:pt>
                <c:pt idx="21702">
                  <c:v>41452.625</c:v>
                </c:pt>
                <c:pt idx="21703">
                  <c:v>41452.666669999999</c:v>
                </c:pt>
                <c:pt idx="21704">
                  <c:v>41452.708330000001</c:v>
                </c:pt>
                <c:pt idx="21705">
                  <c:v>41452.75</c:v>
                </c:pt>
                <c:pt idx="21706">
                  <c:v>41452.791669999999</c:v>
                </c:pt>
                <c:pt idx="21707">
                  <c:v>41452.833330000001</c:v>
                </c:pt>
                <c:pt idx="21708">
                  <c:v>41452.875</c:v>
                </c:pt>
                <c:pt idx="21709">
                  <c:v>41452.916669999999</c:v>
                </c:pt>
                <c:pt idx="21710">
                  <c:v>41452.958330000001</c:v>
                </c:pt>
                <c:pt idx="21711">
                  <c:v>41453</c:v>
                </c:pt>
                <c:pt idx="21712">
                  <c:v>41453.041669999999</c:v>
                </c:pt>
                <c:pt idx="21713">
                  <c:v>41453.083330000001</c:v>
                </c:pt>
                <c:pt idx="21714">
                  <c:v>41453.125</c:v>
                </c:pt>
                <c:pt idx="21715">
                  <c:v>41453.166669999999</c:v>
                </c:pt>
                <c:pt idx="21716">
                  <c:v>41453.208330000001</c:v>
                </c:pt>
                <c:pt idx="21717">
                  <c:v>41453.25</c:v>
                </c:pt>
                <c:pt idx="21718">
                  <c:v>41453.291669999999</c:v>
                </c:pt>
                <c:pt idx="21719">
                  <c:v>41453.333330000001</c:v>
                </c:pt>
                <c:pt idx="21720">
                  <c:v>41453.375</c:v>
                </c:pt>
                <c:pt idx="21721">
                  <c:v>41453.416669999999</c:v>
                </c:pt>
                <c:pt idx="21722">
                  <c:v>41453.458330000001</c:v>
                </c:pt>
                <c:pt idx="21723">
                  <c:v>41453.5</c:v>
                </c:pt>
                <c:pt idx="21724">
                  <c:v>41453.541669999999</c:v>
                </c:pt>
                <c:pt idx="21725">
                  <c:v>41453.583330000001</c:v>
                </c:pt>
                <c:pt idx="21726">
                  <c:v>41453.625</c:v>
                </c:pt>
                <c:pt idx="21727">
                  <c:v>41453.666669999999</c:v>
                </c:pt>
                <c:pt idx="21728">
                  <c:v>41453.708330000001</c:v>
                </c:pt>
                <c:pt idx="21729">
                  <c:v>41453.75</c:v>
                </c:pt>
                <c:pt idx="21730">
                  <c:v>41453.791669999999</c:v>
                </c:pt>
                <c:pt idx="21731">
                  <c:v>41453.833330000001</c:v>
                </c:pt>
                <c:pt idx="21732">
                  <c:v>41453.875</c:v>
                </c:pt>
                <c:pt idx="21733">
                  <c:v>41453.916669999999</c:v>
                </c:pt>
                <c:pt idx="21734">
                  <c:v>41453.958330000001</c:v>
                </c:pt>
                <c:pt idx="21735">
                  <c:v>41454</c:v>
                </c:pt>
                <c:pt idx="21736">
                  <c:v>41454.041669999999</c:v>
                </c:pt>
                <c:pt idx="21737">
                  <c:v>41454.083330000001</c:v>
                </c:pt>
                <c:pt idx="21738">
                  <c:v>41454.125</c:v>
                </c:pt>
                <c:pt idx="21739">
                  <c:v>41454.166669999999</c:v>
                </c:pt>
                <c:pt idx="21740">
                  <c:v>41454.208330000001</c:v>
                </c:pt>
                <c:pt idx="21741">
                  <c:v>41454.25</c:v>
                </c:pt>
                <c:pt idx="21742">
                  <c:v>41454.291669999999</c:v>
                </c:pt>
                <c:pt idx="21743">
                  <c:v>41454.333330000001</c:v>
                </c:pt>
                <c:pt idx="21744">
                  <c:v>41454.375</c:v>
                </c:pt>
                <c:pt idx="21745">
                  <c:v>41454.416669999999</c:v>
                </c:pt>
                <c:pt idx="21746">
                  <c:v>41454.458330000001</c:v>
                </c:pt>
                <c:pt idx="21747">
                  <c:v>41454.5</c:v>
                </c:pt>
                <c:pt idx="21748">
                  <c:v>41454.541669999999</c:v>
                </c:pt>
                <c:pt idx="21749">
                  <c:v>41454.583330000001</c:v>
                </c:pt>
                <c:pt idx="21750">
                  <c:v>41454.625</c:v>
                </c:pt>
                <c:pt idx="21751">
                  <c:v>41454.666669999999</c:v>
                </c:pt>
                <c:pt idx="21752">
                  <c:v>41454.708330000001</c:v>
                </c:pt>
                <c:pt idx="21753">
                  <c:v>41454.75</c:v>
                </c:pt>
                <c:pt idx="21754">
                  <c:v>41454.791669999999</c:v>
                </c:pt>
                <c:pt idx="21755">
                  <c:v>41454.833330000001</c:v>
                </c:pt>
                <c:pt idx="21756">
                  <c:v>41454.875</c:v>
                </c:pt>
                <c:pt idx="21757">
                  <c:v>41454.916669999999</c:v>
                </c:pt>
                <c:pt idx="21758">
                  <c:v>41454.958330000001</c:v>
                </c:pt>
                <c:pt idx="21759">
                  <c:v>41455</c:v>
                </c:pt>
                <c:pt idx="21760">
                  <c:v>41455.041669999999</c:v>
                </c:pt>
                <c:pt idx="21761">
                  <c:v>41455.083330000001</c:v>
                </c:pt>
                <c:pt idx="21762">
                  <c:v>41455.125</c:v>
                </c:pt>
                <c:pt idx="21763">
                  <c:v>41455.166669999999</c:v>
                </c:pt>
                <c:pt idx="21764">
                  <c:v>41455.208330000001</c:v>
                </c:pt>
                <c:pt idx="21765">
                  <c:v>41455.25</c:v>
                </c:pt>
                <c:pt idx="21766">
                  <c:v>41455.291669999999</c:v>
                </c:pt>
                <c:pt idx="21767">
                  <c:v>41455.333330000001</c:v>
                </c:pt>
                <c:pt idx="21768">
                  <c:v>41455.375</c:v>
                </c:pt>
                <c:pt idx="21769">
                  <c:v>41455.416669999999</c:v>
                </c:pt>
                <c:pt idx="21770">
                  <c:v>41455.458330000001</c:v>
                </c:pt>
                <c:pt idx="21771">
                  <c:v>41455.5</c:v>
                </c:pt>
                <c:pt idx="21772">
                  <c:v>41455.541669999999</c:v>
                </c:pt>
                <c:pt idx="21773">
                  <c:v>41455.583330000001</c:v>
                </c:pt>
                <c:pt idx="21774">
                  <c:v>41455.625</c:v>
                </c:pt>
                <c:pt idx="21775">
                  <c:v>41455.666669999999</c:v>
                </c:pt>
                <c:pt idx="21776">
                  <c:v>41455.708330000001</c:v>
                </c:pt>
                <c:pt idx="21777">
                  <c:v>41455.75</c:v>
                </c:pt>
                <c:pt idx="21778">
                  <c:v>41455.791669999999</c:v>
                </c:pt>
                <c:pt idx="21779">
                  <c:v>41455.833330000001</c:v>
                </c:pt>
                <c:pt idx="21780">
                  <c:v>41455.875</c:v>
                </c:pt>
                <c:pt idx="21781">
                  <c:v>41455.916669999999</c:v>
                </c:pt>
                <c:pt idx="21782">
                  <c:v>41455.958330000001</c:v>
                </c:pt>
                <c:pt idx="21783">
                  <c:v>41456</c:v>
                </c:pt>
                <c:pt idx="21784">
                  <c:v>41456.041669999999</c:v>
                </c:pt>
                <c:pt idx="21785">
                  <c:v>41456.083330000001</c:v>
                </c:pt>
                <c:pt idx="21786">
                  <c:v>41456.125</c:v>
                </c:pt>
                <c:pt idx="21787">
                  <c:v>41456.166669999999</c:v>
                </c:pt>
                <c:pt idx="21788">
                  <c:v>41456.208330000001</c:v>
                </c:pt>
                <c:pt idx="21789">
                  <c:v>41456.25</c:v>
                </c:pt>
                <c:pt idx="21790">
                  <c:v>41456.291669999999</c:v>
                </c:pt>
                <c:pt idx="21791">
                  <c:v>41456.333330000001</c:v>
                </c:pt>
                <c:pt idx="21792">
                  <c:v>41456.375</c:v>
                </c:pt>
                <c:pt idx="21793">
                  <c:v>41456.416669999999</c:v>
                </c:pt>
                <c:pt idx="21794">
                  <c:v>41456.458330000001</c:v>
                </c:pt>
                <c:pt idx="21795">
                  <c:v>41456.5</c:v>
                </c:pt>
                <c:pt idx="21796">
                  <c:v>41456.541669999999</c:v>
                </c:pt>
                <c:pt idx="21797">
                  <c:v>41456.583330000001</c:v>
                </c:pt>
                <c:pt idx="21798">
                  <c:v>41456.625</c:v>
                </c:pt>
                <c:pt idx="21799">
                  <c:v>41456.666669999999</c:v>
                </c:pt>
                <c:pt idx="21800">
                  <c:v>41456.708330000001</c:v>
                </c:pt>
                <c:pt idx="21801">
                  <c:v>41456.75</c:v>
                </c:pt>
                <c:pt idx="21802">
                  <c:v>41456.791669999999</c:v>
                </c:pt>
                <c:pt idx="21803">
                  <c:v>41456.833330000001</c:v>
                </c:pt>
                <c:pt idx="21804">
                  <c:v>41456.875</c:v>
                </c:pt>
                <c:pt idx="21805">
                  <c:v>41456.916669999999</c:v>
                </c:pt>
                <c:pt idx="21806">
                  <c:v>41456.958330000001</c:v>
                </c:pt>
                <c:pt idx="21807">
                  <c:v>41457</c:v>
                </c:pt>
                <c:pt idx="21808">
                  <c:v>41457.041669999999</c:v>
                </c:pt>
                <c:pt idx="21809">
                  <c:v>41457.083330000001</c:v>
                </c:pt>
                <c:pt idx="21810">
                  <c:v>41457.125</c:v>
                </c:pt>
                <c:pt idx="21811">
                  <c:v>41457.166669999999</c:v>
                </c:pt>
                <c:pt idx="21812">
                  <c:v>41457.208330000001</c:v>
                </c:pt>
                <c:pt idx="21813">
                  <c:v>41457.25</c:v>
                </c:pt>
                <c:pt idx="21814">
                  <c:v>41457.291669999999</c:v>
                </c:pt>
                <c:pt idx="21815">
                  <c:v>41457.333330000001</c:v>
                </c:pt>
                <c:pt idx="21816">
                  <c:v>41457.375</c:v>
                </c:pt>
                <c:pt idx="21817">
                  <c:v>41457.416669999999</c:v>
                </c:pt>
                <c:pt idx="21818">
                  <c:v>41457.458330000001</c:v>
                </c:pt>
                <c:pt idx="21819">
                  <c:v>41457.5</c:v>
                </c:pt>
                <c:pt idx="21820">
                  <c:v>41457.541669999999</c:v>
                </c:pt>
                <c:pt idx="21821">
                  <c:v>41457.583330000001</c:v>
                </c:pt>
                <c:pt idx="21822">
                  <c:v>41457.625</c:v>
                </c:pt>
                <c:pt idx="21823">
                  <c:v>41457.666669999999</c:v>
                </c:pt>
                <c:pt idx="21824">
                  <c:v>41457.708330000001</c:v>
                </c:pt>
                <c:pt idx="21825">
                  <c:v>41457.75</c:v>
                </c:pt>
                <c:pt idx="21826">
                  <c:v>41457.791669999999</c:v>
                </c:pt>
                <c:pt idx="21827">
                  <c:v>41457.833330000001</c:v>
                </c:pt>
                <c:pt idx="21828">
                  <c:v>41457.875</c:v>
                </c:pt>
                <c:pt idx="21829">
                  <c:v>41457.916669999999</c:v>
                </c:pt>
                <c:pt idx="21830">
                  <c:v>41457.958330000001</c:v>
                </c:pt>
                <c:pt idx="21831">
                  <c:v>41458</c:v>
                </c:pt>
                <c:pt idx="21832">
                  <c:v>41458.041669999999</c:v>
                </c:pt>
                <c:pt idx="21833">
                  <c:v>41458.083330000001</c:v>
                </c:pt>
                <c:pt idx="21834">
                  <c:v>41458.125</c:v>
                </c:pt>
                <c:pt idx="21835">
                  <c:v>41458.166669999999</c:v>
                </c:pt>
                <c:pt idx="21836">
                  <c:v>41458.208330000001</c:v>
                </c:pt>
                <c:pt idx="21837">
                  <c:v>41458.25</c:v>
                </c:pt>
                <c:pt idx="21838">
                  <c:v>41458.291669999999</c:v>
                </c:pt>
                <c:pt idx="21839">
                  <c:v>41458.333330000001</c:v>
                </c:pt>
                <c:pt idx="21840">
                  <c:v>41458.375</c:v>
                </c:pt>
                <c:pt idx="21841">
                  <c:v>41458.416669999999</c:v>
                </c:pt>
                <c:pt idx="21842">
                  <c:v>41458.458330000001</c:v>
                </c:pt>
                <c:pt idx="21843">
                  <c:v>41458.5</c:v>
                </c:pt>
                <c:pt idx="21844">
                  <c:v>41458.541669999999</c:v>
                </c:pt>
                <c:pt idx="21845">
                  <c:v>41458.583330000001</c:v>
                </c:pt>
                <c:pt idx="21846">
                  <c:v>41458.625</c:v>
                </c:pt>
                <c:pt idx="21847">
                  <c:v>41458.666669999999</c:v>
                </c:pt>
                <c:pt idx="21848">
                  <c:v>41458.708330000001</c:v>
                </c:pt>
                <c:pt idx="21849">
                  <c:v>41458.75</c:v>
                </c:pt>
                <c:pt idx="21850">
                  <c:v>41458.791669999999</c:v>
                </c:pt>
                <c:pt idx="21851">
                  <c:v>41458.833330000001</c:v>
                </c:pt>
                <c:pt idx="21852">
                  <c:v>41458.875</c:v>
                </c:pt>
                <c:pt idx="21853">
                  <c:v>41458.916669999999</c:v>
                </c:pt>
                <c:pt idx="21854">
                  <c:v>41458.958330000001</c:v>
                </c:pt>
                <c:pt idx="21855">
                  <c:v>41459</c:v>
                </c:pt>
                <c:pt idx="21856">
                  <c:v>41459.041669999999</c:v>
                </c:pt>
                <c:pt idx="21857">
                  <c:v>41459.083330000001</c:v>
                </c:pt>
                <c:pt idx="21858">
                  <c:v>41459.125</c:v>
                </c:pt>
                <c:pt idx="21859">
                  <c:v>41459.166669999999</c:v>
                </c:pt>
                <c:pt idx="21860">
                  <c:v>41459.208330000001</c:v>
                </c:pt>
                <c:pt idx="21861">
                  <c:v>41459.25</c:v>
                </c:pt>
                <c:pt idx="21862">
                  <c:v>41459.291669999999</c:v>
                </c:pt>
                <c:pt idx="21863">
                  <c:v>41459.333330000001</c:v>
                </c:pt>
                <c:pt idx="21864">
                  <c:v>41459.375</c:v>
                </c:pt>
                <c:pt idx="21865">
                  <c:v>41459.416669999999</c:v>
                </c:pt>
                <c:pt idx="21866">
                  <c:v>41459.458330000001</c:v>
                </c:pt>
                <c:pt idx="21867">
                  <c:v>41459.5</c:v>
                </c:pt>
                <c:pt idx="21868">
                  <c:v>41459.541669999999</c:v>
                </c:pt>
                <c:pt idx="21869">
                  <c:v>41459.583330000001</c:v>
                </c:pt>
                <c:pt idx="21870">
                  <c:v>41459.625</c:v>
                </c:pt>
                <c:pt idx="21871">
                  <c:v>41459.666669999999</c:v>
                </c:pt>
                <c:pt idx="21872">
                  <c:v>41459.708330000001</c:v>
                </c:pt>
                <c:pt idx="21873">
                  <c:v>41459.75</c:v>
                </c:pt>
                <c:pt idx="21874">
                  <c:v>41459.791669999999</c:v>
                </c:pt>
                <c:pt idx="21875">
                  <c:v>41459.833330000001</c:v>
                </c:pt>
                <c:pt idx="21876">
                  <c:v>41459.875</c:v>
                </c:pt>
                <c:pt idx="21877">
                  <c:v>41459.916669999999</c:v>
                </c:pt>
                <c:pt idx="21878">
                  <c:v>41459.958330000001</c:v>
                </c:pt>
                <c:pt idx="21879">
                  <c:v>41460</c:v>
                </c:pt>
                <c:pt idx="21880">
                  <c:v>41460.041669999999</c:v>
                </c:pt>
                <c:pt idx="21881">
                  <c:v>41460.083330000001</c:v>
                </c:pt>
                <c:pt idx="21882">
                  <c:v>41460.125</c:v>
                </c:pt>
                <c:pt idx="21883">
                  <c:v>41460.166669999999</c:v>
                </c:pt>
                <c:pt idx="21884">
                  <c:v>41460.208330000001</c:v>
                </c:pt>
                <c:pt idx="21885">
                  <c:v>41460.25</c:v>
                </c:pt>
                <c:pt idx="21886">
                  <c:v>41460.291669999999</c:v>
                </c:pt>
                <c:pt idx="21887">
                  <c:v>41460.333330000001</c:v>
                </c:pt>
                <c:pt idx="21888">
                  <c:v>41460.375</c:v>
                </c:pt>
                <c:pt idx="21889">
                  <c:v>41460.416669999999</c:v>
                </c:pt>
                <c:pt idx="21890">
                  <c:v>41460.458330000001</c:v>
                </c:pt>
                <c:pt idx="21891">
                  <c:v>41460.5</c:v>
                </c:pt>
                <c:pt idx="21892">
                  <c:v>41460.541669999999</c:v>
                </c:pt>
                <c:pt idx="21893">
                  <c:v>41460.583330000001</c:v>
                </c:pt>
                <c:pt idx="21894">
                  <c:v>41460.625</c:v>
                </c:pt>
                <c:pt idx="21895">
                  <c:v>41460.666669999999</c:v>
                </c:pt>
                <c:pt idx="21896">
                  <c:v>41460.708330000001</c:v>
                </c:pt>
                <c:pt idx="21897">
                  <c:v>41460.75</c:v>
                </c:pt>
                <c:pt idx="21898">
                  <c:v>41460.791669999999</c:v>
                </c:pt>
                <c:pt idx="21899">
                  <c:v>41460.833330000001</c:v>
                </c:pt>
                <c:pt idx="21900">
                  <c:v>41460.875</c:v>
                </c:pt>
                <c:pt idx="21901">
                  <c:v>41460.916669999999</c:v>
                </c:pt>
                <c:pt idx="21902">
                  <c:v>41460.958330000001</c:v>
                </c:pt>
                <c:pt idx="21903">
                  <c:v>41461</c:v>
                </c:pt>
                <c:pt idx="21904">
                  <c:v>41461.041669999999</c:v>
                </c:pt>
                <c:pt idx="21905">
                  <c:v>41461.083330000001</c:v>
                </c:pt>
                <c:pt idx="21906">
                  <c:v>41461.125</c:v>
                </c:pt>
                <c:pt idx="21907">
                  <c:v>41461.166669999999</c:v>
                </c:pt>
                <c:pt idx="21908">
                  <c:v>41461.208330000001</c:v>
                </c:pt>
                <c:pt idx="21909">
                  <c:v>41461.25</c:v>
                </c:pt>
                <c:pt idx="21910">
                  <c:v>41461.291669999999</c:v>
                </c:pt>
                <c:pt idx="21911">
                  <c:v>41461.333330000001</c:v>
                </c:pt>
                <c:pt idx="21912">
                  <c:v>41461.375</c:v>
                </c:pt>
                <c:pt idx="21913">
                  <c:v>41461.416669999999</c:v>
                </c:pt>
                <c:pt idx="21914">
                  <c:v>41461.458330000001</c:v>
                </c:pt>
                <c:pt idx="21915">
                  <c:v>41461.5</c:v>
                </c:pt>
                <c:pt idx="21916">
                  <c:v>41461.541669999999</c:v>
                </c:pt>
                <c:pt idx="21917">
                  <c:v>41461.583330000001</c:v>
                </c:pt>
                <c:pt idx="21918">
                  <c:v>41461.625</c:v>
                </c:pt>
                <c:pt idx="21919">
                  <c:v>41461.666669999999</c:v>
                </c:pt>
                <c:pt idx="21920">
                  <c:v>41461.708330000001</c:v>
                </c:pt>
                <c:pt idx="21921">
                  <c:v>41461.75</c:v>
                </c:pt>
                <c:pt idx="21922">
                  <c:v>41461.791669999999</c:v>
                </c:pt>
                <c:pt idx="21923">
                  <c:v>41461.833330000001</c:v>
                </c:pt>
                <c:pt idx="21924">
                  <c:v>41461.875</c:v>
                </c:pt>
                <c:pt idx="21925">
                  <c:v>41461.916669999999</c:v>
                </c:pt>
                <c:pt idx="21926">
                  <c:v>41461.958330000001</c:v>
                </c:pt>
                <c:pt idx="21927">
                  <c:v>41462</c:v>
                </c:pt>
                <c:pt idx="21928">
                  <c:v>41462.041669999999</c:v>
                </c:pt>
                <c:pt idx="21929">
                  <c:v>41462.083330000001</c:v>
                </c:pt>
                <c:pt idx="21930">
                  <c:v>41462.125</c:v>
                </c:pt>
                <c:pt idx="21931">
                  <c:v>41462.166669999999</c:v>
                </c:pt>
                <c:pt idx="21932">
                  <c:v>41462.208330000001</c:v>
                </c:pt>
                <c:pt idx="21933">
                  <c:v>41462.25</c:v>
                </c:pt>
                <c:pt idx="21934">
                  <c:v>41462.291669999999</c:v>
                </c:pt>
                <c:pt idx="21935">
                  <c:v>41462.333330000001</c:v>
                </c:pt>
                <c:pt idx="21936">
                  <c:v>41462.375</c:v>
                </c:pt>
                <c:pt idx="21937">
                  <c:v>41462.416669999999</c:v>
                </c:pt>
                <c:pt idx="21938">
                  <c:v>41462.458330000001</c:v>
                </c:pt>
                <c:pt idx="21939">
                  <c:v>41462.5</c:v>
                </c:pt>
                <c:pt idx="21940">
                  <c:v>41462.541669999999</c:v>
                </c:pt>
                <c:pt idx="21941">
                  <c:v>41462.583330000001</c:v>
                </c:pt>
                <c:pt idx="21942">
                  <c:v>41462.625</c:v>
                </c:pt>
                <c:pt idx="21943">
                  <c:v>41462.666669999999</c:v>
                </c:pt>
                <c:pt idx="21944">
                  <c:v>41462.708330000001</c:v>
                </c:pt>
                <c:pt idx="21945">
                  <c:v>41462.75</c:v>
                </c:pt>
                <c:pt idx="21946">
                  <c:v>41462.791669999999</c:v>
                </c:pt>
                <c:pt idx="21947">
                  <c:v>41462.833330000001</c:v>
                </c:pt>
                <c:pt idx="21948">
                  <c:v>41462.875</c:v>
                </c:pt>
                <c:pt idx="21949">
                  <c:v>41462.916669999999</c:v>
                </c:pt>
                <c:pt idx="21950">
                  <c:v>41462.958330000001</c:v>
                </c:pt>
                <c:pt idx="21951">
                  <c:v>41463</c:v>
                </c:pt>
                <c:pt idx="21952">
                  <c:v>41463.041669999999</c:v>
                </c:pt>
                <c:pt idx="21953">
                  <c:v>41463.083330000001</c:v>
                </c:pt>
                <c:pt idx="21954">
                  <c:v>41463.125</c:v>
                </c:pt>
                <c:pt idx="21955">
                  <c:v>41463.166669999999</c:v>
                </c:pt>
                <c:pt idx="21956">
                  <c:v>41463.208330000001</c:v>
                </c:pt>
                <c:pt idx="21957">
                  <c:v>41463.25</c:v>
                </c:pt>
                <c:pt idx="21958">
                  <c:v>41463.291669999999</c:v>
                </c:pt>
                <c:pt idx="21959">
                  <c:v>41463.333330000001</c:v>
                </c:pt>
                <c:pt idx="21960">
                  <c:v>41463.375</c:v>
                </c:pt>
                <c:pt idx="21961">
                  <c:v>41463.416669999999</c:v>
                </c:pt>
                <c:pt idx="21962">
                  <c:v>41463.458330000001</c:v>
                </c:pt>
                <c:pt idx="21963">
                  <c:v>41463.5</c:v>
                </c:pt>
                <c:pt idx="21964">
                  <c:v>41463.541669999999</c:v>
                </c:pt>
                <c:pt idx="21965">
                  <c:v>41463.583330000001</c:v>
                </c:pt>
                <c:pt idx="21966">
                  <c:v>41463.625</c:v>
                </c:pt>
                <c:pt idx="21967">
                  <c:v>41463.666669999999</c:v>
                </c:pt>
                <c:pt idx="21968">
                  <c:v>41463.708330000001</c:v>
                </c:pt>
                <c:pt idx="21969">
                  <c:v>41463.75</c:v>
                </c:pt>
                <c:pt idx="21970">
                  <c:v>41463.791669999999</c:v>
                </c:pt>
                <c:pt idx="21971">
                  <c:v>41463.833330000001</c:v>
                </c:pt>
                <c:pt idx="21972">
                  <c:v>41463.875</c:v>
                </c:pt>
                <c:pt idx="21973">
                  <c:v>41463.916669999999</c:v>
                </c:pt>
                <c:pt idx="21974">
                  <c:v>41463.958330000001</c:v>
                </c:pt>
                <c:pt idx="21975">
                  <c:v>41464</c:v>
                </c:pt>
                <c:pt idx="21976">
                  <c:v>41464.041669999999</c:v>
                </c:pt>
                <c:pt idx="21977">
                  <c:v>41464.083330000001</c:v>
                </c:pt>
                <c:pt idx="21978">
                  <c:v>41464.125</c:v>
                </c:pt>
                <c:pt idx="21979">
                  <c:v>41464.166669999999</c:v>
                </c:pt>
                <c:pt idx="21980">
                  <c:v>41464.208330000001</c:v>
                </c:pt>
                <c:pt idx="21981">
                  <c:v>41464.25</c:v>
                </c:pt>
                <c:pt idx="21982">
                  <c:v>41464.291669999999</c:v>
                </c:pt>
                <c:pt idx="21983">
                  <c:v>41464.333330000001</c:v>
                </c:pt>
                <c:pt idx="21984">
                  <c:v>41464.375</c:v>
                </c:pt>
                <c:pt idx="21985">
                  <c:v>41464.416669999999</c:v>
                </c:pt>
                <c:pt idx="21986">
                  <c:v>41464.458330000001</c:v>
                </c:pt>
                <c:pt idx="21987">
                  <c:v>41464.5</c:v>
                </c:pt>
                <c:pt idx="21988">
                  <c:v>41464.541669999999</c:v>
                </c:pt>
                <c:pt idx="21989">
                  <c:v>41464.583330000001</c:v>
                </c:pt>
                <c:pt idx="21990">
                  <c:v>41464.625</c:v>
                </c:pt>
                <c:pt idx="21991">
                  <c:v>41464.666669999999</c:v>
                </c:pt>
                <c:pt idx="21992">
                  <c:v>41464.708330000001</c:v>
                </c:pt>
                <c:pt idx="21993">
                  <c:v>41464.75</c:v>
                </c:pt>
                <c:pt idx="21994">
                  <c:v>41464.791669999999</c:v>
                </c:pt>
                <c:pt idx="21995">
                  <c:v>41464.833330000001</c:v>
                </c:pt>
                <c:pt idx="21996">
                  <c:v>41464.875</c:v>
                </c:pt>
                <c:pt idx="21997">
                  <c:v>41464.916669999999</c:v>
                </c:pt>
                <c:pt idx="21998">
                  <c:v>41464.958330000001</c:v>
                </c:pt>
                <c:pt idx="21999">
                  <c:v>41465</c:v>
                </c:pt>
                <c:pt idx="22000">
                  <c:v>41465.041669999999</c:v>
                </c:pt>
                <c:pt idx="22001">
                  <c:v>41465.083330000001</c:v>
                </c:pt>
                <c:pt idx="22002">
                  <c:v>41465.125</c:v>
                </c:pt>
                <c:pt idx="22003">
                  <c:v>41465.166669999999</c:v>
                </c:pt>
                <c:pt idx="22004">
                  <c:v>41465.208330000001</c:v>
                </c:pt>
                <c:pt idx="22005">
                  <c:v>41465.25</c:v>
                </c:pt>
                <c:pt idx="22006">
                  <c:v>41465.291669999999</c:v>
                </c:pt>
                <c:pt idx="22007">
                  <c:v>41465.333330000001</c:v>
                </c:pt>
                <c:pt idx="22008">
                  <c:v>41465.375</c:v>
                </c:pt>
                <c:pt idx="22009">
                  <c:v>41465.416669999999</c:v>
                </c:pt>
                <c:pt idx="22010">
                  <c:v>41465.458330000001</c:v>
                </c:pt>
                <c:pt idx="22011">
                  <c:v>41465.5</c:v>
                </c:pt>
                <c:pt idx="22012">
                  <c:v>41465.541669999999</c:v>
                </c:pt>
                <c:pt idx="22013">
                  <c:v>41465.583330000001</c:v>
                </c:pt>
                <c:pt idx="22014">
                  <c:v>41465.625</c:v>
                </c:pt>
                <c:pt idx="22015">
                  <c:v>41465.666669999999</c:v>
                </c:pt>
                <c:pt idx="22016">
                  <c:v>41465.708330000001</c:v>
                </c:pt>
                <c:pt idx="22017">
                  <c:v>41465.75</c:v>
                </c:pt>
                <c:pt idx="22018">
                  <c:v>41465.791669999999</c:v>
                </c:pt>
                <c:pt idx="22019">
                  <c:v>41465.833330000001</c:v>
                </c:pt>
                <c:pt idx="22020">
                  <c:v>41465.875</c:v>
                </c:pt>
                <c:pt idx="22021">
                  <c:v>41465.916669999999</c:v>
                </c:pt>
                <c:pt idx="22022">
                  <c:v>41465.958330000001</c:v>
                </c:pt>
                <c:pt idx="22023">
                  <c:v>41466</c:v>
                </c:pt>
                <c:pt idx="22024">
                  <c:v>41466.041669999999</c:v>
                </c:pt>
                <c:pt idx="22025">
                  <c:v>41466.083330000001</c:v>
                </c:pt>
                <c:pt idx="22026">
                  <c:v>41466.125</c:v>
                </c:pt>
                <c:pt idx="22027">
                  <c:v>41466.166669999999</c:v>
                </c:pt>
                <c:pt idx="22028">
                  <c:v>41466.208330000001</c:v>
                </c:pt>
                <c:pt idx="22029">
                  <c:v>41466.25</c:v>
                </c:pt>
                <c:pt idx="22030">
                  <c:v>41466.291669999999</c:v>
                </c:pt>
                <c:pt idx="22031">
                  <c:v>41466.333330000001</c:v>
                </c:pt>
                <c:pt idx="22032">
                  <c:v>41466.375</c:v>
                </c:pt>
                <c:pt idx="22033">
                  <c:v>41466.416669999999</c:v>
                </c:pt>
                <c:pt idx="22034">
                  <c:v>41466.458330000001</c:v>
                </c:pt>
                <c:pt idx="22035">
                  <c:v>41466.5</c:v>
                </c:pt>
                <c:pt idx="22036">
                  <c:v>41466.541669999999</c:v>
                </c:pt>
                <c:pt idx="22037">
                  <c:v>41466.583330000001</c:v>
                </c:pt>
                <c:pt idx="22038">
                  <c:v>41466.625</c:v>
                </c:pt>
                <c:pt idx="22039">
                  <c:v>41466.666669999999</c:v>
                </c:pt>
                <c:pt idx="22040">
                  <c:v>41466.708330000001</c:v>
                </c:pt>
                <c:pt idx="22041">
                  <c:v>41466.75</c:v>
                </c:pt>
                <c:pt idx="22042">
                  <c:v>41466.791669999999</c:v>
                </c:pt>
                <c:pt idx="22043">
                  <c:v>41466.833330000001</c:v>
                </c:pt>
                <c:pt idx="22044">
                  <c:v>41466.875</c:v>
                </c:pt>
                <c:pt idx="22045">
                  <c:v>41466.916669999999</c:v>
                </c:pt>
                <c:pt idx="22046">
                  <c:v>41466.958330000001</c:v>
                </c:pt>
                <c:pt idx="22047">
                  <c:v>41467</c:v>
                </c:pt>
                <c:pt idx="22048">
                  <c:v>41467.041669999999</c:v>
                </c:pt>
                <c:pt idx="22049">
                  <c:v>41467.083330000001</c:v>
                </c:pt>
                <c:pt idx="22050">
                  <c:v>41467.125</c:v>
                </c:pt>
                <c:pt idx="22051">
                  <c:v>41467.166669999999</c:v>
                </c:pt>
                <c:pt idx="22052">
                  <c:v>41467.208330000001</c:v>
                </c:pt>
                <c:pt idx="22053">
                  <c:v>41467.25</c:v>
                </c:pt>
                <c:pt idx="22054">
                  <c:v>41467.291669999999</c:v>
                </c:pt>
                <c:pt idx="22055">
                  <c:v>41467.333330000001</c:v>
                </c:pt>
                <c:pt idx="22056">
                  <c:v>41467.375</c:v>
                </c:pt>
                <c:pt idx="22057">
                  <c:v>41467.416669999999</c:v>
                </c:pt>
                <c:pt idx="22058">
                  <c:v>41467.458330000001</c:v>
                </c:pt>
                <c:pt idx="22059">
                  <c:v>41467.5</c:v>
                </c:pt>
                <c:pt idx="22060">
                  <c:v>41467.541669999999</c:v>
                </c:pt>
                <c:pt idx="22061">
                  <c:v>41467.583330000001</c:v>
                </c:pt>
                <c:pt idx="22062">
                  <c:v>41467.625</c:v>
                </c:pt>
                <c:pt idx="22063">
                  <c:v>41467.666669999999</c:v>
                </c:pt>
                <c:pt idx="22064">
                  <c:v>41467.708330000001</c:v>
                </c:pt>
                <c:pt idx="22065">
                  <c:v>41467.75</c:v>
                </c:pt>
                <c:pt idx="22066">
                  <c:v>41467.791669999999</c:v>
                </c:pt>
                <c:pt idx="22067">
                  <c:v>41467.833330000001</c:v>
                </c:pt>
                <c:pt idx="22068">
                  <c:v>41467.875</c:v>
                </c:pt>
                <c:pt idx="22069">
                  <c:v>41467.916669999999</c:v>
                </c:pt>
                <c:pt idx="22070">
                  <c:v>41467.958330000001</c:v>
                </c:pt>
                <c:pt idx="22071">
                  <c:v>41468</c:v>
                </c:pt>
                <c:pt idx="22072">
                  <c:v>41468.041669999999</c:v>
                </c:pt>
                <c:pt idx="22073">
                  <c:v>41468.083330000001</c:v>
                </c:pt>
                <c:pt idx="22074">
                  <c:v>41468.125</c:v>
                </c:pt>
                <c:pt idx="22075">
                  <c:v>41468.166669999999</c:v>
                </c:pt>
                <c:pt idx="22076">
                  <c:v>41468.208330000001</c:v>
                </c:pt>
                <c:pt idx="22077">
                  <c:v>41468.25</c:v>
                </c:pt>
                <c:pt idx="22078">
                  <c:v>41468.291669999999</c:v>
                </c:pt>
                <c:pt idx="22079">
                  <c:v>41468.333330000001</c:v>
                </c:pt>
                <c:pt idx="22080">
                  <c:v>41468.375</c:v>
                </c:pt>
                <c:pt idx="22081">
                  <c:v>41468.416669999999</c:v>
                </c:pt>
                <c:pt idx="22082">
                  <c:v>41468.458330000001</c:v>
                </c:pt>
                <c:pt idx="22083">
                  <c:v>41468.5</c:v>
                </c:pt>
                <c:pt idx="22084">
                  <c:v>41468.541669999999</c:v>
                </c:pt>
                <c:pt idx="22085">
                  <c:v>41468.583330000001</c:v>
                </c:pt>
                <c:pt idx="22086">
                  <c:v>41468.625</c:v>
                </c:pt>
                <c:pt idx="22087">
                  <c:v>41468.666669999999</c:v>
                </c:pt>
                <c:pt idx="22088">
                  <c:v>41468.708330000001</c:v>
                </c:pt>
                <c:pt idx="22089">
                  <c:v>41468.75</c:v>
                </c:pt>
                <c:pt idx="22090">
                  <c:v>41468.791669999999</c:v>
                </c:pt>
                <c:pt idx="22091">
                  <c:v>41468.833330000001</c:v>
                </c:pt>
                <c:pt idx="22092">
                  <c:v>41468.875</c:v>
                </c:pt>
                <c:pt idx="22093">
                  <c:v>41468.916669999999</c:v>
                </c:pt>
                <c:pt idx="22094">
                  <c:v>41468.958330000001</c:v>
                </c:pt>
                <c:pt idx="22095">
                  <c:v>41469</c:v>
                </c:pt>
                <c:pt idx="22096">
                  <c:v>41469.041669999999</c:v>
                </c:pt>
                <c:pt idx="22097">
                  <c:v>41469.083330000001</c:v>
                </c:pt>
                <c:pt idx="22098">
                  <c:v>41469.125</c:v>
                </c:pt>
                <c:pt idx="22099">
                  <c:v>41469.166669999999</c:v>
                </c:pt>
                <c:pt idx="22100">
                  <c:v>41469.208330000001</c:v>
                </c:pt>
                <c:pt idx="22101">
                  <c:v>41469.25</c:v>
                </c:pt>
                <c:pt idx="22102">
                  <c:v>41469.291669999999</c:v>
                </c:pt>
                <c:pt idx="22103">
                  <c:v>41469.333330000001</c:v>
                </c:pt>
                <c:pt idx="22104">
                  <c:v>41469.375</c:v>
                </c:pt>
                <c:pt idx="22105">
                  <c:v>41469.416669999999</c:v>
                </c:pt>
                <c:pt idx="22106">
                  <c:v>41469.458330000001</c:v>
                </c:pt>
                <c:pt idx="22107">
                  <c:v>41469.5</c:v>
                </c:pt>
                <c:pt idx="22108">
                  <c:v>41469.541669999999</c:v>
                </c:pt>
                <c:pt idx="22109">
                  <c:v>41469.583330000001</c:v>
                </c:pt>
                <c:pt idx="22110">
                  <c:v>41469.625</c:v>
                </c:pt>
                <c:pt idx="22111">
                  <c:v>41469.666669999999</c:v>
                </c:pt>
                <c:pt idx="22112">
                  <c:v>41469.708330000001</c:v>
                </c:pt>
                <c:pt idx="22113">
                  <c:v>41469.75</c:v>
                </c:pt>
                <c:pt idx="22114">
                  <c:v>41469.791669999999</c:v>
                </c:pt>
                <c:pt idx="22115">
                  <c:v>41469.833330000001</c:v>
                </c:pt>
                <c:pt idx="22116">
                  <c:v>41469.875</c:v>
                </c:pt>
                <c:pt idx="22117">
                  <c:v>41469.916669999999</c:v>
                </c:pt>
                <c:pt idx="22118">
                  <c:v>41469.958330000001</c:v>
                </c:pt>
                <c:pt idx="22119">
                  <c:v>41470</c:v>
                </c:pt>
                <c:pt idx="22120">
                  <c:v>41470.041669999999</c:v>
                </c:pt>
                <c:pt idx="22121">
                  <c:v>41470.083330000001</c:v>
                </c:pt>
                <c:pt idx="22122">
                  <c:v>41470.125</c:v>
                </c:pt>
                <c:pt idx="22123">
                  <c:v>41470.166669999999</c:v>
                </c:pt>
                <c:pt idx="22124">
                  <c:v>41470.208330000001</c:v>
                </c:pt>
                <c:pt idx="22125">
                  <c:v>41470.25</c:v>
                </c:pt>
                <c:pt idx="22126">
                  <c:v>41470.291669999999</c:v>
                </c:pt>
                <c:pt idx="22127">
                  <c:v>41470.333330000001</c:v>
                </c:pt>
                <c:pt idx="22128">
                  <c:v>41470.375</c:v>
                </c:pt>
                <c:pt idx="22129">
                  <c:v>41470.416669999999</c:v>
                </c:pt>
                <c:pt idx="22130">
                  <c:v>41470.458330000001</c:v>
                </c:pt>
                <c:pt idx="22131">
                  <c:v>41470.5</c:v>
                </c:pt>
                <c:pt idx="22132">
                  <c:v>41470.541669999999</c:v>
                </c:pt>
                <c:pt idx="22133">
                  <c:v>41470.583330000001</c:v>
                </c:pt>
                <c:pt idx="22134">
                  <c:v>41470.625</c:v>
                </c:pt>
                <c:pt idx="22135">
                  <c:v>41470.666669999999</c:v>
                </c:pt>
                <c:pt idx="22136">
                  <c:v>41470.708330000001</c:v>
                </c:pt>
                <c:pt idx="22137">
                  <c:v>41470.75</c:v>
                </c:pt>
                <c:pt idx="22138">
                  <c:v>41470.791669999999</c:v>
                </c:pt>
                <c:pt idx="22139">
                  <c:v>41470.833330000001</c:v>
                </c:pt>
                <c:pt idx="22140">
                  <c:v>41470.875</c:v>
                </c:pt>
                <c:pt idx="22141">
                  <c:v>41470.916669999999</c:v>
                </c:pt>
                <c:pt idx="22142">
                  <c:v>41470.958330000001</c:v>
                </c:pt>
                <c:pt idx="22143">
                  <c:v>41471</c:v>
                </c:pt>
                <c:pt idx="22144">
                  <c:v>41471.041669999999</c:v>
                </c:pt>
                <c:pt idx="22145">
                  <c:v>41471.083330000001</c:v>
                </c:pt>
                <c:pt idx="22146">
                  <c:v>41471.125</c:v>
                </c:pt>
                <c:pt idx="22147">
                  <c:v>41471.166669999999</c:v>
                </c:pt>
                <c:pt idx="22148">
                  <c:v>41471.208330000001</c:v>
                </c:pt>
                <c:pt idx="22149">
                  <c:v>41471.25</c:v>
                </c:pt>
                <c:pt idx="22150">
                  <c:v>41471.291669999999</c:v>
                </c:pt>
                <c:pt idx="22151">
                  <c:v>41471.333330000001</c:v>
                </c:pt>
                <c:pt idx="22152">
                  <c:v>41471.375</c:v>
                </c:pt>
                <c:pt idx="22153">
                  <c:v>41471.416669999999</c:v>
                </c:pt>
                <c:pt idx="22154">
                  <c:v>41471.458330000001</c:v>
                </c:pt>
                <c:pt idx="22155">
                  <c:v>41471.5</c:v>
                </c:pt>
                <c:pt idx="22156">
                  <c:v>41471.541669999999</c:v>
                </c:pt>
                <c:pt idx="22157">
                  <c:v>41471.583330000001</c:v>
                </c:pt>
                <c:pt idx="22158">
                  <c:v>41471.625</c:v>
                </c:pt>
                <c:pt idx="22159">
                  <c:v>41471.666669999999</c:v>
                </c:pt>
                <c:pt idx="22160">
                  <c:v>41471.708330000001</c:v>
                </c:pt>
                <c:pt idx="22161">
                  <c:v>41471.75</c:v>
                </c:pt>
                <c:pt idx="22162">
                  <c:v>41471.791669999999</c:v>
                </c:pt>
                <c:pt idx="22163">
                  <c:v>41471.833330000001</c:v>
                </c:pt>
                <c:pt idx="22164">
                  <c:v>41471.875</c:v>
                </c:pt>
                <c:pt idx="22165">
                  <c:v>41471.916669999999</c:v>
                </c:pt>
                <c:pt idx="22166">
                  <c:v>41471.958330000001</c:v>
                </c:pt>
                <c:pt idx="22167">
                  <c:v>41472</c:v>
                </c:pt>
                <c:pt idx="22168">
                  <c:v>41472.041669999999</c:v>
                </c:pt>
                <c:pt idx="22169">
                  <c:v>41472.083330000001</c:v>
                </c:pt>
                <c:pt idx="22170">
                  <c:v>41472.125</c:v>
                </c:pt>
                <c:pt idx="22171">
                  <c:v>41472.166669999999</c:v>
                </c:pt>
                <c:pt idx="22172">
                  <c:v>41472.208330000001</c:v>
                </c:pt>
                <c:pt idx="22173">
                  <c:v>41472.25</c:v>
                </c:pt>
                <c:pt idx="22174">
                  <c:v>41472.291669999999</c:v>
                </c:pt>
                <c:pt idx="22175">
                  <c:v>41472.333330000001</c:v>
                </c:pt>
                <c:pt idx="22176">
                  <c:v>41472.375</c:v>
                </c:pt>
                <c:pt idx="22177">
                  <c:v>41472.416669999999</c:v>
                </c:pt>
                <c:pt idx="22178">
                  <c:v>41472.458330000001</c:v>
                </c:pt>
                <c:pt idx="22179">
                  <c:v>41472.5</c:v>
                </c:pt>
                <c:pt idx="22180">
                  <c:v>41472.541669999999</c:v>
                </c:pt>
                <c:pt idx="22181">
                  <c:v>41472.583330000001</c:v>
                </c:pt>
                <c:pt idx="22182">
                  <c:v>41472.625</c:v>
                </c:pt>
                <c:pt idx="22183">
                  <c:v>41472.666669999999</c:v>
                </c:pt>
                <c:pt idx="22184">
                  <c:v>41472.708330000001</c:v>
                </c:pt>
                <c:pt idx="22185">
                  <c:v>41472.75</c:v>
                </c:pt>
                <c:pt idx="22186">
                  <c:v>41472.791669999999</c:v>
                </c:pt>
                <c:pt idx="22187">
                  <c:v>41472.833330000001</c:v>
                </c:pt>
                <c:pt idx="22188">
                  <c:v>41472.875</c:v>
                </c:pt>
                <c:pt idx="22189">
                  <c:v>41472.916669999999</c:v>
                </c:pt>
                <c:pt idx="22190">
                  <c:v>41472.958330000001</c:v>
                </c:pt>
                <c:pt idx="22191">
                  <c:v>41473</c:v>
                </c:pt>
                <c:pt idx="22192">
                  <c:v>41473.041669999999</c:v>
                </c:pt>
                <c:pt idx="22193">
                  <c:v>41473.083330000001</c:v>
                </c:pt>
                <c:pt idx="22194">
                  <c:v>41473.125</c:v>
                </c:pt>
                <c:pt idx="22195">
                  <c:v>41473.166669999999</c:v>
                </c:pt>
                <c:pt idx="22196">
                  <c:v>41473.208330000001</c:v>
                </c:pt>
                <c:pt idx="22197">
                  <c:v>41473.25</c:v>
                </c:pt>
                <c:pt idx="22198">
                  <c:v>41473.291669999999</c:v>
                </c:pt>
                <c:pt idx="22199">
                  <c:v>41473.333330000001</c:v>
                </c:pt>
                <c:pt idx="22200">
                  <c:v>41473.375</c:v>
                </c:pt>
                <c:pt idx="22201">
                  <c:v>41473.416669999999</c:v>
                </c:pt>
                <c:pt idx="22202">
                  <c:v>41473.458330000001</c:v>
                </c:pt>
                <c:pt idx="22203">
                  <c:v>41473.5</c:v>
                </c:pt>
                <c:pt idx="22204">
                  <c:v>41473.541669999999</c:v>
                </c:pt>
                <c:pt idx="22205">
                  <c:v>41473.583330000001</c:v>
                </c:pt>
                <c:pt idx="22206">
                  <c:v>41473.625</c:v>
                </c:pt>
                <c:pt idx="22207">
                  <c:v>41473.666669999999</c:v>
                </c:pt>
                <c:pt idx="22208">
                  <c:v>41473.708330000001</c:v>
                </c:pt>
                <c:pt idx="22209">
                  <c:v>41473.75</c:v>
                </c:pt>
                <c:pt idx="22210">
                  <c:v>41473.791669999999</c:v>
                </c:pt>
                <c:pt idx="22211">
                  <c:v>41473.833330000001</c:v>
                </c:pt>
                <c:pt idx="22212">
                  <c:v>41473.875</c:v>
                </c:pt>
                <c:pt idx="22213">
                  <c:v>41473.916669999999</c:v>
                </c:pt>
                <c:pt idx="22214">
                  <c:v>41473.958330000001</c:v>
                </c:pt>
                <c:pt idx="22215">
                  <c:v>41474</c:v>
                </c:pt>
                <c:pt idx="22216">
                  <c:v>41474.041669999999</c:v>
                </c:pt>
                <c:pt idx="22217">
                  <c:v>41474.083330000001</c:v>
                </c:pt>
                <c:pt idx="22218">
                  <c:v>41474.125</c:v>
                </c:pt>
                <c:pt idx="22219">
                  <c:v>41474.166669999999</c:v>
                </c:pt>
                <c:pt idx="22220">
                  <c:v>41474.208330000001</c:v>
                </c:pt>
                <c:pt idx="22221">
                  <c:v>41474.25</c:v>
                </c:pt>
                <c:pt idx="22222">
                  <c:v>41474.291669999999</c:v>
                </c:pt>
                <c:pt idx="22223">
                  <c:v>41474.333330000001</c:v>
                </c:pt>
                <c:pt idx="22224">
                  <c:v>41474.375</c:v>
                </c:pt>
                <c:pt idx="22225">
                  <c:v>41474.416669999999</c:v>
                </c:pt>
                <c:pt idx="22226">
                  <c:v>41474.458330000001</c:v>
                </c:pt>
                <c:pt idx="22227">
                  <c:v>41474.5</c:v>
                </c:pt>
                <c:pt idx="22228">
                  <c:v>41474.541669999999</c:v>
                </c:pt>
                <c:pt idx="22229">
                  <c:v>41474.583330000001</c:v>
                </c:pt>
                <c:pt idx="22230">
                  <c:v>41474.625</c:v>
                </c:pt>
                <c:pt idx="22231">
                  <c:v>41474.666669999999</c:v>
                </c:pt>
                <c:pt idx="22232">
                  <c:v>41474.708330000001</c:v>
                </c:pt>
                <c:pt idx="22233">
                  <c:v>41474.75</c:v>
                </c:pt>
                <c:pt idx="22234">
                  <c:v>41474.791669999999</c:v>
                </c:pt>
                <c:pt idx="22235">
                  <c:v>41474.833330000001</c:v>
                </c:pt>
                <c:pt idx="22236">
                  <c:v>41474.875</c:v>
                </c:pt>
                <c:pt idx="22237">
                  <c:v>41474.916669999999</c:v>
                </c:pt>
                <c:pt idx="22238">
                  <c:v>41474.958330000001</c:v>
                </c:pt>
                <c:pt idx="22239">
                  <c:v>41475</c:v>
                </c:pt>
                <c:pt idx="22240">
                  <c:v>41475.041669999999</c:v>
                </c:pt>
                <c:pt idx="22241">
                  <c:v>41475.083330000001</c:v>
                </c:pt>
                <c:pt idx="22242">
                  <c:v>41475.125</c:v>
                </c:pt>
                <c:pt idx="22243">
                  <c:v>41475.166669999999</c:v>
                </c:pt>
                <c:pt idx="22244">
                  <c:v>41475.208330000001</c:v>
                </c:pt>
                <c:pt idx="22245">
                  <c:v>41475.25</c:v>
                </c:pt>
                <c:pt idx="22246">
                  <c:v>41475.291669999999</c:v>
                </c:pt>
                <c:pt idx="22247">
                  <c:v>41475.333330000001</c:v>
                </c:pt>
                <c:pt idx="22248">
                  <c:v>41475.375</c:v>
                </c:pt>
                <c:pt idx="22249">
                  <c:v>41475.416669999999</c:v>
                </c:pt>
                <c:pt idx="22250">
                  <c:v>41475.458330000001</c:v>
                </c:pt>
                <c:pt idx="22251">
                  <c:v>41475.5</c:v>
                </c:pt>
                <c:pt idx="22252">
                  <c:v>41475.541669999999</c:v>
                </c:pt>
                <c:pt idx="22253">
                  <c:v>41475.583330000001</c:v>
                </c:pt>
                <c:pt idx="22254">
                  <c:v>41475.625</c:v>
                </c:pt>
                <c:pt idx="22255">
                  <c:v>41475.666669999999</c:v>
                </c:pt>
                <c:pt idx="22256">
                  <c:v>41475.708330000001</c:v>
                </c:pt>
                <c:pt idx="22257">
                  <c:v>41475.75</c:v>
                </c:pt>
                <c:pt idx="22258">
                  <c:v>41475.791669999999</c:v>
                </c:pt>
                <c:pt idx="22259">
                  <c:v>41475.833330000001</c:v>
                </c:pt>
                <c:pt idx="22260">
                  <c:v>41475.875</c:v>
                </c:pt>
                <c:pt idx="22261">
                  <c:v>41475.916669999999</c:v>
                </c:pt>
                <c:pt idx="22262">
                  <c:v>41475.958330000001</c:v>
                </c:pt>
                <c:pt idx="22263">
                  <c:v>41476</c:v>
                </c:pt>
                <c:pt idx="22264">
                  <c:v>41476.041669999999</c:v>
                </c:pt>
                <c:pt idx="22265">
                  <c:v>41476.083330000001</c:v>
                </c:pt>
                <c:pt idx="22266">
                  <c:v>41476.125</c:v>
                </c:pt>
                <c:pt idx="22267">
                  <c:v>41476.166669999999</c:v>
                </c:pt>
                <c:pt idx="22268">
                  <c:v>41476.208330000001</c:v>
                </c:pt>
                <c:pt idx="22269">
                  <c:v>41476.25</c:v>
                </c:pt>
                <c:pt idx="22270">
                  <c:v>41476.291669999999</c:v>
                </c:pt>
                <c:pt idx="22271">
                  <c:v>41476.333330000001</c:v>
                </c:pt>
                <c:pt idx="22272">
                  <c:v>41476.375</c:v>
                </c:pt>
                <c:pt idx="22273">
                  <c:v>41476.416669999999</c:v>
                </c:pt>
                <c:pt idx="22274">
                  <c:v>41476.458330000001</c:v>
                </c:pt>
                <c:pt idx="22275">
                  <c:v>41476.5</c:v>
                </c:pt>
                <c:pt idx="22276">
                  <c:v>41476.541669999999</c:v>
                </c:pt>
                <c:pt idx="22277">
                  <c:v>41476.583330000001</c:v>
                </c:pt>
                <c:pt idx="22278">
                  <c:v>41476.625</c:v>
                </c:pt>
                <c:pt idx="22279">
                  <c:v>41476.666669999999</c:v>
                </c:pt>
                <c:pt idx="22280">
                  <c:v>41476.708330000001</c:v>
                </c:pt>
                <c:pt idx="22281">
                  <c:v>41476.75</c:v>
                </c:pt>
                <c:pt idx="22282">
                  <c:v>41476.791669999999</c:v>
                </c:pt>
                <c:pt idx="22283">
                  <c:v>41476.833330000001</c:v>
                </c:pt>
                <c:pt idx="22284">
                  <c:v>41476.875</c:v>
                </c:pt>
                <c:pt idx="22285">
                  <c:v>41476.916669999999</c:v>
                </c:pt>
                <c:pt idx="22286">
                  <c:v>41476.958330000001</c:v>
                </c:pt>
                <c:pt idx="22287">
                  <c:v>41477</c:v>
                </c:pt>
                <c:pt idx="22288">
                  <c:v>41477.041669999999</c:v>
                </c:pt>
                <c:pt idx="22289">
                  <c:v>41477.083330000001</c:v>
                </c:pt>
                <c:pt idx="22290">
                  <c:v>41477.125</c:v>
                </c:pt>
                <c:pt idx="22291">
                  <c:v>41477.166669999999</c:v>
                </c:pt>
                <c:pt idx="22292">
                  <c:v>41477.208330000001</c:v>
                </c:pt>
                <c:pt idx="22293">
                  <c:v>41477.25</c:v>
                </c:pt>
                <c:pt idx="22294">
                  <c:v>41477.291669999999</c:v>
                </c:pt>
                <c:pt idx="22295">
                  <c:v>41477.333330000001</c:v>
                </c:pt>
                <c:pt idx="22296">
                  <c:v>41477.375</c:v>
                </c:pt>
                <c:pt idx="22297">
                  <c:v>41477.416669999999</c:v>
                </c:pt>
                <c:pt idx="22298">
                  <c:v>41477.458330000001</c:v>
                </c:pt>
                <c:pt idx="22299">
                  <c:v>41477.5</c:v>
                </c:pt>
                <c:pt idx="22300">
                  <c:v>41477.541669999999</c:v>
                </c:pt>
                <c:pt idx="22301">
                  <c:v>41477.583330000001</c:v>
                </c:pt>
                <c:pt idx="22302">
                  <c:v>41477.625</c:v>
                </c:pt>
                <c:pt idx="22303">
                  <c:v>41477.666669999999</c:v>
                </c:pt>
                <c:pt idx="22304">
                  <c:v>41477.708330000001</c:v>
                </c:pt>
                <c:pt idx="22305">
                  <c:v>41477.75</c:v>
                </c:pt>
                <c:pt idx="22306">
                  <c:v>41477.791669999999</c:v>
                </c:pt>
                <c:pt idx="22307">
                  <c:v>41477.833330000001</c:v>
                </c:pt>
                <c:pt idx="22308">
                  <c:v>41477.875</c:v>
                </c:pt>
                <c:pt idx="22309">
                  <c:v>41477.916669999999</c:v>
                </c:pt>
                <c:pt idx="22310">
                  <c:v>41477.958330000001</c:v>
                </c:pt>
                <c:pt idx="22311">
                  <c:v>41478</c:v>
                </c:pt>
                <c:pt idx="22312">
                  <c:v>41478.041669999999</c:v>
                </c:pt>
                <c:pt idx="22313">
                  <c:v>41478.083330000001</c:v>
                </c:pt>
                <c:pt idx="22314">
                  <c:v>41478.125</c:v>
                </c:pt>
                <c:pt idx="22315">
                  <c:v>41478.166669999999</c:v>
                </c:pt>
                <c:pt idx="22316">
                  <c:v>41478.208330000001</c:v>
                </c:pt>
                <c:pt idx="22317">
                  <c:v>41478.25</c:v>
                </c:pt>
                <c:pt idx="22318">
                  <c:v>41478.291669999999</c:v>
                </c:pt>
                <c:pt idx="22319">
                  <c:v>41478.333330000001</c:v>
                </c:pt>
                <c:pt idx="22320">
                  <c:v>41478.375</c:v>
                </c:pt>
                <c:pt idx="22321">
                  <c:v>41478.416669999999</c:v>
                </c:pt>
                <c:pt idx="22322">
                  <c:v>41478.458330000001</c:v>
                </c:pt>
                <c:pt idx="22323">
                  <c:v>41478.5</c:v>
                </c:pt>
                <c:pt idx="22324">
                  <c:v>41478.541669999999</c:v>
                </c:pt>
                <c:pt idx="22325">
                  <c:v>41478.583330000001</c:v>
                </c:pt>
                <c:pt idx="22326">
                  <c:v>41478.625</c:v>
                </c:pt>
                <c:pt idx="22327">
                  <c:v>41478.666669999999</c:v>
                </c:pt>
                <c:pt idx="22328">
                  <c:v>41478.708330000001</c:v>
                </c:pt>
                <c:pt idx="22329">
                  <c:v>41478.75</c:v>
                </c:pt>
                <c:pt idx="22330">
                  <c:v>41478.791669999999</c:v>
                </c:pt>
                <c:pt idx="22331">
                  <c:v>41478.833330000001</c:v>
                </c:pt>
                <c:pt idx="22332">
                  <c:v>41478.875</c:v>
                </c:pt>
                <c:pt idx="22333">
                  <c:v>41478.916669999999</c:v>
                </c:pt>
                <c:pt idx="22334">
                  <c:v>41478.958330000001</c:v>
                </c:pt>
                <c:pt idx="22335">
                  <c:v>41479</c:v>
                </c:pt>
                <c:pt idx="22336">
                  <c:v>41479.041669999999</c:v>
                </c:pt>
                <c:pt idx="22337">
                  <c:v>41479.083330000001</c:v>
                </c:pt>
                <c:pt idx="22338">
                  <c:v>41479.125</c:v>
                </c:pt>
                <c:pt idx="22339">
                  <c:v>41479.166669999999</c:v>
                </c:pt>
                <c:pt idx="22340">
                  <c:v>41479.208330000001</c:v>
                </c:pt>
                <c:pt idx="22341">
                  <c:v>41479.25</c:v>
                </c:pt>
                <c:pt idx="22342">
                  <c:v>41479.291669999999</c:v>
                </c:pt>
                <c:pt idx="22343">
                  <c:v>41479.333330000001</c:v>
                </c:pt>
                <c:pt idx="22344">
                  <c:v>41479.375</c:v>
                </c:pt>
                <c:pt idx="22345">
                  <c:v>41479.416669999999</c:v>
                </c:pt>
                <c:pt idx="22346">
                  <c:v>41479.458330000001</c:v>
                </c:pt>
                <c:pt idx="22347">
                  <c:v>41479.5</c:v>
                </c:pt>
                <c:pt idx="22348">
                  <c:v>41479.541669999999</c:v>
                </c:pt>
                <c:pt idx="22349">
                  <c:v>41479.583330000001</c:v>
                </c:pt>
                <c:pt idx="22350">
                  <c:v>41479.625</c:v>
                </c:pt>
                <c:pt idx="22351">
                  <c:v>41479.666669999999</c:v>
                </c:pt>
                <c:pt idx="22352">
                  <c:v>41479.708330000001</c:v>
                </c:pt>
                <c:pt idx="22353">
                  <c:v>41479.75</c:v>
                </c:pt>
                <c:pt idx="22354">
                  <c:v>41479.791669999999</c:v>
                </c:pt>
                <c:pt idx="22355">
                  <c:v>41479.833330000001</c:v>
                </c:pt>
                <c:pt idx="22356">
                  <c:v>41479.875</c:v>
                </c:pt>
                <c:pt idx="22357">
                  <c:v>41479.916669999999</c:v>
                </c:pt>
                <c:pt idx="22358">
                  <c:v>41479.958330000001</c:v>
                </c:pt>
                <c:pt idx="22359">
                  <c:v>41480</c:v>
                </c:pt>
                <c:pt idx="22360">
                  <c:v>41480.041669999999</c:v>
                </c:pt>
                <c:pt idx="22361">
                  <c:v>41480.083330000001</c:v>
                </c:pt>
                <c:pt idx="22362">
                  <c:v>41480.125</c:v>
                </c:pt>
                <c:pt idx="22363">
                  <c:v>41480.166669999999</c:v>
                </c:pt>
                <c:pt idx="22364">
                  <c:v>41480.208330000001</c:v>
                </c:pt>
                <c:pt idx="22365">
                  <c:v>41480.25</c:v>
                </c:pt>
                <c:pt idx="22366">
                  <c:v>41480.291669999999</c:v>
                </c:pt>
                <c:pt idx="22367">
                  <c:v>41480.333330000001</c:v>
                </c:pt>
                <c:pt idx="22368">
                  <c:v>41480.375</c:v>
                </c:pt>
                <c:pt idx="22369">
                  <c:v>41480.416669999999</c:v>
                </c:pt>
                <c:pt idx="22370">
                  <c:v>41480.458330000001</c:v>
                </c:pt>
                <c:pt idx="22371">
                  <c:v>41480.5</c:v>
                </c:pt>
                <c:pt idx="22372">
                  <c:v>41480.541669999999</c:v>
                </c:pt>
                <c:pt idx="22373">
                  <c:v>41480.583330000001</c:v>
                </c:pt>
                <c:pt idx="22374">
                  <c:v>41480.625</c:v>
                </c:pt>
                <c:pt idx="22375">
                  <c:v>41480.666669999999</c:v>
                </c:pt>
                <c:pt idx="22376">
                  <c:v>41480.708330000001</c:v>
                </c:pt>
                <c:pt idx="22377">
                  <c:v>41480.75</c:v>
                </c:pt>
                <c:pt idx="22378">
                  <c:v>41480.791669999999</c:v>
                </c:pt>
                <c:pt idx="22379">
                  <c:v>41480.833330000001</c:v>
                </c:pt>
                <c:pt idx="22380">
                  <c:v>41480.875</c:v>
                </c:pt>
                <c:pt idx="22381">
                  <c:v>41480.916669999999</c:v>
                </c:pt>
                <c:pt idx="22382">
                  <c:v>41480.958330000001</c:v>
                </c:pt>
                <c:pt idx="22383">
                  <c:v>41481</c:v>
                </c:pt>
                <c:pt idx="22384">
                  <c:v>41481.041669999999</c:v>
                </c:pt>
                <c:pt idx="22385">
                  <c:v>41481.083330000001</c:v>
                </c:pt>
                <c:pt idx="22386">
                  <c:v>41481.125</c:v>
                </c:pt>
                <c:pt idx="22387">
                  <c:v>41481.166669999999</c:v>
                </c:pt>
                <c:pt idx="22388">
                  <c:v>41481.208330000001</c:v>
                </c:pt>
                <c:pt idx="22389">
                  <c:v>41481.25</c:v>
                </c:pt>
                <c:pt idx="22390">
                  <c:v>41481.291669999999</c:v>
                </c:pt>
                <c:pt idx="22391">
                  <c:v>41481.333330000001</c:v>
                </c:pt>
                <c:pt idx="22392">
                  <c:v>41481.375</c:v>
                </c:pt>
                <c:pt idx="22393">
                  <c:v>41481.416669999999</c:v>
                </c:pt>
                <c:pt idx="22394">
                  <c:v>41481.458330000001</c:v>
                </c:pt>
                <c:pt idx="22395">
                  <c:v>41481.5</c:v>
                </c:pt>
                <c:pt idx="22396">
                  <c:v>41481.541669999999</c:v>
                </c:pt>
                <c:pt idx="22397">
                  <c:v>41481.583330000001</c:v>
                </c:pt>
                <c:pt idx="22398">
                  <c:v>41481.625</c:v>
                </c:pt>
                <c:pt idx="22399">
                  <c:v>41481.666669999999</c:v>
                </c:pt>
                <c:pt idx="22400">
                  <c:v>41481.708330000001</c:v>
                </c:pt>
                <c:pt idx="22401">
                  <c:v>41481.75</c:v>
                </c:pt>
                <c:pt idx="22402">
                  <c:v>41481.791669999999</c:v>
                </c:pt>
                <c:pt idx="22403">
                  <c:v>41481.833330000001</c:v>
                </c:pt>
                <c:pt idx="22404">
                  <c:v>41481.875</c:v>
                </c:pt>
                <c:pt idx="22405">
                  <c:v>41481.916669999999</c:v>
                </c:pt>
                <c:pt idx="22406">
                  <c:v>41481.958330000001</c:v>
                </c:pt>
                <c:pt idx="22407">
                  <c:v>41482</c:v>
                </c:pt>
                <c:pt idx="22408">
                  <c:v>41482.041669999999</c:v>
                </c:pt>
                <c:pt idx="22409">
                  <c:v>41482.083330000001</c:v>
                </c:pt>
                <c:pt idx="22410">
                  <c:v>41482.125</c:v>
                </c:pt>
                <c:pt idx="22411">
                  <c:v>41482.166669999999</c:v>
                </c:pt>
                <c:pt idx="22412">
                  <c:v>41482.208330000001</c:v>
                </c:pt>
                <c:pt idx="22413">
                  <c:v>41482.25</c:v>
                </c:pt>
                <c:pt idx="22414">
                  <c:v>41482.291669999999</c:v>
                </c:pt>
                <c:pt idx="22415">
                  <c:v>41482.333330000001</c:v>
                </c:pt>
                <c:pt idx="22416">
                  <c:v>41482.375</c:v>
                </c:pt>
                <c:pt idx="22417">
                  <c:v>41482.416669999999</c:v>
                </c:pt>
                <c:pt idx="22418">
                  <c:v>41482.458330000001</c:v>
                </c:pt>
                <c:pt idx="22419">
                  <c:v>41482.5</c:v>
                </c:pt>
                <c:pt idx="22420">
                  <c:v>41482.541669999999</c:v>
                </c:pt>
                <c:pt idx="22421">
                  <c:v>41482.583330000001</c:v>
                </c:pt>
                <c:pt idx="22422">
                  <c:v>41482.625</c:v>
                </c:pt>
                <c:pt idx="22423">
                  <c:v>41482.666669999999</c:v>
                </c:pt>
                <c:pt idx="22424">
                  <c:v>41482.708330000001</c:v>
                </c:pt>
                <c:pt idx="22425">
                  <c:v>41482.75</c:v>
                </c:pt>
                <c:pt idx="22426">
                  <c:v>41482.791669999999</c:v>
                </c:pt>
                <c:pt idx="22427">
                  <c:v>41482.833330000001</c:v>
                </c:pt>
                <c:pt idx="22428">
                  <c:v>41482.875</c:v>
                </c:pt>
                <c:pt idx="22429">
                  <c:v>41482.916669999999</c:v>
                </c:pt>
                <c:pt idx="22430">
                  <c:v>41482.958330000001</c:v>
                </c:pt>
                <c:pt idx="22431">
                  <c:v>41483</c:v>
                </c:pt>
                <c:pt idx="22432">
                  <c:v>41483.041669999999</c:v>
                </c:pt>
                <c:pt idx="22433">
                  <c:v>41483.083330000001</c:v>
                </c:pt>
                <c:pt idx="22434">
                  <c:v>41483.125</c:v>
                </c:pt>
                <c:pt idx="22435">
                  <c:v>41483.166669999999</c:v>
                </c:pt>
                <c:pt idx="22436">
                  <c:v>41483.208330000001</c:v>
                </c:pt>
                <c:pt idx="22437">
                  <c:v>41483.25</c:v>
                </c:pt>
                <c:pt idx="22438">
                  <c:v>41483.291669999999</c:v>
                </c:pt>
                <c:pt idx="22439">
                  <c:v>41483.333330000001</c:v>
                </c:pt>
                <c:pt idx="22440">
                  <c:v>41483.375</c:v>
                </c:pt>
                <c:pt idx="22441">
                  <c:v>41483.416669999999</c:v>
                </c:pt>
                <c:pt idx="22442">
                  <c:v>41483.458330000001</c:v>
                </c:pt>
                <c:pt idx="22443">
                  <c:v>41483.5</c:v>
                </c:pt>
                <c:pt idx="22444">
                  <c:v>41483.541669999999</c:v>
                </c:pt>
                <c:pt idx="22445">
                  <c:v>41483.583330000001</c:v>
                </c:pt>
                <c:pt idx="22446">
                  <c:v>41483.625</c:v>
                </c:pt>
                <c:pt idx="22447">
                  <c:v>41483.666669999999</c:v>
                </c:pt>
                <c:pt idx="22448">
                  <c:v>41483.708330000001</c:v>
                </c:pt>
                <c:pt idx="22449">
                  <c:v>41483.75</c:v>
                </c:pt>
                <c:pt idx="22450">
                  <c:v>41483.791669999999</c:v>
                </c:pt>
                <c:pt idx="22451">
                  <c:v>41483.833330000001</c:v>
                </c:pt>
                <c:pt idx="22452">
                  <c:v>41483.875</c:v>
                </c:pt>
                <c:pt idx="22453">
                  <c:v>41483.916669999999</c:v>
                </c:pt>
                <c:pt idx="22454">
                  <c:v>41483.958330000001</c:v>
                </c:pt>
                <c:pt idx="22455">
                  <c:v>41484</c:v>
                </c:pt>
                <c:pt idx="22456">
                  <c:v>41484.041669999999</c:v>
                </c:pt>
                <c:pt idx="22457">
                  <c:v>41484.083330000001</c:v>
                </c:pt>
                <c:pt idx="22458">
                  <c:v>41484.125</c:v>
                </c:pt>
                <c:pt idx="22459">
                  <c:v>41484.166669999999</c:v>
                </c:pt>
                <c:pt idx="22460">
                  <c:v>41484.208330000001</c:v>
                </c:pt>
                <c:pt idx="22461">
                  <c:v>41484.25</c:v>
                </c:pt>
                <c:pt idx="22462">
                  <c:v>41484.291669999999</c:v>
                </c:pt>
                <c:pt idx="22463">
                  <c:v>41484.333330000001</c:v>
                </c:pt>
                <c:pt idx="22464">
                  <c:v>41484.375</c:v>
                </c:pt>
                <c:pt idx="22465">
                  <c:v>41484.416669999999</c:v>
                </c:pt>
                <c:pt idx="22466">
                  <c:v>41484.458330000001</c:v>
                </c:pt>
                <c:pt idx="22467">
                  <c:v>41484.5</c:v>
                </c:pt>
                <c:pt idx="22468">
                  <c:v>41484.541669999999</c:v>
                </c:pt>
                <c:pt idx="22469">
                  <c:v>41484.583330000001</c:v>
                </c:pt>
                <c:pt idx="22470">
                  <c:v>41484.625</c:v>
                </c:pt>
                <c:pt idx="22471">
                  <c:v>41484.666669999999</c:v>
                </c:pt>
                <c:pt idx="22472">
                  <c:v>41484.708330000001</c:v>
                </c:pt>
                <c:pt idx="22473">
                  <c:v>41484.75</c:v>
                </c:pt>
                <c:pt idx="22474">
                  <c:v>41484.791669999999</c:v>
                </c:pt>
                <c:pt idx="22475">
                  <c:v>41484.833330000001</c:v>
                </c:pt>
                <c:pt idx="22476">
                  <c:v>41484.875</c:v>
                </c:pt>
                <c:pt idx="22477">
                  <c:v>41484.916669999999</c:v>
                </c:pt>
                <c:pt idx="22478">
                  <c:v>41484.958330000001</c:v>
                </c:pt>
                <c:pt idx="22479">
                  <c:v>41485</c:v>
                </c:pt>
                <c:pt idx="22480">
                  <c:v>41485.041669999999</c:v>
                </c:pt>
                <c:pt idx="22481">
                  <c:v>41485.083330000001</c:v>
                </c:pt>
                <c:pt idx="22482">
                  <c:v>41485.125</c:v>
                </c:pt>
                <c:pt idx="22483">
                  <c:v>41485.166669999999</c:v>
                </c:pt>
                <c:pt idx="22484">
                  <c:v>41485.208330000001</c:v>
                </c:pt>
                <c:pt idx="22485">
                  <c:v>41485.25</c:v>
                </c:pt>
                <c:pt idx="22486">
                  <c:v>41485.291669999999</c:v>
                </c:pt>
                <c:pt idx="22487">
                  <c:v>41485.333330000001</c:v>
                </c:pt>
                <c:pt idx="22488">
                  <c:v>41485.375</c:v>
                </c:pt>
                <c:pt idx="22489">
                  <c:v>41485.416669999999</c:v>
                </c:pt>
                <c:pt idx="22490">
                  <c:v>41485.458330000001</c:v>
                </c:pt>
                <c:pt idx="22491">
                  <c:v>41485.5</c:v>
                </c:pt>
                <c:pt idx="22492">
                  <c:v>41485.541669999999</c:v>
                </c:pt>
                <c:pt idx="22493">
                  <c:v>41485.583330000001</c:v>
                </c:pt>
                <c:pt idx="22494">
                  <c:v>41485.625</c:v>
                </c:pt>
                <c:pt idx="22495">
                  <c:v>41485.666669999999</c:v>
                </c:pt>
                <c:pt idx="22496">
                  <c:v>41485.708330000001</c:v>
                </c:pt>
                <c:pt idx="22497">
                  <c:v>41485.75</c:v>
                </c:pt>
                <c:pt idx="22498">
                  <c:v>41485.791669999999</c:v>
                </c:pt>
                <c:pt idx="22499">
                  <c:v>41485.833330000001</c:v>
                </c:pt>
                <c:pt idx="22500">
                  <c:v>41485.875</c:v>
                </c:pt>
                <c:pt idx="22501">
                  <c:v>41485.916669999999</c:v>
                </c:pt>
                <c:pt idx="22502">
                  <c:v>41485.958330000001</c:v>
                </c:pt>
                <c:pt idx="22503">
                  <c:v>41486</c:v>
                </c:pt>
                <c:pt idx="22504">
                  <c:v>41486.041669999999</c:v>
                </c:pt>
                <c:pt idx="22505">
                  <c:v>41486.083330000001</c:v>
                </c:pt>
                <c:pt idx="22506">
                  <c:v>41486.125</c:v>
                </c:pt>
                <c:pt idx="22507">
                  <c:v>41486.166669999999</c:v>
                </c:pt>
                <c:pt idx="22508">
                  <c:v>41486.208330000001</c:v>
                </c:pt>
                <c:pt idx="22509">
                  <c:v>41486.25</c:v>
                </c:pt>
                <c:pt idx="22510">
                  <c:v>41486.291669999999</c:v>
                </c:pt>
                <c:pt idx="22511">
                  <c:v>41486.333330000001</c:v>
                </c:pt>
                <c:pt idx="22512">
                  <c:v>41486.375</c:v>
                </c:pt>
                <c:pt idx="22513">
                  <c:v>41486.416669999999</c:v>
                </c:pt>
                <c:pt idx="22514">
                  <c:v>41486.458330000001</c:v>
                </c:pt>
                <c:pt idx="22515">
                  <c:v>41486.5</c:v>
                </c:pt>
                <c:pt idx="22516">
                  <c:v>41486.541669999999</c:v>
                </c:pt>
                <c:pt idx="22517">
                  <c:v>41486.583330000001</c:v>
                </c:pt>
                <c:pt idx="22518">
                  <c:v>41486.625</c:v>
                </c:pt>
                <c:pt idx="22519">
                  <c:v>41486.666669999999</c:v>
                </c:pt>
                <c:pt idx="22520">
                  <c:v>41486.708330000001</c:v>
                </c:pt>
                <c:pt idx="22521">
                  <c:v>41486.75</c:v>
                </c:pt>
                <c:pt idx="22522">
                  <c:v>41486.791669999999</c:v>
                </c:pt>
                <c:pt idx="22523">
                  <c:v>41486.833330000001</c:v>
                </c:pt>
                <c:pt idx="22524">
                  <c:v>41486.875</c:v>
                </c:pt>
                <c:pt idx="22525">
                  <c:v>41486.916669999999</c:v>
                </c:pt>
                <c:pt idx="22526">
                  <c:v>41486.958330000001</c:v>
                </c:pt>
                <c:pt idx="22527">
                  <c:v>41487</c:v>
                </c:pt>
                <c:pt idx="22528">
                  <c:v>41487.041669999999</c:v>
                </c:pt>
                <c:pt idx="22529">
                  <c:v>41487.083330000001</c:v>
                </c:pt>
                <c:pt idx="22530">
                  <c:v>41487.125</c:v>
                </c:pt>
                <c:pt idx="22531">
                  <c:v>41487.166669999999</c:v>
                </c:pt>
                <c:pt idx="22532">
                  <c:v>41487.208330000001</c:v>
                </c:pt>
                <c:pt idx="22533">
                  <c:v>41487.25</c:v>
                </c:pt>
                <c:pt idx="22534">
                  <c:v>41487.291669999999</c:v>
                </c:pt>
                <c:pt idx="22535">
                  <c:v>41487.333330000001</c:v>
                </c:pt>
                <c:pt idx="22536">
                  <c:v>41487.375</c:v>
                </c:pt>
                <c:pt idx="22537">
                  <c:v>41487.416669999999</c:v>
                </c:pt>
                <c:pt idx="22538">
                  <c:v>41487.458330000001</c:v>
                </c:pt>
                <c:pt idx="22539">
                  <c:v>41487.5</c:v>
                </c:pt>
                <c:pt idx="22540">
                  <c:v>41487.541669999999</c:v>
                </c:pt>
                <c:pt idx="22541">
                  <c:v>41487.583330000001</c:v>
                </c:pt>
                <c:pt idx="22542">
                  <c:v>41487.625</c:v>
                </c:pt>
                <c:pt idx="22543">
                  <c:v>41487.666669999999</c:v>
                </c:pt>
                <c:pt idx="22544">
                  <c:v>41487.708330000001</c:v>
                </c:pt>
                <c:pt idx="22545">
                  <c:v>41487.75</c:v>
                </c:pt>
                <c:pt idx="22546">
                  <c:v>41487.791669999999</c:v>
                </c:pt>
                <c:pt idx="22547">
                  <c:v>41487.833330000001</c:v>
                </c:pt>
                <c:pt idx="22548">
                  <c:v>41487.875</c:v>
                </c:pt>
                <c:pt idx="22549">
                  <c:v>41487.916669999999</c:v>
                </c:pt>
                <c:pt idx="22550">
                  <c:v>41487.958330000001</c:v>
                </c:pt>
                <c:pt idx="22551">
                  <c:v>41488</c:v>
                </c:pt>
                <c:pt idx="22552">
                  <c:v>41488.041669999999</c:v>
                </c:pt>
                <c:pt idx="22553">
                  <c:v>41488.083330000001</c:v>
                </c:pt>
                <c:pt idx="22554">
                  <c:v>41488.125</c:v>
                </c:pt>
                <c:pt idx="22555">
                  <c:v>41488.166669999999</c:v>
                </c:pt>
                <c:pt idx="22556">
                  <c:v>41488.208330000001</c:v>
                </c:pt>
                <c:pt idx="22557">
                  <c:v>41488.25</c:v>
                </c:pt>
                <c:pt idx="22558">
                  <c:v>41488.291669999999</c:v>
                </c:pt>
                <c:pt idx="22559">
                  <c:v>41488.333330000001</c:v>
                </c:pt>
                <c:pt idx="22560">
                  <c:v>41488.375</c:v>
                </c:pt>
                <c:pt idx="22561">
                  <c:v>41488.416669999999</c:v>
                </c:pt>
                <c:pt idx="22562">
                  <c:v>41488.458330000001</c:v>
                </c:pt>
                <c:pt idx="22563">
                  <c:v>41488.5</c:v>
                </c:pt>
                <c:pt idx="22564">
                  <c:v>41488.541669999999</c:v>
                </c:pt>
                <c:pt idx="22565">
                  <c:v>41488.583330000001</c:v>
                </c:pt>
                <c:pt idx="22566">
                  <c:v>41488.625</c:v>
                </c:pt>
                <c:pt idx="22567">
                  <c:v>41488.666669999999</c:v>
                </c:pt>
                <c:pt idx="22568">
                  <c:v>41488.708330000001</c:v>
                </c:pt>
                <c:pt idx="22569">
                  <c:v>41488.75</c:v>
                </c:pt>
                <c:pt idx="22570">
                  <c:v>41488.791669999999</c:v>
                </c:pt>
                <c:pt idx="22571">
                  <c:v>41488.833330000001</c:v>
                </c:pt>
                <c:pt idx="22572">
                  <c:v>41488.875</c:v>
                </c:pt>
                <c:pt idx="22573">
                  <c:v>41488.916669999999</c:v>
                </c:pt>
                <c:pt idx="22574">
                  <c:v>41488.958330000001</c:v>
                </c:pt>
                <c:pt idx="22575">
                  <c:v>41489</c:v>
                </c:pt>
                <c:pt idx="22576">
                  <c:v>41489.041669999999</c:v>
                </c:pt>
                <c:pt idx="22577">
                  <c:v>41489.083330000001</c:v>
                </c:pt>
                <c:pt idx="22578">
                  <c:v>41489.125</c:v>
                </c:pt>
                <c:pt idx="22579">
                  <c:v>41489.166669999999</c:v>
                </c:pt>
                <c:pt idx="22580">
                  <c:v>41489.208330000001</c:v>
                </c:pt>
                <c:pt idx="22581">
                  <c:v>41489.25</c:v>
                </c:pt>
                <c:pt idx="22582">
                  <c:v>41489.291669999999</c:v>
                </c:pt>
                <c:pt idx="22583">
                  <c:v>41489.333330000001</c:v>
                </c:pt>
                <c:pt idx="22584">
                  <c:v>41489.375</c:v>
                </c:pt>
                <c:pt idx="22585">
                  <c:v>41489.416669999999</c:v>
                </c:pt>
                <c:pt idx="22586">
                  <c:v>41489.458330000001</c:v>
                </c:pt>
                <c:pt idx="22587">
                  <c:v>41489.5</c:v>
                </c:pt>
                <c:pt idx="22588">
                  <c:v>41489.541669999999</c:v>
                </c:pt>
                <c:pt idx="22589">
                  <c:v>41489.583330000001</c:v>
                </c:pt>
                <c:pt idx="22590">
                  <c:v>41489.625</c:v>
                </c:pt>
                <c:pt idx="22591">
                  <c:v>41489.666669999999</c:v>
                </c:pt>
                <c:pt idx="22592">
                  <c:v>41489.708330000001</c:v>
                </c:pt>
                <c:pt idx="22593">
                  <c:v>41489.75</c:v>
                </c:pt>
                <c:pt idx="22594">
                  <c:v>41489.791669999999</c:v>
                </c:pt>
                <c:pt idx="22595">
                  <c:v>41489.833330000001</c:v>
                </c:pt>
                <c:pt idx="22596">
                  <c:v>41489.875</c:v>
                </c:pt>
                <c:pt idx="22597">
                  <c:v>41489.916669999999</c:v>
                </c:pt>
                <c:pt idx="22598">
                  <c:v>41489.958330000001</c:v>
                </c:pt>
                <c:pt idx="22599">
                  <c:v>41490</c:v>
                </c:pt>
                <c:pt idx="22600">
                  <c:v>41490.041669999999</c:v>
                </c:pt>
                <c:pt idx="22601">
                  <c:v>41490.083330000001</c:v>
                </c:pt>
                <c:pt idx="22602">
                  <c:v>41490.125</c:v>
                </c:pt>
                <c:pt idx="22603">
                  <c:v>41490.166669999999</c:v>
                </c:pt>
                <c:pt idx="22604">
                  <c:v>41490.208330000001</c:v>
                </c:pt>
                <c:pt idx="22605">
                  <c:v>41490.25</c:v>
                </c:pt>
                <c:pt idx="22606">
                  <c:v>41490.291669999999</c:v>
                </c:pt>
                <c:pt idx="22607">
                  <c:v>41490.333330000001</c:v>
                </c:pt>
                <c:pt idx="22608">
                  <c:v>41490.375</c:v>
                </c:pt>
                <c:pt idx="22609">
                  <c:v>41490.416669999999</c:v>
                </c:pt>
                <c:pt idx="22610">
                  <c:v>41490.458330000001</c:v>
                </c:pt>
                <c:pt idx="22611">
                  <c:v>41490.5</c:v>
                </c:pt>
                <c:pt idx="22612">
                  <c:v>41490.541669999999</c:v>
                </c:pt>
                <c:pt idx="22613">
                  <c:v>41490.583330000001</c:v>
                </c:pt>
                <c:pt idx="22614">
                  <c:v>41490.625</c:v>
                </c:pt>
                <c:pt idx="22615">
                  <c:v>41490.666669999999</c:v>
                </c:pt>
                <c:pt idx="22616">
                  <c:v>41490.708330000001</c:v>
                </c:pt>
                <c:pt idx="22617">
                  <c:v>41490.75</c:v>
                </c:pt>
                <c:pt idx="22618">
                  <c:v>41490.791669999999</c:v>
                </c:pt>
                <c:pt idx="22619">
                  <c:v>41490.833330000001</c:v>
                </c:pt>
                <c:pt idx="22620">
                  <c:v>41490.875</c:v>
                </c:pt>
                <c:pt idx="22621">
                  <c:v>41490.916669999999</c:v>
                </c:pt>
                <c:pt idx="22622">
                  <c:v>41490.958330000001</c:v>
                </c:pt>
                <c:pt idx="22623">
                  <c:v>41491</c:v>
                </c:pt>
                <c:pt idx="22624">
                  <c:v>41491.041669999999</c:v>
                </c:pt>
                <c:pt idx="22625">
                  <c:v>41491.083330000001</c:v>
                </c:pt>
                <c:pt idx="22626">
                  <c:v>41491.125</c:v>
                </c:pt>
                <c:pt idx="22627">
                  <c:v>41491.166669999999</c:v>
                </c:pt>
                <c:pt idx="22628">
                  <c:v>41491.208330000001</c:v>
                </c:pt>
                <c:pt idx="22629">
                  <c:v>41491.25</c:v>
                </c:pt>
                <c:pt idx="22630">
                  <c:v>41491.291669999999</c:v>
                </c:pt>
                <c:pt idx="22631">
                  <c:v>41491.333330000001</c:v>
                </c:pt>
                <c:pt idx="22632">
                  <c:v>41491.375</c:v>
                </c:pt>
                <c:pt idx="22633">
                  <c:v>41491.416669999999</c:v>
                </c:pt>
                <c:pt idx="22634">
                  <c:v>41491.458330000001</c:v>
                </c:pt>
                <c:pt idx="22635">
                  <c:v>41491.5</c:v>
                </c:pt>
                <c:pt idx="22636">
                  <c:v>41491.541669999999</c:v>
                </c:pt>
                <c:pt idx="22637">
                  <c:v>41491.583330000001</c:v>
                </c:pt>
                <c:pt idx="22638">
                  <c:v>41491.625</c:v>
                </c:pt>
                <c:pt idx="22639">
                  <c:v>41491.666669999999</c:v>
                </c:pt>
                <c:pt idx="22640">
                  <c:v>41491.708330000001</c:v>
                </c:pt>
                <c:pt idx="22641">
                  <c:v>41491.75</c:v>
                </c:pt>
                <c:pt idx="22642">
                  <c:v>41491.791669999999</c:v>
                </c:pt>
                <c:pt idx="22643">
                  <c:v>41491.833330000001</c:v>
                </c:pt>
                <c:pt idx="22644">
                  <c:v>41491.875</c:v>
                </c:pt>
                <c:pt idx="22645">
                  <c:v>41491.916669999999</c:v>
                </c:pt>
                <c:pt idx="22646">
                  <c:v>41491.958330000001</c:v>
                </c:pt>
                <c:pt idx="22647">
                  <c:v>41492</c:v>
                </c:pt>
                <c:pt idx="22648">
                  <c:v>41492.041669999999</c:v>
                </c:pt>
                <c:pt idx="22649">
                  <c:v>41492.083330000001</c:v>
                </c:pt>
                <c:pt idx="22650">
                  <c:v>41492.125</c:v>
                </c:pt>
                <c:pt idx="22651">
                  <c:v>41492.166669999999</c:v>
                </c:pt>
                <c:pt idx="22652">
                  <c:v>41492.208330000001</c:v>
                </c:pt>
                <c:pt idx="22653">
                  <c:v>41492.25</c:v>
                </c:pt>
                <c:pt idx="22654">
                  <c:v>41492.291669999999</c:v>
                </c:pt>
                <c:pt idx="22655">
                  <c:v>41492.333330000001</c:v>
                </c:pt>
                <c:pt idx="22656">
                  <c:v>41492.375</c:v>
                </c:pt>
                <c:pt idx="22657">
                  <c:v>41492.416669999999</c:v>
                </c:pt>
                <c:pt idx="22658">
                  <c:v>41492.458330000001</c:v>
                </c:pt>
                <c:pt idx="22659">
                  <c:v>41492.5</c:v>
                </c:pt>
                <c:pt idx="22660">
                  <c:v>41492.541669999999</c:v>
                </c:pt>
                <c:pt idx="22661">
                  <c:v>41492.583330000001</c:v>
                </c:pt>
                <c:pt idx="22662">
                  <c:v>41492.625</c:v>
                </c:pt>
                <c:pt idx="22663">
                  <c:v>41492.666669999999</c:v>
                </c:pt>
                <c:pt idx="22664">
                  <c:v>41492.708330000001</c:v>
                </c:pt>
                <c:pt idx="22665">
                  <c:v>41492.75</c:v>
                </c:pt>
                <c:pt idx="22666">
                  <c:v>41492.791669999999</c:v>
                </c:pt>
                <c:pt idx="22667">
                  <c:v>41492.833330000001</c:v>
                </c:pt>
                <c:pt idx="22668">
                  <c:v>41492.875</c:v>
                </c:pt>
                <c:pt idx="22669">
                  <c:v>41492.916669999999</c:v>
                </c:pt>
                <c:pt idx="22670">
                  <c:v>41492.958330000001</c:v>
                </c:pt>
                <c:pt idx="22671">
                  <c:v>41493</c:v>
                </c:pt>
                <c:pt idx="22672">
                  <c:v>41493.041669999999</c:v>
                </c:pt>
                <c:pt idx="22673">
                  <c:v>41493.083330000001</c:v>
                </c:pt>
                <c:pt idx="22674">
                  <c:v>41493.125</c:v>
                </c:pt>
                <c:pt idx="22675">
                  <c:v>41493.166669999999</c:v>
                </c:pt>
                <c:pt idx="22676">
                  <c:v>41493.208330000001</c:v>
                </c:pt>
                <c:pt idx="22677">
                  <c:v>41493.25</c:v>
                </c:pt>
                <c:pt idx="22678">
                  <c:v>41493.291669999999</c:v>
                </c:pt>
                <c:pt idx="22679">
                  <c:v>41493.333330000001</c:v>
                </c:pt>
                <c:pt idx="22680">
                  <c:v>41493.375</c:v>
                </c:pt>
                <c:pt idx="22681">
                  <c:v>41493.416669999999</c:v>
                </c:pt>
                <c:pt idx="22682">
                  <c:v>41493.458330000001</c:v>
                </c:pt>
                <c:pt idx="22683">
                  <c:v>41493.5</c:v>
                </c:pt>
                <c:pt idx="22684">
                  <c:v>41493.541669999999</c:v>
                </c:pt>
                <c:pt idx="22685">
                  <c:v>41493.583330000001</c:v>
                </c:pt>
                <c:pt idx="22686">
                  <c:v>41493.625</c:v>
                </c:pt>
                <c:pt idx="22687">
                  <c:v>41493.666669999999</c:v>
                </c:pt>
                <c:pt idx="22688">
                  <c:v>41493.708330000001</c:v>
                </c:pt>
                <c:pt idx="22689">
                  <c:v>41493.75</c:v>
                </c:pt>
                <c:pt idx="22690">
                  <c:v>41493.791669999999</c:v>
                </c:pt>
                <c:pt idx="22691">
                  <c:v>41493.833330000001</c:v>
                </c:pt>
                <c:pt idx="22692">
                  <c:v>41493.875</c:v>
                </c:pt>
                <c:pt idx="22693">
                  <c:v>41493.916669999999</c:v>
                </c:pt>
                <c:pt idx="22694">
                  <c:v>41493.958330000001</c:v>
                </c:pt>
                <c:pt idx="22695">
                  <c:v>41494</c:v>
                </c:pt>
                <c:pt idx="22696">
                  <c:v>41494.041669999999</c:v>
                </c:pt>
                <c:pt idx="22697">
                  <c:v>41494.083330000001</c:v>
                </c:pt>
                <c:pt idx="22698">
                  <c:v>41494.125</c:v>
                </c:pt>
                <c:pt idx="22699">
                  <c:v>41494.166669999999</c:v>
                </c:pt>
                <c:pt idx="22700">
                  <c:v>41494.208330000001</c:v>
                </c:pt>
                <c:pt idx="22701">
                  <c:v>41494.25</c:v>
                </c:pt>
                <c:pt idx="22702">
                  <c:v>41494.291669999999</c:v>
                </c:pt>
                <c:pt idx="22703">
                  <c:v>41494.333330000001</c:v>
                </c:pt>
                <c:pt idx="22704">
                  <c:v>41494.375</c:v>
                </c:pt>
                <c:pt idx="22705">
                  <c:v>41494.416669999999</c:v>
                </c:pt>
                <c:pt idx="22706">
                  <c:v>41494.458330000001</c:v>
                </c:pt>
                <c:pt idx="22707">
                  <c:v>41494.5</c:v>
                </c:pt>
                <c:pt idx="22708">
                  <c:v>41494.541669999999</c:v>
                </c:pt>
                <c:pt idx="22709">
                  <c:v>41494.583330000001</c:v>
                </c:pt>
                <c:pt idx="22710">
                  <c:v>41494.625</c:v>
                </c:pt>
                <c:pt idx="22711">
                  <c:v>41494.666669999999</c:v>
                </c:pt>
                <c:pt idx="22712">
                  <c:v>41494.708330000001</c:v>
                </c:pt>
                <c:pt idx="22713">
                  <c:v>41494.75</c:v>
                </c:pt>
                <c:pt idx="22714">
                  <c:v>41494.791669999999</c:v>
                </c:pt>
                <c:pt idx="22715">
                  <c:v>41494.833330000001</c:v>
                </c:pt>
                <c:pt idx="22716">
                  <c:v>41494.875</c:v>
                </c:pt>
                <c:pt idx="22717">
                  <c:v>41494.916669999999</c:v>
                </c:pt>
                <c:pt idx="22718">
                  <c:v>41494.958330000001</c:v>
                </c:pt>
                <c:pt idx="22719">
                  <c:v>41495</c:v>
                </c:pt>
                <c:pt idx="22720">
                  <c:v>41495.041669999999</c:v>
                </c:pt>
                <c:pt idx="22721">
                  <c:v>41495.083330000001</c:v>
                </c:pt>
                <c:pt idx="22722">
                  <c:v>41495.125</c:v>
                </c:pt>
                <c:pt idx="22723">
                  <c:v>41495.166669999999</c:v>
                </c:pt>
                <c:pt idx="22724">
                  <c:v>41495.208330000001</c:v>
                </c:pt>
                <c:pt idx="22725">
                  <c:v>41495.25</c:v>
                </c:pt>
                <c:pt idx="22726">
                  <c:v>41495.291669999999</c:v>
                </c:pt>
                <c:pt idx="22727">
                  <c:v>41495.333330000001</c:v>
                </c:pt>
                <c:pt idx="22728">
                  <c:v>41495.375</c:v>
                </c:pt>
                <c:pt idx="22729">
                  <c:v>41495.416669999999</c:v>
                </c:pt>
                <c:pt idx="22730">
                  <c:v>41495.458330000001</c:v>
                </c:pt>
                <c:pt idx="22731">
                  <c:v>41495.5</c:v>
                </c:pt>
                <c:pt idx="22732">
                  <c:v>41495.541669999999</c:v>
                </c:pt>
                <c:pt idx="22733">
                  <c:v>41495.583330000001</c:v>
                </c:pt>
                <c:pt idx="22734">
                  <c:v>41495.625</c:v>
                </c:pt>
                <c:pt idx="22735">
                  <c:v>41495.666669999999</c:v>
                </c:pt>
                <c:pt idx="22736">
                  <c:v>41495.708330000001</c:v>
                </c:pt>
                <c:pt idx="22737">
                  <c:v>41495.75</c:v>
                </c:pt>
                <c:pt idx="22738">
                  <c:v>41495.791669999999</c:v>
                </c:pt>
                <c:pt idx="22739">
                  <c:v>41495.833330000001</c:v>
                </c:pt>
                <c:pt idx="22740">
                  <c:v>41495.875</c:v>
                </c:pt>
                <c:pt idx="22741">
                  <c:v>41495.916669999999</c:v>
                </c:pt>
                <c:pt idx="22742">
                  <c:v>41495.958330000001</c:v>
                </c:pt>
                <c:pt idx="22743">
                  <c:v>41496</c:v>
                </c:pt>
                <c:pt idx="22744">
                  <c:v>41496.041669999999</c:v>
                </c:pt>
                <c:pt idx="22745">
                  <c:v>41496.083330000001</c:v>
                </c:pt>
                <c:pt idx="22746">
                  <c:v>41496.125</c:v>
                </c:pt>
                <c:pt idx="22747">
                  <c:v>41496.166669999999</c:v>
                </c:pt>
                <c:pt idx="22748">
                  <c:v>41496.208330000001</c:v>
                </c:pt>
                <c:pt idx="22749">
                  <c:v>41496.25</c:v>
                </c:pt>
                <c:pt idx="22750">
                  <c:v>41496.291669999999</c:v>
                </c:pt>
                <c:pt idx="22751">
                  <c:v>41496.333330000001</c:v>
                </c:pt>
                <c:pt idx="22752">
                  <c:v>41496.375</c:v>
                </c:pt>
                <c:pt idx="22753">
                  <c:v>41496.416669999999</c:v>
                </c:pt>
                <c:pt idx="22754">
                  <c:v>41496.458330000001</c:v>
                </c:pt>
                <c:pt idx="22755">
                  <c:v>41496.5</c:v>
                </c:pt>
                <c:pt idx="22756">
                  <c:v>41496.541669999999</c:v>
                </c:pt>
                <c:pt idx="22757">
                  <c:v>41496.583330000001</c:v>
                </c:pt>
                <c:pt idx="22758">
                  <c:v>41496.625</c:v>
                </c:pt>
                <c:pt idx="22759">
                  <c:v>41496.666669999999</c:v>
                </c:pt>
                <c:pt idx="22760">
                  <c:v>41496.708330000001</c:v>
                </c:pt>
                <c:pt idx="22761">
                  <c:v>41496.75</c:v>
                </c:pt>
                <c:pt idx="22762">
                  <c:v>41496.791669999999</c:v>
                </c:pt>
                <c:pt idx="22763">
                  <c:v>41496.833330000001</c:v>
                </c:pt>
                <c:pt idx="22764">
                  <c:v>41496.875</c:v>
                </c:pt>
                <c:pt idx="22765">
                  <c:v>41496.916669999999</c:v>
                </c:pt>
                <c:pt idx="22766">
                  <c:v>41496.958330000001</c:v>
                </c:pt>
                <c:pt idx="22767">
                  <c:v>41497</c:v>
                </c:pt>
                <c:pt idx="22768">
                  <c:v>41497.041669999999</c:v>
                </c:pt>
                <c:pt idx="22769">
                  <c:v>41497.083330000001</c:v>
                </c:pt>
                <c:pt idx="22770">
                  <c:v>41497.125</c:v>
                </c:pt>
                <c:pt idx="22771">
                  <c:v>41497.166669999999</c:v>
                </c:pt>
                <c:pt idx="22772">
                  <c:v>41497.208330000001</c:v>
                </c:pt>
                <c:pt idx="22773">
                  <c:v>41497.25</c:v>
                </c:pt>
                <c:pt idx="22774">
                  <c:v>41497.291669999999</c:v>
                </c:pt>
                <c:pt idx="22775">
                  <c:v>41497.333330000001</c:v>
                </c:pt>
                <c:pt idx="22776">
                  <c:v>41497.375</c:v>
                </c:pt>
                <c:pt idx="22777">
                  <c:v>41497.416669999999</c:v>
                </c:pt>
                <c:pt idx="22778">
                  <c:v>41497.458330000001</c:v>
                </c:pt>
                <c:pt idx="22779">
                  <c:v>41497.5</c:v>
                </c:pt>
                <c:pt idx="22780">
                  <c:v>41497.541669999999</c:v>
                </c:pt>
                <c:pt idx="22781">
                  <c:v>41497.583330000001</c:v>
                </c:pt>
                <c:pt idx="22782">
                  <c:v>41497.625</c:v>
                </c:pt>
                <c:pt idx="22783">
                  <c:v>41497.666669999999</c:v>
                </c:pt>
                <c:pt idx="22784">
                  <c:v>41497.708330000001</c:v>
                </c:pt>
                <c:pt idx="22785">
                  <c:v>41497.75</c:v>
                </c:pt>
                <c:pt idx="22786">
                  <c:v>41497.791669999999</c:v>
                </c:pt>
                <c:pt idx="22787">
                  <c:v>41497.833330000001</c:v>
                </c:pt>
                <c:pt idx="22788">
                  <c:v>41497.875</c:v>
                </c:pt>
                <c:pt idx="22789">
                  <c:v>41497.916669999999</c:v>
                </c:pt>
                <c:pt idx="22790">
                  <c:v>41497.958330000001</c:v>
                </c:pt>
                <c:pt idx="22791">
                  <c:v>41498</c:v>
                </c:pt>
                <c:pt idx="22792">
                  <c:v>41498.041669999999</c:v>
                </c:pt>
                <c:pt idx="22793">
                  <c:v>41498.083330000001</c:v>
                </c:pt>
                <c:pt idx="22794">
                  <c:v>41498.125</c:v>
                </c:pt>
                <c:pt idx="22795">
                  <c:v>41498.166669999999</c:v>
                </c:pt>
                <c:pt idx="22796">
                  <c:v>41498.208330000001</c:v>
                </c:pt>
                <c:pt idx="22797">
                  <c:v>41498.25</c:v>
                </c:pt>
                <c:pt idx="22798">
                  <c:v>41498.291669999999</c:v>
                </c:pt>
                <c:pt idx="22799">
                  <c:v>41498.333330000001</c:v>
                </c:pt>
                <c:pt idx="22800">
                  <c:v>41498.375</c:v>
                </c:pt>
                <c:pt idx="22801">
                  <c:v>41498.416669999999</c:v>
                </c:pt>
                <c:pt idx="22802">
                  <c:v>41498.458330000001</c:v>
                </c:pt>
                <c:pt idx="22803">
                  <c:v>41498.5</c:v>
                </c:pt>
                <c:pt idx="22804">
                  <c:v>41498.541669999999</c:v>
                </c:pt>
                <c:pt idx="22805">
                  <c:v>41498.583330000001</c:v>
                </c:pt>
                <c:pt idx="22806">
                  <c:v>41498.625</c:v>
                </c:pt>
                <c:pt idx="22807">
                  <c:v>41498.666669999999</c:v>
                </c:pt>
                <c:pt idx="22808">
                  <c:v>41498.708330000001</c:v>
                </c:pt>
                <c:pt idx="22809">
                  <c:v>41498.75</c:v>
                </c:pt>
                <c:pt idx="22810">
                  <c:v>41498.791669999999</c:v>
                </c:pt>
                <c:pt idx="22811">
                  <c:v>41498.833330000001</c:v>
                </c:pt>
                <c:pt idx="22812">
                  <c:v>41498.875</c:v>
                </c:pt>
                <c:pt idx="22813">
                  <c:v>41498.916669999999</c:v>
                </c:pt>
                <c:pt idx="22814">
                  <c:v>41498.958330000001</c:v>
                </c:pt>
                <c:pt idx="22815">
                  <c:v>41499</c:v>
                </c:pt>
                <c:pt idx="22816">
                  <c:v>41499.041669999999</c:v>
                </c:pt>
                <c:pt idx="22817">
                  <c:v>41499.083330000001</c:v>
                </c:pt>
                <c:pt idx="22818">
                  <c:v>41499.125</c:v>
                </c:pt>
                <c:pt idx="22819">
                  <c:v>41499.166669999999</c:v>
                </c:pt>
                <c:pt idx="22820">
                  <c:v>41499.208330000001</c:v>
                </c:pt>
                <c:pt idx="22821">
                  <c:v>41499.25</c:v>
                </c:pt>
                <c:pt idx="22822">
                  <c:v>41499.291669999999</c:v>
                </c:pt>
                <c:pt idx="22823">
                  <c:v>41499.333330000001</c:v>
                </c:pt>
                <c:pt idx="22824">
                  <c:v>41499.375</c:v>
                </c:pt>
                <c:pt idx="22825">
                  <c:v>41499.416669999999</c:v>
                </c:pt>
                <c:pt idx="22826">
                  <c:v>41499.458330000001</c:v>
                </c:pt>
                <c:pt idx="22827">
                  <c:v>41499.5</c:v>
                </c:pt>
                <c:pt idx="22828">
                  <c:v>41499.541669999999</c:v>
                </c:pt>
                <c:pt idx="22829">
                  <c:v>41499.583330000001</c:v>
                </c:pt>
                <c:pt idx="22830">
                  <c:v>41499.625</c:v>
                </c:pt>
                <c:pt idx="22831">
                  <c:v>41499.666669999999</c:v>
                </c:pt>
                <c:pt idx="22832">
                  <c:v>41499.708330000001</c:v>
                </c:pt>
                <c:pt idx="22833">
                  <c:v>41499.75</c:v>
                </c:pt>
                <c:pt idx="22834">
                  <c:v>41499.791669999999</c:v>
                </c:pt>
                <c:pt idx="22835">
                  <c:v>41499.833330000001</c:v>
                </c:pt>
                <c:pt idx="22836">
                  <c:v>41499.875</c:v>
                </c:pt>
                <c:pt idx="22837">
                  <c:v>41499.916669999999</c:v>
                </c:pt>
                <c:pt idx="22838">
                  <c:v>41499.958330000001</c:v>
                </c:pt>
                <c:pt idx="22839">
                  <c:v>41500</c:v>
                </c:pt>
                <c:pt idx="22840">
                  <c:v>41500.041669999999</c:v>
                </c:pt>
                <c:pt idx="22841">
                  <c:v>41500.083330000001</c:v>
                </c:pt>
                <c:pt idx="22842">
                  <c:v>41500.125</c:v>
                </c:pt>
                <c:pt idx="22843">
                  <c:v>41500.166669999999</c:v>
                </c:pt>
                <c:pt idx="22844">
                  <c:v>41500.208330000001</c:v>
                </c:pt>
                <c:pt idx="22845">
                  <c:v>41500.25</c:v>
                </c:pt>
                <c:pt idx="22846">
                  <c:v>41500.291669999999</c:v>
                </c:pt>
                <c:pt idx="22847">
                  <c:v>41500.333330000001</c:v>
                </c:pt>
                <c:pt idx="22848">
                  <c:v>41500.375</c:v>
                </c:pt>
                <c:pt idx="22849">
                  <c:v>41500.416669999999</c:v>
                </c:pt>
                <c:pt idx="22850">
                  <c:v>41500.458330000001</c:v>
                </c:pt>
                <c:pt idx="22851">
                  <c:v>41500.5</c:v>
                </c:pt>
                <c:pt idx="22852">
                  <c:v>41500.541669999999</c:v>
                </c:pt>
                <c:pt idx="22853">
                  <c:v>41500.583330000001</c:v>
                </c:pt>
                <c:pt idx="22854">
                  <c:v>41500.625</c:v>
                </c:pt>
                <c:pt idx="22855">
                  <c:v>41500.666669999999</c:v>
                </c:pt>
                <c:pt idx="22856">
                  <c:v>41500.708330000001</c:v>
                </c:pt>
                <c:pt idx="22857">
                  <c:v>41500.75</c:v>
                </c:pt>
                <c:pt idx="22858">
                  <c:v>41500.791669999999</c:v>
                </c:pt>
                <c:pt idx="22859">
                  <c:v>41500.833330000001</c:v>
                </c:pt>
                <c:pt idx="22860">
                  <c:v>41500.875</c:v>
                </c:pt>
                <c:pt idx="22861">
                  <c:v>41500.916669999999</c:v>
                </c:pt>
                <c:pt idx="22862">
                  <c:v>41500.958330000001</c:v>
                </c:pt>
                <c:pt idx="22863">
                  <c:v>41501</c:v>
                </c:pt>
                <c:pt idx="22864">
                  <c:v>41501.041669999999</c:v>
                </c:pt>
                <c:pt idx="22865">
                  <c:v>41501.083330000001</c:v>
                </c:pt>
                <c:pt idx="22866">
                  <c:v>41501.125</c:v>
                </c:pt>
                <c:pt idx="22867">
                  <c:v>41501.166669999999</c:v>
                </c:pt>
                <c:pt idx="22868">
                  <c:v>41501.208330000001</c:v>
                </c:pt>
                <c:pt idx="22869">
                  <c:v>41501.25</c:v>
                </c:pt>
                <c:pt idx="22870">
                  <c:v>41501.291669999999</c:v>
                </c:pt>
                <c:pt idx="22871">
                  <c:v>41501.333330000001</c:v>
                </c:pt>
                <c:pt idx="22872">
                  <c:v>41501.375</c:v>
                </c:pt>
                <c:pt idx="22873">
                  <c:v>41501.416669999999</c:v>
                </c:pt>
                <c:pt idx="22874">
                  <c:v>41501.458330000001</c:v>
                </c:pt>
                <c:pt idx="22875">
                  <c:v>41501.5</c:v>
                </c:pt>
                <c:pt idx="22876">
                  <c:v>41501.541669999999</c:v>
                </c:pt>
                <c:pt idx="22877">
                  <c:v>41501.583330000001</c:v>
                </c:pt>
                <c:pt idx="22878">
                  <c:v>41501.625</c:v>
                </c:pt>
                <c:pt idx="22879">
                  <c:v>41501.666669999999</c:v>
                </c:pt>
                <c:pt idx="22880">
                  <c:v>41501.708330000001</c:v>
                </c:pt>
                <c:pt idx="22881">
                  <c:v>41501.75</c:v>
                </c:pt>
                <c:pt idx="22882">
                  <c:v>41501.791669999999</c:v>
                </c:pt>
                <c:pt idx="22883">
                  <c:v>41501.833330000001</c:v>
                </c:pt>
                <c:pt idx="22884">
                  <c:v>41501.875</c:v>
                </c:pt>
                <c:pt idx="22885">
                  <c:v>41501.916669999999</c:v>
                </c:pt>
                <c:pt idx="22886">
                  <c:v>41501.958330000001</c:v>
                </c:pt>
                <c:pt idx="22887">
                  <c:v>41502</c:v>
                </c:pt>
                <c:pt idx="22888">
                  <c:v>41502.041669999999</c:v>
                </c:pt>
                <c:pt idx="22889">
                  <c:v>41502.083330000001</c:v>
                </c:pt>
                <c:pt idx="22890">
                  <c:v>41502.125</c:v>
                </c:pt>
                <c:pt idx="22891">
                  <c:v>41502.166669999999</c:v>
                </c:pt>
                <c:pt idx="22892">
                  <c:v>41502.208330000001</c:v>
                </c:pt>
                <c:pt idx="22893">
                  <c:v>41502.25</c:v>
                </c:pt>
                <c:pt idx="22894">
                  <c:v>41502.291669999999</c:v>
                </c:pt>
                <c:pt idx="22895">
                  <c:v>41502.333330000001</c:v>
                </c:pt>
                <c:pt idx="22896">
                  <c:v>41502.375</c:v>
                </c:pt>
                <c:pt idx="22897">
                  <c:v>41502.416669999999</c:v>
                </c:pt>
                <c:pt idx="22898">
                  <c:v>41502.458330000001</c:v>
                </c:pt>
                <c:pt idx="22899">
                  <c:v>41502.5</c:v>
                </c:pt>
                <c:pt idx="22900">
                  <c:v>41502.541669999999</c:v>
                </c:pt>
                <c:pt idx="22901">
                  <c:v>41502.583330000001</c:v>
                </c:pt>
                <c:pt idx="22902">
                  <c:v>41502.625</c:v>
                </c:pt>
                <c:pt idx="22903">
                  <c:v>41502.666669999999</c:v>
                </c:pt>
                <c:pt idx="22904">
                  <c:v>41502.708330000001</c:v>
                </c:pt>
                <c:pt idx="22905">
                  <c:v>41502.75</c:v>
                </c:pt>
                <c:pt idx="22906">
                  <c:v>41502.791669999999</c:v>
                </c:pt>
                <c:pt idx="22907">
                  <c:v>41502.833330000001</c:v>
                </c:pt>
                <c:pt idx="22908">
                  <c:v>41502.875</c:v>
                </c:pt>
                <c:pt idx="22909">
                  <c:v>41502.916669999999</c:v>
                </c:pt>
                <c:pt idx="22910">
                  <c:v>41502.958330000001</c:v>
                </c:pt>
                <c:pt idx="22911">
                  <c:v>41503</c:v>
                </c:pt>
                <c:pt idx="22912">
                  <c:v>41503.041669999999</c:v>
                </c:pt>
                <c:pt idx="22913">
                  <c:v>41503.083330000001</c:v>
                </c:pt>
                <c:pt idx="22914">
                  <c:v>41503.125</c:v>
                </c:pt>
                <c:pt idx="22915">
                  <c:v>41503.166669999999</c:v>
                </c:pt>
                <c:pt idx="22916">
                  <c:v>41503.208330000001</c:v>
                </c:pt>
                <c:pt idx="22917">
                  <c:v>41503.25</c:v>
                </c:pt>
                <c:pt idx="22918">
                  <c:v>41503.291669999999</c:v>
                </c:pt>
                <c:pt idx="22919">
                  <c:v>41503.333330000001</c:v>
                </c:pt>
                <c:pt idx="22920">
                  <c:v>41503.375</c:v>
                </c:pt>
                <c:pt idx="22921">
                  <c:v>41503.416669999999</c:v>
                </c:pt>
                <c:pt idx="22922">
                  <c:v>41503.458330000001</c:v>
                </c:pt>
                <c:pt idx="22923">
                  <c:v>41503.5</c:v>
                </c:pt>
                <c:pt idx="22924">
                  <c:v>41503.541669999999</c:v>
                </c:pt>
                <c:pt idx="22925">
                  <c:v>41503.583330000001</c:v>
                </c:pt>
                <c:pt idx="22926">
                  <c:v>41503.625</c:v>
                </c:pt>
                <c:pt idx="22927">
                  <c:v>41503.666669999999</c:v>
                </c:pt>
                <c:pt idx="22928">
                  <c:v>41503.708330000001</c:v>
                </c:pt>
                <c:pt idx="22929">
                  <c:v>41503.75</c:v>
                </c:pt>
                <c:pt idx="22930">
                  <c:v>41503.791669999999</c:v>
                </c:pt>
                <c:pt idx="22931">
                  <c:v>41503.833330000001</c:v>
                </c:pt>
                <c:pt idx="22932">
                  <c:v>41503.875</c:v>
                </c:pt>
                <c:pt idx="22933">
                  <c:v>41503.916669999999</c:v>
                </c:pt>
                <c:pt idx="22934">
                  <c:v>41503.958330000001</c:v>
                </c:pt>
                <c:pt idx="22935">
                  <c:v>41504</c:v>
                </c:pt>
                <c:pt idx="22936">
                  <c:v>41504.041669999999</c:v>
                </c:pt>
                <c:pt idx="22937">
                  <c:v>41504.083330000001</c:v>
                </c:pt>
                <c:pt idx="22938">
                  <c:v>41504.125</c:v>
                </c:pt>
                <c:pt idx="22939">
                  <c:v>41504.166669999999</c:v>
                </c:pt>
                <c:pt idx="22940">
                  <c:v>41504.208330000001</c:v>
                </c:pt>
                <c:pt idx="22941">
                  <c:v>41504.25</c:v>
                </c:pt>
                <c:pt idx="22942">
                  <c:v>41504.291669999999</c:v>
                </c:pt>
                <c:pt idx="22943">
                  <c:v>41504.333330000001</c:v>
                </c:pt>
                <c:pt idx="22944">
                  <c:v>41504.375</c:v>
                </c:pt>
                <c:pt idx="22945">
                  <c:v>41504.416669999999</c:v>
                </c:pt>
                <c:pt idx="22946">
                  <c:v>41504.458330000001</c:v>
                </c:pt>
                <c:pt idx="22947">
                  <c:v>41504.5</c:v>
                </c:pt>
                <c:pt idx="22948">
                  <c:v>41504.541669999999</c:v>
                </c:pt>
                <c:pt idx="22949">
                  <c:v>41504.583330000001</c:v>
                </c:pt>
                <c:pt idx="22950">
                  <c:v>41504.625</c:v>
                </c:pt>
                <c:pt idx="22951">
                  <c:v>41504.666669999999</c:v>
                </c:pt>
                <c:pt idx="22952">
                  <c:v>41504.708330000001</c:v>
                </c:pt>
                <c:pt idx="22953">
                  <c:v>41504.75</c:v>
                </c:pt>
                <c:pt idx="22954">
                  <c:v>41504.791669999999</c:v>
                </c:pt>
                <c:pt idx="22955">
                  <c:v>41504.833330000001</c:v>
                </c:pt>
                <c:pt idx="22956">
                  <c:v>41504.875</c:v>
                </c:pt>
                <c:pt idx="22957">
                  <c:v>41504.916669999999</c:v>
                </c:pt>
                <c:pt idx="22958">
                  <c:v>41504.958330000001</c:v>
                </c:pt>
                <c:pt idx="22959">
                  <c:v>41505</c:v>
                </c:pt>
                <c:pt idx="22960">
                  <c:v>41505.041669999999</c:v>
                </c:pt>
                <c:pt idx="22961">
                  <c:v>41505.083330000001</c:v>
                </c:pt>
                <c:pt idx="22962">
                  <c:v>41505.125</c:v>
                </c:pt>
                <c:pt idx="22963">
                  <c:v>41505.166669999999</c:v>
                </c:pt>
                <c:pt idx="22964">
                  <c:v>41505.208330000001</c:v>
                </c:pt>
                <c:pt idx="22965">
                  <c:v>41505.25</c:v>
                </c:pt>
                <c:pt idx="22966">
                  <c:v>41505.291669999999</c:v>
                </c:pt>
                <c:pt idx="22967">
                  <c:v>41505.333330000001</c:v>
                </c:pt>
                <c:pt idx="22968">
                  <c:v>41505.375</c:v>
                </c:pt>
                <c:pt idx="22969">
                  <c:v>41505.416669999999</c:v>
                </c:pt>
                <c:pt idx="22970">
                  <c:v>41505.458330000001</c:v>
                </c:pt>
                <c:pt idx="22971">
                  <c:v>41505.5</c:v>
                </c:pt>
                <c:pt idx="22972">
                  <c:v>41505.541669999999</c:v>
                </c:pt>
                <c:pt idx="22973">
                  <c:v>41505.583330000001</c:v>
                </c:pt>
                <c:pt idx="22974">
                  <c:v>41505.625</c:v>
                </c:pt>
                <c:pt idx="22975">
                  <c:v>41505.666669999999</c:v>
                </c:pt>
                <c:pt idx="22976">
                  <c:v>41505.708330000001</c:v>
                </c:pt>
                <c:pt idx="22977">
                  <c:v>41505.75</c:v>
                </c:pt>
                <c:pt idx="22978">
                  <c:v>41505.791669999999</c:v>
                </c:pt>
                <c:pt idx="22979">
                  <c:v>41505.833330000001</c:v>
                </c:pt>
                <c:pt idx="22980">
                  <c:v>41505.875</c:v>
                </c:pt>
                <c:pt idx="22981">
                  <c:v>41505.916669999999</c:v>
                </c:pt>
                <c:pt idx="22982">
                  <c:v>41505.958330000001</c:v>
                </c:pt>
                <c:pt idx="22983">
                  <c:v>41506</c:v>
                </c:pt>
                <c:pt idx="22984">
                  <c:v>41506.041669999999</c:v>
                </c:pt>
                <c:pt idx="22985">
                  <c:v>41506.083330000001</c:v>
                </c:pt>
                <c:pt idx="22986">
                  <c:v>41506.125</c:v>
                </c:pt>
                <c:pt idx="22987">
                  <c:v>41506.166669999999</c:v>
                </c:pt>
                <c:pt idx="22988">
                  <c:v>41506.208330000001</c:v>
                </c:pt>
                <c:pt idx="22989">
                  <c:v>41506.25</c:v>
                </c:pt>
                <c:pt idx="22990">
                  <c:v>41506.291669999999</c:v>
                </c:pt>
                <c:pt idx="22991">
                  <c:v>41506.333330000001</c:v>
                </c:pt>
                <c:pt idx="22992">
                  <c:v>41506.375</c:v>
                </c:pt>
                <c:pt idx="22993">
                  <c:v>41506.416669999999</c:v>
                </c:pt>
                <c:pt idx="22994">
                  <c:v>41506.458330000001</c:v>
                </c:pt>
                <c:pt idx="22995">
                  <c:v>41506.5</c:v>
                </c:pt>
                <c:pt idx="22996">
                  <c:v>41506.541669999999</c:v>
                </c:pt>
                <c:pt idx="22997">
                  <c:v>41506.583330000001</c:v>
                </c:pt>
                <c:pt idx="22998">
                  <c:v>41506.625</c:v>
                </c:pt>
                <c:pt idx="22999">
                  <c:v>41506.666669999999</c:v>
                </c:pt>
                <c:pt idx="23000">
                  <c:v>41506.708330000001</c:v>
                </c:pt>
                <c:pt idx="23001">
                  <c:v>41506.75</c:v>
                </c:pt>
                <c:pt idx="23002">
                  <c:v>41506.791669999999</c:v>
                </c:pt>
                <c:pt idx="23003">
                  <c:v>41506.833330000001</c:v>
                </c:pt>
                <c:pt idx="23004">
                  <c:v>41506.875</c:v>
                </c:pt>
                <c:pt idx="23005">
                  <c:v>41506.916669999999</c:v>
                </c:pt>
                <c:pt idx="23006">
                  <c:v>41506.958330000001</c:v>
                </c:pt>
                <c:pt idx="23007">
                  <c:v>41507</c:v>
                </c:pt>
                <c:pt idx="23008">
                  <c:v>41507.041669999999</c:v>
                </c:pt>
                <c:pt idx="23009">
                  <c:v>41507.083330000001</c:v>
                </c:pt>
                <c:pt idx="23010">
                  <c:v>41507.125</c:v>
                </c:pt>
                <c:pt idx="23011">
                  <c:v>41507.166669999999</c:v>
                </c:pt>
                <c:pt idx="23012">
                  <c:v>41507.208330000001</c:v>
                </c:pt>
                <c:pt idx="23013">
                  <c:v>41507.25</c:v>
                </c:pt>
                <c:pt idx="23014">
                  <c:v>41507.291669999999</c:v>
                </c:pt>
                <c:pt idx="23015">
                  <c:v>41507.333330000001</c:v>
                </c:pt>
                <c:pt idx="23016">
                  <c:v>41507.375</c:v>
                </c:pt>
                <c:pt idx="23017">
                  <c:v>41507.416669999999</c:v>
                </c:pt>
                <c:pt idx="23018">
                  <c:v>41507.458330000001</c:v>
                </c:pt>
                <c:pt idx="23019">
                  <c:v>41507.5</c:v>
                </c:pt>
                <c:pt idx="23020">
                  <c:v>41507.541669999999</c:v>
                </c:pt>
                <c:pt idx="23021">
                  <c:v>41507.583330000001</c:v>
                </c:pt>
                <c:pt idx="23022">
                  <c:v>41507.625</c:v>
                </c:pt>
                <c:pt idx="23023">
                  <c:v>41507.666669999999</c:v>
                </c:pt>
                <c:pt idx="23024">
                  <c:v>41507.708330000001</c:v>
                </c:pt>
                <c:pt idx="23025">
                  <c:v>41507.75</c:v>
                </c:pt>
                <c:pt idx="23026">
                  <c:v>41507.791669999999</c:v>
                </c:pt>
                <c:pt idx="23027">
                  <c:v>41507.833330000001</c:v>
                </c:pt>
                <c:pt idx="23028">
                  <c:v>41507.875</c:v>
                </c:pt>
                <c:pt idx="23029">
                  <c:v>41507.916669999999</c:v>
                </c:pt>
                <c:pt idx="23030">
                  <c:v>41507.958330000001</c:v>
                </c:pt>
                <c:pt idx="23031">
                  <c:v>41508</c:v>
                </c:pt>
                <c:pt idx="23032">
                  <c:v>41508.041669999999</c:v>
                </c:pt>
                <c:pt idx="23033">
                  <c:v>41508.083330000001</c:v>
                </c:pt>
                <c:pt idx="23034">
                  <c:v>41508.125</c:v>
                </c:pt>
                <c:pt idx="23035">
                  <c:v>41508.166669999999</c:v>
                </c:pt>
                <c:pt idx="23036">
                  <c:v>41508.208330000001</c:v>
                </c:pt>
                <c:pt idx="23037">
                  <c:v>41508.25</c:v>
                </c:pt>
                <c:pt idx="23038">
                  <c:v>41508.291669999999</c:v>
                </c:pt>
                <c:pt idx="23039">
                  <c:v>41508.333330000001</c:v>
                </c:pt>
                <c:pt idx="23040">
                  <c:v>41508.375</c:v>
                </c:pt>
                <c:pt idx="23041">
                  <c:v>41508.416669999999</c:v>
                </c:pt>
                <c:pt idx="23042">
                  <c:v>41508.458330000001</c:v>
                </c:pt>
                <c:pt idx="23043">
                  <c:v>41508.5</c:v>
                </c:pt>
                <c:pt idx="23044">
                  <c:v>41508.541669999999</c:v>
                </c:pt>
                <c:pt idx="23045">
                  <c:v>41508.583330000001</c:v>
                </c:pt>
                <c:pt idx="23046">
                  <c:v>41508.625</c:v>
                </c:pt>
                <c:pt idx="23047">
                  <c:v>41508.666669999999</c:v>
                </c:pt>
                <c:pt idx="23048">
                  <c:v>41508.708330000001</c:v>
                </c:pt>
                <c:pt idx="23049">
                  <c:v>41508.75</c:v>
                </c:pt>
                <c:pt idx="23050">
                  <c:v>41508.791669999999</c:v>
                </c:pt>
                <c:pt idx="23051">
                  <c:v>41508.833330000001</c:v>
                </c:pt>
                <c:pt idx="23052">
                  <c:v>41508.875</c:v>
                </c:pt>
                <c:pt idx="23053">
                  <c:v>41508.916669999999</c:v>
                </c:pt>
                <c:pt idx="23054">
                  <c:v>41508.958330000001</c:v>
                </c:pt>
                <c:pt idx="23055">
                  <c:v>41509</c:v>
                </c:pt>
                <c:pt idx="23056">
                  <c:v>41509.041669999999</c:v>
                </c:pt>
                <c:pt idx="23057">
                  <c:v>41509.083330000001</c:v>
                </c:pt>
                <c:pt idx="23058">
                  <c:v>41509.125</c:v>
                </c:pt>
                <c:pt idx="23059">
                  <c:v>41509.166669999999</c:v>
                </c:pt>
                <c:pt idx="23060">
                  <c:v>41509.208330000001</c:v>
                </c:pt>
                <c:pt idx="23061">
                  <c:v>41509.25</c:v>
                </c:pt>
                <c:pt idx="23062">
                  <c:v>41509.291669999999</c:v>
                </c:pt>
                <c:pt idx="23063">
                  <c:v>41509.333330000001</c:v>
                </c:pt>
                <c:pt idx="23064">
                  <c:v>41509.375</c:v>
                </c:pt>
                <c:pt idx="23065">
                  <c:v>41509.416669999999</c:v>
                </c:pt>
                <c:pt idx="23066">
                  <c:v>41509.458330000001</c:v>
                </c:pt>
                <c:pt idx="23067">
                  <c:v>41509.5</c:v>
                </c:pt>
                <c:pt idx="23068">
                  <c:v>41509.541669999999</c:v>
                </c:pt>
                <c:pt idx="23069">
                  <c:v>41509.583330000001</c:v>
                </c:pt>
                <c:pt idx="23070">
                  <c:v>41509.625</c:v>
                </c:pt>
                <c:pt idx="23071">
                  <c:v>41509.666669999999</c:v>
                </c:pt>
                <c:pt idx="23072">
                  <c:v>41509.708330000001</c:v>
                </c:pt>
                <c:pt idx="23073">
                  <c:v>41509.75</c:v>
                </c:pt>
                <c:pt idx="23074">
                  <c:v>41509.791669999999</c:v>
                </c:pt>
                <c:pt idx="23075">
                  <c:v>41509.833330000001</c:v>
                </c:pt>
                <c:pt idx="23076">
                  <c:v>41509.875</c:v>
                </c:pt>
                <c:pt idx="23077">
                  <c:v>41509.916669999999</c:v>
                </c:pt>
                <c:pt idx="23078">
                  <c:v>41509.958330000001</c:v>
                </c:pt>
                <c:pt idx="23079">
                  <c:v>41510</c:v>
                </c:pt>
                <c:pt idx="23080">
                  <c:v>41510.041669999999</c:v>
                </c:pt>
                <c:pt idx="23081">
                  <c:v>41510.083330000001</c:v>
                </c:pt>
                <c:pt idx="23082">
                  <c:v>41510.125</c:v>
                </c:pt>
                <c:pt idx="23083">
                  <c:v>41510.166669999999</c:v>
                </c:pt>
                <c:pt idx="23084">
                  <c:v>41510.208330000001</c:v>
                </c:pt>
                <c:pt idx="23085">
                  <c:v>41510.25</c:v>
                </c:pt>
                <c:pt idx="23086">
                  <c:v>41510.291669999999</c:v>
                </c:pt>
                <c:pt idx="23087">
                  <c:v>41510.333330000001</c:v>
                </c:pt>
                <c:pt idx="23088">
                  <c:v>41510.375</c:v>
                </c:pt>
                <c:pt idx="23089">
                  <c:v>41510.416669999999</c:v>
                </c:pt>
                <c:pt idx="23090">
                  <c:v>41510.458330000001</c:v>
                </c:pt>
                <c:pt idx="23091">
                  <c:v>41510.5</c:v>
                </c:pt>
                <c:pt idx="23092">
                  <c:v>41510.541669999999</c:v>
                </c:pt>
                <c:pt idx="23093">
                  <c:v>41510.583330000001</c:v>
                </c:pt>
                <c:pt idx="23094">
                  <c:v>41510.625</c:v>
                </c:pt>
                <c:pt idx="23095">
                  <c:v>41510.666669999999</c:v>
                </c:pt>
                <c:pt idx="23096">
                  <c:v>41510.708330000001</c:v>
                </c:pt>
                <c:pt idx="23097">
                  <c:v>41510.75</c:v>
                </c:pt>
                <c:pt idx="23098">
                  <c:v>41510.791669999999</c:v>
                </c:pt>
                <c:pt idx="23099">
                  <c:v>41510.833330000001</c:v>
                </c:pt>
                <c:pt idx="23100">
                  <c:v>41510.875</c:v>
                </c:pt>
                <c:pt idx="23101">
                  <c:v>41510.916669999999</c:v>
                </c:pt>
                <c:pt idx="23102">
                  <c:v>41510.958330000001</c:v>
                </c:pt>
                <c:pt idx="23103">
                  <c:v>41511</c:v>
                </c:pt>
                <c:pt idx="23104">
                  <c:v>41511.041669999999</c:v>
                </c:pt>
                <c:pt idx="23105">
                  <c:v>41511.083330000001</c:v>
                </c:pt>
                <c:pt idx="23106">
                  <c:v>41511.125</c:v>
                </c:pt>
                <c:pt idx="23107">
                  <c:v>41511.166669999999</c:v>
                </c:pt>
                <c:pt idx="23108">
                  <c:v>41511.208330000001</c:v>
                </c:pt>
                <c:pt idx="23109">
                  <c:v>41511.25</c:v>
                </c:pt>
                <c:pt idx="23110">
                  <c:v>41511.291669999999</c:v>
                </c:pt>
                <c:pt idx="23111">
                  <c:v>41511.333330000001</c:v>
                </c:pt>
                <c:pt idx="23112">
                  <c:v>41511.375</c:v>
                </c:pt>
                <c:pt idx="23113">
                  <c:v>41511.416669999999</c:v>
                </c:pt>
                <c:pt idx="23114">
                  <c:v>41511.458330000001</c:v>
                </c:pt>
                <c:pt idx="23115">
                  <c:v>41511.5</c:v>
                </c:pt>
                <c:pt idx="23116">
                  <c:v>41511.541669999999</c:v>
                </c:pt>
                <c:pt idx="23117">
                  <c:v>41511.583330000001</c:v>
                </c:pt>
                <c:pt idx="23118">
                  <c:v>41511.625</c:v>
                </c:pt>
                <c:pt idx="23119">
                  <c:v>41511.666669999999</c:v>
                </c:pt>
                <c:pt idx="23120">
                  <c:v>41511.708330000001</c:v>
                </c:pt>
                <c:pt idx="23121">
                  <c:v>41511.75</c:v>
                </c:pt>
                <c:pt idx="23122">
                  <c:v>41511.791669999999</c:v>
                </c:pt>
                <c:pt idx="23123">
                  <c:v>41511.833330000001</c:v>
                </c:pt>
                <c:pt idx="23124">
                  <c:v>41511.875</c:v>
                </c:pt>
                <c:pt idx="23125">
                  <c:v>41511.916669999999</c:v>
                </c:pt>
                <c:pt idx="23126">
                  <c:v>41511.958330000001</c:v>
                </c:pt>
                <c:pt idx="23127">
                  <c:v>41512</c:v>
                </c:pt>
                <c:pt idx="23128">
                  <c:v>41512.041669999999</c:v>
                </c:pt>
                <c:pt idx="23129">
                  <c:v>41512.083330000001</c:v>
                </c:pt>
                <c:pt idx="23130">
                  <c:v>41512.125</c:v>
                </c:pt>
                <c:pt idx="23131">
                  <c:v>41512.166669999999</c:v>
                </c:pt>
                <c:pt idx="23132">
                  <c:v>41512.208330000001</c:v>
                </c:pt>
                <c:pt idx="23133">
                  <c:v>41512.25</c:v>
                </c:pt>
                <c:pt idx="23134">
                  <c:v>41512.291669999999</c:v>
                </c:pt>
                <c:pt idx="23135">
                  <c:v>41512.333330000001</c:v>
                </c:pt>
                <c:pt idx="23136">
                  <c:v>41512.375</c:v>
                </c:pt>
                <c:pt idx="23137">
                  <c:v>41512.416669999999</c:v>
                </c:pt>
                <c:pt idx="23138">
                  <c:v>41512.458330000001</c:v>
                </c:pt>
                <c:pt idx="23139">
                  <c:v>41512.5</c:v>
                </c:pt>
                <c:pt idx="23140">
                  <c:v>41512.541669999999</c:v>
                </c:pt>
                <c:pt idx="23141">
                  <c:v>41512.583330000001</c:v>
                </c:pt>
                <c:pt idx="23142">
                  <c:v>41512.625</c:v>
                </c:pt>
                <c:pt idx="23143">
                  <c:v>41512.666669999999</c:v>
                </c:pt>
                <c:pt idx="23144">
                  <c:v>41512.708330000001</c:v>
                </c:pt>
                <c:pt idx="23145">
                  <c:v>41512.75</c:v>
                </c:pt>
                <c:pt idx="23146">
                  <c:v>41512.791669999999</c:v>
                </c:pt>
                <c:pt idx="23147">
                  <c:v>41512.833330000001</c:v>
                </c:pt>
                <c:pt idx="23148">
                  <c:v>41512.875</c:v>
                </c:pt>
                <c:pt idx="23149">
                  <c:v>41512.916669999999</c:v>
                </c:pt>
                <c:pt idx="23150">
                  <c:v>41512.958330000001</c:v>
                </c:pt>
                <c:pt idx="23151">
                  <c:v>41513</c:v>
                </c:pt>
                <c:pt idx="23152">
                  <c:v>41513.041669999999</c:v>
                </c:pt>
                <c:pt idx="23153">
                  <c:v>41513.083330000001</c:v>
                </c:pt>
                <c:pt idx="23154">
                  <c:v>41513.125</c:v>
                </c:pt>
                <c:pt idx="23155">
                  <c:v>41513.166669999999</c:v>
                </c:pt>
                <c:pt idx="23156">
                  <c:v>41513.208330000001</c:v>
                </c:pt>
                <c:pt idx="23157">
                  <c:v>41513.25</c:v>
                </c:pt>
                <c:pt idx="23158">
                  <c:v>41513.291669999999</c:v>
                </c:pt>
                <c:pt idx="23159">
                  <c:v>41513.333330000001</c:v>
                </c:pt>
                <c:pt idx="23160">
                  <c:v>41513.375</c:v>
                </c:pt>
                <c:pt idx="23161">
                  <c:v>41513.416669999999</c:v>
                </c:pt>
                <c:pt idx="23162">
                  <c:v>41513.458330000001</c:v>
                </c:pt>
                <c:pt idx="23163">
                  <c:v>41513.5</c:v>
                </c:pt>
                <c:pt idx="23164">
                  <c:v>41513.541669999999</c:v>
                </c:pt>
                <c:pt idx="23165">
                  <c:v>41513.583330000001</c:v>
                </c:pt>
                <c:pt idx="23166">
                  <c:v>41513.625</c:v>
                </c:pt>
                <c:pt idx="23167">
                  <c:v>41513.666669999999</c:v>
                </c:pt>
                <c:pt idx="23168">
                  <c:v>41513.708330000001</c:v>
                </c:pt>
                <c:pt idx="23169">
                  <c:v>41513.75</c:v>
                </c:pt>
                <c:pt idx="23170">
                  <c:v>41513.791669999999</c:v>
                </c:pt>
                <c:pt idx="23171">
                  <c:v>41513.833330000001</c:v>
                </c:pt>
                <c:pt idx="23172">
                  <c:v>41513.875</c:v>
                </c:pt>
                <c:pt idx="23173">
                  <c:v>41513.916669999999</c:v>
                </c:pt>
                <c:pt idx="23174">
                  <c:v>41513.958330000001</c:v>
                </c:pt>
                <c:pt idx="23175">
                  <c:v>41514</c:v>
                </c:pt>
                <c:pt idx="23176">
                  <c:v>41514.041669999999</c:v>
                </c:pt>
                <c:pt idx="23177">
                  <c:v>41514.083330000001</c:v>
                </c:pt>
                <c:pt idx="23178">
                  <c:v>41514.125</c:v>
                </c:pt>
                <c:pt idx="23179">
                  <c:v>41514.166669999999</c:v>
                </c:pt>
                <c:pt idx="23180">
                  <c:v>41514.208330000001</c:v>
                </c:pt>
                <c:pt idx="23181">
                  <c:v>41514.25</c:v>
                </c:pt>
                <c:pt idx="23182">
                  <c:v>41514.291669999999</c:v>
                </c:pt>
                <c:pt idx="23183">
                  <c:v>41514.333330000001</c:v>
                </c:pt>
                <c:pt idx="23184">
                  <c:v>41514.375</c:v>
                </c:pt>
                <c:pt idx="23185">
                  <c:v>41514.416669999999</c:v>
                </c:pt>
                <c:pt idx="23186">
                  <c:v>41514.458330000001</c:v>
                </c:pt>
                <c:pt idx="23187">
                  <c:v>41514.5</c:v>
                </c:pt>
                <c:pt idx="23188">
                  <c:v>41514.541669999999</c:v>
                </c:pt>
                <c:pt idx="23189">
                  <c:v>41514.583330000001</c:v>
                </c:pt>
                <c:pt idx="23190">
                  <c:v>41514.625</c:v>
                </c:pt>
                <c:pt idx="23191">
                  <c:v>41514.666669999999</c:v>
                </c:pt>
                <c:pt idx="23192">
                  <c:v>41514.708330000001</c:v>
                </c:pt>
                <c:pt idx="23193">
                  <c:v>41514.75</c:v>
                </c:pt>
                <c:pt idx="23194">
                  <c:v>41514.791669999999</c:v>
                </c:pt>
                <c:pt idx="23195">
                  <c:v>41514.833330000001</c:v>
                </c:pt>
                <c:pt idx="23196">
                  <c:v>41514.875</c:v>
                </c:pt>
                <c:pt idx="23197">
                  <c:v>41514.916669999999</c:v>
                </c:pt>
                <c:pt idx="23198">
                  <c:v>41514.958330000001</c:v>
                </c:pt>
                <c:pt idx="23199">
                  <c:v>41515</c:v>
                </c:pt>
                <c:pt idx="23200">
                  <c:v>41515.041669999999</c:v>
                </c:pt>
                <c:pt idx="23201">
                  <c:v>41515.083330000001</c:v>
                </c:pt>
                <c:pt idx="23202">
                  <c:v>41515.125</c:v>
                </c:pt>
                <c:pt idx="23203">
                  <c:v>41515.166669999999</c:v>
                </c:pt>
                <c:pt idx="23204">
                  <c:v>41515.208330000001</c:v>
                </c:pt>
                <c:pt idx="23205">
                  <c:v>41515.25</c:v>
                </c:pt>
                <c:pt idx="23206">
                  <c:v>41515.291669999999</c:v>
                </c:pt>
                <c:pt idx="23207">
                  <c:v>41515.333330000001</c:v>
                </c:pt>
                <c:pt idx="23208">
                  <c:v>41515.375</c:v>
                </c:pt>
                <c:pt idx="23209">
                  <c:v>41515.416669999999</c:v>
                </c:pt>
                <c:pt idx="23210">
                  <c:v>41515.458330000001</c:v>
                </c:pt>
                <c:pt idx="23211">
                  <c:v>41515.5</c:v>
                </c:pt>
                <c:pt idx="23212">
                  <c:v>41515.541669999999</c:v>
                </c:pt>
                <c:pt idx="23213">
                  <c:v>41515.583330000001</c:v>
                </c:pt>
                <c:pt idx="23214">
                  <c:v>41515.625</c:v>
                </c:pt>
                <c:pt idx="23215">
                  <c:v>41515.666669999999</c:v>
                </c:pt>
                <c:pt idx="23216">
                  <c:v>41515.708330000001</c:v>
                </c:pt>
                <c:pt idx="23217">
                  <c:v>41515.75</c:v>
                </c:pt>
                <c:pt idx="23218">
                  <c:v>41515.791669999999</c:v>
                </c:pt>
                <c:pt idx="23219">
                  <c:v>41515.833330000001</c:v>
                </c:pt>
                <c:pt idx="23220">
                  <c:v>41515.875</c:v>
                </c:pt>
                <c:pt idx="23221">
                  <c:v>41515.916669999999</c:v>
                </c:pt>
                <c:pt idx="23222">
                  <c:v>41515.958330000001</c:v>
                </c:pt>
                <c:pt idx="23223">
                  <c:v>41516</c:v>
                </c:pt>
                <c:pt idx="23224">
                  <c:v>41516.041669999999</c:v>
                </c:pt>
                <c:pt idx="23225">
                  <c:v>41516.083330000001</c:v>
                </c:pt>
                <c:pt idx="23226">
                  <c:v>41516.125</c:v>
                </c:pt>
                <c:pt idx="23227">
                  <c:v>41516.166669999999</c:v>
                </c:pt>
                <c:pt idx="23228">
                  <c:v>41516.208330000001</c:v>
                </c:pt>
                <c:pt idx="23229">
                  <c:v>41516.25</c:v>
                </c:pt>
                <c:pt idx="23230">
                  <c:v>41516.291669999999</c:v>
                </c:pt>
                <c:pt idx="23231">
                  <c:v>41516.333330000001</c:v>
                </c:pt>
                <c:pt idx="23232">
                  <c:v>41516.375</c:v>
                </c:pt>
                <c:pt idx="23233">
                  <c:v>41516.416669999999</c:v>
                </c:pt>
                <c:pt idx="23234">
                  <c:v>41516.458330000001</c:v>
                </c:pt>
                <c:pt idx="23235">
                  <c:v>41516.5</c:v>
                </c:pt>
                <c:pt idx="23236">
                  <c:v>41516.541669999999</c:v>
                </c:pt>
                <c:pt idx="23237">
                  <c:v>41516.583330000001</c:v>
                </c:pt>
                <c:pt idx="23238">
                  <c:v>41516.625</c:v>
                </c:pt>
                <c:pt idx="23239">
                  <c:v>41516.666669999999</c:v>
                </c:pt>
                <c:pt idx="23240">
                  <c:v>41516.708330000001</c:v>
                </c:pt>
                <c:pt idx="23241">
                  <c:v>41516.75</c:v>
                </c:pt>
                <c:pt idx="23242">
                  <c:v>41516.791669999999</c:v>
                </c:pt>
                <c:pt idx="23243">
                  <c:v>41516.833330000001</c:v>
                </c:pt>
                <c:pt idx="23244">
                  <c:v>41516.875</c:v>
                </c:pt>
                <c:pt idx="23245">
                  <c:v>41516.916669999999</c:v>
                </c:pt>
                <c:pt idx="23246">
                  <c:v>41516.958330000001</c:v>
                </c:pt>
                <c:pt idx="23247">
                  <c:v>41517</c:v>
                </c:pt>
                <c:pt idx="23248">
                  <c:v>41517.041669999999</c:v>
                </c:pt>
                <c:pt idx="23249">
                  <c:v>41517.083330000001</c:v>
                </c:pt>
                <c:pt idx="23250">
                  <c:v>41517.125</c:v>
                </c:pt>
                <c:pt idx="23251">
                  <c:v>41517.166669999999</c:v>
                </c:pt>
                <c:pt idx="23252">
                  <c:v>41517.25</c:v>
                </c:pt>
                <c:pt idx="23253">
                  <c:v>41517.291669999999</c:v>
                </c:pt>
                <c:pt idx="23254">
                  <c:v>41517.333330000001</c:v>
                </c:pt>
                <c:pt idx="23255">
                  <c:v>41517.375</c:v>
                </c:pt>
                <c:pt idx="23256">
                  <c:v>41517.416669999999</c:v>
                </c:pt>
                <c:pt idx="23257">
                  <c:v>41517.458330000001</c:v>
                </c:pt>
                <c:pt idx="23258">
                  <c:v>41517.5</c:v>
                </c:pt>
                <c:pt idx="23259">
                  <c:v>41517.541669999999</c:v>
                </c:pt>
                <c:pt idx="23260">
                  <c:v>41517.583330000001</c:v>
                </c:pt>
                <c:pt idx="23261">
                  <c:v>41517.625</c:v>
                </c:pt>
                <c:pt idx="23262">
                  <c:v>41517.666669999999</c:v>
                </c:pt>
                <c:pt idx="23263">
                  <c:v>41517.708330000001</c:v>
                </c:pt>
                <c:pt idx="23264">
                  <c:v>41517.75</c:v>
                </c:pt>
                <c:pt idx="23265">
                  <c:v>41517.791669999999</c:v>
                </c:pt>
                <c:pt idx="23266">
                  <c:v>41517.833330000001</c:v>
                </c:pt>
                <c:pt idx="23267">
                  <c:v>41517.875</c:v>
                </c:pt>
                <c:pt idx="23268">
                  <c:v>41517.916669999999</c:v>
                </c:pt>
                <c:pt idx="23269">
                  <c:v>41517.958330000001</c:v>
                </c:pt>
                <c:pt idx="23270">
                  <c:v>41518</c:v>
                </c:pt>
                <c:pt idx="23271">
                  <c:v>41518.041669999999</c:v>
                </c:pt>
                <c:pt idx="23272">
                  <c:v>41518.083330000001</c:v>
                </c:pt>
                <c:pt idx="23273">
                  <c:v>41518.125</c:v>
                </c:pt>
                <c:pt idx="23274">
                  <c:v>41518.166669999999</c:v>
                </c:pt>
                <c:pt idx="23275">
                  <c:v>41518.208330000001</c:v>
                </c:pt>
                <c:pt idx="23276">
                  <c:v>41518.25</c:v>
                </c:pt>
                <c:pt idx="23277">
                  <c:v>41518.291669999999</c:v>
                </c:pt>
                <c:pt idx="23278">
                  <c:v>41518.333330000001</c:v>
                </c:pt>
                <c:pt idx="23279">
                  <c:v>41518.375</c:v>
                </c:pt>
                <c:pt idx="23280">
                  <c:v>41518.416669999999</c:v>
                </c:pt>
                <c:pt idx="23281">
                  <c:v>41518.458330000001</c:v>
                </c:pt>
                <c:pt idx="23282">
                  <c:v>41518.5</c:v>
                </c:pt>
                <c:pt idx="23283">
                  <c:v>41518.541669999999</c:v>
                </c:pt>
                <c:pt idx="23284">
                  <c:v>41518.583330000001</c:v>
                </c:pt>
                <c:pt idx="23285">
                  <c:v>41518.625</c:v>
                </c:pt>
                <c:pt idx="23286">
                  <c:v>41518.666669999999</c:v>
                </c:pt>
                <c:pt idx="23287">
                  <c:v>41518.708330000001</c:v>
                </c:pt>
                <c:pt idx="23288">
                  <c:v>41518.75</c:v>
                </c:pt>
                <c:pt idx="23289">
                  <c:v>41518.791669999999</c:v>
                </c:pt>
                <c:pt idx="23290">
                  <c:v>41518.833330000001</c:v>
                </c:pt>
                <c:pt idx="23291">
                  <c:v>41518.875</c:v>
                </c:pt>
                <c:pt idx="23292">
                  <c:v>41518.916669999999</c:v>
                </c:pt>
                <c:pt idx="23293">
                  <c:v>41518.958330000001</c:v>
                </c:pt>
                <c:pt idx="23294">
                  <c:v>41519</c:v>
                </c:pt>
                <c:pt idx="23295">
                  <c:v>41519.041669999999</c:v>
                </c:pt>
                <c:pt idx="23296">
                  <c:v>41519.083330000001</c:v>
                </c:pt>
                <c:pt idx="23297">
                  <c:v>41519.125</c:v>
                </c:pt>
                <c:pt idx="23298">
                  <c:v>41519.166669999999</c:v>
                </c:pt>
                <c:pt idx="23299">
                  <c:v>41519.208330000001</c:v>
                </c:pt>
                <c:pt idx="23300">
                  <c:v>41519.25</c:v>
                </c:pt>
                <c:pt idx="23301">
                  <c:v>41519.291669999999</c:v>
                </c:pt>
                <c:pt idx="23302">
                  <c:v>41519.333330000001</c:v>
                </c:pt>
                <c:pt idx="23303">
                  <c:v>41519.375</c:v>
                </c:pt>
                <c:pt idx="23304">
                  <c:v>41519.416669999999</c:v>
                </c:pt>
                <c:pt idx="23305">
                  <c:v>41519.458330000001</c:v>
                </c:pt>
                <c:pt idx="23306">
                  <c:v>41519.5</c:v>
                </c:pt>
                <c:pt idx="23307">
                  <c:v>41519.541669999999</c:v>
                </c:pt>
                <c:pt idx="23308">
                  <c:v>41519.583330000001</c:v>
                </c:pt>
                <c:pt idx="23309">
                  <c:v>41519.625</c:v>
                </c:pt>
                <c:pt idx="23310">
                  <c:v>41519.666669999999</c:v>
                </c:pt>
                <c:pt idx="23311">
                  <c:v>41519.708330000001</c:v>
                </c:pt>
                <c:pt idx="23312">
                  <c:v>41519.75</c:v>
                </c:pt>
                <c:pt idx="23313">
                  <c:v>41519.791669999999</c:v>
                </c:pt>
                <c:pt idx="23314">
                  <c:v>41519.833330000001</c:v>
                </c:pt>
                <c:pt idx="23315">
                  <c:v>41519.875</c:v>
                </c:pt>
                <c:pt idx="23316">
                  <c:v>41519.916669999999</c:v>
                </c:pt>
                <c:pt idx="23317">
                  <c:v>41519.958330000001</c:v>
                </c:pt>
                <c:pt idx="23318">
                  <c:v>41520</c:v>
                </c:pt>
                <c:pt idx="23319">
                  <c:v>41520.041669999999</c:v>
                </c:pt>
                <c:pt idx="23320">
                  <c:v>41520.083330000001</c:v>
                </c:pt>
                <c:pt idx="23321">
                  <c:v>41520.125</c:v>
                </c:pt>
                <c:pt idx="23322">
                  <c:v>41520.166669999999</c:v>
                </c:pt>
                <c:pt idx="23323">
                  <c:v>41520.208330000001</c:v>
                </c:pt>
                <c:pt idx="23324">
                  <c:v>41520.25</c:v>
                </c:pt>
                <c:pt idx="23325">
                  <c:v>41520.291669999999</c:v>
                </c:pt>
                <c:pt idx="23326">
                  <c:v>41520.333330000001</c:v>
                </c:pt>
                <c:pt idx="23327">
                  <c:v>41520.375</c:v>
                </c:pt>
                <c:pt idx="23328">
                  <c:v>41520.416669999999</c:v>
                </c:pt>
                <c:pt idx="23329">
                  <c:v>41520.458330000001</c:v>
                </c:pt>
                <c:pt idx="23330">
                  <c:v>41520.5</c:v>
                </c:pt>
                <c:pt idx="23331">
                  <c:v>41520.541669999999</c:v>
                </c:pt>
                <c:pt idx="23332">
                  <c:v>41520.583330000001</c:v>
                </c:pt>
                <c:pt idx="23333">
                  <c:v>41520.625</c:v>
                </c:pt>
                <c:pt idx="23334">
                  <c:v>41520.666669999999</c:v>
                </c:pt>
                <c:pt idx="23335">
                  <c:v>41520.708330000001</c:v>
                </c:pt>
                <c:pt idx="23336">
                  <c:v>41520.75</c:v>
                </c:pt>
                <c:pt idx="23337">
                  <c:v>41520.791669999999</c:v>
                </c:pt>
                <c:pt idx="23338">
                  <c:v>41520.833330000001</c:v>
                </c:pt>
                <c:pt idx="23339">
                  <c:v>41520.875</c:v>
                </c:pt>
                <c:pt idx="23340">
                  <c:v>41520.916669999999</c:v>
                </c:pt>
                <c:pt idx="23341">
                  <c:v>41520.958330000001</c:v>
                </c:pt>
                <c:pt idx="23342">
                  <c:v>41521</c:v>
                </c:pt>
                <c:pt idx="23343">
                  <c:v>41521.041669999999</c:v>
                </c:pt>
                <c:pt idx="23344">
                  <c:v>41521.083330000001</c:v>
                </c:pt>
                <c:pt idx="23345">
                  <c:v>41521.125</c:v>
                </c:pt>
                <c:pt idx="23346">
                  <c:v>41521.166669999999</c:v>
                </c:pt>
                <c:pt idx="23347">
                  <c:v>41521.208330000001</c:v>
                </c:pt>
                <c:pt idx="23348">
                  <c:v>41521.25</c:v>
                </c:pt>
                <c:pt idx="23349">
                  <c:v>41521.291669999999</c:v>
                </c:pt>
                <c:pt idx="23350">
                  <c:v>41521.333330000001</c:v>
                </c:pt>
                <c:pt idx="23351">
                  <c:v>41521.375</c:v>
                </c:pt>
                <c:pt idx="23352">
                  <c:v>41521.416669999999</c:v>
                </c:pt>
                <c:pt idx="23353">
                  <c:v>41521.458330000001</c:v>
                </c:pt>
                <c:pt idx="23354">
                  <c:v>41521.5</c:v>
                </c:pt>
                <c:pt idx="23355">
                  <c:v>41521.541669999999</c:v>
                </c:pt>
                <c:pt idx="23356">
                  <c:v>41521.583330000001</c:v>
                </c:pt>
                <c:pt idx="23357">
                  <c:v>41521.625</c:v>
                </c:pt>
                <c:pt idx="23358">
                  <c:v>41521.666669999999</c:v>
                </c:pt>
                <c:pt idx="23359">
                  <c:v>41521.708330000001</c:v>
                </c:pt>
                <c:pt idx="23360">
                  <c:v>41521.75</c:v>
                </c:pt>
                <c:pt idx="23361">
                  <c:v>41521.791669999999</c:v>
                </c:pt>
                <c:pt idx="23362">
                  <c:v>41521.833330000001</c:v>
                </c:pt>
                <c:pt idx="23363">
                  <c:v>41521.875</c:v>
                </c:pt>
                <c:pt idx="23364">
                  <c:v>41521.916669999999</c:v>
                </c:pt>
                <c:pt idx="23365">
                  <c:v>41521.958330000001</c:v>
                </c:pt>
                <c:pt idx="23366">
                  <c:v>41522</c:v>
                </c:pt>
                <c:pt idx="23367">
                  <c:v>41522.041669999999</c:v>
                </c:pt>
                <c:pt idx="23368">
                  <c:v>41522.083330000001</c:v>
                </c:pt>
                <c:pt idx="23369">
                  <c:v>41522.125</c:v>
                </c:pt>
                <c:pt idx="23370">
                  <c:v>41522.166669999999</c:v>
                </c:pt>
                <c:pt idx="23371">
                  <c:v>41522.208330000001</c:v>
                </c:pt>
                <c:pt idx="23372">
                  <c:v>41522.25</c:v>
                </c:pt>
                <c:pt idx="23373">
                  <c:v>41522.291669999999</c:v>
                </c:pt>
                <c:pt idx="23374">
                  <c:v>41522.333330000001</c:v>
                </c:pt>
                <c:pt idx="23375">
                  <c:v>41522.375</c:v>
                </c:pt>
                <c:pt idx="23376">
                  <c:v>41522.416669999999</c:v>
                </c:pt>
                <c:pt idx="23377">
                  <c:v>41522.458330000001</c:v>
                </c:pt>
                <c:pt idx="23378">
                  <c:v>41522.5</c:v>
                </c:pt>
                <c:pt idx="23379">
                  <c:v>41522.541669999999</c:v>
                </c:pt>
                <c:pt idx="23380">
                  <c:v>41522.583330000001</c:v>
                </c:pt>
                <c:pt idx="23381">
                  <c:v>41522.625</c:v>
                </c:pt>
                <c:pt idx="23382">
                  <c:v>41522.666669999999</c:v>
                </c:pt>
                <c:pt idx="23383">
                  <c:v>41522.708330000001</c:v>
                </c:pt>
                <c:pt idx="23384">
                  <c:v>41522.75</c:v>
                </c:pt>
                <c:pt idx="23385">
                  <c:v>41522.791669999999</c:v>
                </c:pt>
                <c:pt idx="23386">
                  <c:v>41522.833330000001</c:v>
                </c:pt>
                <c:pt idx="23387">
                  <c:v>41522.875</c:v>
                </c:pt>
                <c:pt idx="23388">
                  <c:v>41522.916669999999</c:v>
                </c:pt>
                <c:pt idx="23389">
                  <c:v>41522.958330000001</c:v>
                </c:pt>
                <c:pt idx="23390">
                  <c:v>41523</c:v>
                </c:pt>
                <c:pt idx="23391">
                  <c:v>41523.041669999999</c:v>
                </c:pt>
                <c:pt idx="23392">
                  <c:v>41523.083330000001</c:v>
                </c:pt>
                <c:pt idx="23393">
                  <c:v>41523.125</c:v>
                </c:pt>
                <c:pt idx="23394">
                  <c:v>41523.166669999999</c:v>
                </c:pt>
                <c:pt idx="23395">
                  <c:v>41523.208330000001</c:v>
                </c:pt>
                <c:pt idx="23396">
                  <c:v>41523.25</c:v>
                </c:pt>
                <c:pt idx="23397">
                  <c:v>41523.291669999999</c:v>
                </c:pt>
                <c:pt idx="23398">
                  <c:v>41523.333330000001</c:v>
                </c:pt>
                <c:pt idx="23399">
                  <c:v>41523.375</c:v>
                </c:pt>
                <c:pt idx="23400">
                  <c:v>41523.416669999999</c:v>
                </c:pt>
                <c:pt idx="23401">
                  <c:v>41523.458330000001</c:v>
                </c:pt>
                <c:pt idx="23402">
                  <c:v>41523.5</c:v>
                </c:pt>
                <c:pt idx="23403">
                  <c:v>41523.541669999999</c:v>
                </c:pt>
                <c:pt idx="23404">
                  <c:v>41523.583330000001</c:v>
                </c:pt>
                <c:pt idx="23405">
                  <c:v>41523.625</c:v>
                </c:pt>
                <c:pt idx="23406">
                  <c:v>41523.666669999999</c:v>
                </c:pt>
                <c:pt idx="23407">
                  <c:v>41523.708330000001</c:v>
                </c:pt>
                <c:pt idx="23408">
                  <c:v>41523.75</c:v>
                </c:pt>
                <c:pt idx="23409">
                  <c:v>41523.791669999999</c:v>
                </c:pt>
                <c:pt idx="23410">
                  <c:v>41523.833330000001</c:v>
                </c:pt>
                <c:pt idx="23411">
                  <c:v>41523.875</c:v>
                </c:pt>
                <c:pt idx="23412">
                  <c:v>41523.916669999999</c:v>
                </c:pt>
                <c:pt idx="23413">
                  <c:v>41523.958330000001</c:v>
                </c:pt>
                <c:pt idx="23414">
                  <c:v>41524</c:v>
                </c:pt>
                <c:pt idx="23415">
                  <c:v>41524.041669999999</c:v>
                </c:pt>
                <c:pt idx="23416">
                  <c:v>41524.083330000001</c:v>
                </c:pt>
                <c:pt idx="23417">
                  <c:v>41524.125</c:v>
                </c:pt>
                <c:pt idx="23418">
                  <c:v>41524.166669999999</c:v>
                </c:pt>
                <c:pt idx="23419">
                  <c:v>41524.208330000001</c:v>
                </c:pt>
                <c:pt idx="23420">
                  <c:v>41524.25</c:v>
                </c:pt>
                <c:pt idx="23421">
                  <c:v>41524.291669999999</c:v>
                </c:pt>
                <c:pt idx="23422">
                  <c:v>41524.333330000001</c:v>
                </c:pt>
                <c:pt idx="23423">
                  <c:v>41524.375</c:v>
                </c:pt>
                <c:pt idx="23424">
                  <c:v>41524.416669999999</c:v>
                </c:pt>
                <c:pt idx="23425">
                  <c:v>41524.458330000001</c:v>
                </c:pt>
                <c:pt idx="23426">
                  <c:v>41524.5</c:v>
                </c:pt>
                <c:pt idx="23427">
                  <c:v>41524.541669999999</c:v>
                </c:pt>
                <c:pt idx="23428">
                  <c:v>41524.583330000001</c:v>
                </c:pt>
                <c:pt idx="23429">
                  <c:v>41524.625</c:v>
                </c:pt>
                <c:pt idx="23430">
                  <c:v>41524.666669999999</c:v>
                </c:pt>
                <c:pt idx="23431">
                  <c:v>41524.708330000001</c:v>
                </c:pt>
                <c:pt idx="23432">
                  <c:v>41524.75</c:v>
                </c:pt>
                <c:pt idx="23433">
                  <c:v>41524.791669999999</c:v>
                </c:pt>
                <c:pt idx="23434">
                  <c:v>41524.833330000001</c:v>
                </c:pt>
                <c:pt idx="23435">
                  <c:v>41524.875</c:v>
                </c:pt>
                <c:pt idx="23436">
                  <c:v>41524.916669999999</c:v>
                </c:pt>
                <c:pt idx="23437">
                  <c:v>41524.958330000001</c:v>
                </c:pt>
                <c:pt idx="23438">
                  <c:v>41525</c:v>
                </c:pt>
                <c:pt idx="23439">
                  <c:v>41525.041669999999</c:v>
                </c:pt>
                <c:pt idx="23440">
                  <c:v>41525.083330000001</c:v>
                </c:pt>
                <c:pt idx="23441">
                  <c:v>41525.125</c:v>
                </c:pt>
                <c:pt idx="23442">
                  <c:v>41525.166669999999</c:v>
                </c:pt>
                <c:pt idx="23443">
                  <c:v>41525.208330000001</c:v>
                </c:pt>
                <c:pt idx="23444">
                  <c:v>41525.25</c:v>
                </c:pt>
                <c:pt idx="23445">
                  <c:v>41525.291669999999</c:v>
                </c:pt>
                <c:pt idx="23446">
                  <c:v>41525.333330000001</c:v>
                </c:pt>
                <c:pt idx="23447">
                  <c:v>41525.375</c:v>
                </c:pt>
                <c:pt idx="23448">
                  <c:v>41525.416669999999</c:v>
                </c:pt>
                <c:pt idx="23449">
                  <c:v>41525.458330000001</c:v>
                </c:pt>
                <c:pt idx="23450">
                  <c:v>41525.5</c:v>
                </c:pt>
                <c:pt idx="23451">
                  <c:v>41525.541669999999</c:v>
                </c:pt>
                <c:pt idx="23452">
                  <c:v>41525.583330000001</c:v>
                </c:pt>
                <c:pt idx="23453">
                  <c:v>41525.625</c:v>
                </c:pt>
                <c:pt idx="23454">
                  <c:v>41525.666669999999</c:v>
                </c:pt>
                <c:pt idx="23455">
                  <c:v>41525.708330000001</c:v>
                </c:pt>
                <c:pt idx="23456">
                  <c:v>41525.75</c:v>
                </c:pt>
                <c:pt idx="23457">
                  <c:v>41525.791669999999</c:v>
                </c:pt>
                <c:pt idx="23458">
                  <c:v>41525.833330000001</c:v>
                </c:pt>
                <c:pt idx="23459">
                  <c:v>41525.875</c:v>
                </c:pt>
                <c:pt idx="23460">
                  <c:v>41525.916669999999</c:v>
                </c:pt>
                <c:pt idx="23461">
                  <c:v>41525.958330000001</c:v>
                </c:pt>
                <c:pt idx="23462">
                  <c:v>41526</c:v>
                </c:pt>
                <c:pt idx="23463">
                  <c:v>41526.041669999999</c:v>
                </c:pt>
                <c:pt idx="23464">
                  <c:v>41526.083330000001</c:v>
                </c:pt>
                <c:pt idx="23465">
                  <c:v>41526.125</c:v>
                </c:pt>
                <c:pt idx="23466">
                  <c:v>41526.166669999999</c:v>
                </c:pt>
                <c:pt idx="23467">
                  <c:v>41526.208330000001</c:v>
                </c:pt>
                <c:pt idx="23468">
                  <c:v>41526.25</c:v>
                </c:pt>
                <c:pt idx="23469">
                  <c:v>41526.291669999999</c:v>
                </c:pt>
                <c:pt idx="23470">
                  <c:v>41526.333330000001</c:v>
                </c:pt>
                <c:pt idx="23471">
                  <c:v>41526.375</c:v>
                </c:pt>
                <c:pt idx="23472">
                  <c:v>41526.416669999999</c:v>
                </c:pt>
                <c:pt idx="23473">
                  <c:v>41526.458330000001</c:v>
                </c:pt>
                <c:pt idx="23474">
                  <c:v>41526.5</c:v>
                </c:pt>
                <c:pt idx="23475">
                  <c:v>41526.541669999999</c:v>
                </c:pt>
                <c:pt idx="23476">
                  <c:v>41526.583330000001</c:v>
                </c:pt>
                <c:pt idx="23477">
                  <c:v>41526.625</c:v>
                </c:pt>
                <c:pt idx="23478">
                  <c:v>41526.666669999999</c:v>
                </c:pt>
                <c:pt idx="23479">
                  <c:v>41526.708330000001</c:v>
                </c:pt>
                <c:pt idx="23480">
                  <c:v>41526.75</c:v>
                </c:pt>
                <c:pt idx="23481">
                  <c:v>41526.791669999999</c:v>
                </c:pt>
                <c:pt idx="23482">
                  <c:v>41526.833330000001</c:v>
                </c:pt>
                <c:pt idx="23483">
                  <c:v>41526.875</c:v>
                </c:pt>
                <c:pt idx="23484">
                  <c:v>41526.916669999999</c:v>
                </c:pt>
                <c:pt idx="23485">
                  <c:v>41526.958330000001</c:v>
                </c:pt>
                <c:pt idx="23486">
                  <c:v>41527</c:v>
                </c:pt>
                <c:pt idx="23487">
                  <c:v>41527.041669999999</c:v>
                </c:pt>
                <c:pt idx="23488">
                  <c:v>41527.083330000001</c:v>
                </c:pt>
                <c:pt idx="23489">
                  <c:v>41527.125</c:v>
                </c:pt>
                <c:pt idx="23490">
                  <c:v>41527.166669999999</c:v>
                </c:pt>
                <c:pt idx="23491">
                  <c:v>41527.208330000001</c:v>
                </c:pt>
                <c:pt idx="23492">
                  <c:v>41527.25</c:v>
                </c:pt>
                <c:pt idx="23493">
                  <c:v>41527.291669999999</c:v>
                </c:pt>
                <c:pt idx="23494">
                  <c:v>41527.333330000001</c:v>
                </c:pt>
                <c:pt idx="23495">
                  <c:v>41527.375</c:v>
                </c:pt>
                <c:pt idx="23496">
                  <c:v>41527.416669999999</c:v>
                </c:pt>
                <c:pt idx="23497">
                  <c:v>41527.458330000001</c:v>
                </c:pt>
                <c:pt idx="23498">
                  <c:v>41527.5</c:v>
                </c:pt>
                <c:pt idx="23499">
                  <c:v>41527.541669999999</c:v>
                </c:pt>
                <c:pt idx="23500">
                  <c:v>41527.583330000001</c:v>
                </c:pt>
                <c:pt idx="23501">
                  <c:v>41527.625</c:v>
                </c:pt>
                <c:pt idx="23502">
                  <c:v>41527.666669999999</c:v>
                </c:pt>
                <c:pt idx="23503">
                  <c:v>41527.708330000001</c:v>
                </c:pt>
                <c:pt idx="23504">
                  <c:v>41527.75</c:v>
                </c:pt>
                <c:pt idx="23505">
                  <c:v>41527.791669999999</c:v>
                </c:pt>
                <c:pt idx="23506">
                  <c:v>41527.833330000001</c:v>
                </c:pt>
                <c:pt idx="23507">
                  <c:v>41527.875</c:v>
                </c:pt>
                <c:pt idx="23508">
                  <c:v>41527.916669999999</c:v>
                </c:pt>
                <c:pt idx="23509">
                  <c:v>41527.958330000001</c:v>
                </c:pt>
                <c:pt idx="23510">
                  <c:v>41528</c:v>
                </c:pt>
                <c:pt idx="23511">
                  <c:v>41528.041669999999</c:v>
                </c:pt>
                <c:pt idx="23512">
                  <c:v>41528.083330000001</c:v>
                </c:pt>
                <c:pt idx="23513">
                  <c:v>41528.125</c:v>
                </c:pt>
                <c:pt idx="23514">
                  <c:v>41528.166669999999</c:v>
                </c:pt>
                <c:pt idx="23515">
                  <c:v>41528.208330000001</c:v>
                </c:pt>
                <c:pt idx="23516">
                  <c:v>41528.25</c:v>
                </c:pt>
                <c:pt idx="23517">
                  <c:v>41528.291669999999</c:v>
                </c:pt>
                <c:pt idx="23518">
                  <c:v>41528.333330000001</c:v>
                </c:pt>
                <c:pt idx="23519">
                  <c:v>41528.375</c:v>
                </c:pt>
                <c:pt idx="23520">
                  <c:v>41528.416669999999</c:v>
                </c:pt>
                <c:pt idx="23521">
                  <c:v>41528.458330000001</c:v>
                </c:pt>
                <c:pt idx="23522">
                  <c:v>41528.5</c:v>
                </c:pt>
                <c:pt idx="23523">
                  <c:v>41528.541669999999</c:v>
                </c:pt>
                <c:pt idx="23524">
                  <c:v>41528.583330000001</c:v>
                </c:pt>
                <c:pt idx="23525">
                  <c:v>41528.625</c:v>
                </c:pt>
                <c:pt idx="23526">
                  <c:v>41528.666669999999</c:v>
                </c:pt>
                <c:pt idx="23527">
                  <c:v>41528.708330000001</c:v>
                </c:pt>
                <c:pt idx="23528">
                  <c:v>41528.75</c:v>
                </c:pt>
                <c:pt idx="23529">
                  <c:v>41528.791669999999</c:v>
                </c:pt>
                <c:pt idx="23530">
                  <c:v>41528.833330000001</c:v>
                </c:pt>
                <c:pt idx="23531">
                  <c:v>41528.875</c:v>
                </c:pt>
                <c:pt idx="23532">
                  <c:v>41528.916669999999</c:v>
                </c:pt>
                <c:pt idx="23533">
                  <c:v>41528.958330000001</c:v>
                </c:pt>
                <c:pt idx="23534">
                  <c:v>41529</c:v>
                </c:pt>
                <c:pt idx="23535">
                  <c:v>41529.041669999999</c:v>
                </c:pt>
                <c:pt idx="23536">
                  <c:v>41529.083330000001</c:v>
                </c:pt>
                <c:pt idx="23537">
                  <c:v>41529.125</c:v>
                </c:pt>
                <c:pt idx="23538">
                  <c:v>41529.166669999999</c:v>
                </c:pt>
                <c:pt idx="23539">
                  <c:v>41529.208330000001</c:v>
                </c:pt>
                <c:pt idx="23540">
                  <c:v>41529.25</c:v>
                </c:pt>
                <c:pt idx="23541">
                  <c:v>41529.291669999999</c:v>
                </c:pt>
                <c:pt idx="23542">
                  <c:v>41529.333330000001</c:v>
                </c:pt>
                <c:pt idx="23543">
                  <c:v>41529.375</c:v>
                </c:pt>
                <c:pt idx="23544">
                  <c:v>41529.416669999999</c:v>
                </c:pt>
                <c:pt idx="23545">
                  <c:v>41529.458330000001</c:v>
                </c:pt>
                <c:pt idx="23546">
                  <c:v>41529.5</c:v>
                </c:pt>
                <c:pt idx="23547">
                  <c:v>41529.541669999999</c:v>
                </c:pt>
                <c:pt idx="23548">
                  <c:v>41529.583330000001</c:v>
                </c:pt>
                <c:pt idx="23549">
                  <c:v>41529.625</c:v>
                </c:pt>
                <c:pt idx="23550">
                  <c:v>41529.666669999999</c:v>
                </c:pt>
                <c:pt idx="23551">
                  <c:v>41529.708330000001</c:v>
                </c:pt>
                <c:pt idx="23552">
                  <c:v>41529.75</c:v>
                </c:pt>
                <c:pt idx="23553">
                  <c:v>41529.791669999999</c:v>
                </c:pt>
                <c:pt idx="23554">
                  <c:v>41529.833330000001</c:v>
                </c:pt>
                <c:pt idx="23555">
                  <c:v>41529.875</c:v>
                </c:pt>
                <c:pt idx="23556">
                  <c:v>41529.916669999999</c:v>
                </c:pt>
                <c:pt idx="23557">
                  <c:v>41529.958330000001</c:v>
                </c:pt>
                <c:pt idx="23558">
                  <c:v>41530</c:v>
                </c:pt>
                <c:pt idx="23559">
                  <c:v>41530.041669999999</c:v>
                </c:pt>
                <c:pt idx="23560">
                  <c:v>41530.083330000001</c:v>
                </c:pt>
                <c:pt idx="23561">
                  <c:v>41530.125</c:v>
                </c:pt>
                <c:pt idx="23562">
                  <c:v>41530.166669999999</c:v>
                </c:pt>
                <c:pt idx="23563">
                  <c:v>41530.208330000001</c:v>
                </c:pt>
                <c:pt idx="23564">
                  <c:v>41530.25</c:v>
                </c:pt>
                <c:pt idx="23565">
                  <c:v>41530.291669999999</c:v>
                </c:pt>
                <c:pt idx="23566">
                  <c:v>41530.333330000001</c:v>
                </c:pt>
                <c:pt idx="23567">
                  <c:v>41530.375</c:v>
                </c:pt>
                <c:pt idx="23568">
                  <c:v>41530.416669999999</c:v>
                </c:pt>
                <c:pt idx="23569">
                  <c:v>41530.458330000001</c:v>
                </c:pt>
                <c:pt idx="23570">
                  <c:v>41530.5</c:v>
                </c:pt>
                <c:pt idx="23571">
                  <c:v>41530.541669999999</c:v>
                </c:pt>
                <c:pt idx="23572">
                  <c:v>41530.583330000001</c:v>
                </c:pt>
                <c:pt idx="23573">
                  <c:v>41530.625</c:v>
                </c:pt>
                <c:pt idx="23574">
                  <c:v>41530.666669999999</c:v>
                </c:pt>
                <c:pt idx="23575">
                  <c:v>41530.708330000001</c:v>
                </c:pt>
                <c:pt idx="23576">
                  <c:v>41530.75</c:v>
                </c:pt>
                <c:pt idx="23577">
                  <c:v>41530.791669999999</c:v>
                </c:pt>
                <c:pt idx="23578">
                  <c:v>41530.833330000001</c:v>
                </c:pt>
                <c:pt idx="23579">
                  <c:v>41530.875</c:v>
                </c:pt>
                <c:pt idx="23580">
                  <c:v>41530.916669999999</c:v>
                </c:pt>
                <c:pt idx="23581">
                  <c:v>41530.958330000001</c:v>
                </c:pt>
                <c:pt idx="23582">
                  <c:v>41531</c:v>
                </c:pt>
                <c:pt idx="23583">
                  <c:v>41531.041669999999</c:v>
                </c:pt>
                <c:pt idx="23584">
                  <c:v>41531.083330000001</c:v>
                </c:pt>
                <c:pt idx="23585">
                  <c:v>41531.125</c:v>
                </c:pt>
                <c:pt idx="23586">
                  <c:v>41531.166669999999</c:v>
                </c:pt>
                <c:pt idx="23587">
                  <c:v>41531.208330000001</c:v>
                </c:pt>
                <c:pt idx="23588">
                  <c:v>41531.25</c:v>
                </c:pt>
                <c:pt idx="23589">
                  <c:v>41531.291669999999</c:v>
                </c:pt>
                <c:pt idx="23590">
                  <c:v>41531.333330000001</c:v>
                </c:pt>
                <c:pt idx="23591">
                  <c:v>41531.375</c:v>
                </c:pt>
                <c:pt idx="23592">
                  <c:v>41531.416669999999</c:v>
                </c:pt>
                <c:pt idx="23593">
                  <c:v>41531.458330000001</c:v>
                </c:pt>
                <c:pt idx="23594">
                  <c:v>41531.5</c:v>
                </c:pt>
                <c:pt idx="23595">
                  <c:v>41531.541669999999</c:v>
                </c:pt>
                <c:pt idx="23596">
                  <c:v>41531.583330000001</c:v>
                </c:pt>
                <c:pt idx="23597">
                  <c:v>41531.625</c:v>
                </c:pt>
                <c:pt idx="23598">
                  <c:v>41531.666669999999</c:v>
                </c:pt>
                <c:pt idx="23599">
                  <c:v>41531.708330000001</c:v>
                </c:pt>
                <c:pt idx="23600">
                  <c:v>41531.75</c:v>
                </c:pt>
                <c:pt idx="23601">
                  <c:v>41531.791669999999</c:v>
                </c:pt>
                <c:pt idx="23602">
                  <c:v>41531.833330000001</c:v>
                </c:pt>
                <c:pt idx="23603">
                  <c:v>41531.875</c:v>
                </c:pt>
                <c:pt idx="23604">
                  <c:v>41531.916669999999</c:v>
                </c:pt>
                <c:pt idx="23605">
                  <c:v>41531.958330000001</c:v>
                </c:pt>
                <c:pt idx="23606">
                  <c:v>41532</c:v>
                </c:pt>
                <c:pt idx="23607">
                  <c:v>41532.041669999999</c:v>
                </c:pt>
                <c:pt idx="23608">
                  <c:v>41532.083330000001</c:v>
                </c:pt>
                <c:pt idx="23609">
                  <c:v>41532.125</c:v>
                </c:pt>
                <c:pt idx="23610">
                  <c:v>41532.166669999999</c:v>
                </c:pt>
                <c:pt idx="23611">
                  <c:v>41532.208330000001</c:v>
                </c:pt>
                <c:pt idx="23612">
                  <c:v>41532.25</c:v>
                </c:pt>
                <c:pt idx="23613">
                  <c:v>41532.291669999999</c:v>
                </c:pt>
                <c:pt idx="23614">
                  <c:v>41532.333330000001</c:v>
                </c:pt>
                <c:pt idx="23615">
                  <c:v>41532.375</c:v>
                </c:pt>
                <c:pt idx="23616">
                  <c:v>41532.416669999999</c:v>
                </c:pt>
                <c:pt idx="23617">
                  <c:v>41532.458330000001</c:v>
                </c:pt>
                <c:pt idx="23618">
                  <c:v>41532.5</c:v>
                </c:pt>
                <c:pt idx="23619">
                  <c:v>41532.541669999999</c:v>
                </c:pt>
                <c:pt idx="23620">
                  <c:v>41532.583330000001</c:v>
                </c:pt>
                <c:pt idx="23621">
                  <c:v>41532.625</c:v>
                </c:pt>
                <c:pt idx="23622">
                  <c:v>41532.666669999999</c:v>
                </c:pt>
                <c:pt idx="23623">
                  <c:v>41532.708330000001</c:v>
                </c:pt>
                <c:pt idx="23624">
                  <c:v>41532.75</c:v>
                </c:pt>
                <c:pt idx="23625">
                  <c:v>41532.791669999999</c:v>
                </c:pt>
                <c:pt idx="23626">
                  <c:v>41532.833330000001</c:v>
                </c:pt>
                <c:pt idx="23627">
                  <c:v>41532.875</c:v>
                </c:pt>
                <c:pt idx="23628">
                  <c:v>41532.916669999999</c:v>
                </c:pt>
                <c:pt idx="23629">
                  <c:v>41532.958330000001</c:v>
                </c:pt>
                <c:pt idx="23630">
                  <c:v>41533</c:v>
                </c:pt>
                <c:pt idx="23631">
                  <c:v>41533.041669999999</c:v>
                </c:pt>
                <c:pt idx="23632">
                  <c:v>41533.083330000001</c:v>
                </c:pt>
                <c:pt idx="23633">
                  <c:v>41533.125</c:v>
                </c:pt>
                <c:pt idx="23634">
                  <c:v>41533.166669999999</c:v>
                </c:pt>
                <c:pt idx="23635">
                  <c:v>41533.208330000001</c:v>
                </c:pt>
                <c:pt idx="23636">
                  <c:v>41533.25</c:v>
                </c:pt>
                <c:pt idx="23637">
                  <c:v>41533.291669999999</c:v>
                </c:pt>
                <c:pt idx="23638">
                  <c:v>41533.333330000001</c:v>
                </c:pt>
                <c:pt idx="23639">
                  <c:v>41533.375</c:v>
                </c:pt>
                <c:pt idx="23640">
                  <c:v>41533.416669999999</c:v>
                </c:pt>
                <c:pt idx="23641">
                  <c:v>41533.458330000001</c:v>
                </c:pt>
                <c:pt idx="23642">
                  <c:v>41533.5</c:v>
                </c:pt>
                <c:pt idx="23643">
                  <c:v>41533.541669999999</c:v>
                </c:pt>
                <c:pt idx="23644">
                  <c:v>41533.583330000001</c:v>
                </c:pt>
                <c:pt idx="23645">
                  <c:v>41533.625</c:v>
                </c:pt>
                <c:pt idx="23646">
                  <c:v>41533.666669999999</c:v>
                </c:pt>
                <c:pt idx="23647">
                  <c:v>41533.708330000001</c:v>
                </c:pt>
                <c:pt idx="23648">
                  <c:v>41533.75</c:v>
                </c:pt>
                <c:pt idx="23649">
                  <c:v>41533.791669999999</c:v>
                </c:pt>
                <c:pt idx="23650">
                  <c:v>41533.833330000001</c:v>
                </c:pt>
                <c:pt idx="23651">
                  <c:v>41533.875</c:v>
                </c:pt>
                <c:pt idx="23652">
                  <c:v>41533.916669999999</c:v>
                </c:pt>
                <c:pt idx="23653">
                  <c:v>41533.958330000001</c:v>
                </c:pt>
                <c:pt idx="23654">
                  <c:v>41534</c:v>
                </c:pt>
                <c:pt idx="23655">
                  <c:v>41534.041669999999</c:v>
                </c:pt>
                <c:pt idx="23656">
                  <c:v>41534.083330000001</c:v>
                </c:pt>
                <c:pt idx="23657">
                  <c:v>41534.125</c:v>
                </c:pt>
                <c:pt idx="23658">
                  <c:v>41534.166669999999</c:v>
                </c:pt>
                <c:pt idx="23659">
                  <c:v>41534.208330000001</c:v>
                </c:pt>
                <c:pt idx="23660">
                  <c:v>41534.25</c:v>
                </c:pt>
                <c:pt idx="23661">
                  <c:v>41534.291669999999</c:v>
                </c:pt>
                <c:pt idx="23662">
                  <c:v>41534.333330000001</c:v>
                </c:pt>
                <c:pt idx="23663">
                  <c:v>41534.375</c:v>
                </c:pt>
                <c:pt idx="23664">
                  <c:v>41534.416669999999</c:v>
                </c:pt>
                <c:pt idx="23665">
                  <c:v>41534.458330000001</c:v>
                </c:pt>
                <c:pt idx="23666">
                  <c:v>41534.5</c:v>
                </c:pt>
                <c:pt idx="23667">
                  <c:v>41534.541669999999</c:v>
                </c:pt>
                <c:pt idx="23668">
                  <c:v>41534.583330000001</c:v>
                </c:pt>
                <c:pt idx="23669">
                  <c:v>41534.625</c:v>
                </c:pt>
                <c:pt idx="23670">
                  <c:v>41534.666669999999</c:v>
                </c:pt>
                <c:pt idx="23671">
                  <c:v>41534.708330000001</c:v>
                </c:pt>
                <c:pt idx="23672">
                  <c:v>41534.75</c:v>
                </c:pt>
                <c:pt idx="23673">
                  <c:v>41534.791669999999</c:v>
                </c:pt>
                <c:pt idx="23674">
                  <c:v>41534.833330000001</c:v>
                </c:pt>
                <c:pt idx="23675">
                  <c:v>41534.875</c:v>
                </c:pt>
                <c:pt idx="23676">
                  <c:v>41534.916669999999</c:v>
                </c:pt>
                <c:pt idx="23677">
                  <c:v>41534.958330000001</c:v>
                </c:pt>
                <c:pt idx="23678">
                  <c:v>41535</c:v>
                </c:pt>
                <c:pt idx="23679">
                  <c:v>41535.041669999999</c:v>
                </c:pt>
                <c:pt idx="23680">
                  <c:v>41535.083330000001</c:v>
                </c:pt>
                <c:pt idx="23681">
                  <c:v>41535.125</c:v>
                </c:pt>
                <c:pt idx="23682">
                  <c:v>41535.166669999999</c:v>
                </c:pt>
                <c:pt idx="23683">
                  <c:v>41535.208330000001</c:v>
                </c:pt>
                <c:pt idx="23684">
                  <c:v>41535.25</c:v>
                </c:pt>
                <c:pt idx="23685">
                  <c:v>41535.291669999999</c:v>
                </c:pt>
                <c:pt idx="23686">
                  <c:v>41535.333330000001</c:v>
                </c:pt>
                <c:pt idx="23687">
                  <c:v>41535.375</c:v>
                </c:pt>
                <c:pt idx="23688">
                  <c:v>41535.416669999999</c:v>
                </c:pt>
                <c:pt idx="23689">
                  <c:v>41535.458330000001</c:v>
                </c:pt>
                <c:pt idx="23690">
                  <c:v>41535.5</c:v>
                </c:pt>
                <c:pt idx="23691">
                  <c:v>41535.541669999999</c:v>
                </c:pt>
                <c:pt idx="23692">
                  <c:v>41535.583330000001</c:v>
                </c:pt>
                <c:pt idx="23693">
                  <c:v>41535.625</c:v>
                </c:pt>
                <c:pt idx="23694">
                  <c:v>41535.666669999999</c:v>
                </c:pt>
                <c:pt idx="23695">
                  <c:v>41535.708330000001</c:v>
                </c:pt>
                <c:pt idx="23696">
                  <c:v>41535.75</c:v>
                </c:pt>
                <c:pt idx="23697">
                  <c:v>41535.791669999999</c:v>
                </c:pt>
                <c:pt idx="23698">
                  <c:v>41535.833330000001</c:v>
                </c:pt>
                <c:pt idx="23699">
                  <c:v>41535.875</c:v>
                </c:pt>
                <c:pt idx="23700">
                  <c:v>41535.916669999999</c:v>
                </c:pt>
                <c:pt idx="23701">
                  <c:v>41535.958330000001</c:v>
                </c:pt>
                <c:pt idx="23702">
                  <c:v>41536</c:v>
                </c:pt>
                <c:pt idx="23703">
                  <c:v>41536.041669999999</c:v>
                </c:pt>
                <c:pt idx="23704">
                  <c:v>41536.083330000001</c:v>
                </c:pt>
                <c:pt idx="23705">
                  <c:v>41536.125</c:v>
                </c:pt>
                <c:pt idx="23706">
                  <c:v>41536.166669999999</c:v>
                </c:pt>
                <c:pt idx="23707">
                  <c:v>41536.208330000001</c:v>
                </c:pt>
                <c:pt idx="23708">
                  <c:v>41536.25</c:v>
                </c:pt>
                <c:pt idx="23709">
                  <c:v>41536.291669999999</c:v>
                </c:pt>
                <c:pt idx="23710">
                  <c:v>41536.333330000001</c:v>
                </c:pt>
                <c:pt idx="23711">
                  <c:v>41536.375</c:v>
                </c:pt>
                <c:pt idx="23712">
                  <c:v>41536.416669999999</c:v>
                </c:pt>
                <c:pt idx="23713">
                  <c:v>41536.458330000001</c:v>
                </c:pt>
                <c:pt idx="23714">
                  <c:v>41536.5</c:v>
                </c:pt>
                <c:pt idx="23715">
                  <c:v>41536.541669999999</c:v>
                </c:pt>
                <c:pt idx="23716">
                  <c:v>41536.583330000001</c:v>
                </c:pt>
                <c:pt idx="23717">
                  <c:v>41536.625</c:v>
                </c:pt>
                <c:pt idx="23718">
                  <c:v>41536.666669999999</c:v>
                </c:pt>
                <c:pt idx="23719">
                  <c:v>41536.708330000001</c:v>
                </c:pt>
                <c:pt idx="23720">
                  <c:v>41536.75</c:v>
                </c:pt>
                <c:pt idx="23721">
                  <c:v>41536.791669999999</c:v>
                </c:pt>
                <c:pt idx="23722">
                  <c:v>41536.833330000001</c:v>
                </c:pt>
                <c:pt idx="23723">
                  <c:v>41536.875</c:v>
                </c:pt>
                <c:pt idx="23724">
                  <c:v>41536.916669999999</c:v>
                </c:pt>
                <c:pt idx="23725">
                  <c:v>41536.958330000001</c:v>
                </c:pt>
                <c:pt idx="23726">
                  <c:v>41537</c:v>
                </c:pt>
                <c:pt idx="23727">
                  <c:v>41537.041669999999</c:v>
                </c:pt>
                <c:pt idx="23728">
                  <c:v>41537.083330000001</c:v>
                </c:pt>
                <c:pt idx="23729">
                  <c:v>41537.125</c:v>
                </c:pt>
                <c:pt idx="23730">
                  <c:v>41537.166669999999</c:v>
                </c:pt>
                <c:pt idx="23731">
                  <c:v>41537.208330000001</c:v>
                </c:pt>
                <c:pt idx="23732">
                  <c:v>41537.25</c:v>
                </c:pt>
                <c:pt idx="23733">
                  <c:v>41537.291669999999</c:v>
                </c:pt>
                <c:pt idx="23734">
                  <c:v>41537.333330000001</c:v>
                </c:pt>
                <c:pt idx="23735">
                  <c:v>41537.375</c:v>
                </c:pt>
                <c:pt idx="23736">
                  <c:v>41537.416669999999</c:v>
                </c:pt>
                <c:pt idx="23737">
                  <c:v>41537.458330000001</c:v>
                </c:pt>
                <c:pt idx="23738">
                  <c:v>41537.5</c:v>
                </c:pt>
                <c:pt idx="23739">
                  <c:v>41537.541669999999</c:v>
                </c:pt>
                <c:pt idx="23740">
                  <c:v>41537.583330000001</c:v>
                </c:pt>
                <c:pt idx="23741">
                  <c:v>41537.625</c:v>
                </c:pt>
                <c:pt idx="23742">
                  <c:v>41537.666669999999</c:v>
                </c:pt>
                <c:pt idx="23743">
                  <c:v>41537.708330000001</c:v>
                </c:pt>
                <c:pt idx="23744">
                  <c:v>41537.75</c:v>
                </c:pt>
                <c:pt idx="23745">
                  <c:v>41537.791669999999</c:v>
                </c:pt>
                <c:pt idx="23746">
                  <c:v>41537.833330000001</c:v>
                </c:pt>
                <c:pt idx="23747">
                  <c:v>41537.875</c:v>
                </c:pt>
                <c:pt idx="23748">
                  <c:v>41537.916669999999</c:v>
                </c:pt>
                <c:pt idx="23749">
                  <c:v>41537.958330000001</c:v>
                </c:pt>
                <c:pt idx="23750">
                  <c:v>41538</c:v>
                </c:pt>
                <c:pt idx="23751">
                  <c:v>41538.041669999999</c:v>
                </c:pt>
                <c:pt idx="23752">
                  <c:v>41538.083330000001</c:v>
                </c:pt>
                <c:pt idx="23753">
                  <c:v>41538.125</c:v>
                </c:pt>
                <c:pt idx="23754">
                  <c:v>41538.166669999999</c:v>
                </c:pt>
                <c:pt idx="23755">
                  <c:v>41538.208330000001</c:v>
                </c:pt>
                <c:pt idx="23756">
                  <c:v>41538.25</c:v>
                </c:pt>
                <c:pt idx="23757">
                  <c:v>41538.291669999999</c:v>
                </c:pt>
                <c:pt idx="23758">
                  <c:v>41538.333330000001</c:v>
                </c:pt>
                <c:pt idx="23759">
                  <c:v>41538.375</c:v>
                </c:pt>
                <c:pt idx="23760">
                  <c:v>41538.416669999999</c:v>
                </c:pt>
                <c:pt idx="23761">
                  <c:v>41538.458330000001</c:v>
                </c:pt>
                <c:pt idx="23762">
                  <c:v>41538.5</c:v>
                </c:pt>
                <c:pt idx="23763">
                  <c:v>41538.541669999999</c:v>
                </c:pt>
                <c:pt idx="23764">
                  <c:v>41538.583330000001</c:v>
                </c:pt>
                <c:pt idx="23765">
                  <c:v>41538.625</c:v>
                </c:pt>
                <c:pt idx="23766">
                  <c:v>41538.666669999999</c:v>
                </c:pt>
                <c:pt idx="23767">
                  <c:v>41538.708330000001</c:v>
                </c:pt>
                <c:pt idx="23768">
                  <c:v>41538.75</c:v>
                </c:pt>
                <c:pt idx="23769">
                  <c:v>41538.791669999999</c:v>
                </c:pt>
                <c:pt idx="23770">
                  <c:v>41538.833330000001</c:v>
                </c:pt>
                <c:pt idx="23771">
                  <c:v>41538.875</c:v>
                </c:pt>
                <c:pt idx="23772">
                  <c:v>41538.916669999999</c:v>
                </c:pt>
                <c:pt idx="23773">
                  <c:v>41538.958330000001</c:v>
                </c:pt>
                <c:pt idx="23774">
                  <c:v>41539</c:v>
                </c:pt>
                <c:pt idx="23775">
                  <c:v>41539.041669999999</c:v>
                </c:pt>
                <c:pt idx="23776">
                  <c:v>41539.083330000001</c:v>
                </c:pt>
                <c:pt idx="23777">
                  <c:v>41539.125</c:v>
                </c:pt>
                <c:pt idx="23778">
                  <c:v>41539.166669999999</c:v>
                </c:pt>
                <c:pt idx="23779">
                  <c:v>41539.208330000001</c:v>
                </c:pt>
                <c:pt idx="23780">
                  <c:v>41539.25</c:v>
                </c:pt>
                <c:pt idx="23781">
                  <c:v>41539.291669999999</c:v>
                </c:pt>
                <c:pt idx="23782">
                  <c:v>41539.333330000001</c:v>
                </c:pt>
                <c:pt idx="23783">
                  <c:v>41539.375</c:v>
                </c:pt>
                <c:pt idx="23784">
                  <c:v>41539.416669999999</c:v>
                </c:pt>
                <c:pt idx="23785">
                  <c:v>41539.458330000001</c:v>
                </c:pt>
                <c:pt idx="23786">
                  <c:v>41539.5</c:v>
                </c:pt>
                <c:pt idx="23787">
                  <c:v>41539.541669999999</c:v>
                </c:pt>
                <c:pt idx="23788">
                  <c:v>41539.583330000001</c:v>
                </c:pt>
                <c:pt idx="23789">
                  <c:v>41539.625</c:v>
                </c:pt>
                <c:pt idx="23790">
                  <c:v>41539.666669999999</c:v>
                </c:pt>
                <c:pt idx="23791">
                  <c:v>41539.708330000001</c:v>
                </c:pt>
                <c:pt idx="23792">
                  <c:v>41539.75</c:v>
                </c:pt>
                <c:pt idx="23793">
                  <c:v>41539.791669999999</c:v>
                </c:pt>
                <c:pt idx="23794">
                  <c:v>41539.833330000001</c:v>
                </c:pt>
                <c:pt idx="23795">
                  <c:v>41539.875</c:v>
                </c:pt>
                <c:pt idx="23796">
                  <c:v>41539.916669999999</c:v>
                </c:pt>
                <c:pt idx="23797">
                  <c:v>41539.958330000001</c:v>
                </c:pt>
                <c:pt idx="23798">
                  <c:v>41540</c:v>
                </c:pt>
                <c:pt idx="23799">
                  <c:v>41540.041669999999</c:v>
                </c:pt>
                <c:pt idx="23800">
                  <c:v>41540.083330000001</c:v>
                </c:pt>
                <c:pt idx="23801">
                  <c:v>41540.125</c:v>
                </c:pt>
                <c:pt idx="23802">
                  <c:v>41540.166669999999</c:v>
                </c:pt>
                <c:pt idx="23803">
                  <c:v>41540.208330000001</c:v>
                </c:pt>
                <c:pt idx="23804">
                  <c:v>41540.25</c:v>
                </c:pt>
                <c:pt idx="23805">
                  <c:v>41540.291669999999</c:v>
                </c:pt>
                <c:pt idx="23806">
                  <c:v>41540.333330000001</c:v>
                </c:pt>
                <c:pt idx="23807">
                  <c:v>41540.375</c:v>
                </c:pt>
                <c:pt idx="23808">
                  <c:v>41540.416669999999</c:v>
                </c:pt>
                <c:pt idx="23809">
                  <c:v>41540.458330000001</c:v>
                </c:pt>
                <c:pt idx="23810">
                  <c:v>41540.5</c:v>
                </c:pt>
                <c:pt idx="23811">
                  <c:v>41540.541669999999</c:v>
                </c:pt>
                <c:pt idx="23812">
                  <c:v>41540.583330000001</c:v>
                </c:pt>
                <c:pt idx="23813">
                  <c:v>41540.625</c:v>
                </c:pt>
                <c:pt idx="23814">
                  <c:v>41540.666669999999</c:v>
                </c:pt>
                <c:pt idx="23815">
                  <c:v>41540.708330000001</c:v>
                </c:pt>
                <c:pt idx="23816">
                  <c:v>41540.75</c:v>
                </c:pt>
                <c:pt idx="23817">
                  <c:v>41540.791669999999</c:v>
                </c:pt>
                <c:pt idx="23818">
                  <c:v>41540.833330000001</c:v>
                </c:pt>
                <c:pt idx="23819">
                  <c:v>41540.875</c:v>
                </c:pt>
                <c:pt idx="23820">
                  <c:v>41540.916669999999</c:v>
                </c:pt>
                <c:pt idx="23821">
                  <c:v>41540.958330000001</c:v>
                </c:pt>
                <c:pt idx="23822">
                  <c:v>41541</c:v>
                </c:pt>
                <c:pt idx="23823">
                  <c:v>41541.041669999999</c:v>
                </c:pt>
                <c:pt idx="23824">
                  <c:v>41541.083330000001</c:v>
                </c:pt>
                <c:pt idx="23825">
                  <c:v>41541.125</c:v>
                </c:pt>
                <c:pt idx="23826">
                  <c:v>41541.166669999999</c:v>
                </c:pt>
                <c:pt idx="23827">
                  <c:v>41541.208330000001</c:v>
                </c:pt>
                <c:pt idx="23828">
                  <c:v>41541.25</c:v>
                </c:pt>
                <c:pt idx="23829">
                  <c:v>41541.291669999999</c:v>
                </c:pt>
                <c:pt idx="23830">
                  <c:v>41541.333330000001</c:v>
                </c:pt>
                <c:pt idx="23831">
                  <c:v>41541.375</c:v>
                </c:pt>
                <c:pt idx="23832">
                  <c:v>41541.416669999999</c:v>
                </c:pt>
                <c:pt idx="23833">
                  <c:v>41541.458330000001</c:v>
                </c:pt>
                <c:pt idx="23834">
                  <c:v>41541.5</c:v>
                </c:pt>
                <c:pt idx="23835">
                  <c:v>41541.541669999999</c:v>
                </c:pt>
                <c:pt idx="23836">
                  <c:v>41541.583330000001</c:v>
                </c:pt>
                <c:pt idx="23837">
                  <c:v>41541.625</c:v>
                </c:pt>
                <c:pt idx="23838">
                  <c:v>41541.666669999999</c:v>
                </c:pt>
                <c:pt idx="23839">
                  <c:v>41541.708330000001</c:v>
                </c:pt>
                <c:pt idx="23840">
                  <c:v>41541.75</c:v>
                </c:pt>
                <c:pt idx="23841">
                  <c:v>41541.791669999999</c:v>
                </c:pt>
                <c:pt idx="23842">
                  <c:v>41541.833330000001</c:v>
                </c:pt>
                <c:pt idx="23843">
                  <c:v>41541.875</c:v>
                </c:pt>
                <c:pt idx="23844">
                  <c:v>41541.916669999999</c:v>
                </c:pt>
                <c:pt idx="23845">
                  <c:v>41541.958330000001</c:v>
                </c:pt>
                <c:pt idx="23846">
                  <c:v>41542</c:v>
                </c:pt>
                <c:pt idx="23847">
                  <c:v>41542.041669999999</c:v>
                </c:pt>
                <c:pt idx="23848">
                  <c:v>41542.083330000001</c:v>
                </c:pt>
                <c:pt idx="23849">
                  <c:v>41542.125</c:v>
                </c:pt>
                <c:pt idx="23850">
                  <c:v>41542.166669999999</c:v>
                </c:pt>
                <c:pt idx="23851">
                  <c:v>41542.208330000001</c:v>
                </c:pt>
                <c:pt idx="23852">
                  <c:v>41542.25</c:v>
                </c:pt>
                <c:pt idx="23853">
                  <c:v>41542.291669999999</c:v>
                </c:pt>
                <c:pt idx="23854">
                  <c:v>41542.333330000001</c:v>
                </c:pt>
                <c:pt idx="23855">
                  <c:v>41542.375</c:v>
                </c:pt>
                <c:pt idx="23856">
                  <c:v>41542.416669999999</c:v>
                </c:pt>
                <c:pt idx="23857">
                  <c:v>41542.458330000001</c:v>
                </c:pt>
                <c:pt idx="23858">
                  <c:v>41542.5</c:v>
                </c:pt>
                <c:pt idx="23859">
                  <c:v>41542.541669999999</c:v>
                </c:pt>
                <c:pt idx="23860">
                  <c:v>41542.583330000001</c:v>
                </c:pt>
                <c:pt idx="23861">
                  <c:v>41542.625</c:v>
                </c:pt>
                <c:pt idx="23862">
                  <c:v>41542.666669999999</c:v>
                </c:pt>
                <c:pt idx="23863">
                  <c:v>41542.708330000001</c:v>
                </c:pt>
                <c:pt idx="23864">
                  <c:v>41542.75</c:v>
                </c:pt>
                <c:pt idx="23865">
                  <c:v>41542.791669999999</c:v>
                </c:pt>
                <c:pt idx="23866">
                  <c:v>41542.833330000001</c:v>
                </c:pt>
                <c:pt idx="23867">
                  <c:v>41542.875</c:v>
                </c:pt>
                <c:pt idx="23868">
                  <c:v>41542.916669999999</c:v>
                </c:pt>
                <c:pt idx="23869">
                  <c:v>41542.958330000001</c:v>
                </c:pt>
                <c:pt idx="23870">
                  <c:v>41543</c:v>
                </c:pt>
                <c:pt idx="23871">
                  <c:v>41543.041669999999</c:v>
                </c:pt>
                <c:pt idx="23872">
                  <c:v>41543.083330000001</c:v>
                </c:pt>
                <c:pt idx="23873">
                  <c:v>41543.125</c:v>
                </c:pt>
                <c:pt idx="23874">
                  <c:v>41543.166669999999</c:v>
                </c:pt>
                <c:pt idx="23875">
                  <c:v>41543.208330000001</c:v>
                </c:pt>
                <c:pt idx="23876">
                  <c:v>41543.25</c:v>
                </c:pt>
                <c:pt idx="23877">
                  <c:v>41543.291669999999</c:v>
                </c:pt>
                <c:pt idx="23878">
                  <c:v>41543.333330000001</c:v>
                </c:pt>
                <c:pt idx="23879">
                  <c:v>41543.375</c:v>
                </c:pt>
                <c:pt idx="23880">
                  <c:v>41543.416669999999</c:v>
                </c:pt>
                <c:pt idx="23881">
                  <c:v>41543.458330000001</c:v>
                </c:pt>
                <c:pt idx="23882">
                  <c:v>41543.5</c:v>
                </c:pt>
                <c:pt idx="23883">
                  <c:v>41543.541669999999</c:v>
                </c:pt>
                <c:pt idx="23884">
                  <c:v>41543.583330000001</c:v>
                </c:pt>
                <c:pt idx="23885">
                  <c:v>41543.625</c:v>
                </c:pt>
                <c:pt idx="23886">
                  <c:v>41543.666669999999</c:v>
                </c:pt>
                <c:pt idx="23887">
                  <c:v>41543.708330000001</c:v>
                </c:pt>
                <c:pt idx="23888">
                  <c:v>41543.75</c:v>
                </c:pt>
                <c:pt idx="23889">
                  <c:v>41543.791669999999</c:v>
                </c:pt>
                <c:pt idx="23890">
                  <c:v>41543.833330000001</c:v>
                </c:pt>
                <c:pt idx="23891">
                  <c:v>41543.875</c:v>
                </c:pt>
                <c:pt idx="23892">
                  <c:v>41543.916669999999</c:v>
                </c:pt>
                <c:pt idx="23893">
                  <c:v>41543.958330000001</c:v>
                </c:pt>
                <c:pt idx="23894">
                  <c:v>41544</c:v>
                </c:pt>
                <c:pt idx="23895">
                  <c:v>41544.041669999999</c:v>
                </c:pt>
                <c:pt idx="23896">
                  <c:v>41544.083330000001</c:v>
                </c:pt>
                <c:pt idx="23897">
                  <c:v>41544.125</c:v>
                </c:pt>
                <c:pt idx="23898">
                  <c:v>41544.166669999999</c:v>
                </c:pt>
                <c:pt idx="23899">
                  <c:v>41544.208330000001</c:v>
                </c:pt>
                <c:pt idx="23900">
                  <c:v>41544.25</c:v>
                </c:pt>
                <c:pt idx="23901">
                  <c:v>41544.291669999999</c:v>
                </c:pt>
                <c:pt idx="23902">
                  <c:v>41544.333330000001</c:v>
                </c:pt>
                <c:pt idx="23903">
                  <c:v>41544.375</c:v>
                </c:pt>
                <c:pt idx="23904">
                  <c:v>41544.416669999999</c:v>
                </c:pt>
                <c:pt idx="23905">
                  <c:v>41544.458330000001</c:v>
                </c:pt>
                <c:pt idx="23906">
                  <c:v>41544.5</c:v>
                </c:pt>
                <c:pt idx="23907">
                  <c:v>41544.541669999999</c:v>
                </c:pt>
                <c:pt idx="23908">
                  <c:v>41544.583330000001</c:v>
                </c:pt>
                <c:pt idx="23909">
                  <c:v>41544.625</c:v>
                </c:pt>
                <c:pt idx="23910">
                  <c:v>41544.666669999999</c:v>
                </c:pt>
                <c:pt idx="23911">
                  <c:v>41544.708330000001</c:v>
                </c:pt>
                <c:pt idx="23912">
                  <c:v>41544.75</c:v>
                </c:pt>
                <c:pt idx="23913">
                  <c:v>41544.791669999999</c:v>
                </c:pt>
                <c:pt idx="23914">
                  <c:v>41544.833330000001</c:v>
                </c:pt>
                <c:pt idx="23915">
                  <c:v>41544.875</c:v>
                </c:pt>
                <c:pt idx="23916">
                  <c:v>41544.916669999999</c:v>
                </c:pt>
                <c:pt idx="23917">
                  <c:v>41544.958330000001</c:v>
                </c:pt>
                <c:pt idx="23918">
                  <c:v>41545</c:v>
                </c:pt>
                <c:pt idx="23919">
                  <c:v>41545.041669999999</c:v>
                </c:pt>
                <c:pt idx="23920">
                  <c:v>41545.083330000001</c:v>
                </c:pt>
                <c:pt idx="23921">
                  <c:v>41545.125</c:v>
                </c:pt>
                <c:pt idx="23922">
                  <c:v>41545.166669999999</c:v>
                </c:pt>
                <c:pt idx="23923">
                  <c:v>41545.208330000001</c:v>
                </c:pt>
                <c:pt idx="23924">
                  <c:v>41545.25</c:v>
                </c:pt>
                <c:pt idx="23925">
                  <c:v>41545.291669999999</c:v>
                </c:pt>
                <c:pt idx="23926">
                  <c:v>41545.333330000001</c:v>
                </c:pt>
                <c:pt idx="23927">
                  <c:v>41545.375</c:v>
                </c:pt>
                <c:pt idx="23928">
                  <c:v>41545.416669999999</c:v>
                </c:pt>
                <c:pt idx="23929">
                  <c:v>41545.458330000001</c:v>
                </c:pt>
                <c:pt idx="23930">
                  <c:v>41545.5</c:v>
                </c:pt>
                <c:pt idx="23931">
                  <c:v>41545.541669999999</c:v>
                </c:pt>
                <c:pt idx="23932">
                  <c:v>41545.583330000001</c:v>
                </c:pt>
                <c:pt idx="23933">
                  <c:v>41545.625</c:v>
                </c:pt>
                <c:pt idx="23934">
                  <c:v>41545.666669999999</c:v>
                </c:pt>
                <c:pt idx="23935">
                  <c:v>41545.708330000001</c:v>
                </c:pt>
                <c:pt idx="23936">
                  <c:v>41545.75</c:v>
                </c:pt>
                <c:pt idx="23937">
                  <c:v>41545.791669999999</c:v>
                </c:pt>
                <c:pt idx="23938">
                  <c:v>41545.833330000001</c:v>
                </c:pt>
                <c:pt idx="23939">
                  <c:v>41545.875</c:v>
                </c:pt>
                <c:pt idx="23940">
                  <c:v>41545.916669999999</c:v>
                </c:pt>
                <c:pt idx="23941">
                  <c:v>41545.958330000001</c:v>
                </c:pt>
                <c:pt idx="23942">
                  <c:v>41546</c:v>
                </c:pt>
                <c:pt idx="23943">
                  <c:v>41546.041669999999</c:v>
                </c:pt>
                <c:pt idx="23944">
                  <c:v>41546.083330000001</c:v>
                </c:pt>
                <c:pt idx="23945">
                  <c:v>41546.125</c:v>
                </c:pt>
                <c:pt idx="23946">
                  <c:v>41546.166669999999</c:v>
                </c:pt>
                <c:pt idx="23947">
                  <c:v>41546.208330000001</c:v>
                </c:pt>
                <c:pt idx="23948">
                  <c:v>41546.25</c:v>
                </c:pt>
                <c:pt idx="23949">
                  <c:v>41546.291669999999</c:v>
                </c:pt>
                <c:pt idx="23950">
                  <c:v>41546.333330000001</c:v>
                </c:pt>
                <c:pt idx="23951">
                  <c:v>41546.375</c:v>
                </c:pt>
                <c:pt idx="23952">
                  <c:v>41546.416669999999</c:v>
                </c:pt>
                <c:pt idx="23953">
                  <c:v>41546.458330000001</c:v>
                </c:pt>
                <c:pt idx="23954">
                  <c:v>41546.5</c:v>
                </c:pt>
                <c:pt idx="23955">
                  <c:v>41546.541669999999</c:v>
                </c:pt>
                <c:pt idx="23956">
                  <c:v>41546.583330000001</c:v>
                </c:pt>
                <c:pt idx="23957">
                  <c:v>41546.625</c:v>
                </c:pt>
                <c:pt idx="23958">
                  <c:v>41546.666669999999</c:v>
                </c:pt>
                <c:pt idx="23959">
                  <c:v>41546.708330000001</c:v>
                </c:pt>
                <c:pt idx="23960">
                  <c:v>41546.75</c:v>
                </c:pt>
                <c:pt idx="23961">
                  <c:v>41546.791669999999</c:v>
                </c:pt>
                <c:pt idx="23962">
                  <c:v>41546.833330000001</c:v>
                </c:pt>
                <c:pt idx="23963">
                  <c:v>41546.875</c:v>
                </c:pt>
                <c:pt idx="23964">
                  <c:v>41546.916669999999</c:v>
                </c:pt>
                <c:pt idx="23965">
                  <c:v>41546.958330000001</c:v>
                </c:pt>
                <c:pt idx="23966">
                  <c:v>41547</c:v>
                </c:pt>
                <c:pt idx="23967">
                  <c:v>41547.041669999999</c:v>
                </c:pt>
                <c:pt idx="23968">
                  <c:v>41547.083330000001</c:v>
                </c:pt>
                <c:pt idx="23969">
                  <c:v>41547.125</c:v>
                </c:pt>
                <c:pt idx="23970">
                  <c:v>41547.166669999999</c:v>
                </c:pt>
                <c:pt idx="23971">
                  <c:v>41547.208330000001</c:v>
                </c:pt>
                <c:pt idx="23972">
                  <c:v>41547.25</c:v>
                </c:pt>
                <c:pt idx="23973">
                  <c:v>41547.291669999999</c:v>
                </c:pt>
                <c:pt idx="23974">
                  <c:v>41547.333330000001</c:v>
                </c:pt>
                <c:pt idx="23975">
                  <c:v>41547.375</c:v>
                </c:pt>
                <c:pt idx="23976">
                  <c:v>41547.416669999999</c:v>
                </c:pt>
                <c:pt idx="23977">
                  <c:v>41547.458330000001</c:v>
                </c:pt>
                <c:pt idx="23978">
                  <c:v>41547.5</c:v>
                </c:pt>
                <c:pt idx="23979">
                  <c:v>41547.541669999999</c:v>
                </c:pt>
                <c:pt idx="23980">
                  <c:v>41547.583330000001</c:v>
                </c:pt>
                <c:pt idx="23981">
                  <c:v>41547.625</c:v>
                </c:pt>
                <c:pt idx="23982">
                  <c:v>41547.666669999999</c:v>
                </c:pt>
                <c:pt idx="23983">
                  <c:v>41547.708330000001</c:v>
                </c:pt>
                <c:pt idx="23984">
                  <c:v>41547.75</c:v>
                </c:pt>
                <c:pt idx="23985">
                  <c:v>41547.791669999999</c:v>
                </c:pt>
                <c:pt idx="23986">
                  <c:v>41547.833330000001</c:v>
                </c:pt>
                <c:pt idx="23987">
                  <c:v>41547.875</c:v>
                </c:pt>
                <c:pt idx="23988">
                  <c:v>41547.916669999999</c:v>
                </c:pt>
                <c:pt idx="23989">
                  <c:v>41547.958330000001</c:v>
                </c:pt>
                <c:pt idx="23990">
                  <c:v>41548</c:v>
                </c:pt>
                <c:pt idx="23991">
                  <c:v>41548.041669999999</c:v>
                </c:pt>
                <c:pt idx="23992">
                  <c:v>41548.083330000001</c:v>
                </c:pt>
                <c:pt idx="23993">
                  <c:v>41548.125</c:v>
                </c:pt>
                <c:pt idx="23994">
                  <c:v>41548.166669999999</c:v>
                </c:pt>
                <c:pt idx="23995">
                  <c:v>41548.208330000001</c:v>
                </c:pt>
                <c:pt idx="23996">
                  <c:v>41548.25</c:v>
                </c:pt>
                <c:pt idx="23997">
                  <c:v>41548.291669999999</c:v>
                </c:pt>
                <c:pt idx="23998">
                  <c:v>41548.333330000001</c:v>
                </c:pt>
                <c:pt idx="23999">
                  <c:v>41548.375</c:v>
                </c:pt>
                <c:pt idx="24000">
                  <c:v>41548.416669999999</c:v>
                </c:pt>
                <c:pt idx="24001">
                  <c:v>41548.458330000001</c:v>
                </c:pt>
                <c:pt idx="24002">
                  <c:v>41548.5</c:v>
                </c:pt>
                <c:pt idx="24003">
                  <c:v>41548.541669999999</c:v>
                </c:pt>
                <c:pt idx="24004">
                  <c:v>41548.583330000001</c:v>
                </c:pt>
                <c:pt idx="24005">
                  <c:v>41548.625</c:v>
                </c:pt>
                <c:pt idx="24006">
                  <c:v>41548.666669999999</c:v>
                </c:pt>
                <c:pt idx="24007">
                  <c:v>41548.708330000001</c:v>
                </c:pt>
                <c:pt idx="24008">
                  <c:v>41548.75</c:v>
                </c:pt>
                <c:pt idx="24009">
                  <c:v>41548.791669999999</c:v>
                </c:pt>
                <c:pt idx="24010">
                  <c:v>41548.833330000001</c:v>
                </c:pt>
                <c:pt idx="24011">
                  <c:v>41548.875</c:v>
                </c:pt>
                <c:pt idx="24012">
                  <c:v>41548.916669999999</c:v>
                </c:pt>
                <c:pt idx="24013">
                  <c:v>41548.958330000001</c:v>
                </c:pt>
                <c:pt idx="24014">
                  <c:v>41549</c:v>
                </c:pt>
                <c:pt idx="24015">
                  <c:v>41549.041669999999</c:v>
                </c:pt>
                <c:pt idx="24016">
                  <c:v>41549.083330000001</c:v>
                </c:pt>
                <c:pt idx="24017">
                  <c:v>41549.125</c:v>
                </c:pt>
                <c:pt idx="24018">
                  <c:v>41549.166669999999</c:v>
                </c:pt>
                <c:pt idx="24019">
                  <c:v>41549.208330000001</c:v>
                </c:pt>
                <c:pt idx="24020">
                  <c:v>41549.25</c:v>
                </c:pt>
                <c:pt idx="24021">
                  <c:v>41549.291669999999</c:v>
                </c:pt>
                <c:pt idx="24022">
                  <c:v>41549.333330000001</c:v>
                </c:pt>
                <c:pt idx="24023">
                  <c:v>41549.375</c:v>
                </c:pt>
                <c:pt idx="24024">
                  <c:v>41549.416669999999</c:v>
                </c:pt>
                <c:pt idx="24025">
                  <c:v>41549.458330000001</c:v>
                </c:pt>
                <c:pt idx="24026">
                  <c:v>41549.5</c:v>
                </c:pt>
                <c:pt idx="24027">
                  <c:v>41549.541669999999</c:v>
                </c:pt>
                <c:pt idx="24028">
                  <c:v>41549.583330000001</c:v>
                </c:pt>
                <c:pt idx="24029">
                  <c:v>41549.625</c:v>
                </c:pt>
                <c:pt idx="24030">
                  <c:v>41549.666669999999</c:v>
                </c:pt>
                <c:pt idx="24031">
                  <c:v>41549.708330000001</c:v>
                </c:pt>
                <c:pt idx="24032">
                  <c:v>41549.75</c:v>
                </c:pt>
                <c:pt idx="24033">
                  <c:v>41549.791669999999</c:v>
                </c:pt>
                <c:pt idx="24034">
                  <c:v>41549.833330000001</c:v>
                </c:pt>
                <c:pt idx="24035">
                  <c:v>41549.875</c:v>
                </c:pt>
                <c:pt idx="24036">
                  <c:v>41549.916669999999</c:v>
                </c:pt>
                <c:pt idx="24037">
                  <c:v>41549.958330000001</c:v>
                </c:pt>
                <c:pt idx="24038">
                  <c:v>41550</c:v>
                </c:pt>
                <c:pt idx="24039">
                  <c:v>41550.041669999999</c:v>
                </c:pt>
                <c:pt idx="24040">
                  <c:v>41550.083330000001</c:v>
                </c:pt>
                <c:pt idx="24041">
                  <c:v>41550.125</c:v>
                </c:pt>
                <c:pt idx="24042">
                  <c:v>41550.166669999999</c:v>
                </c:pt>
                <c:pt idx="24043">
                  <c:v>41550.208330000001</c:v>
                </c:pt>
                <c:pt idx="24044">
                  <c:v>41550.25</c:v>
                </c:pt>
                <c:pt idx="24045">
                  <c:v>41550.291669999999</c:v>
                </c:pt>
                <c:pt idx="24046">
                  <c:v>41550.333330000001</c:v>
                </c:pt>
                <c:pt idx="24047">
                  <c:v>41550.375</c:v>
                </c:pt>
                <c:pt idx="24048">
                  <c:v>41550.416669999999</c:v>
                </c:pt>
                <c:pt idx="24049">
                  <c:v>41550.458330000001</c:v>
                </c:pt>
                <c:pt idx="24050">
                  <c:v>41550.5</c:v>
                </c:pt>
                <c:pt idx="24051">
                  <c:v>41550.541669999999</c:v>
                </c:pt>
                <c:pt idx="24052">
                  <c:v>41550.583330000001</c:v>
                </c:pt>
                <c:pt idx="24053">
                  <c:v>41550.625</c:v>
                </c:pt>
                <c:pt idx="24054">
                  <c:v>41550.666669999999</c:v>
                </c:pt>
                <c:pt idx="24055">
                  <c:v>41550.708330000001</c:v>
                </c:pt>
                <c:pt idx="24056">
                  <c:v>41550.75</c:v>
                </c:pt>
                <c:pt idx="24057">
                  <c:v>41550.791669999999</c:v>
                </c:pt>
                <c:pt idx="24058">
                  <c:v>41550.833330000001</c:v>
                </c:pt>
                <c:pt idx="24059">
                  <c:v>41550.875</c:v>
                </c:pt>
                <c:pt idx="24060">
                  <c:v>41550.916669999999</c:v>
                </c:pt>
                <c:pt idx="24061">
                  <c:v>41550.958330000001</c:v>
                </c:pt>
                <c:pt idx="24062">
                  <c:v>41551</c:v>
                </c:pt>
                <c:pt idx="24063">
                  <c:v>41551.041669999999</c:v>
                </c:pt>
                <c:pt idx="24064">
                  <c:v>41551.083330000001</c:v>
                </c:pt>
                <c:pt idx="24065">
                  <c:v>41551.125</c:v>
                </c:pt>
                <c:pt idx="24066">
                  <c:v>41551.166669999999</c:v>
                </c:pt>
                <c:pt idx="24067">
                  <c:v>41551.208330000001</c:v>
                </c:pt>
                <c:pt idx="24068">
                  <c:v>41551.25</c:v>
                </c:pt>
                <c:pt idx="24069">
                  <c:v>41551.291669999999</c:v>
                </c:pt>
                <c:pt idx="24070">
                  <c:v>41551.333330000001</c:v>
                </c:pt>
                <c:pt idx="24071">
                  <c:v>41551.375</c:v>
                </c:pt>
                <c:pt idx="24072">
                  <c:v>41551.416669999999</c:v>
                </c:pt>
                <c:pt idx="24073">
                  <c:v>41551.458330000001</c:v>
                </c:pt>
                <c:pt idx="24074">
                  <c:v>41551.5</c:v>
                </c:pt>
                <c:pt idx="24075">
                  <c:v>41551.541669999999</c:v>
                </c:pt>
                <c:pt idx="24076">
                  <c:v>41551.583330000001</c:v>
                </c:pt>
                <c:pt idx="24077">
                  <c:v>41551.625</c:v>
                </c:pt>
                <c:pt idx="24078">
                  <c:v>41551.666669999999</c:v>
                </c:pt>
                <c:pt idx="24079">
                  <c:v>41551.708330000001</c:v>
                </c:pt>
                <c:pt idx="24080">
                  <c:v>41551.75</c:v>
                </c:pt>
                <c:pt idx="24081">
                  <c:v>41551.791669999999</c:v>
                </c:pt>
                <c:pt idx="24082">
                  <c:v>41551.833330000001</c:v>
                </c:pt>
                <c:pt idx="24083">
                  <c:v>41551.875</c:v>
                </c:pt>
                <c:pt idx="24084">
                  <c:v>41551.916669999999</c:v>
                </c:pt>
                <c:pt idx="24085">
                  <c:v>41551.958330000001</c:v>
                </c:pt>
                <c:pt idx="24086">
                  <c:v>41552</c:v>
                </c:pt>
                <c:pt idx="24087">
                  <c:v>41552.041669999999</c:v>
                </c:pt>
                <c:pt idx="24088">
                  <c:v>41552.083330000001</c:v>
                </c:pt>
                <c:pt idx="24089">
                  <c:v>41552.125</c:v>
                </c:pt>
                <c:pt idx="24090">
                  <c:v>41552.166669999999</c:v>
                </c:pt>
                <c:pt idx="24091">
                  <c:v>41552.208330000001</c:v>
                </c:pt>
                <c:pt idx="24092">
                  <c:v>41552.25</c:v>
                </c:pt>
                <c:pt idx="24093">
                  <c:v>41552.291669999999</c:v>
                </c:pt>
                <c:pt idx="24094">
                  <c:v>41552.333330000001</c:v>
                </c:pt>
                <c:pt idx="24095">
                  <c:v>41552.375</c:v>
                </c:pt>
                <c:pt idx="24096">
                  <c:v>41552.416669999999</c:v>
                </c:pt>
                <c:pt idx="24097">
                  <c:v>41552.458330000001</c:v>
                </c:pt>
                <c:pt idx="24098">
                  <c:v>41552.5</c:v>
                </c:pt>
                <c:pt idx="24099">
                  <c:v>41552.541669999999</c:v>
                </c:pt>
                <c:pt idx="24100">
                  <c:v>41552.583330000001</c:v>
                </c:pt>
                <c:pt idx="24101">
                  <c:v>41552.625</c:v>
                </c:pt>
                <c:pt idx="24102">
                  <c:v>41552.666669999999</c:v>
                </c:pt>
                <c:pt idx="24103">
                  <c:v>41552.708330000001</c:v>
                </c:pt>
                <c:pt idx="24104">
                  <c:v>41552.75</c:v>
                </c:pt>
                <c:pt idx="24105">
                  <c:v>41552.791669999999</c:v>
                </c:pt>
                <c:pt idx="24106">
                  <c:v>41552.833330000001</c:v>
                </c:pt>
                <c:pt idx="24107">
                  <c:v>41552.875</c:v>
                </c:pt>
                <c:pt idx="24108">
                  <c:v>41552.916669999999</c:v>
                </c:pt>
                <c:pt idx="24109">
                  <c:v>41552.958330000001</c:v>
                </c:pt>
                <c:pt idx="24110">
                  <c:v>41553</c:v>
                </c:pt>
                <c:pt idx="24111">
                  <c:v>41553.041669999999</c:v>
                </c:pt>
                <c:pt idx="24112">
                  <c:v>41553.083330000001</c:v>
                </c:pt>
                <c:pt idx="24113">
                  <c:v>41553.125</c:v>
                </c:pt>
                <c:pt idx="24114">
                  <c:v>41553.166669999999</c:v>
                </c:pt>
                <c:pt idx="24115">
                  <c:v>41553.208330000001</c:v>
                </c:pt>
                <c:pt idx="24116">
                  <c:v>41553.25</c:v>
                </c:pt>
                <c:pt idx="24117">
                  <c:v>41553.291669999999</c:v>
                </c:pt>
                <c:pt idx="24118">
                  <c:v>41553.333330000001</c:v>
                </c:pt>
                <c:pt idx="24119">
                  <c:v>41553.375</c:v>
                </c:pt>
                <c:pt idx="24120">
                  <c:v>41553.416669999999</c:v>
                </c:pt>
                <c:pt idx="24121">
                  <c:v>41553.458330000001</c:v>
                </c:pt>
                <c:pt idx="24122">
                  <c:v>41553.5</c:v>
                </c:pt>
                <c:pt idx="24123">
                  <c:v>41553.541669999999</c:v>
                </c:pt>
                <c:pt idx="24124">
                  <c:v>41553.583330000001</c:v>
                </c:pt>
                <c:pt idx="24125">
                  <c:v>41553.625</c:v>
                </c:pt>
                <c:pt idx="24126">
                  <c:v>41553.666669999999</c:v>
                </c:pt>
                <c:pt idx="24127">
                  <c:v>41553.708330000001</c:v>
                </c:pt>
                <c:pt idx="24128">
                  <c:v>41553.75</c:v>
                </c:pt>
                <c:pt idx="24129">
                  <c:v>41553.791669999999</c:v>
                </c:pt>
                <c:pt idx="24130">
                  <c:v>41553.833330000001</c:v>
                </c:pt>
                <c:pt idx="24131">
                  <c:v>41553.875</c:v>
                </c:pt>
                <c:pt idx="24132">
                  <c:v>41553.916669999999</c:v>
                </c:pt>
                <c:pt idx="24133">
                  <c:v>41553.958330000001</c:v>
                </c:pt>
                <c:pt idx="24134">
                  <c:v>41554</c:v>
                </c:pt>
                <c:pt idx="24135">
                  <c:v>41554.041669999999</c:v>
                </c:pt>
                <c:pt idx="24136">
                  <c:v>41554.083330000001</c:v>
                </c:pt>
                <c:pt idx="24137">
                  <c:v>41554.125</c:v>
                </c:pt>
                <c:pt idx="24138">
                  <c:v>41554.166669999999</c:v>
                </c:pt>
                <c:pt idx="24139">
                  <c:v>41554.208330000001</c:v>
                </c:pt>
                <c:pt idx="24140">
                  <c:v>41554.25</c:v>
                </c:pt>
                <c:pt idx="24141">
                  <c:v>41554.291669999999</c:v>
                </c:pt>
                <c:pt idx="24142">
                  <c:v>41554.333330000001</c:v>
                </c:pt>
                <c:pt idx="24143">
                  <c:v>41554.375</c:v>
                </c:pt>
                <c:pt idx="24144">
                  <c:v>41554.416669999999</c:v>
                </c:pt>
                <c:pt idx="24145">
                  <c:v>41554.458330000001</c:v>
                </c:pt>
                <c:pt idx="24146">
                  <c:v>41554.5</c:v>
                </c:pt>
                <c:pt idx="24147">
                  <c:v>41554.541669999999</c:v>
                </c:pt>
                <c:pt idx="24148">
                  <c:v>41554.583330000001</c:v>
                </c:pt>
                <c:pt idx="24149">
                  <c:v>41554.625</c:v>
                </c:pt>
                <c:pt idx="24150">
                  <c:v>41554.666669999999</c:v>
                </c:pt>
                <c:pt idx="24151">
                  <c:v>41554.708330000001</c:v>
                </c:pt>
                <c:pt idx="24152">
                  <c:v>41554.75</c:v>
                </c:pt>
                <c:pt idx="24153">
                  <c:v>41554.791669999999</c:v>
                </c:pt>
                <c:pt idx="24154">
                  <c:v>41554.833330000001</c:v>
                </c:pt>
                <c:pt idx="24155">
                  <c:v>41554.875</c:v>
                </c:pt>
                <c:pt idx="24156">
                  <c:v>41554.916669999999</c:v>
                </c:pt>
                <c:pt idx="24157">
                  <c:v>41554.958330000001</c:v>
                </c:pt>
                <c:pt idx="24158">
                  <c:v>41555</c:v>
                </c:pt>
                <c:pt idx="24159">
                  <c:v>41555.041669999999</c:v>
                </c:pt>
                <c:pt idx="24160">
                  <c:v>41555.083330000001</c:v>
                </c:pt>
                <c:pt idx="24161">
                  <c:v>41555.125</c:v>
                </c:pt>
                <c:pt idx="24162">
                  <c:v>41555.166669999999</c:v>
                </c:pt>
                <c:pt idx="24163">
                  <c:v>41555.208330000001</c:v>
                </c:pt>
                <c:pt idx="24164">
                  <c:v>41555.25</c:v>
                </c:pt>
                <c:pt idx="24165">
                  <c:v>41555.291669999999</c:v>
                </c:pt>
                <c:pt idx="24166">
                  <c:v>41555.333330000001</c:v>
                </c:pt>
                <c:pt idx="24167">
                  <c:v>41555.375</c:v>
                </c:pt>
                <c:pt idx="24168">
                  <c:v>41555.416669999999</c:v>
                </c:pt>
                <c:pt idx="24169">
                  <c:v>41555.458330000001</c:v>
                </c:pt>
                <c:pt idx="24170">
                  <c:v>41555.5</c:v>
                </c:pt>
                <c:pt idx="24171">
                  <c:v>41555.541669999999</c:v>
                </c:pt>
                <c:pt idx="24172">
                  <c:v>41555.583330000001</c:v>
                </c:pt>
                <c:pt idx="24173">
                  <c:v>41555.625</c:v>
                </c:pt>
                <c:pt idx="24174">
                  <c:v>41555.666669999999</c:v>
                </c:pt>
                <c:pt idx="24175">
                  <c:v>41555.708330000001</c:v>
                </c:pt>
                <c:pt idx="24176">
                  <c:v>41555.75</c:v>
                </c:pt>
                <c:pt idx="24177">
                  <c:v>41555.791669999999</c:v>
                </c:pt>
                <c:pt idx="24178">
                  <c:v>41555.833330000001</c:v>
                </c:pt>
                <c:pt idx="24179">
                  <c:v>41555.875</c:v>
                </c:pt>
                <c:pt idx="24180">
                  <c:v>41555.916669999999</c:v>
                </c:pt>
                <c:pt idx="24181">
                  <c:v>41555.958330000001</c:v>
                </c:pt>
                <c:pt idx="24182">
                  <c:v>41556</c:v>
                </c:pt>
                <c:pt idx="24183">
                  <c:v>41556.041669999999</c:v>
                </c:pt>
                <c:pt idx="24184">
                  <c:v>41556.083330000001</c:v>
                </c:pt>
                <c:pt idx="24185">
                  <c:v>41556.125</c:v>
                </c:pt>
                <c:pt idx="24186">
                  <c:v>41556.166669999999</c:v>
                </c:pt>
                <c:pt idx="24187">
                  <c:v>41556.208330000001</c:v>
                </c:pt>
                <c:pt idx="24188">
                  <c:v>41556.25</c:v>
                </c:pt>
                <c:pt idx="24189">
                  <c:v>41556.291669999999</c:v>
                </c:pt>
                <c:pt idx="24190">
                  <c:v>41556.333330000001</c:v>
                </c:pt>
                <c:pt idx="24191">
                  <c:v>41556.375</c:v>
                </c:pt>
                <c:pt idx="24192">
                  <c:v>41556.416669999999</c:v>
                </c:pt>
                <c:pt idx="24193">
                  <c:v>41556.458330000001</c:v>
                </c:pt>
                <c:pt idx="24194">
                  <c:v>41556.5</c:v>
                </c:pt>
                <c:pt idx="24195">
                  <c:v>41556.541669999999</c:v>
                </c:pt>
                <c:pt idx="24196">
                  <c:v>41556.583330000001</c:v>
                </c:pt>
                <c:pt idx="24197">
                  <c:v>41556.625</c:v>
                </c:pt>
                <c:pt idx="24198">
                  <c:v>41556.666669999999</c:v>
                </c:pt>
                <c:pt idx="24199">
                  <c:v>41556.708330000001</c:v>
                </c:pt>
                <c:pt idx="24200">
                  <c:v>41556.75</c:v>
                </c:pt>
                <c:pt idx="24201">
                  <c:v>41556.791669999999</c:v>
                </c:pt>
                <c:pt idx="24202">
                  <c:v>41556.833330000001</c:v>
                </c:pt>
                <c:pt idx="24203">
                  <c:v>41556.875</c:v>
                </c:pt>
                <c:pt idx="24204">
                  <c:v>41556.916669999999</c:v>
                </c:pt>
                <c:pt idx="24205">
                  <c:v>41556.958330000001</c:v>
                </c:pt>
                <c:pt idx="24206">
                  <c:v>41557</c:v>
                </c:pt>
                <c:pt idx="24207">
                  <c:v>41557.041669999999</c:v>
                </c:pt>
                <c:pt idx="24208">
                  <c:v>41557.083330000001</c:v>
                </c:pt>
                <c:pt idx="24209">
                  <c:v>41557.125</c:v>
                </c:pt>
                <c:pt idx="24210">
                  <c:v>41557.166669999999</c:v>
                </c:pt>
                <c:pt idx="24211">
                  <c:v>41557.208330000001</c:v>
                </c:pt>
                <c:pt idx="24212">
                  <c:v>41557.25</c:v>
                </c:pt>
                <c:pt idx="24213">
                  <c:v>41557.291669999999</c:v>
                </c:pt>
                <c:pt idx="24214">
                  <c:v>41557.333330000001</c:v>
                </c:pt>
                <c:pt idx="24215">
                  <c:v>41557.375</c:v>
                </c:pt>
                <c:pt idx="24216">
                  <c:v>41557.416669999999</c:v>
                </c:pt>
                <c:pt idx="24217">
                  <c:v>41557.458330000001</c:v>
                </c:pt>
                <c:pt idx="24218">
                  <c:v>41557.5</c:v>
                </c:pt>
                <c:pt idx="24219">
                  <c:v>41557.541669999999</c:v>
                </c:pt>
                <c:pt idx="24220">
                  <c:v>41557.583330000001</c:v>
                </c:pt>
                <c:pt idx="24221">
                  <c:v>41557.625</c:v>
                </c:pt>
                <c:pt idx="24222">
                  <c:v>41557.666669999999</c:v>
                </c:pt>
                <c:pt idx="24223">
                  <c:v>41557.708330000001</c:v>
                </c:pt>
                <c:pt idx="24224">
                  <c:v>41557.75</c:v>
                </c:pt>
                <c:pt idx="24225">
                  <c:v>41557.791669999999</c:v>
                </c:pt>
                <c:pt idx="24226">
                  <c:v>41557.833330000001</c:v>
                </c:pt>
                <c:pt idx="24227">
                  <c:v>41557.875</c:v>
                </c:pt>
                <c:pt idx="24228">
                  <c:v>41557.916669999999</c:v>
                </c:pt>
                <c:pt idx="24229">
                  <c:v>41557.958330000001</c:v>
                </c:pt>
                <c:pt idx="24230">
                  <c:v>41558</c:v>
                </c:pt>
                <c:pt idx="24231">
                  <c:v>41558.041669999999</c:v>
                </c:pt>
                <c:pt idx="24232">
                  <c:v>41558.083330000001</c:v>
                </c:pt>
                <c:pt idx="24233">
                  <c:v>41558.125</c:v>
                </c:pt>
                <c:pt idx="24234">
                  <c:v>41558.166669999999</c:v>
                </c:pt>
                <c:pt idx="24235">
                  <c:v>41558.208330000001</c:v>
                </c:pt>
                <c:pt idx="24236">
                  <c:v>41558.25</c:v>
                </c:pt>
                <c:pt idx="24237">
                  <c:v>41558.291669999999</c:v>
                </c:pt>
                <c:pt idx="24238">
                  <c:v>41558.333330000001</c:v>
                </c:pt>
                <c:pt idx="24239">
                  <c:v>41558.375</c:v>
                </c:pt>
                <c:pt idx="24240">
                  <c:v>41558.416669999999</c:v>
                </c:pt>
                <c:pt idx="24241">
                  <c:v>41558.458330000001</c:v>
                </c:pt>
                <c:pt idx="24242">
                  <c:v>41558.5</c:v>
                </c:pt>
                <c:pt idx="24243">
                  <c:v>41558.541669999999</c:v>
                </c:pt>
                <c:pt idx="24244">
                  <c:v>41558.583330000001</c:v>
                </c:pt>
                <c:pt idx="24245">
                  <c:v>41558.625</c:v>
                </c:pt>
                <c:pt idx="24246">
                  <c:v>41558.666669999999</c:v>
                </c:pt>
                <c:pt idx="24247">
                  <c:v>41558.708330000001</c:v>
                </c:pt>
                <c:pt idx="24248">
                  <c:v>41558.75</c:v>
                </c:pt>
                <c:pt idx="24249">
                  <c:v>41558.791669999999</c:v>
                </c:pt>
                <c:pt idx="24250">
                  <c:v>41558.833330000001</c:v>
                </c:pt>
                <c:pt idx="24251">
                  <c:v>41558.875</c:v>
                </c:pt>
                <c:pt idx="24252">
                  <c:v>41558.916669999999</c:v>
                </c:pt>
                <c:pt idx="24253">
                  <c:v>41558.958330000001</c:v>
                </c:pt>
                <c:pt idx="24254">
                  <c:v>41559</c:v>
                </c:pt>
                <c:pt idx="24255">
                  <c:v>41559.041669999999</c:v>
                </c:pt>
                <c:pt idx="24256">
                  <c:v>41559.083330000001</c:v>
                </c:pt>
                <c:pt idx="24257">
                  <c:v>41559.125</c:v>
                </c:pt>
                <c:pt idx="24258">
                  <c:v>41559.166669999999</c:v>
                </c:pt>
                <c:pt idx="24259">
                  <c:v>41559.208330000001</c:v>
                </c:pt>
                <c:pt idx="24260">
                  <c:v>41559.25</c:v>
                </c:pt>
                <c:pt idx="24261">
                  <c:v>41559.291669999999</c:v>
                </c:pt>
                <c:pt idx="24262">
                  <c:v>41559.333330000001</c:v>
                </c:pt>
                <c:pt idx="24263">
                  <c:v>41559.375</c:v>
                </c:pt>
                <c:pt idx="24264">
                  <c:v>41559.416669999999</c:v>
                </c:pt>
                <c:pt idx="24265">
                  <c:v>41559.458330000001</c:v>
                </c:pt>
                <c:pt idx="24266">
                  <c:v>41559.5</c:v>
                </c:pt>
                <c:pt idx="24267">
                  <c:v>41559.541669999999</c:v>
                </c:pt>
                <c:pt idx="24268">
                  <c:v>41559.583330000001</c:v>
                </c:pt>
                <c:pt idx="24269">
                  <c:v>41559.625</c:v>
                </c:pt>
                <c:pt idx="24270">
                  <c:v>41559.666669999999</c:v>
                </c:pt>
                <c:pt idx="24271">
                  <c:v>41559.708330000001</c:v>
                </c:pt>
                <c:pt idx="24272">
                  <c:v>41559.75</c:v>
                </c:pt>
                <c:pt idx="24273">
                  <c:v>41559.791669999999</c:v>
                </c:pt>
                <c:pt idx="24274">
                  <c:v>41559.833330000001</c:v>
                </c:pt>
                <c:pt idx="24275">
                  <c:v>41559.875</c:v>
                </c:pt>
                <c:pt idx="24276">
                  <c:v>41559.916669999999</c:v>
                </c:pt>
                <c:pt idx="24277">
                  <c:v>41559.958330000001</c:v>
                </c:pt>
                <c:pt idx="24278">
                  <c:v>41560</c:v>
                </c:pt>
                <c:pt idx="24279">
                  <c:v>41560.041669999999</c:v>
                </c:pt>
                <c:pt idx="24280">
                  <c:v>41560.083330000001</c:v>
                </c:pt>
                <c:pt idx="24281">
                  <c:v>41560.125</c:v>
                </c:pt>
                <c:pt idx="24282">
                  <c:v>41560.166669999999</c:v>
                </c:pt>
                <c:pt idx="24283">
                  <c:v>41560.208330000001</c:v>
                </c:pt>
                <c:pt idx="24284">
                  <c:v>41560.25</c:v>
                </c:pt>
                <c:pt idx="24285">
                  <c:v>41560.291669999999</c:v>
                </c:pt>
                <c:pt idx="24286">
                  <c:v>41560.333330000001</c:v>
                </c:pt>
                <c:pt idx="24287">
                  <c:v>41560.375</c:v>
                </c:pt>
                <c:pt idx="24288">
                  <c:v>41560.416669999999</c:v>
                </c:pt>
                <c:pt idx="24289">
                  <c:v>41560.458330000001</c:v>
                </c:pt>
                <c:pt idx="24290">
                  <c:v>41560.5</c:v>
                </c:pt>
                <c:pt idx="24291">
                  <c:v>41560.541669999999</c:v>
                </c:pt>
                <c:pt idx="24292">
                  <c:v>41560.583330000001</c:v>
                </c:pt>
                <c:pt idx="24293">
                  <c:v>41560.625</c:v>
                </c:pt>
                <c:pt idx="24294">
                  <c:v>41560.666669999999</c:v>
                </c:pt>
                <c:pt idx="24295">
                  <c:v>41560.708330000001</c:v>
                </c:pt>
                <c:pt idx="24296">
                  <c:v>41560.75</c:v>
                </c:pt>
                <c:pt idx="24297">
                  <c:v>41560.791669999999</c:v>
                </c:pt>
                <c:pt idx="24298">
                  <c:v>41560.833330000001</c:v>
                </c:pt>
                <c:pt idx="24299">
                  <c:v>41560.875</c:v>
                </c:pt>
                <c:pt idx="24300">
                  <c:v>41560.916669999999</c:v>
                </c:pt>
                <c:pt idx="24301">
                  <c:v>41560.958330000001</c:v>
                </c:pt>
                <c:pt idx="24302">
                  <c:v>41561</c:v>
                </c:pt>
                <c:pt idx="24303">
                  <c:v>41561.041669999999</c:v>
                </c:pt>
                <c:pt idx="24304">
                  <c:v>41561.083330000001</c:v>
                </c:pt>
                <c:pt idx="24305">
                  <c:v>41561.125</c:v>
                </c:pt>
                <c:pt idx="24306">
                  <c:v>41561.166669999999</c:v>
                </c:pt>
                <c:pt idx="24307">
                  <c:v>41561.208330000001</c:v>
                </c:pt>
                <c:pt idx="24308">
                  <c:v>41561.25</c:v>
                </c:pt>
                <c:pt idx="24309">
                  <c:v>41561.291669999999</c:v>
                </c:pt>
                <c:pt idx="24310">
                  <c:v>41561.333330000001</c:v>
                </c:pt>
                <c:pt idx="24311">
                  <c:v>41561.375</c:v>
                </c:pt>
                <c:pt idx="24312">
                  <c:v>41561.416669999999</c:v>
                </c:pt>
                <c:pt idx="24313">
                  <c:v>41561.458330000001</c:v>
                </c:pt>
                <c:pt idx="24314">
                  <c:v>41561.5</c:v>
                </c:pt>
                <c:pt idx="24315">
                  <c:v>41561.541669999999</c:v>
                </c:pt>
                <c:pt idx="24316">
                  <c:v>41561.583330000001</c:v>
                </c:pt>
                <c:pt idx="24317">
                  <c:v>41561.625</c:v>
                </c:pt>
                <c:pt idx="24318">
                  <c:v>41561.666669999999</c:v>
                </c:pt>
                <c:pt idx="24319">
                  <c:v>41561.708330000001</c:v>
                </c:pt>
                <c:pt idx="24320">
                  <c:v>41561.75</c:v>
                </c:pt>
                <c:pt idx="24321">
                  <c:v>41561.791669999999</c:v>
                </c:pt>
                <c:pt idx="24322">
                  <c:v>41561.833330000001</c:v>
                </c:pt>
                <c:pt idx="24323">
                  <c:v>41561.875</c:v>
                </c:pt>
                <c:pt idx="24324">
                  <c:v>41561.916669999999</c:v>
                </c:pt>
                <c:pt idx="24325">
                  <c:v>41561.958330000001</c:v>
                </c:pt>
                <c:pt idx="24326">
                  <c:v>41562</c:v>
                </c:pt>
                <c:pt idx="24327">
                  <c:v>41562.041669999999</c:v>
                </c:pt>
                <c:pt idx="24328">
                  <c:v>41562.083330000001</c:v>
                </c:pt>
                <c:pt idx="24329">
                  <c:v>41562.125</c:v>
                </c:pt>
                <c:pt idx="24330">
                  <c:v>41562.166669999999</c:v>
                </c:pt>
                <c:pt idx="24331">
                  <c:v>41562.208330000001</c:v>
                </c:pt>
                <c:pt idx="24332">
                  <c:v>41562.25</c:v>
                </c:pt>
                <c:pt idx="24333">
                  <c:v>41562.291669999999</c:v>
                </c:pt>
                <c:pt idx="24334">
                  <c:v>41562.333330000001</c:v>
                </c:pt>
                <c:pt idx="24335">
                  <c:v>41562.375</c:v>
                </c:pt>
                <c:pt idx="24336">
                  <c:v>41562.416669999999</c:v>
                </c:pt>
                <c:pt idx="24337">
                  <c:v>41562.458330000001</c:v>
                </c:pt>
                <c:pt idx="24338">
                  <c:v>41562.5</c:v>
                </c:pt>
                <c:pt idx="24339">
                  <c:v>41562.541669999999</c:v>
                </c:pt>
                <c:pt idx="24340">
                  <c:v>41562.583330000001</c:v>
                </c:pt>
                <c:pt idx="24341">
                  <c:v>41562.625</c:v>
                </c:pt>
                <c:pt idx="24342">
                  <c:v>41562.666669999999</c:v>
                </c:pt>
                <c:pt idx="24343">
                  <c:v>41562.708330000001</c:v>
                </c:pt>
                <c:pt idx="24344">
                  <c:v>41562.75</c:v>
                </c:pt>
                <c:pt idx="24345">
                  <c:v>41562.791669999999</c:v>
                </c:pt>
                <c:pt idx="24346">
                  <c:v>41562.833330000001</c:v>
                </c:pt>
                <c:pt idx="24347">
                  <c:v>41562.875</c:v>
                </c:pt>
                <c:pt idx="24348">
                  <c:v>41562.916669999999</c:v>
                </c:pt>
                <c:pt idx="24349">
                  <c:v>41562.958330000001</c:v>
                </c:pt>
                <c:pt idx="24350">
                  <c:v>41563</c:v>
                </c:pt>
                <c:pt idx="24351">
                  <c:v>41563.041669999999</c:v>
                </c:pt>
                <c:pt idx="24352">
                  <c:v>41563.083330000001</c:v>
                </c:pt>
                <c:pt idx="24353">
                  <c:v>41563.125</c:v>
                </c:pt>
                <c:pt idx="24354">
                  <c:v>41563.166669999999</c:v>
                </c:pt>
                <c:pt idx="24355">
                  <c:v>41563.208330000001</c:v>
                </c:pt>
                <c:pt idx="24356">
                  <c:v>41563.25</c:v>
                </c:pt>
                <c:pt idx="24357">
                  <c:v>41563.291669999999</c:v>
                </c:pt>
                <c:pt idx="24358">
                  <c:v>41563.333330000001</c:v>
                </c:pt>
                <c:pt idx="24359">
                  <c:v>41563.375</c:v>
                </c:pt>
                <c:pt idx="24360">
                  <c:v>41563.416669999999</c:v>
                </c:pt>
                <c:pt idx="24361">
                  <c:v>41563.458330000001</c:v>
                </c:pt>
                <c:pt idx="24362">
                  <c:v>41563.5</c:v>
                </c:pt>
                <c:pt idx="24363">
                  <c:v>41563.541669999999</c:v>
                </c:pt>
                <c:pt idx="24364">
                  <c:v>41563.583330000001</c:v>
                </c:pt>
                <c:pt idx="24365">
                  <c:v>41563.625</c:v>
                </c:pt>
                <c:pt idx="24366">
                  <c:v>41563.666669999999</c:v>
                </c:pt>
                <c:pt idx="24367">
                  <c:v>41563.708330000001</c:v>
                </c:pt>
                <c:pt idx="24368">
                  <c:v>41563.75</c:v>
                </c:pt>
                <c:pt idx="24369">
                  <c:v>41563.791669999999</c:v>
                </c:pt>
                <c:pt idx="24370">
                  <c:v>41563.833330000001</c:v>
                </c:pt>
                <c:pt idx="24371">
                  <c:v>41563.875</c:v>
                </c:pt>
                <c:pt idx="24372">
                  <c:v>41563.916669999999</c:v>
                </c:pt>
                <c:pt idx="24373">
                  <c:v>41563.958330000001</c:v>
                </c:pt>
                <c:pt idx="24374">
                  <c:v>41564</c:v>
                </c:pt>
                <c:pt idx="24375">
                  <c:v>41564.041669999999</c:v>
                </c:pt>
                <c:pt idx="24376">
                  <c:v>41564.083330000001</c:v>
                </c:pt>
                <c:pt idx="24377">
                  <c:v>41564.125</c:v>
                </c:pt>
                <c:pt idx="24378">
                  <c:v>41564.166669999999</c:v>
                </c:pt>
                <c:pt idx="24379">
                  <c:v>41564.208330000001</c:v>
                </c:pt>
                <c:pt idx="24380">
                  <c:v>41564.25</c:v>
                </c:pt>
                <c:pt idx="24381">
                  <c:v>41564.291669999999</c:v>
                </c:pt>
                <c:pt idx="24382">
                  <c:v>41564.333330000001</c:v>
                </c:pt>
                <c:pt idx="24383">
                  <c:v>41564.375</c:v>
                </c:pt>
                <c:pt idx="24384">
                  <c:v>41564.416669999999</c:v>
                </c:pt>
                <c:pt idx="24385">
                  <c:v>41564.458330000001</c:v>
                </c:pt>
                <c:pt idx="24386">
                  <c:v>41564.5</c:v>
                </c:pt>
                <c:pt idx="24387">
                  <c:v>41564.541669999999</c:v>
                </c:pt>
                <c:pt idx="24388">
                  <c:v>41564.583330000001</c:v>
                </c:pt>
                <c:pt idx="24389">
                  <c:v>41564.625</c:v>
                </c:pt>
                <c:pt idx="24390">
                  <c:v>41564.666669999999</c:v>
                </c:pt>
                <c:pt idx="24391">
                  <c:v>41564.708330000001</c:v>
                </c:pt>
                <c:pt idx="24392">
                  <c:v>41564.75</c:v>
                </c:pt>
                <c:pt idx="24393">
                  <c:v>41564.791669999999</c:v>
                </c:pt>
                <c:pt idx="24394">
                  <c:v>41564.833330000001</c:v>
                </c:pt>
                <c:pt idx="24395">
                  <c:v>41564.875</c:v>
                </c:pt>
                <c:pt idx="24396">
                  <c:v>41564.916669999999</c:v>
                </c:pt>
                <c:pt idx="24397">
                  <c:v>41564.958330000001</c:v>
                </c:pt>
                <c:pt idx="24398">
                  <c:v>41565</c:v>
                </c:pt>
                <c:pt idx="24399">
                  <c:v>41565.041669999999</c:v>
                </c:pt>
                <c:pt idx="24400">
                  <c:v>41565.083330000001</c:v>
                </c:pt>
                <c:pt idx="24401">
                  <c:v>41565.125</c:v>
                </c:pt>
                <c:pt idx="24402">
                  <c:v>41565.166669999999</c:v>
                </c:pt>
                <c:pt idx="24403">
                  <c:v>41565.208330000001</c:v>
                </c:pt>
                <c:pt idx="24404">
                  <c:v>41565.25</c:v>
                </c:pt>
                <c:pt idx="24405">
                  <c:v>41565.291669999999</c:v>
                </c:pt>
                <c:pt idx="24406">
                  <c:v>41565.333330000001</c:v>
                </c:pt>
                <c:pt idx="24407">
                  <c:v>41565.375</c:v>
                </c:pt>
                <c:pt idx="24408">
                  <c:v>41565.416669999999</c:v>
                </c:pt>
                <c:pt idx="24409">
                  <c:v>41565.458330000001</c:v>
                </c:pt>
                <c:pt idx="24410">
                  <c:v>41565.5</c:v>
                </c:pt>
                <c:pt idx="24411">
                  <c:v>41565.541669999999</c:v>
                </c:pt>
                <c:pt idx="24412">
                  <c:v>41565.583330000001</c:v>
                </c:pt>
                <c:pt idx="24413">
                  <c:v>41565.625</c:v>
                </c:pt>
                <c:pt idx="24414">
                  <c:v>41565.666669999999</c:v>
                </c:pt>
                <c:pt idx="24415">
                  <c:v>41565.708330000001</c:v>
                </c:pt>
                <c:pt idx="24416">
                  <c:v>41565.75</c:v>
                </c:pt>
                <c:pt idx="24417">
                  <c:v>41565.791669999999</c:v>
                </c:pt>
                <c:pt idx="24418">
                  <c:v>41565.833330000001</c:v>
                </c:pt>
                <c:pt idx="24419">
                  <c:v>41565.875</c:v>
                </c:pt>
                <c:pt idx="24420">
                  <c:v>41565.916669999999</c:v>
                </c:pt>
                <c:pt idx="24421">
                  <c:v>41565.958330000001</c:v>
                </c:pt>
                <c:pt idx="24422">
                  <c:v>41566</c:v>
                </c:pt>
                <c:pt idx="24423">
                  <c:v>41566.041669999999</c:v>
                </c:pt>
                <c:pt idx="24424">
                  <c:v>41566.083330000001</c:v>
                </c:pt>
                <c:pt idx="24425">
                  <c:v>41566.125</c:v>
                </c:pt>
                <c:pt idx="24426">
                  <c:v>41566.166669999999</c:v>
                </c:pt>
                <c:pt idx="24427">
                  <c:v>41566.208330000001</c:v>
                </c:pt>
                <c:pt idx="24428">
                  <c:v>41566.25</c:v>
                </c:pt>
                <c:pt idx="24429">
                  <c:v>41566.291669999999</c:v>
                </c:pt>
                <c:pt idx="24430">
                  <c:v>41566.333330000001</c:v>
                </c:pt>
                <c:pt idx="24431">
                  <c:v>41566.375</c:v>
                </c:pt>
                <c:pt idx="24432">
                  <c:v>41566.416669999999</c:v>
                </c:pt>
                <c:pt idx="24433">
                  <c:v>41566.458330000001</c:v>
                </c:pt>
                <c:pt idx="24434">
                  <c:v>41566.5</c:v>
                </c:pt>
                <c:pt idx="24435">
                  <c:v>41566.541669999999</c:v>
                </c:pt>
                <c:pt idx="24436">
                  <c:v>41566.583330000001</c:v>
                </c:pt>
                <c:pt idx="24437">
                  <c:v>41566.625</c:v>
                </c:pt>
                <c:pt idx="24438">
                  <c:v>41566.666669999999</c:v>
                </c:pt>
                <c:pt idx="24439">
                  <c:v>41566.708330000001</c:v>
                </c:pt>
                <c:pt idx="24440">
                  <c:v>41566.75</c:v>
                </c:pt>
                <c:pt idx="24441">
                  <c:v>41566.791669999999</c:v>
                </c:pt>
                <c:pt idx="24442">
                  <c:v>41566.833330000001</c:v>
                </c:pt>
                <c:pt idx="24443">
                  <c:v>41566.875</c:v>
                </c:pt>
                <c:pt idx="24444">
                  <c:v>41566.916669999999</c:v>
                </c:pt>
                <c:pt idx="24445">
                  <c:v>41566.958330000001</c:v>
                </c:pt>
                <c:pt idx="24446">
                  <c:v>41567</c:v>
                </c:pt>
                <c:pt idx="24447">
                  <c:v>41567.041669999999</c:v>
                </c:pt>
                <c:pt idx="24448">
                  <c:v>41567.083330000001</c:v>
                </c:pt>
                <c:pt idx="24449">
                  <c:v>41567.125</c:v>
                </c:pt>
                <c:pt idx="24450">
                  <c:v>41567.166669999999</c:v>
                </c:pt>
                <c:pt idx="24451">
                  <c:v>41567.208330000001</c:v>
                </c:pt>
                <c:pt idx="24452">
                  <c:v>41567.25</c:v>
                </c:pt>
                <c:pt idx="24453">
                  <c:v>41567.291669999999</c:v>
                </c:pt>
                <c:pt idx="24454">
                  <c:v>41567.333330000001</c:v>
                </c:pt>
                <c:pt idx="24455">
                  <c:v>41567.375</c:v>
                </c:pt>
                <c:pt idx="24456">
                  <c:v>41567.416669999999</c:v>
                </c:pt>
                <c:pt idx="24457">
                  <c:v>41567.458330000001</c:v>
                </c:pt>
                <c:pt idx="24458">
                  <c:v>41567.5</c:v>
                </c:pt>
                <c:pt idx="24459">
                  <c:v>41567.541669999999</c:v>
                </c:pt>
                <c:pt idx="24460">
                  <c:v>41567.583330000001</c:v>
                </c:pt>
                <c:pt idx="24461">
                  <c:v>41567.625</c:v>
                </c:pt>
                <c:pt idx="24462">
                  <c:v>41567.666669999999</c:v>
                </c:pt>
                <c:pt idx="24463">
                  <c:v>41567.708330000001</c:v>
                </c:pt>
                <c:pt idx="24464">
                  <c:v>41567.75</c:v>
                </c:pt>
                <c:pt idx="24465">
                  <c:v>41567.791669999999</c:v>
                </c:pt>
                <c:pt idx="24466">
                  <c:v>41567.833330000001</c:v>
                </c:pt>
                <c:pt idx="24467">
                  <c:v>41567.875</c:v>
                </c:pt>
                <c:pt idx="24468">
                  <c:v>41567.916669999999</c:v>
                </c:pt>
                <c:pt idx="24469">
                  <c:v>41567.958330000001</c:v>
                </c:pt>
                <c:pt idx="24470">
                  <c:v>41568</c:v>
                </c:pt>
                <c:pt idx="24471">
                  <c:v>41568.041669999999</c:v>
                </c:pt>
                <c:pt idx="24472">
                  <c:v>41568.083330000001</c:v>
                </c:pt>
                <c:pt idx="24473">
                  <c:v>41568.125</c:v>
                </c:pt>
                <c:pt idx="24474">
                  <c:v>41568.166669999999</c:v>
                </c:pt>
                <c:pt idx="24475">
                  <c:v>41568.208330000001</c:v>
                </c:pt>
                <c:pt idx="24476">
                  <c:v>41568.25</c:v>
                </c:pt>
                <c:pt idx="24477">
                  <c:v>41568.291669999999</c:v>
                </c:pt>
                <c:pt idx="24478">
                  <c:v>41568.333330000001</c:v>
                </c:pt>
                <c:pt idx="24479">
                  <c:v>41568.375</c:v>
                </c:pt>
                <c:pt idx="24480">
                  <c:v>41568.416669999999</c:v>
                </c:pt>
                <c:pt idx="24481">
                  <c:v>41568.458330000001</c:v>
                </c:pt>
                <c:pt idx="24482">
                  <c:v>41568.5</c:v>
                </c:pt>
                <c:pt idx="24483">
                  <c:v>41568.541669999999</c:v>
                </c:pt>
                <c:pt idx="24484">
                  <c:v>41568.583330000001</c:v>
                </c:pt>
                <c:pt idx="24485">
                  <c:v>41568.625</c:v>
                </c:pt>
                <c:pt idx="24486">
                  <c:v>41568.666669999999</c:v>
                </c:pt>
                <c:pt idx="24487">
                  <c:v>41568.708330000001</c:v>
                </c:pt>
                <c:pt idx="24488">
                  <c:v>41568.75</c:v>
                </c:pt>
                <c:pt idx="24489">
                  <c:v>41568.791669999999</c:v>
                </c:pt>
                <c:pt idx="24490">
                  <c:v>41568.833330000001</c:v>
                </c:pt>
                <c:pt idx="24491">
                  <c:v>41568.875</c:v>
                </c:pt>
                <c:pt idx="24492">
                  <c:v>41568.916669999999</c:v>
                </c:pt>
                <c:pt idx="24493">
                  <c:v>41568.958330000001</c:v>
                </c:pt>
                <c:pt idx="24494">
                  <c:v>41569</c:v>
                </c:pt>
                <c:pt idx="24495">
                  <c:v>41569.041669999999</c:v>
                </c:pt>
                <c:pt idx="24496">
                  <c:v>41569.083330000001</c:v>
                </c:pt>
                <c:pt idx="24497">
                  <c:v>41569.125</c:v>
                </c:pt>
                <c:pt idx="24498">
                  <c:v>41569.166669999999</c:v>
                </c:pt>
                <c:pt idx="24499">
                  <c:v>41569.208330000001</c:v>
                </c:pt>
                <c:pt idx="24500">
                  <c:v>41569.25</c:v>
                </c:pt>
                <c:pt idx="24501">
                  <c:v>41569.291669999999</c:v>
                </c:pt>
                <c:pt idx="24502">
                  <c:v>41569.333330000001</c:v>
                </c:pt>
                <c:pt idx="24503">
                  <c:v>41569.375</c:v>
                </c:pt>
                <c:pt idx="24504">
                  <c:v>41569.416669999999</c:v>
                </c:pt>
                <c:pt idx="24505">
                  <c:v>41569.458330000001</c:v>
                </c:pt>
                <c:pt idx="24506">
                  <c:v>41569.5</c:v>
                </c:pt>
                <c:pt idx="24507">
                  <c:v>41569.541669999999</c:v>
                </c:pt>
                <c:pt idx="24508">
                  <c:v>41569.583330000001</c:v>
                </c:pt>
                <c:pt idx="24509">
                  <c:v>41569.625</c:v>
                </c:pt>
                <c:pt idx="24510">
                  <c:v>41569.666669999999</c:v>
                </c:pt>
                <c:pt idx="24511">
                  <c:v>41569.708330000001</c:v>
                </c:pt>
                <c:pt idx="24512">
                  <c:v>41569.75</c:v>
                </c:pt>
                <c:pt idx="24513">
                  <c:v>41569.791669999999</c:v>
                </c:pt>
                <c:pt idx="24514">
                  <c:v>41569.833330000001</c:v>
                </c:pt>
                <c:pt idx="24515">
                  <c:v>41569.875</c:v>
                </c:pt>
                <c:pt idx="24516">
                  <c:v>41569.916669999999</c:v>
                </c:pt>
                <c:pt idx="24517">
                  <c:v>41569.958330000001</c:v>
                </c:pt>
                <c:pt idx="24518">
                  <c:v>41570</c:v>
                </c:pt>
                <c:pt idx="24519">
                  <c:v>41570.041669999999</c:v>
                </c:pt>
                <c:pt idx="24520">
                  <c:v>41570.083330000001</c:v>
                </c:pt>
                <c:pt idx="24521">
                  <c:v>41570.125</c:v>
                </c:pt>
                <c:pt idx="24522">
                  <c:v>41570.166669999999</c:v>
                </c:pt>
                <c:pt idx="24523">
                  <c:v>41570.208330000001</c:v>
                </c:pt>
                <c:pt idx="24524">
                  <c:v>41570.25</c:v>
                </c:pt>
                <c:pt idx="24525">
                  <c:v>41570.291669999999</c:v>
                </c:pt>
                <c:pt idx="24526">
                  <c:v>41570.333330000001</c:v>
                </c:pt>
                <c:pt idx="24527">
                  <c:v>41570.375</c:v>
                </c:pt>
                <c:pt idx="24528">
                  <c:v>41570.416669999999</c:v>
                </c:pt>
                <c:pt idx="24529">
                  <c:v>41570.458330000001</c:v>
                </c:pt>
                <c:pt idx="24530">
                  <c:v>41570.5</c:v>
                </c:pt>
                <c:pt idx="24531">
                  <c:v>41570.541669999999</c:v>
                </c:pt>
                <c:pt idx="24532">
                  <c:v>41570.583330000001</c:v>
                </c:pt>
                <c:pt idx="24533">
                  <c:v>41570.625</c:v>
                </c:pt>
                <c:pt idx="24534">
                  <c:v>41570.666669999999</c:v>
                </c:pt>
                <c:pt idx="24535">
                  <c:v>41570.708330000001</c:v>
                </c:pt>
                <c:pt idx="24536">
                  <c:v>41570.75</c:v>
                </c:pt>
                <c:pt idx="24537">
                  <c:v>41570.791669999999</c:v>
                </c:pt>
                <c:pt idx="24538">
                  <c:v>41570.833330000001</c:v>
                </c:pt>
                <c:pt idx="24539">
                  <c:v>41570.875</c:v>
                </c:pt>
                <c:pt idx="24540">
                  <c:v>41570.916669999999</c:v>
                </c:pt>
                <c:pt idx="24541">
                  <c:v>41570.958330000001</c:v>
                </c:pt>
                <c:pt idx="24542">
                  <c:v>41571</c:v>
                </c:pt>
                <c:pt idx="24543">
                  <c:v>41571.041669999999</c:v>
                </c:pt>
                <c:pt idx="24544">
                  <c:v>41571.083330000001</c:v>
                </c:pt>
                <c:pt idx="24545">
                  <c:v>41571.125</c:v>
                </c:pt>
                <c:pt idx="24546">
                  <c:v>41571.166669999999</c:v>
                </c:pt>
                <c:pt idx="24547">
                  <c:v>41571.208330000001</c:v>
                </c:pt>
                <c:pt idx="24548">
                  <c:v>41571.25</c:v>
                </c:pt>
                <c:pt idx="24549">
                  <c:v>41571.291669999999</c:v>
                </c:pt>
                <c:pt idx="24550">
                  <c:v>41571.333330000001</c:v>
                </c:pt>
                <c:pt idx="24551">
                  <c:v>41571.375</c:v>
                </c:pt>
                <c:pt idx="24552">
                  <c:v>41571.416669999999</c:v>
                </c:pt>
                <c:pt idx="24553">
                  <c:v>41571.458330000001</c:v>
                </c:pt>
                <c:pt idx="24554">
                  <c:v>41571.5</c:v>
                </c:pt>
                <c:pt idx="24555">
                  <c:v>41571.541669999999</c:v>
                </c:pt>
                <c:pt idx="24556">
                  <c:v>41571.583330000001</c:v>
                </c:pt>
                <c:pt idx="24557">
                  <c:v>41571.625</c:v>
                </c:pt>
                <c:pt idx="24558">
                  <c:v>41571.666669999999</c:v>
                </c:pt>
                <c:pt idx="24559">
                  <c:v>41571.708330000001</c:v>
                </c:pt>
                <c:pt idx="24560">
                  <c:v>41571.75</c:v>
                </c:pt>
                <c:pt idx="24561">
                  <c:v>41571.791669999999</c:v>
                </c:pt>
                <c:pt idx="24562">
                  <c:v>41571.833330000001</c:v>
                </c:pt>
                <c:pt idx="24563">
                  <c:v>41571.875</c:v>
                </c:pt>
                <c:pt idx="24564">
                  <c:v>41571.916669999999</c:v>
                </c:pt>
                <c:pt idx="24565">
                  <c:v>41571.958330000001</c:v>
                </c:pt>
                <c:pt idx="24566">
                  <c:v>41572</c:v>
                </c:pt>
                <c:pt idx="24567">
                  <c:v>41572.041669999999</c:v>
                </c:pt>
                <c:pt idx="24568">
                  <c:v>41572.083330000001</c:v>
                </c:pt>
                <c:pt idx="24569">
                  <c:v>41572.125</c:v>
                </c:pt>
                <c:pt idx="24570">
                  <c:v>41572.166669999999</c:v>
                </c:pt>
                <c:pt idx="24571">
                  <c:v>41572.208330000001</c:v>
                </c:pt>
                <c:pt idx="24572">
                  <c:v>41572.25</c:v>
                </c:pt>
                <c:pt idx="24573">
                  <c:v>41572.291669999999</c:v>
                </c:pt>
                <c:pt idx="24574">
                  <c:v>41572.333330000001</c:v>
                </c:pt>
                <c:pt idx="24575">
                  <c:v>41572.375</c:v>
                </c:pt>
                <c:pt idx="24576">
                  <c:v>41572.416669999999</c:v>
                </c:pt>
                <c:pt idx="24577">
                  <c:v>41572.458330000001</c:v>
                </c:pt>
                <c:pt idx="24578">
                  <c:v>41572.5</c:v>
                </c:pt>
                <c:pt idx="24579">
                  <c:v>41572.541669999999</c:v>
                </c:pt>
                <c:pt idx="24580">
                  <c:v>41572.583330000001</c:v>
                </c:pt>
                <c:pt idx="24581">
                  <c:v>41572.625</c:v>
                </c:pt>
                <c:pt idx="24582">
                  <c:v>41572.666669999999</c:v>
                </c:pt>
                <c:pt idx="24583">
                  <c:v>41572.708330000001</c:v>
                </c:pt>
                <c:pt idx="24584">
                  <c:v>41572.75</c:v>
                </c:pt>
                <c:pt idx="24585">
                  <c:v>41572.791669999999</c:v>
                </c:pt>
                <c:pt idx="24586">
                  <c:v>41572.833330000001</c:v>
                </c:pt>
                <c:pt idx="24587">
                  <c:v>41572.875</c:v>
                </c:pt>
                <c:pt idx="24588">
                  <c:v>41572.916669999999</c:v>
                </c:pt>
                <c:pt idx="24589">
                  <c:v>41572.958330000001</c:v>
                </c:pt>
                <c:pt idx="24590">
                  <c:v>41573</c:v>
                </c:pt>
                <c:pt idx="24591">
                  <c:v>41573.041669999999</c:v>
                </c:pt>
                <c:pt idx="24592">
                  <c:v>41573.083330000001</c:v>
                </c:pt>
                <c:pt idx="24593">
                  <c:v>41573.125</c:v>
                </c:pt>
                <c:pt idx="24594">
                  <c:v>41573.166669999999</c:v>
                </c:pt>
                <c:pt idx="24595">
                  <c:v>41573.208330000001</c:v>
                </c:pt>
                <c:pt idx="24596">
                  <c:v>41573.25</c:v>
                </c:pt>
                <c:pt idx="24597">
                  <c:v>41573.291669999999</c:v>
                </c:pt>
                <c:pt idx="24598">
                  <c:v>41573.333330000001</c:v>
                </c:pt>
                <c:pt idx="24599">
                  <c:v>41573.375</c:v>
                </c:pt>
                <c:pt idx="24600">
                  <c:v>41573.416669999999</c:v>
                </c:pt>
                <c:pt idx="24601">
                  <c:v>41573.458330000001</c:v>
                </c:pt>
                <c:pt idx="24602">
                  <c:v>41573.5</c:v>
                </c:pt>
                <c:pt idx="24603">
                  <c:v>41573.541669999999</c:v>
                </c:pt>
                <c:pt idx="24604">
                  <c:v>41573.583330000001</c:v>
                </c:pt>
                <c:pt idx="24605">
                  <c:v>41573.625</c:v>
                </c:pt>
                <c:pt idx="24606">
                  <c:v>41573.666669999999</c:v>
                </c:pt>
                <c:pt idx="24607">
                  <c:v>41573.708330000001</c:v>
                </c:pt>
                <c:pt idx="24608">
                  <c:v>41573.75</c:v>
                </c:pt>
                <c:pt idx="24609">
                  <c:v>41573.791669999999</c:v>
                </c:pt>
                <c:pt idx="24610">
                  <c:v>41573.833330000001</c:v>
                </c:pt>
                <c:pt idx="24611">
                  <c:v>41573.875</c:v>
                </c:pt>
                <c:pt idx="24612">
                  <c:v>41573.916669999999</c:v>
                </c:pt>
                <c:pt idx="24613">
                  <c:v>41573.958330000001</c:v>
                </c:pt>
                <c:pt idx="24614">
                  <c:v>41574</c:v>
                </c:pt>
                <c:pt idx="24615">
                  <c:v>41574.041669999999</c:v>
                </c:pt>
                <c:pt idx="24616">
                  <c:v>41574.083330000001</c:v>
                </c:pt>
                <c:pt idx="24617">
                  <c:v>41574.125</c:v>
                </c:pt>
                <c:pt idx="24618">
                  <c:v>41574.166669999999</c:v>
                </c:pt>
                <c:pt idx="24619">
                  <c:v>41574.208330000001</c:v>
                </c:pt>
                <c:pt idx="24620">
                  <c:v>41574.25</c:v>
                </c:pt>
                <c:pt idx="24621">
                  <c:v>41574.291669999999</c:v>
                </c:pt>
                <c:pt idx="24622">
                  <c:v>41574.333330000001</c:v>
                </c:pt>
                <c:pt idx="24623">
                  <c:v>41574.375</c:v>
                </c:pt>
                <c:pt idx="24624">
                  <c:v>41574.416669999999</c:v>
                </c:pt>
                <c:pt idx="24625">
                  <c:v>41574.458330000001</c:v>
                </c:pt>
                <c:pt idx="24626">
                  <c:v>41574.5</c:v>
                </c:pt>
                <c:pt idx="24627">
                  <c:v>41574.541669999999</c:v>
                </c:pt>
                <c:pt idx="24628">
                  <c:v>41574.583330000001</c:v>
                </c:pt>
                <c:pt idx="24629">
                  <c:v>41574.625</c:v>
                </c:pt>
                <c:pt idx="24630">
                  <c:v>41574.666669999999</c:v>
                </c:pt>
                <c:pt idx="24631">
                  <c:v>41574.708330000001</c:v>
                </c:pt>
                <c:pt idx="24632">
                  <c:v>41574.75</c:v>
                </c:pt>
                <c:pt idx="24633">
                  <c:v>41574.791669999999</c:v>
                </c:pt>
                <c:pt idx="24634">
                  <c:v>41574.833330000001</c:v>
                </c:pt>
                <c:pt idx="24635">
                  <c:v>41574.875</c:v>
                </c:pt>
                <c:pt idx="24636">
                  <c:v>41574.916669999999</c:v>
                </c:pt>
                <c:pt idx="24637">
                  <c:v>41574.958330000001</c:v>
                </c:pt>
                <c:pt idx="24638">
                  <c:v>41575</c:v>
                </c:pt>
                <c:pt idx="24639">
                  <c:v>41575.041669999999</c:v>
                </c:pt>
                <c:pt idx="24640">
                  <c:v>41575.083330000001</c:v>
                </c:pt>
                <c:pt idx="24641">
                  <c:v>41575.125</c:v>
                </c:pt>
                <c:pt idx="24642">
                  <c:v>41575.166669999999</c:v>
                </c:pt>
                <c:pt idx="24643">
                  <c:v>41575.208330000001</c:v>
                </c:pt>
                <c:pt idx="24644">
                  <c:v>41575.25</c:v>
                </c:pt>
                <c:pt idx="24645">
                  <c:v>41575.291669999999</c:v>
                </c:pt>
                <c:pt idx="24646">
                  <c:v>41575.333330000001</c:v>
                </c:pt>
                <c:pt idx="24647">
                  <c:v>41575.375</c:v>
                </c:pt>
                <c:pt idx="24648">
                  <c:v>41575.416669999999</c:v>
                </c:pt>
                <c:pt idx="24649">
                  <c:v>41575.458330000001</c:v>
                </c:pt>
                <c:pt idx="24650">
                  <c:v>41575.5</c:v>
                </c:pt>
                <c:pt idx="24651">
                  <c:v>41575.541669999999</c:v>
                </c:pt>
                <c:pt idx="24652">
                  <c:v>41575.583330000001</c:v>
                </c:pt>
                <c:pt idx="24653">
                  <c:v>41575.625</c:v>
                </c:pt>
                <c:pt idx="24654">
                  <c:v>41575.666669999999</c:v>
                </c:pt>
                <c:pt idx="24655">
                  <c:v>41575.708330000001</c:v>
                </c:pt>
                <c:pt idx="24656">
                  <c:v>41575.75</c:v>
                </c:pt>
                <c:pt idx="24657">
                  <c:v>41575.791669999999</c:v>
                </c:pt>
                <c:pt idx="24658">
                  <c:v>41575.833330000001</c:v>
                </c:pt>
                <c:pt idx="24659">
                  <c:v>41575.875</c:v>
                </c:pt>
                <c:pt idx="24660">
                  <c:v>41575.916669999999</c:v>
                </c:pt>
                <c:pt idx="24661">
                  <c:v>41575.958330000001</c:v>
                </c:pt>
                <c:pt idx="24662">
                  <c:v>41576</c:v>
                </c:pt>
                <c:pt idx="24663">
                  <c:v>41576.041669999999</c:v>
                </c:pt>
                <c:pt idx="24664">
                  <c:v>41576.083330000001</c:v>
                </c:pt>
                <c:pt idx="24665">
                  <c:v>41576.125</c:v>
                </c:pt>
                <c:pt idx="24666">
                  <c:v>41576.166669999999</c:v>
                </c:pt>
                <c:pt idx="24667">
                  <c:v>41576.208330000001</c:v>
                </c:pt>
                <c:pt idx="24668">
                  <c:v>41576.25</c:v>
                </c:pt>
                <c:pt idx="24669">
                  <c:v>41576.291669999999</c:v>
                </c:pt>
                <c:pt idx="24670">
                  <c:v>41576.333330000001</c:v>
                </c:pt>
                <c:pt idx="24671">
                  <c:v>41576.375</c:v>
                </c:pt>
                <c:pt idx="24672">
                  <c:v>41576.416669999999</c:v>
                </c:pt>
                <c:pt idx="24673">
                  <c:v>41576.458330000001</c:v>
                </c:pt>
                <c:pt idx="24674">
                  <c:v>41576.5</c:v>
                </c:pt>
                <c:pt idx="24675">
                  <c:v>41576.541669999999</c:v>
                </c:pt>
                <c:pt idx="24676">
                  <c:v>41576.583330000001</c:v>
                </c:pt>
                <c:pt idx="24677">
                  <c:v>41576.625</c:v>
                </c:pt>
                <c:pt idx="24678">
                  <c:v>41576.666669999999</c:v>
                </c:pt>
                <c:pt idx="24679">
                  <c:v>41576.708330000001</c:v>
                </c:pt>
                <c:pt idx="24680">
                  <c:v>41576.75</c:v>
                </c:pt>
                <c:pt idx="24681">
                  <c:v>41576.791669999999</c:v>
                </c:pt>
                <c:pt idx="24682">
                  <c:v>41576.833330000001</c:v>
                </c:pt>
                <c:pt idx="24683">
                  <c:v>41576.875</c:v>
                </c:pt>
                <c:pt idx="24684">
                  <c:v>41576.916669999999</c:v>
                </c:pt>
                <c:pt idx="24685">
                  <c:v>41576.958330000001</c:v>
                </c:pt>
                <c:pt idx="24686">
                  <c:v>41577</c:v>
                </c:pt>
                <c:pt idx="24687">
                  <c:v>41577.041669999999</c:v>
                </c:pt>
                <c:pt idx="24688">
                  <c:v>41577.083330000001</c:v>
                </c:pt>
                <c:pt idx="24689">
                  <c:v>41577.125</c:v>
                </c:pt>
                <c:pt idx="24690">
                  <c:v>41577.166669999999</c:v>
                </c:pt>
                <c:pt idx="24691">
                  <c:v>41577.208330000001</c:v>
                </c:pt>
                <c:pt idx="24692">
                  <c:v>41577.25</c:v>
                </c:pt>
                <c:pt idx="24693">
                  <c:v>41577.291669999999</c:v>
                </c:pt>
                <c:pt idx="24694">
                  <c:v>41577.333330000001</c:v>
                </c:pt>
                <c:pt idx="24695">
                  <c:v>41577.375</c:v>
                </c:pt>
                <c:pt idx="24696">
                  <c:v>41577.416669999999</c:v>
                </c:pt>
                <c:pt idx="24697">
                  <c:v>41577.458330000001</c:v>
                </c:pt>
                <c:pt idx="24698">
                  <c:v>41577.5</c:v>
                </c:pt>
                <c:pt idx="24699">
                  <c:v>41577.541669999999</c:v>
                </c:pt>
                <c:pt idx="24700">
                  <c:v>41577.583330000001</c:v>
                </c:pt>
                <c:pt idx="24701">
                  <c:v>41577.625</c:v>
                </c:pt>
                <c:pt idx="24702">
                  <c:v>41577.666669999999</c:v>
                </c:pt>
                <c:pt idx="24703">
                  <c:v>41577.708330000001</c:v>
                </c:pt>
                <c:pt idx="24704">
                  <c:v>41577.75</c:v>
                </c:pt>
                <c:pt idx="24705">
                  <c:v>41577.791669999999</c:v>
                </c:pt>
                <c:pt idx="24706">
                  <c:v>41577.833330000001</c:v>
                </c:pt>
                <c:pt idx="24707">
                  <c:v>41577.875</c:v>
                </c:pt>
                <c:pt idx="24708">
                  <c:v>41577.916669999999</c:v>
                </c:pt>
                <c:pt idx="24709">
                  <c:v>41577.958330000001</c:v>
                </c:pt>
                <c:pt idx="24710">
                  <c:v>41578</c:v>
                </c:pt>
                <c:pt idx="24711">
                  <c:v>41578.041669999999</c:v>
                </c:pt>
                <c:pt idx="24712">
                  <c:v>41578.083330000001</c:v>
                </c:pt>
                <c:pt idx="24713">
                  <c:v>41578.125</c:v>
                </c:pt>
                <c:pt idx="24714">
                  <c:v>41578.166669999999</c:v>
                </c:pt>
                <c:pt idx="24715">
                  <c:v>41578.208330000001</c:v>
                </c:pt>
                <c:pt idx="24716">
                  <c:v>41578.25</c:v>
                </c:pt>
                <c:pt idx="24717">
                  <c:v>41578.291669999999</c:v>
                </c:pt>
                <c:pt idx="24718">
                  <c:v>41578.333330000001</c:v>
                </c:pt>
                <c:pt idx="24719">
                  <c:v>41578.375</c:v>
                </c:pt>
                <c:pt idx="24720">
                  <c:v>41578.416669999999</c:v>
                </c:pt>
                <c:pt idx="24721">
                  <c:v>41578.458330000001</c:v>
                </c:pt>
                <c:pt idx="24722">
                  <c:v>41578.5</c:v>
                </c:pt>
                <c:pt idx="24723">
                  <c:v>41578.541669999999</c:v>
                </c:pt>
                <c:pt idx="24724">
                  <c:v>41578.583330000001</c:v>
                </c:pt>
                <c:pt idx="24725">
                  <c:v>41578.625</c:v>
                </c:pt>
                <c:pt idx="24726">
                  <c:v>41578.666669999999</c:v>
                </c:pt>
                <c:pt idx="24727">
                  <c:v>41578.708330000001</c:v>
                </c:pt>
                <c:pt idx="24728">
                  <c:v>41578.75</c:v>
                </c:pt>
                <c:pt idx="24729">
                  <c:v>41578.791669999999</c:v>
                </c:pt>
                <c:pt idx="24730">
                  <c:v>41578.833330000001</c:v>
                </c:pt>
                <c:pt idx="24731">
                  <c:v>41578.875</c:v>
                </c:pt>
                <c:pt idx="24732">
                  <c:v>41578.916669999999</c:v>
                </c:pt>
                <c:pt idx="24733">
                  <c:v>41578.958330000001</c:v>
                </c:pt>
                <c:pt idx="24734">
                  <c:v>41579</c:v>
                </c:pt>
                <c:pt idx="24735">
                  <c:v>41579.041669999999</c:v>
                </c:pt>
                <c:pt idx="24736">
                  <c:v>41579.083330000001</c:v>
                </c:pt>
                <c:pt idx="24737">
                  <c:v>41579.125</c:v>
                </c:pt>
                <c:pt idx="24738">
                  <c:v>41579.166669999999</c:v>
                </c:pt>
                <c:pt idx="24739">
                  <c:v>41579.208330000001</c:v>
                </c:pt>
                <c:pt idx="24740">
                  <c:v>41579.25</c:v>
                </c:pt>
                <c:pt idx="24741">
                  <c:v>41579.291669999999</c:v>
                </c:pt>
                <c:pt idx="24742">
                  <c:v>41579.333330000001</c:v>
                </c:pt>
                <c:pt idx="24743">
                  <c:v>41579.375</c:v>
                </c:pt>
                <c:pt idx="24744">
                  <c:v>41579.416669999999</c:v>
                </c:pt>
                <c:pt idx="24745">
                  <c:v>41579.458330000001</c:v>
                </c:pt>
                <c:pt idx="24746">
                  <c:v>41579.5</c:v>
                </c:pt>
                <c:pt idx="24747">
                  <c:v>41579.541669999999</c:v>
                </c:pt>
                <c:pt idx="24748">
                  <c:v>41579.583330000001</c:v>
                </c:pt>
                <c:pt idx="24749">
                  <c:v>41579.625</c:v>
                </c:pt>
                <c:pt idx="24750">
                  <c:v>41579.666669999999</c:v>
                </c:pt>
                <c:pt idx="24751">
                  <c:v>41579.708330000001</c:v>
                </c:pt>
                <c:pt idx="24752">
                  <c:v>41579.75</c:v>
                </c:pt>
                <c:pt idx="24753">
                  <c:v>41579.791669999999</c:v>
                </c:pt>
                <c:pt idx="24754">
                  <c:v>41579.833330000001</c:v>
                </c:pt>
                <c:pt idx="24755">
                  <c:v>41579.875</c:v>
                </c:pt>
                <c:pt idx="24756">
                  <c:v>41579.916669999999</c:v>
                </c:pt>
                <c:pt idx="24757">
                  <c:v>41579.958330000001</c:v>
                </c:pt>
                <c:pt idx="24758">
                  <c:v>41580</c:v>
                </c:pt>
                <c:pt idx="24759">
                  <c:v>41580.041669999999</c:v>
                </c:pt>
                <c:pt idx="24760">
                  <c:v>41580.083330000001</c:v>
                </c:pt>
                <c:pt idx="24761">
                  <c:v>41580.125</c:v>
                </c:pt>
                <c:pt idx="24762">
                  <c:v>41580.166669999999</c:v>
                </c:pt>
                <c:pt idx="24763">
                  <c:v>41580.208330000001</c:v>
                </c:pt>
                <c:pt idx="24764">
                  <c:v>41580.25</c:v>
                </c:pt>
                <c:pt idx="24765">
                  <c:v>41580.291669999999</c:v>
                </c:pt>
                <c:pt idx="24766">
                  <c:v>41580.333330000001</c:v>
                </c:pt>
                <c:pt idx="24767">
                  <c:v>41580.375</c:v>
                </c:pt>
                <c:pt idx="24768">
                  <c:v>41580.416669999999</c:v>
                </c:pt>
                <c:pt idx="24769">
                  <c:v>41580.458330000001</c:v>
                </c:pt>
                <c:pt idx="24770">
                  <c:v>41580.5</c:v>
                </c:pt>
                <c:pt idx="24771">
                  <c:v>41580.541669999999</c:v>
                </c:pt>
                <c:pt idx="24772">
                  <c:v>41580.583330000001</c:v>
                </c:pt>
                <c:pt idx="24773">
                  <c:v>41580.625</c:v>
                </c:pt>
                <c:pt idx="24774">
                  <c:v>41580.666669999999</c:v>
                </c:pt>
                <c:pt idx="24775">
                  <c:v>41580.708330000001</c:v>
                </c:pt>
                <c:pt idx="24776">
                  <c:v>41580.75</c:v>
                </c:pt>
                <c:pt idx="24777">
                  <c:v>41580.791669999999</c:v>
                </c:pt>
                <c:pt idx="24778">
                  <c:v>41580.833330000001</c:v>
                </c:pt>
                <c:pt idx="24779">
                  <c:v>41580.875</c:v>
                </c:pt>
                <c:pt idx="24780">
                  <c:v>41580.916669999999</c:v>
                </c:pt>
                <c:pt idx="24781">
                  <c:v>41580.958330000001</c:v>
                </c:pt>
                <c:pt idx="24782">
                  <c:v>41581</c:v>
                </c:pt>
                <c:pt idx="24783">
                  <c:v>41581.041669999999</c:v>
                </c:pt>
                <c:pt idx="24784">
                  <c:v>41581.083330000001</c:v>
                </c:pt>
                <c:pt idx="24785">
                  <c:v>41581.125</c:v>
                </c:pt>
                <c:pt idx="24786">
                  <c:v>41581.166669999999</c:v>
                </c:pt>
                <c:pt idx="24787">
                  <c:v>41581.208330000001</c:v>
                </c:pt>
                <c:pt idx="24788">
                  <c:v>41581.25</c:v>
                </c:pt>
                <c:pt idx="24789">
                  <c:v>41581.291669999999</c:v>
                </c:pt>
                <c:pt idx="24790">
                  <c:v>41581.333330000001</c:v>
                </c:pt>
                <c:pt idx="24791">
                  <c:v>41581.375</c:v>
                </c:pt>
                <c:pt idx="24792">
                  <c:v>41581.416669999999</c:v>
                </c:pt>
                <c:pt idx="24793">
                  <c:v>41581.458330000001</c:v>
                </c:pt>
                <c:pt idx="24794">
                  <c:v>41581.5</c:v>
                </c:pt>
                <c:pt idx="24795">
                  <c:v>41581.541669999999</c:v>
                </c:pt>
                <c:pt idx="24796">
                  <c:v>41581.583330000001</c:v>
                </c:pt>
                <c:pt idx="24797">
                  <c:v>41581.625</c:v>
                </c:pt>
                <c:pt idx="24798">
                  <c:v>41581.666669999999</c:v>
                </c:pt>
                <c:pt idx="24799">
                  <c:v>41581.708330000001</c:v>
                </c:pt>
                <c:pt idx="24800">
                  <c:v>41581.75</c:v>
                </c:pt>
                <c:pt idx="24801">
                  <c:v>41581.791669999999</c:v>
                </c:pt>
                <c:pt idx="24802">
                  <c:v>41581.833330000001</c:v>
                </c:pt>
                <c:pt idx="24803">
                  <c:v>41581.875</c:v>
                </c:pt>
                <c:pt idx="24804">
                  <c:v>41581.916669999999</c:v>
                </c:pt>
                <c:pt idx="24805">
                  <c:v>41581.958330000001</c:v>
                </c:pt>
                <c:pt idx="24806">
                  <c:v>41582</c:v>
                </c:pt>
                <c:pt idx="24807">
                  <c:v>41582.041669999999</c:v>
                </c:pt>
                <c:pt idx="24808">
                  <c:v>41582.083330000001</c:v>
                </c:pt>
                <c:pt idx="24809">
                  <c:v>41582.125</c:v>
                </c:pt>
                <c:pt idx="24810">
                  <c:v>41582.166669999999</c:v>
                </c:pt>
                <c:pt idx="24811">
                  <c:v>41582.208330000001</c:v>
                </c:pt>
                <c:pt idx="24812">
                  <c:v>41582.25</c:v>
                </c:pt>
                <c:pt idx="24813">
                  <c:v>41582.291669999999</c:v>
                </c:pt>
                <c:pt idx="24814">
                  <c:v>41582.333330000001</c:v>
                </c:pt>
                <c:pt idx="24815">
                  <c:v>41582.375</c:v>
                </c:pt>
                <c:pt idx="24816">
                  <c:v>41582.416669999999</c:v>
                </c:pt>
                <c:pt idx="24817">
                  <c:v>41582.458330000001</c:v>
                </c:pt>
                <c:pt idx="24818">
                  <c:v>41582.5</c:v>
                </c:pt>
                <c:pt idx="24819">
                  <c:v>41582.541669999999</c:v>
                </c:pt>
                <c:pt idx="24820">
                  <c:v>41582.583330000001</c:v>
                </c:pt>
                <c:pt idx="24821">
                  <c:v>41582.625</c:v>
                </c:pt>
                <c:pt idx="24822">
                  <c:v>41582.666669999999</c:v>
                </c:pt>
                <c:pt idx="24823">
                  <c:v>41582.708330000001</c:v>
                </c:pt>
                <c:pt idx="24824">
                  <c:v>41582.75</c:v>
                </c:pt>
                <c:pt idx="24825">
                  <c:v>41582.791669999999</c:v>
                </c:pt>
                <c:pt idx="24826">
                  <c:v>41582.833330000001</c:v>
                </c:pt>
                <c:pt idx="24827">
                  <c:v>41582.875</c:v>
                </c:pt>
                <c:pt idx="24828">
                  <c:v>41582.916669999999</c:v>
                </c:pt>
                <c:pt idx="24829">
                  <c:v>41582.958330000001</c:v>
                </c:pt>
                <c:pt idx="24830">
                  <c:v>41583</c:v>
                </c:pt>
                <c:pt idx="24831">
                  <c:v>41583.041669999999</c:v>
                </c:pt>
                <c:pt idx="24832">
                  <c:v>41583.083330000001</c:v>
                </c:pt>
                <c:pt idx="24833">
                  <c:v>41583.125</c:v>
                </c:pt>
                <c:pt idx="24834">
                  <c:v>41583.166669999999</c:v>
                </c:pt>
                <c:pt idx="24835">
                  <c:v>41583.208330000001</c:v>
                </c:pt>
                <c:pt idx="24836">
                  <c:v>41583.25</c:v>
                </c:pt>
                <c:pt idx="24837">
                  <c:v>41583.291669999999</c:v>
                </c:pt>
                <c:pt idx="24838">
                  <c:v>41583.333330000001</c:v>
                </c:pt>
                <c:pt idx="24839">
                  <c:v>41583.375</c:v>
                </c:pt>
                <c:pt idx="24840">
                  <c:v>41583.416669999999</c:v>
                </c:pt>
                <c:pt idx="24841">
                  <c:v>41583.458330000001</c:v>
                </c:pt>
                <c:pt idx="24842">
                  <c:v>41583.5</c:v>
                </c:pt>
                <c:pt idx="24843">
                  <c:v>41583.541669999999</c:v>
                </c:pt>
                <c:pt idx="24844">
                  <c:v>41583.583330000001</c:v>
                </c:pt>
                <c:pt idx="24845">
                  <c:v>41583.625</c:v>
                </c:pt>
                <c:pt idx="24846">
                  <c:v>41583.666669999999</c:v>
                </c:pt>
                <c:pt idx="24847">
                  <c:v>41583.708330000001</c:v>
                </c:pt>
                <c:pt idx="24848">
                  <c:v>41583.75</c:v>
                </c:pt>
                <c:pt idx="24849">
                  <c:v>41583.791669999999</c:v>
                </c:pt>
                <c:pt idx="24850">
                  <c:v>41583.833330000001</c:v>
                </c:pt>
                <c:pt idx="24851">
                  <c:v>41583.875</c:v>
                </c:pt>
                <c:pt idx="24852">
                  <c:v>41583.916669999999</c:v>
                </c:pt>
                <c:pt idx="24853">
                  <c:v>41583.958330000001</c:v>
                </c:pt>
                <c:pt idx="24854">
                  <c:v>41584</c:v>
                </c:pt>
                <c:pt idx="24855">
                  <c:v>41584.041669999999</c:v>
                </c:pt>
                <c:pt idx="24856">
                  <c:v>41584.083330000001</c:v>
                </c:pt>
                <c:pt idx="24857">
                  <c:v>41584.125</c:v>
                </c:pt>
                <c:pt idx="24858">
                  <c:v>41584.166669999999</c:v>
                </c:pt>
                <c:pt idx="24859">
                  <c:v>41584.208330000001</c:v>
                </c:pt>
                <c:pt idx="24860">
                  <c:v>41584.25</c:v>
                </c:pt>
                <c:pt idx="24861">
                  <c:v>41584.291669999999</c:v>
                </c:pt>
                <c:pt idx="24862">
                  <c:v>41584.333330000001</c:v>
                </c:pt>
                <c:pt idx="24863">
                  <c:v>41584.375</c:v>
                </c:pt>
                <c:pt idx="24864">
                  <c:v>41584.416669999999</c:v>
                </c:pt>
                <c:pt idx="24865">
                  <c:v>41584.458330000001</c:v>
                </c:pt>
                <c:pt idx="24866">
                  <c:v>41584.5</c:v>
                </c:pt>
                <c:pt idx="24867">
                  <c:v>41584.541669999999</c:v>
                </c:pt>
                <c:pt idx="24868">
                  <c:v>41584.583330000001</c:v>
                </c:pt>
                <c:pt idx="24869">
                  <c:v>41584.625</c:v>
                </c:pt>
                <c:pt idx="24870">
                  <c:v>41584.666669999999</c:v>
                </c:pt>
                <c:pt idx="24871">
                  <c:v>41584.708330000001</c:v>
                </c:pt>
                <c:pt idx="24872">
                  <c:v>41584.75</c:v>
                </c:pt>
                <c:pt idx="24873">
                  <c:v>41584.791669999999</c:v>
                </c:pt>
                <c:pt idx="24874">
                  <c:v>41584.833330000001</c:v>
                </c:pt>
                <c:pt idx="24875">
                  <c:v>41584.875</c:v>
                </c:pt>
                <c:pt idx="24876">
                  <c:v>41584.916669999999</c:v>
                </c:pt>
                <c:pt idx="24877">
                  <c:v>41584.958330000001</c:v>
                </c:pt>
                <c:pt idx="24878">
                  <c:v>41585</c:v>
                </c:pt>
                <c:pt idx="24879">
                  <c:v>41585.041669999999</c:v>
                </c:pt>
                <c:pt idx="24880">
                  <c:v>41585.083330000001</c:v>
                </c:pt>
                <c:pt idx="24881">
                  <c:v>41585.125</c:v>
                </c:pt>
                <c:pt idx="24882">
                  <c:v>41585.166669999999</c:v>
                </c:pt>
                <c:pt idx="24883">
                  <c:v>41585.208330000001</c:v>
                </c:pt>
                <c:pt idx="24884">
                  <c:v>41585.25</c:v>
                </c:pt>
                <c:pt idx="24885">
                  <c:v>41585.291669999999</c:v>
                </c:pt>
                <c:pt idx="24886">
                  <c:v>41585.333330000001</c:v>
                </c:pt>
                <c:pt idx="24887">
                  <c:v>41585.375</c:v>
                </c:pt>
                <c:pt idx="24888">
                  <c:v>41585.416669999999</c:v>
                </c:pt>
                <c:pt idx="24889">
                  <c:v>41585.458330000001</c:v>
                </c:pt>
                <c:pt idx="24890">
                  <c:v>41585.5</c:v>
                </c:pt>
                <c:pt idx="24891">
                  <c:v>41585.541669999999</c:v>
                </c:pt>
                <c:pt idx="24892">
                  <c:v>41585.583330000001</c:v>
                </c:pt>
                <c:pt idx="24893">
                  <c:v>41585.625</c:v>
                </c:pt>
                <c:pt idx="24894">
                  <c:v>41585.666669999999</c:v>
                </c:pt>
                <c:pt idx="24895">
                  <c:v>41585.708330000001</c:v>
                </c:pt>
                <c:pt idx="24896">
                  <c:v>41585.75</c:v>
                </c:pt>
                <c:pt idx="24897">
                  <c:v>41585.791669999999</c:v>
                </c:pt>
                <c:pt idx="24898">
                  <c:v>41585.833330000001</c:v>
                </c:pt>
                <c:pt idx="24899">
                  <c:v>41585.875</c:v>
                </c:pt>
                <c:pt idx="24900">
                  <c:v>41585.916669999999</c:v>
                </c:pt>
                <c:pt idx="24901">
                  <c:v>41585.958330000001</c:v>
                </c:pt>
                <c:pt idx="24902">
                  <c:v>41586</c:v>
                </c:pt>
                <c:pt idx="24903">
                  <c:v>41586.041669999999</c:v>
                </c:pt>
                <c:pt idx="24904">
                  <c:v>41586.083330000001</c:v>
                </c:pt>
                <c:pt idx="24905">
                  <c:v>41586.125</c:v>
                </c:pt>
                <c:pt idx="24906">
                  <c:v>41586.166669999999</c:v>
                </c:pt>
                <c:pt idx="24907">
                  <c:v>41586.208330000001</c:v>
                </c:pt>
                <c:pt idx="24908">
                  <c:v>41586.25</c:v>
                </c:pt>
                <c:pt idx="24909">
                  <c:v>41586.291669999999</c:v>
                </c:pt>
                <c:pt idx="24910">
                  <c:v>41586.333330000001</c:v>
                </c:pt>
                <c:pt idx="24911">
                  <c:v>41586.375</c:v>
                </c:pt>
                <c:pt idx="24912">
                  <c:v>41586.416669999999</c:v>
                </c:pt>
                <c:pt idx="24913">
                  <c:v>41586.458330000001</c:v>
                </c:pt>
                <c:pt idx="24914">
                  <c:v>41586.5</c:v>
                </c:pt>
                <c:pt idx="24915">
                  <c:v>41586.541669999999</c:v>
                </c:pt>
                <c:pt idx="24916">
                  <c:v>41586.583330000001</c:v>
                </c:pt>
                <c:pt idx="24917">
                  <c:v>41586.625</c:v>
                </c:pt>
                <c:pt idx="24918">
                  <c:v>41586.666669999999</c:v>
                </c:pt>
                <c:pt idx="24919">
                  <c:v>41586.708330000001</c:v>
                </c:pt>
                <c:pt idx="24920">
                  <c:v>41586.75</c:v>
                </c:pt>
                <c:pt idx="24921">
                  <c:v>41586.791669999999</c:v>
                </c:pt>
                <c:pt idx="24922">
                  <c:v>41586.833330000001</c:v>
                </c:pt>
                <c:pt idx="24923">
                  <c:v>41586.875</c:v>
                </c:pt>
                <c:pt idx="24924">
                  <c:v>41586.916669999999</c:v>
                </c:pt>
                <c:pt idx="24925">
                  <c:v>41586.958330000001</c:v>
                </c:pt>
                <c:pt idx="24926">
                  <c:v>41587</c:v>
                </c:pt>
                <c:pt idx="24927">
                  <c:v>41587.041669999999</c:v>
                </c:pt>
                <c:pt idx="24928">
                  <c:v>41587.083330000001</c:v>
                </c:pt>
                <c:pt idx="24929">
                  <c:v>41587.125</c:v>
                </c:pt>
                <c:pt idx="24930">
                  <c:v>41587.166669999999</c:v>
                </c:pt>
                <c:pt idx="24931">
                  <c:v>41587.208330000001</c:v>
                </c:pt>
                <c:pt idx="24932">
                  <c:v>41587.25</c:v>
                </c:pt>
                <c:pt idx="24933">
                  <c:v>41587.291669999999</c:v>
                </c:pt>
                <c:pt idx="24934">
                  <c:v>41587.333330000001</c:v>
                </c:pt>
                <c:pt idx="24935">
                  <c:v>41587.375</c:v>
                </c:pt>
                <c:pt idx="24936">
                  <c:v>41587.416669999999</c:v>
                </c:pt>
                <c:pt idx="24937">
                  <c:v>41587.458330000001</c:v>
                </c:pt>
                <c:pt idx="24938">
                  <c:v>41587.5</c:v>
                </c:pt>
                <c:pt idx="24939">
                  <c:v>41587.541669999999</c:v>
                </c:pt>
                <c:pt idx="24940">
                  <c:v>41587.583330000001</c:v>
                </c:pt>
                <c:pt idx="24941">
                  <c:v>41587.625</c:v>
                </c:pt>
                <c:pt idx="24942">
                  <c:v>41587.666669999999</c:v>
                </c:pt>
                <c:pt idx="24943">
                  <c:v>41587.708330000001</c:v>
                </c:pt>
                <c:pt idx="24944">
                  <c:v>41587.75</c:v>
                </c:pt>
                <c:pt idx="24945">
                  <c:v>41587.791669999999</c:v>
                </c:pt>
                <c:pt idx="24946">
                  <c:v>41587.833330000001</c:v>
                </c:pt>
                <c:pt idx="24947">
                  <c:v>41587.875</c:v>
                </c:pt>
                <c:pt idx="24948">
                  <c:v>41587.916669999999</c:v>
                </c:pt>
                <c:pt idx="24949">
                  <c:v>41587.958330000001</c:v>
                </c:pt>
                <c:pt idx="24950">
                  <c:v>41588</c:v>
                </c:pt>
                <c:pt idx="24951">
                  <c:v>41588.041669999999</c:v>
                </c:pt>
                <c:pt idx="24952">
                  <c:v>41588.083330000001</c:v>
                </c:pt>
                <c:pt idx="24953">
                  <c:v>41588.125</c:v>
                </c:pt>
                <c:pt idx="24954">
                  <c:v>41588.166669999999</c:v>
                </c:pt>
                <c:pt idx="24955">
                  <c:v>41588.208330000001</c:v>
                </c:pt>
                <c:pt idx="24956">
                  <c:v>41588.25</c:v>
                </c:pt>
                <c:pt idx="24957">
                  <c:v>41588.291669999999</c:v>
                </c:pt>
                <c:pt idx="24958">
                  <c:v>41588.333330000001</c:v>
                </c:pt>
                <c:pt idx="24959">
                  <c:v>41588.375</c:v>
                </c:pt>
                <c:pt idx="24960">
                  <c:v>41588.416669999999</c:v>
                </c:pt>
                <c:pt idx="24961">
                  <c:v>41588.458330000001</c:v>
                </c:pt>
                <c:pt idx="24962">
                  <c:v>41588.5</c:v>
                </c:pt>
                <c:pt idx="24963">
                  <c:v>41588.541669999999</c:v>
                </c:pt>
                <c:pt idx="24964">
                  <c:v>41588.583330000001</c:v>
                </c:pt>
                <c:pt idx="24965">
                  <c:v>41588.625</c:v>
                </c:pt>
                <c:pt idx="24966">
                  <c:v>41588.666669999999</c:v>
                </c:pt>
                <c:pt idx="24967">
                  <c:v>41588.708330000001</c:v>
                </c:pt>
                <c:pt idx="24968">
                  <c:v>41588.75</c:v>
                </c:pt>
                <c:pt idx="24969">
                  <c:v>41588.791669999999</c:v>
                </c:pt>
                <c:pt idx="24970">
                  <c:v>41588.833330000001</c:v>
                </c:pt>
                <c:pt idx="24971">
                  <c:v>41588.875</c:v>
                </c:pt>
                <c:pt idx="24972">
                  <c:v>41588.916669999999</c:v>
                </c:pt>
                <c:pt idx="24973">
                  <c:v>41588.958330000001</c:v>
                </c:pt>
                <c:pt idx="24974">
                  <c:v>41589</c:v>
                </c:pt>
                <c:pt idx="24975">
                  <c:v>41589.041669999999</c:v>
                </c:pt>
                <c:pt idx="24976">
                  <c:v>41589.083330000001</c:v>
                </c:pt>
                <c:pt idx="24977">
                  <c:v>41589.125</c:v>
                </c:pt>
                <c:pt idx="24978">
                  <c:v>41589.166669999999</c:v>
                </c:pt>
                <c:pt idx="24979">
                  <c:v>41589.208330000001</c:v>
                </c:pt>
                <c:pt idx="24980">
                  <c:v>41589.25</c:v>
                </c:pt>
                <c:pt idx="24981">
                  <c:v>41589.291669999999</c:v>
                </c:pt>
                <c:pt idx="24982">
                  <c:v>41589.333330000001</c:v>
                </c:pt>
                <c:pt idx="24983">
                  <c:v>41589.375</c:v>
                </c:pt>
                <c:pt idx="24984">
                  <c:v>41589.416669999999</c:v>
                </c:pt>
                <c:pt idx="24985">
                  <c:v>41589.458330000001</c:v>
                </c:pt>
                <c:pt idx="24986">
                  <c:v>41589.5</c:v>
                </c:pt>
                <c:pt idx="24987">
                  <c:v>41589.541669999999</c:v>
                </c:pt>
                <c:pt idx="24988">
                  <c:v>41589.583330000001</c:v>
                </c:pt>
                <c:pt idx="24989">
                  <c:v>41589.625</c:v>
                </c:pt>
                <c:pt idx="24990">
                  <c:v>41589.666669999999</c:v>
                </c:pt>
                <c:pt idx="24991">
                  <c:v>41589.708330000001</c:v>
                </c:pt>
                <c:pt idx="24992">
                  <c:v>41589.75</c:v>
                </c:pt>
                <c:pt idx="24993">
                  <c:v>41589.791669999999</c:v>
                </c:pt>
                <c:pt idx="24994">
                  <c:v>41589.833330000001</c:v>
                </c:pt>
                <c:pt idx="24995">
                  <c:v>41589.875</c:v>
                </c:pt>
                <c:pt idx="24996">
                  <c:v>41589.916669999999</c:v>
                </c:pt>
                <c:pt idx="24997">
                  <c:v>41589.958330000001</c:v>
                </c:pt>
                <c:pt idx="24998">
                  <c:v>41590</c:v>
                </c:pt>
                <c:pt idx="24999">
                  <c:v>41590.041669999999</c:v>
                </c:pt>
                <c:pt idx="25000">
                  <c:v>41590.083330000001</c:v>
                </c:pt>
                <c:pt idx="25001">
                  <c:v>41590.125</c:v>
                </c:pt>
                <c:pt idx="25002">
                  <c:v>41590.166669999999</c:v>
                </c:pt>
                <c:pt idx="25003">
                  <c:v>41590.208330000001</c:v>
                </c:pt>
                <c:pt idx="25004">
                  <c:v>41590.25</c:v>
                </c:pt>
                <c:pt idx="25005">
                  <c:v>41590.291669999999</c:v>
                </c:pt>
                <c:pt idx="25006">
                  <c:v>41590.333330000001</c:v>
                </c:pt>
                <c:pt idx="25007">
                  <c:v>41590.375</c:v>
                </c:pt>
                <c:pt idx="25008">
                  <c:v>41590.416669999999</c:v>
                </c:pt>
                <c:pt idx="25009">
                  <c:v>41590.458330000001</c:v>
                </c:pt>
                <c:pt idx="25010">
                  <c:v>41590.5</c:v>
                </c:pt>
                <c:pt idx="25011">
                  <c:v>41590.541669999999</c:v>
                </c:pt>
                <c:pt idx="25012">
                  <c:v>41590.583330000001</c:v>
                </c:pt>
                <c:pt idx="25013">
                  <c:v>41590.625</c:v>
                </c:pt>
                <c:pt idx="25014">
                  <c:v>41590.666669999999</c:v>
                </c:pt>
                <c:pt idx="25015">
                  <c:v>41590.708330000001</c:v>
                </c:pt>
                <c:pt idx="25016">
                  <c:v>41590.75</c:v>
                </c:pt>
                <c:pt idx="25017">
                  <c:v>41590.791669999999</c:v>
                </c:pt>
                <c:pt idx="25018">
                  <c:v>41590.833330000001</c:v>
                </c:pt>
                <c:pt idx="25019">
                  <c:v>41590.875</c:v>
                </c:pt>
                <c:pt idx="25020">
                  <c:v>41590.916669999999</c:v>
                </c:pt>
                <c:pt idx="25021">
                  <c:v>41590.958330000001</c:v>
                </c:pt>
                <c:pt idx="25022">
                  <c:v>41591</c:v>
                </c:pt>
                <c:pt idx="25023">
                  <c:v>41591.041669999999</c:v>
                </c:pt>
                <c:pt idx="25024">
                  <c:v>41591.083330000001</c:v>
                </c:pt>
                <c:pt idx="25025">
                  <c:v>41591.125</c:v>
                </c:pt>
                <c:pt idx="25026">
                  <c:v>41591.166669999999</c:v>
                </c:pt>
                <c:pt idx="25027">
                  <c:v>41591.208330000001</c:v>
                </c:pt>
                <c:pt idx="25028">
                  <c:v>41591.25</c:v>
                </c:pt>
                <c:pt idx="25029">
                  <c:v>41591.291669999999</c:v>
                </c:pt>
                <c:pt idx="25030">
                  <c:v>41591.333330000001</c:v>
                </c:pt>
                <c:pt idx="25031">
                  <c:v>41591.375</c:v>
                </c:pt>
                <c:pt idx="25032">
                  <c:v>41591.416669999999</c:v>
                </c:pt>
                <c:pt idx="25033">
                  <c:v>41591.458330000001</c:v>
                </c:pt>
                <c:pt idx="25034">
                  <c:v>41591.5</c:v>
                </c:pt>
                <c:pt idx="25035">
                  <c:v>41591.541669999999</c:v>
                </c:pt>
                <c:pt idx="25036">
                  <c:v>41591.583330000001</c:v>
                </c:pt>
                <c:pt idx="25037">
                  <c:v>41591.625</c:v>
                </c:pt>
                <c:pt idx="25038">
                  <c:v>41591.666669999999</c:v>
                </c:pt>
                <c:pt idx="25039">
                  <c:v>41591.708330000001</c:v>
                </c:pt>
                <c:pt idx="25040">
                  <c:v>41591.75</c:v>
                </c:pt>
                <c:pt idx="25041">
                  <c:v>41591.791669999999</c:v>
                </c:pt>
                <c:pt idx="25042">
                  <c:v>41591.833330000001</c:v>
                </c:pt>
                <c:pt idx="25043">
                  <c:v>41591.875</c:v>
                </c:pt>
                <c:pt idx="25044">
                  <c:v>41591.916669999999</c:v>
                </c:pt>
                <c:pt idx="25045">
                  <c:v>41591.958330000001</c:v>
                </c:pt>
                <c:pt idx="25046">
                  <c:v>41592</c:v>
                </c:pt>
                <c:pt idx="25047">
                  <c:v>41592.041669999999</c:v>
                </c:pt>
                <c:pt idx="25048">
                  <c:v>41592.083330000001</c:v>
                </c:pt>
                <c:pt idx="25049">
                  <c:v>41592.125</c:v>
                </c:pt>
                <c:pt idx="25050">
                  <c:v>41592.166669999999</c:v>
                </c:pt>
                <c:pt idx="25051">
                  <c:v>41592.208330000001</c:v>
                </c:pt>
                <c:pt idx="25052">
                  <c:v>41592.25</c:v>
                </c:pt>
                <c:pt idx="25053">
                  <c:v>41592.291669999999</c:v>
                </c:pt>
                <c:pt idx="25054">
                  <c:v>41592.333330000001</c:v>
                </c:pt>
                <c:pt idx="25055">
                  <c:v>41592.375</c:v>
                </c:pt>
                <c:pt idx="25056">
                  <c:v>41592.416669999999</c:v>
                </c:pt>
                <c:pt idx="25057">
                  <c:v>41592.458330000001</c:v>
                </c:pt>
                <c:pt idx="25058">
                  <c:v>41592.5</c:v>
                </c:pt>
                <c:pt idx="25059">
                  <c:v>41592.541669999999</c:v>
                </c:pt>
                <c:pt idx="25060">
                  <c:v>41592.583330000001</c:v>
                </c:pt>
                <c:pt idx="25061">
                  <c:v>41592.625</c:v>
                </c:pt>
                <c:pt idx="25062">
                  <c:v>41592.666669999999</c:v>
                </c:pt>
                <c:pt idx="25063">
                  <c:v>41592.708330000001</c:v>
                </c:pt>
                <c:pt idx="25064">
                  <c:v>41592.75</c:v>
                </c:pt>
                <c:pt idx="25065">
                  <c:v>41592.791669999999</c:v>
                </c:pt>
                <c:pt idx="25066">
                  <c:v>41592.833330000001</c:v>
                </c:pt>
                <c:pt idx="25067">
                  <c:v>41592.875</c:v>
                </c:pt>
                <c:pt idx="25068">
                  <c:v>41592.916669999999</c:v>
                </c:pt>
                <c:pt idx="25069">
                  <c:v>41592.958330000001</c:v>
                </c:pt>
                <c:pt idx="25070">
                  <c:v>41593</c:v>
                </c:pt>
                <c:pt idx="25071">
                  <c:v>41593.041669999999</c:v>
                </c:pt>
                <c:pt idx="25072">
                  <c:v>41593.083330000001</c:v>
                </c:pt>
                <c:pt idx="25073">
                  <c:v>41593.125</c:v>
                </c:pt>
                <c:pt idx="25074">
                  <c:v>41593.166669999999</c:v>
                </c:pt>
                <c:pt idx="25075">
                  <c:v>41593.208330000001</c:v>
                </c:pt>
                <c:pt idx="25076">
                  <c:v>41593.25</c:v>
                </c:pt>
                <c:pt idx="25077">
                  <c:v>41593.291669999999</c:v>
                </c:pt>
                <c:pt idx="25078">
                  <c:v>41593.333330000001</c:v>
                </c:pt>
                <c:pt idx="25079">
                  <c:v>41593.375</c:v>
                </c:pt>
                <c:pt idx="25080">
                  <c:v>41593.416669999999</c:v>
                </c:pt>
                <c:pt idx="25081">
                  <c:v>41593.458330000001</c:v>
                </c:pt>
                <c:pt idx="25082">
                  <c:v>41593.5</c:v>
                </c:pt>
                <c:pt idx="25083">
                  <c:v>41593.541669999999</c:v>
                </c:pt>
                <c:pt idx="25084">
                  <c:v>41593.583330000001</c:v>
                </c:pt>
                <c:pt idx="25085">
                  <c:v>41593.625</c:v>
                </c:pt>
                <c:pt idx="25086">
                  <c:v>41593.666669999999</c:v>
                </c:pt>
                <c:pt idx="25087">
                  <c:v>41593.708330000001</c:v>
                </c:pt>
                <c:pt idx="25088">
                  <c:v>41593.75</c:v>
                </c:pt>
                <c:pt idx="25089">
                  <c:v>41593.791669999999</c:v>
                </c:pt>
                <c:pt idx="25090">
                  <c:v>41593.833330000001</c:v>
                </c:pt>
                <c:pt idx="25091">
                  <c:v>41593.875</c:v>
                </c:pt>
                <c:pt idx="25092">
                  <c:v>41593.916669999999</c:v>
                </c:pt>
                <c:pt idx="25093">
                  <c:v>41593.958330000001</c:v>
                </c:pt>
                <c:pt idx="25094">
                  <c:v>41594</c:v>
                </c:pt>
                <c:pt idx="25095">
                  <c:v>41594.041669999999</c:v>
                </c:pt>
                <c:pt idx="25096">
                  <c:v>41594.083330000001</c:v>
                </c:pt>
                <c:pt idx="25097">
                  <c:v>41594.125</c:v>
                </c:pt>
                <c:pt idx="25098">
                  <c:v>41594.166669999999</c:v>
                </c:pt>
                <c:pt idx="25099">
                  <c:v>41594.208330000001</c:v>
                </c:pt>
                <c:pt idx="25100">
                  <c:v>41594.25</c:v>
                </c:pt>
                <c:pt idx="25101">
                  <c:v>41594.291669999999</c:v>
                </c:pt>
                <c:pt idx="25102">
                  <c:v>41594.333330000001</c:v>
                </c:pt>
                <c:pt idx="25103">
                  <c:v>41594.375</c:v>
                </c:pt>
                <c:pt idx="25104">
                  <c:v>41594.416669999999</c:v>
                </c:pt>
                <c:pt idx="25105">
                  <c:v>41594.458330000001</c:v>
                </c:pt>
                <c:pt idx="25106">
                  <c:v>41594.5</c:v>
                </c:pt>
                <c:pt idx="25107">
                  <c:v>41594.541669999999</c:v>
                </c:pt>
                <c:pt idx="25108">
                  <c:v>41594.583330000001</c:v>
                </c:pt>
                <c:pt idx="25109">
                  <c:v>41594.625</c:v>
                </c:pt>
                <c:pt idx="25110">
                  <c:v>41594.666669999999</c:v>
                </c:pt>
                <c:pt idx="25111">
                  <c:v>41594.708330000001</c:v>
                </c:pt>
                <c:pt idx="25112">
                  <c:v>41594.75</c:v>
                </c:pt>
                <c:pt idx="25113">
                  <c:v>41594.791669999999</c:v>
                </c:pt>
                <c:pt idx="25114">
                  <c:v>41594.833330000001</c:v>
                </c:pt>
                <c:pt idx="25115">
                  <c:v>41594.875</c:v>
                </c:pt>
                <c:pt idx="25116">
                  <c:v>41594.916669999999</c:v>
                </c:pt>
                <c:pt idx="25117">
                  <c:v>41594.958330000001</c:v>
                </c:pt>
                <c:pt idx="25118">
                  <c:v>41595</c:v>
                </c:pt>
                <c:pt idx="25119">
                  <c:v>41595.041669999999</c:v>
                </c:pt>
                <c:pt idx="25120">
                  <c:v>41595.083330000001</c:v>
                </c:pt>
                <c:pt idx="25121">
                  <c:v>41595.125</c:v>
                </c:pt>
                <c:pt idx="25122">
                  <c:v>41595.166669999999</c:v>
                </c:pt>
                <c:pt idx="25123">
                  <c:v>41595.208330000001</c:v>
                </c:pt>
                <c:pt idx="25124">
                  <c:v>41595.25</c:v>
                </c:pt>
                <c:pt idx="25125">
                  <c:v>41595.291669999999</c:v>
                </c:pt>
                <c:pt idx="25126">
                  <c:v>41595.333330000001</c:v>
                </c:pt>
                <c:pt idx="25127">
                  <c:v>41595.375</c:v>
                </c:pt>
                <c:pt idx="25128">
                  <c:v>41595.416669999999</c:v>
                </c:pt>
                <c:pt idx="25129">
                  <c:v>41595.458330000001</c:v>
                </c:pt>
                <c:pt idx="25130">
                  <c:v>41595.5</c:v>
                </c:pt>
                <c:pt idx="25131">
                  <c:v>41595.541669999999</c:v>
                </c:pt>
                <c:pt idx="25132">
                  <c:v>41595.583330000001</c:v>
                </c:pt>
                <c:pt idx="25133">
                  <c:v>41595.625</c:v>
                </c:pt>
                <c:pt idx="25134">
                  <c:v>41595.666669999999</c:v>
                </c:pt>
                <c:pt idx="25135">
                  <c:v>41595.708330000001</c:v>
                </c:pt>
                <c:pt idx="25136">
                  <c:v>41595.75</c:v>
                </c:pt>
                <c:pt idx="25137">
                  <c:v>41595.791669999999</c:v>
                </c:pt>
                <c:pt idx="25138">
                  <c:v>41595.833330000001</c:v>
                </c:pt>
                <c:pt idx="25139">
                  <c:v>41595.875</c:v>
                </c:pt>
                <c:pt idx="25140">
                  <c:v>41595.916669999999</c:v>
                </c:pt>
                <c:pt idx="25141">
                  <c:v>41595.958330000001</c:v>
                </c:pt>
                <c:pt idx="25142">
                  <c:v>41596</c:v>
                </c:pt>
                <c:pt idx="25143">
                  <c:v>41596.041669999999</c:v>
                </c:pt>
                <c:pt idx="25144">
                  <c:v>41596.083330000001</c:v>
                </c:pt>
                <c:pt idx="25145">
                  <c:v>41596.125</c:v>
                </c:pt>
                <c:pt idx="25146">
                  <c:v>41596.166669999999</c:v>
                </c:pt>
                <c:pt idx="25147">
                  <c:v>41596.208330000001</c:v>
                </c:pt>
                <c:pt idx="25148">
                  <c:v>41596.25</c:v>
                </c:pt>
                <c:pt idx="25149">
                  <c:v>41596.291669999999</c:v>
                </c:pt>
                <c:pt idx="25150">
                  <c:v>41596.333330000001</c:v>
                </c:pt>
                <c:pt idx="25151">
                  <c:v>41596.375</c:v>
                </c:pt>
                <c:pt idx="25152">
                  <c:v>41596.416669999999</c:v>
                </c:pt>
                <c:pt idx="25153">
                  <c:v>41596.458330000001</c:v>
                </c:pt>
                <c:pt idx="25154">
                  <c:v>41596.5</c:v>
                </c:pt>
                <c:pt idx="25155">
                  <c:v>41596.541669999999</c:v>
                </c:pt>
                <c:pt idx="25156">
                  <c:v>41596.583330000001</c:v>
                </c:pt>
                <c:pt idx="25157">
                  <c:v>41596.625</c:v>
                </c:pt>
                <c:pt idx="25158">
                  <c:v>41596.666669999999</c:v>
                </c:pt>
                <c:pt idx="25159">
                  <c:v>41596.708330000001</c:v>
                </c:pt>
                <c:pt idx="25160">
                  <c:v>41596.75</c:v>
                </c:pt>
                <c:pt idx="25161">
                  <c:v>41596.791669999999</c:v>
                </c:pt>
                <c:pt idx="25162">
                  <c:v>41596.833330000001</c:v>
                </c:pt>
                <c:pt idx="25163">
                  <c:v>41596.875</c:v>
                </c:pt>
                <c:pt idx="25164">
                  <c:v>41596.916669999999</c:v>
                </c:pt>
                <c:pt idx="25165">
                  <c:v>41596.958330000001</c:v>
                </c:pt>
                <c:pt idx="25166">
                  <c:v>41597</c:v>
                </c:pt>
                <c:pt idx="25167">
                  <c:v>41597.041669999999</c:v>
                </c:pt>
                <c:pt idx="25168">
                  <c:v>41597.083330000001</c:v>
                </c:pt>
                <c:pt idx="25169">
                  <c:v>41597.125</c:v>
                </c:pt>
                <c:pt idx="25170">
                  <c:v>41597.166669999999</c:v>
                </c:pt>
                <c:pt idx="25171">
                  <c:v>41597.208330000001</c:v>
                </c:pt>
                <c:pt idx="25172">
                  <c:v>41597.25</c:v>
                </c:pt>
                <c:pt idx="25173">
                  <c:v>41597.291669999999</c:v>
                </c:pt>
                <c:pt idx="25174">
                  <c:v>41597.333330000001</c:v>
                </c:pt>
                <c:pt idx="25175">
                  <c:v>41597.375</c:v>
                </c:pt>
                <c:pt idx="25176">
                  <c:v>41597.416669999999</c:v>
                </c:pt>
                <c:pt idx="25177">
                  <c:v>41597.458330000001</c:v>
                </c:pt>
                <c:pt idx="25178">
                  <c:v>41597.5</c:v>
                </c:pt>
                <c:pt idx="25179">
                  <c:v>41597.541669999999</c:v>
                </c:pt>
                <c:pt idx="25180">
                  <c:v>41597.583330000001</c:v>
                </c:pt>
                <c:pt idx="25181">
                  <c:v>41597.625</c:v>
                </c:pt>
                <c:pt idx="25182">
                  <c:v>41597.666669999999</c:v>
                </c:pt>
                <c:pt idx="25183">
                  <c:v>41597.708330000001</c:v>
                </c:pt>
                <c:pt idx="25184">
                  <c:v>41597.75</c:v>
                </c:pt>
                <c:pt idx="25185">
                  <c:v>41597.791669999999</c:v>
                </c:pt>
                <c:pt idx="25186">
                  <c:v>41597.833330000001</c:v>
                </c:pt>
                <c:pt idx="25187">
                  <c:v>41597.875</c:v>
                </c:pt>
                <c:pt idx="25188">
                  <c:v>41597.916669999999</c:v>
                </c:pt>
                <c:pt idx="25189">
                  <c:v>41597.958330000001</c:v>
                </c:pt>
                <c:pt idx="25190">
                  <c:v>41598</c:v>
                </c:pt>
                <c:pt idx="25191">
                  <c:v>41598.041669999999</c:v>
                </c:pt>
                <c:pt idx="25192">
                  <c:v>41598.083330000001</c:v>
                </c:pt>
                <c:pt idx="25193">
                  <c:v>41598.125</c:v>
                </c:pt>
                <c:pt idx="25194">
                  <c:v>41598.166669999999</c:v>
                </c:pt>
                <c:pt idx="25195">
                  <c:v>41598.208330000001</c:v>
                </c:pt>
                <c:pt idx="25196">
                  <c:v>41598.25</c:v>
                </c:pt>
                <c:pt idx="25197">
                  <c:v>41598.291669999999</c:v>
                </c:pt>
                <c:pt idx="25198">
                  <c:v>41598.333330000001</c:v>
                </c:pt>
                <c:pt idx="25199">
                  <c:v>41598.375</c:v>
                </c:pt>
                <c:pt idx="25200">
                  <c:v>41598.416669999999</c:v>
                </c:pt>
                <c:pt idx="25201">
                  <c:v>41598.458330000001</c:v>
                </c:pt>
                <c:pt idx="25202">
                  <c:v>41598.5</c:v>
                </c:pt>
                <c:pt idx="25203">
                  <c:v>41598.541669999999</c:v>
                </c:pt>
                <c:pt idx="25204">
                  <c:v>41598.583330000001</c:v>
                </c:pt>
                <c:pt idx="25205">
                  <c:v>41598.625</c:v>
                </c:pt>
                <c:pt idx="25206">
                  <c:v>41598.666669999999</c:v>
                </c:pt>
                <c:pt idx="25207">
                  <c:v>41598.708330000001</c:v>
                </c:pt>
                <c:pt idx="25208">
                  <c:v>41598.75</c:v>
                </c:pt>
                <c:pt idx="25209">
                  <c:v>41598.791669999999</c:v>
                </c:pt>
                <c:pt idx="25210">
                  <c:v>41598.833330000001</c:v>
                </c:pt>
                <c:pt idx="25211">
                  <c:v>41598.875</c:v>
                </c:pt>
                <c:pt idx="25212">
                  <c:v>41598.916669999999</c:v>
                </c:pt>
                <c:pt idx="25213">
                  <c:v>41598.958330000001</c:v>
                </c:pt>
                <c:pt idx="25214">
                  <c:v>41599</c:v>
                </c:pt>
                <c:pt idx="25215">
                  <c:v>41599.041669999999</c:v>
                </c:pt>
                <c:pt idx="25216">
                  <c:v>41599.083330000001</c:v>
                </c:pt>
                <c:pt idx="25217">
                  <c:v>41599.125</c:v>
                </c:pt>
                <c:pt idx="25218">
                  <c:v>41599.166669999999</c:v>
                </c:pt>
                <c:pt idx="25219">
                  <c:v>41599.208330000001</c:v>
                </c:pt>
                <c:pt idx="25220">
                  <c:v>41599.25</c:v>
                </c:pt>
                <c:pt idx="25221">
                  <c:v>41599.291669999999</c:v>
                </c:pt>
                <c:pt idx="25222">
                  <c:v>41599.333330000001</c:v>
                </c:pt>
                <c:pt idx="25223">
                  <c:v>41599.375</c:v>
                </c:pt>
                <c:pt idx="25224">
                  <c:v>41599.416669999999</c:v>
                </c:pt>
                <c:pt idx="25225">
                  <c:v>41599.458330000001</c:v>
                </c:pt>
                <c:pt idx="25226">
                  <c:v>41599.5</c:v>
                </c:pt>
                <c:pt idx="25227">
                  <c:v>41599.541669999999</c:v>
                </c:pt>
                <c:pt idx="25228">
                  <c:v>41599.583330000001</c:v>
                </c:pt>
                <c:pt idx="25229">
                  <c:v>41599.625</c:v>
                </c:pt>
                <c:pt idx="25230">
                  <c:v>41599.666669999999</c:v>
                </c:pt>
                <c:pt idx="25231">
                  <c:v>41599.708330000001</c:v>
                </c:pt>
                <c:pt idx="25232">
                  <c:v>41599.75</c:v>
                </c:pt>
                <c:pt idx="25233">
                  <c:v>41599.791669999999</c:v>
                </c:pt>
                <c:pt idx="25234">
                  <c:v>41599.833330000001</c:v>
                </c:pt>
                <c:pt idx="25235">
                  <c:v>41599.875</c:v>
                </c:pt>
                <c:pt idx="25236">
                  <c:v>41599.916669999999</c:v>
                </c:pt>
                <c:pt idx="25237">
                  <c:v>41599.958330000001</c:v>
                </c:pt>
                <c:pt idx="25238">
                  <c:v>41600</c:v>
                </c:pt>
                <c:pt idx="25239">
                  <c:v>41600.041669999999</c:v>
                </c:pt>
                <c:pt idx="25240">
                  <c:v>41600.083330000001</c:v>
                </c:pt>
                <c:pt idx="25241">
                  <c:v>41600.125</c:v>
                </c:pt>
                <c:pt idx="25242">
                  <c:v>41600.166669999999</c:v>
                </c:pt>
                <c:pt idx="25243">
                  <c:v>41600.208330000001</c:v>
                </c:pt>
                <c:pt idx="25244">
                  <c:v>41600.25</c:v>
                </c:pt>
                <c:pt idx="25245">
                  <c:v>41600.291669999999</c:v>
                </c:pt>
                <c:pt idx="25246">
                  <c:v>41600.333330000001</c:v>
                </c:pt>
                <c:pt idx="25247">
                  <c:v>41600.375</c:v>
                </c:pt>
                <c:pt idx="25248">
                  <c:v>41600.416669999999</c:v>
                </c:pt>
                <c:pt idx="25249">
                  <c:v>41600.458330000001</c:v>
                </c:pt>
                <c:pt idx="25250">
                  <c:v>41600.5</c:v>
                </c:pt>
                <c:pt idx="25251">
                  <c:v>41600.541669999999</c:v>
                </c:pt>
                <c:pt idx="25252">
                  <c:v>41600.583330000001</c:v>
                </c:pt>
                <c:pt idx="25253">
                  <c:v>41600.625</c:v>
                </c:pt>
                <c:pt idx="25254">
                  <c:v>41600.666669999999</c:v>
                </c:pt>
                <c:pt idx="25255">
                  <c:v>41600.708330000001</c:v>
                </c:pt>
                <c:pt idx="25256">
                  <c:v>41600.75</c:v>
                </c:pt>
                <c:pt idx="25257">
                  <c:v>41600.791669999999</c:v>
                </c:pt>
                <c:pt idx="25258">
                  <c:v>41600.833330000001</c:v>
                </c:pt>
                <c:pt idx="25259">
                  <c:v>41600.875</c:v>
                </c:pt>
                <c:pt idx="25260">
                  <c:v>41600.916669999999</c:v>
                </c:pt>
                <c:pt idx="25261">
                  <c:v>41600.958330000001</c:v>
                </c:pt>
                <c:pt idx="25262">
                  <c:v>41601</c:v>
                </c:pt>
                <c:pt idx="25263">
                  <c:v>41601.041669999999</c:v>
                </c:pt>
                <c:pt idx="25264">
                  <c:v>41601.083330000001</c:v>
                </c:pt>
                <c:pt idx="25265">
                  <c:v>41601.125</c:v>
                </c:pt>
                <c:pt idx="25266">
                  <c:v>41601.166669999999</c:v>
                </c:pt>
                <c:pt idx="25267">
                  <c:v>41601.208330000001</c:v>
                </c:pt>
                <c:pt idx="25268">
                  <c:v>41601.25</c:v>
                </c:pt>
                <c:pt idx="25269">
                  <c:v>41601.291669999999</c:v>
                </c:pt>
                <c:pt idx="25270">
                  <c:v>41601.333330000001</c:v>
                </c:pt>
                <c:pt idx="25271">
                  <c:v>41601.375</c:v>
                </c:pt>
                <c:pt idx="25272">
                  <c:v>41601.416669999999</c:v>
                </c:pt>
                <c:pt idx="25273">
                  <c:v>41601.458330000001</c:v>
                </c:pt>
                <c:pt idx="25274">
                  <c:v>41601.5</c:v>
                </c:pt>
                <c:pt idx="25275">
                  <c:v>41601.541669999999</c:v>
                </c:pt>
                <c:pt idx="25276">
                  <c:v>41601.583330000001</c:v>
                </c:pt>
                <c:pt idx="25277">
                  <c:v>41601.625</c:v>
                </c:pt>
                <c:pt idx="25278">
                  <c:v>41601.666669999999</c:v>
                </c:pt>
                <c:pt idx="25279">
                  <c:v>41601.708330000001</c:v>
                </c:pt>
                <c:pt idx="25280">
                  <c:v>41601.75</c:v>
                </c:pt>
                <c:pt idx="25281">
                  <c:v>41601.791669999999</c:v>
                </c:pt>
                <c:pt idx="25282">
                  <c:v>41601.833330000001</c:v>
                </c:pt>
                <c:pt idx="25283">
                  <c:v>41601.875</c:v>
                </c:pt>
                <c:pt idx="25284">
                  <c:v>41601.916669999999</c:v>
                </c:pt>
                <c:pt idx="25285">
                  <c:v>41601.958330000001</c:v>
                </c:pt>
                <c:pt idx="25286">
                  <c:v>41602</c:v>
                </c:pt>
                <c:pt idx="25287">
                  <c:v>41602.041669999999</c:v>
                </c:pt>
                <c:pt idx="25288">
                  <c:v>41602.083330000001</c:v>
                </c:pt>
                <c:pt idx="25289">
                  <c:v>41602.125</c:v>
                </c:pt>
                <c:pt idx="25290">
                  <c:v>41602.166669999999</c:v>
                </c:pt>
                <c:pt idx="25291">
                  <c:v>41602.208330000001</c:v>
                </c:pt>
                <c:pt idx="25292">
                  <c:v>41602.25</c:v>
                </c:pt>
                <c:pt idx="25293">
                  <c:v>41602.291669999999</c:v>
                </c:pt>
                <c:pt idx="25294">
                  <c:v>41602.333330000001</c:v>
                </c:pt>
                <c:pt idx="25295">
                  <c:v>41602.375</c:v>
                </c:pt>
                <c:pt idx="25296">
                  <c:v>41602.416669999999</c:v>
                </c:pt>
                <c:pt idx="25297">
                  <c:v>41602.458330000001</c:v>
                </c:pt>
                <c:pt idx="25298">
                  <c:v>41602.5</c:v>
                </c:pt>
                <c:pt idx="25299">
                  <c:v>41602.541669999999</c:v>
                </c:pt>
                <c:pt idx="25300">
                  <c:v>41602.583330000001</c:v>
                </c:pt>
                <c:pt idx="25301">
                  <c:v>41602.625</c:v>
                </c:pt>
                <c:pt idx="25302">
                  <c:v>41602.666669999999</c:v>
                </c:pt>
                <c:pt idx="25303">
                  <c:v>41602.708330000001</c:v>
                </c:pt>
                <c:pt idx="25304">
                  <c:v>41602.75</c:v>
                </c:pt>
                <c:pt idx="25305">
                  <c:v>41602.791669999999</c:v>
                </c:pt>
                <c:pt idx="25306">
                  <c:v>41602.833330000001</c:v>
                </c:pt>
                <c:pt idx="25307">
                  <c:v>41602.875</c:v>
                </c:pt>
                <c:pt idx="25308">
                  <c:v>41602.916669999999</c:v>
                </c:pt>
                <c:pt idx="25309">
                  <c:v>41602.958330000001</c:v>
                </c:pt>
                <c:pt idx="25310">
                  <c:v>41603</c:v>
                </c:pt>
                <c:pt idx="25311">
                  <c:v>41603.041669999999</c:v>
                </c:pt>
                <c:pt idx="25312">
                  <c:v>41603.083330000001</c:v>
                </c:pt>
                <c:pt idx="25313">
                  <c:v>41603.125</c:v>
                </c:pt>
                <c:pt idx="25314">
                  <c:v>41603.166669999999</c:v>
                </c:pt>
                <c:pt idx="25315">
                  <c:v>41603.208330000001</c:v>
                </c:pt>
                <c:pt idx="25316">
                  <c:v>41603.25</c:v>
                </c:pt>
                <c:pt idx="25317">
                  <c:v>41603.291669999999</c:v>
                </c:pt>
                <c:pt idx="25318">
                  <c:v>41603.333330000001</c:v>
                </c:pt>
                <c:pt idx="25319">
                  <c:v>41603.375</c:v>
                </c:pt>
                <c:pt idx="25320">
                  <c:v>41603.416669999999</c:v>
                </c:pt>
                <c:pt idx="25321">
                  <c:v>41603.458330000001</c:v>
                </c:pt>
                <c:pt idx="25322">
                  <c:v>41603.5</c:v>
                </c:pt>
                <c:pt idx="25323">
                  <c:v>41603.541669999999</c:v>
                </c:pt>
                <c:pt idx="25324">
                  <c:v>41603.583330000001</c:v>
                </c:pt>
                <c:pt idx="25325">
                  <c:v>41603.625</c:v>
                </c:pt>
                <c:pt idx="25326">
                  <c:v>41603.666669999999</c:v>
                </c:pt>
                <c:pt idx="25327">
                  <c:v>41603.708330000001</c:v>
                </c:pt>
                <c:pt idx="25328">
                  <c:v>41603.75</c:v>
                </c:pt>
                <c:pt idx="25329">
                  <c:v>41603.791669999999</c:v>
                </c:pt>
                <c:pt idx="25330">
                  <c:v>41603.833330000001</c:v>
                </c:pt>
                <c:pt idx="25331">
                  <c:v>41603.875</c:v>
                </c:pt>
                <c:pt idx="25332">
                  <c:v>41603.916669999999</c:v>
                </c:pt>
                <c:pt idx="25333">
                  <c:v>41603.958330000001</c:v>
                </c:pt>
                <c:pt idx="25334">
                  <c:v>41604</c:v>
                </c:pt>
                <c:pt idx="25335">
                  <c:v>41604.041669999999</c:v>
                </c:pt>
                <c:pt idx="25336">
                  <c:v>41604.083330000001</c:v>
                </c:pt>
                <c:pt idx="25337">
                  <c:v>41604.125</c:v>
                </c:pt>
                <c:pt idx="25338">
                  <c:v>41604.166669999999</c:v>
                </c:pt>
                <c:pt idx="25339">
                  <c:v>41604.208330000001</c:v>
                </c:pt>
                <c:pt idx="25340">
                  <c:v>41604.25</c:v>
                </c:pt>
                <c:pt idx="25341">
                  <c:v>41604.291669999999</c:v>
                </c:pt>
                <c:pt idx="25342">
                  <c:v>41604.333330000001</c:v>
                </c:pt>
                <c:pt idx="25343">
                  <c:v>41604.375</c:v>
                </c:pt>
                <c:pt idx="25344">
                  <c:v>41604.416669999999</c:v>
                </c:pt>
                <c:pt idx="25345">
                  <c:v>41604.458330000001</c:v>
                </c:pt>
                <c:pt idx="25346">
                  <c:v>41604.5</c:v>
                </c:pt>
                <c:pt idx="25347">
                  <c:v>41604.541669999999</c:v>
                </c:pt>
                <c:pt idx="25348">
                  <c:v>41604.583330000001</c:v>
                </c:pt>
                <c:pt idx="25349">
                  <c:v>41604.625</c:v>
                </c:pt>
                <c:pt idx="25350">
                  <c:v>41604.666669999999</c:v>
                </c:pt>
                <c:pt idx="25351">
                  <c:v>41604.708330000001</c:v>
                </c:pt>
                <c:pt idx="25352">
                  <c:v>41604.75</c:v>
                </c:pt>
                <c:pt idx="25353">
                  <c:v>41604.791669999999</c:v>
                </c:pt>
                <c:pt idx="25354">
                  <c:v>41604.833330000001</c:v>
                </c:pt>
                <c:pt idx="25355">
                  <c:v>41604.875</c:v>
                </c:pt>
                <c:pt idx="25356">
                  <c:v>41604.916669999999</c:v>
                </c:pt>
                <c:pt idx="25357">
                  <c:v>41604.958330000001</c:v>
                </c:pt>
                <c:pt idx="25358">
                  <c:v>41605</c:v>
                </c:pt>
                <c:pt idx="25359">
                  <c:v>41605.041669999999</c:v>
                </c:pt>
                <c:pt idx="25360">
                  <c:v>41605.083330000001</c:v>
                </c:pt>
                <c:pt idx="25361">
                  <c:v>41605.125</c:v>
                </c:pt>
                <c:pt idx="25362">
                  <c:v>41605.166669999999</c:v>
                </c:pt>
                <c:pt idx="25363">
                  <c:v>41605.208330000001</c:v>
                </c:pt>
                <c:pt idx="25364">
                  <c:v>41605.25</c:v>
                </c:pt>
                <c:pt idx="25365">
                  <c:v>41605.291669999999</c:v>
                </c:pt>
                <c:pt idx="25366">
                  <c:v>41605.333330000001</c:v>
                </c:pt>
                <c:pt idx="25367">
                  <c:v>41605.375</c:v>
                </c:pt>
                <c:pt idx="25368">
                  <c:v>41605.416669999999</c:v>
                </c:pt>
                <c:pt idx="25369">
                  <c:v>41605.458330000001</c:v>
                </c:pt>
                <c:pt idx="25370">
                  <c:v>41605.5</c:v>
                </c:pt>
                <c:pt idx="25371">
                  <c:v>41605.541669999999</c:v>
                </c:pt>
                <c:pt idx="25372">
                  <c:v>41605.583330000001</c:v>
                </c:pt>
                <c:pt idx="25373">
                  <c:v>41605.625</c:v>
                </c:pt>
                <c:pt idx="25374">
                  <c:v>41605.666669999999</c:v>
                </c:pt>
                <c:pt idx="25375">
                  <c:v>41605.708330000001</c:v>
                </c:pt>
                <c:pt idx="25376">
                  <c:v>41605.75</c:v>
                </c:pt>
                <c:pt idx="25377">
                  <c:v>41605.791669999999</c:v>
                </c:pt>
                <c:pt idx="25378">
                  <c:v>41605.833330000001</c:v>
                </c:pt>
                <c:pt idx="25379">
                  <c:v>41605.875</c:v>
                </c:pt>
                <c:pt idx="25380">
                  <c:v>41605.916669999999</c:v>
                </c:pt>
                <c:pt idx="25381">
                  <c:v>41605.958330000001</c:v>
                </c:pt>
                <c:pt idx="25382">
                  <c:v>41606</c:v>
                </c:pt>
                <c:pt idx="25383">
                  <c:v>41606.041669999999</c:v>
                </c:pt>
                <c:pt idx="25384">
                  <c:v>41606.083330000001</c:v>
                </c:pt>
                <c:pt idx="25385">
                  <c:v>41606.125</c:v>
                </c:pt>
                <c:pt idx="25386">
                  <c:v>41606.166669999999</c:v>
                </c:pt>
                <c:pt idx="25387">
                  <c:v>41606.208330000001</c:v>
                </c:pt>
                <c:pt idx="25388">
                  <c:v>41606.25</c:v>
                </c:pt>
                <c:pt idx="25389">
                  <c:v>41606.291669999999</c:v>
                </c:pt>
                <c:pt idx="25390">
                  <c:v>41606.333330000001</c:v>
                </c:pt>
                <c:pt idx="25391">
                  <c:v>41606.375</c:v>
                </c:pt>
                <c:pt idx="25392">
                  <c:v>41606.416669999999</c:v>
                </c:pt>
                <c:pt idx="25393">
                  <c:v>41606.458330000001</c:v>
                </c:pt>
                <c:pt idx="25394">
                  <c:v>41606.5</c:v>
                </c:pt>
                <c:pt idx="25395">
                  <c:v>41606.541669999999</c:v>
                </c:pt>
                <c:pt idx="25396">
                  <c:v>41606.583330000001</c:v>
                </c:pt>
                <c:pt idx="25397">
                  <c:v>41606.625</c:v>
                </c:pt>
                <c:pt idx="25398">
                  <c:v>41606.666669999999</c:v>
                </c:pt>
                <c:pt idx="25399">
                  <c:v>41606.708330000001</c:v>
                </c:pt>
                <c:pt idx="25400">
                  <c:v>41606.75</c:v>
                </c:pt>
                <c:pt idx="25401">
                  <c:v>41606.791669999999</c:v>
                </c:pt>
                <c:pt idx="25402">
                  <c:v>41606.833330000001</c:v>
                </c:pt>
                <c:pt idx="25403">
                  <c:v>41606.875</c:v>
                </c:pt>
                <c:pt idx="25404">
                  <c:v>41606.916669999999</c:v>
                </c:pt>
                <c:pt idx="25405">
                  <c:v>41606.958330000001</c:v>
                </c:pt>
                <c:pt idx="25406">
                  <c:v>41607</c:v>
                </c:pt>
                <c:pt idx="25407">
                  <c:v>41607.041669999999</c:v>
                </c:pt>
                <c:pt idx="25408">
                  <c:v>41607.083330000001</c:v>
                </c:pt>
                <c:pt idx="25409">
                  <c:v>41607.125</c:v>
                </c:pt>
                <c:pt idx="25410">
                  <c:v>41607.166669999999</c:v>
                </c:pt>
                <c:pt idx="25411">
                  <c:v>41607.208330000001</c:v>
                </c:pt>
                <c:pt idx="25412">
                  <c:v>41607.25</c:v>
                </c:pt>
                <c:pt idx="25413">
                  <c:v>41607.291669999999</c:v>
                </c:pt>
                <c:pt idx="25414">
                  <c:v>41607.333330000001</c:v>
                </c:pt>
                <c:pt idx="25415">
                  <c:v>41607.375</c:v>
                </c:pt>
                <c:pt idx="25416">
                  <c:v>41607.416669999999</c:v>
                </c:pt>
                <c:pt idx="25417">
                  <c:v>41607.458330000001</c:v>
                </c:pt>
                <c:pt idx="25418">
                  <c:v>41607.5</c:v>
                </c:pt>
                <c:pt idx="25419">
                  <c:v>41607.541669999999</c:v>
                </c:pt>
                <c:pt idx="25420">
                  <c:v>41607.583330000001</c:v>
                </c:pt>
                <c:pt idx="25421">
                  <c:v>41607.625</c:v>
                </c:pt>
                <c:pt idx="25422">
                  <c:v>41607.666669999999</c:v>
                </c:pt>
                <c:pt idx="25423">
                  <c:v>41607.708330000001</c:v>
                </c:pt>
                <c:pt idx="25424">
                  <c:v>41607.75</c:v>
                </c:pt>
                <c:pt idx="25425">
                  <c:v>41607.791669999999</c:v>
                </c:pt>
                <c:pt idx="25426">
                  <c:v>41607.833330000001</c:v>
                </c:pt>
                <c:pt idx="25427">
                  <c:v>41607.875</c:v>
                </c:pt>
                <c:pt idx="25428">
                  <c:v>41607.916669999999</c:v>
                </c:pt>
                <c:pt idx="25429">
                  <c:v>41607.958330000001</c:v>
                </c:pt>
                <c:pt idx="25430">
                  <c:v>41608</c:v>
                </c:pt>
                <c:pt idx="25431">
                  <c:v>41608.041669999999</c:v>
                </c:pt>
                <c:pt idx="25432">
                  <c:v>41608.083330000001</c:v>
                </c:pt>
                <c:pt idx="25433">
                  <c:v>41608.125</c:v>
                </c:pt>
                <c:pt idx="25434">
                  <c:v>41608.166669999999</c:v>
                </c:pt>
                <c:pt idx="25435">
                  <c:v>41608.208330000001</c:v>
                </c:pt>
                <c:pt idx="25436">
                  <c:v>41608.25</c:v>
                </c:pt>
                <c:pt idx="25437">
                  <c:v>41608.291669999999</c:v>
                </c:pt>
                <c:pt idx="25438">
                  <c:v>41608.333330000001</c:v>
                </c:pt>
                <c:pt idx="25439">
                  <c:v>41608.375</c:v>
                </c:pt>
                <c:pt idx="25440">
                  <c:v>41608.416669999999</c:v>
                </c:pt>
                <c:pt idx="25441">
                  <c:v>41608.458330000001</c:v>
                </c:pt>
                <c:pt idx="25442">
                  <c:v>41608.5</c:v>
                </c:pt>
                <c:pt idx="25443">
                  <c:v>41608.541669999999</c:v>
                </c:pt>
                <c:pt idx="25444">
                  <c:v>41608.583330000001</c:v>
                </c:pt>
                <c:pt idx="25445">
                  <c:v>41608.625</c:v>
                </c:pt>
                <c:pt idx="25446">
                  <c:v>41608.666669999999</c:v>
                </c:pt>
                <c:pt idx="25447">
                  <c:v>41608.708330000001</c:v>
                </c:pt>
                <c:pt idx="25448">
                  <c:v>41608.75</c:v>
                </c:pt>
                <c:pt idx="25449">
                  <c:v>41608.791669999999</c:v>
                </c:pt>
                <c:pt idx="25450">
                  <c:v>41608.833330000001</c:v>
                </c:pt>
                <c:pt idx="25451">
                  <c:v>41608.875</c:v>
                </c:pt>
                <c:pt idx="25452">
                  <c:v>41608.916669999999</c:v>
                </c:pt>
                <c:pt idx="25453">
                  <c:v>41608.958330000001</c:v>
                </c:pt>
                <c:pt idx="25454">
                  <c:v>41609</c:v>
                </c:pt>
                <c:pt idx="25455">
                  <c:v>41609.041669999999</c:v>
                </c:pt>
                <c:pt idx="25456">
                  <c:v>41609.083330000001</c:v>
                </c:pt>
                <c:pt idx="25457">
                  <c:v>41609.125</c:v>
                </c:pt>
                <c:pt idx="25458">
                  <c:v>41609.166669999999</c:v>
                </c:pt>
                <c:pt idx="25459">
                  <c:v>41609.208330000001</c:v>
                </c:pt>
                <c:pt idx="25460">
                  <c:v>41609.25</c:v>
                </c:pt>
                <c:pt idx="25461">
                  <c:v>41609.291669999999</c:v>
                </c:pt>
                <c:pt idx="25462">
                  <c:v>41609.333330000001</c:v>
                </c:pt>
                <c:pt idx="25463">
                  <c:v>41609.375</c:v>
                </c:pt>
                <c:pt idx="25464">
                  <c:v>41609.416669999999</c:v>
                </c:pt>
                <c:pt idx="25465">
                  <c:v>41609.458330000001</c:v>
                </c:pt>
                <c:pt idx="25466">
                  <c:v>41609.5</c:v>
                </c:pt>
                <c:pt idx="25467">
                  <c:v>41609.541669999999</c:v>
                </c:pt>
                <c:pt idx="25468">
                  <c:v>41609.583330000001</c:v>
                </c:pt>
                <c:pt idx="25469">
                  <c:v>41609.625</c:v>
                </c:pt>
                <c:pt idx="25470">
                  <c:v>41609.666669999999</c:v>
                </c:pt>
                <c:pt idx="25471">
                  <c:v>41609.708330000001</c:v>
                </c:pt>
                <c:pt idx="25472">
                  <c:v>41609.75</c:v>
                </c:pt>
                <c:pt idx="25473">
                  <c:v>41609.791669999999</c:v>
                </c:pt>
                <c:pt idx="25474">
                  <c:v>41609.833330000001</c:v>
                </c:pt>
                <c:pt idx="25475">
                  <c:v>41609.875</c:v>
                </c:pt>
                <c:pt idx="25476">
                  <c:v>41609.916669999999</c:v>
                </c:pt>
                <c:pt idx="25477">
                  <c:v>41609.958330000001</c:v>
                </c:pt>
                <c:pt idx="25478">
                  <c:v>41610</c:v>
                </c:pt>
                <c:pt idx="25479">
                  <c:v>41610.041669999999</c:v>
                </c:pt>
                <c:pt idx="25480">
                  <c:v>41610.083330000001</c:v>
                </c:pt>
                <c:pt idx="25481">
                  <c:v>41610.125</c:v>
                </c:pt>
                <c:pt idx="25482">
                  <c:v>41610.166669999999</c:v>
                </c:pt>
                <c:pt idx="25483">
                  <c:v>41610.208330000001</c:v>
                </c:pt>
                <c:pt idx="25484">
                  <c:v>41610.25</c:v>
                </c:pt>
                <c:pt idx="25485">
                  <c:v>41610.291669999999</c:v>
                </c:pt>
                <c:pt idx="25486">
                  <c:v>41610.333330000001</c:v>
                </c:pt>
                <c:pt idx="25487">
                  <c:v>41610.375</c:v>
                </c:pt>
                <c:pt idx="25488">
                  <c:v>41610.416669999999</c:v>
                </c:pt>
                <c:pt idx="25489">
                  <c:v>41610.458330000001</c:v>
                </c:pt>
                <c:pt idx="25490">
                  <c:v>41610.5</c:v>
                </c:pt>
                <c:pt idx="25491">
                  <c:v>41610.541669999999</c:v>
                </c:pt>
                <c:pt idx="25492">
                  <c:v>41610.583330000001</c:v>
                </c:pt>
                <c:pt idx="25493">
                  <c:v>41610.625</c:v>
                </c:pt>
                <c:pt idx="25494">
                  <c:v>41610.666669999999</c:v>
                </c:pt>
                <c:pt idx="25495">
                  <c:v>41610.708330000001</c:v>
                </c:pt>
                <c:pt idx="25496">
                  <c:v>41610.75</c:v>
                </c:pt>
                <c:pt idx="25497">
                  <c:v>41610.791669999999</c:v>
                </c:pt>
                <c:pt idx="25498">
                  <c:v>41610.833330000001</c:v>
                </c:pt>
                <c:pt idx="25499">
                  <c:v>41610.875</c:v>
                </c:pt>
                <c:pt idx="25500">
                  <c:v>41610.916669999999</c:v>
                </c:pt>
                <c:pt idx="25501">
                  <c:v>41610.958330000001</c:v>
                </c:pt>
                <c:pt idx="25502">
                  <c:v>41611</c:v>
                </c:pt>
                <c:pt idx="25503">
                  <c:v>41611.041669999999</c:v>
                </c:pt>
                <c:pt idx="25504">
                  <c:v>41611.083330000001</c:v>
                </c:pt>
                <c:pt idx="25505">
                  <c:v>41611.125</c:v>
                </c:pt>
                <c:pt idx="25506">
                  <c:v>41611.166669999999</c:v>
                </c:pt>
                <c:pt idx="25507">
                  <c:v>41611.208330000001</c:v>
                </c:pt>
                <c:pt idx="25508">
                  <c:v>41611.25</c:v>
                </c:pt>
                <c:pt idx="25509">
                  <c:v>41611.291669999999</c:v>
                </c:pt>
                <c:pt idx="25510">
                  <c:v>41611.333330000001</c:v>
                </c:pt>
                <c:pt idx="25511">
                  <c:v>41611.375</c:v>
                </c:pt>
                <c:pt idx="25512">
                  <c:v>41611.416669999999</c:v>
                </c:pt>
                <c:pt idx="25513">
                  <c:v>41611.458330000001</c:v>
                </c:pt>
                <c:pt idx="25514">
                  <c:v>41611.5</c:v>
                </c:pt>
                <c:pt idx="25515">
                  <c:v>41611.541669999999</c:v>
                </c:pt>
                <c:pt idx="25516">
                  <c:v>41611.583330000001</c:v>
                </c:pt>
                <c:pt idx="25517">
                  <c:v>41611.625</c:v>
                </c:pt>
                <c:pt idx="25518">
                  <c:v>41611.666669999999</c:v>
                </c:pt>
                <c:pt idx="25519">
                  <c:v>41611.708330000001</c:v>
                </c:pt>
                <c:pt idx="25520">
                  <c:v>41611.75</c:v>
                </c:pt>
                <c:pt idx="25521">
                  <c:v>41611.791669999999</c:v>
                </c:pt>
                <c:pt idx="25522">
                  <c:v>41611.833330000001</c:v>
                </c:pt>
                <c:pt idx="25523">
                  <c:v>41611.875</c:v>
                </c:pt>
                <c:pt idx="25524">
                  <c:v>41611.916669999999</c:v>
                </c:pt>
                <c:pt idx="25525">
                  <c:v>41611.958330000001</c:v>
                </c:pt>
                <c:pt idx="25526">
                  <c:v>41612</c:v>
                </c:pt>
                <c:pt idx="25527">
                  <c:v>41612.041669999999</c:v>
                </c:pt>
                <c:pt idx="25528">
                  <c:v>41612.083330000001</c:v>
                </c:pt>
                <c:pt idx="25529">
                  <c:v>41612.125</c:v>
                </c:pt>
                <c:pt idx="25530">
                  <c:v>41612.166669999999</c:v>
                </c:pt>
                <c:pt idx="25531">
                  <c:v>41612.208330000001</c:v>
                </c:pt>
                <c:pt idx="25532">
                  <c:v>41612.25</c:v>
                </c:pt>
                <c:pt idx="25533">
                  <c:v>41612.291669999999</c:v>
                </c:pt>
                <c:pt idx="25534">
                  <c:v>41612.333330000001</c:v>
                </c:pt>
                <c:pt idx="25535">
                  <c:v>41612.375</c:v>
                </c:pt>
                <c:pt idx="25536">
                  <c:v>41612.416669999999</c:v>
                </c:pt>
                <c:pt idx="25537">
                  <c:v>41612.458330000001</c:v>
                </c:pt>
                <c:pt idx="25538">
                  <c:v>41612.5</c:v>
                </c:pt>
                <c:pt idx="25539">
                  <c:v>41612.541669999999</c:v>
                </c:pt>
                <c:pt idx="25540">
                  <c:v>41612.583330000001</c:v>
                </c:pt>
                <c:pt idx="25541">
                  <c:v>41612.625</c:v>
                </c:pt>
                <c:pt idx="25542">
                  <c:v>41612.666669999999</c:v>
                </c:pt>
                <c:pt idx="25543">
                  <c:v>41612.708330000001</c:v>
                </c:pt>
                <c:pt idx="25544">
                  <c:v>41612.75</c:v>
                </c:pt>
                <c:pt idx="25545">
                  <c:v>41612.791669999999</c:v>
                </c:pt>
                <c:pt idx="25546">
                  <c:v>41612.833330000001</c:v>
                </c:pt>
                <c:pt idx="25547">
                  <c:v>41612.875</c:v>
                </c:pt>
                <c:pt idx="25548">
                  <c:v>41612.916669999999</c:v>
                </c:pt>
                <c:pt idx="25549">
                  <c:v>41612.958330000001</c:v>
                </c:pt>
                <c:pt idx="25550">
                  <c:v>41613</c:v>
                </c:pt>
                <c:pt idx="25551">
                  <c:v>41613.041669999999</c:v>
                </c:pt>
                <c:pt idx="25552">
                  <c:v>41613.083330000001</c:v>
                </c:pt>
                <c:pt idx="25553">
                  <c:v>41613.125</c:v>
                </c:pt>
                <c:pt idx="25554">
                  <c:v>41613.166669999999</c:v>
                </c:pt>
                <c:pt idx="25555">
                  <c:v>41613.208330000001</c:v>
                </c:pt>
                <c:pt idx="25556">
                  <c:v>41613.25</c:v>
                </c:pt>
                <c:pt idx="25557">
                  <c:v>41613.291669999999</c:v>
                </c:pt>
                <c:pt idx="25558">
                  <c:v>41613.333330000001</c:v>
                </c:pt>
                <c:pt idx="25559">
                  <c:v>41613.375</c:v>
                </c:pt>
                <c:pt idx="25560">
                  <c:v>41613.416669999999</c:v>
                </c:pt>
                <c:pt idx="25561">
                  <c:v>41613.458330000001</c:v>
                </c:pt>
                <c:pt idx="25562">
                  <c:v>41613.5</c:v>
                </c:pt>
                <c:pt idx="25563">
                  <c:v>41613.541669999999</c:v>
                </c:pt>
                <c:pt idx="25564">
                  <c:v>41613.583330000001</c:v>
                </c:pt>
                <c:pt idx="25565">
                  <c:v>41613.625</c:v>
                </c:pt>
                <c:pt idx="25566">
                  <c:v>41613.666669999999</c:v>
                </c:pt>
                <c:pt idx="25567">
                  <c:v>41613.708330000001</c:v>
                </c:pt>
                <c:pt idx="25568">
                  <c:v>41613.75</c:v>
                </c:pt>
                <c:pt idx="25569">
                  <c:v>41613.791669999999</c:v>
                </c:pt>
                <c:pt idx="25570">
                  <c:v>41613.833330000001</c:v>
                </c:pt>
                <c:pt idx="25571">
                  <c:v>41613.875</c:v>
                </c:pt>
                <c:pt idx="25572">
                  <c:v>41613.916669999999</c:v>
                </c:pt>
                <c:pt idx="25573">
                  <c:v>41613.958330000001</c:v>
                </c:pt>
                <c:pt idx="25574">
                  <c:v>41614</c:v>
                </c:pt>
                <c:pt idx="25575">
                  <c:v>41614.041669999999</c:v>
                </c:pt>
                <c:pt idx="25576">
                  <c:v>41614.083330000001</c:v>
                </c:pt>
                <c:pt idx="25577">
                  <c:v>41614.125</c:v>
                </c:pt>
                <c:pt idx="25578">
                  <c:v>41614.166669999999</c:v>
                </c:pt>
                <c:pt idx="25579">
                  <c:v>41614.208330000001</c:v>
                </c:pt>
                <c:pt idx="25580">
                  <c:v>41614.25</c:v>
                </c:pt>
                <c:pt idx="25581">
                  <c:v>41614.291669999999</c:v>
                </c:pt>
                <c:pt idx="25582">
                  <c:v>41614.333330000001</c:v>
                </c:pt>
                <c:pt idx="25583">
                  <c:v>41614.375</c:v>
                </c:pt>
                <c:pt idx="25584">
                  <c:v>41614.416669999999</c:v>
                </c:pt>
                <c:pt idx="25585">
                  <c:v>41614.458330000001</c:v>
                </c:pt>
                <c:pt idx="25586">
                  <c:v>41614.5</c:v>
                </c:pt>
                <c:pt idx="25587">
                  <c:v>41614.541669999999</c:v>
                </c:pt>
                <c:pt idx="25588">
                  <c:v>41614.583330000001</c:v>
                </c:pt>
                <c:pt idx="25589">
                  <c:v>41614.625</c:v>
                </c:pt>
                <c:pt idx="25590">
                  <c:v>41614.666669999999</c:v>
                </c:pt>
                <c:pt idx="25591">
                  <c:v>41614.708330000001</c:v>
                </c:pt>
                <c:pt idx="25592">
                  <c:v>41614.75</c:v>
                </c:pt>
                <c:pt idx="25593">
                  <c:v>41614.791669999999</c:v>
                </c:pt>
                <c:pt idx="25594">
                  <c:v>41614.833330000001</c:v>
                </c:pt>
                <c:pt idx="25595">
                  <c:v>41614.875</c:v>
                </c:pt>
                <c:pt idx="25596">
                  <c:v>41614.916669999999</c:v>
                </c:pt>
                <c:pt idx="25597">
                  <c:v>41614.958330000001</c:v>
                </c:pt>
                <c:pt idx="25598">
                  <c:v>41615</c:v>
                </c:pt>
                <c:pt idx="25599">
                  <c:v>41615.041669999999</c:v>
                </c:pt>
                <c:pt idx="25600">
                  <c:v>41615.083330000001</c:v>
                </c:pt>
                <c:pt idx="25601">
                  <c:v>41615.125</c:v>
                </c:pt>
                <c:pt idx="25602">
                  <c:v>41615.166669999999</c:v>
                </c:pt>
                <c:pt idx="25603">
                  <c:v>41615.208330000001</c:v>
                </c:pt>
                <c:pt idx="25604">
                  <c:v>41615.25</c:v>
                </c:pt>
                <c:pt idx="25605">
                  <c:v>41615.291669999999</c:v>
                </c:pt>
                <c:pt idx="25606">
                  <c:v>41615.333330000001</c:v>
                </c:pt>
                <c:pt idx="25607">
                  <c:v>41615.375</c:v>
                </c:pt>
                <c:pt idx="25608">
                  <c:v>41615.416669999999</c:v>
                </c:pt>
                <c:pt idx="25609">
                  <c:v>41615.458330000001</c:v>
                </c:pt>
                <c:pt idx="25610">
                  <c:v>41615.5</c:v>
                </c:pt>
                <c:pt idx="25611">
                  <c:v>41615.541669999999</c:v>
                </c:pt>
                <c:pt idx="25612">
                  <c:v>41615.583330000001</c:v>
                </c:pt>
                <c:pt idx="25613">
                  <c:v>41615.625</c:v>
                </c:pt>
                <c:pt idx="25614">
                  <c:v>41615.666669999999</c:v>
                </c:pt>
                <c:pt idx="25615">
                  <c:v>41615.708330000001</c:v>
                </c:pt>
                <c:pt idx="25616">
                  <c:v>41615.75</c:v>
                </c:pt>
                <c:pt idx="25617">
                  <c:v>41615.791669999999</c:v>
                </c:pt>
                <c:pt idx="25618">
                  <c:v>41615.833330000001</c:v>
                </c:pt>
                <c:pt idx="25619">
                  <c:v>41615.875</c:v>
                </c:pt>
                <c:pt idx="25620">
                  <c:v>41615.916669999999</c:v>
                </c:pt>
                <c:pt idx="25621">
                  <c:v>41615.958330000001</c:v>
                </c:pt>
                <c:pt idx="25622">
                  <c:v>41616</c:v>
                </c:pt>
                <c:pt idx="25623">
                  <c:v>41616.041669999999</c:v>
                </c:pt>
                <c:pt idx="25624">
                  <c:v>41616.083330000001</c:v>
                </c:pt>
                <c:pt idx="25625">
                  <c:v>41616.125</c:v>
                </c:pt>
                <c:pt idx="25626">
                  <c:v>41616.166669999999</c:v>
                </c:pt>
                <c:pt idx="25627">
                  <c:v>41616.208330000001</c:v>
                </c:pt>
                <c:pt idx="25628">
                  <c:v>41616.25</c:v>
                </c:pt>
                <c:pt idx="25629">
                  <c:v>41616.291669999999</c:v>
                </c:pt>
                <c:pt idx="25630">
                  <c:v>41616.333330000001</c:v>
                </c:pt>
                <c:pt idx="25631">
                  <c:v>41616.375</c:v>
                </c:pt>
                <c:pt idx="25632">
                  <c:v>41616.416669999999</c:v>
                </c:pt>
                <c:pt idx="25633">
                  <c:v>41616.458330000001</c:v>
                </c:pt>
                <c:pt idx="25634">
                  <c:v>41616.5</c:v>
                </c:pt>
                <c:pt idx="25635">
                  <c:v>41616.541669999999</c:v>
                </c:pt>
                <c:pt idx="25636">
                  <c:v>41616.583330000001</c:v>
                </c:pt>
                <c:pt idx="25637">
                  <c:v>41616.625</c:v>
                </c:pt>
                <c:pt idx="25638">
                  <c:v>41616.666669999999</c:v>
                </c:pt>
                <c:pt idx="25639">
                  <c:v>41616.708330000001</c:v>
                </c:pt>
                <c:pt idx="25640">
                  <c:v>41616.75</c:v>
                </c:pt>
                <c:pt idx="25641">
                  <c:v>41616.791669999999</c:v>
                </c:pt>
                <c:pt idx="25642">
                  <c:v>41616.833330000001</c:v>
                </c:pt>
                <c:pt idx="25643">
                  <c:v>41616.875</c:v>
                </c:pt>
                <c:pt idx="25644">
                  <c:v>41616.916669999999</c:v>
                </c:pt>
                <c:pt idx="25645">
                  <c:v>41616.958330000001</c:v>
                </c:pt>
                <c:pt idx="25646">
                  <c:v>41617</c:v>
                </c:pt>
                <c:pt idx="25647">
                  <c:v>41617.041669999999</c:v>
                </c:pt>
                <c:pt idx="25648">
                  <c:v>41617.083330000001</c:v>
                </c:pt>
                <c:pt idx="25649">
                  <c:v>41617.125</c:v>
                </c:pt>
                <c:pt idx="25650">
                  <c:v>41617.166669999999</c:v>
                </c:pt>
                <c:pt idx="25651">
                  <c:v>41617.208330000001</c:v>
                </c:pt>
                <c:pt idx="25652">
                  <c:v>41617.25</c:v>
                </c:pt>
                <c:pt idx="25653">
                  <c:v>41617.291669999999</c:v>
                </c:pt>
                <c:pt idx="25654">
                  <c:v>41617.333330000001</c:v>
                </c:pt>
                <c:pt idx="25655">
                  <c:v>41617.375</c:v>
                </c:pt>
                <c:pt idx="25656">
                  <c:v>41617.416669999999</c:v>
                </c:pt>
                <c:pt idx="25657">
                  <c:v>41617.458330000001</c:v>
                </c:pt>
                <c:pt idx="25658">
                  <c:v>41617.5</c:v>
                </c:pt>
                <c:pt idx="25659">
                  <c:v>41617.541669999999</c:v>
                </c:pt>
                <c:pt idx="25660">
                  <c:v>41617.583330000001</c:v>
                </c:pt>
                <c:pt idx="25661">
                  <c:v>41617.625</c:v>
                </c:pt>
                <c:pt idx="25662">
                  <c:v>41617.666669999999</c:v>
                </c:pt>
                <c:pt idx="25663">
                  <c:v>41617.708330000001</c:v>
                </c:pt>
                <c:pt idx="25664">
                  <c:v>41617.75</c:v>
                </c:pt>
                <c:pt idx="25665">
                  <c:v>41617.791669999999</c:v>
                </c:pt>
                <c:pt idx="25666">
                  <c:v>41617.833330000001</c:v>
                </c:pt>
                <c:pt idx="25667">
                  <c:v>41617.875</c:v>
                </c:pt>
                <c:pt idx="25668">
                  <c:v>41617.916669999999</c:v>
                </c:pt>
                <c:pt idx="25669">
                  <c:v>41617.958330000001</c:v>
                </c:pt>
                <c:pt idx="25670">
                  <c:v>41618</c:v>
                </c:pt>
                <c:pt idx="25671">
                  <c:v>41618.041669999999</c:v>
                </c:pt>
                <c:pt idx="25672">
                  <c:v>41618.083330000001</c:v>
                </c:pt>
                <c:pt idx="25673">
                  <c:v>41618.125</c:v>
                </c:pt>
                <c:pt idx="25674">
                  <c:v>41618.166669999999</c:v>
                </c:pt>
                <c:pt idx="25675">
                  <c:v>41618.208330000001</c:v>
                </c:pt>
                <c:pt idx="25676">
                  <c:v>41618.25</c:v>
                </c:pt>
                <c:pt idx="25677">
                  <c:v>41618.291669999999</c:v>
                </c:pt>
                <c:pt idx="25678">
                  <c:v>41618.333330000001</c:v>
                </c:pt>
                <c:pt idx="25679">
                  <c:v>41618.375</c:v>
                </c:pt>
                <c:pt idx="25680">
                  <c:v>41618.416669999999</c:v>
                </c:pt>
                <c:pt idx="25681">
                  <c:v>41618.458330000001</c:v>
                </c:pt>
                <c:pt idx="25682">
                  <c:v>41618.5</c:v>
                </c:pt>
                <c:pt idx="25683">
                  <c:v>41618.541669999999</c:v>
                </c:pt>
                <c:pt idx="25684">
                  <c:v>41618.583330000001</c:v>
                </c:pt>
                <c:pt idx="25685">
                  <c:v>41618.625</c:v>
                </c:pt>
                <c:pt idx="25686">
                  <c:v>41618.666669999999</c:v>
                </c:pt>
                <c:pt idx="25687">
                  <c:v>41618.708330000001</c:v>
                </c:pt>
                <c:pt idx="25688">
                  <c:v>41618.75</c:v>
                </c:pt>
                <c:pt idx="25689">
                  <c:v>41618.791669999999</c:v>
                </c:pt>
                <c:pt idx="25690">
                  <c:v>41618.833330000001</c:v>
                </c:pt>
                <c:pt idx="25691">
                  <c:v>41618.875</c:v>
                </c:pt>
                <c:pt idx="25692">
                  <c:v>41618.916669999999</c:v>
                </c:pt>
                <c:pt idx="25693">
                  <c:v>41618.958330000001</c:v>
                </c:pt>
                <c:pt idx="25694">
                  <c:v>41619</c:v>
                </c:pt>
                <c:pt idx="25695">
                  <c:v>41619.041669999999</c:v>
                </c:pt>
                <c:pt idx="25696">
                  <c:v>41619.083330000001</c:v>
                </c:pt>
                <c:pt idx="25697">
                  <c:v>41619.125</c:v>
                </c:pt>
                <c:pt idx="25698">
                  <c:v>41619.166669999999</c:v>
                </c:pt>
                <c:pt idx="25699">
                  <c:v>41619.208330000001</c:v>
                </c:pt>
                <c:pt idx="25700">
                  <c:v>41619.25</c:v>
                </c:pt>
                <c:pt idx="25701">
                  <c:v>41619.291669999999</c:v>
                </c:pt>
                <c:pt idx="25702">
                  <c:v>41619.333330000001</c:v>
                </c:pt>
                <c:pt idx="25703">
                  <c:v>41619.375</c:v>
                </c:pt>
                <c:pt idx="25704">
                  <c:v>41619.416669999999</c:v>
                </c:pt>
                <c:pt idx="25705">
                  <c:v>41619.458330000001</c:v>
                </c:pt>
                <c:pt idx="25706">
                  <c:v>41619.5</c:v>
                </c:pt>
                <c:pt idx="25707">
                  <c:v>41619.541669999999</c:v>
                </c:pt>
                <c:pt idx="25708">
                  <c:v>41619.583330000001</c:v>
                </c:pt>
                <c:pt idx="25709">
                  <c:v>41619.625</c:v>
                </c:pt>
                <c:pt idx="25710">
                  <c:v>41619.666669999999</c:v>
                </c:pt>
                <c:pt idx="25711">
                  <c:v>41619.708330000001</c:v>
                </c:pt>
                <c:pt idx="25712">
                  <c:v>41619.75</c:v>
                </c:pt>
                <c:pt idx="25713">
                  <c:v>41619.791669999999</c:v>
                </c:pt>
                <c:pt idx="25714">
                  <c:v>41619.833330000001</c:v>
                </c:pt>
                <c:pt idx="25715">
                  <c:v>41619.875</c:v>
                </c:pt>
                <c:pt idx="25716">
                  <c:v>41619.916669999999</c:v>
                </c:pt>
                <c:pt idx="25717">
                  <c:v>41619.958330000001</c:v>
                </c:pt>
                <c:pt idx="25718">
                  <c:v>41620</c:v>
                </c:pt>
                <c:pt idx="25719">
                  <c:v>41620.041669999999</c:v>
                </c:pt>
                <c:pt idx="25720">
                  <c:v>41620.083330000001</c:v>
                </c:pt>
                <c:pt idx="25721">
                  <c:v>41620.125</c:v>
                </c:pt>
                <c:pt idx="25722">
                  <c:v>41620.166669999999</c:v>
                </c:pt>
                <c:pt idx="25723">
                  <c:v>41620.208330000001</c:v>
                </c:pt>
                <c:pt idx="25724">
                  <c:v>41620.25</c:v>
                </c:pt>
                <c:pt idx="25725">
                  <c:v>41620.291669999999</c:v>
                </c:pt>
                <c:pt idx="25726">
                  <c:v>41620.333330000001</c:v>
                </c:pt>
                <c:pt idx="25727">
                  <c:v>41620.375</c:v>
                </c:pt>
                <c:pt idx="25728">
                  <c:v>41620.416669999999</c:v>
                </c:pt>
                <c:pt idx="25729">
                  <c:v>41620.458330000001</c:v>
                </c:pt>
                <c:pt idx="25730">
                  <c:v>41620.5</c:v>
                </c:pt>
                <c:pt idx="25731">
                  <c:v>41620.541669999999</c:v>
                </c:pt>
                <c:pt idx="25732">
                  <c:v>41620.583330000001</c:v>
                </c:pt>
                <c:pt idx="25733">
                  <c:v>41620.625</c:v>
                </c:pt>
                <c:pt idx="25734">
                  <c:v>41620.666669999999</c:v>
                </c:pt>
                <c:pt idx="25735">
                  <c:v>41620.708330000001</c:v>
                </c:pt>
                <c:pt idx="25736">
                  <c:v>41620.75</c:v>
                </c:pt>
                <c:pt idx="25737">
                  <c:v>41620.791669999999</c:v>
                </c:pt>
                <c:pt idx="25738">
                  <c:v>41620.833330000001</c:v>
                </c:pt>
                <c:pt idx="25739">
                  <c:v>41620.875</c:v>
                </c:pt>
                <c:pt idx="25740">
                  <c:v>41620.916669999999</c:v>
                </c:pt>
                <c:pt idx="25741">
                  <c:v>41620.958330000001</c:v>
                </c:pt>
                <c:pt idx="25742">
                  <c:v>41621</c:v>
                </c:pt>
                <c:pt idx="25743">
                  <c:v>41621.041669999999</c:v>
                </c:pt>
                <c:pt idx="25744">
                  <c:v>41621.083330000001</c:v>
                </c:pt>
                <c:pt idx="25745">
                  <c:v>41621.125</c:v>
                </c:pt>
                <c:pt idx="25746">
                  <c:v>41621.166669999999</c:v>
                </c:pt>
                <c:pt idx="25747">
                  <c:v>41621.208330000001</c:v>
                </c:pt>
                <c:pt idx="25748">
                  <c:v>41621.25</c:v>
                </c:pt>
                <c:pt idx="25749">
                  <c:v>41621.291669999999</c:v>
                </c:pt>
                <c:pt idx="25750">
                  <c:v>41621.333330000001</c:v>
                </c:pt>
                <c:pt idx="25751">
                  <c:v>41621.375</c:v>
                </c:pt>
                <c:pt idx="25752">
                  <c:v>41621.416669999999</c:v>
                </c:pt>
                <c:pt idx="25753">
                  <c:v>41621.458330000001</c:v>
                </c:pt>
                <c:pt idx="25754">
                  <c:v>41621.5</c:v>
                </c:pt>
                <c:pt idx="25755">
                  <c:v>41621.541669999999</c:v>
                </c:pt>
                <c:pt idx="25756">
                  <c:v>41621.583330000001</c:v>
                </c:pt>
                <c:pt idx="25757">
                  <c:v>41621.625</c:v>
                </c:pt>
                <c:pt idx="25758">
                  <c:v>41621.666669999999</c:v>
                </c:pt>
                <c:pt idx="25759">
                  <c:v>41621.708330000001</c:v>
                </c:pt>
                <c:pt idx="25760">
                  <c:v>41621.75</c:v>
                </c:pt>
                <c:pt idx="25761">
                  <c:v>41621.791669999999</c:v>
                </c:pt>
                <c:pt idx="25762">
                  <c:v>41621.833330000001</c:v>
                </c:pt>
                <c:pt idx="25763">
                  <c:v>41621.875</c:v>
                </c:pt>
                <c:pt idx="25764">
                  <c:v>41621.916669999999</c:v>
                </c:pt>
                <c:pt idx="25765">
                  <c:v>41621.958330000001</c:v>
                </c:pt>
                <c:pt idx="25766">
                  <c:v>41622</c:v>
                </c:pt>
                <c:pt idx="25767">
                  <c:v>41622.041669999999</c:v>
                </c:pt>
                <c:pt idx="25768">
                  <c:v>41622.083330000001</c:v>
                </c:pt>
                <c:pt idx="25769">
                  <c:v>41622.125</c:v>
                </c:pt>
                <c:pt idx="25770">
                  <c:v>41622.166669999999</c:v>
                </c:pt>
                <c:pt idx="25771">
                  <c:v>41622.208330000001</c:v>
                </c:pt>
                <c:pt idx="25772">
                  <c:v>41622.25</c:v>
                </c:pt>
                <c:pt idx="25773">
                  <c:v>41622.291669999999</c:v>
                </c:pt>
                <c:pt idx="25774">
                  <c:v>41622.333330000001</c:v>
                </c:pt>
                <c:pt idx="25775">
                  <c:v>41622.375</c:v>
                </c:pt>
                <c:pt idx="25776">
                  <c:v>41622.416669999999</c:v>
                </c:pt>
                <c:pt idx="25777">
                  <c:v>41622.458330000001</c:v>
                </c:pt>
                <c:pt idx="25778">
                  <c:v>41622.5</c:v>
                </c:pt>
                <c:pt idx="25779">
                  <c:v>41622.541669999999</c:v>
                </c:pt>
                <c:pt idx="25780">
                  <c:v>41622.583330000001</c:v>
                </c:pt>
                <c:pt idx="25781">
                  <c:v>41622.625</c:v>
                </c:pt>
                <c:pt idx="25782">
                  <c:v>41623.541669999999</c:v>
                </c:pt>
                <c:pt idx="25783">
                  <c:v>41623.583330000001</c:v>
                </c:pt>
                <c:pt idx="25784">
                  <c:v>41623.625</c:v>
                </c:pt>
                <c:pt idx="25785">
                  <c:v>41623.666669999999</c:v>
                </c:pt>
                <c:pt idx="25786">
                  <c:v>41623.708330000001</c:v>
                </c:pt>
                <c:pt idx="25787">
                  <c:v>41623.75</c:v>
                </c:pt>
                <c:pt idx="25788">
                  <c:v>41623.791669999999</c:v>
                </c:pt>
                <c:pt idx="25789">
                  <c:v>41623.833330000001</c:v>
                </c:pt>
                <c:pt idx="25790">
                  <c:v>41623.875</c:v>
                </c:pt>
                <c:pt idx="25791">
                  <c:v>41623.916669999999</c:v>
                </c:pt>
                <c:pt idx="25792">
                  <c:v>41623.958330000001</c:v>
                </c:pt>
                <c:pt idx="25793">
                  <c:v>41624</c:v>
                </c:pt>
                <c:pt idx="25794">
                  <c:v>41624.041669999999</c:v>
                </c:pt>
                <c:pt idx="25795">
                  <c:v>41624.083330000001</c:v>
                </c:pt>
                <c:pt idx="25796">
                  <c:v>41624.125</c:v>
                </c:pt>
                <c:pt idx="25797">
                  <c:v>41624.166669999999</c:v>
                </c:pt>
                <c:pt idx="25798">
                  <c:v>41624.208330000001</c:v>
                </c:pt>
                <c:pt idx="25799">
                  <c:v>41624.25</c:v>
                </c:pt>
                <c:pt idx="25800">
                  <c:v>41624.291669999999</c:v>
                </c:pt>
                <c:pt idx="25801">
                  <c:v>41624.333330000001</c:v>
                </c:pt>
                <c:pt idx="25802">
                  <c:v>41624.375</c:v>
                </c:pt>
                <c:pt idx="25803">
                  <c:v>41624.416669999999</c:v>
                </c:pt>
                <c:pt idx="25804">
                  <c:v>41624.458330000001</c:v>
                </c:pt>
                <c:pt idx="25805">
                  <c:v>41624.5</c:v>
                </c:pt>
                <c:pt idx="25806">
                  <c:v>41624.541669999999</c:v>
                </c:pt>
                <c:pt idx="25807">
                  <c:v>41624.583330000001</c:v>
                </c:pt>
                <c:pt idx="25808">
                  <c:v>41624.625</c:v>
                </c:pt>
                <c:pt idx="25809">
                  <c:v>41624.666669999999</c:v>
                </c:pt>
                <c:pt idx="25810">
                  <c:v>41624.708330000001</c:v>
                </c:pt>
                <c:pt idx="25811">
                  <c:v>41624.75</c:v>
                </c:pt>
                <c:pt idx="25812">
                  <c:v>41624.791669999999</c:v>
                </c:pt>
                <c:pt idx="25813">
                  <c:v>41624.833330000001</c:v>
                </c:pt>
                <c:pt idx="25814">
                  <c:v>41624.875</c:v>
                </c:pt>
                <c:pt idx="25815">
                  <c:v>41624.916669999999</c:v>
                </c:pt>
                <c:pt idx="25816">
                  <c:v>41624.958330000001</c:v>
                </c:pt>
                <c:pt idx="25817">
                  <c:v>41625</c:v>
                </c:pt>
                <c:pt idx="25818">
                  <c:v>41625.041669999999</c:v>
                </c:pt>
                <c:pt idx="25819">
                  <c:v>41625.083330000001</c:v>
                </c:pt>
                <c:pt idx="25820">
                  <c:v>41625.125</c:v>
                </c:pt>
                <c:pt idx="25821">
                  <c:v>41625.166669999999</c:v>
                </c:pt>
                <c:pt idx="25822">
                  <c:v>41625.208330000001</c:v>
                </c:pt>
                <c:pt idx="25823">
                  <c:v>41625.25</c:v>
                </c:pt>
                <c:pt idx="25824">
                  <c:v>41625.291669999999</c:v>
                </c:pt>
                <c:pt idx="25825">
                  <c:v>41625.333330000001</c:v>
                </c:pt>
                <c:pt idx="25826">
                  <c:v>41625.375</c:v>
                </c:pt>
                <c:pt idx="25827">
                  <c:v>41625.416669999999</c:v>
                </c:pt>
                <c:pt idx="25828">
                  <c:v>41625.458330000001</c:v>
                </c:pt>
                <c:pt idx="25829">
                  <c:v>41625.5</c:v>
                </c:pt>
                <c:pt idx="25830">
                  <c:v>41625.541669999999</c:v>
                </c:pt>
                <c:pt idx="25831">
                  <c:v>41625.583330000001</c:v>
                </c:pt>
                <c:pt idx="25832">
                  <c:v>41625.625</c:v>
                </c:pt>
                <c:pt idx="25833">
                  <c:v>41625.666669999999</c:v>
                </c:pt>
                <c:pt idx="25834">
                  <c:v>41625.708330000001</c:v>
                </c:pt>
                <c:pt idx="25835">
                  <c:v>41625.75</c:v>
                </c:pt>
                <c:pt idx="25836">
                  <c:v>41625.791669999999</c:v>
                </c:pt>
                <c:pt idx="25837">
                  <c:v>41625.833330000001</c:v>
                </c:pt>
                <c:pt idx="25838">
                  <c:v>41625.875</c:v>
                </c:pt>
                <c:pt idx="25839">
                  <c:v>41625.916669999999</c:v>
                </c:pt>
                <c:pt idx="25840">
                  <c:v>41625.958330000001</c:v>
                </c:pt>
                <c:pt idx="25841">
                  <c:v>41626</c:v>
                </c:pt>
                <c:pt idx="25842">
                  <c:v>41626.041669999999</c:v>
                </c:pt>
                <c:pt idx="25843">
                  <c:v>41626.083330000001</c:v>
                </c:pt>
                <c:pt idx="25844">
                  <c:v>41626.125</c:v>
                </c:pt>
                <c:pt idx="25845">
                  <c:v>41626.166669999999</c:v>
                </c:pt>
                <c:pt idx="25846">
                  <c:v>41626.208330000001</c:v>
                </c:pt>
                <c:pt idx="25847">
                  <c:v>41626.25</c:v>
                </c:pt>
                <c:pt idx="25848">
                  <c:v>41626.291669999999</c:v>
                </c:pt>
                <c:pt idx="25849">
                  <c:v>41626.333330000001</c:v>
                </c:pt>
                <c:pt idx="25850">
                  <c:v>41626.375</c:v>
                </c:pt>
                <c:pt idx="25851">
                  <c:v>41626.416669999999</c:v>
                </c:pt>
                <c:pt idx="25852">
                  <c:v>41626.458330000001</c:v>
                </c:pt>
                <c:pt idx="25853">
                  <c:v>41626.5</c:v>
                </c:pt>
                <c:pt idx="25854">
                  <c:v>41626.541669999999</c:v>
                </c:pt>
                <c:pt idx="25855">
                  <c:v>41626.583330000001</c:v>
                </c:pt>
                <c:pt idx="25856">
                  <c:v>41626.625</c:v>
                </c:pt>
                <c:pt idx="25857">
                  <c:v>41626.666669999999</c:v>
                </c:pt>
                <c:pt idx="25858">
                  <c:v>41626.708330000001</c:v>
                </c:pt>
                <c:pt idx="25859">
                  <c:v>41626.75</c:v>
                </c:pt>
                <c:pt idx="25860">
                  <c:v>41626.791669999999</c:v>
                </c:pt>
                <c:pt idx="25861">
                  <c:v>41626.833330000001</c:v>
                </c:pt>
                <c:pt idx="25862">
                  <c:v>41626.875</c:v>
                </c:pt>
                <c:pt idx="25863">
                  <c:v>41626.916669999999</c:v>
                </c:pt>
                <c:pt idx="25864">
                  <c:v>41626.958330000001</c:v>
                </c:pt>
                <c:pt idx="25865">
                  <c:v>41627</c:v>
                </c:pt>
                <c:pt idx="25866">
                  <c:v>41627.041669999999</c:v>
                </c:pt>
                <c:pt idx="25867">
                  <c:v>41627.083330000001</c:v>
                </c:pt>
                <c:pt idx="25868">
                  <c:v>41627.125</c:v>
                </c:pt>
                <c:pt idx="25869">
                  <c:v>41627.166669999999</c:v>
                </c:pt>
                <c:pt idx="25870">
                  <c:v>41627.208330000001</c:v>
                </c:pt>
                <c:pt idx="25871">
                  <c:v>41627.25</c:v>
                </c:pt>
                <c:pt idx="25872">
                  <c:v>41627.291669999999</c:v>
                </c:pt>
                <c:pt idx="25873">
                  <c:v>41627.333330000001</c:v>
                </c:pt>
                <c:pt idx="25874">
                  <c:v>41627.375</c:v>
                </c:pt>
                <c:pt idx="25875">
                  <c:v>41627.416669999999</c:v>
                </c:pt>
                <c:pt idx="25876">
                  <c:v>41627.458330000001</c:v>
                </c:pt>
                <c:pt idx="25877">
                  <c:v>41627.5</c:v>
                </c:pt>
                <c:pt idx="25878">
                  <c:v>41627.541669999999</c:v>
                </c:pt>
                <c:pt idx="25879">
                  <c:v>41627.583330000001</c:v>
                </c:pt>
                <c:pt idx="25880">
                  <c:v>41627.625</c:v>
                </c:pt>
                <c:pt idx="25881">
                  <c:v>41627.666669999999</c:v>
                </c:pt>
                <c:pt idx="25882">
                  <c:v>41627.708330000001</c:v>
                </c:pt>
                <c:pt idx="25883">
                  <c:v>41627.75</c:v>
                </c:pt>
                <c:pt idx="25884">
                  <c:v>41627.791669999999</c:v>
                </c:pt>
                <c:pt idx="25885">
                  <c:v>41627.833330000001</c:v>
                </c:pt>
                <c:pt idx="25886">
                  <c:v>41627.875</c:v>
                </c:pt>
                <c:pt idx="25887">
                  <c:v>41627.916669999999</c:v>
                </c:pt>
                <c:pt idx="25888">
                  <c:v>41627.958330000001</c:v>
                </c:pt>
                <c:pt idx="25889">
                  <c:v>41628</c:v>
                </c:pt>
                <c:pt idx="25890">
                  <c:v>41628.041669999999</c:v>
                </c:pt>
                <c:pt idx="25891">
                  <c:v>41628.083330000001</c:v>
                </c:pt>
                <c:pt idx="25892">
                  <c:v>41628.125</c:v>
                </c:pt>
                <c:pt idx="25893">
                  <c:v>41628.166669999999</c:v>
                </c:pt>
                <c:pt idx="25894">
                  <c:v>41628.208330000001</c:v>
                </c:pt>
                <c:pt idx="25895">
                  <c:v>41628.25</c:v>
                </c:pt>
                <c:pt idx="25896">
                  <c:v>41628.291669999999</c:v>
                </c:pt>
                <c:pt idx="25897">
                  <c:v>41628.333330000001</c:v>
                </c:pt>
                <c:pt idx="25898">
                  <c:v>41628.375</c:v>
                </c:pt>
                <c:pt idx="25899">
                  <c:v>41628.416669999999</c:v>
                </c:pt>
                <c:pt idx="25900">
                  <c:v>41628.458330000001</c:v>
                </c:pt>
                <c:pt idx="25901">
                  <c:v>41628.5</c:v>
                </c:pt>
                <c:pt idx="25902">
                  <c:v>41628.541669999999</c:v>
                </c:pt>
                <c:pt idx="25903">
                  <c:v>41628.583330000001</c:v>
                </c:pt>
                <c:pt idx="25904">
                  <c:v>41628.625</c:v>
                </c:pt>
                <c:pt idx="25905">
                  <c:v>41628.666669999999</c:v>
                </c:pt>
                <c:pt idx="25906">
                  <c:v>41628.708330000001</c:v>
                </c:pt>
                <c:pt idx="25907">
                  <c:v>41628.75</c:v>
                </c:pt>
                <c:pt idx="25908">
                  <c:v>41628.791669999999</c:v>
                </c:pt>
                <c:pt idx="25909">
                  <c:v>41628.833330000001</c:v>
                </c:pt>
                <c:pt idx="25910">
                  <c:v>41628.875</c:v>
                </c:pt>
                <c:pt idx="25911">
                  <c:v>41628.916669999999</c:v>
                </c:pt>
                <c:pt idx="25912">
                  <c:v>41628.958330000001</c:v>
                </c:pt>
                <c:pt idx="25913">
                  <c:v>41629</c:v>
                </c:pt>
                <c:pt idx="25914">
                  <c:v>41629.041669999999</c:v>
                </c:pt>
                <c:pt idx="25915">
                  <c:v>41629.083330000001</c:v>
                </c:pt>
                <c:pt idx="25916">
                  <c:v>41629.125</c:v>
                </c:pt>
                <c:pt idx="25917">
                  <c:v>41629.166669999999</c:v>
                </c:pt>
                <c:pt idx="25918">
                  <c:v>41629.208330000001</c:v>
                </c:pt>
                <c:pt idx="25919">
                  <c:v>41629.25</c:v>
                </c:pt>
                <c:pt idx="25920">
                  <c:v>41629.291669999999</c:v>
                </c:pt>
                <c:pt idx="25921">
                  <c:v>41629.333330000001</c:v>
                </c:pt>
                <c:pt idx="25922">
                  <c:v>41629.375</c:v>
                </c:pt>
                <c:pt idx="25923">
                  <c:v>41629.416669999999</c:v>
                </c:pt>
                <c:pt idx="25924">
                  <c:v>41629.458330000001</c:v>
                </c:pt>
                <c:pt idx="25925">
                  <c:v>41629.5</c:v>
                </c:pt>
                <c:pt idx="25926">
                  <c:v>41629.541669999999</c:v>
                </c:pt>
                <c:pt idx="25927">
                  <c:v>41629.583330000001</c:v>
                </c:pt>
                <c:pt idx="25928">
                  <c:v>41629.625</c:v>
                </c:pt>
                <c:pt idx="25929">
                  <c:v>41629.666669999999</c:v>
                </c:pt>
                <c:pt idx="25930">
                  <c:v>41629.708330000001</c:v>
                </c:pt>
                <c:pt idx="25931">
                  <c:v>41629.75</c:v>
                </c:pt>
                <c:pt idx="25932">
                  <c:v>41629.791669999999</c:v>
                </c:pt>
                <c:pt idx="25933">
                  <c:v>41629.833330000001</c:v>
                </c:pt>
                <c:pt idx="25934">
                  <c:v>41629.875</c:v>
                </c:pt>
                <c:pt idx="25935">
                  <c:v>41629.916669999999</c:v>
                </c:pt>
                <c:pt idx="25936">
                  <c:v>41629.958330000001</c:v>
                </c:pt>
                <c:pt idx="25937">
                  <c:v>41630</c:v>
                </c:pt>
                <c:pt idx="25938">
                  <c:v>41630.041669999999</c:v>
                </c:pt>
                <c:pt idx="25939">
                  <c:v>41630.083330000001</c:v>
                </c:pt>
                <c:pt idx="25940">
                  <c:v>41630.125</c:v>
                </c:pt>
                <c:pt idx="25941">
                  <c:v>41630.166669999999</c:v>
                </c:pt>
                <c:pt idx="25942">
                  <c:v>41630.208330000001</c:v>
                </c:pt>
                <c:pt idx="25943">
                  <c:v>41630.25</c:v>
                </c:pt>
                <c:pt idx="25944">
                  <c:v>41630.291669999999</c:v>
                </c:pt>
                <c:pt idx="25945">
                  <c:v>41630.333330000001</c:v>
                </c:pt>
                <c:pt idx="25946">
                  <c:v>41630.375</c:v>
                </c:pt>
                <c:pt idx="25947">
                  <c:v>41630.416669999999</c:v>
                </c:pt>
                <c:pt idx="25948">
                  <c:v>41630.458330000001</c:v>
                </c:pt>
                <c:pt idx="25949">
                  <c:v>41630.5</c:v>
                </c:pt>
                <c:pt idx="25950">
                  <c:v>41630.541669999999</c:v>
                </c:pt>
                <c:pt idx="25951">
                  <c:v>41630.583330000001</c:v>
                </c:pt>
                <c:pt idx="25952">
                  <c:v>41630.625</c:v>
                </c:pt>
                <c:pt idx="25953">
                  <c:v>41630.666669999999</c:v>
                </c:pt>
                <c:pt idx="25954">
                  <c:v>41630.708330000001</c:v>
                </c:pt>
                <c:pt idx="25955">
                  <c:v>41630.75</c:v>
                </c:pt>
                <c:pt idx="25956">
                  <c:v>41630.791669999999</c:v>
                </c:pt>
                <c:pt idx="25957">
                  <c:v>41630.833330000001</c:v>
                </c:pt>
                <c:pt idx="25958">
                  <c:v>41630.875</c:v>
                </c:pt>
                <c:pt idx="25959">
                  <c:v>41630.916669999999</c:v>
                </c:pt>
                <c:pt idx="25960">
                  <c:v>41630.958330000001</c:v>
                </c:pt>
                <c:pt idx="25961">
                  <c:v>41631</c:v>
                </c:pt>
                <c:pt idx="25962">
                  <c:v>41631.041669999999</c:v>
                </c:pt>
                <c:pt idx="25963">
                  <c:v>41631.083330000001</c:v>
                </c:pt>
                <c:pt idx="25964">
                  <c:v>41631.125</c:v>
                </c:pt>
                <c:pt idx="25965">
                  <c:v>41631.166669999999</c:v>
                </c:pt>
                <c:pt idx="25966">
                  <c:v>41631.208330000001</c:v>
                </c:pt>
                <c:pt idx="25967">
                  <c:v>41631.25</c:v>
                </c:pt>
                <c:pt idx="25968">
                  <c:v>41631.291669999999</c:v>
                </c:pt>
                <c:pt idx="25969">
                  <c:v>41631.333330000001</c:v>
                </c:pt>
                <c:pt idx="25970">
                  <c:v>41631.375</c:v>
                </c:pt>
                <c:pt idx="25971">
                  <c:v>41631.416669999999</c:v>
                </c:pt>
                <c:pt idx="25972">
                  <c:v>41631.458330000001</c:v>
                </c:pt>
                <c:pt idx="25973">
                  <c:v>41631.5</c:v>
                </c:pt>
                <c:pt idx="25974">
                  <c:v>41631.541669999999</c:v>
                </c:pt>
                <c:pt idx="25975">
                  <c:v>41631.583330000001</c:v>
                </c:pt>
                <c:pt idx="25976">
                  <c:v>41631.625</c:v>
                </c:pt>
                <c:pt idx="25977">
                  <c:v>41631.666669999999</c:v>
                </c:pt>
                <c:pt idx="25978">
                  <c:v>41631.708330000001</c:v>
                </c:pt>
                <c:pt idx="25979">
                  <c:v>41631.75</c:v>
                </c:pt>
                <c:pt idx="25980">
                  <c:v>41631.791669999999</c:v>
                </c:pt>
                <c:pt idx="25981">
                  <c:v>41631.833330000001</c:v>
                </c:pt>
                <c:pt idx="25982">
                  <c:v>41631.875</c:v>
                </c:pt>
                <c:pt idx="25983">
                  <c:v>41631.916669999999</c:v>
                </c:pt>
                <c:pt idx="25984">
                  <c:v>41631.958330000001</c:v>
                </c:pt>
                <c:pt idx="25985">
                  <c:v>41632</c:v>
                </c:pt>
                <c:pt idx="25986">
                  <c:v>41632.041669999999</c:v>
                </c:pt>
                <c:pt idx="25987">
                  <c:v>41632.083330000001</c:v>
                </c:pt>
                <c:pt idx="25988">
                  <c:v>41632.125</c:v>
                </c:pt>
                <c:pt idx="25989">
                  <c:v>41632.166669999999</c:v>
                </c:pt>
                <c:pt idx="25990">
                  <c:v>41632.208330000001</c:v>
                </c:pt>
                <c:pt idx="25991">
                  <c:v>41632.25</c:v>
                </c:pt>
                <c:pt idx="25992">
                  <c:v>41632.291669999999</c:v>
                </c:pt>
                <c:pt idx="25993">
                  <c:v>41632.333330000001</c:v>
                </c:pt>
                <c:pt idx="25994">
                  <c:v>41632.375</c:v>
                </c:pt>
                <c:pt idx="25995">
                  <c:v>41632.416669999999</c:v>
                </c:pt>
                <c:pt idx="25996">
                  <c:v>41632.458330000001</c:v>
                </c:pt>
                <c:pt idx="25997">
                  <c:v>41632.5</c:v>
                </c:pt>
                <c:pt idx="25998">
                  <c:v>41632.541669999999</c:v>
                </c:pt>
                <c:pt idx="25999">
                  <c:v>41632.583330000001</c:v>
                </c:pt>
                <c:pt idx="26000">
                  <c:v>41632.625</c:v>
                </c:pt>
                <c:pt idx="26001">
                  <c:v>41632.666669999999</c:v>
                </c:pt>
                <c:pt idx="26002">
                  <c:v>41632.708330000001</c:v>
                </c:pt>
                <c:pt idx="26003">
                  <c:v>41632.75</c:v>
                </c:pt>
                <c:pt idx="26004">
                  <c:v>41632.791669999999</c:v>
                </c:pt>
                <c:pt idx="26005">
                  <c:v>41632.833330000001</c:v>
                </c:pt>
                <c:pt idx="26006">
                  <c:v>41632.875</c:v>
                </c:pt>
                <c:pt idx="26007">
                  <c:v>41632.916669999999</c:v>
                </c:pt>
                <c:pt idx="26008">
                  <c:v>41632.958330000001</c:v>
                </c:pt>
                <c:pt idx="26009">
                  <c:v>41633</c:v>
                </c:pt>
                <c:pt idx="26010">
                  <c:v>41633.041669999999</c:v>
                </c:pt>
                <c:pt idx="26011">
                  <c:v>41633.083330000001</c:v>
                </c:pt>
                <c:pt idx="26012">
                  <c:v>41633.125</c:v>
                </c:pt>
                <c:pt idx="26013">
                  <c:v>41633.166669999999</c:v>
                </c:pt>
                <c:pt idx="26014">
                  <c:v>41633.208330000001</c:v>
                </c:pt>
                <c:pt idx="26015">
                  <c:v>41633.25</c:v>
                </c:pt>
                <c:pt idx="26016">
                  <c:v>41633.291669999999</c:v>
                </c:pt>
                <c:pt idx="26017">
                  <c:v>41633.333330000001</c:v>
                </c:pt>
                <c:pt idx="26018">
                  <c:v>41633.375</c:v>
                </c:pt>
                <c:pt idx="26019">
                  <c:v>41633.416669999999</c:v>
                </c:pt>
                <c:pt idx="26020">
                  <c:v>41633.458330000001</c:v>
                </c:pt>
                <c:pt idx="26021">
                  <c:v>41633.5</c:v>
                </c:pt>
                <c:pt idx="26022">
                  <c:v>41633.541669999999</c:v>
                </c:pt>
                <c:pt idx="26023">
                  <c:v>41633.583330000001</c:v>
                </c:pt>
                <c:pt idx="26024">
                  <c:v>41633.625</c:v>
                </c:pt>
                <c:pt idx="26025">
                  <c:v>41633.666669999999</c:v>
                </c:pt>
                <c:pt idx="26026">
                  <c:v>41633.708330000001</c:v>
                </c:pt>
                <c:pt idx="26027">
                  <c:v>41633.75</c:v>
                </c:pt>
                <c:pt idx="26028">
                  <c:v>41633.791669999999</c:v>
                </c:pt>
                <c:pt idx="26029">
                  <c:v>41633.833330000001</c:v>
                </c:pt>
                <c:pt idx="26030">
                  <c:v>41633.875</c:v>
                </c:pt>
                <c:pt idx="26031">
                  <c:v>41633.916669999999</c:v>
                </c:pt>
                <c:pt idx="26032">
                  <c:v>41633.958330000001</c:v>
                </c:pt>
                <c:pt idx="26033">
                  <c:v>41634</c:v>
                </c:pt>
                <c:pt idx="26034">
                  <c:v>41634.041669999999</c:v>
                </c:pt>
                <c:pt idx="26035">
                  <c:v>41634.083330000001</c:v>
                </c:pt>
                <c:pt idx="26036">
                  <c:v>41634.125</c:v>
                </c:pt>
                <c:pt idx="26037">
                  <c:v>41634.166669999999</c:v>
                </c:pt>
                <c:pt idx="26038">
                  <c:v>41634.208330000001</c:v>
                </c:pt>
                <c:pt idx="26039">
                  <c:v>41634.25</c:v>
                </c:pt>
                <c:pt idx="26040">
                  <c:v>41634.291669999999</c:v>
                </c:pt>
                <c:pt idx="26041">
                  <c:v>41634.333330000001</c:v>
                </c:pt>
                <c:pt idx="26042">
                  <c:v>41634.375</c:v>
                </c:pt>
                <c:pt idx="26043">
                  <c:v>41634.416669999999</c:v>
                </c:pt>
                <c:pt idx="26044">
                  <c:v>41634.458330000001</c:v>
                </c:pt>
                <c:pt idx="26045">
                  <c:v>41634.5</c:v>
                </c:pt>
                <c:pt idx="26046">
                  <c:v>41634.541669999999</c:v>
                </c:pt>
                <c:pt idx="26047">
                  <c:v>41634.583330000001</c:v>
                </c:pt>
                <c:pt idx="26048">
                  <c:v>41634.625</c:v>
                </c:pt>
                <c:pt idx="26049">
                  <c:v>41634.666669999999</c:v>
                </c:pt>
                <c:pt idx="26050">
                  <c:v>41634.708330000001</c:v>
                </c:pt>
                <c:pt idx="26051">
                  <c:v>41634.75</c:v>
                </c:pt>
                <c:pt idx="26052">
                  <c:v>41634.791669999999</c:v>
                </c:pt>
                <c:pt idx="26053">
                  <c:v>41634.833330000001</c:v>
                </c:pt>
                <c:pt idx="26054">
                  <c:v>41634.875</c:v>
                </c:pt>
                <c:pt idx="26055">
                  <c:v>41634.916669999999</c:v>
                </c:pt>
                <c:pt idx="26056">
                  <c:v>41634.958330000001</c:v>
                </c:pt>
                <c:pt idx="26057">
                  <c:v>41635</c:v>
                </c:pt>
                <c:pt idx="26058">
                  <c:v>41635.041669999999</c:v>
                </c:pt>
                <c:pt idx="26059">
                  <c:v>41635.083330000001</c:v>
                </c:pt>
                <c:pt idx="26060">
                  <c:v>41635.125</c:v>
                </c:pt>
                <c:pt idx="26061">
                  <c:v>41635.166669999999</c:v>
                </c:pt>
                <c:pt idx="26062">
                  <c:v>41635.208330000001</c:v>
                </c:pt>
                <c:pt idx="26063">
                  <c:v>41635.25</c:v>
                </c:pt>
                <c:pt idx="26064">
                  <c:v>41635.291669999999</c:v>
                </c:pt>
                <c:pt idx="26065">
                  <c:v>41635.333330000001</c:v>
                </c:pt>
                <c:pt idx="26066">
                  <c:v>41635.375</c:v>
                </c:pt>
                <c:pt idx="26067">
                  <c:v>41635.416669999999</c:v>
                </c:pt>
                <c:pt idx="26068">
                  <c:v>41635.458330000001</c:v>
                </c:pt>
                <c:pt idx="26069">
                  <c:v>41635.5</c:v>
                </c:pt>
                <c:pt idx="26070">
                  <c:v>41635.541669999999</c:v>
                </c:pt>
                <c:pt idx="26071">
                  <c:v>41635.583330000001</c:v>
                </c:pt>
                <c:pt idx="26072">
                  <c:v>41635.625</c:v>
                </c:pt>
                <c:pt idx="26073">
                  <c:v>41635.666669999999</c:v>
                </c:pt>
                <c:pt idx="26074">
                  <c:v>41635.708330000001</c:v>
                </c:pt>
                <c:pt idx="26075">
                  <c:v>41635.75</c:v>
                </c:pt>
                <c:pt idx="26076">
                  <c:v>41635.791669999999</c:v>
                </c:pt>
                <c:pt idx="26077">
                  <c:v>41635.833330000001</c:v>
                </c:pt>
                <c:pt idx="26078">
                  <c:v>41635.875</c:v>
                </c:pt>
                <c:pt idx="26079">
                  <c:v>41635.916669999999</c:v>
                </c:pt>
                <c:pt idx="26080">
                  <c:v>41635.958330000001</c:v>
                </c:pt>
                <c:pt idx="26081">
                  <c:v>41636</c:v>
                </c:pt>
                <c:pt idx="26082">
                  <c:v>41636.041669999999</c:v>
                </c:pt>
                <c:pt idx="26083">
                  <c:v>41636.083330000001</c:v>
                </c:pt>
                <c:pt idx="26084">
                  <c:v>41636.125</c:v>
                </c:pt>
                <c:pt idx="26085">
                  <c:v>41636.166669999999</c:v>
                </c:pt>
                <c:pt idx="26086">
                  <c:v>41636.208330000001</c:v>
                </c:pt>
                <c:pt idx="26087">
                  <c:v>41636.25</c:v>
                </c:pt>
                <c:pt idx="26088">
                  <c:v>41636.291669999999</c:v>
                </c:pt>
                <c:pt idx="26089">
                  <c:v>41636.333330000001</c:v>
                </c:pt>
                <c:pt idx="26090">
                  <c:v>41636.375</c:v>
                </c:pt>
                <c:pt idx="26091">
                  <c:v>41636.416669999999</c:v>
                </c:pt>
                <c:pt idx="26092">
                  <c:v>41636.458330000001</c:v>
                </c:pt>
                <c:pt idx="26093">
                  <c:v>41636.5</c:v>
                </c:pt>
                <c:pt idx="26094">
                  <c:v>41636.541669999999</c:v>
                </c:pt>
                <c:pt idx="26095">
                  <c:v>41636.583330000001</c:v>
                </c:pt>
                <c:pt idx="26096">
                  <c:v>41636.625</c:v>
                </c:pt>
                <c:pt idx="26097">
                  <c:v>41636.666669999999</c:v>
                </c:pt>
                <c:pt idx="26098">
                  <c:v>41636.708330000001</c:v>
                </c:pt>
                <c:pt idx="26099">
                  <c:v>41636.75</c:v>
                </c:pt>
                <c:pt idx="26100">
                  <c:v>41636.791669999999</c:v>
                </c:pt>
                <c:pt idx="26101">
                  <c:v>41636.833330000001</c:v>
                </c:pt>
                <c:pt idx="26102">
                  <c:v>41636.875</c:v>
                </c:pt>
                <c:pt idx="26103">
                  <c:v>41636.916669999999</c:v>
                </c:pt>
                <c:pt idx="26104">
                  <c:v>41636.958330000001</c:v>
                </c:pt>
                <c:pt idx="26105">
                  <c:v>41637</c:v>
                </c:pt>
                <c:pt idx="26106">
                  <c:v>41637.041669999999</c:v>
                </c:pt>
                <c:pt idx="26107">
                  <c:v>41637.083330000001</c:v>
                </c:pt>
                <c:pt idx="26108">
                  <c:v>41637.125</c:v>
                </c:pt>
                <c:pt idx="26109">
                  <c:v>41637.166669999999</c:v>
                </c:pt>
                <c:pt idx="26110">
                  <c:v>41637.208330000001</c:v>
                </c:pt>
                <c:pt idx="26111">
                  <c:v>41637.25</c:v>
                </c:pt>
                <c:pt idx="26112">
                  <c:v>41637.291669999999</c:v>
                </c:pt>
                <c:pt idx="26113">
                  <c:v>41637.333330000001</c:v>
                </c:pt>
                <c:pt idx="26114">
                  <c:v>41637.375</c:v>
                </c:pt>
                <c:pt idx="26115">
                  <c:v>41637.416669999999</c:v>
                </c:pt>
                <c:pt idx="26116">
                  <c:v>41637.458330000001</c:v>
                </c:pt>
                <c:pt idx="26117">
                  <c:v>41637.5</c:v>
                </c:pt>
                <c:pt idx="26118">
                  <c:v>41637.541669999999</c:v>
                </c:pt>
                <c:pt idx="26119">
                  <c:v>41637.583330000001</c:v>
                </c:pt>
                <c:pt idx="26120">
                  <c:v>41637.625</c:v>
                </c:pt>
                <c:pt idx="26121">
                  <c:v>41637.666669999999</c:v>
                </c:pt>
                <c:pt idx="26122">
                  <c:v>41637.708330000001</c:v>
                </c:pt>
                <c:pt idx="26123">
                  <c:v>41637.75</c:v>
                </c:pt>
                <c:pt idx="26124">
                  <c:v>41637.791669999999</c:v>
                </c:pt>
                <c:pt idx="26125">
                  <c:v>41637.833330000001</c:v>
                </c:pt>
                <c:pt idx="26126">
                  <c:v>41637.875</c:v>
                </c:pt>
                <c:pt idx="26127">
                  <c:v>41637.916669999999</c:v>
                </c:pt>
                <c:pt idx="26128">
                  <c:v>41637.958330000001</c:v>
                </c:pt>
                <c:pt idx="26129">
                  <c:v>41638</c:v>
                </c:pt>
                <c:pt idx="26130">
                  <c:v>41638.041669999999</c:v>
                </c:pt>
                <c:pt idx="26131">
                  <c:v>41638.083330000001</c:v>
                </c:pt>
                <c:pt idx="26132">
                  <c:v>41638.125</c:v>
                </c:pt>
                <c:pt idx="26133">
                  <c:v>41638.166669999999</c:v>
                </c:pt>
                <c:pt idx="26134">
                  <c:v>41638.208330000001</c:v>
                </c:pt>
                <c:pt idx="26135">
                  <c:v>41638.25</c:v>
                </c:pt>
                <c:pt idx="26136">
                  <c:v>41638.291669999999</c:v>
                </c:pt>
                <c:pt idx="26137">
                  <c:v>41638.333330000001</c:v>
                </c:pt>
                <c:pt idx="26138">
                  <c:v>41638.375</c:v>
                </c:pt>
                <c:pt idx="26139">
                  <c:v>41638.416669999999</c:v>
                </c:pt>
                <c:pt idx="26140">
                  <c:v>41638.458330000001</c:v>
                </c:pt>
                <c:pt idx="26141">
                  <c:v>41638.5</c:v>
                </c:pt>
                <c:pt idx="26142">
                  <c:v>41638.541669999999</c:v>
                </c:pt>
                <c:pt idx="26143">
                  <c:v>41638.583330000001</c:v>
                </c:pt>
                <c:pt idx="26144">
                  <c:v>41638.625</c:v>
                </c:pt>
                <c:pt idx="26145">
                  <c:v>41638.666669999999</c:v>
                </c:pt>
                <c:pt idx="26146">
                  <c:v>41638.708330000001</c:v>
                </c:pt>
                <c:pt idx="26147">
                  <c:v>41638.75</c:v>
                </c:pt>
                <c:pt idx="26148">
                  <c:v>41638.791669999999</c:v>
                </c:pt>
                <c:pt idx="26149">
                  <c:v>41638.833330000001</c:v>
                </c:pt>
                <c:pt idx="26150">
                  <c:v>41638.875</c:v>
                </c:pt>
                <c:pt idx="26151">
                  <c:v>41638.916669999999</c:v>
                </c:pt>
                <c:pt idx="26152">
                  <c:v>41638.958330000001</c:v>
                </c:pt>
                <c:pt idx="26153">
                  <c:v>41639</c:v>
                </c:pt>
                <c:pt idx="26154">
                  <c:v>41639.041669999999</c:v>
                </c:pt>
                <c:pt idx="26155">
                  <c:v>41639.083330000001</c:v>
                </c:pt>
                <c:pt idx="26156">
                  <c:v>41639.125</c:v>
                </c:pt>
                <c:pt idx="26157">
                  <c:v>41639.166669999999</c:v>
                </c:pt>
                <c:pt idx="26158">
                  <c:v>41639.208330000001</c:v>
                </c:pt>
                <c:pt idx="26159">
                  <c:v>41639.25</c:v>
                </c:pt>
                <c:pt idx="26160">
                  <c:v>41639.291669999999</c:v>
                </c:pt>
                <c:pt idx="26161">
                  <c:v>41639.333330000001</c:v>
                </c:pt>
                <c:pt idx="26162">
                  <c:v>41639.375</c:v>
                </c:pt>
                <c:pt idx="26163">
                  <c:v>41639.416669999999</c:v>
                </c:pt>
                <c:pt idx="26164">
                  <c:v>41639.458330000001</c:v>
                </c:pt>
                <c:pt idx="26165">
                  <c:v>41639.5</c:v>
                </c:pt>
                <c:pt idx="26166">
                  <c:v>41639.541669999999</c:v>
                </c:pt>
                <c:pt idx="26167">
                  <c:v>41639.583330000001</c:v>
                </c:pt>
                <c:pt idx="26168">
                  <c:v>41639.625</c:v>
                </c:pt>
                <c:pt idx="26169">
                  <c:v>41639.666669999999</c:v>
                </c:pt>
                <c:pt idx="26170">
                  <c:v>41639.708330000001</c:v>
                </c:pt>
                <c:pt idx="26171">
                  <c:v>41639.75</c:v>
                </c:pt>
                <c:pt idx="26172">
                  <c:v>41639.791669999999</c:v>
                </c:pt>
                <c:pt idx="26173">
                  <c:v>41639.833330000001</c:v>
                </c:pt>
                <c:pt idx="26174">
                  <c:v>41639.875</c:v>
                </c:pt>
                <c:pt idx="26175">
                  <c:v>41639.916669999999</c:v>
                </c:pt>
                <c:pt idx="26176">
                  <c:v>41639.958330000001</c:v>
                </c:pt>
                <c:pt idx="26177">
                  <c:v>41640</c:v>
                </c:pt>
                <c:pt idx="26178">
                  <c:v>41640.041669999999</c:v>
                </c:pt>
                <c:pt idx="26179">
                  <c:v>41640.083330000001</c:v>
                </c:pt>
                <c:pt idx="26180">
                  <c:v>41640.125</c:v>
                </c:pt>
                <c:pt idx="26181">
                  <c:v>41640.166669999999</c:v>
                </c:pt>
                <c:pt idx="26182">
                  <c:v>41640.208330000001</c:v>
                </c:pt>
                <c:pt idx="26183">
                  <c:v>41640.25</c:v>
                </c:pt>
                <c:pt idx="26184">
                  <c:v>41640.291669999999</c:v>
                </c:pt>
                <c:pt idx="26185">
                  <c:v>41640.333330000001</c:v>
                </c:pt>
                <c:pt idx="26186">
                  <c:v>41640.375</c:v>
                </c:pt>
                <c:pt idx="26187">
                  <c:v>41640.416669999999</c:v>
                </c:pt>
                <c:pt idx="26188">
                  <c:v>41640.458330000001</c:v>
                </c:pt>
                <c:pt idx="26189">
                  <c:v>41640.5</c:v>
                </c:pt>
                <c:pt idx="26190">
                  <c:v>41640.541669999999</c:v>
                </c:pt>
                <c:pt idx="26191">
                  <c:v>41640.583330000001</c:v>
                </c:pt>
                <c:pt idx="26192">
                  <c:v>41640.625</c:v>
                </c:pt>
                <c:pt idx="26193">
                  <c:v>41640.666669999999</c:v>
                </c:pt>
                <c:pt idx="26194">
                  <c:v>41640.708330000001</c:v>
                </c:pt>
                <c:pt idx="26195">
                  <c:v>41640.75</c:v>
                </c:pt>
                <c:pt idx="26196">
                  <c:v>41640.791669999999</c:v>
                </c:pt>
                <c:pt idx="26197">
                  <c:v>41640.833330000001</c:v>
                </c:pt>
                <c:pt idx="26198">
                  <c:v>41640.875</c:v>
                </c:pt>
                <c:pt idx="26199">
                  <c:v>41640.916669999999</c:v>
                </c:pt>
                <c:pt idx="26200">
                  <c:v>41640.958330000001</c:v>
                </c:pt>
                <c:pt idx="26201">
                  <c:v>41641</c:v>
                </c:pt>
                <c:pt idx="26202">
                  <c:v>41641.041669999999</c:v>
                </c:pt>
                <c:pt idx="26203">
                  <c:v>41641.083330000001</c:v>
                </c:pt>
                <c:pt idx="26204">
                  <c:v>41641.125</c:v>
                </c:pt>
                <c:pt idx="26205">
                  <c:v>41641.166669999999</c:v>
                </c:pt>
                <c:pt idx="26206">
                  <c:v>41641.208330000001</c:v>
                </c:pt>
                <c:pt idx="26207">
                  <c:v>41641.25</c:v>
                </c:pt>
                <c:pt idx="26208">
                  <c:v>41641.291669999999</c:v>
                </c:pt>
                <c:pt idx="26209">
                  <c:v>41641.333330000001</c:v>
                </c:pt>
                <c:pt idx="26210">
                  <c:v>41641.375</c:v>
                </c:pt>
                <c:pt idx="26211">
                  <c:v>41641.416669999999</c:v>
                </c:pt>
                <c:pt idx="26212">
                  <c:v>41641.458330000001</c:v>
                </c:pt>
                <c:pt idx="26213">
                  <c:v>41641.5</c:v>
                </c:pt>
                <c:pt idx="26214">
                  <c:v>41641.541669999999</c:v>
                </c:pt>
                <c:pt idx="26215">
                  <c:v>41641.583330000001</c:v>
                </c:pt>
                <c:pt idx="26216">
                  <c:v>41641.625</c:v>
                </c:pt>
                <c:pt idx="26217">
                  <c:v>41641.666669999999</c:v>
                </c:pt>
                <c:pt idx="26218">
                  <c:v>41641.708330000001</c:v>
                </c:pt>
                <c:pt idx="26219">
                  <c:v>41641.75</c:v>
                </c:pt>
                <c:pt idx="26220">
                  <c:v>41641.791669999999</c:v>
                </c:pt>
                <c:pt idx="26221">
                  <c:v>41641.833330000001</c:v>
                </c:pt>
                <c:pt idx="26222">
                  <c:v>41641.875</c:v>
                </c:pt>
                <c:pt idx="26223">
                  <c:v>41641.916669999999</c:v>
                </c:pt>
                <c:pt idx="26224">
                  <c:v>41641.958330000001</c:v>
                </c:pt>
                <c:pt idx="26225">
                  <c:v>41642</c:v>
                </c:pt>
                <c:pt idx="26226">
                  <c:v>41642.041669999999</c:v>
                </c:pt>
                <c:pt idx="26227">
                  <c:v>41642.083330000001</c:v>
                </c:pt>
                <c:pt idx="26228">
                  <c:v>41642.125</c:v>
                </c:pt>
                <c:pt idx="26229">
                  <c:v>41642.166669999999</c:v>
                </c:pt>
                <c:pt idx="26230">
                  <c:v>41642.208330000001</c:v>
                </c:pt>
                <c:pt idx="26231">
                  <c:v>41642.25</c:v>
                </c:pt>
                <c:pt idx="26232">
                  <c:v>41642.291669999999</c:v>
                </c:pt>
                <c:pt idx="26233">
                  <c:v>41642.333330000001</c:v>
                </c:pt>
                <c:pt idx="26234">
                  <c:v>41642.375</c:v>
                </c:pt>
                <c:pt idx="26235">
                  <c:v>41642.416669999999</c:v>
                </c:pt>
                <c:pt idx="26236">
                  <c:v>41642.458330000001</c:v>
                </c:pt>
                <c:pt idx="26237">
                  <c:v>41642.5</c:v>
                </c:pt>
                <c:pt idx="26238">
                  <c:v>41642.541669999999</c:v>
                </c:pt>
                <c:pt idx="26239">
                  <c:v>41642.583330000001</c:v>
                </c:pt>
                <c:pt idx="26240">
                  <c:v>41642.625</c:v>
                </c:pt>
                <c:pt idx="26241">
                  <c:v>41642.666669999999</c:v>
                </c:pt>
                <c:pt idx="26242">
                  <c:v>41642.708330000001</c:v>
                </c:pt>
                <c:pt idx="26243">
                  <c:v>41642.75</c:v>
                </c:pt>
                <c:pt idx="26244">
                  <c:v>41642.791669999999</c:v>
                </c:pt>
                <c:pt idx="26245">
                  <c:v>41642.833330000001</c:v>
                </c:pt>
                <c:pt idx="26246">
                  <c:v>41642.875</c:v>
                </c:pt>
                <c:pt idx="26247">
                  <c:v>41642.916669999999</c:v>
                </c:pt>
                <c:pt idx="26248">
                  <c:v>41642.958330000001</c:v>
                </c:pt>
                <c:pt idx="26249">
                  <c:v>41643</c:v>
                </c:pt>
                <c:pt idx="26250">
                  <c:v>41643.041669999999</c:v>
                </c:pt>
                <c:pt idx="26251">
                  <c:v>41643.083330000001</c:v>
                </c:pt>
                <c:pt idx="26252">
                  <c:v>41643.125</c:v>
                </c:pt>
                <c:pt idx="26253">
                  <c:v>41643.166669999999</c:v>
                </c:pt>
                <c:pt idx="26254">
                  <c:v>41643.208330000001</c:v>
                </c:pt>
                <c:pt idx="26255">
                  <c:v>41643.25</c:v>
                </c:pt>
                <c:pt idx="26256">
                  <c:v>41643.291669999999</c:v>
                </c:pt>
                <c:pt idx="26257">
                  <c:v>41643.333330000001</c:v>
                </c:pt>
                <c:pt idx="26258">
                  <c:v>41643.375</c:v>
                </c:pt>
                <c:pt idx="26259">
                  <c:v>41643.416669999999</c:v>
                </c:pt>
                <c:pt idx="26260">
                  <c:v>41643.458330000001</c:v>
                </c:pt>
                <c:pt idx="26261">
                  <c:v>41643.5</c:v>
                </c:pt>
                <c:pt idx="26262">
                  <c:v>41643.541669999999</c:v>
                </c:pt>
                <c:pt idx="26263">
                  <c:v>41643.583330000001</c:v>
                </c:pt>
                <c:pt idx="26264">
                  <c:v>41643.625</c:v>
                </c:pt>
                <c:pt idx="26265">
                  <c:v>41643.666669999999</c:v>
                </c:pt>
                <c:pt idx="26266">
                  <c:v>41643.708330000001</c:v>
                </c:pt>
                <c:pt idx="26267">
                  <c:v>41643.75</c:v>
                </c:pt>
                <c:pt idx="26268">
                  <c:v>41643.791669999999</c:v>
                </c:pt>
                <c:pt idx="26269">
                  <c:v>41643.833330000001</c:v>
                </c:pt>
                <c:pt idx="26270">
                  <c:v>41643.875</c:v>
                </c:pt>
                <c:pt idx="26271">
                  <c:v>41643.916669999999</c:v>
                </c:pt>
                <c:pt idx="26272">
                  <c:v>41643.958330000001</c:v>
                </c:pt>
                <c:pt idx="26273">
                  <c:v>41644</c:v>
                </c:pt>
                <c:pt idx="26274">
                  <c:v>41644.041669999999</c:v>
                </c:pt>
                <c:pt idx="26275">
                  <c:v>41644.083330000001</c:v>
                </c:pt>
                <c:pt idx="26276">
                  <c:v>41644.125</c:v>
                </c:pt>
                <c:pt idx="26277">
                  <c:v>41644.166669999999</c:v>
                </c:pt>
                <c:pt idx="26278">
                  <c:v>41644.208330000001</c:v>
                </c:pt>
                <c:pt idx="26279">
                  <c:v>41644.25</c:v>
                </c:pt>
                <c:pt idx="26280">
                  <c:v>41644.291669999999</c:v>
                </c:pt>
                <c:pt idx="26281">
                  <c:v>41644.333330000001</c:v>
                </c:pt>
                <c:pt idx="26282">
                  <c:v>41644.375</c:v>
                </c:pt>
                <c:pt idx="26283">
                  <c:v>41644.416669999999</c:v>
                </c:pt>
                <c:pt idx="26284">
                  <c:v>41644.458330000001</c:v>
                </c:pt>
                <c:pt idx="26285">
                  <c:v>41644.5</c:v>
                </c:pt>
                <c:pt idx="26286">
                  <c:v>41644.541669999999</c:v>
                </c:pt>
                <c:pt idx="26287">
                  <c:v>41644.583330000001</c:v>
                </c:pt>
                <c:pt idx="26288">
                  <c:v>41644.625</c:v>
                </c:pt>
                <c:pt idx="26289">
                  <c:v>41644.666669999999</c:v>
                </c:pt>
                <c:pt idx="26290">
                  <c:v>41644.708330000001</c:v>
                </c:pt>
                <c:pt idx="26291">
                  <c:v>41644.75</c:v>
                </c:pt>
                <c:pt idx="26292">
                  <c:v>41644.791669999999</c:v>
                </c:pt>
                <c:pt idx="26293">
                  <c:v>41644.833330000001</c:v>
                </c:pt>
                <c:pt idx="26294">
                  <c:v>41644.875</c:v>
                </c:pt>
                <c:pt idx="26295">
                  <c:v>41644.916669999999</c:v>
                </c:pt>
                <c:pt idx="26296">
                  <c:v>41644.958330000001</c:v>
                </c:pt>
                <c:pt idx="26297">
                  <c:v>41645</c:v>
                </c:pt>
                <c:pt idx="26298">
                  <c:v>41645.041669999999</c:v>
                </c:pt>
                <c:pt idx="26299">
                  <c:v>41645.083330000001</c:v>
                </c:pt>
                <c:pt idx="26300">
                  <c:v>41645.125</c:v>
                </c:pt>
                <c:pt idx="26301">
                  <c:v>41645.166669999999</c:v>
                </c:pt>
                <c:pt idx="26302">
                  <c:v>41645.208330000001</c:v>
                </c:pt>
                <c:pt idx="26303">
                  <c:v>41645.25</c:v>
                </c:pt>
                <c:pt idx="26304">
                  <c:v>41645.291669999999</c:v>
                </c:pt>
                <c:pt idx="26305">
                  <c:v>41645.333330000001</c:v>
                </c:pt>
                <c:pt idx="26306">
                  <c:v>41645.375</c:v>
                </c:pt>
                <c:pt idx="26307">
                  <c:v>41645.416669999999</c:v>
                </c:pt>
                <c:pt idx="26308">
                  <c:v>41645.458330000001</c:v>
                </c:pt>
                <c:pt idx="26309">
                  <c:v>41645.5</c:v>
                </c:pt>
                <c:pt idx="26310">
                  <c:v>41645.541669999999</c:v>
                </c:pt>
                <c:pt idx="26311">
                  <c:v>41645.583330000001</c:v>
                </c:pt>
                <c:pt idx="26312">
                  <c:v>41645.625</c:v>
                </c:pt>
                <c:pt idx="26313">
                  <c:v>41645.666669999999</c:v>
                </c:pt>
                <c:pt idx="26314">
                  <c:v>41645.708330000001</c:v>
                </c:pt>
                <c:pt idx="26315">
                  <c:v>41645.75</c:v>
                </c:pt>
                <c:pt idx="26316">
                  <c:v>41645.791669999999</c:v>
                </c:pt>
                <c:pt idx="26317">
                  <c:v>41645.833330000001</c:v>
                </c:pt>
                <c:pt idx="26318">
                  <c:v>41645.875</c:v>
                </c:pt>
                <c:pt idx="26319">
                  <c:v>41645.916669999999</c:v>
                </c:pt>
                <c:pt idx="26320">
                  <c:v>41645.958330000001</c:v>
                </c:pt>
                <c:pt idx="26321">
                  <c:v>41646</c:v>
                </c:pt>
                <c:pt idx="26322">
                  <c:v>41646.041669999999</c:v>
                </c:pt>
                <c:pt idx="26323">
                  <c:v>41646.083330000001</c:v>
                </c:pt>
                <c:pt idx="26324">
                  <c:v>41646.125</c:v>
                </c:pt>
                <c:pt idx="26325">
                  <c:v>41646.166669999999</c:v>
                </c:pt>
                <c:pt idx="26326">
                  <c:v>41646.208330000001</c:v>
                </c:pt>
                <c:pt idx="26327">
                  <c:v>41646.25</c:v>
                </c:pt>
                <c:pt idx="26328">
                  <c:v>41646.291669999999</c:v>
                </c:pt>
                <c:pt idx="26329">
                  <c:v>41646.333330000001</c:v>
                </c:pt>
                <c:pt idx="26330">
                  <c:v>41646.375</c:v>
                </c:pt>
                <c:pt idx="26331">
                  <c:v>41646.416669999999</c:v>
                </c:pt>
                <c:pt idx="26332">
                  <c:v>41646.458330000001</c:v>
                </c:pt>
                <c:pt idx="26333">
                  <c:v>41646.5</c:v>
                </c:pt>
                <c:pt idx="26334">
                  <c:v>41646.541669999999</c:v>
                </c:pt>
                <c:pt idx="26335">
                  <c:v>41646.583330000001</c:v>
                </c:pt>
                <c:pt idx="26336">
                  <c:v>41646.625</c:v>
                </c:pt>
                <c:pt idx="26337">
                  <c:v>41646.666669999999</c:v>
                </c:pt>
                <c:pt idx="26338">
                  <c:v>41646.708330000001</c:v>
                </c:pt>
                <c:pt idx="26339">
                  <c:v>41646.75</c:v>
                </c:pt>
                <c:pt idx="26340">
                  <c:v>41646.791669999999</c:v>
                </c:pt>
                <c:pt idx="26341">
                  <c:v>41646.833330000001</c:v>
                </c:pt>
                <c:pt idx="26342">
                  <c:v>41646.875</c:v>
                </c:pt>
                <c:pt idx="26343">
                  <c:v>41646.916669999999</c:v>
                </c:pt>
                <c:pt idx="26344">
                  <c:v>41646.958330000001</c:v>
                </c:pt>
                <c:pt idx="26345">
                  <c:v>41647</c:v>
                </c:pt>
                <c:pt idx="26346">
                  <c:v>41647.041669999999</c:v>
                </c:pt>
                <c:pt idx="26347">
                  <c:v>41647.083330000001</c:v>
                </c:pt>
                <c:pt idx="26348">
                  <c:v>41647.125</c:v>
                </c:pt>
                <c:pt idx="26349">
                  <c:v>41647.166669999999</c:v>
                </c:pt>
                <c:pt idx="26350">
                  <c:v>41647.208330000001</c:v>
                </c:pt>
                <c:pt idx="26351">
                  <c:v>41647.25</c:v>
                </c:pt>
                <c:pt idx="26352">
                  <c:v>41647.291669999999</c:v>
                </c:pt>
                <c:pt idx="26353">
                  <c:v>41647.333330000001</c:v>
                </c:pt>
                <c:pt idx="26354">
                  <c:v>41647.375</c:v>
                </c:pt>
                <c:pt idx="26355">
                  <c:v>41647.416669999999</c:v>
                </c:pt>
                <c:pt idx="26356">
                  <c:v>41647.458330000001</c:v>
                </c:pt>
                <c:pt idx="26357">
                  <c:v>41647.5</c:v>
                </c:pt>
                <c:pt idx="26358">
                  <c:v>41647.541669999999</c:v>
                </c:pt>
                <c:pt idx="26359">
                  <c:v>41647.583330000001</c:v>
                </c:pt>
                <c:pt idx="26360">
                  <c:v>41647.625</c:v>
                </c:pt>
                <c:pt idx="26361">
                  <c:v>41647.666669999999</c:v>
                </c:pt>
                <c:pt idx="26362">
                  <c:v>41647.708330000001</c:v>
                </c:pt>
                <c:pt idx="26363">
                  <c:v>41647.75</c:v>
                </c:pt>
                <c:pt idx="26364">
                  <c:v>41647.791669999999</c:v>
                </c:pt>
                <c:pt idx="26365">
                  <c:v>41647.833330000001</c:v>
                </c:pt>
                <c:pt idx="26366">
                  <c:v>41647.875</c:v>
                </c:pt>
                <c:pt idx="26367">
                  <c:v>41647.916669999999</c:v>
                </c:pt>
                <c:pt idx="26368">
                  <c:v>41647.958330000001</c:v>
                </c:pt>
                <c:pt idx="26369">
                  <c:v>41648</c:v>
                </c:pt>
                <c:pt idx="26370">
                  <c:v>41648.041669999999</c:v>
                </c:pt>
                <c:pt idx="26371">
                  <c:v>41648.083330000001</c:v>
                </c:pt>
                <c:pt idx="26372">
                  <c:v>41648.125</c:v>
                </c:pt>
                <c:pt idx="26373">
                  <c:v>41648.166669999999</c:v>
                </c:pt>
                <c:pt idx="26374">
                  <c:v>41648.208330000001</c:v>
                </c:pt>
                <c:pt idx="26375">
                  <c:v>41648.25</c:v>
                </c:pt>
                <c:pt idx="26376">
                  <c:v>41648.291669999999</c:v>
                </c:pt>
                <c:pt idx="26377">
                  <c:v>41648.333330000001</c:v>
                </c:pt>
                <c:pt idx="26378">
                  <c:v>41648.375</c:v>
                </c:pt>
                <c:pt idx="26379">
                  <c:v>41648.416669999999</c:v>
                </c:pt>
                <c:pt idx="26380">
                  <c:v>41648.458330000001</c:v>
                </c:pt>
                <c:pt idx="26381">
                  <c:v>41648.5</c:v>
                </c:pt>
                <c:pt idx="26382">
                  <c:v>41648.541669999999</c:v>
                </c:pt>
                <c:pt idx="26383">
                  <c:v>41648.583330000001</c:v>
                </c:pt>
                <c:pt idx="26384">
                  <c:v>41648.625</c:v>
                </c:pt>
                <c:pt idx="26385">
                  <c:v>41648.666669999999</c:v>
                </c:pt>
                <c:pt idx="26386">
                  <c:v>41648.708330000001</c:v>
                </c:pt>
                <c:pt idx="26387">
                  <c:v>41648.75</c:v>
                </c:pt>
                <c:pt idx="26388">
                  <c:v>41648.791669999999</c:v>
                </c:pt>
                <c:pt idx="26389">
                  <c:v>41648.833330000001</c:v>
                </c:pt>
                <c:pt idx="26390">
                  <c:v>41648.875</c:v>
                </c:pt>
                <c:pt idx="26391">
                  <c:v>41648.916669999999</c:v>
                </c:pt>
                <c:pt idx="26392">
                  <c:v>41648.958330000001</c:v>
                </c:pt>
                <c:pt idx="26393">
                  <c:v>41649</c:v>
                </c:pt>
                <c:pt idx="26394">
                  <c:v>41649.041669999999</c:v>
                </c:pt>
                <c:pt idx="26395">
                  <c:v>41649.083330000001</c:v>
                </c:pt>
                <c:pt idx="26396">
                  <c:v>41649.125</c:v>
                </c:pt>
                <c:pt idx="26397">
                  <c:v>41649.166669999999</c:v>
                </c:pt>
                <c:pt idx="26398">
                  <c:v>41649.208330000001</c:v>
                </c:pt>
                <c:pt idx="26399">
                  <c:v>41649.25</c:v>
                </c:pt>
                <c:pt idx="26400">
                  <c:v>41649.291669999999</c:v>
                </c:pt>
                <c:pt idx="26401">
                  <c:v>41649.333330000001</c:v>
                </c:pt>
                <c:pt idx="26402">
                  <c:v>41649.375</c:v>
                </c:pt>
                <c:pt idx="26403">
                  <c:v>41649.416669999999</c:v>
                </c:pt>
                <c:pt idx="26404">
                  <c:v>41649.458330000001</c:v>
                </c:pt>
                <c:pt idx="26405">
                  <c:v>41649.5</c:v>
                </c:pt>
                <c:pt idx="26406">
                  <c:v>41649.541669999999</c:v>
                </c:pt>
                <c:pt idx="26407">
                  <c:v>41649.583330000001</c:v>
                </c:pt>
                <c:pt idx="26408">
                  <c:v>41649.625</c:v>
                </c:pt>
                <c:pt idx="26409">
                  <c:v>41649.666669999999</c:v>
                </c:pt>
                <c:pt idx="26410">
                  <c:v>41649.708330000001</c:v>
                </c:pt>
                <c:pt idx="26411">
                  <c:v>41649.75</c:v>
                </c:pt>
                <c:pt idx="26412">
                  <c:v>41649.791669999999</c:v>
                </c:pt>
                <c:pt idx="26413">
                  <c:v>41649.833330000001</c:v>
                </c:pt>
                <c:pt idx="26414">
                  <c:v>41649.875</c:v>
                </c:pt>
                <c:pt idx="26415">
                  <c:v>41649.916669999999</c:v>
                </c:pt>
                <c:pt idx="26416">
                  <c:v>41649.958330000001</c:v>
                </c:pt>
                <c:pt idx="26417">
                  <c:v>41650</c:v>
                </c:pt>
                <c:pt idx="26418">
                  <c:v>41650.041669999999</c:v>
                </c:pt>
                <c:pt idx="26419">
                  <c:v>41650.083330000001</c:v>
                </c:pt>
                <c:pt idx="26420">
                  <c:v>41650.125</c:v>
                </c:pt>
                <c:pt idx="26421">
                  <c:v>41650.166669999999</c:v>
                </c:pt>
                <c:pt idx="26422">
                  <c:v>41650.208330000001</c:v>
                </c:pt>
                <c:pt idx="26423">
                  <c:v>41650.25</c:v>
                </c:pt>
                <c:pt idx="26424">
                  <c:v>41650.291669999999</c:v>
                </c:pt>
                <c:pt idx="26425">
                  <c:v>41650.333330000001</c:v>
                </c:pt>
                <c:pt idx="26426">
                  <c:v>41650.375</c:v>
                </c:pt>
                <c:pt idx="26427">
                  <c:v>41650.416669999999</c:v>
                </c:pt>
                <c:pt idx="26428">
                  <c:v>41650.458330000001</c:v>
                </c:pt>
                <c:pt idx="26429">
                  <c:v>41650.5</c:v>
                </c:pt>
                <c:pt idx="26430">
                  <c:v>41650.541669999999</c:v>
                </c:pt>
                <c:pt idx="26431">
                  <c:v>41650.583330000001</c:v>
                </c:pt>
                <c:pt idx="26432">
                  <c:v>41650.625</c:v>
                </c:pt>
                <c:pt idx="26433">
                  <c:v>41650.666669999999</c:v>
                </c:pt>
                <c:pt idx="26434">
                  <c:v>41650.708330000001</c:v>
                </c:pt>
                <c:pt idx="26435">
                  <c:v>41650.75</c:v>
                </c:pt>
                <c:pt idx="26436">
                  <c:v>41650.791669999999</c:v>
                </c:pt>
                <c:pt idx="26437">
                  <c:v>41650.833330000001</c:v>
                </c:pt>
                <c:pt idx="26438">
                  <c:v>41650.875</c:v>
                </c:pt>
                <c:pt idx="26439">
                  <c:v>41650.916669999999</c:v>
                </c:pt>
                <c:pt idx="26440">
                  <c:v>41650.958330000001</c:v>
                </c:pt>
                <c:pt idx="26441">
                  <c:v>41651</c:v>
                </c:pt>
                <c:pt idx="26442">
                  <c:v>41651.041669999999</c:v>
                </c:pt>
                <c:pt idx="26443">
                  <c:v>41651.083330000001</c:v>
                </c:pt>
                <c:pt idx="26444">
                  <c:v>41651.125</c:v>
                </c:pt>
                <c:pt idx="26445">
                  <c:v>41651.166669999999</c:v>
                </c:pt>
                <c:pt idx="26446">
                  <c:v>41651.208330000001</c:v>
                </c:pt>
                <c:pt idx="26447">
                  <c:v>41651.25</c:v>
                </c:pt>
                <c:pt idx="26448">
                  <c:v>41651.291669999999</c:v>
                </c:pt>
                <c:pt idx="26449">
                  <c:v>41651.333330000001</c:v>
                </c:pt>
                <c:pt idx="26450">
                  <c:v>41651.375</c:v>
                </c:pt>
                <c:pt idx="26451">
                  <c:v>41651.416669999999</c:v>
                </c:pt>
                <c:pt idx="26452">
                  <c:v>41651.458330000001</c:v>
                </c:pt>
                <c:pt idx="26453">
                  <c:v>41651.5</c:v>
                </c:pt>
                <c:pt idx="26454">
                  <c:v>41651.541669999999</c:v>
                </c:pt>
                <c:pt idx="26455">
                  <c:v>41651.583330000001</c:v>
                </c:pt>
                <c:pt idx="26456">
                  <c:v>41651.625</c:v>
                </c:pt>
                <c:pt idx="26457">
                  <c:v>41651.666669999999</c:v>
                </c:pt>
                <c:pt idx="26458">
                  <c:v>41651.708330000001</c:v>
                </c:pt>
                <c:pt idx="26459">
                  <c:v>41651.75</c:v>
                </c:pt>
                <c:pt idx="26460">
                  <c:v>41651.791669999999</c:v>
                </c:pt>
                <c:pt idx="26461">
                  <c:v>41651.833330000001</c:v>
                </c:pt>
                <c:pt idx="26462">
                  <c:v>41651.875</c:v>
                </c:pt>
                <c:pt idx="26463">
                  <c:v>41651.916669999999</c:v>
                </c:pt>
                <c:pt idx="26464">
                  <c:v>41651.958330000001</c:v>
                </c:pt>
                <c:pt idx="26465">
                  <c:v>41652</c:v>
                </c:pt>
                <c:pt idx="26466">
                  <c:v>41652.041669999999</c:v>
                </c:pt>
                <c:pt idx="26467">
                  <c:v>41652.083330000001</c:v>
                </c:pt>
                <c:pt idx="26468">
                  <c:v>41652.125</c:v>
                </c:pt>
                <c:pt idx="26469">
                  <c:v>41652.166669999999</c:v>
                </c:pt>
                <c:pt idx="26470">
                  <c:v>41652.208330000001</c:v>
                </c:pt>
                <c:pt idx="26471">
                  <c:v>41652.25</c:v>
                </c:pt>
                <c:pt idx="26472">
                  <c:v>41652.291669999999</c:v>
                </c:pt>
                <c:pt idx="26473">
                  <c:v>41652.333330000001</c:v>
                </c:pt>
                <c:pt idx="26474">
                  <c:v>41652.375</c:v>
                </c:pt>
                <c:pt idx="26475">
                  <c:v>41652.416669999999</c:v>
                </c:pt>
                <c:pt idx="26476">
                  <c:v>41652.458330000001</c:v>
                </c:pt>
                <c:pt idx="26477">
                  <c:v>41652.5</c:v>
                </c:pt>
                <c:pt idx="26478">
                  <c:v>41652.541669999999</c:v>
                </c:pt>
                <c:pt idx="26479">
                  <c:v>41652.583330000001</c:v>
                </c:pt>
                <c:pt idx="26480">
                  <c:v>41652.625</c:v>
                </c:pt>
                <c:pt idx="26481">
                  <c:v>41652.666669999999</c:v>
                </c:pt>
                <c:pt idx="26482">
                  <c:v>41652.708330000001</c:v>
                </c:pt>
                <c:pt idx="26483">
                  <c:v>41652.75</c:v>
                </c:pt>
                <c:pt idx="26484">
                  <c:v>41652.791669999999</c:v>
                </c:pt>
                <c:pt idx="26485">
                  <c:v>41652.833330000001</c:v>
                </c:pt>
                <c:pt idx="26486">
                  <c:v>41652.875</c:v>
                </c:pt>
                <c:pt idx="26487">
                  <c:v>41652.916669999999</c:v>
                </c:pt>
                <c:pt idx="26488">
                  <c:v>41652.958330000001</c:v>
                </c:pt>
                <c:pt idx="26489">
                  <c:v>41653</c:v>
                </c:pt>
                <c:pt idx="26490">
                  <c:v>41653.041669999999</c:v>
                </c:pt>
                <c:pt idx="26491">
                  <c:v>41653.083330000001</c:v>
                </c:pt>
                <c:pt idx="26492">
                  <c:v>41653.125</c:v>
                </c:pt>
                <c:pt idx="26493">
                  <c:v>41653.166669999999</c:v>
                </c:pt>
                <c:pt idx="26494">
                  <c:v>41653.208330000001</c:v>
                </c:pt>
                <c:pt idx="26495">
                  <c:v>41653.25</c:v>
                </c:pt>
                <c:pt idx="26496">
                  <c:v>41653.291669999999</c:v>
                </c:pt>
                <c:pt idx="26497">
                  <c:v>41653.333330000001</c:v>
                </c:pt>
                <c:pt idx="26498">
                  <c:v>41653.375</c:v>
                </c:pt>
                <c:pt idx="26499">
                  <c:v>41653.416669999999</c:v>
                </c:pt>
                <c:pt idx="26500">
                  <c:v>41653.458330000001</c:v>
                </c:pt>
                <c:pt idx="26501">
                  <c:v>41653.5</c:v>
                </c:pt>
                <c:pt idx="26502">
                  <c:v>41653.541669999999</c:v>
                </c:pt>
                <c:pt idx="26503">
                  <c:v>41653.583330000001</c:v>
                </c:pt>
                <c:pt idx="26504">
                  <c:v>41653.625</c:v>
                </c:pt>
                <c:pt idx="26505">
                  <c:v>41653.666669999999</c:v>
                </c:pt>
                <c:pt idx="26506">
                  <c:v>41653.708330000001</c:v>
                </c:pt>
                <c:pt idx="26507">
                  <c:v>41653.75</c:v>
                </c:pt>
                <c:pt idx="26508">
                  <c:v>41653.791669999999</c:v>
                </c:pt>
                <c:pt idx="26509">
                  <c:v>41653.833330000001</c:v>
                </c:pt>
                <c:pt idx="26510">
                  <c:v>41653.875</c:v>
                </c:pt>
                <c:pt idx="26511">
                  <c:v>41653.916669999999</c:v>
                </c:pt>
                <c:pt idx="26512">
                  <c:v>41653.958330000001</c:v>
                </c:pt>
                <c:pt idx="26513">
                  <c:v>41654</c:v>
                </c:pt>
                <c:pt idx="26514">
                  <c:v>41654.041669999999</c:v>
                </c:pt>
                <c:pt idx="26515">
                  <c:v>41654.083330000001</c:v>
                </c:pt>
                <c:pt idx="26516">
                  <c:v>41654.125</c:v>
                </c:pt>
                <c:pt idx="26517">
                  <c:v>41654.166669999999</c:v>
                </c:pt>
                <c:pt idx="26518">
                  <c:v>41654.208330000001</c:v>
                </c:pt>
                <c:pt idx="26519">
                  <c:v>41654.25</c:v>
                </c:pt>
                <c:pt idx="26520">
                  <c:v>41654.291669999999</c:v>
                </c:pt>
                <c:pt idx="26521">
                  <c:v>41654.333330000001</c:v>
                </c:pt>
                <c:pt idx="26522">
                  <c:v>41654.375</c:v>
                </c:pt>
                <c:pt idx="26523">
                  <c:v>41654.416669999999</c:v>
                </c:pt>
                <c:pt idx="26524">
                  <c:v>41654.458330000001</c:v>
                </c:pt>
                <c:pt idx="26525">
                  <c:v>41654.5</c:v>
                </c:pt>
                <c:pt idx="26526">
                  <c:v>41654.541669999999</c:v>
                </c:pt>
                <c:pt idx="26527">
                  <c:v>41654.583330000001</c:v>
                </c:pt>
                <c:pt idx="26528">
                  <c:v>41654.625</c:v>
                </c:pt>
                <c:pt idx="26529">
                  <c:v>41654.666669999999</c:v>
                </c:pt>
                <c:pt idx="26530">
                  <c:v>41654.708330000001</c:v>
                </c:pt>
                <c:pt idx="26531">
                  <c:v>41654.75</c:v>
                </c:pt>
                <c:pt idx="26532">
                  <c:v>41654.791669999999</c:v>
                </c:pt>
                <c:pt idx="26533">
                  <c:v>41654.833330000001</c:v>
                </c:pt>
                <c:pt idx="26534">
                  <c:v>41654.875</c:v>
                </c:pt>
                <c:pt idx="26535">
                  <c:v>41654.916669999999</c:v>
                </c:pt>
                <c:pt idx="26536">
                  <c:v>41654.958330000001</c:v>
                </c:pt>
                <c:pt idx="26537">
                  <c:v>41655</c:v>
                </c:pt>
                <c:pt idx="26538">
                  <c:v>41655.041669999999</c:v>
                </c:pt>
                <c:pt idx="26539">
                  <c:v>41655.083330000001</c:v>
                </c:pt>
                <c:pt idx="26540">
                  <c:v>41655.125</c:v>
                </c:pt>
                <c:pt idx="26541">
                  <c:v>41655.166669999999</c:v>
                </c:pt>
                <c:pt idx="26542">
                  <c:v>41655.208330000001</c:v>
                </c:pt>
                <c:pt idx="26543">
                  <c:v>41655.25</c:v>
                </c:pt>
                <c:pt idx="26544">
                  <c:v>41655.291669999999</c:v>
                </c:pt>
                <c:pt idx="26545">
                  <c:v>41655.333330000001</c:v>
                </c:pt>
                <c:pt idx="26546">
                  <c:v>41655.375</c:v>
                </c:pt>
                <c:pt idx="26547">
                  <c:v>41655.416669999999</c:v>
                </c:pt>
                <c:pt idx="26548">
                  <c:v>41655.458330000001</c:v>
                </c:pt>
                <c:pt idx="26549">
                  <c:v>41655.5</c:v>
                </c:pt>
                <c:pt idx="26550">
                  <c:v>41655.541669999999</c:v>
                </c:pt>
                <c:pt idx="26551">
                  <c:v>41655.583330000001</c:v>
                </c:pt>
                <c:pt idx="26552">
                  <c:v>41655.625</c:v>
                </c:pt>
                <c:pt idx="26553">
                  <c:v>41655.666669999999</c:v>
                </c:pt>
                <c:pt idx="26554">
                  <c:v>41655.708330000001</c:v>
                </c:pt>
                <c:pt idx="26555">
                  <c:v>41655.75</c:v>
                </c:pt>
                <c:pt idx="26556">
                  <c:v>41655.791669999999</c:v>
                </c:pt>
                <c:pt idx="26557">
                  <c:v>41655.833330000001</c:v>
                </c:pt>
                <c:pt idx="26558">
                  <c:v>41655.875</c:v>
                </c:pt>
                <c:pt idx="26559">
                  <c:v>41655.916669999999</c:v>
                </c:pt>
                <c:pt idx="26560">
                  <c:v>41655.958330000001</c:v>
                </c:pt>
                <c:pt idx="26561">
                  <c:v>41656</c:v>
                </c:pt>
                <c:pt idx="26562">
                  <c:v>41656.041669999999</c:v>
                </c:pt>
                <c:pt idx="26563">
                  <c:v>41656.083330000001</c:v>
                </c:pt>
                <c:pt idx="26564">
                  <c:v>41656.125</c:v>
                </c:pt>
                <c:pt idx="26565">
                  <c:v>41656.166669999999</c:v>
                </c:pt>
                <c:pt idx="26566">
                  <c:v>41656.208330000001</c:v>
                </c:pt>
                <c:pt idx="26567">
                  <c:v>41656.25</c:v>
                </c:pt>
                <c:pt idx="26568">
                  <c:v>41656.291669999999</c:v>
                </c:pt>
                <c:pt idx="26569">
                  <c:v>41656.333330000001</c:v>
                </c:pt>
                <c:pt idx="26570">
                  <c:v>41656.375</c:v>
                </c:pt>
                <c:pt idx="26571">
                  <c:v>41656.416669999999</c:v>
                </c:pt>
                <c:pt idx="26572">
                  <c:v>41656.458330000001</c:v>
                </c:pt>
                <c:pt idx="26573">
                  <c:v>41656.5</c:v>
                </c:pt>
                <c:pt idx="26574">
                  <c:v>41656.541669999999</c:v>
                </c:pt>
                <c:pt idx="26575">
                  <c:v>41656.583330000001</c:v>
                </c:pt>
                <c:pt idx="26576">
                  <c:v>41656.625</c:v>
                </c:pt>
                <c:pt idx="26577">
                  <c:v>41656.666669999999</c:v>
                </c:pt>
                <c:pt idx="26578">
                  <c:v>41656.708330000001</c:v>
                </c:pt>
                <c:pt idx="26579">
                  <c:v>41656.75</c:v>
                </c:pt>
                <c:pt idx="26580">
                  <c:v>41656.791669999999</c:v>
                </c:pt>
                <c:pt idx="26581">
                  <c:v>41656.833330000001</c:v>
                </c:pt>
                <c:pt idx="26582">
                  <c:v>41656.875</c:v>
                </c:pt>
                <c:pt idx="26583">
                  <c:v>41656.916669999999</c:v>
                </c:pt>
                <c:pt idx="26584">
                  <c:v>41656.958330000001</c:v>
                </c:pt>
                <c:pt idx="26585">
                  <c:v>41657</c:v>
                </c:pt>
                <c:pt idx="26586">
                  <c:v>41657.041669999999</c:v>
                </c:pt>
                <c:pt idx="26587">
                  <c:v>41657.083330000001</c:v>
                </c:pt>
                <c:pt idx="26588">
                  <c:v>41657.125</c:v>
                </c:pt>
                <c:pt idx="26589">
                  <c:v>41657.166669999999</c:v>
                </c:pt>
                <c:pt idx="26590">
                  <c:v>41657.208330000001</c:v>
                </c:pt>
                <c:pt idx="26591">
                  <c:v>41657.25</c:v>
                </c:pt>
                <c:pt idx="26592">
                  <c:v>41657.291669999999</c:v>
                </c:pt>
                <c:pt idx="26593">
                  <c:v>41657.333330000001</c:v>
                </c:pt>
                <c:pt idx="26594">
                  <c:v>41657.375</c:v>
                </c:pt>
                <c:pt idx="26595">
                  <c:v>41657.416669999999</c:v>
                </c:pt>
                <c:pt idx="26596">
                  <c:v>41657.458330000001</c:v>
                </c:pt>
                <c:pt idx="26597">
                  <c:v>41657.5</c:v>
                </c:pt>
                <c:pt idx="26598">
                  <c:v>41657.541669999999</c:v>
                </c:pt>
                <c:pt idx="26599">
                  <c:v>41657.583330000001</c:v>
                </c:pt>
                <c:pt idx="26600">
                  <c:v>41657.625</c:v>
                </c:pt>
                <c:pt idx="26601">
                  <c:v>41657.666669999999</c:v>
                </c:pt>
                <c:pt idx="26602">
                  <c:v>41657.708330000001</c:v>
                </c:pt>
                <c:pt idx="26603">
                  <c:v>41657.75</c:v>
                </c:pt>
                <c:pt idx="26604">
                  <c:v>41657.791669999999</c:v>
                </c:pt>
                <c:pt idx="26605">
                  <c:v>41657.833330000001</c:v>
                </c:pt>
                <c:pt idx="26606">
                  <c:v>41657.875</c:v>
                </c:pt>
                <c:pt idx="26607">
                  <c:v>41657.916669999999</c:v>
                </c:pt>
                <c:pt idx="26608">
                  <c:v>41657.958330000001</c:v>
                </c:pt>
                <c:pt idx="26609">
                  <c:v>41658</c:v>
                </c:pt>
                <c:pt idx="26610">
                  <c:v>41658.041669999999</c:v>
                </c:pt>
                <c:pt idx="26611">
                  <c:v>41658.083330000001</c:v>
                </c:pt>
                <c:pt idx="26612">
                  <c:v>41658.125</c:v>
                </c:pt>
                <c:pt idx="26613">
                  <c:v>41658.166669999999</c:v>
                </c:pt>
                <c:pt idx="26614">
                  <c:v>41658.208330000001</c:v>
                </c:pt>
                <c:pt idx="26615">
                  <c:v>41658.25</c:v>
                </c:pt>
                <c:pt idx="26616">
                  <c:v>41658.291669999999</c:v>
                </c:pt>
                <c:pt idx="26617">
                  <c:v>41658.333330000001</c:v>
                </c:pt>
                <c:pt idx="26618">
                  <c:v>41658.375</c:v>
                </c:pt>
                <c:pt idx="26619">
                  <c:v>41658.416669999999</c:v>
                </c:pt>
                <c:pt idx="26620">
                  <c:v>41658.458330000001</c:v>
                </c:pt>
                <c:pt idx="26621">
                  <c:v>41658.5</c:v>
                </c:pt>
                <c:pt idx="26622">
                  <c:v>41658.541669999999</c:v>
                </c:pt>
                <c:pt idx="26623">
                  <c:v>41658.583330000001</c:v>
                </c:pt>
                <c:pt idx="26624">
                  <c:v>41658.625</c:v>
                </c:pt>
                <c:pt idx="26625">
                  <c:v>41658.666669999999</c:v>
                </c:pt>
                <c:pt idx="26626">
                  <c:v>41658.708330000001</c:v>
                </c:pt>
                <c:pt idx="26627">
                  <c:v>41658.75</c:v>
                </c:pt>
                <c:pt idx="26628">
                  <c:v>41658.791669999999</c:v>
                </c:pt>
                <c:pt idx="26629">
                  <c:v>41658.833330000001</c:v>
                </c:pt>
                <c:pt idx="26630">
                  <c:v>41658.875</c:v>
                </c:pt>
                <c:pt idx="26631">
                  <c:v>41658.916669999999</c:v>
                </c:pt>
                <c:pt idx="26632">
                  <c:v>41658.958330000001</c:v>
                </c:pt>
                <c:pt idx="26633">
                  <c:v>41659</c:v>
                </c:pt>
                <c:pt idx="26634">
                  <c:v>41659.041669999999</c:v>
                </c:pt>
                <c:pt idx="26635">
                  <c:v>41659.083330000001</c:v>
                </c:pt>
                <c:pt idx="26636">
                  <c:v>41659.125</c:v>
                </c:pt>
                <c:pt idx="26637">
                  <c:v>41659.166669999999</c:v>
                </c:pt>
                <c:pt idx="26638">
                  <c:v>41659.208330000001</c:v>
                </c:pt>
                <c:pt idx="26639">
                  <c:v>41659.25</c:v>
                </c:pt>
                <c:pt idx="26640">
                  <c:v>41659.291669999999</c:v>
                </c:pt>
                <c:pt idx="26641">
                  <c:v>41659.333330000001</c:v>
                </c:pt>
                <c:pt idx="26642">
                  <c:v>41659.375</c:v>
                </c:pt>
                <c:pt idx="26643">
                  <c:v>41659.416669999999</c:v>
                </c:pt>
                <c:pt idx="26644">
                  <c:v>41659.458330000001</c:v>
                </c:pt>
                <c:pt idx="26645">
                  <c:v>41659.5</c:v>
                </c:pt>
                <c:pt idx="26646">
                  <c:v>41659.541669999999</c:v>
                </c:pt>
                <c:pt idx="26647">
                  <c:v>41659.583330000001</c:v>
                </c:pt>
                <c:pt idx="26648">
                  <c:v>41659.625</c:v>
                </c:pt>
                <c:pt idx="26649">
                  <c:v>41659.666669999999</c:v>
                </c:pt>
                <c:pt idx="26650">
                  <c:v>41659.708330000001</c:v>
                </c:pt>
                <c:pt idx="26651">
                  <c:v>41659.75</c:v>
                </c:pt>
                <c:pt idx="26652">
                  <c:v>41659.791669999999</c:v>
                </c:pt>
                <c:pt idx="26653">
                  <c:v>41659.833330000001</c:v>
                </c:pt>
                <c:pt idx="26654">
                  <c:v>41659.875</c:v>
                </c:pt>
                <c:pt idx="26655">
                  <c:v>41659.916669999999</c:v>
                </c:pt>
                <c:pt idx="26656">
                  <c:v>41659.958330000001</c:v>
                </c:pt>
                <c:pt idx="26657">
                  <c:v>41660</c:v>
                </c:pt>
                <c:pt idx="26658">
                  <c:v>41660.041669999999</c:v>
                </c:pt>
                <c:pt idx="26659">
                  <c:v>41660.083330000001</c:v>
                </c:pt>
                <c:pt idx="26660">
                  <c:v>41660.125</c:v>
                </c:pt>
                <c:pt idx="26661">
                  <c:v>41660.166669999999</c:v>
                </c:pt>
                <c:pt idx="26662">
                  <c:v>41660.208330000001</c:v>
                </c:pt>
                <c:pt idx="26663">
                  <c:v>41660.25</c:v>
                </c:pt>
                <c:pt idx="26664">
                  <c:v>41660.291669999999</c:v>
                </c:pt>
                <c:pt idx="26665">
                  <c:v>41660.333330000001</c:v>
                </c:pt>
                <c:pt idx="26666">
                  <c:v>41660.375</c:v>
                </c:pt>
                <c:pt idx="26667">
                  <c:v>41660.416669999999</c:v>
                </c:pt>
                <c:pt idx="26668">
                  <c:v>41660.458330000001</c:v>
                </c:pt>
                <c:pt idx="26669">
                  <c:v>41660.5</c:v>
                </c:pt>
                <c:pt idx="26670">
                  <c:v>41660.541669999999</c:v>
                </c:pt>
                <c:pt idx="26671">
                  <c:v>41660.583330000001</c:v>
                </c:pt>
                <c:pt idx="26672">
                  <c:v>41660.625</c:v>
                </c:pt>
                <c:pt idx="26673">
                  <c:v>41660.666669999999</c:v>
                </c:pt>
                <c:pt idx="26674">
                  <c:v>41660.708330000001</c:v>
                </c:pt>
                <c:pt idx="26675">
                  <c:v>41660.75</c:v>
                </c:pt>
                <c:pt idx="26676">
                  <c:v>41660.791669999999</c:v>
                </c:pt>
                <c:pt idx="26677">
                  <c:v>41660.833330000001</c:v>
                </c:pt>
                <c:pt idx="26678">
                  <c:v>41660.875</c:v>
                </c:pt>
                <c:pt idx="26679">
                  <c:v>41660.916669999999</c:v>
                </c:pt>
                <c:pt idx="26680">
                  <c:v>41660.958330000001</c:v>
                </c:pt>
                <c:pt idx="26681">
                  <c:v>41661</c:v>
                </c:pt>
                <c:pt idx="26682">
                  <c:v>41661.041669999999</c:v>
                </c:pt>
                <c:pt idx="26683">
                  <c:v>41661.083330000001</c:v>
                </c:pt>
                <c:pt idx="26684">
                  <c:v>41661.125</c:v>
                </c:pt>
                <c:pt idx="26685">
                  <c:v>41661.166669999999</c:v>
                </c:pt>
                <c:pt idx="26686">
                  <c:v>41661.208330000001</c:v>
                </c:pt>
                <c:pt idx="26687">
                  <c:v>41661.25</c:v>
                </c:pt>
                <c:pt idx="26688">
                  <c:v>41661.291669999999</c:v>
                </c:pt>
                <c:pt idx="26689">
                  <c:v>41661.333330000001</c:v>
                </c:pt>
                <c:pt idx="26690">
                  <c:v>41661.375</c:v>
                </c:pt>
                <c:pt idx="26691">
                  <c:v>41661.416669999999</c:v>
                </c:pt>
                <c:pt idx="26692">
                  <c:v>41661.458330000001</c:v>
                </c:pt>
                <c:pt idx="26693">
                  <c:v>41661.5</c:v>
                </c:pt>
                <c:pt idx="26694">
                  <c:v>41661.541669999999</c:v>
                </c:pt>
                <c:pt idx="26695">
                  <c:v>41661.583330000001</c:v>
                </c:pt>
                <c:pt idx="26696">
                  <c:v>41661.625</c:v>
                </c:pt>
                <c:pt idx="26697">
                  <c:v>41661.666669999999</c:v>
                </c:pt>
                <c:pt idx="26698">
                  <c:v>41661.708330000001</c:v>
                </c:pt>
                <c:pt idx="26699">
                  <c:v>41661.75</c:v>
                </c:pt>
                <c:pt idx="26700">
                  <c:v>41661.791669999999</c:v>
                </c:pt>
                <c:pt idx="26701">
                  <c:v>41661.833330000001</c:v>
                </c:pt>
                <c:pt idx="26702">
                  <c:v>41661.875</c:v>
                </c:pt>
                <c:pt idx="26703">
                  <c:v>41661.916669999999</c:v>
                </c:pt>
                <c:pt idx="26704">
                  <c:v>41661.958330000001</c:v>
                </c:pt>
                <c:pt idx="26705">
                  <c:v>41662</c:v>
                </c:pt>
                <c:pt idx="26706">
                  <c:v>41662.041669999999</c:v>
                </c:pt>
                <c:pt idx="26707">
                  <c:v>41662.083330000001</c:v>
                </c:pt>
                <c:pt idx="26708">
                  <c:v>41662.125</c:v>
                </c:pt>
                <c:pt idx="26709">
                  <c:v>41662.166669999999</c:v>
                </c:pt>
                <c:pt idx="26710">
                  <c:v>41662.208330000001</c:v>
                </c:pt>
                <c:pt idx="26711">
                  <c:v>41662.25</c:v>
                </c:pt>
                <c:pt idx="26712">
                  <c:v>41662.291669999999</c:v>
                </c:pt>
                <c:pt idx="26713">
                  <c:v>41662.333330000001</c:v>
                </c:pt>
                <c:pt idx="26714">
                  <c:v>41662.375</c:v>
                </c:pt>
                <c:pt idx="26715">
                  <c:v>41662.416669999999</c:v>
                </c:pt>
                <c:pt idx="26716">
                  <c:v>41662.458330000001</c:v>
                </c:pt>
                <c:pt idx="26717">
                  <c:v>41662.5</c:v>
                </c:pt>
                <c:pt idx="26718">
                  <c:v>41662.541669999999</c:v>
                </c:pt>
                <c:pt idx="26719">
                  <c:v>41662.583330000001</c:v>
                </c:pt>
                <c:pt idx="26720">
                  <c:v>41662.625</c:v>
                </c:pt>
                <c:pt idx="26721">
                  <c:v>41662.666669999999</c:v>
                </c:pt>
                <c:pt idx="26722">
                  <c:v>41662.708330000001</c:v>
                </c:pt>
                <c:pt idx="26723">
                  <c:v>41662.75</c:v>
                </c:pt>
                <c:pt idx="26724">
                  <c:v>41662.791669999999</c:v>
                </c:pt>
                <c:pt idx="26725">
                  <c:v>41662.833330000001</c:v>
                </c:pt>
                <c:pt idx="26726">
                  <c:v>41662.875</c:v>
                </c:pt>
                <c:pt idx="26727">
                  <c:v>41662.916669999999</c:v>
                </c:pt>
                <c:pt idx="26728">
                  <c:v>41662.958330000001</c:v>
                </c:pt>
                <c:pt idx="26729">
                  <c:v>41663</c:v>
                </c:pt>
                <c:pt idx="26730">
                  <c:v>41663.041669999999</c:v>
                </c:pt>
                <c:pt idx="26731">
                  <c:v>41663.083330000001</c:v>
                </c:pt>
                <c:pt idx="26732">
                  <c:v>41663.125</c:v>
                </c:pt>
                <c:pt idx="26733">
                  <c:v>41663.166669999999</c:v>
                </c:pt>
                <c:pt idx="26734">
                  <c:v>41663.208330000001</c:v>
                </c:pt>
                <c:pt idx="26735">
                  <c:v>41663.25</c:v>
                </c:pt>
                <c:pt idx="26736">
                  <c:v>41663.291669999999</c:v>
                </c:pt>
                <c:pt idx="26737">
                  <c:v>41663.333330000001</c:v>
                </c:pt>
                <c:pt idx="26738">
                  <c:v>41663.375</c:v>
                </c:pt>
                <c:pt idx="26739">
                  <c:v>41663.416669999999</c:v>
                </c:pt>
                <c:pt idx="26740">
                  <c:v>41663.458330000001</c:v>
                </c:pt>
                <c:pt idx="26741">
                  <c:v>41663.5</c:v>
                </c:pt>
                <c:pt idx="26742">
                  <c:v>41663.541669999999</c:v>
                </c:pt>
                <c:pt idx="26743">
                  <c:v>41663.583330000001</c:v>
                </c:pt>
                <c:pt idx="26744">
                  <c:v>41663.625</c:v>
                </c:pt>
                <c:pt idx="26745">
                  <c:v>41663.666669999999</c:v>
                </c:pt>
                <c:pt idx="26746">
                  <c:v>41663.708330000001</c:v>
                </c:pt>
                <c:pt idx="26747">
                  <c:v>41663.75</c:v>
                </c:pt>
                <c:pt idx="26748">
                  <c:v>41663.791669999999</c:v>
                </c:pt>
                <c:pt idx="26749">
                  <c:v>41663.833330000001</c:v>
                </c:pt>
                <c:pt idx="26750">
                  <c:v>41663.875</c:v>
                </c:pt>
                <c:pt idx="26751">
                  <c:v>41663.916669999999</c:v>
                </c:pt>
                <c:pt idx="26752">
                  <c:v>41663.958330000001</c:v>
                </c:pt>
                <c:pt idx="26753">
                  <c:v>41664</c:v>
                </c:pt>
                <c:pt idx="26754">
                  <c:v>41664.041669999999</c:v>
                </c:pt>
                <c:pt idx="26755">
                  <c:v>41664.083330000001</c:v>
                </c:pt>
                <c:pt idx="26756">
                  <c:v>41664.125</c:v>
                </c:pt>
                <c:pt idx="26757">
                  <c:v>41664.166669999999</c:v>
                </c:pt>
                <c:pt idx="26758">
                  <c:v>41664.208330000001</c:v>
                </c:pt>
                <c:pt idx="26759">
                  <c:v>41664.25</c:v>
                </c:pt>
                <c:pt idx="26760">
                  <c:v>41664.291669999999</c:v>
                </c:pt>
                <c:pt idx="26761">
                  <c:v>41664.333330000001</c:v>
                </c:pt>
                <c:pt idx="26762">
                  <c:v>41664.375</c:v>
                </c:pt>
                <c:pt idx="26763">
                  <c:v>41664.416669999999</c:v>
                </c:pt>
                <c:pt idx="26764">
                  <c:v>41664.458330000001</c:v>
                </c:pt>
                <c:pt idx="26765">
                  <c:v>41664.5</c:v>
                </c:pt>
                <c:pt idx="26766">
                  <c:v>41664.541669999999</c:v>
                </c:pt>
                <c:pt idx="26767">
                  <c:v>41664.583330000001</c:v>
                </c:pt>
                <c:pt idx="26768">
                  <c:v>41664.625</c:v>
                </c:pt>
                <c:pt idx="26769">
                  <c:v>41664.666669999999</c:v>
                </c:pt>
                <c:pt idx="26770">
                  <c:v>41664.708330000001</c:v>
                </c:pt>
                <c:pt idx="26771">
                  <c:v>41664.75</c:v>
                </c:pt>
                <c:pt idx="26772">
                  <c:v>41664.791669999999</c:v>
                </c:pt>
                <c:pt idx="26773">
                  <c:v>41664.833330000001</c:v>
                </c:pt>
                <c:pt idx="26774">
                  <c:v>41664.875</c:v>
                </c:pt>
                <c:pt idx="26775">
                  <c:v>41664.916669999999</c:v>
                </c:pt>
                <c:pt idx="26776">
                  <c:v>41664.958330000001</c:v>
                </c:pt>
                <c:pt idx="26777">
                  <c:v>41665</c:v>
                </c:pt>
                <c:pt idx="26778">
                  <c:v>41665.041669999999</c:v>
                </c:pt>
                <c:pt idx="26779">
                  <c:v>41665.083330000001</c:v>
                </c:pt>
                <c:pt idx="26780">
                  <c:v>41665.125</c:v>
                </c:pt>
                <c:pt idx="26781">
                  <c:v>41665.166669999999</c:v>
                </c:pt>
                <c:pt idx="26782">
                  <c:v>41665.208330000001</c:v>
                </c:pt>
                <c:pt idx="26783">
                  <c:v>41665.25</c:v>
                </c:pt>
                <c:pt idx="26784">
                  <c:v>41665.291669999999</c:v>
                </c:pt>
                <c:pt idx="26785">
                  <c:v>41665.333330000001</c:v>
                </c:pt>
                <c:pt idx="26786">
                  <c:v>41665.375</c:v>
                </c:pt>
                <c:pt idx="26787">
                  <c:v>41665.416669999999</c:v>
                </c:pt>
                <c:pt idx="26788">
                  <c:v>41665.458330000001</c:v>
                </c:pt>
                <c:pt idx="26789">
                  <c:v>41665.5</c:v>
                </c:pt>
                <c:pt idx="26790">
                  <c:v>41665.541669999999</c:v>
                </c:pt>
                <c:pt idx="26791">
                  <c:v>41665.583330000001</c:v>
                </c:pt>
                <c:pt idx="26792">
                  <c:v>41665.625</c:v>
                </c:pt>
                <c:pt idx="26793">
                  <c:v>41665.666669999999</c:v>
                </c:pt>
                <c:pt idx="26794">
                  <c:v>41665.708330000001</c:v>
                </c:pt>
                <c:pt idx="26795">
                  <c:v>41665.75</c:v>
                </c:pt>
                <c:pt idx="26796">
                  <c:v>41665.791669999999</c:v>
                </c:pt>
                <c:pt idx="26797">
                  <c:v>41665.833330000001</c:v>
                </c:pt>
                <c:pt idx="26798">
                  <c:v>41665.875</c:v>
                </c:pt>
                <c:pt idx="26799">
                  <c:v>41665.916669999999</c:v>
                </c:pt>
                <c:pt idx="26800">
                  <c:v>41665.958330000001</c:v>
                </c:pt>
                <c:pt idx="26801">
                  <c:v>41666</c:v>
                </c:pt>
                <c:pt idx="26802">
                  <c:v>41666.041669999999</c:v>
                </c:pt>
                <c:pt idx="26803">
                  <c:v>41666.083330000001</c:v>
                </c:pt>
                <c:pt idx="26804">
                  <c:v>41666.125</c:v>
                </c:pt>
                <c:pt idx="26805">
                  <c:v>41666.166669999999</c:v>
                </c:pt>
                <c:pt idx="26806">
                  <c:v>41666.208330000001</c:v>
                </c:pt>
                <c:pt idx="26807">
                  <c:v>41666.25</c:v>
                </c:pt>
                <c:pt idx="26808">
                  <c:v>41666.291669999999</c:v>
                </c:pt>
                <c:pt idx="26809">
                  <c:v>41666.333330000001</c:v>
                </c:pt>
                <c:pt idx="26810">
                  <c:v>41666.375</c:v>
                </c:pt>
                <c:pt idx="26811">
                  <c:v>41666.416669999999</c:v>
                </c:pt>
                <c:pt idx="26812">
                  <c:v>41666.458330000001</c:v>
                </c:pt>
                <c:pt idx="26813">
                  <c:v>41666.5</c:v>
                </c:pt>
                <c:pt idx="26814">
                  <c:v>41666.541669999999</c:v>
                </c:pt>
                <c:pt idx="26815">
                  <c:v>41666.583330000001</c:v>
                </c:pt>
                <c:pt idx="26816">
                  <c:v>41666.625</c:v>
                </c:pt>
                <c:pt idx="26817">
                  <c:v>41666.666669999999</c:v>
                </c:pt>
                <c:pt idx="26818">
                  <c:v>41666.708330000001</c:v>
                </c:pt>
                <c:pt idx="26819">
                  <c:v>41666.75</c:v>
                </c:pt>
                <c:pt idx="26820">
                  <c:v>41666.791669999999</c:v>
                </c:pt>
                <c:pt idx="26821">
                  <c:v>41666.833330000001</c:v>
                </c:pt>
                <c:pt idx="26822">
                  <c:v>41666.875</c:v>
                </c:pt>
                <c:pt idx="26823">
                  <c:v>41666.916669999999</c:v>
                </c:pt>
                <c:pt idx="26824">
                  <c:v>41666.958330000001</c:v>
                </c:pt>
                <c:pt idx="26825">
                  <c:v>41667</c:v>
                </c:pt>
                <c:pt idx="26826">
                  <c:v>41667.041669999999</c:v>
                </c:pt>
                <c:pt idx="26827">
                  <c:v>41667.083330000001</c:v>
                </c:pt>
                <c:pt idx="26828">
                  <c:v>41667.125</c:v>
                </c:pt>
                <c:pt idx="26829">
                  <c:v>41667.166669999999</c:v>
                </c:pt>
                <c:pt idx="26830">
                  <c:v>41667.208330000001</c:v>
                </c:pt>
                <c:pt idx="26831">
                  <c:v>41667.25</c:v>
                </c:pt>
                <c:pt idx="26832">
                  <c:v>41667.291669999999</c:v>
                </c:pt>
                <c:pt idx="26833">
                  <c:v>41667.333330000001</c:v>
                </c:pt>
                <c:pt idx="26834">
                  <c:v>41667.375</c:v>
                </c:pt>
                <c:pt idx="26835">
                  <c:v>41667.416669999999</c:v>
                </c:pt>
                <c:pt idx="26836">
                  <c:v>41667.458330000001</c:v>
                </c:pt>
                <c:pt idx="26837">
                  <c:v>41667.5</c:v>
                </c:pt>
                <c:pt idx="26838">
                  <c:v>41667.541669999999</c:v>
                </c:pt>
                <c:pt idx="26839">
                  <c:v>41667.583330000001</c:v>
                </c:pt>
                <c:pt idx="26840">
                  <c:v>41667.625</c:v>
                </c:pt>
                <c:pt idx="26841">
                  <c:v>41667.666669999999</c:v>
                </c:pt>
                <c:pt idx="26842">
                  <c:v>41667.708330000001</c:v>
                </c:pt>
                <c:pt idx="26843">
                  <c:v>41667.75</c:v>
                </c:pt>
                <c:pt idx="26844">
                  <c:v>41667.791669999999</c:v>
                </c:pt>
                <c:pt idx="26845">
                  <c:v>41667.833330000001</c:v>
                </c:pt>
                <c:pt idx="26846">
                  <c:v>41667.875</c:v>
                </c:pt>
                <c:pt idx="26847">
                  <c:v>41667.916669999999</c:v>
                </c:pt>
                <c:pt idx="26848">
                  <c:v>41667.958330000001</c:v>
                </c:pt>
                <c:pt idx="26849">
                  <c:v>41668</c:v>
                </c:pt>
                <c:pt idx="26850">
                  <c:v>41668.041669999999</c:v>
                </c:pt>
                <c:pt idx="26851">
                  <c:v>41668.083330000001</c:v>
                </c:pt>
                <c:pt idx="26852">
                  <c:v>41668.125</c:v>
                </c:pt>
                <c:pt idx="26853">
                  <c:v>41668.166669999999</c:v>
                </c:pt>
                <c:pt idx="26854">
                  <c:v>41668.208330000001</c:v>
                </c:pt>
                <c:pt idx="26855">
                  <c:v>41668.25</c:v>
                </c:pt>
                <c:pt idx="26856">
                  <c:v>41668.291669999999</c:v>
                </c:pt>
                <c:pt idx="26857">
                  <c:v>41668.333330000001</c:v>
                </c:pt>
                <c:pt idx="26858">
                  <c:v>41668.375</c:v>
                </c:pt>
                <c:pt idx="26859">
                  <c:v>41668.416669999999</c:v>
                </c:pt>
                <c:pt idx="26860">
                  <c:v>41668.458330000001</c:v>
                </c:pt>
                <c:pt idx="26861">
                  <c:v>41668.5</c:v>
                </c:pt>
                <c:pt idx="26862">
                  <c:v>41668.541669999999</c:v>
                </c:pt>
                <c:pt idx="26863">
                  <c:v>41668.583330000001</c:v>
                </c:pt>
                <c:pt idx="26864">
                  <c:v>41668.625</c:v>
                </c:pt>
                <c:pt idx="26865">
                  <c:v>41668.666669999999</c:v>
                </c:pt>
                <c:pt idx="26866">
                  <c:v>41668.708330000001</c:v>
                </c:pt>
                <c:pt idx="26867">
                  <c:v>41668.75</c:v>
                </c:pt>
                <c:pt idx="26868">
                  <c:v>41668.791669999999</c:v>
                </c:pt>
                <c:pt idx="26869">
                  <c:v>41668.833330000001</c:v>
                </c:pt>
                <c:pt idx="26870">
                  <c:v>41668.875</c:v>
                </c:pt>
                <c:pt idx="26871">
                  <c:v>41668.916669999999</c:v>
                </c:pt>
                <c:pt idx="26872">
                  <c:v>41668.958330000001</c:v>
                </c:pt>
                <c:pt idx="26873">
                  <c:v>41669</c:v>
                </c:pt>
                <c:pt idx="26874">
                  <c:v>41669.041669999999</c:v>
                </c:pt>
                <c:pt idx="26875">
                  <c:v>41669.083330000001</c:v>
                </c:pt>
                <c:pt idx="26876">
                  <c:v>41669.125</c:v>
                </c:pt>
                <c:pt idx="26877">
                  <c:v>41669.166669999999</c:v>
                </c:pt>
                <c:pt idx="26878">
                  <c:v>41669.208330000001</c:v>
                </c:pt>
                <c:pt idx="26879">
                  <c:v>41669.25</c:v>
                </c:pt>
                <c:pt idx="26880">
                  <c:v>41669.291669999999</c:v>
                </c:pt>
                <c:pt idx="26881">
                  <c:v>41669.333330000001</c:v>
                </c:pt>
                <c:pt idx="26882">
                  <c:v>41669.375</c:v>
                </c:pt>
                <c:pt idx="26883">
                  <c:v>41669.416669999999</c:v>
                </c:pt>
                <c:pt idx="26884">
                  <c:v>41669.458330000001</c:v>
                </c:pt>
                <c:pt idx="26885">
                  <c:v>41669.5</c:v>
                </c:pt>
                <c:pt idx="26886">
                  <c:v>41669.541669999999</c:v>
                </c:pt>
                <c:pt idx="26887">
                  <c:v>41669.583330000001</c:v>
                </c:pt>
                <c:pt idx="26888">
                  <c:v>41669.625</c:v>
                </c:pt>
                <c:pt idx="26889">
                  <c:v>41669.666669999999</c:v>
                </c:pt>
                <c:pt idx="26890">
                  <c:v>41669.708330000001</c:v>
                </c:pt>
                <c:pt idx="26891">
                  <c:v>41669.75</c:v>
                </c:pt>
                <c:pt idx="26892">
                  <c:v>41669.791669999999</c:v>
                </c:pt>
                <c:pt idx="26893">
                  <c:v>41669.833330000001</c:v>
                </c:pt>
                <c:pt idx="26894">
                  <c:v>41669.875</c:v>
                </c:pt>
                <c:pt idx="26895">
                  <c:v>41669.916669999999</c:v>
                </c:pt>
                <c:pt idx="26896">
                  <c:v>41669.958330000001</c:v>
                </c:pt>
                <c:pt idx="26897">
                  <c:v>41670</c:v>
                </c:pt>
                <c:pt idx="26898">
                  <c:v>41670.041669999999</c:v>
                </c:pt>
                <c:pt idx="26899">
                  <c:v>41670.083330000001</c:v>
                </c:pt>
                <c:pt idx="26900">
                  <c:v>41670.125</c:v>
                </c:pt>
                <c:pt idx="26901">
                  <c:v>41670.166669999999</c:v>
                </c:pt>
                <c:pt idx="26902">
                  <c:v>41670.208330000001</c:v>
                </c:pt>
                <c:pt idx="26903">
                  <c:v>41670.25</c:v>
                </c:pt>
                <c:pt idx="26904">
                  <c:v>41670.291669999999</c:v>
                </c:pt>
                <c:pt idx="26905">
                  <c:v>41670.333330000001</c:v>
                </c:pt>
                <c:pt idx="26906">
                  <c:v>41670.375</c:v>
                </c:pt>
                <c:pt idx="26907">
                  <c:v>41670.416669999999</c:v>
                </c:pt>
                <c:pt idx="26908">
                  <c:v>41670.458330000001</c:v>
                </c:pt>
                <c:pt idx="26909">
                  <c:v>41670.5</c:v>
                </c:pt>
                <c:pt idx="26910">
                  <c:v>41670.541669999999</c:v>
                </c:pt>
                <c:pt idx="26911">
                  <c:v>41670.583330000001</c:v>
                </c:pt>
                <c:pt idx="26912">
                  <c:v>41670.625</c:v>
                </c:pt>
                <c:pt idx="26913">
                  <c:v>41670.666669999999</c:v>
                </c:pt>
                <c:pt idx="26914">
                  <c:v>41670.708330000001</c:v>
                </c:pt>
                <c:pt idx="26915">
                  <c:v>41670.75</c:v>
                </c:pt>
                <c:pt idx="26916">
                  <c:v>41670.791669999999</c:v>
                </c:pt>
                <c:pt idx="26917">
                  <c:v>41670.833330000001</c:v>
                </c:pt>
                <c:pt idx="26918">
                  <c:v>41670.875</c:v>
                </c:pt>
                <c:pt idx="26919">
                  <c:v>41670.916669999999</c:v>
                </c:pt>
                <c:pt idx="26920">
                  <c:v>41670.958330000001</c:v>
                </c:pt>
                <c:pt idx="26921">
                  <c:v>41671</c:v>
                </c:pt>
                <c:pt idx="26922">
                  <c:v>41671.041669999999</c:v>
                </c:pt>
                <c:pt idx="26923">
                  <c:v>41671.083330000001</c:v>
                </c:pt>
                <c:pt idx="26924">
                  <c:v>41671.125</c:v>
                </c:pt>
                <c:pt idx="26925">
                  <c:v>41671.166669999999</c:v>
                </c:pt>
                <c:pt idx="26926">
                  <c:v>41671.208330000001</c:v>
                </c:pt>
                <c:pt idx="26927">
                  <c:v>41671.25</c:v>
                </c:pt>
                <c:pt idx="26928">
                  <c:v>41671.291669999999</c:v>
                </c:pt>
                <c:pt idx="26929">
                  <c:v>41671.333330000001</c:v>
                </c:pt>
                <c:pt idx="26930">
                  <c:v>41671.375</c:v>
                </c:pt>
                <c:pt idx="26931">
                  <c:v>41671.416669999999</c:v>
                </c:pt>
                <c:pt idx="26932">
                  <c:v>41671.458330000001</c:v>
                </c:pt>
                <c:pt idx="26933">
                  <c:v>41671.5</c:v>
                </c:pt>
                <c:pt idx="26934">
                  <c:v>41671.541669999999</c:v>
                </c:pt>
                <c:pt idx="26935">
                  <c:v>41671.583330000001</c:v>
                </c:pt>
                <c:pt idx="26936">
                  <c:v>41671.625</c:v>
                </c:pt>
                <c:pt idx="26937">
                  <c:v>41671.666669999999</c:v>
                </c:pt>
                <c:pt idx="26938">
                  <c:v>41671.708330000001</c:v>
                </c:pt>
                <c:pt idx="26939">
                  <c:v>41671.75</c:v>
                </c:pt>
                <c:pt idx="26940">
                  <c:v>41671.791669999999</c:v>
                </c:pt>
                <c:pt idx="26941">
                  <c:v>41671.833330000001</c:v>
                </c:pt>
                <c:pt idx="26942">
                  <c:v>41671.875</c:v>
                </c:pt>
                <c:pt idx="26943">
                  <c:v>41671.916669999999</c:v>
                </c:pt>
                <c:pt idx="26944">
                  <c:v>41671.958330000001</c:v>
                </c:pt>
                <c:pt idx="26945">
                  <c:v>41672</c:v>
                </c:pt>
                <c:pt idx="26946">
                  <c:v>41672.041669999999</c:v>
                </c:pt>
                <c:pt idx="26947">
                  <c:v>41672.083330000001</c:v>
                </c:pt>
                <c:pt idx="26948">
                  <c:v>41672.125</c:v>
                </c:pt>
                <c:pt idx="26949">
                  <c:v>41672.166669999999</c:v>
                </c:pt>
                <c:pt idx="26950">
                  <c:v>41672.208330000001</c:v>
                </c:pt>
                <c:pt idx="26951">
                  <c:v>41672.25</c:v>
                </c:pt>
                <c:pt idx="26952">
                  <c:v>41672.291669999999</c:v>
                </c:pt>
                <c:pt idx="26953">
                  <c:v>41672.333330000001</c:v>
                </c:pt>
                <c:pt idx="26954">
                  <c:v>41672.375</c:v>
                </c:pt>
                <c:pt idx="26955">
                  <c:v>41672.416669999999</c:v>
                </c:pt>
                <c:pt idx="26956">
                  <c:v>41672.458330000001</c:v>
                </c:pt>
                <c:pt idx="26957">
                  <c:v>41672.5</c:v>
                </c:pt>
                <c:pt idx="26958">
                  <c:v>41672.541669999999</c:v>
                </c:pt>
                <c:pt idx="26959">
                  <c:v>41672.583330000001</c:v>
                </c:pt>
                <c:pt idx="26960">
                  <c:v>41672.625</c:v>
                </c:pt>
                <c:pt idx="26961">
                  <c:v>41672.666669999999</c:v>
                </c:pt>
                <c:pt idx="26962">
                  <c:v>41672.708330000001</c:v>
                </c:pt>
                <c:pt idx="26963">
                  <c:v>41672.75</c:v>
                </c:pt>
                <c:pt idx="26964">
                  <c:v>41672.791669999999</c:v>
                </c:pt>
                <c:pt idx="26965">
                  <c:v>41672.833330000001</c:v>
                </c:pt>
                <c:pt idx="26966">
                  <c:v>41672.875</c:v>
                </c:pt>
                <c:pt idx="26967">
                  <c:v>41672.916669999999</c:v>
                </c:pt>
                <c:pt idx="26968">
                  <c:v>41672.958330000001</c:v>
                </c:pt>
                <c:pt idx="26969">
                  <c:v>41673</c:v>
                </c:pt>
                <c:pt idx="26970">
                  <c:v>41673.041669999999</c:v>
                </c:pt>
                <c:pt idx="26971">
                  <c:v>41673.083330000001</c:v>
                </c:pt>
                <c:pt idx="26972">
                  <c:v>41673.125</c:v>
                </c:pt>
                <c:pt idx="26973">
                  <c:v>41673.166669999999</c:v>
                </c:pt>
                <c:pt idx="26974">
                  <c:v>41673.208330000001</c:v>
                </c:pt>
                <c:pt idx="26975">
                  <c:v>41673.25</c:v>
                </c:pt>
                <c:pt idx="26976">
                  <c:v>41673.291669999999</c:v>
                </c:pt>
                <c:pt idx="26977">
                  <c:v>41673.333330000001</c:v>
                </c:pt>
                <c:pt idx="26978">
                  <c:v>41673.375</c:v>
                </c:pt>
                <c:pt idx="26979">
                  <c:v>41673.416669999999</c:v>
                </c:pt>
                <c:pt idx="26980">
                  <c:v>41673.458330000001</c:v>
                </c:pt>
                <c:pt idx="26981">
                  <c:v>41673.5</c:v>
                </c:pt>
                <c:pt idx="26982">
                  <c:v>41673.541669999999</c:v>
                </c:pt>
                <c:pt idx="26983">
                  <c:v>41673.583330000001</c:v>
                </c:pt>
                <c:pt idx="26984">
                  <c:v>41673.625</c:v>
                </c:pt>
                <c:pt idx="26985">
                  <c:v>41673.666669999999</c:v>
                </c:pt>
                <c:pt idx="26986">
                  <c:v>41673.708330000001</c:v>
                </c:pt>
                <c:pt idx="26987">
                  <c:v>41673.75</c:v>
                </c:pt>
                <c:pt idx="26988">
                  <c:v>41673.791669999999</c:v>
                </c:pt>
                <c:pt idx="26989">
                  <c:v>41673.833330000001</c:v>
                </c:pt>
                <c:pt idx="26990">
                  <c:v>41673.875</c:v>
                </c:pt>
                <c:pt idx="26991">
                  <c:v>41673.916669999999</c:v>
                </c:pt>
                <c:pt idx="26992">
                  <c:v>41673.958330000001</c:v>
                </c:pt>
                <c:pt idx="26993">
                  <c:v>41674</c:v>
                </c:pt>
                <c:pt idx="26994">
                  <c:v>41674.041669999999</c:v>
                </c:pt>
                <c:pt idx="26995">
                  <c:v>41674.083330000001</c:v>
                </c:pt>
                <c:pt idx="26996">
                  <c:v>41674.125</c:v>
                </c:pt>
                <c:pt idx="26997">
                  <c:v>41674.166669999999</c:v>
                </c:pt>
                <c:pt idx="26998">
                  <c:v>41674.208330000001</c:v>
                </c:pt>
                <c:pt idx="26999">
                  <c:v>41674.25</c:v>
                </c:pt>
                <c:pt idx="27000">
                  <c:v>41674.291669999999</c:v>
                </c:pt>
                <c:pt idx="27001">
                  <c:v>41674.333330000001</c:v>
                </c:pt>
                <c:pt idx="27002">
                  <c:v>41674.375</c:v>
                </c:pt>
                <c:pt idx="27003">
                  <c:v>41674.416669999999</c:v>
                </c:pt>
                <c:pt idx="27004">
                  <c:v>41674.458330000001</c:v>
                </c:pt>
                <c:pt idx="27005">
                  <c:v>41674.5</c:v>
                </c:pt>
                <c:pt idx="27006">
                  <c:v>41674.541669999999</c:v>
                </c:pt>
                <c:pt idx="27007">
                  <c:v>41674.583330000001</c:v>
                </c:pt>
                <c:pt idx="27008">
                  <c:v>41674.625</c:v>
                </c:pt>
                <c:pt idx="27009">
                  <c:v>41674.666669999999</c:v>
                </c:pt>
                <c:pt idx="27010">
                  <c:v>41674.708330000001</c:v>
                </c:pt>
                <c:pt idx="27011">
                  <c:v>41674.75</c:v>
                </c:pt>
                <c:pt idx="27012">
                  <c:v>41674.791669999999</c:v>
                </c:pt>
                <c:pt idx="27013">
                  <c:v>41674.833330000001</c:v>
                </c:pt>
                <c:pt idx="27014">
                  <c:v>41674.875</c:v>
                </c:pt>
                <c:pt idx="27015">
                  <c:v>41674.916669999999</c:v>
                </c:pt>
                <c:pt idx="27016">
                  <c:v>41674.958330000001</c:v>
                </c:pt>
                <c:pt idx="27017">
                  <c:v>41675</c:v>
                </c:pt>
                <c:pt idx="27018">
                  <c:v>41675.041669999999</c:v>
                </c:pt>
                <c:pt idx="27019">
                  <c:v>41675.083330000001</c:v>
                </c:pt>
                <c:pt idx="27020">
                  <c:v>41675.125</c:v>
                </c:pt>
                <c:pt idx="27021">
                  <c:v>41675.166669999999</c:v>
                </c:pt>
                <c:pt idx="27022">
                  <c:v>41675.208330000001</c:v>
                </c:pt>
                <c:pt idx="27023">
                  <c:v>41675.25</c:v>
                </c:pt>
                <c:pt idx="27024">
                  <c:v>41675.291669999999</c:v>
                </c:pt>
                <c:pt idx="27025">
                  <c:v>41675.333330000001</c:v>
                </c:pt>
                <c:pt idx="27026">
                  <c:v>41675.375</c:v>
                </c:pt>
                <c:pt idx="27027">
                  <c:v>41675.416669999999</c:v>
                </c:pt>
                <c:pt idx="27028">
                  <c:v>41675.458330000001</c:v>
                </c:pt>
                <c:pt idx="27029">
                  <c:v>41675.5</c:v>
                </c:pt>
                <c:pt idx="27030">
                  <c:v>41675.541669999999</c:v>
                </c:pt>
                <c:pt idx="27031">
                  <c:v>41675.583330000001</c:v>
                </c:pt>
                <c:pt idx="27032">
                  <c:v>41675.625</c:v>
                </c:pt>
                <c:pt idx="27033">
                  <c:v>41675.666669999999</c:v>
                </c:pt>
                <c:pt idx="27034">
                  <c:v>41675.708330000001</c:v>
                </c:pt>
                <c:pt idx="27035">
                  <c:v>41675.75</c:v>
                </c:pt>
                <c:pt idx="27036">
                  <c:v>41675.791669999999</c:v>
                </c:pt>
                <c:pt idx="27037">
                  <c:v>41675.833330000001</c:v>
                </c:pt>
                <c:pt idx="27038">
                  <c:v>41675.875</c:v>
                </c:pt>
                <c:pt idx="27039">
                  <c:v>41675.916669999999</c:v>
                </c:pt>
                <c:pt idx="27040">
                  <c:v>41675.958330000001</c:v>
                </c:pt>
                <c:pt idx="27041">
                  <c:v>41676</c:v>
                </c:pt>
                <c:pt idx="27042">
                  <c:v>41676.041669999999</c:v>
                </c:pt>
                <c:pt idx="27043">
                  <c:v>41676.083330000001</c:v>
                </c:pt>
                <c:pt idx="27044">
                  <c:v>41676.125</c:v>
                </c:pt>
                <c:pt idx="27045">
                  <c:v>41676.166669999999</c:v>
                </c:pt>
                <c:pt idx="27046">
                  <c:v>41676.208330000001</c:v>
                </c:pt>
                <c:pt idx="27047">
                  <c:v>41676.25</c:v>
                </c:pt>
                <c:pt idx="27048">
                  <c:v>41676.291669999999</c:v>
                </c:pt>
                <c:pt idx="27049">
                  <c:v>41676.333330000001</c:v>
                </c:pt>
                <c:pt idx="27050">
                  <c:v>41676.375</c:v>
                </c:pt>
                <c:pt idx="27051">
                  <c:v>41676.416669999999</c:v>
                </c:pt>
                <c:pt idx="27052">
                  <c:v>41676.458330000001</c:v>
                </c:pt>
                <c:pt idx="27053">
                  <c:v>41676.5</c:v>
                </c:pt>
                <c:pt idx="27054">
                  <c:v>41676.541669999999</c:v>
                </c:pt>
                <c:pt idx="27055">
                  <c:v>41676.583330000001</c:v>
                </c:pt>
                <c:pt idx="27056">
                  <c:v>41676.625</c:v>
                </c:pt>
                <c:pt idx="27057">
                  <c:v>41676.666669999999</c:v>
                </c:pt>
                <c:pt idx="27058">
                  <c:v>41676.708330000001</c:v>
                </c:pt>
                <c:pt idx="27059">
                  <c:v>41676.75</c:v>
                </c:pt>
                <c:pt idx="27060">
                  <c:v>41676.791669999999</c:v>
                </c:pt>
                <c:pt idx="27061">
                  <c:v>41676.833330000001</c:v>
                </c:pt>
                <c:pt idx="27062">
                  <c:v>41676.875</c:v>
                </c:pt>
                <c:pt idx="27063">
                  <c:v>41676.916669999999</c:v>
                </c:pt>
                <c:pt idx="27064">
                  <c:v>41676.958330000001</c:v>
                </c:pt>
                <c:pt idx="27065">
                  <c:v>41677</c:v>
                </c:pt>
                <c:pt idx="27066">
                  <c:v>41677.041669999999</c:v>
                </c:pt>
                <c:pt idx="27067">
                  <c:v>41677.083330000001</c:v>
                </c:pt>
                <c:pt idx="27068">
                  <c:v>41677.125</c:v>
                </c:pt>
                <c:pt idx="27069">
                  <c:v>41677.166669999999</c:v>
                </c:pt>
                <c:pt idx="27070">
                  <c:v>41677.208330000001</c:v>
                </c:pt>
                <c:pt idx="27071">
                  <c:v>41677.25</c:v>
                </c:pt>
                <c:pt idx="27072">
                  <c:v>41677.291669999999</c:v>
                </c:pt>
                <c:pt idx="27073">
                  <c:v>41677.333330000001</c:v>
                </c:pt>
                <c:pt idx="27074">
                  <c:v>41677.375</c:v>
                </c:pt>
                <c:pt idx="27075">
                  <c:v>41677.416669999999</c:v>
                </c:pt>
                <c:pt idx="27076">
                  <c:v>41677.458330000001</c:v>
                </c:pt>
                <c:pt idx="27077">
                  <c:v>41677.5</c:v>
                </c:pt>
                <c:pt idx="27078">
                  <c:v>41677.541669999999</c:v>
                </c:pt>
                <c:pt idx="27079">
                  <c:v>41677.583330000001</c:v>
                </c:pt>
                <c:pt idx="27080">
                  <c:v>41677.625</c:v>
                </c:pt>
                <c:pt idx="27081">
                  <c:v>41677.666669999999</c:v>
                </c:pt>
                <c:pt idx="27082">
                  <c:v>41677.708330000001</c:v>
                </c:pt>
                <c:pt idx="27083">
                  <c:v>41677.75</c:v>
                </c:pt>
                <c:pt idx="27084">
                  <c:v>41677.791669999999</c:v>
                </c:pt>
                <c:pt idx="27085">
                  <c:v>41677.833330000001</c:v>
                </c:pt>
                <c:pt idx="27086">
                  <c:v>41677.875</c:v>
                </c:pt>
                <c:pt idx="27087">
                  <c:v>41677.916669999999</c:v>
                </c:pt>
                <c:pt idx="27088">
                  <c:v>41677.958330000001</c:v>
                </c:pt>
                <c:pt idx="27089">
                  <c:v>41678</c:v>
                </c:pt>
                <c:pt idx="27090">
                  <c:v>41678.041669999999</c:v>
                </c:pt>
                <c:pt idx="27091">
                  <c:v>41678.083330000001</c:v>
                </c:pt>
                <c:pt idx="27092">
                  <c:v>41678.125</c:v>
                </c:pt>
                <c:pt idx="27093">
                  <c:v>41678.166669999999</c:v>
                </c:pt>
                <c:pt idx="27094">
                  <c:v>41678.208330000001</c:v>
                </c:pt>
                <c:pt idx="27095">
                  <c:v>41678.25</c:v>
                </c:pt>
                <c:pt idx="27096">
                  <c:v>41678.291669999999</c:v>
                </c:pt>
                <c:pt idx="27097">
                  <c:v>41678.333330000001</c:v>
                </c:pt>
                <c:pt idx="27098">
                  <c:v>41678.375</c:v>
                </c:pt>
                <c:pt idx="27099">
                  <c:v>41678.416669999999</c:v>
                </c:pt>
                <c:pt idx="27100">
                  <c:v>41678.458330000001</c:v>
                </c:pt>
                <c:pt idx="27101">
                  <c:v>41678.5</c:v>
                </c:pt>
                <c:pt idx="27102">
                  <c:v>41678.541669999999</c:v>
                </c:pt>
                <c:pt idx="27103">
                  <c:v>41678.583330000001</c:v>
                </c:pt>
                <c:pt idx="27104">
                  <c:v>41678.625</c:v>
                </c:pt>
                <c:pt idx="27105">
                  <c:v>41678.666669999999</c:v>
                </c:pt>
                <c:pt idx="27106">
                  <c:v>41678.708330000001</c:v>
                </c:pt>
                <c:pt idx="27107">
                  <c:v>41678.75</c:v>
                </c:pt>
                <c:pt idx="27108">
                  <c:v>41678.791669999999</c:v>
                </c:pt>
                <c:pt idx="27109">
                  <c:v>41678.833330000001</c:v>
                </c:pt>
                <c:pt idx="27110">
                  <c:v>41678.875</c:v>
                </c:pt>
                <c:pt idx="27111">
                  <c:v>41678.916669999999</c:v>
                </c:pt>
                <c:pt idx="27112">
                  <c:v>41678.958330000001</c:v>
                </c:pt>
                <c:pt idx="27113">
                  <c:v>41679</c:v>
                </c:pt>
                <c:pt idx="27114">
                  <c:v>41679.041669999999</c:v>
                </c:pt>
                <c:pt idx="27115">
                  <c:v>41679.083330000001</c:v>
                </c:pt>
                <c:pt idx="27116">
                  <c:v>41679.125</c:v>
                </c:pt>
                <c:pt idx="27117">
                  <c:v>41679.166669999999</c:v>
                </c:pt>
                <c:pt idx="27118">
                  <c:v>41679.208330000001</c:v>
                </c:pt>
                <c:pt idx="27119">
                  <c:v>41679.25</c:v>
                </c:pt>
                <c:pt idx="27120">
                  <c:v>41679.291669999999</c:v>
                </c:pt>
                <c:pt idx="27121">
                  <c:v>41679.333330000001</c:v>
                </c:pt>
                <c:pt idx="27122">
                  <c:v>41679.375</c:v>
                </c:pt>
                <c:pt idx="27123">
                  <c:v>41679.416669999999</c:v>
                </c:pt>
                <c:pt idx="27124">
                  <c:v>41679.458330000001</c:v>
                </c:pt>
                <c:pt idx="27125">
                  <c:v>41679.5</c:v>
                </c:pt>
                <c:pt idx="27126">
                  <c:v>41679.541669999999</c:v>
                </c:pt>
                <c:pt idx="27127">
                  <c:v>41679.583330000001</c:v>
                </c:pt>
                <c:pt idx="27128">
                  <c:v>41679.625</c:v>
                </c:pt>
                <c:pt idx="27129">
                  <c:v>41679.666669999999</c:v>
                </c:pt>
                <c:pt idx="27130">
                  <c:v>41679.708330000001</c:v>
                </c:pt>
                <c:pt idx="27131">
                  <c:v>41679.75</c:v>
                </c:pt>
                <c:pt idx="27132">
                  <c:v>41679.791669999999</c:v>
                </c:pt>
                <c:pt idx="27133">
                  <c:v>41679.833330000001</c:v>
                </c:pt>
                <c:pt idx="27134">
                  <c:v>41679.875</c:v>
                </c:pt>
                <c:pt idx="27135">
                  <c:v>41679.916669999999</c:v>
                </c:pt>
                <c:pt idx="27136">
                  <c:v>41679.958330000001</c:v>
                </c:pt>
                <c:pt idx="27137">
                  <c:v>41680</c:v>
                </c:pt>
                <c:pt idx="27138">
                  <c:v>41680.041669999999</c:v>
                </c:pt>
                <c:pt idx="27139">
                  <c:v>41680.083330000001</c:v>
                </c:pt>
                <c:pt idx="27140">
                  <c:v>41680.125</c:v>
                </c:pt>
                <c:pt idx="27141">
                  <c:v>41680.166669999999</c:v>
                </c:pt>
                <c:pt idx="27142">
                  <c:v>41680.208330000001</c:v>
                </c:pt>
                <c:pt idx="27143">
                  <c:v>41680.25</c:v>
                </c:pt>
                <c:pt idx="27144">
                  <c:v>41680.291669999999</c:v>
                </c:pt>
                <c:pt idx="27145">
                  <c:v>41680.333330000001</c:v>
                </c:pt>
                <c:pt idx="27146">
                  <c:v>41680.375</c:v>
                </c:pt>
                <c:pt idx="27147">
                  <c:v>41680.416669999999</c:v>
                </c:pt>
                <c:pt idx="27148">
                  <c:v>41680.458330000001</c:v>
                </c:pt>
                <c:pt idx="27149">
                  <c:v>41680.5</c:v>
                </c:pt>
                <c:pt idx="27150">
                  <c:v>41680.541669999999</c:v>
                </c:pt>
                <c:pt idx="27151">
                  <c:v>41680.583330000001</c:v>
                </c:pt>
                <c:pt idx="27152">
                  <c:v>41680.625</c:v>
                </c:pt>
                <c:pt idx="27153">
                  <c:v>41680.666669999999</c:v>
                </c:pt>
                <c:pt idx="27154">
                  <c:v>41680.708330000001</c:v>
                </c:pt>
                <c:pt idx="27155">
                  <c:v>41680.75</c:v>
                </c:pt>
                <c:pt idx="27156">
                  <c:v>41680.791669999999</c:v>
                </c:pt>
                <c:pt idx="27157">
                  <c:v>41680.833330000001</c:v>
                </c:pt>
                <c:pt idx="27158">
                  <c:v>41680.875</c:v>
                </c:pt>
                <c:pt idx="27159">
                  <c:v>41680.916669999999</c:v>
                </c:pt>
                <c:pt idx="27160">
                  <c:v>41680.958330000001</c:v>
                </c:pt>
                <c:pt idx="27161">
                  <c:v>41681</c:v>
                </c:pt>
                <c:pt idx="27162">
                  <c:v>41681.041669999999</c:v>
                </c:pt>
                <c:pt idx="27163">
                  <c:v>41681.083330000001</c:v>
                </c:pt>
                <c:pt idx="27164">
                  <c:v>41681.125</c:v>
                </c:pt>
                <c:pt idx="27165">
                  <c:v>41681.166669999999</c:v>
                </c:pt>
                <c:pt idx="27166">
                  <c:v>41681.208330000001</c:v>
                </c:pt>
                <c:pt idx="27167">
                  <c:v>41681.25</c:v>
                </c:pt>
                <c:pt idx="27168">
                  <c:v>41681.291669999999</c:v>
                </c:pt>
                <c:pt idx="27169">
                  <c:v>41681.333330000001</c:v>
                </c:pt>
                <c:pt idx="27170">
                  <c:v>41681.375</c:v>
                </c:pt>
                <c:pt idx="27171">
                  <c:v>41681.416669999999</c:v>
                </c:pt>
                <c:pt idx="27172">
                  <c:v>41681.458330000001</c:v>
                </c:pt>
                <c:pt idx="27173">
                  <c:v>41681.5</c:v>
                </c:pt>
                <c:pt idx="27174">
                  <c:v>41681.541669999999</c:v>
                </c:pt>
                <c:pt idx="27175">
                  <c:v>41681.583330000001</c:v>
                </c:pt>
                <c:pt idx="27176">
                  <c:v>41681.625</c:v>
                </c:pt>
                <c:pt idx="27177">
                  <c:v>41681.666669999999</c:v>
                </c:pt>
                <c:pt idx="27178">
                  <c:v>41681.708330000001</c:v>
                </c:pt>
                <c:pt idx="27179">
                  <c:v>41681.75</c:v>
                </c:pt>
                <c:pt idx="27180">
                  <c:v>41681.791669999999</c:v>
                </c:pt>
                <c:pt idx="27181">
                  <c:v>41681.833330000001</c:v>
                </c:pt>
                <c:pt idx="27182">
                  <c:v>41681.875</c:v>
                </c:pt>
                <c:pt idx="27183">
                  <c:v>41681.916669999999</c:v>
                </c:pt>
                <c:pt idx="27184">
                  <c:v>41681.958330000001</c:v>
                </c:pt>
                <c:pt idx="27185">
                  <c:v>41682</c:v>
                </c:pt>
                <c:pt idx="27186">
                  <c:v>41682.041669999999</c:v>
                </c:pt>
                <c:pt idx="27187">
                  <c:v>41682.083330000001</c:v>
                </c:pt>
                <c:pt idx="27188">
                  <c:v>41682.125</c:v>
                </c:pt>
                <c:pt idx="27189">
                  <c:v>41682.166669999999</c:v>
                </c:pt>
                <c:pt idx="27190">
                  <c:v>41682.208330000001</c:v>
                </c:pt>
                <c:pt idx="27191">
                  <c:v>41682.25</c:v>
                </c:pt>
                <c:pt idx="27192">
                  <c:v>41682.291669999999</c:v>
                </c:pt>
                <c:pt idx="27193">
                  <c:v>41682.333330000001</c:v>
                </c:pt>
                <c:pt idx="27194">
                  <c:v>41682.375</c:v>
                </c:pt>
                <c:pt idx="27195">
                  <c:v>41682.416669999999</c:v>
                </c:pt>
                <c:pt idx="27196">
                  <c:v>41682.458330000001</c:v>
                </c:pt>
                <c:pt idx="27197">
                  <c:v>41682.5</c:v>
                </c:pt>
                <c:pt idx="27198">
                  <c:v>41682.541669999999</c:v>
                </c:pt>
                <c:pt idx="27199">
                  <c:v>41682.583330000001</c:v>
                </c:pt>
                <c:pt idx="27200">
                  <c:v>41682.625</c:v>
                </c:pt>
                <c:pt idx="27201">
                  <c:v>41682.666669999999</c:v>
                </c:pt>
                <c:pt idx="27202">
                  <c:v>41682.708330000001</c:v>
                </c:pt>
                <c:pt idx="27203">
                  <c:v>41682.75</c:v>
                </c:pt>
                <c:pt idx="27204">
                  <c:v>41682.791669999999</c:v>
                </c:pt>
                <c:pt idx="27205">
                  <c:v>41682.833330000001</c:v>
                </c:pt>
                <c:pt idx="27206">
                  <c:v>41682.875</c:v>
                </c:pt>
                <c:pt idx="27207">
                  <c:v>41682.916669999999</c:v>
                </c:pt>
                <c:pt idx="27208">
                  <c:v>41682.958330000001</c:v>
                </c:pt>
                <c:pt idx="27209">
                  <c:v>41683</c:v>
                </c:pt>
                <c:pt idx="27210">
                  <c:v>41683.041669999999</c:v>
                </c:pt>
                <c:pt idx="27211">
                  <c:v>41683.083330000001</c:v>
                </c:pt>
                <c:pt idx="27212">
                  <c:v>41683.125</c:v>
                </c:pt>
                <c:pt idx="27213">
                  <c:v>41683.166669999999</c:v>
                </c:pt>
                <c:pt idx="27214">
                  <c:v>41683.208330000001</c:v>
                </c:pt>
                <c:pt idx="27215">
                  <c:v>41683.25</c:v>
                </c:pt>
                <c:pt idx="27216">
                  <c:v>41683.291669999999</c:v>
                </c:pt>
                <c:pt idx="27217">
                  <c:v>41683.333330000001</c:v>
                </c:pt>
                <c:pt idx="27218">
                  <c:v>41683.375</c:v>
                </c:pt>
                <c:pt idx="27219">
                  <c:v>41683.416669999999</c:v>
                </c:pt>
                <c:pt idx="27220">
                  <c:v>41683.458330000001</c:v>
                </c:pt>
                <c:pt idx="27221">
                  <c:v>41683.5</c:v>
                </c:pt>
                <c:pt idx="27222">
                  <c:v>41683.541669999999</c:v>
                </c:pt>
                <c:pt idx="27223">
                  <c:v>41683.583330000001</c:v>
                </c:pt>
                <c:pt idx="27224">
                  <c:v>41683.625</c:v>
                </c:pt>
                <c:pt idx="27225">
                  <c:v>41683.666669999999</c:v>
                </c:pt>
                <c:pt idx="27226">
                  <c:v>41683.708330000001</c:v>
                </c:pt>
                <c:pt idx="27227">
                  <c:v>41683.75</c:v>
                </c:pt>
                <c:pt idx="27228">
                  <c:v>41683.791669999999</c:v>
                </c:pt>
                <c:pt idx="27229">
                  <c:v>41683.833330000001</c:v>
                </c:pt>
                <c:pt idx="27230">
                  <c:v>41683.875</c:v>
                </c:pt>
                <c:pt idx="27231">
                  <c:v>41683.916669999999</c:v>
                </c:pt>
                <c:pt idx="27232">
                  <c:v>41683.958330000001</c:v>
                </c:pt>
                <c:pt idx="27233">
                  <c:v>41684</c:v>
                </c:pt>
                <c:pt idx="27234">
                  <c:v>41684.041669999999</c:v>
                </c:pt>
                <c:pt idx="27235">
                  <c:v>41684.083330000001</c:v>
                </c:pt>
                <c:pt idx="27236">
                  <c:v>41684.125</c:v>
                </c:pt>
                <c:pt idx="27237">
                  <c:v>41684.166669999999</c:v>
                </c:pt>
                <c:pt idx="27238">
                  <c:v>41684.208330000001</c:v>
                </c:pt>
                <c:pt idx="27239">
                  <c:v>41684.25</c:v>
                </c:pt>
                <c:pt idx="27240">
                  <c:v>41684.291669999999</c:v>
                </c:pt>
                <c:pt idx="27241">
                  <c:v>41684.333330000001</c:v>
                </c:pt>
                <c:pt idx="27242">
                  <c:v>41684.375</c:v>
                </c:pt>
                <c:pt idx="27243">
                  <c:v>41684.416669999999</c:v>
                </c:pt>
                <c:pt idx="27244">
                  <c:v>41684.458330000001</c:v>
                </c:pt>
                <c:pt idx="27245">
                  <c:v>41684.5</c:v>
                </c:pt>
                <c:pt idx="27246">
                  <c:v>41684.541669999999</c:v>
                </c:pt>
                <c:pt idx="27247">
                  <c:v>41684.583330000001</c:v>
                </c:pt>
                <c:pt idx="27248">
                  <c:v>41684.625</c:v>
                </c:pt>
                <c:pt idx="27249">
                  <c:v>41684.666669999999</c:v>
                </c:pt>
                <c:pt idx="27250">
                  <c:v>41684.708330000001</c:v>
                </c:pt>
                <c:pt idx="27251">
                  <c:v>41684.75</c:v>
                </c:pt>
                <c:pt idx="27252">
                  <c:v>41684.791669999999</c:v>
                </c:pt>
                <c:pt idx="27253">
                  <c:v>41684.833330000001</c:v>
                </c:pt>
                <c:pt idx="27254">
                  <c:v>41684.875</c:v>
                </c:pt>
                <c:pt idx="27255">
                  <c:v>41684.916669999999</c:v>
                </c:pt>
                <c:pt idx="27256">
                  <c:v>41684.958330000001</c:v>
                </c:pt>
                <c:pt idx="27257">
                  <c:v>41685</c:v>
                </c:pt>
                <c:pt idx="27258">
                  <c:v>41685.041669999999</c:v>
                </c:pt>
                <c:pt idx="27259">
                  <c:v>41685.083330000001</c:v>
                </c:pt>
                <c:pt idx="27260">
                  <c:v>41685.125</c:v>
                </c:pt>
                <c:pt idx="27261">
                  <c:v>41685.166669999999</c:v>
                </c:pt>
                <c:pt idx="27262">
                  <c:v>41685.208330000001</c:v>
                </c:pt>
                <c:pt idx="27263">
                  <c:v>41685.25</c:v>
                </c:pt>
                <c:pt idx="27264">
                  <c:v>41685.291669999999</c:v>
                </c:pt>
                <c:pt idx="27265">
                  <c:v>41685.333330000001</c:v>
                </c:pt>
                <c:pt idx="27266">
                  <c:v>41685.375</c:v>
                </c:pt>
                <c:pt idx="27267">
                  <c:v>41685.416669999999</c:v>
                </c:pt>
                <c:pt idx="27268">
                  <c:v>41685.458330000001</c:v>
                </c:pt>
                <c:pt idx="27269">
                  <c:v>41685.5</c:v>
                </c:pt>
                <c:pt idx="27270">
                  <c:v>41685.541669999999</c:v>
                </c:pt>
                <c:pt idx="27271">
                  <c:v>41685.583330000001</c:v>
                </c:pt>
                <c:pt idx="27272">
                  <c:v>41685.625</c:v>
                </c:pt>
                <c:pt idx="27273">
                  <c:v>41685.666669999999</c:v>
                </c:pt>
                <c:pt idx="27274">
                  <c:v>41685.708330000001</c:v>
                </c:pt>
                <c:pt idx="27275">
                  <c:v>41685.75</c:v>
                </c:pt>
                <c:pt idx="27276">
                  <c:v>41685.791669999999</c:v>
                </c:pt>
                <c:pt idx="27277">
                  <c:v>41685.833330000001</c:v>
                </c:pt>
                <c:pt idx="27278">
                  <c:v>41685.875</c:v>
                </c:pt>
                <c:pt idx="27279">
                  <c:v>41685.916669999999</c:v>
                </c:pt>
                <c:pt idx="27280">
                  <c:v>41685.958330000001</c:v>
                </c:pt>
                <c:pt idx="27281">
                  <c:v>41686</c:v>
                </c:pt>
                <c:pt idx="27282">
                  <c:v>41686.041669999999</c:v>
                </c:pt>
                <c:pt idx="27283">
                  <c:v>41686.083330000001</c:v>
                </c:pt>
                <c:pt idx="27284">
                  <c:v>41686.125</c:v>
                </c:pt>
                <c:pt idx="27285">
                  <c:v>41686.166669999999</c:v>
                </c:pt>
                <c:pt idx="27286">
                  <c:v>41686.208330000001</c:v>
                </c:pt>
                <c:pt idx="27287">
                  <c:v>41686.25</c:v>
                </c:pt>
                <c:pt idx="27288">
                  <c:v>41686.291669999999</c:v>
                </c:pt>
                <c:pt idx="27289">
                  <c:v>41686.333330000001</c:v>
                </c:pt>
                <c:pt idx="27290">
                  <c:v>41686.375</c:v>
                </c:pt>
                <c:pt idx="27291">
                  <c:v>41686.416669999999</c:v>
                </c:pt>
                <c:pt idx="27292">
                  <c:v>41686.458330000001</c:v>
                </c:pt>
                <c:pt idx="27293">
                  <c:v>41686.5</c:v>
                </c:pt>
                <c:pt idx="27294">
                  <c:v>41686.541669999999</c:v>
                </c:pt>
                <c:pt idx="27295">
                  <c:v>41686.583330000001</c:v>
                </c:pt>
                <c:pt idx="27296">
                  <c:v>41686.625</c:v>
                </c:pt>
                <c:pt idx="27297">
                  <c:v>41686.666669999999</c:v>
                </c:pt>
                <c:pt idx="27298">
                  <c:v>41686.708330000001</c:v>
                </c:pt>
                <c:pt idx="27299">
                  <c:v>41686.75</c:v>
                </c:pt>
                <c:pt idx="27300">
                  <c:v>41686.791669999999</c:v>
                </c:pt>
                <c:pt idx="27301">
                  <c:v>41686.833330000001</c:v>
                </c:pt>
                <c:pt idx="27302">
                  <c:v>41686.875</c:v>
                </c:pt>
                <c:pt idx="27303">
                  <c:v>41686.916669999999</c:v>
                </c:pt>
                <c:pt idx="27304">
                  <c:v>41686.958330000001</c:v>
                </c:pt>
                <c:pt idx="27305">
                  <c:v>41687</c:v>
                </c:pt>
                <c:pt idx="27306">
                  <c:v>41687.041669999999</c:v>
                </c:pt>
                <c:pt idx="27307">
                  <c:v>41687.083330000001</c:v>
                </c:pt>
                <c:pt idx="27308">
                  <c:v>41687.125</c:v>
                </c:pt>
                <c:pt idx="27309">
                  <c:v>41687.166669999999</c:v>
                </c:pt>
                <c:pt idx="27310">
                  <c:v>41687.208330000001</c:v>
                </c:pt>
                <c:pt idx="27311">
                  <c:v>41687.25</c:v>
                </c:pt>
                <c:pt idx="27312">
                  <c:v>41687.291669999999</c:v>
                </c:pt>
                <c:pt idx="27313">
                  <c:v>41687.333330000001</c:v>
                </c:pt>
                <c:pt idx="27314">
                  <c:v>41687.375</c:v>
                </c:pt>
                <c:pt idx="27315">
                  <c:v>41687.416669999999</c:v>
                </c:pt>
                <c:pt idx="27316">
                  <c:v>41687.458330000001</c:v>
                </c:pt>
                <c:pt idx="27317">
                  <c:v>41687.5</c:v>
                </c:pt>
                <c:pt idx="27318">
                  <c:v>41687.541669999999</c:v>
                </c:pt>
                <c:pt idx="27319">
                  <c:v>41687.583330000001</c:v>
                </c:pt>
                <c:pt idx="27320">
                  <c:v>41687.625</c:v>
                </c:pt>
                <c:pt idx="27321">
                  <c:v>41687.666669999999</c:v>
                </c:pt>
                <c:pt idx="27322">
                  <c:v>41687.708330000001</c:v>
                </c:pt>
                <c:pt idx="27323">
                  <c:v>41687.75</c:v>
                </c:pt>
                <c:pt idx="27324">
                  <c:v>41687.791669999999</c:v>
                </c:pt>
                <c:pt idx="27325">
                  <c:v>41687.833330000001</c:v>
                </c:pt>
                <c:pt idx="27326">
                  <c:v>41687.875</c:v>
                </c:pt>
                <c:pt idx="27327">
                  <c:v>41687.916669999999</c:v>
                </c:pt>
                <c:pt idx="27328">
                  <c:v>41687.958330000001</c:v>
                </c:pt>
                <c:pt idx="27329">
                  <c:v>41688</c:v>
                </c:pt>
                <c:pt idx="27330">
                  <c:v>41688.041669999999</c:v>
                </c:pt>
                <c:pt idx="27331">
                  <c:v>41688.083330000001</c:v>
                </c:pt>
                <c:pt idx="27332">
                  <c:v>41688.125</c:v>
                </c:pt>
                <c:pt idx="27333">
                  <c:v>41688.166669999999</c:v>
                </c:pt>
                <c:pt idx="27334">
                  <c:v>41688.208330000001</c:v>
                </c:pt>
                <c:pt idx="27335">
                  <c:v>41688.25</c:v>
                </c:pt>
                <c:pt idx="27336">
                  <c:v>41688.291669999999</c:v>
                </c:pt>
                <c:pt idx="27337">
                  <c:v>41688.333330000001</c:v>
                </c:pt>
                <c:pt idx="27338">
                  <c:v>41688.375</c:v>
                </c:pt>
                <c:pt idx="27339">
                  <c:v>41688.416669999999</c:v>
                </c:pt>
                <c:pt idx="27340">
                  <c:v>41688.458330000001</c:v>
                </c:pt>
                <c:pt idx="27341">
                  <c:v>41688.5</c:v>
                </c:pt>
                <c:pt idx="27342">
                  <c:v>41688.541669999999</c:v>
                </c:pt>
                <c:pt idx="27343">
                  <c:v>41688.583330000001</c:v>
                </c:pt>
                <c:pt idx="27344">
                  <c:v>41688.625</c:v>
                </c:pt>
                <c:pt idx="27345">
                  <c:v>41688.666669999999</c:v>
                </c:pt>
                <c:pt idx="27346">
                  <c:v>41688.708330000001</c:v>
                </c:pt>
                <c:pt idx="27347">
                  <c:v>41688.75</c:v>
                </c:pt>
                <c:pt idx="27348">
                  <c:v>41688.791669999999</c:v>
                </c:pt>
                <c:pt idx="27349">
                  <c:v>41688.833330000001</c:v>
                </c:pt>
                <c:pt idx="27350">
                  <c:v>41688.875</c:v>
                </c:pt>
                <c:pt idx="27351">
                  <c:v>41688.916669999999</c:v>
                </c:pt>
                <c:pt idx="27352">
                  <c:v>41688.958330000001</c:v>
                </c:pt>
                <c:pt idx="27353">
                  <c:v>41689</c:v>
                </c:pt>
                <c:pt idx="27354">
                  <c:v>41689.041669999999</c:v>
                </c:pt>
                <c:pt idx="27355">
                  <c:v>41689.083330000001</c:v>
                </c:pt>
                <c:pt idx="27356">
                  <c:v>41689.125</c:v>
                </c:pt>
                <c:pt idx="27357">
                  <c:v>41689.166669999999</c:v>
                </c:pt>
                <c:pt idx="27358">
                  <c:v>41689.208330000001</c:v>
                </c:pt>
                <c:pt idx="27359">
                  <c:v>41689.25</c:v>
                </c:pt>
                <c:pt idx="27360">
                  <c:v>41689.291669999999</c:v>
                </c:pt>
                <c:pt idx="27361">
                  <c:v>41689.333330000001</c:v>
                </c:pt>
                <c:pt idx="27362">
                  <c:v>41689.375</c:v>
                </c:pt>
                <c:pt idx="27363">
                  <c:v>41689.416669999999</c:v>
                </c:pt>
                <c:pt idx="27364">
                  <c:v>41689.458330000001</c:v>
                </c:pt>
                <c:pt idx="27365">
                  <c:v>41689.5</c:v>
                </c:pt>
                <c:pt idx="27366">
                  <c:v>41689.541669999999</c:v>
                </c:pt>
                <c:pt idx="27367">
                  <c:v>41689.583330000001</c:v>
                </c:pt>
                <c:pt idx="27368">
                  <c:v>41689.625</c:v>
                </c:pt>
                <c:pt idx="27369">
                  <c:v>41689.666669999999</c:v>
                </c:pt>
                <c:pt idx="27370">
                  <c:v>41689.708330000001</c:v>
                </c:pt>
                <c:pt idx="27371">
                  <c:v>41689.75</c:v>
                </c:pt>
                <c:pt idx="27372">
                  <c:v>41689.791669999999</c:v>
                </c:pt>
                <c:pt idx="27373">
                  <c:v>41689.833330000001</c:v>
                </c:pt>
                <c:pt idx="27374">
                  <c:v>41689.875</c:v>
                </c:pt>
                <c:pt idx="27375">
                  <c:v>41689.916669999999</c:v>
                </c:pt>
                <c:pt idx="27376">
                  <c:v>41689.958330000001</c:v>
                </c:pt>
                <c:pt idx="27377">
                  <c:v>41690</c:v>
                </c:pt>
                <c:pt idx="27378">
                  <c:v>41690.041669999999</c:v>
                </c:pt>
                <c:pt idx="27379">
                  <c:v>41690.083330000001</c:v>
                </c:pt>
                <c:pt idx="27380">
                  <c:v>41690.125</c:v>
                </c:pt>
                <c:pt idx="27381">
                  <c:v>41690.166669999999</c:v>
                </c:pt>
                <c:pt idx="27382">
                  <c:v>41690.208330000001</c:v>
                </c:pt>
                <c:pt idx="27383">
                  <c:v>41690.25</c:v>
                </c:pt>
                <c:pt idx="27384">
                  <c:v>41690.291669999999</c:v>
                </c:pt>
                <c:pt idx="27385">
                  <c:v>41690.333330000001</c:v>
                </c:pt>
                <c:pt idx="27386">
                  <c:v>41690.375</c:v>
                </c:pt>
                <c:pt idx="27387">
                  <c:v>41690.416669999999</c:v>
                </c:pt>
                <c:pt idx="27388">
                  <c:v>41690.458330000001</c:v>
                </c:pt>
                <c:pt idx="27389">
                  <c:v>41690.5</c:v>
                </c:pt>
                <c:pt idx="27390">
                  <c:v>41690.541669999999</c:v>
                </c:pt>
                <c:pt idx="27391">
                  <c:v>41690.583330000001</c:v>
                </c:pt>
                <c:pt idx="27392">
                  <c:v>41690.625</c:v>
                </c:pt>
                <c:pt idx="27393">
                  <c:v>41690.666669999999</c:v>
                </c:pt>
                <c:pt idx="27394">
                  <c:v>41690.708330000001</c:v>
                </c:pt>
                <c:pt idx="27395">
                  <c:v>41690.75</c:v>
                </c:pt>
                <c:pt idx="27396">
                  <c:v>41690.791669999999</c:v>
                </c:pt>
                <c:pt idx="27397">
                  <c:v>41690.833330000001</c:v>
                </c:pt>
                <c:pt idx="27398">
                  <c:v>41690.875</c:v>
                </c:pt>
                <c:pt idx="27399">
                  <c:v>41690.916669999999</c:v>
                </c:pt>
                <c:pt idx="27400">
                  <c:v>41690.958330000001</c:v>
                </c:pt>
                <c:pt idx="27401">
                  <c:v>41691</c:v>
                </c:pt>
                <c:pt idx="27402">
                  <c:v>41691.041669999999</c:v>
                </c:pt>
                <c:pt idx="27403">
                  <c:v>41691.083330000001</c:v>
                </c:pt>
                <c:pt idx="27404">
                  <c:v>41691.125</c:v>
                </c:pt>
                <c:pt idx="27405">
                  <c:v>41691.166669999999</c:v>
                </c:pt>
                <c:pt idx="27406">
                  <c:v>41691.208330000001</c:v>
                </c:pt>
                <c:pt idx="27407">
                  <c:v>41691.25</c:v>
                </c:pt>
                <c:pt idx="27408">
                  <c:v>41691.291669999999</c:v>
                </c:pt>
                <c:pt idx="27409">
                  <c:v>41691.333330000001</c:v>
                </c:pt>
                <c:pt idx="27410">
                  <c:v>41691.375</c:v>
                </c:pt>
                <c:pt idx="27411">
                  <c:v>41691.416669999999</c:v>
                </c:pt>
                <c:pt idx="27412">
                  <c:v>41691.458330000001</c:v>
                </c:pt>
                <c:pt idx="27413">
                  <c:v>41691.5</c:v>
                </c:pt>
                <c:pt idx="27414">
                  <c:v>41691.541669999999</c:v>
                </c:pt>
                <c:pt idx="27415">
                  <c:v>41691.583330000001</c:v>
                </c:pt>
                <c:pt idx="27416">
                  <c:v>41691.625</c:v>
                </c:pt>
                <c:pt idx="27417">
                  <c:v>41691.666669999999</c:v>
                </c:pt>
                <c:pt idx="27418">
                  <c:v>41691.708330000001</c:v>
                </c:pt>
                <c:pt idx="27419">
                  <c:v>41691.75</c:v>
                </c:pt>
                <c:pt idx="27420">
                  <c:v>41691.791669999999</c:v>
                </c:pt>
                <c:pt idx="27421">
                  <c:v>41691.833330000001</c:v>
                </c:pt>
                <c:pt idx="27422">
                  <c:v>41691.875</c:v>
                </c:pt>
                <c:pt idx="27423">
                  <c:v>41691.916669999999</c:v>
                </c:pt>
                <c:pt idx="27424">
                  <c:v>41691.958330000001</c:v>
                </c:pt>
                <c:pt idx="27425">
                  <c:v>41692</c:v>
                </c:pt>
                <c:pt idx="27426">
                  <c:v>41692.041669999999</c:v>
                </c:pt>
                <c:pt idx="27427">
                  <c:v>41692.083330000001</c:v>
                </c:pt>
                <c:pt idx="27428">
                  <c:v>41692.125</c:v>
                </c:pt>
                <c:pt idx="27429">
                  <c:v>41692.166669999999</c:v>
                </c:pt>
                <c:pt idx="27430">
                  <c:v>41692.208330000001</c:v>
                </c:pt>
                <c:pt idx="27431">
                  <c:v>41692.25</c:v>
                </c:pt>
                <c:pt idx="27432">
                  <c:v>41692.291669999999</c:v>
                </c:pt>
                <c:pt idx="27433">
                  <c:v>41692.333330000001</c:v>
                </c:pt>
                <c:pt idx="27434">
                  <c:v>41692.375</c:v>
                </c:pt>
                <c:pt idx="27435">
                  <c:v>41692.416669999999</c:v>
                </c:pt>
                <c:pt idx="27436">
                  <c:v>41692.458330000001</c:v>
                </c:pt>
                <c:pt idx="27437">
                  <c:v>41692.5</c:v>
                </c:pt>
                <c:pt idx="27438">
                  <c:v>41692.541669999999</c:v>
                </c:pt>
                <c:pt idx="27439">
                  <c:v>41692.583330000001</c:v>
                </c:pt>
                <c:pt idx="27440">
                  <c:v>41692.625</c:v>
                </c:pt>
                <c:pt idx="27441">
                  <c:v>41692.666669999999</c:v>
                </c:pt>
                <c:pt idx="27442">
                  <c:v>41692.708330000001</c:v>
                </c:pt>
                <c:pt idx="27443">
                  <c:v>41692.75</c:v>
                </c:pt>
                <c:pt idx="27444">
                  <c:v>41692.791669999999</c:v>
                </c:pt>
                <c:pt idx="27445">
                  <c:v>41692.833330000001</c:v>
                </c:pt>
                <c:pt idx="27446">
                  <c:v>41692.875</c:v>
                </c:pt>
                <c:pt idx="27447">
                  <c:v>41692.916669999999</c:v>
                </c:pt>
                <c:pt idx="27448">
                  <c:v>41692.958330000001</c:v>
                </c:pt>
                <c:pt idx="27449">
                  <c:v>41693</c:v>
                </c:pt>
                <c:pt idx="27450">
                  <c:v>41693.041669999999</c:v>
                </c:pt>
                <c:pt idx="27451">
                  <c:v>41693.083330000001</c:v>
                </c:pt>
                <c:pt idx="27452">
                  <c:v>41693.125</c:v>
                </c:pt>
                <c:pt idx="27453">
                  <c:v>41693.166669999999</c:v>
                </c:pt>
                <c:pt idx="27454">
                  <c:v>41693.208330000001</c:v>
                </c:pt>
                <c:pt idx="27455">
                  <c:v>41693.25</c:v>
                </c:pt>
                <c:pt idx="27456">
                  <c:v>41693.291669999999</c:v>
                </c:pt>
                <c:pt idx="27457">
                  <c:v>41693.333330000001</c:v>
                </c:pt>
                <c:pt idx="27458">
                  <c:v>41693.375</c:v>
                </c:pt>
                <c:pt idx="27459">
                  <c:v>41693.416669999999</c:v>
                </c:pt>
                <c:pt idx="27460">
                  <c:v>41693.458330000001</c:v>
                </c:pt>
                <c:pt idx="27461">
                  <c:v>41693.5</c:v>
                </c:pt>
                <c:pt idx="27462">
                  <c:v>41693.541669999999</c:v>
                </c:pt>
                <c:pt idx="27463">
                  <c:v>41693.583330000001</c:v>
                </c:pt>
                <c:pt idx="27464">
                  <c:v>41693.625</c:v>
                </c:pt>
                <c:pt idx="27465">
                  <c:v>41693.666669999999</c:v>
                </c:pt>
                <c:pt idx="27466">
                  <c:v>41693.708330000001</c:v>
                </c:pt>
                <c:pt idx="27467">
                  <c:v>41693.75</c:v>
                </c:pt>
                <c:pt idx="27468">
                  <c:v>41693.791669999999</c:v>
                </c:pt>
                <c:pt idx="27469">
                  <c:v>41693.833330000001</c:v>
                </c:pt>
                <c:pt idx="27470">
                  <c:v>41693.875</c:v>
                </c:pt>
                <c:pt idx="27471">
                  <c:v>41693.916669999999</c:v>
                </c:pt>
                <c:pt idx="27472">
                  <c:v>41693.958330000001</c:v>
                </c:pt>
                <c:pt idx="27473">
                  <c:v>41694</c:v>
                </c:pt>
                <c:pt idx="27474">
                  <c:v>41694.041669999999</c:v>
                </c:pt>
                <c:pt idx="27475">
                  <c:v>41694.083330000001</c:v>
                </c:pt>
                <c:pt idx="27476">
                  <c:v>41694.125</c:v>
                </c:pt>
                <c:pt idx="27477">
                  <c:v>41694.166669999999</c:v>
                </c:pt>
                <c:pt idx="27478">
                  <c:v>41694.208330000001</c:v>
                </c:pt>
                <c:pt idx="27479">
                  <c:v>41694.25</c:v>
                </c:pt>
                <c:pt idx="27480">
                  <c:v>41694.291669999999</c:v>
                </c:pt>
                <c:pt idx="27481">
                  <c:v>41694.333330000001</c:v>
                </c:pt>
                <c:pt idx="27482">
                  <c:v>41694.375</c:v>
                </c:pt>
                <c:pt idx="27483">
                  <c:v>41694.416669999999</c:v>
                </c:pt>
                <c:pt idx="27484">
                  <c:v>41694.458330000001</c:v>
                </c:pt>
                <c:pt idx="27485">
                  <c:v>41694.5</c:v>
                </c:pt>
                <c:pt idx="27486">
                  <c:v>41694.541669999999</c:v>
                </c:pt>
                <c:pt idx="27487">
                  <c:v>41694.583330000001</c:v>
                </c:pt>
                <c:pt idx="27488">
                  <c:v>41694.625</c:v>
                </c:pt>
                <c:pt idx="27489">
                  <c:v>41694.666669999999</c:v>
                </c:pt>
                <c:pt idx="27490">
                  <c:v>41694.708330000001</c:v>
                </c:pt>
                <c:pt idx="27491">
                  <c:v>41694.75</c:v>
                </c:pt>
                <c:pt idx="27492">
                  <c:v>41694.791669999999</c:v>
                </c:pt>
                <c:pt idx="27493">
                  <c:v>41694.833330000001</c:v>
                </c:pt>
                <c:pt idx="27494">
                  <c:v>41694.875</c:v>
                </c:pt>
                <c:pt idx="27495">
                  <c:v>41694.916669999999</c:v>
                </c:pt>
                <c:pt idx="27496">
                  <c:v>41694.958330000001</c:v>
                </c:pt>
                <c:pt idx="27497">
                  <c:v>41695</c:v>
                </c:pt>
                <c:pt idx="27498">
                  <c:v>41695.041669999999</c:v>
                </c:pt>
                <c:pt idx="27499">
                  <c:v>41695.083330000001</c:v>
                </c:pt>
                <c:pt idx="27500">
                  <c:v>41695.125</c:v>
                </c:pt>
                <c:pt idx="27501">
                  <c:v>41695.166669999999</c:v>
                </c:pt>
                <c:pt idx="27502">
                  <c:v>41695.208330000001</c:v>
                </c:pt>
                <c:pt idx="27503">
                  <c:v>41695.25</c:v>
                </c:pt>
                <c:pt idx="27504">
                  <c:v>41695.291669999999</c:v>
                </c:pt>
                <c:pt idx="27505">
                  <c:v>41695.333330000001</c:v>
                </c:pt>
                <c:pt idx="27506">
                  <c:v>41695.375</c:v>
                </c:pt>
                <c:pt idx="27507">
                  <c:v>41695.416669999999</c:v>
                </c:pt>
                <c:pt idx="27508">
                  <c:v>41695.458330000001</c:v>
                </c:pt>
                <c:pt idx="27509">
                  <c:v>41695.5</c:v>
                </c:pt>
                <c:pt idx="27510">
                  <c:v>41695.541669999999</c:v>
                </c:pt>
                <c:pt idx="27511">
                  <c:v>41695.583330000001</c:v>
                </c:pt>
                <c:pt idx="27512">
                  <c:v>41695.625</c:v>
                </c:pt>
                <c:pt idx="27513">
                  <c:v>41695.666669999999</c:v>
                </c:pt>
                <c:pt idx="27514">
                  <c:v>41695.708330000001</c:v>
                </c:pt>
                <c:pt idx="27515">
                  <c:v>41695.75</c:v>
                </c:pt>
                <c:pt idx="27516">
                  <c:v>41695.791669999999</c:v>
                </c:pt>
                <c:pt idx="27517">
                  <c:v>41695.833330000001</c:v>
                </c:pt>
                <c:pt idx="27518">
                  <c:v>41695.875</c:v>
                </c:pt>
                <c:pt idx="27519">
                  <c:v>41695.916669999999</c:v>
                </c:pt>
                <c:pt idx="27520">
                  <c:v>41695.958330000001</c:v>
                </c:pt>
                <c:pt idx="27521">
                  <c:v>41696</c:v>
                </c:pt>
                <c:pt idx="27522">
                  <c:v>41696.041669999999</c:v>
                </c:pt>
                <c:pt idx="27523">
                  <c:v>41696.083330000001</c:v>
                </c:pt>
                <c:pt idx="27524">
                  <c:v>41696.125</c:v>
                </c:pt>
                <c:pt idx="27525">
                  <c:v>41696.166669999999</c:v>
                </c:pt>
                <c:pt idx="27526">
                  <c:v>41696.208330000001</c:v>
                </c:pt>
                <c:pt idx="27527">
                  <c:v>41696.25</c:v>
                </c:pt>
                <c:pt idx="27528">
                  <c:v>41696.291669999999</c:v>
                </c:pt>
                <c:pt idx="27529">
                  <c:v>41696.333330000001</c:v>
                </c:pt>
                <c:pt idx="27530">
                  <c:v>41696.375</c:v>
                </c:pt>
                <c:pt idx="27531">
                  <c:v>41696.416669999999</c:v>
                </c:pt>
                <c:pt idx="27532">
                  <c:v>41696.458330000001</c:v>
                </c:pt>
                <c:pt idx="27533">
                  <c:v>41696.5</c:v>
                </c:pt>
                <c:pt idx="27534">
                  <c:v>41696.541669999999</c:v>
                </c:pt>
                <c:pt idx="27535">
                  <c:v>41696.583330000001</c:v>
                </c:pt>
                <c:pt idx="27536">
                  <c:v>41696.625</c:v>
                </c:pt>
                <c:pt idx="27537">
                  <c:v>41696.666669999999</c:v>
                </c:pt>
                <c:pt idx="27538">
                  <c:v>41696.708330000001</c:v>
                </c:pt>
                <c:pt idx="27539">
                  <c:v>41696.75</c:v>
                </c:pt>
                <c:pt idx="27540">
                  <c:v>41696.791669999999</c:v>
                </c:pt>
                <c:pt idx="27541">
                  <c:v>41696.833330000001</c:v>
                </c:pt>
                <c:pt idx="27542">
                  <c:v>41696.875</c:v>
                </c:pt>
                <c:pt idx="27543">
                  <c:v>41696.916669999999</c:v>
                </c:pt>
                <c:pt idx="27544">
                  <c:v>41696.958330000001</c:v>
                </c:pt>
                <c:pt idx="27545">
                  <c:v>41697</c:v>
                </c:pt>
                <c:pt idx="27546">
                  <c:v>41697.041669999999</c:v>
                </c:pt>
                <c:pt idx="27547">
                  <c:v>41697.083330000001</c:v>
                </c:pt>
                <c:pt idx="27548">
                  <c:v>41697.125</c:v>
                </c:pt>
                <c:pt idx="27549">
                  <c:v>41697.166669999999</c:v>
                </c:pt>
                <c:pt idx="27550">
                  <c:v>41697.208330000001</c:v>
                </c:pt>
                <c:pt idx="27551">
                  <c:v>41697.25</c:v>
                </c:pt>
                <c:pt idx="27552">
                  <c:v>41697.291669999999</c:v>
                </c:pt>
                <c:pt idx="27553">
                  <c:v>41697.333330000001</c:v>
                </c:pt>
                <c:pt idx="27554">
                  <c:v>41697.375</c:v>
                </c:pt>
                <c:pt idx="27555">
                  <c:v>41697.416669999999</c:v>
                </c:pt>
                <c:pt idx="27556">
                  <c:v>41697.458330000001</c:v>
                </c:pt>
                <c:pt idx="27557">
                  <c:v>41697.5</c:v>
                </c:pt>
                <c:pt idx="27558">
                  <c:v>41697.541669999999</c:v>
                </c:pt>
                <c:pt idx="27559">
                  <c:v>41697.583330000001</c:v>
                </c:pt>
                <c:pt idx="27560">
                  <c:v>41697.625</c:v>
                </c:pt>
                <c:pt idx="27561">
                  <c:v>41697.666669999999</c:v>
                </c:pt>
                <c:pt idx="27562">
                  <c:v>41697.708330000001</c:v>
                </c:pt>
                <c:pt idx="27563">
                  <c:v>41697.75</c:v>
                </c:pt>
                <c:pt idx="27564">
                  <c:v>41697.791669999999</c:v>
                </c:pt>
                <c:pt idx="27565">
                  <c:v>41697.833330000001</c:v>
                </c:pt>
                <c:pt idx="27566">
                  <c:v>41697.875</c:v>
                </c:pt>
                <c:pt idx="27567">
                  <c:v>41697.916669999999</c:v>
                </c:pt>
                <c:pt idx="27568">
                  <c:v>41697.958330000001</c:v>
                </c:pt>
                <c:pt idx="27569">
                  <c:v>41698</c:v>
                </c:pt>
                <c:pt idx="27570">
                  <c:v>41698.041669999999</c:v>
                </c:pt>
                <c:pt idx="27571">
                  <c:v>41698.083330000001</c:v>
                </c:pt>
                <c:pt idx="27572">
                  <c:v>41698.125</c:v>
                </c:pt>
                <c:pt idx="27573">
                  <c:v>41698.166669999999</c:v>
                </c:pt>
                <c:pt idx="27574">
                  <c:v>41698.208330000001</c:v>
                </c:pt>
                <c:pt idx="27575">
                  <c:v>41698.25</c:v>
                </c:pt>
                <c:pt idx="27576">
                  <c:v>41698.291669999999</c:v>
                </c:pt>
                <c:pt idx="27577">
                  <c:v>41698.333330000001</c:v>
                </c:pt>
                <c:pt idx="27578">
                  <c:v>41698.375</c:v>
                </c:pt>
                <c:pt idx="27579">
                  <c:v>41698.416669999999</c:v>
                </c:pt>
                <c:pt idx="27580">
                  <c:v>41698.458330000001</c:v>
                </c:pt>
                <c:pt idx="27581">
                  <c:v>41698.5</c:v>
                </c:pt>
                <c:pt idx="27582">
                  <c:v>41698.541669999999</c:v>
                </c:pt>
                <c:pt idx="27583">
                  <c:v>41698.583330000001</c:v>
                </c:pt>
                <c:pt idx="27584">
                  <c:v>41698.625</c:v>
                </c:pt>
                <c:pt idx="27585">
                  <c:v>41698.666669999999</c:v>
                </c:pt>
                <c:pt idx="27586">
                  <c:v>41698.708330000001</c:v>
                </c:pt>
                <c:pt idx="27587">
                  <c:v>41698.75</c:v>
                </c:pt>
                <c:pt idx="27588">
                  <c:v>41698.791669999999</c:v>
                </c:pt>
                <c:pt idx="27589">
                  <c:v>41698.833330000001</c:v>
                </c:pt>
                <c:pt idx="27590">
                  <c:v>41698.875</c:v>
                </c:pt>
                <c:pt idx="27591">
                  <c:v>41698.916669999999</c:v>
                </c:pt>
                <c:pt idx="27592">
                  <c:v>41698.958330000001</c:v>
                </c:pt>
                <c:pt idx="27593">
                  <c:v>41699</c:v>
                </c:pt>
                <c:pt idx="27594">
                  <c:v>41699.041669999999</c:v>
                </c:pt>
                <c:pt idx="27595">
                  <c:v>41699.083330000001</c:v>
                </c:pt>
                <c:pt idx="27596">
                  <c:v>41699.125</c:v>
                </c:pt>
                <c:pt idx="27597">
                  <c:v>41699.166669999999</c:v>
                </c:pt>
                <c:pt idx="27598">
                  <c:v>41699.208330000001</c:v>
                </c:pt>
                <c:pt idx="27599">
                  <c:v>41699.25</c:v>
                </c:pt>
                <c:pt idx="27600">
                  <c:v>41699.291669999999</c:v>
                </c:pt>
                <c:pt idx="27601">
                  <c:v>41699.333330000001</c:v>
                </c:pt>
                <c:pt idx="27602">
                  <c:v>41699.375</c:v>
                </c:pt>
                <c:pt idx="27603">
                  <c:v>41699.416669999999</c:v>
                </c:pt>
                <c:pt idx="27604">
                  <c:v>41699.458330000001</c:v>
                </c:pt>
                <c:pt idx="27605">
                  <c:v>41699.5</c:v>
                </c:pt>
                <c:pt idx="27606">
                  <c:v>41699.541669999999</c:v>
                </c:pt>
                <c:pt idx="27607">
                  <c:v>41699.583330000001</c:v>
                </c:pt>
                <c:pt idx="27608">
                  <c:v>41699.625</c:v>
                </c:pt>
                <c:pt idx="27609">
                  <c:v>41699.666669999999</c:v>
                </c:pt>
                <c:pt idx="27610">
                  <c:v>41699.708330000001</c:v>
                </c:pt>
                <c:pt idx="27611">
                  <c:v>41699.75</c:v>
                </c:pt>
                <c:pt idx="27612">
                  <c:v>41699.791669999999</c:v>
                </c:pt>
                <c:pt idx="27613">
                  <c:v>41699.833330000001</c:v>
                </c:pt>
                <c:pt idx="27614">
                  <c:v>41699.875</c:v>
                </c:pt>
                <c:pt idx="27615">
                  <c:v>41699.916669999999</c:v>
                </c:pt>
                <c:pt idx="27616">
                  <c:v>41699.958330000001</c:v>
                </c:pt>
                <c:pt idx="27617">
                  <c:v>41700</c:v>
                </c:pt>
                <c:pt idx="27618">
                  <c:v>41700.041669999999</c:v>
                </c:pt>
                <c:pt idx="27619">
                  <c:v>41700.083330000001</c:v>
                </c:pt>
                <c:pt idx="27620">
                  <c:v>41700.125</c:v>
                </c:pt>
                <c:pt idx="27621">
                  <c:v>41700.166669999999</c:v>
                </c:pt>
                <c:pt idx="27622">
                  <c:v>41700.208330000001</c:v>
                </c:pt>
                <c:pt idx="27623">
                  <c:v>41700.25</c:v>
                </c:pt>
                <c:pt idx="27624">
                  <c:v>41700.291669999999</c:v>
                </c:pt>
                <c:pt idx="27625">
                  <c:v>41700.333330000001</c:v>
                </c:pt>
                <c:pt idx="27626">
                  <c:v>41700.375</c:v>
                </c:pt>
                <c:pt idx="27627">
                  <c:v>41700.416669999999</c:v>
                </c:pt>
                <c:pt idx="27628">
                  <c:v>41700.458330000001</c:v>
                </c:pt>
                <c:pt idx="27629">
                  <c:v>41700.5</c:v>
                </c:pt>
                <c:pt idx="27630">
                  <c:v>41700.541669999999</c:v>
                </c:pt>
                <c:pt idx="27631">
                  <c:v>41700.583330000001</c:v>
                </c:pt>
                <c:pt idx="27632">
                  <c:v>41700.625</c:v>
                </c:pt>
                <c:pt idx="27633">
                  <c:v>41700.666669999999</c:v>
                </c:pt>
                <c:pt idx="27634">
                  <c:v>41700.708330000001</c:v>
                </c:pt>
                <c:pt idx="27635">
                  <c:v>41700.75</c:v>
                </c:pt>
                <c:pt idx="27636">
                  <c:v>41700.791669999999</c:v>
                </c:pt>
                <c:pt idx="27637">
                  <c:v>41700.833330000001</c:v>
                </c:pt>
                <c:pt idx="27638">
                  <c:v>41700.875</c:v>
                </c:pt>
                <c:pt idx="27639">
                  <c:v>41700.916669999999</c:v>
                </c:pt>
                <c:pt idx="27640">
                  <c:v>41700.958330000001</c:v>
                </c:pt>
                <c:pt idx="27641">
                  <c:v>41701</c:v>
                </c:pt>
                <c:pt idx="27642">
                  <c:v>41701.041669999999</c:v>
                </c:pt>
                <c:pt idx="27643">
                  <c:v>41701.083330000001</c:v>
                </c:pt>
                <c:pt idx="27644">
                  <c:v>41701.125</c:v>
                </c:pt>
                <c:pt idx="27645">
                  <c:v>41701.166669999999</c:v>
                </c:pt>
                <c:pt idx="27646">
                  <c:v>41701.208330000001</c:v>
                </c:pt>
                <c:pt idx="27647">
                  <c:v>41701.25</c:v>
                </c:pt>
                <c:pt idx="27648">
                  <c:v>41701.291669999999</c:v>
                </c:pt>
                <c:pt idx="27649">
                  <c:v>41701.333330000001</c:v>
                </c:pt>
                <c:pt idx="27650">
                  <c:v>41701.375</c:v>
                </c:pt>
                <c:pt idx="27651">
                  <c:v>41701.416669999999</c:v>
                </c:pt>
                <c:pt idx="27652">
                  <c:v>41701.458330000001</c:v>
                </c:pt>
                <c:pt idx="27653">
                  <c:v>41701.5</c:v>
                </c:pt>
                <c:pt idx="27654">
                  <c:v>41701.541669999999</c:v>
                </c:pt>
                <c:pt idx="27655">
                  <c:v>41701.583330000001</c:v>
                </c:pt>
                <c:pt idx="27656">
                  <c:v>41701.625</c:v>
                </c:pt>
                <c:pt idx="27657">
                  <c:v>41701.666669999999</c:v>
                </c:pt>
                <c:pt idx="27658">
                  <c:v>41701.708330000001</c:v>
                </c:pt>
                <c:pt idx="27659">
                  <c:v>41701.75</c:v>
                </c:pt>
                <c:pt idx="27660">
                  <c:v>41701.791669999999</c:v>
                </c:pt>
                <c:pt idx="27661">
                  <c:v>41701.833330000001</c:v>
                </c:pt>
                <c:pt idx="27662">
                  <c:v>41701.875</c:v>
                </c:pt>
                <c:pt idx="27663">
                  <c:v>41701.916669999999</c:v>
                </c:pt>
                <c:pt idx="27664">
                  <c:v>41701.958330000001</c:v>
                </c:pt>
                <c:pt idx="27665">
                  <c:v>41702</c:v>
                </c:pt>
                <c:pt idx="27666">
                  <c:v>41702.041669999999</c:v>
                </c:pt>
                <c:pt idx="27667">
                  <c:v>41702.083330000001</c:v>
                </c:pt>
                <c:pt idx="27668">
                  <c:v>41702.125</c:v>
                </c:pt>
                <c:pt idx="27669">
                  <c:v>41702.166669999999</c:v>
                </c:pt>
                <c:pt idx="27670">
                  <c:v>41702.208330000001</c:v>
                </c:pt>
                <c:pt idx="27671">
                  <c:v>41702.25</c:v>
                </c:pt>
                <c:pt idx="27672">
                  <c:v>41702.291669999999</c:v>
                </c:pt>
                <c:pt idx="27673">
                  <c:v>41702.333330000001</c:v>
                </c:pt>
                <c:pt idx="27674">
                  <c:v>41702.375</c:v>
                </c:pt>
                <c:pt idx="27675">
                  <c:v>41702.416669999999</c:v>
                </c:pt>
                <c:pt idx="27676">
                  <c:v>41702.458330000001</c:v>
                </c:pt>
                <c:pt idx="27677">
                  <c:v>41702.5</c:v>
                </c:pt>
                <c:pt idx="27678">
                  <c:v>41702.541669999999</c:v>
                </c:pt>
                <c:pt idx="27679">
                  <c:v>41702.583330000001</c:v>
                </c:pt>
                <c:pt idx="27680">
                  <c:v>41702.625</c:v>
                </c:pt>
                <c:pt idx="27681">
                  <c:v>41702.666669999999</c:v>
                </c:pt>
                <c:pt idx="27682">
                  <c:v>41702.708330000001</c:v>
                </c:pt>
                <c:pt idx="27683">
                  <c:v>41702.75</c:v>
                </c:pt>
                <c:pt idx="27684">
                  <c:v>41702.791669999999</c:v>
                </c:pt>
                <c:pt idx="27685">
                  <c:v>41702.833330000001</c:v>
                </c:pt>
                <c:pt idx="27686">
                  <c:v>41702.875</c:v>
                </c:pt>
                <c:pt idx="27687">
                  <c:v>41702.916669999999</c:v>
                </c:pt>
                <c:pt idx="27688">
                  <c:v>41702.958330000001</c:v>
                </c:pt>
                <c:pt idx="27689">
                  <c:v>41703</c:v>
                </c:pt>
                <c:pt idx="27690">
                  <c:v>41703.041669999999</c:v>
                </c:pt>
                <c:pt idx="27691">
                  <c:v>41703.083330000001</c:v>
                </c:pt>
                <c:pt idx="27692">
                  <c:v>41703.125</c:v>
                </c:pt>
                <c:pt idx="27693">
                  <c:v>41703.166669999999</c:v>
                </c:pt>
                <c:pt idx="27694">
                  <c:v>41703.208330000001</c:v>
                </c:pt>
                <c:pt idx="27695">
                  <c:v>41703.25</c:v>
                </c:pt>
                <c:pt idx="27696">
                  <c:v>41703.291669999999</c:v>
                </c:pt>
                <c:pt idx="27697">
                  <c:v>41703.333330000001</c:v>
                </c:pt>
                <c:pt idx="27698">
                  <c:v>41703.375</c:v>
                </c:pt>
                <c:pt idx="27699">
                  <c:v>41703.416669999999</c:v>
                </c:pt>
                <c:pt idx="27700">
                  <c:v>41703.458330000001</c:v>
                </c:pt>
                <c:pt idx="27701">
                  <c:v>41703.5</c:v>
                </c:pt>
                <c:pt idx="27702">
                  <c:v>41703.541669999999</c:v>
                </c:pt>
                <c:pt idx="27703">
                  <c:v>41703.583330000001</c:v>
                </c:pt>
                <c:pt idx="27704">
                  <c:v>41703.625</c:v>
                </c:pt>
                <c:pt idx="27705">
                  <c:v>41703.666669999999</c:v>
                </c:pt>
                <c:pt idx="27706">
                  <c:v>41703.708330000001</c:v>
                </c:pt>
                <c:pt idx="27707">
                  <c:v>41703.75</c:v>
                </c:pt>
                <c:pt idx="27708">
                  <c:v>41703.791669999999</c:v>
                </c:pt>
                <c:pt idx="27709">
                  <c:v>41703.833330000001</c:v>
                </c:pt>
                <c:pt idx="27710">
                  <c:v>41703.875</c:v>
                </c:pt>
                <c:pt idx="27711">
                  <c:v>41703.916669999999</c:v>
                </c:pt>
                <c:pt idx="27712">
                  <c:v>41703.958330000001</c:v>
                </c:pt>
                <c:pt idx="27713">
                  <c:v>41704</c:v>
                </c:pt>
                <c:pt idx="27714">
                  <c:v>41704.041669999999</c:v>
                </c:pt>
                <c:pt idx="27715">
                  <c:v>41704.083330000001</c:v>
                </c:pt>
                <c:pt idx="27716">
                  <c:v>41704.125</c:v>
                </c:pt>
                <c:pt idx="27717">
                  <c:v>41704.166669999999</c:v>
                </c:pt>
                <c:pt idx="27718">
                  <c:v>41704.208330000001</c:v>
                </c:pt>
                <c:pt idx="27719">
                  <c:v>41704.25</c:v>
                </c:pt>
                <c:pt idx="27720">
                  <c:v>41704.291669999999</c:v>
                </c:pt>
                <c:pt idx="27721">
                  <c:v>41704.333330000001</c:v>
                </c:pt>
                <c:pt idx="27722">
                  <c:v>41704.375</c:v>
                </c:pt>
                <c:pt idx="27723">
                  <c:v>41704.416669999999</c:v>
                </c:pt>
                <c:pt idx="27724">
                  <c:v>41704.458330000001</c:v>
                </c:pt>
                <c:pt idx="27725">
                  <c:v>41704.5</c:v>
                </c:pt>
                <c:pt idx="27726">
                  <c:v>41704.541669999999</c:v>
                </c:pt>
                <c:pt idx="27727">
                  <c:v>41704.583330000001</c:v>
                </c:pt>
                <c:pt idx="27728">
                  <c:v>41704.625</c:v>
                </c:pt>
                <c:pt idx="27729">
                  <c:v>41704.666669999999</c:v>
                </c:pt>
                <c:pt idx="27730">
                  <c:v>41704.708330000001</c:v>
                </c:pt>
                <c:pt idx="27731">
                  <c:v>41704.75</c:v>
                </c:pt>
                <c:pt idx="27732">
                  <c:v>41704.791669999999</c:v>
                </c:pt>
                <c:pt idx="27733">
                  <c:v>41704.833330000001</c:v>
                </c:pt>
                <c:pt idx="27734">
                  <c:v>41704.875</c:v>
                </c:pt>
                <c:pt idx="27735">
                  <c:v>41704.916669999999</c:v>
                </c:pt>
                <c:pt idx="27736">
                  <c:v>41704.958330000001</c:v>
                </c:pt>
                <c:pt idx="27737">
                  <c:v>41705</c:v>
                </c:pt>
                <c:pt idx="27738">
                  <c:v>41705.041669999999</c:v>
                </c:pt>
                <c:pt idx="27739">
                  <c:v>41705.083330000001</c:v>
                </c:pt>
                <c:pt idx="27740">
                  <c:v>41705.125</c:v>
                </c:pt>
                <c:pt idx="27741">
                  <c:v>41705.166669999999</c:v>
                </c:pt>
                <c:pt idx="27742">
                  <c:v>41705.208330000001</c:v>
                </c:pt>
                <c:pt idx="27743">
                  <c:v>41705.25</c:v>
                </c:pt>
                <c:pt idx="27744">
                  <c:v>41705.291669999999</c:v>
                </c:pt>
                <c:pt idx="27745">
                  <c:v>41705.333330000001</c:v>
                </c:pt>
                <c:pt idx="27746">
                  <c:v>41705.375</c:v>
                </c:pt>
                <c:pt idx="27747">
                  <c:v>41705.416669999999</c:v>
                </c:pt>
                <c:pt idx="27748">
                  <c:v>41705.458330000001</c:v>
                </c:pt>
                <c:pt idx="27749">
                  <c:v>41705.5</c:v>
                </c:pt>
                <c:pt idx="27750">
                  <c:v>41705.541669999999</c:v>
                </c:pt>
                <c:pt idx="27751">
                  <c:v>41705.583330000001</c:v>
                </c:pt>
                <c:pt idx="27752">
                  <c:v>41705.625</c:v>
                </c:pt>
                <c:pt idx="27753">
                  <c:v>41705.666669999999</c:v>
                </c:pt>
                <c:pt idx="27754">
                  <c:v>41705.708330000001</c:v>
                </c:pt>
                <c:pt idx="27755">
                  <c:v>41705.75</c:v>
                </c:pt>
                <c:pt idx="27756">
                  <c:v>41705.791669999999</c:v>
                </c:pt>
                <c:pt idx="27757">
                  <c:v>41705.833330000001</c:v>
                </c:pt>
                <c:pt idx="27758">
                  <c:v>41705.875</c:v>
                </c:pt>
                <c:pt idx="27759">
                  <c:v>41705.916669999999</c:v>
                </c:pt>
                <c:pt idx="27760">
                  <c:v>41705.958330000001</c:v>
                </c:pt>
                <c:pt idx="27761">
                  <c:v>41706</c:v>
                </c:pt>
                <c:pt idx="27762">
                  <c:v>41706.041669999999</c:v>
                </c:pt>
                <c:pt idx="27763">
                  <c:v>41706.083330000001</c:v>
                </c:pt>
                <c:pt idx="27764">
                  <c:v>41706.125</c:v>
                </c:pt>
                <c:pt idx="27765">
                  <c:v>41706.166669999999</c:v>
                </c:pt>
                <c:pt idx="27766">
                  <c:v>41706.208330000001</c:v>
                </c:pt>
                <c:pt idx="27767">
                  <c:v>41706.25</c:v>
                </c:pt>
                <c:pt idx="27768">
                  <c:v>41706.291669999999</c:v>
                </c:pt>
                <c:pt idx="27769">
                  <c:v>41706.333330000001</c:v>
                </c:pt>
                <c:pt idx="27770">
                  <c:v>41706.375</c:v>
                </c:pt>
                <c:pt idx="27771">
                  <c:v>41706.416669999999</c:v>
                </c:pt>
                <c:pt idx="27772">
                  <c:v>41706.458330000001</c:v>
                </c:pt>
                <c:pt idx="27773">
                  <c:v>41706.5</c:v>
                </c:pt>
                <c:pt idx="27774">
                  <c:v>41706.541669999999</c:v>
                </c:pt>
                <c:pt idx="27775">
                  <c:v>41706.583330000001</c:v>
                </c:pt>
                <c:pt idx="27776">
                  <c:v>41706.625</c:v>
                </c:pt>
                <c:pt idx="27777">
                  <c:v>41706.666669999999</c:v>
                </c:pt>
                <c:pt idx="27778">
                  <c:v>41706.708330000001</c:v>
                </c:pt>
                <c:pt idx="27779">
                  <c:v>41706.75</c:v>
                </c:pt>
                <c:pt idx="27780">
                  <c:v>41706.791669999999</c:v>
                </c:pt>
                <c:pt idx="27781">
                  <c:v>41706.833330000001</c:v>
                </c:pt>
                <c:pt idx="27782">
                  <c:v>41706.875</c:v>
                </c:pt>
                <c:pt idx="27783">
                  <c:v>41706.916669999999</c:v>
                </c:pt>
                <c:pt idx="27784">
                  <c:v>41706.958330000001</c:v>
                </c:pt>
                <c:pt idx="27785">
                  <c:v>41707</c:v>
                </c:pt>
                <c:pt idx="27786">
                  <c:v>41707.041669999999</c:v>
                </c:pt>
                <c:pt idx="27787">
                  <c:v>41707.083330000001</c:v>
                </c:pt>
                <c:pt idx="27788">
                  <c:v>41707.125</c:v>
                </c:pt>
                <c:pt idx="27789">
                  <c:v>41707.166669999999</c:v>
                </c:pt>
                <c:pt idx="27790">
                  <c:v>41707.208330000001</c:v>
                </c:pt>
                <c:pt idx="27791">
                  <c:v>41707.25</c:v>
                </c:pt>
                <c:pt idx="27792">
                  <c:v>41707.291669999999</c:v>
                </c:pt>
                <c:pt idx="27793">
                  <c:v>41707.333330000001</c:v>
                </c:pt>
                <c:pt idx="27794">
                  <c:v>41707.375</c:v>
                </c:pt>
                <c:pt idx="27795">
                  <c:v>41707.416669999999</c:v>
                </c:pt>
                <c:pt idx="27796">
                  <c:v>41707.458330000001</c:v>
                </c:pt>
                <c:pt idx="27797">
                  <c:v>41707.5</c:v>
                </c:pt>
                <c:pt idx="27798">
                  <c:v>41707.541669999999</c:v>
                </c:pt>
                <c:pt idx="27799">
                  <c:v>41707.583330000001</c:v>
                </c:pt>
                <c:pt idx="27800">
                  <c:v>41707.625</c:v>
                </c:pt>
                <c:pt idx="27801">
                  <c:v>41707.666669999999</c:v>
                </c:pt>
                <c:pt idx="27802">
                  <c:v>41707.708330000001</c:v>
                </c:pt>
                <c:pt idx="27803">
                  <c:v>41707.75</c:v>
                </c:pt>
                <c:pt idx="27804">
                  <c:v>41707.791669999999</c:v>
                </c:pt>
                <c:pt idx="27805">
                  <c:v>41707.833330000001</c:v>
                </c:pt>
                <c:pt idx="27806">
                  <c:v>41707.875</c:v>
                </c:pt>
                <c:pt idx="27807">
                  <c:v>41707.916669999999</c:v>
                </c:pt>
                <c:pt idx="27808">
                  <c:v>41707.958330000001</c:v>
                </c:pt>
                <c:pt idx="27809">
                  <c:v>41708</c:v>
                </c:pt>
                <c:pt idx="27810">
                  <c:v>41708.041669999999</c:v>
                </c:pt>
                <c:pt idx="27811">
                  <c:v>41708.083330000001</c:v>
                </c:pt>
                <c:pt idx="27812">
                  <c:v>41708.125</c:v>
                </c:pt>
                <c:pt idx="27813">
                  <c:v>41708.166669999999</c:v>
                </c:pt>
                <c:pt idx="27814">
                  <c:v>41708.208330000001</c:v>
                </c:pt>
                <c:pt idx="27815">
                  <c:v>41708.25</c:v>
                </c:pt>
                <c:pt idx="27816">
                  <c:v>41708.291669999999</c:v>
                </c:pt>
                <c:pt idx="27817">
                  <c:v>41708.333330000001</c:v>
                </c:pt>
                <c:pt idx="27818">
                  <c:v>41708.375</c:v>
                </c:pt>
                <c:pt idx="27819">
                  <c:v>41708.416669999999</c:v>
                </c:pt>
                <c:pt idx="27820">
                  <c:v>41708.458330000001</c:v>
                </c:pt>
                <c:pt idx="27821">
                  <c:v>41708.5</c:v>
                </c:pt>
                <c:pt idx="27822">
                  <c:v>41708.541669999999</c:v>
                </c:pt>
                <c:pt idx="27823">
                  <c:v>41708.583330000001</c:v>
                </c:pt>
                <c:pt idx="27824">
                  <c:v>41708.625</c:v>
                </c:pt>
                <c:pt idx="27825">
                  <c:v>41708.666669999999</c:v>
                </c:pt>
                <c:pt idx="27826">
                  <c:v>41708.708330000001</c:v>
                </c:pt>
                <c:pt idx="27827">
                  <c:v>41708.75</c:v>
                </c:pt>
                <c:pt idx="27828">
                  <c:v>41708.791669999999</c:v>
                </c:pt>
                <c:pt idx="27829">
                  <c:v>41708.833330000001</c:v>
                </c:pt>
                <c:pt idx="27830">
                  <c:v>41708.875</c:v>
                </c:pt>
                <c:pt idx="27831">
                  <c:v>41708.916669999999</c:v>
                </c:pt>
                <c:pt idx="27832">
                  <c:v>41708.958330000001</c:v>
                </c:pt>
                <c:pt idx="27833">
                  <c:v>41709</c:v>
                </c:pt>
                <c:pt idx="27834">
                  <c:v>41709.041669999999</c:v>
                </c:pt>
                <c:pt idx="27835">
                  <c:v>41709.083330000001</c:v>
                </c:pt>
                <c:pt idx="27836">
                  <c:v>41709.125</c:v>
                </c:pt>
                <c:pt idx="27837">
                  <c:v>41709.166669999999</c:v>
                </c:pt>
                <c:pt idx="27838">
                  <c:v>41709.208330000001</c:v>
                </c:pt>
                <c:pt idx="27839">
                  <c:v>41709.25</c:v>
                </c:pt>
                <c:pt idx="27840">
                  <c:v>41709.291669999999</c:v>
                </c:pt>
                <c:pt idx="27841">
                  <c:v>41709.333330000001</c:v>
                </c:pt>
                <c:pt idx="27842">
                  <c:v>41709.375</c:v>
                </c:pt>
                <c:pt idx="27843">
                  <c:v>41709.416669999999</c:v>
                </c:pt>
                <c:pt idx="27844">
                  <c:v>41709.458330000001</c:v>
                </c:pt>
                <c:pt idx="27845">
                  <c:v>41709.5</c:v>
                </c:pt>
                <c:pt idx="27846">
                  <c:v>41709.541669999999</c:v>
                </c:pt>
                <c:pt idx="27847">
                  <c:v>41709.583330000001</c:v>
                </c:pt>
                <c:pt idx="27848">
                  <c:v>41709.625</c:v>
                </c:pt>
                <c:pt idx="27849">
                  <c:v>41709.666669999999</c:v>
                </c:pt>
                <c:pt idx="27850">
                  <c:v>41709.708330000001</c:v>
                </c:pt>
                <c:pt idx="27851">
                  <c:v>41709.75</c:v>
                </c:pt>
                <c:pt idx="27852">
                  <c:v>41709.791669999999</c:v>
                </c:pt>
                <c:pt idx="27853">
                  <c:v>41709.833330000001</c:v>
                </c:pt>
                <c:pt idx="27854">
                  <c:v>41709.875</c:v>
                </c:pt>
                <c:pt idx="27855">
                  <c:v>41709.916669999999</c:v>
                </c:pt>
                <c:pt idx="27856">
                  <c:v>41709.958330000001</c:v>
                </c:pt>
                <c:pt idx="27857">
                  <c:v>41710</c:v>
                </c:pt>
                <c:pt idx="27858">
                  <c:v>41710.041669999999</c:v>
                </c:pt>
                <c:pt idx="27859">
                  <c:v>41710.083330000001</c:v>
                </c:pt>
                <c:pt idx="27860">
                  <c:v>41710.125</c:v>
                </c:pt>
                <c:pt idx="27861">
                  <c:v>41710.166669999999</c:v>
                </c:pt>
                <c:pt idx="27862">
                  <c:v>41710.208330000001</c:v>
                </c:pt>
                <c:pt idx="27863">
                  <c:v>41710.25</c:v>
                </c:pt>
                <c:pt idx="27864">
                  <c:v>41710.291669999999</c:v>
                </c:pt>
                <c:pt idx="27865">
                  <c:v>41710.333330000001</c:v>
                </c:pt>
                <c:pt idx="27866">
                  <c:v>41710.375</c:v>
                </c:pt>
                <c:pt idx="27867">
                  <c:v>41710.416669999999</c:v>
                </c:pt>
                <c:pt idx="27868">
                  <c:v>41710.458330000001</c:v>
                </c:pt>
                <c:pt idx="27869">
                  <c:v>41710.5</c:v>
                </c:pt>
                <c:pt idx="27870">
                  <c:v>41710.541669999999</c:v>
                </c:pt>
                <c:pt idx="27871">
                  <c:v>41710.583330000001</c:v>
                </c:pt>
                <c:pt idx="27872">
                  <c:v>41710.625</c:v>
                </c:pt>
                <c:pt idx="27873">
                  <c:v>41710.666669999999</c:v>
                </c:pt>
                <c:pt idx="27874">
                  <c:v>41710.708330000001</c:v>
                </c:pt>
                <c:pt idx="27875">
                  <c:v>41710.75</c:v>
                </c:pt>
                <c:pt idx="27876">
                  <c:v>41710.791669999999</c:v>
                </c:pt>
                <c:pt idx="27877">
                  <c:v>41710.833330000001</c:v>
                </c:pt>
                <c:pt idx="27878">
                  <c:v>41710.875</c:v>
                </c:pt>
                <c:pt idx="27879">
                  <c:v>41710.916669999999</c:v>
                </c:pt>
                <c:pt idx="27880">
                  <c:v>41710.958330000001</c:v>
                </c:pt>
                <c:pt idx="27881">
                  <c:v>41711</c:v>
                </c:pt>
                <c:pt idx="27882">
                  <c:v>41711.041669999999</c:v>
                </c:pt>
                <c:pt idx="27883">
                  <c:v>41711.083330000001</c:v>
                </c:pt>
                <c:pt idx="27884">
                  <c:v>41711.125</c:v>
                </c:pt>
                <c:pt idx="27885">
                  <c:v>41711.166669999999</c:v>
                </c:pt>
                <c:pt idx="27886">
                  <c:v>41711.208330000001</c:v>
                </c:pt>
                <c:pt idx="27887">
                  <c:v>41711.25</c:v>
                </c:pt>
                <c:pt idx="27888">
                  <c:v>41711.291669999999</c:v>
                </c:pt>
                <c:pt idx="27889">
                  <c:v>41711.333330000001</c:v>
                </c:pt>
                <c:pt idx="27890">
                  <c:v>41711.375</c:v>
                </c:pt>
                <c:pt idx="27891">
                  <c:v>41711.416669999999</c:v>
                </c:pt>
                <c:pt idx="27892">
                  <c:v>41711.458330000001</c:v>
                </c:pt>
                <c:pt idx="27893">
                  <c:v>41711.5</c:v>
                </c:pt>
                <c:pt idx="27894">
                  <c:v>41711.541669999999</c:v>
                </c:pt>
                <c:pt idx="27895">
                  <c:v>41711.583330000001</c:v>
                </c:pt>
                <c:pt idx="27896">
                  <c:v>41711.625</c:v>
                </c:pt>
                <c:pt idx="27897">
                  <c:v>41711.666669999999</c:v>
                </c:pt>
                <c:pt idx="27898">
                  <c:v>41711.708330000001</c:v>
                </c:pt>
                <c:pt idx="27899">
                  <c:v>41711.75</c:v>
                </c:pt>
                <c:pt idx="27900">
                  <c:v>41711.791669999999</c:v>
                </c:pt>
                <c:pt idx="27901">
                  <c:v>41711.833330000001</c:v>
                </c:pt>
                <c:pt idx="27902">
                  <c:v>41711.875</c:v>
                </c:pt>
                <c:pt idx="27903">
                  <c:v>41711.916669999999</c:v>
                </c:pt>
                <c:pt idx="27904">
                  <c:v>41711.958330000001</c:v>
                </c:pt>
                <c:pt idx="27905">
                  <c:v>41712</c:v>
                </c:pt>
                <c:pt idx="27906">
                  <c:v>41712.041669999999</c:v>
                </c:pt>
                <c:pt idx="27907">
                  <c:v>41712.083330000001</c:v>
                </c:pt>
                <c:pt idx="27908">
                  <c:v>41712.125</c:v>
                </c:pt>
                <c:pt idx="27909">
                  <c:v>41712.166669999999</c:v>
                </c:pt>
                <c:pt idx="27910">
                  <c:v>41712.208330000001</c:v>
                </c:pt>
                <c:pt idx="27911">
                  <c:v>41712.25</c:v>
                </c:pt>
                <c:pt idx="27912">
                  <c:v>41712.291669999999</c:v>
                </c:pt>
                <c:pt idx="27913">
                  <c:v>41712.333330000001</c:v>
                </c:pt>
                <c:pt idx="27914">
                  <c:v>41712.375</c:v>
                </c:pt>
                <c:pt idx="27915">
                  <c:v>41712.416669999999</c:v>
                </c:pt>
                <c:pt idx="27916">
                  <c:v>41712.458330000001</c:v>
                </c:pt>
                <c:pt idx="27917">
                  <c:v>41712.5</c:v>
                </c:pt>
                <c:pt idx="27918">
                  <c:v>41712.541669999999</c:v>
                </c:pt>
                <c:pt idx="27919">
                  <c:v>41712.583330000001</c:v>
                </c:pt>
                <c:pt idx="27920">
                  <c:v>41712.625</c:v>
                </c:pt>
                <c:pt idx="27921">
                  <c:v>41712.666669999999</c:v>
                </c:pt>
                <c:pt idx="27922">
                  <c:v>41712.708330000001</c:v>
                </c:pt>
                <c:pt idx="27923">
                  <c:v>41712.75</c:v>
                </c:pt>
                <c:pt idx="27924">
                  <c:v>41712.791669999999</c:v>
                </c:pt>
                <c:pt idx="27925">
                  <c:v>41712.833330000001</c:v>
                </c:pt>
                <c:pt idx="27926">
                  <c:v>41712.875</c:v>
                </c:pt>
                <c:pt idx="27927">
                  <c:v>41712.916669999999</c:v>
                </c:pt>
                <c:pt idx="27928">
                  <c:v>41712.958330000001</c:v>
                </c:pt>
                <c:pt idx="27929">
                  <c:v>41713</c:v>
                </c:pt>
                <c:pt idx="27930">
                  <c:v>41713.041669999999</c:v>
                </c:pt>
                <c:pt idx="27931">
                  <c:v>41713.083330000001</c:v>
                </c:pt>
                <c:pt idx="27932">
                  <c:v>41713.125</c:v>
                </c:pt>
                <c:pt idx="27933">
                  <c:v>41713.166669999999</c:v>
                </c:pt>
                <c:pt idx="27934">
                  <c:v>41713.208330000001</c:v>
                </c:pt>
                <c:pt idx="27935">
                  <c:v>41713.25</c:v>
                </c:pt>
                <c:pt idx="27936">
                  <c:v>41713.291669999999</c:v>
                </c:pt>
                <c:pt idx="27937">
                  <c:v>41713.333330000001</c:v>
                </c:pt>
                <c:pt idx="27938">
                  <c:v>41713.375</c:v>
                </c:pt>
                <c:pt idx="27939">
                  <c:v>41713.416669999999</c:v>
                </c:pt>
                <c:pt idx="27940">
                  <c:v>41713.458330000001</c:v>
                </c:pt>
                <c:pt idx="27941">
                  <c:v>41713.5</c:v>
                </c:pt>
                <c:pt idx="27942">
                  <c:v>41713.541669999999</c:v>
                </c:pt>
                <c:pt idx="27943">
                  <c:v>41713.583330000001</c:v>
                </c:pt>
                <c:pt idx="27944">
                  <c:v>41713.625</c:v>
                </c:pt>
                <c:pt idx="27945">
                  <c:v>41713.666669999999</c:v>
                </c:pt>
                <c:pt idx="27946">
                  <c:v>41713.708330000001</c:v>
                </c:pt>
                <c:pt idx="27947">
                  <c:v>41713.75</c:v>
                </c:pt>
                <c:pt idx="27948">
                  <c:v>41713.791669999999</c:v>
                </c:pt>
                <c:pt idx="27949">
                  <c:v>41713.833330000001</c:v>
                </c:pt>
                <c:pt idx="27950">
                  <c:v>41713.875</c:v>
                </c:pt>
                <c:pt idx="27951">
                  <c:v>41713.916669999999</c:v>
                </c:pt>
                <c:pt idx="27952">
                  <c:v>41713.958330000001</c:v>
                </c:pt>
                <c:pt idx="27953">
                  <c:v>41714</c:v>
                </c:pt>
                <c:pt idx="27954">
                  <c:v>41714.041669999999</c:v>
                </c:pt>
                <c:pt idx="27955">
                  <c:v>41714.083330000001</c:v>
                </c:pt>
                <c:pt idx="27956">
                  <c:v>41714.125</c:v>
                </c:pt>
                <c:pt idx="27957">
                  <c:v>41714.166669999999</c:v>
                </c:pt>
                <c:pt idx="27958">
                  <c:v>41714.208330000001</c:v>
                </c:pt>
                <c:pt idx="27959">
                  <c:v>41714.25</c:v>
                </c:pt>
                <c:pt idx="27960">
                  <c:v>41714.291669999999</c:v>
                </c:pt>
                <c:pt idx="27961">
                  <c:v>41714.333330000001</c:v>
                </c:pt>
                <c:pt idx="27962">
                  <c:v>41714.375</c:v>
                </c:pt>
                <c:pt idx="27963">
                  <c:v>41714.416669999999</c:v>
                </c:pt>
                <c:pt idx="27964">
                  <c:v>41714.458330000001</c:v>
                </c:pt>
                <c:pt idx="27965">
                  <c:v>41714.5</c:v>
                </c:pt>
                <c:pt idx="27966">
                  <c:v>41714.541669999999</c:v>
                </c:pt>
                <c:pt idx="27967">
                  <c:v>41714.583330000001</c:v>
                </c:pt>
                <c:pt idx="27968">
                  <c:v>41714.625</c:v>
                </c:pt>
                <c:pt idx="27969">
                  <c:v>41714.666669999999</c:v>
                </c:pt>
                <c:pt idx="27970">
                  <c:v>41714.708330000001</c:v>
                </c:pt>
                <c:pt idx="27971">
                  <c:v>41714.75</c:v>
                </c:pt>
                <c:pt idx="27972">
                  <c:v>41714.791669999999</c:v>
                </c:pt>
                <c:pt idx="27973">
                  <c:v>41714.833330000001</c:v>
                </c:pt>
                <c:pt idx="27974">
                  <c:v>41714.875</c:v>
                </c:pt>
                <c:pt idx="27975">
                  <c:v>41714.916669999999</c:v>
                </c:pt>
                <c:pt idx="27976">
                  <c:v>41714.958330000001</c:v>
                </c:pt>
                <c:pt idx="27977">
                  <c:v>41715</c:v>
                </c:pt>
                <c:pt idx="27978">
                  <c:v>41715.041669999999</c:v>
                </c:pt>
                <c:pt idx="27979">
                  <c:v>41715.083330000001</c:v>
                </c:pt>
                <c:pt idx="27980">
                  <c:v>41715.125</c:v>
                </c:pt>
                <c:pt idx="27981">
                  <c:v>41715.166669999999</c:v>
                </c:pt>
                <c:pt idx="27982">
                  <c:v>41715.208330000001</c:v>
                </c:pt>
                <c:pt idx="27983">
                  <c:v>41715.25</c:v>
                </c:pt>
                <c:pt idx="27984">
                  <c:v>41715.291669999999</c:v>
                </c:pt>
                <c:pt idx="27985">
                  <c:v>41715.333330000001</c:v>
                </c:pt>
                <c:pt idx="27986">
                  <c:v>41715.375</c:v>
                </c:pt>
                <c:pt idx="27987">
                  <c:v>41715.416669999999</c:v>
                </c:pt>
                <c:pt idx="27988">
                  <c:v>41715.458330000001</c:v>
                </c:pt>
                <c:pt idx="27989">
                  <c:v>41715.5</c:v>
                </c:pt>
                <c:pt idx="27990">
                  <c:v>41715.541669999999</c:v>
                </c:pt>
                <c:pt idx="27991">
                  <c:v>41715.583330000001</c:v>
                </c:pt>
                <c:pt idx="27992">
                  <c:v>41715.625</c:v>
                </c:pt>
                <c:pt idx="27993">
                  <c:v>41715.666669999999</c:v>
                </c:pt>
                <c:pt idx="27994">
                  <c:v>41715.708330000001</c:v>
                </c:pt>
                <c:pt idx="27995">
                  <c:v>41715.75</c:v>
                </c:pt>
                <c:pt idx="27996">
                  <c:v>41715.791669999999</c:v>
                </c:pt>
                <c:pt idx="27997">
                  <c:v>41715.833330000001</c:v>
                </c:pt>
                <c:pt idx="27998">
                  <c:v>41715.875</c:v>
                </c:pt>
                <c:pt idx="27999">
                  <c:v>41715.916669999999</c:v>
                </c:pt>
                <c:pt idx="28000">
                  <c:v>41715.958330000001</c:v>
                </c:pt>
                <c:pt idx="28001">
                  <c:v>41716</c:v>
                </c:pt>
                <c:pt idx="28002">
                  <c:v>41716.041669999999</c:v>
                </c:pt>
                <c:pt idx="28003">
                  <c:v>41716.083330000001</c:v>
                </c:pt>
                <c:pt idx="28004">
                  <c:v>41716.125</c:v>
                </c:pt>
                <c:pt idx="28005">
                  <c:v>41716.166669999999</c:v>
                </c:pt>
                <c:pt idx="28006">
                  <c:v>41716.208330000001</c:v>
                </c:pt>
                <c:pt idx="28007">
                  <c:v>41716.25</c:v>
                </c:pt>
                <c:pt idx="28008">
                  <c:v>41716.291669999999</c:v>
                </c:pt>
                <c:pt idx="28009">
                  <c:v>41716.333330000001</c:v>
                </c:pt>
                <c:pt idx="28010">
                  <c:v>41716.375</c:v>
                </c:pt>
                <c:pt idx="28011">
                  <c:v>41716.416669999999</c:v>
                </c:pt>
                <c:pt idx="28012">
                  <c:v>41716.458330000001</c:v>
                </c:pt>
                <c:pt idx="28013">
                  <c:v>41716.5</c:v>
                </c:pt>
                <c:pt idx="28014">
                  <c:v>41716.541669999999</c:v>
                </c:pt>
                <c:pt idx="28015">
                  <c:v>41716.583330000001</c:v>
                </c:pt>
                <c:pt idx="28016">
                  <c:v>41716.625</c:v>
                </c:pt>
                <c:pt idx="28017">
                  <c:v>41716.666669999999</c:v>
                </c:pt>
                <c:pt idx="28018">
                  <c:v>41716.708330000001</c:v>
                </c:pt>
                <c:pt idx="28019">
                  <c:v>41716.75</c:v>
                </c:pt>
                <c:pt idx="28020">
                  <c:v>41716.791669999999</c:v>
                </c:pt>
                <c:pt idx="28021">
                  <c:v>41716.833330000001</c:v>
                </c:pt>
                <c:pt idx="28022">
                  <c:v>41716.875</c:v>
                </c:pt>
                <c:pt idx="28023">
                  <c:v>41716.916669999999</c:v>
                </c:pt>
                <c:pt idx="28024">
                  <c:v>41716.958330000001</c:v>
                </c:pt>
                <c:pt idx="28025">
                  <c:v>41717</c:v>
                </c:pt>
                <c:pt idx="28026">
                  <c:v>41717.041669999999</c:v>
                </c:pt>
                <c:pt idx="28027">
                  <c:v>41717.083330000001</c:v>
                </c:pt>
                <c:pt idx="28028">
                  <c:v>41717.125</c:v>
                </c:pt>
                <c:pt idx="28029">
                  <c:v>41717.166669999999</c:v>
                </c:pt>
                <c:pt idx="28030">
                  <c:v>41717.208330000001</c:v>
                </c:pt>
                <c:pt idx="28031">
                  <c:v>41717.25</c:v>
                </c:pt>
                <c:pt idx="28032">
                  <c:v>41717.291669999999</c:v>
                </c:pt>
                <c:pt idx="28033">
                  <c:v>41717.333330000001</c:v>
                </c:pt>
                <c:pt idx="28034">
                  <c:v>41717.375</c:v>
                </c:pt>
                <c:pt idx="28035">
                  <c:v>41717.416669999999</c:v>
                </c:pt>
                <c:pt idx="28036">
                  <c:v>41717.458330000001</c:v>
                </c:pt>
                <c:pt idx="28037">
                  <c:v>41717.5</c:v>
                </c:pt>
                <c:pt idx="28038">
                  <c:v>41717.541669999999</c:v>
                </c:pt>
                <c:pt idx="28039">
                  <c:v>41717.583330000001</c:v>
                </c:pt>
                <c:pt idx="28040">
                  <c:v>41717.625</c:v>
                </c:pt>
                <c:pt idx="28041">
                  <c:v>41717.666669999999</c:v>
                </c:pt>
                <c:pt idx="28042">
                  <c:v>41717.708330000001</c:v>
                </c:pt>
                <c:pt idx="28043">
                  <c:v>41717.75</c:v>
                </c:pt>
                <c:pt idx="28044">
                  <c:v>41717.791669999999</c:v>
                </c:pt>
                <c:pt idx="28045">
                  <c:v>41717.833330000001</c:v>
                </c:pt>
                <c:pt idx="28046">
                  <c:v>41717.875</c:v>
                </c:pt>
                <c:pt idx="28047">
                  <c:v>41717.916669999999</c:v>
                </c:pt>
                <c:pt idx="28048">
                  <c:v>41717.958330000001</c:v>
                </c:pt>
                <c:pt idx="28049">
                  <c:v>41718</c:v>
                </c:pt>
                <c:pt idx="28050">
                  <c:v>41718.041669999999</c:v>
                </c:pt>
                <c:pt idx="28051">
                  <c:v>41718.083330000001</c:v>
                </c:pt>
                <c:pt idx="28052">
                  <c:v>41718.125</c:v>
                </c:pt>
                <c:pt idx="28053">
                  <c:v>41718.166669999999</c:v>
                </c:pt>
                <c:pt idx="28054">
                  <c:v>41718.208330000001</c:v>
                </c:pt>
                <c:pt idx="28055">
                  <c:v>41718.25</c:v>
                </c:pt>
                <c:pt idx="28056">
                  <c:v>41718.291669999999</c:v>
                </c:pt>
                <c:pt idx="28057">
                  <c:v>41718.333330000001</c:v>
                </c:pt>
                <c:pt idx="28058">
                  <c:v>41718.375</c:v>
                </c:pt>
                <c:pt idx="28059">
                  <c:v>41718.416669999999</c:v>
                </c:pt>
                <c:pt idx="28060">
                  <c:v>41718.458330000001</c:v>
                </c:pt>
                <c:pt idx="28061">
                  <c:v>41718.541669999999</c:v>
                </c:pt>
                <c:pt idx="28062">
                  <c:v>41718.583330000001</c:v>
                </c:pt>
                <c:pt idx="28063">
                  <c:v>41718.625</c:v>
                </c:pt>
                <c:pt idx="28064">
                  <c:v>41718.666669999999</c:v>
                </c:pt>
                <c:pt idx="28065">
                  <c:v>41718.708330000001</c:v>
                </c:pt>
                <c:pt idx="28066">
                  <c:v>41718.75</c:v>
                </c:pt>
                <c:pt idx="28067">
                  <c:v>41718.791669999999</c:v>
                </c:pt>
                <c:pt idx="28068">
                  <c:v>41718.833330000001</c:v>
                </c:pt>
                <c:pt idx="28069">
                  <c:v>41718.875</c:v>
                </c:pt>
                <c:pt idx="28070">
                  <c:v>41718.916669999999</c:v>
                </c:pt>
                <c:pt idx="28071">
                  <c:v>41718.958330000001</c:v>
                </c:pt>
                <c:pt idx="28072">
                  <c:v>41719</c:v>
                </c:pt>
                <c:pt idx="28073">
                  <c:v>41719.041669999999</c:v>
                </c:pt>
                <c:pt idx="28074">
                  <c:v>41719.083330000001</c:v>
                </c:pt>
                <c:pt idx="28075">
                  <c:v>41719.125</c:v>
                </c:pt>
                <c:pt idx="28076">
                  <c:v>41719.166669999999</c:v>
                </c:pt>
                <c:pt idx="28077">
                  <c:v>41719.208330000001</c:v>
                </c:pt>
                <c:pt idx="28078">
                  <c:v>41719.25</c:v>
                </c:pt>
                <c:pt idx="28079">
                  <c:v>41719.291669999999</c:v>
                </c:pt>
                <c:pt idx="28080">
                  <c:v>41719.333330000001</c:v>
                </c:pt>
                <c:pt idx="28081">
                  <c:v>41719.375</c:v>
                </c:pt>
                <c:pt idx="28082">
                  <c:v>41719.416669999999</c:v>
                </c:pt>
                <c:pt idx="28083">
                  <c:v>41719.458330000001</c:v>
                </c:pt>
                <c:pt idx="28084">
                  <c:v>41719.5</c:v>
                </c:pt>
                <c:pt idx="28085">
                  <c:v>41719.541669999999</c:v>
                </c:pt>
                <c:pt idx="28086">
                  <c:v>41719.583330000001</c:v>
                </c:pt>
                <c:pt idx="28087">
                  <c:v>41719.625</c:v>
                </c:pt>
                <c:pt idx="28088">
                  <c:v>41719.666669999999</c:v>
                </c:pt>
                <c:pt idx="28089">
                  <c:v>41719.708330000001</c:v>
                </c:pt>
                <c:pt idx="28090">
                  <c:v>41719.75</c:v>
                </c:pt>
                <c:pt idx="28091">
                  <c:v>41719.791669999999</c:v>
                </c:pt>
                <c:pt idx="28092">
                  <c:v>41719.833330000001</c:v>
                </c:pt>
                <c:pt idx="28093">
                  <c:v>41719.875</c:v>
                </c:pt>
                <c:pt idx="28094">
                  <c:v>41719.916669999999</c:v>
                </c:pt>
                <c:pt idx="28095">
                  <c:v>41719.958330000001</c:v>
                </c:pt>
                <c:pt idx="28096">
                  <c:v>41720</c:v>
                </c:pt>
                <c:pt idx="28097">
                  <c:v>41720.041669999999</c:v>
                </c:pt>
                <c:pt idx="28098">
                  <c:v>41720.083330000001</c:v>
                </c:pt>
                <c:pt idx="28099">
                  <c:v>41720.125</c:v>
                </c:pt>
                <c:pt idx="28100">
                  <c:v>41720.166669999999</c:v>
                </c:pt>
                <c:pt idx="28101">
                  <c:v>41720.208330000001</c:v>
                </c:pt>
                <c:pt idx="28102">
                  <c:v>41720.25</c:v>
                </c:pt>
                <c:pt idx="28103">
                  <c:v>41720.291669999999</c:v>
                </c:pt>
                <c:pt idx="28104">
                  <c:v>41720.333330000001</c:v>
                </c:pt>
                <c:pt idx="28105">
                  <c:v>41720.375</c:v>
                </c:pt>
                <c:pt idx="28106">
                  <c:v>41720.416669999999</c:v>
                </c:pt>
                <c:pt idx="28107">
                  <c:v>41720.458330000001</c:v>
                </c:pt>
                <c:pt idx="28108">
                  <c:v>41720.5</c:v>
                </c:pt>
                <c:pt idx="28109">
                  <c:v>41720.541669999999</c:v>
                </c:pt>
                <c:pt idx="28110">
                  <c:v>41720.583330000001</c:v>
                </c:pt>
                <c:pt idx="28111">
                  <c:v>41720.625</c:v>
                </c:pt>
                <c:pt idx="28112">
                  <c:v>41720.666669999999</c:v>
                </c:pt>
                <c:pt idx="28113">
                  <c:v>41720.708330000001</c:v>
                </c:pt>
                <c:pt idx="28114">
                  <c:v>41720.75</c:v>
                </c:pt>
                <c:pt idx="28115">
                  <c:v>41720.791669999999</c:v>
                </c:pt>
                <c:pt idx="28116">
                  <c:v>41720.833330000001</c:v>
                </c:pt>
                <c:pt idx="28117">
                  <c:v>41720.875</c:v>
                </c:pt>
                <c:pt idx="28118">
                  <c:v>41720.916669999999</c:v>
                </c:pt>
                <c:pt idx="28119">
                  <c:v>41720.958330000001</c:v>
                </c:pt>
                <c:pt idx="28120">
                  <c:v>41721</c:v>
                </c:pt>
                <c:pt idx="28121">
                  <c:v>41721.041669999999</c:v>
                </c:pt>
                <c:pt idx="28122">
                  <c:v>41721.083330000001</c:v>
                </c:pt>
                <c:pt idx="28123">
                  <c:v>41721.125</c:v>
                </c:pt>
                <c:pt idx="28124">
                  <c:v>41721.166669999999</c:v>
                </c:pt>
                <c:pt idx="28125">
                  <c:v>41721.208330000001</c:v>
                </c:pt>
                <c:pt idx="28126">
                  <c:v>41721.25</c:v>
                </c:pt>
                <c:pt idx="28127">
                  <c:v>41721.291669999999</c:v>
                </c:pt>
                <c:pt idx="28128">
                  <c:v>41721.333330000001</c:v>
                </c:pt>
                <c:pt idx="28129">
                  <c:v>41721.375</c:v>
                </c:pt>
                <c:pt idx="28130">
                  <c:v>41721.416669999999</c:v>
                </c:pt>
                <c:pt idx="28131">
                  <c:v>41721.458330000001</c:v>
                </c:pt>
                <c:pt idx="28132">
                  <c:v>41721.5</c:v>
                </c:pt>
                <c:pt idx="28133">
                  <c:v>41721.541669999999</c:v>
                </c:pt>
                <c:pt idx="28134">
                  <c:v>41721.583330000001</c:v>
                </c:pt>
                <c:pt idx="28135">
                  <c:v>41721.625</c:v>
                </c:pt>
                <c:pt idx="28136">
                  <c:v>41721.666669999999</c:v>
                </c:pt>
                <c:pt idx="28137">
                  <c:v>41721.708330000001</c:v>
                </c:pt>
                <c:pt idx="28138">
                  <c:v>41721.75</c:v>
                </c:pt>
                <c:pt idx="28139">
                  <c:v>41721.791669999999</c:v>
                </c:pt>
                <c:pt idx="28140">
                  <c:v>41721.833330000001</c:v>
                </c:pt>
                <c:pt idx="28141">
                  <c:v>41721.875</c:v>
                </c:pt>
                <c:pt idx="28142">
                  <c:v>41721.916669999999</c:v>
                </c:pt>
                <c:pt idx="28143">
                  <c:v>41721.958330000001</c:v>
                </c:pt>
                <c:pt idx="28144">
                  <c:v>41722</c:v>
                </c:pt>
                <c:pt idx="28145">
                  <c:v>41722.041669999999</c:v>
                </c:pt>
                <c:pt idx="28146">
                  <c:v>41722.083330000001</c:v>
                </c:pt>
                <c:pt idx="28147">
                  <c:v>41722.125</c:v>
                </c:pt>
                <c:pt idx="28148">
                  <c:v>41722.166669999999</c:v>
                </c:pt>
                <c:pt idx="28149">
                  <c:v>41722.208330000001</c:v>
                </c:pt>
                <c:pt idx="28150">
                  <c:v>41722.25</c:v>
                </c:pt>
                <c:pt idx="28151">
                  <c:v>41722.291669999999</c:v>
                </c:pt>
                <c:pt idx="28152">
                  <c:v>41722.333330000001</c:v>
                </c:pt>
                <c:pt idx="28153">
                  <c:v>41722.375</c:v>
                </c:pt>
                <c:pt idx="28154">
                  <c:v>41722.416669999999</c:v>
                </c:pt>
                <c:pt idx="28155">
                  <c:v>41722.458330000001</c:v>
                </c:pt>
                <c:pt idx="28156">
                  <c:v>41722.5</c:v>
                </c:pt>
                <c:pt idx="28157">
                  <c:v>41722.541669999999</c:v>
                </c:pt>
                <c:pt idx="28158">
                  <c:v>41722.583330000001</c:v>
                </c:pt>
                <c:pt idx="28159">
                  <c:v>41722.625</c:v>
                </c:pt>
                <c:pt idx="28160">
                  <c:v>41722.666669999999</c:v>
                </c:pt>
                <c:pt idx="28161">
                  <c:v>41722.708330000001</c:v>
                </c:pt>
                <c:pt idx="28162">
                  <c:v>41722.75</c:v>
                </c:pt>
                <c:pt idx="28163">
                  <c:v>41722.791669999999</c:v>
                </c:pt>
                <c:pt idx="28164">
                  <c:v>41722.833330000001</c:v>
                </c:pt>
                <c:pt idx="28165">
                  <c:v>41722.875</c:v>
                </c:pt>
                <c:pt idx="28166">
                  <c:v>41722.916669999999</c:v>
                </c:pt>
                <c:pt idx="28167">
                  <c:v>41722.958330000001</c:v>
                </c:pt>
                <c:pt idx="28168">
                  <c:v>41723</c:v>
                </c:pt>
                <c:pt idx="28169">
                  <c:v>41723.041669999999</c:v>
                </c:pt>
                <c:pt idx="28170">
                  <c:v>41723.083330000001</c:v>
                </c:pt>
                <c:pt idx="28171">
                  <c:v>41723.125</c:v>
                </c:pt>
                <c:pt idx="28172">
                  <c:v>41723.166669999999</c:v>
                </c:pt>
                <c:pt idx="28173">
                  <c:v>41723.208330000001</c:v>
                </c:pt>
                <c:pt idx="28174">
                  <c:v>41723.25</c:v>
                </c:pt>
                <c:pt idx="28175">
                  <c:v>41723.291669999999</c:v>
                </c:pt>
                <c:pt idx="28176">
                  <c:v>41723.333330000001</c:v>
                </c:pt>
                <c:pt idx="28177">
                  <c:v>41723.375</c:v>
                </c:pt>
                <c:pt idx="28178">
                  <c:v>41723.416669999999</c:v>
                </c:pt>
                <c:pt idx="28179">
                  <c:v>41723.458330000001</c:v>
                </c:pt>
                <c:pt idx="28180">
                  <c:v>41723.5</c:v>
                </c:pt>
                <c:pt idx="28181">
                  <c:v>41723.541669999999</c:v>
                </c:pt>
                <c:pt idx="28182">
                  <c:v>41723.583330000001</c:v>
                </c:pt>
                <c:pt idx="28183">
                  <c:v>41723.625</c:v>
                </c:pt>
                <c:pt idx="28184">
                  <c:v>41723.666669999999</c:v>
                </c:pt>
                <c:pt idx="28185">
                  <c:v>41723.708330000001</c:v>
                </c:pt>
                <c:pt idx="28186">
                  <c:v>41723.75</c:v>
                </c:pt>
                <c:pt idx="28187">
                  <c:v>41723.791669999999</c:v>
                </c:pt>
                <c:pt idx="28188">
                  <c:v>41723.833330000001</c:v>
                </c:pt>
                <c:pt idx="28189">
                  <c:v>41723.875</c:v>
                </c:pt>
                <c:pt idx="28190">
                  <c:v>41723.916669999999</c:v>
                </c:pt>
                <c:pt idx="28191">
                  <c:v>41723.958330000001</c:v>
                </c:pt>
                <c:pt idx="28192">
                  <c:v>41724</c:v>
                </c:pt>
                <c:pt idx="28193">
                  <c:v>41724.041669999999</c:v>
                </c:pt>
                <c:pt idx="28194">
                  <c:v>41724.083330000001</c:v>
                </c:pt>
                <c:pt idx="28195">
                  <c:v>41724.125</c:v>
                </c:pt>
                <c:pt idx="28196">
                  <c:v>41724.166669999999</c:v>
                </c:pt>
                <c:pt idx="28197">
                  <c:v>41724.208330000001</c:v>
                </c:pt>
                <c:pt idx="28198">
                  <c:v>41724.25</c:v>
                </c:pt>
                <c:pt idx="28199">
                  <c:v>41724.291669999999</c:v>
                </c:pt>
                <c:pt idx="28200">
                  <c:v>41724.333330000001</c:v>
                </c:pt>
                <c:pt idx="28201">
                  <c:v>41724.375</c:v>
                </c:pt>
                <c:pt idx="28202">
                  <c:v>41724.416669999999</c:v>
                </c:pt>
                <c:pt idx="28203">
                  <c:v>41724.458330000001</c:v>
                </c:pt>
                <c:pt idx="28204">
                  <c:v>41724.5</c:v>
                </c:pt>
                <c:pt idx="28205">
                  <c:v>41724.541669999999</c:v>
                </c:pt>
                <c:pt idx="28206">
                  <c:v>41724.583330000001</c:v>
                </c:pt>
                <c:pt idx="28207">
                  <c:v>41724.625</c:v>
                </c:pt>
                <c:pt idx="28208">
                  <c:v>41724.666669999999</c:v>
                </c:pt>
                <c:pt idx="28209">
                  <c:v>41724.708330000001</c:v>
                </c:pt>
                <c:pt idx="28210">
                  <c:v>41724.75</c:v>
                </c:pt>
                <c:pt idx="28211">
                  <c:v>41724.791669999999</c:v>
                </c:pt>
                <c:pt idx="28212">
                  <c:v>41724.833330000001</c:v>
                </c:pt>
                <c:pt idx="28213">
                  <c:v>41724.875</c:v>
                </c:pt>
                <c:pt idx="28214">
                  <c:v>41724.916669999999</c:v>
                </c:pt>
                <c:pt idx="28215">
                  <c:v>41724.958330000001</c:v>
                </c:pt>
                <c:pt idx="28216">
                  <c:v>41725</c:v>
                </c:pt>
                <c:pt idx="28217">
                  <c:v>41725.041669999999</c:v>
                </c:pt>
                <c:pt idx="28218">
                  <c:v>41725.083330000001</c:v>
                </c:pt>
                <c:pt idx="28219">
                  <c:v>41725.125</c:v>
                </c:pt>
                <c:pt idx="28220">
                  <c:v>41725.166669999999</c:v>
                </c:pt>
                <c:pt idx="28221">
                  <c:v>41725.208330000001</c:v>
                </c:pt>
                <c:pt idx="28222">
                  <c:v>41725.25</c:v>
                </c:pt>
                <c:pt idx="28223">
                  <c:v>41725.291669999999</c:v>
                </c:pt>
                <c:pt idx="28224">
                  <c:v>41725.333330000001</c:v>
                </c:pt>
                <c:pt idx="28225">
                  <c:v>41725.375</c:v>
                </c:pt>
                <c:pt idx="28226">
                  <c:v>41725.416669999999</c:v>
                </c:pt>
                <c:pt idx="28227">
                  <c:v>41725.458330000001</c:v>
                </c:pt>
                <c:pt idx="28228">
                  <c:v>41725.5</c:v>
                </c:pt>
                <c:pt idx="28229">
                  <c:v>41725.541669999999</c:v>
                </c:pt>
                <c:pt idx="28230">
                  <c:v>41725.583330000001</c:v>
                </c:pt>
                <c:pt idx="28231">
                  <c:v>41725.625</c:v>
                </c:pt>
                <c:pt idx="28232">
                  <c:v>41725.666669999999</c:v>
                </c:pt>
                <c:pt idx="28233">
                  <c:v>41725.708330000001</c:v>
                </c:pt>
                <c:pt idx="28234">
                  <c:v>41725.75</c:v>
                </c:pt>
                <c:pt idx="28235">
                  <c:v>41725.791669999999</c:v>
                </c:pt>
                <c:pt idx="28236">
                  <c:v>41725.833330000001</c:v>
                </c:pt>
                <c:pt idx="28237">
                  <c:v>41725.875</c:v>
                </c:pt>
                <c:pt idx="28238">
                  <c:v>41725.916669999999</c:v>
                </c:pt>
                <c:pt idx="28239">
                  <c:v>41725.958330000001</c:v>
                </c:pt>
                <c:pt idx="28240">
                  <c:v>41726</c:v>
                </c:pt>
                <c:pt idx="28241">
                  <c:v>41726.041669999999</c:v>
                </c:pt>
                <c:pt idx="28242">
                  <c:v>41726.083330000001</c:v>
                </c:pt>
                <c:pt idx="28243">
                  <c:v>41726.125</c:v>
                </c:pt>
                <c:pt idx="28244">
                  <c:v>41726.166669999999</c:v>
                </c:pt>
                <c:pt idx="28245">
                  <c:v>41726.208330000001</c:v>
                </c:pt>
                <c:pt idx="28246">
                  <c:v>41726.25</c:v>
                </c:pt>
                <c:pt idx="28247">
                  <c:v>41726.291669999999</c:v>
                </c:pt>
                <c:pt idx="28248">
                  <c:v>41726.333330000001</c:v>
                </c:pt>
                <c:pt idx="28249">
                  <c:v>41726.375</c:v>
                </c:pt>
                <c:pt idx="28250">
                  <c:v>41726.416669999999</c:v>
                </c:pt>
                <c:pt idx="28251">
                  <c:v>41726.458330000001</c:v>
                </c:pt>
                <c:pt idx="28252">
                  <c:v>41726.5</c:v>
                </c:pt>
                <c:pt idx="28253">
                  <c:v>41726.541669999999</c:v>
                </c:pt>
                <c:pt idx="28254">
                  <c:v>41726.583330000001</c:v>
                </c:pt>
                <c:pt idx="28255">
                  <c:v>41726.625</c:v>
                </c:pt>
                <c:pt idx="28256">
                  <c:v>41726.666669999999</c:v>
                </c:pt>
                <c:pt idx="28257">
                  <c:v>41726.708330000001</c:v>
                </c:pt>
                <c:pt idx="28258">
                  <c:v>41726.75</c:v>
                </c:pt>
                <c:pt idx="28259">
                  <c:v>41726.791669999999</c:v>
                </c:pt>
                <c:pt idx="28260">
                  <c:v>41726.833330000001</c:v>
                </c:pt>
                <c:pt idx="28261">
                  <c:v>41726.875</c:v>
                </c:pt>
                <c:pt idx="28262">
                  <c:v>41726.916669999999</c:v>
                </c:pt>
                <c:pt idx="28263">
                  <c:v>41726.958330000001</c:v>
                </c:pt>
                <c:pt idx="28264">
                  <c:v>41727</c:v>
                </c:pt>
                <c:pt idx="28265">
                  <c:v>41727.041669999999</c:v>
                </c:pt>
                <c:pt idx="28266">
                  <c:v>41727.083330000001</c:v>
                </c:pt>
                <c:pt idx="28267">
                  <c:v>41727.125</c:v>
                </c:pt>
                <c:pt idx="28268">
                  <c:v>41727.166669999999</c:v>
                </c:pt>
                <c:pt idx="28269">
                  <c:v>41727.208330000001</c:v>
                </c:pt>
                <c:pt idx="28270">
                  <c:v>41727.25</c:v>
                </c:pt>
                <c:pt idx="28271">
                  <c:v>41727.291669999999</c:v>
                </c:pt>
                <c:pt idx="28272">
                  <c:v>41727.333330000001</c:v>
                </c:pt>
                <c:pt idx="28273">
                  <c:v>41727.375</c:v>
                </c:pt>
                <c:pt idx="28274">
                  <c:v>41727.416669999999</c:v>
                </c:pt>
                <c:pt idx="28275">
                  <c:v>41727.458330000001</c:v>
                </c:pt>
                <c:pt idx="28276">
                  <c:v>41727.5</c:v>
                </c:pt>
                <c:pt idx="28277">
                  <c:v>41727.541669999999</c:v>
                </c:pt>
                <c:pt idx="28278">
                  <c:v>41727.583330000001</c:v>
                </c:pt>
                <c:pt idx="28279">
                  <c:v>41727.625</c:v>
                </c:pt>
                <c:pt idx="28280">
                  <c:v>41727.666669999999</c:v>
                </c:pt>
                <c:pt idx="28281">
                  <c:v>41727.708330000001</c:v>
                </c:pt>
                <c:pt idx="28282">
                  <c:v>41727.75</c:v>
                </c:pt>
                <c:pt idx="28283">
                  <c:v>41727.791669999999</c:v>
                </c:pt>
                <c:pt idx="28284">
                  <c:v>41727.833330000001</c:v>
                </c:pt>
                <c:pt idx="28285">
                  <c:v>41727.875</c:v>
                </c:pt>
                <c:pt idx="28286">
                  <c:v>41727.916669999999</c:v>
                </c:pt>
                <c:pt idx="28287">
                  <c:v>41727.958330000001</c:v>
                </c:pt>
                <c:pt idx="28288">
                  <c:v>41728</c:v>
                </c:pt>
                <c:pt idx="28289">
                  <c:v>41728.041669999999</c:v>
                </c:pt>
                <c:pt idx="28290">
                  <c:v>41728.083330000001</c:v>
                </c:pt>
                <c:pt idx="28291">
                  <c:v>41728.125</c:v>
                </c:pt>
                <c:pt idx="28292">
                  <c:v>41728.166669999999</c:v>
                </c:pt>
                <c:pt idx="28293">
                  <c:v>41728.208330000001</c:v>
                </c:pt>
                <c:pt idx="28294">
                  <c:v>41728.25</c:v>
                </c:pt>
                <c:pt idx="28295">
                  <c:v>41728.291669999999</c:v>
                </c:pt>
                <c:pt idx="28296">
                  <c:v>41728.333330000001</c:v>
                </c:pt>
                <c:pt idx="28297">
                  <c:v>41728.375</c:v>
                </c:pt>
                <c:pt idx="28298">
                  <c:v>41728.416669999999</c:v>
                </c:pt>
                <c:pt idx="28299">
                  <c:v>41728.458330000001</c:v>
                </c:pt>
                <c:pt idx="28300">
                  <c:v>41728.5</c:v>
                </c:pt>
                <c:pt idx="28301">
                  <c:v>41728.541669999999</c:v>
                </c:pt>
                <c:pt idx="28302">
                  <c:v>41728.583330000001</c:v>
                </c:pt>
                <c:pt idx="28303">
                  <c:v>41728.625</c:v>
                </c:pt>
                <c:pt idx="28304">
                  <c:v>41728.666669999999</c:v>
                </c:pt>
                <c:pt idx="28305">
                  <c:v>41728.708330000001</c:v>
                </c:pt>
                <c:pt idx="28306">
                  <c:v>41728.75</c:v>
                </c:pt>
                <c:pt idx="28307">
                  <c:v>41728.791669999999</c:v>
                </c:pt>
                <c:pt idx="28308">
                  <c:v>41728.833330000001</c:v>
                </c:pt>
                <c:pt idx="28309">
                  <c:v>41728.875</c:v>
                </c:pt>
                <c:pt idx="28310">
                  <c:v>41728.916669999999</c:v>
                </c:pt>
                <c:pt idx="28311">
                  <c:v>41728.958330000001</c:v>
                </c:pt>
                <c:pt idx="28312">
                  <c:v>41729</c:v>
                </c:pt>
                <c:pt idx="28313">
                  <c:v>41729.041669999999</c:v>
                </c:pt>
                <c:pt idx="28314">
                  <c:v>41729.083330000001</c:v>
                </c:pt>
                <c:pt idx="28315">
                  <c:v>41729.125</c:v>
                </c:pt>
                <c:pt idx="28316">
                  <c:v>41729.166669999999</c:v>
                </c:pt>
                <c:pt idx="28317">
                  <c:v>41729.208330000001</c:v>
                </c:pt>
                <c:pt idx="28318">
                  <c:v>41729.25</c:v>
                </c:pt>
                <c:pt idx="28319">
                  <c:v>41729.291669999999</c:v>
                </c:pt>
                <c:pt idx="28320">
                  <c:v>41729.333330000001</c:v>
                </c:pt>
                <c:pt idx="28321">
                  <c:v>41729.375</c:v>
                </c:pt>
                <c:pt idx="28322">
                  <c:v>41729.416669999999</c:v>
                </c:pt>
                <c:pt idx="28323">
                  <c:v>41729.458330000001</c:v>
                </c:pt>
                <c:pt idx="28324">
                  <c:v>41729.5</c:v>
                </c:pt>
                <c:pt idx="28325">
                  <c:v>41729.541669999999</c:v>
                </c:pt>
                <c:pt idx="28326">
                  <c:v>41729.583330000001</c:v>
                </c:pt>
                <c:pt idx="28327">
                  <c:v>41729.625</c:v>
                </c:pt>
                <c:pt idx="28328">
                  <c:v>41729.666669999999</c:v>
                </c:pt>
                <c:pt idx="28329">
                  <c:v>41729.708330000001</c:v>
                </c:pt>
                <c:pt idx="28330">
                  <c:v>41729.75</c:v>
                </c:pt>
                <c:pt idx="28331">
                  <c:v>41729.791669999999</c:v>
                </c:pt>
                <c:pt idx="28332">
                  <c:v>41729.833330000001</c:v>
                </c:pt>
                <c:pt idx="28333">
                  <c:v>41729.875</c:v>
                </c:pt>
                <c:pt idx="28334">
                  <c:v>41729.916669999999</c:v>
                </c:pt>
                <c:pt idx="28335">
                  <c:v>41729.958330000001</c:v>
                </c:pt>
                <c:pt idx="28336">
                  <c:v>41730</c:v>
                </c:pt>
                <c:pt idx="28337">
                  <c:v>41730.041669999999</c:v>
                </c:pt>
                <c:pt idx="28338">
                  <c:v>41730.083330000001</c:v>
                </c:pt>
                <c:pt idx="28339">
                  <c:v>41730.125</c:v>
                </c:pt>
                <c:pt idx="28340">
                  <c:v>41730.166669999999</c:v>
                </c:pt>
                <c:pt idx="28341">
                  <c:v>41730.208330000001</c:v>
                </c:pt>
                <c:pt idx="28342">
                  <c:v>41730.25</c:v>
                </c:pt>
                <c:pt idx="28343">
                  <c:v>41730.291669999999</c:v>
                </c:pt>
                <c:pt idx="28344">
                  <c:v>41730.333330000001</c:v>
                </c:pt>
                <c:pt idx="28345">
                  <c:v>41730.375</c:v>
                </c:pt>
                <c:pt idx="28346">
                  <c:v>41730.416669999999</c:v>
                </c:pt>
                <c:pt idx="28347">
                  <c:v>41730.458330000001</c:v>
                </c:pt>
                <c:pt idx="28348">
                  <c:v>41730.5</c:v>
                </c:pt>
                <c:pt idx="28349">
                  <c:v>41730.541669999999</c:v>
                </c:pt>
                <c:pt idx="28350">
                  <c:v>41730.583330000001</c:v>
                </c:pt>
                <c:pt idx="28351">
                  <c:v>41730.625</c:v>
                </c:pt>
                <c:pt idx="28352">
                  <c:v>41730.666669999999</c:v>
                </c:pt>
                <c:pt idx="28353">
                  <c:v>41730.708330000001</c:v>
                </c:pt>
                <c:pt idx="28354">
                  <c:v>41730.75</c:v>
                </c:pt>
                <c:pt idx="28355">
                  <c:v>41730.791669999999</c:v>
                </c:pt>
                <c:pt idx="28356">
                  <c:v>41730.833330000001</c:v>
                </c:pt>
                <c:pt idx="28357">
                  <c:v>41730.875</c:v>
                </c:pt>
                <c:pt idx="28358">
                  <c:v>41730.916669999999</c:v>
                </c:pt>
                <c:pt idx="28359">
                  <c:v>41730.958330000001</c:v>
                </c:pt>
                <c:pt idx="28360">
                  <c:v>41731</c:v>
                </c:pt>
                <c:pt idx="28361">
                  <c:v>41731.041669999999</c:v>
                </c:pt>
                <c:pt idx="28362">
                  <c:v>41731.083330000001</c:v>
                </c:pt>
                <c:pt idx="28363">
                  <c:v>41731.125</c:v>
                </c:pt>
                <c:pt idx="28364">
                  <c:v>41731.166669999999</c:v>
                </c:pt>
                <c:pt idx="28365">
                  <c:v>41731.208330000001</c:v>
                </c:pt>
                <c:pt idx="28366">
                  <c:v>41731.25</c:v>
                </c:pt>
                <c:pt idx="28367">
                  <c:v>41731.291669999999</c:v>
                </c:pt>
                <c:pt idx="28368">
                  <c:v>41731.333330000001</c:v>
                </c:pt>
                <c:pt idx="28369">
                  <c:v>41731.375</c:v>
                </c:pt>
                <c:pt idx="28370">
                  <c:v>41731.416669999999</c:v>
                </c:pt>
                <c:pt idx="28371">
                  <c:v>41731.458330000001</c:v>
                </c:pt>
                <c:pt idx="28372">
                  <c:v>41731.5</c:v>
                </c:pt>
                <c:pt idx="28373">
                  <c:v>41731.541669999999</c:v>
                </c:pt>
                <c:pt idx="28374">
                  <c:v>41731.583330000001</c:v>
                </c:pt>
                <c:pt idx="28375">
                  <c:v>41731.625</c:v>
                </c:pt>
                <c:pt idx="28376">
                  <c:v>41731.666669999999</c:v>
                </c:pt>
                <c:pt idx="28377">
                  <c:v>41731.708330000001</c:v>
                </c:pt>
                <c:pt idx="28378">
                  <c:v>41731.75</c:v>
                </c:pt>
                <c:pt idx="28379">
                  <c:v>41731.791669999999</c:v>
                </c:pt>
                <c:pt idx="28380">
                  <c:v>41731.833330000001</c:v>
                </c:pt>
                <c:pt idx="28381">
                  <c:v>41731.875</c:v>
                </c:pt>
                <c:pt idx="28382">
                  <c:v>41731.916669999999</c:v>
                </c:pt>
                <c:pt idx="28383">
                  <c:v>41731.958330000001</c:v>
                </c:pt>
                <c:pt idx="28384">
                  <c:v>41732</c:v>
                </c:pt>
                <c:pt idx="28385">
                  <c:v>41732.041669999999</c:v>
                </c:pt>
                <c:pt idx="28386">
                  <c:v>41732.083330000001</c:v>
                </c:pt>
                <c:pt idx="28387">
                  <c:v>41732.125</c:v>
                </c:pt>
                <c:pt idx="28388">
                  <c:v>41732.166669999999</c:v>
                </c:pt>
                <c:pt idx="28389">
                  <c:v>41732.208330000001</c:v>
                </c:pt>
                <c:pt idx="28390">
                  <c:v>41732.25</c:v>
                </c:pt>
                <c:pt idx="28391">
                  <c:v>41732.291669999999</c:v>
                </c:pt>
                <c:pt idx="28392">
                  <c:v>41732.333330000001</c:v>
                </c:pt>
                <c:pt idx="28393">
                  <c:v>41732.375</c:v>
                </c:pt>
                <c:pt idx="28394">
                  <c:v>41732.416669999999</c:v>
                </c:pt>
                <c:pt idx="28395">
                  <c:v>41732.458330000001</c:v>
                </c:pt>
                <c:pt idx="28396">
                  <c:v>41732.5</c:v>
                </c:pt>
                <c:pt idx="28397">
                  <c:v>41732.541669999999</c:v>
                </c:pt>
                <c:pt idx="28398">
                  <c:v>41732.583330000001</c:v>
                </c:pt>
                <c:pt idx="28399">
                  <c:v>41732.625</c:v>
                </c:pt>
                <c:pt idx="28400">
                  <c:v>41732.666669999999</c:v>
                </c:pt>
                <c:pt idx="28401">
                  <c:v>41732.708330000001</c:v>
                </c:pt>
                <c:pt idx="28402">
                  <c:v>41732.75</c:v>
                </c:pt>
                <c:pt idx="28403">
                  <c:v>41732.791669999999</c:v>
                </c:pt>
                <c:pt idx="28404">
                  <c:v>41732.833330000001</c:v>
                </c:pt>
                <c:pt idx="28405">
                  <c:v>41732.875</c:v>
                </c:pt>
                <c:pt idx="28406">
                  <c:v>41732.916669999999</c:v>
                </c:pt>
                <c:pt idx="28407">
                  <c:v>41732.958330000001</c:v>
                </c:pt>
                <c:pt idx="28408">
                  <c:v>41733</c:v>
                </c:pt>
                <c:pt idx="28409">
                  <c:v>41733.041669999999</c:v>
                </c:pt>
                <c:pt idx="28410">
                  <c:v>41733.083330000001</c:v>
                </c:pt>
                <c:pt idx="28411">
                  <c:v>41733.125</c:v>
                </c:pt>
                <c:pt idx="28412">
                  <c:v>41733.166669999999</c:v>
                </c:pt>
                <c:pt idx="28413">
                  <c:v>41733.208330000001</c:v>
                </c:pt>
                <c:pt idx="28414">
                  <c:v>41733.25</c:v>
                </c:pt>
                <c:pt idx="28415">
                  <c:v>41733.291669999999</c:v>
                </c:pt>
                <c:pt idx="28416">
                  <c:v>41733.333330000001</c:v>
                </c:pt>
                <c:pt idx="28417">
                  <c:v>41733.375</c:v>
                </c:pt>
                <c:pt idx="28418">
                  <c:v>41733.416669999999</c:v>
                </c:pt>
                <c:pt idx="28419">
                  <c:v>41733.458330000001</c:v>
                </c:pt>
                <c:pt idx="28420">
                  <c:v>41733.5</c:v>
                </c:pt>
                <c:pt idx="28421">
                  <c:v>41733.541669999999</c:v>
                </c:pt>
                <c:pt idx="28422">
                  <c:v>41733.583330000001</c:v>
                </c:pt>
                <c:pt idx="28423">
                  <c:v>41733.625</c:v>
                </c:pt>
                <c:pt idx="28424">
                  <c:v>41733.666669999999</c:v>
                </c:pt>
                <c:pt idx="28425">
                  <c:v>41733.708330000001</c:v>
                </c:pt>
                <c:pt idx="28426">
                  <c:v>41733.75</c:v>
                </c:pt>
                <c:pt idx="28427">
                  <c:v>41733.791669999999</c:v>
                </c:pt>
                <c:pt idx="28428">
                  <c:v>41733.833330000001</c:v>
                </c:pt>
                <c:pt idx="28429">
                  <c:v>41733.875</c:v>
                </c:pt>
                <c:pt idx="28430">
                  <c:v>41733.916669999999</c:v>
                </c:pt>
                <c:pt idx="28431">
                  <c:v>41733.958330000001</c:v>
                </c:pt>
                <c:pt idx="28432">
                  <c:v>41734</c:v>
                </c:pt>
                <c:pt idx="28433">
                  <c:v>41734.041669999999</c:v>
                </c:pt>
                <c:pt idx="28434">
                  <c:v>41734.083330000001</c:v>
                </c:pt>
                <c:pt idx="28435">
                  <c:v>41734.125</c:v>
                </c:pt>
                <c:pt idx="28436">
                  <c:v>41734.166669999999</c:v>
                </c:pt>
                <c:pt idx="28437">
                  <c:v>41734.208330000001</c:v>
                </c:pt>
                <c:pt idx="28438">
                  <c:v>41734.25</c:v>
                </c:pt>
                <c:pt idx="28439">
                  <c:v>41734.291669999999</c:v>
                </c:pt>
                <c:pt idx="28440">
                  <c:v>41734.333330000001</c:v>
                </c:pt>
                <c:pt idx="28441">
                  <c:v>41734.375</c:v>
                </c:pt>
                <c:pt idx="28442">
                  <c:v>41734.416669999999</c:v>
                </c:pt>
                <c:pt idx="28443">
                  <c:v>41734.458330000001</c:v>
                </c:pt>
                <c:pt idx="28444">
                  <c:v>41734.5</c:v>
                </c:pt>
                <c:pt idx="28445">
                  <c:v>41734.541669999999</c:v>
                </c:pt>
                <c:pt idx="28446">
                  <c:v>41734.583330000001</c:v>
                </c:pt>
                <c:pt idx="28447">
                  <c:v>41734.625</c:v>
                </c:pt>
                <c:pt idx="28448">
                  <c:v>41734.666669999999</c:v>
                </c:pt>
                <c:pt idx="28449">
                  <c:v>41734.708330000001</c:v>
                </c:pt>
                <c:pt idx="28450">
                  <c:v>41734.75</c:v>
                </c:pt>
                <c:pt idx="28451">
                  <c:v>41734.791669999999</c:v>
                </c:pt>
                <c:pt idx="28452">
                  <c:v>41734.833330000001</c:v>
                </c:pt>
                <c:pt idx="28453">
                  <c:v>41734.875</c:v>
                </c:pt>
                <c:pt idx="28454">
                  <c:v>41734.916669999999</c:v>
                </c:pt>
                <c:pt idx="28455">
                  <c:v>41734.958330000001</c:v>
                </c:pt>
                <c:pt idx="28456">
                  <c:v>41735</c:v>
                </c:pt>
                <c:pt idx="28457">
                  <c:v>41735.041669999999</c:v>
                </c:pt>
                <c:pt idx="28458">
                  <c:v>41735.083330000001</c:v>
                </c:pt>
                <c:pt idx="28459">
                  <c:v>41735.125</c:v>
                </c:pt>
                <c:pt idx="28460">
                  <c:v>41735.166669999999</c:v>
                </c:pt>
                <c:pt idx="28461">
                  <c:v>41735.208330000001</c:v>
                </c:pt>
                <c:pt idx="28462">
                  <c:v>41735.25</c:v>
                </c:pt>
                <c:pt idx="28463">
                  <c:v>41735.291669999999</c:v>
                </c:pt>
                <c:pt idx="28464">
                  <c:v>41735.333330000001</c:v>
                </c:pt>
                <c:pt idx="28465">
                  <c:v>41735.375</c:v>
                </c:pt>
                <c:pt idx="28466">
                  <c:v>41735.416669999999</c:v>
                </c:pt>
                <c:pt idx="28467">
                  <c:v>41735.458330000001</c:v>
                </c:pt>
                <c:pt idx="28468">
                  <c:v>41735.5</c:v>
                </c:pt>
                <c:pt idx="28469">
                  <c:v>41735.541669999999</c:v>
                </c:pt>
                <c:pt idx="28470">
                  <c:v>41735.583330000001</c:v>
                </c:pt>
                <c:pt idx="28471">
                  <c:v>41735.625</c:v>
                </c:pt>
                <c:pt idx="28472">
                  <c:v>41735.666669999999</c:v>
                </c:pt>
                <c:pt idx="28473">
                  <c:v>41735.708330000001</c:v>
                </c:pt>
                <c:pt idx="28474">
                  <c:v>41735.75</c:v>
                </c:pt>
                <c:pt idx="28475">
                  <c:v>41735.791669999999</c:v>
                </c:pt>
                <c:pt idx="28476">
                  <c:v>41735.833330000001</c:v>
                </c:pt>
                <c:pt idx="28477">
                  <c:v>41735.875</c:v>
                </c:pt>
                <c:pt idx="28478">
                  <c:v>41735.916669999999</c:v>
                </c:pt>
                <c:pt idx="28479">
                  <c:v>41735.958330000001</c:v>
                </c:pt>
                <c:pt idx="28480">
                  <c:v>41736</c:v>
                </c:pt>
                <c:pt idx="28481">
                  <c:v>41736.041669999999</c:v>
                </c:pt>
                <c:pt idx="28482">
                  <c:v>41736.083330000001</c:v>
                </c:pt>
                <c:pt idx="28483">
                  <c:v>41736.125</c:v>
                </c:pt>
                <c:pt idx="28484">
                  <c:v>41736.166669999999</c:v>
                </c:pt>
                <c:pt idx="28485">
                  <c:v>41736.208330000001</c:v>
                </c:pt>
                <c:pt idx="28486">
                  <c:v>41736.25</c:v>
                </c:pt>
                <c:pt idx="28487">
                  <c:v>41736.291669999999</c:v>
                </c:pt>
                <c:pt idx="28488">
                  <c:v>41736.333330000001</c:v>
                </c:pt>
                <c:pt idx="28489">
                  <c:v>41736.375</c:v>
                </c:pt>
                <c:pt idx="28490">
                  <c:v>41736.416669999999</c:v>
                </c:pt>
                <c:pt idx="28491">
                  <c:v>41736.458330000001</c:v>
                </c:pt>
                <c:pt idx="28492">
                  <c:v>41736.5</c:v>
                </c:pt>
                <c:pt idx="28493">
                  <c:v>41736.541669999999</c:v>
                </c:pt>
                <c:pt idx="28494">
                  <c:v>41736.583330000001</c:v>
                </c:pt>
                <c:pt idx="28495">
                  <c:v>41736.625</c:v>
                </c:pt>
                <c:pt idx="28496">
                  <c:v>41736.666669999999</c:v>
                </c:pt>
                <c:pt idx="28497">
                  <c:v>41736.708330000001</c:v>
                </c:pt>
                <c:pt idx="28498">
                  <c:v>41736.75</c:v>
                </c:pt>
                <c:pt idx="28499">
                  <c:v>41736.791669999999</c:v>
                </c:pt>
                <c:pt idx="28500">
                  <c:v>41736.833330000001</c:v>
                </c:pt>
                <c:pt idx="28501">
                  <c:v>41736.875</c:v>
                </c:pt>
                <c:pt idx="28502">
                  <c:v>41736.916669999999</c:v>
                </c:pt>
                <c:pt idx="28503">
                  <c:v>41736.958330000001</c:v>
                </c:pt>
                <c:pt idx="28504">
                  <c:v>41737</c:v>
                </c:pt>
                <c:pt idx="28505">
                  <c:v>41737.041669999999</c:v>
                </c:pt>
                <c:pt idx="28506">
                  <c:v>41737.083330000001</c:v>
                </c:pt>
                <c:pt idx="28507">
                  <c:v>41737.125</c:v>
                </c:pt>
                <c:pt idx="28508">
                  <c:v>41737.166669999999</c:v>
                </c:pt>
                <c:pt idx="28509">
                  <c:v>41737.208330000001</c:v>
                </c:pt>
                <c:pt idx="28510">
                  <c:v>41737.25</c:v>
                </c:pt>
                <c:pt idx="28511">
                  <c:v>41737.291669999999</c:v>
                </c:pt>
                <c:pt idx="28512">
                  <c:v>41737.333330000001</c:v>
                </c:pt>
                <c:pt idx="28513">
                  <c:v>41737.375</c:v>
                </c:pt>
                <c:pt idx="28514">
                  <c:v>41737.416669999999</c:v>
                </c:pt>
                <c:pt idx="28515">
                  <c:v>41737.458330000001</c:v>
                </c:pt>
                <c:pt idx="28516">
                  <c:v>41737.5</c:v>
                </c:pt>
                <c:pt idx="28517">
                  <c:v>41737.541669999999</c:v>
                </c:pt>
                <c:pt idx="28518">
                  <c:v>41737.583330000001</c:v>
                </c:pt>
                <c:pt idx="28519">
                  <c:v>41737.625</c:v>
                </c:pt>
                <c:pt idx="28520">
                  <c:v>41737.666669999999</c:v>
                </c:pt>
                <c:pt idx="28521">
                  <c:v>41737.708330000001</c:v>
                </c:pt>
                <c:pt idx="28522">
                  <c:v>41737.75</c:v>
                </c:pt>
                <c:pt idx="28523">
                  <c:v>41737.791669999999</c:v>
                </c:pt>
                <c:pt idx="28524">
                  <c:v>41737.833330000001</c:v>
                </c:pt>
                <c:pt idx="28525">
                  <c:v>41737.875</c:v>
                </c:pt>
                <c:pt idx="28526">
                  <c:v>41737.916669999999</c:v>
                </c:pt>
                <c:pt idx="28527">
                  <c:v>41737.958330000001</c:v>
                </c:pt>
                <c:pt idx="28528">
                  <c:v>41738</c:v>
                </c:pt>
                <c:pt idx="28529">
                  <c:v>41738.041669999999</c:v>
                </c:pt>
                <c:pt idx="28530">
                  <c:v>41738.083330000001</c:v>
                </c:pt>
                <c:pt idx="28531">
                  <c:v>41738.125</c:v>
                </c:pt>
                <c:pt idx="28532">
                  <c:v>41738.166669999999</c:v>
                </c:pt>
                <c:pt idx="28533">
                  <c:v>41738.208330000001</c:v>
                </c:pt>
                <c:pt idx="28534">
                  <c:v>41738.25</c:v>
                </c:pt>
                <c:pt idx="28535">
                  <c:v>41738.291669999999</c:v>
                </c:pt>
                <c:pt idx="28536">
                  <c:v>41738.333330000001</c:v>
                </c:pt>
                <c:pt idx="28537">
                  <c:v>41738.375</c:v>
                </c:pt>
                <c:pt idx="28538">
                  <c:v>41738.416669999999</c:v>
                </c:pt>
                <c:pt idx="28539">
                  <c:v>41738.458330000001</c:v>
                </c:pt>
                <c:pt idx="28540">
                  <c:v>41738.5</c:v>
                </c:pt>
                <c:pt idx="28541">
                  <c:v>41738.541669999999</c:v>
                </c:pt>
                <c:pt idx="28542">
                  <c:v>41738.583330000001</c:v>
                </c:pt>
                <c:pt idx="28543">
                  <c:v>41738.625</c:v>
                </c:pt>
                <c:pt idx="28544">
                  <c:v>41738.666669999999</c:v>
                </c:pt>
                <c:pt idx="28545">
                  <c:v>41738.708330000001</c:v>
                </c:pt>
                <c:pt idx="28546">
                  <c:v>41738.75</c:v>
                </c:pt>
                <c:pt idx="28547">
                  <c:v>41738.791669999999</c:v>
                </c:pt>
                <c:pt idx="28548">
                  <c:v>41738.833330000001</c:v>
                </c:pt>
                <c:pt idx="28549">
                  <c:v>41738.875</c:v>
                </c:pt>
                <c:pt idx="28550">
                  <c:v>41738.916669999999</c:v>
                </c:pt>
                <c:pt idx="28551">
                  <c:v>41738.958330000001</c:v>
                </c:pt>
                <c:pt idx="28552">
                  <c:v>41739</c:v>
                </c:pt>
                <c:pt idx="28553">
                  <c:v>41739.041669999999</c:v>
                </c:pt>
                <c:pt idx="28554">
                  <c:v>41739.083330000001</c:v>
                </c:pt>
                <c:pt idx="28555">
                  <c:v>41739.125</c:v>
                </c:pt>
                <c:pt idx="28556">
                  <c:v>41739.166669999999</c:v>
                </c:pt>
                <c:pt idx="28557">
                  <c:v>41739.208330000001</c:v>
                </c:pt>
                <c:pt idx="28558">
                  <c:v>41739.25</c:v>
                </c:pt>
                <c:pt idx="28559">
                  <c:v>41739.291669999999</c:v>
                </c:pt>
                <c:pt idx="28560">
                  <c:v>41739.333330000001</c:v>
                </c:pt>
                <c:pt idx="28561">
                  <c:v>41739.375</c:v>
                </c:pt>
                <c:pt idx="28562">
                  <c:v>41739.416669999999</c:v>
                </c:pt>
                <c:pt idx="28563">
                  <c:v>41739.458330000001</c:v>
                </c:pt>
                <c:pt idx="28564">
                  <c:v>41739.5</c:v>
                </c:pt>
                <c:pt idx="28565">
                  <c:v>41739.541669999999</c:v>
                </c:pt>
                <c:pt idx="28566">
                  <c:v>41739.583330000001</c:v>
                </c:pt>
                <c:pt idx="28567">
                  <c:v>41739.625</c:v>
                </c:pt>
                <c:pt idx="28568">
                  <c:v>41739.666669999999</c:v>
                </c:pt>
                <c:pt idx="28569">
                  <c:v>41739.708330000001</c:v>
                </c:pt>
                <c:pt idx="28570">
                  <c:v>41739.75</c:v>
                </c:pt>
                <c:pt idx="28571">
                  <c:v>41739.791669999999</c:v>
                </c:pt>
                <c:pt idx="28572">
                  <c:v>41739.833330000001</c:v>
                </c:pt>
                <c:pt idx="28573">
                  <c:v>41739.875</c:v>
                </c:pt>
                <c:pt idx="28574">
                  <c:v>41739.916669999999</c:v>
                </c:pt>
                <c:pt idx="28575">
                  <c:v>41739.958330000001</c:v>
                </c:pt>
                <c:pt idx="28576">
                  <c:v>41740</c:v>
                </c:pt>
                <c:pt idx="28577">
                  <c:v>41740.041669999999</c:v>
                </c:pt>
                <c:pt idx="28578">
                  <c:v>41740.083330000001</c:v>
                </c:pt>
                <c:pt idx="28579">
                  <c:v>41740.125</c:v>
                </c:pt>
                <c:pt idx="28580">
                  <c:v>41740.166669999999</c:v>
                </c:pt>
                <c:pt idx="28581">
                  <c:v>41740.208330000001</c:v>
                </c:pt>
                <c:pt idx="28582">
                  <c:v>41740.25</c:v>
                </c:pt>
                <c:pt idx="28583">
                  <c:v>41740.291669999999</c:v>
                </c:pt>
                <c:pt idx="28584">
                  <c:v>41740.333330000001</c:v>
                </c:pt>
                <c:pt idx="28585">
                  <c:v>41740.375</c:v>
                </c:pt>
                <c:pt idx="28586">
                  <c:v>41740.416669999999</c:v>
                </c:pt>
                <c:pt idx="28587">
                  <c:v>41740.458330000001</c:v>
                </c:pt>
                <c:pt idx="28588">
                  <c:v>41740.5</c:v>
                </c:pt>
                <c:pt idx="28589">
                  <c:v>41740.541669999999</c:v>
                </c:pt>
                <c:pt idx="28590">
                  <c:v>41740.583330000001</c:v>
                </c:pt>
                <c:pt idx="28591">
                  <c:v>41740.625</c:v>
                </c:pt>
                <c:pt idx="28592">
                  <c:v>41740.666669999999</c:v>
                </c:pt>
                <c:pt idx="28593">
                  <c:v>41740.708330000001</c:v>
                </c:pt>
                <c:pt idx="28594">
                  <c:v>41740.75</c:v>
                </c:pt>
                <c:pt idx="28595">
                  <c:v>41740.791669999999</c:v>
                </c:pt>
                <c:pt idx="28596">
                  <c:v>41740.833330000001</c:v>
                </c:pt>
                <c:pt idx="28597">
                  <c:v>41740.875</c:v>
                </c:pt>
                <c:pt idx="28598">
                  <c:v>41740.916669999999</c:v>
                </c:pt>
                <c:pt idx="28599">
                  <c:v>41740.958330000001</c:v>
                </c:pt>
                <c:pt idx="28600">
                  <c:v>41741</c:v>
                </c:pt>
                <c:pt idx="28601">
                  <c:v>41741.041669999999</c:v>
                </c:pt>
                <c:pt idx="28602">
                  <c:v>41741.083330000001</c:v>
                </c:pt>
                <c:pt idx="28603">
                  <c:v>41741.125</c:v>
                </c:pt>
                <c:pt idx="28604">
                  <c:v>41741.166669999999</c:v>
                </c:pt>
                <c:pt idx="28605">
                  <c:v>41741.208330000001</c:v>
                </c:pt>
                <c:pt idx="28606">
                  <c:v>41741.25</c:v>
                </c:pt>
                <c:pt idx="28607">
                  <c:v>41741.291669999999</c:v>
                </c:pt>
                <c:pt idx="28608">
                  <c:v>41741.333330000001</c:v>
                </c:pt>
                <c:pt idx="28609">
                  <c:v>41741.375</c:v>
                </c:pt>
                <c:pt idx="28610">
                  <c:v>41741.416669999999</c:v>
                </c:pt>
                <c:pt idx="28611">
                  <c:v>41741.458330000001</c:v>
                </c:pt>
                <c:pt idx="28612">
                  <c:v>41741.5</c:v>
                </c:pt>
                <c:pt idx="28613">
                  <c:v>41741.541669999999</c:v>
                </c:pt>
                <c:pt idx="28614">
                  <c:v>41741.583330000001</c:v>
                </c:pt>
                <c:pt idx="28615">
                  <c:v>41741.625</c:v>
                </c:pt>
                <c:pt idx="28616">
                  <c:v>41741.666669999999</c:v>
                </c:pt>
                <c:pt idx="28617">
                  <c:v>41741.708330000001</c:v>
                </c:pt>
                <c:pt idx="28618">
                  <c:v>41741.75</c:v>
                </c:pt>
                <c:pt idx="28619">
                  <c:v>41741.791669999999</c:v>
                </c:pt>
                <c:pt idx="28620">
                  <c:v>41741.833330000001</c:v>
                </c:pt>
                <c:pt idx="28621">
                  <c:v>41741.875</c:v>
                </c:pt>
                <c:pt idx="28622">
                  <c:v>41741.916669999999</c:v>
                </c:pt>
                <c:pt idx="28623">
                  <c:v>41741.958330000001</c:v>
                </c:pt>
                <c:pt idx="28624">
                  <c:v>41742</c:v>
                </c:pt>
                <c:pt idx="28625">
                  <c:v>41742.041669999999</c:v>
                </c:pt>
                <c:pt idx="28626">
                  <c:v>41742.083330000001</c:v>
                </c:pt>
                <c:pt idx="28627">
                  <c:v>41742.125</c:v>
                </c:pt>
                <c:pt idx="28628">
                  <c:v>41742.166669999999</c:v>
                </c:pt>
                <c:pt idx="28629">
                  <c:v>41742.208330000001</c:v>
                </c:pt>
                <c:pt idx="28630">
                  <c:v>41742.25</c:v>
                </c:pt>
                <c:pt idx="28631">
                  <c:v>41742.291669999999</c:v>
                </c:pt>
                <c:pt idx="28632">
                  <c:v>41742.333330000001</c:v>
                </c:pt>
                <c:pt idx="28633">
                  <c:v>41742.375</c:v>
                </c:pt>
                <c:pt idx="28634">
                  <c:v>41742.416669999999</c:v>
                </c:pt>
                <c:pt idx="28635">
                  <c:v>41742.458330000001</c:v>
                </c:pt>
                <c:pt idx="28636">
                  <c:v>41742.5</c:v>
                </c:pt>
                <c:pt idx="28637">
                  <c:v>41742.541669999999</c:v>
                </c:pt>
                <c:pt idx="28638">
                  <c:v>41742.583330000001</c:v>
                </c:pt>
                <c:pt idx="28639">
                  <c:v>41742.625</c:v>
                </c:pt>
                <c:pt idx="28640">
                  <c:v>41742.666669999999</c:v>
                </c:pt>
                <c:pt idx="28641">
                  <c:v>41742.708330000001</c:v>
                </c:pt>
                <c:pt idx="28642">
                  <c:v>41742.75</c:v>
                </c:pt>
                <c:pt idx="28643">
                  <c:v>41742.791669999999</c:v>
                </c:pt>
                <c:pt idx="28644">
                  <c:v>41742.833330000001</c:v>
                </c:pt>
                <c:pt idx="28645">
                  <c:v>41742.875</c:v>
                </c:pt>
                <c:pt idx="28646">
                  <c:v>41742.916669999999</c:v>
                </c:pt>
                <c:pt idx="28647">
                  <c:v>41742.958330000001</c:v>
                </c:pt>
                <c:pt idx="28648">
                  <c:v>41743</c:v>
                </c:pt>
                <c:pt idx="28649">
                  <c:v>41743.041669999999</c:v>
                </c:pt>
                <c:pt idx="28650">
                  <c:v>41743.083330000001</c:v>
                </c:pt>
                <c:pt idx="28651">
                  <c:v>41743.125</c:v>
                </c:pt>
                <c:pt idx="28652">
                  <c:v>41743.166669999999</c:v>
                </c:pt>
                <c:pt idx="28653">
                  <c:v>41743.208330000001</c:v>
                </c:pt>
                <c:pt idx="28654">
                  <c:v>41743.25</c:v>
                </c:pt>
                <c:pt idx="28655">
                  <c:v>41743.291669999999</c:v>
                </c:pt>
                <c:pt idx="28656">
                  <c:v>41743.333330000001</c:v>
                </c:pt>
                <c:pt idx="28657">
                  <c:v>41743.375</c:v>
                </c:pt>
                <c:pt idx="28658">
                  <c:v>41743.416669999999</c:v>
                </c:pt>
                <c:pt idx="28659">
                  <c:v>41743.458330000001</c:v>
                </c:pt>
                <c:pt idx="28660">
                  <c:v>41743.5</c:v>
                </c:pt>
                <c:pt idx="28661">
                  <c:v>41743.541669999999</c:v>
                </c:pt>
                <c:pt idx="28662">
                  <c:v>41743.583330000001</c:v>
                </c:pt>
                <c:pt idx="28663">
                  <c:v>41743.625</c:v>
                </c:pt>
                <c:pt idx="28664">
                  <c:v>41743.666669999999</c:v>
                </c:pt>
                <c:pt idx="28665">
                  <c:v>41743.708330000001</c:v>
                </c:pt>
                <c:pt idx="28666">
                  <c:v>41743.75</c:v>
                </c:pt>
                <c:pt idx="28667">
                  <c:v>41743.791669999999</c:v>
                </c:pt>
                <c:pt idx="28668">
                  <c:v>41743.833330000001</c:v>
                </c:pt>
                <c:pt idx="28669">
                  <c:v>41743.875</c:v>
                </c:pt>
                <c:pt idx="28670">
                  <c:v>41743.916669999999</c:v>
                </c:pt>
                <c:pt idx="28671">
                  <c:v>41743.958330000001</c:v>
                </c:pt>
                <c:pt idx="28672">
                  <c:v>41744</c:v>
                </c:pt>
                <c:pt idx="28673">
                  <c:v>41744.041669999999</c:v>
                </c:pt>
                <c:pt idx="28674">
                  <c:v>41744.083330000001</c:v>
                </c:pt>
                <c:pt idx="28675">
                  <c:v>41744.125</c:v>
                </c:pt>
                <c:pt idx="28676">
                  <c:v>41744.166669999999</c:v>
                </c:pt>
                <c:pt idx="28677">
                  <c:v>41744.208330000001</c:v>
                </c:pt>
                <c:pt idx="28678">
                  <c:v>41744.25</c:v>
                </c:pt>
                <c:pt idx="28679">
                  <c:v>41744.291669999999</c:v>
                </c:pt>
                <c:pt idx="28680">
                  <c:v>41744.333330000001</c:v>
                </c:pt>
                <c:pt idx="28681">
                  <c:v>41744.375</c:v>
                </c:pt>
                <c:pt idx="28682">
                  <c:v>41744.416669999999</c:v>
                </c:pt>
                <c:pt idx="28683">
                  <c:v>41744.458330000001</c:v>
                </c:pt>
                <c:pt idx="28684">
                  <c:v>41744.5</c:v>
                </c:pt>
                <c:pt idx="28685">
                  <c:v>41744.541669999999</c:v>
                </c:pt>
                <c:pt idx="28686">
                  <c:v>41744.583330000001</c:v>
                </c:pt>
                <c:pt idx="28687">
                  <c:v>41744.625</c:v>
                </c:pt>
                <c:pt idx="28688">
                  <c:v>41744.666669999999</c:v>
                </c:pt>
                <c:pt idx="28689">
                  <c:v>41744.708330000001</c:v>
                </c:pt>
                <c:pt idx="28690">
                  <c:v>41744.75</c:v>
                </c:pt>
                <c:pt idx="28691">
                  <c:v>41744.791669999999</c:v>
                </c:pt>
                <c:pt idx="28692">
                  <c:v>41744.833330000001</c:v>
                </c:pt>
                <c:pt idx="28693">
                  <c:v>41744.875</c:v>
                </c:pt>
                <c:pt idx="28694">
                  <c:v>41744.916669999999</c:v>
                </c:pt>
                <c:pt idx="28695">
                  <c:v>41744.958330000001</c:v>
                </c:pt>
                <c:pt idx="28696">
                  <c:v>41745</c:v>
                </c:pt>
                <c:pt idx="28697">
                  <c:v>41745.041669999999</c:v>
                </c:pt>
                <c:pt idx="28698">
                  <c:v>41745.083330000001</c:v>
                </c:pt>
                <c:pt idx="28699">
                  <c:v>41745.125</c:v>
                </c:pt>
                <c:pt idx="28700">
                  <c:v>41745.166669999999</c:v>
                </c:pt>
                <c:pt idx="28701">
                  <c:v>41745.208330000001</c:v>
                </c:pt>
                <c:pt idx="28702">
                  <c:v>41745.25</c:v>
                </c:pt>
                <c:pt idx="28703">
                  <c:v>41745.291669999999</c:v>
                </c:pt>
                <c:pt idx="28704">
                  <c:v>41745.333330000001</c:v>
                </c:pt>
                <c:pt idx="28705">
                  <c:v>41745.375</c:v>
                </c:pt>
                <c:pt idx="28706">
                  <c:v>41745.416669999999</c:v>
                </c:pt>
                <c:pt idx="28707">
                  <c:v>41745.458330000001</c:v>
                </c:pt>
                <c:pt idx="28708">
                  <c:v>41745.5</c:v>
                </c:pt>
                <c:pt idx="28709">
                  <c:v>41745.541669999999</c:v>
                </c:pt>
                <c:pt idx="28710">
                  <c:v>41745.583330000001</c:v>
                </c:pt>
                <c:pt idx="28711">
                  <c:v>41745.625</c:v>
                </c:pt>
                <c:pt idx="28712">
                  <c:v>41745.666669999999</c:v>
                </c:pt>
                <c:pt idx="28713">
                  <c:v>41745.708330000001</c:v>
                </c:pt>
                <c:pt idx="28714">
                  <c:v>41745.75</c:v>
                </c:pt>
                <c:pt idx="28715">
                  <c:v>41745.791669999999</c:v>
                </c:pt>
                <c:pt idx="28716">
                  <c:v>41745.833330000001</c:v>
                </c:pt>
                <c:pt idx="28717">
                  <c:v>41745.875</c:v>
                </c:pt>
                <c:pt idx="28718">
                  <c:v>41745.916669999999</c:v>
                </c:pt>
                <c:pt idx="28719">
                  <c:v>41745.958330000001</c:v>
                </c:pt>
                <c:pt idx="28720">
                  <c:v>41746</c:v>
                </c:pt>
                <c:pt idx="28721">
                  <c:v>41746.041669999999</c:v>
                </c:pt>
                <c:pt idx="28722">
                  <c:v>41746.083330000001</c:v>
                </c:pt>
                <c:pt idx="28723">
                  <c:v>41746.125</c:v>
                </c:pt>
                <c:pt idx="28724">
                  <c:v>41746.166669999999</c:v>
                </c:pt>
                <c:pt idx="28725">
                  <c:v>41746.208330000001</c:v>
                </c:pt>
                <c:pt idx="28726">
                  <c:v>41746.25</c:v>
                </c:pt>
                <c:pt idx="28727">
                  <c:v>41746.291669999999</c:v>
                </c:pt>
                <c:pt idx="28728">
                  <c:v>41746.333330000001</c:v>
                </c:pt>
                <c:pt idx="28729">
                  <c:v>41746.375</c:v>
                </c:pt>
                <c:pt idx="28730">
                  <c:v>41746.416669999999</c:v>
                </c:pt>
                <c:pt idx="28731">
                  <c:v>41746.458330000001</c:v>
                </c:pt>
                <c:pt idx="28732">
                  <c:v>41746.5</c:v>
                </c:pt>
                <c:pt idx="28733">
                  <c:v>41746.541669999999</c:v>
                </c:pt>
                <c:pt idx="28734">
                  <c:v>41746.583330000001</c:v>
                </c:pt>
                <c:pt idx="28735">
                  <c:v>41746.625</c:v>
                </c:pt>
                <c:pt idx="28736">
                  <c:v>41746.666669999999</c:v>
                </c:pt>
                <c:pt idx="28737">
                  <c:v>41746.708330000001</c:v>
                </c:pt>
                <c:pt idx="28738">
                  <c:v>41746.75</c:v>
                </c:pt>
                <c:pt idx="28739">
                  <c:v>41746.791669999999</c:v>
                </c:pt>
                <c:pt idx="28740">
                  <c:v>41746.833330000001</c:v>
                </c:pt>
                <c:pt idx="28741">
                  <c:v>41746.875</c:v>
                </c:pt>
                <c:pt idx="28742">
                  <c:v>41746.916669999999</c:v>
                </c:pt>
                <c:pt idx="28743">
                  <c:v>41746.958330000001</c:v>
                </c:pt>
                <c:pt idx="28744">
                  <c:v>41747</c:v>
                </c:pt>
                <c:pt idx="28745">
                  <c:v>41747.041669999999</c:v>
                </c:pt>
                <c:pt idx="28746">
                  <c:v>41747.083330000001</c:v>
                </c:pt>
                <c:pt idx="28747">
                  <c:v>41747.125</c:v>
                </c:pt>
                <c:pt idx="28748">
                  <c:v>41747.166669999999</c:v>
                </c:pt>
                <c:pt idx="28749">
                  <c:v>41747.208330000001</c:v>
                </c:pt>
                <c:pt idx="28750">
                  <c:v>41747.25</c:v>
                </c:pt>
                <c:pt idx="28751">
                  <c:v>41747.291669999999</c:v>
                </c:pt>
                <c:pt idx="28752">
                  <c:v>41747.333330000001</c:v>
                </c:pt>
                <c:pt idx="28753">
                  <c:v>41747.375</c:v>
                </c:pt>
                <c:pt idx="28754">
                  <c:v>41747.416669999999</c:v>
                </c:pt>
                <c:pt idx="28755">
                  <c:v>41747.458330000001</c:v>
                </c:pt>
                <c:pt idx="28756">
                  <c:v>41747.5</c:v>
                </c:pt>
                <c:pt idx="28757">
                  <c:v>41747.541669999999</c:v>
                </c:pt>
                <c:pt idx="28758">
                  <c:v>41747.583330000001</c:v>
                </c:pt>
                <c:pt idx="28759">
                  <c:v>41747.625</c:v>
                </c:pt>
                <c:pt idx="28760">
                  <c:v>41747.666669999999</c:v>
                </c:pt>
                <c:pt idx="28761">
                  <c:v>41747.708330000001</c:v>
                </c:pt>
                <c:pt idx="28762">
                  <c:v>41747.75</c:v>
                </c:pt>
                <c:pt idx="28763">
                  <c:v>41747.791669999999</c:v>
                </c:pt>
                <c:pt idx="28764">
                  <c:v>41747.833330000001</c:v>
                </c:pt>
                <c:pt idx="28765">
                  <c:v>41747.875</c:v>
                </c:pt>
                <c:pt idx="28766">
                  <c:v>41747.916669999999</c:v>
                </c:pt>
                <c:pt idx="28767">
                  <c:v>41747.958330000001</c:v>
                </c:pt>
                <c:pt idx="28768">
                  <c:v>41748</c:v>
                </c:pt>
                <c:pt idx="28769">
                  <c:v>41748.041669999999</c:v>
                </c:pt>
                <c:pt idx="28770">
                  <c:v>41748.083330000001</c:v>
                </c:pt>
                <c:pt idx="28771">
                  <c:v>41748.125</c:v>
                </c:pt>
                <c:pt idx="28772">
                  <c:v>41748.166669999999</c:v>
                </c:pt>
                <c:pt idx="28773">
                  <c:v>41748.208330000001</c:v>
                </c:pt>
                <c:pt idx="28774">
                  <c:v>41748.25</c:v>
                </c:pt>
                <c:pt idx="28775">
                  <c:v>41748.291669999999</c:v>
                </c:pt>
                <c:pt idx="28776">
                  <c:v>41748.333330000001</c:v>
                </c:pt>
                <c:pt idx="28777">
                  <c:v>41748.375</c:v>
                </c:pt>
                <c:pt idx="28778">
                  <c:v>41748.416669999999</c:v>
                </c:pt>
                <c:pt idx="28779">
                  <c:v>41748.458330000001</c:v>
                </c:pt>
                <c:pt idx="28780">
                  <c:v>41748.5</c:v>
                </c:pt>
                <c:pt idx="28781">
                  <c:v>41748.541669999999</c:v>
                </c:pt>
                <c:pt idx="28782">
                  <c:v>41748.583330000001</c:v>
                </c:pt>
                <c:pt idx="28783">
                  <c:v>41748.625</c:v>
                </c:pt>
                <c:pt idx="28784">
                  <c:v>41748.666669999999</c:v>
                </c:pt>
                <c:pt idx="28785">
                  <c:v>41748.708330000001</c:v>
                </c:pt>
                <c:pt idx="28786">
                  <c:v>41748.75</c:v>
                </c:pt>
                <c:pt idx="28787">
                  <c:v>41748.791669999999</c:v>
                </c:pt>
                <c:pt idx="28788">
                  <c:v>41748.833330000001</c:v>
                </c:pt>
                <c:pt idx="28789">
                  <c:v>41748.875</c:v>
                </c:pt>
                <c:pt idx="28790">
                  <c:v>41748.916669999999</c:v>
                </c:pt>
                <c:pt idx="28791">
                  <c:v>41748.958330000001</c:v>
                </c:pt>
                <c:pt idx="28792">
                  <c:v>41749</c:v>
                </c:pt>
                <c:pt idx="28793">
                  <c:v>41749.041669999999</c:v>
                </c:pt>
                <c:pt idx="28794">
                  <c:v>41749.083330000001</c:v>
                </c:pt>
                <c:pt idx="28795">
                  <c:v>41749.125</c:v>
                </c:pt>
                <c:pt idx="28796">
                  <c:v>41749.166669999999</c:v>
                </c:pt>
                <c:pt idx="28797">
                  <c:v>41749.208330000001</c:v>
                </c:pt>
                <c:pt idx="28798">
                  <c:v>41749.25</c:v>
                </c:pt>
                <c:pt idx="28799">
                  <c:v>41749.291669999999</c:v>
                </c:pt>
                <c:pt idx="28800">
                  <c:v>41749.333330000001</c:v>
                </c:pt>
                <c:pt idx="28801">
                  <c:v>41749.375</c:v>
                </c:pt>
                <c:pt idx="28802">
                  <c:v>41749.416669999999</c:v>
                </c:pt>
                <c:pt idx="28803">
                  <c:v>41749.458330000001</c:v>
                </c:pt>
                <c:pt idx="28804">
                  <c:v>41749.5</c:v>
                </c:pt>
                <c:pt idx="28805">
                  <c:v>41749.541669999999</c:v>
                </c:pt>
                <c:pt idx="28806">
                  <c:v>41749.583330000001</c:v>
                </c:pt>
                <c:pt idx="28807">
                  <c:v>41749.625</c:v>
                </c:pt>
                <c:pt idx="28808">
                  <c:v>41749.666669999999</c:v>
                </c:pt>
                <c:pt idx="28809">
                  <c:v>41749.708330000001</c:v>
                </c:pt>
                <c:pt idx="28810">
                  <c:v>41749.75</c:v>
                </c:pt>
                <c:pt idx="28811">
                  <c:v>41749.791669999999</c:v>
                </c:pt>
                <c:pt idx="28812">
                  <c:v>41749.833330000001</c:v>
                </c:pt>
                <c:pt idx="28813">
                  <c:v>41749.875</c:v>
                </c:pt>
                <c:pt idx="28814">
                  <c:v>41749.916669999999</c:v>
                </c:pt>
                <c:pt idx="28815">
                  <c:v>41749.958330000001</c:v>
                </c:pt>
                <c:pt idx="28816">
                  <c:v>41750</c:v>
                </c:pt>
                <c:pt idx="28817">
                  <c:v>41750.041669999999</c:v>
                </c:pt>
                <c:pt idx="28818">
                  <c:v>41750.083330000001</c:v>
                </c:pt>
                <c:pt idx="28819">
                  <c:v>41750.125</c:v>
                </c:pt>
                <c:pt idx="28820">
                  <c:v>41750.166669999999</c:v>
                </c:pt>
                <c:pt idx="28821">
                  <c:v>41750.208330000001</c:v>
                </c:pt>
                <c:pt idx="28822">
                  <c:v>41750.25</c:v>
                </c:pt>
                <c:pt idx="28823">
                  <c:v>41750.291669999999</c:v>
                </c:pt>
                <c:pt idx="28824">
                  <c:v>41750.333330000001</c:v>
                </c:pt>
                <c:pt idx="28825">
                  <c:v>41750.375</c:v>
                </c:pt>
                <c:pt idx="28826">
                  <c:v>41750.416669999999</c:v>
                </c:pt>
                <c:pt idx="28827">
                  <c:v>41750.458330000001</c:v>
                </c:pt>
                <c:pt idx="28828">
                  <c:v>41750.5</c:v>
                </c:pt>
                <c:pt idx="28829">
                  <c:v>41750.541669999999</c:v>
                </c:pt>
                <c:pt idx="28830">
                  <c:v>41750.583330000001</c:v>
                </c:pt>
                <c:pt idx="28831">
                  <c:v>41750.625</c:v>
                </c:pt>
                <c:pt idx="28832">
                  <c:v>41750.666669999999</c:v>
                </c:pt>
                <c:pt idx="28833">
                  <c:v>41750.708330000001</c:v>
                </c:pt>
                <c:pt idx="28834">
                  <c:v>41750.75</c:v>
                </c:pt>
                <c:pt idx="28835">
                  <c:v>41750.791669999999</c:v>
                </c:pt>
                <c:pt idx="28836">
                  <c:v>41750.833330000001</c:v>
                </c:pt>
                <c:pt idx="28837">
                  <c:v>41750.875</c:v>
                </c:pt>
                <c:pt idx="28838">
                  <c:v>41750.916669999999</c:v>
                </c:pt>
                <c:pt idx="28839">
                  <c:v>41750.958330000001</c:v>
                </c:pt>
                <c:pt idx="28840">
                  <c:v>41751</c:v>
                </c:pt>
                <c:pt idx="28841">
                  <c:v>41751.041669999999</c:v>
                </c:pt>
                <c:pt idx="28842">
                  <c:v>41751.083330000001</c:v>
                </c:pt>
                <c:pt idx="28843">
                  <c:v>41751.125</c:v>
                </c:pt>
                <c:pt idx="28844">
                  <c:v>41751.166669999999</c:v>
                </c:pt>
                <c:pt idx="28845">
                  <c:v>41751.208330000001</c:v>
                </c:pt>
                <c:pt idx="28846">
                  <c:v>41751.25</c:v>
                </c:pt>
                <c:pt idx="28847">
                  <c:v>41751.291669999999</c:v>
                </c:pt>
                <c:pt idx="28848">
                  <c:v>41751.333330000001</c:v>
                </c:pt>
                <c:pt idx="28849">
                  <c:v>41751.375</c:v>
                </c:pt>
                <c:pt idx="28850">
                  <c:v>41751.416669999999</c:v>
                </c:pt>
                <c:pt idx="28851">
                  <c:v>41751.458330000001</c:v>
                </c:pt>
                <c:pt idx="28852">
                  <c:v>41751.5</c:v>
                </c:pt>
                <c:pt idx="28853">
                  <c:v>41751.541669999999</c:v>
                </c:pt>
                <c:pt idx="28854">
                  <c:v>41751.583330000001</c:v>
                </c:pt>
                <c:pt idx="28855">
                  <c:v>41751.625</c:v>
                </c:pt>
                <c:pt idx="28856">
                  <c:v>41751.666669999999</c:v>
                </c:pt>
                <c:pt idx="28857">
                  <c:v>41751.708330000001</c:v>
                </c:pt>
                <c:pt idx="28858">
                  <c:v>41751.75</c:v>
                </c:pt>
                <c:pt idx="28859">
                  <c:v>41751.791669999999</c:v>
                </c:pt>
                <c:pt idx="28860">
                  <c:v>41751.833330000001</c:v>
                </c:pt>
                <c:pt idx="28861">
                  <c:v>41751.875</c:v>
                </c:pt>
                <c:pt idx="28862">
                  <c:v>41751.916669999999</c:v>
                </c:pt>
                <c:pt idx="28863">
                  <c:v>41751.958330000001</c:v>
                </c:pt>
                <c:pt idx="28864">
                  <c:v>41752</c:v>
                </c:pt>
                <c:pt idx="28865">
                  <c:v>41752.041669999999</c:v>
                </c:pt>
                <c:pt idx="28866">
                  <c:v>41752.083330000001</c:v>
                </c:pt>
                <c:pt idx="28867">
                  <c:v>41752.125</c:v>
                </c:pt>
                <c:pt idx="28868">
                  <c:v>41752.166669999999</c:v>
                </c:pt>
                <c:pt idx="28869">
                  <c:v>41752.208330000001</c:v>
                </c:pt>
                <c:pt idx="28870">
                  <c:v>41752.25</c:v>
                </c:pt>
                <c:pt idx="28871">
                  <c:v>41752.291669999999</c:v>
                </c:pt>
                <c:pt idx="28872">
                  <c:v>41752.333330000001</c:v>
                </c:pt>
                <c:pt idx="28873">
                  <c:v>41752.375</c:v>
                </c:pt>
                <c:pt idx="28874">
                  <c:v>41752.416669999999</c:v>
                </c:pt>
                <c:pt idx="28875">
                  <c:v>41752.458330000001</c:v>
                </c:pt>
                <c:pt idx="28876">
                  <c:v>41752.5</c:v>
                </c:pt>
                <c:pt idx="28877">
                  <c:v>41752.541669999999</c:v>
                </c:pt>
                <c:pt idx="28878">
                  <c:v>41752.583330000001</c:v>
                </c:pt>
                <c:pt idx="28879">
                  <c:v>41752.625</c:v>
                </c:pt>
                <c:pt idx="28880">
                  <c:v>41752.666669999999</c:v>
                </c:pt>
                <c:pt idx="28881">
                  <c:v>41752.708330000001</c:v>
                </c:pt>
                <c:pt idx="28882">
                  <c:v>41752.75</c:v>
                </c:pt>
                <c:pt idx="28883">
                  <c:v>41752.791669999999</c:v>
                </c:pt>
                <c:pt idx="28884">
                  <c:v>41752.833330000001</c:v>
                </c:pt>
                <c:pt idx="28885">
                  <c:v>41752.875</c:v>
                </c:pt>
                <c:pt idx="28886">
                  <c:v>41752.916669999999</c:v>
                </c:pt>
                <c:pt idx="28887">
                  <c:v>41752.958330000001</c:v>
                </c:pt>
                <c:pt idx="28888">
                  <c:v>41753</c:v>
                </c:pt>
                <c:pt idx="28889">
                  <c:v>41753.041669999999</c:v>
                </c:pt>
                <c:pt idx="28890">
                  <c:v>41753.083330000001</c:v>
                </c:pt>
                <c:pt idx="28891">
                  <c:v>41753.125</c:v>
                </c:pt>
                <c:pt idx="28892">
                  <c:v>41753.166669999999</c:v>
                </c:pt>
                <c:pt idx="28893">
                  <c:v>41753.208330000001</c:v>
                </c:pt>
                <c:pt idx="28894">
                  <c:v>41753.25</c:v>
                </c:pt>
                <c:pt idx="28895">
                  <c:v>41753.291669999999</c:v>
                </c:pt>
                <c:pt idx="28896">
                  <c:v>41753.333330000001</c:v>
                </c:pt>
                <c:pt idx="28897">
                  <c:v>41753.375</c:v>
                </c:pt>
                <c:pt idx="28898">
                  <c:v>41753.416669999999</c:v>
                </c:pt>
                <c:pt idx="28899">
                  <c:v>41753.458330000001</c:v>
                </c:pt>
                <c:pt idx="28900">
                  <c:v>41753.5</c:v>
                </c:pt>
                <c:pt idx="28901">
                  <c:v>41753.541669999999</c:v>
                </c:pt>
                <c:pt idx="28902">
                  <c:v>41753.583330000001</c:v>
                </c:pt>
                <c:pt idx="28903">
                  <c:v>41753.625</c:v>
                </c:pt>
                <c:pt idx="28904">
                  <c:v>41753.666669999999</c:v>
                </c:pt>
                <c:pt idx="28905">
                  <c:v>41753.708330000001</c:v>
                </c:pt>
                <c:pt idx="28906">
                  <c:v>41753.75</c:v>
                </c:pt>
                <c:pt idx="28907">
                  <c:v>41753.791669999999</c:v>
                </c:pt>
                <c:pt idx="28908">
                  <c:v>41753.833330000001</c:v>
                </c:pt>
                <c:pt idx="28909">
                  <c:v>41753.875</c:v>
                </c:pt>
                <c:pt idx="28910">
                  <c:v>41753.916669999999</c:v>
                </c:pt>
                <c:pt idx="28911">
                  <c:v>41753.958330000001</c:v>
                </c:pt>
                <c:pt idx="28912">
                  <c:v>41754</c:v>
                </c:pt>
                <c:pt idx="28913">
                  <c:v>41754.041669999999</c:v>
                </c:pt>
                <c:pt idx="28914">
                  <c:v>41754.083330000001</c:v>
                </c:pt>
                <c:pt idx="28915">
                  <c:v>41754.125</c:v>
                </c:pt>
                <c:pt idx="28916">
                  <c:v>41754.166669999999</c:v>
                </c:pt>
                <c:pt idx="28917">
                  <c:v>41754.208330000001</c:v>
                </c:pt>
                <c:pt idx="28918">
                  <c:v>41754.25</c:v>
                </c:pt>
                <c:pt idx="28919">
                  <c:v>41754.291669999999</c:v>
                </c:pt>
                <c:pt idx="28920">
                  <c:v>41754.333330000001</c:v>
                </c:pt>
                <c:pt idx="28921">
                  <c:v>41754.375</c:v>
                </c:pt>
                <c:pt idx="28922">
                  <c:v>41754.416669999999</c:v>
                </c:pt>
                <c:pt idx="28923">
                  <c:v>41754.458330000001</c:v>
                </c:pt>
                <c:pt idx="28924">
                  <c:v>41754.5</c:v>
                </c:pt>
                <c:pt idx="28925">
                  <c:v>41754.541669999999</c:v>
                </c:pt>
                <c:pt idx="28926">
                  <c:v>41754.583330000001</c:v>
                </c:pt>
                <c:pt idx="28927">
                  <c:v>41754.625</c:v>
                </c:pt>
                <c:pt idx="28928">
                  <c:v>41754.666669999999</c:v>
                </c:pt>
                <c:pt idx="28929">
                  <c:v>41754.708330000001</c:v>
                </c:pt>
                <c:pt idx="28930">
                  <c:v>41754.75</c:v>
                </c:pt>
                <c:pt idx="28931">
                  <c:v>41754.791669999999</c:v>
                </c:pt>
                <c:pt idx="28932">
                  <c:v>41754.833330000001</c:v>
                </c:pt>
                <c:pt idx="28933">
                  <c:v>41754.875</c:v>
                </c:pt>
                <c:pt idx="28934">
                  <c:v>41754.916669999999</c:v>
                </c:pt>
                <c:pt idx="28935">
                  <c:v>41754.958330000001</c:v>
                </c:pt>
                <c:pt idx="28936">
                  <c:v>41755</c:v>
                </c:pt>
                <c:pt idx="28937">
                  <c:v>41755.041669999999</c:v>
                </c:pt>
                <c:pt idx="28938">
                  <c:v>41755.083330000001</c:v>
                </c:pt>
                <c:pt idx="28939">
                  <c:v>41755.125</c:v>
                </c:pt>
                <c:pt idx="28940">
                  <c:v>41755.166669999999</c:v>
                </c:pt>
                <c:pt idx="28941">
                  <c:v>41755.208330000001</c:v>
                </c:pt>
                <c:pt idx="28942">
                  <c:v>41755.25</c:v>
                </c:pt>
                <c:pt idx="28943">
                  <c:v>41755.291669999999</c:v>
                </c:pt>
                <c:pt idx="28944">
                  <c:v>41755.333330000001</c:v>
                </c:pt>
                <c:pt idx="28945">
                  <c:v>41755.375</c:v>
                </c:pt>
                <c:pt idx="28946">
                  <c:v>41755.416669999999</c:v>
                </c:pt>
                <c:pt idx="28947">
                  <c:v>41755.458330000001</c:v>
                </c:pt>
                <c:pt idx="28948">
                  <c:v>41755.5</c:v>
                </c:pt>
                <c:pt idx="28949">
                  <c:v>41755.541669999999</c:v>
                </c:pt>
                <c:pt idx="28950">
                  <c:v>41755.583330000001</c:v>
                </c:pt>
                <c:pt idx="28951">
                  <c:v>41755.625</c:v>
                </c:pt>
                <c:pt idx="28952">
                  <c:v>41755.666669999999</c:v>
                </c:pt>
                <c:pt idx="28953">
                  <c:v>41755.708330000001</c:v>
                </c:pt>
                <c:pt idx="28954">
                  <c:v>41755.75</c:v>
                </c:pt>
                <c:pt idx="28955">
                  <c:v>41755.791669999999</c:v>
                </c:pt>
                <c:pt idx="28956">
                  <c:v>41755.833330000001</c:v>
                </c:pt>
                <c:pt idx="28957">
                  <c:v>41755.875</c:v>
                </c:pt>
                <c:pt idx="28958">
                  <c:v>41755.916669999999</c:v>
                </c:pt>
                <c:pt idx="28959">
                  <c:v>41755.958330000001</c:v>
                </c:pt>
                <c:pt idx="28960">
                  <c:v>41756</c:v>
                </c:pt>
                <c:pt idx="28961">
                  <c:v>41756.041669999999</c:v>
                </c:pt>
                <c:pt idx="28962">
                  <c:v>41756.083330000001</c:v>
                </c:pt>
                <c:pt idx="28963">
                  <c:v>41756.125</c:v>
                </c:pt>
                <c:pt idx="28964">
                  <c:v>41756.166669999999</c:v>
                </c:pt>
                <c:pt idx="28965">
                  <c:v>41756.208330000001</c:v>
                </c:pt>
                <c:pt idx="28966">
                  <c:v>41756.25</c:v>
                </c:pt>
                <c:pt idx="28967">
                  <c:v>41756.291669999999</c:v>
                </c:pt>
                <c:pt idx="28968">
                  <c:v>41756.333330000001</c:v>
                </c:pt>
                <c:pt idx="28969">
                  <c:v>41756.375</c:v>
                </c:pt>
                <c:pt idx="28970">
                  <c:v>41756.416669999999</c:v>
                </c:pt>
                <c:pt idx="28971">
                  <c:v>41756.458330000001</c:v>
                </c:pt>
                <c:pt idx="28972">
                  <c:v>41756.5</c:v>
                </c:pt>
                <c:pt idx="28973">
                  <c:v>41756.541669999999</c:v>
                </c:pt>
                <c:pt idx="28974">
                  <c:v>41756.583330000001</c:v>
                </c:pt>
                <c:pt idx="28975">
                  <c:v>41756.625</c:v>
                </c:pt>
                <c:pt idx="28976">
                  <c:v>41756.666669999999</c:v>
                </c:pt>
                <c:pt idx="28977">
                  <c:v>41756.708330000001</c:v>
                </c:pt>
                <c:pt idx="28978">
                  <c:v>41756.75</c:v>
                </c:pt>
                <c:pt idx="28979">
                  <c:v>41756.791669999999</c:v>
                </c:pt>
                <c:pt idx="28980">
                  <c:v>41756.833330000001</c:v>
                </c:pt>
                <c:pt idx="28981">
                  <c:v>41756.875</c:v>
                </c:pt>
                <c:pt idx="28982">
                  <c:v>41756.916669999999</c:v>
                </c:pt>
                <c:pt idx="28983">
                  <c:v>41756.958330000001</c:v>
                </c:pt>
                <c:pt idx="28984">
                  <c:v>41757</c:v>
                </c:pt>
                <c:pt idx="28985">
                  <c:v>41757.041669999999</c:v>
                </c:pt>
                <c:pt idx="28986">
                  <c:v>41757.083330000001</c:v>
                </c:pt>
                <c:pt idx="28987">
                  <c:v>41757.125</c:v>
                </c:pt>
                <c:pt idx="28988">
                  <c:v>41757.166669999999</c:v>
                </c:pt>
                <c:pt idx="28989">
                  <c:v>41757.208330000001</c:v>
                </c:pt>
                <c:pt idx="28990">
                  <c:v>41757.25</c:v>
                </c:pt>
                <c:pt idx="28991">
                  <c:v>41757.291669999999</c:v>
                </c:pt>
                <c:pt idx="28992">
                  <c:v>41757.333330000001</c:v>
                </c:pt>
                <c:pt idx="28993">
                  <c:v>41757.375</c:v>
                </c:pt>
                <c:pt idx="28994">
                  <c:v>41757.416669999999</c:v>
                </c:pt>
                <c:pt idx="28995">
                  <c:v>41757.458330000001</c:v>
                </c:pt>
                <c:pt idx="28996">
                  <c:v>41757.5</c:v>
                </c:pt>
                <c:pt idx="28997">
                  <c:v>41757.541669999999</c:v>
                </c:pt>
                <c:pt idx="28998">
                  <c:v>41757.583330000001</c:v>
                </c:pt>
                <c:pt idx="28999">
                  <c:v>41757.625</c:v>
                </c:pt>
                <c:pt idx="29000">
                  <c:v>41757.666669999999</c:v>
                </c:pt>
                <c:pt idx="29001">
                  <c:v>41757.708330000001</c:v>
                </c:pt>
                <c:pt idx="29002">
                  <c:v>41757.75</c:v>
                </c:pt>
                <c:pt idx="29003">
                  <c:v>41757.791669999999</c:v>
                </c:pt>
                <c:pt idx="29004">
                  <c:v>41757.833330000001</c:v>
                </c:pt>
                <c:pt idx="29005">
                  <c:v>41757.875</c:v>
                </c:pt>
                <c:pt idx="29006">
                  <c:v>41757.916669999999</c:v>
                </c:pt>
                <c:pt idx="29007">
                  <c:v>41757.958330000001</c:v>
                </c:pt>
                <c:pt idx="29008">
                  <c:v>41758</c:v>
                </c:pt>
                <c:pt idx="29009">
                  <c:v>41758.041669999999</c:v>
                </c:pt>
                <c:pt idx="29010">
                  <c:v>41758.083330000001</c:v>
                </c:pt>
                <c:pt idx="29011">
                  <c:v>41758.125</c:v>
                </c:pt>
                <c:pt idx="29012">
                  <c:v>41758.166669999999</c:v>
                </c:pt>
                <c:pt idx="29013">
                  <c:v>41758.208330000001</c:v>
                </c:pt>
                <c:pt idx="29014">
                  <c:v>41758.25</c:v>
                </c:pt>
                <c:pt idx="29015">
                  <c:v>41758.291669999999</c:v>
                </c:pt>
                <c:pt idx="29016">
                  <c:v>41758.333330000001</c:v>
                </c:pt>
                <c:pt idx="29017">
                  <c:v>41758.375</c:v>
                </c:pt>
                <c:pt idx="29018">
                  <c:v>41758.416669999999</c:v>
                </c:pt>
                <c:pt idx="29019">
                  <c:v>41758.458330000001</c:v>
                </c:pt>
                <c:pt idx="29020">
                  <c:v>41758.5</c:v>
                </c:pt>
                <c:pt idx="29021">
                  <c:v>41758.541669999999</c:v>
                </c:pt>
                <c:pt idx="29022">
                  <c:v>41758.583330000001</c:v>
                </c:pt>
                <c:pt idx="29023">
                  <c:v>41758.625</c:v>
                </c:pt>
                <c:pt idx="29024">
                  <c:v>41758.666669999999</c:v>
                </c:pt>
                <c:pt idx="29025">
                  <c:v>41758.708330000001</c:v>
                </c:pt>
                <c:pt idx="29026">
                  <c:v>41758.75</c:v>
                </c:pt>
                <c:pt idx="29027">
                  <c:v>41758.791669999999</c:v>
                </c:pt>
                <c:pt idx="29028">
                  <c:v>41758.833330000001</c:v>
                </c:pt>
                <c:pt idx="29029">
                  <c:v>41758.875</c:v>
                </c:pt>
                <c:pt idx="29030">
                  <c:v>41758.916669999999</c:v>
                </c:pt>
                <c:pt idx="29031">
                  <c:v>41758.958330000001</c:v>
                </c:pt>
                <c:pt idx="29032">
                  <c:v>41759</c:v>
                </c:pt>
                <c:pt idx="29033">
                  <c:v>41759.041669999999</c:v>
                </c:pt>
                <c:pt idx="29034">
                  <c:v>41759.083330000001</c:v>
                </c:pt>
                <c:pt idx="29035">
                  <c:v>41759.125</c:v>
                </c:pt>
                <c:pt idx="29036">
                  <c:v>41759.166669999999</c:v>
                </c:pt>
                <c:pt idx="29037">
                  <c:v>41759.208330000001</c:v>
                </c:pt>
                <c:pt idx="29038">
                  <c:v>41759.25</c:v>
                </c:pt>
                <c:pt idx="29039">
                  <c:v>41759.291669999999</c:v>
                </c:pt>
                <c:pt idx="29040">
                  <c:v>41759.333330000001</c:v>
                </c:pt>
                <c:pt idx="29041">
                  <c:v>41759.375</c:v>
                </c:pt>
                <c:pt idx="29042">
                  <c:v>41759.416669999999</c:v>
                </c:pt>
                <c:pt idx="29043">
                  <c:v>41759.458330000001</c:v>
                </c:pt>
                <c:pt idx="29044">
                  <c:v>41759.5</c:v>
                </c:pt>
                <c:pt idx="29045">
                  <c:v>41759.541669999999</c:v>
                </c:pt>
                <c:pt idx="29046">
                  <c:v>41759.583330000001</c:v>
                </c:pt>
                <c:pt idx="29047">
                  <c:v>41759.625</c:v>
                </c:pt>
                <c:pt idx="29048">
                  <c:v>41759.666669999999</c:v>
                </c:pt>
                <c:pt idx="29049">
                  <c:v>41759.708330000001</c:v>
                </c:pt>
                <c:pt idx="29050">
                  <c:v>41759.75</c:v>
                </c:pt>
                <c:pt idx="29051">
                  <c:v>41759.791669999999</c:v>
                </c:pt>
                <c:pt idx="29052">
                  <c:v>41759.833330000001</c:v>
                </c:pt>
                <c:pt idx="29053">
                  <c:v>41759.875</c:v>
                </c:pt>
                <c:pt idx="29054">
                  <c:v>41759.916669999999</c:v>
                </c:pt>
                <c:pt idx="29055">
                  <c:v>41759.958330000001</c:v>
                </c:pt>
                <c:pt idx="29056">
                  <c:v>41760</c:v>
                </c:pt>
                <c:pt idx="29057">
                  <c:v>41760.041669999999</c:v>
                </c:pt>
                <c:pt idx="29058">
                  <c:v>41760.083330000001</c:v>
                </c:pt>
                <c:pt idx="29059">
                  <c:v>41760.125</c:v>
                </c:pt>
                <c:pt idx="29060">
                  <c:v>41760.166669999999</c:v>
                </c:pt>
                <c:pt idx="29061">
                  <c:v>41760.208330000001</c:v>
                </c:pt>
                <c:pt idx="29062">
                  <c:v>41760.25</c:v>
                </c:pt>
                <c:pt idx="29063">
                  <c:v>41760.291669999999</c:v>
                </c:pt>
                <c:pt idx="29064">
                  <c:v>41760.333330000001</c:v>
                </c:pt>
                <c:pt idx="29065">
                  <c:v>41760.375</c:v>
                </c:pt>
                <c:pt idx="29066">
                  <c:v>41760.416669999999</c:v>
                </c:pt>
                <c:pt idx="29067">
                  <c:v>41760.458330000001</c:v>
                </c:pt>
                <c:pt idx="29068">
                  <c:v>41760.5</c:v>
                </c:pt>
                <c:pt idx="29069">
                  <c:v>41760.541669999999</c:v>
                </c:pt>
                <c:pt idx="29070">
                  <c:v>41760.583330000001</c:v>
                </c:pt>
                <c:pt idx="29071">
                  <c:v>41760.625</c:v>
                </c:pt>
                <c:pt idx="29072">
                  <c:v>41760.666669999999</c:v>
                </c:pt>
                <c:pt idx="29073">
                  <c:v>41760.708330000001</c:v>
                </c:pt>
                <c:pt idx="29074">
                  <c:v>41760.75</c:v>
                </c:pt>
                <c:pt idx="29075">
                  <c:v>41760.791669999999</c:v>
                </c:pt>
                <c:pt idx="29076">
                  <c:v>41760.833330000001</c:v>
                </c:pt>
                <c:pt idx="29077">
                  <c:v>41760.875</c:v>
                </c:pt>
                <c:pt idx="29078">
                  <c:v>41760.916669999999</c:v>
                </c:pt>
                <c:pt idx="29079">
                  <c:v>41760.958330000001</c:v>
                </c:pt>
                <c:pt idx="29080">
                  <c:v>41761</c:v>
                </c:pt>
                <c:pt idx="29081">
                  <c:v>41761.041669999999</c:v>
                </c:pt>
                <c:pt idx="29082">
                  <c:v>41761.083330000001</c:v>
                </c:pt>
                <c:pt idx="29083">
                  <c:v>41761.125</c:v>
                </c:pt>
                <c:pt idx="29084">
                  <c:v>41761.166669999999</c:v>
                </c:pt>
                <c:pt idx="29085">
                  <c:v>41761.208330000001</c:v>
                </c:pt>
                <c:pt idx="29086">
                  <c:v>41761.25</c:v>
                </c:pt>
                <c:pt idx="29087">
                  <c:v>41761.291669999999</c:v>
                </c:pt>
                <c:pt idx="29088">
                  <c:v>41761.333330000001</c:v>
                </c:pt>
                <c:pt idx="29089">
                  <c:v>41761.375</c:v>
                </c:pt>
                <c:pt idx="29090">
                  <c:v>41761.416669999999</c:v>
                </c:pt>
                <c:pt idx="29091">
                  <c:v>41761.458330000001</c:v>
                </c:pt>
                <c:pt idx="29092">
                  <c:v>41761.5</c:v>
                </c:pt>
                <c:pt idx="29093">
                  <c:v>41761.541669999999</c:v>
                </c:pt>
                <c:pt idx="29094">
                  <c:v>41761.583330000001</c:v>
                </c:pt>
                <c:pt idx="29095">
                  <c:v>41761.625</c:v>
                </c:pt>
                <c:pt idx="29096">
                  <c:v>41761.666669999999</c:v>
                </c:pt>
                <c:pt idx="29097">
                  <c:v>41761.708330000001</c:v>
                </c:pt>
                <c:pt idx="29098">
                  <c:v>41761.75</c:v>
                </c:pt>
                <c:pt idx="29099">
                  <c:v>41761.791669999999</c:v>
                </c:pt>
                <c:pt idx="29100">
                  <c:v>41761.833330000001</c:v>
                </c:pt>
                <c:pt idx="29101">
                  <c:v>41761.875</c:v>
                </c:pt>
                <c:pt idx="29102">
                  <c:v>41761.916669999999</c:v>
                </c:pt>
                <c:pt idx="29103">
                  <c:v>41761.958330000001</c:v>
                </c:pt>
                <c:pt idx="29104">
                  <c:v>41762</c:v>
                </c:pt>
                <c:pt idx="29105">
                  <c:v>41762.041669999999</c:v>
                </c:pt>
                <c:pt idx="29106">
                  <c:v>41762.083330000001</c:v>
                </c:pt>
                <c:pt idx="29107">
                  <c:v>41762.125</c:v>
                </c:pt>
                <c:pt idx="29108">
                  <c:v>41762.166669999999</c:v>
                </c:pt>
                <c:pt idx="29109">
                  <c:v>41762.208330000001</c:v>
                </c:pt>
                <c:pt idx="29110">
                  <c:v>41762.25</c:v>
                </c:pt>
                <c:pt idx="29111">
                  <c:v>41762.291669999999</c:v>
                </c:pt>
                <c:pt idx="29112">
                  <c:v>41762.333330000001</c:v>
                </c:pt>
                <c:pt idx="29113">
                  <c:v>41762.375</c:v>
                </c:pt>
                <c:pt idx="29114">
                  <c:v>41762.416669999999</c:v>
                </c:pt>
                <c:pt idx="29115">
                  <c:v>41762.458330000001</c:v>
                </c:pt>
                <c:pt idx="29116">
                  <c:v>41762.5</c:v>
                </c:pt>
                <c:pt idx="29117">
                  <c:v>41762.541669999999</c:v>
                </c:pt>
                <c:pt idx="29118">
                  <c:v>41762.583330000001</c:v>
                </c:pt>
                <c:pt idx="29119">
                  <c:v>41762.625</c:v>
                </c:pt>
                <c:pt idx="29120">
                  <c:v>41762.666669999999</c:v>
                </c:pt>
                <c:pt idx="29121">
                  <c:v>41762.708330000001</c:v>
                </c:pt>
                <c:pt idx="29122">
                  <c:v>41762.75</c:v>
                </c:pt>
                <c:pt idx="29123">
                  <c:v>41762.791669999999</c:v>
                </c:pt>
                <c:pt idx="29124">
                  <c:v>41762.833330000001</c:v>
                </c:pt>
                <c:pt idx="29125">
                  <c:v>41762.875</c:v>
                </c:pt>
                <c:pt idx="29126">
                  <c:v>41762.916669999999</c:v>
                </c:pt>
                <c:pt idx="29127">
                  <c:v>41762.958330000001</c:v>
                </c:pt>
                <c:pt idx="29128">
                  <c:v>41763</c:v>
                </c:pt>
                <c:pt idx="29129">
                  <c:v>41763.041669999999</c:v>
                </c:pt>
                <c:pt idx="29130">
                  <c:v>41763.083330000001</c:v>
                </c:pt>
                <c:pt idx="29131">
                  <c:v>41763.125</c:v>
                </c:pt>
                <c:pt idx="29132">
                  <c:v>41763.166669999999</c:v>
                </c:pt>
                <c:pt idx="29133">
                  <c:v>41763.208330000001</c:v>
                </c:pt>
                <c:pt idx="29134">
                  <c:v>41763.25</c:v>
                </c:pt>
                <c:pt idx="29135">
                  <c:v>41763.291669999999</c:v>
                </c:pt>
                <c:pt idx="29136">
                  <c:v>41763.333330000001</c:v>
                </c:pt>
                <c:pt idx="29137">
                  <c:v>41763.375</c:v>
                </c:pt>
                <c:pt idx="29138">
                  <c:v>41763.416669999999</c:v>
                </c:pt>
                <c:pt idx="29139">
                  <c:v>41763.458330000001</c:v>
                </c:pt>
                <c:pt idx="29140">
                  <c:v>41763.5</c:v>
                </c:pt>
                <c:pt idx="29141">
                  <c:v>41763.541669999999</c:v>
                </c:pt>
                <c:pt idx="29142">
                  <c:v>41763.583330000001</c:v>
                </c:pt>
                <c:pt idx="29143">
                  <c:v>41763.625</c:v>
                </c:pt>
                <c:pt idx="29144">
                  <c:v>41763.666669999999</c:v>
                </c:pt>
                <c:pt idx="29145">
                  <c:v>41763.708330000001</c:v>
                </c:pt>
                <c:pt idx="29146">
                  <c:v>41763.75</c:v>
                </c:pt>
                <c:pt idx="29147">
                  <c:v>41763.791669999999</c:v>
                </c:pt>
                <c:pt idx="29148">
                  <c:v>41763.833330000001</c:v>
                </c:pt>
                <c:pt idx="29149">
                  <c:v>41763.875</c:v>
                </c:pt>
                <c:pt idx="29150">
                  <c:v>41763.916669999999</c:v>
                </c:pt>
                <c:pt idx="29151">
                  <c:v>41763.958330000001</c:v>
                </c:pt>
                <c:pt idx="29152">
                  <c:v>41764</c:v>
                </c:pt>
                <c:pt idx="29153">
                  <c:v>41764.041669999999</c:v>
                </c:pt>
                <c:pt idx="29154">
                  <c:v>41764.083330000001</c:v>
                </c:pt>
                <c:pt idx="29155">
                  <c:v>41764.125</c:v>
                </c:pt>
                <c:pt idx="29156">
                  <c:v>41764.166669999999</c:v>
                </c:pt>
                <c:pt idx="29157">
                  <c:v>41764.208330000001</c:v>
                </c:pt>
                <c:pt idx="29158">
                  <c:v>41764.25</c:v>
                </c:pt>
                <c:pt idx="29159">
                  <c:v>41764.291669999999</c:v>
                </c:pt>
                <c:pt idx="29160">
                  <c:v>41764.333330000001</c:v>
                </c:pt>
                <c:pt idx="29161">
                  <c:v>41764.375</c:v>
                </c:pt>
                <c:pt idx="29162">
                  <c:v>41764.416669999999</c:v>
                </c:pt>
                <c:pt idx="29163">
                  <c:v>41764.458330000001</c:v>
                </c:pt>
                <c:pt idx="29164">
                  <c:v>41764.5</c:v>
                </c:pt>
                <c:pt idx="29165">
                  <c:v>41764.541669999999</c:v>
                </c:pt>
                <c:pt idx="29166">
                  <c:v>41764.583330000001</c:v>
                </c:pt>
                <c:pt idx="29167">
                  <c:v>41764.625</c:v>
                </c:pt>
                <c:pt idx="29168">
                  <c:v>41764.666669999999</c:v>
                </c:pt>
                <c:pt idx="29169">
                  <c:v>41764.708330000001</c:v>
                </c:pt>
                <c:pt idx="29170">
                  <c:v>41764.75</c:v>
                </c:pt>
                <c:pt idx="29171">
                  <c:v>41764.791669999999</c:v>
                </c:pt>
                <c:pt idx="29172">
                  <c:v>41764.833330000001</c:v>
                </c:pt>
                <c:pt idx="29173">
                  <c:v>41764.875</c:v>
                </c:pt>
                <c:pt idx="29174">
                  <c:v>41764.916669999999</c:v>
                </c:pt>
                <c:pt idx="29175">
                  <c:v>41764.958330000001</c:v>
                </c:pt>
                <c:pt idx="29176">
                  <c:v>41765</c:v>
                </c:pt>
                <c:pt idx="29177">
                  <c:v>41765.041669999999</c:v>
                </c:pt>
                <c:pt idx="29178">
                  <c:v>41765.083330000001</c:v>
                </c:pt>
                <c:pt idx="29179">
                  <c:v>41765.125</c:v>
                </c:pt>
                <c:pt idx="29180">
                  <c:v>41765.166669999999</c:v>
                </c:pt>
                <c:pt idx="29181">
                  <c:v>41765.208330000001</c:v>
                </c:pt>
                <c:pt idx="29182">
                  <c:v>41765.25</c:v>
                </c:pt>
                <c:pt idx="29183">
                  <c:v>41765.291669999999</c:v>
                </c:pt>
                <c:pt idx="29184">
                  <c:v>41765.333330000001</c:v>
                </c:pt>
                <c:pt idx="29185">
                  <c:v>41765.375</c:v>
                </c:pt>
                <c:pt idx="29186">
                  <c:v>41765.416669999999</c:v>
                </c:pt>
                <c:pt idx="29187">
                  <c:v>41765.458330000001</c:v>
                </c:pt>
                <c:pt idx="29188">
                  <c:v>41765.5</c:v>
                </c:pt>
                <c:pt idx="29189">
                  <c:v>41765.541669999999</c:v>
                </c:pt>
                <c:pt idx="29190">
                  <c:v>41765.583330000001</c:v>
                </c:pt>
                <c:pt idx="29191">
                  <c:v>41765.625</c:v>
                </c:pt>
                <c:pt idx="29192">
                  <c:v>41765.666669999999</c:v>
                </c:pt>
                <c:pt idx="29193">
                  <c:v>41765.708330000001</c:v>
                </c:pt>
                <c:pt idx="29194">
                  <c:v>41765.75</c:v>
                </c:pt>
                <c:pt idx="29195">
                  <c:v>41765.791669999999</c:v>
                </c:pt>
                <c:pt idx="29196">
                  <c:v>41765.833330000001</c:v>
                </c:pt>
                <c:pt idx="29197">
                  <c:v>41765.875</c:v>
                </c:pt>
                <c:pt idx="29198">
                  <c:v>41765.916669999999</c:v>
                </c:pt>
                <c:pt idx="29199">
                  <c:v>41765.958330000001</c:v>
                </c:pt>
                <c:pt idx="29200">
                  <c:v>41766</c:v>
                </c:pt>
                <c:pt idx="29201">
                  <c:v>41766.041669999999</c:v>
                </c:pt>
                <c:pt idx="29202">
                  <c:v>41766.083330000001</c:v>
                </c:pt>
                <c:pt idx="29203">
                  <c:v>41766.125</c:v>
                </c:pt>
                <c:pt idx="29204">
                  <c:v>41766.166669999999</c:v>
                </c:pt>
                <c:pt idx="29205">
                  <c:v>41766.208330000001</c:v>
                </c:pt>
                <c:pt idx="29206">
                  <c:v>41766.25</c:v>
                </c:pt>
                <c:pt idx="29207">
                  <c:v>41766.291669999999</c:v>
                </c:pt>
                <c:pt idx="29208">
                  <c:v>41766.333330000001</c:v>
                </c:pt>
                <c:pt idx="29209">
                  <c:v>41766.375</c:v>
                </c:pt>
                <c:pt idx="29210">
                  <c:v>41766.416669999999</c:v>
                </c:pt>
                <c:pt idx="29211">
                  <c:v>41766.458330000001</c:v>
                </c:pt>
                <c:pt idx="29212">
                  <c:v>41766.5</c:v>
                </c:pt>
                <c:pt idx="29213">
                  <c:v>41766.541669999999</c:v>
                </c:pt>
                <c:pt idx="29214">
                  <c:v>41766.583330000001</c:v>
                </c:pt>
                <c:pt idx="29215">
                  <c:v>41766.625</c:v>
                </c:pt>
                <c:pt idx="29216">
                  <c:v>41766.666669999999</c:v>
                </c:pt>
                <c:pt idx="29217">
                  <c:v>41766.708330000001</c:v>
                </c:pt>
                <c:pt idx="29218">
                  <c:v>41766.75</c:v>
                </c:pt>
                <c:pt idx="29219">
                  <c:v>41766.791669999999</c:v>
                </c:pt>
                <c:pt idx="29220">
                  <c:v>41766.833330000001</c:v>
                </c:pt>
                <c:pt idx="29221">
                  <c:v>41766.875</c:v>
                </c:pt>
                <c:pt idx="29222">
                  <c:v>41766.916669999999</c:v>
                </c:pt>
                <c:pt idx="29223">
                  <c:v>41766.958330000001</c:v>
                </c:pt>
                <c:pt idx="29224">
                  <c:v>41767</c:v>
                </c:pt>
                <c:pt idx="29225">
                  <c:v>41767.041669999999</c:v>
                </c:pt>
                <c:pt idx="29226">
                  <c:v>41767.083330000001</c:v>
                </c:pt>
                <c:pt idx="29227">
                  <c:v>41767.125</c:v>
                </c:pt>
                <c:pt idx="29228">
                  <c:v>41767.166669999999</c:v>
                </c:pt>
                <c:pt idx="29229">
                  <c:v>41767.208330000001</c:v>
                </c:pt>
                <c:pt idx="29230">
                  <c:v>41767.25</c:v>
                </c:pt>
                <c:pt idx="29231">
                  <c:v>41767.291669999999</c:v>
                </c:pt>
                <c:pt idx="29232">
                  <c:v>41767.333330000001</c:v>
                </c:pt>
                <c:pt idx="29233">
                  <c:v>41767.375</c:v>
                </c:pt>
                <c:pt idx="29234">
                  <c:v>41767.416669999999</c:v>
                </c:pt>
                <c:pt idx="29235">
                  <c:v>41767.458330000001</c:v>
                </c:pt>
                <c:pt idx="29236">
                  <c:v>41767.5</c:v>
                </c:pt>
                <c:pt idx="29237">
                  <c:v>41767.541669999999</c:v>
                </c:pt>
                <c:pt idx="29238">
                  <c:v>41767.583330000001</c:v>
                </c:pt>
                <c:pt idx="29239">
                  <c:v>41767.625</c:v>
                </c:pt>
                <c:pt idx="29240">
                  <c:v>41767.666669999999</c:v>
                </c:pt>
                <c:pt idx="29241">
                  <c:v>41767.708330000001</c:v>
                </c:pt>
                <c:pt idx="29242">
                  <c:v>41767.75</c:v>
                </c:pt>
                <c:pt idx="29243">
                  <c:v>41767.791669999999</c:v>
                </c:pt>
                <c:pt idx="29244">
                  <c:v>41767.833330000001</c:v>
                </c:pt>
                <c:pt idx="29245">
                  <c:v>41767.875</c:v>
                </c:pt>
                <c:pt idx="29246">
                  <c:v>41767.916669999999</c:v>
                </c:pt>
                <c:pt idx="29247">
                  <c:v>41767.958330000001</c:v>
                </c:pt>
                <c:pt idx="29248">
                  <c:v>41768</c:v>
                </c:pt>
                <c:pt idx="29249">
                  <c:v>41768.041669999999</c:v>
                </c:pt>
                <c:pt idx="29250">
                  <c:v>41768.083330000001</c:v>
                </c:pt>
                <c:pt idx="29251">
                  <c:v>41768.125</c:v>
                </c:pt>
                <c:pt idx="29252">
                  <c:v>41768.166669999999</c:v>
                </c:pt>
                <c:pt idx="29253">
                  <c:v>41768.208330000001</c:v>
                </c:pt>
                <c:pt idx="29254">
                  <c:v>41768.25</c:v>
                </c:pt>
                <c:pt idx="29255">
                  <c:v>41768.291669999999</c:v>
                </c:pt>
                <c:pt idx="29256">
                  <c:v>41768.333330000001</c:v>
                </c:pt>
                <c:pt idx="29257">
                  <c:v>41768.375</c:v>
                </c:pt>
                <c:pt idx="29258">
                  <c:v>41768.416669999999</c:v>
                </c:pt>
                <c:pt idx="29259">
                  <c:v>41768.458330000001</c:v>
                </c:pt>
                <c:pt idx="29260">
                  <c:v>41768.5</c:v>
                </c:pt>
                <c:pt idx="29261">
                  <c:v>41768.541669999999</c:v>
                </c:pt>
                <c:pt idx="29262">
                  <c:v>41768.583330000001</c:v>
                </c:pt>
                <c:pt idx="29263">
                  <c:v>41768.625</c:v>
                </c:pt>
                <c:pt idx="29264">
                  <c:v>41768.666669999999</c:v>
                </c:pt>
                <c:pt idx="29265">
                  <c:v>41768.708330000001</c:v>
                </c:pt>
                <c:pt idx="29266">
                  <c:v>41768.75</c:v>
                </c:pt>
                <c:pt idx="29267">
                  <c:v>41768.791669999999</c:v>
                </c:pt>
                <c:pt idx="29268">
                  <c:v>41768.833330000001</c:v>
                </c:pt>
                <c:pt idx="29269">
                  <c:v>41768.875</c:v>
                </c:pt>
                <c:pt idx="29270">
                  <c:v>41768.916669999999</c:v>
                </c:pt>
                <c:pt idx="29271">
                  <c:v>41768.958330000001</c:v>
                </c:pt>
                <c:pt idx="29272">
                  <c:v>41769</c:v>
                </c:pt>
                <c:pt idx="29273">
                  <c:v>41769.041669999999</c:v>
                </c:pt>
                <c:pt idx="29274">
                  <c:v>41769.083330000001</c:v>
                </c:pt>
                <c:pt idx="29275">
                  <c:v>41769.125</c:v>
                </c:pt>
                <c:pt idx="29276">
                  <c:v>41769.166669999999</c:v>
                </c:pt>
                <c:pt idx="29277">
                  <c:v>41769.208330000001</c:v>
                </c:pt>
                <c:pt idx="29278">
                  <c:v>41769.25</c:v>
                </c:pt>
                <c:pt idx="29279">
                  <c:v>41769.291669999999</c:v>
                </c:pt>
                <c:pt idx="29280">
                  <c:v>41769.333330000001</c:v>
                </c:pt>
                <c:pt idx="29281">
                  <c:v>41769.375</c:v>
                </c:pt>
                <c:pt idx="29282">
                  <c:v>41769.416669999999</c:v>
                </c:pt>
                <c:pt idx="29283">
                  <c:v>41769.458330000001</c:v>
                </c:pt>
                <c:pt idx="29284">
                  <c:v>41769.5</c:v>
                </c:pt>
                <c:pt idx="29285">
                  <c:v>41769.541669999999</c:v>
                </c:pt>
                <c:pt idx="29286">
                  <c:v>41769.583330000001</c:v>
                </c:pt>
                <c:pt idx="29287">
                  <c:v>41769.625</c:v>
                </c:pt>
                <c:pt idx="29288">
                  <c:v>41769.666669999999</c:v>
                </c:pt>
                <c:pt idx="29289">
                  <c:v>41769.708330000001</c:v>
                </c:pt>
                <c:pt idx="29290">
                  <c:v>41769.75</c:v>
                </c:pt>
                <c:pt idx="29291">
                  <c:v>41769.791669999999</c:v>
                </c:pt>
                <c:pt idx="29292">
                  <c:v>41769.833330000001</c:v>
                </c:pt>
                <c:pt idx="29293">
                  <c:v>41769.875</c:v>
                </c:pt>
                <c:pt idx="29294">
                  <c:v>41769.916669999999</c:v>
                </c:pt>
                <c:pt idx="29295">
                  <c:v>41769.958330000001</c:v>
                </c:pt>
                <c:pt idx="29296">
                  <c:v>41770</c:v>
                </c:pt>
                <c:pt idx="29297">
                  <c:v>41770.041669999999</c:v>
                </c:pt>
                <c:pt idx="29298">
                  <c:v>41770.083330000001</c:v>
                </c:pt>
                <c:pt idx="29299">
                  <c:v>41770.125</c:v>
                </c:pt>
                <c:pt idx="29300">
                  <c:v>41770.166669999999</c:v>
                </c:pt>
                <c:pt idx="29301">
                  <c:v>41770.208330000001</c:v>
                </c:pt>
                <c:pt idx="29302">
                  <c:v>41770.25</c:v>
                </c:pt>
                <c:pt idx="29303">
                  <c:v>41770.291669999999</c:v>
                </c:pt>
                <c:pt idx="29304">
                  <c:v>41770.333330000001</c:v>
                </c:pt>
                <c:pt idx="29305">
                  <c:v>41770.375</c:v>
                </c:pt>
                <c:pt idx="29306">
                  <c:v>41770.416669999999</c:v>
                </c:pt>
                <c:pt idx="29307">
                  <c:v>41770.458330000001</c:v>
                </c:pt>
                <c:pt idx="29308">
                  <c:v>41770.5</c:v>
                </c:pt>
                <c:pt idx="29309">
                  <c:v>41770.541669999999</c:v>
                </c:pt>
                <c:pt idx="29310">
                  <c:v>41770.583330000001</c:v>
                </c:pt>
                <c:pt idx="29311">
                  <c:v>41770.625</c:v>
                </c:pt>
                <c:pt idx="29312">
                  <c:v>41770.666669999999</c:v>
                </c:pt>
                <c:pt idx="29313">
                  <c:v>41770.708330000001</c:v>
                </c:pt>
                <c:pt idx="29314">
                  <c:v>41770.75</c:v>
                </c:pt>
                <c:pt idx="29315">
                  <c:v>41770.791669999999</c:v>
                </c:pt>
                <c:pt idx="29316">
                  <c:v>41770.833330000001</c:v>
                </c:pt>
                <c:pt idx="29317">
                  <c:v>41770.875</c:v>
                </c:pt>
                <c:pt idx="29318">
                  <c:v>41770.916669999999</c:v>
                </c:pt>
                <c:pt idx="29319">
                  <c:v>41770.958330000001</c:v>
                </c:pt>
                <c:pt idx="29320">
                  <c:v>41771</c:v>
                </c:pt>
                <c:pt idx="29321">
                  <c:v>41771.041669999999</c:v>
                </c:pt>
                <c:pt idx="29322">
                  <c:v>41771.083330000001</c:v>
                </c:pt>
                <c:pt idx="29323">
                  <c:v>41771.125</c:v>
                </c:pt>
                <c:pt idx="29324">
                  <c:v>41771.166669999999</c:v>
                </c:pt>
                <c:pt idx="29325">
                  <c:v>41771.208330000001</c:v>
                </c:pt>
                <c:pt idx="29326">
                  <c:v>41771.25</c:v>
                </c:pt>
                <c:pt idx="29327">
                  <c:v>41771.291669999999</c:v>
                </c:pt>
                <c:pt idx="29328">
                  <c:v>41771.333330000001</c:v>
                </c:pt>
                <c:pt idx="29329">
                  <c:v>41771.375</c:v>
                </c:pt>
                <c:pt idx="29330">
                  <c:v>41771.416669999999</c:v>
                </c:pt>
                <c:pt idx="29331">
                  <c:v>41771.458330000001</c:v>
                </c:pt>
                <c:pt idx="29332">
                  <c:v>41771.5</c:v>
                </c:pt>
                <c:pt idx="29333">
                  <c:v>41771.541669999999</c:v>
                </c:pt>
                <c:pt idx="29334">
                  <c:v>41771.583330000001</c:v>
                </c:pt>
                <c:pt idx="29335">
                  <c:v>41771.625</c:v>
                </c:pt>
                <c:pt idx="29336">
                  <c:v>41771.666669999999</c:v>
                </c:pt>
                <c:pt idx="29337">
                  <c:v>41771.708330000001</c:v>
                </c:pt>
                <c:pt idx="29338">
                  <c:v>41771.75</c:v>
                </c:pt>
                <c:pt idx="29339">
                  <c:v>41771.791669999999</c:v>
                </c:pt>
                <c:pt idx="29340">
                  <c:v>41771.833330000001</c:v>
                </c:pt>
                <c:pt idx="29341">
                  <c:v>41771.875</c:v>
                </c:pt>
                <c:pt idx="29342">
                  <c:v>41771.916669999999</c:v>
                </c:pt>
                <c:pt idx="29343">
                  <c:v>41771.958330000001</c:v>
                </c:pt>
                <c:pt idx="29344">
                  <c:v>41772</c:v>
                </c:pt>
                <c:pt idx="29345">
                  <c:v>41772.041669999999</c:v>
                </c:pt>
                <c:pt idx="29346">
                  <c:v>41772.083330000001</c:v>
                </c:pt>
                <c:pt idx="29347">
                  <c:v>41772.125</c:v>
                </c:pt>
                <c:pt idx="29348">
                  <c:v>41772.166669999999</c:v>
                </c:pt>
                <c:pt idx="29349">
                  <c:v>41772.208330000001</c:v>
                </c:pt>
                <c:pt idx="29350">
                  <c:v>41772.25</c:v>
                </c:pt>
                <c:pt idx="29351">
                  <c:v>41772.291669999999</c:v>
                </c:pt>
                <c:pt idx="29352">
                  <c:v>41772.333330000001</c:v>
                </c:pt>
                <c:pt idx="29353">
                  <c:v>41772.375</c:v>
                </c:pt>
                <c:pt idx="29354">
                  <c:v>41772.416669999999</c:v>
                </c:pt>
                <c:pt idx="29355">
                  <c:v>41772.458330000001</c:v>
                </c:pt>
                <c:pt idx="29356">
                  <c:v>41772.5</c:v>
                </c:pt>
                <c:pt idx="29357">
                  <c:v>41772.541669999999</c:v>
                </c:pt>
                <c:pt idx="29358">
                  <c:v>41772.583330000001</c:v>
                </c:pt>
                <c:pt idx="29359">
                  <c:v>41772.625</c:v>
                </c:pt>
                <c:pt idx="29360">
                  <c:v>41772.666669999999</c:v>
                </c:pt>
                <c:pt idx="29361">
                  <c:v>41772.708330000001</c:v>
                </c:pt>
                <c:pt idx="29362">
                  <c:v>41772.75</c:v>
                </c:pt>
                <c:pt idx="29363">
                  <c:v>41772.791669999999</c:v>
                </c:pt>
                <c:pt idx="29364">
                  <c:v>41772.833330000001</c:v>
                </c:pt>
                <c:pt idx="29365">
                  <c:v>41772.875</c:v>
                </c:pt>
                <c:pt idx="29366">
                  <c:v>41772.916669999999</c:v>
                </c:pt>
                <c:pt idx="29367">
                  <c:v>41772.958330000001</c:v>
                </c:pt>
                <c:pt idx="29368">
                  <c:v>41773</c:v>
                </c:pt>
                <c:pt idx="29369">
                  <c:v>41773.041669999999</c:v>
                </c:pt>
                <c:pt idx="29370">
                  <c:v>41773.083330000001</c:v>
                </c:pt>
                <c:pt idx="29371">
                  <c:v>41773.125</c:v>
                </c:pt>
                <c:pt idx="29372">
                  <c:v>41773.166669999999</c:v>
                </c:pt>
                <c:pt idx="29373">
                  <c:v>41773.208330000001</c:v>
                </c:pt>
                <c:pt idx="29374">
                  <c:v>41773.25</c:v>
                </c:pt>
                <c:pt idx="29375">
                  <c:v>41773.291669999999</c:v>
                </c:pt>
                <c:pt idx="29376">
                  <c:v>41773.333330000001</c:v>
                </c:pt>
                <c:pt idx="29377">
                  <c:v>41773.375</c:v>
                </c:pt>
                <c:pt idx="29378">
                  <c:v>41773.416669999999</c:v>
                </c:pt>
                <c:pt idx="29379">
                  <c:v>41773.458330000001</c:v>
                </c:pt>
                <c:pt idx="29380">
                  <c:v>41773.5</c:v>
                </c:pt>
                <c:pt idx="29381">
                  <c:v>41773.541669999999</c:v>
                </c:pt>
                <c:pt idx="29382">
                  <c:v>41773.583330000001</c:v>
                </c:pt>
                <c:pt idx="29383">
                  <c:v>41773.625</c:v>
                </c:pt>
                <c:pt idx="29384">
                  <c:v>41773.666669999999</c:v>
                </c:pt>
                <c:pt idx="29385">
                  <c:v>41773.708330000001</c:v>
                </c:pt>
                <c:pt idx="29386">
                  <c:v>41773.75</c:v>
                </c:pt>
                <c:pt idx="29387">
                  <c:v>41773.791669999999</c:v>
                </c:pt>
                <c:pt idx="29388">
                  <c:v>41773.833330000001</c:v>
                </c:pt>
                <c:pt idx="29389">
                  <c:v>41773.875</c:v>
                </c:pt>
                <c:pt idx="29390">
                  <c:v>41773.916669999999</c:v>
                </c:pt>
                <c:pt idx="29391">
                  <c:v>41773.958330000001</c:v>
                </c:pt>
                <c:pt idx="29392">
                  <c:v>41774</c:v>
                </c:pt>
                <c:pt idx="29393">
                  <c:v>41774.041669999999</c:v>
                </c:pt>
                <c:pt idx="29394">
                  <c:v>41774.083330000001</c:v>
                </c:pt>
                <c:pt idx="29395">
                  <c:v>41774.125</c:v>
                </c:pt>
                <c:pt idx="29396">
                  <c:v>41774.166669999999</c:v>
                </c:pt>
                <c:pt idx="29397">
                  <c:v>41774.208330000001</c:v>
                </c:pt>
                <c:pt idx="29398">
                  <c:v>41774.25</c:v>
                </c:pt>
                <c:pt idx="29399">
                  <c:v>41774.291669999999</c:v>
                </c:pt>
                <c:pt idx="29400">
                  <c:v>41774.333330000001</c:v>
                </c:pt>
                <c:pt idx="29401">
                  <c:v>41774.375</c:v>
                </c:pt>
                <c:pt idx="29402">
                  <c:v>41774.416669999999</c:v>
                </c:pt>
                <c:pt idx="29403">
                  <c:v>41774.458330000001</c:v>
                </c:pt>
                <c:pt idx="29404">
                  <c:v>41774.5</c:v>
                </c:pt>
                <c:pt idx="29405">
                  <c:v>41774.541669999999</c:v>
                </c:pt>
                <c:pt idx="29406">
                  <c:v>41774.583330000001</c:v>
                </c:pt>
                <c:pt idx="29407">
                  <c:v>41774.625</c:v>
                </c:pt>
                <c:pt idx="29408">
                  <c:v>41774.666669999999</c:v>
                </c:pt>
                <c:pt idx="29409">
                  <c:v>41774.708330000001</c:v>
                </c:pt>
                <c:pt idx="29410">
                  <c:v>41774.75</c:v>
                </c:pt>
                <c:pt idx="29411">
                  <c:v>41774.791669999999</c:v>
                </c:pt>
                <c:pt idx="29412">
                  <c:v>41774.833330000001</c:v>
                </c:pt>
                <c:pt idx="29413">
                  <c:v>41774.875</c:v>
                </c:pt>
                <c:pt idx="29414">
                  <c:v>41774.916669999999</c:v>
                </c:pt>
                <c:pt idx="29415">
                  <c:v>41774.958330000001</c:v>
                </c:pt>
                <c:pt idx="29416">
                  <c:v>41775</c:v>
                </c:pt>
                <c:pt idx="29417">
                  <c:v>41775.041669999999</c:v>
                </c:pt>
                <c:pt idx="29418">
                  <c:v>41775.083330000001</c:v>
                </c:pt>
                <c:pt idx="29419">
                  <c:v>41775.125</c:v>
                </c:pt>
                <c:pt idx="29420">
                  <c:v>41775.166669999999</c:v>
                </c:pt>
                <c:pt idx="29421">
                  <c:v>41775.208330000001</c:v>
                </c:pt>
                <c:pt idx="29422">
                  <c:v>41775.25</c:v>
                </c:pt>
                <c:pt idx="29423">
                  <c:v>41775.291669999999</c:v>
                </c:pt>
                <c:pt idx="29424">
                  <c:v>41775.333330000001</c:v>
                </c:pt>
                <c:pt idx="29425">
                  <c:v>41775.375</c:v>
                </c:pt>
                <c:pt idx="29426">
                  <c:v>41775.416669999999</c:v>
                </c:pt>
                <c:pt idx="29427">
                  <c:v>41775.458330000001</c:v>
                </c:pt>
                <c:pt idx="29428">
                  <c:v>41775.5</c:v>
                </c:pt>
                <c:pt idx="29429">
                  <c:v>41775.541669999999</c:v>
                </c:pt>
                <c:pt idx="29430">
                  <c:v>41775.583330000001</c:v>
                </c:pt>
                <c:pt idx="29431">
                  <c:v>41775.625</c:v>
                </c:pt>
                <c:pt idx="29432">
                  <c:v>41775.666669999999</c:v>
                </c:pt>
                <c:pt idx="29433">
                  <c:v>41775.708330000001</c:v>
                </c:pt>
                <c:pt idx="29434">
                  <c:v>41775.75</c:v>
                </c:pt>
                <c:pt idx="29435">
                  <c:v>41775.791669999999</c:v>
                </c:pt>
                <c:pt idx="29436">
                  <c:v>41775.833330000001</c:v>
                </c:pt>
                <c:pt idx="29437">
                  <c:v>41775.875</c:v>
                </c:pt>
                <c:pt idx="29438">
                  <c:v>41775.916669999999</c:v>
                </c:pt>
                <c:pt idx="29439">
                  <c:v>41775.958330000001</c:v>
                </c:pt>
                <c:pt idx="29440">
                  <c:v>41776</c:v>
                </c:pt>
                <c:pt idx="29441">
                  <c:v>41776.041669999999</c:v>
                </c:pt>
                <c:pt idx="29442">
                  <c:v>41776.083330000001</c:v>
                </c:pt>
                <c:pt idx="29443">
                  <c:v>41776.125</c:v>
                </c:pt>
                <c:pt idx="29444">
                  <c:v>41776.166669999999</c:v>
                </c:pt>
                <c:pt idx="29445">
                  <c:v>41776.208330000001</c:v>
                </c:pt>
                <c:pt idx="29446">
                  <c:v>41776.25</c:v>
                </c:pt>
                <c:pt idx="29447">
                  <c:v>41776.291669999999</c:v>
                </c:pt>
                <c:pt idx="29448">
                  <c:v>41776.333330000001</c:v>
                </c:pt>
                <c:pt idx="29449">
                  <c:v>41776.375</c:v>
                </c:pt>
                <c:pt idx="29450">
                  <c:v>41776.416669999999</c:v>
                </c:pt>
                <c:pt idx="29451">
                  <c:v>41776.458330000001</c:v>
                </c:pt>
                <c:pt idx="29452">
                  <c:v>41776.5</c:v>
                </c:pt>
                <c:pt idx="29453">
                  <c:v>41776.541669999999</c:v>
                </c:pt>
                <c:pt idx="29454">
                  <c:v>41776.583330000001</c:v>
                </c:pt>
                <c:pt idx="29455">
                  <c:v>41776.625</c:v>
                </c:pt>
                <c:pt idx="29456">
                  <c:v>41776.666669999999</c:v>
                </c:pt>
                <c:pt idx="29457">
                  <c:v>41776.708330000001</c:v>
                </c:pt>
                <c:pt idx="29458">
                  <c:v>41776.75</c:v>
                </c:pt>
                <c:pt idx="29459">
                  <c:v>41776.791669999999</c:v>
                </c:pt>
                <c:pt idx="29460">
                  <c:v>41776.833330000001</c:v>
                </c:pt>
                <c:pt idx="29461">
                  <c:v>41776.875</c:v>
                </c:pt>
                <c:pt idx="29462">
                  <c:v>41776.916669999999</c:v>
                </c:pt>
                <c:pt idx="29463">
                  <c:v>41776.958330000001</c:v>
                </c:pt>
                <c:pt idx="29464">
                  <c:v>41777</c:v>
                </c:pt>
                <c:pt idx="29465">
                  <c:v>41777.041669999999</c:v>
                </c:pt>
                <c:pt idx="29466">
                  <c:v>41777.083330000001</c:v>
                </c:pt>
                <c:pt idx="29467">
                  <c:v>41777.125</c:v>
                </c:pt>
                <c:pt idx="29468">
                  <c:v>41777.166669999999</c:v>
                </c:pt>
                <c:pt idx="29469">
                  <c:v>41777.208330000001</c:v>
                </c:pt>
                <c:pt idx="29470">
                  <c:v>41777.25</c:v>
                </c:pt>
                <c:pt idx="29471">
                  <c:v>41777.291669999999</c:v>
                </c:pt>
                <c:pt idx="29472">
                  <c:v>41777.333330000001</c:v>
                </c:pt>
                <c:pt idx="29473">
                  <c:v>41777.375</c:v>
                </c:pt>
                <c:pt idx="29474">
                  <c:v>41777.416669999999</c:v>
                </c:pt>
                <c:pt idx="29475">
                  <c:v>41777.458330000001</c:v>
                </c:pt>
                <c:pt idx="29476">
                  <c:v>41777.5</c:v>
                </c:pt>
                <c:pt idx="29477">
                  <c:v>41777.541669999999</c:v>
                </c:pt>
                <c:pt idx="29478">
                  <c:v>41777.583330000001</c:v>
                </c:pt>
                <c:pt idx="29479">
                  <c:v>41777.625</c:v>
                </c:pt>
                <c:pt idx="29480">
                  <c:v>41777.666669999999</c:v>
                </c:pt>
                <c:pt idx="29481">
                  <c:v>41777.708330000001</c:v>
                </c:pt>
                <c:pt idx="29482">
                  <c:v>41777.75</c:v>
                </c:pt>
                <c:pt idx="29483">
                  <c:v>41777.791669999999</c:v>
                </c:pt>
                <c:pt idx="29484">
                  <c:v>41777.833330000001</c:v>
                </c:pt>
                <c:pt idx="29485">
                  <c:v>41777.875</c:v>
                </c:pt>
                <c:pt idx="29486">
                  <c:v>41777.916669999999</c:v>
                </c:pt>
                <c:pt idx="29487">
                  <c:v>41777.958330000001</c:v>
                </c:pt>
                <c:pt idx="29488">
                  <c:v>41778</c:v>
                </c:pt>
                <c:pt idx="29489">
                  <c:v>41778.041669999999</c:v>
                </c:pt>
                <c:pt idx="29490">
                  <c:v>41778.083330000001</c:v>
                </c:pt>
                <c:pt idx="29491">
                  <c:v>41778.125</c:v>
                </c:pt>
                <c:pt idx="29492">
                  <c:v>41778.166669999999</c:v>
                </c:pt>
                <c:pt idx="29493">
                  <c:v>41778.208330000001</c:v>
                </c:pt>
                <c:pt idx="29494">
                  <c:v>41778.25</c:v>
                </c:pt>
                <c:pt idx="29495">
                  <c:v>41778.291669999999</c:v>
                </c:pt>
                <c:pt idx="29496">
                  <c:v>41778.333330000001</c:v>
                </c:pt>
                <c:pt idx="29497">
                  <c:v>41778.375</c:v>
                </c:pt>
                <c:pt idx="29498">
                  <c:v>41778.416669999999</c:v>
                </c:pt>
                <c:pt idx="29499">
                  <c:v>41778.458330000001</c:v>
                </c:pt>
                <c:pt idx="29500">
                  <c:v>41778.5</c:v>
                </c:pt>
                <c:pt idx="29501">
                  <c:v>41778.541669999999</c:v>
                </c:pt>
                <c:pt idx="29502">
                  <c:v>41778.583330000001</c:v>
                </c:pt>
                <c:pt idx="29503">
                  <c:v>41778.625</c:v>
                </c:pt>
                <c:pt idx="29504">
                  <c:v>41778.666669999999</c:v>
                </c:pt>
                <c:pt idx="29505">
                  <c:v>41778.708330000001</c:v>
                </c:pt>
                <c:pt idx="29506">
                  <c:v>41778.75</c:v>
                </c:pt>
                <c:pt idx="29507">
                  <c:v>41778.791669999999</c:v>
                </c:pt>
                <c:pt idx="29508">
                  <c:v>41778.833330000001</c:v>
                </c:pt>
                <c:pt idx="29509">
                  <c:v>41778.875</c:v>
                </c:pt>
                <c:pt idx="29510">
                  <c:v>41778.916669999999</c:v>
                </c:pt>
                <c:pt idx="29511">
                  <c:v>41778.958330000001</c:v>
                </c:pt>
                <c:pt idx="29512">
                  <c:v>41779</c:v>
                </c:pt>
                <c:pt idx="29513">
                  <c:v>41779.041669999999</c:v>
                </c:pt>
                <c:pt idx="29514">
                  <c:v>41779.083330000001</c:v>
                </c:pt>
                <c:pt idx="29515">
                  <c:v>41779.125</c:v>
                </c:pt>
                <c:pt idx="29516">
                  <c:v>41779.166669999999</c:v>
                </c:pt>
                <c:pt idx="29517">
                  <c:v>41779.208330000001</c:v>
                </c:pt>
                <c:pt idx="29518">
                  <c:v>41779.25</c:v>
                </c:pt>
                <c:pt idx="29519">
                  <c:v>41779.291669999999</c:v>
                </c:pt>
                <c:pt idx="29520">
                  <c:v>41779.333330000001</c:v>
                </c:pt>
                <c:pt idx="29521">
                  <c:v>41779.375</c:v>
                </c:pt>
                <c:pt idx="29522">
                  <c:v>41779.416669999999</c:v>
                </c:pt>
                <c:pt idx="29523">
                  <c:v>41779.458330000001</c:v>
                </c:pt>
                <c:pt idx="29524">
                  <c:v>41779.5</c:v>
                </c:pt>
                <c:pt idx="29525">
                  <c:v>41779.541669999999</c:v>
                </c:pt>
                <c:pt idx="29526">
                  <c:v>41779.583330000001</c:v>
                </c:pt>
                <c:pt idx="29527">
                  <c:v>41779.625</c:v>
                </c:pt>
                <c:pt idx="29528">
                  <c:v>41779.666669999999</c:v>
                </c:pt>
                <c:pt idx="29529">
                  <c:v>41779.708330000001</c:v>
                </c:pt>
                <c:pt idx="29530">
                  <c:v>41779.75</c:v>
                </c:pt>
                <c:pt idx="29531">
                  <c:v>41779.791669999999</c:v>
                </c:pt>
                <c:pt idx="29532">
                  <c:v>41779.833330000001</c:v>
                </c:pt>
                <c:pt idx="29533">
                  <c:v>41779.875</c:v>
                </c:pt>
                <c:pt idx="29534">
                  <c:v>41779.916669999999</c:v>
                </c:pt>
                <c:pt idx="29535">
                  <c:v>41779.958330000001</c:v>
                </c:pt>
                <c:pt idx="29536">
                  <c:v>41780</c:v>
                </c:pt>
                <c:pt idx="29537">
                  <c:v>41780.041669999999</c:v>
                </c:pt>
                <c:pt idx="29538">
                  <c:v>41780.083330000001</c:v>
                </c:pt>
                <c:pt idx="29539">
                  <c:v>41780.125</c:v>
                </c:pt>
                <c:pt idx="29540">
                  <c:v>41780.166669999999</c:v>
                </c:pt>
                <c:pt idx="29541">
                  <c:v>41780.208330000001</c:v>
                </c:pt>
                <c:pt idx="29542">
                  <c:v>41780.25</c:v>
                </c:pt>
                <c:pt idx="29543">
                  <c:v>41780.291669999999</c:v>
                </c:pt>
                <c:pt idx="29544">
                  <c:v>41780.333330000001</c:v>
                </c:pt>
                <c:pt idx="29545">
                  <c:v>41780.375</c:v>
                </c:pt>
                <c:pt idx="29546">
                  <c:v>41780.416669999999</c:v>
                </c:pt>
                <c:pt idx="29547">
                  <c:v>41780.458330000001</c:v>
                </c:pt>
                <c:pt idx="29548">
                  <c:v>41780.5</c:v>
                </c:pt>
                <c:pt idx="29549">
                  <c:v>41780.541669999999</c:v>
                </c:pt>
                <c:pt idx="29550">
                  <c:v>41780.583330000001</c:v>
                </c:pt>
                <c:pt idx="29551">
                  <c:v>41780.625</c:v>
                </c:pt>
                <c:pt idx="29552">
                  <c:v>41780.666669999999</c:v>
                </c:pt>
                <c:pt idx="29553">
                  <c:v>41780.708330000001</c:v>
                </c:pt>
                <c:pt idx="29554">
                  <c:v>41780.75</c:v>
                </c:pt>
                <c:pt idx="29555">
                  <c:v>41780.791669999999</c:v>
                </c:pt>
                <c:pt idx="29556">
                  <c:v>41780.833330000001</c:v>
                </c:pt>
                <c:pt idx="29557">
                  <c:v>41780.875</c:v>
                </c:pt>
                <c:pt idx="29558">
                  <c:v>41780.916669999999</c:v>
                </c:pt>
                <c:pt idx="29559">
                  <c:v>41780.958330000001</c:v>
                </c:pt>
                <c:pt idx="29560">
                  <c:v>41781</c:v>
                </c:pt>
                <c:pt idx="29561">
                  <c:v>41781.041669999999</c:v>
                </c:pt>
                <c:pt idx="29562">
                  <c:v>41781.083330000001</c:v>
                </c:pt>
                <c:pt idx="29563">
                  <c:v>41781.125</c:v>
                </c:pt>
                <c:pt idx="29564">
                  <c:v>41781.166669999999</c:v>
                </c:pt>
                <c:pt idx="29565">
                  <c:v>41781.208330000001</c:v>
                </c:pt>
                <c:pt idx="29566">
                  <c:v>41781.25</c:v>
                </c:pt>
                <c:pt idx="29567">
                  <c:v>41781.291669999999</c:v>
                </c:pt>
                <c:pt idx="29568">
                  <c:v>41781.333330000001</c:v>
                </c:pt>
                <c:pt idx="29569">
                  <c:v>41781.375</c:v>
                </c:pt>
                <c:pt idx="29570">
                  <c:v>41781.416669999999</c:v>
                </c:pt>
                <c:pt idx="29571">
                  <c:v>41781.458330000001</c:v>
                </c:pt>
                <c:pt idx="29572">
                  <c:v>41781.5</c:v>
                </c:pt>
                <c:pt idx="29573">
                  <c:v>41781.541669999999</c:v>
                </c:pt>
                <c:pt idx="29574">
                  <c:v>41781.583330000001</c:v>
                </c:pt>
                <c:pt idx="29575">
                  <c:v>41781.625</c:v>
                </c:pt>
                <c:pt idx="29576">
                  <c:v>41781.666669999999</c:v>
                </c:pt>
                <c:pt idx="29577">
                  <c:v>41781.708330000001</c:v>
                </c:pt>
                <c:pt idx="29578">
                  <c:v>41781.75</c:v>
                </c:pt>
                <c:pt idx="29579">
                  <c:v>41781.791669999999</c:v>
                </c:pt>
                <c:pt idx="29580">
                  <c:v>41781.833330000001</c:v>
                </c:pt>
                <c:pt idx="29581">
                  <c:v>41781.875</c:v>
                </c:pt>
                <c:pt idx="29582">
                  <c:v>41781.916669999999</c:v>
                </c:pt>
                <c:pt idx="29583">
                  <c:v>41781.958330000001</c:v>
                </c:pt>
                <c:pt idx="29584">
                  <c:v>41782</c:v>
                </c:pt>
                <c:pt idx="29585">
                  <c:v>41782.041669999999</c:v>
                </c:pt>
                <c:pt idx="29586">
                  <c:v>41782.083330000001</c:v>
                </c:pt>
                <c:pt idx="29587">
                  <c:v>41782.125</c:v>
                </c:pt>
                <c:pt idx="29588">
                  <c:v>41782.166669999999</c:v>
                </c:pt>
                <c:pt idx="29589">
                  <c:v>41782.208330000001</c:v>
                </c:pt>
                <c:pt idx="29590">
                  <c:v>41782.25</c:v>
                </c:pt>
                <c:pt idx="29591">
                  <c:v>41782.291669999999</c:v>
                </c:pt>
                <c:pt idx="29592">
                  <c:v>41782.333330000001</c:v>
                </c:pt>
                <c:pt idx="29593">
                  <c:v>41782.375</c:v>
                </c:pt>
                <c:pt idx="29594">
                  <c:v>41782.416669999999</c:v>
                </c:pt>
                <c:pt idx="29595">
                  <c:v>41782.458330000001</c:v>
                </c:pt>
                <c:pt idx="29596">
                  <c:v>41782.5</c:v>
                </c:pt>
                <c:pt idx="29597">
                  <c:v>41782.541669999999</c:v>
                </c:pt>
                <c:pt idx="29598">
                  <c:v>41782.583330000001</c:v>
                </c:pt>
                <c:pt idx="29599">
                  <c:v>41782.625</c:v>
                </c:pt>
                <c:pt idx="29600">
                  <c:v>41782.666669999999</c:v>
                </c:pt>
                <c:pt idx="29601">
                  <c:v>41782.708330000001</c:v>
                </c:pt>
                <c:pt idx="29602">
                  <c:v>41782.75</c:v>
                </c:pt>
                <c:pt idx="29603">
                  <c:v>41782.791669999999</c:v>
                </c:pt>
                <c:pt idx="29604">
                  <c:v>41782.833330000001</c:v>
                </c:pt>
                <c:pt idx="29605">
                  <c:v>41782.875</c:v>
                </c:pt>
                <c:pt idx="29606">
                  <c:v>41782.916669999999</c:v>
                </c:pt>
                <c:pt idx="29607">
                  <c:v>41782.958330000001</c:v>
                </c:pt>
                <c:pt idx="29608">
                  <c:v>41783</c:v>
                </c:pt>
                <c:pt idx="29609">
                  <c:v>41783.041669999999</c:v>
                </c:pt>
                <c:pt idx="29610">
                  <c:v>41783.083330000001</c:v>
                </c:pt>
                <c:pt idx="29611">
                  <c:v>41783.125</c:v>
                </c:pt>
                <c:pt idx="29612">
                  <c:v>41783.166669999999</c:v>
                </c:pt>
                <c:pt idx="29613">
                  <c:v>41783.208330000001</c:v>
                </c:pt>
                <c:pt idx="29614">
                  <c:v>41783.25</c:v>
                </c:pt>
                <c:pt idx="29615">
                  <c:v>41783.291669999999</c:v>
                </c:pt>
                <c:pt idx="29616">
                  <c:v>41783.333330000001</c:v>
                </c:pt>
                <c:pt idx="29617">
                  <c:v>41783.375</c:v>
                </c:pt>
                <c:pt idx="29618">
                  <c:v>41783.416669999999</c:v>
                </c:pt>
                <c:pt idx="29619">
                  <c:v>41783.458330000001</c:v>
                </c:pt>
                <c:pt idx="29620">
                  <c:v>41783.5</c:v>
                </c:pt>
                <c:pt idx="29621">
                  <c:v>41783.541669999999</c:v>
                </c:pt>
                <c:pt idx="29622">
                  <c:v>41783.583330000001</c:v>
                </c:pt>
                <c:pt idx="29623">
                  <c:v>41783.625</c:v>
                </c:pt>
                <c:pt idx="29624">
                  <c:v>41783.666669999999</c:v>
                </c:pt>
                <c:pt idx="29625">
                  <c:v>41783.708330000001</c:v>
                </c:pt>
                <c:pt idx="29626">
                  <c:v>41783.75</c:v>
                </c:pt>
                <c:pt idx="29627">
                  <c:v>41783.791669999999</c:v>
                </c:pt>
                <c:pt idx="29628">
                  <c:v>41783.833330000001</c:v>
                </c:pt>
                <c:pt idx="29629">
                  <c:v>41783.875</c:v>
                </c:pt>
                <c:pt idx="29630">
                  <c:v>41783.916669999999</c:v>
                </c:pt>
                <c:pt idx="29631">
                  <c:v>41783.958330000001</c:v>
                </c:pt>
                <c:pt idx="29632">
                  <c:v>41784</c:v>
                </c:pt>
                <c:pt idx="29633">
                  <c:v>41784.041669999999</c:v>
                </c:pt>
                <c:pt idx="29634">
                  <c:v>41784.083330000001</c:v>
                </c:pt>
                <c:pt idx="29635">
                  <c:v>41784.125</c:v>
                </c:pt>
                <c:pt idx="29636">
                  <c:v>41784.166669999999</c:v>
                </c:pt>
                <c:pt idx="29637">
                  <c:v>41784.208330000001</c:v>
                </c:pt>
                <c:pt idx="29638">
                  <c:v>41784.25</c:v>
                </c:pt>
                <c:pt idx="29639">
                  <c:v>41784.291669999999</c:v>
                </c:pt>
                <c:pt idx="29640">
                  <c:v>41784.333330000001</c:v>
                </c:pt>
                <c:pt idx="29641">
                  <c:v>41784.375</c:v>
                </c:pt>
                <c:pt idx="29642">
                  <c:v>41784.416669999999</c:v>
                </c:pt>
                <c:pt idx="29643">
                  <c:v>41784.458330000001</c:v>
                </c:pt>
                <c:pt idx="29644">
                  <c:v>41784.5</c:v>
                </c:pt>
                <c:pt idx="29645">
                  <c:v>41784.541669999999</c:v>
                </c:pt>
                <c:pt idx="29646">
                  <c:v>41784.583330000001</c:v>
                </c:pt>
                <c:pt idx="29647">
                  <c:v>41784.625</c:v>
                </c:pt>
                <c:pt idx="29648">
                  <c:v>41784.666669999999</c:v>
                </c:pt>
                <c:pt idx="29649">
                  <c:v>41784.708330000001</c:v>
                </c:pt>
                <c:pt idx="29650">
                  <c:v>41784.75</c:v>
                </c:pt>
                <c:pt idx="29651">
                  <c:v>41784.791669999999</c:v>
                </c:pt>
                <c:pt idx="29652">
                  <c:v>41784.833330000001</c:v>
                </c:pt>
                <c:pt idx="29653">
                  <c:v>41784.875</c:v>
                </c:pt>
                <c:pt idx="29654">
                  <c:v>41784.916669999999</c:v>
                </c:pt>
                <c:pt idx="29655">
                  <c:v>41784.958330000001</c:v>
                </c:pt>
                <c:pt idx="29656">
                  <c:v>41785</c:v>
                </c:pt>
                <c:pt idx="29657">
                  <c:v>41785.041669999999</c:v>
                </c:pt>
                <c:pt idx="29658">
                  <c:v>41785.083330000001</c:v>
                </c:pt>
                <c:pt idx="29659">
                  <c:v>41785.125</c:v>
                </c:pt>
                <c:pt idx="29660">
                  <c:v>41785.166669999999</c:v>
                </c:pt>
                <c:pt idx="29661">
                  <c:v>41785.208330000001</c:v>
                </c:pt>
                <c:pt idx="29662">
                  <c:v>41785.25</c:v>
                </c:pt>
                <c:pt idx="29663">
                  <c:v>41785.291669999999</c:v>
                </c:pt>
                <c:pt idx="29664">
                  <c:v>41785.333330000001</c:v>
                </c:pt>
                <c:pt idx="29665">
                  <c:v>41785.375</c:v>
                </c:pt>
                <c:pt idx="29666">
                  <c:v>41785.416669999999</c:v>
                </c:pt>
                <c:pt idx="29667">
                  <c:v>41785.458330000001</c:v>
                </c:pt>
                <c:pt idx="29668">
                  <c:v>41785.5</c:v>
                </c:pt>
                <c:pt idx="29669">
                  <c:v>41785.541669999999</c:v>
                </c:pt>
                <c:pt idx="29670">
                  <c:v>41785.583330000001</c:v>
                </c:pt>
                <c:pt idx="29671">
                  <c:v>41785.625</c:v>
                </c:pt>
                <c:pt idx="29672">
                  <c:v>41785.666669999999</c:v>
                </c:pt>
                <c:pt idx="29673">
                  <c:v>41785.708330000001</c:v>
                </c:pt>
                <c:pt idx="29674">
                  <c:v>41785.75</c:v>
                </c:pt>
                <c:pt idx="29675">
                  <c:v>41785.791669999999</c:v>
                </c:pt>
                <c:pt idx="29676">
                  <c:v>41785.833330000001</c:v>
                </c:pt>
                <c:pt idx="29677">
                  <c:v>41785.875</c:v>
                </c:pt>
                <c:pt idx="29678">
                  <c:v>41785.916669999999</c:v>
                </c:pt>
                <c:pt idx="29679">
                  <c:v>41785.958330000001</c:v>
                </c:pt>
                <c:pt idx="29680">
                  <c:v>41786</c:v>
                </c:pt>
                <c:pt idx="29681">
                  <c:v>41786.041669999999</c:v>
                </c:pt>
                <c:pt idx="29682">
                  <c:v>41786.083330000001</c:v>
                </c:pt>
                <c:pt idx="29683">
                  <c:v>41786.125</c:v>
                </c:pt>
                <c:pt idx="29684">
                  <c:v>41786.166669999999</c:v>
                </c:pt>
                <c:pt idx="29685">
                  <c:v>41786.208330000001</c:v>
                </c:pt>
                <c:pt idx="29686">
                  <c:v>41786.25</c:v>
                </c:pt>
                <c:pt idx="29687">
                  <c:v>41786.291669999999</c:v>
                </c:pt>
                <c:pt idx="29688">
                  <c:v>41786.333330000001</c:v>
                </c:pt>
                <c:pt idx="29689">
                  <c:v>41786.375</c:v>
                </c:pt>
                <c:pt idx="29690">
                  <c:v>41786.416669999999</c:v>
                </c:pt>
                <c:pt idx="29691">
                  <c:v>41786.458330000001</c:v>
                </c:pt>
                <c:pt idx="29692">
                  <c:v>41786.5</c:v>
                </c:pt>
                <c:pt idx="29693">
                  <c:v>41786.541669999999</c:v>
                </c:pt>
                <c:pt idx="29694">
                  <c:v>41786.583330000001</c:v>
                </c:pt>
                <c:pt idx="29695">
                  <c:v>41786.625</c:v>
                </c:pt>
                <c:pt idx="29696">
                  <c:v>41786.666669999999</c:v>
                </c:pt>
                <c:pt idx="29697">
                  <c:v>41786.708330000001</c:v>
                </c:pt>
                <c:pt idx="29698">
                  <c:v>41786.75</c:v>
                </c:pt>
                <c:pt idx="29699">
                  <c:v>41786.791669999999</c:v>
                </c:pt>
                <c:pt idx="29700">
                  <c:v>41786.833330000001</c:v>
                </c:pt>
                <c:pt idx="29701">
                  <c:v>41786.875</c:v>
                </c:pt>
                <c:pt idx="29702">
                  <c:v>41786.916669999999</c:v>
                </c:pt>
                <c:pt idx="29703">
                  <c:v>41786.958330000001</c:v>
                </c:pt>
                <c:pt idx="29704">
                  <c:v>41787</c:v>
                </c:pt>
                <c:pt idx="29705">
                  <c:v>41787.041669999999</c:v>
                </c:pt>
                <c:pt idx="29706">
                  <c:v>41787.083330000001</c:v>
                </c:pt>
                <c:pt idx="29707">
                  <c:v>41787.125</c:v>
                </c:pt>
                <c:pt idx="29708">
                  <c:v>41787.166669999999</c:v>
                </c:pt>
                <c:pt idx="29709">
                  <c:v>41787.208330000001</c:v>
                </c:pt>
                <c:pt idx="29710">
                  <c:v>41787.25</c:v>
                </c:pt>
                <c:pt idx="29711">
                  <c:v>41787.291669999999</c:v>
                </c:pt>
                <c:pt idx="29712">
                  <c:v>41787.333330000001</c:v>
                </c:pt>
                <c:pt idx="29713">
                  <c:v>41787.375</c:v>
                </c:pt>
                <c:pt idx="29714">
                  <c:v>41787.416669999999</c:v>
                </c:pt>
                <c:pt idx="29715">
                  <c:v>41787.458330000001</c:v>
                </c:pt>
                <c:pt idx="29716">
                  <c:v>41787.5</c:v>
                </c:pt>
                <c:pt idx="29717">
                  <c:v>41787.541669999999</c:v>
                </c:pt>
                <c:pt idx="29718">
                  <c:v>41787.583330000001</c:v>
                </c:pt>
                <c:pt idx="29719">
                  <c:v>41787.625</c:v>
                </c:pt>
                <c:pt idx="29720">
                  <c:v>41787.666669999999</c:v>
                </c:pt>
                <c:pt idx="29721">
                  <c:v>41787.708330000001</c:v>
                </c:pt>
                <c:pt idx="29722">
                  <c:v>41787.75</c:v>
                </c:pt>
                <c:pt idx="29723">
                  <c:v>41787.791669999999</c:v>
                </c:pt>
                <c:pt idx="29724">
                  <c:v>41787.833330000001</c:v>
                </c:pt>
                <c:pt idx="29725">
                  <c:v>41787.875</c:v>
                </c:pt>
                <c:pt idx="29726">
                  <c:v>41787.916669999999</c:v>
                </c:pt>
                <c:pt idx="29727">
                  <c:v>41787.958330000001</c:v>
                </c:pt>
                <c:pt idx="29728">
                  <c:v>41788</c:v>
                </c:pt>
                <c:pt idx="29729">
                  <c:v>41788.041669999999</c:v>
                </c:pt>
                <c:pt idx="29730">
                  <c:v>41788.083330000001</c:v>
                </c:pt>
                <c:pt idx="29731">
                  <c:v>41788.125</c:v>
                </c:pt>
                <c:pt idx="29732">
                  <c:v>41788.166669999999</c:v>
                </c:pt>
                <c:pt idx="29733">
                  <c:v>41788.208330000001</c:v>
                </c:pt>
                <c:pt idx="29734">
                  <c:v>41788.25</c:v>
                </c:pt>
                <c:pt idx="29735">
                  <c:v>41788.291669999999</c:v>
                </c:pt>
                <c:pt idx="29736">
                  <c:v>41788.333330000001</c:v>
                </c:pt>
                <c:pt idx="29737">
                  <c:v>41788.375</c:v>
                </c:pt>
                <c:pt idx="29738">
                  <c:v>41788.416669999999</c:v>
                </c:pt>
                <c:pt idx="29739">
                  <c:v>41788.458330000001</c:v>
                </c:pt>
                <c:pt idx="29740">
                  <c:v>41788.5</c:v>
                </c:pt>
                <c:pt idx="29741">
                  <c:v>41788.541669999999</c:v>
                </c:pt>
                <c:pt idx="29742">
                  <c:v>41788.583330000001</c:v>
                </c:pt>
                <c:pt idx="29743">
                  <c:v>41788.625</c:v>
                </c:pt>
                <c:pt idx="29744">
                  <c:v>41788.666669999999</c:v>
                </c:pt>
                <c:pt idx="29745">
                  <c:v>41788.708330000001</c:v>
                </c:pt>
                <c:pt idx="29746">
                  <c:v>41788.75</c:v>
                </c:pt>
                <c:pt idx="29747">
                  <c:v>41788.791669999999</c:v>
                </c:pt>
                <c:pt idx="29748">
                  <c:v>41788.833330000001</c:v>
                </c:pt>
                <c:pt idx="29749">
                  <c:v>41788.875</c:v>
                </c:pt>
                <c:pt idx="29750">
                  <c:v>41788.916669999999</c:v>
                </c:pt>
                <c:pt idx="29751">
                  <c:v>41788.958330000001</c:v>
                </c:pt>
                <c:pt idx="29752">
                  <c:v>41789</c:v>
                </c:pt>
                <c:pt idx="29753">
                  <c:v>41789.041669999999</c:v>
                </c:pt>
                <c:pt idx="29754">
                  <c:v>41789.083330000001</c:v>
                </c:pt>
                <c:pt idx="29755">
                  <c:v>41789.125</c:v>
                </c:pt>
                <c:pt idx="29756">
                  <c:v>41789.166669999999</c:v>
                </c:pt>
                <c:pt idx="29757">
                  <c:v>41789.208330000001</c:v>
                </c:pt>
                <c:pt idx="29758">
                  <c:v>41789.25</c:v>
                </c:pt>
                <c:pt idx="29759">
                  <c:v>41789.291669999999</c:v>
                </c:pt>
                <c:pt idx="29760">
                  <c:v>41789.333330000001</c:v>
                </c:pt>
                <c:pt idx="29761">
                  <c:v>41789.375</c:v>
                </c:pt>
                <c:pt idx="29762">
                  <c:v>41789.416669999999</c:v>
                </c:pt>
                <c:pt idx="29763">
                  <c:v>41789.458330000001</c:v>
                </c:pt>
                <c:pt idx="29764">
                  <c:v>41789.5</c:v>
                </c:pt>
                <c:pt idx="29765">
                  <c:v>41789.541669999999</c:v>
                </c:pt>
                <c:pt idx="29766">
                  <c:v>41789.583330000001</c:v>
                </c:pt>
                <c:pt idx="29767">
                  <c:v>41789.625</c:v>
                </c:pt>
                <c:pt idx="29768">
                  <c:v>41789.666669999999</c:v>
                </c:pt>
                <c:pt idx="29769">
                  <c:v>41789.708330000001</c:v>
                </c:pt>
                <c:pt idx="29770">
                  <c:v>41789.75</c:v>
                </c:pt>
                <c:pt idx="29771">
                  <c:v>41789.791669999999</c:v>
                </c:pt>
                <c:pt idx="29772">
                  <c:v>41789.833330000001</c:v>
                </c:pt>
                <c:pt idx="29773">
                  <c:v>41789.875</c:v>
                </c:pt>
                <c:pt idx="29774">
                  <c:v>41789.916669999999</c:v>
                </c:pt>
                <c:pt idx="29775">
                  <c:v>41789.958330000001</c:v>
                </c:pt>
                <c:pt idx="29776">
                  <c:v>41790</c:v>
                </c:pt>
                <c:pt idx="29777">
                  <c:v>41790.041669999999</c:v>
                </c:pt>
                <c:pt idx="29778">
                  <c:v>41790.083330000001</c:v>
                </c:pt>
                <c:pt idx="29779">
                  <c:v>41790.125</c:v>
                </c:pt>
                <c:pt idx="29780">
                  <c:v>41790.166669999999</c:v>
                </c:pt>
                <c:pt idx="29781">
                  <c:v>41790.208330000001</c:v>
                </c:pt>
                <c:pt idx="29782">
                  <c:v>41790.25</c:v>
                </c:pt>
                <c:pt idx="29783">
                  <c:v>41790.291669999999</c:v>
                </c:pt>
                <c:pt idx="29784">
                  <c:v>41790.333330000001</c:v>
                </c:pt>
                <c:pt idx="29785">
                  <c:v>41790.375</c:v>
                </c:pt>
                <c:pt idx="29786">
                  <c:v>41790.416669999999</c:v>
                </c:pt>
                <c:pt idx="29787">
                  <c:v>41790.458330000001</c:v>
                </c:pt>
                <c:pt idx="29788">
                  <c:v>41790.5</c:v>
                </c:pt>
                <c:pt idx="29789">
                  <c:v>41790.541669999999</c:v>
                </c:pt>
                <c:pt idx="29790">
                  <c:v>41790.583330000001</c:v>
                </c:pt>
                <c:pt idx="29791">
                  <c:v>41790.625</c:v>
                </c:pt>
                <c:pt idx="29792">
                  <c:v>41790.666669999999</c:v>
                </c:pt>
                <c:pt idx="29793">
                  <c:v>41790.708330000001</c:v>
                </c:pt>
                <c:pt idx="29794">
                  <c:v>41790.75</c:v>
                </c:pt>
                <c:pt idx="29795">
                  <c:v>41790.791669999999</c:v>
                </c:pt>
                <c:pt idx="29796">
                  <c:v>41790.833330000001</c:v>
                </c:pt>
                <c:pt idx="29797">
                  <c:v>41790.875</c:v>
                </c:pt>
                <c:pt idx="29798">
                  <c:v>41790.916669999999</c:v>
                </c:pt>
                <c:pt idx="29799">
                  <c:v>41790.958330000001</c:v>
                </c:pt>
                <c:pt idx="29800">
                  <c:v>41791</c:v>
                </c:pt>
                <c:pt idx="29801">
                  <c:v>41791.041669999999</c:v>
                </c:pt>
                <c:pt idx="29802">
                  <c:v>41791.083330000001</c:v>
                </c:pt>
                <c:pt idx="29803">
                  <c:v>41791.125</c:v>
                </c:pt>
                <c:pt idx="29804">
                  <c:v>41791.166669999999</c:v>
                </c:pt>
                <c:pt idx="29805">
                  <c:v>41791.208330000001</c:v>
                </c:pt>
                <c:pt idx="29806">
                  <c:v>41791.25</c:v>
                </c:pt>
                <c:pt idx="29807">
                  <c:v>41791.291669999999</c:v>
                </c:pt>
                <c:pt idx="29808">
                  <c:v>41791.333330000001</c:v>
                </c:pt>
                <c:pt idx="29809">
                  <c:v>41791.375</c:v>
                </c:pt>
                <c:pt idx="29810">
                  <c:v>41791.416669999999</c:v>
                </c:pt>
                <c:pt idx="29811">
                  <c:v>41791.458330000001</c:v>
                </c:pt>
                <c:pt idx="29812">
                  <c:v>41791.5</c:v>
                </c:pt>
                <c:pt idx="29813">
                  <c:v>41791.541669999999</c:v>
                </c:pt>
                <c:pt idx="29814">
                  <c:v>41791.583330000001</c:v>
                </c:pt>
                <c:pt idx="29815">
                  <c:v>41791.625</c:v>
                </c:pt>
                <c:pt idx="29816">
                  <c:v>41791.666669999999</c:v>
                </c:pt>
                <c:pt idx="29817">
                  <c:v>41791.708330000001</c:v>
                </c:pt>
                <c:pt idx="29818">
                  <c:v>41791.75</c:v>
                </c:pt>
                <c:pt idx="29819">
                  <c:v>41791.791669999999</c:v>
                </c:pt>
                <c:pt idx="29820">
                  <c:v>41791.833330000001</c:v>
                </c:pt>
                <c:pt idx="29821">
                  <c:v>41791.875</c:v>
                </c:pt>
                <c:pt idx="29822">
                  <c:v>41791.916669999999</c:v>
                </c:pt>
                <c:pt idx="29823">
                  <c:v>41791.958330000001</c:v>
                </c:pt>
                <c:pt idx="29824">
                  <c:v>41792</c:v>
                </c:pt>
                <c:pt idx="29825">
                  <c:v>41792.041669999999</c:v>
                </c:pt>
                <c:pt idx="29826">
                  <c:v>41792.083330000001</c:v>
                </c:pt>
                <c:pt idx="29827">
                  <c:v>41792.125</c:v>
                </c:pt>
                <c:pt idx="29828">
                  <c:v>41792.166669999999</c:v>
                </c:pt>
                <c:pt idx="29829">
                  <c:v>41792.208330000001</c:v>
                </c:pt>
                <c:pt idx="29830">
                  <c:v>41792.25</c:v>
                </c:pt>
                <c:pt idx="29831">
                  <c:v>41792.291669999999</c:v>
                </c:pt>
                <c:pt idx="29832">
                  <c:v>41792.333330000001</c:v>
                </c:pt>
                <c:pt idx="29833">
                  <c:v>41792.375</c:v>
                </c:pt>
                <c:pt idx="29834">
                  <c:v>41792.416669999999</c:v>
                </c:pt>
                <c:pt idx="29835">
                  <c:v>41792.458330000001</c:v>
                </c:pt>
                <c:pt idx="29836">
                  <c:v>41792.5</c:v>
                </c:pt>
                <c:pt idx="29837">
                  <c:v>41792.541669999999</c:v>
                </c:pt>
                <c:pt idx="29838">
                  <c:v>41792.583330000001</c:v>
                </c:pt>
                <c:pt idx="29839">
                  <c:v>41792.625</c:v>
                </c:pt>
                <c:pt idx="29840">
                  <c:v>41792.666669999999</c:v>
                </c:pt>
                <c:pt idx="29841">
                  <c:v>41792.708330000001</c:v>
                </c:pt>
                <c:pt idx="29842">
                  <c:v>41792.75</c:v>
                </c:pt>
                <c:pt idx="29843">
                  <c:v>41792.791669999999</c:v>
                </c:pt>
                <c:pt idx="29844">
                  <c:v>41792.833330000001</c:v>
                </c:pt>
                <c:pt idx="29845">
                  <c:v>41792.875</c:v>
                </c:pt>
                <c:pt idx="29846">
                  <c:v>41792.916669999999</c:v>
                </c:pt>
                <c:pt idx="29847">
                  <c:v>41792.958330000001</c:v>
                </c:pt>
                <c:pt idx="29848">
                  <c:v>41793</c:v>
                </c:pt>
                <c:pt idx="29849">
                  <c:v>41793.041669999999</c:v>
                </c:pt>
                <c:pt idx="29850">
                  <c:v>41793.083330000001</c:v>
                </c:pt>
                <c:pt idx="29851">
                  <c:v>41793.125</c:v>
                </c:pt>
                <c:pt idx="29852">
                  <c:v>41793.166669999999</c:v>
                </c:pt>
                <c:pt idx="29853">
                  <c:v>41793.208330000001</c:v>
                </c:pt>
                <c:pt idx="29854">
                  <c:v>41793.25</c:v>
                </c:pt>
                <c:pt idx="29855">
                  <c:v>41793.291669999999</c:v>
                </c:pt>
                <c:pt idx="29856">
                  <c:v>41793.333330000001</c:v>
                </c:pt>
                <c:pt idx="29857">
                  <c:v>41793.375</c:v>
                </c:pt>
                <c:pt idx="29858">
                  <c:v>41793.416669999999</c:v>
                </c:pt>
                <c:pt idx="29859">
                  <c:v>41793.458330000001</c:v>
                </c:pt>
                <c:pt idx="29860">
                  <c:v>41793.5</c:v>
                </c:pt>
                <c:pt idx="29861">
                  <c:v>41793.541669999999</c:v>
                </c:pt>
                <c:pt idx="29862">
                  <c:v>41793.583330000001</c:v>
                </c:pt>
                <c:pt idx="29863">
                  <c:v>41793.625</c:v>
                </c:pt>
                <c:pt idx="29864">
                  <c:v>41793.666669999999</c:v>
                </c:pt>
                <c:pt idx="29865">
                  <c:v>41793.708330000001</c:v>
                </c:pt>
                <c:pt idx="29866">
                  <c:v>41793.75</c:v>
                </c:pt>
                <c:pt idx="29867">
                  <c:v>41793.791669999999</c:v>
                </c:pt>
                <c:pt idx="29868">
                  <c:v>41793.833330000001</c:v>
                </c:pt>
                <c:pt idx="29869">
                  <c:v>41793.875</c:v>
                </c:pt>
                <c:pt idx="29870">
                  <c:v>41793.916669999999</c:v>
                </c:pt>
                <c:pt idx="29871">
                  <c:v>41793.958330000001</c:v>
                </c:pt>
                <c:pt idx="29872">
                  <c:v>41794</c:v>
                </c:pt>
                <c:pt idx="29873">
                  <c:v>41794.041669999999</c:v>
                </c:pt>
                <c:pt idx="29874">
                  <c:v>41794.083330000001</c:v>
                </c:pt>
                <c:pt idx="29875">
                  <c:v>41794.125</c:v>
                </c:pt>
                <c:pt idx="29876">
                  <c:v>41794.166669999999</c:v>
                </c:pt>
                <c:pt idx="29877">
                  <c:v>41794.208330000001</c:v>
                </c:pt>
                <c:pt idx="29878">
                  <c:v>41794.25</c:v>
                </c:pt>
                <c:pt idx="29879">
                  <c:v>41794.291669999999</c:v>
                </c:pt>
                <c:pt idx="29880">
                  <c:v>41794.333330000001</c:v>
                </c:pt>
                <c:pt idx="29881">
                  <c:v>41794.375</c:v>
                </c:pt>
                <c:pt idx="29882">
                  <c:v>41794.416669999999</c:v>
                </c:pt>
                <c:pt idx="29883">
                  <c:v>41794.458330000001</c:v>
                </c:pt>
                <c:pt idx="29884">
                  <c:v>41794.5</c:v>
                </c:pt>
                <c:pt idx="29885">
                  <c:v>41794.541669999999</c:v>
                </c:pt>
                <c:pt idx="29886">
                  <c:v>41794.583330000001</c:v>
                </c:pt>
                <c:pt idx="29887">
                  <c:v>41794.625</c:v>
                </c:pt>
                <c:pt idx="29888">
                  <c:v>41794.666669999999</c:v>
                </c:pt>
                <c:pt idx="29889">
                  <c:v>41794.708330000001</c:v>
                </c:pt>
                <c:pt idx="29890">
                  <c:v>41794.75</c:v>
                </c:pt>
                <c:pt idx="29891">
                  <c:v>41794.791669999999</c:v>
                </c:pt>
                <c:pt idx="29892">
                  <c:v>41794.833330000001</c:v>
                </c:pt>
                <c:pt idx="29893">
                  <c:v>41794.875</c:v>
                </c:pt>
                <c:pt idx="29894">
                  <c:v>41794.916669999999</c:v>
                </c:pt>
                <c:pt idx="29895">
                  <c:v>41794.958330000001</c:v>
                </c:pt>
                <c:pt idx="29896">
                  <c:v>41795</c:v>
                </c:pt>
                <c:pt idx="29897">
                  <c:v>41795.041669999999</c:v>
                </c:pt>
                <c:pt idx="29898">
                  <c:v>41795.083330000001</c:v>
                </c:pt>
                <c:pt idx="29899">
                  <c:v>41795.125</c:v>
                </c:pt>
                <c:pt idx="29900">
                  <c:v>41795.166669999999</c:v>
                </c:pt>
                <c:pt idx="29901">
                  <c:v>41795.208330000001</c:v>
                </c:pt>
                <c:pt idx="29902">
                  <c:v>41795.25</c:v>
                </c:pt>
                <c:pt idx="29903">
                  <c:v>41795.291669999999</c:v>
                </c:pt>
                <c:pt idx="29904">
                  <c:v>41795.333330000001</c:v>
                </c:pt>
                <c:pt idx="29905">
                  <c:v>41795.375</c:v>
                </c:pt>
                <c:pt idx="29906">
                  <c:v>41795.416669999999</c:v>
                </c:pt>
                <c:pt idx="29907">
                  <c:v>41795.458330000001</c:v>
                </c:pt>
                <c:pt idx="29908">
                  <c:v>41795.5</c:v>
                </c:pt>
                <c:pt idx="29909">
                  <c:v>41795.541669999999</c:v>
                </c:pt>
                <c:pt idx="29910">
                  <c:v>41795.583330000001</c:v>
                </c:pt>
                <c:pt idx="29911">
                  <c:v>41795.625</c:v>
                </c:pt>
                <c:pt idx="29912">
                  <c:v>41795.666669999999</c:v>
                </c:pt>
                <c:pt idx="29913">
                  <c:v>41795.708330000001</c:v>
                </c:pt>
                <c:pt idx="29914">
                  <c:v>41795.75</c:v>
                </c:pt>
                <c:pt idx="29915">
                  <c:v>41795.791669999999</c:v>
                </c:pt>
                <c:pt idx="29916">
                  <c:v>41795.833330000001</c:v>
                </c:pt>
                <c:pt idx="29917">
                  <c:v>41795.875</c:v>
                </c:pt>
                <c:pt idx="29918">
                  <c:v>41795.916669999999</c:v>
                </c:pt>
                <c:pt idx="29919">
                  <c:v>41795.958330000001</c:v>
                </c:pt>
                <c:pt idx="29920">
                  <c:v>41796</c:v>
                </c:pt>
                <c:pt idx="29921">
                  <c:v>41796.041669999999</c:v>
                </c:pt>
                <c:pt idx="29922">
                  <c:v>41796.083330000001</c:v>
                </c:pt>
                <c:pt idx="29923">
                  <c:v>41796.125</c:v>
                </c:pt>
                <c:pt idx="29924">
                  <c:v>41796.166669999999</c:v>
                </c:pt>
                <c:pt idx="29925">
                  <c:v>41796.208330000001</c:v>
                </c:pt>
                <c:pt idx="29926">
                  <c:v>41796.25</c:v>
                </c:pt>
                <c:pt idx="29927">
                  <c:v>41796.291669999999</c:v>
                </c:pt>
                <c:pt idx="29928">
                  <c:v>41796.333330000001</c:v>
                </c:pt>
                <c:pt idx="29929">
                  <c:v>41796.375</c:v>
                </c:pt>
                <c:pt idx="29930">
                  <c:v>41796.416669999999</c:v>
                </c:pt>
                <c:pt idx="29931">
                  <c:v>41796.458330000001</c:v>
                </c:pt>
                <c:pt idx="29932">
                  <c:v>41796.5</c:v>
                </c:pt>
                <c:pt idx="29933">
                  <c:v>41796.541669999999</c:v>
                </c:pt>
                <c:pt idx="29934">
                  <c:v>41796.583330000001</c:v>
                </c:pt>
                <c:pt idx="29935">
                  <c:v>41796.625</c:v>
                </c:pt>
                <c:pt idx="29936">
                  <c:v>41796.666669999999</c:v>
                </c:pt>
                <c:pt idx="29937">
                  <c:v>41796.708330000001</c:v>
                </c:pt>
                <c:pt idx="29938">
                  <c:v>41796.75</c:v>
                </c:pt>
                <c:pt idx="29939">
                  <c:v>41796.791669999999</c:v>
                </c:pt>
                <c:pt idx="29940">
                  <c:v>41796.833330000001</c:v>
                </c:pt>
                <c:pt idx="29941">
                  <c:v>41796.875</c:v>
                </c:pt>
                <c:pt idx="29942">
                  <c:v>41796.916669999999</c:v>
                </c:pt>
                <c:pt idx="29943">
                  <c:v>41796.958330000001</c:v>
                </c:pt>
                <c:pt idx="29944">
                  <c:v>41797</c:v>
                </c:pt>
                <c:pt idx="29945">
                  <c:v>41797.041669999999</c:v>
                </c:pt>
                <c:pt idx="29946">
                  <c:v>41797.083330000001</c:v>
                </c:pt>
                <c:pt idx="29947">
                  <c:v>41797.125</c:v>
                </c:pt>
                <c:pt idx="29948">
                  <c:v>41797.166669999999</c:v>
                </c:pt>
                <c:pt idx="29949">
                  <c:v>41797.208330000001</c:v>
                </c:pt>
                <c:pt idx="29950">
                  <c:v>41797.25</c:v>
                </c:pt>
                <c:pt idx="29951">
                  <c:v>41797.291669999999</c:v>
                </c:pt>
                <c:pt idx="29952">
                  <c:v>41797.333330000001</c:v>
                </c:pt>
                <c:pt idx="29953">
                  <c:v>41797.375</c:v>
                </c:pt>
                <c:pt idx="29954">
                  <c:v>41797.416669999999</c:v>
                </c:pt>
                <c:pt idx="29955">
                  <c:v>41797.458330000001</c:v>
                </c:pt>
                <c:pt idx="29956">
                  <c:v>41797.5</c:v>
                </c:pt>
                <c:pt idx="29957">
                  <c:v>41797.541669999999</c:v>
                </c:pt>
                <c:pt idx="29958">
                  <c:v>41797.583330000001</c:v>
                </c:pt>
                <c:pt idx="29959">
                  <c:v>41797.625</c:v>
                </c:pt>
                <c:pt idx="29960">
                  <c:v>41797.666669999999</c:v>
                </c:pt>
                <c:pt idx="29961">
                  <c:v>41797.708330000001</c:v>
                </c:pt>
                <c:pt idx="29962">
                  <c:v>41797.75</c:v>
                </c:pt>
                <c:pt idx="29963">
                  <c:v>41797.791669999999</c:v>
                </c:pt>
                <c:pt idx="29964">
                  <c:v>41797.833330000001</c:v>
                </c:pt>
                <c:pt idx="29965">
                  <c:v>41797.875</c:v>
                </c:pt>
                <c:pt idx="29966">
                  <c:v>41797.916669999999</c:v>
                </c:pt>
                <c:pt idx="29967">
                  <c:v>41797.958330000001</c:v>
                </c:pt>
                <c:pt idx="29968">
                  <c:v>41798</c:v>
                </c:pt>
                <c:pt idx="29969">
                  <c:v>41798.041669999999</c:v>
                </c:pt>
                <c:pt idx="29970">
                  <c:v>41798.083330000001</c:v>
                </c:pt>
                <c:pt idx="29971">
                  <c:v>41798.125</c:v>
                </c:pt>
                <c:pt idx="29972">
                  <c:v>41798.166669999999</c:v>
                </c:pt>
                <c:pt idx="29973">
                  <c:v>41798.208330000001</c:v>
                </c:pt>
                <c:pt idx="29974">
                  <c:v>41798.25</c:v>
                </c:pt>
                <c:pt idx="29975">
                  <c:v>41798.291669999999</c:v>
                </c:pt>
                <c:pt idx="29976">
                  <c:v>41798.333330000001</c:v>
                </c:pt>
                <c:pt idx="29977">
                  <c:v>41798.375</c:v>
                </c:pt>
                <c:pt idx="29978">
                  <c:v>41798.416669999999</c:v>
                </c:pt>
                <c:pt idx="29979">
                  <c:v>41798.458330000001</c:v>
                </c:pt>
                <c:pt idx="29980">
                  <c:v>41798.5</c:v>
                </c:pt>
                <c:pt idx="29981">
                  <c:v>41798.541669999999</c:v>
                </c:pt>
                <c:pt idx="29982">
                  <c:v>41798.583330000001</c:v>
                </c:pt>
                <c:pt idx="29983">
                  <c:v>41798.625</c:v>
                </c:pt>
                <c:pt idx="29984">
                  <c:v>41798.666669999999</c:v>
                </c:pt>
                <c:pt idx="29985">
                  <c:v>41798.708330000001</c:v>
                </c:pt>
                <c:pt idx="29986">
                  <c:v>41798.75</c:v>
                </c:pt>
                <c:pt idx="29987">
                  <c:v>41798.791669999999</c:v>
                </c:pt>
                <c:pt idx="29988">
                  <c:v>41798.833330000001</c:v>
                </c:pt>
                <c:pt idx="29989">
                  <c:v>41798.875</c:v>
                </c:pt>
                <c:pt idx="29990">
                  <c:v>41798.916669999999</c:v>
                </c:pt>
                <c:pt idx="29991">
                  <c:v>41798.958330000001</c:v>
                </c:pt>
                <c:pt idx="29992">
                  <c:v>41799</c:v>
                </c:pt>
                <c:pt idx="29993">
                  <c:v>41799.041669999999</c:v>
                </c:pt>
                <c:pt idx="29994">
                  <c:v>41799.083330000001</c:v>
                </c:pt>
                <c:pt idx="29995">
                  <c:v>41799.125</c:v>
                </c:pt>
                <c:pt idx="29996">
                  <c:v>41799.166669999999</c:v>
                </c:pt>
                <c:pt idx="29997">
                  <c:v>41799.208330000001</c:v>
                </c:pt>
                <c:pt idx="29998">
                  <c:v>41799.25</c:v>
                </c:pt>
                <c:pt idx="29999">
                  <c:v>41799.291669999999</c:v>
                </c:pt>
                <c:pt idx="30000">
                  <c:v>41799.333330000001</c:v>
                </c:pt>
                <c:pt idx="30001">
                  <c:v>41799.375</c:v>
                </c:pt>
                <c:pt idx="30002">
                  <c:v>41799.416669999999</c:v>
                </c:pt>
                <c:pt idx="30003">
                  <c:v>41799.458330000001</c:v>
                </c:pt>
                <c:pt idx="30004">
                  <c:v>41799.5</c:v>
                </c:pt>
                <c:pt idx="30005">
                  <c:v>41799.541669999999</c:v>
                </c:pt>
                <c:pt idx="30006">
                  <c:v>41799.583330000001</c:v>
                </c:pt>
                <c:pt idx="30007">
                  <c:v>41799.625</c:v>
                </c:pt>
                <c:pt idx="30008">
                  <c:v>41799.666669999999</c:v>
                </c:pt>
                <c:pt idx="30009">
                  <c:v>41799.708330000001</c:v>
                </c:pt>
                <c:pt idx="30010">
                  <c:v>41799.75</c:v>
                </c:pt>
                <c:pt idx="30011">
                  <c:v>41799.791669999999</c:v>
                </c:pt>
                <c:pt idx="30012">
                  <c:v>41799.833330000001</c:v>
                </c:pt>
                <c:pt idx="30013">
                  <c:v>41799.875</c:v>
                </c:pt>
                <c:pt idx="30014">
                  <c:v>41799.916669999999</c:v>
                </c:pt>
                <c:pt idx="30015">
                  <c:v>41799.958330000001</c:v>
                </c:pt>
                <c:pt idx="30016">
                  <c:v>41800</c:v>
                </c:pt>
                <c:pt idx="30017">
                  <c:v>41800.041669999999</c:v>
                </c:pt>
                <c:pt idx="30018">
                  <c:v>41800.083330000001</c:v>
                </c:pt>
                <c:pt idx="30019">
                  <c:v>41800.125</c:v>
                </c:pt>
                <c:pt idx="30020">
                  <c:v>41800.166669999999</c:v>
                </c:pt>
                <c:pt idx="30021">
                  <c:v>41800.208330000001</c:v>
                </c:pt>
                <c:pt idx="30022">
                  <c:v>41800.25</c:v>
                </c:pt>
                <c:pt idx="30023">
                  <c:v>41800.291669999999</c:v>
                </c:pt>
                <c:pt idx="30024">
                  <c:v>41800.333330000001</c:v>
                </c:pt>
                <c:pt idx="30025">
                  <c:v>41800.375</c:v>
                </c:pt>
                <c:pt idx="30026">
                  <c:v>41800.416669999999</c:v>
                </c:pt>
                <c:pt idx="30027">
                  <c:v>41800.458330000001</c:v>
                </c:pt>
                <c:pt idx="30028">
                  <c:v>41800.5</c:v>
                </c:pt>
                <c:pt idx="30029">
                  <c:v>41800.541669999999</c:v>
                </c:pt>
                <c:pt idx="30030">
                  <c:v>41800.583330000001</c:v>
                </c:pt>
                <c:pt idx="30031">
                  <c:v>41800.625</c:v>
                </c:pt>
                <c:pt idx="30032">
                  <c:v>41800.666669999999</c:v>
                </c:pt>
                <c:pt idx="30033">
                  <c:v>41800.708330000001</c:v>
                </c:pt>
                <c:pt idx="30034">
                  <c:v>41800.75</c:v>
                </c:pt>
                <c:pt idx="30035">
                  <c:v>41800.791669999999</c:v>
                </c:pt>
                <c:pt idx="30036">
                  <c:v>41800.833330000001</c:v>
                </c:pt>
                <c:pt idx="30037">
                  <c:v>41800.875</c:v>
                </c:pt>
                <c:pt idx="30038">
                  <c:v>41800.916669999999</c:v>
                </c:pt>
                <c:pt idx="30039">
                  <c:v>41800.958330000001</c:v>
                </c:pt>
                <c:pt idx="30040">
                  <c:v>41801</c:v>
                </c:pt>
                <c:pt idx="30041">
                  <c:v>41801.041669999999</c:v>
                </c:pt>
                <c:pt idx="30042">
                  <c:v>41801.083330000001</c:v>
                </c:pt>
                <c:pt idx="30043">
                  <c:v>41801.125</c:v>
                </c:pt>
                <c:pt idx="30044">
                  <c:v>41801.166669999999</c:v>
                </c:pt>
                <c:pt idx="30045">
                  <c:v>41801.208330000001</c:v>
                </c:pt>
                <c:pt idx="30046">
                  <c:v>41801.25</c:v>
                </c:pt>
                <c:pt idx="30047">
                  <c:v>41801.291669999999</c:v>
                </c:pt>
                <c:pt idx="30048">
                  <c:v>41801.333330000001</c:v>
                </c:pt>
                <c:pt idx="30049">
                  <c:v>41801.375</c:v>
                </c:pt>
                <c:pt idx="30050">
                  <c:v>41801.416669999999</c:v>
                </c:pt>
                <c:pt idx="30051">
                  <c:v>41801.458330000001</c:v>
                </c:pt>
                <c:pt idx="30052">
                  <c:v>41801.5</c:v>
                </c:pt>
                <c:pt idx="30053">
                  <c:v>41801.541669999999</c:v>
                </c:pt>
                <c:pt idx="30054">
                  <c:v>41801.583330000001</c:v>
                </c:pt>
                <c:pt idx="30055">
                  <c:v>41801.625</c:v>
                </c:pt>
                <c:pt idx="30056">
                  <c:v>41801.666669999999</c:v>
                </c:pt>
                <c:pt idx="30057">
                  <c:v>41801.708330000001</c:v>
                </c:pt>
                <c:pt idx="30058">
                  <c:v>41801.75</c:v>
                </c:pt>
                <c:pt idx="30059">
                  <c:v>41801.791669999999</c:v>
                </c:pt>
                <c:pt idx="30060">
                  <c:v>41801.833330000001</c:v>
                </c:pt>
                <c:pt idx="30061">
                  <c:v>41801.875</c:v>
                </c:pt>
                <c:pt idx="30062">
                  <c:v>41801.916669999999</c:v>
                </c:pt>
                <c:pt idx="30063">
                  <c:v>41801.958330000001</c:v>
                </c:pt>
                <c:pt idx="30064">
                  <c:v>41802</c:v>
                </c:pt>
                <c:pt idx="30065">
                  <c:v>41802.041669999999</c:v>
                </c:pt>
                <c:pt idx="30066">
                  <c:v>41802.083330000001</c:v>
                </c:pt>
                <c:pt idx="30067">
                  <c:v>41802.125</c:v>
                </c:pt>
                <c:pt idx="30068">
                  <c:v>41802.166669999999</c:v>
                </c:pt>
                <c:pt idx="30069">
                  <c:v>41802.208330000001</c:v>
                </c:pt>
                <c:pt idx="30070">
                  <c:v>41802.25</c:v>
                </c:pt>
                <c:pt idx="30071">
                  <c:v>41802.291669999999</c:v>
                </c:pt>
                <c:pt idx="30072">
                  <c:v>41802.333330000001</c:v>
                </c:pt>
                <c:pt idx="30073">
                  <c:v>41802.375</c:v>
                </c:pt>
                <c:pt idx="30074">
                  <c:v>41802.416669999999</c:v>
                </c:pt>
                <c:pt idx="30075">
                  <c:v>41802.458330000001</c:v>
                </c:pt>
                <c:pt idx="30076">
                  <c:v>41802.5</c:v>
                </c:pt>
                <c:pt idx="30077">
                  <c:v>41802.541669999999</c:v>
                </c:pt>
                <c:pt idx="30078">
                  <c:v>41802.583330000001</c:v>
                </c:pt>
                <c:pt idx="30079">
                  <c:v>41802.625</c:v>
                </c:pt>
                <c:pt idx="30080">
                  <c:v>41802.666669999999</c:v>
                </c:pt>
                <c:pt idx="30081">
                  <c:v>41802.708330000001</c:v>
                </c:pt>
                <c:pt idx="30082">
                  <c:v>41802.75</c:v>
                </c:pt>
                <c:pt idx="30083">
                  <c:v>41802.791669999999</c:v>
                </c:pt>
                <c:pt idx="30084">
                  <c:v>41802.833330000001</c:v>
                </c:pt>
                <c:pt idx="30085">
                  <c:v>41802.875</c:v>
                </c:pt>
                <c:pt idx="30086">
                  <c:v>41802.916669999999</c:v>
                </c:pt>
                <c:pt idx="30087">
                  <c:v>41802.958330000001</c:v>
                </c:pt>
                <c:pt idx="30088">
                  <c:v>41803</c:v>
                </c:pt>
                <c:pt idx="30089">
                  <c:v>41803.041669999999</c:v>
                </c:pt>
                <c:pt idx="30090">
                  <c:v>41803.083330000001</c:v>
                </c:pt>
                <c:pt idx="30091">
                  <c:v>41803.125</c:v>
                </c:pt>
                <c:pt idx="30092">
                  <c:v>41803.166669999999</c:v>
                </c:pt>
                <c:pt idx="30093">
                  <c:v>41803.208330000001</c:v>
                </c:pt>
                <c:pt idx="30094">
                  <c:v>41803.25</c:v>
                </c:pt>
                <c:pt idx="30095">
                  <c:v>41803.291669999999</c:v>
                </c:pt>
                <c:pt idx="30096">
                  <c:v>41803.333330000001</c:v>
                </c:pt>
                <c:pt idx="30097">
                  <c:v>41803.375</c:v>
                </c:pt>
                <c:pt idx="30098">
                  <c:v>41803.416669999999</c:v>
                </c:pt>
                <c:pt idx="30099">
                  <c:v>41803.458330000001</c:v>
                </c:pt>
                <c:pt idx="30100">
                  <c:v>41803.5</c:v>
                </c:pt>
                <c:pt idx="30101">
                  <c:v>41803.541669999999</c:v>
                </c:pt>
                <c:pt idx="30102">
                  <c:v>41803.583330000001</c:v>
                </c:pt>
                <c:pt idx="30103">
                  <c:v>41803.625</c:v>
                </c:pt>
                <c:pt idx="30104">
                  <c:v>41803.666669999999</c:v>
                </c:pt>
                <c:pt idx="30105">
                  <c:v>41803.708330000001</c:v>
                </c:pt>
                <c:pt idx="30106">
                  <c:v>41803.75</c:v>
                </c:pt>
                <c:pt idx="30107">
                  <c:v>41803.791669999999</c:v>
                </c:pt>
                <c:pt idx="30108">
                  <c:v>41803.833330000001</c:v>
                </c:pt>
                <c:pt idx="30109">
                  <c:v>41803.875</c:v>
                </c:pt>
                <c:pt idx="30110">
                  <c:v>41803.916669999999</c:v>
                </c:pt>
                <c:pt idx="30111">
                  <c:v>41803.958330000001</c:v>
                </c:pt>
                <c:pt idx="30112">
                  <c:v>41804</c:v>
                </c:pt>
                <c:pt idx="30113">
                  <c:v>41804.041669999999</c:v>
                </c:pt>
                <c:pt idx="30114">
                  <c:v>41804.083330000001</c:v>
                </c:pt>
                <c:pt idx="30115">
                  <c:v>41804.125</c:v>
                </c:pt>
                <c:pt idx="30116">
                  <c:v>41804.166669999999</c:v>
                </c:pt>
                <c:pt idx="30117">
                  <c:v>41804.208330000001</c:v>
                </c:pt>
                <c:pt idx="30118">
                  <c:v>41804.25</c:v>
                </c:pt>
                <c:pt idx="30119">
                  <c:v>41804.291669999999</c:v>
                </c:pt>
                <c:pt idx="30120">
                  <c:v>41804.333330000001</c:v>
                </c:pt>
                <c:pt idx="30121">
                  <c:v>41804.375</c:v>
                </c:pt>
                <c:pt idx="30122">
                  <c:v>41804.416669999999</c:v>
                </c:pt>
                <c:pt idx="30123">
                  <c:v>41804.458330000001</c:v>
                </c:pt>
                <c:pt idx="30124">
                  <c:v>41804.5</c:v>
                </c:pt>
                <c:pt idx="30125">
                  <c:v>41804.541669999999</c:v>
                </c:pt>
                <c:pt idx="30126">
                  <c:v>41804.583330000001</c:v>
                </c:pt>
                <c:pt idx="30127">
                  <c:v>41804.625</c:v>
                </c:pt>
                <c:pt idx="30128">
                  <c:v>41804.666669999999</c:v>
                </c:pt>
                <c:pt idx="30129">
                  <c:v>41804.708330000001</c:v>
                </c:pt>
                <c:pt idx="30130">
                  <c:v>41804.75</c:v>
                </c:pt>
                <c:pt idx="30131">
                  <c:v>41804.791669999999</c:v>
                </c:pt>
                <c:pt idx="30132">
                  <c:v>41804.833330000001</c:v>
                </c:pt>
                <c:pt idx="30133">
                  <c:v>41804.875</c:v>
                </c:pt>
                <c:pt idx="30134">
                  <c:v>41804.916669999999</c:v>
                </c:pt>
                <c:pt idx="30135">
                  <c:v>41804.958330000001</c:v>
                </c:pt>
                <c:pt idx="30136">
                  <c:v>41805</c:v>
                </c:pt>
                <c:pt idx="30137">
                  <c:v>41805.041669999999</c:v>
                </c:pt>
                <c:pt idx="30138">
                  <c:v>41805.083330000001</c:v>
                </c:pt>
                <c:pt idx="30139">
                  <c:v>41805.125</c:v>
                </c:pt>
                <c:pt idx="30140">
                  <c:v>41805.166669999999</c:v>
                </c:pt>
                <c:pt idx="30141">
                  <c:v>41805.208330000001</c:v>
                </c:pt>
                <c:pt idx="30142">
                  <c:v>41805.25</c:v>
                </c:pt>
                <c:pt idx="30143">
                  <c:v>41805.291669999999</c:v>
                </c:pt>
                <c:pt idx="30144">
                  <c:v>41805.333330000001</c:v>
                </c:pt>
                <c:pt idx="30145">
                  <c:v>41805.375</c:v>
                </c:pt>
                <c:pt idx="30146">
                  <c:v>41805.416669999999</c:v>
                </c:pt>
                <c:pt idx="30147">
                  <c:v>41805.458330000001</c:v>
                </c:pt>
                <c:pt idx="30148">
                  <c:v>41805.5</c:v>
                </c:pt>
                <c:pt idx="30149">
                  <c:v>41805.541669999999</c:v>
                </c:pt>
                <c:pt idx="30150">
                  <c:v>41805.583330000001</c:v>
                </c:pt>
                <c:pt idx="30151">
                  <c:v>41805.625</c:v>
                </c:pt>
                <c:pt idx="30152">
                  <c:v>41805.666669999999</c:v>
                </c:pt>
                <c:pt idx="30153">
                  <c:v>41805.708330000001</c:v>
                </c:pt>
                <c:pt idx="30154">
                  <c:v>41805.75</c:v>
                </c:pt>
                <c:pt idx="30155">
                  <c:v>41805.791669999999</c:v>
                </c:pt>
                <c:pt idx="30156">
                  <c:v>41805.833330000001</c:v>
                </c:pt>
                <c:pt idx="30157">
                  <c:v>41805.875</c:v>
                </c:pt>
                <c:pt idx="30158">
                  <c:v>41805.916669999999</c:v>
                </c:pt>
                <c:pt idx="30159">
                  <c:v>41805.958330000001</c:v>
                </c:pt>
                <c:pt idx="30160">
                  <c:v>41806</c:v>
                </c:pt>
                <c:pt idx="30161">
                  <c:v>41806.041669999999</c:v>
                </c:pt>
                <c:pt idx="30162">
                  <c:v>41806.083330000001</c:v>
                </c:pt>
                <c:pt idx="30163">
                  <c:v>41806.125</c:v>
                </c:pt>
                <c:pt idx="30164">
                  <c:v>41806.166669999999</c:v>
                </c:pt>
                <c:pt idx="30165">
                  <c:v>41806.208330000001</c:v>
                </c:pt>
                <c:pt idx="30166">
                  <c:v>41806.25</c:v>
                </c:pt>
                <c:pt idx="30167">
                  <c:v>41806.291669999999</c:v>
                </c:pt>
                <c:pt idx="30168">
                  <c:v>41806.333330000001</c:v>
                </c:pt>
                <c:pt idx="30169">
                  <c:v>41806.375</c:v>
                </c:pt>
                <c:pt idx="30170">
                  <c:v>41806.416669999999</c:v>
                </c:pt>
                <c:pt idx="30171">
                  <c:v>41806.458330000001</c:v>
                </c:pt>
                <c:pt idx="30172">
                  <c:v>41806.5</c:v>
                </c:pt>
                <c:pt idx="30173">
                  <c:v>41806.541669999999</c:v>
                </c:pt>
                <c:pt idx="30174">
                  <c:v>41806.583330000001</c:v>
                </c:pt>
                <c:pt idx="30175">
                  <c:v>41806.625</c:v>
                </c:pt>
                <c:pt idx="30176">
                  <c:v>41806.666669999999</c:v>
                </c:pt>
                <c:pt idx="30177">
                  <c:v>41806.708330000001</c:v>
                </c:pt>
                <c:pt idx="30178">
                  <c:v>41806.75</c:v>
                </c:pt>
                <c:pt idx="30179">
                  <c:v>41806.791669999999</c:v>
                </c:pt>
                <c:pt idx="30180">
                  <c:v>41806.833330000001</c:v>
                </c:pt>
                <c:pt idx="30181">
                  <c:v>41806.875</c:v>
                </c:pt>
                <c:pt idx="30182">
                  <c:v>41806.916669999999</c:v>
                </c:pt>
                <c:pt idx="30183">
                  <c:v>41806.958330000001</c:v>
                </c:pt>
                <c:pt idx="30184">
                  <c:v>41807</c:v>
                </c:pt>
                <c:pt idx="30185">
                  <c:v>41807.041669999999</c:v>
                </c:pt>
                <c:pt idx="30186">
                  <c:v>41807.083330000001</c:v>
                </c:pt>
                <c:pt idx="30187">
                  <c:v>41807.125</c:v>
                </c:pt>
                <c:pt idx="30188">
                  <c:v>41807.166669999999</c:v>
                </c:pt>
                <c:pt idx="30189">
                  <c:v>41807.208330000001</c:v>
                </c:pt>
                <c:pt idx="30190">
                  <c:v>41807.25</c:v>
                </c:pt>
                <c:pt idx="30191">
                  <c:v>41807.291669999999</c:v>
                </c:pt>
                <c:pt idx="30192">
                  <c:v>41807.333330000001</c:v>
                </c:pt>
                <c:pt idx="30193">
                  <c:v>41807.375</c:v>
                </c:pt>
                <c:pt idx="30194">
                  <c:v>41807.416669999999</c:v>
                </c:pt>
                <c:pt idx="30195">
                  <c:v>41807.458330000001</c:v>
                </c:pt>
                <c:pt idx="30196">
                  <c:v>41807.5</c:v>
                </c:pt>
                <c:pt idx="30197">
                  <c:v>41807.541669999999</c:v>
                </c:pt>
                <c:pt idx="30198">
                  <c:v>41807.583330000001</c:v>
                </c:pt>
                <c:pt idx="30199">
                  <c:v>41807.625</c:v>
                </c:pt>
                <c:pt idx="30200">
                  <c:v>41807.666669999999</c:v>
                </c:pt>
                <c:pt idx="30201">
                  <c:v>41807.708330000001</c:v>
                </c:pt>
                <c:pt idx="30202">
                  <c:v>41807.75</c:v>
                </c:pt>
                <c:pt idx="30203">
                  <c:v>41807.791669999999</c:v>
                </c:pt>
                <c:pt idx="30204">
                  <c:v>41807.833330000001</c:v>
                </c:pt>
                <c:pt idx="30205">
                  <c:v>41807.875</c:v>
                </c:pt>
                <c:pt idx="30206">
                  <c:v>41807.916669999999</c:v>
                </c:pt>
                <c:pt idx="30207">
                  <c:v>41807.958330000001</c:v>
                </c:pt>
                <c:pt idx="30208">
                  <c:v>41808</c:v>
                </c:pt>
                <c:pt idx="30209">
                  <c:v>41808.041669999999</c:v>
                </c:pt>
                <c:pt idx="30210">
                  <c:v>41808.083330000001</c:v>
                </c:pt>
                <c:pt idx="30211">
                  <c:v>41808.125</c:v>
                </c:pt>
                <c:pt idx="30212">
                  <c:v>41808.166669999999</c:v>
                </c:pt>
                <c:pt idx="30213">
                  <c:v>41808.208330000001</c:v>
                </c:pt>
                <c:pt idx="30214">
                  <c:v>41808.25</c:v>
                </c:pt>
                <c:pt idx="30215">
                  <c:v>41808.291669999999</c:v>
                </c:pt>
                <c:pt idx="30216">
                  <c:v>41808.333330000001</c:v>
                </c:pt>
                <c:pt idx="30217">
                  <c:v>41808.375</c:v>
                </c:pt>
                <c:pt idx="30218">
                  <c:v>41808.416669999999</c:v>
                </c:pt>
                <c:pt idx="30219">
                  <c:v>41808.458330000001</c:v>
                </c:pt>
                <c:pt idx="30220">
                  <c:v>41808.5</c:v>
                </c:pt>
                <c:pt idx="30221">
                  <c:v>41808.541669999999</c:v>
                </c:pt>
                <c:pt idx="30222">
                  <c:v>41808.583330000001</c:v>
                </c:pt>
                <c:pt idx="30223">
                  <c:v>41808.625</c:v>
                </c:pt>
                <c:pt idx="30224">
                  <c:v>41808.666669999999</c:v>
                </c:pt>
                <c:pt idx="30225">
                  <c:v>41808.708330000001</c:v>
                </c:pt>
                <c:pt idx="30226">
                  <c:v>41808.75</c:v>
                </c:pt>
                <c:pt idx="30227">
                  <c:v>41808.791669999999</c:v>
                </c:pt>
                <c:pt idx="30228">
                  <c:v>41808.833330000001</c:v>
                </c:pt>
                <c:pt idx="30229">
                  <c:v>41808.875</c:v>
                </c:pt>
                <c:pt idx="30230">
                  <c:v>41808.916669999999</c:v>
                </c:pt>
                <c:pt idx="30231">
                  <c:v>41808.958330000001</c:v>
                </c:pt>
                <c:pt idx="30232">
                  <c:v>41809</c:v>
                </c:pt>
                <c:pt idx="30233">
                  <c:v>41809.041669999999</c:v>
                </c:pt>
                <c:pt idx="30234">
                  <c:v>41809.083330000001</c:v>
                </c:pt>
                <c:pt idx="30235">
                  <c:v>41809.125</c:v>
                </c:pt>
                <c:pt idx="30236">
                  <c:v>41809.166669999999</c:v>
                </c:pt>
                <c:pt idx="30237">
                  <c:v>41809.208330000001</c:v>
                </c:pt>
                <c:pt idx="30238">
                  <c:v>41809.25</c:v>
                </c:pt>
                <c:pt idx="30239">
                  <c:v>41809.291669999999</c:v>
                </c:pt>
                <c:pt idx="30240">
                  <c:v>41809.333330000001</c:v>
                </c:pt>
                <c:pt idx="30241">
                  <c:v>41809.375</c:v>
                </c:pt>
                <c:pt idx="30242">
                  <c:v>41809.416669999999</c:v>
                </c:pt>
                <c:pt idx="30243">
                  <c:v>41809.458330000001</c:v>
                </c:pt>
                <c:pt idx="30244">
                  <c:v>41809.5</c:v>
                </c:pt>
                <c:pt idx="30245">
                  <c:v>41809.541669999999</c:v>
                </c:pt>
                <c:pt idx="30246">
                  <c:v>41809.583330000001</c:v>
                </c:pt>
                <c:pt idx="30247">
                  <c:v>41809.625</c:v>
                </c:pt>
                <c:pt idx="30248">
                  <c:v>41809.666669999999</c:v>
                </c:pt>
                <c:pt idx="30249">
                  <c:v>41809.708330000001</c:v>
                </c:pt>
                <c:pt idx="30250">
                  <c:v>41809.75</c:v>
                </c:pt>
                <c:pt idx="30251">
                  <c:v>41809.791669999999</c:v>
                </c:pt>
                <c:pt idx="30252">
                  <c:v>41809.833330000001</c:v>
                </c:pt>
                <c:pt idx="30253">
                  <c:v>41809.875</c:v>
                </c:pt>
                <c:pt idx="30254">
                  <c:v>41809.916669999999</c:v>
                </c:pt>
                <c:pt idx="30255">
                  <c:v>41809.958330000001</c:v>
                </c:pt>
                <c:pt idx="30256">
                  <c:v>41810</c:v>
                </c:pt>
                <c:pt idx="30257">
                  <c:v>41810.041669999999</c:v>
                </c:pt>
                <c:pt idx="30258">
                  <c:v>41810.083330000001</c:v>
                </c:pt>
                <c:pt idx="30259">
                  <c:v>41810.125</c:v>
                </c:pt>
                <c:pt idx="30260">
                  <c:v>41810.166669999999</c:v>
                </c:pt>
                <c:pt idx="30261">
                  <c:v>41810.208330000001</c:v>
                </c:pt>
                <c:pt idx="30262">
                  <c:v>41810.25</c:v>
                </c:pt>
                <c:pt idx="30263">
                  <c:v>41810.291669999999</c:v>
                </c:pt>
                <c:pt idx="30264">
                  <c:v>41810.333330000001</c:v>
                </c:pt>
                <c:pt idx="30265">
                  <c:v>41810.375</c:v>
                </c:pt>
                <c:pt idx="30266">
                  <c:v>41810.416669999999</c:v>
                </c:pt>
                <c:pt idx="30267">
                  <c:v>41810.458330000001</c:v>
                </c:pt>
                <c:pt idx="30268">
                  <c:v>41810.5</c:v>
                </c:pt>
                <c:pt idx="30269">
                  <c:v>41810.541669999999</c:v>
                </c:pt>
                <c:pt idx="30270">
                  <c:v>41810.583330000001</c:v>
                </c:pt>
                <c:pt idx="30271">
                  <c:v>41810.625</c:v>
                </c:pt>
                <c:pt idx="30272">
                  <c:v>41810.666669999999</c:v>
                </c:pt>
                <c:pt idx="30273">
                  <c:v>41810.708330000001</c:v>
                </c:pt>
                <c:pt idx="30274">
                  <c:v>41810.75</c:v>
                </c:pt>
                <c:pt idx="30275">
                  <c:v>41810.791669999999</c:v>
                </c:pt>
                <c:pt idx="30276">
                  <c:v>41810.833330000001</c:v>
                </c:pt>
                <c:pt idx="30277">
                  <c:v>41810.875</c:v>
                </c:pt>
                <c:pt idx="30278">
                  <c:v>41810.916669999999</c:v>
                </c:pt>
                <c:pt idx="30279">
                  <c:v>41810.958330000001</c:v>
                </c:pt>
                <c:pt idx="30280">
                  <c:v>41811</c:v>
                </c:pt>
                <c:pt idx="30281">
                  <c:v>41811.041669999999</c:v>
                </c:pt>
                <c:pt idx="30282">
                  <c:v>41811.083330000001</c:v>
                </c:pt>
                <c:pt idx="30283">
                  <c:v>41811.125</c:v>
                </c:pt>
                <c:pt idx="30284">
                  <c:v>41811.166669999999</c:v>
                </c:pt>
                <c:pt idx="30285">
                  <c:v>41811.208330000001</c:v>
                </c:pt>
                <c:pt idx="30286">
                  <c:v>41811.25</c:v>
                </c:pt>
                <c:pt idx="30287">
                  <c:v>41811.291669999999</c:v>
                </c:pt>
                <c:pt idx="30288">
                  <c:v>41811.333330000001</c:v>
                </c:pt>
                <c:pt idx="30289">
                  <c:v>41811.375</c:v>
                </c:pt>
                <c:pt idx="30290">
                  <c:v>41811.416669999999</c:v>
                </c:pt>
                <c:pt idx="30291">
                  <c:v>41811.458330000001</c:v>
                </c:pt>
                <c:pt idx="30292">
                  <c:v>41811.5</c:v>
                </c:pt>
                <c:pt idx="30293">
                  <c:v>41811.541669999999</c:v>
                </c:pt>
                <c:pt idx="30294">
                  <c:v>41811.583330000001</c:v>
                </c:pt>
                <c:pt idx="30295">
                  <c:v>41811.625</c:v>
                </c:pt>
                <c:pt idx="30296">
                  <c:v>41811.666669999999</c:v>
                </c:pt>
                <c:pt idx="30297">
                  <c:v>41811.708330000001</c:v>
                </c:pt>
                <c:pt idx="30298">
                  <c:v>41811.75</c:v>
                </c:pt>
                <c:pt idx="30299">
                  <c:v>41811.791669999999</c:v>
                </c:pt>
                <c:pt idx="30300">
                  <c:v>41811.833330000001</c:v>
                </c:pt>
                <c:pt idx="30301">
                  <c:v>41811.875</c:v>
                </c:pt>
                <c:pt idx="30302">
                  <c:v>41811.916669999999</c:v>
                </c:pt>
                <c:pt idx="30303">
                  <c:v>41811.958330000001</c:v>
                </c:pt>
                <c:pt idx="30304">
                  <c:v>41812</c:v>
                </c:pt>
                <c:pt idx="30305">
                  <c:v>41812.041669999999</c:v>
                </c:pt>
                <c:pt idx="30306">
                  <c:v>41812.083330000001</c:v>
                </c:pt>
                <c:pt idx="30307">
                  <c:v>41812.125</c:v>
                </c:pt>
                <c:pt idx="30308">
                  <c:v>41812.166669999999</c:v>
                </c:pt>
                <c:pt idx="30309">
                  <c:v>41812.208330000001</c:v>
                </c:pt>
                <c:pt idx="30310">
                  <c:v>41812.25</c:v>
                </c:pt>
                <c:pt idx="30311">
                  <c:v>41812.291669999999</c:v>
                </c:pt>
                <c:pt idx="30312">
                  <c:v>41812.333330000001</c:v>
                </c:pt>
                <c:pt idx="30313">
                  <c:v>41812.375</c:v>
                </c:pt>
                <c:pt idx="30314">
                  <c:v>41812.416669999999</c:v>
                </c:pt>
                <c:pt idx="30315">
                  <c:v>41812.458330000001</c:v>
                </c:pt>
                <c:pt idx="30316">
                  <c:v>41812.5</c:v>
                </c:pt>
                <c:pt idx="30317">
                  <c:v>41812.541669999999</c:v>
                </c:pt>
                <c:pt idx="30318">
                  <c:v>41812.583330000001</c:v>
                </c:pt>
                <c:pt idx="30319">
                  <c:v>41812.625</c:v>
                </c:pt>
                <c:pt idx="30320">
                  <c:v>41812.666669999999</c:v>
                </c:pt>
                <c:pt idx="30321">
                  <c:v>41812.708330000001</c:v>
                </c:pt>
                <c:pt idx="30322">
                  <c:v>41812.75</c:v>
                </c:pt>
                <c:pt idx="30323">
                  <c:v>41812.791669999999</c:v>
                </c:pt>
                <c:pt idx="30324">
                  <c:v>41812.833330000001</c:v>
                </c:pt>
                <c:pt idx="30325">
                  <c:v>41812.875</c:v>
                </c:pt>
                <c:pt idx="30326">
                  <c:v>41812.916669999999</c:v>
                </c:pt>
                <c:pt idx="30327">
                  <c:v>41812.958330000001</c:v>
                </c:pt>
                <c:pt idx="30328">
                  <c:v>41813</c:v>
                </c:pt>
                <c:pt idx="30329">
                  <c:v>41813.041669999999</c:v>
                </c:pt>
                <c:pt idx="30330">
                  <c:v>41813.083330000001</c:v>
                </c:pt>
                <c:pt idx="30331">
                  <c:v>41813.125</c:v>
                </c:pt>
                <c:pt idx="30332">
                  <c:v>41813.166669999999</c:v>
                </c:pt>
                <c:pt idx="30333">
                  <c:v>41813.208330000001</c:v>
                </c:pt>
                <c:pt idx="30334">
                  <c:v>41813.25</c:v>
                </c:pt>
                <c:pt idx="30335">
                  <c:v>41813.291669999999</c:v>
                </c:pt>
                <c:pt idx="30336">
                  <c:v>41813.333330000001</c:v>
                </c:pt>
                <c:pt idx="30337">
                  <c:v>41813.375</c:v>
                </c:pt>
                <c:pt idx="30338">
                  <c:v>41813.416669999999</c:v>
                </c:pt>
                <c:pt idx="30339">
                  <c:v>41813.458330000001</c:v>
                </c:pt>
                <c:pt idx="30340">
                  <c:v>41813.5</c:v>
                </c:pt>
                <c:pt idx="30341">
                  <c:v>41813.541669999999</c:v>
                </c:pt>
                <c:pt idx="30342">
                  <c:v>41813.583330000001</c:v>
                </c:pt>
                <c:pt idx="30343">
                  <c:v>41813.625</c:v>
                </c:pt>
                <c:pt idx="30344">
                  <c:v>41813.666669999999</c:v>
                </c:pt>
                <c:pt idx="30345">
                  <c:v>41813.708330000001</c:v>
                </c:pt>
                <c:pt idx="30346">
                  <c:v>41813.75</c:v>
                </c:pt>
                <c:pt idx="30347">
                  <c:v>41813.791669999999</c:v>
                </c:pt>
                <c:pt idx="30348">
                  <c:v>41813.833330000001</c:v>
                </c:pt>
                <c:pt idx="30349">
                  <c:v>41813.875</c:v>
                </c:pt>
                <c:pt idx="30350">
                  <c:v>41813.916669999999</c:v>
                </c:pt>
                <c:pt idx="30351">
                  <c:v>41813.958330000001</c:v>
                </c:pt>
                <c:pt idx="30352">
                  <c:v>41814</c:v>
                </c:pt>
                <c:pt idx="30353">
                  <c:v>41814.041669999999</c:v>
                </c:pt>
                <c:pt idx="30354">
                  <c:v>41814.083330000001</c:v>
                </c:pt>
                <c:pt idx="30355">
                  <c:v>41814.125</c:v>
                </c:pt>
                <c:pt idx="30356">
                  <c:v>41814.166669999999</c:v>
                </c:pt>
                <c:pt idx="30357">
                  <c:v>41814.208330000001</c:v>
                </c:pt>
                <c:pt idx="30358">
                  <c:v>41814.25</c:v>
                </c:pt>
                <c:pt idx="30359">
                  <c:v>41814.291669999999</c:v>
                </c:pt>
                <c:pt idx="30360">
                  <c:v>41814.333330000001</c:v>
                </c:pt>
                <c:pt idx="30361">
                  <c:v>41814.375</c:v>
                </c:pt>
                <c:pt idx="30362">
                  <c:v>41814.416669999999</c:v>
                </c:pt>
                <c:pt idx="30363">
                  <c:v>41814.458330000001</c:v>
                </c:pt>
                <c:pt idx="30364">
                  <c:v>41814.5</c:v>
                </c:pt>
                <c:pt idx="30365">
                  <c:v>41814.541669999999</c:v>
                </c:pt>
                <c:pt idx="30366">
                  <c:v>41814.583330000001</c:v>
                </c:pt>
                <c:pt idx="30367">
                  <c:v>41814.625</c:v>
                </c:pt>
                <c:pt idx="30368">
                  <c:v>41814.666669999999</c:v>
                </c:pt>
                <c:pt idx="30369">
                  <c:v>41814.708330000001</c:v>
                </c:pt>
                <c:pt idx="30370">
                  <c:v>41814.75</c:v>
                </c:pt>
                <c:pt idx="30371">
                  <c:v>41814.791669999999</c:v>
                </c:pt>
                <c:pt idx="30372">
                  <c:v>41814.833330000001</c:v>
                </c:pt>
                <c:pt idx="30373">
                  <c:v>41814.875</c:v>
                </c:pt>
                <c:pt idx="30374">
                  <c:v>41814.916669999999</c:v>
                </c:pt>
                <c:pt idx="30375">
                  <c:v>41814.958330000001</c:v>
                </c:pt>
                <c:pt idx="30376">
                  <c:v>41815</c:v>
                </c:pt>
                <c:pt idx="30377">
                  <c:v>41815.041669999999</c:v>
                </c:pt>
                <c:pt idx="30378">
                  <c:v>41815.083330000001</c:v>
                </c:pt>
                <c:pt idx="30379">
                  <c:v>41815.125</c:v>
                </c:pt>
                <c:pt idx="30380">
                  <c:v>41815.166669999999</c:v>
                </c:pt>
                <c:pt idx="30381">
                  <c:v>41815.208330000001</c:v>
                </c:pt>
                <c:pt idx="30382">
                  <c:v>41815.25</c:v>
                </c:pt>
                <c:pt idx="30383">
                  <c:v>41815.291669999999</c:v>
                </c:pt>
                <c:pt idx="30384">
                  <c:v>41815.333330000001</c:v>
                </c:pt>
                <c:pt idx="30385">
                  <c:v>41815.375</c:v>
                </c:pt>
                <c:pt idx="30386">
                  <c:v>41815.416669999999</c:v>
                </c:pt>
                <c:pt idx="30387">
                  <c:v>41815.458330000001</c:v>
                </c:pt>
                <c:pt idx="30388">
                  <c:v>41815.5</c:v>
                </c:pt>
                <c:pt idx="30389">
                  <c:v>41815.541669999999</c:v>
                </c:pt>
                <c:pt idx="30390">
                  <c:v>41815.583330000001</c:v>
                </c:pt>
                <c:pt idx="30391">
                  <c:v>41815.625</c:v>
                </c:pt>
                <c:pt idx="30392">
                  <c:v>41815.666669999999</c:v>
                </c:pt>
                <c:pt idx="30393">
                  <c:v>41815.708330000001</c:v>
                </c:pt>
                <c:pt idx="30394">
                  <c:v>41815.75</c:v>
                </c:pt>
                <c:pt idx="30395">
                  <c:v>41815.791669999999</c:v>
                </c:pt>
                <c:pt idx="30396">
                  <c:v>41815.833330000001</c:v>
                </c:pt>
                <c:pt idx="30397">
                  <c:v>41815.875</c:v>
                </c:pt>
                <c:pt idx="30398">
                  <c:v>41815.916669999999</c:v>
                </c:pt>
                <c:pt idx="30399">
                  <c:v>41815.958330000001</c:v>
                </c:pt>
                <c:pt idx="30400">
                  <c:v>41816</c:v>
                </c:pt>
                <c:pt idx="30401">
                  <c:v>41816.041669999999</c:v>
                </c:pt>
                <c:pt idx="30402">
                  <c:v>41816.083330000001</c:v>
                </c:pt>
                <c:pt idx="30403">
                  <c:v>41816.125</c:v>
                </c:pt>
                <c:pt idx="30404">
                  <c:v>41816.166669999999</c:v>
                </c:pt>
                <c:pt idx="30405">
                  <c:v>41816.208330000001</c:v>
                </c:pt>
                <c:pt idx="30406">
                  <c:v>41816.25</c:v>
                </c:pt>
                <c:pt idx="30407">
                  <c:v>41816.291669999999</c:v>
                </c:pt>
                <c:pt idx="30408">
                  <c:v>41816.333330000001</c:v>
                </c:pt>
                <c:pt idx="30409">
                  <c:v>41816.375</c:v>
                </c:pt>
                <c:pt idx="30410">
                  <c:v>41816.416669999999</c:v>
                </c:pt>
                <c:pt idx="30411">
                  <c:v>41816.458330000001</c:v>
                </c:pt>
                <c:pt idx="30412">
                  <c:v>41816.5</c:v>
                </c:pt>
                <c:pt idx="30413">
                  <c:v>41816.541669999999</c:v>
                </c:pt>
                <c:pt idx="30414">
                  <c:v>41816.583330000001</c:v>
                </c:pt>
                <c:pt idx="30415">
                  <c:v>41816.625</c:v>
                </c:pt>
                <c:pt idx="30416">
                  <c:v>41816.666669999999</c:v>
                </c:pt>
                <c:pt idx="30417">
                  <c:v>41816.708330000001</c:v>
                </c:pt>
                <c:pt idx="30418">
                  <c:v>41816.75</c:v>
                </c:pt>
                <c:pt idx="30419">
                  <c:v>41816.791669999999</c:v>
                </c:pt>
                <c:pt idx="30420">
                  <c:v>41816.833330000001</c:v>
                </c:pt>
                <c:pt idx="30421">
                  <c:v>41816.875</c:v>
                </c:pt>
                <c:pt idx="30422">
                  <c:v>41816.916669999999</c:v>
                </c:pt>
                <c:pt idx="30423">
                  <c:v>41816.958330000001</c:v>
                </c:pt>
                <c:pt idx="30424">
                  <c:v>41817</c:v>
                </c:pt>
                <c:pt idx="30425">
                  <c:v>41817.041669999999</c:v>
                </c:pt>
                <c:pt idx="30426">
                  <c:v>41817.083330000001</c:v>
                </c:pt>
                <c:pt idx="30427">
                  <c:v>41817.125</c:v>
                </c:pt>
                <c:pt idx="30428">
                  <c:v>41817.166669999999</c:v>
                </c:pt>
                <c:pt idx="30429">
                  <c:v>41817.208330000001</c:v>
                </c:pt>
                <c:pt idx="30430">
                  <c:v>41817.25</c:v>
                </c:pt>
                <c:pt idx="30431">
                  <c:v>41817.291669999999</c:v>
                </c:pt>
                <c:pt idx="30432">
                  <c:v>41817.333330000001</c:v>
                </c:pt>
                <c:pt idx="30433">
                  <c:v>41817.375</c:v>
                </c:pt>
                <c:pt idx="30434">
                  <c:v>41817.416669999999</c:v>
                </c:pt>
                <c:pt idx="30435">
                  <c:v>41817.458330000001</c:v>
                </c:pt>
                <c:pt idx="30436">
                  <c:v>41817.5</c:v>
                </c:pt>
                <c:pt idx="30437">
                  <c:v>41817.541669999999</c:v>
                </c:pt>
                <c:pt idx="30438">
                  <c:v>41817.583330000001</c:v>
                </c:pt>
                <c:pt idx="30439">
                  <c:v>41817.625</c:v>
                </c:pt>
                <c:pt idx="30440">
                  <c:v>41817.666669999999</c:v>
                </c:pt>
                <c:pt idx="30441">
                  <c:v>41817.708330000001</c:v>
                </c:pt>
                <c:pt idx="30442">
                  <c:v>41817.75</c:v>
                </c:pt>
                <c:pt idx="30443">
                  <c:v>41817.791669999999</c:v>
                </c:pt>
                <c:pt idx="30444">
                  <c:v>41817.833330000001</c:v>
                </c:pt>
                <c:pt idx="30445">
                  <c:v>41817.875</c:v>
                </c:pt>
                <c:pt idx="30446">
                  <c:v>41817.916669999999</c:v>
                </c:pt>
                <c:pt idx="30447">
                  <c:v>41817.958330000001</c:v>
                </c:pt>
                <c:pt idx="30448">
                  <c:v>41818</c:v>
                </c:pt>
                <c:pt idx="30449">
                  <c:v>41818.041669999999</c:v>
                </c:pt>
                <c:pt idx="30450">
                  <c:v>41818.083330000001</c:v>
                </c:pt>
                <c:pt idx="30451">
                  <c:v>41818.125</c:v>
                </c:pt>
                <c:pt idx="30452">
                  <c:v>41818.166669999999</c:v>
                </c:pt>
                <c:pt idx="30453">
                  <c:v>41818.208330000001</c:v>
                </c:pt>
                <c:pt idx="30454">
                  <c:v>41818.25</c:v>
                </c:pt>
                <c:pt idx="30455">
                  <c:v>41818.291669999999</c:v>
                </c:pt>
                <c:pt idx="30456">
                  <c:v>41818.333330000001</c:v>
                </c:pt>
                <c:pt idx="30457">
                  <c:v>41818.375</c:v>
                </c:pt>
                <c:pt idx="30458">
                  <c:v>41818.416669999999</c:v>
                </c:pt>
                <c:pt idx="30459">
                  <c:v>41818.458330000001</c:v>
                </c:pt>
                <c:pt idx="30460">
                  <c:v>41818.5</c:v>
                </c:pt>
                <c:pt idx="30461">
                  <c:v>41818.541669999999</c:v>
                </c:pt>
                <c:pt idx="30462">
                  <c:v>41818.583330000001</c:v>
                </c:pt>
                <c:pt idx="30463">
                  <c:v>41818.625</c:v>
                </c:pt>
                <c:pt idx="30464">
                  <c:v>41818.666669999999</c:v>
                </c:pt>
                <c:pt idx="30465">
                  <c:v>41818.708330000001</c:v>
                </c:pt>
                <c:pt idx="30466">
                  <c:v>41818.75</c:v>
                </c:pt>
                <c:pt idx="30467">
                  <c:v>41818.791669999999</c:v>
                </c:pt>
                <c:pt idx="30468">
                  <c:v>41818.833330000001</c:v>
                </c:pt>
                <c:pt idx="30469">
                  <c:v>41818.875</c:v>
                </c:pt>
                <c:pt idx="30470">
                  <c:v>41818.916669999999</c:v>
                </c:pt>
                <c:pt idx="30471">
                  <c:v>41818.958330000001</c:v>
                </c:pt>
                <c:pt idx="30472">
                  <c:v>41819</c:v>
                </c:pt>
                <c:pt idx="30473">
                  <c:v>41819.041669999999</c:v>
                </c:pt>
                <c:pt idx="30474">
                  <c:v>41819.083330000001</c:v>
                </c:pt>
                <c:pt idx="30475">
                  <c:v>41819.125</c:v>
                </c:pt>
                <c:pt idx="30476">
                  <c:v>41819.166669999999</c:v>
                </c:pt>
                <c:pt idx="30477">
                  <c:v>41819.208330000001</c:v>
                </c:pt>
                <c:pt idx="30478">
                  <c:v>41819.25</c:v>
                </c:pt>
                <c:pt idx="30479">
                  <c:v>41819.291669999999</c:v>
                </c:pt>
                <c:pt idx="30480">
                  <c:v>41819.333330000001</c:v>
                </c:pt>
                <c:pt idx="30481">
                  <c:v>41819.375</c:v>
                </c:pt>
                <c:pt idx="30482">
                  <c:v>41819.416669999999</c:v>
                </c:pt>
                <c:pt idx="30483">
                  <c:v>41819.458330000001</c:v>
                </c:pt>
                <c:pt idx="30484">
                  <c:v>41819.5</c:v>
                </c:pt>
                <c:pt idx="30485">
                  <c:v>41819.541669999999</c:v>
                </c:pt>
                <c:pt idx="30486">
                  <c:v>41819.583330000001</c:v>
                </c:pt>
                <c:pt idx="30487">
                  <c:v>41819.625</c:v>
                </c:pt>
                <c:pt idx="30488">
                  <c:v>41819.666669999999</c:v>
                </c:pt>
                <c:pt idx="30489">
                  <c:v>41819.708330000001</c:v>
                </c:pt>
                <c:pt idx="30490">
                  <c:v>41819.75</c:v>
                </c:pt>
                <c:pt idx="30491">
                  <c:v>41819.791669999999</c:v>
                </c:pt>
                <c:pt idx="30492">
                  <c:v>41819.833330000001</c:v>
                </c:pt>
                <c:pt idx="30493">
                  <c:v>41819.875</c:v>
                </c:pt>
                <c:pt idx="30494">
                  <c:v>41819.916669999999</c:v>
                </c:pt>
                <c:pt idx="30495">
                  <c:v>41819.958330000001</c:v>
                </c:pt>
                <c:pt idx="30496">
                  <c:v>41820</c:v>
                </c:pt>
                <c:pt idx="30497">
                  <c:v>41820.041669999999</c:v>
                </c:pt>
                <c:pt idx="30498">
                  <c:v>41820.083330000001</c:v>
                </c:pt>
                <c:pt idx="30499">
                  <c:v>41820.125</c:v>
                </c:pt>
                <c:pt idx="30500">
                  <c:v>41820.166669999999</c:v>
                </c:pt>
                <c:pt idx="30501">
                  <c:v>41820.208330000001</c:v>
                </c:pt>
                <c:pt idx="30502">
                  <c:v>41820.25</c:v>
                </c:pt>
                <c:pt idx="30503">
                  <c:v>41820.291669999999</c:v>
                </c:pt>
                <c:pt idx="30504">
                  <c:v>41820.333330000001</c:v>
                </c:pt>
                <c:pt idx="30505">
                  <c:v>41820.375</c:v>
                </c:pt>
                <c:pt idx="30506">
                  <c:v>41820.416669999999</c:v>
                </c:pt>
                <c:pt idx="30507">
                  <c:v>41820.458330000001</c:v>
                </c:pt>
                <c:pt idx="30508">
                  <c:v>41820.5</c:v>
                </c:pt>
                <c:pt idx="30509">
                  <c:v>41820.541669999999</c:v>
                </c:pt>
                <c:pt idx="30510">
                  <c:v>41820.583330000001</c:v>
                </c:pt>
                <c:pt idx="30511">
                  <c:v>41820.625</c:v>
                </c:pt>
                <c:pt idx="30512">
                  <c:v>41820.666669999999</c:v>
                </c:pt>
                <c:pt idx="30513">
                  <c:v>41820.708330000001</c:v>
                </c:pt>
                <c:pt idx="30514">
                  <c:v>41820.75</c:v>
                </c:pt>
                <c:pt idx="30515">
                  <c:v>41820.791669999999</c:v>
                </c:pt>
                <c:pt idx="30516">
                  <c:v>41820.833330000001</c:v>
                </c:pt>
                <c:pt idx="30517">
                  <c:v>41820.875</c:v>
                </c:pt>
                <c:pt idx="30518">
                  <c:v>41820.916669999999</c:v>
                </c:pt>
                <c:pt idx="30519">
                  <c:v>41820.958330000001</c:v>
                </c:pt>
                <c:pt idx="30520">
                  <c:v>41821</c:v>
                </c:pt>
                <c:pt idx="30521">
                  <c:v>41821.041669999999</c:v>
                </c:pt>
                <c:pt idx="30522">
                  <c:v>41821.083330000001</c:v>
                </c:pt>
                <c:pt idx="30523">
                  <c:v>41821.125</c:v>
                </c:pt>
                <c:pt idx="30524">
                  <c:v>41821.166669999999</c:v>
                </c:pt>
                <c:pt idx="30525">
                  <c:v>41821.208330000001</c:v>
                </c:pt>
                <c:pt idx="30526">
                  <c:v>41821.25</c:v>
                </c:pt>
                <c:pt idx="30527">
                  <c:v>41821.291669999999</c:v>
                </c:pt>
                <c:pt idx="30528">
                  <c:v>41821.333330000001</c:v>
                </c:pt>
                <c:pt idx="30529">
                  <c:v>41821.375</c:v>
                </c:pt>
                <c:pt idx="30530">
                  <c:v>41821.416669999999</c:v>
                </c:pt>
                <c:pt idx="30531">
                  <c:v>41821.458330000001</c:v>
                </c:pt>
                <c:pt idx="30532">
                  <c:v>41821.5</c:v>
                </c:pt>
                <c:pt idx="30533">
                  <c:v>41821.541669999999</c:v>
                </c:pt>
                <c:pt idx="30534">
                  <c:v>41821.583330000001</c:v>
                </c:pt>
                <c:pt idx="30535">
                  <c:v>41821.625</c:v>
                </c:pt>
                <c:pt idx="30536">
                  <c:v>41821.666669999999</c:v>
                </c:pt>
                <c:pt idx="30537">
                  <c:v>41821.708330000001</c:v>
                </c:pt>
                <c:pt idx="30538">
                  <c:v>41821.75</c:v>
                </c:pt>
                <c:pt idx="30539">
                  <c:v>41821.791669999999</c:v>
                </c:pt>
                <c:pt idx="30540">
                  <c:v>41821.833330000001</c:v>
                </c:pt>
                <c:pt idx="30541">
                  <c:v>41821.875</c:v>
                </c:pt>
                <c:pt idx="30542">
                  <c:v>41821.916669999999</c:v>
                </c:pt>
                <c:pt idx="30543">
                  <c:v>41821.958330000001</c:v>
                </c:pt>
                <c:pt idx="30544">
                  <c:v>41822</c:v>
                </c:pt>
                <c:pt idx="30545">
                  <c:v>41822.041669999999</c:v>
                </c:pt>
                <c:pt idx="30546">
                  <c:v>41822.083330000001</c:v>
                </c:pt>
                <c:pt idx="30547">
                  <c:v>41822.125</c:v>
                </c:pt>
                <c:pt idx="30548">
                  <c:v>41822.166669999999</c:v>
                </c:pt>
                <c:pt idx="30549">
                  <c:v>41822.208330000001</c:v>
                </c:pt>
                <c:pt idx="30550">
                  <c:v>41822.25</c:v>
                </c:pt>
                <c:pt idx="30551">
                  <c:v>41822.291669999999</c:v>
                </c:pt>
                <c:pt idx="30552">
                  <c:v>41822.333330000001</c:v>
                </c:pt>
                <c:pt idx="30553">
                  <c:v>41822.375</c:v>
                </c:pt>
                <c:pt idx="30554">
                  <c:v>41822.416669999999</c:v>
                </c:pt>
                <c:pt idx="30555">
                  <c:v>41822.458330000001</c:v>
                </c:pt>
                <c:pt idx="30556">
                  <c:v>41822.5</c:v>
                </c:pt>
                <c:pt idx="30557">
                  <c:v>41822.541669999999</c:v>
                </c:pt>
                <c:pt idx="30558">
                  <c:v>41822.583330000001</c:v>
                </c:pt>
                <c:pt idx="30559">
                  <c:v>41822.625</c:v>
                </c:pt>
                <c:pt idx="30560">
                  <c:v>41822.666669999999</c:v>
                </c:pt>
                <c:pt idx="30561">
                  <c:v>41822.708330000001</c:v>
                </c:pt>
                <c:pt idx="30562">
                  <c:v>41822.75</c:v>
                </c:pt>
                <c:pt idx="30563">
                  <c:v>41822.791669999999</c:v>
                </c:pt>
                <c:pt idx="30564">
                  <c:v>41822.833330000001</c:v>
                </c:pt>
                <c:pt idx="30565">
                  <c:v>41822.875</c:v>
                </c:pt>
                <c:pt idx="30566">
                  <c:v>41822.916669999999</c:v>
                </c:pt>
                <c:pt idx="30567">
                  <c:v>41822.958330000001</c:v>
                </c:pt>
                <c:pt idx="30568">
                  <c:v>41823</c:v>
                </c:pt>
                <c:pt idx="30569">
                  <c:v>41823.041669999999</c:v>
                </c:pt>
                <c:pt idx="30570">
                  <c:v>41823.083330000001</c:v>
                </c:pt>
                <c:pt idx="30571">
                  <c:v>41823.125</c:v>
                </c:pt>
                <c:pt idx="30572">
                  <c:v>41823.166669999999</c:v>
                </c:pt>
                <c:pt idx="30573">
                  <c:v>41823.208330000001</c:v>
                </c:pt>
                <c:pt idx="30574">
                  <c:v>41823.25</c:v>
                </c:pt>
                <c:pt idx="30575">
                  <c:v>41823.291669999999</c:v>
                </c:pt>
                <c:pt idx="30576">
                  <c:v>41823.333330000001</c:v>
                </c:pt>
                <c:pt idx="30577">
                  <c:v>41823.375</c:v>
                </c:pt>
                <c:pt idx="30578">
                  <c:v>41823.416669999999</c:v>
                </c:pt>
                <c:pt idx="30579">
                  <c:v>41823.458330000001</c:v>
                </c:pt>
                <c:pt idx="30580">
                  <c:v>41823.5</c:v>
                </c:pt>
                <c:pt idx="30581">
                  <c:v>41823.541669999999</c:v>
                </c:pt>
                <c:pt idx="30582">
                  <c:v>41823.583330000001</c:v>
                </c:pt>
                <c:pt idx="30583">
                  <c:v>41823.625</c:v>
                </c:pt>
                <c:pt idx="30584">
                  <c:v>41823.666669999999</c:v>
                </c:pt>
                <c:pt idx="30585">
                  <c:v>41823.708330000001</c:v>
                </c:pt>
                <c:pt idx="30586">
                  <c:v>41823.75</c:v>
                </c:pt>
                <c:pt idx="30587">
                  <c:v>41823.791669999999</c:v>
                </c:pt>
                <c:pt idx="30588">
                  <c:v>41823.833330000001</c:v>
                </c:pt>
                <c:pt idx="30589">
                  <c:v>41823.875</c:v>
                </c:pt>
                <c:pt idx="30590">
                  <c:v>41823.916669999999</c:v>
                </c:pt>
                <c:pt idx="30591">
                  <c:v>41823.958330000001</c:v>
                </c:pt>
                <c:pt idx="30592">
                  <c:v>41824</c:v>
                </c:pt>
                <c:pt idx="30593">
                  <c:v>41824.041669999999</c:v>
                </c:pt>
                <c:pt idx="30594">
                  <c:v>41824.083330000001</c:v>
                </c:pt>
                <c:pt idx="30595">
                  <c:v>41824.125</c:v>
                </c:pt>
                <c:pt idx="30596">
                  <c:v>41824.166669999999</c:v>
                </c:pt>
                <c:pt idx="30597">
                  <c:v>41824.208330000001</c:v>
                </c:pt>
                <c:pt idx="30598">
                  <c:v>41824.25</c:v>
                </c:pt>
                <c:pt idx="30599">
                  <c:v>41824.291669999999</c:v>
                </c:pt>
                <c:pt idx="30600">
                  <c:v>41824.333330000001</c:v>
                </c:pt>
                <c:pt idx="30601">
                  <c:v>41824.375</c:v>
                </c:pt>
                <c:pt idx="30602">
                  <c:v>41824.416669999999</c:v>
                </c:pt>
                <c:pt idx="30603">
                  <c:v>41824.458330000001</c:v>
                </c:pt>
                <c:pt idx="30604">
                  <c:v>41824.5</c:v>
                </c:pt>
                <c:pt idx="30605">
                  <c:v>41824.541669999999</c:v>
                </c:pt>
                <c:pt idx="30606">
                  <c:v>41824.583330000001</c:v>
                </c:pt>
                <c:pt idx="30607">
                  <c:v>41824.625</c:v>
                </c:pt>
                <c:pt idx="30608">
                  <c:v>41824.666669999999</c:v>
                </c:pt>
                <c:pt idx="30609">
                  <c:v>41824.708330000001</c:v>
                </c:pt>
                <c:pt idx="30610">
                  <c:v>41824.75</c:v>
                </c:pt>
                <c:pt idx="30611">
                  <c:v>41824.791669999999</c:v>
                </c:pt>
                <c:pt idx="30612">
                  <c:v>41824.833330000001</c:v>
                </c:pt>
                <c:pt idx="30613">
                  <c:v>41824.875</c:v>
                </c:pt>
                <c:pt idx="30614">
                  <c:v>41824.916669999999</c:v>
                </c:pt>
                <c:pt idx="30615">
                  <c:v>41824.958330000001</c:v>
                </c:pt>
                <c:pt idx="30616">
                  <c:v>41825</c:v>
                </c:pt>
                <c:pt idx="30617">
                  <c:v>41825.041669999999</c:v>
                </c:pt>
                <c:pt idx="30618">
                  <c:v>41825.083330000001</c:v>
                </c:pt>
                <c:pt idx="30619">
                  <c:v>41825.125</c:v>
                </c:pt>
                <c:pt idx="30620">
                  <c:v>41825.166669999999</c:v>
                </c:pt>
                <c:pt idx="30621">
                  <c:v>41825.208330000001</c:v>
                </c:pt>
                <c:pt idx="30622">
                  <c:v>41825.25</c:v>
                </c:pt>
                <c:pt idx="30623">
                  <c:v>41825.291669999999</c:v>
                </c:pt>
                <c:pt idx="30624">
                  <c:v>41825.333330000001</c:v>
                </c:pt>
                <c:pt idx="30625">
                  <c:v>41825.375</c:v>
                </c:pt>
                <c:pt idx="30626">
                  <c:v>41825.416669999999</c:v>
                </c:pt>
                <c:pt idx="30627">
                  <c:v>41825.458330000001</c:v>
                </c:pt>
                <c:pt idx="30628">
                  <c:v>41825.5</c:v>
                </c:pt>
                <c:pt idx="30629">
                  <c:v>41825.541669999999</c:v>
                </c:pt>
                <c:pt idx="30630">
                  <c:v>41825.583330000001</c:v>
                </c:pt>
                <c:pt idx="30631">
                  <c:v>41825.625</c:v>
                </c:pt>
                <c:pt idx="30632">
                  <c:v>41825.666669999999</c:v>
                </c:pt>
                <c:pt idx="30633">
                  <c:v>41825.708330000001</c:v>
                </c:pt>
                <c:pt idx="30634">
                  <c:v>41825.75</c:v>
                </c:pt>
                <c:pt idx="30635">
                  <c:v>41825.791669999999</c:v>
                </c:pt>
                <c:pt idx="30636">
                  <c:v>41825.833330000001</c:v>
                </c:pt>
                <c:pt idx="30637">
                  <c:v>41825.875</c:v>
                </c:pt>
                <c:pt idx="30638">
                  <c:v>41825.916669999999</c:v>
                </c:pt>
                <c:pt idx="30639">
                  <c:v>41825.958330000001</c:v>
                </c:pt>
                <c:pt idx="30640">
                  <c:v>41826</c:v>
                </c:pt>
                <c:pt idx="30641">
                  <c:v>41826.041669999999</c:v>
                </c:pt>
                <c:pt idx="30642">
                  <c:v>41826.083330000001</c:v>
                </c:pt>
                <c:pt idx="30643">
                  <c:v>41826.125</c:v>
                </c:pt>
                <c:pt idx="30644">
                  <c:v>41826.166669999999</c:v>
                </c:pt>
                <c:pt idx="30645">
                  <c:v>41826.208330000001</c:v>
                </c:pt>
                <c:pt idx="30646">
                  <c:v>41826.25</c:v>
                </c:pt>
                <c:pt idx="30647">
                  <c:v>41826.291669999999</c:v>
                </c:pt>
                <c:pt idx="30648">
                  <c:v>41826.333330000001</c:v>
                </c:pt>
                <c:pt idx="30649">
                  <c:v>41826.375</c:v>
                </c:pt>
                <c:pt idx="30650">
                  <c:v>41826.416669999999</c:v>
                </c:pt>
                <c:pt idx="30651">
                  <c:v>41826.458330000001</c:v>
                </c:pt>
                <c:pt idx="30652">
                  <c:v>41826.5</c:v>
                </c:pt>
                <c:pt idx="30653">
                  <c:v>41826.541669999999</c:v>
                </c:pt>
                <c:pt idx="30654">
                  <c:v>41826.583330000001</c:v>
                </c:pt>
                <c:pt idx="30655">
                  <c:v>41826.625</c:v>
                </c:pt>
                <c:pt idx="30656">
                  <c:v>41826.666669999999</c:v>
                </c:pt>
                <c:pt idx="30657">
                  <c:v>41826.708330000001</c:v>
                </c:pt>
                <c:pt idx="30658">
                  <c:v>41826.75</c:v>
                </c:pt>
                <c:pt idx="30659">
                  <c:v>41826.791669999999</c:v>
                </c:pt>
                <c:pt idx="30660">
                  <c:v>41826.833330000001</c:v>
                </c:pt>
                <c:pt idx="30661">
                  <c:v>41826.875</c:v>
                </c:pt>
                <c:pt idx="30662">
                  <c:v>41826.916669999999</c:v>
                </c:pt>
                <c:pt idx="30663">
                  <c:v>41826.958330000001</c:v>
                </c:pt>
                <c:pt idx="30664">
                  <c:v>41827</c:v>
                </c:pt>
                <c:pt idx="30665">
                  <c:v>41827.041669999999</c:v>
                </c:pt>
                <c:pt idx="30666">
                  <c:v>41827.083330000001</c:v>
                </c:pt>
                <c:pt idx="30667">
                  <c:v>41827.125</c:v>
                </c:pt>
                <c:pt idx="30668">
                  <c:v>41827.166669999999</c:v>
                </c:pt>
                <c:pt idx="30669">
                  <c:v>41827.208330000001</c:v>
                </c:pt>
                <c:pt idx="30670">
                  <c:v>41827.25</c:v>
                </c:pt>
                <c:pt idx="30671">
                  <c:v>41827.291669999999</c:v>
                </c:pt>
                <c:pt idx="30672">
                  <c:v>41827.333330000001</c:v>
                </c:pt>
                <c:pt idx="30673">
                  <c:v>41827.375</c:v>
                </c:pt>
                <c:pt idx="30674">
                  <c:v>41827.416669999999</c:v>
                </c:pt>
                <c:pt idx="30675">
                  <c:v>41827.458330000001</c:v>
                </c:pt>
                <c:pt idx="30676">
                  <c:v>41827.5</c:v>
                </c:pt>
                <c:pt idx="30677">
                  <c:v>41827.541669999999</c:v>
                </c:pt>
                <c:pt idx="30678">
                  <c:v>41827.583330000001</c:v>
                </c:pt>
                <c:pt idx="30679">
                  <c:v>41827.625</c:v>
                </c:pt>
                <c:pt idx="30680">
                  <c:v>41827.666669999999</c:v>
                </c:pt>
                <c:pt idx="30681">
                  <c:v>41827.708330000001</c:v>
                </c:pt>
                <c:pt idx="30682">
                  <c:v>41827.75</c:v>
                </c:pt>
                <c:pt idx="30683">
                  <c:v>41827.791669999999</c:v>
                </c:pt>
                <c:pt idx="30684">
                  <c:v>41827.833330000001</c:v>
                </c:pt>
                <c:pt idx="30685">
                  <c:v>41827.875</c:v>
                </c:pt>
                <c:pt idx="30686">
                  <c:v>41827.916669999999</c:v>
                </c:pt>
                <c:pt idx="30687">
                  <c:v>41827.958330000001</c:v>
                </c:pt>
                <c:pt idx="30688">
                  <c:v>41828</c:v>
                </c:pt>
                <c:pt idx="30689">
                  <c:v>41828.041669999999</c:v>
                </c:pt>
                <c:pt idx="30690">
                  <c:v>41828.083330000001</c:v>
                </c:pt>
                <c:pt idx="30691">
                  <c:v>41828.125</c:v>
                </c:pt>
                <c:pt idx="30692">
                  <c:v>41828.166669999999</c:v>
                </c:pt>
                <c:pt idx="30693">
                  <c:v>41828.208330000001</c:v>
                </c:pt>
                <c:pt idx="30694">
                  <c:v>41828.25</c:v>
                </c:pt>
                <c:pt idx="30695">
                  <c:v>41828.291669999999</c:v>
                </c:pt>
                <c:pt idx="30696">
                  <c:v>41828.333330000001</c:v>
                </c:pt>
                <c:pt idx="30697">
                  <c:v>41828.375</c:v>
                </c:pt>
                <c:pt idx="30698">
                  <c:v>41828.416669999999</c:v>
                </c:pt>
                <c:pt idx="30699">
                  <c:v>41828.458330000001</c:v>
                </c:pt>
                <c:pt idx="30700">
                  <c:v>41828.5</c:v>
                </c:pt>
                <c:pt idx="30701">
                  <c:v>41828.541669999999</c:v>
                </c:pt>
                <c:pt idx="30702">
                  <c:v>41828.583330000001</c:v>
                </c:pt>
                <c:pt idx="30703">
                  <c:v>41828.625</c:v>
                </c:pt>
                <c:pt idx="30704">
                  <c:v>41828.666669999999</c:v>
                </c:pt>
                <c:pt idx="30705">
                  <c:v>41828.708330000001</c:v>
                </c:pt>
                <c:pt idx="30706">
                  <c:v>41828.75</c:v>
                </c:pt>
                <c:pt idx="30707">
                  <c:v>41828.791669999999</c:v>
                </c:pt>
                <c:pt idx="30708">
                  <c:v>41828.833330000001</c:v>
                </c:pt>
                <c:pt idx="30709">
                  <c:v>41828.875</c:v>
                </c:pt>
                <c:pt idx="30710">
                  <c:v>41828.916669999999</c:v>
                </c:pt>
                <c:pt idx="30711">
                  <c:v>41828.958330000001</c:v>
                </c:pt>
                <c:pt idx="30712">
                  <c:v>41829</c:v>
                </c:pt>
                <c:pt idx="30713">
                  <c:v>41829.041669999999</c:v>
                </c:pt>
                <c:pt idx="30714">
                  <c:v>41829.083330000001</c:v>
                </c:pt>
                <c:pt idx="30715">
                  <c:v>41829.125</c:v>
                </c:pt>
                <c:pt idx="30716">
                  <c:v>41829.166669999999</c:v>
                </c:pt>
                <c:pt idx="30717">
                  <c:v>41829.208330000001</c:v>
                </c:pt>
                <c:pt idx="30718">
                  <c:v>41829.25</c:v>
                </c:pt>
                <c:pt idx="30719">
                  <c:v>41829.291669999999</c:v>
                </c:pt>
                <c:pt idx="30720">
                  <c:v>41829.333330000001</c:v>
                </c:pt>
                <c:pt idx="30721">
                  <c:v>41829.375</c:v>
                </c:pt>
                <c:pt idx="30722">
                  <c:v>41829.416669999999</c:v>
                </c:pt>
                <c:pt idx="30723">
                  <c:v>41829.458330000001</c:v>
                </c:pt>
                <c:pt idx="30724">
                  <c:v>41829.5</c:v>
                </c:pt>
                <c:pt idx="30725">
                  <c:v>41829.541669999999</c:v>
                </c:pt>
                <c:pt idx="30726">
                  <c:v>41829.583330000001</c:v>
                </c:pt>
                <c:pt idx="30727">
                  <c:v>41829.625</c:v>
                </c:pt>
                <c:pt idx="30728">
                  <c:v>41829.666669999999</c:v>
                </c:pt>
                <c:pt idx="30729">
                  <c:v>41829.708330000001</c:v>
                </c:pt>
                <c:pt idx="30730">
                  <c:v>41829.75</c:v>
                </c:pt>
                <c:pt idx="30731">
                  <c:v>41829.791669999999</c:v>
                </c:pt>
                <c:pt idx="30732">
                  <c:v>41829.833330000001</c:v>
                </c:pt>
                <c:pt idx="30733">
                  <c:v>41829.875</c:v>
                </c:pt>
                <c:pt idx="30734">
                  <c:v>41829.916669999999</c:v>
                </c:pt>
                <c:pt idx="30735">
                  <c:v>41829.958330000001</c:v>
                </c:pt>
                <c:pt idx="30736">
                  <c:v>41830</c:v>
                </c:pt>
                <c:pt idx="30737">
                  <c:v>41830.041669999999</c:v>
                </c:pt>
                <c:pt idx="30738">
                  <c:v>41830.083330000001</c:v>
                </c:pt>
                <c:pt idx="30739">
                  <c:v>41830.125</c:v>
                </c:pt>
                <c:pt idx="30740">
                  <c:v>41830.166669999999</c:v>
                </c:pt>
                <c:pt idx="30741">
                  <c:v>41830.208330000001</c:v>
                </c:pt>
                <c:pt idx="30742">
                  <c:v>41830.25</c:v>
                </c:pt>
                <c:pt idx="30743">
                  <c:v>41830.291669999999</c:v>
                </c:pt>
                <c:pt idx="30744">
                  <c:v>41830.333330000001</c:v>
                </c:pt>
                <c:pt idx="30745">
                  <c:v>41830.375</c:v>
                </c:pt>
                <c:pt idx="30746">
                  <c:v>41830.416669999999</c:v>
                </c:pt>
                <c:pt idx="30747">
                  <c:v>41830.458330000001</c:v>
                </c:pt>
                <c:pt idx="30748">
                  <c:v>41830.5</c:v>
                </c:pt>
                <c:pt idx="30749">
                  <c:v>41830.541669999999</c:v>
                </c:pt>
                <c:pt idx="30750">
                  <c:v>41830.583330000001</c:v>
                </c:pt>
                <c:pt idx="30751">
                  <c:v>41830.625</c:v>
                </c:pt>
                <c:pt idx="30752">
                  <c:v>41830.666669999999</c:v>
                </c:pt>
                <c:pt idx="30753">
                  <c:v>41830.708330000001</c:v>
                </c:pt>
                <c:pt idx="30754">
                  <c:v>41830.75</c:v>
                </c:pt>
                <c:pt idx="30755">
                  <c:v>41830.791669999999</c:v>
                </c:pt>
                <c:pt idx="30756">
                  <c:v>41830.833330000001</c:v>
                </c:pt>
                <c:pt idx="30757">
                  <c:v>41830.875</c:v>
                </c:pt>
                <c:pt idx="30758">
                  <c:v>41830.916669999999</c:v>
                </c:pt>
                <c:pt idx="30759">
                  <c:v>41830.958330000001</c:v>
                </c:pt>
                <c:pt idx="30760">
                  <c:v>41831</c:v>
                </c:pt>
                <c:pt idx="30761">
                  <c:v>41831.041669999999</c:v>
                </c:pt>
                <c:pt idx="30762">
                  <c:v>41831.083330000001</c:v>
                </c:pt>
                <c:pt idx="30763">
                  <c:v>41831.125</c:v>
                </c:pt>
                <c:pt idx="30764">
                  <c:v>41831.166669999999</c:v>
                </c:pt>
                <c:pt idx="30765">
                  <c:v>41831.208330000001</c:v>
                </c:pt>
                <c:pt idx="30766">
                  <c:v>41831.25</c:v>
                </c:pt>
                <c:pt idx="30767">
                  <c:v>41831.291669999999</c:v>
                </c:pt>
                <c:pt idx="30768">
                  <c:v>41831.333330000001</c:v>
                </c:pt>
                <c:pt idx="30769">
                  <c:v>41831.375</c:v>
                </c:pt>
                <c:pt idx="30770">
                  <c:v>41831.416669999999</c:v>
                </c:pt>
                <c:pt idx="30771">
                  <c:v>41831.458330000001</c:v>
                </c:pt>
                <c:pt idx="30772">
                  <c:v>41831.5</c:v>
                </c:pt>
                <c:pt idx="30773">
                  <c:v>41831.541669999999</c:v>
                </c:pt>
                <c:pt idx="30774">
                  <c:v>41831.583330000001</c:v>
                </c:pt>
                <c:pt idx="30775">
                  <c:v>41831.625</c:v>
                </c:pt>
                <c:pt idx="30776">
                  <c:v>41831.666669999999</c:v>
                </c:pt>
                <c:pt idx="30777">
                  <c:v>41831.708330000001</c:v>
                </c:pt>
                <c:pt idx="30778">
                  <c:v>41831.75</c:v>
                </c:pt>
                <c:pt idx="30779">
                  <c:v>41831.791669999999</c:v>
                </c:pt>
                <c:pt idx="30780">
                  <c:v>41831.833330000001</c:v>
                </c:pt>
                <c:pt idx="30781">
                  <c:v>41831.875</c:v>
                </c:pt>
                <c:pt idx="30782">
                  <c:v>41831.916669999999</c:v>
                </c:pt>
                <c:pt idx="30783">
                  <c:v>41831.958330000001</c:v>
                </c:pt>
                <c:pt idx="30784">
                  <c:v>41832</c:v>
                </c:pt>
                <c:pt idx="30785">
                  <c:v>41832.041669999999</c:v>
                </c:pt>
                <c:pt idx="30786">
                  <c:v>41832.083330000001</c:v>
                </c:pt>
                <c:pt idx="30787">
                  <c:v>41832.125</c:v>
                </c:pt>
                <c:pt idx="30788">
                  <c:v>41832.166669999999</c:v>
                </c:pt>
                <c:pt idx="30789">
                  <c:v>41832.208330000001</c:v>
                </c:pt>
                <c:pt idx="30790">
                  <c:v>41832.25</c:v>
                </c:pt>
                <c:pt idx="30791">
                  <c:v>41832.291669999999</c:v>
                </c:pt>
                <c:pt idx="30792">
                  <c:v>41832.333330000001</c:v>
                </c:pt>
                <c:pt idx="30793">
                  <c:v>41832.375</c:v>
                </c:pt>
                <c:pt idx="30794">
                  <c:v>41832.416669999999</c:v>
                </c:pt>
                <c:pt idx="30795">
                  <c:v>41832.458330000001</c:v>
                </c:pt>
                <c:pt idx="30796">
                  <c:v>41832.5</c:v>
                </c:pt>
                <c:pt idx="30797">
                  <c:v>41832.541669999999</c:v>
                </c:pt>
                <c:pt idx="30798">
                  <c:v>41832.583330000001</c:v>
                </c:pt>
                <c:pt idx="30799">
                  <c:v>41832.625</c:v>
                </c:pt>
                <c:pt idx="30800">
                  <c:v>41832.666669999999</c:v>
                </c:pt>
                <c:pt idx="30801">
                  <c:v>41832.708330000001</c:v>
                </c:pt>
                <c:pt idx="30802">
                  <c:v>41832.75</c:v>
                </c:pt>
                <c:pt idx="30803">
                  <c:v>41832.791669999999</c:v>
                </c:pt>
                <c:pt idx="30804">
                  <c:v>41832.833330000001</c:v>
                </c:pt>
                <c:pt idx="30805">
                  <c:v>41832.875</c:v>
                </c:pt>
                <c:pt idx="30806">
                  <c:v>41832.916669999999</c:v>
                </c:pt>
                <c:pt idx="30807">
                  <c:v>41832.958330000001</c:v>
                </c:pt>
                <c:pt idx="30808">
                  <c:v>41833</c:v>
                </c:pt>
                <c:pt idx="30809">
                  <c:v>41833.041669999999</c:v>
                </c:pt>
                <c:pt idx="30810">
                  <c:v>41833.083330000001</c:v>
                </c:pt>
                <c:pt idx="30811">
                  <c:v>41833.125</c:v>
                </c:pt>
                <c:pt idx="30812">
                  <c:v>41833.166669999999</c:v>
                </c:pt>
                <c:pt idx="30813">
                  <c:v>41833.208330000001</c:v>
                </c:pt>
                <c:pt idx="30814">
                  <c:v>41833.25</c:v>
                </c:pt>
                <c:pt idx="30815">
                  <c:v>41833.291669999999</c:v>
                </c:pt>
                <c:pt idx="30816">
                  <c:v>41833.333330000001</c:v>
                </c:pt>
                <c:pt idx="30817">
                  <c:v>41833.375</c:v>
                </c:pt>
                <c:pt idx="30818">
                  <c:v>41833.416669999999</c:v>
                </c:pt>
                <c:pt idx="30819">
                  <c:v>41833.458330000001</c:v>
                </c:pt>
                <c:pt idx="30820">
                  <c:v>41833.5</c:v>
                </c:pt>
                <c:pt idx="30821">
                  <c:v>41833.541669999999</c:v>
                </c:pt>
                <c:pt idx="30822">
                  <c:v>41833.583330000001</c:v>
                </c:pt>
                <c:pt idx="30823">
                  <c:v>41833.625</c:v>
                </c:pt>
                <c:pt idx="30824">
                  <c:v>41833.666669999999</c:v>
                </c:pt>
                <c:pt idx="30825">
                  <c:v>41833.708330000001</c:v>
                </c:pt>
                <c:pt idx="30826">
                  <c:v>41833.75</c:v>
                </c:pt>
                <c:pt idx="30827">
                  <c:v>41833.791669999999</c:v>
                </c:pt>
                <c:pt idx="30828">
                  <c:v>41833.833330000001</c:v>
                </c:pt>
                <c:pt idx="30829">
                  <c:v>41833.875</c:v>
                </c:pt>
                <c:pt idx="30830">
                  <c:v>41833.916669999999</c:v>
                </c:pt>
                <c:pt idx="30831">
                  <c:v>41833.958330000001</c:v>
                </c:pt>
                <c:pt idx="30832">
                  <c:v>41834</c:v>
                </c:pt>
                <c:pt idx="30833">
                  <c:v>41834.041669999999</c:v>
                </c:pt>
                <c:pt idx="30834">
                  <c:v>41834.083330000001</c:v>
                </c:pt>
                <c:pt idx="30835">
                  <c:v>41834.125</c:v>
                </c:pt>
                <c:pt idx="30836">
                  <c:v>41834.166669999999</c:v>
                </c:pt>
                <c:pt idx="30837">
                  <c:v>41834.208330000001</c:v>
                </c:pt>
                <c:pt idx="30838">
                  <c:v>41834.25</c:v>
                </c:pt>
                <c:pt idx="30839">
                  <c:v>41834.291669999999</c:v>
                </c:pt>
                <c:pt idx="30840">
                  <c:v>41834.333330000001</c:v>
                </c:pt>
                <c:pt idx="30841">
                  <c:v>41834.375</c:v>
                </c:pt>
                <c:pt idx="30842">
                  <c:v>41834.416669999999</c:v>
                </c:pt>
                <c:pt idx="30843">
                  <c:v>41834.458330000001</c:v>
                </c:pt>
                <c:pt idx="30844">
                  <c:v>41834.5</c:v>
                </c:pt>
                <c:pt idx="30845">
                  <c:v>41834.541669999999</c:v>
                </c:pt>
                <c:pt idx="30846">
                  <c:v>41834.583330000001</c:v>
                </c:pt>
                <c:pt idx="30847">
                  <c:v>41834.625</c:v>
                </c:pt>
                <c:pt idx="30848">
                  <c:v>41834.666669999999</c:v>
                </c:pt>
                <c:pt idx="30849">
                  <c:v>41834.708330000001</c:v>
                </c:pt>
                <c:pt idx="30850">
                  <c:v>41834.75</c:v>
                </c:pt>
                <c:pt idx="30851">
                  <c:v>41834.791669999999</c:v>
                </c:pt>
                <c:pt idx="30852">
                  <c:v>41834.833330000001</c:v>
                </c:pt>
                <c:pt idx="30853">
                  <c:v>41834.875</c:v>
                </c:pt>
                <c:pt idx="30854">
                  <c:v>41834.916669999999</c:v>
                </c:pt>
                <c:pt idx="30855">
                  <c:v>41834.958330000001</c:v>
                </c:pt>
                <c:pt idx="30856">
                  <c:v>41835</c:v>
                </c:pt>
                <c:pt idx="30857">
                  <c:v>41835.041669999999</c:v>
                </c:pt>
                <c:pt idx="30858">
                  <c:v>41835.083330000001</c:v>
                </c:pt>
                <c:pt idx="30859">
                  <c:v>41835.125</c:v>
                </c:pt>
                <c:pt idx="30860">
                  <c:v>41835.166669999999</c:v>
                </c:pt>
                <c:pt idx="30861">
                  <c:v>41835.208330000001</c:v>
                </c:pt>
                <c:pt idx="30862">
                  <c:v>41835.25</c:v>
                </c:pt>
                <c:pt idx="30863">
                  <c:v>41835.291669999999</c:v>
                </c:pt>
                <c:pt idx="30864">
                  <c:v>41835.333330000001</c:v>
                </c:pt>
                <c:pt idx="30865">
                  <c:v>41835.375</c:v>
                </c:pt>
                <c:pt idx="30866">
                  <c:v>41835.416669999999</c:v>
                </c:pt>
                <c:pt idx="30867">
                  <c:v>41835.458330000001</c:v>
                </c:pt>
                <c:pt idx="30868">
                  <c:v>41835.5</c:v>
                </c:pt>
                <c:pt idx="30869">
                  <c:v>41835.541669999999</c:v>
                </c:pt>
                <c:pt idx="30870">
                  <c:v>41835.583330000001</c:v>
                </c:pt>
                <c:pt idx="30871">
                  <c:v>41835.625</c:v>
                </c:pt>
                <c:pt idx="30872">
                  <c:v>41835.666669999999</c:v>
                </c:pt>
                <c:pt idx="30873">
                  <c:v>41835.708330000001</c:v>
                </c:pt>
                <c:pt idx="30874">
                  <c:v>41835.75</c:v>
                </c:pt>
                <c:pt idx="30875">
                  <c:v>41835.791669999999</c:v>
                </c:pt>
                <c:pt idx="30876">
                  <c:v>41835.833330000001</c:v>
                </c:pt>
                <c:pt idx="30877">
                  <c:v>41835.875</c:v>
                </c:pt>
                <c:pt idx="30878">
                  <c:v>41835.916669999999</c:v>
                </c:pt>
                <c:pt idx="30879">
                  <c:v>41835.958330000001</c:v>
                </c:pt>
                <c:pt idx="30880">
                  <c:v>41836</c:v>
                </c:pt>
                <c:pt idx="30881">
                  <c:v>41836.041669999999</c:v>
                </c:pt>
                <c:pt idx="30882">
                  <c:v>41836.083330000001</c:v>
                </c:pt>
                <c:pt idx="30883">
                  <c:v>41836.125</c:v>
                </c:pt>
                <c:pt idx="30884">
                  <c:v>41836.166669999999</c:v>
                </c:pt>
                <c:pt idx="30885">
                  <c:v>41836.208330000001</c:v>
                </c:pt>
                <c:pt idx="30886">
                  <c:v>41836.25</c:v>
                </c:pt>
                <c:pt idx="30887">
                  <c:v>41836.291669999999</c:v>
                </c:pt>
                <c:pt idx="30888">
                  <c:v>41836.333330000001</c:v>
                </c:pt>
                <c:pt idx="30889">
                  <c:v>41836.375</c:v>
                </c:pt>
                <c:pt idx="30890">
                  <c:v>41836.416669999999</c:v>
                </c:pt>
                <c:pt idx="30891">
                  <c:v>41836.458330000001</c:v>
                </c:pt>
                <c:pt idx="30892">
                  <c:v>41836.5</c:v>
                </c:pt>
                <c:pt idx="30893">
                  <c:v>41836.541669999999</c:v>
                </c:pt>
                <c:pt idx="30894">
                  <c:v>41836.583330000001</c:v>
                </c:pt>
                <c:pt idx="30895">
                  <c:v>41836.625</c:v>
                </c:pt>
                <c:pt idx="30896">
                  <c:v>41836.666669999999</c:v>
                </c:pt>
                <c:pt idx="30897">
                  <c:v>41836.708330000001</c:v>
                </c:pt>
                <c:pt idx="30898">
                  <c:v>41836.75</c:v>
                </c:pt>
                <c:pt idx="30899">
                  <c:v>41836.791669999999</c:v>
                </c:pt>
                <c:pt idx="30900">
                  <c:v>41836.833330000001</c:v>
                </c:pt>
                <c:pt idx="30901">
                  <c:v>41836.875</c:v>
                </c:pt>
                <c:pt idx="30902">
                  <c:v>41836.916669999999</c:v>
                </c:pt>
                <c:pt idx="30903">
                  <c:v>41836.958330000001</c:v>
                </c:pt>
                <c:pt idx="30904">
                  <c:v>41837</c:v>
                </c:pt>
                <c:pt idx="30905">
                  <c:v>41837.041669999999</c:v>
                </c:pt>
                <c:pt idx="30906">
                  <c:v>41837.083330000001</c:v>
                </c:pt>
                <c:pt idx="30907">
                  <c:v>41837.125</c:v>
                </c:pt>
                <c:pt idx="30908">
                  <c:v>41837.166669999999</c:v>
                </c:pt>
                <c:pt idx="30909">
                  <c:v>41837.208330000001</c:v>
                </c:pt>
                <c:pt idx="30910">
                  <c:v>41837.25</c:v>
                </c:pt>
                <c:pt idx="30911">
                  <c:v>41837.291669999999</c:v>
                </c:pt>
                <c:pt idx="30912">
                  <c:v>41837.333330000001</c:v>
                </c:pt>
                <c:pt idx="30913">
                  <c:v>41837.375</c:v>
                </c:pt>
                <c:pt idx="30914">
                  <c:v>41837.416669999999</c:v>
                </c:pt>
                <c:pt idx="30915">
                  <c:v>41837.458330000001</c:v>
                </c:pt>
                <c:pt idx="30916">
                  <c:v>41837.5</c:v>
                </c:pt>
                <c:pt idx="30917">
                  <c:v>41837.541669999999</c:v>
                </c:pt>
                <c:pt idx="30918">
                  <c:v>41837.583330000001</c:v>
                </c:pt>
                <c:pt idx="30919">
                  <c:v>41837.625</c:v>
                </c:pt>
                <c:pt idx="30920">
                  <c:v>41837.666669999999</c:v>
                </c:pt>
                <c:pt idx="30921">
                  <c:v>41837.708330000001</c:v>
                </c:pt>
                <c:pt idx="30922">
                  <c:v>41837.75</c:v>
                </c:pt>
                <c:pt idx="30923">
                  <c:v>41837.791669999999</c:v>
                </c:pt>
                <c:pt idx="30924">
                  <c:v>41837.833330000001</c:v>
                </c:pt>
                <c:pt idx="30925">
                  <c:v>41837.875</c:v>
                </c:pt>
                <c:pt idx="30926">
                  <c:v>41837.916669999999</c:v>
                </c:pt>
                <c:pt idx="30927">
                  <c:v>41837.958330000001</c:v>
                </c:pt>
                <c:pt idx="30928">
                  <c:v>41838</c:v>
                </c:pt>
                <c:pt idx="30929">
                  <c:v>41838.041669999999</c:v>
                </c:pt>
                <c:pt idx="30930">
                  <c:v>41838.083330000001</c:v>
                </c:pt>
                <c:pt idx="30931">
                  <c:v>41838.125</c:v>
                </c:pt>
                <c:pt idx="30932">
                  <c:v>41838.166669999999</c:v>
                </c:pt>
                <c:pt idx="30933">
                  <c:v>41838.208330000001</c:v>
                </c:pt>
                <c:pt idx="30934">
                  <c:v>41838.25</c:v>
                </c:pt>
                <c:pt idx="30935">
                  <c:v>41838.291669999999</c:v>
                </c:pt>
                <c:pt idx="30936">
                  <c:v>41838.333330000001</c:v>
                </c:pt>
                <c:pt idx="30937">
                  <c:v>41838.375</c:v>
                </c:pt>
                <c:pt idx="30938">
                  <c:v>41838.416669999999</c:v>
                </c:pt>
                <c:pt idx="30939">
                  <c:v>41838.458330000001</c:v>
                </c:pt>
                <c:pt idx="30940">
                  <c:v>41838.5</c:v>
                </c:pt>
                <c:pt idx="30941">
                  <c:v>41838.541669999999</c:v>
                </c:pt>
                <c:pt idx="30942">
                  <c:v>41838.583330000001</c:v>
                </c:pt>
                <c:pt idx="30943">
                  <c:v>41838.625</c:v>
                </c:pt>
                <c:pt idx="30944">
                  <c:v>41838.666669999999</c:v>
                </c:pt>
                <c:pt idx="30945">
                  <c:v>41838.708330000001</c:v>
                </c:pt>
                <c:pt idx="30946">
                  <c:v>41838.75</c:v>
                </c:pt>
                <c:pt idx="30947">
                  <c:v>41838.791669999999</c:v>
                </c:pt>
                <c:pt idx="30948">
                  <c:v>41838.833330000001</c:v>
                </c:pt>
                <c:pt idx="30949">
                  <c:v>41838.875</c:v>
                </c:pt>
                <c:pt idx="30950">
                  <c:v>41838.916669999999</c:v>
                </c:pt>
                <c:pt idx="30951">
                  <c:v>41838.958330000001</c:v>
                </c:pt>
                <c:pt idx="30952">
                  <c:v>41839</c:v>
                </c:pt>
                <c:pt idx="30953">
                  <c:v>41839.041669999999</c:v>
                </c:pt>
                <c:pt idx="30954">
                  <c:v>41839.083330000001</c:v>
                </c:pt>
                <c:pt idx="30955">
                  <c:v>41839.125</c:v>
                </c:pt>
                <c:pt idx="30956">
                  <c:v>41839.166669999999</c:v>
                </c:pt>
                <c:pt idx="30957">
                  <c:v>41839.208330000001</c:v>
                </c:pt>
                <c:pt idx="30958">
                  <c:v>41839.25</c:v>
                </c:pt>
                <c:pt idx="30959">
                  <c:v>41839.291669999999</c:v>
                </c:pt>
                <c:pt idx="30960">
                  <c:v>41839.333330000001</c:v>
                </c:pt>
                <c:pt idx="30961">
                  <c:v>41839.375</c:v>
                </c:pt>
                <c:pt idx="30962">
                  <c:v>41839.416669999999</c:v>
                </c:pt>
                <c:pt idx="30963">
                  <c:v>41839.458330000001</c:v>
                </c:pt>
                <c:pt idx="30964">
                  <c:v>41839.5</c:v>
                </c:pt>
                <c:pt idx="30965">
                  <c:v>41839.541669999999</c:v>
                </c:pt>
                <c:pt idx="30966">
                  <c:v>41839.583330000001</c:v>
                </c:pt>
                <c:pt idx="30967">
                  <c:v>41839.625</c:v>
                </c:pt>
                <c:pt idx="30968">
                  <c:v>41839.666669999999</c:v>
                </c:pt>
                <c:pt idx="30969">
                  <c:v>41839.708330000001</c:v>
                </c:pt>
                <c:pt idx="30970">
                  <c:v>41839.75</c:v>
                </c:pt>
                <c:pt idx="30971">
                  <c:v>41839.791669999999</c:v>
                </c:pt>
                <c:pt idx="30972">
                  <c:v>41839.833330000001</c:v>
                </c:pt>
                <c:pt idx="30973">
                  <c:v>41839.875</c:v>
                </c:pt>
                <c:pt idx="30974">
                  <c:v>41839.916669999999</c:v>
                </c:pt>
                <c:pt idx="30975">
                  <c:v>41839.958330000001</c:v>
                </c:pt>
                <c:pt idx="30976">
                  <c:v>41840</c:v>
                </c:pt>
                <c:pt idx="30977">
                  <c:v>41840.041669999999</c:v>
                </c:pt>
                <c:pt idx="30978">
                  <c:v>41840.083330000001</c:v>
                </c:pt>
                <c:pt idx="30979">
                  <c:v>41840.125</c:v>
                </c:pt>
                <c:pt idx="30980">
                  <c:v>41840.166669999999</c:v>
                </c:pt>
                <c:pt idx="30981">
                  <c:v>41840.208330000001</c:v>
                </c:pt>
                <c:pt idx="30982">
                  <c:v>41840.25</c:v>
                </c:pt>
                <c:pt idx="30983">
                  <c:v>41840.291669999999</c:v>
                </c:pt>
                <c:pt idx="30984">
                  <c:v>41840.333330000001</c:v>
                </c:pt>
                <c:pt idx="30985">
                  <c:v>41840.375</c:v>
                </c:pt>
                <c:pt idx="30986">
                  <c:v>41840.416669999999</c:v>
                </c:pt>
                <c:pt idx="30987">
                  <c:v>41840.458330000001</c:v>
                </c:pt>
                <c:pt idx="30988">
                  <c:v>41840.5</c:v>
                </c:pt>
                <c:pt idx="30989">
                  <c:v>41840.541669999999</c:v>
                </c:pt>
                <c:pt idx="30990">
                  <c:v>41840.583330000001</c:v>
                </c:pt>
                <c:pt idx="30991">
                  <c:v>41840.625</c:v>
                </c:pt>
                <c:pt idx="30992">
                  <c:v>41840.666669999999</c:v>
                </c:pt>
                <c:pt idx="30993">
                  <c:v>41840.708330000001</c:v>
                </c:pt>
                <c:pt idx="30994">
                  <c:v>41840.75</c:v>
                </c:pt>
                <c:pt idx="30995">
                  <c:v>41840.791669999999</c:v>
                </c:pt>
                <c:pt idx="30996">
                  <c:v>41840.833330000001</c:v>
                </c:pt>
                <c:pt idx="30997">
                  <c:v>41840.875</c:v>
                </c:pt>
                <c:pt idx="30998">
                  <c:v>41840.916669999999</c:v>
                </c:pt>
                <c:pt idx="30999">
                  <c:v>41840.958330000001</c:v>
                </c:pt>
                <c:pt idx="31000">
                  <c:v>41841</c:v>
                </c:pt>
                <c:pt idx="31001">
                  <c:v>41841.041669999999</c:v>
                </c:pt>
                <c:pt idx="31002">
                  <c:v>41841.083330000001</c:v>
                </c:pt>
                <c:pt idx="31003">
                  <c:v>41841.125</c:v>
                </c:pt>
                <c:pt idx="31004">
                  <c:v>41841.166669999999</c:v>
                </c:pt>
                <c:pt idx="31005">
                  <c:v>41841.208330000001</c:v>
                </c:pt>
                <c:pt idx="31006">
                  <c:v>41841.25</c:v>
                </c:pt>
                <c:pt idx="31007">
                  <c:v>41841.291669999999</c:v>
                </c:pt>
                <c:pt idx="31008">
                  <c:v>41841.333330000001</c:v>
                </c:pt>
                <c:pt idx="31009">
                  <c:v>41841.375</c:v>
                </c:pt>
                <c:pt idx="31010">
                  <c:v>41841.416669999999</c:v>
                </c:pt>
                <c:pt idx="31011">
                  <c:v>41841.458330000001</c:v>
                </c:pt>
                <c:pt idx="31012">
                  <c:v>41841.5</c:v>
                </c:pt>
                <c:pt idx="31013">
                  <c:v>41841.541669999999</c:v>
                </c:pt>
                <c:pt idx="31014">
                  <c:v>41841.583330000001</c:v>
                </c:pt>
                <c:pt idx="31015">
                  <c:v>41841.625</c:v>
                </c:pt>
                <c:pt idx="31016">
                  <c:v>41841.666669999999</c:v>
                </c:pt>
                <c:pt idx="31017">
                  <c:v>41841.708330000001</c:v>
                </c:pt>
                <c:pt idx="31018">
                  <c:v>41841.75</c:v>
                </c:pt>
                <c:pt idx="31019">
                  <c:v>41841.791669999999</c:v>
                </c:pt>
                <c:pt idx="31020">
                  <c:v>41841.833330000001</c:v>
                </c:pt>
                <c:pt idx="31021">
                  <c:v>41841.875</c:v>
                </c:pt>
                <c:pt idx="31022">
                  <c:v>41841.916669999999</c:v>
                </c:pt>
                <c:pt idx="31023">
                  <c:v>41841.958330000001</c:v>
                </c:pt>
                <c:pt idx="31024">
                  <c:v>41842</c:v>
                </c:pt>
                <c:pt idx="31025">
                  <c:v>41842.041669999999</c:v>
                </c:pt>
                <c:pt idx="31026">
                  <c:v>41842.083330000001</c:v>
                </c:pt>
                <c:pt idx="31027">
                  <c:v>41842.125</c:v>
                </c:pt>
                <c:pt idx="31028">
                  <c:v>41842.166669999999</c:v>
                </c:pt>
                <c:pt idx="31029">
                  <c:v>41842.208330000001</c:v>
                </c:pt>
                <c:pt idx="31030">
                  <c:v>41842.25</c:v>
                </c:pt>
                <c:pt idx="31031">
                  <c:v>41842.291669999999</c:v>
                </c:pt>
                <c:pt idx="31032">
                  <c:v>41842.333330000001</c:v>
                </c:pt>
                <c:pt idx="31033">
                  <c:v>41842.375</c:v>
                </c:pt>
                <c:pt idx="31034">
                  <c:v>41842.416669999999</c:v>
                </c:pt>
                <c:pt idx="31035">
                  <c:v>41842.458330000001</c:v>
                </c:pt>
                <c:pt idx="31036">
                  <c:v>41842.5</c:v>
                </c:pt>
                <c:pt idx="31037">
                  <c:v>41842.541669999999</c:v>
                </c:pt>
                <c:pt idx="31038">
                  <c:v>41842.583330000001</c:v>
                </c:pt>
                <c:pt idx="31039">
                  <c:v>41842.625</c:v>
                </c:pt>
                <c:pt idx="31040">
                  <c:v>41842.666669999999</c:v>
                </c:pt>
                <c:pt idx="31041">
                  <c:v>41842.708330000001</c:v>
                </c:pt>
                <c:pt idx="31042">
                  <c:v>41842.75</c:v>
                </c:pt>
                <c:pt idx="31043">
                  <c:v>41842.791669999999</c:v>
                </c:pt>
                <c:pt idx="31044">
                  <c:v>41842.833330000001</c:v>
                </c:pt>
                <c:pt idx="31045">
                  <c:v>41842.875</c:v>
                </c:pt>
                <c:pt idx="31046">
                  <c:v>41842.916669999999</c:v>
                </c:pt>
                <c:pt idx="31047">
                  <c:v>41842.958330000001</c:v>
                </c:pt>
                <c:pt idx="31048">
                  <c:v>41843</c:v>
                </c:pt>
                <c:pt idx="31049">
                  <c:v>41843.041669999999</c:v>
                </c:pt>
                <c:pt idx="31050">
                  <c:v>41843.083330000001</c:v>
                </c:pt>
                <c:pt idx="31051">
                  <c:v>41843.125</c:v>
                </c:pt>
                <c:pt idx="31052">
                  <c:v>41843.166669999999</c:v>
                </c:pt>
                <c:pt idx="31053">
                  <c:v>41843.208330000001</c:v>
                </c:pt>
                <c:pt idx="31054">
                  <c:v>41843.25</c:v>
                </c:pt>
                <c:pt idx="31055">
                  <c:v>41843.291669999999</c:v>
                </c:pt>
                <c:pt idx="31056">
                  <c:v>41843.333330000001</c:v>
                </c:pt>
                <c:pt idx="31057">
                  <c:v>41843.375</c:v>
                </c:pt>
                <c:pt idx="31058">
                  <c:v>41843.416669999999</c:v>
                </c:pt>
                <c:pt idx="31059">
                  <c:v>41843.458330000001</c:v>
                </c:pt>
                <c:pt idx="31060">
                  <c:v>41843.5</c:v>
                </c:pt>
                <c:pt idx="31061">
                  <c:v>41843.583330000001</c:v>
                </c:pt>
                <c:pt idx="31062">
                  <c:v>41843.625</c:v>
                </c:pt>
                <c:pt idx="31063">
                  <c:v>41843.666669999999</c:v>
                </c:pt>
                <c:pt idx="31064">
                  <c:v>41843.708330000001</c:v>
                </c:pt>
                <c:pt idx="31065">
                  <c:v>41843.75</c:v>
                </c:pt>
                <c:pt idx="31066">
                  <c:v>41843.791669999999</c:v>
                </c:pt>
                <c:pt idx="31067">
                  <c:v>41843.833330000001</c:v>
                </c:pt>
                <c:pt idx="31068">
                  <c:v>41843.875</c:v>
                </c:pt>
                <c:pt idx="31069">
                  <c:v>41843.916669999999</c:v>
                </c:pt>
                <c:pt idx="31070">
                  <c:v>41843.958330000001</c:v>
                </c:pt>
                <c:pt idx="31071">
                  <c:v>41844</c:v>
                </c:pt>
                <c:pt idx="31072">
                  <c:v>41844.041669999999</c:v>
                </c:pt>
                <c:pt idx="31073">
                  <c:v>41844.083330000001</c:v>
                </c:pt>
                <c:pt idx="31074">
                  <c:v>41844.125</c:v>
                </c:pt>
                <c:pt idx="31075">
                  <c:v>41844.166669999999</c:v>
                </c:pt>
                <c:pt idx="31076">
                  <c:v>41844.208330000001</c:v>
                </c:pt>
                <c:pt idx="31077">
                  <c:v>41844.25</c:v>
                </c:pt>
                <c:pt idx="31078">
                  <c:v>41844.291669999999</c:v>
                </c:pt>
                <c:pt idx="31079">
                  <c:v>41844.333330000001</c:v>
                </c:pt>
                <c:pt idx="31080">
                  <c:v>41844.375</c:v>
                </c:pt>
                <c:pt idx="31081">
                  <c:v>41844.416669999999</c:v>
                </c:pt>
                <c:pt idx="31082">
                  <c:v>41844.458330000001</c:v>
                </c:pt>
                <c:pt idx="31083">
                  <c:v>41844.5</c:v>
                </c:pt>
                <c:pt idx="31084">
                  <c:v>41844.541669999999</c:v>
                </c:pt>
                <c:pt idx="31085">
                  <c:v>41844.583330000001</c:v>
                </c:pt>
                <c:pt idx="31086">
                  <c:v>41844.625</c:v>
                </c:pt>
                <c:pt idx="31087">
                  <c:v>41844.666669999999</c:v>
                </c:pt>
                <c:pt idx="31088">
                  <c:v>41844.708330000001</c:v>
                </c:pt>
                <c:pt idx="31089">
                  <c:v>41844.75</c:v>
                </c:pt>
                <c:pt idx="31090">
                  <c:v>41844.791669999999</c:v>
                </c:pt>
                <c:pt idx="31091">
                  <c:v>41844.833330000001</c:v>
                </c:pt>
                <c:pt idx="31092">
                  <c:v>41844.875</c:v>
                </c:pt>
                <c:pt idx="31093">
                  <c:v>41844.916669999999</c:v>
                </c:pt>
                <c:pt idx="31094">
                  <c:v>41844.958330000001</c:v>
                </c:pt>
                <c:pt idx="31095">
                  <c:v>41845</c:v>
                </c:pt>
                <c:pt idx="31096">
                  <c:v>41845.041669999999</c:v>
                </c:pt>
                <c:pt idx="31097">
                  <c:v>41845.083330000001</c:v>
                </c:pt>
                <c:pt idx="31098">
                  <c:v>41845.125</c:v>
                </c:pt>
                <c:pt idx="31099">
                  <c:v>41845.166669999999</c:v>
                </c:pt>
                <c:pt idx="31100">
                  <c:v>41845.208330000001</c:v>
                </c:pt>
                <c:pt idx="31101">
                  <c:v>41845.25</c:v>
                </c:pt>
                <c:pt idx="31102">
                  <c:v>41845.291669999999</c:v>
                </c:pt>
                <c:pt idx="31103">
                  <c:v>41845.333330000001</c:v>
                </c:pt>
                <c:pt idx="31104">
                  <c:v>41845.375</c:v>
                </c:pt>
                <c:pt idx="31105">
                  <c:v>41845.416669999999</c:v>
                </c:pt>
                <c:pt idx="31106">
                  <c:v>41845.458330000001</c:v>
                </c:pt>
                <c:pt idx="31107">
                  <c:v>41845.5</c:v>
                </c:pt>
                <c:pt idx="31108">
                  <c:v>41845.541669999999</c:v>
                </c:pt>
                <c:pt idx="31109">
                  <c:v>41845.583330000001</c:v>
                </c:pt>
                <c:pt idx="31110">
                  <c:v>41845.625</c:v>
                </c:pt>
                <c:pt idx="31111">
                  <c:v>41845.666669999999</c:v>
                </c:pt>
                <c:pt idx="31112">
                  <c:v>41845.708330000001</c:v>
                </c:pt>
                <c:pt idx="31113">
                  <c:v>41845.75</c:v>
                </c:pt>
                <c:pt idx="31114">
                  <c:v>41845.791669999999</c:v>
                </c:pt>
                <c:pt idx="31115">
                  <c:v>41845.833330000001</c:v>
                </c:pt>
                <c:pt idx="31116">
                  <c:v>41845.875</c:v>
                </c:pt>
                <c:pt idx="31117">
                  <c:v>41845.916669999999</c:v>
                </c:pt>
                <c:pt idx="31118">
                  <c:v>41845.958330000001</c:v>
                </c:pt>
                <c:pt idx="31119">
                  <c:v>41846</c:v>
                </c:pt>
                <c:pt idx="31120">
                  <c:v>41846.041669999999</c:v>
                </c:pt>
                <c:pt idx="31121">
                  <c:v>41846.083330000001</c:v>
                </c:pt>
                <c:pt idx="31122">
                  <c:v>41846.125</c:v>
                </c:pt>
                <c:pt idx="31123">
                  <c:v>41846.166669999999</c:v>
                </c:pt>
                <c:pt idx="31124">
                  <c:v>41846.208330000001</c:v>
                </c:pt>
                <c:pt idx="31125">
                  <c:v>41846.25</c:v>
                </c:pt>
                <c:pt idx="31126">
                  <c:v>41846.291669999999</c:v>
                </c:pt>
                <c:pt idx="31127">
                  <c:v>41846.333330000001</c:v>
                </c:pt>
                <c:pt idx="31128">
                  <c:v>41846.375</c:v>
                </c:pt>
                <c:pt idx="31129">
                  <c:v>41846.416669999999</c:v>
                </c:pt>
                <c:pt idx="31130">
                  <c:v>41846.458330000001</c:v>
                </c:pt>
                <c:pt idx="31131">
                  <c:v>41846.5</c:v>
                </c:pt>
                <c:pt idx="31132">
                  <c:v>41846.541669999999</c:v>
                </c:pt>
                <c:pt idx="31133">
                  <c:v>41846.583330000001</c:v>
                </c:pt>
                <c:pt idx="31134">
                  <c:v>41846.625</c:v>
                </c:pt>
                <c:pt idx="31135">
                  <c:v>41846.666669999999</c:v>
                </c:pt>
                <c:pt idx="31136">
                  <c:v>41846.708330000001</c:v>
                </c:pt>
                <c:pt idx="31137">
                  <c:v>41846.75</c:v>
                </c:pt>
                <c:pt idx="31138">
                  <c:v>41846.791669999999</c:v>
                </c:pt>
                <c:pt idx="31139">
                  <c:v>41846.833330000001</c:v>
                </c:pt>
                <c:pt idx="31140">
                  <c:v>41846.875</c:v>
                </c:pt>
                <c:pt idx="31141">
                  <c:v>41846.916669999999</c:v>
                </c:pt>
                <c:pt idx="31142">
                  <c:v>41846.958330000001</c:v>
                </c:pt>
                <c:pt idx="31143">
                  <c:v>41847</c:v>
                </c:pt>
                <c:pt idx="31144">
                  <c:v>41847.041669999999</c:v>
                </c:pt>
                <c:pt idx="31145">
                  <c:v>41847.083330000001</c:v>
                </c:pt>
                <c:pt idx="31146">
                  <c:v>41847.125</c:v>
                </c:pt>
                <c:pt idx="31147">
                  <c:v>41847.166669999999</c:v>
                </c:pt>
                <c:pt idx="31148">
                  <c:v>41847.208330000001</c:v>
                </c:pt>
                <c:pt idx="31149">
                  <c:v>41847.25</c:v>
                </c:pt>
                <c:pt idx="31150">
                  <c:v>41847.291669999999</c:v>
                </c:pt>
                <c:pt idx="31151">
                  <c:v>41847.333330000001</c:v>
                </c:pt>
                <c:pt idx="31152">
                  <c:v>41847.375</c:v>
                </c:pt>
                <c:pt idx="31153">
                  <c:v>41847.416669999999</c:v>
                </c:pt>
                <c:pt idx="31154">
                  <c:v>41847.458330000001</c:v>
                </c:pt>
                <c:pt idx="31155">
                  <c:v>41847.5</c:v>
                </c:pt>
                <c:pt idx="31156">
                  <c:v>41847.541669999999</c:v>
                </c:pt>
                <c:pt idx="31157">
                  <c:v>41847.583330000001</c:v>
                </c:pt>
                <c:pt idx="31158">
                  <c:v>41847.625</c:v>
                </c:pt>
                <c:pt idx="31159">
                  <c:v>41847.666669999999</c:v>
                </c:pt>
                <c:pt idx="31160">
                  <c:v>41847.708330000001</c:v>
                </c:pt>
                <c:pt idx="31161">
                  <c:v>41847.75</c:v>
                </c:pt>
                <c:pt idx="31162">
                  <c:v>41847.791669999999</c:v>
                </c:pt>
                <c:pt idx="31163">
                  <c:v>41847.833330000001</c:v>
                </c:pt>
                <c:pt idx="31164">
                  <c:v>41847.875</c:v>
                </c:pt>
                <c:pt idx="31165">
                  <c:v>41847.916669999999</c:v>
                </c:pt>
                <c:pt idx="31166">
                  <c:v>41847.958330000001</c:v>
                </c:pt>
                <c:pt idx="31167">
                  <c:v>41848</c:v>
                </c:pt>
                <c:pt idx="31168">
                  <c:v>41848.041669999999</c:v>
                </c:pt>
                <c:pt idx="31169">
                  <c:v>41848.083330000001</c:v>
                </c:pt>
                <c:pt idx="31170">
                  <c:v>41848.125</c:v>
                </c:pt>
                <c:pt idx="31171">
                  <c:v>41848.166669999999</c:v>
                </c:pt>
                <c:pt idx="31172">
                  <c:v>41848.208330000001</c:v>
                </c:pt>
                <c:pt idx="31173">
                  <c:v>41848.25</c:v>
                </c:pt>
                <c:pt idx="31174">
                  <c:v>41848.291669999999</c:v>
                </c:pt>
                <c:pt idx="31175">
                  <c:v>41848.333330000001</c:v>
                </c:pt>
                <c:pt idx="31176">
                  <c:v>41848.375</c:v>
                </c:pt>
                <c:pt idx="31177">
                  <c:v>41848.416669999999</c:v>
                </c:pt>
                <c:pt idx="31178">
                  <c:v>41848.458330000001</c:v>
                </c:pt>
                <c:pt idx="31179">
                  <c:v>41848.5</c:v>
                </c:pt>
                <c:pt idx="31180">
                  <c:v>41848.541669999999</c:v>
                </c:pt>
                <c:pt idx="31181">
                  <c:v>41848.583330000001</c:v>
                </c:pt>
                <c:pt idx="31182">
                  <c:v>41848.625</c:v>
                </c:pt>
                <c:pt idx="31183">
                  <c:v>41848.666669999999</c:v>
                </c:pt>
                <c:pt idx="31184">
                  <c:v>41848.708330000001</c:v>
                </c:pt>
                <c:pt idx="31185">
                  <c:v>41848.75</c:v>
                </c:pt>
                <c:pt idx="31186">
                  <c:v>41848.791669999999</c:v>
                </c:pt>
                <c:pt idx="31187">
                  <c:v>41848.833330000001</c:v>
                </c:pt>
                <c:pt idx="31188">
                  <c:v>41848.875</c:v>
                </c:pt>
                <c:pt idx="31189">
                  <c:v>41848.916669999999</c:v>
                </c:pt>
                <c:pt idx="31190">
                  <c:v>41848.958330000001</c:v>
                </c:pt>
                <c:pt idx="31191">
                  <c:v>41849</c:v>
                </c:pt>
                <c:pt idx="31192">
                  <c:v>41849.041669999999</c:v>
                </c:pt>
                <c:pt idx="31193">
                  <c:v>41849.083330000001</c:v>
                </c:pt>
                <c:pt idx="31194">
                  <c:v>41849.125</c:v>
                </c:pt>
                <c:pt idx="31195">
                  <c:v>41849.166669999999</c:v>
                </c:pt>
                <c:pt idx="31196">
                  <c:v>41849.208330000001</c:v>
                </c:pt>
                <c:pt idx="31197">
                  <c:v>41849.25</c:v>
                </c:pt>
                <c:pt idx="31198">
                  <c:v>41849.291669999999</c:v>
                </c:pt>
                <c:pt idx="31199">
                  <c:v>41849.333330000001</c:v>
                </c:pt>
                <c:pt idx="31200">
                  <c:v>41849.375</c:v>
                </c:pt>
                <c:pt idx="31201">
                  <c:v>41849.416669999999</c:v>
                </c:pt>
                <c:pt idx="31202">
                  <c:v>41849.458330000001</c:v>
                </c:pt>
                <c:pt idx="31203">
                  <c:v>41849.5</c:v>
                </c:pt>
                <c:pt idx="31204">
                  <c:v>41849.541669999999</c:v>
                </c:pt>
                <c:pt idx="31205">
                  <c:v>41849.583330000001</c:v>
                </c:pt>
                <c:pt idx="31206">
                  <c:v>41849.625</c:v>
                </c:pt>
                <c:pt idx="31207">
                  <c:v>41849.666669999999</c:v>
                </c:pt>
                <c:pt idx="31208">
                  <c:v>41849.708330000001</c:v>
                </c:pt>
                <c:pt idx="31209">
                  <c:v>41849.75</c:v>
                </c:pt>
                <c:pt idx="31210">
                  <c:v>41849.791669999999</c:v>
                </c:pt>
                <c:pt idx="31211">
                  <c:v>41849.833330000001</c:v>
                </c:pt>
                <c:pt idx="31212">
                  <c:v>41849.875</c:v>
                </c:pt>
                <c:pt idx="31213">
                  <c:v>41849.916669999999</c:v>
                </c:pt>
                <c:pt idx="31214">
                  <c:v>41849.958330000001</c:v>
                </c:pt>
                <c:pt idx="31215">
                  <c:v>41850</c:v>
                </c:pt>
                <c:pt idx="31216">
                  <c:v>41850.041669999999</c:v>
                </c:pt>
                <c:pt idx="31217">
                  <c:v>41850.083330000001</c:v>
                </c:pt>
                <c:pt idx="31218">
                  <c:v>41850.125</c:v>
                </c:pt>
                <c:pt idx="31219">
                  <c:v>41850.166669999999</c:v>
                </c:pt>
                <c:pt idx="31220">
                  <c:v>41850.208330000001</c:v>
                </c:pt>
                <c:pt idx="31221">
                  <c:v>41850.25</c:v>
                </c:pt>
                <c:pt idx="31222">
                  <c:v>41850.291669999999</c:v>
                </c:pt>
                <c:pt idx="31223">
                  <c:v>41850.333330000001</c:v>
                </c:pt>
                <c:pt idx="31224">
                  <c:v>41850.375</c:v>
                </c:pt>
                <c:pt idx="31225">
                  <c:v>41850.416669999999</c:v>
                </c:pt>
                <c:pt idx="31226">
                  <c:v>41850.458330000001</c:v>
                </c:pt>
                <c:pt idx="31227">
                  <c:v>41850.5</c:v>
                </c:pt>
                <c:pt idx="31228">
                  <c:v>41850.541669999999</c:v>
                </c:pt>
                <c:pt idx="31229">
                  <c:v>41850.583330000001</c:v>
                </c:pt>
                <c:pt idx="31230">
                  <c:v>41850.625</c:v>
                </c:pt>
                <c:pt idx="31231">
                  <c:v>41850.666669999999</c:v>
                </c:pt>
                <c:pt idx="31232">
                  <c:v>41850.708330000001</c:v>
                </c:pt>
                <c:pt idx="31233">
                  <c:v>41850.75</c:v>
                </c:pt>
                <c:pt idx="31234">
                  <c:v>41850.791669999999</c:v>
                </c:pt>
                <c:pt idx="31235">
                  <c:v>41850.833330000001</c:v>
                </c:pt>
                <c:pt idx="31236">
                  <c:v>41850.875</c:v>
                </c:pt>
                <c:pt idx="31237">
                  <c:v>41850.916669999999</c:v>
                </c:pt>
                <c:pt idx="31238">
                  <c:v>41850.958330000001</c:v>
                </c:pt>
                <c:pt idx="31239">
                  <c:v>41851</c:v>
                </c:pt>
                <c:pt idx="31240">
                  <c:v>41851.041669999999</c:v>
                </c:pt>
                <c:pt idx="31241">
                  <c:v>41851.083330000001</c:v>
                </c:pt>
                <c:pt idx="31242">
                  <c:v>41851.125</c:v>
                </c:pt>
                <c:pt idx="31243">
                  <c:v>41851.166669999999</c:v>
                </c:pt>
                <c:pt idx="31244">
                  <c:v>41851.208330000001</c:v>
                </c:pt>
                <c:pt idx="31245">
                  <c:v>41851.25</c:v>
                </c:pt>
                <c:pt idx="31246">
                  <c:v>41851.291669999999</c:v>
                </c:pt>
                <c:pt idx="31247">
                  <c:v>41851.333330000001</c:v>
                </c:pt>
                <c:pt idx="31248">
                  <c:v>41851.375</c:v>
                </c:pt>
                <c:pt idx="31249">
                  <c:v>41851.416669999999</c:v>
                </c:pt>
                <c:pt idx="31250">
                  <c:v>41851.458330000001</c:v>
                </c:pt>
                <c:pt idx="31251">
                  <c:v>41851.5</c:v>
                </c:pt>
                <c:pt idx="31252">
                  <c:v>41851.541669999999</c:v>
                </c:pt>
                <c:pt idx="31253">
                  <c:v>41851.583330000001</c:v>
                </c:pt>
                <c:pt idx="31254">
                  <c:v>41851.625</c:v>
                </c:pt>
                <c:pt idx="31255">
                  <c:v>41851.666669999999</c:v>
                </c:pt>
                <c:pt idx="31256">
                  <c:v>41851.708330000001</c:v>
                </c:pt>
                <c:pt idx="31257">
                  <c:v>41851.75</c:v>
                </c:pt>
                <c:pt idx="31258">
                  <c:v>41851.791669999999</c:v>
                </c:pt>
                <c:pt idx="31259">
                  <c:v>41851.833330000001</c:v>
                </c:pt>
                <c:pt idx="31260">
                  <c:v>41851.875</c:v>
                </c:pt>
                <c:pt idx="31261">
                  <c:v>41851.916669999999</c:v>
                </c:pt>
                <c:pt idx="31262">
                  <c:v>41851.958330000001</c:v>
                </c:pt>
                <c:pt idx="31263">
                  <c:v>41852</c:v>
                </c:pt>
                <c:pt idx="31264">
                  <c:v>41852.041669999999</c:v>
                </c:pt>
                <c:pt idx="31265">
                  <c:v>41852.083330000001</c:v>
                </c:pt>
                <c:pt idx="31266">
                  <c:v>41852.125</c:v>
                </c:pt>
                <c:pt idx="31267">
                  <c:v>41852.166669999999</c:v>
                </c:pt>
                <c:pt idx="31268">
                  <c:v>41852.208330000001</c:v>
                </c:pt>
                <c:pt idx="31269">
                  <c:v>41852.25</c:v>
                </c:pt>
                <c:pt idx="31270">
                  <c:v>41852.291669999999</c:v>
                </c:pt>
                <c:pt idx="31271">
                  <c:v>41852.333330000001</c:v>
                </c:pt>
                <c:pt idx="31272">
                  <c:v>41852.375</c:v>
                </c:pt>
                <c:pt idx="31273">
                  <c:v>41852.416669999999</c:v>
                </c:pt>
                <c:pt idx="31274">
                  <c:v>41852.458330000001</c:v>
                </c:pt>
                <c:pt idx="31275">
                  <c:v>41852.5</c:v>
                </c:pt>
                <c:pt idx="31276">
                  <c:v>41852.541669999999</c:v>
                </c:pt>
                <c:pt idx="31277">
                  <c:v>41852.583330000001</c:v>
                </c:pt>
                <c:pt idx="31278">
                  <c:v>41852.625</c:v>
                </c:pt>
                <c:pt idx="31279">
                  <c:v>41852.666669999999</c:v>
                </c:pt>
                <c:pt idx="31280">
                  <c:v>41852.708330000001</c:v>
                </c:pt>
                <c:pt idx="31281">
                  <c:v>41852.75</c:v>
                </c:pt>
                <c:pt idx="31282">
                  <c:v>41852.791669999999</c:v>
                </c:pt>
                <c:pt idx="31283">
                  <c:v>41852.833330000001</c:v>
                </c:pt>
                <c:pt idx="31284">
                  <c:v>41852.875</c:v>
                </c:pt>
                <c:pt idx="31285">
                  <c:v>41852.916669999999</c:v>
                </c:pt>
                <c:pt idx="31286">
                  <c:v>41852.958330000001</c:v>
                </c:pt>
                <c:pt idx="31287">
                  <c:v>41853</c:v>
                </c:pt>
                <c:pt idx="31288">
                  <c:v>41853.041669999999</c:v>
                </c:pt>
                <c:pt idx="31289">
                  <c:v>41853.083330000001</c:v>
                </c:pt>
                <c:pt idx="31290">
                  <c:v>41853.125</c:v>
                </c:pt>
                <c:pt idx="31291">
                  <c:v>41853.166669999999</c:v>
                </c:pt>
                <c:pt idx="31292">
                  <c:v>41853.208330000001</c:v>
                </c:pt>
                <c:pt idx="31293">
                  <c:v>41853.25</c:v>
                </c:pt>
                <c:pt idx="31294">
                  <c:v>41853.291669999999</c:v>
                </c:pt>
                <c:pt idx="31295">
                  <c:v>41853.333330000001</c:v>
                </c:pt>
                <c:pt idx="31296">
                  <c:v>41853.375</c:v>
                </c:pt>
                <c:pt idx="31297">
                  <c:v>41853.416669999999</c:v>
                </c:pt>
                <c:pt idx="31298">
                  <c:v>41853.458330000001</c:v>
                </c:pt>
                <c:pt idx="31299">
                  <c:v>41853.5</c:v>
                </c:pt>
                <c:pt idx="31300">
                  <c:v>41853.541669999999</c:v>
                </c:pt>
                <c:pt idx="31301">
                  <c:v>41853.583330000001</c:v>
                </c:pt>
                <c:pt idx="31302">
                  <c:v>41853.625</c:v>
                </c:pt>
                <c:pt idx="31303">
                  <c:v>41853.666669999999</c:v>
                </c:pt>
                <c:pt idx="31304">
                  <c:v>41853.708330000001</c:v>
                </c:pt>
                <c:pt idx="31305">
                  <c:v>41853.75</c:v>
                </c:pt>
                <c:pt idx="31306">
                  <c:v>41853.791669999999</c:v>
                </c:pt>
                <c:pt idx="31307">
                  <c:v>41853.833330000001</c:v>
                </c:pt>
                <c:pt idx="31308">
                  <c:v>41853.875</c:v>
                </c:pt>
                <c:pt idx="31309">
                  <c:v>41853.916669999999</c:v>
                </c:pt>
                <c:pt idx="31310">
                  <c:v>41853.958330000001</c:v>
                </c:pt>
                <c:pt idx="31311">
                  <c:v>41854</c:v>
                </c:pt>
                <c:pt idx="31312">
                  <c:v>41854.041669999999</c:v>
                </c:pt>
                <c:pt idx="31313">
                  <c:v>41854.083330000001</c:v>
                </c:pt>
                <c:pt idx="31314">
                  <c:v>41854.125</c:v>
                </c:pt>
                <c:pt idx="31315">
                  <c:v>41854.166669999999</c:v>
                </c:pt>
                <c:pt idx="31316">
                  <c:v>41854.208330000001</c:v>
                </c:pt>
                <c:pt idx="31317">
                  <c:v>41854.25</c:v>
                </c:pt>
                <c:pt idx="31318">
                  <c:v>41854.291669999999</c:v>
                </c:pt>
                <c:pt idx="31319">
                  <c:v>41854.333330000001</c:v>
                </c:pt>
                <c:pt idx="31320">
                  <c:v>41854.375</c:v>
                </c:pt>
                <c:pt idx="31321">
                  <c:v>41854.416669999999</c:v>
                </c:pt>
                <c:pt idx="31322">
                  <c:v>41854.458330000001</c:v>
                </c:pt>
                <c:pt idx="31323">
                  <c:v>41854.5</c:v>
                </c:pt>
                <c:pt idx="31324">
                  <c:v>41854.541669999999</c:v>
                </c:pt>
                <c:pt idx="31325">
                  <c:v>41854.583330000001</c:v>
                </c:pt>
                <c:pt idx="31326">
                  <c:v>41854.625</c:v>
                </c:pt>
                <c:pt idx="31327">
                  <c:v>41854.666669999999</c:v>
                </c:pt>
                <c:pt idx="31328">
                  <c:v>41854.708330000001</c:v>
                </c:pt>
                <c:pt idx="31329">
                  <c:v>41854.75</c:v>
                </c:pt>
                <c:pt idx="31330">
                  <c:v>41854.791669999999</c:v>
                </c:pt>
                <c:pt idx="31331">
                  <c:v>41854.833330000001</c:v>
                </c:pt>
                <c:pt idx="31332">
                  <c:v>41854.875</c:v>
                </c:pt>
                <c:pt idx="31333">
                  <c:v>41854.916669999999</c:v>
                </c:pt>
                <c:pt idx="31334">
                  <c:v>41854.958330000001</c:v>
                </c:pt>
                <c:pt idx="31335">
                  <c:v>41855</c:v>
                </c:pt>
                <c:pt idx="31336">
                  <c:v>41855.041669999999</c:v>
                </c:pt>
                <c:pt idx="31337">
                  <c:v>41855.083330000001</c:v>
                </c:pt>
                <c:pt idx="31338">
                  <c:v>41855.125</c:v>
                </c:pt>
                <c:pt idx="31339">
                  <c:v>41855.166669999999</c:v>
                </c:pt>
                <c:pt idx="31340">
                  <c:v>41855.208330000001</c:v>
                </c:pt>
                <c:pt idx="31341">
                  <c:v>41855.25</c:v>
                </c:pt>
                <c:pt idx="31342">
                  <c:v>41855.291669999999</c:v>
                </c:pt>
                <c:pt idx="31343">
                  <c:v>41855.333330000001</c:v>
                </c:pt>
                <c:pt idx="31344">
                  <c:v>41855.375</c:v>
                </c:pt>
                <c:pt idx="31345">
                  <c:v>41855.416669999999</c:v>
                </c:pt>
                <c:pt idx="31346">
                  <c:v>41855.458330000001</c:v>
                </c:pt>
                <c:pt idx="31347">
                  <c:v>41855.5</c:v>
                </c:pt>
                <c:pt idx="31348">
                  <c:v>41855.541669999999</c:v>
                </c:pt>
                <c:pt idx="31349">
                  <c:v>41855.583330000001</c:v>
                </c:pt>
                <c:pt idx="31350">
                  <c:v>41855.625</c:v>
                </c:pt>
                <c:pt idx="31351">
                  <c:v>41855.666669999999</c:v>
                </c:pt>
                <c:pt idx="31352">
                  <c:v>41855.708330000001</c:v>
                </c:pt>
                <c:pt idx="31353">
                  <c:v>41855.75</c:v>
                </c:pt>
                <c:pt idx="31354">
                  <c:v>41855.791669999999</c:v>
                </c:pt>
                <c:pt idx="31355">
                  <c:v>41855.833330000001</c:v>
                </c:pt>
                <c:pt idx="31356">
                  <c:v>41855.875</c:v>
                </c:pt>
                <c:pt idx="31357">
                  <c:v>41855.916669999999</c:v>
                </c:pt>
                <c:pt idx="31358">
                  <c:v>41855.958330000001</c:v>
                </c:pt>
                <c:pt idx="31359">
                  <c:v>41856</c:v>
                </c:pt>
                <c:pt idx="31360">
                  <c:v>41856.041669999999</c:v>
                </c:pt>
                <c:pt idx="31361">
                  <c:v>41856.083330000001</c:v>
                </c:pt>
                <c:pt idx="31362">
                  <c:v>41856.125</c:v>
                </c:pt>
                <c:pt idx="31363">
                  <c:v>41856.166669999999</c:v>
                </c:pt>
                <c:pt idx="31364">
                  <c:v>41856.208330000001</c:v>
                </c:pt>
                <c:pt idx="31365">
                  <c:v>41856.25</c:v>
                </c:pt>
                <c:pt idx="31366">
                  <c:v>41856.291669999999</c:v>
                </c:pt>
                <c:pt idx="31367">
                  <c:v>41856.333330000001</c:v>
                </c:pt>
                <c:pt idx="31368">
                  <c:v>41856.375</c:v>
                </c:pt>
                <c:pt idx="31369">
                  <c:v>41856.416669999999</c:v>
                </c:pt>
                <c:pt idx="31370">
                  <c:v>41856.458330000001</c:v>
                </c:pt>
                <c:pt idx="31371">
                  <c:v>41856.5</c:v>
                </c:pt>
                <c:pt idx="31372">
                  <c:v>41856.541669999999</c:v>
                </c:pt>
                <c:pt idx="31373">
                  <c:v>41856.583330000001</c:v>
                </c:pt>
                <c:pt idx="31374">
                  <c:v>41856.625</c:v>
                </c:pt>
                <c:pt idx="31375">
                  <c:v>41856.666669999999</c:v>
                </c:pt>
                <c:pt idx="31376">
                  <c:v>41856.708330000001</c:v>
                </c:pt>
                <c:pt idx="31377">
                  <c:v>41856.75</c:v>
                </c:pt>
                <c:pt idx="31378">
                  <c:v>41856.791669999999</c:v>
                </c:pt>
                <c:pt idx="31379">
                  <c:v>41856.833330000001</c:v>
                </c:pt>
                <c:pt idx="31380">
                  <c:v>41856.875</c:v>
                </c:pt>
                <c:pt idx="31381">
                  <c:v>41856.916669999999</c:v>
                </c:pt>
                <c:pt idx="31382">
                  <c:v>41856.958330000001</c:v>
                </c:pt>
                <c:pt idx="31383">
                  <c:v>41857</c:v>
                </c:pt>
                <c:pt idx="31384">
                  <c:v>41857.041669999999</c:v>
                </c:pt>
                <c:pt idx="31385">
                  <c:v>41857.083330000001</c:v>
                </c:pt>
                <c:pt idx="31386">
                  <c:v>41857.125</c:v>
                </c:pt>
                <c:pt idx="31387">
                  <c:v>41857.166669999999</c:v>
                </c:pt>
                <c:pt idx="31388">
                  <c:v>41857.208330000001</c:v>
                </c:pt>
                <c:pt idx="31389">
                  <c:v>41857.25</c:v>
                </c:pt>
                <c:pt idx="31390">
                  <c:v>41857.291669999999</c:v>
                </c:pt>
                <c:pt idx="31391">
                  <c:v>41857.333330000001</c:v>
                </c:pt>
                <c:pt idx="31392">
                  <c:v>41857.375</c:v>
                </c:pt>
                <c:pt idx="31393">
                  <c:v>41857.416669999999</c:v>
                </c:pt>
                <c:pt idx="31394">
                  <c:v>41857.458330000001</c:v>
                </c:pt>
                <c:pt idx="31395">
                  <c:v>41857.5</c:v>
                </c:pt>
                <c:pt idx="31396">
                  <c:v>41857.541669999999</c:v>
                </c:pt>
                <c:pt idx="31397">
                  <c:v>41857.583330000001</c:v>
                </c:pt>
                <c:pt idx="31398">
                  <c:v>41857.625</c:v>
                </c:pt>
                <c:pt idx="31399">
                  <c:v>41857.666669999999</c:v>
                </c:pt>
                <c:pt idx="31400">
                  <c:v>41857.708330000001</c:v>
                </c:pt>
                <c:pt idx="31401">
                  <c:v>41857.75</c:v>
                </c:pt>
                <c:pt idx="31402">
                  <c:v>41857.791669999999</c:v>
                </c:pt>
                <c:pt idx="31403">
                  <c:v>41857.833330000001</c:v>
                </c:pt>
                <c:pt idx="31404">
                  <c:v>41857.875</c:v>
                </c:pt>
                <c:pt idx="31405">
                  <c:v>41857.916669999999</c:v>
                </c:pt>
                <c:pt idx="31406">
                  <c:v>41857.958330000001</c:v>
                </c:pt>
                <c:pt idx="31407">
                  <c:v>41858</c:v>
                </c:pt>
                <c:pt idx="31408">
                  <c:v>41858.041669999999</c:v>
                </c:pt>
                <c:pt idx="31409">
                  <c:v>41858.083330000001</c:v>
                </c:pt>
                <c:pt idx="31410">
                  <c:v>41858.125</c:v>
                </c:pt>
                <c:pt idx="31411">
                  <c:v>41858.166669999999</c:v>
                </c:pt>
                <c:pt idx="31412">
                  <c:v>41858.208330000001</c:v>
                </c:pt>
                <c:pt idx="31413">
                  <c:v>41858.25</c:v>
                </c:pt>
                <c:pt idx="31414">
                  <c:v>41858.291669999999</c:v>
                </c:pt>
                <c:pt idx="31415">
                  <c:v>41858.333330000001</c:v>
                </c:pt>
                <c:pt idx="31416">
                  <c:v>41858.375</c:v>
                </c:pt>
                <c:pt idx="31417">
                  <c:v>41858.416669999999</c:v>
                </c:pt>
                <c:pt idx="31418">
                  <c:v>41858.458330000001</c:v>
                </c:pt>
                <c:pt idx="31419">
                  <c:v>41858.5</c:v>
                </c:pt>
                <c:pt idx="31420">
                  <c:v>41858.541669999999</c:v>
                </c:pt>
                <c:pt idx="31421">
                  <c:v>41858.583330000001</c:v>
                </c:pt>
                <c:pt idx="31422">
                  <c:v>41858.625</c:v>
                </c:pt>
                <c:pt idx="31423">
                  <c:v>41858.666669999999</c:v>
                </c:pt>
                <c:pt idx="31424">
                  <c:v>41858.708330000001</c:v>
                </c:pt>
                <c:pt idx="31425">
                  <c:v>41858.75</c:v>
                </c:pt>
                <c:pt idx="31426">
                  <c:v>41858.791669999999</c:v>
                </c:pt>
                <c:pt idx="31427">
                  <c:v>41858.833330000001</c:v>
                </c:pt>
                <c:pt idx="31428">
                  <c:v>41858.875</c:v>
                </c:pt>
                <c:pt idx="31429">
                  <c:v>41858.916669999999</c:v>
                </c:pt>
                <c:pt idx="31430">
                  <c:v>41858.958330000001</c:v>
                </c:pt>
                <c:pt idx="31431">
                  <c:v>41859</c:v>
                </c:pt>
                <c:pt idx="31432">
                  <c:v>41859.041669999999</c:v>
                </c:pt>
                <c:pt idx="31433">
                  <c:v>41859.083330000001</c:v>
                </c:pt>
                <c:pt idx="31434">
                  <c:v>41859.125</c:v>
                </c:pt>
                <c:pt idx="31435">
                  <c:v>41859.166669999999</c:v>
                </c:pt>
                <c:pt idx="31436">
                  <c:v>41859.208330000001</c:v>
                </c:pt>
                <c:pt idx="31437">
                  <c:v>41859.25</c:v>
                </c:pt>
                <c:pt idx="31438">
                  <c:v>41859.291669999999</c:v>
                </c:pt>
                <c:pt idx="31439">
                  <c:v>41859.333330000001</c:v>
                </c:pt>
                <c:pt idx="31440">
                  <c:v>41859.375</c:v>
                </c:pt>
                <c:pt idx="31441">
                  <c:v>41859.416669999999</c:v>
                </c:pt>
                <c:pt idx="31442">
                  <c:v>41859.458330000001</c:v>
                </c:pt>
                <c:pt idx="31443">
                  <c:v>41859.5</c:v>
                </c:pt>
                <c:pt idx="31444">
                  <c:v>41859.541669999999</c:v>
                </c:pt>
                <c:pt idx="31445">
                  <c:v>41859.583330000001</c:v>
                </c:pt>
                <c:pt idx="31446">
                  <c:v>41859.625</c:v>
                </c:pt>
                <c:pt idx="31447">
                  <c:v>41859.666669999999</c:v>
                </c:pt>
                <c:pt idx="31448">
                  <c:v>41859.708330000001</c:v>
                </c:pt>
                <c:pt idx="31449">
                  <c:v>41859.75</c:v>
                </c:pt>
                <c:pt idx="31450">
                  <c:v>41859.791669999999</c:v>
                </c:pt>
                <c:pt idx="31451">
                  <c:v>41859.833330000001</c:v>
                </c:pt>
                <c:pt idx="31452">
                  <c:v>41859.875</c:v>
                </c:pt>
                <c:pt idx="31453">
                  <c:v>41859.916669999999</c:v>
                </c:pt>
                <c:pt idx="31454">
                  <c:v>41859.958330000001</c:v>
                </c:pt>
                <c:pt idx="31455">
                  <c:v>41860</c:v>
                </c:pt>
                <c:pt idx="31456">
                  <c:v>41860.041669999999</c:v>
                </c:pt>
                <c:pt idx="31457">
                  <c:v>41860.083330000001</c:v>
                </c:pt>
                <c:pt idx="31458">
                  <c:v>41860.125</c:v>
                </c:pt>
                <c:pt idx="31459">
                  <c:v>41860.166669999999</c:v>
                </c:pt>
                <c:pt idx="31460">
                  <c:v>41860.208330000001</c:v>
                </c:pt>
                <c:pt idx="31461">
                  <c:v>41860.25</c:v>
                </c:pt>
                <c:pt idx="31462">
                  <c:v>41860.291669999999</c:v>
                </c:pt>
                <c:pt idx="31463">
                  <c:v>41860.333330000001</c:v>
                </c:pt>
                <c:pt idx="31464">
                  <c:v>41860.375</c:v>
                </c:pt>
                <c:pt idx="31465">
                  <c:v>41860.416669999999</c:v>
                </c:pt>
                <c:pt idx="31466">
                  <c:v>41860.458330000001</c:v>
                </c:pt>
                <c:pt idx="31467">
                  <c:v>41860.5</c:v>
                </c:pt>
                <c:pt idx="31468">
                  <c:v>41860.541669999999</c:v>
                </c:pt>
                <c:pt idx="31469">
                  <c:v>41860.583330000001</c:v>
                </c:pt>
                <c:pt idx="31470">
                  <c:v>41860.625</c:v>
                </c:pt>
                <c:pt idx="31471">
                  <c:v>41860.666669999999</c:v>
                </c:pt>
                <c:pt idx="31472">
                  <c:v>41860.708330000001</c:v>
                </c:pt>
                <c:pt idx="31473">
                  <c:v>41860.75</c:v>
                </c:pt>
                <c:pt idx="31474">
                  <c:v>41860.791669999999</c:v>
                </c:pt>
                <c:pt idx="31475">
                  <c:v>41860.833330000001</c:v>
                </c:pt>
                <c:pt idx="31476">
                  <c:v>41860.875</c:v>
                </c:pt>
                <c:pt idx="31477">
                  <c:v>41860.916669999999</c:v>
                </c:pt>
                <c:pt idx="31478">
                  <c:v>41860.958330000001</c:v>
                </c:pt>
                <c:pt idx="31479">
                  <c:v>41861</c:v>
                </c:pt>
                <c:pt idx="31480">
                  <c:v>41861.041669999999</c:v>
                </c:pt>
                <c:pt idx="31481">
                  <c:v>41861.083330000001</c:v>
                </c:pt>
                <c:pt idx="31482">
                  <c:v>41861.125</c:v>
                </c:pt>
                <c:pt idx="31483">
                  <c:v>41861.166669999999</c:v>
                </c:pt>
                <c:pt idx="31484">
                  <c:v>41861.208330000001</c:v>
                </c:pt>
                <c:pt idx="31485">
                  <c:v>41861.25</c:v>
                </c:pt>
                <c:pt idx="31486">
                  <c:v>41861.291669999999</c:v>
                </c:pt>
                <c:pt idx="31487">
                  <c:v>41861.333330000001</c:v>
                </c:pt>
                <c:pt idx="31488">
                  <c:v>41861.375</c:v>
                </c:pt>
                <c:pt idx="31489">
                  <c:v>41861.416669999999</c:v>
                </c:pt>
                <c:pt idx="31490">
                  <c:v>41861.458330000001</c:v>
                </c:pt>
                <c:pt idx="31491">
                  <c:v>41861.5</c:v>
                </c:pt>
                <c:pt idx="31492">
                  <c:v>41861.541669999999</c:v>
                </c:pt>
                <c:pt idx="31493">
                  <c:v>41861.583330000001</c:v>
                </c:pt>
                <c:pt idx="31494">
                  <c:v>41861.625</c:v>
                </c:pt>
                <c:pt idx="31495">
                  <c:v>41861.666669999999</c:v>
                </c:pt>
                <c:pt idx="31496">
                  <c:v>41861.708330000001</c:v>
                </c:pt>
                <c:pt idx="31497">
                  <c:v>41861.75</c:v>
                </c:pt>
                <c:pt idx="31498">
                  <c:v>41861.791669999999</c:v>
                </c:pt>
                <c:pt idx="31499">
                  <c:v>41861.833330000001</c:v>
                </c:pt>
                <c:pt idx="31500">
                  <c:v>41861.875</c:v>
                </c:pt>
                <c:pt idx="31501">
                  <c:v>41861.916669999999</c:v>
                </c:pt>
                <c:pt idx="31502">
                  <c:v>41861.958330000001</c:v>
                </c:pt>
                <c:pt idx="31503">
                  <c:v>41862</c:v>
                </c:pt>
                <c:pt idx="31504">
                  <c:v>41862.041669999999</c:v>
                </c:pt>
                <c:pt idx="31505">
                  <c:v>41862.083330000001</c:v>
                </c:pt>
                <c:pt idx="31506">
                  <c:v>41862.125</c:v>
                </c:pt>
                <c:pt idx="31507">
                  <c:v>41862.166669999999</c:v>
                </c:pt>
                <c:pt idx="31508">
                  <c:v>41862.208330000001</c:v>
                </c:pt>
                <c:pt idx="31509">
                  <c:v>41862.25</c:v>
                </c:pt>
                <c:pt idx="31510">
                  <c:v>41862.291669999999</c:v>
                </c:pt>
                <c:pt idx="31511">
                  <c:v>41862.333330000001</c:v>
                </c:pt>
                <c:pt idx="31512">
                  <c:v>41862.375</c:v>
                </c:pt>
                <c:pt idx="31513">
                  <c:v>41862.416669999999</c:v>
                </c:pt>
                <c:pt idx="31514">
                  <c:v>41862.458330000001</c:v>
                </c:pt>
                <c:pt idx="31515">
                  <c:v>41862.5</c:v>
                </c:pt>
                <c:pt idx="31516">
                  <c:v>41862.541669999999</c:v>
                </c:pt>
                <c:pt idx="31517">
                  <c:v>41862.583330000001</c:v>
                </c:pt>
                <c:pt idx="31518">
                  <c:v>41862.625</c:v>
                </c:pt>
                <c:pt idx="31519">
                  <c:v>41862.666669999999</c:v>
                </c:pt>
                <c:pt idx="31520">
                  <c:v>41862.708330000001</c:v>
                </c:pt>
                <c:pt idx="31521">
                  <c:v>41862.75</c:v>
                </c:pt>
                <c:pt idx="31522">
                  <c:v>41862.791669999999</c:v>
                </c:pt>
                <c:pt idx="31523">
                  <c:v>41862.833330000001</c:v>
                </c:pt>
                <c:pt idx="31524">
                  <c:v>41862.875</c:v>
                </c:pt>
                <c:pt idx="31525">
                  <c:v>41862.916669999999</c:v>
                </c:pt>
                <c:pt idx="31526">
                  <c:v>41862.958330000001</c:v>
                </c:pt>
                <c:pt idx="31527">
                  <c:v>41863</c:v>
                </c:pt>
                <c:pt idx="31528">
                  <c:v>41863.041669999999</c:v>
                </c:pt>
                <c:pt idx="31529">
                  <c:v>41863.083330000001</c:v>
                </c:pt>
                <c:pt idx="31530">
                  <c:v>41863.125</c:v>
                </c:pt>
                <c:pt idx="31531">
                  <c:v>41863.166669999999</c:v>
                </c:pt>
                <c:pt idx="31532">
                  <c:v>41863.208330000001</c:v>
                </c:pt>
                <c:pt idx="31533">
                  <c:v>41863.25</c:v>
                </c:pt>
                <c:pt idx="31534">
                  <c:v>41863.291669999999</c:v>
                </c:pt>
                <c:pt idx="31535">
                  <c:v>41863.333330000001</c:v>
                </c:pt>
                <c:pt idx="31536">
                  <c:v>41863.375</c:v>
                </c:pt>
                <c:pt idx="31537">
                  <c:v>41863.416669999999</c:v>
                </c:pt>
                <c:pt idx="31538">
                  <c:v>41863.458330000001</c:v>
                </c:pt>
                <c:pt idx="31539">
                  <c:v>41863.5</c:v>
                </c:pt>
                <c:pt idx="31540">
                  <c:v>41863.541669999999</c:v>
                </c:pt>
                <c:pt idx="31541">
                  <c:v>41863.583330000001</c:v>
                </c:pt>
                <c:pt idx="31542">
                  <c:v>41863.625</c:v>
                </c:pt>
                <c:pt idx="31543">
                  <c:v>41863.666669999999</c:v>
                </c:pt>
                <c:pt idx="31544">
                  <c:v>41863.708330000001</c:v>
                </c:pt>
                <c:pt idx="31545">
                  <c:v>41863.75</c:v>
                </c:pt>
                <c:pt idx="31546">
                  <c:v>41863.791669999999</c:v>
                </c:pt>
                <c:pt idx="31547">
                  <c:v>41863.833330000001</c:v>
                </c:pt>
                <c:pt idx="31548">
                  <c:v>41863.875</c:v>
                </c:pt>
                <c:pt idx="31549">
                  <c:v>41863.916669999999</c:v>
                </c:pt>
                <c:pt idx="31550">
                  <c:v>41863.958330000001</c:v>
                </c:pt>
                <c:pt idx="31551">
                  <c:v>41864</c:v>
                </c:pt>
                <c:pt idx="31552">
                  <c:v>41864.041669999999</c:v>
                </c:pt>
                <c:pt idx="31553">
                  <c:v>41864.083330000001</c:v>
                </c:pt>
                <c:pt idx="31554">
                  <c:v>41864.125</c:v>
                </c:pt>
                <c:pt idx="31555">
                  <c:v>41864.166669999999</c:v>
                </c:pt>
                <c:pt idx="31556">
                  <c:v>41864.208330000001</c:v>
                </c:pt>
                <c:pt idx="31557">
                  <c:v>41864.25</c:v>
                </c:pt>
                <c:pt idx="31558">
                  <c:v>41864.291669999999</c:v>
                </c:pt>
                <c:pt idx="31559">
                  <c:v>41864.333330000001</c:v>
                </c:pt>
                <c:pt idx="31560">
                  <c:v>41864.375</c:v>
                </c:pt>
                <c:pt idx="31561">
                  <c:v>41864.416669999999</c:v>
                </c:pt>
                <c:pt idx="31562">
                  <c:v>41864.458330000001</c:v>
                </c:pt>
                <c:pt idx="31563">
                  <c:v>41864.5</c:v>
                </c:pt>
                <c:pt idx="31564">
                  <c:v>41864.541669999999</c:v>
                </c:pt>
                <c:pt idx="31565">
                  <c:v>41864.583330000001</c:v>
                </c:pt>
                <c:pt idx="31566">
                  <c:v>41864.625</c:v>
                </c:pt>
                <c:pt idx="31567">
                  <c:v>41864.666669999999</c:v>
                </c:pt>
                <c:pt idx="31568">
                  <c:v>41864.708330000001</c:v>
                </c:pt>
                <c:pt idx="31569">
                  <c:v>41864.75</c:v>
                </c:pt>
                <c:pt idx="31570">
                  <c:v>41864.791669999999</c:v>
                </c:pt>
                <c:pt idx="31571">
                  <c:v>41864.833330000001</c:v>
                </c:pt>
                <c:pt idx="31572">
                  <c:v>41864.875</c:v>
                </c:pt>
                <c:pt idx="31573">
                  <c:v>41864.916669999999</c:v>
                </c:pt>
                <c:pt idx="31574">
                  <c:v>41864.958330000001</c:v>
                </c:pt>
                <c:pt idx="31575">
                  <c:v>41865</c:v>
                </c:pt>
                <c:pt idx="31576">
                  <c:v>41865.041669999999</c:v>
                </c:pt>
                <c:pt idx="31577">
                  <c:v>41865.083330000001</c:v>
                </c:pt>
                <c:pt idx="31578">
                  <c:v>41865.125</c:v>
                </c:pt>
                <c:pt idx="31579">
                  <c:v>41865.166669999999</c:v>
                </c:pt>
                <c:pt idx="31580">
                  <c:v>41865.208330000001</c:v>
                </c:pt>
                <c:pt idx="31581">
                  <c:v>41865.25</c:v>
                </c:pt>
                <c:pt idx="31582">
                  <c:v>41865.291669999999</c:v>
                </c:pt>
                <c:pt idx="31583">
                  <c:v>41865.333330000001</c:v>
                </c:pt>
                <c:pt idx="31584">
                  <c:v>41865.375</c:v>
                </c:pt>
                <c:pt idx="31585">
                  <c:v>41865.416669999999</c:v>
                </c:pt>
                <c:pt idx="31586">
                  <c:v>41865.458330000001</c:v>
                </c:pt>
                <c:pt idx="31587">
                  <c:v>41865.5</c:v>
                </c:pt>
                <c:pt idx="31588">
                  <c:v>41865.541669999999</c:v>
                </c:pt>
                <c:pt idx="31589">
                  <c:v>41865.583330000001</c:v>
                </c:pt>
                <c:pt idx="31590">
                  <c:v>41865.625</c:v>
                </c:pt>
                <c:pt idx="31591">
                  <c:v>41865.666669999999</c:v>
                </c:pt>
                <c:pt idx="31592">
                  <c:v>41865.708330000001</c:v>
                </c:pt>
                <c:pt idx="31593">
                  <c:v>41865.75</c:v>
                </c:pt>
                <c:pt idx="31594">
                  <c:v>41865.791669999999</c:v>
                </c:pt>
                <c:pt idx="31595">
                  <c:v>41865.833330000001</c:v>
                </c:pt>
                <c:pt idx="31596">
                  <c:v>41865.875</c:v>
                </c:pt>
                <c:pt idx="31597">
                  <c:v>41865.916669999999</c:v>
                </c:pt>
                <c:pt idx="31598">
                  <c:v>41865.958330000001</c:v>
                </c:pt>
                <c:pt idx="31599">
                  <c:v>41866</c:v>
                </c:pt>
                <c:pt idx="31600">
                  <c:v>41866.041669999999</c:v>
                </c:pt>
                <c:pt idx="31601">
                  <c:v>41866.083330000001</c:v>
                </c:pt>
                <c:pt idx="31602">
                  <c:v>41866.125</c:v>
                </c:pt>
                <c:pt idx="31603">
                  <c:v>41866.166669999999</c:v>
                </c:pt>
                <c:pt idx="31604">
                  <c:v>41866.208330000001</c:v>
                </c:pt>
                <c:pt idx="31605">
                  <c:v>41866.25</c:v>
                </c:pt>
                <c:pt idx="31606">
                  <c:v>41866.291669999999</c:v>
                </c:pt>
                <c:pt idx="31607">
                  <c:v>41866.333330000001</c:v>
                </c:pt>
                <c:pt idx="31608">
                  <c:v>41866.375</c:v>
                </c:pt>
                <c:pt idx="31609">
                  <c:v>41866.416669999999</c:v>
                </c:pt>
                <c:pt idx="31610">
                  <c:v>41866.458330000001</c:v>
                </c:pt>
                <c:pt idx="31611">
                  <c:v>41866.5</c:v>
                </c:pt>
                <c:pt idx="31612">
                  <c:v>41866.541669999999</c:v>
                </c:pt>
                <c:pt idx="31613">
                  <c:v>41866.583330000001</c:v>
                </c:pt>
                <c:pt idx="31614">
                  <c:v>41866.625</c:v>
                </c:pt>
                <c:pt idx="31615">
                  <c:v>41866.666669999999</c:v>
                </c:pt>
                <c:pt idx="31616">
                  <c:v>41866.708330000001</c:v>
                </c:pt>
                <c:pt idx="31617">
                  <c:v>41866.75</c:v>
                </c:pt>
                <c:pt idx="31618">
                  <c:v>41866.791669999999</c:v>
                </c:pt>
                <c:pt idx="31619">
                  <c:v>41866.833330000001</c:v>
                </c:pt>
                <c:pt idx="31620">
                  <c:v>41866.875</c:v>
                </c:pt>
                <c:pt idx="31621">
                  <c:v>41866.916669999999</c:v>
                </c:pt>
                <c:pt idx="31622">
                  <c:v>41866.958330000001</c:v>
                </c:pt>
                <c:pt idx="31623">
                  <c:v>41867</c:v>
                </c:pt>
                <c:pt idx="31624">
                  <c:v>41867.041669999999</c:v>
                </c:pt>
                <c:pt idx="31625">
                  <c:v>41867.083330000001</c:v>
                </c:pt>
                <c:pt idx="31626">
                  <c:v>41867.125</c:v>
                </c:pt>
                <c:pt idx="31627">
                  <c:v>41867.166669999999</c:v>
                </c:pt>
                <c:pt idx="31628">
                  <c:v>41867.208330000001</c:v>
                </c:pt>
                <c:pt idx="31629">
                  <c:v>41867.25</c:v>
                </c:pt>
                <c:pt idx="31630">
                  <c:v>41867.291669999999</c:v>
                </c:pt>
                <c:pt idx="31631">
                  <c:v>41867.333330000001</c:v>
                </c:pt>
                <c:pt idx="31632">
                  <c:v>41867.375</c:v>
                </c:pt>
                <c:pt idx="31633">
                  <c:v>41867.416669999999</c:v>
                </c:pt>
                <c:pt idx="31634">
                  <c:v>41867.458330000001</c:v>
                </c:pt>
                <c:pt idx="31635">
                  <c:v>41867.5</c:v>
                </c:pt>
                <c:pt idx="31636">
                  <c:v>41867.541669999999</c:v>
                </c:pt>
                <c:pt idx="31637">
                  <c:v>41867.583330000001</c:v>
                </c:pt>
                <c:pt idx="31638">
                  <c:v>41867.625</c:v>
                </c:pt>
                <c:pt idx="31639">
                  <c:v>41867.666669999999</c:v>
                </c:pt>
                <c:pt idx="31640">
                  <c:v>41867.708330000001</c:v>
                </c:pt>
                <c:pt idx="31641">
                  <c:v>41867.75</c:v>
                </c:pt>
                <c:pt idx="31642">
                  <c:v>41867.791669999999</c:v>
                </c:pt>
                <c:pt idx="31643">
                  <c:v>41867.833330000001</c:v>
                </c:pt>
                <c:pt idx="31644">
                  <c:v>41867.875</c:v>
                </c:pt>
                <c:pt idx="31645">
                  <c:v>41867.916669999999</c:v>
                </c:pt>
                <c:pt idx="31646">
                  <c:v>41867.958330000001</c:v>
                </c:pt>
                <c:pt idx="31647">
                  <c:v>41868</c:v>
                </c:pt>
                <c:pt idx="31648">
                  <c:v>41868.041669999999</c:v>
                </c:pt>
                <c:pt idx="31649">
                  <c:v>41868.083330000001</c:v>
                </c:pt>
                <c:pt idx="31650">
                  <c:v>41868.125</c:v>
                </c:pt>
                <c:pt idx="31651">
                  <c:v>41868.166669999999</c:v>
                </c:pt>
                <c:pt idx="31652">
                  <c:v>41868.208330000001</c:v>
                </c:pt>
                <c:pt idx="31653">
                  <c:v>41868.25</c:v>
                </c:pt>
                <c:pt idx="31654">
                  <c:v>41868.291669999999</c:v>
                </c:pt>
                <c:pt idx="31655">
                  <c:v>41868.333330000001</c:v>
                </c:pt>
                <c:pt idx="31656">
                  <c:v>41868.375</c:v>
                </c:pt>
                <c:pt idx="31657">
                  <c:v>41868.416669999999</c:v>
                </c:pt>
                <c:pt idx="31658">
                  <c:v>41868.458330000001</c:v>
                </c:pt>
                <c:pt idx="31659">
                  <c:v>41868.5</c:v>
                </c:pt>
                <c:pt idx="31660">
                  <c:v>41868.541669999999</c:v>
                </c:pt>
                <c:pt idx="31661">
                  <c:v>41868.583330000001</c:v>
                </c:pt>
                <c:pt idx="31662">
                  <c:v>41868.625</c:v>
                </c:pt>
                <c:pt idx="31663">
                  <c:v>41868.666669999999</c:v>
                </c:pt>
                <c:pt idx="31664">
                  <c:v>41868.708330000001</c:v>
                </c:pt>
                <c:pt idx="31665">
                  <c:v>41868.75</c:v>
                </c:pt>
                <c:pt idx="31666">
                  <c:v>41868.791669999999</c:v>
                </c:pt>
                <c:pt idx="31667">
                  <c:v>41868.833330000001</c:v>
                </c:pt>
                <c:pt idx="31668">
                  <c:v>41868.875</c:v>
                </c:pt>
                <c:pt idx="31669">
                  <c:v>41868.916669999999</c:v>
                </c:pt>
                <c:pt idx="31670">
                  <c:v>41868.958330000001</c:v>
                </c:pt>
                <c:pt idx="31671">
                  <c:v>41869</c:v>
                </c:pt>
                <c:pt idx="31672">
                  <c:v>41869.041669999999</c:v>
                </c:pt>
                <c:pt idx="31673">
                  <c:v>41869.083330000001</c:v>
                </c:pt>
                <c:pt idx="31674">
                  <c:v>41869.125</c:v>
                </c:pt>
                <c:pt idx="31675">
                  <c:v>41869.166669999999</c:v>
                </c:pt>
                <c:pt idx="31676">
                  <c:v>41869.208330000001</c:v>
                </c:pt>
                <c:pt idx="31677">
                  <c:v>41869.25</c:v>
                </c:pt>
                <c:pt idx="31678">
                  <c:v>41869.291669999999</c:v>
                </c:pt>
                <c:pt idx="31679">
                  <c:v>41869.333330000001</c:v>
                </c:pt>
                <c:pt idx="31680">
                  <c:v>41869.375</c:v>
                </c:pt>
                <c:pt idx="31681">
                  <c:v>41869.416669999999</c:v>
                </c:pt>
                <c:pt idx="31682">
                  <c:v>41869.458330000001</c:v>
                </c:pt>
                <c:pt idx="31683">
                  <c:v>41869.5</c:v>
                </c:pt>
                <c:pt idx="31684">
                  <c:v>41869.541669999999</c:v>
                </c:pt>
                <c:pt idx="31685">
                  <c:v>41869.583330000001</c:v>
                </c:pt>
                <c:pt idx="31686">
                  <c:v>41869.625</c:v>
                </c:pt>
                <c:pt idx="31687">
                  <c:v>41869.666669999999</c:v>
                </c:pt>
                <c:pt idx="31688">
                  <c:v>41869.708330000001</c:v>
                </c:pt>
                <c:pt idx="31689">
                  <c:v>41869.75</c:v>
                </c:pt>
                <c:pt idx="31690">
                  <c:v>41869.791669999999</c:v>
                </c:pt>
                <c:pt idx="31691">
                  <c:v>41869.833330000001</c:v>
                </c:pt>
                <c:pt idx="31692">
                  <c:v>41869.875</c:v>
                </c:pt>
                <c:pt idx="31693">
                  <c:v>41869.916669999999</c:v>
                </c:pt>
                <c:pt idx="31694">
                  <c:v>41869.958330000001</c:v>
                </c:pt>
                <c:pt idx="31695">
                  <c:v>41870</c:v>
                </c:pt>
                <c:pt idx="31696">
                  <c:v>41870.041669999999</c:v>
                </c:pt>
                <c:pt idx="31697">
                  <c:v>41870.083330000001</c:v>
                </c:pt>
                <c:pt idx="31698">
                  <c:v>41870.125</c:v>
                </c:pt>
                <c:pt idx="31699">
                  <c:v>41870.166669999999</c:v>
                </c:pt>
                <c:pt idx="31700">
                  <c:v>41870.208330000001</c:v>
                </c:pt>
                <c:pt idx="31701">
                  <c:v>41870.25</c:v>
                </c:pt>
                <c:pt idx="31702">
                  <c:v>41870.291669999999</c:v>
                </c:pt>
                <c:pt idx="31703">
                  <c:v>41870.333330000001</c:v>
                </c:pt>
                <c:pt idx="31704">
                  <c:v>41870.375</c:v>
                </c:pt>
                <c:pt idx="31705">
                  <c:v>41870.416669999999</c:v>
                </c:pt>
                <c:pt idx="31706">
                  <c:v>41870.458330000001</c:v>
                </c:pt>
                <c:pt idx="31707">
                  <c:v>41870.5</c:v>
                </c:pt>
                <c:pt idx="31708">
                  <c:v>41870.541669999999</c:v>
                </c:pt>
                <c:pt idx="31709">
                  <c:v>41870.583330000001</c:v>
                </c:pt>
                <c:pt idx="31710">
                  <c:v>41870.625</c:v>
                </c:pt>
                <c:pt idx="31711">
                  <c:v>41870.666669999999</c:v>
                </c:pt>
                <c:pt idx="31712">
                  <c:v>41870.708330000001</c:v>
                </c:pt>
                <c:pt idx="31713">
                  <c:v>41870.75</c:v>
                </c:pt>
                <c:pt idx="31714">
                  <c:v>41870.791669999999</c:v>
                </c:pt>
                <c:pt idx="31715">
                  <c:v>41870.833330000001</c:v>
                </c:pt>
                <c:pt idx="31716">
                  <c:v>41870.875</c:v>
                </c:pt>
                <c:pt idx="31717">
                  <c:v>41870.916669999999</c:v>
                </c:pt>
                <c:pt idx="31718">
                  <c:v>41870.958330000001</c:v>
                </c:pt>
                <c:pt idx="31719">
                  <c:v>41871</c:v>
                </c:pt>
                <c:pt idx="31720">
                  <c:v>41871.041669999999</c:v>
                </c:pt>
                <c:pt idx="31721">
                  <c:v>41871.083330000001</c:v>
                </c:pt>
                <c:pt idx="31722">
                  <c:v>41871.125</c:v>
                </c:pt>
                <c:pt idx="31723">
                  <c:v>41871.166669999999</c:v>
                </c:pt>
                <c:pt idx="31724">
                  <c:v>41871.208330000001</c:v>
                </c:pt>
                <c:pt idx="31725">
                  <c:v>41871.25</c:v>
                </c:pt>
                <c:pt idx="31726">
                  <c:v>41871.291669999999</c:v>
                </c:pt>
                <c:pt idx="31727">
                  <c:v>41871.333330000001</c:v>
                </c:pt>
                <c:pt idx="31728">
                  <c:v>41871.375</c:v>
                </c:pt>
                <c:pt idx="31729">
                  <c:v>41871.416669999999</c:v>
                </c:pt>
                <c:pt idx="31730">
                  <c:v>41871.458330000001</c:v>
                </c:pt>
                <c:pt idx="31731">
                  <c:v>41871.5</c:v>
                </c:pt>
                <c:pt idx="31732">
                  <c:v>41871.541669999999</c:v>
                </c:pt>
                <c:pt idx="31733">
                  <c:v>41871.583330000001</c:v>
                </c:pt>
                <c:pt idx="31734">
                  <c:v>41871.625</c:v>
                </c:pt>
                <c:pt idx="31735">
                  <c:v>41871.666669999999</c:v>
                </c:pt>
                <c:pt idx="31736">
                  <c:v>41871.708330000001</c:v>
                </c:pt>
                <c:pt idx="31737">
                  <c:v>41871.75</c:v>
                </c:pt>
                <c:pt idx="31738">
                  <c:v>41871.791669999999</c:v>
                </c:pt>
                <c:pt idx="31739">
                  <c:v>41871.833330000001</c:v>
                </c:pt>
                <c:pt idx="31740">
                  <c:v>41871.875</c:v>
                </c:pt>
                <c:pt idx="31741">
                  <c:v>41871.916669999999</c:v>
                </c:pt>
                <c:pt idx="31742">
                  <c:v>41871.958330000001</c:v>
                </c:pt>
                <c:pt idx="31743">
                  <c:v>41872</c:v>
                </c:pt>
                <c:pt idx="31744">
                  <c:v>41872.041669999999</c:v>
                </c:pt>
                <c:pt idx="31745">
                  <c:v>41872.083330000001</c:v>
                </c:pt>
                <c:pt idx="31746">
                  <c:v>41872.125</c:v>
                </c:pt>
                <c:pt idx="31747">
                  <c:v>41872.166669999999</c:v>
                </c:pt>
                <c:pt idx="31748">
                  <c:v>41872.208330000001</c:v>
                </c:pt>
                <c:pt idx="31749">
                  <c:v>41872.25</c:v>
                </c:pt>
                <c:pt idx="31750">
                  <c:v>41872.291669999999</c:v>
                </c:pt>
                <c:pt idx="31751">
                  <c:v>41872.333330000001</c:v>
                </c:pt>
                <c:pt idx="31752">
                  <c:v>41872.375</c:v>
                </c:pt>
                <c:pt idx="31753">
                  <c:v>41872.416669999999</c:v>
                </c:pt>
                <c:pt idx="31754">
                  <c:v>41872.458330000001</c:v>
                </c:pt>
                <c:pt idx="31755">
                  <c:v>41872.5</c:v>
                </c:pt>
                <c:pt idx="31756">
                  <c:v>41872.541669999999</c:v>
                </c:pt>
                <c:pt idx="31757">
                  <c:v>41872.583330000001</c:v>
                </c:pt>
                <c:pt idx="31758">
                  <c:v>41872.625</c:v>
                </c:pt>
                <c:pt idx="31759">
                  <c:v>41872.666669999999</c:v>
                </c:pt>
                <c:pt idx="31760">
                  <c:v>41872.708330000001</c:v>
                </c:pt>
                <c:pt idx="31761">
                  <c:v>41872.75</c:v>
                </c:pt>
                <c:pt idx="31762">
                  <c:v>41872.791669999999</c:v>
                </c:pt>
                <c:pt idx="31763">
                  <c:v>41872.833330000001</c:v>
                </c:pt>
                <c:pt idx="31764">
                  <c:v>41872.875</c:v>
                </c:pt>
                <c:pt idx="31765">
                  <c:v>41872.916669999999</c:v>
                </c:pt>
                <c:pt idx="31766">
                  <c:v>41872.958330000001</c:v>
                </c:pt>
                <c:pt idx="31767">
                  <c:v>41873</c:v>
                </c:pt>
                <c:pt idx="31768">
                  <c:v>41873.041669999999</c:v>
                </c:pt>
                <c:pt idx="31769">
                  <c:v>41873.083330000001</c:v>
                </c:pt>
                <c:pt idx="31770">
                  <c:v>41873.125</c:v>
                </c:pt>
                <c:pt idx="31771">
                  <c:v>41873.166669999999</c:v>
                </c:pt>
                <c:pt idx="31772">
                  <c:v>41873.208330000001</c:v>
                </c:pt>
                <c:pt idx="31773">
                  <c:v>41873.25</c:v>
                </c:pt>
                <c:pt idx="31774">
                  <c:v>41873.291669999999</c:v>
                </c:pt>
                <c:pt idx="31775">
                  <c:v>41873.333330000001</c:v>
                </c:pt>
                <c:pt idx="31776">
                  <c:v>41873.375</c:v>
                </c:pt>
                <c:pt idx="31777">
                  <c:v>41873.416669999999</c:v>
                </c:pt>
                <c:pt idx="31778">
                  <c:v>41873.458330000001</c:v>
                </c:pt>
                <c:pt idx="31779">
                  <c:v>41873.5</c:v>
                </c:pt>
                <c:pt idx="31780">
                  <c:v>41873.541669999999</c:v>
                </c:pt>
                <c:pt idx="31781">
                  <c:v>41873.583330000001</c:v>
                </c:pt>
                <c:pt idx="31782">
                  <c:v>41873.625</c:v>
                </c:pt>
                <c:pt idx="31783">
                  <c:v>41873.666669999999</c:v>
                </c:pt>
                <c:pt idx="31784">
                  <c:v>41873.708330000001</c:v>
                </c:pt>
                <c:pt idx="31785">
                  <c:v>41873.75</c:v>
                </c:pt>
                <c:pt idx="31786">
                  <c:v>41873.791669999999</c:v>
                </c:pt>
                <c:pt idx="31787">
                  <c:v>41873.833330000001</c:v>
                </c:pt>
                <c:pt idx="31788">
                  <c:v>41873.875</c:v>
                </c:pt>
                <c:pt idx="31789">
                  <c:v>41873.916669999999</c:v>
                </c:pt>
                <c:pt idx="31790">
                  <c:v>41873.958330000001</c:v>
                </c:pt>
                <c:pt idx="31791">
                  <c:v>41874</c:v>
                </c:pt>
                <c:pt idx="31792">
                  <c:v>41874.041669999999</c:v>
                </c:pt>
                <c:pt idx="31793">
                  <c:v>41874.083330000001</c:v>
                </c:pt>
                <c:pt idx="31794">
                  <c:v>41874.125</c:v>
                </c:pt>
                <c:pt idx="31795">
                  <c:v>41874.166669999999</c:v>
                </c:pt>
                <c:pt idx="31796">
                  <c:v>41874.208330000001</c:v>
                </c:pt>
                <c:pt idx="31797">
                  <c:v>41874.25</c:v>
                </c:pt>
                <c:pt idx="31798">
                  <c:v>41874.291669999999</c:v>
                </c:pt>
                <c:pt idx="31799">
                  <c:v>41874.333330000001</c:v>
                </c:pt>
                <c:pt idx="31800">
                  <c:v>41874.375</c:v>
                </c:pt>
                <c:pt idx="31801">
                  <c:v>41874.416669999999</c:v>
                </c:pt>
                <c:pt idx="31802">
                  <c:v>41874.458330000001</c:v>
                </c:pt>
                <c:pt idx="31803">
                  <c:v>41874.5</c:v>
                </c:pt>
                <c:pt idx="31804">
                  <c:v>41874.541669999999</c:v>
                </c:pt>
                <c:pt idx="31805">
                  <c:v>41874.583330000001</c:v>
                </c:pt>
                <c:pt idx="31806">
                  <c:v>41874.625</c:v>
                </c:pt>
                <c:pt idx="31807">
                  <c:v>41874.666669999999</c:v>
                </c:pt>
                <c:pt idx="31808">
                  <c:v>41874.708330000001</c:v>
                </c:pt>
                <c:pt idx="31809">
                  <c:v>41874.75</c:v>
                </c:pt>
                <c:pt idx="31810">
                  <c:v>41874.791669999999</c:v>
                </c:pt>
                <c:pt idx="31811">
                  <c:v>41874.833330000001</c:v>
                </c:pt>
                <c:pt idx="31812">
                  <c:v>41874.875</c:v>
                </c:pt>
                <c:pt idx="31813">
                  <c:v>41874.916669999999</c:v>
                </c:pt>
                <c:pt idx="31814">
                  <c:v>41874.958330000001</c:v>
                </c:pt>
                <c:pt idx="31815">
                  <c:v>41875</c:v>
                </c:pt>
                <c:pt idx="31816">
                  <c:v>41875.041669999999</c:v>
                </c:pt>
                <c:pt idx="31817">
                  <c:v>41875.083330000001</c:v>
                </c:pt>
                <c:pt idx="31818">
                  <c:v>41875.125</c:v>
                </c:pt>
                <c:pt idx="31819">
                  <c:v>41875.166669999999</c:v>
                </c:pt>
                <c:pt idx="31820">
                  <c:v>41875.208330000001</c:v>
                </c:pt>
                <c:pt idx="31821">
                  <c:v>41875.25</c:v>
                </c:pt>
                <c:pt idx="31822">
                  <c:v>41875.291669999999</c:v>
                </c:pt>
                <c:pt idx="31823">
                  <c:v>41875.333330000001</c:v>
                </c:pt>
                <c:pt idx="31824">
                  <c:v>41875.375</c:v>
                </c:pt>
                <c:pt idx="31825">
                  <c:v>41875.416669999999</c:v>
                </c:pt>
                <c:pt idx="31826">
                  <c:v>41875.458330000001</c:v>
                </c:pt>
                <c:pt idx="31827">
                  <c:v>41875.5</c:v>
                </c:pt>
                <c:pt idx="31828">
                  <c:v>41875.541669999999</c:v>
                </c:pt>
                <c:pt idx="31829">
                  <c:v>41875.583330000001</c:v>
                </c:pt>
                <c:pt idx="31830">
                  <c:v>41875.625</c:v>
                </c:pt>
                <c:pt idx="31831">
                  <c:v>41875.666669999999</c:v>
                </c:pt>
                <c:pt idx="31832">
                  <c:v>41875.708330000001</c:v>
                </c:pt>
                <c:pt idx="31833">
                  <c:v>41875.75</c:v>
                </c:pt>
                <c:pt idx="31834">
                  <c:v>41875.791669999999</c:v>
                </c:pt>
                <c:pt idx="31835">
                  <c:v>41875.833330000001</c:v>
                </c:pt>
                <c:pt idx="31836">
                  <c:v>41875.875</c:v>
                </c:pt>
                <c:pt idx="31837">
                  <c:v>41875.916669999999</c:v>
                </c:pt>
                <c:pt idx="31838">
                  <c:v>41875.958330000001</c:v>
                </c:pt>
                <c:pt idx="31839">
                  <c:v>41876</c:v>
                </c:pt>
                <c:pt idx="31840">
                  <c:v>41876.041669999999</c:v>
                </c:pt>
                <c:pt idx="31841">
                  <c:v>41876.083330000001</c:v>
                </c:pt>
                <c:pt idx="31842">
                  <c:v>41876.125</c:v>
                </c:pt>
                <c:pt idx="31843">
                  <c:v>41876.166669999999</c:v>
                </c:pt>
                <c:pt idx="31844">
                  <c:v>41876.208330000001</c:v>
                </c:pt>
                <c:pt idx="31845">
                  <c:v>41876.25</c:v>
                </c:pt>
                <c:pt idx="31846">
                  <c:v>41876.291669999999</c:v>
                </c:pt>
                <c:pt idx="31847">
                  <c:v>41876.333330000001</c:v>
                </c:pt>
                <c:pt idx="31848">
                  <c:v>41876.375</c:v>
                </c:pt>
                <c:pt idx="31849">
                  <c:v>41876.416669999999</c:v>
                </c:pt>
                <c:pt idx="31850">
                  <c:v>41876.458330000001</c:v>
                </c:pt>
                <c:pt idx="31851">
                  <c:v>41876.5</c:v>
                </c:pt>
                <c:pt idx="31852">
                  <c:v>41876.541669999999</c:v>
                </c:pt>
                <c:pt idx="31853">
                  <c:v>41876.583330000001</c:v>
                </c:pt>
                <c:pt idx="31854">
                  <c:v>41876.625</c:v>
                </c:pt>
                <c:pt idx="31855">
                  <c:v>41876.666669999999</c:v>
                </c:pt>
                <c:pt idx="31856">
                  <c:v>41876.708330000001</c:v>
                </c:pt>
                <c:pt idx="31857">
                  <c:v>41876.75</c:v>
                </c:pt>
                <c:pt idx="31858">
                  <c:v>41876.791669999999</c:v>
                </c:pt>
                <c:pt idx="31859">
                  <c:v>41876.833330000001</c:v>
                </c:pt>
                <c:pt idx="31860">
                  <c:v>41876.875</c:v>
                </c:pt>
                <c:pt idx="31861">
                  <c:v>41876.916669999999</c:v>
                </c:pt>
                <c:pt idx="31862">
                  <c:v>41876.958330000001</c:v>
                </c:pt>
                <c:pt idx="31863">
                  <c:v>41877</c:v>
                </c:pt>
                <c:pt idx="31864">
                  <c:v>41877.041669999999</c:v>
                </c:pt>
                <c:pt idx="31865">
                  <c:v>41877.083330000001</c:v>
                </c:pt>
                <c:pt idx="31866">
                  <c:v>41877.125</c:v>
                </c:pt>
                <c:pt idx="31867">
                  <c:v>41877.166669999999</c:v>
                </c:pt>
                <c:pt idx="31868">
                  <c:v>41877.208330000001</c:v>
                </c:pt>
                <c:pt idx="31869">
                  <c:v>41877.25</c:v>
                </c:pt>
                <c:pt idx="31870">
                  <c:v>41877.291669999999</c:v>
                </c:pt>
                <c:pt idx="31871">
                  <c:v>41877.333330000001</c:v>
                </c:pt>
                <c:pt idx="31872">
                  <c:v>41877.375</c:v>
                </c:pt>
                <c:pt idx="31873">
                  <c:v>41877.416669999999</c:v>
                </c:pt>
                <c:pt idx="31874">
                  <c:v>41877.458330000001</c:v>
                </c:pt>
                <c:pt idx="31875">
                  <c:v>41877.5</c:v>
                </c:pt>
                <c:pt idx="31876">
                  <c:v>41877.541669999999</c:v>
                </c:pt>
                <c:pt idx="31877">
                  <c:v>41877.583330000001</c:v>
                </c:pt>
                <c:pt idx="31878">
                  <c:v>41877.625</c:v>
                </c:pt>
                <c:pt idx="31879">
                  <c:v>41877.666669999999</c:v>
                </c:pt>
                <c:pt idx="31880">
                  <c:v>41877.708330000001</c:v>
                </c:pt>
                <c:pt idx="31881">
                  <c:v>41877.75</c:v>
                </c:pt>
                <c:pt idx="31882">
                  <c:v>41877.791669999999</c:v>
                </c:pt>
                <c:pt idx="31883">
                  <c:v>41877.833330000001</c:v>
                </c:pt>
                <c:pt idx="31884">
                  <c:v>41877.875</c:v>
                </c:pt>
                <c:pt idx="31885">
                  <c:v>41877.916669999999</c:v>
                </c:pt>
                <c:pt idx="31886">
                  <c:v>41877.958330000001</c:v>
                </c:pt>
                <c:pt idx="31887">
                  <c:v>41878</c:v>
                </c:pt>
                <c:pt idx="31888">
                  <c:v>41878.041669999999</c:v>
                </c:pt>
                <c:pt idx="31889">
                  <c:v>41878.083330000001</c:v>
                </c:pt>
                <c:pt idx="31890">
                  <c:v>41878.125</c:v>
                </c:pt>
                <c:pt idx="31891">
                  <c:v>41878.166669999999</c:v>
                </c:pt>
                <c:pt idx="31892">
                  <c:v>41878.208330000001</c:v>
                </c:pt>
                <c:pt idx="31893">
                  <c:v>41878.25</c:v>
                </c:pt>
                <c:pt idx="31894">
                  <c:v>41878.291669999999</c:v>
                </c:pt>
                <c:pt idx="31895">
                  <c:v>41878.333330000001</c:v>
                </c:pt>
                <c:pt idx="31896">
                  <c:v>41878.375</c:v>
                </c:pt>
                <c:pt idx="31897">
                  <c:v>41878.416669999999</c:v>
                </c:pt>
                <c:pt idx="31898">
                  <c:v>41878.458330000001</c:v>
                </c:pt>
                <c:pt idx="31899">
                  <c:v>41878.5</c:v>
                </c:pt>
                <c:pt idx="31900">
                  <c:v>41878.541669999999</c:v>
                </c:pt>
                <c:pt idx="31901">
                  <c:v>41878.583330000001</c:v>
                </c:pt>
                <c:pt idx="31902">
                  <c:v>41878.625</c:v>
                </c:pt>
                <c:pt idx="31903">
                  <c:v>41878.666669999999</c:v>
                </c:pt>
                <c:pt idx="31904">
                  <c:v>41878.708330000001</c:v>
                </c:pt>
                <c:pt idx="31905">
                  <c:v>41878.75</c:v>
                </c:pt>
                <c:pt idx="31906">
                  <c:v>41878.791669999999</c:v>
                </c:pt>
                <c:pt idx="31907">
                  <c:v>41878.833330000001</c:v>
                </c:pt>
                <c:pt idx="31908">
                  <c:v>41878.875</c:v>
                </c:pt>
                <c:pt idx="31909">
                  <c:v>41878.916669999999</c:v>
                </c:pt>
                <c:pt idx="31910">
                  <c:v>41878.958330000001</c:v>
                </c:pt>
                <c:pt idx="31911">
                  <c:v>41879</c:v>
                </c:pt>
                <c:pt idx="31912">
                  <c:v>41879.041669999999</c:v>
                </c:pt>
                <c:pt idx="31913">
                  <c:v>41879.083330000001</c:v>
                </c:pt>
                <c:pt idx="31914">
                  <c:v>41879.125</c:v>
                </c:pt>
                <c:pt idx="31915">
                  <c:v>41879.166669999999</c:v>
                </c:pt>
                <c:pt idx="31916">
                  <c:v>41879.208330000001</c:v>
                </c:pt>
                <c:pt idx="31917">
                  <c:v>41879.25</c:v>
                </c:pt>
                <c:pt idx="31918">
                  <c:v>41879.291669999999</c:v>
                </c:pt>
                <c:pt idx="31919">
                  <c:v>41879.333330000001</c:v>
                </c:pt>
                <c:pt idx="31920">
                  <c:v>41879.375</c:v>
                </c:pt>
                <c:pt idx="31921">
                  <c:v>41879.416669999999</c:v>
                </c:pt>
                <c:pt idx="31922">
                  <c:v>41879.458330000001</c:v>
                </c:pt>
                <c:pt idx="31923">
                  <c:v>41879.5</c:v>
                </c:pt>
                <c:pt idx="31924">
                  <c:v>41879.541669999999</c:v>
                </c:pt>
                <c:pt idx="31925">
                  <c:v>41879.583330000001</c:v>
                </c:pt>
                <c:pt idx="31926">
                  <c:v>41879.625</c:v>
                </c:pt>
                <c:pt idx="31927">
                  <c:v>41879.666669999999</c:v>
                </c:pt>
                <c:pt idx="31928">
                  <c:v>41879.708330000001</c:v>
                </c:pt>
                <c:pt idx="31929">
                  <c:v>41879.75</c:v>
                </c:pt>
                <c:pt idx="31930">
                  <c:v>41879.791669999999</c:v>
                </c:pt>
                <c:pt idx="31931">
                  <c:v>41879.833330000001</c:v>
                </c:pt>
                <c:pt idx="31932">
                  <c:v>41879.875</c:v>
                </c:pt>
                <c:pt idx="31933">
                  <c:v>41879.916669999999</c:v>
                </c:pt>
                <c:pt idx="31934">
                  <c:v>41879.958330000001</c:v>
                </c:pt>
                <c:pt idx="31935">
                  <c:v>41880</c:v>
                </c:pt>
                <c:pt idx="31936">
                  <c:v>41880.041669999999</c:v>
                </c:pt>
                <c:pt idx="31937">
                  <c:v>41880.083330000001</c:v>
                </c:pt>
                <c:pt idx="31938">
                  <c:v>41880.125</c:v>
                </c:pt>
                <c:pt idx="31939">
                  <c:v>41880.166669999999</c:v>
                </c:pt>
                <c:pt idx="31940">
                  <c:v>41880.208330000001</c:v>
                </c:pt>
                <c:pt idx="31941">
                  <c:v>41880.25</c:v>
                </c:pt>
                <c:pt idx="31942">
                  <c:v>41880.291669999999</c:v>
                </c:pt>
                <c:pt idx="31943">
                  <c:v>41880.333330000001</c:v>
                </c:pt>
                <c:pt idx="31944">
                  <c:v>41880.375</c:v>
                </c:pt>
                <c:pt idx="31945">
                  <c:v>41880.416669999999</c:v>
                </c:pt>
                <c:pt idx="31946">
                  <c:v>41880.458330000001</c:v>
                </c:pt>
                <c:pt idx="31947">
                  <c:v>41880.5</c:v>
                </c:pt>
                <c:pt idx="31948">
                  <c:v>41880.541669999999</c:v>
                </c:pt>
                <c:pt idx="31949">
                  <c:v>41880.583330000001</c:v>
                </c:pt>
                <c:pt idx="31950">
                  <c:v>41880.625</c:v>
                </c:pt>
                <c:pt idx="31951">
                  <c:v>41880.666669999999</c:v>
                </c:pt>
                <c:pt idx="31952">
                  <c:v>41880.708330000001</c:v>
                </c:pt>
                <c:pt idx="31953">
                  <c:v>41880.75</c:v>
                </c:pt>
                <c:pt idx="31954">
                  <c:v>41880.791669999999</c:v>
                </c:pt>
                <c:pt idx="31955">
                  <c:v>41880.833330000001</c:v>
                </c:pt>
                <c:pt idx="31956">
                  <c:v>41880.875</c:v>
                </c:pt>
                <c:pt idx="31957">
                  <c:v>41880.916669999999</c:v>
                </c:pt>
                <c:pt idx="31958">
                  <c:v>41880.958330000001</c:v>
                </c:pt>
                <c:pt idx="31959">
                  <c:v>41881</c:v>
                </c:pt>
                <c:pt idx="31960">
                  <c:v>41881.041669999999</c:v>
                </c:pt>
                <c:pt idx="31961">
                  <c:v>41881.083330000001</c:v>
                </c:pt>
                <c:pt idx="31962">
                  <c:v>41881.125</c:v>
                </c:pt>
                <c:pt idx="31963">
                  <c:v>41881.166669999999</c:v>
                </c:pt>
                <c:pt idx="31964">
                  <c:v>41881.208330000001</c:v>
                </c:pt>
                <c:pt idx="31965">
                  <c:v>41881.25</c:v>
                </c:pt>
                <c:pt idx="31966">
                  <c:v>41881.291669999999</c:v>
                </c:pt>
                <c:pt idx="31967">
                  <c:v>41881.333330000001</c:v>
                </c:pt>
                <c:pt idx="31968">
                  <c:v>41881.375</c:v>
                </c:pt>
                <c:pt idx="31969">
                  <c:v>41881.416669999999</c:v>
                </c:pt>
                <c:pt idx="31970">
                  <c:v>41881.458330000001</c:v>
                </c:pt>
                <c:pt idx="31971">
                  <c:v>41881.5</c:v>
                </c:pt>
                <c:pt idx="31972">
                  <c:v>41881.541669999999</c:v>
                </c:pt>
                <c:pt idx="31973">
                  <c:v>41881.583330000001</c:v>
                </c:pt>
                <c:pt idx="31974">
                  <c:v>41881.625</c:v>
                </c:pt>
                <c:pt idx="31975">
                  <c:v>41881.666669999999</c:v>
                </c:pt>
                <c:pt idx="31976">
                  <c:v>41881.708330000001</c:v>
                </c:pt>
                <c:pt idx="31977">
                  <c:v>41881.75</c:v>
                </c:pt>
                <c:pt idx="31978">
                  <c:v>41881.791669999999</c:v>
                </c:pt>
                <c:pt idx="31979">
                  <c:v>41881.833330000001</c:v>
                </c:pt>
                <c:pt idx="31980">
                  <c:v>41881.875</c:v>
                </c:pt>
                <c:pt idx="31981">
                  <c:v>41881.916669999999</c:v>
                </c:pt>
                <c:pt idx="31982">
                  <c:v>41881.958330000001</c:v>
                </c:pt>
                <c:pt idx="31983">
                  <c:v>41882</c:v>
                </c:pt>
                <c:pt idx="31984">
                  <c:v>41882.041669999999</c:v>
                </c:pt>
                <c:pt idx="31985">
                  <c:v>41882.083330000001</c:v>
                </c:pt>
                <c:pt idx="31986">
                  <c:v>41882.125</c:v>
                </c:pt>
                <c:pt idx="31987">
                  <c:v>41882.166669999999</c:v>
                </c:pt>
                <c:pt idx="31988">
                  <c:v>41882.208330000001</c:v>
                </c:pt>
                <c:pt idx="31989">
                  <c:v>41882.25</c:v>
                </c:pt>
                <c:pt idx="31990">
                  <c:v>41882.291669999999</c:v>
                </c:pt>
                <c:pt idx="31991">
                  <c:v>41882.333330000001</c:v>
                </c:pt>
                <c:pt idx="31992">
                  <c:v>41882.375</c:v>
                </c:pt>
                <c:pt idx="31993">
                  <c:v>41882.416669999999</c:v>
                </c:pt>
                <c:pt idx="31994">
                  <c:v>41882.458330000001</c:v>
                </c:pt>
                <c:pt idx="31995">
                  <c:v>41882.5</c:v>
                </c:pt>
                <c:pt idx="31996">
                  <c:v>41882.541669999999</c:v>
                </c:pt>
                <c:pt idx="31997">
                  <c:v>41882.583330000001</c:v>
                </c:pt>
                <c:pt idx="31998">
                  <c:v>41882.625</c:v>
                </c:pt>
                <c:pt idx="31999">
                  <c:v>41882.666669999999</c:v>
                </c:pt>
                <c:pt idx="32000">
                  <c:v>41882.708330000001</c:v>
                </c:pt>
                <c:pt idx="32001">
                  <c:v>41882.75</c:v>
                </c:pt>
                <c:pt idx="32002">
                  <c:v>41882.791669999999</c:v>
                </c:pt>
                <c:pt idx="32003">
                  <c:v>41882.833330000001</c:v>
                </c:pt>
                <c:pt idx="32004">
                  <c:v>41882.875</c:v>
                </c:pt>
                <c:pt idx="32005">
                  <c:v>41882.916669999999</c:v>
                </c:pt>
                <c:pt idx="32006">
                  <c:v>41882.958330000001</c:v>
                </c:pt>
                <c:pt idx="32007">
                  <c:v>41883</c:v>
                </c:pt>
                <c:pt idx="32008">
                  <c:v>41883.041669999999</c:v>
                </c:pt>
                <c:pt idx="32009">
                  <c:v>41883.083330000001</c:v>
                </c:pt>
                <c:pt idx="32010">
                  <c:v>41883.125</c:v>
                </c:pt>
                <c:pt idx="32011">
                  <c:v>41883.166669999999</c:v>
                </c:pt>
                <c:pt idx="32012">
                  <c:v>41883.208330000001</c:v>
                </c:pt>
                <c:pt idx="32013">
                  <c:v>41883.25</c:v>
                </c:pt>
                <c:pt idx="32014">
                  <c:v>41883.291669999999</c:v>
                </c:pt>
                <c:pt idx="32015">
                  <c:v>41883.333330000001</c:v>
                </c:pt>
                <c:pt idx="32016">
                  <c:v>41883.375</c:v>
                </c:pt>
                <c:pt idx="32017">
                  <c:v>41883.416669999999</c:v>
                </c:pt>
                <c:pt idx="32018">
                  <c:v>41883.458330000001</c:v>
                </c:pt>
                <c:pt idx="32019">
                  <c:v>41883.5</c:v>
                </c:pt>
                <c:pt idx="32020">
                  <c:v>41883.541669999999</c:v>
                </c:pt>
                <c:pt idx="32021">
                  <c:v>41883.583330000001</c:v>
                </c:pt>
                <c:pt idx="32022">
                  <c:v>41883.625</c:v>
                </c:pt>
                <c:pt idx="32023">
                  <c:v>41883.666669999999</c:v>
                </c:pt>
                <c:pt idx="32024">
                  <c:v>41883.708330000001</c:v>
                </c:pt>
                <c:pt idx="32025">
                  <c:v>41883.75</c:v>
                </c:pt>
                <c:pt idx="32026">
                  <c:v>41883.791669999999</c:v>
                </c:pt>
                <c:pt idx="32027">
                  <c:v>41883.833330000001</c:v>
                </c:pt>
                <c:pt idx="32028">
                  <c:v>41883.875</c:v>
                </c:pt>
                <c:pt idx="32029">
                  <c:v>41883.916669999999</c:v>
                </c:pt>
                <c:pt idx="32030">
                  <c:v>41883.958330000001</c:v>
                </c:pt>
                <c:pt idx="32031">
                  <c:v>41884</c:v>
                </c:pt>
                <c:pt idx="32032">
                  <c:v>41884.041669999999</c:v>
                </c:pt>
                <c:pt idx="32033">
                  <c:v>41884.083330000001</c:v>
                </c:pt>
                <c:pt idx="32034">
                  <c:v>41884.125</c:v>
                </c:pt>
                <c:pt idx="32035">
                  <c:v>41884.166669999999</c:v>
                </c:pt>
                <c:pt idx="32036">
                  <c:v>41884.208330000001</c:v>
                </c:pt>
                <c:pt idx="32037">
                  <c:v>41884.25</c:v>
                </c:pt>
                <c:pt idx="32038">
                  <c:v>41884.291669999999</c:v>
                </c:pt>
                <c:pt idx="32039">
                  <c:v>41884.333330000001</c:v>
                </c:pt>
                <c:pt idx="32040">
                  <c:v>41884.375</c:v>
                </c:pt>
                <c:pt idx="32041">
                  <c:v>41884.416669999999</c:v>
                </c:pt>
                <c:pt idx="32042">
                  <c:v>41884.458330000001</c:v>
                </c:pt>
                <c:pt idx="32043">
                  <c:v>41884.5</c:v>
                </c:pt>
                <c:pt idx="32044">
                  <c:v>41884.541669999999</c:v>
                </c:pt>
                <c:pt idx="32045">
                  <c:v>41884.583330000001</c:v>
                </c:pt>
                <c:pt idx="32046">
                  <c:v>41884.625</c:v>
                </c:pt>
                <c:pt idx="32047">
                  <c:v>41884.666669999999</c:v>
                </c:pt>
                <c:pt idx="32048">
                  <c:v>41884.708330000001</c:v>
                </c:pt>
                <c:pt idx="32049">
                  <c:v>41884.75</c:v>
                </c:pt>
                <c:pt idx="32050">
                  <c:v>41884.791669999999</c:v>
                </c:pt>
                <c:pt idx="32051">
                  <c:v>41884.833330000001</c:v>
                </c:pt>
                <c:pt idx="32052">
                  <c:v>41884.875</c:v>
                </c:pt>
                <c:pt idx="32053">
                  <c:v>41884.916669999999</c:v>
                </c:pt>
                <c:pt idx="32054">
                  <c:v>41884.958330000001</c:v>
                </c:pt>
                <c:pt idx="32055">
                  <c:v>41885</c:v>
                </c:pt>
                <c:pt idx="32056">
                  <c:v>41885.041669999999</c:v>
                </c:pt>
                <c:pt idx="32057">
                  <c:v>41885.083330000001</c:v>
                </c:pt>
                <c:pt idx="32058">
                  <c:v>41885.125</c:v>
                </c:pt>
                <c:pt idx="32059">
                  <c:v>41885.166669999999</c:v>
                </c:pt>
                <c:pt idx="32060">
                  <c:v>41885.208330000001</c:v>
                </c:pt>
                <c:pt idx="32061">
                  <c:v>41885.25</c:v>
                </c:pt>
                <c:pt idx="32062">
                  <c:v>41885.291669999999</c:v>
                </c:pt>
                <c:pt idx="32063">
                  <c:v>41885.333330000001</c:v>
                </c:pt>
                <c:pt idx="32064">
                  <c:v>41885.375</c:v>
                </c:pt>
                <c:pt idx="32065">
                  <c:v>41885.416669999999</c:v>
                </c:pt>
                <c:pt idx="32066">
                  <c:v>41885.458330000001</c:v>
                </c:pt>
                <c:pt idx="32067">
                  <c:v>41885.5</c:v>
                </c:pt>
                <c:pt idx="32068">
                  <c:v>41885.541669999999</c:v>
                </c:pt>
                <c:pt idx="32069">
                  <c:v>41885.583330000001</c:v>
                </c:pt>
                <c:pt idx="32070">
                  <c:v>41885.625</c:v>
                </c:pt>
                <c:pt idx="32071">
                  <c:v>41885.666669999999</c:v>
                </c:pt>
                <c:pt idx="32072">
                  <c:v>41885.708330000001</c:v>
                </c:pt>
                <c:pt idx="32073">
                  <c:v>41885.75</c:v>
                </c:pt>
                <c:pt idx="32074">
                  <c:v>41885.791669999999</c:v>
                </c:pt>
                <c:pt idx="32075">
                  <c:v>41885.833330000001</c:v>
                </c:pt>
                <c:pt idx="32076">
                  <c:v>41885.875</c:v>
                </c:pt>
                <c:pt idx="32077">
                  <c:v>41885.916669999999</c:v>
                </c:pt>
                <c:pt idx="32078">
                  <c:v>41885.958330000001</c:v>
                </c:pt>
                <c:pt idx="32079">
                  <c:v>41886</c:v>
                </c:pt>
                <c:pt idx="32080">
                  <c:v>41886.041669999999</c:v>
                </c:pt>
                <c:pt idx="32081">
                  <c:v>41886.083330000001</c:v>
                </c:pt>
                <c:pt idx="32082">
                  <c:v>41886.125</c:v>
                </c:pt>
                <c:pt idx="32083">
                  <c:v>41886.166669999999</c:v>
                </c:pt>
                <c:pt idx="32084">
                  <c:v>41886.208330000001</c:v>
                </c:pt>
                <c:pt idx="32085">
                  <c:v>41886.25</c:v>
                </c:pt>
                <c:pt idx="32086">
                  <c:v>41886.291669999999</c:v>
                </c:pt>
                <c:pt idx="32087">
                  <c:v>41886.333330000001</c:v>
                </c:pt>
                <c:pt idx="32088">
                  <c:v>41886.375</c:v>
                </c:pt>
                <c:pt idx="32089">
                  <c:v>41886.416669999999</c:v>
                </c:pt>
                <c:pt idx="32090">
                  <c:v>41886.458330000001</c:v>
                </c:pt>
                <c:pt idx="32091">
                  <c:v>41886.5</c:v>
                </c:pt>
                <c:pt idx="32092">
                  <c:v>41886.541669999999</c:v>
                </c:pt>
                <c:pt idx="32093">
                  <c:v>41886.583330000001</c:v>
                </c:pt>
                <c:pt idx="32094">
                  <c:v>41886.625</c:v>
                </c:pt>
                <c:pt idx="32095">
                  <c:v>41886.666669999999</c:v>
                </c:pt>
                <c:pt idx="32096">
                  <c:v>41886.708330000001</c:v>
                </c:pt>
                <c:pt idx="32097">
                  <c:v>41886.75</c:v>
                </c:pt>
                <c:pt idx="32098">
                  <c:v>41886.791669999999</c:v>
                </c:pt>
                <c:pt idx="32099">
                  <c:v>41886.833330000001</c:v>
                </c:pt>
                <c:pt idx="32100">
                  <c:v>41886.875</c:v>
                </c:pt>
                <c:pt idx="32101">
                  <c:v>41886.916669999999</c:v>
                </c:pt>
                <c:pt idx="32102">
                  <c:v>41886.958330000001</c:v>
                </c:pt>
                <c:pt idx="32103">
                  <c:v>41887</c:v>
                </c:pt>
                <c:pt idx="32104">
                  <c:v>41887.041669999999</c:v>
                </c:pt>
                <c:pt idx="32105">
                  <c:v>41887.083330000001</c:v>
                </c:pt>
                <c:pt idx="32106">
                  <c:v>41887.125</c:v>
                </c:pt>
                <c:pt idx="32107">
                  <c:v>41887.166669999999</c:v>
                </c:pt>
                <c:pt idx="32108">
                  <c:v>41887.208330000001</c:v>
                </c:pt>
                <c:pt idx="32109">
                  <c:v>41887.25</c:v>
                </c:pt>
                <c:pt idx="32110">
                  <c:v>41887.291669999999</c:v>
                </c:pt>
                <c:pt idx="32111">
                  <c:v>41887.333330000001</c:v>
                </c:pt>
                <c:pt idx="32112">
                  <c:v>41887.375</c:v>
                </c:pt>
                <c:pt idx="32113">
                  <c:v>41887.416669999999</c:v>
                </c:pt>
                <c:pt idx="32114">
                  <c:v>41887.458330000001</c:v>
                </c:pt>
                <c:pt idx="32115">
                  <c:v>41887.5</c:v>
                </c:pt>
                <c:pt idx="32116">
                  <c:v>41887.541669999999</c:v>
                </c:pt>
                <c:pt idx="32117">
                  <c:v>41887.583330000001</c:v>
                </c:pt>
                <c:pt idx="32118">
                  <c:v>41887.625</c:v>
                </c:pt>
                <c:pt idx="32119">
                  <c:v>41887.666669999999</c:v>
                </c:pt>
                <c:pt idx="32120">
                  <c:v>41887.708330000001</c:v>
                </c:pt>
                <c:pt idx="32121">
                  <c:v>41887.75</c:v>
                </c:pt>
                <c:pt idx="32122">
                  <c:v>41887.791669999999</c:v>
                </c:pt>
                <c:pt idx="32123">
                  <c:v>41887.833330000001</c:v>
                </c:pt>
                <c:pt idx="32124">
                  <c:v>41887.875</c:v>
                </c:pt>
                <c:pt idx="32125">
                  <c:v>41887.916669999999</c:v>
                </c:pt>
                <c:pt idx="32126">
                  <c:v>41887.958330000001</c:v>
                </c:pt>
                <c:pt idx="32127">
                  <c:v>41888</c:v>
                </c:pt>
                <c:pt idx="32128">
                  <c:v>41888.041669999999</c:v>
                </c:pt>
                <c:pt idx="32129">
                  <c:v>41888.083330000001</c:v>
                </c:pt>
                <c:pt idx="32130">
                  <c:v>41888.125</c:v>
                </c:pt>
                <c:pt idx="32131">
                  <c:v>41888.166669999999</c:v>
                </c:pt>
                <c:pt idx="32132">
                  <c:v>41888.208330000001</c:v>
                </c:pt>
                <c:pt idx="32133">
                  <c:v>41888.25</c:v>
                </c:pt>
                <c:pt idx="32134">
                  <c:v>41888.291669999999</c:v>
                </c:pt>
                <c:pt idx="32135">
                  <c:v>41888.333330000001</c:v>
                </c:pt>
                <c:pt idx="32136">
                  <c:v>41888.375</c:v>
                </c:pt>
                <c:pt idx="32137">
                  <c:v>41888.416669999999</c:v>
                </c:pt>
                <c:pt idx="32138">
                  <c:v>41888.458330000001</c:v>
                </c:pt>
                <c:pt idx="32139">
                  <c:v>41888.5</c:v>
                </c:pt>
                <c:pt idx="32140">
                  <c:v>41888.541669999999</c:v>
                </c:pt>
                <c:pt idx="32141">
                  <c:v>41888.583330000001</c:v>
                </c:pt>
                <c:pt idx="32142">
                  <c:v>41888.625</c:v>
                </c:pt>
                <c:pt idx="32143">
                  <c:v>41888.666669999999</c:v>
                </c:pt>
                <c:pt idx="32144">
                  <c:v>41888.708330000001</c:v>
                </c:pt>
                <c:pt idx="32145">
                  <c:v>41888.75</c:v>
                </c:pt>
                <c:pt idx="32146">
                  <c:v>41888.791669999999</c:v>
                </c:pt>
                <c:pt idx="32147">
                  <c:v>41888.833330000001</c:v>
                </c:pt>
                <c:pt idx="32148">
                  <c:v>41888.875</c:v>
                </c:pt>
                <c:pt idx="32149">
                  <c:v>41888.916669999999</c:v>
                </c:pt>
                <c:pt idx="32150">
                  <c:v>41888.958330000001</c:v>
                </c:pt>
                <c:pt idx="32151">
                  <c:v>41889</c:v>
                </c:pt>
                <c:pt idx="32152">
                  <c:v>41889.041669999999</c:v>
                </c:pt>
                <c:pt idx="32153">
                  <c:v>41889.083330000001</c:v>
                </c:pt>
                <c:pt idx="32154">
                  <c:v>41889.125</c:v>
                </c:pt>
                <c:pt idx="32155">
                  <c:v>41889.166669999999</c:v>
                </c:pt>
                <c:pt idx="32156">
                  <c:v>41889.208330000001</c:v>
                </c:pt>
                <c:pt idx="32157">
                  <c:v>41889.25</c:v>
                </c:pt>
                <c:pt idx="32158">
                  <c:v>41889.291669999999</c:v>
                </c:pt>
                <c:pt idx="32159">
                  <c:v>41889.333330000001</c:v>
                </c:pt>
                <c:pt idx="32160">
                  <c:v>41889.375</c:v>
                </c:pt>
                <c:pt idx="32161">
                  <c:v>41889.416669999999</c:v>
                </c:pt>
                <c:pt idx="32162">
                  <c:v>41889.458330000001</c:v>
                </c:pt>
                <c:pt idx="32163">
                  <c:v>41889.5</c:v>
                </c:pt>
                <c:pt idx="32164">
                  <c:v>41889.541669999999</c:v>
                </c:pt>
                <c:pt idx="32165">
                  <c:v>41889.583330000001</c:v>
                </c:pt>
                <c:pt idx="32166">
                  <c:v>41889.625</c:v>
                </c:pt>
                <c:pt idx="32167">
                  <c:v>41889.666669999999</c:v>
                </c:pt>
                <c:pt idx="32168">
                  <c:v>41889.708330000001</c:v>
                </c:pt>
                <c:pt idx="32169">
                  <c:v>41889.75</c:v>
                </c:pt>
                <c:pt idx="32170">
                  <c:v>41889.791669999999</c:v>
                </c:pt>
                <c:pt idx="32171">
                  <c:v>41889.833330000001</c:v>
                </c:pt>
                <c:pt idx="32172">
                  <c:v>41889.875</c:v>
                </c:pt>
                <c:pt idx="32173">
                  <c:v>41889.916669999999</c:v>
                </c:pt>
                <c:pt idx="32174">
                  <c:v>41889.958330000001</c:v>
                </c:pt>
                <c:pt idx="32175">
                  <c:v>41890</c:v>
                </c:pt>
                <c:pt idx="32176">
                  <c:v>41890.041669999999</c:v>
                </c:pt>
                <c:pt idx="32177">
                  <c:v>41890.083330000001</c:v>
                </c:pt>
                <c:pt idx="32178">
                  <c:v>41890.125</c:v>
                </c:pt>
                <c:pt idx="32179">
                  <c:v>41890.166669999999</c:v>
                </c:pt>
                <c:pt idx="32180">
                  <c:v>41890.208330000001</c:v>
                </c:pt>
                <c:pt idx="32181">
                  <c:v>41890.25</c:v>
                </c:pt>
                <c:pt idx="32182">
                  <c:v>41890.291669999999</c:v>
                </c:pt>
                <c:pt idx="32183">
                  <c:v>41890.333330000001</c:v>
                </c:pt>
                <c:pt idx="32184">
                  <c:v>41890.375</c:v>
                </c:pt>
                <c:pt idx="32185">
                  <c:v>41890.416669999999</c:v>
                </c:pt>
                <c:pt idx="32186">
                  <c:v>41890.458330000001</c:v>
                </c:pt>
                <c:pt idx="32187">
                  <c:v>41890.5</c:v>
                </c:pt>
                <c:pt idx="32188">
                  <c:v>41890.541669999999</c:v>
                </c:pt>
                <c:pt idx="32189">
                  <c:v>41890.583330000001</c:v>
                </c:pt>
                <c:pt idx="32190">
                  <c:v>41890.625</c:v>
                </c:pt>
                <c:pt idx="32191">
                  <c:v>41890.666669999999</c:v>
                </c:pt>
                <c:pt idx="32192">
                  <c:v>41890.708330000001</c:v>
                </c:pt>
                <c:pt idx="32193">
                  <c:v>41890.75</c:v>
                </c:pt>
                <c:pt idx="32194">
                  <c:v>41890.791669999999</c:v>
                </c:pt>
                <c:pt idx="32195">
                  <c:v>41890.833330000001</c:v>
                </c:pt>
                <c:pt idx="32196">
                  <c:v>41890.875</c:v>
                </c:pt>
                <c:pt idx="32197">
                  <c:v>41890.916669999999</c:v>
                </c:pt>
                <c:pt idx="32198">
                  <c:v>41890.958330000001</c:v>
                </c:pt>
                <c:pt idx="32199">
                  <c:v>41891</c:v>
                </c:pt>
                <c:pt idx="32200">
                  <c:v>41891.041669999999</c:v>
                </c:pt>
                <c:pt idx="32201">
                  <c:v>41891.083330000001</c:v>
                </c:pt>
                <c:pt idx="32202">
                  <c:v>41891.125</c:v>
                </c:pt>
                <c:pt idx="32203">
                  <c:v>41891.166669999999</c:v>
                </c:pt>
                <c:pt idx="32204">
                  <c:v>41891.208330000001</c:v>
                </c:pt>
                <c:pt idx="32205">
                  <c:v>41891.25</c:v>
                </c:pt>
                <c:pt idx="32206">
                  <c:v>41891.291669999999</c:v>
                </c:pt>
                <c:pt idx="32207">
                  <c:v>41891.333330000001</c:v>
                </c:pt>
                <c:pt idx="32208">
                  <c:v>41891.375</c:v>
                </c:pt>
                <c:pt idx="32209">
                  <c:v>41891.416669999999</c:v>
                </c:pt>
                <c:pt idx="32210">
                  <c:v>41891.458330000001</c:v>
                </c:pt>
                <c:pt idx="32211">
                  <c:v>41891.5</c:v>
                </c:pt>
                <c:pt idx="32212">
                  <c:v>41891.541669999999</c:v>
                </c:pt>
                <c:pt idx="32213">
                  <c:v>41891.583330000001</c:v>
                </c:pt>
                <c:pt idx="32214">
                  <c:v>41891.625</c:v>
                </c:pt>
                <c:pt idx="32215">
                  <c:v>41891.666669999999</c:v>
                </c:pt>
                <c:pt idx="32216">
                  <c:v>41891.708330000001</c:v>
                </c:pt>
                <c:pt idx="32217">
                  <c:v>41891.75</c:v>
                </c:pt>
                <c:pt idx="32218">
                  <c:v>41891.791669999999</c:v>
                </c:pt>
                <c:pt idx="32219">
                  <c:v>41891.833330000001</c:v>
                </c:pt>
                <c:pt idx="32220">
                  <c:v>41891.875</c:v>
                </c:pt>
                <c:pt idx="32221">
                  <c:v>41891.916669999999</c:v>
                </c:pt>
                <c:pt idx="32222">
                  <c:v>41891.958330000001</c:v>
                </c:pt>
                <c:pt idx="32223">
                  <c:v>41892</c:v>
                </c:pt>
                <c:pt idx="32224">
                  <c:v>41892.041669999999</c:v>
                </c:pt>
                <c:pt idx="32225">
                  <c:v>41892.083330000001</c:v>
                </c:pt>
                <c:pt idx="32226">
                  <c:v>41892.125</c:v>
                </c:pt>
                <c:pt idx="32227">
                  <c:v>41892.166669999999</c:v>
                </c:pt>
                <c:pt idx="32228">
                  <c:v>41892.208330000001</c:v>
                </c:pt>
                <c:pt idx="32229">
                  <c:v>41892.25</c:v>
                </c:pt>
                <c:pt idx="32230">
                  <c:v>41892.291669999999</c:v>
                </c:pt>
                <c:pt idx="32231">
                  <c:v>41892.333330000001</c:v>
                </c:pt>
                <c:pt idx="32232">
                  <c:v>41892.375</c:v>
                </c:pt>
                <c:pt idx="32233">
                  <c:v>41892.416669999999</c:v>
                </c:pt>
                <c:pt idx="32234">
                  <c:v>41892.458330000001</c:v>
                </c:pt>
                <c:pt idx="32235">
                  <c:v>41892.5</c:v>
                </c:pt>
                <c:pt idx="32236">
                  <c:v>41892.541669999999</c:v>
                </c:pt>
                <c:pt idx="32237">
                  <c:v>41892.583330000001</c:v>
                </c:pt>
                <c:pt idx="32238">
                  <c:v>41892.625</c:v>
                </c:pt>
                <c:pt idx="32239">
                  <c:v>41892.666669999999</c:v>
                </c:pt>
                <c:pt idx="32240">
                  <c:v>41892.708330000001</c:v>
                </c:pt>
                <c:pt idx="32241">
                  <c:v>41892.75</c:v>
                </c:pt>
                <c:pt idx="32242">
                  <c:v>41892.791669999999</c:v>
                </c:pt>
                <c:pt idx="32243">
                  <c:v>41892.833330000001</c:v>
                </c:pt>
                <c:pt idx="32244">
                  <c:v>41892.875</c:v>
                </c:pt>
                <c:pt idx="32245">
                  <c:v>41892.916669999999</c:v>
                </c:pt>
                <c:pt idx="32246">
                  <c:v>41892.958330000001</c:v>
                </c:pt>
                <c:pt idx="32247">
                  <c:v>41893</c:v>
                </c:pt>
                <c:pt idx="32248">
                  <c:v>41893.041669999999</c:v>
                </c:pt>
                <c:pt idx="32249">
                  <c:v>41893.083330000001</c:v>
                </c:pt>
                <c:pt idx="32250">
                  <c:v>41893.125</c:v>
                </c:pt>
                <c:pt idx="32251">
                  <c:v>41893.166669999999</c:v>
                </c:pt>
                <c:pt idx="32252">
                  <c:v>41893.208330000001</c:v>
                </c:pt>
                <c:pt idx="32253">
                  <c:v>41893.25</c:v>
                </c:pt>
                <c:pt idx="32254">
                  <c:v>41893.291669999999</c:v>
                </c:pt>
                <c:pt idx="32255">
                  <c:v>41893.333330000001</c:v>
                </c:pt>
                <c:pt idx="32256">
                  <c:v>41893.375</c:v>
                </c:pt>
                <c:pt idx="32257">
                  <c:v>41893.416669999999</c:v>
                </c:pt>
                <c:pt idx="32258">
                  <c:v>41893.458330000001</c:v>
                </c:pt>
                <c:pt idx="32259">
                  <c:v>41893.5</c:v>
                </c:pt>
                <c:pt idx="32260">
                  <c:v>41893.541669999999</c:v>
                </c:pt>
                <c:pt idx="32261">
                  <c:v>41893.583330000001</c:v>
                </c:pt>
                <c:pt idx="32262">
                  <c:v>41893.625</c:v>
                </c:pt>
                <c:pt idx="32263">
                  <c:v>41893.666669999999</c:v>
                </c:pt>
                <c:pt idx="32264">
                  <c:v>41893.708330000001</c:v>
                </c:pt>
                <c:pt idx="32265">
                  <c:v>41893.75</c:v>
                </c:pt>
                <c:pt idx="32266">
                  <c:v>41893.791669999999</c:v>
                </c:pt>
                <c:pt idx="32267">
                  <c:v>41893.833330000001</c:v>
                </c:pt>
                <c:pt idx="32268">
                  <c:v>41893.875</c:v>
                </c:pt>
                <c:pt idx="32269">
                  <c:v>41893.916669999999</c:v>
                </c:pt>
                <c:pt idx="32270">
                  <c:v>41893.958330000001</c:v>
                </c:pt>
                <c:pt idx="32271">
                  <c:v>41894</c:v>
                </c:pt>
                <c:pt idx="32272">
                  <c:v>41894.041669999999</c:v>
                </c:pt>
                <c:pt idx="32273">
                  <c:v>41894.083330000001</c:v>
                </c:pt>
                <c:pt idx="32274">
                  <c:v>41894.125</c:v>
                </c:pt>
                <c:pt idx="32275">
                  <c:v>41894.166669999999</c:v>
                </c:pt>
                <c:pt idx="32276">
                  <c:v>41894.208330000001</c:v>
                </c:pt>
                <c:pt idx="32277">
                  <c:v>41894.25</c:v>
                </c:pt>
                <c:pt idx="32278">
                  <c:v>41894.291669999999</c:v>
                </c:pt>
                <c:pt idx="32279">
                  <c:v>41894.333330000001</c:v>
                </c:pt>
                <c:pt idx="32280">
                  <c:v>41894.375</c:v>
                </c:pt>
                <c:pt idx="32281">
                  <c:v>41894.416669999999</c:v>
                </c:pt>
                <c:pt idx="32282">
                  <c:v>41894.458330000001</c:v>
                </c:pt>
                <c:pt idx="32283">
                  <c:v>41894.5</c:v>
                </c:pt>
                <c:pt idx="32284">
                  <c:v>41894.541669999999</c:v>
                </c:pt>
                <c:pt idx="32285">
                  <c:v>41894.583330000001</c:v>
                </c:pt>
                <c:pt idx="32286">
                  <c:v>41894.625</c:v>
                </c:pt>
                <c:pt idx="32287">
                  <c:v>41894.666669999999</c:v>
                </c:pt>
                <c:pt idx="32288">
                  <c:v>41894.708330000001</c:v>
                </c:pt>
                <c:pt idx="32289">
                  <c:v>41894.75</c:v>
                </c:pt>
                <c:pt idx="32290">
                  <c:v>41894.791669999999</c:v>
                </c:pt>
                <c:pt idx="32291">
                  <c:v>41894.833330000001</c:v>
                </c:pt>
                <c:pt idx="32292">
                  <c:v>41894.875</c:v>
                </c:pt>
                <c:pt idx="32293">
                  <c:v>41894.916669999999</c:v>
                </c:pt>
                <c:pt idx="32294">
                  <c:v>41894.958330000001</c:v>
                </c:pt>
                <c:pt idx="32295">
                  <c:v>41895</c:v>
                </c:pt>
                <c:pt idx="32296">
                  <c:v>41895.041669999999</c:v>
                </c:pt>
                <c:pt idx="32297">
                  <c:v>41895.083330000001</c:v>
                </c:pt>
                <c:pt idx="32298">
                  <c:v>41895.125</c:v>
                </c:pt>
                <c:pt idx="32299">
                  <c:v>41895.166669999999</c:v>
                </c:pt>
                <c:pt idx="32300">
                  <c:v>41895.208330000001</c:v>
                </c:pt>
                <c:pt idx="32301">
                  <c:v>41895.25</c:v>
                </c:pt>
                <c:pt idx="32302">
                  <c:v>41895.291669999999</c:v>
                </c:pt>
                <c:pt idx="32303">
                  <c:v>41895.333330000001</c:v>
                </c:pt>
                <c:pt idx="32304">
                  <c:v>41895.375</c:v>
                </c:pt>
                <c:pt idx="32305">
                  <c:v>41895.416669999999</c:v>
                </c:pt>
                <c:pt idx="32306">
                  <c:v>41895.458330000001</c:v>
                </c:pt>
                <c:pt idx="32307">
                  <c:v>41895.5</c:v>
                </c:pt>
                <c:pt idx="32308">
                  <c:v>41895.541669999999</c:v>
                </c:pt>
                <c:pt idx="32309">
                  <c:v>41895.583330000001</c:v>
                </c:pt>
                <c:pt idx="32310">
                  <c:v>41895.625</c:v>
                </c:pt>
                <c:pt idx="32311">
                  <c:v>41895.666669999999</c:v>
                </c:pt>
                <c:pt idx="32312">
                  <c:v>41895.708330000001</c:v>
                </c:pt>
                <c:pt idx="32313">
                  <c:v>41895.75</c:v>
                </c:pt>
                <c:pt idx="32314">
                  <c:v>41895.791669999999</c:v>
                </c:pt>
                <c:pt idx="32315">
                  <c:v>41895.833330000001</c:v>
                </c:pt>
                <c:pt idx="32316">
                  <c:v>41895.875</c:v>
                </c:pt>
                <c:pt idx="32317">
                  <c:v>41895.916669999999</c:v>
                </c:pt>
                <c:pt idx="32318">
                  <c:v>41895.958330000001</c:v>
                </c:pt>
                <c:pt idx="32319">
                  <c:v>41896</c:v>
                </c:pt>
                <c:pt idx="32320">
                  <c:v>41896.041669999999</c:v>
                </c:pt>
                <c:pt idx="32321">
                  <c:v>41896.083330000001</c:v>
                </c:pt>
                <c:pt idx="32322">
                  <c:v>41896.125</c:v>
                </c:pt>
                <c:pt idx="32323">
                  <c:v>41896.166669999999</c:v>
                </c:pt>
                <c:pt idx="32324">
                  <c:v>41896.208330000001</c:v>
                </c:pt>
                <c:pt idx="32325">
                  <c:v>41896.25</c:v>
                </c:pt>
                <c:pt idx="32326">
                  <c:v>41896.291669999999</c:v>
                </c:pt>
                <c:pt idx="32327">
                  <c:v>41896.333330000001</c:v>
                </c:pt>
                <c:pt idx="32328">
                  <c:v>41896.375</c:v>
                </c:pt>
                <c:pt idx="32329">
                  <c:v>41896.416669999999</c:v>
                </c:pt>
                <c:pt idx="32330">
                  <c:v>41896.458330000001</c:v>
                </c:pt>
                <c:pt idx="32331">
                  <c:v>41896.5</c:v>
                </c:pt>
                <c:pt idx="32332">
                  <c:v>41896.541669999999</c:v>
                </c:pt>
                <c:pt idx="32333">
                  <c:v>41896.583330000001</c:v>
                </c:pt>
                <c:pt idx="32334">
                  <c:v>41896.625</c:v>
                </c:pt>
                <c:pt idx="32335">
                  <c:v>41896.666669999999</c:v>
                </c:pt>
                <c:pt idx="32336">
                  <c:v>41896.708330000001</c:v>
                </c:pt>
                <c:pt idx="32337">
                  <c:v>41896.75</c:v>
                </c:pt>
                <c:pt idx="32338">
                  <c:v>41896.791669999999</c:v>
                </c:pt>
                <c:pt idx="32339">
                  <c:v>41896.833330000001</c:v>
                </c:pt>
                <c:pt idx="32340">
                  <c:v>41896.875</c:v>
                </c:pt>
                <c:pt idx="32341">
                  <c:v>41896.916669999999</c:v>
                </c:pt>
                <c:pt idx="32342">
                  <c:v>41896.958330000001</c:v>
                </c:pt>
                <c:pt idx="32343">
                  <c:v>41897</c:v>
                </c:pt>
                <c:pt idx="32344">
                  <c:v>41897.041669999999</c:v>
                </c:pt>
                <c:pt idx="32345">
                  <c:v>41897.083330000001</c:v>
                </c:pt>
                <c:pt idx="32346">
                  <c:v>41897.125</c:v>
                </c:pt>
                <c:pt idx="32347">
                  <c:v>41897.166669999999</c:v>
                </c:pt>
                <c:pt idx="32348">
                  <c:v>41897.208330000001</c:v>
                </c:pt>
                <c:pt idx="32349">
                  <c:v>41897.25</c:v>
                </c:pt>
                <c:pt idx="32350">
                  <c:v>41897.291669999999</c:v>
                </c:pt>
                <c:pt idx="32351">
                  <c:v>41897.333330000001</c:v>
                </c:pt>
                <c:pt idx="32352">
                  <c:v>41897.375</c:v>
                </c:pt>
                <c:pt idx="32353">
                  <c:v>41897.416669999999</c:v>
                </c:pt>
                <c:pt idx="32354">
                  <c:v>41897.458330000001</c:v>
                </c:pt>
                <c:pt idx="32355">
                  <c:v>41897.5</c:v>
                </c:pt>
                <c:pt idx="32356">
                  <c:v>41897.541669999999</c:v>
                </c:pt>
                <c:pt idx="32357">
                  <c:v>41897.583330000001</c:v>
                </c:pt>
                <c:pt idx="32358">
                  <c:v>41897.625</c:v>
                </c:pt>
                <c:pt idx="32359">
                  <c:v>41897.666669999999</c:v>
                </c:pt>
                <c:pt idx="32360">
                  <c:v>41897.708330000001</c:v>
                </c:pt>
                <c:pt idx="32361">
                  <c:v>41897.75</c:v>
                </c:pt>
                <c:pt idx="32362">
                  <c:v>41897.791669999999</c:v>
                </c:pt>
                <c:pt idx="32363">
                  <c:v>41897.833330000001</c:v>
                </c:pt>
                <c:pt idx="32364">
                  <c:v>41897.875</c:v>
                </c:pt>
                <c:pt idx="32365">
                  <c:v>41897.916669999999</c:v>
                </c:pt>
                <c:pt idx="32366">
                  <c:v>41897.958330000001</c:v>
                </c:pt>
                <c:pt idx="32367">
                  <c:v>41898</c:v>
                </c:pt>
                <c:pt idx="32368">
                  <c:v>41898.041669999999</c:v>
                </c:pt>
                <c:pt idx="32369">
                  <c:v>41898.083330000001</c:v>
                </c:pt>
                <c:pt idx="32370">
                  <c:v>41898.125</c:v>
                </c:pt>
                <c:pt idx="32371">
                  <c:v>41898.166669999999</c:v>
                </c:pt>
                <c:pt idx="32372">
                  <c:v>41898.208330000001</c:v>
                </c:pt>
                <c:pt idx="32373">
                  <c:v>41898.25</c:v>
                </c:pt>
                <c:pt idx="32374">
                  <c:v>41898.291669999999</c:v>
                </c:pt>
                <c:pt idx="32375">
                  <c:v>41898.333330000001</c:v>
                </c:pt>
                <c:pt idx="32376">
                  <c:v>41898.375</c:v>
                </c:pt>
                <c:pt idx="32377">
                  <c:v>41898.416669999999</c:v>
                </c:pt>
                <c:pt idx="32378">
                  <c:v>41898.458330000001</c:v>
                </c:pt>
                <c:pt idx="32379">
                  <c:v>41898.5</c:v>
                </c:pt>
                <c:pt idx="32380">
                  <c:v>41898.541669999999</c:v>
                </c:pt>
                <c:pt idx="32381">
                  <c:v>41898.583330000001</c:v>
                </c:pt>
                <c:pt idx="32382">
                  <c:v>41898.625</c:v>
                </c:pt>
                <c:pt idx="32383">
                  <c:v>41898.666669999999</c:v>
                </c:pt>
                <c:pt idx="32384">
                  <c:v>41898.708330000001</c:v>
                </c:pt>
                <c:pt idx="32385">
                  <c:v>41898.75</c:v>
                </c:pt>
                <c:pt idx="32386">
                  <c:v>41898.791669999999</c:v>
                </c:pt>
                <c:pt idx="32387">
                  <c:v>41898.833330000001</c:v>
                </c:pt>
                <c:pt idx="32388">
                  <c:v>41898.875</c:v>
                </c:pt>
                <c:pt idx="32389">
                  <c:v>41898.916669999999</c:v>
                </c:pt>
                <c:pt idx="32390">
                  <c:v>41898.958330000001</c:v>
                </c:pt>
                <c:pt idx="32391">
                  <c:v>41899</c:v>
                </c:pt>
                <c:pt idx="32392">
                  <c:v>41899.041669999999</c:v>
                </c:pt>
                <c:pt idx="32393">
                  <c:v>41899.083330000001</c:v>
                </c:pt>
                <c:pt idx="32394">
                  <c:v>41899.125</c:v>
                </c:pt>
                <c:pt idx="32395">
                  <c:v>41899.166669999999</c:v>
                </c:pt>
                <c:pt idx="32396">
                  <c:v>41899.208330000001</c:v>
                </c:pt>
                <c:pt idx="32397">
                  <c:v>41899.25</c:v>
                </c:pt>
                <c:pt idx="32398">
                  <c:v>41899.291669999999</c:v>
                </c:pt>
                <c:pt idx="32399">
                  <c:v>41899.333330000001</c:v>
                </c:pt>
                <c:pt idx="32400">
                  <c:v>41899.375</c:v>
                </c:pt>
                <c:pt idx="32401">
                  <c:v>41899.416669999999</c:v>
                </c:pt>
                <c:pt idx="32402">
                  <c:v>41899.458330000001</c:v>
                </c:pt>
                <c:pt idx="32403">
                  <c:v>41899.5</c:v>
                </c:pt>
                <c:pt idx="32404">
                  <c:v>41899.541669999999</c:v>
                </c:pt>
                <c:pt idx="32405">
                  <c:v>41899.583330000001</c:v>
                </c:pt>
                <c:pt idx="32406">
                  <c:v>41899.625</c:v>
                </c:pt>
                <c:pt idx="32407">
                  <c:v>41899.666669999999</c:v>
                </c:pt>
                <c:pt idx="32408">
                  <c:v>41899.708330000001</c:v>
                </c:pt>
                <c:pt idx="32409">
                  <c:v>41899.75</c:v>
                </c:pt>
                <c:pt idx="32410">
                  <c:v>41899.791669999999</c:v>
                </c:pt>
                <c:pt idx="32411">
                  <c:v>41899.833330000001</c:v>
                </c:pt>
                <c:pt idx="32412">
                  <c:v>41899.875</c:v>
                </c:pt>
                <c:pt idx="32413">
                  <c:v>41899.916669999999</c:v>
                </c:pt>
                <c:pt idx="32414">
                  <c:v>41899.958330000001</c:v>
                </c:pt>
                <c:pt idx="32415">
                  <c:v>41900</c:v>
                </c:pt>
                <c:pt idx="32416">
                  <c:v>41900.041669999999</c:v>
                </c:pt>
                <c:pt idx="32417">
                  <c:v>41900.083330000001</c:v>
                </c:pt>
                <c:pt idx="32418">
                  <c:v>41900.125</c:v>
                </c:pt>
                <c:pt idx="32419">
                  <c:v>41900.166669999999</c:v>
                </c:pt>
                <c:pt idx="32420">
                  <c:v>41900.208330000001</c:v>
                </c:pt>
                <c:pt idx="32421">
                  <c:v>41900.25</c:v>
                </c:pt>
                <c:pt idx="32422">
                  <c:v>41900.291669999999</c:v>
                </c:pt>
                <c:pt idx="32423">
                  <c:v>41900.333330000001</c:v>
                </c:pt>
                <c:pt idx="32424">
                  <c:v>41900.375</c:v>
                </c:pt>
                <c:pt idx="32425">
                  <c:v>41900.416669999999</c:v>
                </c:pt>
                <c:pt idx="32426">
                  <c:v>41900.458330000001</c:v>
                </c:pt>
                <c:pt idx="32427">
                  <c:v>41900.5</c:v>
                </c:pt>
                <c:pt idx="32428">
                  <c:v>41900.541669999999</c:v>
                </c:pt>
                <c:pt idx="32429">
                  <c:v>41900.583330000001</c:v>
                </c:pt>
                <c:pt idx="32430">
                  <c:v>41900.625</c:v>
                </c:pt>
                <c:pt idx="32431">
                  <c:v>41900.666669999999</c:v>
                </c:pt>
                <c:pt idx="32432">
                  <c:v>41900.708330000001</c:v>
                </c:pt>
                <c:pt idx="32433">
                  <c:v>41900.75</c:v>
                </c:pt>
                <c:pt idx="32434">
                  <c:v>41900.791669999999</c:v>
                </c:pt>
                <c:pt idx="32435">
                  <c:v>41900.833330000001</c:v>
                </c:pt>
                <c:pt idx="32436">
                  <c:v>41900.875</c:v>
                </c:pt>
                <c:pt idx="32437">
                  <c:v>41900.916669999999</c:v>
                </c:pt>
                <c:pt idx="32438">
                  <c:v>41900.958330000001</c:v>
                </c:pt>
                <c:pt idx="32439">
                  <c:v>41901</c:v>
                </c:pt>
                <c:pt idx="32440">
                  <c:v>41901.041669999999</c:v>
                </c:pt>
                <c:pt idx="32441">
                  <c:v>41901.083330000001</c:v>
                </c:pt>
                <c:pt idx="32442">
                  <c:v>41901.125</c:v>
                </c:pt>
                <c:pt idx="32443">
                  <c:v>41901.166669999999</c:v>
                </c:pt>
                <c:pt idx="32444">
                  <c:v>41901.208330000001</c:v>
                </c:pt>
                <c:pt idx="32445">
                  <c:v>41901.25</c:v>
                </c:pt>
                <c:pt idx="32446">
                  <c:v>41901.291669999999</c:v>
                </c:pt>
                <c:pt idx="32447">
                  <c:v>41901.333330000001</c:v>
                </c:pt>
                <c:pt idx="32448">
                  <c:v>41901.375</c:v>
                </c:pt>
                <c:pt idx="32449">
                  <c:v>41901.416669999999</c:v>
                </c:pt>
                <c:pt idx="32450">
                  <c:v>41901.458330000001</c:v>
                </c:pt>
                <c:pt idx="32451">
                  <c:v>41901.5</c:v>
                </c:pt>
                <c:pt idx="32452">
                  <c:v>41901.541669999999</c:v>
                </c:pt>
                <c:pt idx="32453">
                  <c:v>41901.583330000001</c:v>
                </c:pt>
                <c:pt idx="32454">
                  <c:v>41901.625</c:v>
                </c:pt>
                <c:pt idx="32455">
                  <c:v>41901.666669999999</c:v>
                </c:pt>
                <c:pt idx="32456">
                  <c:v>41901.708330000001</c:v>
                </c:pt>
                <c:pt idx="32457">
                  <c:v>41901.75</c:v>
                </c:pt>
                <c:pt idx="32458">
                  <c:v>41901.791669999999</c:v>
                </c:pt>
                <c:pt idx="32459">
                  <c:v>41901.833330000001</c:v>
                </c:pt>
                <c:pt idx="32460">
                  <c:v>41901.875</c:v>
                </c:pt>
                <c:pt idx="32461">
                  <c:v>41901.916669999999</c:v>
                </c:pt>
                <c:pt idx="32462">
                  <c:v>41901.958330000001</c:v>
                </c:pt>
                <c:pt idx="32463">
                  <c:v>41902</c:v>
                </c:pt>
                <c:pt idx="32464">
                  <c:v>41902.041669999999</c:v>
                </c:pt>
                <c:pt idx="32465">
                  <c:v>41902.083330000001</c:v>
                </c:pt>
                <c:pt idx="32466">
                  <c:v>41902.125</c:v>
                </c:pt>
                <c:pt idx="32467">
                  <c:v>41902.166669999999</c:v>
                </c:pt>
                <c:pt idx="32468">
                  <c:v>41902.208330000001</c:v>
                </c:pt>
                <c:pt idx="32469">
                  <c:v>41902.25</c:v>
                </c:pt>
                <c:pt idx="32470">
                  <c:v>41902.291669999999</c:v>
                </c:pt>
                <c:pt idx="32471">
                  <c:v>41902.333330000001</c:v>
                </c:pt>
                <c:pt idx="32472">
                  <c:v>41902.375</c:v>
                </c:pt>
                <c:pt idx="32473">
                  <c:v>41902.416669999999</c:v>
                </c:pt>
                <c:pt idx="32474">
                  <c:v>41902.458330000001</c:v>
                </c:pt>
                <c:pt idx="32475">
                  <c:v>41902.5</c:v>
                </c:pt>
                <c:pt idx="32476">
                  <c:v>41902.541669999999</c:v>
                </c:pt>
                <c:pt idx="32477">
                  <c:v>41902.583330000001</c:v>
                </c:pt>
                <c:pt idx="32478">
                  <c:v>41902.625</c:v>
                </c:pt>
                <c:pt idx="32479">
                  <c:v>41902.666669999999</c:v>
                </c:pt>
                <c:pt idx="32480">
                  <c:v>41902.708330000001</c:v>
                </c:pt>
                <c:pt idx="32481">
                  <c:v>41902.75</c:v>
                </c:pt>
                <c:pt idx="32482">
                  <c:v>41902.791669999999</c:v>
                </c:pt>
                <c:pt idx="32483">
                  <c:v>41902.833330000001</c:v>
                </c:pt>
                <c:pt idx="32484">
                  <c:v>41902.875</c:v>
                </c:pt>
                <c:pt idx="32485">
                  <c:v>41902.916669999999</c:v>
                </c:pt>
                <c:pt idx="32486">
                  <c:v>41902.958330000001</c:v>
                </c:pt>
                <c:pt idx="32487">
                  <c:v>41903</c:v>
                </c:pt>
                <c:pt idx="32488">
                  <c:v>41903.041669999999</c:v>
                </c:pt>
                <c:pt idx="32489">
                  <c:v>41903.083330000001</c:v>
                </c:pt>
                <c:pt idx="32490">
                  <c:v>41903.125</c:v>
                </c:pt>
                <c:pt idx="32491">
                  <c:v>41903.166669999999</c:v>
                </c:pt>
                <c:pt idx="32492">
                  <c:v>41903.208330000001</c:v>
                </c:pt>
                <c:pt idx="32493">
                  <c:v>41903.25</c:v>
                </c:pt>
                <c:pt idx="32494">
                  <c:v>41903.291669999999</c:v>
                </c:pt>
                <c:pt idx="32495">
                  <c:v>41903.333330000001</c:v>
                </c:pt>
                <c:pt idx="32496">
                  <c:v>41903.375</c:v>
                </c:pt>
                <c:pt idx="32497">
                  <c:v>41903.416669999999</c:v>
                </c:pt>
                <c:pt idx="32498">
                  <c:v>41903.458330000001</c:v>
                </c:pt>
                <c:pt idx="32499">
                  <c:v>41903.5</c:v>
                </c:pt>
                <c:pt idx="32500">
                  <c:v>41903.541669999999</c:v>
                </c:pt>
                <c:pt idx="32501">
                  <c:v>41903.583330000001</c:v>
                </c:pt>
                <c:pt idx="32502">
                  <c:v>41903.625</c:v>
                </c:pt>
                <c:pt idx="32503">
                  <c:v>41903.666669999999</c:v>
                </c:pt>
                <c:pt idx="32504">
                  <c:v>41903.708330000001</c:v>
                </c:pt>
                <c:pt idx="32505">
                  <c:v>41903.75</c:v>
                </c:pt>
                <c:pt idx="32506">
                  <c:v>41903.791669999999</c:v>
                </c:pt>
                <c:pt idx="32507">
                  <c:v>41903.833330000001</c:v>
                </c:pt>
                <c:pt idx="32508">
                  <c:v>41903.875</c:v>
                </c:pt>
                <c:pt idx="32509">
                  <c:v>41903.916669999999</c:v>
                </c:pt>
                <c:pt idx="32510">
                  <c:v>41903.958330000001</c:v>
                </c:pt>
                <c:pt idx="32511">
                  <c:v>41904</c:v>
                </c:pt>
                <c:pt idx="32512">
                  <c:v>41904.041669999999</c:v>
                </c:pt>
                <c:pt idx="32513">
                  <c:v>41904.083330000001</c:v>
                </c:pt>
                <c:pt idx="32514">
                  <c:v>41904.125</c:v>
                </c:pt>
                <c:pt idx="32515">
                  <c:v>41904.166669999999</c:v>
                </c:pt>
                <c:pt idx="32516">
                  <c:v>41904.208330000001</c:v>
                </c:pt>
                <c:pt idx="32517">
                  <c:v>41904.25</c:v>
                </c:pt>
                <c:pt idx="32518">
                  <c:v>41904.291669999999</c:v>
                </c:pt>
                <c:pt idx="32519">
                  <c:v>41904.333330000001</c:v>
                </c:pt>
                <c:pt idx="32520">
                  <c:v>41904.375</c:v>
                </c:pt>
                <c:pt idx="32521">
                  <c:v>41904.416669999999</c:v>
                </c:pt>
                <c:pt idx="32522">
                  <c:v>41904.458330000001</c:v>
                </c:pt>
                <c:pt idx="32523">
                  <c:v>41904.5</c:v>
                </c:pt>
                <c:pt idx="32524">
                  <c:v>41904.541669999999</c:v>
                </c:pt>
                <c:pt idx="32525">
                  <c:v>41904.583330000001</c:v>
                </c:pt>
                <c:pt idx="32526">
                  <c:v>41904.625</c:v>
                </c:pt>
                <c:pt idx="32527">
                  <c:v>41904.666669999999</c:v>
                </c:pt>
                <c:pt idx="32528">
                  <c:v>41904.708330000001</c:v>
                </c:pt>
                <c:pt idx="32529">
                  <c:v>41904.75</c:v>
                </c:pt>
                <c:pt idx="32530">
                  <c:v>41904.791669999999</c:v>
                </c:pt>
                <c:pt idx="32531">
                  <c:v>41904.833330000001</c:v>
                </c:pt>
                <c:pt idx="32532">
                  <c:v>41904.875</c:v>
                </c:pt>
                <c:pt idx="32533">
                  <c:v>41904.916669999999</c:v>
                </c:pt>
                <c:pt idx="32534">
                  <c:v>41904.958330000001</c:v>
                </c:pt>
                <c:pt idx="32535">
                  <c:v>41905</c:v>
                </c:pt>
                <c:pt idx="32536">
                  <c:v>41905.041669999999</c:v>
                </c:pt>
                <c:pt idx="32537">
                  <c:v>41905.083330000001</c:v>
                </c:pt>
                <c:pt idx="32538">
                  <c:v>41905.125</c:v>
                </c:pt>
                <c:pt idx="32539">
                  <c:v>41905.166669999999</c:v>
                </c:pt>
                <c:pt idx="32540">
                  <c:v>41905.208330000001</c:v>
                </c:pt>
                <c:pt idx="32541">
                  <c:v>41905.25</c:v>
                </c:pt>
                <c:pt idx="32542">
                  <c:v>41905.291669999999</c:v>
                </c:pt>
                <c:pt idx="32543">
                  <c:v>41905.333330000001</c:v>
                </c:pt>
                <c:pt idx="32544">
                  <c:v>41905.375</c:v>
                </c:pt>
                <c:pt idx="32545">
                  <c:v>41905.416669999999</c:v>
                </c:pt>
                <c:pt idx="32546">
                  <c:v>41905.458330000001</c:v>
                </c:pt>
                <c:pt idx="32547">
                  <c:v>41905.5</c:v>
                </c:pt>
                <c:pt idx="32548">
                  <c:v>41905.541669999999</c:v>
                </c:pt>
                <c:pt idx="32549">
                  <c:v>41905.583330000001</c:v>
                </c:pt>
                <c:pt idx="32550">
                  <c:v>41905.625</c:v>
                </c:pt>
                <c:pt idx="32551">
                  <c:v>41905.666669999999</c:v>
                </c:pt>
                <c:pt idx="32552">
                  <c:v>41905.708330000001</c:v>
                </c:pt>
                <c:pt idx="32553">
                  <c:v>41905.75</c:v>
                </c:pt>
                <c:pt idx="32554">
                  <c:v>41905.791669999999</c:v>
                </c:pt>
                <c:pt idx="32555">
                  <c:v>41905.833330000001</c:v>
                </c:pt>
                <c:pt idx="32556">
                  <c:v>41905.875</c:v>
                </c:pt>
                <c:pt idx="32557">
                  <c:v>41905.916669999999</c:v>
                </c:pt>
                <c:pt idx="32558">
                  <c:v>41905.958330000001</c:v>
                </c:pt>
                <c:pt idx="32559">
                  <c:v>41906</c:v>
                </c:pt>
                <c:pt idx="32560">
                  <c:v>41906.041669999999</c:v>
                </c:pt>
                <c:pt idx="32561">
                  <c:v>41906.083330000001</c:v>
                </c:pt>
                <c:pt idx="32562">
                  <c:v>41906.125</c:v>
                </c:pt>
                <c:pt idx="32563">
                  <c:v>41906.166669999999</c:v>
                </c:pt>
                <c:pt idx="32564">
                  <c:v>41906.208330000001</c:v>
                </c:pt>
                <c:pt idx="32565">
                  <c:v>41906.25</c:v>
                </c:pt>
                <c:pt idx="32566">
                  <c:v>41906.291669999999</c:v>
                </c:pt>
                <c:pt idx="32567">
                  <c:v>41906.333330000001</c:v>
                </c:pt>
                <c:pt idx="32568">
                  <c:v>41906.375</c:v>
                </c:pt>
                <c:pt idx="32569">
                  <c:v>41906.416669999999</c:v>
                </c:pt>
                <c:pt idx="32570">
                  <c:v>41906.458330000001</c:v>
                </c:pt>
                <c:pt idx="32571">
                  <c:v>41906.5</c:v>
                </c:pt>
                <c:pt idx="32572">
                  <c:v>41906.541669999999</c:v>
                </c:pt>
                <c:pt idx="32573">
                  <c:v>41906.583330000001</c:v>
                </c:pt>
                <c:pt idx="32574">
                  <c:v>41906.625</c:v>
                </c:pt>
                <c:pt idx="32575">
                  <c:v>41906.666669999999</c:v>
                </c:pt>
                <c:pt idx="32576">
                  <c:v>41906.708330000001</c:v>
                </c:pt>
                <c:pt idx="32577">
                  <c:v>41906.75</c:v>
                </c:pt>
                <c:pt idx="32578">
                  <c:v>41906.791669999999</c:v>
                </c:pt>
                <c:pt idx="32579">
                  <c:v>41906.833330000001</c:v>
                </c:pt>
                <c:pt idx="32580">
                  <c:v>41906.875</c:v>
                </c:pt>
                <c:pt idx="32581">
                  <c:v>41906.916669999999</c:v>
                </c:pt>
                <c:pt idx="32582">
                  <c:v>41906.958330000001</c:v>
                </c:pt>
                <c:pt idx="32583">
                  <c:v>41907</c:v>
                </c:pt>
                <c:pt idx="32584">
                  <c:v>41907.041669999999</c:v>
                </c:pt>
                <c:pt idx="32585">
                  <c:v>41907.083330000001</c:v>
                </c:pt>
                <c:pt idx="32586">
                  <c:v>41907.125</c:v>
                </c:pt>
                <c:pt idx="32587">
                  <c:v>41907.166669999999</c:v>
                </c:pt>
                <c:pt idx="32588">
                  <c:v>41907.208330000001</c:v>
                </c:pt>
                <c:pt idx="32589">
                  <c:v>41907.25</c:v>
                </c:pt>
                <c:pt idx="32590">
                  <c:v>41907.291669999999</c:v>
                </c:pt>
                <c:pt idx="32591">
                  <c:v>41907.333330000001</c:v>
                </c:pt>
                <c:pt idx="32592">
                  <c:v>41907.375</c:v>
                </c:pt>
                <c:pt idx="32593">
                  <c:v>41907.416669999999</c:v>
                </c:pt>
                <c:pt idx="32594">
                  <c:v>41907.458330000001</c:v>
                </c:pt>
                <c:pt idx="32595">
                  <c:v>41907.5</c:v>
                </c:pt>
                <c:pt idx="32596">
                  <c:v>41907.541669999999</c:v>
                </c:pt>
                <c:pt idx="32597">
                  <c:v>41907.583330000001</c:v>
                </c:pt>
                <c:pt idx="32598">
                  <c:v>41907.625</c:v>
                </c:pt>
                <c:pt idx="32599">
                  <c:v>41907.666669999999</c:v>
                </c:pt>
                <c:pt idx="32600">
                  <c:v>41907.708330000001</c:v>
                </c:pt>
                <c:pt idx="32601">
                  <c:v>41907.75</c:v>
                </c:pt>
                <c:pt idx="32602">
                  <c:v>41907.791669999999</c:v>
                </c:pt>
                <c:pt idx="32603">
                  <c:v>41907.833330000001</c:v>
                </c:pt>
                <c:pt idx="32604">
                  <c:v>41907.875</c:v>
                </c:pt>
                <c:pt idx="32605">
                  <c:v>41907.916669999999</c:v>
                </c:pt>
                <c:pt idx="32606">
                  <c:v>41907.958330000001</c:v>
                </c:pt>
                <c:pt idx="32607">
                  <c:v>41908</c:v>
                </c:pt>
                <c:pt idx="32608">
                  <c:v>41908.041669999999</c:v>
                </c:pt>
                <c:pt idx="32609">
                  <c:v>41908.083330000001</c:v>
                </c:pt>
                <c:pt idx="32610">
                  <c:v>41908.125</c:v>
                </c:pt>
                <c:pt idx="32611">
                  <c:v>41908.166669999999</c:v>
                </c:pt>
                <c:pt idx="32612">
                  <c:v>41908.208330000001</c:v>
                </c:pt>
                <c:pt idx="32613">
                  <c:v>41908.25</c:v>
                </c:pt>
                <c:pt idx="32614">
                  <c:v>41908.291669999999</c:v>
                </c:pt>
                <c:pt idx="32615">
                  <c:v>41908.333330000001</c:v>
                </c:pt>
                <c:pt idx="32616">
                  <c:v>41908.375</c:v>
                </c:pt>
                <c:pt idx="32617">
                  <c:v>41908.416669999999</c:v>
                </c:pt>
                <c:pt idx="32618">
                  <c:v>41908.458330000001</c:v>
                </c:pt>
                <c:pt idx="32619">
                  <c:v>41908.5</c:v>
                </c:pt>
                <c:pt idx="32620">
                  <c:v>41908.541669999999</c:v>
                </c:pt>
                <c:pt idx="32621">
                  <c:v>41908.583330000001</c:v>
                </c:pt>
                <c:pt idx="32622">
                  <c:v>41908.625</c:v>
                </c:pt>
                <c:pt idx="32623">
                  <c:v>41908.666669999999</c:v>
                </c:pt>
                <c:pt idx="32624">
                  <c:v>41908.708330000001</c:v>
                </c:pt>
                <c:pt idx="32625">
                  <c:v>41908.75</c:v>
                </c:pt>
                <c:pt idx="32626">
                  <c:v>41908.791669999999</c:v>
                </c:pt>
                <c:pt idx="32627">
                  <c:v>41908.833330000001</c:v>
                </c:pt>
                <c:pt idx="32628">
                  <c:v>41908.875</c:v>
                </c:pt>
                <c:pt idx="32629">
                  <c:v>41908.916669999999</c:v>
                </c:pt>
                <c:pt idx="32630">
                  <c:v>41908.958330000001</c:v>
                </c:pt>
                <c:pt idx="32631">
                  <c:v>41909</c:v>
                </c:pt>
                <c:pt idx="32632">
                  <c:v>41909.041669999999</c:v>
                </c:pt>
                <c:pt idx="32633">
                  <c:v>41909.083330000001</c:v>
                </c:pt>
                <c:pt idx="32634">
                  <c:v>41909.125</c:v>
                </c:pt>
                <c:pt idx="32635">
                  <c:v>41909.166669999999</c:v>
                </c:pt>
                <c:pt idx="32636">
                  <c:v>41909.208330000001</c:v>
                </c:pt>
                <c:pt idx="32637">
                  <c:v>41909.25</c:v>
                </c:pt>
                <c:pt idx="32638">
                  <c:v>41909.291669999999</c:v>
                </c:pt>
                <c:pt idx="32639">
                  <c:v>41909.333330000001</c:v>
                </c:pt>
                <c:pt idx="32640">
                  <c:v>41909.375</c:v>
                </c:pt>
                <c:pt idx="32641">
                  <c:v>41909.416669999999</c:v>
                </c:pt>
                <c:pt idx="32642">
                  <c:v>41909.458330000001</c:v>
                </c:pt>
                <c:pt idx="32643">
                  <c:v>41909.5</c:v>
                </c:pt>
                <c:pt idx="32644">
                  <c:v>41909.541669999999</c:v>
                </c:pt>
                <c:pt idx="32645">
                  <c:v>41909.583330000001</c:v>
                </c:pt>
                <c:pt idx="32646">
                  <c:v>41909.625</c:v>
                </c:pt>
                <c:pt idx="32647">
                  <c:v>41909.666669999999</c:v>
                </c:pt>
                <c:pt idx="32648">
                  <c:v>41909.708330000001</c:v>
                </c:pt>
                <c:pt idx="32649">
                  <c:v>41909.75</c:v>
                </c:pt>
                <c:pt idx="32650">
                  <c:v>41909.791669999999</c:v>
                </c:pt>
                <c:pt idx="32651">
                  <c:v>41909.833330000001</c:v>
                </c:pt>
                <c:pt idx="32652">
                  <c:v>41909.875</c:v>
                </c:pt>
                <c:pt idx="32653">
                  <c:v>41909.916669999999</c:v>
                </c:pt>
                <c:pt idx="32654">
                  <c:v>41909.958330000001</c:v>
                </c:pt>
                <c:pt idx="32655">
                  <c:v>41910</c:v>
                </c:pt>
                <c:pt idx="32656">
                  <c:v>41910.041669999999</c:v>
                </c:pt>
                <c:pt idx="32657">
                  <c:v>41910.083330000001</c:v>
                </c:pt>
                <c:pt idx="32658">
                  <c:v>41910.125</c:v>
                </c:pt>
                <c:pt idx="32659">
                  <c:v>41910.166669999999</c:v>
                </c:pt>
                <c:pt idx="32660">
                  <c:v>41910.208330000001</c:v>
                </c:pt>
                <c:pt idx="32661">
                  <c:v>41910.25</c:v>
                </c:pt>
                <c:pt idx="32662">
                  <c:v>41910.291669999999</c:v>
                </c:pt>
                <c:pt idx="32663">
                  <c:v>41910.333330000001</c:v>
                </c:pt>
                <c:pt idx="32664">
                  <c:v>41910.375</c:v>
                </c:pt>
                <c:pt idx="32665">
                  <c:v>41910.416669999999</c:v>
                </c:pt>
                <c:pt idx="32666">
                  <c:v>41910.458330000001</c:v>
                </c:pt>
                <c:pt idx="32667">
                  <c:v>41910.5</c:v>
                </c:pt>
                <c:pt idx="32668">
                  <c:v>41910.541669999999</c:v>
                </c:pt>
                <c:pt idx="32669">
                  <c:v>41910.583330000001</c:v>
                </c:pt>
                <c:pt idx="32670">
                  <c:v>41910.625</c:v>
                </c:pt>
                <c:pt idx="32671">
                  <c:v>41910.666669999999</c:v>
                </c:pt>
                <c:pt idx="32672">
                  <c:v>41910.708330000001</c:v>
                </c:pt>
                <c:pt idx="32673">
                  <c:v>41910.75</c:v>
                </c:pt>
                <c:pt idx="32674">
                  <c:v>41910.791669999999</c:v>
                </c:pt>
                <c:pt idx="32675">
                  <c:v>41910.833330000001</c:v>
                </c:pt>
                <c:pt idx="32676">
                  <c:v>41910.875</c:v>
                </c:pt>
                <c:pt idx="32677">
                  <c:v>41910.916669999999</c:v>
                </c:pt>
                <c:pt idx="32678">
                  <c:v>41910.958330000001</c:v>
                </c:pt>
                <c:pt idx="32679">
                  <c:v>41911</c:v>
                </c:pt>
                <c:pt idx="32680">
                  <c:v>41911.041669999999</c:v>
                </c:pt>
                <c:pt idx="32681">
                  <c:v>41911.083330000001</c:v>
                </c:pt>
                <c:pt idx="32682">
                  <c:v>41911.125</c:v>
                </c:pt>
                <c:pt idx="32683">
                  <c:v>41911.166669999999</c:v>
                </c:pt>
                <c:pt idx="32684">
                  <c:v>41911.208330000001</c:v>
                </c:pt>
                <c:pt idx="32685">
                  <c:v>41911.25</c:v>
                </c:pt>
                <c:pt idx="32686">
                  <c:v>41911.291669999999</c:v>
                </c:pt>
                <c:pt idx="32687">
                  <c:v>41911.333330000001</c:v>
                </c:pt>
                <c:pt idx="32688">
                  <c:v>41911.375</c:v>
                </c:pt>
                <c:pt idx="32689">
                  <c:v>41911.416669999999</c:v>
                </c:pt>
                <c:pt idx="32690">
                  <c:v>41911.458330000001</c:v>
                </c:pt>
                <c:pt idx="32691">
                  <c:v>41911.5</c:v>
                </c:pt>
                <c:pt idx="32692">
                  <c:v>41911.541669999999</c:v>
                </c:pt>
                <c:pt idx="32693">
                  <c:v>41911.583330000001</c:v>
                </c:pt>
                <c:pt idx="32694">
                  <c:v>41911.625</c:v>
                </c:pt>
                <c:pt idx="32695">
                  <c:v>41911.666669999999</c:v>
                </c:pt>
                <c:pt idx="32696">
                  <c:v>41911.708330000001</c:v>
                </c:pt>
                <c:pt idx="32697">
                  <c:v>41911.75</c:v>
                </c:pt>
                <c:pt idx="32698">
                  <c:v>41911.791669999999</c:v>
                </c:pt>
                <c:pt idx="32699">
                  <c:v>41911.833330000001</c:v>
                </c:pt>
                <c:pt idx="32700">
                  <c:v>41911.875</c:v>
                </c:pt>
                <c:pt idx="32701">
                  <c:v>41911.916669999999</c:v>
                </c:pt>
                <c:pt idx="32702">
                  <c:v>41911.958330000001</c:v>
                </c:pt>
                <c:pt idx="32703">
                  <c:v>41912</c:v>
                </c:pt>
                <c:pt idx="32704">
                  <c:v>41912.041669999999</c:v>
                </c:pt>
                <c:pt idx="32705">
                  <c:v>41912.083330000001</c:v>
                </c:pt>
                <c:pt idx="32706">
                  <c:v>41912.125</c:v>
                </c:pt>
                <c:pt idx="32707">
                  <c:v>41912.166669999999</c:v>
                </c:pt>
                <c:pt idx="32708">
                  <c:v>41912.208330000001</c:v>
                </c:pt>
                <c:pt idx="32709">
                  <c:v>41912.25</c:v>
                </c:pt>
                <c:pt idx="32710">
                  <c:v>41912.291669999999</c:v>
                </c:pt>
                <c:pt idx="32711">
                  <c:v>41912.333330000001</c:v>
                </c:pt>
                <c:pt idx="32712">
                  <c:v>41912.375</c:v>
                </c:pt>
                <c:pt idx="32713">
                  <c:v>41912.416669999999</c:v>
                </c:pt>
                <c:pt idx="32714">
                  <c:v>41912.458330000001</c:v>
                </c:pt>
                <c:pt idx="32715">
                  <c:v>41912.5</c:v>
                </c:pt>
                <c:pt idx="32716">
                  <c:v>41912.541669999999</c:v>
                </c:pt>
                <c:pt idx="32717">
                  <c:v>41912.583330000001</c:v>
                </c:pt>
                <c:pt idx="32718">
                  <c:v>41912.625</c:v>
                </c:pt>
                <c:pt idx="32719">
                  <c:v>41912.666669999999</c:v>
                </c:pt>
                <c:pt idx="32720">
                  <c:v>41912.708330000001</c:v>
                </c:pt>
                <c:pt idx="32721">
                  <c:v>41912.75</c:v>
                </c:pt>
                <c:pt idx="32722">
                  <c:v>41912.791669999999</c:v>
                </c:pt>
                <c:pt idx="32723">
                  <c:v>41912.833330000001</c:v>
                </c:pt>
                <c:pt idx="32724">
                  <c:v>41912.875</c:v>
                </c:pt>
                <c:pt idx="32725">
                  <c:v>41912.916669999999</c:v>
                </c:pt>
                <c:pt idx="32726">
                  <c:v>41912.958330000001</c:v>
                </c:pt>
                <c:pt idx="32727">
                  <c:v>41913</c:v>
                </c:pt>
                <c:pt idx="32728">
                  <c:v>41913.041669999999</c:v>
                </c:pt>
                <c:pt idx="32729">
                  <c:v>41913.083330000001</c:v>
                </c:pt>
                <c:pt idx="32730">
                  <c:v>41913.125</c:v>
                </c:pt>
                <c:pt idx="32731">
                  <c:v>41913.166669999999</c:v>
                </c:pt>
                <c:pt idx="32732">
                  <c:v>41913.208330000001</c:v>
                </c:pt>
                <c:pt idx="32733">
                  <c:v>41913.25</c:v>
                </c:pt>
                <c:pt idx="32734">
                  <c:v>41913.291669999999</c:v>
                </c:pt>
                <c:pt idx="32735">
                  <c:v>41913.333330000001</c:v>
                </c:pt>
                <c:pt idx="32736">
                  <c:v>41913.375</c:v>
                </c:pt>
                <c:pt idx="32737">
                  <c:v>41913.416669999999</c:v>
                </c:pt>
                <c:pt idx="32738">
                  <c:v>41913.458330000001</c:v>
                </c:pt>
                <c:pt idx="32739">
                  <c:v>41913.5</c:v>
                </c:pt>
                <c:pt idx="32740">
                  <c:v>41913.541669999999</c:v>
                </c:pt>
                <c:pt idx="32741">
                  <c:v>41913.583330000001</c:v>
                </c:pt>
                <c:pt idx="32742">
                  <c:v>41913.625</c:v>
                </c:pt>
                <c:pt idx="32743">
                  <c:v>41913.666669999999</c:v>
                </c:pt>
                <c:pt idx="32744">
                  <c:v>41913.708330000001</c:v>
                </c:pt>
                <c:pt idx="32745">
                  <c:v>41913.75</c:v>
                </c:pt>
                <c:pt idx="32746">
                  <c:v>41913.791669999999</c:v>
                </c:pt>
                <c:pt idx="32747">
                  <c:v>41913.833330000001</c:v>
                </c:pt>
                <c:pt idx="32748">
                  <c:v>41913.875</c:v>
                </c:pt>
                <c:pt idx="32749">
                  <c:v>41913.916669999999</c:v>
                </c:pt>
                <c:pt idx="32750">
                  <c:v>41913.958330000001</c:v>
                </c:pt>
                <c:pt idx="32751">
                  <c:v>41914</c:v>
                </c:pt>
                <c:pt idx="32752">
                  <c:v>41914.041669999999</c:v>
                </c:pt>
                <c:pt idx="32753">
                  <c:v>41914.083330000001</c:v>
                </c:pt>
                <c:pt idx="32754">
                  <c:v>41914.125</c:v>
                </c:pt>
                <c:pt idx="32755">
                  <c:v>41914.166669999999</c:v>
                </c:pt>
                <c:pt idx="32756">
                  <c:v>41914.208330000001</c:v>
                </c:pt>
                <c:pt idx="32757">
                  <c:v>41914.25</c:v>
                </c:pt>
                <c:pt idx="32758">
                  <c:v>41914.291669999999</c:v>
                </c:pt>
                <c:pt idx="32759">
                  <c:v>41914.333330000001</c:v>
                </c:pt>
                <c:pt idx="32760">
                  <c:v>41914.375</c:v>
                </c:pt>
                <c:pt idx="32761">
                  <c:v>41914.416669999999</c:v>
                </c:pt>
                <c:pt idx="32762">
                  <c:v>41914.458330000001</c:v>
                </c:pt>
                <c:pt idx="32763">
                  <c:v>41914.5</c:v>
                </c:pt>
                <c:pt idx="32764">
                  <c:v>41914.541669999999</c:v>
                </c:pt>
                <c:pt idx="32765">
                  <c:v>41914.583330000001</c:v>
                </c:pt>
                <c:pt idx="32766">
                  <c:v>41914.625</c:v>
                </c:pt>
                <c:pt idx="32767">
                  <c:v>41914.666669999999</c:v>
                </c:pt>
                <c:pt idx="32768">
                  <c:v>41914.708330000001</c:v>
                </c:pt>
                <c:pt idx="32769">
                  <c:v>41914.75</c:v>
                </c:pt>
                <c:pt idx="32770">
                  <c:v>41914.791669999999</c:v>
                </c:pt>
                <c:pt idx="32771">
                  <c:v>41914.833330000001</c:v>
                </c:pt>
                <c:pt idx="32772">
                  <c:v>41914.875</c:v>
                </c:pt>
                <c:pt idx="32773">
                  <c:v>41914.916669999999</c:v>
                </c:pt>
                <c:pt idx="32774">
                  <c:v>41914.958330000001</c:v>
                </c:pt>
                <c:pt idx="32775">
                  <c:v>41915</c:v>
                </c:pt>
                <c:pt idx="32776">
                  <c:v>41915.041669999999</c:v>
                </c:pt>
                <c:pt idx="32777">
                  <c:v>41915.083330000001</c:v>
                </c:pt>
                <c:pt idx="32778">
                  <c:v>41915.125</c:v>
                </c:pt>
                <c:pt idx="32779">
                  <c:v>41915.166669999999</c:v>
                </c:pt>
                <c:pt idx="32780">
                  <c:v>41915.208330000001</c:v>
                </c:pt>
                <c:pt idx="32781">
                  <c:v>41915.25</c:v>
                </c:pt>
                <c:pt idx="32782">
                  <c:v>41915.291669999999</c:v>
                </c:pt>
                <c:pt idx="32783">
                  <c:v>41915.333330000001</c:v>
                </c:pt>
                <c:pt idx="32784">
                  <c:v>41915.375</c:v>
                </c:pt>
                <c:pt idx="32785">
                  <c:v>41915.416669999999</c:v>
                </c:pt>
                <c:pt idx="32786">
                  <c:v>41915.458330000001</c:v>
                </c:pt>
                <c:pt idx="32787">
                  <c:v>41915.5</c:v>
                </c:pt>
                <c:pt idx="32788">
                  <c:v>41915.541669999999</c:v>
                </c:pt>
                <c:pt idx="32789">
                  <c:v>41915.583330000001</c:v>
                </c:pt>
                <c:pt idx="32790">
                  <c:v>41915.625</c:v>
                </c:pt>
                <c:pt idx="32791">
                  <c:v>41915.666669999999</c:v>
                </c:pt>
                <c:pt idx="32792">
                  <c:v>41915.708330000001</c:v>
                </c:pt>
                <c:pt idx="32793">
                  <c:v>41915.75</c:v>
                </c:pt>
                <c:pt idx="32794">
                  <c:v>41915.791669999999</c:v>
                </c:pt>
                <c:pt idx="32795">
                  <c:v>41915.833330000001</c:v>
                </c:pt>
                <c:pt idx="32796">
                  <c:v>41915.875</c:v>
                </c:pt>
                <c:pt idx="32797">
                  <c:v>41915.916669999999</c:v>
                </c:pt>
                <c:pt idx="32798">
                  <c:v>41915.958330000001</c:v>
                </c:pt>
                <c:pt idx="32799">
                  <c:v>41916</c:v>
                </c:pt>
                <c:pt idx="32800">
                  <c:v>41916.041669999999</c:v>
                </c:pt>
                <c:pt idx="32801">
                  <c:v>41916.083330000001</c:v>
                </c:pt>
                <c:pt idx="32802">
                  <c:v>41916.125</c:v>
                </c:pt>
                <c:pt idx="32803">
                  <c:v>41916.166669999999</c:v>
                </c:pt>
                <c:pt idx="32804">
                  <c:v>41916.208330000001</c:v>
                </c:pt>
                <c:pt idx="32805">
                  <c:v>41916.25</c:v>
                </c:pt>
                <c:pt idx="32806">
                  <c:v>41916.291669999999</c:v>
                </c:pt>
                <c:pt idx="32807">
                  <c:v>41916.333330000001</c:v>
                </c:pt>
                <c:pt idx="32808">
                  <c:v>41916.375</c:v>
                </c:pt>
                <c:pt idx="32809">
                  <c:v>41916.416669999999</c:v>
                </c:pt>
                <c:pt idx="32810">
                  <c:v>41916.458330000001</c:v>
                </c:pt>
                <c:pt idx="32811">
                  <c:v>41916.5</c:v>
                </c:pt>
                <c:pt idx="32812">
                  <c:v>41916.541669999999</c:v>
                </c:pt>
                <c:pt idx="32813">
                  <c:v>41916.583330000001</c:v>
                </c:pt>
                <c:pt idx="32814">
                  <c:v>41916.625</c:v>
                </c:pt>
                <c:pt idx="32815">
                  <c:v>41916.666669999999</c:v>
                </c:pt>
                <c:pt idx="32816">
                  <c:v>41916.708330000001</c:v>
                </c:pt>
                <c:pt idx="32817">
                  <c:v>41916.75</c:v>
                </c:pt>
                <c:pt idx="32818">
                  <c:v>41916.791669999999</c:v>
                </c:pt>
                <c:pt idx="32819">
                  <c:v>41916.833330000001</c:v>
                </c:pt>
                <c:pt idx="32820">
                  <c:v>41916.875</c:v>
                </c:pt>
                <c:pt idx="32821">
                  <c:v>41916.916669999999</c:v>
                </c:pt>
                <c:pt idx="32822">
                  <c:v>41916.958330000001</c:v>
                </c:pt>
                <c:pt idx="32823">
                  <c:v>41917</c:v>
                </c:pt>
                <c:pt idx="32824">
                  <c:v>41917.041669999999</c:v>
                </c:pt>
                <c:pt idx="32825">
                  <c:v>41917.083330000001</c:v>
                </c:pt>
                <c:pt idx="32826">
                  <c:v>41917.125</c:v>
                </c:pt>
                <c:pt idx="32827">
                  <c:v>41917.166669999999</c:v>
                </c:pt>
                <c:pt idx="32828">
                  <c:v>41917.208330000001</c:v>
                </c:pt>
                <c:pt idx="32829">
                  <c:v>41917.25</c:v>
                </c:pt>
                <c:pt idx="32830">
                  <c:v>41917.291669999999</c:v>
                </c:pt>
                <c:pt idx="32831">
                  <c:v>41917.333330000001</c:v>
                </c:pt>
                <c:pt idx="32832">
                  <c:v>41917.375</c:v>
                </c:pt>
                <c:pt idx="32833">
                  <c:v>41917.416669999999</c:v>
                </c:pt>
                <c:pt idx="32834">
                  <c:v>41917.458330000001</c:v>
                </c:pt>
                <c:pt idx="32835">
                  <c:v>41917.5</c:v>
                </c:pt>
                <c:pt idx="32836">
                  <c:v>41917.541669999999</c:v>
                </c:pt>
                <c:pt idx="32837">
                  <c:v>41917.583330000001</c:v>
                </c:pt>
                <c:pt idx="32838">
                  <c:v>41917.625</c:v>
                </c:pt>
                <c:pt idx="32839">
                  <c:v>41917.666669999999</c:v>
                </c:pt>
                <c:pt idx="32840">
                  <c:v>41917.708330000001</c:v>
                </c:pt>
                <c:pt idx="32841">
                  <c:v>41917.75</c:v>
                </c:pt>
                <c:pt idx="32842">
                  <c:v>41917.791669999999</c:v>
                </c:pt>
                <c:pt idx="32843">
                  <c:v>41917.833330000001</c:v>
                </c:pt>
                <c:pt idx="32844">
                  <c:v>41917.875</c:v>
                </c:pt>
                <c:pt idx="32845">
                  <c:v>41917.916669999999</c:v>
                </c:pt>
                <c:pt idx="32846">
                  <c:v>41917.958330000001</c:v>
                </c:pt>
                <c:pt idx="32847">
                  <c:v>41918</c:v>
                </c:pt>
                <c:pt idx="32848">
                  <c:v>41918.041669999999</c:v>
                </c:pt>
                <c:pt idx="32849">
                  <c:v>41918.083330000001</c:v>
                </c:pt>
                <c:pt idx="32850">
                  <c:v>41918.125</c:v>
                </c:pt>
                <c:pt idx="32851">
                  <c:v>41918.166669999999</c:v>
                </c:pt>
                <c:pt idx="32852">
                  <c:v>41918.208330000001</c:v>
                </c:pt>
                <c:pt idx="32853">
                  <c:v>41918.25</c:v>
                </c:pt>
                <c:pt idx="32854">
                  <c:v>41918.291669999999</c:v>
                </c:pt>
                <c:pt idx="32855">
                  <c:v>41918.333330000001</c:v>
                </c:pt>
                <c:pt idx="32856">
                  <c:v>41918.375</c:v>
                </c:pt>
                <c:pt idx="32857">
                  <c:v>41918.416669999999</c:v>
                </c:pt>
                <c:pt idx="32858">
                  <c:v>41918.458330000001</c:v>
                </c:pt>
                <c:pt idx="32859">
                  <c:v>41918.5</c:v>
                </c:pt>
                <c:pt idx="32860">
                  <c:v>41918.541669999999</c:v>
                </c:pt>
                <c:pt idx="32861">
                  <c:v>41918.583330000001</c:v>
                </c:pt>
                <c:pt idx="32862">
                  <c:v>41918.625</c:v>
                </c:pt>
                <c:pt idx="32863">
                  <c:v>41918.666669999999</c:v>
                </c:pt>
                <c:pt idx="32864">
                  <c:v>41918.708330000001</c:v>
                </c:pt>
                <c:pt idx="32865">
                  <c:v>41918.75</c:v>
                </c:pt>
                <c:pt idx="32866">
                  <c:v>41918.791669999999</c:v>
                </c:pt>
                <c:pt idx="32867">
                  <c:v>41918.833330000001</c:v>
                </c:pt>
                <c:pt idx="32868">
                  <c:v>41918.875</c:v>
                </c:pt>
                <c:pt idx="32869">
                  <c:v>41918.916669999999</c:v>
                </c:pt>
                <c:pt idx="32870">
                  <c:v>41918.958330000001</c:v>
                </c:pt>
                <c:pt idx="32871">
                  <c:v>41919</c:v>
                </c:pt>
                <c:pt idx="32872">
                  <c:v>41919.041669999999</c:v>
                </c:pt>
                <c:pt idx="32873">
                  <c:v>41919.083330000001</c:v>
                </c:pt>
                <c:pt idx="32874">
                  <c:v>41919.125</c:v>
                </c:pt>
                <c:pt idx="32875">
                  <c:v>41919.166669999999</c:v>
                </c:pt>
                <c:pt idx="32876">
                  <c:v>41919.208330000001</c:v>
                </c:pt>
                <c:pt idx="32877">
                  <c:v>41919.25</c:v>
                </c:pt>
                <c:pt idx="32878">
                  <c:v>41919.291669999999</c:v>
                </c:pt>
                <c:pt idx="32879">
                  <c:v>41919.333330000001</c:v>
                </c:pt>
                <c:pt idx="32880">
                  <c:v>41919.375</c:v>
                </c:pt>
                <c:pt idx="32881">
                  <c:v>41919.416669999999</c:v>
                </c:pt>
                <c:pt idx="32882">
                  <c:v>41919.458330000001</c:v>
                </c:pt>
                <c:pt idx="32883">
                  <c:v>41919.5</c:v>
                </c:pt>
                <c:pt idx="32884">
                  <c:v>41919.541669999999</c:v>
                </c:pt>
                <c:pt idx="32885">
                  <c:v>41919.583330000001</c:v>
                </c:pt>
                <c:pt idx="32886">
                  <c:v>41919.625</c:v>
                </c:pt>
                <c:pt idx="32887">
                  <c:v>41919.666669999999</c:v>
                </c:pt>
                <c:pt idx="32888">
                  <c:v>41919.708330000001</c:v>
                </c:pt>
                <c:pt idx="32889">
                  <c:v>41919.75</c:v>
                </c:pt>
                <c:pt idx="32890">
                  <c:v>41919.791669999999</c:v>
                </c:pt>
                <c:pt idx="32891">
                  <c:v>41919.833330000001</c:v>
                </c:pt>
                <c:pt idx="32892">
                  <c:v>41919.875</c:v>
                </c:pt>
                <c:pt idx="32893">
                  <c:v>41919.916669999999</c:v>
                </c:pt>
                <c:pt idx="32894">
                  <c:v>41919.958330000001</c:v>
                </c:pt>
                <c:pt idx="32895">
                  <c:v>41920</c:v>
                </c:pt>
                <c:pt idx="32896">
                  <c:v>41920.041669999999</c:v>
                </c:pt>
                <c:pt idx="32897">
                  <c:v>41920.083330000001</c:v>
                </c:pt>
                <c:pt idx="32898">
                  <c:v>41920.125</c:v>
                </c:pt>
                <c:pt idx="32899">
                  <c:v>41920.166669999999</c:v>
                </c:pt>
                <c:pt idx="32900">
                  <c:v>41920.208330000001</c:v>
                </c:pt>
                <c:pt idx="32901">
                  <c:v>41920.25</c:v>
                </c:pt>
                <c:pt idx="32902">
                  <c:v>41920.291669999999</c:v>
                </c:pt>
                <c:pt idx="32903">
                  <c:v>41920.333330000001</c:v>
                </c:pt>
                <c:pt idx="32904">
                  <c:v>41920.375</c:v>
                </c:pt>
                <c:pt idx="32905">
                  <c:v>41920.416669999999</c:v>
                </c:pt>
                <c:pt idx="32906">
                  <c:v>41920.458330000001</c:v>
                </c:pt>
                <c:pt idx="32907">
                  <c:v>41920.5</c:v>
                </c:pt>
                <c:pt idx="32908">
                  <c:v>41920.541669999999</c:v>
                </c:pt>
                <c:pt idx="32909">
                  <c:v>41920.583330000001</c:v>
                </c:pt>
                <c:pt idx="32910">
                  <c:v>41920.625</c:v>
                </c:pt>
                <c:pt idx="32911">
                  <c:v>41920.666669999999</c:v>
                </c:pt>
                <c:pt idx="32912">
                  <c:v>41920.708330000001</c:v>
                </c:pt>
                <c:pt idx="32913">
                  <c:v>41920.75</c:v>
                </c:pt>
                <c:pt idx="32914">
                  <c:v>41920.791669999999</c:v>
                </c:pt>
                <c:pt idx="32915">
                  <c:v>41920.833330000001</c:v>
                </c:pt>
                <c:pt idx="32916">
                  <c:v>41920.875</c:v>
                </c:pt>
                <c:pt idx="32917">
                  <c:v>41920.916669999999</c:v>
                </c:pt>
                <c:pt idx="32918">
                  <c:v>41920.958330000001</c:v>
                </c:pt>
                <c:pt idx="32919">
                  <c:v>41921</c:v>
                </c:pt>
                <c:pt idx="32920">
                  <c:v>41921.041669999999</c:v>
                </c:pt>
                <c:pt idx="32921">
                  <c:v>41921.083330000001</c:v>
                </c:pt>
                <c:pt idx="32922">
                  <c:v>41921.125</c:v>
                </c:pt>
                <c:pt idx="32923">
                  <c:v>41921.166669999999</c:v>
                </c:pt>
                <c:pt idx="32924">
                  <c:v>41921.208330000001</c:v>
                </c:pt>
                <c:pt idx="32925">
                  <c:v>41921.25</c:v>
                </c:pt>
                <c:pt idx="32926">
                  <c:v>41921.291669999999</c:v>
                </c:pt>
                <c:pt idx="32927">
                  <c:v>41921.333330000001</c:v>
                </c:pt>
                <c:pt idx="32928">
                  <c:v>41921.375</c:v>
                </c:pt>
                <c:pt idx="32929">
                  <c:v>41921.416669999999</c:v>
                </c:pt>
                <c:pt idx="32930">
                  <c:v>41921.458330000001</c:v>
                </c:pt>
                <c:pt idx="32931">
                  <c:v>41921.5</c:v>
                </c:pt>
                <c:pt idx="32932">
                  <c:v>41921.541669999999</c:v>
                </c:pt>
                <c:pt idx="32933">
                  <c:v>41921.583330000001</c:v>
                </c:pt>
                <c:pt idx="32934">
                  <c:v>41921.625</c:v>
                </c:pt>
                <c:pt idx="32935">
                  <c:v>41921.666669999999</c:v>
                </c:pt>
                <c:pt idx="32936">
                  <c:v>41921.708330000001</c:v>
                </c:pt>
                <c:pt idx="32937">
                  <c:v>41921.75</c:v>
                </c:pt>
                <c:pt idx="32938">
                  <c:v>41921.791669999999</c:v>
                </c:pt>
                <c:pt idx="32939">
                  <c:v>41921.833330000001</c:v>
                </c:pt>
                <c:pt idx="32940">
                  <c:v>41921.875</c:v>
                </c:pt>
                <c:pt idx="32941">
                  <c:v>41921.916669999999</c:v>
                </c:pt>
                <c:pt idx="32942">
                  <c:v>41921.958330000001</c:v>
                </c:pt>
                <c:pt idx="32943">
                  <c:v>41922</c:v>
                </c:pt>
                <c:pt idx="32944">
                  <c:v>41922.041669999999</c:v>
                </c:pt>
                <c:pt idx="32945">
                  <c:v>41922.083330000001</c:v>
                </c:pt>
                <c:pt idx="32946">
                  <c:v>41922.125</c:v>
                </c:pt>
                <c:pt idx="32947">
                  <c:v>41922.166669999999</c:v>
                </c:pt>
                <c:pt idx="32948">
                  <c:v>41922.208330000001</c:v>
                </c:pt>
                <c:pt idx="32949">
                  <c:v>41922.25</c:v>
                </c:pt>
                <c:pt idx="32950">
                  <c:v>41922.291669999999</c:v>
                </c:pt>
                <c:pt idx="32951">
                  <c:v>41922.333330000001</c:v>
                </c:pt>
                <c:pt idx="32952">
                  <c:v>41922.375</c:v>
                </c:pt>
                <c:pt idx="32953">
                  <c:v>41922.416669999999</c:v>
                </c:pt>
                <c:pt idx="32954">
                  <c:v>41922.458330000001</c:v>
                </c:pt>
                <c:pt idx="32955">
                  <c:v>41922.5</c:v>
                </c:pt>
                <c:pt idx="32956">
                  <c:v>41922.541669999999</c:v>
                </c:pt>
                <c:pt idx="32957">
                  <c:v>41922.583330000001</c:v>
                </c:pt>
                <c:pt idx="32958">
                  <c:v>41922.625</c:v>
                </c:pt>
                <c:pt idx="32959">
                  <c:v>41922.666669999999</c:v>
                </c:pt>
                <c:pt idx="32960">
                  <c:v>41922.708330000001</c:v>
                </c:pt>
                <c:pt idx="32961">
                  <c:v>41922.75</c:v>
                </c:pt>
                <c:pt idx="32962">
                  <c:v>41922.791669999999</c:v>
                </c:pt>
                <c:pt idx="32963">
                  <c:v>41922.833330000001</c:v>
                </c:pt>
                <c:pt idx="32964">
                  <c:v>41922.875</c:v>
                </c:pt>
                <c:pt idx="32965">
                  <c:v>41922.916669999999</c:v>
                </c:pt>
                <c:pt idx="32966">
                  <c:v>41922.958330000001</c:v>
                </c:pt>
                <c:pt idx="32967">
                  <c:v>41923</c:v>
                </c:pt>
                <c:pt idx="32968">
                  <c:v>41923.041669999999</c:v>
                </c:pt>
                <c:pt idx="32969">
                  <c:v>41923.083330000001</c:v>
                </c:pt>
                <c:pt idx="32970">
                  <c:v>41923.125</c:v>
                </c:pt>
                <c:pt idx="32971">
                  <c:v>41923.166669999999</c:v>
                </c:pt>
                <c:pt idx="32972">
                  <c:v>41923.208330000001</c:v>
                </c:pt>
                <c:pt idx="32973">
                  <c:v>41923.25</c:v>
                </c:pt>
                <c:pt idx="32974">
                  <c:v>41923.291669999999</c:v>
                </c:pt>
                <c:pt idx="32975">
                  <c:v>41923.333330000001</c:v>
                </c:pt>
                <c:pt idx="32976">
                  <c:v>41923.375</c:v>
                </c:pt>
                <c:pt idx="32977">
                  <c:v>41923.416669999999</c:v>
                </c:pt>
                <c:pt idx="32978">
                  <c:v>41923.458330000001</c:v>
                </c:pt>
                <c:pt idx="32979">
                  <c:v>41923.5</c:v>
                </c:pt>
                <c:pt idx="32980">
                  <c:v>41923.541669999999</c:v>
                </c:pt>
                <c:pt idx="32981">
                  <c:v>41923.583330000001</c:v>
                </c:pt>
                <c:pt idx="32982">
                  <c:v>41923.625</c:v>
                </c:pt>
                <c:pt idx="32983">
                  <c:v>41923.666669999999</c:v>
                </c:pt>
                <c:pt idx="32984">
                  <c:v>41923.708330000001</c:v>
                </c:pt>
                <c:pt idx="32985">
                  <c:v>41923.75</c:v>
                </c:pt>
                <c:pt idx="32986">
                  <c:v>41923.791669999999</c:v>
                </c:pt>
                <c:pt idx="32987">
                  <c:v>41923.833330000001</c:v>
                </c:pt>
                <c:pt idx="32988">
                  <c:v>41923.875</c:v>
                </c:pt>
                <c:pt idx="32989">
                  <c:v>41923.916669999999</c:v>
                </c:pt>
                <c:pt idx="32990">
                  <c:v>41923.958330000001</c:v>
                </c:pt>
                <c:pt idx="32991">
                  <c:v>41924</c:v>
                </c:pt>
                <c:pt idx="32992">
                  <c:v>41924.041669999999</c:v>
                </c:pt>
                <c:pt idx="32993">
                  <c:v>41924.083330000001</c:v>
                </c:pt>
                <c:pt idx="32994">
                  <c:v>41924.125</c:v>
                </c:pt>
                <c:pt idx="32995">
                  <c:v>41924.166669999999</c:v>
                </c:pt>
                <c:pt idx="32996">
                  <c:v>41924.208330000001</c:v>
                </c:pt>
                <c:pt idx="32997">
                  <c:v>41924.25</c:v>
                </c:pt>
                <c:pt idx="32998">
                  <c:v>41924.291669999999</c:v>
                </c:pt>
                <c:pt idx="32999">
                  <c:v>41924.333330000001</c:v>
                </c:pt>
                <c:pt idx="33000">
                  <c:v>41924.375</c:v>
                </c:pt>
                <c:pt idx="33001">
                  <c:v>41924.416669999999</c:v>
                </c:pt>
                <c:pt idx="33002">
                  <c:v>41924.458330000001</c:v>
                </c:pt>
                <c:pt idx="33003">
                  <c:v>41924.5</c:v>
                </c:pt>
                <c:pt idx="33004">
                  <c:v>41924.541669999999</c:v>
                </c:pt>
                <c:pt idx="33005">
                  <c:v>41924.583330000001</c:v>
                </c:pt>
                <c:pt idx="33006">
                  <c:v>41924.625</c:v>
                </c:pt>
                <c:pt idx="33007">
                  <c:v>41924.666669999999</c:v>
                </c:pt>
                <c:pt idx="33008">
                  <c:v>41924.708330000001</c:v>
                </c:pt>
                <c:pt idx="33009">
                  <c:v>41924.75</c:v>
                </c:pt>
                <c:pt idx="33010">
                  <c:v>41924.791669999999</c:v>
                </c:pt>
                <c:pt idx="33011">
                  <c:v>41924.833330000001</c:v>
                </c:pt>
                <c:pt idx="33012">
                  <c:v>41924.875</c:v>
                </c:pt>
                <c:pt idx="33013">
                  <c:v>41924.916669999999</c:v>
                </c:pt>
                <c:pt idx="33014">
                  <c:v>41924.958330000001</c:v>
                </c:pt>
                <c:pt idx="33015">
                  <c:v>41925</c:v>
                </c:pt>
                <c:pt idx="33016">
                  <c:v>41925.041669999999</c:v>
                </c:pt>
                <c:pt idx="33017">
                  <c:v>41925.083330000001</c:v>
                </c:pt>
                <c:pt idx="33018">
                  <c:v>41925.125</c:v>
                </c:pt>
                <c:pt idx="33019">
                  <c:v>41925.166669999999</c:v>
                </c:pt>
                <c:pt idx="33020">
                  <c:v>41925.208330000001</c:v>
                </c:pt>
                <c:pt idx="33021">
                  <c:v>41925.25</c:v>
                </c:pt>
                <c:pt idx="33022">
                  <c:v>41925.291669999999</c:v>
                </c:pt>
                <c:pt idx="33023">
                  <c:v>41925.333330000001</c:v>
                </c:pt>
                <c:pt idx="33024">
                  <c:v>41925.375</c:v>
                </c:pt>
                <c:pt idx="33025">
                  <c:v>41925.416669999999</c:v>
                </c:pt>
                <c:pt idx="33026">
                  <c:v>41925.458330000001</c:v>
                </c:pt>
                <c:pt idx="33027">
                  <c:v>41925.5</c:v>
                </c:pt>
                <c:pt idx="33028">
                  <c:v>41925.541669999999</c:v>
                </c:pt>
                <c:pt idx="33029">
                  <c:v>41925.583330000001</c:v>
                </c:pt>
                <c:pt idx="33030">
                  <c:v>41925.625</c:v>
                </c:pt>
                <c:pt idx="33031">
                  <c:v>41925.666669999999</c:v>
                </c:pt>
                <c:pt idx="33032">
                  <c:v>41925.708330000001</c:v>
                </c:pt>
                <c:pt idx="33033">
                  <c:v>41925.75</c:v>
                </c:pt>
                <c:pt idx="33034">
                  <c:v>41925.791669999999</c:v>
                </c:pt>
                <c:pt idx="33035">
                  <c:v>41925.833330000001</c:v>
                </c:pt>
                <c:pt idx="33036">
                  <c:v>41925.875</c:v>
                </c:pt>
                <c:pt idx="33037">
                  <c:v>41925.916669999999</c:v>
                </c:pt>
                <c:pt idx="33038">
                  <c:v>41925.958330000001</c:v>
                </c:pt>
                <c:pt idx="33039">
                  <c:v>41926</c:v>
                </c:pt>
                <c:pt idx="33040">
                  <c:v>41926.041669999999</c:v>
                </c:pt>
                <c:pt idx="33041">
                  <c:v>41926.083330000001</c:v>
                </c:pt>
                <c:pt idx="33042">
                  <c:v>41926.125</c:v>
                </c:pt>
                <c:pt idx="33043">
                  <c:v>41926.166669999999</c:v>
                </c:pt>
                <c:pt idx="33044">
                  <c:v>41926.208330000001</c:v>
                </c:pt>
                <c:pt idx="33045">
                  <c:v>41926.25</c:v>
                </c:pt>
                <c:pt idx="33046">
                  <c:v>41926.291669999999</c:v>
                </c:pt>
                <c:pt idx="33047">
                  <c:v>41926.333330000001</c:v>
                </c:pt>
                <c:pt idx="33048">
                  <c:v>41926.375</c:v>
                </c:pt>
                <c:pt idx="33049">
                  <c:v>41926.416669999999</c:v>
                </c:pt>
                <c:pt idx="33050">
                  <c:v>41926.458330000001</c:v>
                </c:pt>
                <c:pt idx="33051">
                  <c:v>41926.5</c:v>
                </c:pt>
                <c:pt idx="33052">
                  <c:v>41926.541669999999</c:v>
                </c:pt>
                <c:pt idx="33053">
                  <c:v>41926.583330000001</c:v>
                </c:pt>
                <c:pt idx="33054">
                  <c:v>41926.625</c:v>
                </c:pt>
                <c:pt idx="33055">
                  <c:v>41926.666669999999</c:v>
                </c:pt>
                <c:pt idx="33056">
                  <c:v>41926.708330000001</c:v>
                </c:pt>
                <c:pt idx="33057">
                  <c:v>41926.75</c:v>
                </c:pt>
                <c:pt idx="33058">
                  <c:v>41926.791669999999</c:v>
                </c:pt>
                <c:pt idx="33059">
                  <c:v>41926.833330000001</c:v>
                </c:pt>
                <c:pt idx="33060">
                  <c:v>41926.875</c:v>
                </c:pt>
                <c:pt idx="33061">
                  <c:v>41926.916669999999</c:v>
                </c:pt>
                <c:pt idx="33062">
                  <c:v>41926.958330000001</c:v>
                </c:pt>
                <c:pt idx="33063">
                  <c:v>41927</c:v>
                </c:pt>
                <c:pt idx="33064">
                  <c:v>41927.041669999999</c:v>
                </c:pt>
                <c:pt idx="33065">
                  <c:v>41927.083330000001</c:v>
                </c:pt>
                <c:pt idx="33066">
                  <c:v>41927.125</c:v>
                </c:pt>
                <c:pt idx="33067">
                  <c:v>41927.166669999999</c:v>
                </c:pt>
                <c:pt idx="33068">
                  <c:v>41927.208330000001</c:v>
                </c:pt>
                <c:pt idx="33069">
                  <c:v>41927.25</c:v>
                </c:pt>
                <c:pt idx="33070">
                  <c:v>41927.291669999999</c:v>
                </c:pt>
                <c:pt idx="33071">
                  <c:v>41927.333330000001</c:v>
                </c:pt>
                <c:pt idx="33072">
                  <c:v>41927.375</c:v>
                </c:pt>
                <c:pt idx="33073">
                  <c:v>41927.416669999999</c:v>
                </c:pt>
                <c:pt idx="33074">
                  <c:v>41927.458330000001</c:v>
                </c:pt>
                <c:pt idx="33075">
                  <c:v>41927.5</c:v>
                </c:pt>
                <c:pt idx="33076">
                  <c:v>41927.541669999999</c:v>
                </c:pt>
                <c:pt idx="33077">
                  <c:v>41927.583330000001</c:v>
                </c:pt>
                <c:pt idx="33078">
                  <c:v>41927.625</c:v>
                </c:pt>
                <c:pt idx="33079">
                  <c:v>41927.666669999999</c:v>
                </c:pt>
                <c:pt idx="33080">
                  <c:v>41927.708330000001</c:v>
                </c:pt>
                <c:pt idx="33081">
                  <c:v>41927.75</c:v>
                </c:pt>
                <c:pt idx="33082">
                  <c:v>41927.791669999999</c:v>
                </c:pt>
                <c:pt idx="33083">
                  <c:v>41927.833330000001</c:v>
                </c:pt>
                <c:pt idx="33084">
                  <c:v>41927.875</c:v>
                </c:pt>
                <c:pt idx="33085">
                  <c:v>41927.916669999999</c:v>
                </c:pt>
                <c:pt idx="33086">
                  <c:v>41927.958330000001</c:v>
                </c:pt>
                <c:pt idx="33087">
                  <c:v>41928</c:v>
                </c:pt>
                <c:pt idx="33088">
                  <c:v>41928.041669999999</c:v>
                </c:pt>
                <c:pt idx="33089">
                  <c:v>41928.083330000001</c:v>
                </c:pt>
                <c:pt idx="33090">
                  <c:v>41928.125</c:v>
                </c:pt>
                <c:pt idx="33091">
                  <c:v>41928.166669999999</c:v>
                </c:pt>
                <c:pt idx="33092">
                  <c:v>41928.208330000001</c:v>
                </c:pt>
                <c:pt idx="33093">
                  <c:v>41928.25</c:v>
                </c:pt>
                <c:pt idx="33094">
                  <c:v>41928.291669999999</c:v>
                </c:pt>
                <c:pt idx="33095">
                  <c:v>41928.333330000001</c:v>
                </c:pt>
                <c:pt idx="33096">
                  <c:v>41928.375</c:v>
                </c:pt>
                <c:pt idx="33097">
                  <c:v>41928.416669999999</c:v>
                </c:pt>
                <c:pt idx="33098">
                  <c:v>41928.458330000001</c:v>
                </c:pt>
                <c:pt idx="33099">
                  <c:v>41928.5</c:v>
                </c:pt>
                <c:pt idx="33100">
                  <c:v>41928.541669999999</c:v>
                </c:pt>
                <c:pt idx="33101">
                  <c:v>41928.583330000001</c:v>
                </c:pt>
                <c:pt idx="33102">
                  <c:v>41928.625</c:v>
                </c:pt>
                <c:pt idx="33103">
                  <c:v>41928.666669999999</c:v>
                </c:pt>
                <c:pt idx="33104">
                  <c:v>41928.708330000001</c:v>
                </c:pt>
                <c:pt idx="33105">
                  <c:v>41928.75</c:v>
                </c:pt>
                <c:pt idx="33106">
                  <c:v>41928.791669999999</c:v>
                </c:pt>
                <c:pt idx="33107">
                  <c:v>41928.833330000001</c:v>
                </c:pt>
                <c:pt idx="33108">
                  <c:v>41928.875</c:v>
                </c:pt>
                <c:pt idx="33109">
                  <c:v>41928.916669999999</c:v>
                </c:pt>
                <c:pt idx="33110">
                  <c:v>41928.958330000001</c:v>
                </c:pt>
                <c:pt idx="33111">
                  <c:v>41929</c:v>
                </c:pt>
                <c:pt idx="33112">
                  <c:v>41929.041669999999</c:v>
                </c:pt>
                <c:pt idx="33113">
                  <c:v>41929.083330000001</c:v>
                </c:pt>
                <c:pt idx="33114">
                  <c:v>41929.125</c:v>
                </c:pt>
                <c:pt idx="33115">
                  <c:v>41929.166669999999</c:v>
                </c:pt>
                <c:pt idx="33116">
                  <c:v>41929.208330000001</c:v>
                </c:pt>
                <c:pt idx="33117">
                  <c:v>41929.25</c:v>
                </c:pt>
                <c:pt idx="33118">
                  <c:v>41929.291669999999</c:v>
                </c:pt>
                <c:pt idx="33119">
                  <c:v>41929.333330000001</c:v>
                </c:pt>
                <c:pt idx="33120">
                  <c:v>41929.375</c:v>
                </c:pt>
                <c:pt idx="33121">
                  <c:v>41929.416669999999</c:v>
                </c:pt>
                <c:pt idx="33122">
                  <c:v>41929.458330000001</c:v>
                </c:pt>
                <c:pt idx="33123">
                  <c:v>41929.5</c:v>
                </c:pt>
                <c:pt idx="33124">
                  <c:v>41929.541669999999</c:v>
                </c:pt>
                <c:pt idx="33125">
                  <c:v>41929.583330000001</c:v>
                </c:pt>
                <c:pt idx="33126">
                  <c:v>41929.625</c:v>
                </c:pt>
                <c:pt idx="33127">
                  <c:v>41929.666669999999</c:v>
                </c:pt>
                <c:pt idx="33128">
                  <c:v>41929.708330000001</c:v>
                </c:pt>
                <c:pt idx="33129">
                  <c:v>41929.75</c:v>
                </c:pt>
                <c:pt idx="33130">
                  <c:v>41929.791669999999</c:v>
                </c:pt>
                <c:pt idx="33131">
                  <c:v>41929.833330000001</c:v>
                </c:pt>
                <c:pt idx="33132">
                  <c:v>41929.875</c:v>
                </c:pt>
                <c:pt idx="33133">
                  <c:v>41929.916669999999</c:v>
                </c:pt>
                <c:pt idx="33134">
                  <c:v>41929.958330000001</c:v>
                </c:pt>
                <c:pt idx="33135">
                  <c:v>41930</c:v>
                </c:pt>
                <c:pt idx="33136">
                  <c:v>41930.041669999999</c:v>
                </c:pt>
                <c:pt idx="33137">
                  <c:v>41930.083330000001</c:v>
                </c:pt>
                <c:pt idx="33138">
                  <c:v>41930.125</c:v>
                </c:pt>
                <c:pt idx="33139">
                  <c:v>41930.166669999999</c:v>
                </c:pt>
                <c:pt idx="33140">
                  <c:v>41930.208330000001</c:v>
                </c:pt>
                <c:pt idx="33141">
                  <c:v>41930.25</c:v>
                </c:pt>
                <c:pt idx="33142">
                  <c:v>41930.291669999999</c:v>
                </c:pt>
                <c:pt idx="33143">
                  <c:v>41930.333330000001</c:v>
                </c:pt>
                <c:pt idx="33144">
                  <c:v>41930.375</c:v>
                </c:pt>
                <c:pt idx="33145">
                  <c:v>41930.416669999999</c:v>
                </c:pt>
                <c:pt idx="33146">
                  <c:v>41930.458330000001</c:v>
                </c:pt>
                <c:pt idx="33147">
                  <c:v>41930.5</c:v>
                </c:pt>
                <c:pt idx="33148">
                  <c:v>41930.541669999999</c:v>
                </c:pt>
                <c:pt idx="33149">
                  <c:v>41930.583330000001</c:v>
                </c:pt>
                <c:pt idx="33150">
                  <c:v>41930.625</c:v>
                </c:pt>
                <c:pt idx="33151">
                  <c:v>41930.666669999999</c:v>
                </c:pt>
                <c:pt idx="33152">
                  <c:v>41930.708330000001</c:v>
                </c:pt>
                <c:pt idx="33153">
                  <c:v>41930.75</c:v>
                </c:pt>
                <c:pt idx="33154">
                  <c:v>41930.791669999999</c:v>
                </c:pt>
                <c:pt idx="33155">
                  <c:v>41930.833330000001</c:v>
                </c:pt>
                <c:pt idx="33156">
                  <c:v>41930.875</c:v>
                </c:pt>
                <c:pt idx="33157">
                  <c:v>41930.916669999999</c:v>
                </c:pt>
                <c:pt idx="33158">
                  <c:v>41930.958330000001</c:v>
                </c:pt>
                <c:pt idx="33159">
                  <c:v>41931</c:v>
                </c:pt>
                <c:pt idx="33160">
                  <c:v>41931.041669999999</c:v>
                </c:pt>
                <c:pt idx="33161">
                  <c:v>41931.083330000001</c:v>
                </c:pt>
                <c:pt idx="33162">
                  <c:v>41931.125</c:v>
                </c:pt>
                <c:pt idx="33163">
                  <c:v>41931.166669999999</c:v>
                </c:pt>
                <c:pt idx="33164">
                  <c:v>41931.208330000001</c:v>
                </c:pt>
                <c:pt idx="33165">
                  <c:v>41931.25</c:v>
                </c:pt>
                <c:pt idx="33166">
                  <c:v>41931.291669999999</c:v>
                </c:pt>
                <c:pt idx="33167">
                  <c:v>41931.333330000001</c:v>
                </c:pt>
                <c:pt idx="33168">
                  <c:v>41931.375</c:v>
                </c:pt>
                <c:pt idx="33169">
                  <c:v>41931.416669999999</c:v>
                </c:pt>
                <c:pt idx="33170">
                  <c:v>41931.458330000001</c:v>
                </c:pt>
                <c:pt idx="33171">
                  <c:v>41931.5</c:v>
                </c:pt>
                <c:pt idx="33172">
                  <c:v>41931.541669999999</c:v>
                </c:pt>
                <c:pt idx="33173">
                  <c:v>41931.583330000001</c:v>
                </c:pt>
                <c:pt idx="33174">
                  <c:v>41931.625</c:v>
                </c:pt>
                <c:pt idx="33175">
                  <c:v>41931.666669999999</c:v>
                </c:pt>
                <c:pt idx="33176">
                  <c:v>41931.708330000001</c:v>
                </c:pt>
                <c:pt idx="33177">
                  <c:v>41931.75</c:v>
                </c:pt>
                <c:pt idx="33178">
                  <c:v>41931.791669999999</c:v>
                </c:pt>
                <c:pt idx="33179">
                  <c:v>41931.833330000001</c:v>
                </c:pt>
                <c:pt idx="33180">
                  <c:v>41931.875</c:v>
                </c:pt>
                <c:pt idx="33181">
                  <c:v>41931.916669999999</c:v>
                </c:pt>
                <c:pt idx="33182">
                  <c:v>41931.958330000001</c:v>
                </c:pt>
                <c:pt idx="33183">
                  <c:v>41932</c:v>
                </c:pt>
                <c:pt idx="33184">
                  <c:v>41932.041669999999</c:v>
                </c:pt>
                <c:pt idx="33185">
                  <c:v>41932.083330000001</c:v>
                </c:pt>
                <c:pt idx="33186">
                  <c:v>41932.125</c:v>
                </c:pt>
                <c:pt idx="33187">
                  <c:v>41932.166669999999</c:v>
                </c:pt>
                <c:pt idx="33188">
                  <c:v>41932.208330000001</c:v>
                </c:pt>
                <c:pt idx="33189">
                  <c:v>41932.25</c:v>
                </c:pt>
                <c:pt idx="33190">
                  <c:v>41932.291669999999</c:v>
                </c:pt>
                <c:pt idx="33191">
                  <c:v>41932.333330000001</c:v>
                </c:pt>
                <c:pt idx="33192">
                  <c:v>41932.375</c:v>
                </c:pt>
                <c:pt idx="33193">
                  <c:v>41932.416669999999</c:v>
                </c:pt>
                <c:pt idx="33194">
                  <c:v>41932.458330000001</c:v>
                </c:pt>
                <c:pt idx="33195">
                  <c:v>41932.5</c:v>
                </c:pt>
                <c:pt idx="33196">
                  <c:v>41932.541669999999</c:v>
                </c:pt>
                <c:pt idx="33197">
                  <c:v>41932.583330000001</c:v>
                </c:pt>
                <c:pt idx="33198">
                  <c:v>41932.625</c:v>
                </c:pt>
                <c:pt idx="33199">
                  <c:v>41932.666669999999</c:v>
                </c:pt>
                <c:pt idx="33200">
                  <c:v>41932.708330000001</c:v>
                </c:pt>
                <c:pt idx="33201">
                  <c:v>41932.75</c:v>
                </c:pt>
                <c:pt idx="33202">
                  <c:v>41932.791669999999</c:v>
                </c:pt>
                <c:pt idx="33203">
                  <c:v>41932.833330000001</c:v>
                </c:pt>
                <c:pt idx="33204">
                  <c:v>41932.875</c:v>
                </c:pt>
                <c:pt idx="33205">
                  <c:v>41932.916669999999</c:v>
                </c:pt>
                <c:pt idx="33206">
                  <c:v>41932.958330000001</c:v>
                </c:pt>
                <c:pt idx="33207">
                  <c:v>41933</c:v>
                </c:pt>
                <c:pt idx="33208">
                  <c:v>41933.041669999999</c:v>
                </c:pt>
                <c:pt idx="33209">
                  <c:v>41933.083330000001</c:v>
                </c:pt>
                <c:pt idx="33210">
                  <c:v>41933.125</c:v>
                </c:pt>
                <c:pt idx="33211">
                  <c:v>41933.166669999999</c:v>
                </c:pt>
                <c:pt idx="33212">
                  <c:v>41933.208330000001</c:v>
                </c:pt>
                <c:pt idx="33213">
                  <c:v>41933.25</c:v>
                </c:pt>
                <c:pt idx="33214">
                  <c:v>41933.291669999999</c:v>
                </c:pt>
                <c:pt idx="33215">
                  <c:v>41933.333330000001</c:v>
                </c:pt>
                <c:pt idx="33216">
                  <c:v>41933.375</c:v>
                </c:pt>
                <c:pt idx="33217">
                  <c:v>41933.416669999999</c:v>
                </c:pt>
                <c:pt idx="33218">
                  <c:v>41933.458330000001</c:v>
                </c:pt>
                <c:pt idx="33219">
                  <c:v>41933.5</c:v>
                </c:pt>
                <c:pt idx="33220">
                  <c:v>41933.541669999999</c:v>
                </c:pt>
                <c:pt idx="33221">
                  <c:v>41933.583330000001</c:v>
                </c:pt>
                <c:pt idx="33222">
                  <c:v>41933.625</c:v>
                </c:pt>
                <c:pt idx="33223">
                  <c:v>41933.666669999999</c:v>
                </c:pt>
                <c:pt idx="33224">
                  <c:v>41933.708330000001</c:v>
                </c:pt>
                <c:pt idx="33225">
                  <c:v>41933.75</c:v>
                </c:pt>
                <c:pt idx="33226">
                  <c:v>41933.791669999999</c:v>
                </c:pt>
                <c:pt idx="33227">
                  <c:v>41933.833330000001</c:v>
                </c:pt>
                <c:pt idx="33228">
                  <c:v>41933.875</c:v>
                </c:pt>
                <c:pt idx="33229">
                  <c:v>41933.916669999999</c:v>
                </c:pt>
                <c:pt idx="33230">
                  <c:v>41933.958330000001</c:v>
                </c:pt>
                <c:pt idx="33231">
                  <c:v>41934</c:v>
                </c:pt>
                <c:pt idx="33232">
                  <c:v>41934.041669999999</c:v>
                </c:pt>
                <c:pt idx="33233">
                  <c:v>41934.083330000001</c:v>
                </c:pt>
                <c:pt idx="33234">
                  <c:v>41934.125</c:v>
                </c:pt>
                <c:pt idx="33235">
                  <c:v>41934.166669999999</c:v>
                </c:pt>
                <c:pt idx="33236">
                  <c:v>41934.208330000001</c:v>
                </c:pt>
                <c:pt idx="33237">
                  <c:v>41934.25</c:v>
                </c:pt>
                <c:pt idx="33238">
                  <c:v>41934.291669999999</c:v>
                </c:pt>
                <c:pt idx="33239">
                  <c:v>41934.333330000001</c:v>
                </c:pt>
                <c:pt idx="33240">
                  <c:v>41934.375</c:v>
                </c:pt>
                <c:pt idx="33241">
                  <c:v>41934.416669999999</c:v>
                </c:pt>
                <c:pt idx="33242">
                  <c:v>41934.458330000001</c:v>
                </c:pt>
                <c:pt idx="33243">
                  <c:v>41934.5</c:v>
                </c:pt>
                <c:pt idx="33244">
                  <c:v>41934.541669999999</c:v>
                </c:pt>
                <c:pt idx="33245">
                  <c:v>41934.583330000001</c:v>
                </c:pt>
                <c:pt idx="33246">
                  <c:v>41934.625</c:v>
                </c:pt>
                <c:pt idx="33247">
                  <c:v>41934.666669999999</c:v>
                </c:pt>
                <c:pt idx="33248">
                  <c:v>41934.708330000001</c:v>
                </c:pt>
                <c:pt idx="33249">
                  <c:v>41934.75</c:v>
                </c:pt>
                <c:pt idx="33250">
                  <c:v>41934.791669999999</c:v>
                </c:pt>
                <c:pt idx="33251">
                  <c:v>41934.833330000001</c:v>
                </c:pt>
                <c:pt idx="33252">
                  <c:v>41934.875</c:v>
                </c:pt>
                <c:pt idx="33253">
                  <c:v>41934.916669999999</c:v>
                </c:pt>
                <c:pt idx="33254">
                  <c:v>41934.958330000001</c:v>
                </c:pt>
                <c:pt idx="33255">
                  <c:v>41935</c:v>
                </c:pt>
                <c:pt idx="33256">
                  <c:v>41935.041669999999</c:v>
                </c:pt>
                <c:pt idx="33257">
                  <c:v>41935.083330000001</c:v>
                </c:pt>
                <c:pt idx="33258">
                  <c:v>41935.125</c:v>
                </c:pt>
                <c:pt idx="33259">
                  <c:v>41935.166669999999</c:v>
                </c:pt>
                <c:pt idx="33260">
                  <c:v>41935.208330000001</c:v>
                </c:pt>
                <c:pt idx="33261">
                  <c:v>41935.25</c:v>
                </c:pt>
                <c:pt idx="33262">
                  <c:v>41935.291669999999</c:v>
                </c:pt>
                <c:pt idx="33263">
                  <c:v>41935.333330000001</c:v>
                </c:pt>
                <c:pt idx="33264">
                  <c:v>41935.375</c:v>
                </c:pt>
                <c:pt idx="33265">
                  <c:v>41935.416669999999</c:v>
                </c:pt>
                <c:pt idx="33266">
                  <c:v>41935.458330000001</c:v>
                </c:pt>
                <c:pt idx="33267">
                  <c:v>41935.5</c:v>
                </c:pt>
                <c:pt idx="33268">
                  <c:v>41935.541669999999</c:v>
                </c:pt>
                <c:pt idx="33269">
                  <c:v>41935.583330000001</c:v>
                </c:pt>
                <c:pt idx="33270">
                  <c:v>41935.625</c:v>
                </c:pt>
                <c:pt idx="33271">
                  <c:v>41935.666669999999</c:v>
                </c:pt>
                <c:pt idx="33272">
                  <c:v>41935.708330000001</c:v>
                </c:pt>
                <c:pt idx="33273">
                  <c:v>41935.75</c:v>
                </c:pt>
                <c:pt idx="33274">
                  <c:v>41935.791669999999</c:v>
                </c:pt>
                <c:pt idx="33275">
                  <c:v>41935.833330000001</c:v>
                </c:pt>
                <c:pt idx="33276">
                  <c:v>41935.875</c:v>
                </c:pt>
                <c:pt idx="33277">
                  <c:v>41935.916669999999</c:v>
                </c:pt>
                <c:pt idx="33278">
                  <c:v>41935.958330000001</c:v>
                </c:pt>
                <c:pt idx="33279">
                  <c:v>41936</c:v>
                </c:pt>
                <c:pt idx="33280">
                  <c:v>41936.041669999999</c:v>
                </c:pt>
                <c:pt idx="33281">
                  <c:v>41936.083330000001</c:v>
                </c:pt>
                <c:pt idx="33282">
                  <c:v>41936.125</c:v>
                </c:pt>
                <c:pt idx="33283">
                  <c:v>41936.166669999999</c:v>
                </c:pt>
                <c:pt idx="33284">
                  <c:v>41936.208330000001</c:v>
                </c:pt>
                <c:pt idx="33285">
                  <c:v>41936.25</c:v>
                </c:pt>
                <c:pt idx="33286">
                  <c:v>41936.291669999999</c:v>
                </c:pt>
                <c:pt idx="33287">
                  <c:v>41936.333330000001</c:v>
                </c:pt>
                <c:pt idx="33288">
                  <c:v>41936.375</c:v>
                </c:pt>
                <c:pt idx="33289">
                  <c:v>41936.416669999999</c:v>
                </c:pt>
                <c:pt idx="33290">
                  <c:v>41936.458330000001</c:v>
                </c:pt>
                <c:pt idx="33291">
                  <c:v>41936.5</c:v>
                </c:pt>
                <c:pt idx="33292">
                  <c:v>41936.541669999999</c:v>
                </c:pt>
                <c:pt idx="33293">
                  <c:v>41936.583330000001</c:v>
                </c:pt>
                <c:pt idx="33294">
                  <c:v>41936.625</c:v>
                </c:pt>
                <c:pt idx="33295">
                  <c:v>41936.666669999999</c:v>
                </c:pt>
                <c:pt idx="33296">
                  <c:v>41936.708330000001</c:v>
                </c:pt>
                <c:pt idx="33297">
                  <c:v>41936.75</c:v>
                </c:pt>
                <c:pt idx="33298">
                  <c:v>41936.791669999999</c:v>
                </c:pt>
                <c:pt idx="33299">
                  <c:v>41936.833330000001</c:v>
                </c:pt>
                <c:pt idx="33300">
                  <c:v>41936.875</c:v>
                </c:pt>
                <c:pt idx="33301">
                  <c:v>41936.916669999999</c:v>
                </c:pt>
                <c:pt idx="33302">
                  <c:v>41936.958330000001</c:v>
                </c:pt>
                <c:pt idx="33303">
                  <c:v>41937</c:v>
                </c:pt>
                <c:pt idx="33304">
                  <c:v>41937.041669999999</c:v>
                </c:pt>
                <c:pt idx="33305">
                  <c:v>41937.083330000001</c:v>
                </c:pt>
                <c:pt idx="33306">
                  <c:v>41937.125</c:v>
                </c:pt>
                <c:pt idx="33307">
                  <c:v>41937.166669999999</c:v>
                </c:pt>
                <c:pt idx="33308">
                  <c:v>41937.208330000001</c:v>
                </c:pt>
                <c:pt idx="33309">
                  <c:v>41937.25</c:v>
                </c:pt>
                <c:pt idx="33310">
                  <c:v>41937.291669999999</c:v>
                </c:pt>
                <c:pt idx="33311">
                  <c:v>41937.333330000001</c:v>
                </c:pt>
                <c:pt idx="33312">
                  <c:v>41937.375</c:v>
                </c:pt>
                <c:pt idx="33313">
                  <c:v>41937.416669999999</c:v>
                </c:pt>
                <c:pt idx="33314">
                  <c:v>41937.458330000001</c:v>
                </c:pt>
                <c:pt idx="33315">
                  <c:v>41937.5</c:v>
                </c:pt>
                <c:pt idx="33316">
                  <c:v>41937.541669999999</c:v>
                </c:pt>
                <c:pt idx="33317">
                  <c:v>41937.583330000001</c:v>
                </c:pt>
                <c:pt idx="33318">
                  <c:v>41937.625</c:v>
                </c:pt>
                <c:pt idx="33319">
                  <c:v>41937.666669999999</c:v>
                </c:pt>
                <c:pt idx="33320">
                  <c:v>41937.708330000001</c:v>
                </c:pt>
                <c:pt idx="33321">
                  <c:v>41937.75</c:v>
                </c:pt>
                <c:pt idx="33322">
                  <c:v>41937.791669999999</c:v>
                </c:pt>
                <c:pt idx="33323">
                  <c:v>41937.833330000001</c:v>
                </c:pt>
                <c:pt idx="33324">
                  <c:v>41937.875</c:v>
                </c:pt>
                <c:pt idx="33325">
                  <c:v>41937.916669999999</c:v>
                </c:pt>
                <c:pt idx="33326">
                  <c:v>41937.958330000001</c:v>
                </c:pt>
                <c:pt idx="33327">
                  <c:v>41938</c:v>
                </c:pt>
                <c:pt idx="33328">
                  <c:v>41938.041669999999</c:v>
                </c:pt>
                <c:pt idx="33329">
                  <c:v>41938.083330000001</c:v>
                </c:pt>
                <c:pt idx="33330">
                  <c:v>41938.125</c:v>
                </c:pt>
                <c:pt idx="33331">
                  <c:v>41938.166669999999</c:v>
                </c:pt>
                <c:pt idx="33332">
                  <c:v>41938.208330000001</c:v>
                </c:pt>
                <c:pt idx="33333">
                  <c:v>41938.25</c:v>
                </c:pt>
                <c:pt idx="33334">
                  <c:v>41938.291669999999</c:v>
                </c:pt>
                <c:pt idx="33335">
                  <c:v>41938.333330000001</c:v>
                </c:pt>
                <c:pt idx="33336">
                  <c:v>41938.375</c:v>
                </c:pt>
                <c:pt idx="33337">
                  <c:v>41938.416669999999</c:v>
                </c:pt>
                <c:pt idx="33338">
                  <c:v>41938.458330000001</c:v>
                </c:pt>
                <c:pt idx="33339">
                  <c:v>41938.5</c:v>
                </c:pt>
                <c:pt idx="33340">
                  <c:v>41938.541669999999</c:v>
                </c:pt>
                <c:pt idx="33341">
                  <c:v>41938.583330000001</c:v>
                </c:pt>
                <c:pt idx="33342">
                  <c:v>41938.625</c:v>
                </c:pt>
                <c:pt idx="33343">
                  <c:v>41938.666669999999</c:v>
                </c:pt>
                <c:pt idx="33344">
                  <c:v>41938.708330000001</c:v>
                </c:pt>
                <c:pt idx="33345">
                  <c:v>41938.75</c:v>
                </c:pt>
                <c:pt idx="33346">
                  <c:v>41938.791669999999</c:v>
                </c:pt>
                <c:pt idx="33347">
                  <c:v>41938.833330000001</c:v>
                </c:pt>
                <c:pt idx="33348">
                  <c:v>41938.875</c:v>
                </c:pt>
                <c:pt idx="33349">
                  <c:v>41938.916669999999</c:v>
                </c:pt>
                <c:pt idx="33350">
                  <c:v>41938.958330000001</c:v>
                </c:pt>
                <c:pt idx="33351">
                  <c:v>41939</c:v>
                </c:pt>
                <c:pt idx="33352">
                  <c:v>41939.041669999999</c:v>
                </c:pt>
                <c:pt idx="33353">
                  <c:v>41939.083330000001</c:v>
                </c:pt>
                <c:pt idx="33354">
                  <c:v>41939.125</c:v>
                </c:pt>
                <c:pt idx="33355">
                  <c:v>41939.166669999999</c:v>
                </c:pt>
                <c:pt idx="33356">
                  <c:v>41939.208330000001</c:v>
                </c:pt>
                <c:pt idx="33357">
                  <c:v>41939.25</c:v>
                </c:pt>
                <c:pt idx="33358">
                  <c:v>41939.291669999999</c:v>
                </c:pt>
                <c:pt idx="33359">
                  <c:v>41939.333330000001</c:v>
                </c:pt>
                <c:pt idx="33360">
                  <c:v>41939.375</c:v>
                </c:pt>
                <c:pt idx="33361">
                  <c:v>41939.416669999999</c:v>
                </c:pt>
                <c:pt idx="33362">
                  <c:v>41939.458330000001</c:v>
                </c:pt>
                <c:pt idx="33363">
                  <c:v>41939.5</c:v>
                </c:pt>
                <c:pt idx="33364">
                  <c:v>41939.541669999999</c:v>
                </c:pt>
                <c:pt idx="33365">
                  <c:v>41939.583330000001</c:v>
                </c:pt>
                <c:pt idx="33366">
                  <c:v>41939.625</c:v>
                </c:pt>
                <c:pt idx="33367">
                  <c:v>41939.666669999999</c:v>
                </c:pt>
                <c:pt idx="33368">
                  <c:v>41939.708330000001</c:v>
                </c:pt>
                <c:pt idx="33369">
                  <c:v>41939.75</c:v>
                </c:pt>
                <c:pt idx="33370">
                  <c:v>41939.791669999999</c:v>
                </c:pt>
                <c:pt idx="33371">
                  <c:v>41939.833330000001</c:v>
                </c:pt>
                <c:pt idx="33372">
                  <c:v>41939.875</c:v>
                </c:pt>
                <c:pt idx="33373">
                  <c:v>41939.916669999999</c:v>
                </c:pt>
                <c:pt idx="33374">
                  <c:v>41939.958330000001</c:v>
                </c:pt>
                <c:pt idx="33375">
                  <c:v>41940</c:v>
                </c:pt>
                <c:pt idx="33376">
                  <c:v>41940.041669999999</c:v>
                </c:pt>
                <c:pt idx="33377">
                  <c:v>41940.083330000001</c:v>
                </c:pt>
                <c:pt idx="33378">
                  <c:v>41940.125</c:v>
                </c:pt>
                <c:pt idx="33379">
                  <c:v>41940.166669999999</c:v>
                </c:pt>
                <c:pt idx="33380">
                  <c:v>41940.208330000001</c:v>
                </c:pt>
                <c:pt idx="33381">
                  <c:v>41940.25</c:v>
                </c:pt>
                <c:pt idx="33382">
                  <c:v>41940.291669999999</c:v>
                </c:pt>
                <c:pt idx="33383">
                  <c:v>41940.333330000001</c:v>
                </c:pt>
                <c:pt idx="33384">
                  <c:v>41940.375</c:v>
                </c:pt>
                <c:pt idx="33385">
                  <c:v>41940.416669999999</c:v>
                </c:pt>
                <c:pt idx="33386">
                  <c:v>41940.458330000001</c:v>
                </c:pt>
                <c:pt idx="33387">
                  <c:v>41940.5</c:v>
                </c:pt>
                <c:pt idx="33388">
                  <c:v>41940.541669999999</c:v>
                </c:pt>
                <c:pt idx="33389">
                  <c:v>41940.583330000001</c:v>
                </c:pt>
                <c:pt idx="33390">
                  <c:v>41940.625</c:v>
                </c:pt>
                <c:pt idx="33391">
                  <c:v>41940.666669999999</c:v>
                </c:pt>
                <c:pt idx="33392">
                  <c:v>41940.708330000001</c:v>
                </c:pt>
                <c:pt idx="33393">
                  <c:v>41940.75</c:v>
                </c:pt>
                <c:pt idx="33394">
                  <c:v>41940.791669999999</c:v>
                </c:pt>
                <c:pt idx="33395">
                  <c:v>41940.833330000001</c:v>
                </c:pt>
                <c:pt idx="33396">
                  <c:v>41940.875</c:v>
                </c:pt>
                <c:pt idx="33397">
                  <c:v>41940.916669999999</c:v>
                </c:pt>
                <c:pt idx="33398">
                  <c:v>41940.958330000001</c:v>
                </c:pt>
                <c:pt idx="33399">
                  <c:v>41941</c:v>
                </c:pt>
                <c:pt idx="33400">
                  <c:v>41941.041669999999</c:v>
                </c:pt>
                <c:pt idx="33401">
                  <c:v>41941.083330000001</c:v>
                </c:pt>
                <c:pt idx="33402">
                  <c:v>41941.125</c:v>
                </c:pt>
                <c:pt idx="33403">
                  <c:v>41941.166669999999</c:v>
                </c:pt>
                <c:pt idx="33404">
                  <c:v>41941.208330000001</c:v>
                </c:pt>
                <c:pt idx="33405">
                  <c:v>41941.25</c:v>
                </c:pt>
                <c:pt idx="33406">
                  <c:v>41941.291669999999</c:v>
                </c:pt>
                <c:pt idx="33407">
                  <c:v>41941.333330000001</c:v>
                </c:pt>
                <c:pt idx="33408">
                  <c:v>41941.375</c:v>
                </c:pt>
                <c:pt idx="33409">
                  <c:v>41941.416669999999</c:v>
                </c:pt>
                <c:pt idx="33410">
                  <c:v>41941.458330000001</c:v>
                </c:pt>
                <c:pt idx="33411">
                  <c:v>41941.5</c:v>
                </c:pt>
                <c:pt idx="33412">
                  <c:v>41941.541669999999</c:v>
                </c:pt>
                <c:pt idx="33413">
                  <c:v>41941.583330000001</c:v>
                </c:pt>
                <c:pt idx="33414">
                  <c:v>41941.625</c:v>
                </c:pt>
                <c:pt idx="33415">
                  <c:v>41941.666669999999</c:v>
                </c:pt>
                <c:pt idx="33416">
                  <c:v>41941.708330000001</c:v>
                </c:pt>
                <c:pt idx="33417">
                  <c:v>41941.75</c:v>
                </c:pt>
                <c:pt idx="33418">
                  <c:v>41941.791669999999</c:v>
                </c:pt>
                <c:pt idx="33419">
                  <c:v>41941.833330000001</c:v>
                </c:pt>
                <c:pt idx="33420">
                  <c:v>41941.875</c:v>
                </c:pt>
                <c:pt idx="33421">
                  <c:v>41941.916669999999</c:v>
                </c:pt>
                <c:pt idx="33422">
                  <c:v>41941.958330000001</c:v>
                </c:pt>
                <c:pt idx="33423">
                  <c:v>41942</c:v>
                </c:pt>
                <c:pt idx="33424">
                  <c:v>41942.041669999999</c:v>
                </c:pt>
                <c:pt idx="33425">
                  <c:v>41942.083330000001</c:v>
                </c:pt>
                <c:pt idx="33426">
                  <c:v>41942.125</c:v>
                </c:pt>
                <c:pt idx="33427">
                  <c:v>41942.166669999999</c:v>
                </c:pt>
                <c:pt idx="33428">
                  <c:v>41942.208330000001</c:v>
                </c:pt>
                <c:pt idx="33429">
                  <c:v>41942.25</c:v>
                </c:pt>
                <c:pt idx="33430">
                  <c:v>41942.291669999999</c:v>
                </c:pt>
                <c:pt idx="33431">
                  <c:v>41942.333330000001</c:v>
                </c:pt>
                <c:pt idx="33432">
                  <c:v>41942.375</c:v>
                </c:pt>
                <c:pt idx="33433">
                  <c:v>41942.416669999999</c:v>
                </c:pt>
                <c:pt idx="33434">
                  <c:v>41942.458330000001</c:v>
                </c:pt>
                <c:pt idx="33435">
                  <c:v>41942.5</c:v>
                </c:pt>
                <c:pt idx="33436">
                  <c:v>41942.541669999999</c:v>
                </c:pt>
                <c:pt idx="33437">
                  <c:v>41942.583330000001</c:v>
                </c:pt>
                <c:pt idx="33438">
                  <c:v>41942.625</c:v>
                </c:pt>
                <c:pt idx="33439">
                  <c:v>41942.666669999999</c:v>
                </c:pt>
                <c:pt idx="33440">
                  <c:v>41942.708330000001</c:v>
                </c:pt>
                <c:pt idx="33441">
                  <c:v>41942.75</c:v>
                </c:pt>
                <c:pt idx="33442">
                  <c:v>41942.791669999999</c:v>
                </c:pt>
                <c:pt idx="33443">
                  <c:v>41942.833330000001</c:v>
                </c:pt>
                <c:pt idx="33444">
                  <c:v>41942.875</c:v>
                </c:pt>
                <c:pt idx="33445">
                  <c:v>41942.916669999999</c:v>
                </c:pt>
                <c:pt idx="33446">
                  <c:v>41942.958330000001</c:v>
                </c:pt>
                <c:pt idx="33447">
                  <c:v>41943</c:v>
                </c:pt>
                <c:pt idx="33448">
                  <c:v>41943.041669999999</c:v>
                </c:pt>
                <c:pt idx="33449">
                  <c:v>41943.083330000001</c:v>
                </c:pt>
                <c:pt idx="33450">
                  <c:v>41943.125</c:v>
                </c:pt>
                <c:pt idx="33451">
                  <c:v>41943.166669999999</c:v>
                </c:pt>
                <c:pt idx="33452">
                  <c:v>41943.208330000001</c:v>
                </c:pt>
                <c:pt idx="33453">
                  <c:v>41943.25</c:v>
                </c:pt>
                <c:pt idx="33454">
                  <c:v>41943.291669999999</c:v>
                </c:pt>
                <c:pt idx="33455">
                  <c:v>41943.333330000001</c:v>
                </c:pt>
                <c:pt idx="33456">
                  <c:v>41943.375</c:v>
                </c:pt>
                <c:pt idx="33457">
                  <c:v>41943.416669999999</c:v>
                </c:pt>
                <c:pt idx="33458">
                  <c:v>41943.458330000001</c:v>
                </c:pt>
                <c:pt idx="33459">
                  <c:v>41943.5</c:v>
                </c:pt>
                <c:pt idx="33460">
                  <c:v>41943.541669999999</c:v>
                </c:pt>
                <c:pt idx="33461">
                  <c:v>41943.583330000001</c:v>
                </c:pt>
                <c:pt idx="33462">
                  <c:v>41943.625</c:v>
                </c:pt>
                <c:pt idx="33463">
                  <c:v>41943.666669999999</c:v>
                </c:pt>
                <c:pt idx="33464">
                  <c:v>41943.708330000001</c:v>
                </c:pt>
                <c:pt idx="33465">
                  <c:v>41943.75</c:v>
                </c:pt>
                <c:pt idx="33466">
                  <c:v>41943.791669999999</c:v>
                </c:pt>
                <c:pt idx="33467">
                  <c:v>41943.833330000001</c:v>
                </c:pt>
                <c:pt idx="33468">
                  <c:v>41943.875</c:v>
                </c:pt>
                <c:pt idx="33469">
                  <c:v>41943.916669999999</c:v>
                </c:pt>
                <c:pt idx="33470">
                  <c:v>41943.958330000001</c:v>
                </c:pt>
                <c:pt idx="33471">
                  <c:v>41944</c:v>
                </c:pt>
                <c:pt idx="33472">
                  <c:v>41944.041669999999</c:v>
                </c:pt>
                <c:pt idx="33473">
                  <c:v>41944.083330000001</c:v>
                </c:pt>
                <c:pt idx="33474">
                  <c:v>41944.125</c:v>
                </c:pt>
                <c:pt idx="33475">
                  <c:v>41944.166669999999</c:v>
                </c:pt>
                <c:pt idx="33476">
                  <c:v>41944.208330000001</c:v>
                </c:pt>
                <c:pt idx="33477">
                  <c:v>41944.25</c:v>
                </c:pt>
                <c:pt idx="33478">
                  <c:v>41944.291669999999</c:v>
                </c:pt>
                <c:pt idx="33479">
                  <c:v>41944.333330000001</c:v>
                </c:pt>
                <c:pt idx="33480">
                  <c:v>41944.375</c:v>
                </c:pt>
                <c:pt idx="33481">
                  <c:v>41944.416669999999</c:v>
                </c:pt>
                <c:pt idx="33482">
                  <c:v>41944.458330000001</c:v>
                </c:pt>
                <c:pt idx="33483">
                  <c:v>41944.5</c:v>
                </c:pt>
                <c:pt idx="33484">
                  <c:v>41944.541669999999</c:v>
                </c:pt>
                <c:pt idx="33485">
                  <c:v>41944.583330000001</c:v>
                </c:pt>
                <c:pt idx="33486">
                  <c:v>41944.625</c:v>
                </c:pt>
                <c:pt idx="33487">
                  <c:v>41944.666669999999</c:v>
                </c:pt>
                <c:pt idx="33488">
                  <c:v>41944.708330000001</c:v>
                </c:pt>
                <c:pt idx="33489">
                  <c:v>41944.75</c:v>
                </c:pt>
                <c:pt idx="33490">
                  <c:v>41944.791669999999</c:v>
                </c:pt>
                <c:pt idx="33491">
                  <c:v>41944.833330000001</c:v>
                </c:pt>
                <c:pt idx="33492">
                  <c:v>41944.875</c:v>
                </c:pt>
                <c:pt idx="33493">
                  <c:v>41944.916669999999</c:v>
                </c:pt>
                <c:pt idx="33494">
                  <c:v>41944.958330000001</c:v>
                </c:pt>
                <c:pt idx="33495">
                  <c:v>41945</c:v>
                </c:pt>
                <c:pt idx="33496">
                  <c:v>41945.041669999999</c:v>
                </c:pt>
                <c:pt idx="33497">
                  <c:v>41945.083330000001</c:v>
                </c:pt>
                <c:pt idx="33498">
                  <c:v>41945.125</c:v>
                </c:pt>
                <c:pt idx="33499">
                  <c:v>41945.166669999999</c:v>
                </c:pt>
                <c:pt idx="33500">
                  <c:v>41945.208330000001</c:v>
                </c:pt>
                <c:pt idx="33501">
                  <c:v>41945.25</c:v>
                </c:pt>
                <c:pt idx="33502">
                  <c:v>41945.291669999999</c:v>
                </c:pt>
                <c:pt idx="33503">
                  <c:v>41945.333330000001</c:v>
                </c:pt>
                <c:pt idx="33504">
                  <c:v>41945.375</c:v>
                </c:pt>
                <c:pt idx="33505">
                  <c:v>41945.416669999999</c:v>
                </c:pt>
                <c:pt idx="33506">
                  <c:v>41945.458330000001</c:v>
                </c:pt>
                <c:pt idx="33507">
                  <c:v>41945.5</c:v>
                </c:pt>
                <c:pt idx="33508">
                  <c:v>41945.541669999999</c:v>
                </c:pt>
                <c:pt idx="33509">
                  <c:v>41945.583330000001</c:v>
                </c:pt>
                <c:pt idx="33510">
                  <c:v>41945.625</c:v>
                </c:pt>
                <c:pt idx="33511">
                  <c:v>41945.666669999999</c:v>
                </c:pt>
                <c:pt idx="33512">
                  <c:v>41945.708330000001</c:v>
                </c:pt>
                <c:pt idx="33513">
                  <c:v>41945.75</c:v>
                </c:pt>
                <c:pt idx="33514">
                  <c:v>41945.791669999999</c:v>
                </c:pt>
                <c:pt idx="33515">
                  <c:v>41945.833330000001</c:v>
                </c:pt>
                <c:pt idx="33516">
                  <c:v>41945.875</c:v>
                </c:pt>
                <c:pt idx="33517">
                  <c:v>41945.916669999999</c:v>
                </c:pt>
                <c:pt idx="33518">
                  <c:v>41945.958330000001</c:v>
                </c:pt>
                <c:pt idx="33519">
                  <c:v>41946</c:v>
                </c:pt>
                <c:pt idx="33520">
                  <c:v>41946.041669999999</c:v>
                </c:pt>
                <c:pt idx="33521">
                  <c:v>41946.083330000001</c:v>
                </c:pt>
                <c:pt idx="33522">
                  <c:v>41946.125</c:v>
                </c:pt>
                <c:pt idx="33523">
                  <c:v>41946.166669999999</c:v>
                </c:pt>
                <c:pt idx="33524">
                  <c:v>41946.208330000001</c:v>
                </c:pt>
                <c:pt idx="33525">
                  <c:v>41946.25</c:v>
                </c:pt>
                <c:pt idx="33526">
                  <c:v>41946.291669999999</c:v>
                </c:pt>
                <c:pt idx="33527">
                  <c:v>41946.333330000001</c:v>
                </c:pt>
                <c:pt idx="33528">
                  <c:v>41946.375</c:v>
                </c:pt>
                <c:pt idx="33529">
                  <c:v>41946.416669999999</c:v>
                </c:pt>
                <c:pt idx="33530">
                  <c:v>41946.458330000001</c:v>
                </c:pt>
                <c:pt idx="33531">
                  <c:v>41946.5</c:v>
                </c:pt>
                <c:pt idx="33532">
                  <c:v>41946.541669999999</c:v>
                </c:pt>
                <c:pt idx="33533">
                  <c:v>41946.583330000001</c:v>
                </c:pt>
                <c:pt idx="33534">
                  <c:v>41946.625</c:v>
                </c:pt>
                <c:pt idx="33535">
                  <c:v>41946.666669999999</c:v>
                </c:pt>
                <c:pt idx="33536">
                  <c:v>41946.708330000001</c:v>
                </c:pt>
                <c:pt idx="33537">
                  <c:v>41946.75</c:v>
                </c:pt>
                <c:pt idx="33538">
                  <c:v>41946.791669999999</c:v>
                </c:pt>
                <c:pt idx="33539">
                  <c:v>41946.833330000001</c:v>
                </c:pt>
                <c:pt idx="33540">
                  <c:v>41946.875</c:v>
                </c:pt>
                <c:pt idx="33541">
                  <c:v>41946.916669999999</c:v>
                </c:pt>
                <c:pt idx="33542">
                  <c:v>41946.958330000001</c:v>
                </c:pt>
                <c:pt idx="33543">
                  <c:v>41947</c:v>
                </c:pt>
                <c:pt idx="33544">
                  <c:v>41947.041669999999</c:v>
                </c:pt>
                <c:pt idx="33545">
                  <c:v>41947.083330000001</c:v>
                </c:pt>
                <c:pt idx="33546">
                  <c:v>41947.125</c:v>
                </c:pt>
                <c:pt idx="33547">
                  <c:v>41947.166669999999</c:v>
                </c:pt>
                <c:pt idx="33548">
                  <c:v>41947.208330000001</c:v>
                </c:pt>
                <c:pt idx="33549">
                  <c:v>41947.25</c:v>
                </c:pt>
                <c:pt idx="33550">
                  <c:v>41947.291669999999</c:v>
                </c:pt>
                <c:pt idx="33551">
                  <c:v>41947.333330000001</c:v>
                </c:pt>
                <c:pt idx="33552">
                  <c:v>41947.375</c:v>
                </c:pt>
                <c:pt idx="33553">
                  <c:v>41947.416669999999</c:v>
                </c:pt>
                <c:pt idx="33554">
                  <c:v>41947.458330000001</c:v>
                </c:pt>
                <c:pt idx="33555">
                  <c:v>41947.5</c:v>
                </c:pt>
                <c:pt idx="33556">
                  <c:v>41947.541669999999</c:v>
                </c:pt>
                <c:pt idx="33557">
                  <c:v>41947.583330000001</c:v>
                </c:pt>
                <c:pt idx="33558">
                  <c:v>41947.625</c:v>
                </c:pt>
                <c:pt idx="33559">
                  <c:v>41947.666669999999</c:v>
                </c:pt>
                <c:pt idx="33560">
                  <c:v>41947.708330000001</c:v>
                </c:pt>
                <c:pt idx="33561">
                  <c:v>41947.75</c:v>
                </c:pt>
                <c:pt idx="33562">
                  <c:v>41947.791669999999</c:v>
                </c:pt>
                <c:pt idx="33563">
                  <c:v>41947.833330000001</c:v>
                </c:pt>
                <c:pt idx="33564">
                  <c:v>41947.875</c:v>
                </c:pt>
                <c:pt idx="33565">
                  <c:v>41947.916669999999</c:v>
                </c:pt>
                <c:pt idx="33566">
                  <c:v>41947.958330000001</c:v>
                </c:pt>
                <c:pt idx="33567">
                  <c:v>41948</c:v>
                </c:pt>
                <c:pt idx="33568">
                  <c:v>41948.041669999999</c:v>
                </c:pt>
                <c:pt idx="33569">
                  <c:v>41948.083330000001</c:v>
                </c:pt>
                <c:pt idx="33570">
                  <c:v>41948.125</c:v>
                </c:pt>
                <c:pt idx="33571">
                  <c:v>41948.166669999999</c:v>
                </c:pt>
                <c:pt idx="33572">
                  <c:v>41948.208330000001</c:v>
                </c:pt>
                <c:pt idx="33573">
                  <c:v>41948.25</c:v>
                </c:pt>
                <c:pt idx="33574">
                  <c:v>41948.291669999999</c:v>
                </c:pt>
                <c:pt idx="33575">
                  <c:v>41948.333330000001</c:v>
                </c:pt>
                <c:pt idx="33576">
                  <c:v>41948.375</c:v>
                </c:pt>
                <c:pt idx="33577">
                  <c:v>41948.416669999999</c:v>
                </c:pt>
                <c:pt idx="33578">
                  <c:v>41948.458330000001</c:v>
                </c:pt>
                <c:pt idx="33579">
                  <c:v>41948.5</c:v>
                </c:pt>
                <c:pt idx="33580">
                  <c:v>41948.541669999999</c:v>
                </c:pt>
                <c:pt idx="33581">
                  <c:v>41948.583330000001</c:v>
                </c:pt>
                <c:pt idx="33582">
                  <c:v>41948.625</c:v>
                </c:pt>
                <c:pt idx="33583">
                  <c:v>41948.666669999999</c:v>
                </c:pt>
                <c:pt idx="33584">
                  <c:v>41948.708330000001</c:v>
                </c:pt>
                <c:pt idx="33585">
                  <c:v>41948.75</c:v>
                </c:pt>
                <c:pt idx="33586">
                  <c:v>41948.791669999999</c:v>
                </c:pt>
                <c:pt idx="33587">
                  <c:v>41948.833330000001</c:v>
                </c:pt>
                <c:pt idx="33588">
                  <c:v>41948.875</c:v>
                </c:pt>
                <c:pt idx="33589">
                  <c:v>41948.916669999999</c:v>
                </c:pt>
                <c:pt idx="33590">
                  <c:v>41948.958330000001</c:v>
                </c:pt>
                <c:pt idx="33591">
                  <c:v>41949</c:v>
                </c:pt>
                <c:pt idx="33592">
                  <c:v>41949.041669999999</c:v>
                </c:pt>
                <c:pt idx="33593">
                  <c:v>41949.083330000001</c:v>
                </c:pt>
                <c:pt idx="33594">
                  <c:v>41949.125</c:v>
                </c:pt>
                <c:pt idx="33595">
                  <c:v>41949.166669999999</c:v>
                </c:pt>
                <c:pt idx="33596">
                  <c:v>41949.208330000001</c:v>
                </c:pt>
                <c:pt idx="33597">
                  <c:v>41949.25</c:v>
                </c:pt>
                <c:pt idx="33598">
                  <c:v>41949.291669999999</c:v>
                </c:pt>
                <c:pt idx="33599">
                  <c:v>41949.333330000001</c:v>
                </c:pt>
                <c:pt idx="33600">
                  <c:v>41949.375</c:v>
                </c:pt>
                <c:pt idx="33601">
                  <c:v>41949.416669999999</c:v>
                </c:pt>
                <c:pt idx="33602">
                  <c:v>41949.458330000001</c:v>
                </c:pt>
                <c:pt idx="33603">
                  <c:v>41949.5</c:v>
                </c:pt>
                <c:pt idx="33604">
                  <c:v>41949.541669999999</c:v>
                </c:pt>
                <c:pt idx="33605">
                  <c:v>41949.583330000001</c:v>
                </c:pt>
                <c:pt idx="33606">
                  <c:v>41949.625</c:v>
                </c:pt>
                <c:pt idx="33607">
                  <c:v>41949.666669999999</c:v>
                </c:pt>
                <c:pt idx="33608">
                  <c:v>41949.708330000001</c:v>
                </c:pt>
                <c:pt idx="33609">
                  <c:v>41949.75</c:v>
                </c:pt>
                <c:pt idx="33610">
                  <c:v>41949.791669999999</c:v>
                </c:pt>
                <c:pt idx="33611">
                  <c:v>41949.833330000001</c:v>
                </c:pt>
                <c:pt idx="33612">
                  <c:v>41949.875</c:v>
                </c:pt>
                <c:pt idx="33613">
                  <c:v>41949.916669999999</c:v>
                </c:pt>
                <c:pt idx="33614">
                  <c:v>41949.958330000001</c:v>
                </c:pt>
                <c:pt idx="33615">
                  <c:v>41950</c:v>
                </c:pt>
                <c:pt idx="33616">
                  <c:v>41950.041669999999</c:v>
                </c:pt>
                <c:pt idx="33617">
                  <c:v>41950.083330000001</c:v>
                </c:pt>
                <c:pt idx="33618">
                  <c:v>41950.125</c:v>
                </c:pt>
                <c:pt idx="33619">
                  <c:v>41950.166669999999</c:v>
                </c:pt>
                <c:pt idx="33620">
                  <c:v>41950.208330000001</c:v>
                </c:pt>
                <c:pt idx="33621">
                  <c:v>41950.25</c:v>
                </c:pt>
                <c:pt idx="33622">
                  <c:v>41950.291669999999</c:v>
                </c:pt>
                <c:pt idx="33623">
                  <c:v>41950.333330000001</c:v>
                </c:pt>
                <c:pt idx="33624">
                  <c:v>41950.375</c:v>
                </c:pt>
                <c:pt idx="33625">
                  <c:v>41950.416669999999</c:v>
                </c:pt>
                <c:pt idx="33626">
                  <c:v>41950.458330000001</c:v>
                </c:pt>
                <c:pt idx="33627">
                  <c:v>41950.5</c:v>
                </c:pt>
                <c:pt idx="33628">
                  <c:v>41950.541669999999</c:v>
                </c:pt>
                <c:pt idx="33629">
                  <c:v>41950.583330000001</c:v>
                </c:pt>
                <c:pt idx="33630">
                  <c:v>41950.625</c:v>
                </c:pt>
                <c:pt idx="33631">
                  <c:v>41950.666669999999</c:v>
                </c:pt>
                <c:pt idx="33632">
                  <c:v>41950.708330000001</c:v>
                </c:pt>
                <c:pt idx="33633">
                  <c:v>41950.75</c:v>
                </c:pt>
                <c:pt idx="33634">
                  <c:v>41950.791669999999</c:v>
                </c:pt>
                <c:pt idx="33635">
                  <c:v>41950.833330000001</c:v>
                </c:pt>
                <c:pt idx="33636">
                  <c:v>41950.875</c:v>
                </c:pt>
                <c:pt idx="33637">
                  <c:v>41950.916669999999</c:v>
                </c:pt>
                <c:pt idx="33638">
                  <c:v>41950.958330000001</c:v>
                </c:pt>
                <c:pt idx="33639">
                  <c:v>41951</c:v>
                </c:pt>
                <c:pt idx="33640">
                  <c:v>41951.041669999999</c:v>
                </c:pt>
                <c:pt idx="33641">
                  <c:v>41951.083330000001</c:v>
                </c:pt>
                <c:pt idx="33642">
                  <c:v>41951.125</c:v>
                </c:pt>
                <c:pt idx="33643">
                  <c:v>41951.166669999999</c:v>
                </c:pt>
                <c:pt idx="33644">
                  <c:v>41951.208330000001</c:v>
                </c:pt>
                <c:pt idx="33645">
                  <c:v>41951.25</c:v>
                </c:pt>
                <c:pt idx="33646">
                  <c:v>41951.291669999999</c:v>
                </c:pt>
                <c:pt idx="33647">
                  <c:v>41951.333330000001</c:v>
                </c:pt>
                <c:pt idx="33648">
                  <c:v>41951.375</c:v>
                </c:pt>
                <c:pt idx="33649">
                  <c:v>41951.416669999999</c:v>
                </c:pt>
                <c:pt idx="33650">
                  <c:v>41951.458330000001</c:v>
                </c:pt>
                <c:pt idx="33651">
                  <c:v>41951.5</c:v>
                </c:pt>
                <c:pt idx="33652">
                  <c:v>41951.541669999999</c:v>
                </c:pt>
                <c:pt idx="33653">
                  <c:v>41951.583330000001</c:v>
                </c:pt>
                <c:pt idx="33654">
                  <c:v>41951.625</c:v>
                </c:pt>
                <c:pt idx="33655">
                  <c:v>41951.666669999999</c:v>
                </c:pt>
                <c:pt idx="33656">
                  <c:v>41951.708330000001</c:v>
                </c:pt>
                <c:pt idx="33657">
                  <c:v>41951.75</c:v>
                </c:pt>
                <c:pt idx="33658">
                  <c:v>41951.791669999999</c:v>
                </c:pt>
                <c:pt idx="33659">
                  <c:v>41951.833330000001</c:v>
                </c:pt>
                <c:pt idx="33660">
                  <c:v>41951.875</c:v>
                </c:pt>
                <c:pt idx="33661">
                  <c:v>41951.916669999999</c:v>
                </c:pt>
                <c:pt idx="33662">
                  <c:v>41951.958330000001</c:v>
                </c:pt>
                <c:pt idx="33663">
                  <c:v>41952</c:v>
                </c:pt>
                <c:pt idx="33664">
                  <c:v>41952.041669999999</c:v>
                </c:pt>
                <c:pt idx="33665">
                  <c:v>41952.083330000001</c:v>
                </c:pt>
                <c:pt idx="33666">
                  <c:v>41952.125</c:v>
                </c:pt>
                <c:pt idx="33667">
                  <c:v>41952.166669999999</c:v>
                </c:pt>
                <c:pt idx="33668">
                  <c:v>41952.208330000001</c:v>
                </c:pt>
                <c:pt idx="33669">
                  <c:v>41952.25</c:v>
                </c:pt>
                <c:pt idx="33670">
                  <c:v>41952.291669999999</c:v>
                </c:pt>
                <c:pt idx="33671">
                  <c:v>41952.333330000001</c:v>
                </c:pt>
                <c:pt idx="33672">
                  <c:v>41952.375</c:v>
                </c:pt>
                <c:pt idx="33673">
                  <c:v>41952.416669999999</c:v>
                </c:pt>
                <c:pt idx="33674">
                  <c:v>41952.458330000001</c:v>
                </c:pt>
                <c:pt idx="33675">
                  <c:v>41952.5</c:v>
                </c:pt>
                <c:pt idx="33676">
                  <c:v>41952.541669999999</c:v>
                </c:pt>
                <c:pt idx="33677">
                  <c:v>41952.583330000001</c:v>
                </c:pt>
                <c:pt idx="33678">
                  <c:v>41952.625</c:v>
                </c:pt>
                <c:pt idx="33679">
                  <c:v>41952.666669999999</c:v>
                </c:pt>
                <c:pt idx="33680">
                  <c:v>41952.708330000001</c:v>
                </c:pt>
                <c:pt idx="33681">
                  <c:v>41952.75</c:v>
                </c:pt>
                <c:pt idx="33682">
                  <c:v>41952.791669999999</c:v>
                </c:pt>
                <c:pt idx="33683">
                  <c:v>41952.833330000001</c:v>
                </c:pt>
                <c:pt idx="33684">
                  <c:v>41952.875</c:v>
                </c:pt>
                <c:pt idx="33685">
                  <c:v>41952.916669999999</c:v>
                </c:pt>
                <c:pt idx="33686">
                  <c:v>41952.958330000001</c:v>
                </c:pt>
                <c:pt idx="33687">
                  <c:v>41953</c:v>
                </c:pt>
                <c:pt idx="33688">
                  <c:v>41953.041669999999</c:v>
                </c:pt>
                <c:pt idx="33689">
                  <c:v>41953.083330000001</c:v>
                </c:pt>
                <c:pt idx="33690">
                  <c:v>41953.125</c:v>
                </c:pt>
                <c:pt idx="33691">
                  <c:v>41953.166669999999</c:v>
                </c:pt>
                <c:pt idx="33692">
                  <c:v>41953.208330000001</c:v>
                </c:pt>
                <c:pt idx="33693">
                  <c:v>41953.25</c:v>
                </c:pt>
                <c:pt idx="33694">
                  <c:v>41953.291669999999</c:v>
                </c:pt>
                <c:pt idx="33695">
                  <c:v>41953.333330000001</c:v>
                </c:pt>
                <c:pt idx="33696">
                  <c:v>41953.375</c:v>
                </c:pt>
                <c:pt idx="33697">
                  <c:v>41953.416669999999</c:v>
                </c:pt>
                <c:pt idx="33698">
                  <c:v>41953.458330000001</c:v>
                </c:pt>
                <c:pt idx="33699">
                  <c:v>41953.5</c:v>
                </c:pt>
                <c:pt idx="33700">
                  <c:v>41953.541669999999</c:v>
                </c:pt>
                <c:pt idx="33701">
                  <c:v>41953.583330000001</c:v>
                </c:pt>
                <c:pt idx="33702">
                  <c:v>41953.625</c:v>
                </c:pt>
                <c:pt idx="33703">
                  <c:v>41953.666669999999</c:v>
                </c:pt>
                <c:pt idx="33704">
                  <c:v>41953.708330000001</c:v>
                </c:pt>
                <c:pt idx="33705">
                  <c:v>41953.75</c:v>
                </c:pt>
                <c:pt idx="33706">
                  <c:v>41953.791669999999</c:v>
                </c:pt>
                <c:pt idx="33707">
                  <c:v>41953.833330000001</c:v>
                </c:pt>
                <c:pt idx="33708">
                  <c:v>41953.875</c:v>
                </c:pt>
                <c:pt idx="33709">
                  <c:v>41953.916669999999</c:v>
                </c:pt>
                <c:pt idx="33710">
                  <c:v>41953.958330000001</c:v>
                </c:pt>
                <c:pt idx="33711">
                  <c:v>41954</c:v>
                </c:pt>
                <c:pt idx="33712">
                  <c:v>41954.041669999999</c:v>
                </c:pt>
                <c:pt idx="33713">
                  <c:v>41954.083330000001</c:v>
                </c:pt>
                <c:pt idx="33714">
                  <c:v>41954.125</c:v>
                </c:pt>
                <c:pt idx="33715">
                  <c:v>41954.166669999999</c:v>
                </c:pt>
                <c:pt idx="33716">
                  <c:v>41954.208330000001</c:v>
                </c:pt>
                <c:pt idx="33717">
                  <c:v>41954.25</c:v>
                </c:pt>
                <c:pt idx="33718">
                  <c:v>41954.291669999999</c:v>
                </c:pt>
                <c:pt idx="33719">
                  <c:v>41954.333330000001</c:v>
                </c:pt>
                <c:pt idx="33720">
                  <c:v>41954.375</c:v>
                </c:pt>
                <c:pt idx="33721">
                  <c:v>41954.416669999999</c:v>
                </c:pt>
                <c:pt idx="33722">
                  <c:v>41954.458330000001</c:v>
                </c:pt>
                <c:pt idx="33723">
                  <c:v>41954.5</c:v>
                </c:pt>
                <c:pt idx="33724">
                  <c:v>41954.541669999999</c:v>
                </c:pt>
                <c:pt idx="33725">
                  <c:v>41954.583330000001</c:v>
                </c:pt>
                <c:pt idx="33726">
                  <c:v>41954.625</c:v>
                </c:pt>
                <c:pt idx="33727">
                  <c:v>41954.666669999999</c:v>
                </c:pt>
                <c:pt idx="33728">
                  <c:v>41954.708330000001</c:v>
                </c:pt>
                <c:pt idx="33729">
                  <c:v>41954.75</c:v>
                </c:pt>
                <c:pt idx="33730">
                  <c:v>41954.791669999999</c:v>
                </c:pt>
                <c:pt idx="33731">
                  <c:v>41954.833330000001</c:v>
                </c:pt>
                <c:pt idx="33732">
                  <c:v>41954.875</c:v>
                </c:pt>
                <c:pt idx="33733">
                  <c:v>41954.916669999999</c:v>
                </c:pt>
                <c:pt idx="33734">
                  <c:v>41954.958330000001</c:v>
                </c:pt>
                <c:pt idx="33735">
                  <c:v>41955</c:v>
                </c:pt>
                <c:pt idx="33736">
                  <c:v>41955.041669999999</c:v>
                </c:pt>
                <c:pt idx="33737">
                  <c:v>41955.083330000001</c:v>
                </c:pt>
                <c:pt idx="33738">
                  <c:v>41955.125</c:v>
                </c:pt>
                <c:pt idx="33739">
                  <c:v>41955.166669999999</c:v>
                </c:pt>
                <c:pt idx="33740">
                  <c:v>41955.208330000001</c:v>
                </c:pt>
                <c:pt idx="33741">
                  <c:v>41955.25</c:v>
                </c:pt>
                <c:pt idx="33742">
                  <c:v>41955.291669999999</c:v>
                </c:pt>
                <c:pt idx="33743">
                  <c:v>41955.333330000001</c:v>
                </c:pt>
                <c:pt idx="33744">
                  <c:v>41955.375</c:v>
                </c:pt>
                <c:pt idx="33745">
                  <c:v>41955.416669999999</c:v>
                </c:pt>
                <c:pt idx="33746">
                  <c:v>41955.458330000001</c:v>
                </c:pt>
                <c:pt idx="33747">
                  <c:v>41955.5</c:v>
                </c:pt>
                <c:pt idx="33748">
                  <c:v>41955.541669999999</c:v>
                </c:pt>
                <c:pt idx="33749">
                  <c:v>41955.583330000001</c:v>
                </c:pt>
                <c:pt idx="33750">
                  <c:v>41955.625</c:v>
                </c:pt>
                <c:pt idx="33751">
                  <c:v>41955.666669999999</c:v>
                </c:pt>
                <c:pt idx="33752">
                  <c:v>41955.708330000001</c:v>
                </c:pt>
                <c:pt idx="33753">
                  <c:v>41955.75</c:v>
                </c:pt>
                <c:pt idx="33754">
                  <c:v>41955.791669999999</c:v>
                </c:pt>
                <c:pt idx="33755">
                  <c:v>41955.833330000001</c:v>
                </c:pt>
                <c:pt idx="33756">
                  <c:v>41955.875</c:v>
                </c:pt>
                <c:pt idx="33757">
                  <c:v>41955.916669999999</c:v>
                </c:pt>
                <c:pt idx="33758">
                  <c:v>41955.958330000001</c:v>
                </c:pt>
                <c:pt idx="33759">
                  <c:v>41956</c:v>
                </c:pt>
                <c:pt idx="33760">
                  <c:v>41956.041669999999</c:v>
                </c:pt>
                <c:pt idx="33761">
                  <c:v>41956.083330000001</c:v>
                </c:pt>
                <c:pt idx="33762">
                  <c:v>41956.125</c:v>
                </c:pt>
                <c:pt idx="33763">
                  <c:v>41956.166669999999</c:v>
                </c:pt>
                <c:pt idx="33764">
                  <c:v>41956.208330000001</c:v>
                </c:pt>
                <c:pt idx="33765">
                  <c:v>41956.25</c:v>
                </c:pt>
                <c:pt idx="33766">
                  <c:v>41956.291669999999</c:v>
                </c:pt>
                <c:pt idx="33767">
                  <c:v>41956.333330000001</c:v>
                </c:pt>
                <c:pt idx="33768">
                  <c:v>41956.375</c:v>
                </c:pt>
                <c:pt idx="33769">
                  <c:v>41956.416669999999</c:v>
                </c:pt>
                <c:pt idx="33770">
                  <c:v>41956.458330000001</c:v>
                </c:pt>
                <c:pt idx="33771">
                  <c:v>41956.5</c:v>
                </c:pt>
                <c:pt idx="33772">
                  <c:v>41956.541669999999</c:v>
                </c:pt>
                <c:pt idx="33773">
                  <c:v>41956.583330000001</c:v>
                </c:pt>
                <c:pt idx="33774">
                  <c:v>41956.625</c:v>
                </c:pt>
                <c:pt idx="33775">
                  <c:v>41956.666669999999</c:v>
                </c:pt>
                <c:pt idx="33776">
                  <c:v>41956.708330000001</c:v>
                </c:pt>
                <c:pt idx="33777">
                  <c:v>41956.75</c:v>
                </c:pt>
                <c:pt idx="33778">
                  <c:v>41956.791669999999</c:v>
                </c:pt>
                <c:pt idx="33779">
                  <c:v>41956.833330000001</c:v>
                </c:pt>
                <c:pt idx="33780">
                  <c:v>41956.875</c:v>
                </c:pt>
                <c:pt idx="33781">
                  <c:v>41956.916669999999</c:v>
                </c:pt>
                <c:pt idx="33782">
                  <c:v>41956.958330000001</c:v>
                </c:pt>
                <c:pt idx="33783">
                  <c:v>41957</c:v>
                </c:pt>
                <c:pt idx="33784">
                  <c:v>41957.041669999999</c:v>
                </c:pt>
                <c:pt idx="33785">
                  <c:v>41957.083330000001</c:v>
                </c:pt>
                <c:pt idx="33786">
                  <c:v>41957.125</c:v>
                </c:pt>
                <c:pt idx="33787">
                  <c:v>41957.166669999999</c:v>
                </c:pt>
                <c:pt idx="33788">
                  <c:v>41957.208330000001</c:v>
                </c:pt>
                <c:pt idx="33789">
                  <c:v>41957.25</c:v>
                </c:pt>
                <c:pt idx="33790">
                  <c:v>41957.291669999999</c:v>
                </c:pt>
                <c:pt idx="33791">
                  <c:v>41957.333330000001</c:v>
                </c:pt>
                <c:pt idx="33792">
                  <c:v>41957.375</c:v>
                </c:pt>
                <c:pt idx="33793">
                  <c:v>41957.416669999999</c:v>
                </c:pt>
                <c:pt idx="33794">
                  <c:v>41957.458330000001</c:v>
                </c:pt>
                <c:pt idx="33795">
                  <c:v>41957.5</c:v>
                </c:pt>
                <c:pt idx="33796">
                  <c:v>41957.541669999999</c:v>
                </c:pt>
                <c:pt idx="33797">
                  <c:v>41957.583330000001</c:v>
                </c:pt>
                <c:pt idx="33798">
                  <c:v>41957.625</c:v>
                </c:pt>
                <c:pt idx="33799">
                  <c:v>41957.666669999999</c:v>
                </c:pt>
                <c:pt idx="33800">
                  <c:v>41957.708330000001</c:v>
                </c:pt>
                <c:pt idx="33801">
                  <c:v>41957.75</c:v>
                </c:pt>
                <c:pt idx="33802">
                  <c:v>41957.791669999999</c:v>
                </c:pt>
                <c:pt idx="33803">
                  <c:v>41957.833330000001</c:v>
                </c:pt>
                <c:pt idx="33804">
                  <c:v>41957.875</c:v>
                </c:pt>
                <c:pt idx="33805">
                  <c:v>41957.916669999999</c:v>
                </c:pt>
                <c:pt idx="33806">
                  <c:v>41957.958330000001</c:v>
                </c:pt>
                <c:pt idx="33807">
                  <c:v>41958</c:v>
                </c:pt>
                <c:pt idx="33808">
                  <c:v>41958.041669999999</c:v>
                </c:pt>
                <c:pt idx="33809">
                  <c:v>41958.083330000001</c:v>
                </c:pt>
                <c:pt idx="33810">
                  <c:v>41958.125</c:v>
                </c:pt>
                <c:pt idx="33811">
                  <c:v>41958.166669999999</c:v>
                </c:pt>
                <c:pt idx="33812">
                  <c:v>41958.208330000001</c:v>
                </c:pt>
                <c:pt idx="33813">
                  <c:v>41958.25</c:v>
                </c:pt>
                <c:pt idx="33814">
                  <c:v>41958.291669999999</c:v>
                </c:pt>
                <c:pt idx="33815">
                  <c:v>41958.333330000001</c:v>
                </c:pt>
                <c:pt idx="33816">
                  <c:v>41958.375</c:v>
                </c:pt>
                <c:pt idx="33817">
                  <c:v>41958.416669999999</c:v>
                </c:pt>
                <c:pt idx="33818">
                  <c:v>41958.458330000001</c:v>
                </c:pt>
                <c:pt idx="33819">
                  <c:v>41958.5</c:v>
                </c:pt>
                <c:pt idx="33820">
                  <c:v>41958.541669999999</c:v>
                </c:pt>
                <c:pt idx="33821">
                  <c:v>41958.583330000001</c:v>
                </c:pt>
                <c:pt idx="33822">
                  <c:v>41958.625</c:v>
                </c:pt>
                <c:pt idx="33823">
                  <c:v>41958.666669999999</c:v>
                </c:pt>
                <c:pt idx="33824">
                  <c:v>41958.708330000001</c:v>
                </c:pt>
                <c:pt idx="33825">
                  <c:v>41958.75</c:v>
                </c:pt>
                <c:pt idx="33826">
                  <c:v>41958.791669999999</c:v>
                </c:pt>
                <c:pt idx="33827">
                  <c:v>41958.833330000001</c:v>
                </c:pt>
                <c:pt idx="33828">
                  <c:v>41958.875</c:v>
                </c:pt>
                <c:pt idx="33829">
                  <c:v>41958.916669999999</c:v>
                </c:pt>
                <c:pt idx="33830">
                  <c:v>41958.958330000001</c:v>
                </c:pt>
                <c:pt idx="33831">
                  <c:v>41959</c:v>
                </c:pt>
                <c:pt idx="33832">
                  <c:v>41959.041669999999</c:v>
                </c:pt>
                <c:pt idx="33833">
                  <c:v>41959.083330000001</c:v>
                </c:pt>
                <c:pt idx="33834">
                  <c:v>41959.125</c:v>
                </c:pt>
                <c:pt idx="33835">
                  <c:v>41959.166669999999</c:v>
                </c:pt>
                <c:pt idx="33836">
                  <c:v>41959.208330000001</c:v>
                </c:pt>
                <c:pt idx="33837">
                  <c:v>41959.25</c:v>
                </c:pt>
                <c:pt idx="33838">
                  <c:v>41959.291669999999</c:v>
                </c:pt>
                <c:pt idx="33839">
                  <c:v>41959.333330000001</c:v>
                </c:pt>
                <c:pt idx="33840">
                  <c:v>41959.375</c:v>
                </c:pt>
                <c:pt idx="33841">
                  <c:v>41959.416669999999</c:v>
                </c:pt>
                <c:pt idx="33842">
                  <c:v>41959.458330000001</c:v>
                </c:pt>
                <c:pt idx="33843">
                  <c:v>41959.5</c:v>
                </c:pt>
                <c:pt idx="33844">
                  <c:v>41959.541669999999</c:v>
                </c:pt>
                <c:pt idx="33845">
                  <c:v>41959.583330000001</c:v>
                </c:pt>
                <c:pt idx="33846">
                  <c:v>41959.625</c:v>
                </c:pt>
                <c:pt idx="33847">
                  <c:v>41959.666669999999</c:v>
                </c:pt>
                <c:pt idx="33848">
                  <c:v>41959.708330000001</c:v>
                </c:pt>
                <c:pt idx="33849">
                  <c:v>41959.75</c:v>
                </c:pt>
                <c:pt idx="33850">
                  <c:v>41959.791669999999</c:v>
                </c:pt>
                <c:pt idx="33851">
                  <c:v>41959.833330000001</c:v>
                </c:pt>
                <c:pt idx="33852">
                  <c:v>41959.875</c:v>
                </c:pt>
                <c:pt idx="33853">
                  <c:v>41959.916669999999</c:v>
                </c:pt>
                <c:pt idx="33854">
                  <c:v>41959.958330000001</c:v>
                </c:pt>
                <c:pt idx="33855">
                  <c:v>41960</c:v>
                </c:pt>
                <c:pt idx="33856">
                  <c:v>41960.041669999999</c:v>
                </c:pt>
                <c:pt idx="33857">
                  <c:v>41960.083330000001</c:v>
                </c:pt>
                <c:pt idx="33858">
                  <c:v>41960.125</c:v>
                </c:pt>
                <c:pt idx="33859">
                  <c:v>41960.166669999999</c:v>
                </c:pt>
                <c:pt idx="33860">
                  <c:v>41960.208330000001</c:v>
                </c:pt>
                <c:pt idx="33861">
                  <c:v>41960.25</c:v>
                </c:pt>
                <c:pt idx="33862">
                  <c:v>41960.291669999999</c:v>
                </c:pt>
                <c:pt idx="33863">
                  <c:v>41960.333330000001</c:v>
                </c:pt>
                <c:pt idx="33864">
                  <c:v>41960.375</c:v>
                </c:pt>
                <c:pt idx="33865">
                  <c:v>41960.416669999999</c:v>
                </c:pt>
                <c:pt idx="33866">
                  <c:v>41960.458330000001</c:v>
                </c:pt>
                <c:pt idx="33867">
                  <c:v>41960.5</c:v>
                </c:pt>
                <c:pt idx="33868">
                  <c:v>41960.541669999999</c:v>
                </c:pt>
                <c:pt idx="33869">
                  <c:v>41960.583330000001</c:v>
                </c:pt>
                <c:pt idx="33870">
                  <c:v>41960.625</c:v>
                </c:pt>
                <c:pt idx="33871">
                  <c:v>41960.666669999999</c:v>
                </c:pt>
                <c:pt idx="33872">
                  <c:v>41960.708330000001</c:v>
                </c:pt>
                <c:pt idx="33873">
                  <c:v>41960.75</c:v>
                </c:pt>
                <c:pt idx="33874">
                  <c:v>41960.791669999999</c:v>
                </c:pt>
                <c:pt idx="33875">
                  <c:v>41960.833330000001</c:v>
                </c:pt>
                <c:pt idx="33876">
                  <c:v>41960.875</c:v>
                </c:pt>
                <c:pt idx="33877">
                  <c:v>41960.916669999999</c:v>
                </c:pt>
                <c:pt idx="33878">
                  <c:v>41960.958330000001</c:v>
                </c:pt>
                <c:pt idx="33879">
                  <c:v>41961</c:v>
                </c:pt>
                <c:pt idx="33880">
                  <c:v>41961.041669999999</c:v>
                </c:pt>
                <c:pt idx="33881">
                  <c:v>41961.083330000001</c:v>
                </c:pt>
                <c:pt idx="33882">
                  <c:v>41961.125</c:v>
                </c:pt>
                <c:pt idx="33883">
                  <c:v>41961.166669999999</c:v>
                </c:pt>
                <c:pt idx="33884">
                  <c:v>41961.208330000001</c:v>
                </c:pt>
                <c:pt idx="33885">
                  <c:v>41961.25</c:v>
                </c:pt>
                <c:pt idx="33886">
                  <c:v>41961.291669999999</c:v>
                </c:pt>
                <c:pt idx="33887">
                  <c:v>41961.333330000001</c:v>
                </c:pt>
                <c:pt idx="33888">
                  <c:v>41961.375</c:v>
                </c:pt>
                <c:pt idx="33889">
                  <c:v>41961.416669999999</c:v>
                </c:pt>
                <c:pt idx="33890">
                  <c:v>41961.458330000001</c:v>
                </c:pt>
                <c:pt idx="33891">
                  <c:v>41961.5</c:v>
                </c:pt>
                <c:pt idx="33892">
                  <c:v>41961.541669999999</c:v>
                </c:pt>
                <c:pt idx="33893">
                  <c:v>41961.583330000001</c:v>
                </c:pt>
                <c:pt idx="33894">
                  <c:v>41961.625</c:v>
                </c:pt>
                <c:pt idx="33895">
                  <c:v>41961.666669999999</c:v>
                </c:pt>
                <c:pt idx="33896">
                  <c:v>41961.708330000001</c:v>
                </c:pt>
                <c:pt idx="33897">
                  <c:v>41961.75</c:v>
                </c:pt>
                <c:pt idx="33898">
                  <c:v>41961.791669999999</c:v>
                </c:pt>
                <c:pt idx="33899">
                  <c:v>41961.833330000001</c:v>
                </c:pt>
                <c:pt idx="33900">
                  <c:v>41961.875</c:v>
                </c:pt>
                <c:pt idx="33901">
                  <c:v>41961.916669999999</c:v>
                </c:pt>
                <c:pt idx="33902">
                  <c:v>41961.958330000001</c:v>
                </c:pt>
                <c:pt idx="33903">
                  <c:v>41962</c:v>
                </c:pt>
                <c:pt idx="33904">
                  <c:v>41962.041669999999</c:v>
                </c:pt>
                <c:pt idx="33905">
                  <c:v>41962.083330000001</c:v>
                </c:pt>
                <c:pt idx="33906">
                  <c:v>41962.125</c:v>
                </c:pt>
                <c:pt idx="33907">
                  <c:v>41962.166669999999</c:v>
                </c:pt>
                <c:pt idx="33908">
                  <c:v>41962.208330000001</c:v>
                </c:pt>
                <c:pt idx="33909">
                  <c:v>41962.25</c:v>
                </c:pt>
                <c:pt idx="33910">
                  <c:v>41962.291669999999</c:v>
                </c:pt>
                <c:pt idx="33911">
                  <c:v>41962.333330000001</c:v>
                </c:pt>
                <c:pt idx="33912">
                  <c:v>41962.375</c:v>
                </c:pt>
                <c:pt idx="33913">
                  <c:v>41962.416669999999</c:v>
                </c:pt>
                <c:pt idx="33914">
                  <c:v>41962.458330000001</c:v>
                </c:pt>
                <c:pt idx="33915">
                  <c:v>41962.5</c:v>
                </c:pt>
                <c:pt idx="33916">
                  <c:v>41962.541669999999</c:v>
                </c:pt>
                <c:pt idx="33917">
                  <c:v>41962.583330000001</c:v>
                </c:pt>
                <c:pt idx="33918">
                  <c:v>41962.625</c:v>
                </c:pt>
                <c:pt idx="33919">
                  <c:v>41962.666669999999</c:v>
                </c:pt>
                <c:pt idx="33920">
                  <c:v>41962.708330000001</c:v>
                </c:pt>
                <c:pt idx="33921">
                  <c:v>41962.75</c:v>
                </c:pt>
                <c:pt idx="33922">
                  <c:v>41962.791669999999</c:v>
                </c:pt>
                <c:pt idx="33923">
                  <c:v>41962.833330000001</c:v>
                </c:pt>
                <c:pt idx="33924">
                  <c:v>41962.875</c:v>
                </c:pt>
                <c:pt idx="33925">
                  <c:v>41962.916669999999</c:v>
                </c:pt>
                <c:pt idx="33926">
                  <c:v>41962.958330000001</c:v>
                </c:pt>
                <c:pt idx="33927">
                  <c:v>41963</c:v>
                </c:pt>
                <c:pt idx="33928">
                  <c:v>41963.041669999999</c:v>
                </c:pt>
                <c:pt idx="33929">
                  <c:v>41963.083330000001</c:v>
                </c:pt>
                <c:pt idx="33930">
                  <c:v>41963.125</c:v>
                </c:pt>
                <c:pt idx="33931">
                  <c:v>41963.166669999999</c:v>
                </c:pt>
                <c:pt idx="33932">
                  <c:v>41963.208330000001</c:v>
                </c:pt>
                <c:pt idx="33933">
                  <c:v>41963.25</c:v>
                </c:pt>
                <c:pt idx="33934">
                  <c:v>41963.291669999999</c:v>
                </c:pt>
                <c:pt idx="33935">
                  <c:v>41963.333330000001</c:v>
                </c:pt>
                <c:pt idx="33936">
                  <c:v>41963.375</c:v>
                </c:pt>
                <c:pt idx="33937">
                  <c:v>41963.416669999999</c:v>
                </c:pt>
                <c:pt idx="33938">
                  <c:v>41963.458330000001</c:v>
                </c:pt>
                <c:pt idx="33939">
                  <c:v>41963.5</c:v>
                </c:pt>
                <c:pt idx="33940">
                  <c:v>41963.541669999999</c:v>
                </c:pt>
                <c:pt idx="33941">
                  <c:v>41963.583330000001</c:v>
                </c:pt>
                <c:pt idx="33942">
                  <c:v>41963.625</c:v>
                </c:pt>
                <c:pt idx="33943">
                  <c:v>41963.666669999999</c:v>
                </c:pt>
                <c:pt idx="33944">
                  <c:v>41963.708330000001</c:v>
                </c:pt>
                <c:pt idx="33945">
                  <c:v>41963.75</c:v>
                </c:pt>
                <c:pt idx="33946">
                  <c:v>41963.791669999999</c:v>
                </c:pt>
                <c:pt idx="33947">
                  <c:v>41963.833330000001</c:v>
                </c:pt>
                <c:pt idx="33948">
                  <c:v>41963.875</c:v>
                </c:pt>
                <c:pt idx="33949">
                  <c:v>41963.916669999999</c:v>
                </c:pt>
                <c:pt idx="33950">
                  <c:v>41963.958330000001</c:v>
                </c:pt>
                <c:pt idx="33951">
                  <c:v>41964</c:v>
                </c:pt>
                <c:pt idx="33952">
                  <c:v>41964.041669999999</c:v>
                </c:pt>
                <c:pt idx="33953">
                  <c:v>41964.083330000001</c:v>
                </c:pt>
                <c:pt idx="33954">
                  <c:v>41964.125</c:v>
                </c:pt>
                <c:pt idx="33955">
                  <c:v>41964.166669999999</c:v>
                </c:pt>
                <c:pt idx="33956">
                  <c:v>41964.208330000001</c:v>
                </c:pt>
                <c:pt idx="33957">
                  <c:v>41964.25</c:v>
                </c:pt>
                <c:pt idx="33958">
                  <c:v>41964.291669999999</c:v>
                </c:pt>
                <c:pt idx="33959">
                  <c:v>41964.333330000001</c:v>
                </c:pt>
                <c:pt idx="33960">
                  <c:v>41964.375</c:v>
                </c:pt>
                <c:pt idx="33961">
                  <c:v>41964.416669999999</c:v>
                </c:pt>
                <c:pt idx="33962">
                  <c:v>41964.458330000001</c:v>
                </c:pt>
                <c:pt idx="33963">
                  <c:v>41964.5</c:v>
                </c:pt>
                <c:pt idx="33964">
                  <c:v>41964.541669999999</c:v>
                </c:pt>
                <c:pt idx="33965">
                  <c:v>41964.583330000001</c:v>
                </c:pt>
                <c:pt idx="33966">
                  <c:v>41964.625</c:v>
                </c:pt>
                <c:pt idx="33967">
                  <c:v>41964.666669999999</c:v>
                </c:pt>
                <c:pt idx="33968">
                  <c:v>41964.708330000001</c:v>
                </c:pt>
                <c:pt idx="33969">
                  <c:v>41964.75</c:v>
                </c:pt>
                <c:pt idx="33970">
                  <c:v>41964.791669999999</c:v>
                </c:pt>
                <c:pt idx="33971">
                  <c:v>41964.833330000001</c:v>
                </c:pt>
                <c:pt idx="33972">
                  <c:v>41964.875</c:v>
                </c:pt>
                <c:pt idx="33973">
                  <c:v>41964.916669999999</c:v>
                </c:pt>
                <c:pt idx="33974">
                  <c:v>41964.958330000001</c:v>
                </c:pt>
                <c:pt idx="33975">
                  <c:v>41965</c:v>
                </c:pt>
                <c:pt idx="33976">
                  <c:v>41965.041669999999</c:v>
                </c:pt>
                <c:pt idx="33977">
                  <c:v>41965.083330000001</c:v>
                </c:pt>
                <c:pt idx="33978">
                  <c:v>41965.125</c:v>
                </c:pt>
                <c:pt idx="33979">
                  <c:v>41965.166669999999</c:v>
                </c:pt>
                <c:pt idx="33980">
                  <c:v>41965.208330000001</c:v>
                </c:pt>
                <c:pt idx="33981">
                  <c:v>41965.25</c:v>
                </c:pt>
                <c:pt idx="33982">
                  <c:v>41965.291669999999</c:v>
                </c:pt>
                <c:pt idx="33983">
                  <c:v>41965.333330000001</c:v>
                </c:pt>
                <c:pt idx="33984">
                  <c:v>41965.375</c:v>
                </c:pt>
                <c:pt idx="33985">
                  <c:v>41965.416669999999</c:v>
                </c:pt>
                <c:pt idx="33986">
                  <c:v>41965.458330000001</c:v>
                </c:pt>
                <c:pt idx="33987">
                  <c:v>41965.5</c:v>
                </c:pt>
                <c:pt idx="33988">
                  <c:v>41965.541669999999</c:v>
                </c:pt>
                <c:pt idx="33989">
                  <c:v>41965.583330000001</c:v>
                </c:pt>
                <c:pt idx="33990">
                  <c:v>41965.625</c:v>
                </c:pt>
                <c:pt idx="33991">
                  <c:v>41965.666669999999</c:v>
                </c:pt>
                <c:pt idx="33992">
                  <c:v>41965.708330000001</c:v>
                </c:pt>
                <c:pt idx="33993">
                  <c:v>41965.75</c:v>
                </c:pt>
                <c:pt idx="33994">
                  <c:v>41965.791669999999</c:v>
                </c:pt>
                <c:pt idx="33995">
                  <c:v>41965.833330000001</c:v>
                </c:pt>
                <c:pt idx="33996">
                  <c:v>41965.875</c:v>
                </c:pt>
                <c:pt idx="33997">
                  <c:v>41965.916669999999</c:v>
                </c:pt>
                <c:pt idx="33998">
                  <c:v>41965.958330000001</c:v>
                </c:pt>
                <c:pt idx="33999">
                  <c:v>41966</c:v>
                </c:pt>
                <c:pt idx="34000">
                  <c:v>41966.041669999999</c:v>
                </c:pt>
                <c:pt idx="34001">
                  <c:v>41966.083330000001</c:v>
                </c:pt>
                <c:pt idx="34002">
                  <c:v>41966.125</c:v>
                </c:pt>
                <c:pt idx="34003">
                  <c:v>41966.166669999999</c:v>
                </c:pt>
                <c:pt idx="34004">
                  <c:v>41966.208330000001</c:v>
                </c:pt>
                <c:pt idx="34005">
                  <c:v>41966.25</c:v>
                </c:pt>
                <c:pt idx="34006">
                  <c:v>41966.291669999999</c:v>
                </c:pt>
                <c:pt idx="34007">
                  <c:v>41966.333330000001</c:v>
                </c:pt>
                <c:pt idx="34008">
                  <c:v>41966.375</c:v>
                </c:pt>
                <c:pt idx="34009">
                  <c:v>41966.416669999999</c:v>
                </c:pt>
                <c:pt idx="34010">
                  <c:v>41966.458330000001</c:v>
                </c:pt>
                <c:pt idx="34011">
                  <c:v>41966.5</c:v>
                </c:pt>
                <c:pt idx="34012">
                  <c:v>41966.541669999999</c:v>
                </c:pt>
                <c:pt idx="34013">
                  <c:v>41966.583330000001</c:v>
                </c:pt>
                <c:pt idx="34014">
                  <c:v>41966.625</c:v>
                </c:pt>
                <c:pt idx="34015">
                  <c:v>41966.666669999999</c:v>
                </c:pt>
                <c:pt idx="34016">
                  <c:v>41966.708330000001</c:v>
                </c:pt>
                <c:pt idx="34017">
                  <c:v>41966.75</c:v>
                </c:pt>
                <c:pt idx="34018">
                  <c:v>41966.791669999999</c:v>
                </c:pt>
                <c:pt idx="34019">
                  <c:v>41966.833330000001</c:v>
                </c:pt>
                <c:pt idx="34020">
                  <c:v>41966.875</c:v>
                </c:pt>
                <c:pt idx="34021">
                  <c:v>41966.916669999999</c:v>
                </c:pt>
                <c:pt idx="34022">
                  <c:v>41966.958330000001</c:v>
                </c:pt>
                <c:pt idx="34023">
                  <c:v>41967</c:v>
                </c:pt>
                <c:pt idx="34024">
                  <c:v>41967.041669999999</c:v>
                </c:pt>
                <c:pt idx="34025">
                  <c:v>41967.083330000001</c:v>
                </c:pt>
                <c:pt idx="34026">
                  <c:v>41967.125</c:v>
                </c:pt>
                <c:pt idx="34027">
                  <c:v>41967.166669999999</c:v>
                </c:pt>
                <c:pt idx="34028">
                  <c:v>41967.208330000001</c:v>
                </c:pt>
                <c:pt idx="34029">
                  <c:v>41967.25</c:v>
                </c:pt>
                <c:pt idx="34030">
                  <c:v>41967.291669999999</c:v>
                </c:pt>
                <c:pt idx="34031">
                  <c:v>41967.333330000001</c:v>
                </c:pt>
                <c:pt idx="34032">
                  <c:v>41967.375</c:v>
                </c:pt>
                <c:pt idx="34033">
                  <c:v>41967.416669999999</c:v>
                </c:pt>
                <c:pt idx="34034">
                  <c:v>41967.458330000001</c:v>
                </c:pt>
                <c:pt idx="34035">
                  <c:v>41967.5</c:v>
                </c:pt>
                <c:pt idx="34036">
                  <c:v>41967.541669999999</c:v>
                </c:pt>
                <c:pt idx="34037">
                  <c:v>41967.583330000001</c:v>
                </c:pt>
                <c:pt idx="34038">
                  <c:v>41967.625</c:v>
                </c:pt>
                <c:pt idx="34039">
                  <c:v>41967.666669999999</c:v>
                </c:pt>
                <c:pt idx="34040">
                  <c:v>41967.708330000001</c:v>
                </c:pt>
                <c:pt idx="34041">
                  <c:v>41967.75</c:v>
                </c:pt>
                <c:pt idx="34042">
                  <c:v>41967.791669999999</c:v>
                </c:pt>
                <c:pt idx="34043">
                  <c:v>41967.833330000001</c:v>
                </c:pt>
                <c:pt idx="34044">
                  <c:v>41967.875</c:v>
                </c:pt>
                <c:pt idx="34045">
                  <c:v>41967.916669999999</c:v>
                </c:pt>
                <c:pt idx="34046">
                  <c:v>41967.958330000001</c:v>
                </c:pt>
                <c:pt idx="34047">
                  <c:v>41968</c:v>
                </c:pt>
                <c:pt idx="34048">
                  <c:v>41968.041669999999</c:v>
                </c:pt>
                <c:pt idx="34049">
                  <c:v>41968.083330000001</c:v>
                </c:pt>
                <c:pt idx="34050">
                  <c:v>41968.125</c:v>
                </c:pt>
                <c:pt idx="34051">
                  <c:v>41968.166669999999</c:v>
                </c:pt>
                <c:pt idx="34052">
                  <c:v>41968.208330000001</c:v>
                </c:pt>
                <c:pt idx="34053">
                  <c:v>41968.25</c:v>
                </c:pt>
                <c:pt idx="34054">
                  <c:v>41968.291669999999</c:v>
                </c:pt>
                <c:pt idx="34055">
                  <c:v>41968.333330000001</c:v>
                </c:pt>
                <c:pt idx="34056">
                  <c:v>41968.375</c:v>
                </c:pt>
                <c:pt idx="34057">
                  <c:v>41968.416669999999</c:v>
                </c:pt>
                <c:pt idx="34058">
                  <c:v>41968.458330000001</c:v>
                </c:pt>
                <c:pt idx="34059">
                  <c:v>41968.5</c:v>
                </c:pt>
                <c:pt idx="34060">
                  <c:v>41968.541669999999</c:v>
                </c:pt>
                <c:pt idx="34061">
                  <c:v>41968.583330000001</c:v>
                </c:pt>
                <c:pt idx="34062">
                  <c:v>41968.625</c:v>
                </c:pt>
                <c:pt idx="34063">
                  <c:v>41968.666669999999</c:v>
                </c:pt>
                <c:pt idx="34064">
                  <c:v>41968.708330000001</c:v>
                </c:pt>
                <c:pt idx="34065">
                  <c:v>41968.75</c:v>
                </c:pt>
                <c:pt idx="34066">
                  <c:v>41968.791669999999</c:v>
                </c:pt>
                <c:pt idx="34067">
                  <c:v>41968.833330000001</c:v>
                </c:pt>
                <c:pt idx="34068">
                  <c:v>41968.875</c:v>
                </c:pt>
                <c:pt idx="34069">
                  <c:v>41968.916669999999</c:v>
                </c:pt>
                <c:pt idx="34070">
                  <c:v>41968.958330000001</c:v>
                </c:pt>
                <c:pt idx="34071">
                  <c:v>41969</c:v>
                </c:pt>
                <c:pt idx="34072">
                  <c:v>41969.041669999999</c:v>
                </c:pt>
                <c:pt idx="34073">
                  <c:v>41969.083330000001</c:v>
                </c:pt>
                <c:pt idx="34074">
                  <c:v>41969.125</c:v>
                </c:pt>
                <c:pt idx="34075">
                  <c:v>41969.166669999999</c:v>
                </c:pt>
                <c:pt idx="34076">
                  <c:v>41969.208330000001</c:v>
                </c:pt>
                <c:pt idx="34077">
                  <c:v>41969.25</c:v>
                </c:pt>
                <c:pt idx="34078">
                  <c:v>41969.291669999999</c:v>
                </c:pt>
                <c:pt idx="34079">
                  <c:v>41969.333330000001</c:v>
                </c:pt>
                <c:pt idx="34080">
                  <c:v>41969.375</c:v>
                </c:pt>
                <c:pt idx="34081">
                  <c:v>41969.416669999999</c:v>
                </c:pt>
                <c:pt idx="34082">
                  <c:v>41969.458330000001</c:v>
                </c:pt>
                <c:pt idx="34083">
                  <c:v>41969.5</c:v>
                </c:pt>
                <c:pt idx="34084">
                  <c:v>41969.541669999999</c:v>
                </c:pt>
                <c:pt idx="34085">
                  <c:v>41969.583330000001</c:v>
                </c:pt>
                <c:pt idx="34086">
                  <c:v>41969.625</c:v>
                </c:pt>
                <c:pt idx="34087">
                  <c:v>41969.666669999999</c:v>
                </c:pt>
                <c:pt idx="34088">
                  <c:v>41969.708330000001</c:v>
                </c:pt>
                <c:pt idx="34089">
                  <c:v>41969.75</c:v>
                </c:pt>
                <c:pt idx="34090">
                  <c:v>41969.791669999999</c:v>
                </c:pt>
                <c:pt idx="34091">
                  <c:v>41969.833330000001</c:v>
                </c:pt>
                <c:pt idx="34092">
                  <c:v>41969.875</c:v>
                </c:pt>
                <c:pt idx="34093">
                  <c:v>41969.916669999999</c:v>
                </c:pt>
                <c:pt idx="34094">
                  <c:v>41969.958330000001</c:v>
                </c:pt>
                <c:pt idx="34095">
                  <c:v>41970</c:v>
                </c:pt>
                <c:pt idx="34096">
                  <c:v>41970.041669999999</c:v>
                </c:pt>
                <c:pt idx="34097">
                  <c:v>41970.083330000001</c:v>
                </c:pt>
                <c:pt idx="34098">
                  <c:v>41970.125</c:v>
                </c:pt>
                <c:pt idx="34099">
                  <c:v>41970.166669999999</c:v>
                </c:pt>
                <c:pt idx="34100">
                  <c:v>41970.208330000001</c:v>
                </c:pt>
                <c:pt idx="34101">
                  <c:v>41970.25</c:v>
                </c:pt>
                <c:pt idx="34102">
                  <c:v>41970.291669999999</c:v>
                </c:pt>
                <c:pt idx="34103">
                  <c:v>41970.333330000001</c:v>
                </c:pt>
                <c:pt idx="34104">
                  <c:v>41970.375</c:v>
                </c:pt>
                <c:pt idx="34105">
                  <c:v>41970.416669999999</c:v>
                </c:pt>
                <c:pt idx="34106">
                  <c:v>41970.458330000001</c:v>
                </c:pt>
                <c:pt idx="34107">
                  <c:v>41970.5</c:v>
                </c:pt>
                <c:pt idx="34108">
                  <c:v>41970.541669999999</c:v>
                </c:pt>
                <c:pt idx="34109">
                  <c:v>41970.583330000001</c:v>
                </c:pt>
                <c:pt idx="34110">
                  <c:v>41970.625</c:v>
                </c:pt>
                <c:pt idx="34111">
                  <c:v>41970.666669999999</c:v>
                </c:pt>
                <c:pt idx="34112">
                  <c:v>41970.708330000001</c:v>
                </c:pt>
                <c:pt idx="34113">
                  <c:v>41970.75</c:v>
                </c:pt>
                <c:pt idx="34114">
                  <c:v>41970.791669999999</c:v>
                </c:pt>
                <c:pt idx="34115">
                  <c:v>41970.833330000001</c:v>
                </c:pt>
                <c:pt idx="34116">
                  <c:v>41970.875</c:v>
                </c:pt>
                <c:pt idx="34117">
                  <c:v>41970.916669999999</c:v>
                </c:pt>
                <c:pt idx="34118">
                  <c:v>41970.958330000001</c:v>
                </c:pt>
                <c:pt idx="34119">
                  <c:v>41971</c:v>
                </c:pt>
                <c:pt idx="34120">
                  <c:v>41971.041669999999</c:v>
                </c:pt>
                <c:pt idx="34121">
                  <c:v>41971.083330000001</c:v>
                </c:pt>
                <c:pt idx="34122">
                  <c:v>41971.125</c:v>
                </c:pt>
                <c:pt idx="34123">
                  <c:v>41971.166669999999</c:v>
                </c:pt>
                <c:pt idx="34124">
                  <c:v>41971.208330000001</c:v>
                </c:pt>
                <c:pt idx="34125">
                  <c:v>41971.25</c:v>
                </c:pt>
                <c:pt idx="34126">
                  <c:v>41971.291669999999</c:v>
                </c:pt>
                <c:pt idx="34127">
                  <c:v>41971.333330000001</c:v>
                </c:pt>
                <c:pt idx="34128">
                  <c:v>41971.375</c:v>
                </c:pt>
                <c:pt idx="34129">
                  <c:v>41971.416669999999</c:v>
                </c:pt>
                <c:pt idx="34130">
                  <c:v>41971.458330000001</c:v>
                </c:pt>
                <c:pt idx="34131">
                  <c:v>41971.5</c:v>
                </c:pt>
                <c:pt idx="34132">
                  <c:v>41971.541669999999</c:v>
                </c:pt>
                <c:pt idx="34133">
                  <c:v>41971.583330000001</c:v>
                </c:pt>
                <c:pt idx="34134">
                  <c:v>41971.625</c:v>
                </c:pt>
                <c:pt idx="34135">
                  <c:v>41971.666669999999</c:v>
                </c:pt>
                <c:pt idx="34136">
                  <c:v>41971.708330000001</c:v>
                </c:pt>
                <c:pt idx="34137">
                  <c:v>41971.75</c:v>
                </c:pt>
                <c:pt idx="34138">
                  <c:v>41971.791669999999</c:v>
                </c:pt>
                <c:pt idx="34139">
                  <c:v>41971.833330000001</c:v>
                </c:pt>
                <c:pt idx="34140">
                  <c:v>41971.875</c:v>
                </c:pt>
                <c:pt idx="34141">
                  <c:v>41971.916669999999</c:v>
                </c:pt>
                <c:pt idx="34142">
                  <c:v>41971.958330000001</c:v>
                </c:pt>
                <c:pt idx="34143">
                  <c:v>41972</c:v>
                </c:pt>
                <c:pt idx="34144">
                  <c:v>41972.041669999999</c:v>
                </c:pt>
                <c:pt idx="34145">
                  <c:v>41972.083330000001</c:v>
                </c:pt>
                <c:pt idx="34146">
                  <c:v>41972.125</c:v>
                </c:pt>
                <c:pt idx="34147">
                  <c:v>41972.166669999999</c:v>
                </c:pt>
                <c:pt idx="34148">
                  <c:v>41972.208330000001</c:v>
                </c:pt>
                <c:pt idx="34149">
                  <c:v>41972.25</c:v>
                </c:pt>
                <c:pt idx="34150">
                  <c:v>41972.291669999999</c:v>
                </c:pt>
                <c:pt idx="34151">
                  <c:v>41972.333330000001</c:v>
                </c:pt>
                <c:pt idx="34152">
                  <c:v>41972.375</c:v>
                </c:pt>
                <c:pt idx="34153">
                  <c:v>41972.416669999999</c:v>
                </c:pt>
                <c:pt idx="34154">
                  <c:v>41972.458330000001</c:v>
                </c:pt>
                <c:pt idx="34155">
                  <c:v>41972.5</c:v>
                </c:pt>
                <c:pt idx="34156">
                  <c:v>41972.541669999999</c:v>
                </c:pt>
                <c:pt idx="34157">
                  <c:v>41972.583330000001</c:v>
                </c:pt>
                <c:pt idx="34158">
                  <c:v>41972.625</c:v>
                </c:pt>
                <c:pt idx="34159">
                  <c:v>41972.666669999999</c:v>
                </c:pt>
                <c:pt idx="34160">
                  <c:v>41972.708330000001</c:v>
                </c:pt>
                <c:pt idx="34161">
                  <c:v>41972.75</c:v>
                </c:pt>
                <c:pt idx="34162">
                  <c:v>41972.791669999999</c:v>
                </c:pt>
                <c:pt idx="34163">
                  <c:v>41972.833330000001</c:v>
                </c:pt>
                <c:pt idx="34164">
                  <c:v>41972.875</c:v>
                </c:pt>
                <c:pt idx="34165">
                  <c:v>41972.916669999999</c:v>
                </c:pt>
                <c:pt idx="34166">
                  <c:v>41972.958330000001</c:v>
                </c:pt>
                <c:pt idx="34167">
                  <c:v>41973</c:v>
                </c:pt>
                <c:pt idx="34168">
                  <c:v>41973.041669999999</c:v>
                </c:pt>
                <c:pt idx="34169">
                  <c:v>41973.083330000001</c:v>
                </c:pt>
                <c:pt idx="34170">
                  <c:v>41973.125</c:v>
                </c:pt>
                <c:pt idx="34171">
                  <c:v>41973.166669999999</c:v>
                </c:pt>
                <c:pt idx="34172">
                  <c:v>41973.208330000001</c:v>
                </c:pt>
                <c:pt idx="34173">
                  <c:v>41973.25</c:v>
                </c:pt>
                <c:pt idx="34174">
                  <c:v>41973.291669999999</c:v>
                </c:pt>
                <c:pt idx="34175">
                  <c:v>41973.333330000001</c:v>
                </c:pt>
                <c:pt idx="34176">
                  <c:v>41973.375</c:v>
                </c:pt>
                <c:pt idx="34177">
                  <c:v>41973.416669999999</c:v>
                </c:pt>
                <c:pt idx="34178">
                  <c:v>41973.458330000001</c:v>
                </c:pt>
                <c:pt idx="34179">
                  <c:v>41973.5</c:v>
                </c:pt>
                <c:pt idx="34180">
                  <c:v>41973.541669999999</c:v>
                </c:pt>
                <c:pt idx="34181">
                  <c:v>41973.583330000001</c:v>
                </c:pt>
                <c:pt idx="34182">
                  <c:v>41973.625</c:v>
                </c:pt>
                <c:pt idx="34183">
                  <c:v>41973.666669999999</c:v>
                </c:pt>
                <c:pt idx="34184">
                  <c:v>41973.708330000001</c:v>
                </c:pt>
                <c:pt idx="34185">
                  <c:v>41973.75</c:v>
                </c:pt>
                <c:pt idx="34186">
                  <c:v>41973.791669999999</c:v>
                </c:pt>
                <c:pt idx="34187">
                  <c:v>41973.833330000001</c:v>
                </c:pt>
                <c:pt idx="34188">
                  <c:v>41973.875</c:v>
                </c:pt>
                <c:pt idx="34189">
                  <c:v>41973.916669999999</c:v>
                </c:pt>
                <c:pt idx="34190">
                  <c:v>41973.958330000001</c:v>
                </c:pt>
                <c:pt idx="34191">
                  <c:v>41974</c:v>
                </c:pt>
                <c:pt idx="34192">
                  <c:v>41974.041669999999</c:v>
                </c:pt>
                <c:pt idx="34193">
                  <c:v>41974.083330000001</c:v>
                </c:pt>
                <c:pt idx="34194">
                  <c:v>41974.125</c:v>
                </c:pt>
                <c:pt idx="34195">
                  <c:v>41974.166669999999</c:v>
                </c:pt>
                <c:pt idx="34196">
                  <c:v>41974.208330000001</c:v>
                </c:pt>
                <c:pt idx="34197">
                  <c:v>41974.25</c:v>
                </c:pt>
                <c:pt idx="34198">
                  <c:v>41974.291669999999</c:v>
                </c:pt>
                <c:pt idx="34199">
                  <c:v>41974.333330000001</c:v>
                </c:pt>
                <c:pt idx="34200">
                  <c:v>41974.375</c:v>
                </c:pt>
                <c:pt idx="34201">
                  <c:v>41974.416669999999</c:v>
                </c:pt>
                <c:pt idx="34202">
                  <c:v>41974.458330000001</c:v>
                </c:pt>
                <c:pt idx="34203">
                  <c:v>41974.5</c:v>
                </c:pt>
                <c:pt idx="34204">
                  <c:v>41974.541669999999</c:v>
                </c:pt>
                <c:pt idx="34205">
                  <c:v>41974.583330000001</c:v>
                </c:pt>
                <c:pt idx="34206">
                  <c:v>41974.625</c:v>
                </c:pt>
                <c:pt idx="34207">
                  <c:v>41974.666669999999</c:v>
                </c:pt>
                <c:pt idx="34208">
                  <c:v>41974.708330000001</c:v>
                </c:pt>
                <c:pt idx="34209">
                  <c:v>41974.75</c:v>
                </c:pt>
                <c:pt idx="34210">
                  <c:v>41974.791669999999</c:v>
                </c:pt>
                <c:pt idx="34211">
                  <c:v>41974.833330000001</c:v>
                </c:pt>
                <c:pt idx="34212">
                  <c:v>41974.875</c:v>
                </c:pt>
                <c:pt idx="34213">
                  <c:v>41974.916669999999</c:v>
                </c:pt>
                <c:pt idx="34214">
                  <c:v>41974.958330000001</c:v>
                </c:pt>
                <c:pt idx="34215">
                  <c:v>41975</c:v>
                </c:pt>
                <c:pt idx="34216">
                  <c:v>41975.041669999999</c:v>
                </c:pt>
                <c:pt idx="34217">
                  <c:v>41975.083330000001</c:v>
                </c:pt>
                <c:pt idx="34218">
                  <c:v>41975.125</c:v>
                </c:pt>
                <c:pt idx="34219">
                  <c:v>41975.166669999999</c:v>
                </c:pt>
                <c:pt idx="34220">
                  <c:v>41975.208330000001</c:v>
                </c:pt>
                <c:pt idx="34221">
                  <c:v>41975.25</c:v>
                </c:pt>
                <c:pt idx="34222">
                  <c:v>41975.291669999999</c:v>
                </c:pt>
                <c:pt idx="34223">
                  <c:v>41975.333330000001</c:v>
                </c:pt>
                <c:pt idx="34224">
                  <c:v>41975.375</c:v>
                </c:pt>
                <c:pt idx="34225">
                  <c:v>41975.416669999999</c:v>
                </c:pt>
                <c:pt idx="34226">
                  <c:v>41975.458330000001</c:v>
                </c:pt>
                <c:pt idx="34227">
                  <c:v>41975.5</c:v>
                </c:pt>
                <c:pt idx="34228">
                  <c:v>41975.541669999999</c:v>
                </c:pt>
                <c:pt idx="34229">
                  <c:v>41975.583330000001</c:v>
                </c:pt>
                <c:pt idx="34230">
                  <c:v>41975.625</c:v>
                </c:pt>
                <c:pt idx="34231">
                  <c:v>41975.666669999999</c:v>
                </c:pt>
                <c:pt idx="34232">
                  <c:v>41975.708330000001</c:v>
                </c:pt>
                <c:pt idx="34233">
                  <c:v>41975.75</c:v>
                </c:pt>
                <c:pt idx="34234">
                  <c:v>41975.791669999999</c:v>
                </c:pt>
                <c:pt idx="34235">
                  <c:v>41975.833330000001</c:v>
                </c:pt>
                <c:pt idx="34236">
                  <c:v>41975.875</c:v>
                </c:pt>
                <c:pt idx="34237">
                  <c:v>41975.916669999999</c:v>
                </c:pt>
                <c:pt idx="34238">
                  <c:v>41975.958330000001</c:v>
                </c:pt>
                <c:pt idx="34239">
                  <c:v>41976</c:v>
                </c:pt>
                <c:pt idx="34240">
                  <c:v>41976.041669999999</c:v>
                </c:pt>
                <c:pt idx="34241">
                  <c:v>41976.083330000001</c:v>
                </c:pt>
                <c:pt idx="34242">
                  <c:v>41976.125</c:v>
                </c:pt>
                <c:pt idx="34243">
                  <c:v>41976.166669999999</c:v>
                </c:pt>
                <c:pt idx="34244">
                  <c:v>41976.208330000001</c:v>
                </c:pt>
                <c:pt idx="34245">
                  <c:v>41976.25</c:v>
                </c:pt>
                <c:pt idx="34246">
                  <c:v>41976.291669999999</c:v>
                </c:pt>
                <c:pt idx="34247">
                  <c:v>41976.333330000001</c:v>
                </c:pt>
                <c:pt idx="34248">
                  <c:v>41976.375</c:v>
                </c:pt>
                <c:pt idx="34249">
                  <c:v>41976.416669999999</c:v>
                </c:pt>
                <c:pt idx="34250">
                  <c:v>41976.458330000001</c:v>
                </c:pt>
                <c:pt idx="34251">
                  <c:v>41976.5</c:v>
                </c:pt>
                <c:pt idx="34252">
                  <c:v>41976.541669999999</c:v>
                </c:pt>
                <c:pt idx="34253">
                  <c:v>41976.583330000001</c:v>
                </c:pt>
                <c:pt idx="34254">
                  <c:v>41976.625</c:v>
                </c:pt>
                <c:pt idx="34255">
                  <c:v>41976.666669999999</c:v>
                </c:pt>
                <c:pt idx="34256">
                  <c:v>41976.708330000001</c:v>
                </c:pt>
                <c:pt idx="34257">
                  <c:v>41976.75</c:v>
                </c:pt>
                <c:pt idx="34258">
                  <c:v>41976.791669999999</c:v>
                </c:pt>
                <c:pt idx="34259">
                  <c:v>41976.833330000001</c:v>
                </c:pt>
                <c:pt idx="34260">
                  <c:v>41976.875</c:v>
                </c:pt>
                <c:pt idx="34261">
                  <c:v>41976.916669999999</c:v>
                </c:pt>
                <c:pt idx="34262">
                  <c:v>41976.958330000001</c:v>
                </c:pt>
                <c:pt idx="34263">
                  <c:v>41977</c:v>
                </c:pt>
                <c:pt idx="34264">
                  <c:v>41977.041669999999</c:v>
                </c:pt>
                <c:pt idx="34265">
                  <c:v>41977.083330000001</c:v>
                </c:pt>
                <c:pt idx="34266">
                  <c:v>41977.125</c:v>
                </c:pt>
                <c:pt idx="34267">
                  <c:v>41977.166669999999</c:v>
                </c:pt>
                <c:pt idx="34268">
                  <c:v>41977.208330000001</c:v>
                </c:pt>
                <c:pt idx="34269">
                  <c:v>41977.25</c:v>
                </c:pt>
                <c:pt idx="34270">
                  <c:v>41977.291669999999</c:v>
                </c:pt>
                <c:pt idx="34271">
                  <c:v>41977.333330000001</c:v>
                </c:pt>
                <c:pt idx="34272">
                  <c:v>41977.375</c:v>
                </c:pt>
                <c:pt idx="34273">
                  <c:v>41977.416669999999</c:v>
                </c:pt>
                <c:pt idx="34274">
                  <c:v>41977.458330000001</c:v>
                </c:pt>
                <c:pt idx="34275">
                  <c:v>41977.541669999999</c:v>
                </c:pt>
                <c:pt idx="34276">
                  <c:v>41977.583330000001</c:v>
                </c:pt>
                <c:pt idx="34277">
                  <c:v>41977.625</c:v>
                </c:pt>
                <c:pt idx="34278">
                  <c:v>41977.666669999999</c:v>
                </c:pt>
                <c:pt idx="34279">
                  <c:v>41977.708330000001</c:v>
                </c:pt>
                <c:pt idx="34280">
                  <c:v>41977.75</c:v>
                </c:pt>
                <c:pt idx="34281">
                  <c:v>41977.833330000001</c:v>
                </c:pt>
                <c:pt idx="34282">
                  <c:v>41977.875</c:v>
                </c:pt>
                <c:pt idx="34283">
                  <c:v>41977.916669999999</c:v>
                </c:pt>
                <c:pt idx="34284">
                  <c:v>41977.958330000001</c:v>
                </c:pt>
                <c:pt idx="34285">
                  <c:v>41978</c:v>
                </c:pt>
                <c:pt idx="34286">
                  <c:v>41978.041669999999</c:v>
                </c:pt>
                <c:pt idx="34287">
                  <c:v>41978.083330000001</c:v>
                </c:pt>
                <c:pt idx="34288">
                  <c:v>41978.125</c:v>
                </c:pt>
                <c:pt idx="34289">
                  <c:v>41978.166669999999</c:v>
                </c:pt>
                <c:pt idx="34290">
                  <c:v>41978.208330000001</c:v>
                </c:pt>
                <c:pt idx="34291">
                  <c:v>41978.25</c:v>
                </c:pt>
                <c:pt idx="34292">
                  <c:v>41978.291669999999</c:v>
                </c:pt>
                <c:pt idx="34293">
                  <c:v>41978.75</c:v>
                </c:pt>
                <c:pt idx="34294">
                  <c:v>41978.791669999999</c:v>
                </c:pt>
                <c:pt idx="34295">
                  <c:v>41978.833330000001</c:v>
                </c:pt>
                <c:pt idx="34296">
                  <c:v>41978.875</c:v>
                </c:pt>
                <c:pt idx="34297">
                  <c:v>41978.916669999999</c:v>
                </c:pt>
                <c:pt idx="34298">
                  <c:v>41978.958330000001</c:v>
                </c:pt>
                <c:pt idx="34299">
                  <c:v>41979</c:v>
                </c:pt>
                <c:pt idx="34300">
                  <c:v>41979.041669999999</c:v>
                </c:pt>
                <c:pt idx="34301">
                  <c:v>41979.083330000001</c:v>
                </c:pt>
                <c:pt idx="34302">
                  <c:v>41979.125</c:v>
                </c:pt>
                <c:pt idx="34303">
                  <c:v>41979.208330000001</c:v>
                </c:pt>
                <c:pt idx="34304">
                  <c:v>41979.25</c:v>
                </c:pt>
                <c:pt idx="34305">
                  <c:v>41979.291669999999</c:v>
                </c:pt>
                <c:pt idx="34306">
                  <c:v>41979.333330000001</c:v>
                </c:pt>
                <c:pt idx="34307">
                  <c:v>41979.375</c:v>
                </c:pt>
                <c:pt idx="34308">
                  <c:v>41979.416669999999</c:v>
                </c:pt>
                <c:pt idx="34309">
                  <c:v>41979.458330000001</c:v>
                </c:pt>
                <c:pt idx="34310">
                  <c:v>41979.5</c:v>
                </c:pt>
                <c:pt idx="34311">
                  <c:v>41979.541669999999</c:v>
                </c:pt>
                <c:pt idx="34312">
                  <c:v>41979.583330000001</c:v>
                </c:pt>
                <c:pt idx="34313">
                  <c:v>41979.625</c:v>
                </c:pt>
                <c:pt idx="34314">
                  <c:v>41979.666669999999</c:v>
                </c:pt>
                <c:pt idx="34315">
                  <c:v>41981.541669999999</c:v>
                </c:pt>
                <c:pt idx="34316">
                  <c:v>41981.583330000001</c:v>
                </c:pt>
                <c:pt idx="34317">
                  <c:v>41981.625</c:v>
                </c:pt>
                <c:pt idx="34318">
                  <c:v>41981.666669999999</c:v>
                </c:pt>
                <c:pt idx="34319">
                  <c:v>41981.708330000001</c:v>
                </c:pt>
                <c:pt idx="34320">
                  <c:v>41981.75</c:v>
                </c:pt>
                <c:pt idx="34321">
                  <c:v>41981.791669999999</c:v>
                </c:pt>
                <c:pt idx="34322">
                  <c:v>41981.833330000001</c:v>
                </c:pt>
                <c:pt idx="34323">
                  <c:v>41981.875</c:v>
                </c:pt>
                <c:pt idx="34324">
                  <c:v>41981.916669999999</c:v>
                </c:pt>
                <c:pt idx="34325">
                  <c:v>41981.958330000001</c:v>
                </c:pt>
                <c:pt idx="34326">
                  <c:v>41982</c:v>
                </c:pt>
                <c:pt idx="34327">
                  <c:v>41982.041669999999</c:v>
                </c:pt>
                <c:pt idx="34328">
                  <c:v>41982.083330000001</c:v>
                </c:pt>
                <c:pt idx="34329">
                  <c:v>41982.125</c:v>
                </c:pt>
                <c:pt idx="34330">
                  <c:v>41982.166669999999</c:v>
                </c:pt>
                <c:pt idx="34331">
                  <c:v>41982.208330000001</c:v>
                </c:pt>
                <c:pt idx="34332">
                  <c:v>41982.25</c:v>
                </c:pt>
                <c:pt idx="34333">
                  <c:v>41982.291669999999</c:v>
                </c:pt>
                <c:pt idx="34334">
                  <c:v>41982.333330000001</c:v>
                </c:pt>
                <c:pt idx="34335">
                  <c:v>41982.375</c:v>
                </c:pt>
                <c:pt idx="34336">
                  <c:v>41982.416669999999</c:v>
                </c:pt>
                <c:pt idx="34337">
                  <c:v>41982.458330000001</c:v>
                </c:pt>
                <c:pt idx="34338">
                  <c:v>41982.5</c:v>
                </c:pt>
                <c:pt idx="34339">
                  <c:v>41982.541669999999</c:v>
                </c:pt>
                <c:pt idx="34340">
                  <c:v>41982.583330000001</c:v>
                </c:pt>
                <c:pt idx="34341">
                  <c:v>41982.625</c:v>
                </c:pt>
                <c:pt idx="34342">
                  <c:v>41982.666669999999</c:v>
                </c:pt>
                <c:pt idx="34343">
                  <c:v>41982.708330000001</c:v>
                </c:pt>
                <c:pt idx="34344">
                  <c:v>41982.75</c:v>
                </c:pt>
                <c:pt idx="34345">
                  <c:v>41982.791669999999</c:v>
                </c:pt>
                <c:pt idx="34346">
                  <c:v>41982.833330000001</c:v>
                </c:pt>
                <c:pt idx="34347">
                  <c:v>41982.875</c:v>
                </c:pt>
                <c:pt idx="34348">
                  <c:v>41982.916669999999</c:v>
                </c:pt>
                <c:pt idx="34349">
                  <c:v>41982.958330000001</c:v>
                </c:pt>
                <c:pt idx="34350">
                  <c:v>41983</c:v>
                </c:pt>
                <c:pt idx="34351">
                  <c:v>41983.041669999999</c:v>
                </c:pt>
                <c:pt idx="34352">
                  <c:v>41983.083330000001</c:v>
                </c:pt>
                <c:pt idx="34353">
                  <c:v>41983.125</c:v>
                </c:pt>
                <c:pt idx="34354">
                  <c:v>41983.166669999999</c:v>
                </c:pt>
                <c:pt idx="34355">
                  <c:v>41983.208330000001</c:v>
                </c:pt>
                <c:pt idx="34356">
                  <c:v>41983.25</c:v>
                </c:pt>
                <c:pt idx="34357">
                  <c:v>41983.291669999999</c:v>
                </c:pt>
                <c:pt idx="34358">
                  <c:v>41983.333330000001</c:v>
                </c:pt>
                <c:pt idx="34359">
                  <c:v>41983.375</c:v>
                </c:pt>
                <c:pt idx="34360">
                  <c:v>41983.416669999999</c:v>
                </c:pt>
                <c:pt idx="34361">
                  <c:v>41983.458330000001</c:v>
                </c:pt>
                <c:pt idx="34362">
                  <c:v>41983.5</c:v>
                </c:pt>
                <c:pt idx="34363">
                  <c:v>41983.541669999999</c:v>
                </c:pt>
                <c:pt idx="34364">
                  <c:v>41983.583330000001</c:v>
                </c:pt>
                <c:pt idx="34365">
                  <c:v>41983.625</c:v>
                </c:pt>
                <c:pt idx="34366">
                  <c:v>41983.666669999999</c:v>
                </c:pt>
                <c:pt idx="34367">
                  <c:v>41983.708330000001</c:v>
                </c:pt>
                <c:pt idx="34368">
                  <c:v>41983.75</c:v>
                </c:pt>
                <c:pt idx="34369">
                  <c:v>41983.791669999999</c:v>
                </c:pt>
                <c:pt idx="34370">
                  <c:v>41983.833330000001</c:v>
                </c:pt>
                <c:pt idx="34371">
                  <c:v>41983.875</c:v>
                </c:pt>
                <c:pt idx="34372">
                  <c:v>41983.916669999999</c:v>
                </c:pt>
                <c:pt idx="34373">
                  <c:v>41983.958330000001</c:v>
                </c:pt>
                <c:pt idx="34374">
                  <c:v>41984</c:v>
                </c:pt>
                <c:pt idx="34375">
                  <c:v>41984.041669999999</c:v>
                </c:pt>
                <c:pt idx="34376">
                  <c:v>41984.083330000001</c:v>
                </c:pt>
                <c:pt idx="34377">
                  <c:v>41984.125</c:v>
                </c:pt>
                <c:pt idx="34378">
                  <c:v>41984.166669999999</c:v>
                </c:pt>
                <c:pt idx="34379">
                  <c:v>41984.208330000001</c:v>
                </c:pt>
                <c:pt idx="34380">
                  <c:v>41984.25</c:v>
                </c:pt>
                <c:pt idx="34381">
                  <c:v>41984.291669999999</c:v>
                </c:pt>
                <c:pt idx="34382">
                  <c:v>41984.333330000001</c:v>
                </c:pt>
                <c:pt idx="34383">
                  <c:v>41984.375</c:v>
                </c:pt>
                <c:pt idx="34384">
                  <c:v>41984.416669999999</c:v>
                </c:pt>
                <c:pt idx="34385">
                  <c:v>41984.458330000001</c:v>
                </c:pt>
                <c:pt idx="34386">
                  <c:v>41984.5</c:v>
                </c:pt>
                <c:pt idx="34387">
                  <c:v>41984.541669999999</c:v>
                </c:pt>
                <c:pt idx="34388">
                  <c:v>41984.583330000001</c:v>
                </c:pt>
                <c:pt idx="34389">
                  <c:v>41984.625</c:v>
                </c:pt>
                <c:pt idx="34390">
                  <c:v>41984.666669999999</c:v>
                </c:pt>
                <c:pt idx="34391">
                  <c:v>41984.708330000001</c:v>
                </c:pt>
                <c:pt idx="34392">
                  <c:v>41984.75</c:v>
                </c:pt>
                <c:pt idx="34393">
                  <c:v>41984.791669999999</c:v>
                </c:pt>
                <c:pt idx="34394">
                  <c:v>41984.833330000001</c:v>
                </c:pt>
                <c:pt idx="34395">
                  <c:v>41984.875</c:v>
                </c:pt>
                <c:pt idx="34396">
                  <c:v>41984.916669999999</c:v>
                </c:pt>
                <c:pt idx="34397">
                  <c:v>41984.958330000001</c:v>
                </c:pt>
                <c:pt idx="34398">
                  <c:v>41985</c:v>
                </c:pt>
                <c:pt idx="34399">
                  <c:v>41985.041669999999</c:v>
                </c:pt>
                <c:pt idx="34400">
                  <c:v>41985.083330000001</c:v>
                </c:pt>
                <c:pt idx="34401">
                  <c:v>41985.125</c:v>
                </c:pt>
                <c:pt idx="34402">
                  <c:v>41985.166669999999</c:v>
                </c:pt>
                <c:pt idx="34403">
                  <c:v>41985.208330000001</c:v>
                </c:pt>
                <c:pt idx="34404">
                  <c:v>41985.25</c:v>
                </c:pt>
                <c:pt idx="34405">
                  <c:v>41985.291669999999</c:v>
                </c:pt>
                <c:pt idx="34406">
                  <c:v>41985.333330000001</c:v>
                </c:pt>
                <c:pt idx="34407">
                  <c:v>41985.375</c:v>
                </c:pt>
                <c:pt idx="34408">
                  <c:v>41985.416669999999</c:v>
                </c:pt>
                <c:pt idx="34409">
                  <c:v>41985.458330000001</c:v>
                </c:pt>
                <c:pt idx="34410">
                  <c:v>41985.5</c:v>
                </c:pt>
                <c:pt idx="34411">
                  <c:v>41985.541669999999</c:v>
                </c:pt>
                <c:pt idx="34412">
                  <c:v>41985.583330000001</c:v>
                </c:pt>
                <c:pt idx="34413">
                  <c:v>41985.625</c:v>
                </c:pt>
                <c:pt idx="34414">
                  <c:v>41985.666669999999</c:v>
                </c:pt>
                <c:pt idx="34415">
                  <c:v>41985.708330000001</c:v>
                </c:pt>
                <c:pt idx="34416">
                  <c:v>41985.75</c:v>
                </c:pt>
                <c:pt idx="34417">
                  <c:v>41985.791669999999</c:v>
                </c:pt>
                <c:pt idx="34418">
                  <c:v>41985.833330000001</c:v>
                </c:pt>
                <c:pt idx="34419">
                  <c:v>41985.875</c:v>
                </c:pt>
                <c:pt idx="34420">
                  <c:v>41985.916669999999</c:v>
                </c:pt>
                <c:pt idx="34421">
                  <c:v>41985.958330000001</c:v>
                </c:pt>
                <c:pt idx="34422">
                  <c:v>41986</c:v>
                </c:pt>
                <c:pt idx="34423">
                  <c:v>41986.041669999999</c:v>
                </c:pt>
                <c:pt idx="34424">
                  <c:v>41986.083330000001</c:v>
                </c:pt>
                <c:pt idx="34425">
                  <c:v>41986.125</c:v>
                </c:pt>
                <c:pt idx="34426">
                  <c:v>41986.166669999999</c:v>
                </c:pt>
                <c:pt idx="34427">
                  <c:v>41986.208330000001</c:v>
                </c:pt>
                <c:pt idx="34428">
                  <c:v>41986.25</c:v>
                </c:pt>
                <c:pt idx="34429">
                  <c:v>41986.291669999999</c:v>
                </c:pt>
                <c:pt idx="34430">
                  <c:v>41986.333330000001</c:v>
                </c:pt>
                <c:pt idx="34431">
                  <c:v>41986.375</c:v>
                </c:pt>
                <c:pt idx="34432">
                  <c:v>41986.416669999999</c:v>
                </c:pt>
                <c:pt idx="34433">
                  <c:v>41986.458330000001</c:v>
                </c:pt>
                <c:pt idx="34434">
                  <c:v>41986.5</c:v>
                </c:pt>
                <c:pt idx="34435">
                  <c:v>41986.541669999999</c:v>
                </c:pt>
                <c:pt idx="34436">
                  <c:v>41986.583330000001</c:v>
                </c:pt>
                <c:pt idx="34437">
                  <c:v>41986.625</c:v>
                </c:pt>
                <c:pt idx="34438">
                  <c:v>41986.666669999999</c:v>
                </c:pt>
                <c:pt idx="34439">
                  <c:v>41986.708330000001</c:v>
                </c:pt>
                <c:pt idx="34440">
                  <c:v>41986.75</c:v>
                </c:pt>
                <c:pt idx="34441">
                  <c:v>41986.791669999999</c:v>
                </c:pt>
                <c:pt idx="34442">
                  <c:v>41986.833330000001</c:v>
                </c:pt>
                <c:pt idx="34443">
                  <c:v>41986.875</c:v>
                </c:pt>
                <c:pt idx="34444">
                  <c:v>41986.916669999999</c:v>
                </c:pt>
                <c:pt idx="34445">
                  <c:v>41986.958330000001</c:v>
                </c:pt>
                <c:pt idx="34446">
                  <c:v>41987</c:v>
                </c:pt>
                <c:pt idx="34447">
                  <c:v>41987.041669999999</c:v>
                </c:pt>
                <c:pt idx="34448">
                  <c:v>41987.083330000001</c:v>
                </c:pt>
                <c:pt idx="34449">
                  <c:v>41987.125</c:v>
                </c:pt>
                <c:pt idx="34450">
                  <c:v>41987.166669999999</c:v>
                </c:pt>
                <c:pt idx="34451">
                  <c:v>41987.208330000001</c:v>
                </c:pt>
                <c:pt idx="34452">
                  <c:v>41987.25</c:v>
                </c:pt>
                <c:pt idx="34453">
                  <c:v>41987.291669999999</c:v>
                </c:pt>
                <c:pt idx="34454">
                  <c:v>41987.333330000001</c:v>
                </c:pt>
                <c:pt idx="34455">
                  <c:v>41987.375</c:v>
                </c:pt>
                <c:pt idx="34456">
                  <c:v>41987.416669999999</c:v>
                </c:pt>
                <c:pt idx="34457">
                  <c:v>41987.458330000001</c:v>
                </c:pt>
                <c:pt idx="34458">
                  <c:v>41987.5</c:v>
                </c:pt>
                <c:pt idx="34459">
                  <c:v>41987.541669999999</c:v>
                </c:pt>
                <c:pt idx="34460">
                  <c:v>41987.583330000001</c:v>
                </c:pt>
                <c:pt idx="34461">
                  <c:v>41987.625</c:v>
                </c:pt>
                <c:pt idx="34462">
                  <c:v>41987.666669999999</c:v>
                </c:pt>
                <c:pt idx="34463">
                  <c:v>41987.708330000001</c:v>
                </c:pt>
                <c:pt idx="34464">
                  <c:v>41987.75</c:v>
                </c:pt>
                <c:pt idx="34465">
                  <c:v>41987.791669999999</c:v>
                </c:pt>
                <c:pt idx="34466">
                  <c:v>41987.833330000001</c:v>
                </c:pt>
                <c:pt idx="34467">
                  <c:v>41987.875</c:v>
                </c:pt>
                <c:pt idx="34468">
                  <c:v>41987.916669999999</c:v>
                </c:pt>
                <c:pt idx="34469">
                  <c:v>41987.958330000001</c:v>
                </c:pt>
                <c:pt idx="34470">
                  <c:v>41988</c:v>
                </c:pt>
                <c:pt idx="34471">
                  <c:v>41988.041669999999</c:v>
                </c:pt>
                <c:pt idx="34472">
                  <c:v>41988.083330000001</c:v>
                </c:pt>
                <c:pt idx="34473">
                  <c:v>41988.125</c:v>
                </c:pt>
                <c:pt idx="34474">
                  <c:v>41988.166669999999</c:v>
                </c:pt>
                <c:pt idx="34475">
                  <c:v>41988.208330000001</c:v>
                </c:pt>
                <c:pt idx="34476">
                  <c:v>41988.25</c:v>
                </c:pt>
                <c:pt idx="34477">
                  <c:v>41988.291669999999</c:v>
                </c:pt>
                <c:pt idx="34478">
                  <c:v>41988.333330000001</c:v>
                </c:pt>
                <c:pt idx="34479">
                  <c:v>41988.375</c:v>
                </c:pt>
                <c:pt idx="34480">
                  <c:v>41988.416669999999</c:v>
                </c:pt>
                <c:pt idx="34481">
                  <c:v>41988.458330000001</c:v>
                </c:pt>
                <c:pt idx="34482">
                  <c:v>41988.5</c:v>
                </c:pt>
                <c:pt idx="34483">
                  <c:v>41988.541669999999</c:v>
                </c:pt>
                <c:pt idx="34484">
                  <c:v>41988.583330000001</c:v>
                </c:pt>
                <c:pt idx="34485">
                  <c:v>41988.625</c:v>
                </c:pt>
                <c:pt idx="34486">
                  <c:v>41988.666669999999</c:v>
                </c:pt>
                <c:pt idx="34487">
                  <c:v>41988.708330000001</c:v>
                </c:pt>
                <c:pt idx="34488">
                  <c:v>41988.75</c:v>
                </c:pt>
                <c:pt idx="34489">
                  <c:v>41988.791669999999</c:v>
                </c:pt>
                <c:pt idx="34490">
                  <c:v>41988.833330000001</c:v>
                </c:pt>
                <c:pt idx="34491">
                  <c:v>41988.875</c:v>
                </c:pt>
                <c:pt idx="34492">
                  <c:v>41988.916669999999</c:v>
                </c:pt>
                <c:pt idx="34493">
                  <c:v>41988.958330000001</c:v>
                </c:pt>
                <c:pt idx="34494">
                  <c:v>41989</c:v>
                </c:pt>
                <c:pt idx="34495">
                  <c:v>41989.041669999999</c:v>
                </c:pt>
                <c:pt idx="34496">
                  <c:v>41989.083330000001</c:v>
                </c:pt>
                <c:pt idx="34497">
                  <c:v>41989.125</c:v>
                </c:pt>
                <c:pt idx="34498">
                  <c:v>41989.166669999999</c:v>
                </c:pt>
                <c:pt idx="34499">
                  <c:v>41989.208330000001</c:v>
                </c:pt>
                <c:pt idx="34500">
                  <c:v>41989.25</c:v>
                </c:pt>
                <c:pt idx="34501">
                  <c:v>41989.291669999999</c:v>
                </c:pt>
                <c:pt idx="34502">
                  <c:v>41989.333330000001</c:v>
                </c:pt>
                <c:pt idx="34503">
                  <c:v>41989.375</c:v>
                </c:pt>
                <c:pt idx="34504">
                  <c:v>41989.416669999999</c:v>
                </c:pt>
                <c:pt idx="34505">
                  <c:v>41989.458330000001</c:v>
                </c:pt>
                <c:pt idx="34506">
                  <c:v>41989.5</c:v>
                </c:pt>
                <c:pt idx="34507">
                  <c:v>41989.541669999999</c:v>
                </c:pt>
                <c:pt idx="34508">
                  <c:v>41989.583330000001</c:v>
                </c:pt>
                <c:pt idx="34509">
                  <c:v>41989.625</c:v>
                </c:pt>
                <c:pt idx="34510">
                  <c:v>41989.666669999999</c:v>
                </c:pt>
                <c:pt idx="34511">
                  <c:v>41989.708330000001</c:v>
                </c:pt>
                <c:pt idx="34512">
                  <c:v>41989.75</c:v>
                </c:pt>
                <c:pt idx="34513">
                  <c:v>41989.791669999999</c:v>
                </c:pt>
                <c:pt idx="34514">
                  <c:v>41989.833330000001</c:v>
                </c:pt>
                <c:pt idx="34515">
                  <c:v>41989.875</c:v>
                </c:pt>
                <c:pt idx="34516">
                  <c:v>41989.916669999999</c:v>
                </c:pt>
                <c:pt idx="34517">
                  <c:v>41989.958330000001</c:v>
                </c:pt>
                <c:pt idx="34518">
                  <c:v>41990</c:v>
                </c:pt>
                <c:pt idx="34519">
                  <c:v>41990.041669999999</c:v>
                </c:pt>
                <c:pt idx="34520">
                  <c:v>41990.083330000001</c:v>
                </c:pt>
                <c:pt idx="34521">
                  <c:v>41990.125</c:v>
                </c:pt>
                <c:pt idx="34522">
                  <c:v>41990.166669999999</c:v>
                </c:pt>
                <c:pt idx="34523">
                  <c:v>41990.208330000001</c:v>
                </c:pt>
                <c:pt idx="34524">
                  <c:v>41990.25</c:v>
                </c:pt>
                <c:pt idx="34525">
                  <c:v>41990.291669999999</c:v>
                </c:pt>
                <c:pt idx="34526">
                  <c:v>41990.333330000001</c:v>
                </c:pt>
                <c:pt idx="34527">
                  <c:v>41990.375</c:v>
                </c:pt>
                <c:pt idx="34528">
                  <c:v>41990.416669999999</c:v>
                </c:pt>
                <c:pt idx="34529">
                  <c:v>41990.458330000001</c:v>
                </c:pt>
                <c:pt idx="34530">
                  <c:v>41990.5</c:v>
                </c:pt>
                <c:pt idx="34531">
                  <c:v>41990.541669999999</c:v>
                </c:pt>
                <c:pt idx="34532">
                  <c:v>41990.583330000001</c:v>
                </c:pt>
                <c:pt idx="34533">
                  <c:v>41990.625</c:v>
                </c:pt>
                <c:pt idx="34534">
                  <c:v>41990.666669999999</c:v>
                </c:pt>
                <c:pt idx="34535">
                  <c:v>41990.708330000001</c:v>
                </c:pt>
                <c:pt idx="34536">
                  <c:v>41990.75</c:v>
                </c:pt>
                <c:pt idx="34537">
                  <c:v>41990.791669999999</c:v>
                </c:pt>
                <c:pt idx="34538">
                  <c:v>41990.833330000001</c:v>
                </c:pt>
                <c:pt idx="34539">
                  <c:v>41990.875</c:v>
                </c:pt>
                <c:pt idx="34540">
                  <c:v>41990.916669999999</c:v>
                </c:pt>
                <c:pt idx="34541">
                  <c:v>41990.958330000001</c:v>
                </c:pt>
                <c:pt idx="34542">
                  <c:v>41991</c:v>
                </c:pt>
                <c:pt idx="34543">
                  <c:v>41991.041669999999</c:v>
                </c:pt>
                <c:pt idx="34544">
                  <c:v>41991.083330000001</c:v>
                </c:pt>
                <c:pt idx="34545">
                  <c:v>41991.125</c:v>
                </c:pt>
                <c:pt idx="34546">
                  <c:v>41991.166669999999</c:v>
                </c:pt>
                <c:pt idx="34547">
                  <c:v>41991.208330000001</c:v>
                </c:pt>
                <c:pt idx="34548">
                  <c:v>41991.25</c:v>
                </c:pt>
                <c:pt idx="34549">
                  <c:v>41991.291669999999</c:v>
                </c:pt>
                <c:pt idx="34550">
                  <c:v>41991.333330000001</c:v>
                </c:pt>
                <c:pt idx="34551">
                  <c:v>41991.375</c:v>
                </c:pt>
                <c:pt idx="34552">
                  <c:v>41991.416669999999</c:v>
                </c:pt>
                <c:pt idx="34553">
                  <c:v>41991.458330000001</c:v>
                </c:pt>
                <c:pt idx="34554">
                  <c:v>41991.5</c:v>
                </c:pt>
                <c:pt idx="34555">
                  <c:v>41991.541669999999</c:v>
                </c:pt>
                <c:pt idx="34556">
                  <c:v>41991.583330000001</c:v>
                </c:pt>
                <c:pt idx="34557">
                  <c:v>41991.625</c:v>
                </c:pt>
                <c:pt idx="34558">
                  <c:v>41991.666669999999</c:v>
                </c:pt>
                <c:pt idx="34559">
                  <c:v>41991.708330000001</c:v>
                </c:pt>
                <c:pt idx="34560">
                  <c:v>41991.75</c:v>
                </c:pt>
                <c:pt idx="34561">
                  <c:v>41991.791669999999</c:v>
                </c:pt>
                <c:pt idx="34562">
                  <c:v>41991.833330000001</c:v>
                </c:pt>
                <c:pt idx="34563">
                  <c:v>41991.875</c:v>
                </c:pt>
                <c:pt idx="34564">
                  <c:v>41991.916669999999</c:v>
                </c:pt>
                <c:pt idx="34565">
                  <c:v>41991.958330000001</c:v>
                </c:pt>
                <c:pt idx="34566">
                  <c:v>41992</c:v>
                </c:pt>
                <c:pt idx="34567">
                  <c:v>41992.041669999999</c:v>
                </c:pt>
                <c:pt idx="34568">
                  <c:v>41992.083330000001</c:v>
                </c:pt>
                <c:pt idx="34569">
                  <c:v>41992.125</c:v>
                </c:pt>
                <c:pt idx="34570">
                  <c:v>41992.166669999999</c:v>
                </c:pt>
                <c:pt idx="34571">
                  <c:v>41992.208330000001</c:v>
                </c:pt>
                <c:pt idx="34572">
                  <c:v>41992.25</c:v>
                </c:pt>
                <c:pt idx="34573">
                  <c:v>41992.291669999999</c:v>
                </c:pt>
                <c:pt idx="34574">
                  <c:v>41992.333330000001</c:v>
                </c:pt>
                <c:pt idx="34575">
                  <c:v>41992.375</c:v>
                </c:pt>
                <c:pt idx="34576">
                  <c:v>41992.416669999999</c:v>
                </c:pt>
                <c:pt idx="34577">
                  <c:v>41992.458330000001</c:v>
                </c:pt>
                <c:pt idx="34578">
                  <c:v>41992.5</c:v>
                </c:pt>
                <c:pt idx="34579">
                  <c:v>41992.541669999999</c:v>
                </c:pt>
                <c:pt idx="34580">
                  <c:v>41992.583330000001</c:v>
                </c:pt>
                <c:pt idx="34581">
                  <c:v>41992.625</c:v>
                </c:pt>
                <c:pt idx="34582">
                  <c:v>41992.666669999999</c:v>
                </c:pt>
                <c:pt idx="34583">
                  <c:v>41992.708330000001</c:v>
                </c:pt>
                <c:pt idx="34584">
                  <c:v>41992.75</c:v>
                </c:pt>
                <c:pt idx="34585">
                  <c:v>41992.791669999999</c:v>
                </c:pt>
                <c:pt idx="34586">
                  <c:v>41992.833330000001</c:v>
                </c:pt>
                <c:pt idx="34587">
                  <c:v>41992.875</c:v>
                </c:pt>
                <c:pt idx="34588">
                  <c:v>41992.916669999999</c:v>
                </c:pt>
                <c:pt idx="34589">
                  <c:v>41992.958330000001</c:v>
                </c:pt>
                <c:pt idx="34590">
                  <c:v>41993</c:v>
                </c:pt>
                <c:pt idx="34591">
                  <c:v>41993.041669999999</c:v>
                </c:pt>
                <c:pt idx="34592">
                  <c:v>41993.083330000001</c:v>
                </c:pt>
                <c:pt idx="34593">
                  <c:v>41993.125</c:v>
                </c:pt>
                <c:pt idx="34594">
                  <c:v>41993.166669999999</c:v>
                </c:pt>
                <c:pt idx="34595">
                  <c:v>41993.208330000001</c:v>
                </c:pt>
                <c:pt idx="34596">
                  <c:v>41993.25</c:v>
                </c:pt>
                <c:pt idx="34597">
                  <c:v>41993.291669999999</c:v>
                </c:pt>
                <c:pt idx="34598">
                  <c:v>41993.333330000001</c:v>
                </c:pt>
                <c:pt idx="34599">
                  <c:v>41993.375</c:v>
                </c:pt>
                <c:pt idx="34600">
                  <c:v>41993.416669999999</c:v>
                </c:pt>
                <c:pt idx="34601">
                  <c:v>41993.458330000001</c:v>
                </c:pt>
                <c:pt idx="34602">
                  <c:v>41993.5</c:v>
                </c:pt>
                <c:pt idx="34603">
                  <c:v>41993.541669999999</c:v>
                </c:pt>
                <c:pt idx="34604">
                  <c:v>41993.583330000001</c:v>
                </c:pt>
                <c:pt idx="34605">
                  <c:v>41993.625</c:v>
                </c:pt>
                <c:pt idx="34606">
                  <c:v>41993.666669999999</c:v>
                </c:pt>
                <c:pt idx="34607">
                  <c:v>41993.708330000001</c:v>
                </c:pt>
                <c:pt idx="34608">
                  <c:v>41993.75</c:v>
                </c:pt>
                <c:pt idx="34609">
                  <c:v>41993.791669999999</c:v>
                </c:pt>
                <c:pt idx="34610">
                  <c:v>41993.833330000001</c:v>
                </c:pt>
                <c:pt idx="34611">
                  <c:v>41993.875</c:v>
                </c:pt>
                <c:pt idx="34612">
                  <c:v>41993.916669999999</c:v>
                </c:pt>
                <c:pt idx="34613">
                  <c:v>41993.958330000001</c:v>
                </c:pt>
                <c:pt idx="34614">
                  <c:v>41994</c:v>
                </c:pt>
                <c:pt idx="34615">
                  <c:v>41994.041669999999</c:v>
                </c:pt>
                <c:pt idx="34616">
                  <c:v>41994.083330000001</c:v>
                </c:pt>
                <c:pt idx="34617">
                  <c:v>41994.125</c:v>
                </c:pt>
                <c:pt idx="34618">
                  <c:v>41994.166669999999</c:v>
                </c:pt>
                <c:pt idx="34619">
                  <c:v>41994.208330000001</c:v>
                </c:pt>
                <c:pt idx="34620">
                  <c:v>41994.25</c:v>
                </c:pt>
                <c:pt idx="34621">
                  <c:v>41994.291669999999</c:v>
                </c:pt>
                <c:pt idx="34622">
                  <c:v>41994.333330000001</c:v>
                </c:pt>
                <c:pt idx="34623">
                  <c:v>41994.375</c:v>
                </c:pt>
                <c:pt idx="34624">
                  <c:v>41994.416669999999</c:v>
                </c:pt>
                <c:pt idx="34625">
                  <c:v>41994.458330000001</c:v>
                </c:pt>
                <c:pt idx="34626">
                  <c:v>41994.5</c:v>
                </c:pt>
                <c:pt idx="34627">
                  <c:v>41994.541669999999</c:v>
                </c:pt>
                <c:pt idx="34628">
                  <c:v>41994.583330000001</c:v>
                </c:pt>
                <c:pt idx="34629">
                  <c:v>41994.625</c:v>
                </c:pt>
                <c:pt idx="34630">
                  <c:v>41994.666669999999</c:v>
                </c:pt>
                <c:pt idx="34631">
                  <c:v>41994.708330000001</c:v>
                </c:pt>
                <c:pt idx="34632">
                  <c:v>41994.75</c:v>
                </c:pt>
                <c:pt idx="34633">
                  <c:v>41994.791669999999</c:v>
                </c:pt>
                <c:pt idx="34634">
                  <c:v>41994.833330000001</c:v>
                </c:pt>
                <c:pt idx="34635">
                  <c:v>41994.875</c:v>
                </c:pt>
                <c:pt idx="34636">
                  <c:v>41994.916669999999</c:v>
                </c:pt>
                <c:pt idx="34637">
                  <c:v>41994.958330000001</c:v>
                </c:pt>
                <c:pt idx="34638">
                  <c:v>41995</c:v>
                </c:pt>
                <c:pt idx="34639">
                  <c:v>41995.041669999999</c:v>
                </c:pt>
                <c:pt idx="34640">
                  <c:v>41995.083330000001</c:v>
                </c:pt>
                <c:pt idx="34641">
                  <c:v>41995.125</c:v>
                </c:pt>
                <c:pt idx="34642">
                  <c:v>41995.166669999999</c:v>
                </c:pt>
                <c:pt idx="34643">
                  <c:v>41995.208330000001</c:v>
                </c:pt>
                <c:pt idx="34644">
                  <c:v>41995.25</c:v>
                </c:pt>
                <c:pt idx="34645">
                  <c:v>41995.291669999999</c:v>
                </c:pt>
                <c:pt idx="34646">
                  <c:v>41995.333330000001</c:v>
                </c:pt>
                <c:pt idx="34647">
                  <c:v>41995.375</c:v>
                </c:pt>
                <c:pt idx="34648">
                  <c:v>41995.416669999999</c:v>
                </c:pt>
                <c:pt idx="34649">
                  <c:v>41995.458330000001</c:v>
                </c:pt>
                <c:pt idx="34650">
                  <c:v>41995.5</c:v>
                </c:pt>
                <c:pt idx="34651">
                  <c:v>41995.541669999999</c:v>
                </c:pt>
                <c:pt idx="34652">
                  <c:v>41995.583330000001</c:v>
                </c:pt>
                <c:pt idx="34653">
                  <c:v>41995.625</c:v>
                </c:pt>
                <c:pt idx="34654">
                  <c:v>41995.666669999999</c:v>
                </c:pt>
                <c:pt idx="34655">
                  <c:v>41995.708330000001</c:v>
                </c:pt>
                <c:pt idx="34656">
                  <c:v>41995.75</c:v>
                </c:pt>
                <c:pt idx="34657">
                  <c:v>41995.791669999999</c:v>
                </c:pt>
                <c:pt idx="34658">
                  <c:v>41995.833330000001</c:v>
                </c:pt>
                <c:pt idx="34659">
                  <c:v>41995.875</c:v>
                </c:pt>
                <c:pt idx="34660">
                  <c:v>41995.916669999999</c:v>
                </c:pt>
                <c:pt idx="34661">
                  <c:v>41995.958330000001</c:v>
                </c:pt>
                <c:pt idx="34662">
                  <c:v>41996</c:v>
                </c:pt>
                <c:pt idx="34663">
                  <c:v>41996.041669999999</c:v>
                </c:pt>
                <c:pt idx="34664">
                  <c:v>41996.083330000001</c:v>
                </c:pt>
                <c:pt idx="34665">
                  <c:v>41996.125</c:v>
                </c:pt>
                <c:pt idx="34666">
                  <c:v>41996.166669999999</c:v>
                </c:pt>
                <c:pt idx="34667">
                  <c:v>41996.208330000001</c:v>
                </c:pt>
                <c:pt idx="34668">
                  <c:v>41996.25</c:v>
                </c:pt>
                <c:pt idx="34669">
                  <c:v>41996.291669999999</c:v>
                </c:pt>
                <c:pt idx="34670">
                  <c:v>41996.333330000001</c:v>
                </c:pt>
                <c:pt idx="34671">
                  <c:v>41996.375</c:v>
                </c:pt>
                <c:pt idx="34672">
                  <c:v>41996.416669999999</c:v>
                </c:pt>
                <c:pt idx="34673">
                  <c:v>41996.458330000001</c:v>
                </c:pt>
                <c:pt idx="34674">
                  <c:v>41996.5</c:v>
                </c:pt>
                <c:pt idx="34675">
                  <c:v>41996.541669999999</c:v>
                </c:pt>
                <c:pt idx="34676">
                  <c:v>41996.583330000001</c:v>
                </c:pt>
                <c:pt idx="34677">
                  <c:v>41996.625</c:v>
                </c:pt>
                <c:pt idx="34678">
                  <c:v>41996.666669999999</c:v>
                </c:pt>
                <c:pt idx="34679">
                  <c:v>41996.708330000001</c:v>
                </c:pt>
                <c:pt idx="34680">
                  <c:v>41996.75</c:v>
                </c:pt>
                <c:pt idx="34681">
                  <c:v>41996.791669999999</c:v>
                </c:pt>
                <c:pt idx="34682">
                  <c:v>41996.833330000001</c:v>
                </c:pt>
                <c:pt idx="34683">
                  <c:v>41996.875</c:v>
                </c:pt>
                <c:pt idx="34684">
                  <c:v>41996.916669999999</c:v>
                </c:pt>
                <c:pt idx="34685">
                  <c:v>41996.958330000001</c:v>
                </c:pt>
                <c:pt idx="34686">
                  <c:v>41997</c:v>
                </c:pt>
                <c:pt idx="34687">
                  <c:v>41997.041669999999</c:v>
                </c:pt>
                <c:pt idx="34688">
                  <c:v>41997.083330000001</c:v>
                </c:pt>
                <c:pt idx="34689">
                  <c:v>41997.125</c:v>
                </c:pt>
                <c:pt idx="34690">
                  <c:v>41997.166669999999</c:v>
                </c:pt>
                <c:pt idx="34691">
                  <c:v>41997.208330000001</c:v>
                </c:pt>
                <c:pt idx="34692">
                  <c:v>41997.25</c:v>
                </c:pt>
                <c:pt idx="34693">
                  <c:v>41997.291669999999</c:v>
                </c:pt>
                <c:pt idx="34694">
                  <c:v>41997.333330000001</c:v>
                </c:pt>
                <c:pt idx="34695">
                  <c:v>41997.375</c:v>
                </c:pt>
                <c:pt idx="34696">
                  <c:v>41997.416669999999</c:v>
                </c:pt>
                <c:pt idx="34697">
                  <c:v>41997.458330000001</c:v>
                </c:pt>
                <c:pt idx="34698">
                  <c:v>41997.5</c:v>
                </c:pt>
                <c:pt idx="34699">
                  <c:v>41997.541669999999</c:v>
                </c:pt>
                <c:pt idx="34700">
                  <c:v>41997.583330000001</c:v>
                </c:pt>
                <c:pt idx="34701">
                  <c:v>41997.625</c:v>
                </c:pt>
                <c:pt idx="34702">
                  <c:v>41997.666669999999</c:v>
                </c:pt>
                <c:pt idx="34703">
                  <c:v>41997.708330000001</c:v>
                </c:pt>
                <c:pt idx="34704">
                  <c:v>41997.75</c:v>
                </c:pt>
                <c:pt idx="34705">
                  <c:v>41997.791669999999</c:v>
                </c:pt>
                <c:pt idx="34706">
                  <c:v>41997.833330000001</c:v>
                </c:pt>
                <c:pt idx="34707">
                  <c:v>41997.875</c:v>
                </c:pt>
                <c:pt idx="34708">
                  <c:v>41997.916669999999</c:v>
                </c:pt>
                <c:pt idx="34709">
                  <c:v>41997.958330000001</c:v>
                </c:pt>
                <c:pt idx="34710">
                  <c:v>41998</c:v>
                </c:pt>
                <c:pt idx="34711">
                  <c:v>41998.041669999999</c:v>
                </c:pt>
                <c:pt idx="34712">
                  <c:v>41998.083330000001</c:v>
                </c:pt>
                <c:pt idx="34713">
                  <c:v>41998.125</c:v>
                </c:pt>
                <c:pt idx="34714">
                  <c:v>41998.166669999999</c:v>
                </c:pt>
                <c:pt idx="34715">
                  <c:v>41998.208330000001</c:v>
                </c:pt>
                <c:pt idx="34716">
                  <c:v>41998.25</c:v>
                </c:pt>
                <c:pt idx="34717">
                  <c:v>41998.291669999999</c:v>
                </c:pt>
                <c:pt idx="34718">
                  <c:v>41998.333330000001</c:v>
                </c:pt>
                <c:pt idx="34719">
                  <c:v>41998.375</c:v>
                </c:pt>
                <c:pt idx="34720">
                  <c:v>41998.416669999999</c:v>
                </c:pt>
                <c:pt idx="34721">
                  <c:v>41998.458330000001</c:v>
                </c:pt>
                <c:pt idx="34722">
                  <c:v>41998.5</c:v>
                </c:pt>
                <c:pt idx="34723">
                  <c:v>41998.541669999999</c:v>
                </c:pt>
                <c:pt idx="34724">
                  <c:v>41998.583330000001</c:v>
                </c:pt>
                <c:pt idx="34725">
                  <c:v>41998.625</c:v>
                </c:pt>
                <c:pt idx="34726">
                  <c:v>41998.666669999999</c:v>
                </c:pt>
                <c:pt idx="34727">
                  <c:v>41998.708330000001</c:v>
                </c:pt>
                <c:pt idx="34728">
                  <c:v>41998.75</c:v>
                </c:pt>
                <c:pt idx="34729">
                  <c:v>41998.791669999999</c:v>
                </c:pt>
                <c:pt idx="34730">
                  <c:v>41998.833330000001</c:v>
                </c:pt>
                <c:pt idx="34731">
                  <c:v>41998.875</c:v>
                </c:pt>
                <c:pt idx="34732">
                  <c:v>41998.916669999999</c:v>
                </c:pt>
                <c:pt idx="34733">
                  <c:v>41998.958330000001</c:v>
                </c:pt>
                <c:pt idx="34734">
                  <c:v>41999</c:v>
                </c:pt>
                <c:pt idx="34735">
                  <c:v>41999.041669999999</c:v>
                </c:pt>
                <c:pt idx="34736">
                  <c:v>41999.083330000001</c:v>
                </c:pt>
                <c:pt idx="34737">
                  <c:v>41999.125</c:v>
                </c:pt>
                <c:pt idx="34738">
                  <c:v>41999.166669999999</c:v>
                </c:pt>
                <c:pt idx="34739">
                  <c:v>41999.208330000001</c:v>
                </c:pt>
                <c:pt idx="34740">
                  <c:v>41999.25</c:v>
                </c:pt>
                <c:pt idx="34741">
                  <c:v>41999.291669999999</c:v>
                </c:pt>
                <c:pt idx="34742">
                  <c:v>41999.333330000001</c:v>
                </c:pt>
                <c:pt idx="34743">
                  <c:v>41999.375</c:v>
                </c:pt>
                <c:pt idx="34744">
                  <c:v>41999.416669999999</c:v>
                </c:pt>
                <c:pt idx="34745">
                  <c:v>41999.458330000001</c:v>
                </c:pt>
                <c:pt idx="34746">
                  <c:v>41999.5</c:v>
                </c:pt>
                <c:pt idx="34747">
                  <c:v>41999.541669999999</c:v>
                </c:pt>
                <c:pt idx="34748">
                  <c:v>41999.583330000001</c:v>
                </c:pt>
                <c:pt idx="34749">
                  <c:v>41999.625</c:v>
                </c:pt>
                <c:pt idx="34750">
                  <c:v>41999.666669999999</c:v>
                </c:pt>
                <c:pt idx="34751">
                  <c:v>41999.708330000001</c:v>
                </c:pt>
                <c:pt idx="34752">
                  <c:v>41999.75</c:v>
                </c:pt>
                <c:pt idx="34753">
                  <c:v>41999.791669999999</c:v>
                </c:pt>
                <c:pt idx="34754">
                  <c:v>41999.833330000001</c:v>
                </c:pt>
                <c:pt idx="34755">
                  <c:v>41999.875</c:v>
                </c:pt>
                <c:pt idx="34756">
                  <c:v>41999.916669999999</c:v>
                </c:pt>
                <c:pt idx="34757">
                  <c:v>41999.958330000001</c:v>
                </c:pt>
                <c:pt idx="34758">
                  <c:v>42000</c:v>
                </c:pt>
                <c:pt idx="34759">
                  <c:v>42000.041669999999</c:v>
                </c:pt>
                <c:pt idx="34760">
                  <c:v>42000.083330000001</c:v>
                </c:pt>
                <c:pt idx="34761">
                  <c:v>42000.125</c:v>
                </c:pt>
                <c:pt idx="34762">
                  <c:v>42000.166669999999</c:v>
                </c:pt>
                <c:pt idx="34763">
                  <c:v>42000.208330000001</c:v>
                </c:pt>
                <c:pt idx="34764">
                  <c:v>42000.25</c:v>
                </c:pt>
                <c:pt idx="34765">
                  <c:v>42000.291669999999</c:v>
                </c:pt>
                <c:pt idx="34766">
                  <c:v>42000.333330000001</c:v>
                </c:pt>
                <c:pt idx="34767">
                  <c:v>42000.375</c:v>
                </c:pt>
                <c:pt idx="34768">
                  <c:v>42000.416669999999</c:v>
                </c:pt>
                <c:pt idx="34769">
                  <c:v>42000.458330000001</c:v>
                </c:pt>
                <c:pt idx="34770">
                  <c:v>42000.5</c:v>
                </c:pt>
                <c:pt idx="34771">
                  <c:v>42000.541669999999</c:v>
                </c:pt>
                <c:pt idx="34772">
                  <c:v>42000.583330000001</c:v>
                </c:pt>
                <c:pt idx="34773">
                  <c:v>42000.625</c:v>
                </c:pt>
                <c:pt idx="34774">
                  <c:v>42000.666669999999</c:v>
                </c:pt>
                <c:pt idx="34775">
                  <c:v>42000.708330000001</c:v>
                </c:pt>
                <c:pt idx="34776">
                  <c:v>42000.75</c:v>
                </c:pt>
                <c:pt idx="34777">
                  <c:v>42000.791669999999</c:v>
                </c:pt>
                <c:pt idx="34778">
                  <c:v>42000.833330000001</c:v>
                </c:pt>
                <c:pt idx="34779">
                  <c:v>42000.875</c:v>
                </c:pt>
                <c:pt idx="34780">
                  <c:v>42000.916669999999</c:v>
                </c:pt>
                <c:pt idx="34781">
                  <c:v>42000.958330000001</c:v>
                </c:pt>
                <c:pt idx="34782">
                  <c:v>42001</c:v>
                </c:pt>
                <c:pt idx="34783">
                  <c:v>42001.041669999999</c:v>
                </c:pt>
                <c:pt idx="34784">
                  <c:v>42001.083330000001</c:v>
                </c:pt>
                <c:pt idx="34785">
                  <c:v>42001.125</c:v>
                </c:pt>
                <c:pt idx="34786">
                  <c:v>42001.166669999999</c:v>
                </c:pt>
                <c:pt idx="34787">
                  <c:v>42001.208330000001</c:v>
                </c:pt>
                <c:pt idx="34788">
                  <c:v>42001.25</c:v>
                </c:pt>
                <c:pt idx="34789">
                  <c:v>42001.291669999999</c:v>
                </c:pt>
                <c:pt idx="34790">
                  <c:v>42001.333330000001</c:v>
                </c:pt>
                <c:pt idx="34791">
                  <c:v>42001.375</c:v>
                </c:pt>
                <c:pt idx="34792">
                  <c:v>42001.416669999999</c:v>
                </c:pt>
                <c:pt idx="34793">
                  <c:v>42001.458330000001</c:v>
                </c:pt>
                <c:pt idx="34794">
                  <c:v>42001.5</c:v>
                </c:pt>
                <c:pt idx="34795">
                  <c:v>42001.541669999999</c:v>
                </c:pt>
                <c:pt idx="34796">
                  <c:v>42001.583330000001</c:v>
                </c:pt>
                <c:pt idx="34797">
                  <c:v>42001.625</c:v>
                </c:pt>
                <c:pt idx="34798">
                  <c:v>42001.666669999999</c:v>
                </c:pt>
                <c:pt idx="34799">
                  <c:v>42001.708330000001</c:v>
                </c:pt>
                <c:pt idx="34800">
                  <c:v>42001.75</c:v>
                </c:pt>
                <c:pt idx="34801">
                  <c:v>42001.791669999999</c:v>
                </c:pt>
                <c:pt idx="34802">
                  <c:v>42001.833330000001</c:v>
                </c:pt>
                <c:pt idx="34803">
                  <c:v>42001.875</c:v>
                </c:pt>
                <c:pt idx="34804">
                  <c:v>42001.916669999999</c:v>
                </c:pt>
                <c:pt idx="34805">
                  <c:v>42001.958330000001</c:v>
                </c:pt>
                <c:pt idx="34806">
                  <c:v>42002</c:v>
                </c:pt>
                <c:pt idx="34807">
                  <c:v>42002.041669999999</c:v>
                </c:pt>
                <c:pt idx="34808">
                  <c:v>42002.083330000001</c:v>
                </c:pt>
                <c:pt idx="34809">
                  <c:v>42002.125</c:v>
                </c:pt>
                <c:pt idx="34810">
                  <c:v>42002.166669999999</c:v>
                </c:pt>
                <c:pt idx="34811">
                  <c:v>42002.208330000001</c:v>
                </c:pt>
                <c:pt idx="34812">
                  <c:v>42002.25</c:v>
                </c:pt>
                <c:pt idx="34813">
                  <c:v>42002.291669999999</c:v>
                </c:pt>
                <c:pt idx="34814">
                  <c:v>42002.333330000001</c:v>
                </c:pt>
                <c:pt idx="34815">
                  <c:v>42002.375</c:v>
                </c:pt>
                <c:pt idx="34816">
                  <c:v>42002.416669999999</c:v>
                </c:pt>
                <c:pt idx="34817">
                  <c:v>42002.458330000001</c:v>
                </c:pt>
                <c:pt idx="34818">
                  <c:v>42002.5</c:v>
                </c:pt>
                <c:pt idx="34819">
                  <c:v>42002.541669999999</c:v>
                </c:pt>
                <c:pt idx="34820">
                  <c:v>42002.583330000001</c:v>
                </c:pt>
                <c:pt idx="34821">
                  <c:v>42002.625</c:v>
                </c:pt>
                <c:pt idx="34822">
                  <c:v>42002.666669999999</c:v>
                </c:pt>
                <c:pt idx="34823">
                  <c:v>42002.708330000001</c:v>
                </c:pt>
                <c:pt idx="34824">
                  <c:v>42002.75</c:v>
                </c:pt>
                <c:pt idx="34825">
                  <c:v>42002.791669999999</c:v>
                </c:pt>
                <c:pt idx="34826">
                  <c:v>42002.833330000001</c:v>
                </c:pt>
                <c:pt idx="34827">
                  <c:v>42002.875</c:v>
                </c:pt>
                <c:pt idx="34828">
                  <c:v>42002.916669999999</c:v>
                </c:pt>
                <c:pt idx="34829">
                  <c:v>42002.958330000001</c:v>
                </c:pt>
                <c:pt idx="34830">
                  <c:v>42003</c:v>
                </c:pt>
                <c:pt idx="34831">
                  <c:v>42003.041669999999</c:v>
                </c:pt>
                <c:pt idx="34832">
                  <c:v>42003.083330000001</c:v>
                </c:pt>
                <c:pt idx="34833">
                  <c:v>42003.125</c:v>
                </c:pt>
                <c:pt idx="34834">
                  <c:v>42003.166669999999</c:v>
                </c:pt>
                <c:pt idx="34835">
                  <c:v>42003.208330000001</c:v>
                </c:pt>
                <c:pt idx="34836">
                  <c:v>42003.25</c:v>
                </c:pt>
                <c:pt idx="34837">
                  <c:v>42003.291669999999</c:v>
                </c:pt>
                <c:pt idx="34838">
                  <c:v>42003.333330000001</c:v>
                </c:pt>
                <c:pt idx="34839">
                  <c:v>42003.375</c:v>
                </c:pt>
                <c:pt idx="34840">
                  <c:v>42003.416669999999</c:v>
                </c:pt>
                <c:pt idx="34841">
                  <c:v>42003.458330000001</c:v>
                </c:pt>
                <c:pt idx="34842">
                  <c:v>42003.5</c:v>
                </c:pt>
                <c:pt idx="34843">
                  <c:v>42003.541669999999</c:v>
                </c:pt>
                <c:pt idx="34844">
                  <c:v>42003.583330000001</c:v>
                </c:pt>
                <c:pt idx="34845">
                  <c:v>42003.625</c:v>
                </c:pt>
                <c:pt idx="34846">
                  <c:v>42003.666669999999</c:v>
                </c:pt>
                <c:pt idx="34847">
                  <c:v>42003.708330000001</c:v>
                </c:pt>
                <c:pt idx="34848">
                  <c:v>42003.75</c:v>
                </c:pt>
                <c:pt idx="34849">
                  <c:v>42003.791669999999</c:v>
                </c:pt>
                <c:pt idx="34850">
                  <c:v>42003.833330000001</c:v>
                </c:pt>
                <c:pt idx="34851">
                  <c:v>42003.875</c:v>
                </c:pt>
                <c:pt idx="34852">
                  <c:v>42003.916669999999</c:v>
                </c:pt>
                <c:pt idx="34853">
                  <c:v>42003.958330000001</c:v>
                </c:pt>
                <c:pt idx="34854">
                  <c:v>42004</c:v>
                </c:pt>
                <c:pt idx="34855">
                  <c:v>42004.041669999999</c:v>
                </c:pt>
                <c:pt idx="34856">
                  <c:v>42004.083330000001</c:v>
                </c:pt>
                <c:pt idx="34857">
                  <c:v>42004.125</c:v>
                </c:pt>
                <c:pt idx="34858">
                  <c:v>42004.166669999999</c:v>
                </c:pt>
                <c:pt idx="34859">
                  <c:v>42004.208330000001</c:v>
                </c:pt>
                <c:pt idx="34860">
                  <c:v>42004.25</c:v>
                </c:pt>
                <c:pt idx="34861">
                  <c:v>42004.291669999999</c:v>
                </c:pt>
                <c:pt idx="34862">
                  <c:v>42004.333330000001</c:v>
                </c:pt>
                <c:pt idx="34863">
                  <c:v>42004.375</c:v>
                </c:pt>
                <c:pt idx="34864">
                  <c:v>42004.416669999999</c:v>
                </c:pt>
                <c:pt idx="34865">
                  <c:v>42004.458330000001</c:v>
                </c:pt>
                <c:pt idx="34866">
                  <c:v>42004.5</c:v>
                </c:pt>
                <c:pt idx="34867">
                  <c:v>42004.541669999999</c:v>
                </c:pt>
                <c:pt idx="34868">
                  <c:v>42004.583330000001</c:v>
                </c:pt>
                <c:pt idx="34869">
                  <c:v>42004.625</c:v>
                </c:pt>
                <c:pt idx="34870">
                  <c:v>42004.666669999999</c:v>
                </c:pt>
                <c:pt idx="34871">
                  <c:v>42004.708330000001</c:v>
                </c:pt>
                <c:pt idx="34872">
                  <c:v>42004.75</c:v>
                </c:pt>
                <c:pt idx="34873">
                  <c:v>42004.791669999999</c:v>
                </c:pt>
                <c:pt idx="34874">
                  <c:v>42004.833330000001</c:v>
                </c:pt>
                <c:pt idx="34875">
                  <c:v>42004.875</c:v>
                </c:pt>
                <c:pt idx="34876">
                  <c:v>42004.916669999999</c:v>
                </c:pt>
                <c:pt idx="34877">
                  <c:v>42004.958330000001</c:v>
                </c:pt>
                <c:pt idx="34878">
                  <c:v>42005</c:v>
                </c:pt>
                <c:pt idx="34879">
                  <c:v>42005.041669999999</c:v>
                </c:pt>
                <c:pt idx="34880">
                  <c:v>42005.083330000001</c:v>
                </c:pt>
                <c:pt idx="34881">
                  <c:v>42005.125</c:v>
                </c:pt>
                <c:pt idx="34882">
                  <c:v>42005.166669999999</c:v>
                </c:pt>
                <c:pt idx="34883">
                  <c:v>42005.208330000001</c:v>
                </c:pt>
                <c:pt idx="34884">
                  <c:v>42005.25</c:v>
                </c:pt>
                <c:pt idx="34885">
                  <c:v>42005.291669999999</c:v>
                </c:pt>
                <c:pt idx="34886">
                  <c:v>42005.333330000001</c:v>
                </c:pt>
                <c:pt idx="34887">
                  <c:v>42005.375</c:v>
                </c:pt>
                <c:pt idx="34888">
                  <c:v>42005.416669999999</c:v>
                </c:pt>
                <c:pt idx="34889">
                  <c:v>42005.458330000001</c:v>
                </c:pt>
                <c:pt idx="34890">
                  <c:v>42005.5</c:v>
                </c:pt>
                <c:pt idx="34891">
                  <c:v>42005.541669999999</c:v>
                </c:pt>
                <c:pt idx="34892">
                  <c:v>42005.583330000001</c:v>
                </c:pt>
                <c:pt idx="34893">
                  <c:v>42005.625</c:v>
                </c:pt>
                <c:pt idx="34894">
                  <c:v>42005.666669999999</c:v>
                </c:pt>
                <c:pt idx="34895">
                  <c:v>42005.708330000001</c:v>
                </c:pt>
                <c:pt idx="34896">
                  <c:v>42005.75</c:v>
                </c:pt>
                <c:pt idx="34897">
                  <c:v>42005.791669999999</c:v>
                </c:pt>
                <c:pt idx="34898">
                  <c:v>42005.833330000001</c:v>
                </c:pt>
                <c:pt idx="34899">
                  <c:v>42005.875</c:v>
                </c:pt>
                <c:pt idx="34900">
                  <c:v>42005.916669999999</c:v>
                </c:pt>
                <c:pt idx="34901">
                  <c:v>42005.958330000001</c:v>
                </c:pt>
                <c:pt idx="34902">
                  <c:v>42006</c:v>
                </c:pt>
                <c:pt idx="34903">
                  <c:v>42006.041669999999</c:v>
                </c:pt>
                <c:pt idx="34904">
                  <c:v>42006.083330000001</c:v>
                </c:pt>
                <c:pt idx="34905">
                  <c:v>42006.125</c:v>
                </c:pt>
                <c:pt idx="34906">
                  <c:v>42006.166669999999</c:v>
                </c:pt>
                <c:pt idx="34907">
                  <c:v>42006.208330000001</c:v>
                </c:pt>
                <c:pt idx="34908">
                  <c:v>42006.25</c:v>
                </c:pt>
                <c:pt idx="34909">
                  <c:v>42006.291669999999</c:v>
                </c:pt>
                <c:pt idx="34910">
                  <c:v>42006.333330000001</c:v>
                </c:pt>
                <c:pt idx="34911">
                  <c:v>42006.375</c:v>
                </c:pt>
                <c:pt idx="34912">
                  <c:v>42006.416669999999</c:v>
                </c:pt>
                <c:pt idx="34913">
                  <c:v>42006.458330000001</c:v>
                </c:pt>
                <c:pt idx="34914">
                  <c:v>42006.5</c:v>
                </c:pt>
                <c:pt idx="34915">
                  <c:v>42006.541669999999</c:v>
                </c:pt>
                <c:pt idx="34916">
                  <c:v>42006.583330000001</c:v>
                </c:pt>
                <c:pt idx="34917">
                  <c:v>42006.625</c:v>
                </c:pt>
                <c:pt idx="34918">
                  <c:v>42006.666669999999</c:v>
                </c:pt>
                <c:pt idx="34919">
                  <c:v>42006.708330000001</c:v>
                </c:pt>
                <c:pt idx="34920">
                  <c:v>42006.75</c:v>
                </c:pt>
                <c:pt idx="34921">
                  <c:v>42006.791669999999</c:v>
                </c:pt>
                <c:pt idx="34922">
                  <c:v>42006.833330000001</c:v>
                </c:pt>
                <c:pt idx="34923">
                  <c:v>42006.875</c:v>
                </c:pt>
                <c:pt idx="34924">
                  <c:v>42006.916669999999</c:v>
                </c:pt>
                <c:pt idx="34925">
                  <c:v>42006.958330000001</c:v>
                </c:pt>
                <c:pt idx="34926">
                  <c:v>42007</c:v>
                </c:pt>
                <c:pt idx="34927">
                  <c:v>42007.041669999999</c:v>
                </c:pt>
                <c:pt idx="34928">
                  <c:v>42007.083330000001</c:v>
                </c:pt>
                <c:pt idx="34929">
                  <c:v>42007.125</c:v>
                </c:pt>
                <c:pt idx="34930">
                  <c:v>42007.166669999999</c:v>
                </c:pt>
                <c:pt idx="34931">
                  <c:v>42007.208330000001</c:v>
                </c:pt>
                <c:pt idx="34932">
                  <c:v>42007.25</c:v>
                </c:pt>
                <c:pt idx="34933">
                  <c:v>42007.291669999999</c:v>
                </c:pt>
                <c:pt idx="34934">
                  <c:v>42007.333330000001</c:v>
                </c:pt>
                <c:pt idx="34935">
                  <c:v>42007.375</c:v>
                </c:pt>
                <c:pt idx="34936">
                  <c:v>42007.416669999999</c:v>
                </c:pt>
                <c:pt idx="34937">
                  <c:v>42007.458330000001</c:v>
                </c:pt>
                <c:pt idx="34938">
                  <c:v>42007.5</c:v>
                </c:pt>
                <c:pt idx="34939">
                  <c:v>42007.541669999999</c:v>
                </c:pt>
                <c:pt idx="34940">
                  <c:v>42007.583330000001</c:v>
                </c:pt>
                <c:pt idx="34941">
                  <c:v>42007.625</c:v>
                </c:pt>
                <c:pt idx="34942">
                  <c:v>42007.666669999999</c:v>
                </c:pt>
                <c:pt idx="34943">
                  <c:v>42007.708330000001</c:v>
                </c:pt>
                <c:pt idx="34944">
                  <c:v>42007.75</c:v>
                </c:pt>
                <c:pt idx="34945">
                  <c:v>42007.791669999999</c:v>
                </c:pt>
                <c:pt idx="34946">
                  <c:v>42007.833330000001</c:v>
                </c:pt>
                <c:pt idx="34947">
                  <c:v>42007.875</c:v>
                </c:pt>
                <c:pt idx="34948">
                  <c:v>42007.916669999999</c:v>
                </c:pt>
                <c:pt idx="34949">
                  <c:v>42007.958330000001</c:v>
                </c:pt>
                <c:pt idx="34950">
                  <c:v>42008</c:v>
                </c:pt>
                <c:pt idx="34951">
                  <c:v>42008.041669999999</c:v>
                </c:pt>
                <c:pt idx="34952">
                  <c:v>42008.083330000001</c:v>
                </c:pt>
                <c:pt idx="34953">
                  <c:v>42008.125</c:v>
                </c:pt>
                <c:pt idx="34954">
                  <c:v>42008.166669999999</c:v>
                </c:pt>
                <c:pt idx="34955">
                  <c:v>42008.208330000001</c:v>
                </c:pt>
                <c:pt idx="34956">
                  <c:v>42008.25</c:v>
                </c:pt>
                <c:pt idx="34957">
                  <c:v>42008.291669999999</c:v>
                </c:pt>
                <c:pt idx="34958">
                  <c:v>42008.333330000001</c:v>
                </c:pt>
                <c:pt idx="34959">
                  <c:v>42008.375</c:v>
                </c:pt>
                <c:pt idx="34960">
                  <c:v>42008.416669999999</c:v>
                </c:pt>
                <c:pt idx="34961">
                  <c:v>42008.458330000001</c:v>
                </c:pt>
                <c:pt idx="34962">
                  <c:v>42008.5</c:v>
                </c:pt>
                <c:pt idx="34963">
                  <c:v>42008.541669999999</c:v>
                </c:pt>
                <c:pt idx="34964">
                  <c:v>42008.583330000001</c:v>
                </c:pt>
                <c:pt idx="34965">
                  <c:v>42008.625</c:v>
                </c:pt>
                <c:pt idx="34966">
                  <c:v>42008.666669999999</c:v>
                </c:pt>
                <c:pt idx="34967">
                  <c:v>42008.708330000001</c:v>
                </c:pt>
                <c:pt idx="34968">
                  <c:v>42008.75</c:v>
                </c:pt>
                <c:pt idx="34969">
                  <c:v>42008.791669999999</c:v>
                </c:pt>
                <c:pt idx="34970">
                  <c:v>42008.833330000001</c:v>
                </c:pt>
                <c:pt idx="34971">
                  <c:v>42008.875</c:v>
                </c:pt>
                <c:pt idx="34972">
                  <c:v>42008.916669999999</c:v>
                </c:pt>
                <c:pt idx="34973">
                  <c:v>42008.958330000001</c:v>
                </c:pt>
                <c:pt idx="34974">
                  <c:v>42009</c:v>
                </c:pt>
                <c:pt idx="34975">
                  <c:v>42009.041669999999</c:v>
                </c:pt>
                <c:pt idx="34976">
                  <c:v>42009.083330000001</c:v>
                </c:pt>
                <c:pt idx="34977">
                  <c:v>42009.125</c:v>
                </c:pt>
                <c:pt idx="34978">
                  <c:v>42009.166669999999</c:v>
                </c:pt>
                <c:pt idx="34979">
                  <c:v>42009.208330000001</c:v>
                </c:pt>
                <c:pt idx="34980">
                  <c:v>42009.25</c:v>
                </c:pt>
                <c:pt idx="34981">
                  <c:v>42009.291669999999</c:v>
                </c:pt>
                <c:pt idx="34982">
                  <c:v>42009.333330000001</c:v>
                </c:pt>
                <c:pt idx="34983">
                  <c:v>42009.375</c:v>
                </c:pt>
                <c:pt idx="34984">
                  <c:v>42009.416669999999</c:v>
                </c:pt>
                <c:pt idx="34985">
                  <c:v>42009.458330000001</c:v>
                </c:pt>
                <c:pt idx="34986">
                  <c:v>42009.5</c:v>
                </c:pt>
                <c:pt idx="34987">
                  <c:v>42009.541669999999</c:v>
                </c:pt>
                <c:pt idx="34988">
                  <c:v>42009.583330000001</c:v>
                </c:pt>
                <c:pt idx="34989">
                  <c:v>42009.625</c:v>
                </c:pt>
                <c:pt idx="34990">
                  <c:v>42009.666669999999</c:v>
                </c:pt>
                <c:pt idx="34991">
                  <c:v>42009.708330000001</c:v>
                </c:pt>
                <c:pt idx="34992">
                  <c:v>42009.75</c:v>
                </c:pt>
                <c:pt idx="34993">
                  <c:v>42009.791669999999</c:v>
                </c:pt>
                <c:pt idx="34994">
                  <c:v>42009.833330000001</c:v>
                </c:pt>
                <c:pt idx="34995">
                  <c:v>42009.875</c:v>
                </c:pt>
                <c:pt idx="34996">
                  <c:v>42009.916669999999</c:v>
                </c:pt>
                <c:pt idx="34997">
                  <c:v>42009.958330000001</c:v>
                </c:pt>
                <c:pt idx="34998">
                  <c:v>42010</c:v>
                </c:pt>
                <c:pt idx="34999">
                  <c:v>42010.041669999999</c:v>
                </c:pt>
                <c:pt idx="35000">
                  <c:v>42010.083330000001</c:v>
                </c:pt>
                <c:pt idx="35001">
                  <c:v>42010.125</c:v>
                </c:pt>
                <c:pt idx="35002">
                  <c:v>42010.166669999999</c:v>
                </c:pt>
                <c:pt idx="35003">
                  <c:v>42010.208330000001</c:v>
                </c:pt>
                <c:pt idx="35004">
                  <c:v>42010.25</c:v>
                </c:pt>
                <c:pt idx="35005">
                  <c:v>42010.291669999999</c:v>
                </c:pt>
                <c:pt idx="35006">
                  <c:v>42010.333330000001</c:v>
                </c:pt>
                <c:pt idx="35007">
                  <c:v>42010.375</c:v>
                </c:pt>
                <c:pt idx="35008">
                  <c:v>42010.416669999999</c:v>
                </c:pt>
                <c:pt idx="35009">
                  <c:v>42010.458330000001</c:v>
                </c:pt>
                <c:pt idx="35010">
                  <c:v>42010.5</c:v>
                </c:pt>
                <c:pt idx="35011">
                  <c:v>42010.541669999999</c:v>
                </c:pt>
                <c:pt idx="35012">
                  <c:v>42010.583330000001</c:v>
                </c:pt>
                <c:pt idx="35013">
                  <c:v>42010.625</c:v>
                </c:pt>
                <c:pt idx="35014">
                  <c:v>42010.666669999999</c:v>
                </c:pt>
                <c:pt idx="35015">
                  <c:v>42010.708330000001</c:v>
                </c:pt>
                <c:pt idx="35016">
                  <c:v>42010.75</c:v>
                </c:pt>
                <c:pt idx="35017">
                  <c:v>42010.791669999999</c:v>
                </c:pt>
                <c:pt idx="35018">
                  <c:v>42010.833330000001</c:v>
                </c:pt>
                <c:pt idx="35019">
                  <c:v>42010.875</c:v>
                </c:pt>
                <c:pt idx="35020">
                  <c:v>42010.916669999999</c:v>
                </c:pt>
                <c:pt idx="35021">
                  <c:v>42010.958330000001</c:v>
                </c:pt>
                <c:pt idx="35022">
                  <c:v>42011</c:v>
                </c:pt>
                <c:pt idx="35023">
                  <c:v>42011.041669999999</c:v>
                </c:pt>
                <c:pt idx="35024">
                  <c:v>42011.083330000001</c:v>
                </c:pt>
                <c:pt idx="35025">
                  <c:v>42011.125</c:v>
                </c:pt>
                <c:pt idx="35026">
                  <c:v>42011.166669999999</c:v>
                </c:pt>
                <c:pt idx="35027">
                  <c:v>42011.208330000001</c:v>
                </c:pt>
                <c:pt idx="35028">
                  <c:v>42011.25</c:v>
                </c:pt>
                <c:pt idx="35029">
                  <c:v>42011.291669999999</c:v>
                </c:pt>
                <c:pt idx="35030">
                  <c:v>42011.333330000001</c:v>
                </c:pt>
                <c:pt idx="35031">
                  <c:v>42011.375</c:v>
                </c:pt>
                <c:pt idx="35032">
                  <c:v>42011.416669999999</c:v>
                </c:pt>
                <c:pt idx="35033">
                  <c:v>42011.458330000001</c:v>
                </c:pt>
                <c:pt idx="35034">
                  <c:v>42011.5</c:v>
                </c:pt>
                <c:pt idx="35035">
                  <c:v>42011.541669999999</c:v>
                </c:pt>
                <c:pt idx="35036">
                  <c:v>42011.583330000001</c:v>
                </c:pt>
                <c:pt idx="35037">
                  <c:v>42011.625</c:v>
                </c:pt>
                <c:pt idx="35038">
                  <c:v>42011.666669999999</c:v>
                </c:pt>
                <c:pt idx="35039">
                  <c:v>42011.708330000001</c:v>
                </c:pt>
                <c:pt idx="35040">
                  <c:v>42011.75</c:v>
                </c:pt>
                <c:pt idx="35041">
                  <c:v>42011.791669999999</c:v>
                </c:pt>
                <c:pt idx="35042">
                  <c:v>42011.833330000001</c:v>
                </c:pt>
                <c:pt idx="35043">
                  <c:v>42011.875</c:v>
                </c:pt>
                <c:pt idx="35044">
                  <c:v>42011.916669999999</c:v>
                </c:pt>
                <c:pt idx="35045">
                  <c:v>42011.958330000001</c:v>
                </c:pt>
                <c:pt idx="35046">
                  <c:v>42012</c:v>
                </c:pt>
                <c:pt idx="35047">
                  <c:v>42012.041669999999</c:v>
                </c:pt>
                <c:pt idx="35048">
                  <c:v>42012.083330000001</c:v>
                </c:pt>
                <c:pt idx="35049">
                  <c:v>42012.125</c:v>
                </c:pt>
                <c:pt idx="35050">
                  <c:v>42012.166669999999</c:v>
                </c:pt>
                <c:pt idx="35051">
                  <c:v>42012.208330000001</c:v>
                </c:pt>
                <c:pt idx="35052">
                  <c:v>42012.25</c:v>
                </c:pt>
                <c:pt idx="35053">
                  <c:v>42012.291669999999</c:v>
                </c:pt>
                <c:pt idx="35054">
                  <c:v>42012.333330000001</c:v>
                </c:pt>
                <c:pt idx="35055">
                  <c:v>42012.375</c:v>
                </c:pt>
                <c:pt idx="35056">
                  <c:v>42012.416669999999</c:v>
                </c:pt>
                <c:pt idx="35057">
                  <c:v>42012.458330000001</c:v>
                </c:pt>
                <c:pt idx="35058">
                  <c:v>42012.5</c:v>
                </c:pt>
                <c:pt idx="35059">
                  <c:v>42012.541669999999</c:v>
                </c:pt>
                <c:pt idx="35060">
                  <c:v>42012.583330000001</c:v>
                </c:pt>
                <c:pt idx="35061">
                  <c:v>42012.625</c:v>
                </c:pt>
                <c:pt idx="35062">
                  <c:v>42012.666669999999</c:v>
                </c:pt>
                <c:pt idx="35063">
                  <c:v>42012.708330000001</c:v>
                </c:pt>
                <c:pt idx="35064">
                  <c:v>42012.75</c:v>
                </c:pt>
                <c:pt idx="35065">
                  <c:v>42012.791669999999</c:v>
                </c:pt>
                <c:pt idx="35066">
                  <c:v>42012.833330000001</c:v>
                </c:pt>
                <c:pt idx="35067">
                  <c:v>42012.875</c:v>
                </c:pt>
                <c:pt idx="35068">
                  <c:v>42012.916669999999</c:v>
                </c:pt>
                <c:pt idx="35069">
                  <c:v>42012.958330000001</c:v>
                </c:pt>
                <c:pt idx="35070">
                  <c:v>42013</c:v>
                </c:pt>
                <c:pt idx="35071">
                  <c:v>42013.041669999999</c:v>
                </c:pt>
                <c:pt idx="35072">
                  <c:v>42013.083330000001</c:v>
                </c:pt>
                <c:pt idx="35073">
                  <c:v>42013.125</c:v>
                </c:pt>
                <c:pt idx="35074">
                  <c:v>42013.166669999999</c:v>
                </c:pt>
                <c:pt idx="35075">
                  <c:v>42013.208330000001</c:v>
                </c:pt>
                <c:pt idx="35076">
                  <c:v>42013.25</c:v>
                </c:pt>
                <c:pt idx="35077">
                  <c:v>42013.291669999999</c:v>
                </c:pt>
                <c:pt idx="35078">
                  <c:v>42013.333330000001</c:v>
                </c:pt>
                <c:pt idx="35079">
                  <c:v>42013.375</c:v>
                </c:pt>
                <c:pt idx="35080">
                  <c:v>42013.416669999999</c:v>
                </c:pt>
                <c:pt idx="35081">
                  <c:v>42013.458330000001</c:v>
                </c:pt>
                <c:pt idx="35082">
                  <c:v>42013.5</c:v>
                </c:pt>
                <c:pt idx="35083">
                  <c:v>42013.541669999999</c:v>
                </c:pt>
                <c:pt idx="35084">
                  <c:v>42013.583330000001</c:v>
                </c:pt>
                <c:pt idx="35085">
                  <c:v>42013.625</c:v>
                </c:pt>
                <c:pt idx="35086">
                  <c:v>42013.666669999999</c:v>
                </c:pt>
                <c:pt idx="35087">
                  <c:v>42013.708330000001</c:v>
                </c:pt>
                <c:pt idx="35088">
                  <c:v>42013.75</c:v>
                </c:pt>
                <c:pt idx="35089">
                  <c:v>42013.791669999999</c:v>
                </c:pt>
                <c:pt idx="35090">
                  <c:v>42013.833330000001</c:v>
                </c:pt>
                <c:pt idx="35091">
                  <c:v>42013.875</c:v>
                </c:pt>
                <c:pt idx="35092">
                  <c:v>42013.916669999999</c:v>
                </c:pt>
                <c:pt idx="35093">
                  <c:v>42013.958330000001</c:v>
                </c:pt>
                <c:pt idx="35094">
                  <c:v>42014</c:v>
                </c:pt>
                <c:pt idx="35095">
                  <c:v>42014.041669999999</c:v>
                </c:pt>
                <c:pt idx="35096">
                  <c:v>42014.083330000001</c:v>
                </c:pt>
                <c:pt idx="35097">
                  <c:v>42014.125</c:v>
                </c:pt>
                <c:pt idx="35098">
                  <c:v>42014.166669999999</c:v>
                </c:pt>
                <c:pt idx="35099">
                  <c:v>42014.208330000001</c:v>
                </c:pt>
                <c:pt idx="35100">
                  <c:v>42014.25</c:v>
                </c:pt>
                <c:pt idx="35101">
                  <c:v>42014.291669999999</c:v>
                </c:pt>
                <c:pt idx="35102">
                  <c:v>42014.333330000001</c:v>
                </c:pt>
                <c:pt idx="35103">
                  <c:v>42014.375</c:v>
                </c:pt>
                <c:pt idx="35104">
                  <c:v>42014.416669999999</c:v>
                </c:pt>
                <c:pt idx="35105">
                  <c:v>42014.458330000001</c:v>
                </c:pt>
                <c:pt idx="35106">
                  <c:v>42014.5</c:v>
                </c:pt>
                <c:pt idx="35107">
                  <c:v>42014.541669999999</c:v>
                </c:pt>
                <c:pt idx="35108">
                  <c:v>42014.583330000001</c:v>
                </c:pt>
                <c:pt idx="35109">
                  <c:v>42014.625</c:v>
                </c:pt>
                <c:pt idx="35110">
                  <c:v>42014.666669999999</c:v>
                </c:pt>
                <c:pt idx="35111">
                  <c:v>42014.708330000001</c:v>
                </c:pt>
                <c:pt idx="35112">
                  <c:v>42014.75</c:v>
                </c:pt>
                <c:pt idx="35113">
                  <c:v>42014.791669999999</c:v>
                </c:pt>
                <c:pt idx="35114">
                  <c:v>42014.833330000001</c:v>
                </c:pt>
                <c:pt idx="35115">
                  <c:v>42014.875</c:v>
                </c:pt>
                <c:pt idx="35116">
                  <c:v>42014.916669999999</c:v>
                </c:pt>
                <c:pt idx="35117">
                  <c:v>42014.958330000001</c:v>
                </c:pt>
                <c:pt idx="35118">
                  <c:v>42015</c:v>
                </c:pt>
                <c:pt idx="35119">
                  <c:v>42015.041669999999</c:v>
                </c:pt>
                <c:pt idx="35120">
                  <c:v>42015.083330000001</c:v>
                </c:pt>
                <c:pt idx="35121">
                  <c:v>42015.125</c:v>
                </c:pt>
                <c:pt idx="35122">
                  <c:v>42015.166669999999</c:v>
                </c:pt>
                <c:pt idx="35123">
                  <c:v>42015.208330000001</c:v>
                </c:pt>
                <c:pt idx="35124">
                  <c:v>42015.25</c:v>
                </c:pt>
                <c:pt idx="35125">
                  <c:v>42015.291669999999</c:v>
                </c:pt>
                <c:pt idx="35126">
                  <c:v>42015.333330000001</c:v>
                </c:pt>
                <c:pt idx="35127">
                  <c:v>42015.375</c:v>
                </c:pt>
                <c:pt idx="35128">
                  <c:v>42015.416669999999</c:v>
                </c:pt>
                <c:pt idx="35129">
                  <c:v>42015.458330000001</c:v>
                </c:pt>
                <c:pt idx="35130">
                  <c:v>42015.5</c:v>
                </c:pt>
                <c:pt idx="35131">
                  <c:v>42015.541669999999</c:v>
                </c:pt>
                <c:pt idx="35132">
                  <c:v>42015.583330000001</c:v>
                </c:pt>
                <c:pt idx="35133">
                  <c:v>42015.625</c:v>
                </c:pt>
                <c:pt idx="35134">
                  <c:v>42015.666669999999</c:v>
                </c:pt>
                <c:pt idx="35135">
                  <c:v>42015.708330000001</c:v>
                </c:pt>
                <c:pt idx="35136">
                  <c:v>42015.75</c:v>
                </c:pt>
                <c:pt idx="35137">
                  <c:v>42015.791669999999</c:v>
                </c:pt>
                <c:pt idx="35138">
                  <c:v>42015.833330000001</c:v>
                </c:pt>
                <c:pt idx="35139">
                  <c:v>42015.875</c:v>
                </c:pt>
                <c:pt idx="35140">
                  <c:v>42015.916669999999</c:v>
                </c:pt>
                <c:pt idx="35141">
                  <c:v>42015.958330000001</c:v>
                </c:pt>
                <c:pt idx="35142">
                  <c:v>42016</c:v>
                </c:pt>
                <c:pt idx="35143">
                  <c:v>42016.041669999999</c:v>
                </c:pt>
                <c:pt idx="35144">
                  <c:v>42016.083330000001</c:v>
                </c:pt>
                <c:pt idx="35145">
                  <c:v>42016.125</c:v>
                </c:pt>
                <c:pt idx="35146">
                  <c:v>42016.166669999999</c:v>
                </c:pt>
                <c:pt idx="35147">
                  <c:v>42016.208330000001</c:v>
                </c:pt>
                <c:pt idx="35148">
                  <c:v>42016.25</c:v>
                </c:pt>
                <c:pt idx="35149">
                  <c:v>42016.291669999999</c:v>
                </c:pt>
                <c:pt idx="35150">
                  <c:v>42016.333330000001</c:v>
                </c:pt>
                <c:pt idx="35151">
                  <c:v>42016.375</c:v>
                </c:pt>
                <c:pt idx="35152">
                  <c:v>42016.416669999999</c:v>
                </c:pt>
                <c:pt idx="35153">
                  <c:v>42016.458330000001</c:v>
                </c:pt>
                <c:pt idx="35154">
                  <c:v>42016.5</c:v>
                </c:pt>
                <c:pt idx="35155">
                  <c:v>42016.541669999999</c:v>
                </c:pt>
                <c:pt idx="35156">
                  <c:v>42016.583330000001</c:v>
                </c:pt>
                <c:pt idx="35157">
                  <c:v>42016.625</c:v>
                </c:pt>
                <c:pt idx="35158">
                  <c:v>42016.666669999999</c:v>
                </c:pt>
                <c:pt idx="35159">
                  <c:v>42016.708330000001</c:v>
                </c:pt>
                <c:pt idx="35160">
                  <c:v>42016.75</c:v>
                </c:pt>
                <c:pt idx="35161">
                  <c:v>42016.791669999999</c:v>
                </c:pt>
                <c:pt idx="35162">
                  <c:v>42016.833330000001</c:v>
                </c:pt>
                <c:pt idx="35163">
                  <c:v>42016.875</c:v>
                </c:pt>
                <c:pt idx="35164">
                  <c:v>42016.916669999999</c:v>
                </c:pt>
                <c:pt idx="35165">
                  <c:v>42016.958330000001</c:v>
                </c:pt>
                <c:pt idx="35166">
                  <c:v>42017</c:v>
                </c:pt>
                <c:pt idx="35167">
                  <c:v>42017.041669999999</c:v>
                </c:pt>
                <c:pt idx="35168">
                  <c:v>42017.083330000001</c:v>
                </c:pt>
                <c:pt idx="35169">
                  <c:v>42017.125</c:v>
                </c:pt>
                <c:pt idx="35170">
                  <c:v>42017.166669999999</c:v>
                </c:pt>
                <c:pt idx="35171">
                  <c:v>42017.208330000001</c:v>
                </c:pt>
                <c:pt idx="35172">
                  <c:v>42017.25</c:v>
                </c:pt>
                <c:pt idx="35173">
                  <c:v>42017.291669999999</c:v>
                </c:pt>
                <c:pt idx="35174">
                  <c:v>42017.333330000001</c:v>
                </c:pt>
                <c:pt idx="35175">
                  <c:v>42017.375</c:v>
                </c:pt>
                <c:pt idx="35176">
                  <c:v>42017.416669999999</c:v>
                </c:pt>
                <c:pt idx="35177">
                  <c:v>42017.458330000001</c:v>
                </c:pt>
                <c:pt idx="35178">
                  <c:v>42017.5</c:v>
                </c:pt>
                <c:pt idx="35179">
                  <c:v>42017.541669999999</c:v>
                </c:pt>
                <c:pt idx="35180">
                  <c:v>42017.583330000001</c:v>
                </c:pt>
                <c:pt idx="35181">
                  <c:v>42017.625</c:v>
                </c:pt>
                <c:pt idx="35182">
                  <c:v>42017.666669999999</c:v>
                </c:pt>
                <c:pt idx="35183">
                  <c:v>42017.708330000001</c:v>
                </c:pt>
                <c:pt idx="35184">
                  <c:v>42017.75</c:v>
                </c:pt>
                <c:pt idx="35185">
                  <c:v>42017.791669999999</c:v>
                </c:pt>
                <c:pt idx="35186">
                  <c:v>42017.833330000001</c:v>
                </c:pt>
                <c:pt idx="35187">
                  <c:v>42017.875</c:v>
                </c:pt>
                <c:pt idx="35188">
                  <c:v>42017.916669999999</c:v>
                </c:pt>
                <c:pt idx="35189">
                  <c:v>42017.958330000001</c:v>
                </c:pt>
                <c:pt idx="35190">
                  <c:v>42018</c:v>
                </c:pt>
                <c:pt idx="35191">
                  <c:v>42018.041669999999</c:v>
                </c:pt>
                <c:pt idx="35192">
                  <c:v>42018.083330000001</c:v>
                </c:pt>
                <c:pt idx="35193">
                  <c:v>42018.125</c:v>
                </c:pt>
                <c:pt idx="35194">
                  <c:v>42018.166669999999</c:v>
                </c:pt>
                <c:pt idx="35195">
                  <c:v>42018.208330000001</c:v>
                </c:pt>
                <c:pt idx="35196">
                  <c:v>42018.25</c:v>
                </c:pt>
                <c:pt idx="35197">
                  <c:v>42018.291669999999</c:v>
                </c:pt>
                <c:pt idx="35198">
                  <c:v>42018.333330000001</c:v>
                </c:pt>
                <c:pt idx="35199">
                  <c:v>42018.375</c:v>
                </c:pt>
                <c:pt idx="35200">
                  <c:v>42018.416669999999</c:v>
                </c:pt>
                <c:pt idx="35201">
                  <c:v>42018.458330000001</c:v>
                </c:pt>
                <c:pt idx="35202">
                  <c:v>42018.5</c:v>
                </c:pt>
                <c:pt idx="35203">
                  <c:v>42018.541669999999</c:v>
                </c:pt>
                <c:pt idx="35204">
                  <c:v>42018.583330000001</c:v>
                </c:pt>
                <c:pt idx="35205">
                  <c:v>42018.625</c:v>
                </c:pt>
                <c:pt idx="35206">
                  <c:v>42018.666669999999</c:v>
                </c:pt>
                <c:pt idx="35207">
                  <c:v>42018.708330000001</c:v>
                </c:pt>
                <c:pt idx="35208">
                  <c:v>42018.75</c:v>
                </c:pt>
                <c:pt idx="35209">
                  <c:v>42018.791669999999</c:v>
                </c:pt>
                <c:pt idx="35210">
                  <c:v>42018.833330000001</c:v>
                </c:pt>
                <c:pt idx="35211">
                  <c:v>42018.875</c:v>
                </c:pt>
                <c:pt idx="35212">
                  <c:v>42018.916669999999</c:v>
                </c:pt>
                <c:pt idx="35213">
                  <c:v>42018.958330000001</c:v>
                </c:pt>
                <c:pt idx="35214">
                  <c:v>42019</c:v>
                </c:pt>
                <c:pt idx="35215">
                  <c:v>42019.041669999999</c:v>
                </c:pt>
                <c:pt idx="35216">
                  <c:v>42019.083330000001</c:v>
                </c:pt>
                <c:pt idx="35217">
                  <c:v>42019.125</c:v>
                </c:pt>
                <c:pt idx="35218">
                  <c:v>42019.166669999999</c:v>
                </c:pt>
                <c:pt idx="35219">
                  <c:v>42019.208330000001</c:v>
                </c:pt>
                <c:pt idx="35220">
                  <c:v>42019.25</c:v>
                </c:pt>
                <c:pt idx="35221">
                  <c:v>42019.291669999999</c:v>
                </c:pt>
                <c:pt idx="35222">
                  <c:v>42019.333330000001</c:v>
                </c:pt>
                <c:pt idx="35223">
                  <c:v>42019.375</c:v>
                </c:pt>
                <c:pt idx="35224">
                  <c:v>42019.416669999999</c:v>
                </c:pt>
                <c:pt idx="35225">
                  <c:v>42019.458330000001</c:v>
                </c:pt>
                <c:pt idx="35226">
                  <c:v>42019.5</c:v>
                </c:pt>
                <c:pt idx="35227">
                  <c:v>42019.541669999999</c:v>
                </c:pt>
                <c:pt idx="35228">
                  <c:v>42019.583330000001</c:v>
                </c:pt>
                <c:pt idx="35229">
                  <c:v>42019.625</c:v>
                </c:pt>
                <c:pt idx="35230">
                  <c:v>42019.666669999999</c:v>
                </c:pt>
                <c:pt idx="35231">
                  <c:v>42019.708330000001</c:v>
                </c:pt>
                <c:pt idx="35232">
                  <c:v>42019.75</c:v>
                </c:pt>
                <c:pt idx="35233">
                  <c:v>42019.791669999999</c:v>
                </c:pt>
                <c:pt idx="35234">
                  <c:v>42019.833330000001</c:v>
                </c:pt>
                <c:pt idx="35235">
                  <c:v>42019.875</c:v>
                </c:pt>
                <c:pt idx="35236">
                  <c:v>42019.916669999999</c:v>
                </c:pt>
                <c:pt idx="35237">
                  <c:v>42019.958330000001</c:v>
                </c:pt>
                <c:pt idx="35238">
                  <c:v>42020</c:v>
                </c:pt>
                <c:pt idx="35239">
                  <c:v>42020.041669999999</c:v>
                </c:pt>
                <c:pt idx="35240">
                  <c:v>42020.083330000001</c:v>
                </c:pt>
                <c:pt idx="35241">
                  <c:v>42020.125</c:v>
                </c:pt>
                <c:pt idx="35242">
                  <c:v>42020.166669999999</c:v>
                </c:pt>
                <c:pt idx="35243">
                  <c:v>42020.208330000001</c:v>
                </c:pt>
                <c:pt idx="35244">
                  <c:v>42020.25</c:v>
                </c:pt>
                <c:pt idx="35245">
                  <c:v>42020.291669999999</c:v>
                </c:pt>
                <c:pt idx="35246">
                  <c:v>42020.333330000001</c:v>
                </c:pt>
                <c:pt idx="35247">
                  <c:v>42020.375</c:v>
                </c:pt>
                <c:pt idx="35248">
                  <c:v>42020.416669999999</c:v>
                </c:pt>
                <c:pt idx="35249">
                  <c:v>42020.458330000001</c:v>
                </c:pt>
                <c:pt idx="35250">
                  <c:v>42020.5</c:v>
                </c:pt>
                <c:pt idx="35251">
                  <c:v>42020.541669999999</c:v>
                </c:pt>
                <c:pt idx="35252">
                  <c:v>42020.583330000001</c:v>
                </c:pt>
                <c:pt idx="35253">
                  <c:v>42020.625</c:v>
                </c:pt>
                <c:pt idx="35254">
                  <c:v>42020.666669999999</c:v>
                </c:pt>
                <c:pt idx="35255">
                  <c:v>42020.708330000001</c:v>
                </c:pt>
                <c:pt idx="35256">
                  <c:v>42020.75</c:v>
                </c:pt>
                <c:pt idx="35257">
                  <c:v>42020.791669999999</c:v>
                </c:pt>
                <c:pt idx="35258">
                  <c:v>42020.833330000001</c:v>
                </c:pt>
                <c:pt idx="35259">
                  <c:v>42020.875</c:v>
                </c:pt>
                <c:pt idx="35260">
                  <c:v>42020.916669999999</c:v>
                </c:pt>
                <c:pt idx="35261">
                  <c:v>42020.958330000001</c:v>
                </c:pt>
                <c:pt idx="35262">
                  <c:v>42021</c:v>
                </c:pt>
                <c:pt idx="35263">
                  <c:v>42021.041669999999</c:v>
                </c:pt>
                <c:pt idx="35264">
                  <c:v>42021.083330000001</c:v>
                </c:pt>
                <c:pt idx="35265">
                  <c:v>42021.125</c:v>
                </c:pt>
                <c:pt idx="35266">
                  <c:v>42021.166669999999</c:v>
                </c:pt>
                <c:pt idx="35267">
                  <c:v>42021.208330000001</c:v>
                </c:pt>
                <c:pt idx="35268">
                  <c:v>42021.25</c:v>
                </c:pt>
                <c:pt idx="35269">
                  <c:v>42021.291669999999</c:v>
                </c:pt>
                <c:pt idx="35270">
                  <c:v>42021.333330000001</c:v>
                </c:pt>
                <c:pt idx="35271">
                  <c:v>42021.375</c:v>
                </c:pt>
                <c:pt idx="35272">
                  <c:v>42021.416669999999</c:v>
                </c:pt>
                <c:pt idx="35273">
                  <c:v>42021.458330000001</c:v>
                </c:pt>
                <c:pt idx="35274">
                  <c:v>42021.5</c:v>
                </c:pt>
                <c:pt idx="35275">
                  <c:v>42021.541669999999</c:v>
                </c:pt>
                <c:pt idx="35276">
                  <c:v>42021.583330000001</c:v>
                </c:pt>
                <c:pt idx="35277">
                  <c:v>42021.625</c:v>
                </c:pt>
                <c:pt idx="35278">
                  <c:v>42021.666669999999</c:v>
                </c:pt>
                <c:pt idx="35279">
                  <c:v>42021.708330000001</c:v>
                </c:pt>
                <c:pt idx="35280">
                  <c:v>42021.75</c:v>
                </c:pt>
                <c:pt idx="35281">
                  <c:v>42021.791669999999</c:v>
                </c:pt>
                <c:pt idx="35282">
                  <c:v>42021.833330000001</c:v>
                </c:pt>
                <c:pt idx="35283">
                  <c:v>42021.875</c:v>
                </c:pt>
                <c:pt idx="35284">
                  <c:v>42021.916669999999</c:v>
                </c:pt>
                <c:pt idx="35285">
                  <c:v>42021.958330000001</c:v>
                </c:pt>
                <c:pt idx="35286">
                  <c:v>42022</c:v>
                </c:pt>
                <c:pt idx="35287">
                  <c:v>42022.041669999999</c:v>
                </c:pt>
                <c:pt idx="35288">
                  <c:v>42022.083330000001</c:v>
                </c:pt>
                <c:pt idx="35289">
                  <c:v>42022.125</c:v>
                </c:pt>
                <c:pt idx="35290">
                  <c:v>42022.166669999999</c:v>
                </c:pt>
                <c:pt idx="35291">
                  <c:v>42022.208330000001</c:v>
                </c:pt>
                <c:pt idx="35292">
                  <c:v>42022.25</c:v>
                </c:pt>
                <c:pt idx="35293">
                  <c:v>42022.291669999999</c:v>
                </c:pt>
                <c:pt idx="35294">
                  <c:v>42022.333330000001</c:v>
                </c:pt>
                <c:pt idx="35295">
                  <c:v>42022.375</c:v>
                </c:pt>
                <c:pt idx="35296">
                  <c:v>42022.416669999999</c:v>
                </c:pt>
                <c:pt idx="35297">
                  <c:v>42022.458330000001</c:v>
                </c:pt>
                <c:pt idx="35298">
                  <c:v>42022.5</c:v>
                </c:pt>
                <c:pt idx="35299">
                  <c:v>42022.541669999999</c:v>
                </c:pt>
                <c:pt idx="35300">
                  <c:v>42022.583330000001</c:v>
                </c:pt>
                <c:pt idx="35301">
                  <c:v>42022.625</c:v>
                </c:pt>
                <c:pt idx="35302">
                  <c:v>42022.666669999999</c:v>
                </c:pt>
                <c:pt idx="35303">
                  <c:v>42022.708330000001</c:v>
                </c:pt>
                <c:pt idx="35304">
                  <c:v>42022.75</c:v>
                </c:pt>
                <c:pt idx="35305">
                  <c:v>42022.791669999999</c:v>
                </c:pt>
                <c:pt idx="35306">
                  <c:v>42022.833330000001</c:v>
                </c:pt>
                <c:pt idx="35307">
                  <c:v>42022.875</c:v>
                </c:pt>
                <c:pt idx="35308">
                  <c:v>42022.916669999999</c:v>
                </c:pt>
                <c:pt idx="35309">
                  <c:v>42022.958330000001</c:v>
                </c:pt>
                <c:pt idx="35310">
                  <c:v>42023</c:v>
                </c:pt>
                <c:pt idx="35311">
                  <c:v>42023.041669999999</c:v>
                </c:pt>
                <c:pt idx="35312">
                  <c:v>42023.083330000001</c:v>
                </c:pt>
                <c:pt idx="35313">
                  <c:v>42023.125</c:v>
                </c:pt>
                <c:pt idx="35314">
                  <c:v>42023.166669999999</c:v>
                </c:pt>
                <c:pt idx="35315">
                  <c:v>42023.208330000001</c:v>
                </c:pt>
                <c:pt idx="35316">
                  <c:v>42023.25</c:v>
                </c:pt>
                <c:pt idx="35317">
                  <c:v>42023.291669999999</c:v>
                </c:pt>
                <c:pt idx="35318">
                  <c:v>42023.333330000001</c:v>
                </c:pt>
                <c:pt idx="35319">
                  <c:v>42023.375</c:v>
                </c:pt>
                <c:pt idx="35320">
                  <c:v>42023.416669999999</c:v>
                </c:pt>
                <c:pt idx="35321">
                  <c:v>42023.458330000001</c:v>
                </c:pt>
                <c:pt idx="35322">
                  <c:v>42023.5</c:v>
                </c:pt>
                <c:pt idx="35323">
                  <c:v>42023.541669999999</c:v>
                </c:pt>
                <c:pt idx="35324">
                  <c:v>42023.583330000001</c:v>
                </c:pt>
                <c:pt idx="35325">
                  <c:v>42023.625</c:v>
                </c:pt>
                <c:pt idx="35326">
                  <c:v>42023.666669999999</c:v>
                </c:pt>
                <c:pt idx="35327">
                  <c:v>42023.708330000001</c:v>
                </c:pt>
                <c:pt idx="35328">
                  <c:v>42023.75</c:v>
                </c:pt>
                <c:pt idx="35329">
                  <c:v>42023.791669999999</c:v>
                </c:pt>
                <c:pt idx="35330">
                  <c:v>42023.833330000001</c:v>
                </c:pt>
                <c:pt idx="35331">
                  <c:v>42023.875</c:v>
                </c:pt>
                <c:pt idx="35332">
                  <c:v>42023.916669999999</c:v>
                </c:pt>
                <c:pt idx="35333">
                  <c:v>42023.958330000001</c:v>
                </c:pt>
                <c:pt idx="35334">
                  <c:v>42024</c:v>
                </c:pt>
                <c:pt idx="35335">
                  <c:v>42024.041669999999</c:v>
                </c:pt>
                <c:pt idx="35336">
                  <c:v>42024.083330000001</c:v>
                </c:pt>
                <c:pt idx="35337">
                  <c:v>42024.125</c:v>
                </c:pt>
                <c:pt idx="35338">
                  <c:v>42024.166669999999</c:v>
                </c:pt>
                <c:pt idx="35339">
                  <c:v>42024.208330000001</c:v>
                </c:pt>
                <c:pt idx="35340">
                  <c:v>42024.25</c:v>
                </c:pt>
                <c:pt idx="35341">
                  <c:v>42024.291669999999</c:v>
                </c:pt>
                <c:pt idx="35342">
                  <c:v>42024.333330000001</c:v>
                </c:pt>
                <c:pt idx="35343">
                  <c:v>42024.375</c:v>
                </c:pt>
                <c:pt idx="35344">
                  <c:v>42024.416669999999</c:v>
                </c:pt>
                <c:pt idx="35345">
                  <c:v>42024.458330000001</c:v>
                </c:pt>
                <c:pt idx="35346">
                  <c:v>42024.5</c:v>
                </c:pt>
                <c:pt idx="35347">
                  <c:v>42024.541669999999</c:v>
                </c:pt>
                <c:pt idx="35348">
                  <c:v>42024.583330000001</c:v>
                </c:pt>
                <c:pt idx="35349">
                  <c:v>42024.625</c:v>
                </c:pt>
                <c:pt idx="35350">
                  <c:v>42024.666669999999</c:v>
                </c:pt>
                <c:pt idx="35351">
                  <c:v>42024.708330000001</c:v>
                </c:pt>
                <c:pt idx="35352">
                  <c:v>42024.75</c:v>
                </c:pt>
                <c:pt idx="35353">
                  <c:v>42024.791669999999</c:v>
                </c:pt>
                <c:pt idx="35354">
                  <c:v>42024.833330000001</c:v>
                </c:pt>
                <c:pt idx="35355">
                  <c:v>42024.875</c:v>
                </c:pt>
                <c:pt idx="35356">
                  <c:v>42024.916669999999</c:v>
                </c:pt>
                <c:pt idx="35357">
                  <c:v>42024.958330000001</c:v>
                </c:pt>
                <c:pt idx="35358">
                  <c:v>42025</c:v>
                </c:pt>
                <c:pt idx="35359">
                  <c:v>42025.041669999999</c:v>
                </c:pt>
                <c:pt idx="35360">
                  <c:v>42025.083330000001</c:v>
                </c:pt>
                <c:pt idx="35361">
                  <c:v>42025.125</c:v>
                </c:pt>
                <c:pt idx="35362">
                  <c:v>42025.166669999999</c:v>
                </c:pt>
                <c:pt idx="35363">
                  <c:v>42025.208330000001</c:v>
                </c:pt>
                <c:pt idx="35364">
                  <c:v>42025.25</c:v>
                </c:pt>
                <c:pt idx="35365">
                  <c:v>42025.291669999999</c:v>
                </c:pt>
                <c:pt idx="35366">
                  <c:v>42025.333330000001</c:v>
                </c:pt>
                <c:pt idx="35367">
                  <c:v>42025.375</c:v>
                </c:pt>
                <c:pt idx="35368">
                  <c:v>42025.416669999999</c:v>
                </c:pt>
                <c:pt idx="35369">
                  <c:v>42025.458330000001</c:v>
                </c:pt>
                <c:pt idx="35370">
                  <c:v>42025.5</c:v>
                </c:pt>
                <c:pt idx="35371">
                  <c:v>42025.541669999999</c:v>
                </c:pt>
                <c:pt idx="35372">
                  <c:v>42025.583330000001</c:v>
                </c:pt>
                <c:pt idx="35373">
                  <c:v>42025.625</c:v>
                </c:pt>
                <c:pt idx="35374">
                  <c:v>42025.666669999999</c:v>
                </c:pt>
                <c:pt idx="35375">
                  <c:v>42025.708330000001</c:v>
                </c:pt>
                <c:pt idx="35376">
                  <c:v>42025.75</c:v>
                </c:pt>
                <c:pt idx="35377">
                  <c:v>42025.791669999999</c:v>
                </c:pt>
                <c:pt idx="35378">
                  <c:v>42025.833330000001</c:v>
                </c:pt>
                <c:pt idx="35379">
                  <c:v>42025.875</c:v>
                </c:pt>
                <c:pt idx="35380">
                  <c:v>42025.916669999999</c:v>
                </c:pt>
                <c:pt idx="35381">
                  <c:v>42025.958330000001</c:v>
                </c:pt>
                <c:pt idx="35382">
                  <c:v>42026</c:v>
                </c:pt>
                <c:pt idx="35383">
                  <c:v>42026.041669999999</c:v>
                </c:pt>
                <c:pt idx="35384">
                  <c:v>42026.083330000001</c:v>
                </c:pt>
                <c:pt idx="35385">
                  <c:v>42026.125</c:v>
                </c:pt>
                <c:pt idx="35386">
                  <c:v>42026.166669999999</c:v>
                </c:pt>
                <c:pt idx="35387">
                  <c:v>42026.208330000001</c:v>
                </c:pt>
                <c:pt idx="35388">
                  <c:v>42026.25</c:v>
                </c:pt>
                <c:pt idx="35389">
                  <c:v>42026.291669999999</c:v>
                </c:pt>
                <c:pt idx="35390">
                  <c:v>42026.333330000001</c:v>
                </c:pt>
                <c:pt idx="35391">
                  <c:v>42026.375</c:v>
                </c:pt>
                <c:pt idx="35392">
                  <c:v>42026.416669999999</c:v>
                </c:pt>
                <c:pt idx="35393">
                  <c:v>42026.458330000001</c:v>
                </c:pt>
                <c:pt idx="35394">
                  <c:v>42026.5</c:v>
                </c:pt>
                <c:pt idx="35395">
                  <c:v>42026.541669999999</c:v>
                </c:pt>
                <c:pt idx="35396">
                  <c:v>42026.583330000001</c:v>
                </c:pt>
                <c:pt idx="35397">
                  <c:v>42026.625</c:v>
                </c:pt>
                <c:pt idx="35398">
                  <c:v>42026.666669999999</c:v>
                </c:pt>
                <c:pt idx="35399">
                  <c:v>42026.708330000001</c:v>
                </c:pt>
                <c:pt idx="35400">
                  <c:v>42026.75</c:v>
                </c:pt>
                <c:pt idx="35401">
                  <c:v>42026.791669999999</c:v>
                </c:pt>
                <c:pt idx="35402">
                  <c:v>42026.833330000001</c:v>
                </c:pt>
                <c:pt idx="35403">
                  <c:v>42026.875</c:v>
                </c:pt>
                <c:pt idx="35404">
                  <c:v>42026.916669999999</c:v>
                </c:pt>
                <c:pt idx="35405">
                  <c:v>42026.958330000001</c:v>
                </c:pt>
                <c:pt idx="35406">
                  <c:v>42027</c:v>
                </c:pt>
                <c:pt idx="35407">
                  <c:v>42027.041669999999</c:v>
                </c:pt>
                <c:pt idx="35408">
                  <c:v>42027.083330000001</c:v>
                </c:pt>
                <c:pt idx="35409">
                  <c:v>42027.125</c:v>
                </c:pt>
                <c:pt idx="35410">
                  <c:v>42027.166669999999</c:v>
                </c:pt>
                <c:pt idx="35411">
                  <c:v>42027.208330000001</c:v>
                </c:pt>
                <c:pt idx="35412">
                  <c:v>42027.25</c:v>
                </c:pt>
                <c:pt idx="35413">
                  <c:v>42027.291669999999</c:v>
                </c:pt>
                <c:pt idx="35414">
                  <c:v>42027.333330000001</c:v>
                </c:pt>
                <c:pt idx="35415">
                  <c:v>42027.375</c:v>
                </c:pt>
                <c:pt idx="35416">
                  <c:v>42027.416669999999</c:v>
                </c:pt>
                <c:pt idx="35417">
                  <c:v>42027.458330000001</c:v>
                </c:pt>
                <c:pt idx="35418">
                  <c:v>42027.5</c:v>
                </c:pt>
                <c:pt idx="35419">
                  <c:v>42027.541669999999</c:v>
                </c:pt>
                <c:pt idx="35420">
                  <c:v>42027.583330000001</c:v>
                </c:pt>
                <c:pt idx="35421">
                  <c:v>42027.625</c:v>
                </c:pt>
                <c:pt idx="35422">
                  <c:v>42027.666669999999</c:v>
                </c:pt>
                <c:pt idx="35423">
                  <c:v>42027.708330000001</c:v>
                </c:pt>
                <c:pt idx="35424">
                  <c:v>42027.75</c:v>
                </c:pt>
                <c:pt idx="35425">
                  <c:v>42027.791669999999</c:v>
                </c:pt>
                <c:pt idx="35426">
                  <c:v>42027.833330000001</c:v>
                </c:pt>
                <c:pt idx="35427">
                  <c:v>42027.875</c:v>
                </c:pt>
                <c:pt idx="35428">
                  <c:v>42027.916669999999</c:v>
                </c:pt>
                <c:pt idx="35429">
                  <c:v>42027.958330000001</c:v>
                </c:pt>
                <c:pt idx="35430">
                  <c:v>42028</c:v>
                </c:pt>
                <c:pt idx="35431">
                  <c:v>42028.041669999999</c:v>
                </c:pt>
                <c:pt idx="35432">
                  <c:v>42028.083330000001</c:v>
                </c:pt>
                <c:pt idx="35433">
                  <c:v>42028.125</c:v>
                </c:pt>
                <c:pt idx="35434">
                  <c:v>42028.166669999999</c:v>
                </c:pt>
                <c:pt idx="35435">
                  <c:v>42028.208330000001</c:v>
                </c:pt>
                <c:pt idx="35436">
                  <c:v>42028.25</c:v>
                </c:pt>
                <c:pt idx="35437">
                  <c:v>42028.291669999999</c:v>
                </c:pt>
                <c:pt idx="35438">
                  <c:v>42028.333330000001</c:v>
                </c:pt>
                <c:pt idx="35439">
                  <c:v>42028.375</c:v>
                </c:pt>
                <c:pt idx="35440">
                  <c:v>42028.416669999999</c:v>
                </c:pt>
                <c:pt idx="35441">
                  <c:v>42028.458330000001</c:v>
                </c:pt>
                <c:pt idx="35442">
                  <c:v>42028.5</c:v>
                </c:pt>
                <c:pt idx="35443">
                  <c:v>42028.541669999999</c:v>
                </c:pt>
                <c:pt idx="35444">
                  <c:v>42028.583330000001</c:v>
                </c:pt>
                <c:pt idx="35445">
                  <c:v>42028.625</c:v>
                </c:pt>
                <c:pt idx="35446">
                  <c:v>42028.666669999999</c:v>
                </c:pt>
                <c:pt idx="35447">
                  <c:v>42028.708330000001</c:v>
                </c:pt>
                <c:pt idx="35448">
                  <c:v>42028.75</c:v>
                </c:pt>
                <c:pt idx="35449">
                  <c:v>42028.791669999999</c:v>
                </c:pt>
                <c:pt idx="35450">
                  <c:v>42028.833330000001</c:v>
                </c:pt>
                <c:pt idx="35451">
                  <c:v>42028.875</c:v>
                </c:pt>
                <c:pt idx="35452">
                  <c:v>42028.916669999999</c:v>
                </c:pt>
                <c:pt idx="35453">
                  <c:v>42028.958330000001</c:v>
                </c:pt>
                <c:pt idx="35454">
                  <c:v>42029</c:v>
                </c:pt>
                <c:pt idx="35455">
                  <c:v>42029.041669999999</c:v>
                </c:pt>
                <c:pt idx="35456">
                  <c:v>42029.083330000001</c:v>
                </c:pt>
                <c:pt idx="35457">
                  <c:v>42029.125</c:v>
                </c:pt>
                <c:pt idx="35458">
                  <c:v>42029.166669999999</c:v>
                </c:pt>
                <c:pt idx="35459">
                  <c:v>42029.208330000001</c:v>
                </c:pt>
                <c:pt idx="35460">
                  <c:v>42029.25</c:v>
                </c:pt>
                <c:pt idx="35461">
                  <c:v>42029.291669999999</c:v>
                </c:pt>
                <c:pt idx="35462">
                  <c:v>42029.333330000001</c:v>
                </c:pt>
                <c:pt idx="35463">
                  <c:v>42029.375</c:v>
                </c:pt>
                <c:pt idx="35464">
                  <c:v>42029.416669999999</c:v>
                </c:pt>
                <c:pt idx="35465">
                  <c:v>42029.458330000001</c:v>
                </c:pt>
                <c:pt idx="35466">
                  <c:v>42029.5</c:v>
                </c:pt>
                <c:pt idx="35467">
                  <c:v>42029.541669999999</c:v>
                </c:pt>
                <c:pt idx="35468">
                  <c:v>42029.583330000001</c:v>
                </c:pt>
                <c:pt idx="35469">
                  <c:v>42029.625</c:v>
                </c:pt>
                <c:pt idx="35470">
                  <c:v>42029.666669999999</c:v>
                </c:pt>
                <c:pt idx="35471">
                  <c:v>42029.708330000001</c:v>
                </c:pt>
                <c:pt idx="35472">
                  <c:v>42029.75</c:v>
                </c:pt>
                <c:pt idx="35473">
                  <c:v>42029.791669999999</c:v>
                </c:pt>
                <c:pt idx="35474">
                  <c:v>42029.833330000001</c:v>
                </c:pt>
                <c:pt idx="35475">
                  <c:v>42029.875</c:v>
                </c:pt>
                <c:pt idx="35476">
                  <c:v>42029.916669999999</c:v>
                </c:pt>
                <c:pt idx="35477">
                  <c:v>42029.958330000001</c:v>
                </c:pt>
                <c:pt idx="35478">
                  <c:v>42030</c:v>
                </c:pt>
                <c:pt idx="35479">
                  <c:v>42030.041669999999</c:v>
                </c:pt>
                <c:pt idx="35480">
                  <c:v>42030.083330000001</c:v>
                </c:pt>
                <c:pt idx="35481">
                  <c:v>42030.125</c:v>
                </c:pt>
                <c:pt idx="35482">
                  <c:v>42030.166669999999</c:v>
                </c:pt>
                <c:pt idx="35483">
                  <c:v>42030.208330000001</c:v>
                </c:pt>
                <c:pt idx="35484">
                  <c:v>42030.25</c:v>
                </c:pt>
                <c:pt idx="35485">
                  <c:v>42030.291669999999</c:v>
                </c:pt>
                <c:pt idx="35486">
                  <c:v>42030.333330000001</c:v>
                </c:pt>
                <c:pt idx="35487">
                  <c:v>42030.375</c:v>
                </c:pt>
                <c:pt idx="35488">
                  <c:v>42030.416669999999</c:v>
                </c:pt>
                <c:pt idx="35489">
                  <c:v>42030.458330000001</c:v>
                </c:pt>
                <c:pt idx="35490">
                  <c:v>42030.5</c:v>
                </c:pt>
                <c:pt idx="35491">
                  <c:v>42030.541669999999</c:v>
                </c:pt>
                <c:pt idx="35492">
                  <c:v>42030.583330000001</c:v>
                </c:pt>
                <c:pt idx="35493">
                  <c:v>42030.625</c:v>
                </c:pt>
                <c:pt idx="35494">
                  <c:v>42030.666669999999</c:v>
                </c:pt>
                <c:pt idx="35495">
                  <c:v>42030.708330000001</c:v>
                </c:pt>
                <c:pt idx="35496">
                  <c:v>42030.75</c:v>
                </c:pt>
                <c:pt idx="35497">
                  <c:v>42030.791669999999</c:v>
                </c:pt>
                <c:pt idx="35498">
                  <c:v>42030.833330000001</c:v>
                </c:pt>
                <c:pt idx="35499">
                  <c:v>42030.875</c:v>
                </c:pt>
                <c:pt idx="35500">
                  <c:v>42030.916669999999</c:v>
                </c:pt>
                <c:pt idx="35501">
                  <c:v>42030.958330000001</c:v>
                </c:pt>
                <c:pt idx="35502">
                  <c:v>42031</c:v>
                </c:pt>
                <c:pt idx="35503">
                  <c:v>42031.041669999999</c:v>
                </c:pt>
                <c:pt idx="35504">
                  <c:v>42031.083330000001</c:v>
                </c:pt>
                <c:pt idx="35505">
                  <c:v>42031.125</c:v>
                </c:pt>
                <c:pt idx="35506">
                  <c:v>42031.166669999999</c:v>
                </c:pt>
                <c:pt idx="35507">
                  <c:v>42031.208330000001</c:v>
                </c:pt>
                <c:pt idx="35508">
                  <c:v>42031.25</c:v>
                </c:pt>
                <c:pt idx="35509">
                  <c:v>42031.291669999999</c:v>
                </c:pt>
                <c:pt idx="35510">
                  <c:v>42031.333330000001</c:v>
                </c:pt>
                <c:pt idx="35511">
                  <c:v>42031.375</c:v>
                </c:pt>
                <c:pt idx="35512">
                  <c:v>42031.416669999999</c:v>
                </c:pt>
                <c:pt idx="35513">
                  <c:v>42031.458330000001</c:v>
                </c:pt>
                <c:pt idx="35514">
                  <c:v>42031.5</c:v>
                </c:pt>
                <c:pt idx="35515">
                  <c:v>42031.541669999999</c:v>
                </c:pt>
                <c:pt idx="35516">
                  <c:v>42031.583330000001</c:v>
                </c:pt>
                <c:pt idx="35517">
                  <c:v>42031.625</c:v>
                </c:pt>
                <c:pt idx="35518">
                  <c:v>42031.666669999999</c:v>
                </c:pt>
                <c:pt idx="35519">
                  <c:v>42031.708330000001</c:v>
                </c:pt>
                <c:pt idx="35520">
                  <c:v>42031.75</c:v>
                </c:pt>
                <c:pt idx="35521">
                  <c:v>42031.791669999999</c:v>
                </c:pt>
                <c:pt idx="35522">
                  <c:v>42031.833330000001</c:v>
                </c:pt>
                <c:pt idx="35523">
                  <c:v>42031.875</c:v>
                </c:pt>
                <c:pt idx="35524">
                  <c:v>42031.916669999999</c:v>
                </c:pt>
                <c:pt idx="35525">
                  <c:v>42031.958330000001</c:v>
                </c:pt>
                <c:pt idx="35526">
                  <c:v>42032</c:v>
                </c:pt>
                <c:pt idx="35527">
                  <c:v>42032.041669999999</c:v>
                </c:pt>
                <c:pt idx="35528">
                  <c:v>42032.083330000001</c:v>
                </c:pt>
                <c:pt idx="35529">
                  <c:v>42032.125</c:v>
                </c:pt>
                <c:pt idx="35530">
                  <c:v>42032.166669999999</c:v>
                </c:pt>
                <c:pt idx="35531">
                  <c:v>42032.208330000001</c:v>
                </c:pt>
                <c:pt idx="35532">
                  <c:v>42032.25</c:v>
                </c:pt>
                <c:pt idx="35533">
                  <c:v>42032.291669999999</c:v>
                </c:pt>
                <c:pt idx="35534">
                  <c:v>42032.333330000001</c:v>
                </c:pt>
                <c:pt idx="35535">
                  <c:v>42032.375</c:v>
                </c:pt>
                <c:pt idx="35536">
                  <c:v>42032.416669999999</c:v>
                </c:pt>
                <c:pt idx="35537">
                  <c:v>42032.458330000001</c:v>
                </c:pt>
                <c:pt idx="35538">
                  <c:v>42032.5</c:v>
                </c:pt>
                <c:pt idx="35539">
                  <c:v>42032.541669999999</c:v>
                </c:pt>
                <c:pt idx="35540">
                  <c:v>42032.583330000001</c:v>
                </c:pt>
                <c:pt idx="35541">
                  <c:v>42032.625</c:v>
                </c:pt>
                <c:pt idx="35542">
                  <c:v>42032.666669999999</c:v>
                </c:pt>
                <c:pt idx="35543">
                  <c:v>42032.708330000001</c:v>
                </c:pt>
                <c:pt idx="35544">
                  <c:v>42032.75</c:v>
                </c:pt>
                <c:pt idx="35545">
                  <c:v>42032.791669999999</c:v>
                </c:pt>
                <c:pt idx="35546">
                  <c:v>42032.833330000001</c:v>
                </c:pt>
                <c:pt idx="35547">
                  <c:v>42032.875</c:v>
                </c:pt>
                <c:pt idx="35548">
                  <c:v>42032.916669999999</c:v>
                </c:pt>
                <c:pt idx="35549">
                  <c:v>42032.958330000001</c:v>
                </c:pt>
                <c:pt idx="35550">
                  <c:v>42033</c:v>
                </c:pt>
                <c:pt idx="35551">
                  <c:v>42033.041669999999</c:v>
                </c:pt>
                <c:pt idx="35552">
                  <c:v>42033.083330000001</c:v>
                </c:pt>
                <c:pt idx="35553">
                  <c:v>42033.125</c:v>
                </c:pt>
                <c:pt idx="35554">
                  <c:v>42033.166669999999</c:v>
                </c:pt>
                <c:pt idx="35555">
                  <c:v>42033.208330000001</c:v>
                </c:pt>
                <c:pt idx="35556">
                  <c:v>42033.25</c:v>
                </c:pt>
                <c:pt idx="35557">
                  <c:v>42033.291669999999</c:v>
                </c:pt>
                <c:pt idx="35558">
                  <c:v>42033.333330000001</c:v>
                </c:pt>
                <c:pt idx="35559">
                  <c:v>42033.375</c:v>
                </c:pt>
                <c:pt idx="35560">
                  <c:v>42033.416669999999</c:v>
                </c:pt>
                <c:pt idx="35561">
                  <c:v>42033.458330000001</c:v>
                </c:pt>
                <c:pt idx="35562">
                  <c:v>42033.5</c:v>
                </c:pt>
                <c:pt idx="35563">
                  <c:v>42033.541669999999</c:v>
                </c:pt>
                <c:pt idx="35564">
                  <c:v>42033.583330000001</c:v>
                </c:pt>
                <c:pt idx="35565">
                  <c:v>42033.625</c:v>
                </c:pt>
                <c:pt idx="35566">
                  <c:v>42033.666669999999</c:v>
                </c:pt>
                <c:pt idx="35567">
                  <c:v>42033.708330000001</c:v>
                </c:pt>
                <c:pt idx="35568">
                  <c:v>42033.75</c:v>
                </c:pt>
                <c:pt idx="35569">
                  <c:v>42033.791669999999</c:v>
                </c:pt>
                <c:pt idx="35570">
                  <c:v>42033.833330000001</c:v>
                </c:pt>
                <c:pt idx="35571">
                  <c:v>42033.875</c:v>
                </c:pt>
                <c:pt idx="35572">
                  <c:v>42033.916669999999</c:v>
                </c:pt>
                <c:pt idx="35573">
                  <c:v>42033.958330000001</c:v>
                </c:pt>
                <c:pt idx="35574">
                  <c:v>42034</c:v>
                </c:pt>
                <c:pt idx="35575">
                  <c:v>42034.041669999999</c:v>
                </c:pt>
                <c:pt idx="35576">
                  <c:v>42034.083330000001</c:v>
                </c:pt>
                <c:pt idx="35577">
                  <c:v>42034.125</c:v>
                </c:pt>
                <c:pt idx="35578">
                  <c:v>42034.166669999999</c:v>
                </c:pt>
                <c:pt idx="35579">
                  <c:v>42034.208330000001</c:v>
                </c:pt>
                <c:pt idx="35580">
                  <c:v>42034.25</c:v>
                </c:pt>
                <c:pt idx="35581">
                  <c:v>42034.291669999999</c:v>
                </c:pt>
                <c:pt idx="35582">
                  <c:v>42034.333330000001</c:v>
                </c:pt>
                <c:pt idx="35583">
                  <c:v>42034.375</c:v>
                </c:pt>
                <c:pt idx="35584">
                  <c:v>42034.416669999999</c:v>
                </c:pt>
                <c:pt idx="35585">
                  <c:v>42034.458330000001</c:v>
                </c:pt>
                <c:pt idx="35586">
                  <c:v>42034.5</c:v>
                </c:pt>
                <c:pt idx="35587">
                  <c:v>42034.541669999999</c:v>
                </c:pt>
                <c:pt idx="35588">
                  <c:v>42034.583330000001</c:v>
                </c:pt>
                <c:pt idx="35589">
                  <c:v>42034.625</c:v>
                </c:pt>
                <c:pt idx="35590">
                  <c:v>42034.666669999999</c:v>
                </c:pt>
                <c:pt idx="35591">
                  <c:v>42034.708330000001</c:v>
                </c:pt>
                <c:pt idx="35592">
                  <c:v>42034.75</c:v>
                </c:pt>
                <c:pt idx="35593">
                  <c:v>42034.791669999999</c:v>
                </c:pt>
                <c:pt idx="35594">
                  <c:v>42034.833330000001</c:v>
                </c:pt>
                <c:pt idx="35595">
                  <c:v>42034.875</c:v>
                </c:pt>
                <c:pt idx="35596">
                  <c:v>42034.916669999999</c:v>
                </c:pt>
                <c:pt idx="35597">
                  <c:v>42034.958330000001</c:v>
                </c:pt>
                <c:pt idx="35598">
                  <c:v>42035</c:v>
                </c:pt>
                <c:pt idx="35599">
                  <c:v>42035.041669999999</c:v>
                </c:pt>
                <c:pt idx="35600">
                  <c:v>42035.083330000001</c:v>
                </c:pt>
                <c:pt idx="35601">
                  <c:v>42035.125</c:v>
                </c:pt>
                <c:pt idx="35602">
                  <c:v>42035.166669999999</c:v>
                </c:pt>
                <c:pt idx="35603">
                  <c:v>42035.208330000001</c:v>
                </c:pt>
                <c:pt idx="35604">
                  <c:v>42035.25</c:v>
                </c:pt>
                <c:pt idx="35605">
                  <c:v>42035.291669999999</c:v>
                </c:pt>
                <c:pt idx="35606">
                  <c:v>42035.333330000001</c:v>
                </c:pt>
                <c:pt idx="35607">
                  <c:v>42035.375</c:v>
                </c:pt>
                <c:pt idx="35608">
                  <c:v>42035.416669999999</c:v>
                </c:pt>
                <c:pt idx="35609">
                  <c:v>42035.458330000001</c:v>
                </c:pt>
                <c:pt idx="35610">
                  <c:v>42035.5</c:v>
                </c:pt>
                <c:pt idx="35611">
                  <c:v>42035.541669999999</c:v>
                </c:pt>
                <c:pt idx="35612">
                  <c:v>42035.583330000001</c:v>
                </c:pt>
                <c:pt idx="35613">
                  <c:v>42035.625</c:v>
                </c:pt>
                <c:pt idx="35614">
                  <c:v>42035.666669999999</c:v>
                </c:pt>
                <c:pt idx="35615">
                  <c:v>42035.708330000001</c:v>
                </c:pt>
                <c:pt idx="35616">
                  <c:v>42035.75</c:v>
                </c:pt>
                <c:pt idx="35617">
                  <c:v>42035.791669999999</c:v>
                </c:pt>
                <c:pt idx="35618">
                  <c:v>42035.833330000001</c:v>
                </c:pt>
                <c:pt idx="35619">
                  <c:v>42035.875</c:v>
                </c:pt>
                <c:pt idx="35620">
                  <c:v>42035.916669999999</c:v>
                </c:pt>
                <c:pt idx="35621">
                  <c:v>42035.958330000001</c:v>
                </c:pt>
                <c:pt idx="35622">
                  <c:v>42036</c:v>
                </c:pt>
                <c:pt idx="35623">
                  <c:v>42036.041669999999</c:v>
                </c:pt>
                <c:pt idx="35624">
                  <c:v>42036.083330000001</c:v>
                </c:pt>
                <c:pt idx="35625">
                  <c:v>42036.125</c:v>
                </c:pt>
                <c:pt idx="35626">
                  <c:v>42036.166669999999</c:v>
                </c:pt>
                <c:pt idx="35627">
                  <c:v>42036.208330000001</c:v>
                </c:pt>
                <c:pt idx="35628">
                  <c:v>42036.25</c:v>
                </c:pt>
                <c:pt idx="35629">
                  <c:v>42036.291669999999</c:v>
                </c:pt>
                <c:pt idx="35630">
                  <c:v>42036.333330000001</c:v>
                </c:pt>
                <c:pt idx="35631">
                  <c:v>42036.375</c:v>
                </c:pt>
                <c:pt idx="35632">
                  <c:v>42036.416669999999</c:v>
                </c:pt>
                <c:pt idx="35633">
                  <c:v>42036.458330000001</c:v>
                </c:pt>
                <c:pt idx="35634">
                  <c:v>42036.5</c:v>
                </c:pt>
                <c:pt idx="35635">
                  <c:v>42036.541669999999</c:v>
                </c:pt>
                <c:pt idx="35636">
                  <c:v>42036.583330000001</c:v>
                </c:pt>
                <c:pt idx="35637">
                  <c:v>42036.625</c:v>
                </c:pt>
                <c:pt idx="35638">
                  <c:v>42036.666669999999</c:v>
                </c:pt>
                <c:pt idx="35639">
                  <c:v>42036.708330000001</c:v>
                </c:pt>
                <c:pt idx="35640">
                  <c:v>42036.75</c:v>
                </c:pt>
                <c:pt idx="35641">
                  <c:v>42036.791669999999</c:v>
                </c:pt>
                <c:pt idx="35642">
                  <c:v>42036.833330000001</c:v>
                </c:pt>
                <c:pt idx="35643">
                  <c:v>42036.875</c:v>
                </c:pt>
                <c:pt idx="35644">
                  <c:v>42036.916669999999</c:v>
                </c:pt>
                <c:pt idx="35645">
                  <c:v>42036.958330000001</c:v>
                </c:pt>
                <c:pt idx="35646">
                  <c:v>42037</c:v>
                </c:pt>
                <c:pt idx="35647">
                  <c:v>42037.041669999999</c:v>
                </c:pt>
                <c:pt idx="35648">
                  <c:v>42037.083330000001</c:v>
                </c:pt>
                <c:pt idx="35649">
                  <c:v>42037.125</c:v>
                </c:pt>
                <c:pt idx="35650">
                  <c:v>42037.166669999999</c:v>
                </c:pt>
                <c:pt idx="35651">
                  <c:v>42037.208330000001</c:v>
                </c:pt>
                <c:pt idx="35652">
                  <c:v>42037.25</c:v>
                </c:pt>
                <c:pt idx="35653">
                  <c:v>42037.291669999999</c:v>
                </c:pt>
                <c:pt idx="35654">
                  <c:v>42037.333330000001</c:v>
                </c:pt>
                <c:pt idx="35655">
                  <c:v>42037.375</c:v>
                </c:pt>
                <c:pt idx="35656">
                  <c:v>42037.416669999999</c:v>
                </c:pt>
                <c:pt idx="35657">
                  <c:v>42037.458330000001</c:v>
                </c:pt>
                <c:pt idx="35658">
                  <c:v>42037.5</c:v>
                </c:pt>
                <c:pt idx="35659">
                  <c:v>42037.541669999999</c:v>
                </c:pt>
                <c:pt idx="35660">
                  <c:v>42037.583330000001</c:v>
                </c:pt>
                <c:pt idx="35661">
                  <c:v>42037.625</c:v>
                </c:pt>
                <c:pt idx="35662">
                  <c:v>42037.666669999999</c:v>
                </c:pt>
                <c:pt idx="35663">
                  <c:v>42037.708330000001</c:v>
                </c:pt>
                <c:pt idx="35664">
                  <c:v>42037.75</c:v>
                </c:pt>
                <c:pt idx="35665">
                  <c:v>42037.791669999999</c:v>
                </c:pt>
                <c:pt idx="35666">
                  <c:v>42037.833330000001</c:v>
                </c:pt>
                <c:pt idx="35667">
                  <c:v>42037.875</c:v>
                </c:pt>
                <c:pt idx="35668">
                  <c:v>42037.916669999999</c:v>
                </c:pt>
                <c:pt idx="35669">
                  <c:v>42037.958330000001</c:v>
                </c:pt>
                <c:pt idx="35670">
                  <c:v>42038</c:v>
                </c:pt>
                <c:pt idx="35671">
                  <c:v>42038.041669999999</c:v>
                </c:pt>
                <c:pt idx="35672">
                  <c:v>42038.083330000001</c:v>
                </c:pt>
                <c:pt idx="35673">
                  <c:v>42038.125</c:v>
                </c:pt>
                <c:pt idx="35674">
                  <c:v>42038.166669999999</c:v>
                </c:pt>
                <c:pt idx="35675">
                  <c:v>42038.208330000001</c:v>
                </c:pt>
                <c:pt idx="35676">
                  <c:v>42038.25</c:v>
                </c:pt>
                <c:pt idx="35677">
                  <c:v>42038.291669999999</c:v>
                </c:pt>
                <c:pt idx="35678">
                  <c:v>42038.333330000001</c:v>
                </c:pt>
                <c:pt idx="35679">
                  <c:v>42038.375</c:v>
                </c:pt>
                <c:pt idx="35680">
                  <c:v>42038.416669999999</c:v>
                </c:pt>
                <c:pt idx="35681">
                  <c:v>42038.458330000001</c:v>
                </c:pt>
                <c:pt idx="35682">
                  <c:v>42038.5</c:v>
                </c:pt>
                <c:pt idx="35683">
                  <c:v>42038.541669999999</c:v>
                </c:pt>
                <c:pt idx="35684">
                  <c:v>42038.583330000001</c:v>
                </c:pt>
                <c:pt idx="35685">
                  <c:v>42038.625</c:v>
                </c:pt>
                <c:pt idx="35686">
                  <c:v>42038.666669999999</c:v>
                </c:pt>
                <c:pt idx="35687">
                  <c:v>42038.708330000001</c:v>
                </c:pt>
                <c:pt idx="35688">
                  <c:v>42038.75</c:v>
                </c:pt>
                <c:pt idx="35689">
                  <c:v>42038.791669999999</c:v>
                </c:pt>
                <c:pt idx="35690">
                  <c:v>42038.833330000001</c:v>
                </c:pt>
                <c:pt idx="35691">
                  <c:v>42038.875</c:v>
                </c:pt>
                <c:pt idx="35692">
                  <c:v>42038.916669999999</c:v>
                </c:pt>
                <c:pt idx="35693">
                  <c:v>42038.958330000001</c:v>
                </c:pt>
                <c:pt idx="35694">
                  <c:v>42039</c:v>
                </c:pt>
                <c:pt idx="35695">
                  <c:v>42039.041669999999</c:v>
                </c:pt>
                <c:pt idx="35696">
                  <c:v>42039.083330000001</c:v>
                </c:pt>
                <c:pt idx="35697">
                  <c:v>42039.125</c:v>
                </c:pt>
                <c:pt idx="35698">
                  <c:v>42039.166669999999</c:v>
                </c:pt>
                <c:pt idx="35699">
                  <c:v>42039.208330000001</c:v>
                </c:pt>
                <c:pt idx="35700">
                  <c:v>42039.25</c:v>
                </c:pt>
                <c:pt idx="35701">
                  <c:v>42039.291669999999</c:v>
                </c:pt>
                <c:pt idx="35702">
                  <c:v>42039.333330000001</c:v>
                </c:pt>
                <c:pt idx="35703">
                  <c:v>42039.375</c:v>
                </c:pt>
                <c:pt idx="35704">
                  <c:v>42039.416669999999</c:v>
                </c:pt>
                <c:pt idx="35705">
                  <c:v>42039.458330000001</c:v>
                </c:pt>
                <c:pt idx="35706">
                  <c:v>42039.5</c:v>
                </c:pt>
                <c:pt idx="35707">
                  <c:v>42039.541669999999</c:v>
                </c:pt>
                <c:pt idx="35708">
                  <c:v>42039.583330000001</c:v>
                </c:pt>
                <c:pt idx="35709">
                  <c:v>42039.625</c:v>
                </c:pt>
                <c:pt idx="35710">
                  <c:v>42039.666669999999</c:v>
                </c:pt>
                <c:pt idx="35711">
                  <c:v>42039.708330000001</c:v>
                </c:pt>
                <c:pt idx="35712">
                  <c:v>42039.75</c:v>
                </c:pt>
                <c:pt idx="35713">
                  <c:v>42039.791669999999</c:v>
                </c:pt>
                <c:pt idx="35714">
                  <c:v>42039.833330000001</c:v>
                </c:pt>
                <c:pt idx="35715">
                  <c:v>42039.875</c:v>
                </c:pt>
                <c:pt idx="35716">
                  <c:v>42039.916669999999</c:v>
                </c:pt>
                <c:pt idx="35717">
                  <c:v>42039.958330000001</c:v>
                </c:pt>
                <c:pt idx="35718">
                  <c:v>42040</c:v>
                </c:pt>
                <c:pt idx="35719">
                  <c:v>42040.041669999999</c:v>
                </c:pt>
                <c:pt idx="35720">
                  <c:v>42040.083330000001</c:v>
                </c:pt>
                <c:pt idx="35721">
                  <c:v>42040.125</c:v>
                </c:pt>
                <c:pt idx="35722">
                  <c:v>42040.166669999999</c:v>
                </c:pt>
                <c:pt idx="35723">
                  <c:v>42040.208330000001</c:v>
                </c:pt>
                <c:pt idx="35724">
                  <c:v>42040.25</c:v>
                </c:pt>
                <c:pt idx="35725">
                  <c:v>42040.291669999999</c:v>
                </c:pt>
                <c:pt idx="35726">
                  <c:v>42040.333330000001</c:v>
                </c:pt>
                <c:pt idx="35727">
                  <c:v>42040.375</c:v>
                </c:pt>
                <c:pt idx="35728">
                  <c:v>42040.416669999999</c:v>
                </c:pt>
                <c:pt idx="35729">
                  <c:v>42040.458330000001</c:v>
                </c:pt>
                <c:pt idx="35730">
                  <c:v>42040.5</c:v>
                </c:pt>
                <c:pt idx="35731">
                  <c:v>42040.541669999999</c:v>
                </c:pt>
                <c:pt idx="35732">
                  <c:v>42040.583330000001</c:v>
                </c:pt>
                <c:pt idx="35733">
                  <c:v>42040.625</c:v>
                </c:pt>
                <c:pt idx="35734">
                  <c:v>42040.666669999999</c:v>
                </c:pt>
                <c:pt idx="35735">
                  <c:v>42040.708330000001</c:v>
                </c:pt>
                <c:pt idx="35736">
                  <c:v>42040.75</c:v>
                </c:pt>
                <c:pt idx="35737">
                  <c:v>42040.791669999999</c:v>
                </c:pt>
                <c:pt idx="35738">
                  <c:v>42040.833330000001</c:v>
                </c:pt>
                <c:pt idx="35739">
                  <c:v>42040.875</c:v>
                </c:pt>
                <c:pt idx="35740">
                  <c:v>42040.916669999999</c:v>
                </c:pt>
                <c:pt idx="35741">
                  <c:v>42040.958330000001</c:v>
                </c:pt>
                <c:pt idx="35742">
                  <c:v>42041</c:v>
                </c:pt>
                <c:pt idx="35743">
                  <c:v>42041.041669999999</c:v>
                </c:pt>
                <c:pt idx="35744">
                  <c:v>42041.083330000001</c:v>
                </c:pt>
                <c:pt idx="35745">
                  <c:v>42041.125</c:v>
                </c:pt>
                <c:pt idx="35746">
                  <c:v>42041.166669999999</c:v>
                </c:pt>
                <c:pt idx="35747">
                  <c:v>42041.208330000001</c:v>
                </c:pt>
                <c:pt idx="35748">
                  <c:v>42041.25</c:v>
                </c:pt>
                <c:pt idx="35749">
                  <c:v>42041.291669999999</c:v>
                </c:pt>
                <c:pt idx="35750">
                  <c:v>42041.333330000001</c:v>
                </c:pt>
                <c:pt idx="35751">
                  <c:v>42041.375</c:v>
                </c:pt>
                <c:pt idx="35752">
                  <c:v>42041.416669999999</c:v>
                </c:pt>
                <c:pt idx="35753">
                  <c:v>42041.458330000001</c:v>
                </c:pt>
                <c:pt idx="35754">
                  <c:v>42041.5</c:v>
                </c:pt>
                <c:pt idx="35755">
                  <c:v>42041.541669999999</c:v>
                </c:pt>
                <c:pt idx="35756">
                  <c:v>42041.583330000001</c:v>
                </c:pt>
                <c:pt idx="35757">
                  <c:v>42041.625</c:v>
                </c:pt>
                <c:pt idx="35758">
                  <c:v>42041.666669999999</c:v>
                </c:pt>
                <c:pt idx="35759">
                  <c:v>42041.708330000001</c:v>
                </c:pt>
                <c:pt idx="35760">
                  <c:v>42041.75</c:v>
                </c:pt>
                <c:pt idx="35761">
                  <c:v>42041.791669999999</c:v>
                </c:pt>
                <c:pt idx="35762">
                  <c:v>42041.833330000001</c:v>
                </c:pt>
                <c:pt idx="35763">
                  <c:v>42041.875</c:v>
                </c:pt>
                <c:pt idx="35764">
                  <c:v>42041.916669999999</c:v>
                </c:pt>
                <c:pt idx="35765">
                  <c:v>42041.958330000001</c:v>
                </c:pt>
                <c:pt idx="35766">
                  <c:v>42042</c:v>
                </c:pt>
                <c:pt idx="35767">
                  <c:v>42042.041669999999</c:v>
                </c:pt>
                <c:pt idx="35768">
                  <c:v>42042.083330000001</c:v>
                </c:pt>
                <c:pt idx="35769">
                  <c:v>42042.125</c:v>
                </c:pt>
                <c:pt idx="35770">
                  <c:v>42042.166669999999</c:v>
                </c:pt>
                <c:pt idx="35771">
                  <c:v>42042.208330000001</c:v>
                </c:pt>
                <c:pt idx="35772">
                  <c:v>42042.25</c:v>
                </c:pt>
                <c:pt idx="35773">
                  <c:v>42042.291669999999</c:v>
                </c:pt>
                <c:pt idx="35774">
                  <c:v>42042.333330000001</c:v>
                </c:pt>
                <c:pt idx="35775">
                  <c:v>42042.375</c:v>
                </c:pt>
                <c:pt idx="35776">
                  <c:v>42042.416669999999</c:v>
                </c:pt>
                <c:pt idx="35777">
                  <c:v>42042.458330000001</c:v>
                </c:pt>
                <c:pt idx="35778">
                  <c:v>42042.5</c:v>
                </c:pt>
                <c:pt idx="35779">
                  <c:v>42042.541669999999</c:v>
                </c:pt>
                <c:pt idx="35780">
                  <c:v>42042.583330000001</c:v>
                </c:pt>
                <c:pt idx="35781">
                  <c:v>42042.625</c:v>
                </c:pt>
                <c:pt idx="35782">
                  <c:v>42042.666669999999</c:v>
                </c:pt>
                <c:pt idx="35783">
                  <c:v>42042.708330000001</c:v>
                </c:pt>
                <c:pt idx="35784">
                  <c:v>42042.75</c:v>
                </c:pt>
                <c:pt idx="35785">
                  <c:v>42042.791669999999</c:v>
                </c:pt>
                <c:pt idx="35786">
                  <c:v>42042.833330000001</c:v>
                </c:pt>
                <c:pt idx="35787">
                  <c:v>42042.875</c:v>
                </c:pt>
                <c:pt idx="35788">
                  <c:v>42042.916669999999</c:v>
                </c:pt>
                <c:pt idx="35789">
                  <c:v>42042.958330000001</c:v>
                </c:pt>
                <c:pt idx="35790">
                  <c:v>42043</c:v>
                </c:pt>
                <c:pt idx="35791">
                  <c:v>42043.041669999999</c:v>
                </c:pt>
                <c:pt idx="35792">
                  <c:v>42043.083330000001</c:v>
                </c:pt>
                <c:pt idx="35793">
                  <c:v>42043.125</c:v>
                </c:pt>
                <c:pt idx="35794">
                  <c:v>42043.166669999999</c:v>
                </c:pt>
                <c:pt idx="35795">
                  <c:v>42043.208330000001</c:v>
                </c:pt>
                <c:pt idx="35796">
                  <c:v>42043.25</c:v>
                </c:pt>
                <c:pt idx="35797">
                  <c:v>42043.291669999999</c:v>
                </c:pt>
                <c:pt idx="35798">
                  <c:v>42043.333330000001</c:v>
                </c:pt>
                <c:pt idx="35799">
                  <c:v>42043.375</c:v>
                </c:pt>
                <c:pt idx="35800">
                  <c:v>42043.416669999999</c:v>
                </c:pt>
                <c:pt idx="35801">
                  <c:v>42043.458330000001</c:v>
                </c:pt>
                <c:pt idx="35802">
                  <c:v>42043.5</c:v>
                </c:pt>
                <c:pt idx="35803">
                  <c:v>42043.541669999999</c:v>
                </c:pt>
                <c:pt idx="35804">
                  <c:v>42043.583330000001</c:v>
                </c:pt>
                <c:pt idx="35805">
                  <c:v>42043.625</c:v>
                </c:pt>
                <c:pt idx="35806">
                  <c:v>42043.666669999999</c:v>
                </c:pt>
                <c:pt idx="35807">
                  <c:v>42043.708330000001</c:v>
                </c:pt>
                <c:pt idx="35808">
                  <c:v>42043.75</c:v>
                </c:pt>
                <c:pt idx="35809">
                  <c:v>42043.791669999999</c:v>
                </c:pt>
                <c:pt idx="35810">
                  <c:v>42043.833330000001</c:v>
                </c:pt>
                <c:pt idx="35811">
                  <c:v>42043.875</c:v>
                </c:pt>
                <c:pt idx="35812">
                  <c:v>42043.916669999999</c:v>
                </c:pt>
                <c:pt idx="35813">
                  <c:v>42043.958330000001</c:v>
                </c:pt>
                <c:pt idx="35814">
                  <c:v>42044</c:v>
                </c:pt>
                <c:pt idx="35815">
                  <c:v>42044.041669999999</c:v>
                </c:pt>
                <c:pt idx="35816">
                  <c:v>42044.083330000001</c:v>
                </c:pt>
                <c:pt idx="35817">
                  <c:v>42044.125</c:v>
                </c:pt>
                <c:pt idx="35818">
                  <c:v>42044.166669999999</c:v>
                </c:pt>
                <c:pt idx="35819">
                  <c:v>42044.208330000001</c:v>
                </c:pt>
                <c:pt idx="35820">
                  <c:v>42044.25</c:v>
                </c:pt>
                <c:pt idx="35821">
                  <c:v>42044.291669999999</c:v>
                </c:pt>
                <c:pt idx="35822">
                  <c:v>42044.333330000001</c:v>
                </c:pt>
                <c:pt idx="35823">
                  <c:v>42044.375</c:v>
                </c:pt>
                <c:pt idx="35824">
                  <c:v>42044.416669999999</c:v>
                </c:pt>
                <c:pt idx="35825">
                  <c:v>42044.458330000001</c:v>
                </c:pt>
                <c:pt idx="35826">
                  <c:v>42044.5</c:v>
                </c:pt>
                <c:pt idx="35827">
                  <c:v>42044.541669999999</c:v>
                </c:pt>
                <c:pt idx="35828">
                  <c:v>42044.583330000001</c:v>
                </c:pt>
                <c:pt idx="35829">
                  <c:v>42044.625</c:v>
                </c:pt>
                <c:pt idx="35830">
                  <c:v>42044.666669999999</c:v>
                </c:pt>
                <c:pt idx="35831">
                  <c:v>42044.708330000001</c:v>
                </c:pt>
                <c:pt idx="35832">
                  <c:v>42044.75</c:v>
                </c:pt>
                <c:pt idx="35833">
                  <c:v>42044.791669999999</c:v>
                </c:pt>
                <c:pt idx="35834">
                  <c:v>42044.833330000001</c:v>
                </c:pt>
                <c:pt idx="35835">
                  <c:v>42044.875</c:v>
                </c:pt>
                <c:pt idx="35836">
                  <c:v>42044.916669999999</c:v>
                </c:pt>
                <c:pt idx="35837">
                  <c:v>42044.958330000001</c:v>
                </c:pt>
                <c:pt idx="35838">
                  <c:v>42045</c:v>
                </c:pt>
                <c:pt idx="35839">
                  <c:v>42045.041669999999</c:v>
                </c:pt>
                <c:pt idx="35840">
                  <c:v>42045.083330000001</c:v>
                </c:pt>
                <c:pt idx="35841">
                  <c:v>42045.125</c:v>
                </c:pt>
                <c:pt idx="35842">
                  <c:v>42045.166669999999</c:v>
                </c:pt>
                <c:pt idx="35843">
                  <c:v>42045.208330000001</c:v>
                </c:pt>
                <c:pt idx="35844">
                  <c:v>42045.25</c:v>
                </c:pt>
                <c:pt idx="35845">
                  <c:v>42045.291669999999</c:v>
                </c:pt>
                <c:pt idx="35846">
                  <c:v>42045.333330000001</c:v>
                </c:pt>
                <c:pt idx="35847">
                  <c:v>42045.375</c:v>
                </c:pt>
                <c:pt idx="35848">
                  <c:v>42045.416669999999</c:v>
                </c:pt>
                <c:pt idx="35849">
                  <c:v>42045.458330000001</c:v>
                </c:pt>
                <c:pt idx="35850">
                  <c:v>42045.5</c:v>
                </c:pt>
                <c:pt idx="35851">
                  <c:v>42045.541669999999</c:v>
                </c:pt>
                <c:pt idx="35852">
                  <c:v>42045.583330000001</c:v>
                </c:pt>
                <c:pt idx="35853">
                  <c:v>42045.625</c:v>
                </c:pt>
                <c:pt idx="35854">
                  <c:v>42045.666669999999</c:v>
                </c:pt>
                <c:pt idx="35855">
                  <c:v>42045.708330000001</c:v>
                </c:pt>
                <c:pt idx="35856">
                  <c:v>42045.75</c:v>
                </c:pt>
                <c:pt idx="35857">
                  <c:v>42045.791669999999</c:v>
                </c:pt>
                <c:pt idx="35858">
                  <c:v>42045.833330000001</c:v>
                </c:pt>
                <c:pt idx="35859">
                  <c:v>42045.875</c:v>
                </c:pt>
                <c:pt idx="35860">
                  <c:v>42045.916669999999</c:v>
                </c:pt>
                <c:pt idx="35861">
                  <c:v>42045.958330000001</c:v>
                </c:pt>
                <c:pt idx="35862">
                  <c:v>42046</c:v>
                </c:pt>
                <c:pt idx="35863">
                  <c:v>42046.041669999999</c:v>
                </c:pt>
                <c:pt idx="35864">
                  <c:v>42046.083330000001</c:v>
                </c:pt>
                <c:pt idx="35865">
                  <c:v>42046.125</c:v>
                </c:pt>
                <c:pt idx="35866">
                  <c:v>42046.166669999999</c:v>
                </c:pt>
                <c:pt idx="35867">
                  <c:v>42046.208330000001</c:v>
                </c:pt>
                <c:pt idx="35868">
                  <c:v>42046.25</c:v>
                </c:pt>
                <c:pt idx="35869">
                  <c:v>42046.291669999999</c:v>
                </c:pt>
                <c:pt idx="35870">
                  <c:v>42046.333330000001</c:v>
                </c:pt>
                <c:pt idx="35871">
                  <c:v>42046.375</c:v>
                </c:pt>
                <c:pt idx="35872">
                  <c:v>42046.416669999999</c:v>
                </c:pt>
                <c:pt idx="35873">
                  <c:v>42046.458330000001</c:v>
                </c:pt>
                <c:pt idx="35874">
                  <c:v>42046.5</c:v>
                </c:pt>
                <c:pt idx="35875">
                  <c:v>42046.541669999999</c:v>
                </c:pt>
                <c:pt idx="35876">
                  <c:v>42046.583330000001</c:v>
                </c:pt>
                <c:pt idx="35877">
                  <c:v>42046.625</c:v>
                </c:pt>
                <c:pt idx="35878">
                  <c:v>42046.666669999999</c:v>
                </c:pt>
                <c:pt idx="35879">
                  <c:v>42046.708330000001</c:v>
                </c:pt>
                <c:pt idx="35880">
                  <c:v>42046.75</c:v>
                </c:pt>
                <c:pt idx="35881">
                  <c:v>42046.791669999999</c:v>
                </c:pt>
                <c:pt idx="35882">
                  <c:v>42046.833330000001</c:v>
                </c:pt>
                <c:pt idx="35883">
                  <c:v>42046.875</c:v>
                </c:pt>
                <c:pt idx="35884">
                  <c:v>42046.916669999999</c:v>
                </c:pt>
                <c:pt idx="35885">
                  <c:v>42046.958330000001</c:v>
                </c:pt>
                <c:pt idx="35886">
                  <c:v>42047</c:v>
                </c:pt>
                <c:pt idx="35887">
                  <c:v>42047.041669999999</c:v>
                </c:pt>
                <c:pt idx="35888">
                  <c:v>42047.083330000001</c:v>
                </c:pt>
                <c:pt idx="35889">
                  <c:v>42047.125</c:v>
                </c:pt>
                <c:pt idx="35890">
                  <c:v>42047.166669999999</c:v>
                </c:pt>
                <c:pt idx="35891">
                  <c:v>42047.208330000001</c:v>
                </c:pt>
                <c:pt idx="35892">
                  <c:v>42047.25</c:v>
                </c:pt>
                <c:pt idx="35893">
                  <c:v>42047.291669999999</c:v>
                </c:pt>
                <c:pt idx="35894">
                  <c:v>42047.333330000001</c:v>
                </c:pt>
                <c:pt idx="35895">
                  <c:v>42047.375</c:v>
                </c:pt>
                <c:pt idx="35896">
                  <c:v>42047.416669999999</c:v>
                </c:pt>
                <c:pt idx="35897">
                  <c:v>42047.458330000001</c:v>
                </c:pt>
                <c:pt idx="35898">
                  <c:v>42047.5</c:v>
                </c:pt>
                <c:pt idx="35899">
                  <c:v>42047.541669999999</c:v>
                </c:pt>
                <c:pt idx="35900">
                  <c:v>42047.583330000001</c:v>
                </c:pt>
                <c:pt idx="35901">
                  <c:v>42047.625</c:v>
                </c:pt>
                <c:pt idx="35902">
                  <c:v>42047.666669999999</c:v>
                </c:pt>
                <c:pt idx="35903">
                  <c:v>42047.708330000001</c:v>
                </c:pt>
                <c:pt idx="35904">
                  <c:v>42047.75</c:v>
                </c:pt>
                <c:pt idx="35905">
                  <c:v>42047.791669999999</c:v>
                </c:pt>
                <c:pt idx="35906">
                  <c:v>42047.833330000001</c:v>
                </c:pt>
                <c:pt idx="35907">
                  <c:v>42047.875</c:v>
                </c:pt>
                <c:pt idx="35908">
                  <c:v>42047.916669999999</c:v>
                </c:pt>
                <c:pt idx="35909">
                  <c:v>42047.958330000001</c:v>
                </c:pt>
                <c:pt idx="35910">
                  <c:v>42048</c:v>
                </c:pt>
                <c:pt idx="35911">
                  <c:v>42048.041669999999</c:v>
                </c:pt>
                <c:pt idx="35912">
                  <c:v>42048.083330000001</c:v>
                </c:pt>
                <c:pt idx="35913">
                  <c:v>42048.125</c:v>
                </c:pt>
                <c:pt idx="35914">
                  <c:v>42048.166669999999</c:v>
                </c:pt>
                <c:pt idx="35915">
                  <c:v>42048.208330000001</c:v>
                </c:pt>
                <c:pt idx="35916">
                  <c:v>42048.25</c:v>
                </c:pt>
                <c:pt idx="35917">
                  <c:v>42048.291669999999</c:v>
                </c:pt>
                <c:pt idx="35918">
                  <c:v>42048.333330000001</c:v>
                </c:pt>
                <c:pt idx="35919">
                  <c:v>42048.375</c:v>
                </c:pt>
                <c:pt idx="35920">
                  <c:v>42048.416669999999</c:v>
                </c:pt>
                <c:pt idx="35921">
                  <c:v>42048.458330000001</c:v>
                </c:pt>
                <c:pt idx="35922">
                  <c:v>42048.5</c:v>
                </c:pt>
                <c:pt idx="35923">
                  <c:v>42048.541669999999</c:v>
                </c:pt>
                <c:pt idx="35924">
                  <c:v>42048.583330000001</c:v>
                </c:pt>
                <c:pt idx="35925">
                  <c:v>42048.625</c:v>
                </c:pt>
                <c:pt idx="35926">
                  <c:v>42048.666669999999</c:v>
                </c:pt>
                <c:pt idx="35927">
                  <c:v>42048.708330000001</c:v>
                </c:pt>
                <c:pt idx="35928">
                  <c:v>42048.75</c:v>
                </c:pt>
                <c:pt idx="35929">
                  <c:v>42048.791669999999</c:v>
                </c:pt>
                <c:pt idx="35930">
                  <c:v>42048.833330000001</c:v>
                </c:pt>
                <c:pt idx="35931">
                  <c:v>42048.875</c:v>
                </c:pt>
                <c:pt idx="35932">
                  <c:v>42048.916669999999</c:v>
                </c:pt>
                <c:pt idx="35933">
                  <c:v>42048.958330000001</c:v>
                </c:pt>
                <c:pt idx="35934">
                  <c:v>42049</c:v>
                </c:pt>
                <c:pt idx="35935">
                  <c:v>42049.041669999999</c:v>
                </c:pt>
                <c:pt idx="35936">
                  <c:v>42049.083330000001</c:v>
                </c:pt>
                <c:pt idx="35937">
                  <c:v>42049.125</c:v>
                </c:pt>
                <c:pt idx="35938">
                  <c:v>42049.166669999999</c:v>
                </c:pt>
                <c:pt idx="35939">
                  <c:v>42049.208330000001</c:v>
                </c:pt>
                <c:pt idx="35940">
                  <c:v>42049.25</c:v>
                </c:pt>
                <c:pt idx="35941">
                  <c:v>42049.291669999999</c:v>
                </c:pt>
                <c:pt idx="35942">
                  <c:v>42049.333330000001</c:v>
                </c:pt>
                <c:pt idx="35943">
                  <c:v>42049.375</c:v>
                </c:pt>
                <c:pt idx="35944">
                  <c:v>42049.416669999999</c:v>
                </c:pt>
                <c:pt idx="35945">
                  <c:v>42049.458330000001</c:v>
                </c:pt>
                <c:pt idx="35946">
                  <c:v>42049.5</c:v>
                </c:pt>
                <c:pt idx="35947">
                  <c:v>42049.541669999999</c:v>
                </c:pt>
                <c:pt idx="35948">
                  <c:v>42049.583330000001</c:v>
                </c:pt>
                <c:pt idx="35949">
                  <c:v>42049.625</c:v>
                </c:pt>
                <c:pt idx="35950">
                  <c:v>42049.666669999999</c:v>
                </c:pt>
                <c:pt idx="35951">
                  <c:v>42049.708330000001</c:v>
                </c:pt>
                <c:pt idx="35952">
                  <c:v>42049.75</c:v>
                </c:pt>
                <c:pt idx="35953">
                  <c:v>42049.791669999999</c:v>
                </c:pt>
                <c:pt idx="35954">
                  <c:v>42049.833330000001</c:v>
                </c:pt>
                <c:pt idx="35955">
                  <c:v>42049.875</c:v>
                </c:pt>
                <c:pt idx="35956">
                  <c:v>42049.916669999999</c:v>
                </c:pt>
                <c:pt idx="35957">
                  <c:v>42049.958330000001</c:v>
                </c:pt>
                <c:pt idx="35958">
                  <c:v>42050</c:v>
                </c:pt>
                <c:pt idx="35959">
                  <c:v>42050.041669999999</c:v>
                </c:pt>
                <c:pt idx="35960">
                  <c:v>42050.083330000001</c:v>
                </c:pt>
                <c:pt idx="35961">
                  <c:v>42050.125</c:v>
                </c:pt>
                <c:pt idx="35962">
                  <c:v>42050.166669999999</c:v>
                </c:pt>
                <c:pt idx="35963">
                  <c:v>42050.208330000001</c:v>
                </c:pt>
                <c:pt idx="35964">
                  <c:v>42050.25</c:v>
                </c:pt>
                <c:pt idx="35965">
                  <c:v>42050.291669999999</c:v>
                </c:pt>
                <c:pt idx="35966">
                  <c:v>42050.333330000001</c:v>
                </c:pt>
                <c:pt idx="35967">
                  <c:v>42050.375</c:v>
                </c:pt>
                <c:pt idx="35968">
                  <c:v>42050.416669999999</c:v>
                </c:pt>
                <c:pt idx="35969">
                  <c:v>42050.458330000001</c:v>
                </c:pt>
                <c:pt idx="35970">
                  <c:v>42050.5</c:v>
                </c:pt>
                <c:pt idx="35971">
                  <c:v>42050.541669999999</c:v>
                </c:pt>
                <c:pt idx="35972">
                  <c:v>42050.583330000001</c:v>
                </c:pt>
                <c:pt idx="35973">
                  <c:v>42050.625</c:v>
                </c:pt>
                <c:pt idx="35974">
                  <c:v>42050.666669999999</c:v>
                </c:pt>
                <c:pt idx="35975">
                  <c:v>42050.708330000001</c:v>
                </c:pt>
                <c:pt idx="35976">
                  <c:v>42050.75</c:v>
                </c:pt>
                <c:pt idx="35977">
                  <c:v>42050.791669999999</c:v>
                </c:pt>
                <c:pt idx="35978">
                  <c:v>42050.833330000001</c:v>
                </c:pt>
                <c:pt idx="35979">
                  <c:v>42050.875</c:v>
                </c:pt>
                <c:pt idx="35980">
                  <c:v>42050.916669999999</c:v>
                </c:pt>
                <c:pt idx="35981">
                  <c:v>42050.958330000001</c:v>
                </c:pt>
                <c:pt idx="35982">
                  <c:v>42051</c:v>
                </c:pt>
                <c:pt idx="35983">
                  <c:v>42051.041669999999</c:v>
                </c:pt>
                <c:pt idx="35984">
                  <c:v>42051.083330000001</c:v>
                </c:pt>
                <c:pt idx="35985">
                  <c:v>42051.125</c:v>
                </c:pt>
                <c:pt idx="35986">
                  <c:v>42051.166669999999</c:v>
                </c:pt>
                <c:pt idx="35987">
                  <c:v>42051.208330000001</c:v>
                </c:pt>
                <c:pt idx="35988">
                  <c:v>42051.25</c:v>
                </c:pt>
                <c:pt idx="35989">
                  <c:v>42051.291669999999</c:v>
                </c:pt>
                <c:pt idx="35990">
                  <c:v>42051.333330000001</c:v>
                </c:pt>
                <c:pt idx="35991">
                  <c:v>42051.375</c:v>
                </c:pt>
                <c:pt idx="35992">
                  <c:v>42051.416669999999</c:v>
                </c:pt>
                <c:pt idx="35993">
                  <c:v>42051.458330000001</c:v>
                </c:pt>
                <c:pt idx="35994">
                  <c:v>42051.5</c:v>
                </c:pt>
                <c:pt idx="35995">
                  <c:v>42051.541669999999</c:v>
                </c:pt>
                <c:pt idx="35996">
                  <c:v>42051.583330000001</c:v>
                </c:pt>
                <c:pt idx="35997">
                  <c:v>42051.625</c:v>
                </c:pt>
                <c:pt idx="35998">
                  <c:v>42051.666669999999</c:v>
                </c:pt>
                <c:pt idx="35999">
                  <c:v>42051.708330000001</c:v>
                </c:pt>
                <c:pt idx="36000">
                  <c:v>42051.75</c:v>
                </c:pt>
                <c:pt idx="36001">
                  <c:v>42051.791669999999</c:v>
                </c:pt>
                <c:pt idx="36002">
                  <c:v>42051.833330000001</c:v>
                </c:pt>
                <c:pt idx="36003">
                  <c:v>42051.875</c:v>
                </c:pt>
                <c:pt idx="36004">
                  <c:v>42051.916669999999</c:v>
                </c:pt>
                <c:pt idx="36005">
                  <c:v>42051.958330000001</c:v>
                </c:pt>
                <c:pt idx="36006">
                  <c:v>42052</c:v>
                </c:pt>
                <c:pt idx="36007">
                  <c:v>42052.041669999999</c:v>
                </c:pt>
                <c:pt idx="36008">
                  <c:v>42052.083330000001</c:v>
                </c:pt>
                <c:pt idx="36009">
                  <c:v>42052.125</c:v>
                </c:pt>
                <c:pt idx="36010">
                  <c:v>42052.166669999999</c:v>
                </c:pt>
                <c:pt idx="36011">
                  <c:v>42052.208330000001</c:v>
                </c:pt>
                <c:pt idx="36012">
                  <c:v>42052.25</c:v>
                </c:pt>
                <c:pt idx="36013">
                  <c:v>42052.291669999999</c:v>
                </c:pt>
                <c:pt idx="36014">
                  <c:v>42052.333330000001</c:v>
                </c:pt>
                <c:pt idx="36015">
                  <c:v>42052.375</c:v>
                </c:pt>
                <c:pt idx="36016">
                  <c:v>42052.416669999999</c:v>
                </c:pt>
                <c:pt idx="36017">
                  <c:v>42052.458330000001</c:v>
                </c:pt>
                <c:pt idx="36018">
                  <c:v>42052.5</c:v>
                </c:pt>
                <c:pt idx="36019">
                  <c:v>42052.541669999999</c:v>
                </c:pt>
                <c:pt idx="36020">
                  <c:v>42052.583330000001</c:v>
                </c:pt>
                <c:pt idx="36021">
                  <c:v>42052.625</c:v>
                </c:pt>
                <c:pt idx="36022">
                  <c:v>42052.666669999999</c:v>
                </c:pt>
                <c:pt idx="36023">
                  <c:v>42052.708330000001</c:v>
                </c:pt>
                <c:pt idx="36024">
                  <c:v>42052.75</c:v>
                </c:pt>
                <c:pt idx="36025">
                  <c:v>42052.791669999999</c:v>
                </c:pt>
                <c:pt idx="36026">
                  <c:v>42052.833330000001</c:v>
                </c:pt>
                <c:pt idx="36027">
                  <c:v>42052.875</c:v>
                </c:pt>
                <c:pt idx="36028">
                  <c:v>42052.916669999999</c:v>
                </c:pt>
                <c:pt idx="36029">
                  <c:v>42052.958330000001</c:v>
                </c:pt>
                <c:pt idx="36030">
                  <c:v>42053</c:v>
                </c:pt>
                <c:pt idx="36031">
                  <c:v>42053.041669999999</c:v>
                </c:pt>
                <c:pt idx="36032">
                  <c:v>42053.083330000001</c:v>
                </c:pt>
                <c:pt idx="36033">
                  <c:v>42053.125</c:v>
                </c:pt>
                <c:pt idx="36034">
                  <c:v>42053.166669999999</c:v>
                </c:pt>
                <c:pt idx="36035">
                  <c:v>42053.208330000001</c:v>
                </c:pt>
                <c:pt idx="36036">
                  <c:v>42053.25</c:v>
                </c:pt>
                <c:pt idx="36037">
                  <c:v>42053.291669999999</c:v>
                </c:pt>
                <c:pt idx="36038">
                  <c:v>42053.333330000001</c:v>
                </c:pt>
                <c:pt idx="36039">
                  <c:v>42053.375</c:v>
                </c:pt>
                <c:pt idx="36040">
                  <c:v>42053.416669999999</c:v>
                </c:pt>
                <c:pt idx="36041">
                  <c:v>42053.458330000001</c:v>
                </c:pt>
                <c:pt idx="36042">
                  <c:v>42053.5</c:v>
                </c:pt>
                <c:pt idx="36043">
                  <c:v>42053.541669999999</c:v>
                </c:pt>
                <c:pt idx="36044">
                  <c:v>42053.583330000001</c:v>
                </c:pt>
                <c:pt idx="36045">
                  <c:v>42053.625</c:v>
                </c:pt>
                <c:pt idx="36046">
                  <c:v>42053.666669999999</c:v>
                </c:pt>
                <c:pt idx="36047">
                  <c:v>42053.708330000001</c:v>
                </c:pt>
                <c:pt idx="36048">
                  <c:v>42053.75</c:v>
                </c:pt>
                <c:pt idx="36049">
                  <c:v>42053.791669999999</c:v>
                </c:pt>
                <c:pt idx="36050">
                  <c:v>42053.833330000001</c:v>
                </c:pt>
                <c:pt idx="36051">
                  <c:v>42053.875</c:v>
                </c:pt>
                <c:pt idx="36052">
                  <c:v>42053.916669999999</c:v>
                </c:pt>
                <c:pt idx="36053">
                  <c:v>42053.958330000001</c:v>
                </c:pt>
                <c:pt idx="36054">
                  <c:v>42054</c:v>
                </c:pt>
                <c:pt idx="36055">
                  <c:v>42054.041669999999</c:v>
                </c:pt>
                <c:pt idx="36056">
                  <c:v>42054.083330000001</c:v>
                </c:pt>
                <c:pt idx="36057">
                  <c:v>42054.125</c:v>
                </c:pt>
                <c:pt idx="36058">
                  <c:v>42054.166669999999</c:v>
                </c:pt>
                <c:pt idx="36059">
                  <c:v>42054.208330000001</c:v>
                </c:pt>
                <c:pt idx="36060">
                  <c:v>42054.25</c:v>
                </c:pt>
                <c:pt idx="36061">
                  <c:v>42054.291669999999</c:v>
                </c:pt>
                <c:pt idx="36062">
                  <c:v>42054.333330000001</c:v>
                </c:pt>
                <c:pt idx="36063">
                  <c:v>42054.375</c:v>
                </c:pt>
                <c:pt idx="36064">
                  <c:v>42054.416669999999</c:v>
                </c:pt>
                <c:pt idx="36065">
                  <c:v>42054.458330000001</c:v>
                </c:pt>
                <c:pt idx="36066">
                  <c:v>42054.5</c:v>
                </c:pt>
                <c:pt idx="36067">
                  <c:v>42054.541669999999</c:v>
                </c:pt>
                <c:pt idx="36068">
                  <c:v>42054.583330000001</c:v>
                </c:pt>
                <c:pt idx="36069">
                  <c:v>42054.625</c:v>
                </c:pt>
                <c:pt idx="36070">
                  <c:v>42054.666669999999</c:v>
                </c:pt>
                <c:pt idx="36071">
                  <c:v>42054.708330000001</c:v>
                </c:pt>
                <c:pt idx="36072">
                  <c:v>42054.75</c:v>
                </c:pt>
                <c:pt idx="36073">
                  <c:v>42054.791669999999</c:v>
                </c:pt>
                <c:pt idx="36074">
                  <c:v>42054.833330000001</c:v>
                </c:pt>
                <c:pt idx="36075">
                  <c:v>42054.875</c:v>
                </c:pt>
                <c:pt idx="36076">
                  <c:v>42054.916669999999</c:v>
                </c:pt>
                <c:pt idx="36077">
                  <c:v>42054.958330000001</c:v>
                </c:pt>
                <c:pt idx="36078">
                  <c:v>42055</c:v>
                </c:pt>
                <c:pt idx="36079">
                  <c:v>42055.041669999999</c:v>
                </c:pt>
                <c:pt idx="36080">
                  <c:v>42055.083330000001</c:v>
                </c:pt>
                <c:pt idx="36081">
                  <c:v>42055.125</c:v>
                </c:pt>
                <c:pt idx="36082">
                  <c:v>42055.166669999999</c:v>
                </c:pt>
                <c:pt idx="36083">
                  <c:v>42055.208330000001</c:v>
                </c:pt>
                <c:pt idx="36084">
                  <c:v>42055.25</c:v>
                </c:pt>
                <c:pt idx="36085">
                  <c:v>42055.291669999999</c:v>
                </c:pt>
                <c:pt idx="36086">
                  <c:v>42055.333330000001</c:v>
                </c:pt>
                <c:pt idx="36087">
                  <c:v>42055.375</c:v>
                </c:pt>
                <c:pt idx="36088">
                  <c:v>42055.416669999999</c:v>
                </c:pt>
                <c:pt idx="36089">
                  <c:v>42055.458330000001</c:v>
                </c:pt>
                <c:pt idx="36090">
                  <c:v>42055.5</c:v>
                </c:pt>
                <c:pt idx="36091">
                  <c:v>42055.541669999999</c:v>
                </c:pt>
                <c:pt idx="36092">
                  <c:v>42055.583330000001</c:v>
                </c:pt>
                <c:pt idx="36093">
                  <c:v>42055.625</c:v>
                </c:pt>
                <c:pt idx="36094">
                  <c:v>42055.666669999999</c:v>
                </c:pt>
                <c:pt idx="36095">
                  <c:v>42055.708330000001</c:v>
                </c:pt>
                <c:pt idx="36096">
                  <c:v>42055.75</c:v>
                </c:pt>
                <c:pt idx="36097">
                  <c:v>42055.791669999999</c:v>
                </c:pt>
                <c:pt idx="36098">
                  <c:v>42055.833330000001</c:v>
                </c:pt>
                <c:pt idx="36099">
                  <c:v>42055.875</c:v>
                </c:pt>
                <c:pt idx="36100">
                  <c:v>42055.916669999999</c:v>
                </c:pt>
                <c:pt idx="36101">
                  <c:v>42055.958330000001</c:v>
                </c:pt>
                <c:pt idx="36102">
                  <c:v>42056</c:v>
                </c:pt>
                <c:pt idx="36103">
                  <c:v>42056.041669999999</c:v>
                </c:pt>
                <c:pt idx="36104">
                  <c:v>42056.083330000001</c:v>
                </c:pt>
                <c:pt idx="36105">
                  <c:v>42056.125</c:v>
                </c:pt>
                <c:pt idx="36106">
                  <c:v>42056.166669999999</c:v>
                </c:pt>
                <c:pt idx="36107">
                  <c:v>42056.208330000001</c:v>
                </c:pt>
                <c:pt idx="36108">
                  <c:v>42056.25</c:v>
                </c:pt>
                <c:pt idx="36109">
                  <c:v>42056.291669999999</c:v>
                </c:pt>
                <c:pt idx="36110">
                  <c:v>42056.333330000001</c:v>
                </c:pt>
                <c:pt idx="36111">
                  <c:v>42056.375</c:v>
                </c:pt>
                <c:pt idx="36112">
                  <c:v>42056.416669999999</c:v>
                </c:pt>
                <c:pt idx="36113">
                  <c:v>42056.458330000001</c:v>
                </c:pt>
                <c:pt idx="36114">
                  <c:v>42056.5</c:v>
                </c:pt>
                <c:pt idx="36115">
                  <c:v>42056.541669999999</c:v>
                </c:pt>
                <c:pt idx="36116">
                  <c:v>42056.583330000001</c:v>
                </c:pt>
                <c:pt idx="36117">
                  <c:v>42056.625</c:v>
                </c:pt>
                <c:pt idx="36118">
                  <c:v>42056.666669999999</c:v>
                </c:pt>
                <c:pt idx="36119">
                  <c:v>42056.708330000001</c:v>
                </c:pt>
                <c:pt idx="36120">
                  <c:v>42056.75</c:v>
                </c:pt>
                <c:pt idx="36121">
                  <c:v>42056.791669999999</c:v>
                </c:pt>
                <c:pt idx="36122">
                  <c:v>42056.833330000001</c:v>
                </c:pt>
                <c:pt idx="36123">
                  <c:v>42056.875</c:v>
                </c:pt>
                <c:pt idx="36124">
                  <c:v>42056.916669999999</c:v>
                </c:pt>
                <c:pt idx="36125">
                  <c:v>42056.958330000001</c:v>
                </c:pt>
                <c:pt idx="36126">
                  <c:v>42057</c:v>
                </c:pt>
                <c:pt idx="36127">
                  <c:v>42057.041669999999</c:v>
                </c:pt>
                <c:pt idx="36128">
                  <c:v>42057.083330000001</c:v>
                </c:pt>
                <c:pt idx="36129">
                  <c:v>42057.125</c:v>
                </c:pt>
                <c:pt idx="36130">
                  <c:v>42057.166669999999</c:v>
                </c:pt>
                <c:pt idx="36131">
                  <c:v>42057.208330000001</c:v>
                </c:pt>
                <c:pt idx="36132">
                  <c:v>42057.25</c:v>
                </c:pt>
                <c:pt idx="36133">
                  <c:v>42057.291669999999</c:v>
                </c:pt>
                <c:pt idx="36134">
                  <c:v>42057.333330000001</c:v>
                </c:pt>
                <c:pt idx="36135">
                  <c:v>42057.375</c:v>
                </c:pt>
                <c:pt idx="36136">
                  <c:v>42057.416669999999</c:v>
                </c:pt>
                <c:pt idx="36137">
                  <c:v>42057.458330000001</c:v>
                </c:pt>
                <c:pt idx="36138">
                  <c:v>42057.5</c:v>
                </c:pt>
                <c:pt idx="36139">
                  <c:v>42057.541669999999</c:v>
                </c:pt>
                <c:pt idx="36140">
                  <c:v>42057.583330000001</c:v>
                </c:pt>
                <c:pt idx="36141">
                  <c:v>42057.625</c:v>
                </c:pt>
                <c:pt idx="36142">
                  <c:v>42057.666669999999</c:v>
                </c:pt>
                <c:pt idx="36143">
                  <c:v>42057.708330000001</c:v>
                </c:pt>
                <c:pt idx="36144">
                  <c:v>42057.75</c:v>
                </c:pt>
                <c:pt idx="36145">
                  <c:v>42057.791669999999</c:v>
                </c:pt>
                <c:pt idx="36146">
                  <c:v>42057.833330000001</c:v>
                </c:pt>
                <c:pt idx="36147">
                  <c:v>42057.875</c:v>
                </c:pt>
                <c:pt idx="36148">
                  <c:v>42057.916669999999</c:v>
                </c:pt>
                <c:pt idx="36149">
                  <c:v>42057.958330000001</c:v>
                </c:pt>
                <c:pt idx="36150">
                  <c:v>42058</c:v>
                </c:pt>
                <c:pt idx="36151">
                  <c:v>42058.041669999999</c:v>
                </c:pt>
                <c:pt idx="36152">
                  <c:v>42058.083330000001</c:v>
                </c:pt>
                <c:pt idx="36153">
                  <c:v>42058.125</c:v>
                </c:pt>
                <c:pt idx="36154">
                  <c:v>42058.166669999999</c:v>
                </c:pt>
                <c:pt idx="36155">
                  <c:v>42058.208330000001</c:v>
                </c:pt>
                <c:pt idx="36156">
                  <c:v>42058.25</c:v>
                </c:pt>
                <c:pt idx="36157">
                  <c:v>42058.291669999999</c:v>
                </c:pt>
                <c:pt idx="36158">
                  <c:v>42058.333330000001</c:v>
                </c:pt>
                <c:pt idx="36159">
                  <c:v>42058.375</c:v>
                </c:pt>
                <c:pt idx="36160">
                  <c:v>42058.416669999999</c:v>
                </c:pt>
                <c:pt idx="36161">
                  <c:v>42058.458330000001</c:v>
                </c:pt>
                <c:pt idx="36162">
                  <c:v>42058.5</c:v>
                </c:pt>
                <c:pt idx="36163">
                  <c:v>42058.541669999999</c:v>
                </c:pt>
                <c:pt idx="36164">
                  <c:v>42058.583330000001</c:v>
                </c:pt>
                <c:pt idx="36165">
                  <c:v>42058.625</c:v>
                </c:pt>
                <c:pt idx="36166">
                  <c:v>42058.666669999999</c:v>
                </c:pt>
                <c:pt idx="36167">
                  <c:v>42058.708330000001</c:v>
                </c:pt>
                <c:pt idx="36168">
                  <c:v>42058.75</c:v>
                </c:pt>
                <c:pt idx="36169">
                  <c:v>42058.791669999999</c:v>
                </c:pt>
                <c:pt idx="36170">
                  <c:v>42058.833330000001</c:v>
                </c:pt>
                <c:pt idx="36171">
                  <c:v>42058.875</c:v>
                </c:pt>
                <c:pt idx="36172">
                  <c:v>42058.916669999999</c:v>
                </c:pt>
                <c:pt idx="36173">
                  <c:v>42058.958330000001</c:v>
                </c:pt>
                <c:pt idx="36174">
                  <c:v>42059</c:v>
                </c:pt>
                <c:pt idx="36175">
                  <c:v>42059.041669999999</c:v>
                </c:pt>
                <c:pt idx="36176">
                  <c:v>42059.083330000001</c:v>
                </c:pt>
                <c:pt idx="36177">
                  <c:v>42059.125</c:v>
                </c:pt>
                <c:pt idx="36178">
                  <c:v>42059.166669999999</c:v>
                </c:pt>
                <c:pt idx="36179">
                  <c:v>42059.208330000001</c:v>
                </c:pt>
                <c:pt idx="36180">
                  <c:v>42059.25</c:v>
                </c:pt>
                <c:pt idx="36181">
                  <c:v>42059.291669999999</c:v>
                </c:pt>
                <c:pt idx="36182">
                  <c:v>42059.333330000001</c:v>
                </c:pt>
                <c:pt idx="36183">
                  <c:v>42059.375</c:v>
                </c:pt>
                <c:pt idx="36184">
                  <c:v>42059.416669999999</c:v>
                </c:pt>
                <c:pt idx="36185">
                  <c:v>42059.458330000001</c:v>
                </c:pt>
                <c:pt idx="36186">
                  <c:v>42059.5</c:v>
                </c:pt>
                <c:pt idx="36187">
                  <c:v>42059.541669999999</c:v>
                </c:pt>
                <c:pt idx="36188">
                  <c:v>42059.583330000001</c:v>
                </c:pt>
                <c:pt idx="36189">
                  <c:v>42059.625</c:v>
                </c:pt>
                <c:pt idx="36190">
                  <c:v>42059.666669999999</c:v>
                </c:pt>
                <c:pt idx="36191">
                  <c:v>42059.708330000001</c:v>
                </c:pt>
                <c:pt idx="36192">
                  <c:v>42059.75</c:v>
                </c:pt>
                <c:pt idx="36193">
                  <c:v>42059.791669999999</c:v>
                </c:pt>
                <c:pt idx="36194">
                  <c:v>42059.833330000001</c:v>
                </c:pt>
                <c:pt idx="36195">
                  <c:v>42059.875</c:v>
                </c:pt>
                <c:pt idx="36196">
                  <c:v>42059.916669999999</c:v>
                </c:pt>
                <c:pt idx="36197">
                  <c:v>42059.958330000001</c:v>
                </c:pt>
                <c:pt idx="36198">
                  <c:v>42060</c:v>
                </c:pt>
                <c:pt idx="36199">
                  <c:v>42060.041669999999</c:v>
                </c:pt>
                <c:pt idx="36200">
                  <c:v>42060.083330000001</c:v>
                </c:pt>
                <c:pt idx="36201">
                  <c:v>42060.125</c:v>
                </c:pt>
                <c:pt idx="36202">
                  <c:v>42060.166669999999</c:v>
                </c:pt>
                <c:pt idx="36203">
                  <c:v>42060.208330000001</c:v>
                </c:pt>
                <c:pt idx="36204">
                  <c:v>42060.25</c:v>
                </c:pt>
                <c:pt idx="36205">
                  <c:v>42060.291669999999</c:v>
                </c:pt>
                <c:pt idx="36206">
                  <c:v>42060.333330000001</c:v>
                </c:pt>
                <c:pt idx="36207">
                  <c:v>42060.375</c:v>
                </c:pt>
                <c:pt idx="36208">
                  <c:v>42060.416669999999</c:v>
                </c:pt>
                <c:pt idx="36209">
                  <c:v>42060.458330000001</c:v>
                </c:pt>
                <c:pt idx="36210">
                  <c:v>42060.5</c:v>
                </c:pt>
                <c:pt idx="36211">
                  <c:v>42060.541669999999</c:v>
                </c:pt>
                <c:pt idx="36212">
                  <c:v>42060.583330000001</c:v>
                </c:pt>
                <c:pt idx="36213">
                  <c:v>42060.625</c:v>
                </c:pt>
                <c:pt idx="36214">
                  <c:v>42060.666669999999</c:v>
                </c:pt>
                <c:pt idx="36215">
                  <c:v>42060.708330000001</c:v>
                </c:pt>
                <c:pt idx="36216">
                  <c:v>42060.75</c:v>
                </c:pt>
                <c:pt idx="36217">
                  <c:v>42060.791669999999</c:v>
                </c:pt>
                <c:pt idx="36218">
                  <c:v>42060.833330000001</c:v>
                </c:pt>
                <c:pt idx="36219">
                  <c:v>42060.875</c:v>
                </c:pt>
                <c:pt idx="36220">
                  <c:v>42060.916669999999</c:v>
                </c:pt>
                <c:pt idx="36221">
                  <c:v>42060.958330000001</c:v>
                </c:pt>
                <c:pt idx="36222">
                  <c:v>42061</c:v>
                </c:pt>
                <c:pt idx="36223">
                  <c:v>42061.041669999999</c:v>
                </c:pt>
                <c:pt idx="36224">
                  <c:v>42061.083330000001</c:v>
                </c:pt>
                <c:pt idx="36225">
                  <c:v>42061.125</c:v>
                </c:pt>
                <c:pt idx="36226">
                  <c:v>42061.166669999999</c:v>
                </c:pt>
                <c:pt idx="36227">
                  <c:v>42061.208330000001</c:v>
                </c:pt>
                <c:pt idx="36228">
                  <c:v>42061.25</c:v>
                </c:pt>
                <c:pt idx="36229">
                  <c:v>42061.291669999999</c:v>
                </c:pt>
                <c:pt idx="36230">
                  <c:v>42061.333330000001</c:v>
                </c:pt>
                <c:pt idx="36231">
                  <c:v>42061.375</c:v>
                </c:pt>
                <c:pt idx="36232">
                  <c:v>42061.416669999999</c:v>
                </c:pt>
                <c:pt idx="36233">
                  <c:v>42061.458330000001</c:v>
                </c:pt>
                <c:pt idx="36234">
                  <c:v>42061.5</c:v>
                </c:pt>
                <c:pt idx="36235">
                  <c:v>42061.541669999999</c:v>
                </c:pt>
                <c:pt idx="36236">
                  <c:v>42061.583330000001</c:v>
                </c:pt>
                <c:pt idx="36237">
                  <c:v>42061.625</c:v>
                </c:pt>
                <c:pt idx="36238">
                  <c:v>42061.666669999999</c:v>
                </c:pt>
                <c:pt idx="36239">
                  <c:v>42061.708330000001</c:v>
                </c:pt>
                <c:pt idx="36240">
                  <c:v>42061.75</c:v>
                </c:pt>
                <c:pt idx="36241">
                  <c:v>42061.791669999999</c:v>
                </c:pt>
                <c:pt idx="36242">
                  <c:v>42061.833330000001</c:v>
                </c:pt>
                <c:pt idx="36243">
                  <c:v>42061.875</c:v>
                </c:pt>
                <c:pt idx="36244">
                  <c:v>42061.916669999999</c:v>
                </c:pt>
                <c:pt idx="36245">
                  <c:v>42061.958330000001</c:v>
                </c:pt>
                <c:pt idx="36246">
                  <c:v>42062</c:v>
                </c:pt>
                <c:pt idx="36247">
                  <c:v>42062.041669999999</c:v>
                </c:pt>
                <c:pt idx="36248">
                  <c:v>42062.083330000001</c:v>
                </c:pt>
                <c:pt idx="36249">
                  <c:v>42062.125</c:v>
                </c:pt>
                <c:pt idx="36250">
                  <c:v>42062.166669999999</c:v>
                </c:pt>
                <c:pt idx="36251">
                  <c:v>42062.208330000001</c:v>
                </c:pt>
                <c:pt idx="36252">
                  <c:v>42062.25</c:v>
                </c:pt>
                <c:pt idx="36253">
                  <c:v>42062.291669999999</c:v>
                </c:pt>
                <c:pt idx="36254">
                  <c:v>42062.333330000001</c:v>
                </c:pt>
                <c:pt idx="36255">
                  <c:v>42062.375</c:v>
                </c:pt>
                <c:pt idx="36256">
                  <c:v>42062.416669999999</c:v>
                </c:pt>
                <c:pt idx="36257">
                  <c:v>42062.458330000001</c:v>
                </c:pt>
                <c:pt idx="36258">
                  <c:v>42062.5</c:v>
                </c:pt>
                <c:pt idx="36259">
                  <c:v>42062.541669999999</c:v>
                </c:pt>
                <c:pt idx="36260">
                  <c:v>42062.583330000001</c:v>
                </c:pt>
                <c:pt idx="36261">
                  <c:v>42062.625</c:v>
                </c:pt>
                <c:pt idx="36262">
                  <c:v>42062.666669999999</c:v>
                </c:pt>
                <c:pt idx="36263">
                  <c:v>42062.708330000001</c:v>
                </c:pt>
                <c:pt idx="36264">
                  <c:v>42062.75</c:v>
                </c:pt>
                <c:pt idx="36265">
                  <c:v>42062.791669999999</c:v>
                </c:pt>
                <c:pt idx="36266">
                  <c:v>42062.833330000001</c:v>
                </c:pt>
                <c:pt idx="36267">
                  <c:v>42062.875</c:v>
                </c:pt>
                <c:pt idx="36268">
                  <c:v>42062.916669999999</c:v>
                </c:pt>
                <c:pt idx="36269">
                  <c:v>42062.958330000001</c:v>
                </c:pt>
                <c:pt idx="36270">
                  <c:v>42063</c:v>
                </c:pt>
                <c:pt idx="36271">
                  <c:v>42063.041669999999</c:v>
                </c:pt>
                <c:pt idx="36272">
                  <c:v>42063.083330000001</c:v>
                </c:pt>
                <c:pt idx="36273">
                  <c:v>42063.125</c:v>
                </c:pt>
                <c:pt idx="36274">
                  <c:v>42063.166669999999</c:v>
                </c:pt>
                <c:pt idx="36275">
                  <c:v>42063.208330000001</c:v>
                </c:pt>
                <c:pt idx="36276">
                  <c:v>42063.25</c:v>
                </c:pt>
                <c:pt idx="36277">
                  <c:v>42063.291669999999</c:v>
                </c:pt>
                <c:pt idx="36278">
                  <c:v>42063.333330000001</c:v>
                </c:pt>
                <c:pt idx="36279">
                  <c:v>42063.375</c:v>
                </c:pt>
                <c:pt idx="36280">
                  <c:v>42063.416669999999</c:v>
                </c:pt>
                <c:pt idx="36281">
                  <c:v>42063.458330000001</c:v>
                </c:pt>
                <c:pt idx="36282">
                  <c:v>42063.5</c:v>
                </c:pt>
                <c:pt idx="36283">
                  <c:v>42063.541669999999</c:v>
                </c:pt>
                <c:pt idx="36284">
                  <c:v>42063.583330000001</c:v>
                </c:pt>
                <c:pt idx="36285">
                  <c:v>42063.625</c:v>
                </c:pt>
                <c:pt idx="36286">
                  <c:v>42063.666669999999</c:v>
                </c:pt>
                <c:pt idx="36287">
                  <c:v>42063.708330000001</c:v>
                </c:pt>
                <c:pt idx="36288">
                  <c:v>42063.75</c:v>
                </c:pt>
                <c:pt idx="36289">
                  <c:v>42063.791669999999</c:v>
                </c:pt>
                <c:pt idx="36290">
                  <c:v>42063.833330000001</c:v>
                </c:pt>
                <c:pt idx="36291">
                  <c:v>42063.875</c:v>
                </c:pt>
                <c:pt idx="36292">
                  <c:v>42063.916669999999</c:v>
                </c:pt>
                <c:pt idx="36293">
                  <c:v>42063.958330000001</c:v>
                </c:pt>
                <c:pt idx="36294">
                  <c:v>42064</c:v>
                </c:pt>
                <c:pt idx="36295">
                  <c:v>42064.041669999999</c:v>
                </c:pt>
                <c:pt idx="36296">
                  <c:v>42064.083330000001</c:v>
                </c:pt>
                <c:pt idx="36297">
                  <c:v>42064.125</c:v>
                </c:pt>
                <c:pt idx="36298">
                  <c:v>42064.166669999999</c:v>
                </c:pt>
                <c:pt idx="36299">
                  <c:v>42064.208330000001</c:v>
                </c:pt>
                <c:pt idx="36300">
                  <c:v>42064.25</c:v>
                </c:pt>
                <c:pt idx="36301">
                  <c:v>42064.291669999999</c:v>
                </c:pt>
                <c:pt idx="36302">
                  <c:v>42064.333330000001</c:v>
                </c:pt>
                <c:pt idx="36303">
                  <c:v>42064.375</c:v>
                </c:pt>
                <c:pt idx="36304">
                  <c:v>42064.416669999999</c:v>
                </c:pt>
                <c:pt idx="36305">
                  <c:v>42064.458330000001</c:v>
                </c:pt>
                <c:pt idx="36306">
                  <c:v>42064.5</c:v>
                </c:pt>
                <c:pt idx="36307">
                  <c:v>42064.541669999999</c:v>
                </c:pt>
                <c:pt idx="36308">
                  <c:v>42064.583330000001</c:v>
                </c:pt>
                <c:pt idx="36309">
                  <c:v>42064.625</c:v>
                </c:pt>
                <c:pt idx="36310">
                  <c:v>42064.666669999999</c:v>
                </c:pt>
                <c:pt idx="36311">
                  <c:v>42064.708330000001</c:v>
                </c:pt>
                <c:pt idx="36312">
                  <c:v>42064.75</c:v>
                </c:pt>
                <c:pt idx="36313">
                  <c:v>42064.791669999999</c:v>
                </c:pt>
                <c:pt idx="36314">
                  <c:v>42064.833330000001</c:v>
                </c:pt>
                <c:pt idx="36315">
                  <c:v>42064.875</c:v>
                </c:pt>
                <c:pt idx="36316">
                  <c:v>42064.916669999999</c:v>
                </c:pt>
                <c:pt idx="36317">
                  <c:v>42064.958330000001</c:v>
                </c:pt>
                <c:pt idx="36318">
                  <c:v>42065</c:v>
                </c:pt>
                <c:pt idx="36319">
                  <c:v>42065.041669999999</c:v>
                </c:pt>
                <c:pt idx="36320">
                  <c:v>42065.083330000001</c:v>
                </c:pt>
                <c:pt idx="36321">
                  <c:v>42065.125</c:v>
                </c:pt>
                <c:pt idx="36322">
                  <c:v>42065.166669999999</c:v>
                </c:pt>
                <c:pt idx="36323">
                  <c:v>42065.208330000001</c:v>
                </c:pt>
                <c:pt idx="36324">
                  <c:v>42065.25</c:v>
                </c:pt>
                <c:pt idx="36325">
                  <c:v>42065.291669999999</c:v>
                </c:pt>
                <c:pt idx="36326">
                  <c:v>42065.333330000001</c:v>
                </c:pt>
                <c:pt idx="36327">
                  <c:v>42065.375</c:v>
                </c:pt>
                <c:pt idx="36328">
                  <c:v>42065.416669999999</c:v>
                </c:pt>
                <c:pt idx="36329">
                  <c:v>42065.458330000001</c:v>
                </c:pt>
                <c:pt idx="36330">
                  <c:v>42065.5</c:v>
                </c:pt>
                <c:pt idx="36331">
                  <c:v>42065.541669999999</c:v>
                </c:pt>
                <c:pt idx="36332">
                  <c:v>42065.583330000001</c:v>
                </c:pt>
                <c:pt idx="36333">
                  <c:v>42065.625</c:v>
                </c:pt>
                <c:pt idx="36334">
                  <c:v>42065.666669999999</c:v>
                </c:pt>
                <c:pt idx="36335">
                  <c:v>42065.708330000001</c:v>
                </c:pt>
                <c:pt idx="36336">
                  <c:v>42065.75</c:v>
                </c:pt>
                <c:pt idx="36337">
                  <c:v>42065.791669999999</c:v>
                </c:pt>
                <c:pt idx="36338">
                  <c:v>42065.833330000001</c:v>
                </c:pt>
                <c:pt idx="36339">
                  <c:v>42065.875</c:v>
                </c:pt>
                <c:pt idx="36340">
                  <c:v>42065.916669999999</c:v>
                </c:pt>
                <c:pt idx="36341">
                  <c:v>42065.958330000001</c:v>
                </c:pt>
                <c:pt idx="36342">
                  <c:v>42066</c:v>
                </c:pt>
                <c:pt idx="36343">
                  <c:v>42066.041669999999</c:v>
                </c:pt>
                <c:pt idx="36344">
                  <c:v>42066.083330000001</c:v>
                </c:pt>
                <c:pt idx="36345">
                  <c:v>42066.125</c:v>
                </c:pt>
                <c:pt idx="36346">
                  <c:v>42066.166669999999</c:v>
                </c:pt>
                <c:pt idx="36347">
                  <c:v>42066.208330000001</c:v>
                </c:pt>
                <c:pt idx="36348">
                  <c:v>42066.25</c:v>
                </c:pt>
                <c:pt idx="36349">
                  <c:v>42066.291669999999</c:v>
                </c:pt>
                <c:pt idx="36350">
                  <c:v>42066.333330000001</c:v>
                </c:pt>
                <c:pt idx="36351">
                  <c:v>42066.375</c:v>
                </c:pt>
                <c:pt idx="36352">
                  <c:v>42066.416669999999</c:v>
                </c:pt>
                <c:pt idx="36353">
                  <c:v>42066.458330000001</c:v>
                </c:pt>
                <c:pt idx="36354">
                  <c:v>42066.5</c:v>
                </c:pt>
                <c:pt idx="36355">
                  <c:v>42066.541669999999</c:v>
                </c:pt>
                <c:pt idx="36356">
                  <c:v>42066.583330000001</c:v>
                </c:pt>
                <c:pt idx="36357">
                  <c:v>42066.625</c:v>
                </c:pt>
                <c:pt idx="36358">
                  <c:v>42066.666669999999</c:v>
                </c:pt>
                <c:pt idx="36359">
                  <c:v>42066.708330000001</c:v>
                </c:pt>
                <c:pt idx="36360">
                  <c:v>42066.75</c:v>
                </c:pt>
                <c:pt idx="36361">
                  <c:v>42066.791669999999</c:v>
                </c:pt>
                <c:pt idx="36362">
                  <c:v>42066.833330000001</c:v>
                </c:pt>
                <c:pt idx="36363">
                  <c:v>42066.875</c:v>
                </c:pt>
                <c:pt idx="36364">
                  <c:v>42066.916669999999</c:v>
                </c:pt>
                <c:pt idx="36365">
                  <c:v>42066.958330000001</c:v>
                </c:pt>
                <c:pt idx="36366">
                  <c:v>42067</c:v>
                </c:pt>
                <c:pt idx="36367">
                  <c:v>42067.041669999999</c:v>
                </c:pt>
                <c:pt idx="36368">
                  <c:v>42067.083330000001</c:v>
                </c:pt>
                <c:pt idx="36369">
                  <c:v>42067.125</c:v>
                </c:pt>
                <c:pt idx="36370">
                  <c:v>42067.166669999999</c:v>
                </c:pt>
                <c:pt idx="36371">
                  <c:v>42067.208330000001</c:v>
                </c:pt>
                <c:pt idx="36372">
                  <c:v>42067.25</c:v>
                </c:pt>
                <c:pt idx="36373">
                  <c:v>42067.291669999999</c:v>
                </c:pt>
                <c:pt idx="36374">
                  <c:v>42067.333330000001</c:v>
                </c:pt>
                <c:pt idx="36375">
                  <c:v>42067.375</c:v>
                </c:pt>
                <c:pt idx="36376">
                  <c:v>42067.416669999999</c:v>
                </c:pt>
                <c:pt idx="36377">
                  <c:v>42067.458330000001</c:v>
                </c:pt>
                <c:pt idx="36378">
                  <c:v>42067.5</c:v>
                </c:pt>
                <c:pt idx="36379">
                  <c:v>42067.541669999999</c:v>
                </c:pt>
                <c:pt idx="36380">
                  <c:v>42067.583330000001</c:v>
                </c:pt>
                <c:pt idx="36381">
                  <c:v>42067.625</c:v>
                </c:pt>
                <c:pt idx="36382">
                  <c:v>42067.666669999999</c:v>
                </c:pt>
                <c:pt idx="36383">
                  <c:v>42067.708330000001</c:v>
                </c:pt>
                <c:pt idx="36384">
                  <c:v>42067.75</c:v>
                </c:pt>
                <c:pt idx="36385">
                  <c:v>42067.791669999999</c:v>
                </c:pt>
                <c:pt idx="36386">
                  <c:v>42067.833330000001</c:v>
                </c:pt>
                <c:pt idx="36387">
                  <c:v>42067.875</c:v>
                </c:pt>
                <c:pt idx="36388">
                  <c:v>42067.916669999999</c:v>
                </c:pt>
                <c:pt idx="36389">
                  <c:v>42067.958330000001</c:v>
                </c:pt>
                <c:pt idx="36390">
                  <c:v>42068</c:v>
                </c:pt>
                <c:pt idx="36391">
                  <c:v>42068.041669999999</c:v>
                </c:pt>
                <c:pt idx="36392">
                  <c:v>42068.083330000001</c:v>
                </c:pt>
                <c:pt idx="36393">
                  <c:v>42068.125</c:v>
                </c:pt>
                <c:pt idx="36394">
                  <c:v>42068.166669999999</c:v>
                </c:pt>
                <c:pt idx="36395">
                  <c:v>42068.208330000001</c:v>
                </c:pt>
                <c:pt idx="36396">
                  <c:v>42068.25</c:v>
                </c:pt>
                <c:pt idx="36397">
                  <c:v>42068.291669999999</c:v>
                </c:pt>
                <c:pt idx="36398">
                  <c:v>42068.333330000001</c:v>
                </c:pt>
                <c:pt idx="36399">
                  <c:v>42068.375</c:v>
                </c:pt>
                <c:pt idx="36400">
                  <c:v>42068.416669999999</c:v>
                </c:pt>
                <c:pt idx="36401">
                  <c:v>42068.458330000001</c:v>
                </c:pt>
                <c:pt idx="36402">
                  <c:v>42068.5</c:v>
                </c:pt>
                <c:pt idx="36403">
                  <c:v>42068.541669999999</c:v>
                </c:pt>
                <c:pt idx="36404">
                  <c:v>42068.583330000001</c:v>
                </c:pt>
                <c:pt idx="36405">
                  <c:v>42068.625</c:v>
                </c:pt>
                <c:pt idx="36406">
                  <c:v>42068.666669999999</c:v>
                </c:pt>
                <c:pt idx="36407">
                  <c:v>42068.708330000001</c:v>
                </c:pt>
                <c:pt idx="36408">
                  <c:v>42068.75</c:v>
                </c:pt>
                <c:pt idx="36409">
                  <c:v>42068.791669999999</c:v>
                </c:pt>
                <c:pt idx="36410">
                  <c:v>42068.833330000001</c:v>
                </c:pt>
                <c:pt idx="36411">
                  <c:v>42068.875</c:v>
                </c:pt>
                <c:pt idx="36412">
                  <c:v>42068.916669999999</c:v>
                </c:pt>
                <c:pt idx="36413">
                  <c:v>42068.958330000001</c:v>
                </c:pt>
                <c:pt idx="36414">
                  <c:v>42069</c:v>
                </c:pt>
                <c:pt idx="36415">
                  <c:v>42069.041669999999</c:v>
                </c:pt>
                <c:pt idx="36416">
                  <c:v>42069.083330000001</c:v>
                </c:pt>
                <c:pt idx="36417">
                  <c:v>42069.125</c:v>
                </c:pt>
                <c:pt idx="36418">
                  <c:v>42069.166669999999</c:v>
                </c:pt>
                <c:pt idx="36419">
                  <c:v>42069.208330000001</c:v>
                </c:pt>
                <c:pt idx="36420">
                  <c:v>42069.25</c:v>
                </c:pt>
                <c:pt idx="36421">
                  <c:v>42069.291669999999</c:v>
                </c:pt>
                <c:pt idx="36422">
                  <c:v>42069.333330000001</c:v>
                </c:pt>
                <c:pt idx="36423">
                  <c:v>42069.375</c:v>
                </c:pt>
                <c:pt idx="36424">
                  <c:v>42069.416669999999</c:v>
                </c:pt>
                <c:pt idx="36425">
                  <c:v>42069.458330000001</c:v>
                </c:pt>
                <c:pt idx="36426">
                  <c:v>42069.5</c:v>
                </c:pt>
                <c:pt idx="36427">
                  <c:v>42069.541669999999</c:v>
                </c:pt>
                <c:pt idx="36428">
                  <c:v>42069.583330000001</c:v>
                </c:pt>
                <c:pt idx="36429">
                  <c:v>42069.625</c:v>
                </c:pt>
                <c:pt idx="36430">
                  <c:v>42069.666669999999</c:v>
                </c:pt>
                <c:pt idx="36431">
                  <c:v>42069.708330000001</c:v>
                </c:pt>
                <c:pt idx="36432">
                  <c:v>42069.75</c:v>
                </c:pt>
                <c:pt idx="36433">
                  <c:v>42069.791669999999</c:v>
                </c:pt>
                <c:pt idx="36434">
                  <c:v>42069.833330000001</c:v>
                </c:pt>
                <c:pt idx="36435">
                  <c:v>42069.875</c:v>
                </c:pt>
                <c:pt idx="36436">
                  <c:v>42069.916669999999</c:v>
                </c:pt>
                <c:pt idx="36437">
                  <c:v>42069.958330000001</c:v>
                </c:pt>
                <c:pt idx="36438">
                  <c:v>42070</c:v>
                </c:pt>
                <c:pt idx="36439">
                  <c:v>42070.041669999999</c:v>
                </c:pt>
                <c:pt idx="36440">
                  <c:v>42070.083330000001</c:v>
                </c:pt>
                <c:pt idx="36441">
                  <c:v>42070.125</c:v>
                </c:pt>
                <c:pt idx="36442">
                  <c:v>42070.166669999999</c:v>
                </c:pt>
                <c:pt idx="36443">
                  <c:v>42070.208330000001</c:v>
                </c:pt>
                <c:pt idx="36444">
                  <c:v>42070.25</c:v>
                </c:pt>
                <c:pt idx="36445">
                  <c:v>42070.291669999999</c:v>
                </c:pt>
                <c:pt idx="36446">
                  <c:v>42070.333330000001</c:v>
                </c:pt>
                <c:pt idx="36447">
                  <c:v>42070.375</c:v>
                </c:pt>
                <c:pt idx="36448">
                  <c:v>42070.416669999999</c:v>
                </c:pt>
                <c:pt idx="36449">
                  <c:v>42070.458330000001</c:v>
                </c:pt>
                <c:pt idx="36450">
                  <c:v>42070.5</c:v>
                </c:pt>
                <c:pt idx="36451">
                  <c:v>42070.541669999999</c:v>
                </c:pt>
                <c:pt idx="36452">
                  <c:v>42070.583330000001</c:v>
                </c:pt>
                <c:pt idx="36453">
                  <c:v>42070.625</c:v>
                </c:pt>
                <c:pt idx="36454">
                  <c:v>42070.666669999999</c:v>
                </c:pt>
                <c:pt idx="36455">
                  <c:v>42070.708330000001</c:v>
                </c:pt>
                <c:pt idx="36456">
                  <c:v>42070.75</c:v>
                </c:pt>
                <c:pt idx="36457">
                  <c:v>42070.791669999999</c:v>
                </c:pt>
                <c:pt idx="36458">
                  <c:v>42070.833330000001</c:v>
                </c:pt>
                <c:pt idx="36459">
                  <c:v>42070.875</c:v>
                </c:pt>
                <c:pt idx="36460">
                  <c:v>42070.916669999999</c:v>
                </c:pt>
                <c:pt idx="36461">
                  <c:v>42070.958330000001</c:v>
                </c:pt>
                <c:pt idx="36462">
                  <c:v>42071</c:v>
                </c:pt>
                <c:pt idx="36463">
                  <c:v>42071.041669999999</c:v>
                </c:pt>
                <c:pt idx="36464">
                  <c:v>42071.083330000001</c:v>
                </c:pt>
                <c:pt idx="36465">
                  <c:v>42071.125</c:v>
                </c:pt>
                <c:pt idx="36466">
                  <c:v>42071.166669999999</c:v>
                </c:pt>
                <c:pt idx="36467">
                  <c:v>42071.208330000001</c:v>
                </c:pt>
                <c:pt idx="36468">
                  <c:v>42071.25</c:v>
                </c:pt>
                <c:pt idx="36469">
                  <c:v>42071.291669999999</c:v>
                </c:pt>
                <c:pt idx="36470">
                  <c:v>42071.333330000001</c:v>
                </c:pt>
                <c:pt idx="36471">
                  <c:v>42071.375</c:v>
                </c:pt>
                <c:pt idx="36472">
                  <c:v>42071.416669999999</c:v>
                </c:pt>
                <c:pt idx="36473">
                  <c:v>42071.458330000001</c:v>
                </c:pt>
                <c:pt idx="36474">
                  <c:v>42071.5</c:v>
                </c:pt>
                <c:pt idx="36475">
                  <c:v>42071.541669999999</c:v>
                </c:pt>
                <c:pt idx="36476">
                  <c:v>42071.583330000001</c:v>
                </c:pt>
                <c:pt idx="36477">
                  <c:v>42071.625</c:v>
                </c:pt>
                <c:pt idx="36478">
                  <c:v>42071.666669999999</c:v>
                </c:pt>
                <c:pt idx="36479">
                  <c:v>42071.708330000001</c:v>
                </c:pt>
                <c:pt idx="36480">
                  <c:v>42071.75</c:v>
                </c:pt>
                <c:pt idx="36481">
                  <c:v>42071.791669999999</c:v>
                </c:pt>
                <c:pt idx="36482">
                  <c:v>42071.833330000001</c:v>
                </c:pt>
                <c:pt idx="36483">
                  <c:v>42071.875</c:v>
                </c:pt>
                <c:pt idx="36484">
                  <c:v>42071.916669999999</c:v>
                </c:pt>
                <c:pt idx="36485">
                  <c:v>42071.958330000001</c:v>
                </c:pt>
                <c:pt idx="36486">
                  <c:v>42072</c:v>
                </c:pt>
                <c:pt idx="36487">
                  <c:v>42072.041669999999</c:v>
                </c:pt>
                <c:pt idx="36488">
                  <c:v>42072.083330000001</c:v>
                </c:pt>
                <c:pt idx="36489">
                  <c:v>42072.125</c:v>
                </c:pt>
                <c:pt idx="36490">
                  <c:v>42072.166669999999</c:v>
                </c:pt>
                <c:pt idx="36491">
                  <c:v>42072.208330000001</c:v>
                </c:pt>
                <c:pt idx="36492">
                  <c:v>42072.25</c:v>
                </c:pt>
                <c:pt idx="36493">
                  <c:v>42072.291669999999</c:v>
                </c:pt>
                <c:pt idx="36494">
                  <c:v>42072.333330000001</c:v>
                </c:pt>
                <c:pt idx="36495">
                  <c:v>42072.375</c:v>
                </c:pt>
                <c:pt idx="36496">
                  <c:v>42072.416669999999</c:v>
                </c:pt>
                <c:pt idx="36497">
                  <c:v>42072.458330000001</c:v>
                </c:pt>
                <c:pt idx="36498">
                  <c:v>42072.5</c:v>
                </c:pt>
                <c:pt idx="36499">
                  <c:v>42072.541669999999</c:v>
                </c:pt>
                <c:pt idx="36500">
                  <c:v>42072.583330000001</c:v>
                </c:pt>
                <c:pt idx="36501">
                  <c:v>42072.625</c:v>
                </c:pt>
                <c:pt idx="36502">
                  <c:v>42072.666669999999</c:v>
                </c:pt>
                <c:pt idx="36503">
                  <c:v>42072.708330000001</c:v>
                </c:pt>
                <c:pt idx="36504">
                  <c:v>42072.75</c:v>
                </c:pt>
                <c:pt idx="36505">
                  <c:v>42072.791669999999</c:v>
                </c:pt>
                <c:pt idx="36506">
                  <c:v>42072.833330000001</c:v>
                </c:pt>
                <c:pt idx="36507">
                  <c:v>42072.875</c:v>
                </c:pt>
                <c:pt idx="36508">
                  <c:v>42072.916669999999</c:v>
                </c:pt>
                <c:pt idx="36509">
                  <c:v>42072.958330000001</c:v>
                </c:pt>
                <c:pt idx="36510">
                  <c:v>42073</c:v>
                </c:pt>
                <c:pt idx="36511">
                  <c:v>42073.041669999999</c:v>
                </c:pt>
                <c:pt idx="36512">
                  <c:v>42073.083330000001</c:v>
                </c:pt>
                <c:pt idx="36513">
                  <c:v>42073.125</c:v>
                </c:pt>
                <c:pt idx="36514">
                  <c:v>42073.166669999999</c:v>
                </c:pt>
                <c:pt idx="36515">
                  <c:v>42073.208330000001</c:v>
                </c:pt>
                <c:pt idx="36516">
                  <c:v>42073.25</c:v>
                </c:pt>
                <c:pt idx="36517">
                  <c:v>42073.291669999999</c:v>
                </c:pt>
                <c:pt idx="36518">
                  <c:v>42073.333330000001</c:v>
                </c:pt>
                <c:pt idx="36519">
                  <c:v>42073.375</c:v>
                </c:pt>
                <c:pt idx="36520">
                  <c:v>42073.416669999999</c:v>
                </c:pt>
                <c:pt idx="36521">
                  <c:v>42073.458330000001</c:v>
                </c:pt>
                <c:pt idx="36522">
                  <c:v>42073.5</c:v>
                </c:pt>
                <c:pt idx="36523">
                  <c:v>42073.541669999999</c:v>
                </c:pt>
                <c:pt idx="36524">
                  <c:v>42073.583330000001</c:v>
                </c:pt>
                <c:pt idx="36525">
                  <c:v>42073.625</c:v>
                </c:pt>
                <c:pt idx="36526">
                  <c:v>42073.666669999999</c:v>
                </c:pt>
                <c:pt idx="36527">
                  <c:v>42073.708330000001</c:v>
                </c:pt>
                <c:pt idx="36528">
                  <c:v>42073.75</c:v>
                </c:pt>
                <c:pt idx="36529">
                  <c:v>42073.791669999999</c:v>
                </c:pt>
                <c:pt idx="36530">
                  <c:v>42073.833330000001</c:v>
                </c:pt>
                <c:pt idx="36531">
                  <c:v>42073.875</c:v>
                </c:pt>
                <c:pt idx="36532">
                  <c:v>42073.916669999999</c:v>
                </c:pt>
                <c:pt idx="36533">
                  <c:v>42073.958330000001</c:v>
                </c:pt>
                <c:pt idx="36534">
                  <c:v>42074</c:v>
                </c:pt>
                <c:pt idx="36535">
                  <c:v>42074.041669999999</c:v>
                </c:pt>
                <c:pt idx="36536">
                  <c:v>42074.083330000001</c:v>
                </c:pt>
                <c:pt idx="36537">
                  <c:v>42074.125</c:v>
                </c:pt>
                <c:pt idx="36538">
                  <c:v>42074.166669999999</c:v>
                </c:pt>
                <c:pt idx="36539">
                  <c:v>42074.208330000001</c:v>
                </c:pt>
                <c:pt idx="36540">
                  <c:v>42074.25</c:v>
                </c:pt>
                <c:pt idx="36541">
                  <c:v>42074.291669999999</c:v>
                </c:pt>
                <c:pt idx="36542">
                  <c:v>42074.333330000001</c:v>
                </c:pt>
                <c:pt idx="36543">
                  <c:v>42074.375</c:v>
                </c:pt>
                <c:pt idx="36544">
                  <c:v>42074.416669999999</c:v>
                </c:pt>
                <c:pt idx="36545">
                  <c:v>42074.458330000001</c:v>
                </c:pt>
                <c:pt idx="36546">
                  <c:v>42074.5</c:v>
                </c:pt>
                <c:pt idx="36547">
                  <c:v>42074.541669999999</c:v>
                </c:pt>
                <c:pt idx="36548">
                  <c:v>42074.583330000001</c:v>
                </c:pt>
                <c:pt idx="36549">
                  <c:v>42074.625</c:v>
                </c:pt>
                <c:pt idx="36550">
                  <c:v>42074.666669999999</c:v>
                </c:pt>
                <c:pt idx="36551">
                  <c:v>42074.708330000001</c:v>
                </c:pt>
                <c:pt idx="36552">
                  <c:v>42074.75</c:v>
                </c:pt>
                <c:pt idx="36553">
                  <c:v>42074.791669999999</c:v>
                </c:pt>
                <c:pt idx="36554">
                  <c:v>42074.833330000001</c:v>
                </c:pt>
                <c:pt idx="36555">
                  <c:v>42074.875</c:v>
                </c:pt>
                <c:pt idx="36556">
                  <c:v>42074.916669999999</c:v>
                </c:pt>
                <c:pt idx="36557">
                  <c:v>42074.958330000001</c:v>
                </c:pt>
                <c:pt idx="36558">
                  <c:v>42075</c:v>
                </c:pt>
                <c:pt idx="36559">
                  <c:v>42075.041669999999</c:v>
                </c:pt>
                <c:pt idx="36560">
                  <c:v>42075.083330000001</c:v>
                </c:pt>
                <c:pt idx="36561">
                  <c:v>42075.125</c:v>
                </c:pt>
                <c:pt idx="36562">
                  <c:v>42075.166669999999</c:v>
                </c:pt>
                <c:pt idx="36563">
                  <c:v>42075.208330000001</c:v>
                </c:pt>
                <c:pt idx="36564">
                  <c:v>42075.25</c:v>
                </c:pt>
                <c:pt idx="36565">
                  <c:v>42075.291669999999</c:v>
                </c:pt>
                <c:pt idx="36566">
                  <c:v>42075.333330000001</c:v>
                </c:pt>
                <c:pt idx="36567">
                  <c:v>42075.375</c:v>
                </c:pt>
                <c:pt idx="36568">
                  <c:v>42075.416669999999</c:v>
                </c:pt>
                <c:pt idx="36569">
                  <c:v>42075.458330000001</c:v>
                </c:pt>
                <c:pt idx="36570">
                  <c:v>42075.5</c:v>
                </c:pt>
                <c:pt idx="36571">
                  <c:v>42075.541669999999</c:v>
                </c:pt>
                <c:pt idx="36572">
                  <c:v>42075.583330000001</c:v>
                </c:pt>
                <c:pt idx="36573">
                  <c:v>42075.625</c:v>
                </c:pt>
                <c:pt idx="36574">
                  <c:v>42075.666669999999</c:v>
                </c:pt>
                <c:pt idx="36575">
                  <c:v>42075.708330000001</c:v>
                </c:pt>
                <c:pt idx="36576">
                  <c:v>42075.75</c:v>
                </c:pt>
                <c:pt idx="36577">
                  <c:v>42075.791669999999</c:v>
                </c:pt>
                <c:pt idx="36578">
                  <c:v>42075.833330000001</c:v>
                </c:pt>
                <c:pt idx="36579">
                  <c:v>42075.875</c:v>
                </c:pt>
                <c:pt idx="36580">
                  <c:v>42075.916669999999</c:v>
                </c:pt>
                <c:pt idx="36581">
                  <c:v>42075.958330000001</c:v>
                </c:pt>
                <c:pt idx="36582">
                  <c:v>42076</c:v>
                </c:pt>
                <c:pt idx="36583">
                  <c:v>42076.041669999999</c:v>
                </c:pt>
                <c:pt idx="36584">
                  <c:v>42076.083330000001</c:v>
                </c:pt>
                <c:pt idx="36585">
                  <c:v>42076.125</c:v>
                </c:pt>
                <c:pt idx="36586">
                  <c:v>42076.166669999999</c:v>
                </c:pt>
                <c:pt idx="36587">
                  <c:v>42076.208330000001</c:v>
                </c:pt>
                <c:pt idx="36588">
                  <c:v>42076.25</c:v>
                </c:pt>
                <c:pt idx="36589">
                  <c:v>42076.291669999999</c:v>
                </c:pt>
                <c:pt idx="36590">
                  <c:v>42076.333330000001</c:v>
                </c:pt>
                <c:pt idx="36591">
                  <c:v>42076.375</c:v>
                </c:pt>
                <c:pt idx="36592">
                  <c:v>42076.416669999999</c:v>
                </c:pt>
                <c:pt idx="36593">
                  <c:v>42076.458330000001</c:v>
                </c:pt>
                <c:pt idx="36594">
                  <c:v>42076.5</c:v>
                </c:pt>
                <c:pt idx="36595">
                  <c:v>42076.541669999999</c:v>
                </c:pt>
                <c:pt idx="36596">
                  <c:v>42076.583330000001</c:v>
                </c:pt>
                <c:pt idx="36597">
                  <c:v>42076.625</c:v>
                </c:pt>
                <c:pt idx="36598">
                  <c:v>42076.666669999999</c:v>
                </c:pt>
                <c:pt idx="36599">
                  <c:v>42076.708330000001</c:v>
                </c:pt>
                <c:pt idx="36600">
                  <c:v>42076.75</c:v>
                </c:pt>
                <c:pt idx="36601">
                  <c:v>42076.791669999999</c:v>
                </c:pt>
                <c:pt idx="36602">
                  <c:v>42076.833330000001</c:v>
                </c:pt>
                <c:pt idx="36603">
                  <c:v>42076.875</c:v>
                </c:pt>
                <c:pt idx="36604">
                  <c:v>42076.916669999999</c:v>
                </c:pt>
                <c:pt idx="36605">
                  <c:v>42076.958330000001</c:v>
                </c:pt>
                <c:pt idx="36606">
                  <c:v>42077</c:v>
                </c:pt>
                <c:pt idx="36607">
                  <c:v>42077.041669999999</c:v>
                </c:pt>
                <c:pt idx="36608">
                  <c:v>42077.083330000001</c:v>
                </c:pt>
                <c:pt idx="36609">
                  <c:v>42077.125</c:v>
                </c:pt>
                <c:pt idx="36610">
                  <c:v>42077.166669999999</c:v>
                </c:pt>
                <c:pt idx="36611">
                  <c:v>42077.208330000001</c:v>
                </c:pt>
                <c:pt idx="36612">
                  <c:v>42077.25</c:v>
                </c:pt>
                <c:pt idx="36613">
                  <c:v>42077.291669999999</c:v>
                </c:pt>
                <c:pt idx="36614">
                  <c:v>42077.333330000001</c:v>
                </c:pt>
                <c:pt idx="36615">
                  <c:v>42077.375</c:v>
                </c:pt>
                <c:pt idx="36616">
                  <c:v>42077.416669999999</c:v>
                </c:pt>
                <c:pt idx="36617">
                  <c:v>42077.458330000001</c:v>
                </c:pt>
                <c:pt idx="36618">
                  <c:v>42077.5</c:v>
                </c:pt>
                <c:pt idx="36619">
                  <c:v>42077.541669999999</c:v>
                </c:pt>
                <c:pt idx="36620">
                  <c:v>42077.583330000001</c:v>
                </c:pt>
                <c:pt idx="36621">
                  <c:v>42077.625</c:v>
                </c:pt>
                <c:pt idx="36622">
                  <c:v>42077.666669999999</c:v>
                </c:pt>
                <c:pt idx="36623">
                  <c:v>42077.708330000001</c:v>
                </c:pt>
                <c:pt idx="36624">
                  <c:v>42077.75</c:v>
                </c:pt>
                <c:pt idx="36625">
                  <c:v>42077.791669999999</c:v>
                </c:pt>
                <c:pt idx="36626">
                  <c:v>42077.833330000001</c:v>
                </c:pt>
                <c:pt idx="36627">
                  <c:v>42077.875</c:v>
                </c:pt>
                <c:pt idx="36628">
                  <c:v>42077.916669999999</c:v>
                </c:pt>
                <c:pt idx="36629">
                  <c:v>42077.958330000001</c:v>
                </c:pt>
                <c:pt idx="36630">
                  <c:v>42078</c:v>
                </c:pt>
                <c:pt idx="36631">
                  <c:v>42078.041669999999</c:v>
                </c:pt>
                <c:pt idx="36632">
                  <c:v>42078.083330000001</c:v>
                </c:pt>
                <c:pt idx="36633">
                  <c:v>42078.125</c:v>
                </c:pt>
                <c:pt idx="36634">
                  <c:v>42078.166669999999</c:v>
                </c:pt>
                <c:pt idx="36635">
                  <c:v>42078.208330000001</c:v>
                </c:pt>
                <c:pt idx="36636">
                  <c:v>42078.25</c:v>
                </c:pt>
                <c:pt idx="36637">
                  <c:v>42078.291669999999</c:v>
                </c:pt>
                <c:pt idx="36638">
                  <c:v>42078.333330000001</c:v>
                </c:pt>
                <c:pt idx="36639">
                  <c:v>42078.375</c:v>
                </c:pt>
                <c:pt idx="36640">
                  <c:v>42078.416669999999</c:v>
                </c:pt>
                <c:pt idx="36641">
                  <c:v>42078.458330000001</c:v>
                </c:pt>
                <c:pt idx="36642">
                  <c:v>42078.5</c:v>
                </c:pt>
                <c:pt idx="36643">
                  <c:v>42078.541669999999</c:v>
                </c:pt>
                <c:pt idx="36644">
                  <c:v>42078.583330000001</c:v>
                </c:pt>
                <c:pt idx="36645">
                  <c:v>42078.625</c:v>
                </c:pt>
                <c:pt idx="36646">
                  <c:v>42078.666669999999</c:v>
                </c:pt>
                <c:pt idx="36647">
                  <c:v>42078.708330000001</c:v>
                </c:pt>
                <c:pt idx="36648">
                  <c:v>42078.75</c:v>
                </c:pt>
                <c:pt idx="36649">
                  <c:v>42078.791669999999</c:v>
                </c:pt>
                <c:pt idx="36650">
                  <c:v>42078.833330000001</c:v>
                </c:pt>
                <c:pt idx="36651">
                  <c:v>42078.875</c:v>
                </c:pt>
                <c:pt idx="36652">
                  <c:v>42078.916669999999</c:v>
                </c:pt>
                <c:pt idx="36653">
                  <c:v>42078.958330000001</c:v>
                </c:pt>
                <c:pt idx="36654">
                  <c:v>42079</c:v>
                </c:pt>
                <c:pt idx="36655">
                  <c:v>42079.041669999999</c:v>
                </c:pt>
                <c:pt idx="36656">
                  <c:v>42079.083330000001</c:v>
                </c:pt>
                <c:pt idx="36657">
                  <c:v>42079.125</c:v>
                </c:pt>
                <c:pt idx="36658">
                  <c:v>42079.166669999999</c:v>
                </c:pt>
                <c:pt idx="36659">
                  <c:v>42079.208330000001</c:v>
                </c:pt>
                <c:pt idx="36660">
                  <c:v>42079.25</c:v>
                </c:pt>
                <c:pt idx="36661">
                  <c:v>42079.291669999999</c:v>
                </c:pt>
                <c:pt idx="36662">
                  <c:v>42079.333330000001</c:v>
                </c:pt>
                <c:pt idx="36663">
                  <c:v>42079.375</c:v>
                </c:pt>
                <c:pt idx="36664">
                  <c:v>42079.416669999999</c:v>
                </c:pt>
                <c:pt idx="36665">
                  <c:v>42079.458330000001</c:v>
                </c:pt>
                <c:pt idx="36666">
                  <c:v>42079.5</c:v>
                </c:pt>
                <c:pt idx="36667">
                  <c:v>42079.541669999999</c:v>
                </c:pt>
                <c:pt idx="36668">
                  <c:v>42079.583330000001</c:v>
                </c:pt>
                <c:pt idx="36669">
                  <c:v>42079.625</c:v>
                </c:pt>
                <c:pt idx="36670">
                  <c:v>42079.666669999999</c:v>
                </c:pt>
                <c:pt idx="36671">
                  <c:v>42079.708330000001</c:v>
                </c:pt>
                <c:pt idx="36672">
                  <c:v>42079.75</c:v>
                </c:pt>
                <c:pt idx="36673">
                  <c:v>42079.791669999999</c:v>
                </c:pt>
                <c:pt idx="36674">
                  <c:v>42079.833330000001</c:v>
                </c:pt>
                <c:pt idx="36675">
                  <c:v>42079.875</c:v>
                </c:pt>
                <c:pt idx="36676">
                  <c:v>42079.916669999999</c:v>
                </c:pt>
                <c:pt idx="36677">
                  <c:v>42079.958330000001</c:v>
                </c:pt>
                <c:pt idx="36678">
                  <c:v>42080</c:v>
                </c:pt>
                <c:pt idx="36679">
                  <c:v>42080.041669999999</c:v>
                </c:pt>
                <c:pt idx="36680">
                  <c:v>42080.083330000001</c:v>
                </c:pt>
                <c:pt idx="36681">
                  <c:v>42080.125</c:v>
                </c:pt>
                <c:pt idx="36682">
                  <c:v>42080.166669999999</c:v>
                </c:pt>
                <c:pt idx="36683">
                  <c:v>42080.208330000001</c:v>
                </c:pt>
                <c:pt idx="36684">
                  <c:v>42080.25</c:v>
                </c:pt>
                <c:pt idx="36685">
                  <c:v>42080.291669999999</c:v>
                </c:pt>
                <c:pt idx="36686">
                  <c:v>42080.333330000001</c:v>
                </c:pt>
                <c:pt idx="36687">
                  <c:v>42080.375</c:v>
                </c:pt>
                <c:pt idx="36688">
                  <c:v>42080.416669999999</c:v>
                </c:pt>
                <c:pt idx="36689">
                  <c:v>42080.458330000001</c:v>
                </c:pt>
                <c:pt idx="36690">
                  <c:v>42080.5</c:v>
                </c:pt>
                <c:pt idx="36691">
                  <c:v>42080.541669999999</c:v>
                </c:pt>
                <c:pt idx="36692">
                  <c:v>42080.583330000001</c:v>
                </c:pt>
                <c:pt idx="36693">
                  <c:v>42080.625</c:v>
                </c:pt>
                <c:pt idx="36694">
                  <c:v>42080.666669999999</c:v>
                </c:pt>
                <c:pt idx="36695">
                  <c:v>42080.708330000001</c:v>
                </c:pt>
                <c:pt idx="36696">
                  <c:v>42080.75</c:v>
                </c:pt>
                <c:pt idx="36697">
                  <c:v>42080.791669999999</c:v>
                </c:pt>
                <c:pt idx="36698">
                  <c:v>42080.833330000001</c:v>
                </c:pt>
                <c:pt idx="36699">
                  <c:v>42080.875</c:v>
                </c:pt>
                <c:pt idx="36700">
                  <c:v>42080.916669999999</c:v>
                </c:pt>
                <c:pt idx="36701">
                  <c:v>42080.958330000001</c:v>
                </c:pt>
                <c:pt idx="36702">
                  <c:v>42081</c:v>
                </c:pt>
                <c:pt idx="36703">
                  <c:v>42081.041669999999</c:v>
                </c:pt>
                <c:pt idx="36704">
                  <c:v>42081.083330000001</c:v>
                </c:pt>
                <c:pt idx="36705">
                  <c:v>42081.125</c:v>
                </c:pt>
                <c:pt idx="36706">
                  <c:v>42081.166669999999</c:v>
                </c:pt>
                <c:pt idx="36707">
                  <c:v>42081.208330000001</c:v>
                </c:pt>
                <c:pt idx="36708">
                  <c:v>42081.25</c:v>
                </c:pt>
                <c:pt idx="36709">
                  <c:v>42081.291669999999</c:v>
                </c:pt>
                <c:pt idx="36710">
                  <c:v>42081.333330000001</c:v>
                </c:pt>
                <c:pt idx="36711">
                  <c:v>42081.375</c:v>
                </c:pt>
                <c:pt idx="36712">
                  <c:v>42081.416669999999</c:v>
                </c:pt>
                <c:pt idx="36713">
                  <c:v>42081.458330000001</c:v>
                </c:pt>
                <c:pt idx="36714">
                  <c:v>42081.5</c:v>
                </c:pt>
                <c:pt idx="36715">
                  <c:v>42081.541669999999</c:v>
                </c:pt>
                <c:pt idx="36716">
                  <c:v>42081.583330000001</c:v>
                </c:pt>
                <c:pt idx="36717">
                  <c:v>42081.625</c:v>
                </c:pt>
                <c:pt idx="36718">
                  <c:v>42081.666669999999</c:v>
                </c:pt>
                <c:pt idx="36719">
                  <c:v>42081.708330000001</c:v>
                </c:pt>
                <c:pt idx="36720">
                  <c:v>42081.75</c:v>
                </c:pt>
                <c:pt idx="36721">
                  <c:v>42081.791669999999</c:v>
                </c:pt>
                <c:pt idx="36722">
                  <c:v>42081.833330000001</c:v>
                </c:pt>
                <c:pt idx="36723">
                  <c:v>42081.875</c:v>
                </c:pt>
                <c:pt idx="36724">
                  <c:v>42081.916669999999</c:v>
                </c:pt>
                <c:pt idx="36725">
                  <c:v>42081.958330000001</c:v>
                </c:pt>
                <c:pt idx="36726">
                  <c:v>42082</c:v>
                </c:pt>
                <c:pt idx="36727">
                  <c:v>42082.041669999999</c:v>
                </c:pt>
                <c:pt idx="36728">
                  <c:v>42082.083330000001</c:v>
                </c:pt>
                <c:pt idx="36729">
                  <c:v>42082.125</c:v>
                </c:pt>
                <c:pt idx="36730">
                  <c:v>42082.166669999999</c:v>
                </c:pt>
                <c:pt idx="36731">
                  <c:v>42082.208330000001</c:v>
                </c:pt>
                <c:pt idx="36732">
                  <c:v>42082.25</c:v>
                </c:pt>
                <c:pt idx="36733">
                  <c:v>42082.291669999999</c:v>
                </c:pt>
                <c:pt idx="36734">
                  <c:v>42082.333330000001</c:v>
                </c:pt>
                <c:pt idx="36735">
                  <c:v>42082.375</c:v>
                </c:pt>
                <c:pt idx="36736">
                  <c:v>42082.416669999999</c:v>
                </c:pt>
                <c:pt idx="36737">
                  <c:v>42082.458330000001</c:v>
                </c:pt>
                <c:pt idx="36738">
                  <c:v>42082.5</c:v>
                </c:pt>
                <c:pt idx="36739">
                  <c:v>42082.541669999999</c:v>
                </c:pt>
                <c:pt idx="36740">
                  <c:v>42082.583330000001</c:v>
                </c:pt>
                <c:pt idx="36741">
                  <c:v>42082.625</c:v>
                </c:pt>
                <c:pt idx="36742">
                  <c:v>42082.666669999999</c:v>
                </c:pt>
                <c:pt idx="36743">
                  <c:v>42082.708330000001</c:v>
                </c:pt>
                <c:pt idx="36744">
                  <c:v>42082.75</c:v>
                </c:pt>
                <c:pt idx="36745">
                  <c:v>42082.791669999999</c:v>
                </c:pt>
                <c:pt idx="36746">
                  <c:v>42082.833330000001</c:v>
                </c:pt>
                <c:pt idx="36747">
                  <c:v>42082.875</c:v>
                </c:pt>
                <c:pt idx="36748">
                  <c:v>42082.916669999999</c:v>
                </c:pt>
                <c:pt idx="36749">
                  <c:v>42082.958330000001</c:v>
                </c:pt>
                <c:pt idx="36750">
                  <c:v>42083</c:v>
                </c:pt>
                <c:pt idx="36751">
                  <c:v>42083.041669999999</c:v>
                </c:pt>
                <c:pt idx="36752">
                  <c:v>42083.083330000001</c:v>
                </c:pt>
                <c:pt idx="36753">
                  <c:v>42083.125</c:v>
                </c:pt>
                <c:pt idx="36754">
                  <c:v>42083.166669999999</c:v>
                </c:pt>
                <c:pt idx="36755">
                  <c:v>42083.208330000001</c:v>
                </c:pt>
                <c:pt idx="36756">
                  <c:v>42083.25</c:v>
                </c:pt>
                <c:pt idx="36757">
                  <c:v>42083.291669999999</c:v>
                </c:pt>
                <c:pt idx="36758">
                  <c:v>42083.333330000001</c:v>
                </c:pt>
                <c:pt idx="36759">
                  <c:v>42083.375</c:v>
                </c:pt>
                <c:pt idx="36760">
                  <c:v>42083.416669999999</c:v>
                </c:pt>
                <c:pt idx="36761">
                  <c:v>42083.458330000001</c:v>
                </c:pt>
                <c:pt idx="36762">
                  <c:v>42083.5</c:v>
                </c:pt>
                <c:pt idx="36763">
                  <c:v>42083.541669999999</c:v>
                </c:pt>
                <c:pt idx="36764">
                  <c:v>42083.583330000001</c:v>
                </c:pt>
                <c:pt idx="36765">
                  <c:v>42083.625</c:v>
                </c:pt>
                <c:pt idx="36766">
                  <c:v>42083.666669999999</c:v>
                </c:pt>
                <c:pt idx="36767">
                  <c:v>42083.708330000001</c:v>
                </c:pt>
                <c:pt idx="36768">
                  <c:v>42083.75</c:v>
                </c:pt>
                <c:pt idx="36769">
                  <c:v>42083.791669999999</c:v>
                </c:pt>
                <c:pt idx="36770">
                  <c:v>42083.833330000001</c:v>
                </c:pt>
                <c:pt idx="36771">
                  <c:v>42083.875</c:v>
                </c:pt>
                <c:pt idx="36772">
                  <c:v>42083.916669999999</c:v>
                </c:pt>
                <c:pt idx="36773">
                  <c:v>42083.958330000001</c:v>
                </c:pt>
                <c:pt idx="36774">
                  <c:v>42084</c:v>
                </c:pt>
                <c:pt idx="36775">
                  <c:v>42084.041669999999</c:v>
                </c:pt>
                <c:pt idx="36776">
                  <c:v>42084.083330000001</c:v>
                </c:pt>
                <c:pt idx="36777">
                  <c:v>42084.125</c:v>
                </c:pt>
                <c:pt idx="36778">
                  <c:v>42084.166669999999</c:v>
                </c:pt>
                <c:pt idx="36779">
                  <c:v>42084.208330000001</c:v>
                </c:pt>
                <c:pt idx="36780">
                  <c:v>42084.25</c:v>
                </c:pt>
                <c:pt idx="36781">
                  <c:v>42084.291669999999</c:v>
                </c:pt>
                <c:pt idx="36782">
                  <c:v>42084.333330000001</c:v>
                </c:pt>
                <c:pt idx="36783">
                  <c:v>42084.375</c:v>
                </c:pt>
                <c:pt idx="36784">
                  <c:v>42084.416669999999</c:v>
                </c:pt>
                <c:pt idx="36785">
                  <c:v>42084.458330000001</c:v>
                </c:pt>
                <c:pt idx="36786">
                  <c:v>42084.5</c:v>
                </c:pt>
                <c:pt idx="36787">
                  <c:v>42084.541669999999</c:v>
                </c:pt>
                <c:pt idx="36788">
                  <c:v>42084.583330000001</c:v>
                </c:pt>
                <c:pt idx="36789">
                  <c:v>42084.625</c:v>
                </c:pt>
                <c:pt idx="36790">
                  <c:v>42084.666669999999</c:v>
                </c:pt>
                <c:pt idx="36791">
                  <c:v>42084.708330000001</c:v>
                </c:pt>
                <c:pt idx="36792">
                  <c:v>42084.75</c:v>
                </c:pt>
                <c:pt idx="36793">
                  <c:v>42084.791669999999</c:v>
                </c:pt>
                <c:pt idx="36794">
                  <c:v>42084.833330000001</c:v>
                </c:pt>
                <c:pt idx="36795">
                  <c:v>42084.875</c:v>
                </c:pt>
                <c:pt idx="36796">
                  <c:v>42084.916669999999</c:v>
                </c:pt>
                <c:pt idx="36797">
                  <c:v>42084.958330000001</c:v>
                </c:pt>
                <c:pt idx="36798">
                  <c:v>42085</c:v>
                </c:pt>
                <c:pt idx="36799">
                  <c:v>42085.041669999999</c:v>
                </c:pt>
                <c:pt idx="36800">
                  <c:v>42085.083330000001</c:v>
                </c:pt>
                <c:pt idx="36801">
                  <c:v>42085.125</c:v>
                </c:pt>
                <c:pt idx="36802">
                  <c:v>42085.166669999999</c:v>
                </c:pt>
                <c:pt idx="36803">
                  <c:v>42085.208330000001</c:v>
                </c:pt>
                <c:pt idx="36804">
                  <c:v>42085.25</c:v>
                </c:pt>
                <c:pt idx="36805">
                  <c:v>42085.291669999999</c:v>
                </c:pt>
                <c:pt idx="36806">
                  <c:v>42085.333330000001</c:v>
                </c:pt>
                <c:pt idx="36807">
                  <c:v>42085.375</c:v>
                </c:pt>
                <c:pt idx="36808">
                  <c:v>42085.416669999999</c:v>
                </c:pt>
                <c:pt idx="36809">
                  <c:v>42085.458330000001</c:v>
                </c:pt>
                <c:pt idx="36810">
                  <c:v>42085.5</c:v>
                </c:pt>
                <c:pt idx="36811">
                  <c:v>42085.541669999999</c:v>
                </c:pt>
                <c:pt idx="36812">
                  <c:v>42085.583330000001</c:v>
                </c:pt>
                <c:pt idx="36813">
                  <c:v>42085.625</c:v>
                </c:pt>
                <c:pt idx="36814">
                  <c:v>42085.666669999999</c:v>
                </c:pt>
                <c:pt idx="36815">
                  <c:v>42085.708330000001</c:v>
                </c:pt>
                <c:pt idx="36816">
                  <c:v>42085.75</c:v>
                </c:pt>
                <c:pt idx="36817">
                  <c:v>42085.791669999999</c:v>
                </c:pt>
                <c:pt idx="36818">
                  <c:v>42085.833330000001</c:v>
                </c:pt>
                <c:pt idx="36819">
                  <c:v>42085.875</c:v>
                </c:pt>
                <c:pt idx="36820">
                  <c:v>42085.916669999999</c:v>
                </c:pt>
                <c:pt idx="36821">
                  <c:v>42085.958330000001</c:v>
                </c:pt>
                <c:pt idx="36822">
                  <c:v>42086</c:v>
                </c:pt>
                <c:pt idx="36823">
                  <c:v>42086.041669999999</c:v>
                </c:pt>
                <c:pt idx="36824">
                  <c:v>42086.083330000001</c:v>
                </c:pt>
                <c:pt idx="36825">
                  <c:v>42086.125</c:v>
                </c:pt>
                <c:pt idx="36826">
                  <c:v>42086.166669999999</c:v>
                </c:pt>
                <c:pt idx="36827">
                  <c:v>42086.208330000001</c:v>
                </c:pt>
                <c:pt idx="36828">
                  <c:v>42086.25</c:v>
                </c:pt>
                <c:pt idx="36829">
                  <c:v>42086.291669999999</c:v>
                </c:pt>
                <c:pt idx="36830">
                  <c:v>42086.333330000001</c:v>
                </c:pt>
                <c:pt idx="36831">
                  <c:v>42086.375</c:v>
                </c:pt>
                <c:pt idx="36832">
                  <c:v>42086.416669999999</c:v>
                </c:pt>
                <c:pt idx="36833">
                  <c:v>42086.458330000001</c:v>
                </c:pt>
                <c:pt idx="36834">
                  <c:v>42086.5</c:v>
                </c:pt>
                <c:pt idx="36835">
                  <c:v>42086.541669999999</c:v>
                </c:pt>
                <c:pt idx="36836">
                  <c:v>42086.583330000001</c:v>
                </c:pt>
                <c:pt idx="36837">
                  <c:v>42086.625</c:v>
                </c:pt>
                <c:pt idx="36838">
                  <c:v>42086.666669999999</c:v>
                </c:pt>
                <c:pt idx="36839">
                  <c:v>42086.708330000001</c:v>
                </c:pt>
                <c:pt idx="36840">
                  <c:v>42086.75</c:v>
                </c:pt>
                <c:pt idx="36841">
                  <c:v>42086.791669999999</c:v>
                </c:pt>
                <c:pt idx="36842">
                  <c:v>42086.833330000001</c:v>
                </c:pt>
                <c:pt idx="36843">
                  <c:v>42086.875</c:v>
                </c:pt>
                <c:pt idx="36844">
                  <c:v>42086.916669999999</c:v>
                </c:pt>
                <c:pt idx="36845">
                  <c:v>42086.958330000001</c:v>
                </c:pt>
                <c:pt idx="36846">
                  <c:v>42087</c:v>
                </c:pt>
                <c:pt idx="36847">
                  <c:v>42087.041669999999</c:v>
                </c:pt>
                <c:pt idx="36848">
                  <c:v>42087.083330000001</c:v>
                </c:pt>
                <c:pt idx="36849">
                  <c:v>42087.125</c:v>
                </c:pt>
                <c:pt idx="36850">
                  <c:v>42087.166669999999</c:v>
                </c:pt>
                <c:pt idx="36851">
                  <c:v>42087.208330000001</c:v>
                </c:pt>
                <c:pt idx="36852">
                  <c:v>42087.25</c:v>
                </c:pt>
                <c:pt idx="36853">
                  <c:v>42087.291669999999</c:v>
                </c:pt>
                <c:pt idx="36854">
                  <c:v>42087.333330000001</c:v>
                </c:pt>
                <c:pt idx="36855">
                  <c:v>42087.375</c:v>
                </c:pt>
                <c:pt idx="36856">
                  <c:v>42087.416669999999</c:v>
                </c:pt>
                <c:pt idx="36857">
                  <c:v>42087.458330000001</c:v>
                </c:pt>
                <c:pt idx="36858">
                  <c:v>42087.5</c:v>
                </c:pt>
                <c:pt idx="36859">
                  <c:v>42087.541669999999</c:v>
                </c:pt>
                <c:pt idx="36860">
                  <c:v>42087.583330000001</c:v>
                </c:pt>
                <c:pt idx="36861">
                  <c:v>42087.625</c:v>
                </c:pt>
                <c:pt idx="36862">
                  <c:v>42087.666669999999</c:v>
                </c:pt>
                <c:pt idx="36863">
                  <c:v>42087.708330000001</c:v>
                </c:pt>
                <c:pt idx="36864">
                  <c:v>42087.75</c:v>
                </c:pt>
                <c:pt idx="36865">
                  <c:v>42087.791669999999</c:v>
                </c:pt>
                <c:pt idx="36866">
                  <c:v>42087.833330000001</c:v>
                </c:pt>
                <c:pt idx="36867">
                  <c:v>42087.875</c:v>
                </c:pt>
                <c:pt idx="36868">
                  <c:v>42087.916669999999</c:v>
                </c:pt>
                <c:pt idx="36869">
                  <c:v>42087.958330000001</c:v>
                </c:pt>
                <c:pt idx="36870">
                  <c:v>42088</c:v>
                </c:pt>
                <c:pt idx="36871">
                  <c:v>42088.041669999999</c:v>
                </c:pt>
                <c:pt idx="36872">
                  <c:v>42088.083330000001</c:v>
                </c:pt>
                <c:pt idx="36873">
                  <c:v>42088.125</c:v>
                </c:pt>
                <c:pt idx="36874">
                  <c:v>42088.166669999999</c:v>
                </c:pt>
                <c:pt idx="36875">
                  <c:v>42088.208330000001</c:v>
                </c:pt>
                <c:pt idx="36876">
                  <c:v>42088.25</c:v>
                </c:pt>
                <c:pt idx="36877">
                  <c:v>42088.291669999999</c:v>
                </c:pt>
                <c:pt idx="36878">
                  <c:v>42088.333330000001</c:v>
                </c:pt>
                <c:pt idx="36879">
                  <c:v>42088.375</c:v>
                </c:pt>
                <c:pt idx="36880">
                  <c:v>42088.416669999999</c:v>
                </c:pt>
                <c:pt idx="36881">
                  <c:v>42088.458330000001</c:v>
                </c:pt>
                <c:pt idx="36882">
                  <c:v>42088.5</c:v>
                </c:pt>
                <c:pt idx="36883">
                  <c:v>42088.541669999999</c:v>
                </c:pt>
                <c:pt idx="36884">
                  <c:v>42088.583330000001</c:v>
                </c:pt>
                <c:pt idx="36885">
                  <c:v>42088.625</c:v>
                </c:pt>
                <c:pt idx="36886">
                  <c:v>42088.666669999999</c:v>
                </c:pt>
                <c:pt idx="36887">
                  <c:v>42088.708330000001</c:v>
                </c:pt>
                <c:pt idx="36888">
                  <c:v>42088.75</c:v>
                </c:pt>
                <c:pt idx="36889">
                  <c:v>42088.791669999999</c:v>
                </c:pt>
                <c:pt idx="36890">
                  <c:v>42088.833330000001</c:v>
                </c:pt>
                <c:pt idx="36891">
                  <c:v>42088.875</c:v>
                </c:pt>
                <c:pt idx="36892">
                  <c:v>42088.916669999999</c:v>
                </c:pt>
                <c:pt idx="36893">
                  <c:v>42088.958330000001</c:v>
                </c:pt>
                <c:pt idx="36894">
                  <c:v>42089</c:v>
                </c:pt>
                <c:pt idx="36895">
                  <c:v>42089.041669999999</c:v>
                </c:pt>
                <c:pt idx="36896">
                  <c:v>42089.083330000001</c:v>
                </c:pt>
                <c:pt idx="36897">
                  <c:v>42089.125</c:v>
                </c:pt>
                <c:pt idx="36898">
                  <c:v>42089.166669999999</c:v>
                </c:pt>
                <c:pt idx="36899">
                  <c:v>42089.208330000001</c:v>
                </c:pt>
                <c:pt idx="36900">
                  <c:v>42089.25</c:v>
                </c:pt>
                <c:pt idx="36901">
                  <c:v>42089.291669999999</c:v>
                </c:pt>
                <c:pt idx="36902">
                  <c:v>42089.333330000001</c:v>
                </c:pt>
                <c:pt idx="36903">
                  <c:v>42089.375</c:v>
                </c:pt>
                <c:pt idx="36904">
                  <c:v>42089.416669999999</c:v>
                </c:pt>
                <c:pt idx="36905">
                  <c:v>42089.458330000001</c:v>
                </c:pt>
                <c:pt idx="36906">
                  <c:v>42089.5</c:v>
                </c:pt>
                <c:pt idx="36907">
                  <c:v>42089.541669999999</c:v>
                </c:pt>
                <c:pt idx="36908">
                  <c:v>42089.583330000001</c:v>
                </c:pt>
                <c:pt idx="36909">
                  <c:v>42089.625</c:v>
                </c:pt>
                <c:pt idx="36910">
                  <c:v>42089.666669999999</c:v>
                </c:pt>
                <c:pt idx="36911">
                  <c:v>42089.708330000001</c:v>
                </c:pt>
                <c:pt idx="36912">
                  <c:v>42089.75</c:v>
                </c:pt>
                <c:pt idx="36913">
                  <c:v>42089.791669999999</c:v>
                </c:pt>
                <c:pt idx="36914">
                  <c:v>42089.833330000001</c:v>
                </c:pt>
                <c:pt idx="36915">
                  <c:v>42089.875</c:v>
                </c:pt>
                <c:pt idx="36916">
                  <c:v>42089.916669999999</c:v>
                </c:pt>
                <c:pt idx="36917">
                  <c:v>42089.958330000001</c:v>
                </c:pt>
                <c:pt idx="36918">
                  <c:v>42090</c:v>
                </c:pt>
                <c:pt idx="36919">
                  <c:v>42090.041669999999</c:v>
                </c:pt>
                <c:pt idx="36920">
                  <c:v>42090.083330000001</c:v>
                </c:pt>
                <c:pt idx="36921">
                  <c:v>42090.125</c:v>
                </c:pt>
                <c:pt idx="36922">
                  <c:v>42090.166669999999</c:v>
                </c:pt>
                <c:pt idx="36923">
                  <c:v>42090.208330000001</c:v>
                </c:pt>
                <c:pt idx="36924">
                  <c:v>42090.25</c:v>
                </c:pt>
                <c:pt idx="36925">
                  <c:v>42090.291669999999</c:v>
                </c:pt>
                <c:pt idx="36926">
                  <c:v>42090.333330000001</c:v>
                </c:pt>
                <c:pt idx="36927">
                  <c:v>42090.375</c:v>
                </c:pt>
                <c:pt idx="36928">
                  <c:v>42090.416669999999</c:v>
                </c:pt>
                <c:pt idx="36929">
                  <c:v>42090.458330000001</c:v>
                </c:pt>
                <c:pt idx="36930">
                  <c:v>42090.5</c:v>
                </c:pt>
                <c:pt idx="36931">
                  <c:v>42090.541669999999</c:v>
                </c:pt>
                <c:pt idx="36932">
                  <c:v>42090.583330000001</c:v>
                </c:pt>
                <c:pt idx="36933">
                  <c:v>42090.625</c:v>
                </c:pt>
                <c:pt idx="36934">
                  <c:v>42090.666669999999</c:v>
                </c:pt>
                <c:pt idx="36935">
                  <c:v>42090.708330000001</c:v>
                </c:pt>
                <c:pt idx="36936">
                  <c:v>42090.75</c:v>
                </c:pt>
                <c:pt idx="36937">
                  <c:v>42090.791669999999</c:v>
                </c:pt>
                <c:pt idx="36938">
                  <c:v>42090.833330000001</c:v>
                </c:pt>
                <c:pt idx="36939">
                  <c:v>42090.875</c:v>
                </c:pt>
                <c:pt idx="36940">
                  <c:v>42090.916669999999</c:v>
                </c:pt>
                <c:pt idx="36941">
                  <c:v>42090.958330000001</c:v>
                </c:pt>
                <c:pt idx="36942">
                  <c:v>42091</c:v>
                </c:pt>
                <c:pt idx="36943">
                  <c:v>42091.041669999999</c:v>
                </c:pt>
                <c:pt idx="36944">
                  <c:v>42091.083330000001</c:v>
                </c:pt>
                <c:pt idx="36945">
                  <c:v>42091.125</c:v>
                </c:pt>
                <c:pt idx="36946">
                  <c:v>42091.166669999999</c:v>
                </c:pt>
                <c:pt idx="36947">
                  <c:v>42091.208330000001</c:v>
                </c:pt>
                <c:pt idx="36948">
                  <c:v>42091.25</c:v>
                </c:pt>
                <c:pt idx="36949">
                  <c:v>42091.291669999999</c:v>
                </c:pt>
                <c:pt idx="36950">
                  <c:v>42091.333330000001</c:v>
                </c:pt>
                <c:pt idx="36951">
                  <c:v>42091.375</c:v>
                </c:pt>
                <c:pt idx="36952">
                  <c:v>42091.416669999999</c:v>
                </c:pt>
                <c:pt idx="36953">
                  <c:v>42091.458330000001</c:v>
                </c:pt>
                <c:pt idx="36954">
                  <c:v>42091.5</c:v>
                </c:pt>
                <c:pt idx="36955">
                  <c:v>42091.541669999999</c:v>
                </c:pt>
                <c:pt idx="36956">
                  <c:v>42091.583330000001</c:v>
                </c:pt>
                <c:pt idx="36957">
                  <c:v>42091.625</c:v>
                </c:pt>
                <c:pt idx="36958">
                  <c:v>42091.666669999999</c:v>
                </c:pt>
                <c:pt idx="36959">
                  <c:v>42091.708330000001</c:v>
                </c:pt>
                <c:pt idx="36960">
                  <c:v>42091.75</c:v>
                </c:pt>
                <c:pt idx="36961">
                  <c:v>42091.791669999999</c:v>
                </c:pt>
                <c:pt idx="36962">
                  <c:v>42091.833330000001</c:v>
                </c:pt>
                <c:pt idx="36963">
                  <c:v>42091.875</c:v>
                </c:pt>
                <c:pt idx="36964">
                  <c:v>42091.916669999999</c:v>
                </c:pt>
                <c:pt idx="36965">
                  <c:v>42091.958330000001</c:v>
                </c:pt>
                <c:pt idx="36966">
                  <c:v>42092</c:v>
                </c:pt>
                <c:pt idx="36967">
                  <c:v>42092.041669999999</c:v>
                </c:pt>
                <c:pt idx="36968">
                  <c:v>42092.083330000001</c:v>
                </c:pt>
                <c:pt idx="36969">
                  <c:v>42092.125</c:v>
                </c:pt>
                <c:pt idx="36970">
                  <c:v>42092.166669999999</c:v>
                </c:pt>
                <c:pt idx="36971">
                  <c:v>42092.208330000001</c:v>
                </c:pt>
                <c:pt idx="36972">
                  <c:v>42092.25</c:v>
                </c:pt>
                <c:pt idx="36973">
                  <c:v>42092.291669999999</c:v>
                </c:pt>
                <c:pt idx="36974">
                  <c:v>42092.333330000001</c:v>
                </c:pt>
                <c:pt idx="36975">
                  <c:v>42092.375</c:v>
                </c:pt>
                <c:pt idx="36976">
                  <c:v>42092.416669999999</c:v>
                </c:pt>
                <c:pt idx="36977">
                  <c:v>42092.458330000001</c:v>
                </c:pt>
                <c:pt idx="36978">
                  <c:v>42092.5</c:v>
                </c:pt>
                <c:pt idx="36979">
                  <c:v>42092.541669999999</c:v>
                </c:pt>
                <c:pt idx="36980">
                  <c:v>42092.583330000001</c:v>
                </c:pt>
                <c:pt idx="36981">
                  <c:v>42092.625</c:v>
                </c:pt>
                <c:pt idx="36982">
                  <c:v>42092.666669999999</c:v>
                </c:pt>
                <c:pt idx="36983">
                  <c:v>42092.708330000001</c:v>
                </c:pt>
                <c:pt idx="36984">
                  <c:v>42092.75</c:v>
                </c:pt>
                <c:pt idx="36985">
                  <c:v>42092.791669999999</c:v>
                </c:pt>
                <c:pt idx="36986">
                  <c:v>42092.833330000001</c:v>
                </c:pt>
                <c:pt idx="36987">
                  <c:v>42092.875</c:v>
                </c:pt>
                <c:pt idx="36988">
                  <c:v>42092.916669999999</c:v>
                </c:pt>
                <c:pt idx="36989">
                  <c:v>42092.958330000001</c:v>
                </c:pt>
                <c:pt idx="36990">
                  <c:v>42093</c:v>
                </c:pt>
                <c:pt idx="36991">
                  <c:v>42093.041669999999</c:v>
                </c:pt>
                <c:pt idx="36992">
                  <c:v>42093.083330000001</c:v>
                </c:pt>
                <c:pt idx="36993">
                  <c:v>42093.125</c:v>
                </c:pt>
                <c:pt idx="36994">
                  <c:v>42093.166669999999</c:v>
                </c:pt>
                <c:pt idx="36995">
                  <c:v>42093.208330000001</c:v>
                </c:pt>
                <c:pt idx="36996">
                  <c:v>42093.25</c:v>
                </c:pt>
                <c:pt idx="36997">
                  <c:v>42093.291669999999</c:v>
                </c:pt>
                <c:pt idx="36998">
                  <c:v>42093.333330000001</c:v>
                </c:pt>
                <c:pt idx="36999">
                  <c:v>42093.375</c:v>
                </c:pt>
                <c:pt idx="37000">
                  <c:v>42093.416669999999</c:v>
                </c:pt>
                <c:pt idx="37001">
                  <c:v>42093.458330000001</c:v>
                </c:pt>
                <c:pt idx="37002">
                  <c:v>42093.5</c:v>
                </c:pt>
                <c:pt idx="37003">
                  <c:v>42093.541669999999</c:v>
                </c:pt>
                <c:pt idx="37004">
                  <c:v>42093.583330000001</c:v>
                </c:pt>
                <c:pt idx="37005">
                  <c:v>42093.625</c:v>
                </c:pt>
                <c:pt idx="37006">
                  <c:v>42093.666669999999</c:v>
                </c:pt>
                <c:pt idx="37007">
                  <c:v>42093.708330000001</c:v>
                </c:pt>
                <c:pt idx="37008">
                  <c:v>42093.75</c:v>
                </c:pt>
                <c:pt idx="37009">
                  <c:v>42093.791669999999</c:v>
                </c:pt>
                <c:pt idx="37010">
                  <c:v>42093.833330000001</c:v>
                </c:pt>
                <c:pt idx="37011">
                  <c:v>42093.875</c:v>
                </c:pt>
                <c:pt idx="37012">
                  <c:v>42093.916669999999</c:v>
                </c:pt>
                <c:pt idx="37013">
                  <c:v>42093.958330000001</c:v>
                </c:pt>
                <c:pt idx="37014">
                  <c:v>42094</c:v>
                </c:pt>
                <c:pt idx="37015">
                  <c:v>42094.041669999999</c:v>
                </c:pt>
                <c:pt idx="37016">
                  <c:v>42094.083330000001</c:v>
                </c:pt>
                <c:pt idx="37017">
                  <c:v>42094.125</c:v>
                </c:pt>
                <c:pt idx="37018">
                  <c:v>42094.166669999999</c:v>
                </c:pt>
                <c:pt idx="37019">
                  <c:v>42094.208330000001</c:v>
                </c:pt>
                <c:pt idx="37020">
                  <c:v>42094.25</c:v>
                </c:pt>
                <c:pt idx="37021">
                  <c:v>42094.291669999999</c:v>
                </c:pt>
                <c:pt idx="37022">
                  <c:v>42094.333330000001</c:v>
                </c:pt>
                <c:pt idx="37023">
                  <c:v>42094.375</c:v>
                </c:pt>
                <c:pt idx="37024">
                  <c:v>42094.416669999999</c:v>
                </c:pt>
                <c:pt idx="37025">
                  <c:v>42094.458330000001</c:v>
                </c:pt>
                <c:pt idx="37026">
                  <c:v>42094.5</c:v>
                </c:pt>
                <c:pt idx="37027">
                  <c:v>42094.541669999999</c:v>
                </c:pt>
                <c:pt idx="37028">
                  <c:v>42094.583330000001</c:v>
                </c:pt>
                <c:pt idx="37029">
                  <c:v>42094.625</c:v>
                </c:pt>
                <c:pt idx="37030">
                  <c:v>42094.666669999999</c:v>
                </c:pt>
                <c:pt idx="37031">
                  <c:v>42094.708330000001</c:v>
                </c:pt>
                <c:pt idx="37032">
                  <c:v>42094.75</c:v>
                </c:pt>
                <c:pt idx="37033">
                  <c:v>42094.791669999999</c:v>
                </c:pt>
                <c:pt idx="37034">
                  <c:v>42094.833330000001</c:v>
                </c:pt>
                <c:pt idx="37035">
                  <c:v>42094.875</c:v>
                </c:pt>
                <c:pt idx="37036">
                  <c:v>42094.916669999999</c:v>
                </c:pt>
                <c:pt idx="37037">
                  <c:v>42094.958330000001</c:v>
                </c:pt>
                <c:pt idx="37038">
                  <c:v>42095</c:v>
                </c:pt>
                <c:pt idx="37039">
                  <c:v>42095.041669999999</c:v>
                </c:pt>
                <c:pt idx="37040">
                  <c:v>42095.083330000001</c:v>
                </c:pt>
                <c:pt idx="37041">
                  <c:v>42095.125</c:v>
                </c:pt>
                <c:pt idx="37042">
                  <c:v>42095.166669999999</c:v>
                </c:pt>
                <c:pt idx="37043">
                  <c:v>42095.208330000001</c:v>
                </c:pt>
                <c:pt idx="37044">
                  <c:v>42095.25</c:v>
                </c:pt>
                <c:pt idx="37045">
                  <c:v>42095.291669999999</c:v>
                </c:pt>
                <c:pt idx="37046">
                  <c:v>42095.333330000001</c:v>
                </c:pt>
                <c:pt idx="37047">
                  <c:v>42095.375</c:v>
                </c:pt>
                <c:pt idx="37048">
                  <c:v>42095.416669999999</c:v>
                </c:pt>
                <c:pt idx="37049">
                  <c:v>42095.458330000001</c:v>
                </c:pt>
                <c:pt idx="37050">
                  <c:v>42095.5</c:v>
                </c:pt>
                <c:pt idx="37051">
                  <c:v>42095.541669999999</c:v>
                </c:pt>
                <c:pt idx="37052">
                  <c:v>42095.583330000001</c:v>
                </c:pt>
                <c:pt idx="37053">
                  <c:v>42095.625</c:v>
                </c:pt>
                <c:pt idx="37054">
                  <c:v>42095.666669999999</c:v>
                </c:pt>
                <c:pt idx="37055">
                  <c:v>42095.708330000001</c:v>
                </c:pt>
                <c:pt idx="37056">
                  <c:v>42095.75</c:v>
                </c:pt>
                <c:pt idx="37057">
                  <c:v>42095.791669999999</c:v>
                </c:pt>
                <c:pt idx="37058">
                  <c:v>42095.833330000001</c:v>
                </c:pt>
                <c:pt idx="37059">
                  <c:v>42095.875</c:v>
                </c:pt>
                <c:pt idx="37060">
                  <c:v>42095.916669999999</c:v>
                </c:pt>
                <c:pt idx="37061">
                  <c:v>42095.958330000001</c:v>
                </c:pt>
                <c:pt idx="37062">
                  <c:v>42096</c:v>
                </c:pt>
                <c:pt idx="37063">
                  <c:v>42096.041669999999</c:v>
                </c:pt>
                <c:pt idx="37064">
                  <c:v>42096.083330000001</c:v>
                </c:pt>
                <c:pt idx="37065">
                  <c:v>42096.125</c:v>
                </c:pt>
                <c:pt idx="37066">
                  <c:v>42096.166669999999</c:v>
                </c:pt>
                <c:pt idx="37067">
                  <c:v>42096.208330000001</c:v>
                </c:pt>
                <c:pt idx="37068">
                  <c:v>42096.25</c:v>
                </c:pt>
                <c:pt idx="37069">
                  <c:v>42096.291669999999</c:v>
                </c:pt>
                <c:pt idx="37070">
                  <c:v>42096.333330000001</c:v>
                </c:pt>
                <c:pt idx="37071">
                  <c:v>42096.375</c:v>
                </c:pt>
                <c:pt idx="37072">
                  <c:v>42096.416669999999</c:v>
                </c:pt>
                <c:pt idx="37073">
                  <c:v>42096.458330000001</c:v>
                </c:pt>
                <c:pt idx="37074">
                  <c:v>42096.5</c:v>
                </c:pt>
                <c:pt idx="37075">
                  <c:v>42096.541669999999</c:v>
                </c:pt>
                <c:pt idx="37076">
                  <c:v>42096.583330000001</c:v>
                </c:pt>
                <c:pt idx="37077">
                  <c:v>42096.625</c:v>
                </c:pt>
                <c:pt idx="37078">
                  <c:v>42096.666669999999</c:v>
                </c:pt>
                <c:pt idx="37079">
                  <c:v>42096.708330000001</c:v>
                </c:pt>
                <c:pt idx="37080">
                  <c:v>42096.75</c:v>
                </c:pt>
                <c:pt idx="37081">
                  <c:v>42096.791669999999</c:v>
                </c:pt>
                <c:pt idx="37082">
                  <c:v>42096.833330000001</c:v>
                </c:pt>
                <c:pt idx="37083">
                  <c:v>42096.875</c:v>
                </c:pt>
                <c:pt idx="37084">
                  <c:v>42096.916669999999</c:v>
                </c:pt>
                <c:pt idx="37085">
                  <c:v>42096.958330000001</c:v>
                </c:pt>
                <c:pt idx="37086">
                  <c:v>42097</c:v>
                </c:pt>
                <c:pt idx="37087">
                  <c:v>42097.041669999999</c:v>
                </c:pt>
                <c:pt idx="37088">
                  <c:v>42097.083330000001</c:v>
                </c:pt>
                <c:pt idx="37089">
                  <c:v>42097.125</c:v>
                </c:pt>
                <c:pt idx="37090">
                  <c:v>42097.166669999999</c:v>
                </c:pt>
                <c:pt idx="37091">
                  <c:v>42097.208330000001</c:v>
                </c:pt>
                <c:pt idx="37092">
                  <c:v>42097.25</c:v>
                </c:pt>
                <c:pt idx="37093">
                  <c:v>42097.291669999999</c:v>
                </c:pt>
                <c:pt idx="37094">
                  <c:v>42097.333330000001</c:v>
                </c:pt>
                <c:pt idx="37095">
                  <c:v>42097.375</c:v>
                </c:pt>
                <c:pt idx="37096">
                  <c:v>42097.416669999999</c:v>
                </c:pt>
                <c:pt idx="37097">
                  <c:v>42097.458330000001</c:v>
                </c:pt>
                <c:pt idx="37098">
                  <c:v>42097.5</c:v>
                </c:pt>
                <c:pt idx="37099">
                  <c:v>42097.541669999999</c:v>
                </c:pt>
                <c:pt idx="37100">
                  <c:v>42097.583330000001</c:v>
                </c:pt>
                <c:pt idx="37101">
                  <c:v>42097.625</c:v>
                </c:pt>
                <c:pt idx="37102">
                  <c:v>42097.666669999999</c:v>
                </c:pt>
                <c:pt idx="37103">
                  <c:v>42097.708330000001</c:v>
                </c:pt>
                <c:pt idx="37104">
                  <c:v>42097.75</c:v>
                </c:pt>
                <c:pt idx="37105">
                  <c:v>42097.791669999999</c:v>
                </c:pt>
                <c:pt idx="37106">
                  <c:v>42097.833330000001</c:v>
                </c:pt>
                <c:pt idx="37107">
                  <c:v>42097.875</c:v>
                </c:pt>
                <c:pt idx="37108">
                  <c:v>42097.916669999999</c:v>
                </c:pt>
                <c:pt idx="37109">
                  <c:v>42097.958330000001</c:v>
                </c:pt>
                <c:pt idx="37110">
                  <c:v>42098</c:v>
                </c:pt>
                <c:pt idx="37111">
                  <c:v>42098.041669999999</c:v>
                </c:pt>
                <c:pt idx="37112">
                  <c:v>42098.083330000001</c:v>
                </c:pt>
                <c:pt idx="37113">
                  <c:v>42098.125</c:v>
                </c:pt>
                <c:pt idx="37114">
                  <c:v>42098.166669999999</c:v>
                </c:pt>
                <c:pt idx="37115">
                  <c:v>42098.208330000001</c:v>
                </c:pt>
                <c:pt idx="37116">
                  <c:v>42098.25</c:v>
                </c:pt>
                <c:pt idx="37117">
                  <c:v>42098.291669999999</c:v>
                </c:pt>
                <c:pt idx="37118">
                  <c:v>42098.333330000001</c:v>
                </c:pt>
                <c:pt idx="37119">
                  <c:v>42098.375</c:v>
                </c:pt>
                <c:pt idx="37120">
                  <c:v>42098.416669999999</c:v>
                </c:pt>
                <c:pt idx="37121">
                  <c:v>42098.458330000001</c:v>
                </c:pt>
                <c:pt idx="37122">
                  <c:v>42098.5</c:v>
                </c:pt>
                <c:pt idx="37123">
                  <c:v>42098.541669999999</c:v>
                </c:pt>
                <c:pt idx="37124">
                  <c:v>42098.583330000001</c:v>
                </c:pt>
                <c:pt idx="37125">
                  <c:v>42098.625</c:v>
                </c:pt>
                <c:pt idx="37126">
                  <c:v>42098.666669999999</c:v>
                </c:pt>
                <c:pt idx="37127">
                  <c:v>42098.708330000001</c:v>
                </c:pt>
                <c:pt idx="37128">
                  <c:v>42098.75</c:v>
                </c:pt>
                <c:pt idx="37129">
                  <c:v>42098.791669999999</c:v>
                </c:pt>
                <c:pt idx="37130">
                  <c:v>42098.833330000001</c:v>
                </c:pt>
                <c:pt idx="37131">
                  <c:v>42098.875</c:v>
                </c:pt>
                <c:pt idx="37132">
                  <c:v>42098.916669999999</c:v>
                </c:pt>
                <c:pt idx="37133">
                  <c:v>42098.958330000001</c:v>
                </c:pt>
                <c:pt idx="37134">
                  <c:v>42099</c:v>
                </c:pt>
                <c:pt idx="37135">
                  <c:v>42099.041669999999</c:v>
                </c:pt>
                <c:pt idx="37136">
                  <c:v>42099.083330000001</c:v>
                </c:pt>
                <c:pt idx="37137">
                  <c:v>42099.125</c:v>
                </c:pt>
                <c:pt idx="37138">
                  <c:v>42099.166669999999</c:v>
                </c:pt>
                <c:pt idx="37139">
                  <c:v>42099.208330000001</c:v>
                </c:pt>
                <c:pt idx="37140">
                  <c:v>42099.25</c:v>
                </c:pt>
                <c:pt idx="37141">
                  <c:v>42099.291669999999</c:v>
                </c:pt>
                <c:pt idx="37142">
                  <c:v>42099.333330000001</c:v>
                </c:pt>
                <c:pt idx="37143">
                  <c:v>42099.375</c:v>
                </c:pt>
                <c:pt idx="37144">
                  <c:v>42099.416669999999</c:v>
                </c:pt>
                <c:pt idx="37145">
                  <c:v>42099.458330000001</c:v>
                </c:pt>
                <c:pt idx="37146">
                  <c:v>42099.5</c:v>
                </c:pt>
                <c:pt idx="37147">
                  <c:v>42099.541669999999</c:v>
                </c:pt>
                <c:pt idx="37148">
                  <c:v>42099.583330000001</c:v>
                </c:pt>
                <c:pt idx="37149">
                  <c:v>42099.625</c:v>
                </c:pt>
                <c:pt idx="37150">
                  <c:v>42099.666669999999</c:v>
                </c:pt>
                <c:pt idx="37151">
                  <c:v>42099.708330000001</c:v>
                </c:pt>
                <c:pt idx="37152">
                  <c:v>42099.75</c:v>
                </c:pt>
                <c:pt idx="37153">
                  <c:v>42099.791669999999</c:v>
                </c:pt>
                <c:pt idx="37154">
                  <c:v>42099.833330000001</c:v>
                </c:pt>
                <c:pt idx="37155">
                  <c:v>42099.875</c:v>
                </c:pt>
                <c:pt idx="37156">
                  <c:v>42099.916669999999</c:v>
                </c:pt>
                <c:pt idx="37157">
                  <c:v>42099.958330000001</c:v>
                </c:pt>
                <c:pt idx="37158">
                  <c:v>42100</c:v>
                </c:pt>
                <c:pt idx="37159">
                  <c:v>42100.041669999999</c:v>
                </c:pt>
                <c:pt idx="37160">
                  <c:v>42100.083330000001</c:v>
                </c:pt>
                <c:pt idx="37161">
                  <c:v>42100.125</c:v>
                </c:pt>
                <c:pt idx="37162">
                  <c:v>42100.166669999999</c:v>
                </c:pt>
                <c:pt idx="37163">
                  <c:v>42100.208330000001</c:v>
                </c:pt>
                <c:pt idx="37164">
                  <c:v>42100.25</c:v>
                </c:pt>
                <c:pt idx="37165">
                  <c:v>42100.291669999999</c:v>
                </c:pt>
                <c:pt idx="37166">
                  <c:v>42100.333330000001</c:v>
                </c:pt>
                <c:pt idx="37167">
                  <c:v>42100.375</c:v>
                </c:pt>
                <c:pt idx="37168">
                  <c:v>42100.416669999999</c:v>
                </c:pt>
                <c:pt idx="37169">
                  <c:v>42100.458330000001</c:v>
                </c:pt>
                <c:pt idx="37170">
                  <c:v>42100.5</c:v>
                </c:pt>
                <c:pt idx="37171">
                  <c:v>42100.541669999999</c:v>
                </c:pt>
                <c:pt idx="37172">
                  <c:v>42100.583330000001</c:v>
                </c:pt>
                <c:pt idx="37173">
                  <c:v>42100.625</c:v>
                </c:pt>
                <c:pt idx="37174">
                  <c:v>42100.666669999999</c:v>
                </c:pt>
                <c:pt idx="37175">
                  <c:v>42100.708330000001</c:v>
                </c:pt>
                <c:pt idx="37176">
                  <c:v>42100.75</c:v>
                </c:pt>
                <c:pt idx="37177">
                  <c:v>42100.791669999999</c:v>
                </c:pt>
                <c:pt idx="37178">
                  <c:v>42100.833330000001</c:v>
                </c:pt>
                <c:pt idx="37179">
                  <c:v>42100.875</c:v>
                </c:pt>
                <c:pt idx="37180">
                  <c:v>42100.916669999999</c:v>
                </c:pt>
                <c:pt idx="37181">
                  <c:v>42100.958330000001</c:v>
                </c:pt>
                <c:pt idx="37182">
                  <c:v>42101</c:v>
                </c:pt>
                <c:pt idx="37183">
                  <c:v>42101.041669999999</c:v>
                </c:pt>
                <c:pt idx="37184">
                  <c:v>42101.083330000001</c:v>
                </c:pt>
                <c:pt idx="37185">
                  <c:v>42101.125</c:v>
                </c:pt>
                <c:pt idx="37186">
                  <c:v>42101.166669999999</c:v>
                </c:pt>
                <c:pt idx="37187">
                  <c:v>42101.208330000001</c:v>
                </c:pt>
                <c:pt idx="37188">
                  <c:v>42101.25</c:v>
                </c:pt>
                <c:pt idx="37189">
                  <c:v>42101.291669999999</c:v>
                </c:pt>
                <c:pt idx="37190">
                  <c:v>42101.333330000001</c:v>
                </c:pt>
                <c:pt idx="37191">
                  <c:v>42101.375</c:v>
                </c:pt>
                <c:pt idx="37192">
                  <c:v>42101.416669999999</c:v>
                </c:pt>
                <c:pt idx="37193">
                  <c:v>42101.458330000001</c:v>
                </c:pt>
                <c:pt idx="37194">
                  <c:v>42101.5</c:v>
                </c:pt>
                <c:pt idx="37195">
                  <c:v>42101.541669999999</c:v>
                </c:pt>
                <c:pt idx="37196">
                  <c:v>42101.583330000001</c:v>
                </c:pt>
                <c:pt idx="37197">
                  <c:v>42101.625</c:v>
                </c:pt>
                <c:pt idx="37198">
                  <c:v>42101.666669999999</c:v>
                </c:pt>
                <c:pt idx="37199">
                  <c:v>42101.708330000001</c:v>
                </c:pt>
                <c:pt idx="37200">
                  <c:v>42101.75</c:v>
                </c:pt>
                <c:pt idx="37201">
                  <c:v>42101.791669999999</c:v>
                </c:pt>
                <c:pt idx="37202">
                  <c:v>42101.833330000001</c:v>
                </c:pt>
                <c:pt idx="37203">
                  <c:v>42101.875</c:v>
                </c:pt>
                <c:pt idx="37204">
                  <c:v>42101.916669999999</c:v>
                </c:pt>
                <c:pt idx="37205">
                  <c:v>42101.958330000001</c:v>
                </c:pt>
                <c:pt idx="37206">
                  <c:v>42102</c:v>
                </c:pt>
                <c:pt idx="37207">
                  <c:v>42102.041669999999</c:v>
                </c:pt>
                <c:pt idx="37208">
                  <c:v>42102.083330000001</c:v>
                </c:pt>
                <c:pt idx="37209">
                  <c:v>42102.125</c:v>
                </c:pt>
                <c:pt idx="37210">
                  <c:v>42102.166669999999</c:v>
                </c:pt>
                <c:pt idx="37211">
                  <c:v>42102.208330000001</c:v>
                </c:pt>
                <c:pt idx="37212">
                  <c:v>42102.25</c:v>
                </c:pt>
                <c:pt idx="37213">
                  <c:v>42102.291669999999</c:v>
                </c:pt>
                <c:pt idx="37214">
                  <c:v>42102.333330000001</c:v>
                </c:pt>
                <c:pt idx="37215">
                  <c:v>42102.375</c:v>
                </c:pt>
                <c:pt idx="37216">
                  <c:v>42102.416669999999</c:v>
                </c:pt>
                <c:pt idx="37217">
                  <c:v>42102.458330000001</c:v>
                </c:pt>
                <c:pt idx="37218">
                  <c:v>42102.5</c:v>
                </c:pt>
                <c:pt idx="37219">
                  <c:v>42102.541669999999</c:v>
                </c:pt>
                <c:pt idx="37220">
                  <c:v>42102.583330000001</c:v>
                </c:pt>
                <c:pt idx="37221">
                  <c:v>42102.625</c:v>
                </c:pt>
                <c:pt idx="37222">
                  <c:v>42102.666669999999</c:v>
                </c:pt>
                <c:pt idx="37223">
                  <c:v>42102.708330000001</c:v>
                </c:pt>
                <c:pt idx="37224">
                  <c:v>42102.75</c:v>
                </c:pt>
                <c:pt idx="37225">
                  <c:v>42102.791669999999</c:v>
                </c:pt>
                <c:pt idx="37226">
                  <c:v>42102.833330000001</c:v>
                </c:pt>
                <c:pt idx="37227">
                  <c:v>42102.875</c:v>
                </c:pt>
                <c:pt idx="37228">
                  <c:v>42102.916669999999</c:v>
                </c:pt>
                <c:pt idx="37229">
                  <c:v>42102.958330000001</c:v>
                </c:pt>
                <c:pt idx="37230">
                  <c:v>42103</c:v>
                </c:pt>
                <c:pt idx="37231">
                  <c:v>42103.041669999999</c:v>
                </c:pt>
                <c:pt idx="37232">
                  <c:v>42103.083330000001</c:v>
                </c:pt>
                <c:pt idx="37233">
                  <c:v>42103.125</c:v>
                </c:pt>
                <c:pt idx="37234">
                  <c:v>42103.166669999999</c:v>
                </c:pt>
                <c:pt idx="37235">
                  <c:v>42103.208330000001</c:v>
                </c:pt>
                <c:pt idx="37236">
                  <c:v>42103.25</c:v>
                </c:pt>
                <c:pt idx="37237">
                  <c:v>42103.291669999999</c:v>
                </c:pt>
                <c:pt idx="37238">
                  <c:v>42103.333330000001</c:v>
                </c:pt>
                <c:pt idx="37239">
                  <c:v>42103.375</c:v>
                </c:pt>
                <c:pt idx="37240">
                  <c:v>42103.416669999999</c:v>
                </c:pt>
                <c:pt idx="37241">
                  <c:v>42103.458330000001</c:v>
                </c:pt>
                <c:pt idx="37242">
                  <c:v>42103.5</c:v>
                </c:pt>
                <c:pt idx="37243">
                  <c:v>42103.541669999999</c:v>
                </c:pt>
                <c:pt idx="37244">
                  <c:v>42103.583330000001</c:v>
                </c:pt>
                <c:pt idx="37245">
                  <c:v>42103.625</c:v>
                </c:pt>
                <c:pt idx="37246">
                  <c:v>42103.666669999999</c:v>
                </c:pt>
                <c:pt idx="37247">
                  <c:v>42103.708330000001</c:v>
                </c:pt>
                <c:pt idx="37248">
                  <c:v>42103.75</c:v>
                </c:pt>
                <c:pt idx="37249">
                  <c:v>42103.791669999999</c:v>
                </c:pt>
                <c:pt idx="37250">
                  <c:v>42103.833330000001</c:v>
                </c:pt>
                <c:pt idx="37251">
                  <c:v>42103.875</c:v>
                </c:pt>
                <c:pt idx="37252">
                  <c:v>42103.916669999999</c:v>
                </c:pt>
                <c:pt idx="37253">
                  <c:v>42103.958330000001</c:v>
                </c:pt>
                <c:pt idx="37254">
                  <c:v>42104</c:v>
                </c:pt>
                <c:pt idx="37255">
                  <c:v>42104.041669999999</c:v>
                </c:pt>
                <c:pt idx="37256">
                  <c:v>42104.083330000001</c:v>
                </c:pt>
                <c:pt idx="37257">
                  <c:v>42104.125</c:v>
                </c:pt>
                <c:pt idx="37258">
                  <c:v>42104.166669999999</c:v>
                </c:pt>
                <c:pt idx="37259">
                  <c:v>42104.208330000001</c:v>
                </c:pt>
                <c:pt idx="37260">
                  <c:v>42104.25</c:v>
                </c:pt>
                <c:pt idx="37261">
                  <c:v>42104.291669999999</c:v>
                </c:pt>
                <c:pt idx="37262">
                  <c:v>42104.333330000001</c:v>
                </c:pt>
                <c:pt idx="37263">
                  <c:v>42104.375</c:v>
                </c:pt>
                <c:pt idx="37264">
                  <c:v>42104.416669999999</c:v>
                </c:pt>
                <c:pt idx="37265">
                  <c:v>42104.458330000001</c:v>
                </c:pt>
                <c:pt idx="37266">
                  <c:v>42104.5</c:v>
                </c:pt>
                <c:pt idx="37267">
                  <c:v>42104.541669999999</c:v>
                </c:pt>
                <c:pt idx="37268">
                  <c:v>42104.583330000001</c:v>
                </c:pt>
                <c:pt idx="37269">
                  <c:v>42104.625</c:v>
                </c:pt>
                <c:pt idx="37270">
                  <c:v>42104.666669999999</c:v>
                </c:pt>
                <c:pt idx="37271">
                  <c:v>42104.708330000001</c:v>
                </c:pt>
                <c:pt idx="37272">
                  <c:v>42104.75</c:v>
                </c:pt>
                <c:pt idx="37273">
                  <c:v>42104.791669999999</c:v>
                </c:pt>
                <c:pt idx="37274">
                  <c:v>42104.833330000001</c:v>
                </c:pt>
                <c:pt idx="37275">
                  <c:v>42104.875</c:v>
                </c:pt>
                <c:pt idx="37276">
                  <c:v>42104.916669999999</c:v>
                </c:pt>
                <c:pt idx="37277">
                  <c:v>42104.958330000001</c:v>
                </c:pt>
                <c:pt idx="37278">
                  <c:v>42105</c:v>
                </c:pt>
                <c:pt idx="37279">
                  <c:v>42105.041669999999</c:v>
                </c:pt>
                <c:pt idx="37280">
                  <c:v>42105.083330000001</c:v>
                </c:pt>
                <c:pt idx="37281">
                  <c:v>42105.125</c:v>
                </c:pt>
                <c:pt idx="37282">
                  <c:v>42105.166669999999</c:v>
                </c:pt>
                <c:pt idx="37283">
                  <c:v>42105.208330000001</c:v>
                </c:pt>
                <c:pt idx="37284">
                  <c:v>42105.25</c:v>
                </c:pt>
                <c:pt idx="37285">
                  <c:v>42105.291669999999</c:v>
                </c:pt>
                <c:pt idx="37286">
                  <c:v>42105.333330000001</c:v>
                </c:pt>
                <c:pt idx="37287">
                  <c:v>42105.375</c:v>
                </c:pt>
                <c:pt idx="37288">
                  <c:v>42105.416669999999</c:v>
                </c:pt>
                <c:pt idx="37289">
                  <c:v>42105.458330000001</c:v>
                </c:pt>
                <c:pt idx="37290">
                  <c:v>42105.5</c:v>
                </c:pt>
                <c:pt idx="37291">
                  <c:v>42105.541669999999</c:v>
                </c:pt>
                <c:pt idx="37292">
                  <c:v>42105.583330000001</c:v>
                </c:pt>
                <c:pt idx="37293">
                  <c:v>42105.625</c:v>
                </c:pt>
                <c:pt idx="37294">
                  <c:v>42105.666669999999</c:v>
                </c:pt>
                <c:pt idx="37295">
                  <c:v>42105.708330000001</c:v>
                </c:pt>
                <c:pt idx="37296">
                  <c:v>42105.75</c:v>
                </c:pt>
                <c:pt idx="37297">
                  <c:v>42105.791669999999</c:v>
                </c:pt>
                <c:pt idx="37298">
                  <c:v>42105.833330000001</c:v>
                </c:pt>
                <c:pt idx="37299">
                  <c:v>42105.875</c:v>
                </c:pt>
                <c:pt idx="37300">
                  <c:v>42105.916669999999</c:v>
                </c:pt>
                <c:pt idx="37301">
                  <c:v>42105.958330000001</c:v>
                </c:pt>
                <c:pt idx="37302">
                  <c:v>42106</c:v>
                </c:pt>
                <c:pt idx="37303">
                  <c:v>42106.041669999999</c:v>
                </c:pt>
                <c:pt idx="37304">
                  <c:v>42106.083330000001</c:v>
                </c:pt>
                <c:pt idx="37305">
                  <c:v>42106.125</c:v>
                </c:pt>
                <c:pt idx="37306">
                  <c:v>42106.166669999999</c:v>
                </c:pt>
                <c:pt idx="37307">
                  <c:v>42106.208330000001</c:v>
                </c:pt>
                <c:pt idx="37308">
                  <c:v>42106.25</c:v>
                </c:pt>
                <c:pt idx="37309">
                  <c:v>42106.291669999999</c:v>
                </c:pt>
                <c:pt idx="37310">
                  <c:v>42106.333330000001</c:v>
                </c:pt>
                <c:pt idx="37311">
                  <c:v>42106.375</c:v>
                </c:pt>
                <c:pt idx="37312">
                  <c:v>42106.416669999999</c:v>
                </c:pt>
                <c:pt idx="37313">
                  <c:v>42106.458330000001</c:v>
                </c:pt>
                <c:pt idx="37314">
                  <c:v>42106.5</c:v>
                </c:pt>
                <c:pt idx="37315">
                  <c:v>42106.541669999999</c:v>
                </c:pt>
                <c:pt idx="37316">
                  <c:v>42106.583330000001</c:v>
                </c:pt>
                <c:pt idx="37317">
                  <c:v>42106.625</c:v>
                </c:pt>
                <c:pt idx="37318">
                  <c:v>42106.666669999999</c:v>
                </c:pt>
                <c:pt idx="37319">
                  <c:v>42106.708330000001</c:v>
                </c:pt>
                <c:pt idx="37320">
                  <c:v>42106.75</c:v>
                </c:pt>
                <c:pt idx="37321">
                  <c:v>42106.791669999999</c:v>
                </c:pt>
                <c:pt idx="37322">
                  <c:v>42106.833330000001</c:v>
                </c:pt>
                <c:pt idx="37323">
                  <c:v>42106.875</c:v>
                </c:pt>
                <c:pt idx="37324">
                  <c:v>42106.916669999999</c:v>
                </c:pt>
                <c:pt idx="37325">
                  <c:v>42106.958330000001</c:v>
                </c:pt>
                <c:pt idx="37326">
                  <c:v>42107</c:v>
                </c:pt>
                <c:pt idx="37327">
                  <c:v>42107.041669999999</c:v>
                </c:pt>
                <c:pt idx="37328">
                  <c:v>42107.083330000001</c:v>
                </c:pt>
                <c:pt idx="37329">
                  <c:v>42107.125</c:v>
                </c:pt>
                <c:pt idx="37330">
                  <c:v>42107.166669999999</c:v>
                </c:pt>
                <c:pt idx="37331">
                  <c:v>42107.208330000001</c:v>
                </c:pt>
                <c:pt idx="37332">
                  <c:v>42107.25</c:v>
                </c:pt>
                <c:pt idx="37333">
                  <c:v>42107.291669999999</c:v>
                </c:pt>
                <c:pt idx="37334">
                  <c:v>42107.333330000001</c:v>
                </c:pt>
                <c:pt idx="37335">
                  <c:v>42107.375</c:v>
                </c:pt>
                <c:pt idx="37336">
                  <c:v>42107.416669999999</c:v>
                </c:pt>
                <c:pt idx="37337">
                  <c:v>42107.458330000001</c:v>
                </c:pt>
                <c:pt idx="37338">
                  <c:v>42107.5</c:v>
                </c:pt>
                <c:pt idx="37339">
                  <c:v>42107.541669999999</c:v>
                </c:pt>
                <c:pt idx="37340">
                  <c:v>42107.583330000001</c:v>
                </c:pt>
                <c:pt idx="37341">
                  <c:v>42107.625</c:v>
                </c:pt>
                <c:pt idx="37342">
                  <c:v>42107.666669999999</c:v>
                </c:pt>
                <c:pt idx="37343">
                  <c:v>42107.708330000001</c:v>
                </c:pt>
                <c:pt idx="37344">
                  <c:v>42107.75</c:v>
                </c:pt>
                <c:pt idx="37345">
                  <c:v>42107.791669999999</c:v>
                </c:pt>
                <c:pt idx="37346">
                  <c:v>42107.833330000001</c:v>
                </c:pt>
                <c:pt idx="37347">
                  <c:v>42107.875</c:v>
                </c:pt>
                <c:pt idx="37348">
                  <c:v>42107.916669999999</c:v>
                </c:pt>
                <c:pt idx="37349">
                  <c:v>42107.958330000001</c:v>
                </c:pt>
                <c:pt idx="37350">
                  <c:v>42108</c:v>
                </c:pt>
                <c:pt idx="37351">
                  <c:v>42108.041669999999</c:v>
                </c:pt>
                <c:pt idx="37352">
                  <c:v>42108.083330000001</c:v>
                </c:pt>
                <c:pt idx="37353">
                  <c:v>42108.125</c:v>
                </c:pt>
                <c:pt idx="37354">
                  <c:v>42108.166669999999</c:v>
                </c:pt>
                <c:pt idx="37355">
                  <c:v>42108.208330000001</c:v>
                </c:pt>
                <c:pt idx="37356">
                  <c:v>42108.25</c:v>
                </c:pt>
                <c:pt idx="37357">
                  <c:v>42108.291669999999</c:v>
                </c:pt>
                <c:pt idx="37358">
                  <c:v>42108.333330000001</c:v>
                </c:pt>
                <c:pt idx="37359">
                  <c:v>42108.375</c:v>
                </c:pt>
                <c:pt idx="37360">
                  <c:v>42108.416669999999</c:v>
                </c:pt>
                <c:pt idx="37361">
                  <c:v>42108.458330000001</c:v>
                </c:pt>
                <c:pt idx="37362">
                  <c:v>42108.5</c:v>
                </c:pt>
                <c:pt idx="37363">
                  <c:v>42108.541669999999</c:v>
                </c:pt>
                <c:pt idx="37364">
                  <c:v>42108.583330000001</c:v>
                </c:pt>
                <c:pt idx="37365">
                  <c:v>42108.625</c:v>
                </c:pt>
                <c:pt idx="37366">
                  <c:v>42108.666669999999</c:v>
                </c:pt>
                <c:pt idx="37367">
                  <c:v>42108.708330000001</c:v>
                </c:pt>
                <c:pt idx="37368">
                  <c:v>42108.75</c:v>
                </c:pt>
                <c:pt idx="37369">
                  <c:v>42108.791669999999</c:v>
                </c:pt>
                <c:pt idx="37370">
                  <c:v>42108.833330000001</c:v>
                </c:pt>
                <c:pt idx="37371">
                  <c:v>42108.875</c:v>
                </c:pt>
                <c:pt idx="37372">
                  <c:v>42108.916669999999</c:v>
                </c:pt>
                <c:pt idx="37373">
                  <c:v>42108.958330000001</c:v>
                </c:pt>
                <c:pt idx="37374">
                  <c:v>42109</c:v>
                </c:pt>
                <c:pt idx="37375">
                  <c:v>42109.041669999999</c:v>
                </c:pt>
                <c:pt idx="37376">
                  <c:v>42109.083330000001</c:v>
                </c:pt>
                <c:pt idx="37377">
                  <c:v>42109.125</c:v>
                </c:pt>
                <c:pt idx="37378">
                  <c:v>42109.166669999999</c:v>
                </c:pt>
                <c:pt idx="37379">
                  <c:v>42109.208330000001</c:v>
                </c:pt>
                <c:pt idx="37380">
                  <c:v>42109.25</c:v>
                </c:pt>
                <c:pt idx="37381">
                  <c:v>42109.291669999999</c:v>
                </c:pt>
                <c:pt idx="37382">
                  <c:v>42109.333330000001</c:v>
                </c:pt>
                <c:pt idx="37383">
                  <c:v>42109.375</c:v>
                </c:pt>
                <c:pt idx="37384">
                  <c:v>42109.416669999999</c:v>
                </c:pt>
                <c:pt idx="37385">
                  <c:v>42109.458330000001</c:v>
                </c:pt>
                <c:pt idx="37386">
                  <c:v>42109.5</c:v>
                </c:pt>
                <c:pt idx="37387">
                  <c:v>42109.541669999999</c:v>
                </c:pt>
                <c:pt idx="37388">
                  <c:v>42109.583330000001</c:v>
                </c:pt>
                <c:pt idx="37389">
                  <c:v>42109.625</c:v>
                </c:pt>
                <c:pt idx="37390">
                  <c:v>42109.666669999999</c:v>
                </c:pt>
                <c:pt idx="37391">
                  <c:v>42109.708330000001</c:v>
                </c:pt>
                <c:pt idx="37392">
                  <c:v>42109.75</c:v>
                </c:pt>
                <c:pt idx="37393">
                  <c:v>42109.791669999999</c:v>
                </c:pt>
                <c:pt idx="37394">
                  <c:v>42109.833330000001</c:v>
                </c:pt>
                <c:pt idx="37395">
                  <c:v>42109.875</c:v>
                </c:pt>
                <c:pt idx="37396">
                  <c:v>42109.916669999999</c:v>
                </c:pt>
                <c:pt idx="37397">
                  <c:v>42109.958330000001</c:v>
                </c:pt>
                <c:pt idx="37398">
                  <c:v>42110</c:v>
                </c:pt>
                <c:pt idx="37399">
                  <c:v>42110.041669999999</c:v>
                </c:pt>
                <c:pt idx="37400">
                  <c:v>42110.083330000001</c:v>
                </c:pt>
                <c:pt idx="37401">
                  <c:v>42110.125</c:v>
                </c:pt>
                <c:pt idx="37402">
                  <c:v>42110.166669999999</c:v>
                </c:pt>
                <c:pt idx="37403">
                  <c:v>42110.208330000001</c:v>
                </c:pt>
                <c:pt idx="37404">
                  <c:v>42110.25</c:v>
                </c:pt>
                <c:pt idx="37405">
                  <c:v>42110.291669999999</c:v>
                </c:pt>
                <c:pt idx="37406">
                  <c:v>42110.333330000001</c:v>
                </c:pt>
                <c:pt idx="37407">
                  <c:v>42110.375</c:v>
                </c:pt>
                <c:pt idx="37408">
                  <c:v>42110.416669999999</c:v>
                </c:pt>
                <c:pt idx="37409">
                  <c:v>42110.458330000001</c:v>
                </c:pt>
                <c:pt idx="37410">
                  <c:v>42110.5</c:v>
                </c:pt>
                <c:pt idx="37411">
                  <c:v>42110.541669999999</c:v>
                </c:pt>
                <c:pt idx="37412">
                  <c:v>42110.583330000001</c:v>
                </c:pt>
                <c:pt idx="37413">
                  <c:v>42110.625</c:v>
                </c:pt>
                <c:pt idx="37414">
                  <c:v>42110.666669999999</c:v>
                </c:pt>
                <c:pt idx="37415">
                  <c:v>42110.708330000001</c:v>
                </c:pt>
                <c:pt idx="37416">
                  <c:v>42110.75</c:v>
                </c:pt>
                <c:pt idx="37417">
                  <c:v>42110.791669999999</c:v>
                </c:pt>
                <c:pt idx="37418">
                  <c:v>42110.833330000001</c:v>
                </c:pt>
                <c:pt idx="37419">
                  <c:v>42110.875</c:v>
                </c:pt>
                <c:pt idx="37420">
                  <c:v>42110.916669999999</c:v>
                </c:pt>
                <c:pt idx="37421">
                  <c:v>42110.958330000001</c:v>
                </c:pt>
                <c:pt idx="37422">
                  <c:v>42111</c:v>
                </c:pt>
                <c:pt idx="37423">
                  <c:v>42111.041669999999</c:v>
                </c:pt>
                <c:pt idx="37424">
                  <c:v>42111.083330000001</c:v>
                </c:pt>
                <c:pt idx="37425">
                  <c:v>42111.125</c:v>
                </c:pt>
                <c:pt idx="37426">
                  <c:v>42111.166669999999</c:v>
                </c:pt>
                <c:pt idx="37427">
                  <c:v>42111.208330000001</c:v>
                </c:pt>
                <c:pt idx="37428">
                  <c:v>42111.25</c:v>
                </c:pt>
                <c:pt idx="37429">
                  <c:v>42111.291669999999</c:v>
                </c:pt>
                <c:pt idx="37430">
                  <c:v>42111.333330000001</c:v>
                </c:pt>
                <c:pt idx="37431">
                  <c:v>42111.375</c:v>
                </c:pt>
                <c:pt idx="37432">
                  <c:v>42111.416669999999</c:v>
                </c:pt>
                <c:pt idx="37433">
                  <c:v>42111.458330000001</c:v>
                </c:pt>
                <c:pt idx="37434">
                  <c:v>42111.5</c:v>
                </c:pt>
                <c:pt idx="37435">
                  <c:v>42111.541669999999</c:v>
                </c:pt>
                <c:pt idx="37436">
                  <c:v>42111.583330000001</c:v>
                </c:pt>
                <c:pt idx="37437">
                  <c:v>42111.625</c:v>
                </c:pt>
                <c:pt idx="37438">
                  <c:v>42111.666669999999</c:v>
                </c:pt>
                <c:pt idx="37439">
                  <c:v>42111.708330000001</c:v>
                </c:pt>
                <c:pt idx="37440">
                  <c:v>42111.75</c:v>
                </c:pt>
                <c:pt idx="37441">
                  <c:v>42111.791669999999</c:v>
                </c:pt>
                <c:pt idx="37442">
                  <c:v>42111.833330000001</c:v>
                </c:pt>
                <c:pt idx="37443">
                  <c:v>42111.875</c:v>
                </c:pt>
                <c:pt idx="37444">
                  <c:v>42111.916669999999</c:v>
                </c:pt>
                <c:pt idx="37445">
                  <c:v>42111.958330000001</c:v>
                </c:pt>
                <c:pt idx="37446">
                  <c:v>42112</c:v>
                </c:pt>
                <c:pt idx="37447">
                  <c:v>42112.041669999999</c:v>
                </c:pt>
                <c:pt idx="37448">
                  <c:v>42112.083330000001</c:v>
                </c:pt>
                <c:pt idx="37449">
                  <c:v>42112.125</c:v>
                </c:pt>
                <c:pt idx="37450">
                  <c:v>42112.166669999999</c:v>
                </c:pt>
                <c:pt idx="37451">
                  <c:v>42112.208330000001</c:v>
                </c:pt>
                <c:pt idx="37452">
                  <c:v>42112.25</c:v>
                </c:pt>
                <c:pt idx="37453">
                  <c:v>42112.291669999999</c:v>
                </c:pt>
                <c:pt idx="37454">
                  <c:v>42112.333330000001</c:v>
                </c:pt>
                <c:pt idx="37455">
                  <c:v>42112.375</c:v>
                </c:pt>
                <c:pt idx="37456">
                  <c:v>42112.416669999999</c:v>
                </c:pt>
                <c:pt idx="37457">
                  <c:v>42112.458330000001</c:v>
                </c:pt>
                <c:pt idx="37458">
                  <c:v>42112.5</c:v>
                </c:pt>
                <c:pt idx="37459">
                  <c:v>42112.541669999999</c:v>
                </c:pt>
                <c:pt idx="37460">
                  <c:v>42112.583330000001</c:v>
                </c:pt>
                <c:pt idx="37461">
                  <c:v>42112.625</c:v>
                </c:pt>
                <c:pt idx="37462">
                  <c:v>42112.666669999999</c:v>
                </c:pt>
                <c:pt idx="37463">
                  <c:v>42112.708330000001</c:v>
                </c:pt>
                <c:pt idx="37464">
                  <c:v>42112.75</c:v>
                </c:pt>
                <c:pt idx="37465">
                  <c:v>42112.791669999999</c:v>
                </c:pt>
                <c:pt idx="37466">
                  <c:v>42112.833330000001</c:v>
                </c:pt>
                <c:pt idx="37467">
                  <c:v>42112.875</c:v>
                </c:pt>
                <c:pt idx="37468">
                  <c:v>42112.916669999999</c:v>
                </c:pt>
                <c:pt idx="37469">
                  <c:v>42112.958330000001</c:v>
                </c:pt>
                <c:pt idx="37470">
                  <c:v>42113</c:v>
                </c:pt>
                <c:pt idx="37471">
                  <c:v>42113.041669999999</c:v>
                </c:pt>
                <c:pt idx="37472">
                  <c:v>42113.083330000001</c:v>
                </c:pt>
                <c:pt idx="37473">
                  <c:v>42113.125</c:v>
                </c:pt>
                <c:pt idx="37474">
                  <c:v>42113.166669999999</c:v>
                </c:pt>
                <c:pt idx="37475">
                  <c:v>42113.208330000001</c:v>
                </c:pt>
                <c:pt idx="37476">
                  <c:v>42113.25</c:v>
                </c:pt>
                <c:pt idx="37477">
                  <c:v>42113.291669999999</c:v>
                </c:pt>
                <c:pt idx="37478">
                  <c:v>42113.333330000001</c:v>
                </c:pt>
                <c:pt idx="37479">
                  <c:v>42113.375</c:v>
                </c:pt>
                <c:pt idx="37480">
                  <c:v>42113.416669999999</c:v>
                </c:pt>
                <c:pt idx="37481">
                  <c:v>42113.458330000001</c:v>
                </c:pt>
                <c:pt idx="37482">
                  <c:v>42113.5</c:v>
                </c:pt>
                <c:pt idx="37483">
                  <c:v>42113.541669999999</c:v>
                </c:pt>
                <c:pt idx="37484">
                  <c:v>42113.583330000001</c:v>
                </c:pt>
                <c:pt idx="37485">
                  <c:v>42113.625</c:v>
                </c:pt>
                <c:pt idx="37486">
                  <c:v>42113.666669999999</c:v>
                </c:pt>
                <c:pt idx="37487">
                  <c:v>42113.708330000001</c:v>
                </c:pt>
                <c:pt idx="37488">
                  <c:v>42113.75</c:v>
                </c:pt>
                <c:pt idx="37489">
                  <c:v>42113.791669999999</c:v>
                </c:pt>
                <c:pt idx="37490">
                  <c:v>42113.833330000001</c:v>
                </c:pt>
                <c:pt idx="37491">
                  <c:v>42113.875</c:v>
                </c:pt>
                <c:pt idx="37492">
                  <c:v>42113.916669999999</c:v>
                </c:pt>
                <c:pt idx="37493">
                  <c:v>42113.958330000001</c:v>
                </c:pt>
                <c:pt idx="37494">
                  <c:v>42114</c:v>
                </c:pt>
                <c:pt idx="37495">
                  <c:v>42114.041669999999</c:v>
                </c:pt>
                <c:pt idx="37496">
                  <c:v>42114.083330000001</c:v>
                </c:pt>
                <c:pt idx="37497">
                  <c:v>42114.125</c:v>
                </c:pt>
                <c:pt idx="37498">
                  <c:v>42114.166669999999</c:v>
                </c:pt>
                <c:pt idx="37499">
                  <c:v>42114.208330000001</c:v>
                </c:pt>
                <c:pt idx="37500">
                  <c:v>42114.25</c:v>
                </c:pt>
                <c:pt idx="37501">
                  <c:v>42114.291669999999</c:v>
                </c:pt>
                <c:pt idx="37502">
                  <c:v>42114.333330000001</c:v>
                </c:pt>
                <c:pt idx="37503">
                  <c:v>42114.375</c:v>
                </c:pt>
                <c:pt idx="37504">
                  <c:v>42114.416669999999</c:v>
                </c:pt>
                <c:pt idx="37505">
                  <c:v>42114.458330000001</c:v>
                </c:pt>
                <c:pt idx="37506">
                  <c:v>42114.5</c:v>
                </c:pt>
                <c:pt idx="37507">
                  <c:v>42114.541669999999</c:v>
                </c:pt>
                <c:pt idx="37508">
                  <c:v>42114.583330000001</c:v>
                </c:pt>
                <c:pt idx="37509">
                  <c:v>42114.625</c:v>
                </c:pt>
                <c:pt idx="37510">
                  <c:v>42114.666669999999</c:v>
                </c:pt>
                <c:pt idx="37511">
                  <c:v>42114.708330000001</c:v>
                </c:pt>
                <c:pt idx="37512">
                  <c:v>42114.75</c:v>
                </c:pt>
                <c:pt idx="37513">
                  <c:v>42114.791669999999</c:v>
                </c:pt>
                <c:pt idx="37514">
                  <c:v>42114.833330000001</c:v>
                </c:pt>
                <c:pt idx="37515">
                  <c:v>42114.875</c:v>
                </c:pt>
                <c:pt idx="37516">
                  <c:v>42114.916669999999</c:v>
                </c:pt>
                <c:pt idx="37517">
                  <c:v>42114.958330000001</c:v>
                </c:pt>
                <c:pt idx="37518">
                  <c:v>42115</c:v>
                </c:pt>
                <c:pt idx="37519">
                  <c:v>42115.041669999999</c:v>
                </c:pt>
                <c:pt idx="37520">
                  <c:v>42115.083330000001</c:v>
                </c:pt>
                <c:pt idx="37521">
                  <c:v>42115.125</c:v>
                </c:pt>
                <c:pt idx="37522">
                  <c:v>42115.166669999999</c:v>
                </c:pt>
                <c:pt idx="37523">
                  <c:v>42115.208330000001</c:v>
                </c:pt>
                <c:pt idx="37524">
                  <c:v>42115.25</c:v>
                </c:pt>
                <c:pt idx="37525">
                  <c:v>42115.291669999999</c:v>
                </c:pt>
                <c:pt idx="37526">
                  <c:v>42115.333330000001</c:v>
                </c:pt>
                <c:pt idx="37527">
                  <c:v>42115.375</c:v>
                </c:pt>
                <c:pt idx="37528">
                  <c:v>42115.416669999999</c:v>
                </c:pt>
                <c:pt idx="37529">
                  <c:v>42115.458330000001</c:v>
                </c:pt>
                <c:pt idx="37530">
                  <c:v>42115.5</c:v>
                </c:pt>
                <c:pt idx="37531">
                  <c:v>42115.541669999999</c:v>
                </c:pt>
                <c:pt idx="37532">
                  <c:v>42115.583330000001</c:v>
                </c:pt>
                <c:pt idx="37533">
                  <c:v>42115.625</c:v>
                </c:pt>
                <c:pt idx="37534">
                  <c:v>42115.666669999999</c:v>
                </c:pt>
                <c:pt idx="37535">
                  <c:v>42115.708330000001</c:v>
                </c:pt>
                <c:pt idx="37536">
                  <c:v>42115.75</c:v>
                </c:pt>
                <c:pt idx="37537">
                  <c:v>42115.791669999999</c:v>
                </c:pt>
                <c:pt idx="37538">
                  <c:v>42115.833330000001</c:v>
                </c:pt>
                <c:pt idx="37539">
                  <c:v>42115.875</c:v>
                </c:pt>
                <c:pt idx="37540">
                  <c:v>42115.916669999999</c:v>
                </c:pt>
                <c:pt idx="37541">
                  <c:v>42115.958330000001</c:v>
                </c:pt>
                <c:pt idx="37542">
                  <c:v>42116</c:v>
                </c:pt>
                <c:pt idx="37543">
                  <c:v>42116.041669999999</c:v>
                </c:pt>
                <c:pt idx="37544">
                  <c:v>42116.083330000001</c:v>
                </c:pt>
                <c:pt idx="37545">
                  <c:v>42116.125</c:v>
                </c:pt>
                <c:pt idx="37546">
                  <c:v>42116.166669999999</c:v>
                </c:pt>
                <c:pt idx="37547">
                  <c:v>42116.208330000001</c:v>
                </c:pt>
                <c:pt idx="37548">
                  <c:v>42116.25</c:v>
                </c:pt>
                <c:pt idx="37549">
                  <c:v>42116.291669999999</c:v>
                </c:pt>
                <c:pt idx="37550">
                  <c:v>42116.333330000001</c:v>
                </c:pt>
                <c:pt idx="37551">
                  <c:v>42116.375</c:v>
                </c:pt>
                <c:pt idx="37552">
                  <c:v>42116.416669999999</c:v>
                </c:pt>
                <c:pt idx="37553">
                  <c:v>42116.458330000001</c:v>
                </c:pt>
                <c:pt idx="37554">
                  <c:v>42116.5</c:v>
                </c:pt>
                <c:pt idx="37555">
                  <c:v>42116.541669999999</c:v>
                </c:pt>
                <c:pt idx="37556">
                  <c:v>42116.583330000001</c:v>
                </c:pt>
                <c:pt idx="37557">
                  <c:v>42116.625</c:v>
                </c:pt>
                <c:pt idx="37558">
                  <c:v>42116.666669999999</c:v>
                </c:pt>
                <c:pt idx="37559">
                  <c:v>42116.708330000001</c:v>
                </c:pt>
                <c:pt idx="37560">
                  <c:v>42116.75</c:v>
                </c:pt>
                <c:pt idx="37561">
                  <c:v>42116.791669999999</c:v>
                </c:pt>
                <c:pt idx="37562">
                  <c:v>42116.833330000001</c:v>
                </c:pt>
                <c:pt idx="37563">
                  <c:v>42116.875</c:v>
                </c:pt>
                <c:pt idx="37564">
                  <c:v>42116.916669999999</c:v>
                </c:pt>
                <c:pt idx="37565">
                  <c:v>42116.958330000001</c:v>
                </c:pt>
                <c:pt idx="37566">
                  <c:v>42117</c:v>
                </c:pt>
                <c:pt idx="37567">
                  <c:v>42117.041669999999</c:v>
                </c:pt>
                <c:pt idx="37568">
                  <c:v>42117.083330000001</c:v>
                </c:pt>
                <c:pt idx="37569">
                  <c:v>42117.125</c:v>
                </c:pt>
                <c:pt idx="37570">
                  <c:v>42117.166669999999</c:v>
                </c:pt>
                <c:pt idx="37571">
                  <c:v>42117.208330000001</c:v>
                </c:pt>
                <c:pt idx="37572">
                  <c:v>42117.25</c:v>
                </c:pt>
                <c:pt idx="37573">
                  <c:v>42117.291669999999</c:v>
                </c:pt>
                <c:pt idx="37574">
                  <c:v>42117.333330000001</c:v>
                </c:pt>
                <c:pt idx="37575">
                  <c:v>42117.375</c:v>
                </c:pt>
                <c:pt idx="37576">
                  <c:v>42117.416669999999</c:v>
                </c:pt>
                <c:pt idx="37577">
                  <c:v>42117.458330000001</c:v>
                </c:pt>
                <c:pt idx="37578">
                  <c:v>42117.5</c:v>
                </c:pt>
                <c:pt idx="37579">
                  <c:v>42117.541669999999</c:v>
                </c:pt>
                <c:pt idx="37580">
                  <c:v>42117.583330000001</c:v>
                </c:pt>
                <c:pt idx="37581">
                  <c:v>42117.625</c:v>
                </c:pt>
                <c:pt idx="37582">
                  <c:v>42117.666669999999</c:v>
                </c:pt>
                <c:pt idx="37583">
                  <c:v>42117.708330000001</c:v>
                </c:pt>
                <c:pt idx="37584">
                  <c:v>42117.75</c:v>
                </c:pt>
                <c:pt idx="37585">
                  <c:v>42117.791669999999</c:v>
                </c:pt>
                <c:pt idx="37586">
                  <c:v>42117.833330000001</c:v>
                </c:pt>
                <c:pt idx="37587">
                  <c:v>42117.875</c:v>
                </c:pt>
                <c:pt idx="37588">
                  <c:v>42117.916669999999</c:v>
                </c:pt>
                <c:pt idx="37589">
                  <c:v>42117.958330000001</c:v>
                </c:pt>
                <c:pt idx="37590">
                  <c:v>42118</c:v>
                </c:pt>
                <c:pt idx="37591">
                  <c:v>42118.041669999999</c:v>
                </c:pt>
                <c:pt idx="37592">
                  <c:v>42118.083330000001</c:v>
                </c:pt>
                <c:pt idx="37593">
                  <c:v>42118.125</c:v>
                </c:pt>
                <c:pt idx="37594">
                  <c:v>42118.166669999999</c:v>
                </c:pt>
                <c:pt idx="37595">
                  <c:v>42118.208330000001</c:v>
                </c:pt>
                <c:pt idx="37596">
                  <c:v>42118.25</c:v>
                </c:pt>
                <c:pt idx="37597">
                  <c:v>42118.291669999999</c:v>
                </c:pt>
                <c:pt idx="37598">
                  <c:v>42118.333330000001</c:v>
                </c:pt>
                <c:pt idx="37599">
                  <c:v>42118.375</c:v>
                </c:pt>
                <c:pt idx="37600">
                  <c:v>42118.416669999999</c:v>
                </c:pt>
                <c:pt idx="37601">
                  <c:v>42118.458330000001</c:v>
                </c:pt>
                <c:pt idx="37602">
                  <c:v>42118.5</c:v>
                </c:pt>
                <c:pt idx="37603">
                  <c:v>42118.541669999999</c:v>
                </c:pt>
                <c:pt idx="37604">
                  <c:v>42118.583330000001</c:v>
                </c:pt>
                <c:pt idx="37605">
                  <c:v>42118.625</c:v>
                </c:pt>
                <c:pt idx="37606">
                  <c:v>42118.666669999999</c:v>
                </c:pt>
                <c:pt idx="37607">
                  <c:v>42118.708330000001</c:v>
                </c:pt>
                <c:pt idx="37608">
                  <c:v>42118.75</c:v>
                </c:pt>
                <c:pt idx="37609">
                  <c:v>42118.791669999999</c:v>
                </c:pt>
                <c:pt idx="37610">
                  <c:v>42118.833330000001</c:v>
                </c:pt>
                <c:pt idx="37611">
                  <c:v>42118.875</c:v>
                </c:pt>
                <c:pt idx="37612">
                  <c:v>42118.916669999999</c:v>
                </c:pt>
                <c:pt idx="37613">
                  <c:v>42118.958330000001</c:v>
                </c:pt>
                <c:pt idx="37614">
                  <c:v>42119</c:v>
                </c:pt>
                <c:pt idx="37615">
                  <c:v>42119.041669999999</c:v>
                </c:pt>
                <c:pt idx="37616">
                  <c:v>42119.083330000001</c:v>
                </c:pt>
                <c:pt idx="37617">
                  <c:v>42119.125</c:v>
                </c:pt>
                <c:pt idx="37618">
                  <c:v>42119.166669999999</c:v>
                </c:pt>
                <c:pt idx="37619">
                  <c:v>42119.208330000001</c:v>
                </c:pt>
                <c:pt idx="37620">
                  <c:v>42119.25</c:v>
                </c:pt>
                <c:pt idx="37621">
                  <c:v>42119.291669999999</c:v>
                </c:pt>
                <c:pt idx="37622">
                  <c:v>42119.333330000001</c:v>
                </c:pt>
                <c:pt idx="37623">
                  <c:v>42119.375</c:v>
                </c:pt>
                <c:pt idx="37624">
                  <c:v>42119.416669999999</c:v>
                </c:pt>
                <c:pt idx="37625">
                  <c:v>42119.458330000001</c:v>
                </c:pt>
                <c:pt idx="37626">
                  <c:v>42119.5</c:v>
                </c:pt>
                <c:pt idx="37627">
                  <c:v>42119.541669999999</c:v>
                </c:pt>
                <c:pt idx="37628">
                  <c:v>42119.583330000001</c:v>
                </c:pt>
                <c:pt idx="37629">
                  <c:v>42119.625</c:v>
                </c:pt>
                <c:pt idx="37630">
                  <c:v>42119.666669999999</c:v>
                </c:pt>
                <c:pt idx="37631">
                  <c:v>42119.708330000001</c:v>
                </c:pt>
                <c:pt idx="37632">
                  <c:v>42119.75</c:v>
                </c:pt>
                <c:pt idx="37633">
                  <c:v>42119.791669999999</c:v>
                </c:pt>
                <c:pt idx="37634">
                  <c:v>42119.833330000001</c:v>
                </c:pt>
                <c:pt idx="37635">
                  <c:v>42119.875</c:v>
                </c:pt>
                <c:pt idx="37636">
                  <c:v>42119.916669999999</c:v>
                </c:pt>
                <c:pt idx="37637">
                  <c:v>42119.958330000001</c:v>
                </c:pt>
                <c:pt idx="37638">
                  <c:v>42120</c:v>
                </c:pt>
                <c:pt idx="37639">
                  <c:v>42120.041669999999</c:v>
                </c:pt>
                <c:pt idx="37640">
                  <c:v>42120.083330000001</c:v>
                </c:pt>
                <c:pt idx="37641">
                  <c:v>42120.125</c:v>
                </c:pt>
                <c:pt idx="37642">
                  <c:v>42120.166669999999</c:v>
                </c:pt>
                <c:pt idx="37643">
                  <c:v>42120.208330000001</c:v>
                </c:pt>
                <c:pt idx="37644">
                  <c:v>42120.25</c:v>
                </c:pt>
                <c:pt idx="37645">
                  <c:v>42120.291669999999</c:v>
                </c:pt>
                <c:pt idx="37646">
                  <c:v>42120.333330000001</c:v>
                </c:pt>
                <c:pt idx="37647">
                  <c:v>42120.375</c:v>
                </c:pt>
                <c:pt idx="37648">
                  <c:v>42120.416669999999</c:v>
                </c:pt>
                <c:pt idx="37649">
                  <c:v>42120.458330000001</c:v>
                </c:pt>
                <c:pt idx="37650">
                  <c:v>42120.5</c:v>
                </c:pt>
                <c:pt idx="37651">
                  <c:v>42120.541669999999</c:v>
                </c:pt>
                <c:pt idx="37652">
                  <c:v>42120.583330000001</c:v>
                </c:pt>
                <c:pt idx="37653">
                  <c:v>42120.625</c:v>
                </c:pt>
                <c:pt idx="37654">
                  <c:v>42120.666669999999</c:v>
                </c:pt>
                <c:pt idx="37655">
                  <c:v>42120.708330000001</c:v>
                </c:pt>
                <c:pt idx="37656">
                  <c:v>42120.75</c:v>
                </c:pt>
                <c:pt idx="37657">
                  <c:v>42120.791669999999</c:v>
                </c:pt>
                <c:pt idx="37658">
                  <c:v>42120.833330000001</c:v>
                </c:pt>
                <c:pt idx="37659">
                  <c:v>42120.875</c:v>
                </c:pt>
                <c:pt idx="37660">
                  <c:v>42120.916669999999</c:v>
                </c:pt>
                <c:pt idx="37661">
                  <c:v>42120.958330000001</c:v>
                </c:pt>
                <c:pt idx="37662">
                  <c:v>42121</c:v>
                </c:pt>
                <c:pt idx="37663">
                  <c:v>42121.041669999999</c:v>
                </c:pt>
                <c:pt idx="37664">
                  <c:v>42121.083330000001</c:v>
                </c:pt>
                <c:pt idx="37665">
                  <c:v>42121.125</c:v>
                </c:pt>
                <c:pt idx="37666">
                  <c:v>42121.166669999999</c:v>
                </c:pt>
                <c:pt idx="37667">
                  <c:v>42121.208330000001</c:v>
                </c:pt>
                <c:pt idx="37668">
                  <c:v>42121.25</c:v>
                </c:pt>
                <c:pt idx="37669">
                  <c:v>42121.291669999999</c:v>
                </c:pt>
                <c:pt idx="37670">
                  <c:v>42121.333330000001</c:v>
                </c:pt>
                <c:pt idx="37671">
                  <c:v>42121.375</c:v>
                </c:pt>
                <c:pt idx="37672">
                  <c:v>42121.416669999999</c:v>
                </c:pt>
                <c:pt idx="37673">
                  <c:v>42121.458330000001</c:v>
                </c:pt>
                <c:pt idx="37674">
                  <c:v>42121.5</c:v>
                </c:pt>
                <c:pt idx="37675">
                  <c:v>42121.541669999999</c:v>
                </c:pt>
                <c:pt idx="37676">
                  <c:v>42121.583330000001</c:v>
                </c:pt>
                <c:pt idx="37677">
                  <c:v>42121.625</c:v>
                </c:pt>
                <c:pt idx="37678">
                  <c:v>42121.666669999999</c:v>
                </c:pt>
                <c:pt idx="37679">
                  <c:v>42121.708330000001</c:v>
                </c:pt>
                <c:pt idx="37680">
                  <c:v>42121.75</c:v>
                </c:pt>
                <c:pt idx="37681">
                  <c:v>42121.791669999999</c:v>
                </c:pt>
                <c:pt idx="37682">
                  <c:v>42121.833330000001</c:v>
                </c:pt>
                <c:pt idx="37683">
                  <c:v>42121.875</c:v>
                </c:pt>
                <c:pt idx="37684">
                  <c:v>42121.916669999999</c:v>
                </c:pt>
                <c:pt idx="37685">
                  <c:v>42121.958330000001</c:v>
                </c:pt>
                <c:pt idx="37686">
                  <c:v>42122</c:v>
                </c:pt>
                <c:pt idx="37687">
                  <c:v>42122.041669999999</c:v>
                </c:pt>
                <c:pt idx="37688">
                  <c:v>42122.083330000001</c:v>
                </c:pt>
                <c:pt idx="37689">
                  <c:v>42122.125</c:v>
                </c:pt>
                <c:pt idx="37690">
                  <c:v>42122.166669999999</c:v>
                </c:pt>
                <c:pt idx="37691">
                  <c:v>42122.208330000001</c:v>
                </c:pt>
                <c:pt idx="37692">
                  <c:v>42122.25</c:v>
                </c:pt>
                <c:pt idx="37693">
                  <c:v>42122.291669999999</c:v>
                </c:pt>
                <c:pt idx="37694">
                  <c:v>42122.333330000001</c:v>
                </c:pt>
                <c:pt idx="37695">
                  <c:v>42122.375</c:v>
                </c:pt>
                <c:pt idx="37696">
                  <c:v>42122.416669999999</c:v>
                </c:pt>
                <c:pt idx="37697">
                  <c:v>42122.458330000001</c:v>
                </c:pt>
                <c:pt idx="37698">
                  <c:v>42122.5</c:v>
                </c:pt>
                <c:pt idx="37699">
                  <c:v>42122.541669999999</c:v>
                </c:pt>
                <c:pt idx="37700">
                  <c:v>42122.583330000001</c:v>
                </c:pt>
                <c:pt idx="37701">
                  <c:v>42122.625</c:v>
                </c:pt>
                <c:pt idx="37702">
                  <c:v>42122.666669999999</c:v>
                </c:pt>
                <c:pt idx="37703">
                  <c:v>42122.708330000001</c:v>
                </c:pt>
                <c:pt idx="37704">
                  <c:v>42122.75</c:v>
                </c:pt>
                <c:pt idx="37705">
                  <c:v>42122.791669999999</c:v>
                </c:pt>
                <c:pt idx="37706">
                  <c:v>42122.833330000001</c:v>
                </c:pt>
                <c:pt idx="37707">
                  <c:v>42122.875</c:v>
                </c:pt>
                <c:pt idx="37708">
                  <c:v>42122.916669999999</c:v>
                </c:pt>
                <c:pt idx="37709">
                  <c:v>42122.958330000001</c:v>
                </c:pt>
                <c:pt idx="37710">
                  <c:v>42123</c:v>
                </c:pt>
                <c:pt idx="37711">
                  <c:v>42123.041669999999</c:v>
                </c:pt>
                <c:pt idx="37712">
                  <c:v>42123.083330000001</c:v>
                </c:pt>
                <c:pt idx="37713">
                  <c:v>42123.125</c:v>
                </c:pt>
                <c:pt idx="37714">
                  <c:v>42123.166669999999</c:v>
                </c:pt>
                <c:pt idx="37715">
                  <c:v>42123.208330000001</c:v>
                </c:pt>
                <c:pt idx="37716">
                  <c:v>42123.25</c:v>
                </c:pt>
                <c:pt idx="37717">
                  <c:v>42123.291669999999</c:v>
                </c:pt>
                <c:pt idx="37718">
                  <c:v>42123.333330000001</c:v>
                </c:pt>
                <c:pt idx="37719">
                  <c:v>42123.375</c:v>
                </c:pt>
                <c:pt idx="37720">
                  <c:v>42123.416669999999</c:v>
                </c:pt>
                <c:pt idx="37721">
                  <c:v>42123.458330000001</c:v>
                </c:pt>
                <c:pt idx="37722">
                  <c:v>42123.5</c:v>
                </c:pt>
                <c:pt idx="37723">
                  <c:v>42123.541669999999</c:v>
                </c:pt>
                <c:pt idx="37724">
                  <c:v>42123.583330000001</c:v>
                </c:pt>
                <c:pt idx="37725">
                  <c:v>42123.625</c:v>
                </c:pt>
                <c:pt idx="37726">
                  <c:v>42123.666669999999</c:v>
                </c:pt>
                <c:pt idx="37727">
                  <c:v>42123.708330000001</c:v>
                </c:pt>
                <c:pt idx="37728">
                  <c:v>42123.75</c:v>
                </c:pt>
                <c:pt idx="37729">
                  <c:v>42123.791669999999</c:v>
                </c:pt>
                <c:pt idx="37730">
                  <c:v>42123.833330000001</c:v>
                </c:pt>
                <c:pt idx="37731">
                  <c:v>42123.875</c:v>
                </c:pt>
                <c:pt idx="37732">
                  <c:v>42123.916669999999</c:v>
                </c:pt>
                <c:pt idx="37733">
                  <c:v>42123.958330000001</c:v>
                </c:pt>
                <c:pt idx="37734">
                  <c:v>42124</c:v>
                </c:pt>
                <c:pt idx="37735">
                  <c:v>42124.041669999999</c:v>
                </c:pt>
                <c:pt idx="37736">
                  <c:v>42124.083330000001</c:v>
                </c:pt>
                <c:pt idx="37737">
                  <c:v>42124.125</c:v>
                </c:pt>
                <c:pt idx="37738">
                  <c:v>42124.166669999999</c:v>
                </c:pt>
                <c:pt idx="37739">
                  <c:v>42124.208330000001</c:v>
                </c:pt>
                <c:pt idx="37740">
                  <c:v>42124.25</c:v>
                </c:pt>
                <c:pt idx="37741">
                  <c:v>42124.291669999999</c:v>
                </c:pt>
                <c:pt idx="37742">
                  <c:v>42124.333330000001</c:v>
                </c:pt>
                <c:pt idx="37743">
                  <c:v>42124.375</c:v>
                </c:pt>
                <c:pt idx="37744">
                  <c:v>42124.416669999999</c:v>
                </c:pt>
                <c:pt idx="37745">
                  <c:v>42124.458330000001</c:v>
                </c:pt>
                <c:pt idx="37746">
                  <c:v>42124.5</c:v>
                </c:pt>
                <c:pt idx="37747">
                  <c:v>42124.541669999999</c:v>
                </c:pt>
                <c:pt idx="37748">
                  <c:v>42124.583330000001</c:v>
                </c:pt>
                <c:pt idx="37749">
                  <c:v>42124.625</c:v>
                </c:pt>
                <c:pt idx="37750">
                  <c:v>42124.666669999999</c:v>
                </c:pt>
                <c:pt idx="37751">
                  <c:v>42124.708330000001</c:v>
                </c:pt>
                <c:pt idx="37752">
                  <c:v>42124.75</c:v>
                </c:pt>
                <c:pt idx="37753">
                  <c:v>42124.791669999999</c:v>
                </c:pt>
                <c:pt idx="37754">
                  <c:v>42124.833330000001</c:v>
                </c:pt>
                <c:pt idx="37755">
                  <c:v>42124.875</c:v>
                </c:pt>
                <c:pt idx="37756">
                  <c:v>42124.916669999999</c:v>
                </c:pt>
                <c:pt idx="37757">
                  <c:v>42124.958330000001</c:v>
                </c:pt>
                <c:pt idx="37758">
                  <c:v>42125</c:v>
                </c:pt>
                <c:pt idx="37759">
                  <c:v>42125.041669999999</c:v>
                </c:pt>
                <c:pt idx="37760">
                  <c:v>42125.083330000001</c:v>
                </c:pt>
                <c:pt idx="37761">
                  <c:v>42125.125</c:v>
                </c:pt>
                <c:pt idx="37762">
                  <c:v>42125.166669999999</c:v>
                </c:pt>
                <c:pt idx="37763">
                  <c:v>42125.208330000001</c:v>
                </c:pt>
                <c:pt idx="37764">
                  <c:v>42125.25</c:v>
                </c:pt>
                <c:pt idx="37765">
                  <c:v>42125.291669999999</c:v>
                </c:pt>
                <c:pt idx="37766">
                  <c:v>42125.333330000001</c:v>
                </c:pt>
                <c:pt idx="37767">
                  <c:v>42125.375</c:v>
                </c:pt>
                <c:pt idx="37768">
                  <c:v>42125.416669999999</c:v>
                </c:pt>
                <c:pt idx="37769">
                  <c:v>42125.458330000001</c:v>
                </c:pt>
                <c:pt idx="37770">
                  <c:v>42125.5</c:v>
                </c:pt>
                <c:pt idx="37771">
                  <c:v>42125.541669999999</c:v>
                </c:pt>
                <c:pt idx="37772">
                  <c:v>42125.583330000001</c:v>
                </c:pt>
                <c:pt idx="37773">
                  <c:v>42125.625</c:v>
                </c:pt>
                <c:pt idx="37774">
                  <c:v>42125.666669999999</c:v>
                </c:pt>
                <c:pt idx="37775">
                  <c:v>42125.708330000001</c:v>
                </c:pt>
                <c:pt idx="37776">
                  <c:v>42125.75</c:v>
                </c:pt>
                <c:pt idx="37777">
                  <c:v>42125.791669999999</c:v>
                </c:pt>
                <c:pt idx="37778">
                  <c:v>42125.833330000001</c:v>
                </c:pt>
                <c:pt idx="37779">
                  <c:v>42125.875</c:v>
                </c:pt>
                <c:pt idx="37780">
                  <c:v>42125.916669999999</c:v>
                </c:pt>
                <c:pt idx="37781">
                  <c:v>42125.958330000001</c:v>
                </c:pt>
                <c:pt idx="37782">
                  <c:v>42126</c:v>
                </c:pt>
                <c:pt idx="37783">
                  <c:v>42126.041669999999</c:v>
                </c:pt>
                <c:pt idx="37784">
                  <c:v>42126.083330000001</c:v>
                </c:pt>
                <c:pt idx="37785">
                  <c:v>42126.125</c:v>
                </c:pt>
                <c:pt idx="37786">
                  <c:v>42126.166669999999</c:v>
                </c:pt>
                <c:pt idx="37787">
                  <c:v>42126.208330000001</c:v>
                </c:pt>
                <c:pt idx="37788">
                  <c:v>42126.25</c:v>
                </c:pt>
                <c:pt idx="37789">
                  <c:v>42126.291669999999</c:v>
                </c:pt>
                <c:pt idx="37790">
                  <c:v>42126.333330000001</c:v>
                </c:pt>
                <c:pt idx="37791">
                  <c:v>42126.375</c:v>
                </c:pt>
                <c:pt idx="37792">
                  <c:v>42126.416669999999</c:v>
                </c:pt>
                <c:pt idx="37793">
                  <c:v>42126.458330000001</c:v>
                </c:pt>
                <c:pt idx="37794">
                  <c:v>42126.5</c:v>
                </c:pt>
                <c:pt idx="37795">
                  <c:v>42126.541669999999</c:v>
                </c:pt>
                <c:pt idx="37796">
                  <c:v>42126.583330000001</c:v>
                </c:pt>
                <c:pt idx="37797">
                  <c:v>42126.625</c:v>
                </c:pt>
                <c:pt idx="37798">
                  <c:v>42126.666669999999</c:v>
                </c:pt>
                <c:pt idx="37799">
                  <c:v>42126.708330000001</c:v>
                </c:pt>
                <c:pt idx="37800">
                  <c:v>42126.75</c:v>
                </c:pt>
                <c:pt idx="37801">
                  <c:v>42126.791669999999</c:v>
                </c:pt>
                <c:pt idx="37802">
                  <c:v>42126.833330000001</c:v>
                </c:pt>
                <c:pt idx="37803">
                  <c:v>42126.875</c:v>
                </c:pt>
                <c:pt idx="37804">
                  <c:v>42126.916669999999</c:v>
                </c:pt>
                <c:pt idx="37805">
                  <c:v>42126.958330000001</c:v>
                </c:pt>
                <c:pt idx="37806">
                  <c:v>42127</c:v>
                </c:pt>
                <c:pt idx="37807">
                  <c:v>42127.041669999999</c:v>
                </c:pt>
                <c:pt idx="37808">
                  <c:v>42127.083330000001</c:v>
                </c:pt>
                <c:pt idx="37809">
                  <c:v>42127.125</c:v>
                </c:pt>
                <c:pt idx="37810">
                  <c:v>42127.166669999999</c:v>
                </c:pt>
                <c:pt idx="37811">
                  <c:v>42127.208330000001</c:v>
                </c:pt>
                <c:pt idx="37812">
                  <c:v>42127.25</c:v>
                </c:pt>
                <c:pt idx="37813">
                  <c:v>42127.291669999999</c:v>
                </c:pt>
                <c:pt idx="37814">
                  <c:v>42127.333330000001</c:v>
                </c:pt>
                <c:pt idx="37815">
                  <c:v>42127.375</c:v>
                </c:pt>
                <c:pt idx="37816">
                  <c:v>42127.416669999999</c:v>
                </c:pt>
                <c:pt idx="37817">
                  <c:v>42127.458330000001</c:v>
                </c:pt>
                <c:pt idx="37818">
                  <c:v>42127.5</c:v>
                </c:pt>
                <c:pt idx="37819">
                  <c:v>42127.541669999999</c:v>
                </c:pt>
                <c:pt idx="37820">
                  <c:v>42127.583330000001</c:v>
                </c:pt>
                <c:pt idx="37821">
                  <c:v>42127.625</c:v>
                </c:pt>
                <c:pt idx="37822">
                  <c:v>42127.666669999999</c:v>
                </c:pt>
                <c:pt idx="37823">
                  <c:v>42127.708330000001</c:v>
                </c:pt>
                <c:pt idx="37824">
                  <c:v>42127.75</c:v>
                </c:pt>
                <c:pt idx="37825">
                  <c:v>42127.791669999999</c:v>
                </c:pt>
                <c:pt idx="37826">
                  <c:v>42127.833330000001</c:v>
                </c:pt>
                <c:pt idx="37827">
                  <c:v>42127.875</c:v>
                </c:pt>
                <c:pt idx="37828">
                  <c:v>42127.916669999999</c:v>
                </c:pt>
                <c:pt idx="37829">
                  <c:v>42127.958330000001</c:v>
                </c:pt>
                <c:pt idx="37830">
                  <c:v>42128</c:v>
                </c:pt>
                <c:pt idx="37831">
                  <c:v>42128.041669999999</c:v>
                </c:pt>
                <c:pt idx="37832">
                  <c:v>42128.083330000001</c:v>
                </c:pt>
                <c:pt idx="37833">
                  <c:v>42128.125</c:v>
                </c:pt>
                <c:pt idx="37834">
                  <c:v>42128.166669999999</c:v>
                </c:pt>
                <c:pt idx="37835">
                  <c:v>42128.208330000001</c:v>
                </c:pt>
                <c:pt idx="37836">
                  <c:v>42128.25</c:v>
                </c:pt>
                <c:pt idx="37837">
                  <c:v>42128.291669999999</c:v>
                </c:pt>
                <c:pt idx="37838">
                  <c:v>42128.333330000001</c:v>
                </c:pt>
                <c:pt idx="37839">
                  <c:v>42128.375</c:v>
                </c:pt>
                <c:pt idx="37840">
                  <c:v>42128.416669999999</c:v>
                </c:pt>
                <c:pt idx="37841">
                  <c:v>42128.458330000001</c:v>
                </c:pt>
                <c:pt idx="37842">
                  <c:v>42128.5</c:v>
                </c:pt>
                <c:pt idx="37843">
                  <c:v>42128.541669999999</c:v>
                </c:pt>
                <c:pt idx="37844">
                  <c:v>42128.583330000001</c:v>
                </c:pt>
                <c:pt idx="37845">
                  <c:v>42128.625</c:v>
                </c:pt>
                <c:pt idx="37846">
                  <c:v>42128.666669999999</c:v>
                </c:pt>
                <c:pt idx="37847">
                  <c:v>42128.708330000001</c:v>
                </c:pt>
                <c:pt idx="37848">
                  <c:v>42128.75</c:v>
                </c:pt>
                <c:pt idx="37849">
                  <c:v>42128.791669999999</c:v>
                </c:pt>
                <c:pt idx="37850">
                  <c:v>42128.833330000001</c:v>
                </c:pt>
                <c:pt idx="37851">
                  <c:v>42128.875</c:v>
                </c:pt>
                <c:pt idx="37852">
                  <c:v>42128.916669999999</c:v>
                </c:pt>
                <c:pt idx="37853">
                  <c:v>42128.958330000001</c:v>
                </c:pt>
                <c:pt idx="37854">
                  <c:v>42129</c:v>
                </c:pt>
                <c:pt idx="37855">
                  <c:v>42129.041669999999</c:v>
                </c:pt>
                <c:pt idx="37856">
                  <c:v>42129.083330000001</c:v>
                </c:pt>
                <c:pt idx="37857">
                  <c:v>42129.125</c:v>
                </c:pt>
                <c:pt idx="37858">
                  <c:v>42129.166669999999</c:v>
                </c:pt>
                <c:pt idx="37859">
                  <c:v>42129.208330000001</c:v>
                </c:pt>
                <c:pt idx="37860">
                  <c:v>42129.25</c:v>
                </c:pt>
                <c:pt idx="37861">
                  <c:v>42129.291669999999</c:v>
                </c:pt>
                <c:pt idx="37862">
                  <c:v>42129.333330000001</c:v>
                </c:pt>
                <c:pt idx="37863">
                  <c:v>42129.375</c:v>
                </c:pt>
                <c:pt idx="37864">
                  <c:v>42129.416669999999</c:v>
                </c:pt>
                <c:pt idx="37865">
                  <c:v>42129.458330000001</c:v>
                </c:pt>
                <c:pt idx="37866">
                  <c:v>42129.5</c:v>
                </c:pt>
                <c:pt idx="37867">
                  <c:v>42129.541669999999</c:v>
                </c:pt>
                <c:pt idx="37868">
                  <c:v>42129.583330000001</c:v>
                </c:pt>
                <c:pt idx="37869">
                  <c:v>42129.625</c:v>
                </c:pt>
                <c:pt idx="37870">
                  <c:v>42129.666669999999</c:v>
                </c:pt>
                <c:pt idx="37871">
                  <c:v>42129.708330000001</c:v>
                </c:pt>
                <c:pt idx="37872">
                  <c:v>42129.75</c:v>
                </c:pt>
                <c:pt idx="37873">
                  <c:v>42129.791669999999</c:v>
                </c:pt>
                <c:pt idx="37874">
                  <c:v>42129.833330000001</c:v>
                </c:pt>
                <c:pt idx="37875">
                  <c:v>42129.875</c:v>
                </c:pt>
                <c:pt idx="37876">
                  <c:v>42129.916669999999</c:v>
                </c:pt>
                <c:pt idx="37877">
                  <c:v>42129.958330000001</c:v>
                </c:pt>
                <c:pt idx="37878">
                  <c:v>42130</c:v>
                </c:pt>
                <c:pt idx="37879">
                  <c:v>42130.041669999999</c:v>
                </c:pt>
                <c:pt idx="37880">
                  <c:v>42130.083330000001</c:v>
                </c:pt>
                <c:pt idx="37881">
                  <c:v>42130.125</c:v>
                </c:pt>
                <c:pt idx="37882">
                  <c:v>42130.166669999999</c:v>
                </c:pt>
                <c:pt idx="37883">
                  <c:v>42130.208330000001</c:v>
                </c:pt>
                <c:pt idx="37884">
                  <c:v>42130.25</c:v>
                </c:pt>
                <c:pt idx="37885">
                  <c:v>42130.291669999999</c:v>
                </c:pt>
                <c:pt idx="37886">
                  <c:v>42130.333330000001</c:v>
                </c:pt>
                <c:pt idx="37887">
                  <c:v>42130.375</c:v>
                </c:pt>
                <c:pt idx="37888">
                  <c:v>42130.416669999999</c:v>
                </c:pt>
                <c:pt idx="37889">
                  <c:v>42130.458330000001</c:v>
                </c:pt>
                <c:pt idx="37890">
                  <c:v>42130.5</c:v>
                </c:pt>
                <c:pt idx="37891">
                  <c:v>42130.541669999999</c:v>
                </c:pt>
                <c:pt idx="37892">
                  <c:v>42130.583330000001</c:v>
                </c:pt>
                <c:pt idx="37893">
                  <c:v>42130.625</c:v>
                </c:pt>
                <c:pt idx="37894">
                  <c:v>42130.666669999999</c:v>
                </c:pt>
                <c:pt idx="37895">
                  <c:v>42130.708330000001</c:v>
                </c:pt>
                <c:pt idx="37896">
                  <c:v>42130.75</c:v>
                </c:pt>
                <c:pt idx="37897">
                  <c:v>42130.791669999999</c:v>
                </c:pt>
                <c:pt idx="37898">
                  <c:v>42130.833330000001</c:v>
                </c:pt>
                <c:pt idx="37899">
                  <c:v>42130.875</c:v>
                </c:pt>
                <c:pt idx="37900">
                  <c:v>42130.916669999999</c:v>
                </c:pt>
                <c:pt idx="37901">
                  <c:v>42130.958330000001</c:v>
                </c:pt>
                <c:pt idx="37902">
                  <c:v>42131</c:v>
                </c:pt>
                <c:pt idx="37903">
                  <c:v>42131.041669999999</c:v>
                </c:pt>
                <c:pt idx="37904">
                  <c:v>42131.083330000001</c:v>
                </c:pt>
                <c:pt idx="37905">
                  <c:v>42131.125</c:v>
                </c:pt>
                <c:pt idx="37906">
                  <c:v>42131.166669999999</c:v>
                </c:pt>
                <c:pt idx="37907">
                  <c:v>42131.208330000001</c:v>
                </c:pt>
                <c:pt idx="37908">
                  <c:v>42131.25</c:v>
                </c:pt>
                <c:pt idx="37909">
                  <c:v>42131.291669999999</c:v>
                </c:pt>
                <c:pt idx="37910">
                  <c:v>42131.333330000001</c:v>
                </c:pt>
                <c:pt idx="37911">
                  <c:v>42131.375</c:v>
                </c:pt>
                <c:pt idx="37912">
                  <c:v>42131.416669999999</c:v>
                </c:pt>
                <c:pt idx="37913">
                  <c:v>42131.458330000001</c:v>
                </c:pt>
                <c:pt idx="37914">
                  <c:v>42131.5</c:v>
                </c:pt>
                <c:pt idx="37915">
                  <c:v>42131.541669999999</c:v>
                </c:pt>
                <c:pt idx="37916">
                  <c:v>42131.583330000001</c:v>
                </c:pt>
                <c:pt idx="37917">
                  <c:v>42131.625</c:v>
                </c:pt>
                <c:pt idx="37918">
                  <c:v>42131.666669999999</c:v>
                </c:pt>
                <c:pt idx="37919">
                  <c:v>42131.708330000001</c:v>
                </c:pt>
                <c:pt idx="37920">
                  <c:v>42131.75</c:v>
                </c:pt>
                <c:pt idx="37921">
                  <c:v>42131.791669999999</c:v>
                </c:pt>
                <c:pt idx="37922">
                  <c:v>42131.833330000001</c:v>
                </c:pt>
                <c:pt idx="37923">
                  <c:v>42131.875</c:v>
                </c:pt>
                <c:pt idx="37924">
                  <c:v>42131.916669999999</c:v>
                </c:pt>
                <c:pt idx="37925">
                  <c:v>42131.958330000001</c:v>
                </c:pt>
                <c:pt idx="37926">
                  <c:v>42132</c:v>
                </c:pt>
                <c:pt idx="37927">
                  <c:v>42132.041669999999</c:v>
                </c:pt>
                <c:pt idx="37928">
                  <c:v>42132.083330000001</c:v>
                </c:pt>
                <c:pt idx="37929">
                  <c:v>42132.125</c:v>
                </c:pt>
                <c:pt idx="37930">
                  <c:v>42132.166669999999</c:v>
                </c:pt>
                <c:pt idx="37931">
                  <c:v>42132.208330000001</c:v>
                </c:pt>
                <c:pt idx="37932">
                  <c:v>42132.25</c:v>
                </c:pt>
                <c:pt idx="37933">
                  <c:v>42132.291669999999</c:v>
                </c:pt>
                <c:pt idx="37934">
                  <c:v>42132.333330000001</c:v>
                </c:pt>
                <c:pt idx="37935">
                  <c:v>42132.375</c:v>
                </c:pt>
                <c:pt idx="37936">
                  <c:v>42132.416669999999</c:v>
                </c:pt>
                <c:pt idx="37937">
                  <c:v>42132.458330000001</c:v>
                </c:pt>
                <c:pt idx="37938">
                  <c:v>42132.5</c:v>
                </c:pt>
                <c:pt idx="37939">
                  <c:v>42132.541669999999</c:v>
                </c:pt>
                <c:pt idx="37940">
                  <c:v>42132.583330000001</c:v>
                </c:pt>
                <c:pt idx="37941">
                  <c:v>42132.625</c:v>
                </c:pt>
                <c:pt idx="37942">
                  <c:v>42132.666669999999</c:v>
                </c:pt>
                <c:pt idx="37943">
                  <c:v>42132.708330000001</c:v>
                </c:pt>
                <c:pt idx="37944">
                  <c:v>42132.75</c:v>
                </c:pt>
                <c:pt idx="37945">
                  <c:v>42132.791669999999</c:v>
                </c:pt>
                <c:pt idx="37946">
                  <c:v>42132.833330000001</c:v>
                </c:pt>
                <c:pt idx="37947">
                  <c:v>42132.875</c:v>
                </c:pt>
                <c:pt idx="37948">
                  <c:v>42132.916669999999</c:v>
                </c:pt>
                <c:pt idx="37949">
                  <c:v>42132.958330000001</c:v>
                </c:pt>
                <c:pt idx="37950">
                  <c:v>42133</c:v>
                </c:pt>
                <c:pt idx="37951">
                  <c:v>42133.041669999999</c:v>
                </c:pt>
                <c:pt idx="37952">
                  <c:v>42133.083330000001</c:v>
                </c:pt>
                <c:pt idx="37953">
                  <c:v>42133.125</c:v>
                </c:pt>
                <c:pt idx="37954">
                  <c:v>42133.166669999999</c:v>
                </c:pt>
                <c:pt idx="37955">
                  <c:v>42133.208330000001</c:v>
                </c:pt>
                <c:pt idx="37956">
                  <c:v>42133.25</c:v>
                </c:pt>
                <c:pt idx="37957">
                  <c:v>42133.291669999999</c:v>
                </c:pt>
                <c:pt idx="37958">
                  <c:v>42133.333330000001</c:v>
                </c:pt>
                <c:pt idx="37959">
                  <c:v>42133.375</c:v>
                </c:pt>
                <c:pt idx="37960">
                  <c:v>42133.416669999999</c:v>
                </c:pt>
                <c:pt idx="37961">
                  <c:v>42133.458330000001</c:v>
                </c:pt>
                <c:pt idx="37962">
                  <c:v>42133.5</c:v>
                </c:pt>
                <c:pt idx="37963">
                  <c:v>42133.541669999999</c:v>
                </c:pt>
                <c:pt idx="37964">
                  <c:v>42133.583330000001</c:v>
                </c:pt>
                <c:pt idx="37965">
                  <c:v>42133.625</c:v>
                </c:pt>
                <c:pt idx="37966">
                  <c:v>42133.666669999999</c:v>
                </c:pt>
                <c:pt idx="37967">
                  <c:v>42133.708330000001</c:v>
                </c:pt>
                <c:pt idx="37968">
                  <c:v>42133.75</c:v>
                </c:pt>
                <c:pt idx="37969">
                  <c:v>42133.791669999999</c:v>
                </c:pt>
                <c:pt idx="37970">
                  <c:v>42133.833330000001</c:v>
                </c:pt>
                <c:pt idx="37971">
                  <c:v>42133.875</c:v>
                </c:pt>
                <c:pt idx="37972">
                  <c:v>42133.916669999999</c:v>
                </c:pt>
                <c:pt idx="37973">
                  <c:v>42133.958330000001</c:v>
                </c:pt>
                <c:pt idx="37974">
                  <c:v>42134</c:v>
                </c:pt>
                <c:pt idx="37975">
                  <c:v>42134.041669999999</c:v>
                </c:pt>
                <c:pt idx="37976">
                  <c:v>42134.083330000001</c:v>
                </c:pt>
                <c:pt idx="37977">
                  <c:v>42134.125</c:v>
                </c:pt>
                <c:pt idx="37978">
                  <c:v>42134.166669999999</c:v>
                </c:pt>
                <c:pt idx="37979">
                  <c:v>42134.208330000001</c:v>
                </c:pt>
                <c:pt idx="37980">
                  <c:v>42134.25</c:v>
                </c:pt>
                <c:pt idx="37981">
                  <c:v>42134.291669999999</c:v>
                </c:pt>
                <c:pt idx="37982">
                  <c:v>42134.333330000001</c:v>
                </c:pt>
                <c:pt idx="37983">
                  <c:v>42134.375</c:v>
                </c:pt>
                <c:pt idx="37984">
                  <c:v>42134.416669999999</c:v>
                </c:pt>
                <c:pt idx="37985">
                  <c:v>42134.458330000001</c:v>
                </c:pt>
                <c:pt idx="37986">
                  <c:v>42134.5</c:v>
                </c:pt>
                <c:pt idx="37987">
                  <c:v>42134.541669999999</c:v>
                </c:pt>
                <c:pt idx="37988">
                  <c:v>42134.583330000001</c:v>
                </c:pt>
                <c:pt idx="37989">
                  <c:v>42134.625</c:v>
                </c:pt>
                <c:pt idx="37990">
                  <c:v>42134.666669999999</c:v>
                </c:pt>
                <c:pt idx="37991">
                  <c:v>42134.708330000001</c:v>
                </c:pt>
                <c:pt idx="37992">
                  <c:v>42134.75</c:v>
                </c:pt>
                <c:pt idx="37993">
                  <c:v>42134.791669999999</c:v>
                </c:pt>
                <c:pt idx="37994">
                  <c:v>42134.833330000001</c:v>
                </c:pt>
                <c:pt idx="37995">
                  <c:v>42134.875</c:v>
                </c:pt>
                <c:pt idx="37996">
                  <c:v>42134.916669999999</c:v>
                </c:pt>
                <c:pt idx="37997">
                  <c:v>42134.958330000001</c:v>
                </c:pt>
                <c:pt idx="37998">
                  <c:v>42135</c:v>
                </c:pt>
                <c:pt idx="37999">
                  <c:v>42135.041669999999</c:v>
                </c:pt>
                <c:pt idx="38000">
                  <c:v>42135.083330000001</c:v>
                </c:pt>
                <c:pt idx="38001">
                  <c:v>42135.125</c:v>
                </c:pt>
                <c:pt idx="38002">
                  <c:v>42135.166669999999</c:v>
                </c:pt>
                <c:pt idx="38003">
                  <c:v>42135.208330000001</c:v>
                </c:pt>
                <c:pt idx="38004">
                  <c:v>42135.25</c:v>
                </c:pt>
                <c:pt idx="38005">
                  <c:v>42135.291669999999</c:v>
                </c:pt>
                <c:pt idx="38006">
                  <c:v>42135.333330000001</c:v>
                </c:pt>
                <c:pt idx="38007">
                  <c:v>42135.375</c:v>
                </c:pt>
                <c:pt idx="38008">
                  <c:v>42135.416669999999</c:v>
                </c:pt>
                <c:pt idx="38009">
                  <c:v>42135.458330000001</c:v>
                </c:pt>
                <c:pt idx="38010">
                  <c:v>42135.5</c:v>
                </c:pt>
                <c:pt idx="38011">
                  <c:v>42135.541669999999</c:v>
                </c:pt>
                <c:pt idx="38012">
                  <c:v>42135.583330000001</c:v>
                </c:pt>
                <c:pt idx="38013">
                  <c:v>42135.625</c:v>
                </c:pt>
                <c:pt idx="38014">
                  <c:v>42135.666669999999</c:v>
                </c:pt>
                <c:pt idx="38015">
                  <c:v>42135.708330000001</c:v>
                </c:pt>
                <c:pt idx="38016">
                  <c:v>42135.75</c:v>
                </c:pt>
                <c:pt idx="38017">
                  <c:v>42135.791669999999</c:v>
                </c:pt>
                <c:pt idx="38018">
                  <c:v>42135.833330000001</c:v>
                </c:pt>
                <c:pt idx="38019">
                  <c:v>42135.875</c:v>
                </c:pt>
                <c:pt idx="38020">
                  <c:v>42135.916669999999</c:v>
                </c:pt>
                <c:pt idx="38021">
                  <c:v>42135.958330000001</c:v>
                </c:pt>
                <c:pt idx="38022">
                  <c:v>42136</c:v>
                </c:pt>
                <c:pt idx="38023">
                  <c:v>42136.041669999999</c:v>
                </c:pt>
                <c:pt idx="38024">
                  <c:v>42136.083330000001</c:v>
                </c:pt>
                <c:pt idx="38025">
                  <c:v>42136.125</c:v>
                </c:pt>
                <c:pt idx="38026">
                  <c:v>42136.166669999999</c:v>
                </c:pt>
                <c:pt idx="38027">
                  <c:v>42136.208330000001</c:v>
                </c:pt>
                <c:pt idx="38028">
                  <c:v>42136.25</c:v>
                </c:pt>
                <c:pt idx="38029">
                  <c:v>42136.291669999999</c:v>
                </c:pt>
                <c:pt idx="38030">
                  <c:v>42136.333330000001</c:v>
                </c:pt>
                <c:pt idx="38031">
                  <c:v>42136.375</c:v>
                </c:pt>
                <c:pt idx="38032">
                  <c:v>42136.416669999999</c:v>
                </c:pt>
                <c:pt idx="38033">
                  <c:v>42136.458330000001</c:v>
                </c:pt>
                <c:pt idx="38034">
                  <c:v>42136.5</c:v>
                </c:pt>
                <c:pt idx="38035">
                  <c:v>42136.541669999999</c:v>
                </c:pt>
                <c:pt idx="38036">
                  <c:v>42136.583330000001</c:v>
                </c:pt>
                <c:pt idx="38037">
                  <c:v>42136.625</c:v>
                </c:pt>
                <c:pt idx="38038">
                  <c:v>42136.666669999999</c:v>
                </c:pt>
                <c:pt idx="38039">
                  <c:v>42136.708330000001</c:v>
                </c:pt>
                <c:pt idx="38040">
                  <c:v>42136.75</c:v>
                </c:pt>
                <c:pt idx="38041">
                  <c:v>42136.791669999999</c:v>
                </c:pt>
                <c:pt idx="38042">
                  <c:v>42136.833330000001</c:v>
                </c:pt>
                <c:pt idx="38043">
                  <c:v>42136.875</c:v>
                </c:pt>
                <c:pt idx="38044">
                  <c:v>42136.916669999999</c:v>
                </c:pt>
                <c:pt idx="38045">
                  <c:v>42136.958330000001</c:v>
                </c:pt>
                <c:pt idx="38046">
                  <c:v>42137</c:v>
                </c:pt>
                <c:pt idx="38047">
                  <c:v>42137.041669999999</c:v>
                </c:pt>
                <c:pt idx="38048">
                  <c:v>42137.083330000001</c:v>
                </c:pt>
                <c:pt idx="38049">
                  <c:v>42137.125</c:v>
                </c:pt>
                <c:pt idx="38050">
                  <c:v>42137.166669999999</c:v>
                </c:pt>
                <c:pt idx="38051">
                  <c:v>42137.208330000001</c:v>
                </c:pt>
                <c:pt idx="38052">
                  <c:v>42137.25</c:v>
                </c:pt>
                <c:pt idx="38053">
                  <c:v>42137.291669999999</c:v>
                </c:pt>
                <c:pt idx="38054">
                  <c:v>42137.333330000001</c:v>
                </c:pt>
                <c:pt idx="38055">
                  <c:v>42137.375</c:v>
                </c:pt>
                <c:pt idx="38056">
                  <c:v>42137.416669999999</c:v>
                </c:pt>
                <c:pt idx="38057">
                  <c:v>42137.458330000001</c:v>
                </c:pt>
                <c:pt idx="38058">
                  <c:v>42137.5</c:v>
                </c:pt>
                <c:pt idx="38059">
                  <c:v>42137.541669999999</c:v>
                </c:pt>
                <c:pt idx="38060">
                  <c:v>42137.583330000001</c:v>
                </c:pt>
                <c:pt idx="38061">
                  <c:v>42137.625</c:v>
                </c:pt>
                <c:pt idx="38062">
                  <c:v>42137.666669999999</c:v>
                </c:pt>
                <c:pt idx="38063">
                  <c:v>42137.708330000001</c:v>
                </c:pt>
                <c:pt idx="38064">
                  <c:v>42137.75</c:v>
                </c:pt>
                <c:pt idx="38065">
                  <c:v>42137.791669999999</c:v>
                </c:pt>
                <c:pt idx="38066">
                  <c:v>42137.833330000001</c:v>
                </c:pt>
                <c:pt idx="38067">
                  <c:v>42137.875</c:v>
                </c:pt>
                <c:pt idx="38068">
                  <c:v>42137.916669999999</c:v>
                </c:pt>
                <c:pt idx="38069">
                  <c:v>42137.958330000001</c:v>
                </c:pt>
                <c:pt idx="38070">
                  <c:v>42138</c:v>
                </c:pt>
                <c:pt idx="38071">
                  <c:v>42138.041669999999</c:v>
                </c:pt>
                <c:pt idx="38072">
                  <c:v>42138.083330000001</c:v>
                </c:pt>
                <c:pt idx="38073">
                  <c:v>42138.125</c:v>
                </c:pt>
                <c:pt idx="38074">
                  <c:v>42138.166669999999</c:v>
                </c:pt>
                <c:pt idx="38075">
                  <c:v>42138.208330000001</c:v>
                </c:pt>
                <c:pt idx="38076">
                  <c:v>42138.25</c:v>
                </c:pt>
                <c:pt idx="38077">
                  <c:v>42138.291669999999</c:v>
                </c:pt>
                <c:pt idx="38078">
                  <c:v>42138.333330000001</c:v>
                </c:pt>
                <c:pt idx="38079">
                  <c:v>42138.375</c:v>
                </c:pt>
                <c:pt idx="38080">
                  <c:v>42138.416669999999</c:v>
                </c:pt>
                <c:pt idx="38081">
                  <c:v>42138.458330000001</c:v>
                </c:pt>
                <c:pt idx="38082">
                  <c:v>42138.5</c:v>
                </c:pt>
                <c:pt idx="38083">
                  <c:v>42138.541669999999</c:v>
                </c:pt>
                <c:pt idx="38084">
                  <c:v>42138.583330000001</c:v>
                </c:pt>
                <c:pt idx="38085">
                  <c:v>42138.625</c:v>
                </c:pt>
                <c:pt idx="38086">
                  <c:v>42138.666669999999</c:v>
                </c:pt>
                <c:pt idx="38087">
                  <c:v>42138.708330000001</c:v>
                </c:pt>
                <c:pt idx="38088">
                  <c:v>42138.75</c:v>
                </c:pt>
                <c:pt idx="38089">
                  <c:v>42138.791669999999</c:v>
                </c:pt>
                <c:pt idx="38090">
                  <c:v>42138.833330000001</c:v>
                </c:pt>
                <c:pt idx="38091">
                  <c:v>42138.875</c:v>
                </c:pt>
                <c:pt idx="38092">
                  <c:v>42138.916669999999</c:v>
                </c:pt>
                <c:pt idx="38093">
                  <c:v>42138.958330000001</c:v>
                </c:pt>
                <c:pt idx="38094">
                  <c:v>42139</c:v>
                </c:pt>
                <c:pt idx="38095">
                  <c:v>42139.041669999999</c:v>
                </c:pt>
                <c:pt idx="38096">
                  <c:v>42139.083330000001</c:v>
                </c:pt>
                <c:pt idx="38097">
                  <c:v>42139.125</c:v>
                </c:pt>
                <c:pt idx="38098">
                  <c:v>42139.166669999999</c:v>
                </c:pt>
                <c:pt idx="38099">
                  <c:v>42139.208330000001</c:v>
                </c:pt>
                <c:pt idx="38100">
                  <c:v>42139.25</c:v>
                </c:pt>
                <c:pt idx="38101">
                  <c:v>42139.291669999999</c:v>
                </c:pt>
                <c:pt idx="38102">
                  <c:v>42139.333330000001</c:v>
                </c:pt>
                <c:pt idx="38103">
                  <c:v>42139.375</c:v>
                </c:pt>
                <c:pt idx="38104">
                  <c:v>42139.416669999999</c:v>
                </c:pt>
                <c:pt idx="38105">
                  <c:v>42139.458330000001</c:v>
                </c:pt>
                <c:pt idx="38106">
                  <c:v>42139.5</c:v>
                </c:pt>
                <c:pt idx="38107">
                  <c:v>42139.541669999999</c:v>
                </c:pt>
                <c:pt idx="38108">
                  <c:v>42139.583330000001</c:v>
                </c:pt>
                <c:pt idx="38109">
                  <c:v>42139.625</c:v>
                </c:pt>
                <c:pt idx="38110">
                  <c:v>42139.666669999999</c:v>
                </c:pt>
                <c:pt idx="38111">
                  <c:v>42139.708330000001</c:v>
                </c:pt>
                <c:pt idx="38112">
                  <c:v>42139.75</c:v>
                </c:pt>
                <c:pt idx="38113">
                  <c:v>42139.791669999999</c:v>
                </c:pt>
                <c:pt idx="38114">
                  <c:v>42139.833330000001</c:v>
                </c:pt>
                <c:pt idx="38115">
                  <c:v>42139.875</c:v>
                </c:pt>
                <c:pt idx="38116">
                  <c:v>42139.916669999999</c:v>
                </c:pt>
                <c:pt idx="38117">
                  <c:v>42139.958330000001</c:v>
                </c:pt>
                <c:pt idx="38118">
                  <c:v>42140</c:v>
                </c:pt>
                <c:pt idx="38119">
                  <c:v>42140.041669999999</c:v>
                </c:pt>
                <c:pt idx="38120">
                  <c:v>42140.083330000001</c:v>
                </c:pt>
                <c:pt idx="38121">
                  <c:v>42140.125</c:v>
                </c:pt>
                <c:pt idx="38122">
                  <c:v>42140.166669999999</c:v>
                </c:pt>
                <c:pt idx="38123">
                  <c:v>42140.208330000001</c:v>
                </c:pt>
                <c:pt idx="38124">
                  <c:v>42140.25</c:v>
                </c:pt>
                <c:pt idx="38125">
                  <c:v>42140.291669999999</c:v>
                </c:pt>
                <c:pt idx="38126">
                  <c:v>42140.333330000001</c:v>
                </c:pt>
                <c:pt idx="38127">
                  <c:v>42140.375</c:v>
                </c:pt>
                <c:pt idx="38128">
                  <c:v>42140.416669999999</c:v>
                </c:pt>
                <c:pt idx="38129">
                  <c:v>42140.458330000001</c:v>
                </c:pt>
                <c:pt idx="38130">
                  <c:v>42140.5</c:v>
                </c:pt>
                <c:pt idx="38131">
                  <c:v>42140.541669999999</c:v>
                </c:pt>
                <c:pt idx="38132">
                  <c:v>42140.583330000001</c:v>
                </c:pt>
                <c:pt idx="38133">
                  <c:v>42140.625</c:v>
                </c:pt>
                <c:pt idx="38134">
                  <c:v>42140.666669999999</c:v>
                </c:pt>
                <c:pt idx="38135">
                  <c:v>42140.708330000001</c:v>
                </c:pt>
                <c:pt idx="38136">
                  <c:v>42140.75</c:v>
                </c:pt>
                <c:pt idx="38137">
                  <c:v>42140.791669999999</c:v>
                </c:pt>
                <c:pt idx="38138">
                  <c:v>42140.833330000001</c:v>
                </c:pt>
                <c:pt idx="38139">
                  <c:v>42140.875</c:v>
                </c:pt>
                <c:pt idx="38140">
                  <c:v>42140.916669999999</c:v>
                </c:pt>
                <c:pt idx="38141">
                  <c:v>42140.958330000001</c:v>
                </c:pt>
                <c:pt idx="38142">
                  <c:v>42141</c:v>
                </c:pt>
                <c:pt idx="38143">
                  <c:v>42141.041669999999</c:v>
                </c:pt>
                <c:pt idx="38144">
                  <c:v>42141.083330000001</c:v>
                </c:pt>
                <c:pt idx="38145">
                  <c:v>42141.125</c:v>
                </c:pt>
                <c:pt idx="38146">
                  <c:v>42141.166669999999</c:v>
                </c:pt>
                <c:pt idx="38147">
                  <c:v>42141.208330000001</c:v>
                </c:pt>
                <c:pt idx="38148">
                  <c:v>42141.25</c:v>
                </c:pt>
                <c:pt idx="38149">
                  <c:v>42141.291669999999</c:v>
                </c:pt>
                <c:pt idx="38150">
                  <c:v>42141.333330000001</c:v>
                </c:pt>
                <c:pt idx="38151">
                  <c:v>42141.375</c:v>
                </c:pt>
                <c:pt idx="38152">
                  <c:v>42141.416669999999</c:v>
                </c:pt>
                <c:pt idx="38153">
                  <c:v>42141.458330000001</c:v>
                </c:pt>
                <c:pt idx="38154">
                  <c:v>42141.5</c:v>
                </c:pt>
                <c:pt idx="38155">
                  <c:v>42141.541669999999</c:v>
                </c:pt>
                <c:pt idx="38156">
                  <c:v>42141.583330000001</c:v>
                </c:pt>
                <c:pt idx="38157">
                  <c:v>42141.625</c:v>
                </c:pt>
                <c:pt idx="38158">
                  <c:v>42141.666669999999</c:v>
                </c:pt>
                <c:pt idx="38159">
                  <c:v>42141.708330000001</c:v>
                </c:pt>
                <c:pt idx="38160">
                  <c:v>42141.75</c:v>
                </c:pt>
                <c:pt idx="38161">
                  <c:v>42141.791669999999</c:v>
                </c:pt>
                <c:pt idx="38162">
                  <c:v>42141.833330000001</c:v>
                </c:pt>
                <c:pt idx="38163">
                  <c:v>42141.875</c:v>
                </c:pt>
                <c:pt idx="38164">
                  <c:v>42141.916669999999</c:v>
                </c:pt>
                <c:pt idx="38165">
                  <c:v>42141.958330000001</c:v>
                </c:pt>
                <c:pt idx="38166">
                  <c:v>42142</c:v>
                </c:pt>
                <c:pt idx="38167">
                  <c:v>42142.041669999999</c:v>
                </c:pt>
                <c:pt idx="38168">
                  <c:v>42142.083330000001</c:v>
                </c:pt>
                <c:pt idx="38169">
                  <c:v>42142.125</c:v>
                </c:pt>
                <c:pt idx="38170">
                  <c:v>42142.166669999999</c:v>
                </c:pt>
                <c:pt idx="38171">
                  <c:v>42142.208330000001</c:v>
                </c:pt>
                <c:pt idx="38172">
                  <c:v>42142.25</c:v>
                </c:pt>
                <c:pt idx="38173">
                  <c:v>42142.291669999999</c:v>
                </c:pt>
                <c:pt idx="38174">
                  <c:v>42142.333330000001</c:v>
                </c:pt>
                <c:pt idx="38175">
                  <c:v>42142.375</c:v>
                </c:pt>
                <c:pt idx="38176">
                  <c:v>42142.416669999999</c:v>
                </c:pt>
                <c:pt idx="38177">
                  <c:v>42142.458330000001</c:v>
                </c:pt>
                <c:pt idx="38178">
                  <c:v>42142.5</c:v>
                </c:pt>
                <c:pt idx="38179">
                  <c:v>42142.541669999999</c:v>
                </c:pt>
                <c:pt idx="38180">
                  <c:v>42142.583330000001</c:v>
                </c:pt>
                <c:pt idx="38181">
                  <c:v>42142.625</c:v>
                </c:pt>
                <c:pt idx="38182">
                  <c:v>42142.666669999999</c:v>
                </c:pt>
                <c:pt idx="38183">
                  <c:v>42142.708330000001</c:v>
                </c:pt>
                <c:pt idx="38184">
                  <c:v>42142.75</c:v>
                </c:pt>
                <c:pt idx="38185">
                  <c:v>42142.791669999999</c:v>
                </c:pt>
                <c:pt idx="38186">
                  <c:v>42142.833330000001</c:v>
                </c:pt>
                <c:pt idx="38187">
                  <c:v>42142.875</c:v>
                </c:pt>
                <c:pt idx="38188">
                  <c:v>42142.916669999999</c:v>
                </c:pt>
                <c:pt idx="38189">
                  <c:v>42142.958330000001</c:v>
                </c:pt>
                <c:pt idx="38190">
                  <c:v>42143</c:v>
                </c:pt>
                <c:pt idx="38191">
                  <c:v>42143.041669999999</c:v>
                </c:pt>
                <c:pt idx="38192">
                  <c:v>42143.083330000001</c:v>
                </c:pt>
                <c:pt idx="38193">
                  <c:v>42143.125</c:v>
                </c:pt>
                <c:pt idx="38194">
                  <c:v>42143.166669999999</c:v>
                </c:pt>
                <c:pt idx="38195">
                  <c:v>42143.208330000001</c:v>
                </c:pt>
                <c:pt idx="38196">
                  <c:v>42143.25</c:v>
                </c:pt>
                <c:pt idx="38197">
                  <c:v>42143.291669999999</c:v>
                </c:pt>
                <c:pt idx="38198">
                  <c:v>42143.333330000001</c:v>
                </c:pt>
                <c:pt idx="38199">
                  <c:v>42143.375</c:v>
                </c:pt>
                <c:pt idx="38200">
                  <c:v>42143.416669999999</c:v>
                </c:pt>
                <c:pt idx="38201">
                  <c:v>42143.458330000001</c:v>
                </c:pt>
                <c:pt idx="38202">
                  <c:v>42143.5</c:v>
                </c:pt>
                <c:pt idx="38203">
                  <c:v>42143.541669999999</c:v>
                </c:pt>
                <c:pt idx="38204">
                  <c:v>42143.583330000001</c:v>
                </c:pt>
                <c:pt idx="38205">
                  <c:v>42143.625</c:v>
                </c:pt>
                <c:pt idx="38206">
                  <c:v>42143.666669999999</c:v>
                </c:pt>
                <c:pt idx="38207">
                  <c:v>42143.708330000001</c:v>
                </c:pt>
                <c:pt idx="38208">
                  <c:v>42143.75</c:v>
                </c:pt>
                <c:pt idx="38209">
                  <c:v>42143.791669999999</c:v>
                </c:pt>
                <c:pt idx="38210">
                  <c:v>42143.833330000001</c:v>
                </c:pt>
                <c:pt idx="38211">
                  <c:v>42143.875</c:v>
                </c:pt>
                <c:pt idx="38212">
                  <c:v>42143.916669999999</c:v>
                </c:pt>
                <c:pt idx="38213">
                  <c:v>42143.958330000001</c:v>
                </c:pt>
                <c:pt idx="38214">
                  <c:v>42144</c:v>
                </c:pt>
                <c:pt idx="38215">
                  <c:v>42144.041669999999</c:v>
                </c:pt>
                <c:pt idx="38216">
                  <c:v>42144.083330000001</c:v>
                </c:pt>
                <c:pt idx="38217">
                  <c:v>42144.125</c:v>
                </c:pt>
                <c:pt idx="38218">
                  <c:v>42144.166669999999</c:v>
                </c:pt>
                <c:pt idx="38219">
                  <c:v>42144.208330000001</c:v>
                </c:pt>
                <c:pt idx="38220">
                  <c:v>42144.25</c:v>
                </c:pt>
                <c:pt idx="38221">
                  <c:v>42144.291669999999</c:v>
                </c:pt>
                <c:pt idx="38222">
                  <c:v>42144.333330000001</c:v>
                </c:pt>
                <c:pt idx="38223">
                  <c:v>42144.375</c:v>
                </c:pt>
                <c:pt idx="38224">
                  <c:v>42144.416669999999</c:v>
                </c:pt>
                <c:pt idx="38225">
                  <c:v>42144.458330000001</c:v>
                </c:pt>
                <c:pt idx="38226">
                  <c:v>42144.5</c:v>
                </c:pt>
                <c:pt idx="38227">
                  <c:v>42144.541669999999</c:v>
                </c:pt>
                <c:pt idx="38228">
                  <c:v>42144.583330000001</c:v>
                </c:pt>
                <c:pt idx="38229">
                  <c:v>42144.625</c:v>
                </c:pt>
                <c:pt idx="38230">
                  <c:v>42144.666669999999</c:v>
                </c:pt>
                <c:pt idx="38231">
                  <c:v>42144.708330000001</c:v>
                </c:pt>
                <c:pt idx="38232">
                  <c:v>42144.75</c:v>
                </c:pt>
                <c:pt idx="38233">
                  <c:v>42144.791669999999</c:v>
                </c:pt>
                <c:pt idx="38234">
                  <c:v>42144.833330000001</c:v>
                </c:pt>
                <c:pt idx="38235">
                  <c:v>42144.875</c:v>
                </c:pt>
                <c:pt idx="38236">
                  <c:v>42144.916669999999</c:v>
                </c:pt>
                <c:pt idx="38237">
                  <c:v>42144.958330000001</c:v>
                </c:pt>
                <c:pt idx="38238">
                  <c:v>42145</c:v>
                </c:pt>
                <c:pt idx="38239">
                  <c:v>42145.041669999999</c:v>
                </c:pt>
                <c:pt idx="38240">
                  <c:v>42145.083330000001</c:v>
                </c:pt>
                <c:pt idx="38241">
                  <c:v>42145.125</c:v>
                </c:pt>
                <c:pt idx="38242">
                  <c:v>42145.166669999999</c:v>
                </c:pt>
                <c:pt idx="38243">
                  <c:v>42145.208330000001</c:v>
                </c:pt>
                <c:pt idx="38244">
                  <c:v>42145.25</c:v>
                </c:pt>
                <c:pt idx="38245">
                  <c:v>42145.291669999999</c:v>
                </c:pt>
                <c:pt idx="38246">
                  <c:v>42145.333330000001</c:v>
                </c:pt>
                <c:pt idx="38247">
                  <c:v>42145.375</c:v>
                </c:pt>
                <c:pt idx="38248">
                  <c:v>42145.416669999999</c:v>
                </c:pt>
                <c:pt idx="38249">
                  <c:v>42145.458330000001</c:v>
                </c:pt>
                <c:pt idx="38250">
                  <c:v>42145.5</c:v>
                </c:pt>
                <c:pt idx="38251">
                  <c:v>42145.541669999999</c:v>
                </c:pt>
                <c:pt idx="38252">
                  <c:v>42145.583330000001</c:v>
                </c:pt>
                <c:pt idx="38253">
                  <c:v>42145.625</c:v>
                </c:pt>
                <c:pt idx="38254">
                  <c:v>42145.666669999999</c:v>
                </c:pt>
                <c:pt idx="38255">
                  <c:v>42145.708330000001</c:v>
                </c:pt>
                <c:pt idx="38256">
                  <c:v>42145.75</c:v>
                </c:pt>
                <c:pt idx="38257">
                  <c:v>42145.791669999999</c:v>
                </c:pt>
                <c:pt idx="38258">
                  <c:v>42145.833330000001</c:v>
                </c:pt>
                <c:pt idx="38259">
                  <c:v>42145.875</c:v>
                </c:pt>
                <c:pt idx="38260">
                  <c:v>42145.916669999999</c:v>
                </c:pt>
                <c:pt idx="38261">
                  <c:v>42145.958330000001</c:v>
                </c:pt>
                <c:pt idx="38262">
                  <c:v>42146</c:v>
                </c:pt>
                <c:pt idx="38263">
                  <c:v>42146.041669999999</c:v>
                </c:pt>
                <c:pt idx="38264">
                  <c:v>42146.083330000001</c:v>
                </c:pt>
                <c:pt idx="38265">
                  <c:v>42146.125</c:v>
                </c:pt>
                <c:pt idx="38266">
                  <c:v>42146.166669999999</c:v>
                </c:pt>
                <c:pt idx="38267">
                  <c:v>42146.208330000001</c:v>
                </c:pt>
                <c:pt idx="38268">
                  <c:v>42146.25</c:v>
                </c:pt>
                <c:pt idx="38269">
                  <c:v>42146.291669999999</c:v>
                </c:pt>
                <c:pt idx="38270">
                  <c:v>42146.333330000001</c:v>
                </c:pt>
                <c:pt idx="38271">
                  <c:v>42146.375</c:v>
                </c:pt>
                <c:pt idx="38272">
                  <c:v>42146.416669999999</c:v>
                </c:pt>
                <c:pt idx="38273">
                  <c:v>42146.458330000001</c:v>
                </c:pt>
                <c:pt idx="38274">
                  <c:v>42146.5</c:v>
                </c:pt>
                <c:pt idx="38275">
                  <c:v>42146.541669999999</c:v>
                </c:pt>
                <c:pt idx="38276">
                  <c:v>42146.583330000001</c:v>
                </c:pt>
                <c:pt idx="38277">
                  <c:v>42146.625</c:v>
                </c:pt>
                <c:pt idx="38278">
                  <c:v>42146.666669999999</c:v>
                </c:pt>
                <c:pt idx="38279">
                  <c:v>42146.708330000001</c:v>
                </c:pt>
                <c:pt idx="38280">
                  <c:v>42146.75</c:v>
                </c:pt>
                <c:pt idx="38281">
                  <c:v>42146.791669999999</c:v>
                </c:pt>
                <c:pt idx="38282">
                  <c:v>42146.833330000001</c:v>
                </c:pt>
                <c:pt idx="38283">
                  <c:v>42146.875</c:v>
                </c:pt>
                <c:pt idx="38284">
                  <c:v>42146.916669999999</c:v>
                </c:pt>
                <c:pt idx="38285">
                  <c:v>42146.958330000001</c:v>
                </c:pt>
                <c:pt idx="38286">
                  <c:v>42147</c:v>
                </c:pt>
                <c:pt idx="38287">
                  <c:v>42147.041669999999</c:v>
                </c:pt>
                <c:pt idx="38288">
                  <c:v>42147.083330000001</c:v>
                </c:pt>
                <c:pt idx="38289">
                  <c:v>42147.125</c:v>
                </c:pt>
                <c:pt idx="38290">
                  <c:v>42147.166669999999</c:v>
                </c:pt>
                <c:pt idx="38291">
                  <c:v>42147.208330000001</c:v>
                </c:pt>
                <c:pt idx="38292">
                  <c:v>42147.25</c:v>
                </c:pt>
                <c:pt idx="38293">
                  <c:v>42147.291669999999</c:v>
                </c:pt>
                <c:pt idx="38294">
                  <c:v>42147.333330000001</c:v>
                </c:pt>
                <c:pt idx="38295">
                  <c:v>42147.375</c:v>
                </c:pt>
                <c:pt idx="38296">
                  <c:v>42147.416669999999</c:v>
                </c:pt>
                <c:pt idx="38297">
                  <c:v>42147.458330000001</c:v>
                </c:pt>
                <c:pt idx="38298">
                  <c:v>42147.5</c:v>
                </c:pt>
                <c:pt idx="38299">
                  <c:v>42147.541669999999</c:v>
                </c:pt>
                <c:pt idx="38300">
                  <c:v>42147.583330000001</c:v>
                </c:pt>
                <c:pt idx="38301">
                  <c:v>42147.625</c:v>
                </c:pt>
                <c:pt idx="38302">
                  <c:v>42147.666669999999</c:v>
                </c:pt>
                <c:pt idx="38303">
                  <c:v>42147.708330000001</c:v>
                </c:pt>
                <c:pt idx="38304">
                  <c:v>42147.75</c:v>
                </c:pt>
                <c:pt idx="38305">
                  <c:v>42147.791669999999</c:v>
                </c:pt>
                <c:pt idx="38306">
                  <c:v>42147.833330000001</c:v>
                </c:pt>
                <c:pt idx="38307">
                  <c:v>42147.875</c:v>
                </c:pt>
                <c:pt idx="38308">
                  <c:v>42147.916669999999</c:v>
                </c:pt>
                <c:pt idx="38309">
                  <c:v>42147.958330000001</c:v>
                </c:pt>
                <c:pt idx="38310">
                  <c:v>42148</c:v>
                </c:pt>
                <c:pt idx="38311">
                  <c:v>42148.041669999999</c:v>
                </c:pt>
                <c:pt idx="38312">
                  <c:v>42148.083330000001</c:v>
                </c:pt>
                <c:pt idx="38313">
                  <c:v>42148.125</c:v>
                </c:pt>
                <c:pt idx="38314">
                  <c:v>42148.166669999999</c:v>
                </c:pt>
                <c:pt idx="38315">
                  <c:v>42148.208330000001</c:v>
                </c:pt>
                <c:pt idx="38316">
                  <c:v>42148.25</c:v>
                </c:pt>
                <c:pt idx="38317">
                  <c:v>42148.291669999999</c:v>
                </c:pt>
                <c:pt idx="38318">
                  <c:v>42148.333330000001</c:v>
                </c:pt>
                <c:pt idx="38319">
                  <c:v>42148.375</c:v>
                </c:pt>
                <c:pt idx="38320">
                  <c:v>42148.416669999999</c:v>
                </c:pt>
                <c:pt idx="38321">
                  <c:v>42148.458330000001</c:v>
                </c:pt>
                <c:pt idx="38322">
                  <c:v>42148.5</c:v>
                </c:pt>
                <c:pt idx="38323">
                  <c:v>42148.541669999999</c:v>
                </c:pt>
                <c:pt idx="38324">
                  <c:v>42148.583330000001</c:v>
                </c:pt>
                <c:pt idx="38325">
                  <c:v>42148.625</c:v>
                </c:pt>
                <c:pt idx="38326">
                  <c:v>42148.666669999999</c:v>
                </c:pt>
                <c:pt idx="38327">
                  <c:v>42148.708330000001</c:v>
                </c:pt>
                <c:pt idx="38328">
                  <c:v>42148.75</c:v>
                </c:pt>
                <c:pt idx="38329">
                  <c:v>42148.791669999999</c:v>
                </c:pt>
                <c:pt idx="38330">
                  <c:v>42148.833330000001</c:v>
                </c:pt>
                <c:pt idx="38331">
                  <c:v>42148.875</c:v>
                </c:pt>
                <c:pt idx="38332">
                  <c:v>42148.916669999999</c:v>
                </c:pt>
                <c:pt idx="38333">
                  <c:v>42148.958330000001</c:v>
                </c:pt>
                <c:pt idx="38334">
                  <c:v>42149</c:v>
                </c:pt>
                <c:pt idx="38335">
                  <c:v>42149.041669999999</c:v>
                </c:pt>
                <c:pt idx="38336">
                  <c:v>42149.083330000001</c:v>
                </c:pt>
                <c:pt idx="38337">
                  <c:v>42149.125</c:v>
                </c:pt>
                <c:pt idx="38338">
                  <c:v>42149.166669999999</c:v>
                </c:pt>
                <c:pt idx="38339">
                  <c:v>42149.208330000001</c:v>
                </c:pt>
                <c:pt idx="38340">
                  <c:v>42149.25</c:v>
                </c:pt>
                <c:pt idx="38341">
                  <c:v>42149.291669999999</c:v>
                </c:pt>
                <c:pt idx="38342">
                  <c:v>42149.333330000001</c:v>
                </c:pt>
                <c:pt idx="38343">
                  <c:v>42149.375</c:v>
                </c:pt>
                <c:pt idx="38344">
                  <c:v>42149.416669999999</c:v>
                </c:pt>
                <c:pt idx="38345">
                  <c:v>42149.458330000001</c:v>
                </c:pt>
                <c:pt idx="38346">
                  <c:v>42149.5</c:v>
                </c:pt>
                <c:pt idx="38347">
                  <c:v>42149.541669999999</c:v>
                </c:pt>
                <c:pt idx="38348">
                  <c:v>42149.583330000001</c:v>
                </c:pt>
                <c:pt idx="38349">
                  <c:v>42149.625</c:v>
                </c:pt>
                <c:pt idx="38350">
                  <c:v>42149.666669999999</c:v>
                </c:pt>
                <c:pt idx="38351">
                  <c:v>42149.708330000001</c:v>
                </c:pt>
                <c:pt idx="38352">
                  <c:v>42149.75</c:v>
                </c:pt>
                <c:pt idx="38353">
                  <c:v>42149.791669999999</c:v>
                </c:pt>
                <c:pt idx="38354">
                  <c:v>42149.833330000001</c:v>
                </c:pt>
                <c:pt idx="38355">
                  <c:v>42149.875</c:v>
                </c:pt>
                <c:pt idx="38356">
                  <c:v>42149.916669999999</c:v>
                </c:pt>
                <c:pt idx="38357">
                  <c:v>42149.958330000001</c:v>
                </c:pt>
                <c:pt idx="38358">
                  <c:v>42150</c:v>
                </c:pt>
                <c:pt idx="38359">
                  <c:v>42150.041669999999</c:v>
                </c:pt>
                <c:pt idx="38360">
                  <c:v>42150.083330000001</c:v>
                </c:pt>
                <c:pt idx="38361">
                  <c:v>42150.125</c:v>
                </c:pt>
                <c:pt idx="38362">
                  <c:v>42150.166669999999</c:v>
                </c:pt>
                <c:pt idx="38363">
                  <c:v>42150.208330000001</c:v>
                </c:pt>
                <c:pt idx="38364">
                  <c:v>42150.25</c:v>
                </c:pt>
                <c:pt idx="38365">
                  <c:v>42150.291669999999</c:v>
                </c:pt>
                <c:pt idx="38366">
                  <c:v>42150.333330000001</c:v>
                </c:pt>
                <c:pt idx="38367">
                  <c:v>42150.375</c:v>
                </c:pt>
                <c:pt idx="38368">
                  <c:v>42150.416669999999</c:v>
                </c:pt>
                <c:pt idx="38369">
                  <c:v>42150.458330000001</c:v>
                </c:pt>
                <c:pt idx="38370">
                  <c:v>42150.5</c:v>
                </c:pt>
                <c:pt idx="38371">
                  <c:v>42150.541669999999</c:v>
                </c:pt>
                <c:pt idx="38372">
                  <c:v>42150.583330000001</c:v>
                </c:pt>
                <c:pt idx="38373">
                  <c:v>42150.625</c:v>
                </c:pt>
                <c:pt idx="38374">
                  <c:v>42150.666669999999</c:v>
                </c:pt>
                <c:pt idx="38375">
                  <c:v>42150.708330000001</c:v>
                </c:pt>
                <c:pt idx="38376">
                  <c:v>42150.75</c:v>
                </c:pt>
                <c:pt idx="38377">
                  <c:v>42150.791669999999</c:v>
                </c:pt>
                <c:pt idx="38378">
                  <c:v>42150.833330000001</c:v>
                </c:pt>
                <c:pt idx="38379">
                  <c:v>42150.875</c:v>
                </c:pt>
                <c:pt idx="38380">
                  <c:v>42150.916669999999</c:v>
                </c:pt>
                <c:pt idx="38381">
                  <c:v>42150.958330000001</c:v>
                </c:pt>
                <c:pt idx="38382">
                  <c:v>42151</c:v>
                </c:pt>
                <c:pt idx="38383">
                  <c:v>42151.041669999999</c:v>
                </c:pt>
                <c:pt idx="38384">
                  <c:v>42151.083330000001</c:v>
                </c:pt>
                <c:pt idx="38385">
                  <c:v>42151.125</c:v>
                </c:pt>
                <c:pt idx="38386">
                  <c:v>42151.166669999999</c:v>
                </c:pt>
                <c:pt idx="38387">
                  <c:v>42151.208330000001</c:v>
                </c:pt>
                <c:pt idx="38388">
                  <c:v>42151.25</c:v>
                </c:pt>
                <c:pt idx="38389">
                  <c:v>42151.291669999999</c:v>
                </c:pt>
                <c:pt idx="38390">
                  <c:v>42151.333330000001</c:v>
                </c:pt>
                <c:pt idx="38391">
                  <c:v>42151.375</c:v>
                </c:pt>
                <c:pt idx="38392">
                  <c:v>42151.416669999999</c:v>
                </c:pt>
                <c:pt idx="38393">
                  <c:v>42151.458330000001</c:v>
                </c:pt>
                <c:pt idx="38394">
                  <c:v>42151.5</c:v>
                </c:pt>
                <c:pt idx="38395">
                  <c:v>42151.541669999999</c:v>
                </c:pt>
                <c:pt idx="38396">
                  <c:v>42151.583330000001</c:v>
                </c:pt>
                <c:pt idx="38397">
                  <c:v>42151.625</c:v>
                </c:pt>
                <c:pt idx="38398">
                  <c:v>42151.666669999999</c:v>
                </c:pt>
                <c:pt idx="38399">
                  <c:v>42151.708330000001</c:v>
                </c:pt>
                <c:pt idx="38400">
                  <c:v>42151.75</c:v>
                </c:pt>
                <c:pt idx="38401">
                  <c:v>42151.791669999999</c:v>
                </c:pt>
                <c:pt idx="38402">
                  <c:v>42151.833330000001</c:v>
                </c:pt>
                <c:pt idx="38403">
                  <c:v>42151.875</c:v>
                </c:pt>
                <c:pt idx="38404">
                  <c:v>42151.916669999999</c:v>
                </c:pt>
                <c:pt idx="38405">
                  <c:v>42151.958330000001</c:v>
                </c:pt>
                <c:pt idx="38406">
                  <c:v>42152</c:v>
                </c:pt>
                <c:pt idx="38407">
                  <c:v>42152.041669999999</c:v>
                </c:pt>
                <c:pt idx="38408">
                  <c:v>42152.083330000001</c:v>
                </c:pt>
                <c:pt idx="38409">
                  <c:v>42152.125</c:v>
                </c:pt>
                <c:pt idx="38410">
                  <c:v>42152.166669999999</c:v>
                </c:pt>
                <c:pt idx="38411">
                  <c:v>42152.208330000001</c:v>
                </c:pt>
                <c:pt idx="38412">
                  <c:v>42152.25</c:v>
                </c:pt>
                <c:pt idx="38413">
                  <c:v>42152.291669999999</c:v>
                </c:pt>
                <c:pt idx="38414">
                  <c:v>42152.333330000001</c:v>
                </c:pt>
                <c:pt idx="38415">
                  <c:v>42152.375</c:v>
                </c:pt>
                <c:pt idx="38416">
                  <c:v>42152.416669999999</c:v>
                </c:pt>
                <c:pt idx="38417">
                  <c:v>42152.458330000001</c:v>
                </c:pt>
                <c:pt idx="38418">
                  <c:v>42152.5</c:v>
                </c:pt>
                <c:pt idx="38419">
                  <c:v>42152.541669999999</c:v>
                </c:pt>
                <c:pt idx="38420">
                  <c:v>42152.583330000001</c:v>
                </c:pt>
                <c:pt idx="38421">
                  <c:v>42152.625</c:v>
                </c:pt>
                <c:pt idx="38422">
                  <c:v>42152.666669999999</c:v>
                </c:pt>
                <c:pt idx="38423">
                  <c:v>42152.708330000001</c:v>
                </c:pt>
                <c:pt idx="38424">
                  <c:v>42152.75</c:v>
                </c:pt>
                <c:pt idx="38425">
                  <c:v>42152.791669999999</c:v>
                </c:pt>
                <c:pt idx="38426">
                  <c:v>42152.833330000001</c:v>
                </c:pt>
                <c:pt idx="38427">
                  <c:v>42152.875</c:v>
                </c:pt>
                <c:pt idx="38428">
                  <c:v>42152.916669999999</c:v>
                </c:pt>
                <c:pt idx="38429">
                  <c:v>42152.958330000001</c:v>
                </c:pt>
                <c:pt idx="38430">
                  <c:v>42153</c:v>
                </c:pt>
                <c:pt idx="38431">
                  <c:v>42153.041669999999</c:v>
                </c:pt>
                <c:pt idx="38432">
                  <c:v>42153.083330000001</c:v>
                </c:pt>
                <c:pt idx="38433">
                  <c:v>42153.125</c:v>
                </c:pt>
                <c:pt idx="38434">
                  <c:v>42153.166669999999</c:v>
                </c:pt>
                <c:pt idx="38435">
                  <c:v>42153.208330000001</c:v>
                </c:pt>
                <c:pt idx="38436">
                  <c:v>42153.25</c:v>
                </c:pt>
                <c:pt idx="38437">
                  <c:v>42153.291669999999</c:v>
                </c:pt>
                <c:pt idx="38438">
                  <c:v>42153.333330000001</c:v>
                </c:pt>
                <c:pt idx="38439">
                  <c:v>42153.375</c:v>
                </c:pt>
                <c:pt idx="38440">
                  <c:v>42153.416669999999</c:v>
                </c:pt>
                <c:pt idx="38441">
                  <c:v>42153.458330000001</c:v>
                </c:pt>
                <c:pt idx="38442">
                  <c:v>42153.5</c:v>
                </c:pt>
                <c:pt idx="38443">
                  <c:v>42153.541669999999</c:v>
                </c:pt>
                <c:pt idx="38444">
                  <c:v>42153.583330000001</c:v>
                </c:pt>
                <c:pt idx="38445">
                  <c:v>42153.625</c:v>
                </c:pt>
                <c:pt idx="38446">
                  <c:v>42153.666669999999</c:v>
                </c:pt>
                <c:pt idx="38447">
                  <c:v>42153.708330000001</c:v>
                </c:pt>
                <c:pt idx="38448">
                  <c:v>42153.75</c:v>
                </c:pt>
                <c:pt idx="38449">
                  <c:v>42153.791669999999</c:v>
                </c:pt>
                <c:pt idx="38450">
                  <c:v>42153.833330000001</c:v>
                </c:pt>
                <c:pt idx="38451">
                  <c:v>42153.875</c:v>
                </c:pt>
                <c:pt idx="38452">
                  <c:v>42153.916669999999</c:v>
                </c:pt>
                <c:pt idx="38453">
                  <c:v>42153.958330000001</c:v>
                </c:pt>
                <c:pt idx="38454">
                  <c:v>42154</c:v>
                </c:pt>
                <c:pt idx="38455">
                  <c:v>42154.041669999999</c:v>
                </c:pt>
                <c:pt idx="38456">
                  <c:v>42154.083330000001</c:v>
                </c:pt>
                <c:pt idx="38457">
                  <c:v>42154.125</c:v>
                </c:pt>
                <c:pt idx="38458">
                  <c:v>42154.166669999999</c:v>
                </c:pt>
                <c:pt idx="38459">
                  <c:v>42154.208330000001</c:v>
                </c:pt>
                <c:pt idx="38460">
                  <c:v>42154.25</c:v>
                </c:pt>
                <c:pt idx="38461">
                  <c:v>42154.291669999999</c:v>
                </c:pt>
                <c:pt idx="38462">
                  <c:v>42154.333330000001</c:v>
                </c:pt>
                <c:pt idx="38463">
                  <c:v>42154.375</c:v>
                </c:pt>
                <c:pt idx="38464">
                  <c:v>42154.416669999999</c:v>
                </c:pt>
                <c:pt idx="38465">
                  <c:v>42154.458330000001</c:v>
                </c:pt>
                <c:pt idx="38466">
                  <c:v>42154.5</c:v>
                </c:pt>
                <c:pt idx="38467">
                  <c:v>42154.541669999999</c:v>
                </c:pt>
                <c:pt idx="38468">
                  <c:v>42154.583330000001</c:v>
                </c:pt>
                <c:pt idx="38469">
                  <c:v>42154.625</c:v>
                </c:pt>
                <c:pt idx="38470">
                  <c:v>42154.666669999999</c:v>
                </c:pt>
                <c:pt idx="38471">
                  <c:v>42154.708330000001</c:v>
                </c:pt>
                <c:pt idx="38472">
                  <c:v>42154.75</c:v>
                </c:pt>
                <c:pt idx="38473">
                  <c:v>42154.791669999999</c:v>
                </c:pt>
                <c:pt idx="38474">
                  <c:v>42154.833330000001</c:v>
                </c:pt>
                <c:pt idx="38475">
                  <c:v>42154.875</c:v>
                </c:pt>
                <c:pt idx="38476">
                  <c:v>42154.916669999999</c:v>
                </c:pt>
                <c:pt idx="38477">
                  <c:v>42154.958330000001</c:v>
                </c:pt>
                <c:pt idx="38478">
                  <c:v>42155</c:v>
                </c:pt>
                <c:pt idx="38479">
                  <c:v>42155.041669999999</c:v>
                </c:pt>
                <c:pt idx="38480">
                  <c:v>42155.083330000001</c:v>
                </c:pt>
                <c:pt idx="38481">
                  <c:v>42155.125</c:v>
                </c:pt>
                <c:pt idx="38482">
                  <c:v>42155.166669999999</c:v>
                </c:pt>
                <c:pt idx="38483">
                  <c:v>42155.208330000001</c:v>
                </c:pt>
                <c:pt idx="38484">
                  <c:v>42155.25</c:v>
                </c:pt>
                <c:pt idx="38485">
                  <c:v>42155.291669999999</c:v>
                </c:pt>
                <c:pt idx="38486">
                  <c:v>42155.333330000001</c:v>
                </c:pt>
                <c:pt idx="38487">
                  <c:v>42155.375</c:v>
                </c:pt>
                <c:pt idx="38488">
                  <c:v>42155.416669999999</c:v>
                </c:pt>
                <c:pt idx="38489">
                  <c:v>42155.458330000001</c:v>
                </c:pt>
                <c:pt idx="38490">
                  <c:v>42155.5</c:v>
                </c:pt>
                <c:pt idx="38491">
                  <c:v>42155.541669999999</c:v>
                </c:pt>
                <c:pt idx="38492">
                  <c:v>42155.583330000001</c:v>
                </c:pt>
                <c:pt idx="38493">
                  <c:v>42155.625</c:v>
                </c:pt>
                <c:pt idx="38494">
                  <c:v>42155.666669999999</c:v>
                </c:pt>
                <c:pt idx="38495">
                  <c:v>42155.708330000001</c:v>
                </c:pt>
                <c:pt idx="38496">
                  <c:v>42155.75</c:v>
                </c:pt>
                <c:pt idx="38497">
                  <c:v>42155.791669999999</c:v>
                </c:pt>
                <c:pt idx="38498">
                  <c:v>42155.833330000001</c:v>
                </c:pt>
                <c:pt idx="38499">
                  <c:v>42155.875</c:v>
                </c:pt>
                <c:pt idx="38500">
                  <c:v>42155.916669999999</c:v>
                </c:pt>
                <c:pt idx="38501">
                  <c:v>42155.958330000001</c:v>
                </c:pt>
                <c:pt idx="38502">
                  <c:v>42156</c:v>
                </c:pt>
                <c:pt idx="38503">
                  <c:v>42156.041669999999</c:v>
                </c:pt>
                <c:pt idx="38504">
                  <c:v>42156.083330000001</c:v>
                </c:pt>
                <c:pt idx="38505">
                  <c:v>42156.125</c:v>
                </c:pt>
                <c:pt idx="38506">
                  <c:v>42156.166669999999</c:v>
                </c:pt>
                <c:pt idx="38507">
                  <c:v>42156.208330000001</c:v>
                </c:pt>
                <c:pt idx="38508">
                  <c:v>42156.25</c:v>
                </c:pt>
                <c:pt idx="38509">
                  <c:v>42156.291669999999</c:v>
                </c:pt>
                <c:pt idx="38510">
                  <c:v>42156.333330000001</c:v>
                </c:pt>
                <c:pt idx="38511">
                  <c:v>42156.833330000001</c:v>
                </c:pt>
                <c:pt idx="38512">
                  <c:v>42156.875</c:v>
                </c:pt>
                <c:pt idx="38513">
                  <c:v>42156.916669999999</c:v>
                </c:pt>
                <c:pt idx="38514">
                  <c:v>42156.958330000001</c:v>
                </c:pt>
                <c:pt idx="38515">
                  <c:v>42157</c:v>
                </c:pt>
                <c:pt idx="38516">
                  <c:v>42157.041669999999</c:v>
                </c:pt>
                <c:pt idx="38517">
                  <c:v>42157.083330000001</c:v>
                </c:pt>
                <c:pt idx="38518">
                  <c:v>42157.125</c:v>
                </c:pt>
                <c:pt idx="38519">
                  <c:v>42157.166669999999</c:v>
                </c:pt>
                <c:pt idx="38520">
                  <c:v>42157.208330000001</c:v>
                </c:pt>
                <c:pt idx="38521">
                  <c:v>42157.25</c:v>
                </c:pt>
                <c:pt idx="38522">
                  <c:v>42157.291669999999</c:v>
                </c:pt>
                <c:pt idx="38523">
                  <c:v>42157.333330000001</c:v>
                </c:pt>
                <c:pt idx="38524">
                  <c:v>42157.375</c:v>
                </c:pt>
                <c:pt idx="38525">
                  <c:v>42157.416669999999</c:v>
                </c:pt>
                <c:pt idx="38526">
                  <c:v>42157.458330000001</c:v>
                </c:pt>
                <c:pt idx="38527">
                  <c:v>42157.5</c:v>
                </c:pt>
                <c:pt idx="38528">
                  <c:v>42157.541669999999</c:v>
                </c:pt>
                <c:pt idx="38529">
                  <c:v>42157.583330000001</c:v>
                </c:pt>
                <c:pt idx="38530">
                  <c:v>42157.625</c:v>
                </c:pt>
                <c:pt idx="38531">
                  <c:v>42157.666669999999</c:v>
                </c:pt>
                <c:pt idx="38532">
                  <c:v>42157.708330000001</c:v>
                </c:pt>
                <c:pt idx="38533">
                  <c:v>42157.75</c:v>
                </c:pt>
                <c:pt idx="38534">
                  <c:v>42157.791669999999</c:v>
                </c:pt>
                <c:pt idx="38535">
                  <c:v>42157.833330000001</c:v>
                </c:pt>
                <c:pt idx="38536">
                  <c:v>42157.875</c:v>
                </c:pt>
                <c:pt idx="38537">
                  <c:v>42157.916669999999</c:v>
                </c:pt>
                <c:pt idx="38538">
                  <c:v>42157.958330000001</c:v>
                </c:pt>
                <c:pt idx="38539">
                  <c:v>42158</c:v>
                </c:pt>
                <c:pt idx="38540">
                  <c:v>42158.041669999999</c:v>
                </c:pt>
                <c:pt idx="38541">
                  <c:v>42158.083330000001</c:v>
                </c:pt>
                <c:pt idx="38542">
                  <c:v>42158.125</c:v>
                </c:pt>
                <c:pt idx="38543">
                  <c:v>42158.166669999999</c:v>
                </c:pt>
                <c:pt idx="38544">
                  <c:v>42158.208330000001</c:v>
                </c:pt>
                <c:pt idx="38545">
                  <c:v>42158.25</c:v>
                </c:pt>
                <c:pt idx="38546">
                  <c:v>42158.291669999999</c:v>
                </c:pt>
                <c:pt idx="38547">
                  <c:v>42158.333330000001</c:v>
                </c:pt>
                <c:pt idx="38548">
                  <c:v>42158.375</c:v>
                </c:pt>
                <c:pt idx="38549">
                  <c:v>42158.416669999999</c:v>
                </c:pt>
                <c:pt idx="38550">
                  <c:v>42158.458330000001</c:v>
                </c:pt>
                <c:pt idx="38551">
                  <c:v>42158.5</c:v>
                </c:pt>
                <c:pt idx="38552">
                  <c:v>42158.541669999999</c:v>
                </c:pt>
                <c:pt idx="38553">
                  <c:v>42158.583330000001</c:v>
                </c:pt>
                <c:pt idx="38554">
                  <c:v>42158.625</c:v>
                </c:pt>
                <c:pt idx="38555">
                  <c:v>42158.666669999999</c:v>
                </c:pt>
                <c:pt idx="38556">
                  <c:v>42158.708330000001</c:v>
                </c:pt>
                <c:pt idx="38557">
                  <c:v>42158.75</c:v>
                </c:pt>
                <c:pt idx="38558">
                  <c:v>42158.791669999999</c:v>
                </c:pt>
                <c:pt idx="38559">
                  <c:v>42158.833330000001</c:v>
                </c:pt>
                <c:pt idx="38560">
                  <c:v>42158.875</c:v>
                </c:pt>
                <c:pt idx="38561">
                  <c:v>42158.916669999999</c:v>
                </c:pt>
                <c:pt idx="38562">
                  <c:v>42158.958330000001</c:v>
                </c:pt>
                <c:pt idx="38563">
                  <c:v>42159</c:v>
                </c:pt>
                <c:pt idx="38564">
                  <c:v>42159.041669999999</c:v>
                </c:pt>
                <c:pt idx="38565">
                  <c:v>42159.083330000001</c:v>
                </c:pt>
                <c:pt idx="38566">
                  <c:v>42159.125</c:v>
                </c:pt>
                <c:pt idx="38567">
                  <c:v>42159.166669999999</c:v>
                </c:pt>
                <c:pt idx="38568">
                  <c:v>42159.208330000001</c:v>
                </c:pt>
                <c:pt idx="38569">
                  <c:v>42159.25</c:v>
                </c:pt>
                <c:pt idx="38570">
                  <c:v>42159.291669999999</c:v>
                </c:pt>
                <c:pt idx="38571">
                  <c:v>42159.333330000001</c:v>
                </c:pt>
                <c:pt idx="38572">
                  <c:v>42159.375</c:v>
                </c:pt>
                <c:pt idx="38573">
                  <c:v>42159.416669999999</c:v>
                </c:pt>
                <c:pt idx="38574">
                  <c:v>42159.458330000001</c:v>
                </c:pt>
                <c:pt idx="38575">
                  <c:v>42159.5</c:v>
                </c:pt>
                <c:pt idx="38576">
                  <c:v>42159.541669999999</c:v>
                </c:pt>
                <c:pt idx="38577">
                  <c:v>42159.583330000001</c:v>
                </c:pt>
                <c:pt idx="38578">
                  <c:v>42159.625</c:v>
                </c:pt>
                <c:pt idx="38579">
                  <c:v>42159.666669999999</c:v>
                </c:pt>
                <c:pt idx="38580">
                  <c:v>42159.708330000001</c:v>
                </c:pt>
                <c:pt idx="38581">
                  <c:v>42159.75</c:v>
                </c:pt>
                <c:pt idx="38582">
                  <c:v>42159.791669999999</c:v>
                </c:pt>
                <c:pt idx="38583">
                  <c:v>42159.833330000001</c:v>
                </c:pt>
                <c:pt idx="38584">
                  <c:v>42159.875</c:v>
                </c:pt>
                <c:pt idx="38585">
                  <c:v>42159.916669999999</c:v>
                </c:pt>
                <c:pt idx="38586">
                  <c:v>42159.958330000001</c:v>
                </c:pt>
                <c:pt idx="38587">
                  <c:v>42160</c:v>
                </c:pt>
                <c:pt idx="38588">
                  <c:v>42160.041669999999</c:v>
                </c:pt>
                <c:pt idx="38589">
                  <c:v>42160.083330000001</c:v>
                </c:pt>
                <c:pt idx="38590">
                  <c:v>42160.125</c:v>
                </c:pt>
                <c:pt idx="38591">
                  <c:v>42160.166669999999</c:v>
                </c:pt>
                <c:pt idx="38592">
                  <c:v>42160.208330000001</c:v>
                </c:pt>
                <c:pt idx="38593">
                  <c:v>42160.25</c:v>
                </c:pt>
                <c:pt idx="38594">
                  <c:v>42160.291669999999</c:v>
                </c:pt>
                <c:pt idx="38595">
                  <c:v>42160.333330000001</c:v>
                </c:pt>
                <c:pt idx="38596">
                  <c:v>42160.375</c:v>
                </c:pt>
                <c:pt idx="38597">
                  <c:v>42160.416669999999</c:v>
                </c:pt>
                <c:pt idx="38598">
                  <c:v>42160.458330000001</c:v>
                </c:pt>
                <c:pt idx="38599">
                  <c:v>42160.5</c:v>
                </c:pt>
                <c:pt idx="38600">
                  <c:v>42160.541669999999</c:v>
                </c:pt>
                <c:pt idx="38601">
                  <c:v>42160.583330000001</c:v>
                </c:pt>
                <c:pt idx="38602">
                  <c:v>42160.625</c:v>
                </c:pt>
                <c:pt idx="38603">
                  <c:v>42160.666669999999</c:v>
                </c:pt>
                <c:pt idx="38604">
                  <c:v>42160.708330000001</c:v>
                </c:pt>
                <c:pt idx="38605">
                  <c:v>42160.75</c:v>
                </c:pt>
                <c:pt idx="38606">
                  <c:v>42160.791669999999</c:v>
                </c:pt>
                <c:pt idx="38607">
                  <c:v>42160.833330000001</c:v>
                </c:pt>
                <c:pt idx="38608">
                  <c:v>42160.875</c:v>
                </c:pt>
                <c:pt idx="38609">
                  <c:v>42160.916669999999</c:v>
                </c:pt>
                <c:pt idx="38610">
                  <c:v>42160.958330000001</c:v>
                </c:pt>
                <c:pt idx="38611">
                  <c:v>42161</c:v>
                </c:pt>
                <c:pt idx="38612">
                  <c:v>42161.041669999999</c:v>
                </c:pt>
                <c:pt idx="38613">
                  <c:v>42161.083330000001</c:v>
                </c:pt>
                <c:pt idx="38614">
                  <c:v>42161.125</c:v>
                </c:pt>
                <c:pt idx="38615">
                  <c:v>42161.166669999999</c:v>
                </c:pt>
                <c:pt idx="38616">
                  <c:v>42161.208330000001</c:v>
                </c:pt>
                <c:pt idx="38617">
                  <c:v>42161.25</c:v>
                </c:pt>
                <c:pt idx="38618">
                  <c:v>42161.291669999999</c:v>
                </c:pt>
                <c:pt idx="38619">
                  <c:v>42161.333330000001</c:v>
                </c:pt>
                <c:pt idx="38620">
                  <c:v>42161.375</c:v>
                </c:pt>
                <c:pt idx="38621">
                  <c:v>42161.416669999999</c:v>
                </c:pt>
                <c:pt idx="38622">
                  <c:v>42161.458330000001</c:v>
                </c:pt>
                <c:pt idx="38623">
                  <c:v>42161.5</c:v>
                </c:pt>
                <c:pt idx="38624">
                  <c:v>42161.541669999999</c:v>
                </c:pt>
                <c:pt idx="38625">
                  <c:v>42161.583330000001</c:v>
                </c:pt>
                <c:pt idx="38626">
                  <c:v>42161.625</c:v>
                </c:pt>
                <c:pt idx="38627">
                  <c:v>42161.666669999999</c:v>
                </c:pt>
                <c:pt idx="38628">
                  <c:v>42161.708330000001</c:v>
                </c:pt>
                <c:pt idx="38629">
                  <c:v>42161.75</c:v>
                </c:pt>
                <c:pt idx="38630">
                  <c:v>42161.791669999999</c:v>
                </c:pt>
                <c:pt idx="38631">
                  <c:v>42161.833330000001</c:v>
                </c:pt>
                <c:pt idx="38632">
                  <c:v>42161.875</c:v>
                </c:pt>
                <c:pt idx="38633">
                  <c:v>42161.916669999999</c:v>
                </c:pt>
                <c:pt idx="38634">
                  <c:v>42161.958330000001</c:v>
                </c:pt>
                <c:pt idx="38635">
                  <c:v>42162</c:v>
                </c:pt>
                <c:pt idx="38636">
                  <c:v>42162.041669999999</c:v>
                </c:pt>
                <c:pt idx="38637">
                  <c:v>42162.083330000001</c:v>
                </c:pt>
                <c:pt idx="38638">
                  <c:v>42162.125</c:v>
                </c:pt>
                <c:pt idx="38639">
                  <c:v>42162.166669999999</c:v>
                </c:pt>
                <c:pt idx="38640">
                  <c:v>42162.208330000001</c:v>
                </c:pt>
                <c:pt idx="38641">
                  <c:v>42162.25</c:v>
                </c:pt>
                <c:pt idx="38642">
                  <c:v>42162.291669999999</c:v>
                </c:pt>
                <c:pt idx="38643">
                  <c:v>42162.333330000001</c:v>
                </c:pt>
                <c:pt idx="38644">
                  <c:v>42162.375</c:v>
                </c:pt>
                <c:pt idx="38645">
                  <c:v>42162.416669999999</c:v>
                </c:pt>
                <c:pt idx="38646">
                  <c:v>42162.458330000001</c:v>
                </c:pt>
                <c:pt idx="38647">
                  <c:v>42162.5</c:v>
                </c:pt>
                <c:pt idx="38648">
                  <c:v>42162.541669999999</c:v>
                </c:pt>
                <c:pt idx="38649">
                  <c:v>42162.583330000001</c:v>
                </c:pt>
                <c:pt idx="38650">
                  <c:v>42162.625</c:v>
                </c:pt>
                <c:pt idx="38651">
                  <c:v>42162.666669999999</c:v>
                </c:pt>
                <c:pt idx="38652">
                  <c:v>42162.708330000001</c:v>
                </c:pt>
                <c:pt idx="38653">
                  <c:v>42162.75</c:v>
                </c:pt>
                <c:pt idx="38654">
                  <c:v>42162.791669999999</c:v>
                </c:pt>
                <c:pt idx="38655">
                  <c:v>42162.833330000001</c:v>
                </c:pt>
                <c:pt idx="38656">
                  <c:v>42162.875</c:v>
                </c:pt>
                <c:pt idx="38657">
                  <c:v>42162.916669999999</c:v>
                </c:pt>
                <c:pt idx="38658">
                  <c:v>42162.958330000001</c:v>
                </c:pt>
                <c:pt idx="38659">
                  <c:v>42163</c:v>
                </c:pt>
                <c:pt idx="38660">
                  <c:v>42163.041669999999</c:v>
                </c:pt>
                <c:pt idx="38661">
                  <c:v>42163.083330000001</c:v>
                </c:pt>
                <c:pt idx="38662">
                  <c:v>42163.125</c:v>
                </c:pt>
                <c:pt idx="38663">
                  <c:v>42163.166669999999</c:v>
                </c:pt>
                <c:pt idx="38664">
                  <c:v>42163.208330000001</c:v>
                </c:pt>
                <c:pt idx="38665">
                  <c:v>42163.25</c:v>
                </c:pt>
                <c:pt idx="38666">
                  <c:v>42163.291669999999</c:v>
                </c:pt>
                <c:pt idx="38667">
                  <c:v>42163.333330000001</c:v>
                </c:pt>
                <c:pt idx="38668">
                  <c:v>42163.375</c:v>
                </c:pt>
                <c:pt idx="38669">
                  <c:v>42163.416669999999</c:v>
                </c:pt>
                <c:pt idx="38670">
                  <c:v>42163.458330000001</c:v>
                </c:pt>
                <c:pt idx="38671">
                  <c:v>42163.5</c:v>
                </c:pt>
                <c:pt idx="38672">
                  <c:v>42163.541669999999</c:v>
                </c:pt>
                <c:pt idx="38673">
                  <c:v>42163.583330000001</c:v>
                </c:pt>
                <c:pt idx="38674">
                  <c:v>42163.625</c:v>
                </c:pt>
                <c:pt idx="38675">
                  <c:v>42163.666669999999</c:v>
                </c:pt>
                <c:pt idx="38676">
                  <c:v>42163.708330000001</c:v>
                </c:pt>
                <c:pt idx="38677">
                  <c:v>42163.75</c:v>
                </c:pt>
                <c:pt idx="38678">
                  <c:v>42163.791669999999</c:v>
                </c:pt>
                <c:pt idx="38679">
                  <c:v>42163.833330000001</c:v>
                </c:pt>
                <c:pt idx="38680">
                  <c:v>42163.875</c:v>
                </c:pt>
                <c:pt idx="38681">
                  <c:v>42163.916669999999</c:v>
                </c:pt>
                <c:pt idx="38682">
                  <c:v>42163.958330000001</c:v>
                </c:pt>
                <c:pt idx="38683">
                  <c:v>42164</c:v>
                </c:pt>
                <c:pt idx="38684">
                  <c:v>42164.041669999999</c:v>
                </c:pt>
                <c:pt idx="38685">
                  <c:v>42164.083330000001</c:v>
                </c:pt>
                <c:pt idx="38686">
                  <c:v>42164.125</c:v>
                </c:pt>
                <c:pt idx="38687">
                  <c:v>42164.166669999999</c:v>
                </c:pt>
                <c:pt idx="38688">
                  <c:v>42164.208330000001</c:v>
                </c:pt>
                <c:pt idx="38689">
                  <c:v>42164.25</c:v>
                </c:pt>
                <c:pt idx="38690">
                  <c:v>42164.291669999999</c:v>
                </c:pt>
                <c:pt idx="38691">
                  <c:v>42164.333330000001</c:v>
                </c:pt>
                <c:pt idx="38692">
                  <c:v>42164.375</c:v>
                </c:pt>
                <c:pt idx="38693">
                  <c:v>42164.416669999999</c:v>
                </c:pt>
                <c:pt idx="38694">
                  <c:v>42164.458330000001</c:v>
                </c:pt>
                <c:pt idx="38695">
                  <c:v>42164.5</c:v>
                </c:pt>
                <c:pt idx="38696">
                  <c:v>42164.541669999999</c:v>
                </c:pt>
                <c:pt idx="38697">
                  <c:v>42164.583330000001</c:v>
                </c:pt>
                <c:pt idx="38698">
                  <c:v>42164.625</c:v>
                </c:pt>
                <c:pt idx="38699">
                  <c:v>42164.666669999999</c:v>
                </c:pt>
                <c:pt idx="38700">
                  <c:v>42164.708330000001</c:v>
                </c:pt>
                <c:pt idx="38701">
                  <c:v>42164.75</c:v>
                </c:pt>
                <c:pt idx="38702">
                  <c:v>42164.791669999999</c:v>
                </c:pt>
                <c:pt idx="38703">
                  <c:v>42164.833330000001</c:v>
                </c:pt>
                <c:pt idx="38704">
                  <c:v>42164.875</c:v>
                </c:pt>
                <c:pt idx="38705">
                  <c:v>42164.916669999999</c:v>
                </c:pt>
                <c:pt idx="38706">
                  <c:v>42164.958330000001</c:v>
                </c:pt>
                <c:pt idx="38707">
                  <c:v>42165</c:v>
                </c:pt>
                <c:pt idx="38708">
                  <c:v>42165.041669999999</c:v>
                </c:pt>
                <c:pt idx="38709">
                  <c:v>42165.083330000001</c:v>
                </c:pt>
                <c:pt idx="38710">
                  <c:v>42165.125</c:v>
                </c:pt>
                <c:pt idx="38711">
                  <c:v>42165.166669999999</c:v>
                </c:pt>
                <c:pt idx="38712">
                  <c:v>42165.208330000001</c:v>
                </c:pt>
                <c:pt idx="38713">
                  <c:v>42165.25</c:v>
                </c:pt>
                <c:pt idx="38714">
                  <c:v>42165.291669999999</c:v>
                </c:pt>
                <c:pt idx="38715">
                  <c:v>42165.333330000001</c:v>
                </c:pt>
                <c:pt idx="38716">
                  <c:v>42165.375</c:v>
                </c:pt>
                <c:pt idx="38717">
                  <c:v>42165.416669999999</c:v>
                </c:pt>
                <c:pt idx="38718">
                  <c:v>42165.458330000001</c:v>
                </c:pt>
                <c:pt idx="38719">
                  <c:v>42165.5</c:v>
                </c:pt>
                <c:pt idx="38720">
                  <c:v>42165.541669999999</c:v>
                </c:pt>
                <c:pt idx="38721">
                  <c:v>42165.583330000001</c:v>
                </c:pt>
                <c:pt idx="38722">
                  <c:v>42165.625</c:v>
                </c:pt>
                <c:pt idx="38723">
                  <c:v>42165.666669999999</c:v>
                </c:pt>
                <c:pt idx="38724">
                  <c:v>42165.708330000001</c:v>
                </c:pt>
                <c:pt idx="38725">
                  <c:v>42165.75</c:v>
                </c:pt>
                <c:pt idx="38726">
                  <c:v>42165.791669999999</c:v>
                </c:pt>
                <c:pt idx="38727">
                  <c:v>42165.833330000001</c:v>
                </c:pt>
                <c:pt idx="38728">
                  <c:v>42165.875</c:v>
                </c:pt>
                <c:pt idx="38729">
                  <c:v>42165.916669999999</c:v>
                </c:pt>
                <c:pt idx="38730">
                  <c:v>42165.958330000001</c:v>
                </c:pt>
                <c:pt idx="38731">
                  <c:v>42166</c:v>
                </c:pt>
                <c:pt idx="38732">
                  <c:v>42166.041669999999</c:v>
                </c:pt>
                <c:pt idx="38733">
                  <c:v>42166.083330000001</c:v>
                </c:pt>
                <c:pt idx="38734">
                  <c:v>42166.125</c:v>
                </c:pt>
                <c:pt idx="38735">
                  <c:v>42166.166669999999</c:v>
                </c:pt>
                <c:pt idx="38736">
                  <c:v>42166.208330000001</c:v>
                </c:pt>
                <c:pt idx="38737">
                  <c:v>42166.25</c:v>
                </c:pt>
                <c:pt idx="38738">
                  <c:v>42166.291669999999</c:v>
                </c:pt>
                <c:pt idx="38739">
                  <c:v>42166.333330000001</c:v>
                </c:pt>
                <c:pt idx="38740">
                  <c:v>42166.375</c:v>
                </c:pt>
                <c:pt idx="38741">
                  <c:v>42166.416669999999</c:v>
                </c:pt>
                <c:pt idx="38742">
                  <c:v>42166.458330000001</c:v>
                </c:pt>
                <c:pt idx="38743">
                  <c:v>42166.5</c:v>
                </c:pt>
                <c:pt idx="38744">
                  <c:v>42166.541669999999</c:v>
                </c:pt>
                <c:pt idx="38745">
                  <c:v>42166.583330000001</c:v>
                </c:pt>
                <c:pt idx="38746">
                  <c:v>42166.625</c:v>
                </c:pt>
                <c:pt idx="38747">
                  <c:v>42166.666669999999</c:v>
                </c:pt>
                <c:pt idx="38748">
                  <c:v>42166.708330000001</c:v>
                </c:pt>
                <c:pt idx="38749">
                  <c:v>42166.75</c:v>
                </c:pt>
                <c:pt idx="38750">
                  <c:v>42166.791669999999</c:v>
                </c:pt>
                <c:pt idx="38751">
                  <c:v>42166.833330000001</c:v>
                </c:pt>
                <c:pt idx="38752">
                  <c:v>42166.875</c:v>
                </c:pt>
                <c:pt idx="38753">
                  <c:v>42166.916669999999</c:v>
                </c:pt>
                <c:pt idx="38754">
                  <c:v>42166.958330000001</c:v>
                </c:pt>
                <c:pt idx="38755">
                  <c:v>42167</c:v>
                </c:pt>
                <c:pt idx="38756">
                  <c:v>42167.041669999999</c:v>
                </c:pt>
                <c:pt idx="38757">
                  <c:v>42167.083330000001</c:v>
                </c:pt>
                <c:pt idx="38758">
                  <c:v>42167.125</c:v>
                </c:pt>
                <c:pt idx="38759">
                  <c:v>42167.166669999999</c:v>
                </c:pt>
                <c:pt idx="38760">
                  <c:v>42167.208330000001</c:v>
                </c:pt>
                <c:pt idx="38761">
                  <c:v>42167.25</c:v>
                </c:pt>
                <c:pt idx="38762">
                  <c:v>42167.291669999999</c:v>
                </c:pt>
                <c:pt idx="38763">
                  <c:v>42167.333330000001</c:v>
                </c:pt>
                <c:pt idx="38764">
                  <c:v>42167.375</c:v>
                </c:pt>
                <c:pt idx="38765">
                  <c:v>42167.416669999999</c:v>
                </c:pt>
                <c:pt idx="38766">
                  <c:v>42167.458330000001</c:v>
                </c:pt>
                <c:pt idx="38767">
                  <c:v>42167.5</c:v>
                </c:pt>
                <c:pt idx="38768">
                  <c:v>42167.541669999999</c:v>
                </c:pt>
                <c:pt idx="38769">
                  <c:v>42167.583330000001</c:v>
                </c:pt>
                <c:pt idx="38770">
                  <c:v>42167.625</c:v>
                </c:pt>
                <c:pt idx="38771">
                  <c:v>42167.666669999999</c:v>
                </c:pt>
                <c:pt idx="38772">
                  <c:v>42167.708330000001</c:v>
                </c:pt>
                <c:pt idx="38773">
                  <c:v>42167.75</c:v>
                </c:pt>
                <c:pt idx="38774">
                  <c:v>42167.791669999999</c:v>
                </c:pt>
                <c:pt idx="38775">
                  <c:v>42167.833330000001</c:v>
                </c:pt>
                <c:pt idx="38776">
                  <c:v>42167.875</c:v>
                </c:pt>
                <c:pt idx="38777">
                  <c:v>42167.916669999999</c:v>
                </c:pt>
                <c:pt idx="38778">
                  <c:v>42167.958330000001</c:v>
                </c:pt>
                <c:pt idx="38779">
                  <c:v>42168</c:v>
                </c:pt>
                <c:pt idx="38780">
                  <c:v>42168.041669999999</c:v>
                </c:pt>
                <c:pt idx="38781">
                  <c:v>42168.083330000001</c:v>
                </c:pt>
                <c:pt idx="38782">
                  <c:v>42168.125</c:v>
                </c:pt>
                <c:pt idx="38783">
                  <c:v>42168.166669999999</c:v>
                </c:pt>
                <c:pt idx="38784">
                  <c:v>42168.208330000001</c:v>
                </c:pt>
                <c:pt idx="38785">
                  <c:v>42168.25</c:v>
                </c:pt>
                <c:pt idx="38786">
                  <c:v>42168.291669999999</c:v>
                </c:pt>
                <c:pt idx="38787">
                  <c:v>42168.333330000001</c:v>
                </c:pt>
                <c:pt idx="38788">
                  <c:v>42168.375</c:v>
                </c:pt>
                <c:pt idx="38789">
                  <c:v>42168.416669999999</c:v>
                </c:pt>
                <c:pt idx="38790">
                  <c:v>42168.458330000001</c:v>
                </c:pt>
                <c:pt idx="38791">
                  <c:v>42168.5</c:v>
                </c:pt>
                <c:pt idx="38792">
                  <c:v>42168.541669999999</c:v>
                </c:pt>
                <c:pt idx="38793">
                  <c:v>42168.583330000001</c:v>
                </c:pt>
                <c:pt idx="38794">
                  <c:v>42168.625</c:v>
                </c:pt>
                <c:pt idx="38795">
                  <c:v>42168.666669999999</c:v>
                </c:pt>
                <c:pt idx="38796">
                  <c:v>42168.708330000001</c:v>
                </c:pt>
                <c:pt idx="38797">
                  <c:v>42168.75</c:v>
                </c:pt>
                <c:pt idx="38798">
                  <c:v>42168.791669999999</c:v>
                </c:pt>
                <c:pt idx="38799">
                  <c:v>42168.833330000001</c:v>
                </c:pt>
                <c:pt idx="38800">
                  <c:v>42168.875</c:v>
                </c:pt>
                <c:pt idx="38801">
                  <c:v>42168.916669999999</c:v>
                </c:pt>
                <c:pt idx="38802">
                  <c:v>42168.958330000001</c:v>
                </c:pt>
                <c:pt idx="38803">
                  <c:v>42169</c:v>
                </c:pt>
                <c:pt idx="38804">
                  <c:v>42169.041669999999</c:v>
                </c:pt>
                <c:pt idx="38805">
                  <c:v>42169.083330000001</c:v>
                </c:pt>
                <c:pt idx="38806">
                  <c:v>42169.125</c:v>
                </c:pt>
                <c:pt idx="38807">
                  <c:v>42169.166669999999</c:v>
                </c:pt>
                <c:pt idx="38808">
                  <c:v>42169.208330000001</c:v>
                </c:pt>
                <c:pt idx="38809">
                  <c:v>42169.25</c:v>
                </c:pt>
                <c:pt idx="38810">
                  <c:v>42169.291669999999</c:v>
                </c:pt>
                <c:pt idx="38811">
                  <c:v>42169.333330000001</c:v>
                </c:pt>
                <c:pt idx="38812">
                  <c:v>42169.375</c:v>
                </c:pt>
                <c:pt idx="38813">
                  <c:v>42169.416669999999</c:v>
                </c:pt>
                <c:pt idx="38814">
                  <c:v>42169.458330000001</c:v>
                </c:pt>
                <c:pt idx="38815">
                  <c:v>42169.5</c:v>
                </c:pt>
                <c:pt idx="38816">
                  <c:v>42169.541669999999</c:v>
                </c:pt>
                <c:pt idx="38817">
                  <c:v>42169.583330000001</c:v>
                </c:pt>
                <c:pt idx="38818">
                  <c:v>42169.625</c:v>
                </c:pt>
                <c:pt idx="38819">
                  <c:v>42169.666669999999</c:v>
                </c:pt>
                <c:pt idx="38820">
                  <c:v>42169.708330000001</c:v>
                </c:pt>
                <c:pt idx="38821">
                  <c:v>42169.75</c:v>
                </c:pt>
                <c:pt idx="38822">
                  <c:v>42169.791669999999</c:v>
                </c:pt>
                <c:pt idx="38823">
                  <c:v>42169.833330000001</c:v>
                </c:pt>
                <c:pt idx="38824">
                  <c:v>42169.875</c:v>
                </c:pt>
                <c:pt idx="38825">
                  <c:v>42169.916669999999</c:v>
                </c:pt>
                <c:pt idx="38826">
                  <c:v>42169.958330000001</c:v>
                </c:pt>
                <c:pt idx="38827">
                  <c:v>42170</c:v>
                </c:pt>
                <c:pt idx="38828">
                  <c:v>42170.041669999999</c:v>
                </c:pt>
                <c:pt idx="38829">
                  <c:v>42170.083330000001</c:v>
                </c:pt>
                <c:pt idx="38830">
                  <c:v>42170.125</c:v>
                </c:pt>
                <c:pt idx="38831">
                  <c:v>42170.166669999999</c:v>
                </c:pt>
                <c:pt idx="38832">
                  <c:v>42170.208330000001</c:v>
                </c:pt>
                <c:pt idx="38833">
                  <c:v>42170.25</c:v>
                </c:pt>
                <c:pt idx="38834">
                  <c:v>42170.291669999999</c:v>
                </c:pt>
                <c:pt idx="38835">
                  <c:v>42170.333330000001</c:v>
                </c:pt>
                <c:pt idx="38836">
                  <c:v>42170.375</c:v>
                </c:pt>
                <c:pt idx="38837">
                  <c:v>42170.416669999999</c:v>
                </c:pt>
                <c:pt idx="38838">
                  <c:v>42170.458330000001</c:v>
                </c:pt>
                <c:pt idx="38839">
                  <c:v>42170.5</c:v>
                </c:pt>
                <c:pt idx="38840">
                  <c:v>42170.541669999999</c:v>
                </c:pt>
                <c:pt idx="38841">
                  <c:v>42170.583330000001</c:v>
                </c:pt>
                <c:pt idx="38842">
                  <c:v>42170.625</c:v>
                </c:pt>
                <c:pt idx="38843">
                  <c:v>42170.666669999999</c:v>
                </c:pt>
                <c:pt idx="38844">
                  <c:v>42170.708330000001</c:v>
                </c:pt>
                <c:pt idx="38845">
                  <c:v>42170.75</c:v>
                </c:pt>
                <c:pt idx="38846">
                  <c:v>42170.791669999999</c:v>
                </c:pt>
                <c:pt idx="38847">
                  <c:v>42170.833330000001</c:v>
                </c:pt>
                <c:pt idx="38848">
                  <c:v>42170.875</c:v>
                </c:pt>
                <c:pt idx="38849">
                  <c:v>42170.916669999999</c:v>
                </c:pt>
                <c:pt idx="38850">
                  <c:v>42170.958330000001</c:v>
                </c:pt>
                <c:pt idx="38851">
                  <c:v>42171</c:v>
                </c:pt>
                <c:pt idx="38852">
                  <c:v>42171.041669999999</c:v>
                </c:pt>
                <c:pt idx="38853">
                  <c:v>42171.083330000001</c:v>
                </c:pt>
                <c:pt idx="38854">
                  <c:v>42171.125</c:v>
                </c:pt>
                <c:pt idx="38855">
                  <c:v>42171.166669999999</c:v>
                </c:pt>
                <c:pt idx="38856">
                  <c:v>42171.208330000001</c:v>
                </c:pt>
                <c:pt idx="38857">
                  <c:v>42171.25</c:v>
                </c:pt>
                <c:pt idx="38858">
                  <c:v>42171.291669999999</c:v>
                </c:pt>
                <c:pt idx="38859">
                  <c:v>42171.333330000001</c:v>
                </c:pt>
                <c:pt idx="38860">
                  <c:v>42171.375</c:v>
                </c:pt>
                <c:pt idx="38861">
                  <c:v>42171.416669999999</c:v>
                </c:pt>
                <c:pt idx="38862">
                  <c:v>42171.458330000001</c:v>
                </c:pt>
                <c:pt idx="38863">
                  <c:v>42171.5</c:v>
                </c:pt>
                <c:pt idx="38864">
                  <c:v>42171.541669999999</c:v>
                </c:pt>
                <c:pt idx="38865">
                  <c:v>42171.583330000001</c:v>
                </c:pt>
                <c:pt idx="38866">
                  <c:v>42171.625</c:v>
                </c:pt>
                <c:pt idx="38867">
                  <c:v>42171.666669999999</c:v>
                </c:pt>
                <c:pt idx="38868">
                  <c:v>42171.708330000001</c:v>
                </c:pt>
                <c:pt idx="38869">
                  <c:v>42171.75</c:v>
                </c:pt>
                <c:pt idx="38870">
                  <c:v>42171.791669999999</c:v>
                </c:pt>
                <c:pt idx="38871">
                  <c:v>42171.833330000001</c:v>
                </c:pt>
                <c:pt idx="38872">
                  <c:v>42171.875</c:v>
                </c:pt>
                <c:pt idx="38873">
                  <c:v>42171.916669999999</c:v>
                </c:pt>
                <c:pt idx="38874">
                  <c:v>42171.958330000001</c:v>
                </c:pt>
                <c:pt idx="38875">
                  <c:v>42172</c:v>
                </c:pt>
                <c:pt idx="38876">
                  <c:v>42172.041669999999</c:v>
                </c:pt>
                <c:pt idx="38877">
                  <c:v>42172.083330000001</c:v>
                </c:pt>
                <c:pt idx="38878">
                  <c:v>42172.125</c:v>
                </c:pt>
                <c:pt idx="38879">
                  <c:v>42172.166669999999</c:v>
                </c:pt>
                <c:pt idx="38880">
                  <c:v>42172.208330000001</c:v>
                </c:pt>
                <c:pt idx="38881">
                  <c:v>42172.25</c:v>
                </c:pt>
                <c:pt idx="38882">
                  <c:v>42172.291669999999</c:v>
                </c:pt>
                <c:pt idx="38883">
                  <c:v>42172.333330000001</c:v>
                </c:pt>
                <c:pt idx="38884">
                  <c:v>42172.375</c:v>
                </c:pt>
                <c:pt idx="38885">
                  <c:v>42172.416669999999</c:v>
                </c:pt>
                <c:pt idx="38886">
                  <c:v>42172.458330000001</c:v>
                </c:pt>
                <c:pt idx="38887">
                  <c:v>42172.5</c:v>
                </c:pt>
                <c:pt idx="38888">
                  <c:v>42172.541669999999</c:v>
                </c:pt>
                <c:pt idx="38889">
                  <c:v>42172.583330000001</c:v>
                </c:pt>
                <c:pt idx="38890">
                  <c:v>42172.625</c:v>
                </c:pt>
                <c:pt idx="38891">
                  <c:v>42172.666669999999</c:v>
                </c:pt>
                <c:pt idx="38892">
                  <c:v>42172.708330000001</c:v>
                </c:pt>
                <c:pt idx="38893">
                  <c:v>42172.75</c:v>
                </c:pt>
                <c:pt idx="38894">
                  <c:v>42172.791669999999</c:v>
                </c:pt>
                <c:pt idx="38895">
                  <c:v>42172.833330000001</c:v>
                </c:pt>
                <c:pt idx="38896">
                  <c:v>42172.875</c:v>
                </c:pt>
                <c:pt idx="38897">
                  <c:v>42172.916669999999</c:v>
                </c:pt>
                <c:pt idx="38898">
                  <c:v>42172.958330000001</c:v>
                </c:pt>
                <c:pt idx="38899">
                  <c:v>42173</c:v>
                </c:pt>
                <c:pt idx="38900">
                  <c:v>42173.041669999999</c:v>
                </c:pt>
                <c:pt idx="38901">
                  <c:v>42173.083330000001</c:v>
                </c:pt>
                <c:pt idx="38902">
                  <c:v>42173.125</c:v>
                </c:pt>
                <c:pt idx="38903">
                  <c:v>42173.166669999999</c:v>
                </c:pt>
                <c:pt idx="38904">
                  <c:v>42173.208330000001</c:v>
                </c:pt>
                <c:pt idx="38905">
                  <c:v>42173.25</c:v>
                </c:pt>
                <c:pt idx="38906">
                  <c:v>42173.291669999999</c:v>
                </c:pt>
                <c:pt idx="38907">
                  <c:v>42173.333330000001</c:v>
                </c:pt>
                <c:pt idx="38908">
                  <c:v>42173.375</c:v>
                </c:pt>
                <c:pt idx="38909">
                  <c:v>42173.416669999999</c:v>
                </c:pt>
                <c:pt idx="38910">
                  <c:v>42173.458330000001</c:v>
                </c:pt>
                <c:pt idx="38911">
                  <c:v>42173.5</c:v>
                </c:pt>
                <c:pt idx="38912">
                  <c:v>42173.541669999999</c:v>
                </c:pt>
                <c:pt idx="38913">
                  <c:v>42173.583330000001</c:v>
                </c:pt>
                <c:pt idx="38914">
                  <c:v>42173.625</c:v>
                </c:pt>
                <c:pt idx="38915">
                  <c:v>42173.666669999999</c:v>
                </c:pt>
                <c:pt idx="38916">
                  <c:v>42173.708330000001</c:v>
                </c:pt>
                <c:pt idx="38917">
                  <c:v>42173.75</c:v>
                </c:pt>
                <c:pt idx="38918">
                  <c:v>42173.791669999999</c:v>
                </c:pt>
                <c:pt idx="38919">
                  <c:v>42173.833330000001</c:v>
                </c:pt>
                <c:pt idx="38920">
                  <c:v>42173.875</c:v>
                </c:pt>
                <c:pt idx="38921">
                  <c:v>42173.916669999999</c:v>
                </c:pt>
                <c:pt idx="38922">
                  <c:v>42173.958330000001</c:v>
                </c:pt>
                <c:pt idx="38923">
                  <c:v>42174</c:v>
                </c:pt>
                <c:pt idx="38924">
                  <c:v>42174.041669999999</c:v>
                </c:pt>
                <c:pt idx="38925">
                  <c:v>42174.083330000001</c:v>
                </c:pt>
                <c:pt idx="38926">
                  <c:v>42174.125</c:v>
                </c:pt>
                <c:pt idx="38927">
                  <c:v>42174.166669999999</c:v>
                </c:pt>
                <c:pt idx="38928">
                  <c:v>42174.208330000001</c:v>
                </c:pt>
                <c:pt idx="38929">
                  <c:v>42174.25</c:v>
                </c:pt>
                <c:pt idx="38930">
                  <c:v>42174.291669999999</c:v>
                </c:pt>
                <c:pt idx="38931">
                  <c:v>42174.333330000001</c:v>
                </c:pt>
                <c:pt idx="38932">
                  <c:v>42174.375</c:v>
                </c:pt>
                <c:pt idx="38933">
                  <c:v>42174.416669999999</c:v>
                </c:pt>
                <c:pt idx="38934">
                  <c:v>42174.458330000001</c:v>
                </c:pt>
                <c:pt idx="38935">
                  <c:v>42174.5</c:v>
                </c:pt>
                <c:pt idx="38936">
                  <c:v>42174.541669999999</c:v>
                </c:pt>
                <c:pt idx="38937">
                  <c:v>42174.583330000001</c:v>
                </c:pt>
                <c:pt idx="38938">
                  <c:v>42174.625</c:v>
                </c:pt>
                <c:pt idx="38939">
                  <c:v>42174.666669999999</c:v>
                </c:pt>
                <c:pt idx="38940">
                  <c:v>42174.708330000001</c:v>
                </c:pt>
                <c:pt idx="38941">
                  <c:v>42174.75</c:v>
                </c:pt>
                <c:pt idx="38942">
                  <c:v>42174.791669999999</c:v>
                </c:pt>
                <c:pt idx="38943">
                  <c:v>42174.833330000001</c:v>
                </c:pt>
                <c:pt idx="38944">
                  <c:v>42174.875</c:v>
                </c:pt>
                <c:pt idx="38945">
                  <c:v>42174.916669999999</c:v>
                </c:pt>
                <c:pt idx="38946">
                  <c:v>42174.958330000001</c:v>
                </c:pt>
                <c:pt idx="38947">
                  <c:v>42175</c:v>
                </c:pt>
                <c:pt idx="38948">
                  <c:v>42175.041669999999</c:v>
                </c:pt>
                <c:pt idx="38949">
                  <c:v>42175.083330000001</c:v>
                </c:pt>
                <c:pt idx="38950">
                  <c:v>42175.125</c:v>
                </c:pt>
                <c:pt idx="38951">
                  <c:v>42175.166669999999</c:v>
                </c:pt>
                <c:pt idx="38952">
                  <c:v>42175.208330000001</c:v>
                </c:pt>
                <c:pt idx="38953">
                  <c:v>42175.25</c:v>
                </c:pt>
                <c:pt idx="38954">
                  <c:v>42175.291669999999</c:v>
                </c:pt>
                <c:pt idx="38955">
                  <c:v>42175.333330000001</c:v>
                </c:pt>
                <c:pt idx="38956">
                  <c:v>42175.375</c:v>
                </c:pt>
                <c:pt idx="38957">
                  <c:v>42175.416669999999</c:v>
                </c:pt>
                <c:pt idx="38958">
                  <c:v>42175.458330000001</c:v>
                </c:pt>
                <c:pt idx="38959">
                  <c:v>42175.5</c:v>
                </c:pt>
                <c:pt idx="38960">
                  <c:v>42175.541669999999</c:v>
                </c:pt>
                <c:pt idx="38961">
                  <c:v>42175.583330000001</c:v>
                </c:pt>
                <c:pt idx="38962">
                  <c:v>42175.625</c:v>
                </c:pt>
                <c:pt idx="38963">
                  <c:v>42175.666669999999</c:v>
                </c:pt>
                <c:pt idx="38964">
                  <c:v>42175.708330000001</c:v>
                </c:pt>
                <c:pt idx="38965">
                  <c:v>42175.75</c:v>
                </c:pt>
                <c:pt idx="38966">
                  <c:v>42175.791669999999</c:v>
                </c:pt>
                <c:pt idx="38967">
                  <c:v>42175.833330000001</c:v>
                </c:pt>
                <c:pt idx="38968">
                  <c:v>42175.875</c:v>
                </c:pt>
                <c:pt idx="38969">
                  <c:v>42175.916669999999</c:v>
                </c:pt>
                <c:pt idx="38970">
                  <c:v>42175.958330000001</c:v>
                </c:pt>
                <c:pt idx="38971">
                  <c:v>42176</c:v>
                </c:pt>
                <c:pt idx="38972">
                  <c:v>42176.041669999999</c:v>
                </c:pt>
                <c:pt idx="38973">
                  <c:v>42176.083330000001</c:v>
                </c:pt>
                <c:pt idx="38974">
                  <c:v>42176.125</c:v>
                </c:pt>
                <c:pt idx="38975">
                  <c:v>42176.166669999999</c:v>
                </c:pt>
                <c:pt idx="38976">
                  <c:v>42176.208330000001</c:v>
                </c:pt>
                <c:pt idx="38977">
                  <c:v>42176.25</c:v>
                </c:pt>
                <c:pt idx="38978">
                  <c:v>42176.291669999999</c:v>
                </c:pt>
                <c:pt idx="38979">
                  <c:v>42176.333330000001</c:v>
                </c:pt>
                <c:pt idx="38980">
                  <c:v>42176.375</c:v>
                </c:pt>
                <c:pt idx="38981">
                  <c:v>42176.416669999999</c:v>
                </c:pt>
                <c:pt idx="38982">
                  <c:v>42176.458330000001</c:v>
                </c:pt>
                <c:pt idx="38983">
                  <c:v>42176.5</c:v>
                </c:pt>
                <c:pt idx="38984">
                  <c:v>42176.541669999999</c:v>
                </c:pt>
                <c:pt idx="38985">
                  <c:v>42176.583330000001</c:v>
                </c:pt>
                <c:pt idx="38986">
                  <c:v>42176.625</c:v>
                </c:pt>
                <c:pt idx="38987">
                  <c:v>42176.666669999999</c:v>
                </c:pt>
                <c:pt idx="38988">
                  <c:v>42176.708330000001</c:v>
                </c:pt>
                <c:pt idx="38989">
                  <c:v>42176.75</c:v>
                </c:pt>
                <c:pt idx="38990">
                  <c:v>42176.791669999999</c:v>
                </c:pt>
                <c:pt idx="38991">
                  <c:v>42176.833330000001</c:v>
                </c:pt>
                <c:pt idx="38992">
                  <c:v>42176.875</c:v>
                </c:pt>
                <c:pt idx="38993">
                  <c:v>42176.916669999999</c:v>
                </c:pt>
                <c:pt idx="38994">
                  <c:v>42176.958330000001</c:v>
                </c:pt>
                <c:pt idx="38995">
                  <c:v>42177</c:v>
                </c:pt>
                <c:pt idx="38996">
                  <c:v>42177.041669999999</c:v>
                </c:pt>
                <c:pt idx="38997">
                  <c:v>42177.083330000001</c:v>
                </c:pt>
                <c:pt idx="38998">
                  <c:v>42177.125</c:v>
                </c:pt>
                <c:pt idx="38999">
                  <c:v>42177.166669999999</c:v>
                </c:pt>
                <c:pt idx="39000">
                  <c:v>42177.208330000001</c:v>
                </c:pt>
                <c:pt idx="39001">
                  <c:v>42177.25</c:v>
                </c:pt>
                <c:pt idx="39002">
                  <c:v>42177.291669999999</c:v>
                </c:pt>
                <c:pt idx="39003">
                  <c:v>42177.333330000001</c:v>
                </c:pt>
                <c:pt idx="39004">
                  <c:v>42177.375</c:v>
                </c:pt>
                <c:pt idx="39005">
                  <c:v>42177.416669999999</c:v>
                </c:pt>
                <c:pt idx="39006">
                  <c:v>42177.458330000001</c:v>
                </c:pt>
                <c:pt idx="39007">
                  <c:v>42177.5</c:v>
                </c:pt>
                <c:pt idx="39008">
                  <c:v>42177.541669999999</c:v>
                </c:pt>
                <c:pt idx="39009">
                  <c:v>42177.583330000001</c:v>
                </c:pt>
                <c:pt idx="39010">
                  <c:v>42177.625</c:v>
                </c:pt>
                <c:pt idx="39011">
                  <c:v>42177.666669999999</c:v>
                </c:pt>
                <c:pt idx="39012">
                  <c:v>42177.708330000001</c:v>
                </c:pt>
                <c:pt idx="39013">
                  <c:v>42177.75</c:v>
                </c:pt>
                <c:pt idx="39014">
                  <c:v>42177.791669999999</c:v>
                </c:pt>
                <c:pt idx="39015">
                  <c:v>42177.833330000001</c:v>
                </c:pt>
                <c:pt idx="39016">
                  <c:v>42177.875</c:v>
                </c:pt>
                <c:pt idx="39017">
                  <c:v>42177.916669999999</c:v>
                </c:pt>
                <c:pt idx="39018">
                  <c:v>42177.958330000001</c:v>
                </c:pt>
                <c:pt idx="39019">
                  <c:v>42178</c:v>
                </c:pt>
                <c:pt idx="39020">
                  <c:v>42178.041669999999</c:v>
                </c:pt>
                <c:pt idx="39021">
                  <c:v>42178.083330000001</c:v>
                </c:pt>
                <c:pt idx="39022">
                  <c:v>42178.125</c:v>
                </c:pt>
                <c:pt idx="39023">
                  <c:v>42178.166669999999</c:v>
                </c:pt>
                <c:pt idx="39024">
                  <c:v>42178.208330000001</c:v>
                </c:pt>
                <c:pt idx="39025">
                  <c:v>42178.25</c:v>
                </c:pt>
                <c:pt idx="39026">
                  <c:v>42178.291669999999</c:v>
                </c:pt>
                <c:pt idx="39027">
                  <c:v>42178.333330000001</c:v>
                </c:pt>
                <c:pt idx="39028">
                  <c:v>42178.375</c:v>
                </c:pt>
                <c:pt idx="39029">
                  <c:v>42178.416669999999</c:v>
                </c:pt>
                <c:pt idx="39030">
                  <c:v>42178.458330000001</c:v>
                </c:pt>
                <c:pt idx="39031">
                  <c:v>42178.5</c:v>
                </c:pt>
                <c:pt idx="39032">
                  <c:v>42178.541669999999</c:v>
                </c:pt>
                <c:pt idx="39033">
                  <c:v>42178.583330000001</c:v>
                </c:pt>
                <c:pt idx="39034">
                  <c:v>42178.625</c:v>
                </c:pt>
                <c:pt idx="39035">
                  <c:v>42178.666669999999</c:v>
                </c:pt>
                <c:pt idx="39036">
                  <c:v>42178.708330000001</c:v>
                </c:pt>
                <c:pt idx="39037">
                  <c:v>42178.75</c:v>
                </c:pt>
                <c:pt idx="39038">
                  <c:v>42178.791669999999</c:v>
                </c:pt>
                <c:pt idx="39039">
                  <c:v>42178.833330000001</c:v>
                </c:pt>
                <c:pt idx="39040">
                  <c:v>42178.875</c:v>
                </c:pt>
                <c:pt idx="39041">
                  <c:v>42178.916669999999</c:v>
                </c:pt>
                <c:pt idx="39042">
                  <c:v>42178.958330000001</c:v>
                </c:pt>
                <c:pt idx="39043">
                  <c:v>42179</c:v>
                </c:pt>
                <c:pt idx="39044">
                  <c:v>42179.041669999999</c:v>
                </c:pt>
                <c:pt idx="39045">
                  <c:v>42179.083330000001</c:v>
                </c:pt>
                <c:pt idx="39046">
                  <c:v>42179.125</c:v>
                </c:pt>
                <c:pt idx="39047">
                  <c:v>42179.166669999999</c:v>
                </c:pt>
                <c:pt idx="39048">
                  <c:v>42179.208330000001</c:v>
                </c:pt>
                <c:pt idx="39049">
                  <c:v>42179.25</c:v>
                </c:pt>
                <c:pt idx="39050">
                  <c:v>42179.291669999999</c:v>
                </c:pt>
                <c:pt idx="39051">
                  <c:v>42179.333330000001</c:v>
                </c:pt>
                <c:pt idx="39052">
                  <c:v>42179.375</c:v>
                </c:pt>
                <c:pt idx="39053">
                  <c:v>42179.416669999999</c:v>
                </c:pt>
                <c:pt idx="39054">
                  <c:v>42179.458330000001</c:v>
                </c:pt>
                <c:pt idx="39055">
                  <c:v>42179.5</c:v>
                </c:pt>
                <c:pt idx="39056">
                  <c:v>42179.541669999999</c:v>
                </c:pt>
                <c:pt idx="39057">
                  <c:v>42179.583330000001</c:v>
                </c:pt>
                <c:pt idx="39058">
                  <c:v>42179.625</c:v>
                </c:pt>
                <c:pt idx="39059">
                  <c:v>42179.666669999999</c:v>
                </c:pt>
                <c:pt idx="39060">
                  <c:v>42179.708330000001</c:v>
                </c:pt>
                <c:pt idx="39061">
                  <c:v>42179.75</c:v>
                </c:pt>
                <c:pt idx="39062">
                  <c:v>42179.791669999999</c:v>
                </c:pt>
                <c:pt idx="39063">
                  <c:v>42179.833330000001</c:v>
                </c:pt>
                <c:pt idx="39064">
                  <c:v>42179.875</c:v>
                </c:pt>
                <c:pt idx="39065">
                  <c:v>42179.916669999999</c:v>
                </c:pt>
                <c:pt idx="39066">
                  <c:v>42179.958330000001</c:v>
                </c:pt>
                <c:pt idx="39067">
                  <c:v>42180</c:v>
                </c:pt>
                <c:pt idx="39068">
                  <c:v>42180.041669999999</c:v>
                </c:pt>
                <c:pt idx="39069">
                  <c:v>42180.083330000001</c:v>
                </c:pt>
                <c:pt idx="39070">
                  <c:v>42180.125</c:v>
                </c:pt>
                <c:pt idx="39071">
                  <c:v>42180.166669999999</c:v>
                </c:pt>
                <c:pt idx="39072">
                  <c:v>42180.208330000001</c:v>
                </c:pt>
                <c:pt idx="39073">
                  <c:v>42180.25</c:v>
                </c:pt>
                <c:pt idx="39074">
                  <c:v>42180.291669999999</c:v>
                </c:pt>
                <c:pt idx="39075">
                  <c:v>42180.333330000001</c:v>
                </c:pt>
                <c:pt idx="39076">
                  <c:v>42180.375</c:v>
                </c:pt>
                <c:pt idx="39077">
                  <c:v>42180.416669999999</c:v>
                </c:pt>
                <c:pt idx="39078">
                  <c:v>42180.458330000001</c:v>
                </c:pt>
                <c:pt idx="39079">
                  <c:v>42180.5</c:v>
                </c:pt>
                <c:pt idx="39080">
                  <c:v>42180.541669999999</c:v>
                </c:pt>
                <c:pt idx="39081">
                  <c:v>42180.583330000001</c:v>
                </c:pt>
                <c:pt idx="39082">
                  <c:v>42180.625</c:v>
                </c:pt>
                <c:pt idx="39083">
                  <c:v>42180.666669999999</c:v>
                </c:pt>
                <c:pt idx="39084">
                  <c:v>42180.708330000001</c:v>
                </c:pt>
                <c:pt idx="39085">
                  <c:v>42180.75</c:v>
                </c:pt>
                <c:pt idx="39086">
                  <c:v>42180.791669999999</c:v>
                </c:pt>
                <c:pt idx="39087">
                  <c:v>42180.833330000001</c:v>
                </c:pt>
                <c:pt idx="39088">
                  <c:v>42180.875</c:v>
                </c:pt>
                <c:pt idx="39089">
                  <c:v>42180.916669999999</c:v>
                </c:pt>
                <c:pt idx="39090">
                  <c:v>42180.958330000001</c:v>
                </c:pt>
                <c:pt idx="39091">
                  <c:v>42181</c:v>
                </c:pt>
                <c:pt idx="39092">
                  <c:v>42181.041669999999</c:v>
                </c:pt>
                <c:pt idx="39093">
                  <c:v>42181.083330000001</c:v>
                </c:pt>
                <c:pt idx="39094">
                  <c:v>42181.125</c:v>
                </c:pt>
                <c:pt idx="39095">
                  <c:v>42181.166669999999</c:v>
                </c:pt>
                <c:pt idx="39096">
                  <c:v>42181.208330000001</c:v>
                </c:pt>
                <c:pt idx="39097">
                  <c:v>42181.25</c:v>
                </c:pt>
                <c:pt idx="39098">
                  <c:v>42181.291669999999</c:v>
                </c:pt>
                <c:pt idx="39099">
                  <c:v>42181.333330000001</c:v>
                </c:pt>
                <c:pt idx="39100">
                  <c:v>42181.375</c:v>
                </c:pt>
                <c:pt idx="39101">
                  <c:v>42181.416669999999</c:v>
                </c:pt>
                <c:pt idx="39102">
                  <c:v>42181.458330000001</c:v>
                </c:pt>
                <c:pt idx="39103">
                  <c:v>42181.5</c:v>
                </c:pt>
                <c:pt idx="39104">
                  <c:v>42181.541669999999</c:v>
                </c:pt>
                <c:pt idx="39105">
                  <c:v>42181.583330000001</c:v>
                </c:pt>
                <c:pt idx="39106">
                  <c:v>42181.625</c:v>
                </c:pt>
                <c:pt idx="39107">
                  <c:v>42181.666669999999</c:v>
                </c:pt>
                <c:pt idx="39108">
                  <c:v>42181.708330000001</c:v>
                </c:pt>
                <c:pt idx="39109">
                  <c:v>42181.75</c:v>
                </c:pt>
                <c:pt idx="39110">
                  <c:v>42181.791669999999</c:v>
                </c:pt>
                <c:pt idx="39111">
                  <c:v>42181.833330000001</c:v>
                </c:pt>
                <c:pt idx="39112">
                  <c:v>42181.875</c:v>
                </c:pt>
                <c:pt idx="39113">
                  <c:v>42181.916669999999</c:v>
                </c:pt>
                <c:pt idx="39114">
                  <c:v>42181.958330000001</c:v>
                </c:pt>
                <c:pt idx="39115">
                  <c:v>42182</c:v>
                </c:pt>
                <c:pt idx="39116">
                  <c:v>42182.041669999999</c:v>
                </c:pt>
                <c:pt idx="39117">
                  <c:v>42182.083330000001</c:v>
                </c:pt>
                <c:pt idx="39118">
                  <c:v>42182.125</c:v>
                </c:pt>
                <c:pt idx="39119">
                  <c:v>42182.166669999999</c:v>
                </c:pt>
                <c:pt idx="39120">
                  <c:v>42182.208330000001</c:v>
                </c:pt>
                <c:pt idx="39121">
                  <c:v>42182.25</c:v>
                </c:pt>
                <c:pt idx="39122">
                  <c:v>42182.291669999999</c:v>
                </c:pt>
                <c:pt idx="39123">
                  <c:v>42182.333330000001</c:v>
                </c:pt>
                <c:pt idx="39124">
                  <c:v>42182.375</c:v>
                </c:pt>
                <c:pt idx="39125">
                  <c:v>42182.416669999999</c:v>
                </c:pt>
                <c:pt idx="39126">
                  <c:v>42182.458330000001</c:v>
                </c:pt>
                <c:pt idx="39127">
                  <c:v>42182.5</c:v>
                </c:pt>
                <c:pt idx="39128">
                  <c:v>42182.541669999999</c:v>
                </c:pt>
                <c:pt idx="39129">
                  <c:v>42182.583330000001</c:v>
                </c:pt>
                <c:pt idx="39130">
                  <c:v>42182.625</c:v>
                </c:pt>
                <c:pt idx="39131">
                  <c:v>42182.666669999999</c:v>
                </c:pt>
                <c:pt idx="39132">
                  <c:v>42182.708330000001</c:v>
                </c:pt>
                <c:pt idx="39133">
                  <c:v>42182.75</c:v>
                </c:pt>
                <c:pt idx="39134">
                  <c:v>42182.791669999999</c:v>
                </c:pt>
                <c:pt idx="39135">
                  <c:v>42182.833330000001</c:v>
                </c:pt>
                <c:pt idx="39136">
                  <c:v>42182.875</c:v>
                </c:pt>
                <c:pt idx="39137">
                  <c:v>42182.916669999999</c:v>
                </c:pt>
                <c:pt idx="39138">
                  <c:v>42182.958330000001</c:v>
                </c:pt>
                <c:pt idx="39139">
                  <c:v>42183</c:v>
                </c:pt>
                <c:pt idx="39140">
                  <c:v>42183.041669999999</c:v>
                </c:pt>
                <c:pt idx="39141">
                  <c:v>42183.083330000001</c:v>
                </c:pt>
                <c:pt idx="39142">
                  <c:v>42183.125</c:v>
                </c:pt>
                <c:pt idx="39143">
                  <c:v>42183.166669999999</c:v>
                </c:pt>
                <c:pt idx="39144">
                  <c:v>42183.208330000001</c:v>
                </c:pt>
                <c:pt idx="39145">
                  <c:v>42183.25</c:v>
                </c:pt>
                <c:pt idx="39146">
                  <c:v>42183.291669999999</c:v>
                </c:pt>
                <c:pt idx="39147">
                  <c:v>42183.333330000001</c:v>
                </c:pt>
                <c:pt idx="39148">
                  <c:v>42183.375</c:v>
                </c:pt>
                <c:pt idx="39149">
                  <c:v>42183.416669999999</c:v>
                </c:pt>
                <c:pt idx="39150">
                  <c:v>42183.458330000001</c:v>
                </c:pt>
                <c:pt idx="39151">
                  <c:v>42183.5</c:v>
                </c:pt>
                <c:pt idx="39152">
                  <c:v>42183.541669999999</c:v>
                </c:pt>
                <c:pt idx="39153">
                  <c:v>42183.583330000001</c:v>
                </c:pt>
                <c:pt idx="39154">
                  <c:v>42183.625</c:v>
                </c:pt>
                <c:pt idx="39155">
                  <c:v>42183.666669999999</c:v>
                </c:pt>
                <c:pt idx="39156">
                  <c:v>42183.708330000001</c:v>
                </c:pt>
                <c:pt idx="39157">
                  <c:v>42183.75</c:v>
                </c:pt>
                <c:pt idx="39158">
                  <c:v>42183.791669999999</c:v>
                </c:pt>
                <c:pt idx="39159">
                  <c:v>42183.833330000001</c:v>
                </c:pt>
                <c:pt idx="39160">
                  <c:v>42183.875</c:v>
                </c:pt>
                <c:pt idx="39161">
                  <c:v>42183.916669999999</c:v>
                </c:pt>
                <c:pt idx="39162">
                  <c:v>42183.958330000001</c:v>
                </c:pt>
                <c:pt idx="39163">
                  <c:v>42184</c:v>
                </c:pt>
                <c:pt idx="39164">
                  <c:v>42184.041669999999</c:v>
                </c:pt>
                <c:pt idx="39165">
                  <c:v>42184.083330000001</c:v>
                </c:pt>
                <c:pt idx="39166">
                  <c:v>42184.125</c:v>
                </c:pt>
                <c:pt idx="39167">
                  <c:v>42184.166669999999</c:v>
                </c:pt>
                <c:pt idx="39168">
                  <c:v>42184.208330000001</c:v>
                </c:pt>
                <c:pt idx="39169">
                  <c:v>42184.25</c:v>
                </c:pt>
                <c:pt idx="39170">
                  <c:v>42184.291669999999</c:v>
                </c:pt>
                <c:pt idx="39171">
                  <c:v>42184.333330000001</c:v>
                </c:pt>
                <c:pt idx="39172">
                  <c:v>42184.375</c:v>
                </c:pt>
                <c:pt idx="39173">
                  <c:v>42184.416669999999</c:v>
                </c:pt>
                <c:pt idx="39174">
                  <c:v>42184.458330000001</c:v>
                </c:pt>
                <c:pt idx="39175">
                  <c:v>42184.5</c:v>
                </c:pt>
                <c:pt idx="39176">
                  <c:v>42184.541669999999</c:v>
                </c:pt>
                <c:pt idx="39177">
                  <c:v>42184.583330000001</c:v>
                </c:pt>
                <c:pt idx="39178">
                  <c:v>42184.625</c:v>
                </c:pt>
                <c:pt idx="39179">
                  <c:v>42184.666669999999</c:v>
                </c:pt>
                <c:pt idx="39180">
                  <c:v>42184.708330000001</c:v>
                </c:pt>
                <c:pt idx="39181">
                  <c:v>42184.75</c:v>
                </c:pt>
                <c:pt idx="39182">
                  <c:v>42184.791669999999</c:v>
                </c:pt>
                <c:pt idx="39183">
                  <c:v>42184.833330000001</c:v>
                </c:pt>
                <c:pt idx="39184">
                  <c:v>42184.875</c:v>
                </c:pt>
                <c:pt idx="39185">
                  <c:v>42184.916669999999</c:v>
                </c:pt>
                <c:pt idx="39186">
                  <c:v>42184.958330000001</c:v>
                </c:pt>
                <c:pt idx="39187">
                  <c:v>42185</c:v>
                </c:pt>
                <c:pt idx="39188">
                  <c:v>42185.041669999999</c:v>
                </c:pt>
                <c:pt idx="39189">
                  <c:v>42185.083330000001</c:v>
                </c:pt>
                <c:pt idx="39190">
                  <c:v>42185.125</c:v>
                </c:pt>
                <c:pt idx="39191">
                  <c:v>42185.166669999999</c:v>
                </c:pt>
                <c:pt idx="39192">
                  <c:v>42185.208330000001</c:v>
                </c:pt>
                <c:pt idx="39193">
                  <c:v>42185.25</c:v>
                </c:pt>
                <c:pt idx="39194">
                  <c:v>42185.291669999999</c:v>
                </c:pt>
                <c:pt idx="39195">
                  <c:v>42185.333330000001</c:v>
                </c:pt>
                <c:pt idx="39196">
                  <c:v>42185.375</c:v>
                </c:pt>
                <c:pt idx="39197">
                  <c:v>42185.416669999999</c:v>
                </c:pt>
                <c:pt idx="39198">
                  <c:v>42185.458330000001</c:v>
                </c:pt>
                <c:pt idx="39199">
                  <c:v>42185.5</c:v>
                </c:pt>
                <c:pt idx="39200">
                  <c:v>42185.541669999999</c:v>
                </c:pt>
                <c:pt idx="39201">
                  <c:v>42185.583330000001</c:v>
                </c:pt>
                <c:pt idx="39202">
                  <c:v>42185.625</c:v>
                </c:pt>
                <c:pt idx="39203">
                  <c:v>42185.666669999999</c:v>
                </c:pt>
                <c:pt idx="39204">
                  <c:v>42185.708330000001</c:v>
                </c:pt>
                <c:pt idx="39205">
                  <c:v>42185.75</c:v>
                </c:pt>
                <c:pt idx="39206">
                  <c:v>42185.791669999999</c:v>
                </c:pt>
                <c:pt idx="39207">
                  <c:v>42185.833330000001</c:v>
                </c:pt>
                <c:pt idx="39208">
                  <c:v>42185.875</c:v>
                </c:pt>
                <c:pt idx="39209">
                  <c:v>42185.916669999999</c:v>
                </c:pt>
                <c:pt idx="39210">
                  <c:v>42185.958330000001</c:v>
                </c:pt>
                <c:pt idx="39211">
                  <c:v>42186</c:v>
                </c:pt>
                <c:pt idx="39212">
                  <c:v>42186.041669999999</c:v>
                </c:pt>
                <c:pt idx="39213">
                  <c:v>42186.083330000001</c:v>
                </c:pt>
                <c:pt idx="39214">
                  <c:v>42186.125</c:v>
                </c:pt>
                <c:pt idx="39215">
                  <c:v>42186.166669999999</c:v>
                </c:pt>
                <c:pt idx="39216">
                  <c:v>42186.208330000001</c:v>
                </c:pt>
                <c:pt idx="39217">
                  <c:v>42186.25</c:v>
                </c:pt>
                <c:pt idx="39218">
                  <c:v>42186.291669999999</c:v>
                </c:pt>
                <c:pt idx="39219">
                  <c:v>42186.333330000001</c:v>
                </c:pt>
                <c:pt idx="39220">
                  <c:v>42186.375</c:v>
                </c:pt>
                <c:pt idx="39221">
                  <c:v>42186.416669999999</c:v>
                </c:pt>
                <c:pt idx="39222">
                  <c:v>42186.458330000001</c:v>
                </c:pt>
                <c:pt idx="39223">
                  <c:v>42186.5</c:v>
                </c:pt>
                <c:pt idx="39224">
                  <c:v>42186.541669999999</c:v>
                </c:pt>
                <c:pt idx="39225">
                  <c:v>42186.583330000001</c:v>
                </c:pt>
                <c:pt idx="39226">
                  <c:v>42186.625</c:v>
                </c:pt>
                <c:pt idx="39227">
                  <c:v>42186.666669999999</c:v>
                </c:pt>
                <c:pt idx="39228">
                  <c:v>42186.708330000001</c:v>
                </c:pt>
                <c:pt idx="39229">
                  <c:v>42186.75</c:v>
                </c:pt>
                <c:pt idx="39230">
                  <c:v>42186.791669999999</c:v>
                </c:pt>
                <c:pt idx="39231">
                  <c:v>42186.833330000001</c:v>
                </c:pt>
                <c:pt idx="39232">
                  <c:v>42186.875</c:v>
                </c:pt>
                <c:pt idx="39233">
                  <c:v>42186.916669999999</c:v>
                </c:pt>
                <c:pt idx="39234">
                  <c:v>42186.958330000001</c:v>
                </c:pt>
                <c:pt idx="39235">
                  <c:v>42187</c:v>
                </c:pt>
                <c:pt idx="39236">
                  <c:v>42187.041669999999</c:v>
                </c:pt>
                <c:pt idx="39237">
                  <c:v>42187.083330000001</c:v>
                </c:pt>
                <c:pt idx="39238">
                  <c:v>42187.125</c:v>
                </c:pt>
                <c:pt idx="39239">
                  <c:v>42187.166669999999</c:v>
                </c:pt>
                <c:pt idx="39240">
                  <c:v>42187.208330000001</c:v>
                </c:pt>
                <c:pt idx="39241">
                  <c:v>42187.25</c:v>
                </c:pt>
                <c:pt idx="39242">
                  <c:v>42187.291669999999</c:v>
                </c:pt>
                <c:pt idx="39243">
                  <c:v>42187.333330000001</c:v>
                </c:pt>
                <c:pt idx="39244">
                  <c:v>42187.375</c:v>
                </c:pt>
                <c:pt idx="39245">
                  <c:v>42187.416669999999</c:v>
                </c:pt>
                <c:pt idx="39246">
                  <c:v>42187.458330000001</c:v>
                </c:pt>
                <c:pt idx="39247">
                  <c:v>42187.5</c:v>
                </c:pt>
                <c:pt idx="39248">
                  <c:v>42187.541669999999</c:v>
                </c:pt>
                <c:pt idx="39249">
                  <c:v>42187.583330000001</c:v>
                </c:pt>
                <c:pt idx="39250">
                  <c:v>42187.625</c:v>
                </c:pt>
                <c:pt idx="39251">
                  <c:v>42187.666669999999</c:v>
                </c:pt>
                <c:pt idx="39252">
                  <c:v>42187.708330000001</c:v>
                </c:pt>
                <c:pt idx="39253">
                  <c:v>42187.75</c:v>
                </c:pt>
                <c:pt idx="39254">
                  <c:v>42187.791669999999</c:v>
                </c:pt>
                <c:pt idx="39255">
                  <c:v>42187.833330000001</c:v>
                </c:pt>
                <c:pt idx="39256">
                  <c:v>42187.875</c:v>
                </c:pt>
                <c:pt idx="39257">
                  <c:v>42187.916669999999</c:v>
                </c:pt>
                <c:pt idx="39258">
                  <c:v>42187.958330000001</c:v>
                </c:pt>
                <c:pt idx="39259">
                  <c:v>42188</c:v>
                </c:pt>
                <c:pt idx="39260">
                  <c:v>42188.041669999999</c:v>
                </c:pt>
                <c:pt idx="39261">
                  <c:v>42188.083330000001</c:v>
                </c:pt>
                <c:pt idx="39262">
                  <c:v>42188.125</c:v>
                </c:pt>
                <c:pt idx="39263">
                  <c:v>42188.166669999999</c:v>
                </c:pt>
                <c:pt idx="39264">
                  <c:v>42188.208330000001</c:v>
                </c:pt>
                <c:pt idx="39265">
                  <c:v>42188.25</c:v>
                </c:pt>
                <c:pt idx="39266">
                  <c:v>42188.291669999999</c:v>
                </c:pt>
                <c:pt idx="39267">
                  <c:v>42188.333330000001</c:v>
                </c:pt>
                <c:pt idx="39268">
                  <c:v>42188.375</c:v>
                </c:pt>
                <c:pt idx="39269">
                  <c:v>42188.416669999999</c:v>
                </c:pt>
                <c:pt idx="39270">
                  <c:v>42188.458330000001</c:v>
                </c:pt>
                <c:pt idx="39271">
                  <c:v>42188.5</c:v>
                </c:pt>
                <c:pt idx="39272">
                  <c:v>42188.541669999999</c:v>
                </c:pt>
                <c:pt idx="39273">
                  <c:v>42188.583330000001</c:v>
                </c:pt>
                <c:pt idx="39274">
                  <c:v>42188.625</c:v>
                </c:pt>
                <c:pt idx="39275">
                  <c:v>42188.666669999999</c:v>
                </c:pt>
                <c:pt idx="39276">
                  <c:v>42188.708330000001</c:v>
                </c:pt>
                <c:pt idx="39277">
                  <c:v>42188.75</c:v>
                </c:pt>
                <c:pt idx="39278">
                  <c:v>42188.791669999999</c:v>
                </c:pt>
                <c:pt idx="39279">
                  <c:v>42188.833330000001</c:v>
                </c:pt>
                <c:pt idx="39280">
                  <c:v>42188.875</c:v>
                </c:pt>
                <c:pt idx="39281">
                  <c:v>42188.916669999999</c:v>
                </c:pt>
                <c:pt idx="39282">
                  <c:v>42188.958330000001</c:v>
                </c:pt>
                <c:pt idx="39283">
                  <c:v>42189</c:v>
                </c:pt>
                <c:pt idx="39284">
                  <c:v>42189.041669999999</c:v>
                </c:pt>
                <c:pt idx="39285">
                  <c:v>42189.083330000001</c:v>
                </c:pt>
                <c:pt idx="39286">
                  <c:v>42189.125</c:v>
                </c:pt>
                <c:pt idx="39287">
                  <c:v>42189.166669999999</c:v>
                </c:pt>
                <c:pt idx="39288">
                  <c:v>42189.208330000001</c:v>
                </c:pt>
                <c:pt idx="39289">
                  <c:v>42189.25</c:v>
                </c:pt>
                <c:pt idx="39290">
                  <c:v>42189.291669999999</c:v>
                </c:pt>
                <c:pt idx="39291">
                  <c:v>42189.333330000001</c:v>
                </c:pt>
                <c:pt idx="39292">
                  <c:v>42189.375</c:v>
                </c:pt>
                <c:pt idx="39293">
                  <c:v>42189.416669999999</c:v>
                </c:pt>
                <c:pt idx="39294">
                  <c:v>42189.458330000001</c:v>
                </c:pt>
                <c:pt idx="39295">
                  <c:v>42189.5</c:v>
                </c:pt>
                <c:pt idx="39296">
                  <c:v>42189.541669999999</c:v>
                </c:pt>
                <c:pt idx="39297">
                  <c:v>42189.583330000001</c:v>
                </c:pt>
                <c:pt idx="39298">
                  <c:v>42189.625</c:v>
                </c:pt>
                <c:pt idx="39299">
                  <c:v>42189.666669999999</c:v>
                </c:pt>
                <c:pt idx="39300">
                  <c:v>42189.708330000001</c:v>
                </c:pt>
                <c:pt idx="39301">
                  <c:v>42189.75</c:v>
                </c:pt>
                <c:pt idx="39302">
                  <c:v>42189.791669999999</c:v>
                </c:pt>
                <c:pt idx="39303">
                  <c:v>42189.833330000001</c:v>
                </c:pt>
                <c:pt idx="39304">
                  <c:v>42189.875</c:v>
                </c:pt>
                <c:pt idx="39305">
                  <c:v>42189.916669999999</c:v>
                </c:pt>
                <c:pt idx="39306">
                  <c:v>42189.958330000001</c:v>
                </c:pt>
                <c:pt idx="39307">
                  <c:v>42190</c:v>
                </c:pt>
                <c:pt idx="39308">
                  <c:v>42190.041669999999</c:v>
                </c:pt>
                <c:pt idx="39309">
                  <c:v>42190.083330000001</c:v>
                </c:pt>
                <c:pt idx="39310">
                  <c:v>42190.125</c:v>
                </c:pt>
                <c:pt idx="39311">
                  <c:v>42190.166669999999</c:v>
                </c:pt>
                <c:pt idx="39312">
                  <c:v>42190.208330000001</c:v>
                </c:pt>
                <c:pt idx="39313">
                  <c:v>42190.25</c:v>
                </c:pt>
                <c:pt idx="39314">
                  <c:v>42190.291669999999</c:v>
                </c:pt>
                <c:pt idx="39315">
                  <c:v>42190.333330000001</c:v>
                </c:pt>
                <c:pt idx="39316">
                  <c:v>42190.375</c:v>
                </c:pt>
                <c:pt idx="39317">
                  <c:v>42190.416669999999</c:v>
                </c:pt>
                <c:pt idx="39318">
                  <c:v>42190.458330000001</c:v>
                </c:pt>
                <c:pt idx="39319">
                  <c:v>42190.5</c:v>
                </c:pt>
                <c:pt idx="39320">
                  <c:v>42190.541669999999</c:v>
                </c:pt>
                <c:pt idx="39321">
                  <c:v>42190.583330000001</c:v>
                </c:pt>
                <c:pt idx="39322">
                  <c:v>42190.625</c:v>
                </c:pt>
                <c:pt idx="39323">
                  <c:v>42190.666669999999</c:v>
                </c:pt>
                <c:pt idx="39324">
                  <c:v>42190.708330000001</c:v>
                </c:pt>
                <c:pt idx="39325">
                  <c:v>42190.75</c:v>
                </c:pt>
                <c:pt idx="39326">
                  <c:v>42190.791669999999</c:v>
                </c:pt>
                <c:pt idx="39327">
                  <c:v>42190.833330000001</c:v>
                </c:pt>
                <c:pt idx="39328">
                  <c:v>42190.875</c:v>
                </c:pt>
                <c:pt idx="39329">
                  <c:v>42190.916669999999</c:v>
                </c:pt>
                <c:pt idx="39330">
                  <c:v>42190.958330000001</c:v>
                </c:pt>
                <c:pt idx="39331">
                  <c:v>42191</c:v>
                </c:pt>
                <c:pt idx="39332">
                  <c:v>42191.041669999999</c:v>
                </c:pt>
                <c:pt idx="39333">
                  <c:v>42191.083330000001</c:v>
                </c:pt>
                <c:pt idx="39334">
                  <c:v>42191.125</c:v>
                </c:pt>
                <c:pt idx="39335">
                  <c:v>42191.166669999999</c:v>
                </c:pt>
                <c:pt idx="39336">
                  <c:v>42191.208330000001</c:v>
                </c:pt>
                <c:pt idx="39337">
                  <c:v>42191.25</c:v>
                </c:pt>
                <c:pt idx="39338">
                  <c:v>42191.291669999999</c:v>
                </c:pt>
                <c:pt idx="39339">
                  <c:v>42191.333330000001</c:v>
                </c:pt>
                <c:pt idx="39340">
                  <c:v>42191.375</c:v>
                </c:pt>
                <c:pt idx="39341">
                  <c:v>42191.416669999999</c:v>
                </c:pt>
                <c:pt idx="39342">
                  <c:v>42191.458330000001</c:v>
                </c:pt>
                <c:pt idx="39343">
                  <c:v>42191.5</c:v>
                </c:pt>
                <c:pt idx="39344">
                  <c:v>42191.541669999999</c:v>
                </c:pt>
                <c:pt idx="39345">
                  <c:v>42191.583330000001</c:v>
                </c:pt>
                <c:pt idx="39346">
                  <c:v>42191.625</c:v>
                </c:pt>
                <c:pt idx="39347">
                  <c:v>42191.666669999999</c:v>
                </c:pt>
                <c:pt idx="39348">
                  <c:v>42191.708330000001</c:v>
                </c:pt>
                <c:pt idx="39349">
                  <c:v>42191.75</c:v>
                </c:pt>
                <c:pt idx="39350">
                  <c:v>42191.791669999999</c:v>
                </c:pt>
                <c:pt idx="39351">
                  <c:v>42191.833330000001</c:v>
                </c:pt>
                <c:pt idx="39352">
                  <c:v>42191.875</c:v>
                </c:pt>
                <c:pt idx="39353">
                  <c:v>42191.916669999999</c:v>
                </c:pt>
                <c:pt idx="39354">
                  <c:v>42191.958330000001</c:v>
                </c:pt>
                <c:pt idx="39355">
                  <c:v>42192</c:v>
                </c:pt>
                <c:pt idx="39356">
                  <c:v>42192.041669999999</c:v>
                </c:pt>
                <c:pt idx="39357">
                  <c:v>42192.083330000001</c:v>
                </c:pt>
                <c:pt idx="39358">
                  <c:v>42192.125</c:v>
                </c:pt>
                <c:pt idx="39359">
                  <c:v>42192.166669999999</c:v>
                </c:pt>
                <c:pt idx="39360">
                  <c:v>42192.208330000001</c:v>
                </c:pt>
                <c:pt idx="39361">
                  <c:v>42192.25</c:v>
                </c:pt>
                <c:pt idx="39362">
                  <c:v>42192.291669999999</c:v>
                </c:pt>
                <c:pt idx="39363">
                  <c:v>42192.333330000001</c:v>
                </c:pt>
                <c:pt idx="39364">
                  <c:v>42192.375</c:v>
                </c:pt>
                <c:pt idx="39365">
                  <c:v>42192.416669999999</c:v>
                </c:pt>
                <c:pt idx="39366">
                  <c:v>42192.458330000001</c:v>
                </c:pt>
                <c:pt idx="39367">
                  <c:v>42192.5</c:v>
                </c:pt>
                <c:pt idx="39368">
                  <c:v>42192.541669999999</c:v>
                </c:pt>
                <c:pt idx="39369">
                  <c:v>42192.583330000001</c:v>
                </c:pt>
                <c:pt idx="39370">
                  <c:v>42192.625</c:v>
                </c:pt>
                <c:pt idx="39371">
                  <c:v>42192.666669999999</c:v>
                </c:pt>
                <c:pt idx="39372">
                  <c:v>42192.708330000001</c:v>
                </c:pt>
                <c:pt idx="39373">
                  <c:v>42192.75</c:v>
                </c:pt>
                <c:pt idx="39374">
                  <c:v>42192.791669999999</c:v>
                </c:pt>
                <c:pt idx="39375">
                  <c:v>42192.833330000001</c:v>
                </c:pt>
                <c:pt idx="39376">
                  <c:v>42192.875</c:v>
                </c:pt>
                <c:pt idx="39377">
                  <c:v>42192.916669999999</c:v>
                </c:pt>
                <c:pt idx="39378">
                  <c:v>42192.958330000001</c:v>
                </c:pt>
                <c:pt idx="39379">
                  <c:v>42193</c:v>
                </c:pt>
                <c:pt idx="39380">
                  <c:v>42193.041669999999</c:v>
                </c:pt>
                <c:pt idx="39381">
                  <c:v>42193.083330000001</c:v>
                </c:pt>
                <c:pt idx="39382">
                  <c:v>42193.125</c:v>
                </c:pt>
                <c:pt idx="39383">
                  <c:v>42193.166669999999</c:v>
                </c:pt>
                <c:pt idx="39384">
                  <c:v>42193.208330000001</c:v>
                </c:pt>
                <c:pt idx="39385">
                  <c:v>42193.25</c:v>
                </c:pt>
                <c:pt idx="39386">
                  <c:v>42193.291669999999</c:v>
                </c:pt>
                <c:pt idx="39387">
                  <c:v>42193.333330000001</c:v>
                </c:pt>
                <c:pt idx="39388">
                  <c:v>42193.375</c:v>
                </c:pt>
                <c:pt idx="39389">
                  <c:v>42193.416669999999</c:v>
                </c:pt>
                <c:pt idx="39390">
                  <c:v>42193.458330000001</c:v>
                </c:pt>
                <c:pt idx="39391">
                  <c:v>42193.5</c:v>
                </c:pt>
                <c:pt idx="39392">
                  <c:v>42193.541669999999</c:v>
                </c:pt>
                <c:pt idx="39393">
                  <c:v>42193.583330000001</c:v>
                </c:pt>
                <c:pt idx="39394">
                  <c:v>42193.625</c:v>
                </c:pt>
                <c:pt idx="39395">
                  <c:v>42193.666669999999</c:v>
                </c:pt>
                <c:pt idx="39396">
                  <c:v>42193.708330000001</c:v>
                </c:pt>
                <c:pt idx="39397">
                  <c:v>42193.75</c:v>
                </c:pt>
                <c:pt idx="39398">
                  <c:v>42193.791669999999</c:v>
                </c:pt>
                <c:pt idx="39399">
                  <c:v>42193.833330000001</c:v>
                </c:pt>
                <c:pt idx="39400">
                  <c:v>42193.875</c:v>
                </c:pt>
                <c:pt idx="39401">
                  <c:v>42193.916669999999</c:v>
                </c:pt>
                <c:pt idx="39402">
                  <c:v>42193.958330000001</c:v>
                </c:pt>
                <c:pt idx="39403">
                  <c:v>42194</c:v>
                </c:pt>
                <c:pt idx="39404">
                  <c:v>42194.041669999999</c:v>
                </c:pt>
                <c:pt idx="39405">
                  <c:v>42194.083330000001</c:v>
                </c:pt>
                <c:pt idx="39406">
                  <c:v>42194.125</c:v>
                </c:pt>
                <c:pt idx="39407">
                  <c:v>42194.166669999999</c:v>
                </c:pt>
                <c:pt idx="39408">
                  <c:v>42194.208330000001</c:v>
                </c:pt>
                <c:pt idx="39409">
                  <c:v>42194.25</c:v>
                </c:pt>
                <c:pt idx="39410">
                  <c:v>42194.291669999999</c:v>
                </c:pt>
                <c:pt idx="39411">
                  <c:v>42194.333330000001</c:v>
                </c:pt>
                <c:pt idx="39412">
                  <c:v>42194.375</c:v>
                </c:pt>
                <c:pt idx="39413">
                  <c:v>42194.416669999999</c:v>
                </c:pt>
                <c:pt idx="39414">
                  <c:v>42194.458330000001</c:v>
                </c:pt>
                <c:pt idx="39415">
                  <c:v>42194.5</c:v>
                </c:pt>
                <c:pt idx="39416">
                  <c:v>42194.541669999999</c:v>
                </c:pt>
                <c:pt idx="39417">
                  <c:v>42194.583330000001</c:v>
                </c:pt>
                <c:pt idx="39418">
                  <c:v>42194.625</c:v>
                </c:pt>
                <c:pt idx="39419">
                  <c:v>42194.666669999999</c:v>
                </c:pt>
                <c:pt idx="39420">
                  <c:v>42194.708330000001</c:v>
                </c:pt>
                <c:pt idx="39421">
                  <c:v>42194.75</c:v>
                </c:pt>
                <c:pt idx="39422">
                  <c:v>42194.791669999999</c:v>
                </c:pt>
                <c:pt idx="39423">
                  <c:v>42194.833330000001</c:v>
                </c:pt>
                <c:pt idx="39424">
                  <c:v>42194.875</c:v>
                </c:pt>
                <c:pt idx="39425">
                  <c:v>42194.916669999999</c:v>
                </c:pt>
                <c:pt idx="39426">
                  <c:v>42194.958330000001</c:v>
                </c:pt>
                <c:pt idx="39427">
                  <c:v>42195</c:v>
                </c:pt>
                <c:pt idx="39428">
                  <c:v>42195.041669999999</c:v>
                </c:pt>
                <c:pt idx="39429">
                  <c:v>42195.083330000001</c:v>
                </c:pt>
                <c:pt idx="39430">
                  <c:v>42195.125</c:v>
                </c:pt>
                <c:pt idx="39431">
                  <c:v>42195.166669999999</c:v>
                </c:pt>
                <c:pt idx="39432">
                  <c:v>42195.208330000001</c:v>
                </c:pt>
                <c:pt idx="39433">
                  <c:v>42195.25</c:v>
                </c:pt>
                <c:pt idx="39434">
                  <c:v>42195.291669999999</c:v>
                </c:pt>
                <c:pt idx="39435">
                  <c:v>42195.333330000001</c:v>
                </c:pt>
                <c:pt idx="39436">
                  <c:v>42195.375</c:v>
                </c:pt>
                <c:pt idx="39437">
                  <c:v>42195.416669999999</c:v>
                </c:pt>
                <c:pt idx="39438">
                  <c:v>42195.458330000001</c:v>
                </c:pt>
                <c:pt idx="39439">
                  <c:v>42195.5</c:v>
                </c:pt>
                <c:pt idx="39440">
                  <c:v>42195.541669999999</c:v>
                </c:pt>
                <c:pt idx="39441">
                  <c:v>42195.583330000001</c:v>
                </c:pt>
                <c:pt idx="39442">
                  <c:v>42195.625</c:v>
                </c:pt>
                <c:pt idx="39443">
                  <c:v>42195.666669999999</c:v>
                </c:pt>
                <c:pt idx="39444">
                  <c:v>42195.708330000001</c:v>
                </c:pt>
                <c:pt idx="39445">
                  <c:v>42195.75</c:v>
                </c:pt>
                <c:pt idx="39446">
                  <c:v>42195.791669999999</c:v>
                </c:pt>
                <c:pt idx="39447">
                  <c:v>42195.833330000001</c:v>
                </c:pt>
                <c:pt idx="39448">
                  <c:v>42195.875</c:v>
                </c:pt>
                <c:pt idx="39449">
                  <c:v>42195.916669999999</c:v>
                </c:pt>
                <c:pt idx="39450">
                  <c:v>42195.958330000001</c:v>
                </c:pt>
                <c:pt idx="39451">
                  <c:v>42196</c:v>
                </c:pt>
                <c:pt idx="39452">
                  <c:v>42196.041669999999</c:v>
                </c:pt>
                <c:pt idx="39453">
                  <c:v>42196.083330000001</c:v>
                </c:pt>
                <c:pt idx="39454">
                  <c:v>42196.125</c:v>
                </c:pt>
                <c:pt idx="39455">
                  <c:v>42196.166669999999</c:v>
                </c:pt>
                <c:pt idx="39456">
                  <c:v>42196.208330000001</c:v>
                </c:pt>
                <c:pt idx="39457">
                  <c:v>42196.25</c:v>
                </c:pt>
                <c:pt idx="39458">
                  <c:v>42196.291669999999</c:v>
                </c:pt>
                <c:pt idx="39459">
                  <c:v>42196.333330000001</c:v>
                </c:pt>
                <c:pt idx="39460">
                  <c:v>42196.375</c:v>
                </c:pt>
                <c:pt idx="39461">
                  <c:v>42196.416669999999</c:v>
                </c:pt>
                <c:pt idx="39462">
                  <c:v>42196.458330000001</c:v>
                </c:pt>
                <c:pt idx="39463">
                  <c:v>42196.5</c:v>
                </c:pt>
                <c:pt idx="39464">
                  <c:v>42196.541669999999</c:v>
                </c:pt>
                <c:pt idx="39465">
                  <c:v>42196.583330000001</c:v>
                </c:pt>
                <c:pt idx="39466">
                  <c:v>42196.625</c:v>
                </c:pt>
                <c:pt idx="39467">
                  <c:v>42196.666669999999</c:v>
                </c:pt>
                <c:pt idx="39468">
                  <c:v>42196.708330000001</c:v>
                </c:pt>
                <c:pt idx="39469">
                  <c:v>42196.75</c:v>
                </c:pt>
                <c:pt idx="39470">
                  <c:v>42196.791669999999</c:v>
                </c:pt>
                <c:pt idx="39471">
                  <c:v>42196.833330000001</c:v>
                </c:pt>
                <c:pt idx="39472">
                  <c:v>42196.875</c:v>
                </c:pt>
                <c:pt idx="39473">
                  <c:v>42196.916669999999</c:v>
                </c:pt>
                <c:pt idx="39474">
                  <c:v>42196.958330000001</c:v>
                </c:pt>
                <c:pt idx="39475">
                  <c:v>42197</c:v>
                </c:pt>
                <c:pt idx="39476">
                  <c:v>42197.041669999999</c:v>
                </c:pt>
                <c:pt idx="39477">
                  <c:v>42197.083330000001</c:v>
                </c:pt>
                <c:pt idx="39478">
                  <c:v>42197.125</c:v>
                </c:pt>
                <c:pt idx="39479">
                  <c:v>42197.166669999999</c:v>
                </c:pt>
                <c:pt idx="39480">
                  <c:v>42197.208330000001</c:v>
                </c:pt>
                <c:pt idx="39481">
                  <c:v>42197.25</c:v>
                </c:pt>
                <c:pt idx="39482">
                  <c:v>42197.291669999999</c:v>
                </c:pt>
                <c:pt idx="39483">
                  <c:v>42197.333330000001</c:v>
                </c:pt>
                <c:pt idx="39484">
                  <c:v>42197.375</c:v>
                </c:pt>
                <c:pt idx="39485">
                  <c:v>42197.416669999999</c:v>
                </c:pt>
                <c:pt idx="39486">
                  <c:v>42197.458330000001</c:v>
                </c:pt>
                <c:pt idx="39487">
                  <c:v>42197.5</c:v>
                </c:pt>
                <c:pt idx="39488">
                  <c:v>42197.541669999999</c:v>
                </c:pt>
                <c:pt idx="39489">
                  <c:v>42197.583330000001</c:v>
                </c:pt>
                <c:pt idx="39490">
                  <c:v>42197.625</c:v>
                </c:pt>
                <c:pt idx="39491">
                  <c:v>42197.666669999999</c:v>
                </c:pt>
                <c:pt idx="39492">
                  <c:v>42197.708330000001</c:v>
                </c:pt>
                <c:pt idx="39493">
                  <c:v>42197.75</c:v>
                </c:pt>
                <c:pt idx="39494">
                  <c:v>42197.791669999999</c:v>
                </c:pt>
                <c:pt idx="39495">
                  <c:v>42197.833330000001</c:v>
                </c:pt>
                <c:pt idx="39496">
                  <c:v>42197.875</c:v>
                </c:pt>
                <c:pt idx="39497">
                  <c:v>42197.916669999999</c:v>
                </c:pt>
                <c:pt idx="39498">
                  <c:v>42197.958330000001</c:v>
                </c:pt>
                <c:pt idx="39499">
                  <c:v>42198</c:v>
                </c:pt>
                <c:pt idx="39500">
                  <c:v>42198.041669999999</c:v>
                </c:pt>
                <c:pt idx="39501">
                  <c:v>42198.083330000001</c:v>
                </c:pt>
                <c:pt idx="39502">
                  <c:v>42198.125</c:v>
                </c:pt>
                <c:pt idx="39503">
                  <c:v>42198.166669999999</c:v>
                </c:pt>
                <c:pt idx="39504">
                  <c:v>42198.208330000001</c:v>
                </c:pt>
                <c:pt idx="39505">
                  <c:v>42198.25</c:v>
                </c:pt>
                <c:pt idx="39506">
                  <c:v>42198.291669999999</c:v>
                </c:pt>
                <c:pt idx="39507">
                  <c:v>42198.333330000001</c:v>
                </c:pt>
                <c:pt idx="39508">
                  <c:v>42198.375</c:v>
                </c:pt>
                <c:pt idx="39509">
                  <c:v>42198.416669999999</c:v>
                </c:pt>
                <c:pt idx="39510">
                  <c:v>42198.458330000001</c:v>
                </c:pt>
                <c:pt idx="39511">
                  <c:v>42198.5</c:v>
                </c:pt>
                <c:pt idx="39512">
                  <c:v>42198.541669999999</c:v>
                </c:pt>
                <c:pt idx="39513">
                  <c:v>42198.583330000001</c:v>
                </c:pt>
                <c:pt idx="39514">
                  <c:v>42198.625</c:v>
                </c:pt>
                <c:pt idx="39515">
                  <c:v>42198.666669999999</c:v>
                </c:pt>
                <c:pt idx="39516">
                  <c:v>42198.708330000001</c:v>
                </c:pt>
                <c:pt idx="39517">
                  <c:v>42198.75</c:v>
                </c:pt>
                <c:pt idx="39518">
                  <c:v>42198.791669999999</c:v>
                </c:pt>
                <c:pt idx="39519">
                  <c:v>42198.833330000001</c:v>
                </c:pt>
                <c:pt idx="39520">
                  <c:v>42198.875</c:v>
                </c:pt>
                <c:pt idx="39521">
                  <c:v>42198.916669999999</c:v>
                </c:pt>
                <c:pt idx="39522">
                  <c:v>42198.958330000001</c:v>
                </c:pt>
                <c:pt idx="39523">
                  <c:v>42199</c:v>
                </c:pt>
                <c:pt idx="39524">
                  <c:v>42199.041669999999</c:v>
                </c:pt>
                <c:pt idx="39525">
                  <c:v>42199.083330000001</c:v>
                </c:pt>
                <c:pt idx="39526">
                  <c:v>42199.125</c:v>
                </c:pt>
                <c:pt idx="39527">
                  <c:v>42199.166669999999</c:v>
                </c:pt>
                <c:pt idx="39528">
                  <c:v>42199.208330000001</c:v>
                </c:pt>
                <c:pt idx="39529">
                  <c:v>42199.25</c:v>
                </c:pt>
                <c:pt idx="39530">
                  <c:v>42199.291669999999</c:v>
                </c:pt>
                <c:pt idx="39531">
                  <c:v>42199.333330000001</c:v>
                </c:pt>
                <c:pt idx="39532">
                  <c:v>42199.375</c:v>
                </c:pt>
                <c:pt idx="39533">
                  <c:v>42199.416669999999</c:v>
                </c:pt>
                <c:pt idx="39534">
                  <c:v>42199.458330000001</c:v>
                </c:pt>
                <c:pt idx="39535">
                  <c:v>42199.5</c:v>
                </c:pt>
                <c:pt idx="39536">
                  <c:v>42199.541669999999</c:v>
                </c:pt>
                <c:pt idx="39537">
                  <c:v>42199.583330000001</c:v>
                </c:pt>
                <c:pt idx="39538">
                  <c:v>42199.625</c:v>
                </c:pt>
                <c:pt idx="39539">
                  <c:v>42199.666669999999</c:v>
                </c:pt>
                <c:pt idx="39540">
                  <c:v>42199.708330000001</c:v>
                </c:pt>
                <c:pt idx="39541">
                  <c:v>42199.75</c:v>
                </c:pt>
                <c:pt idx="39542">
                  <c:v>42199.791669999999</c:v>
                </c:pt>
                <c:pt idx="39543">
                  <c:v>42199.833330000001</c:v>
                </c:pt>
                <c:pt idx="39544">
                  <c:v>42199.875</c:v>
                </c:pt>
                <c:pt idx="39545">
                  <c:v>42199.916669999999</c:v>
                </c:pt>
                <c:pt idx="39546">
                  <c:v>42199.958330000001</c:v>
                </c:pt>
                <c:pt idx="39547">
                  <c:v>42200</c:v>
                </c:pt>
                <c:pt idx="39548">
                  <c:v>42200.041669999999</c:v>
                </c:pt>
                <c:pt idx="39549">
                  <c:v>42200.083330000001</c:v>
                </c:pt>
                <c:pt idx="39550">
                  <c:v>42200.125</c:v>
                </c:pt>
                <c:pt idx="39551">
                  <c:v>42200.166669999999</c:v>
                </c:pt>
                <c:pt idx="39552">
                  <c:v>42200.208330000001</c:v>
                </c:pt>
                <c:pt idx="39553">
                  <c:v>42200.25</c:v>
                </c:pt>
                <c:pt idx="39554">
                  <c:v>42200.291669999999</c:v>
                </c:pt>
                <c:pt idx="39555">
                  <c:v>42200.333330000001</c:v>
                </c:pt>
                <c:pt idx="39556">
                  <c:v>42200.375</c:v>
                </c:pt>
                <c:pt idx="39557">
                  <c:v>42200.416669999999</c:v>
                </c:pt>
                <c:pt idx="39558">
                  <c:v>42200.458330000001</c:v>
                </c:pt>
                <c:pt idx="39559">
                  <c:v>42200.5</c:v>
                </c:pt>
                <c:pt idx="39560">
                  <c:v>42200.541669999999</c:v>
                </c:pt>
                <c:pt idx="39561">
                  <c:v>42200.583330000001</c:v>
                </c:pt>
                <c:pt idx="39562">
                  <c:v>42200.625</c:v>
                </c:pt>
                <c:pt idx="39563">
                  <c:v>42200.666669999999</c:v>
                </c:pt>
                <c:pt idx="39564">
                  <c:v>42200.708330000001</c:v>
                </c:pt>
                <c:pt idx="39565">
                  <c:v>42200.75</c:v>
                </c:pt>
                <c:pt idx="39566">
                  <c:v>42200.791669999999</c:v>
                </c:pt>
                <c:pt idx="39567">
                  <c:v>42200.833330000001</c:v>
                </c:pt>
                <c:pt idx="39568">
                  <c:v>42200.875</c:v>
                </c:pt>
                <c:pt idx="39569">
                  <c:v>42200.916669999999</c:v>
                </c:pt>
                <c:pt idx="39570">
                  <c:v>42200.958330000001</c:v>
                </c:pt>
                <c:pt idx="39571">
                  <c:v>42201</c:v>
                </c:pt>
                <c:pt idx="39572">
                  <c:v>42201.041669999999</c:v>
                </c:pt>
                <c:pt idx="39573">
                  <c:v>42201.083330000001</c:v>
                </c:pt>
                <c:pt idx="39574">
                  <c:v>42201.125</c:v>
                </c:pt>
                <c:pt idx="39575">
                  <c:v>42201.166669999999</c:v>
                </c:pt>
                <c:pt idx="39576">
                  <c:v>42201.208330000001</c:v>
                </c:pt>
                <c:pt idx="39577">
                  <c:v>42201.25</c:v>
                </c:pt>
                <c:pt idx="39578">
                  <c:v>42201.291669999999</c:v>
                </c:pt>
                <c:pt idx="39579">
                  <c:v>42201.333330000001</c:v>
                </c:pt>
                <c:pt idx="39580">
                  <c:v>42201.375</c:v>
                </c:pt>
                <c:pt idx="39581">
                  <c:v>42201.416669999999</c:v>
                </c:pt>
                <c:pt idx="39582">
                  <c:v>42201.458330000001</c:v>
                </c:pt>
                <c:pt idx="39583">
                  <c:v>42201.5</c:v>
                </c:pt>
                <c:pt idx="39584">
                  <c:v>42201.541669999999</c:v>
                </c:pt>
                <c:pt idx="39585">
                  <c:v>42201.583330000001</c:v>
                </c:pt>
                <c:pt idx="39586">
                  <c:v>42201.625</c:v>
                </c:pt>
                <c:pt idx="39587">
                  <c:v>42201.666669999999</c:v>
                </c:pt>
                <c:pt idx="39588">
                  <c:v>42201.708330000001</c:v>
                </c:pt>
                <c:pt idx="39589">
                  <c:v>42201.75</c:v>
                </c:pt>
                <c:pt idx="39590">
                  <c:v>42201.791669999999</c:v>
                </c:pt>
                <c:pt idx="39591">
                  <c:v>42201.833330000001</c:v>
                </c:pt>
                <c:pt idx="39592">
                  <c:v>42201.875</c:v>
                </c:pt>
                <c:pt idx="39593">
                  <c:v>42201.916669999999</c:v>
                </c:pt>
                <c:pt idx="39594">
                  <c:v>42201.958330000001</c:v>
                </c:pt>
                <c:pt idx="39595">
                  <c:v>42202</c:v>
                </c:pt>
                <c:pt idx="39596">
                  <c:v>42202.041669999999</c:v>
                </c:pt>
                <c:pt idx="39597">
                  <c:v>42202.083330000001</c:v>
                </c:pt>
                <c:pt idx="39598">
                  <c:v>42202.125</c:v>
                </c:pt>
                <c:pt idx="39599">
                  <c:v>42202.166669999999</c:v>
                </c:pt>
                <c:pt idx="39600">
                  <c:v>42202.208330000001</c:v>
                </c:pt>
                <c:pt idx="39601">
                  <c:v>42202.25</c:v>
                </c:pt>
                <c:pt idx="39602">
                  <c:v>42202.291669999999</c:v>
                </c:pt>
                <c:pt idx="39603">
                  <c:v>42202.333330000001</c:v>
                </c:pt>
                <c:pt idx="39604">
                  <c:v>42202.375</c:v>
                </c:pt>
                <c:pt idx="39605">
                  <c:v>42202.416669999999</c:v>
                </c:pt>
                <c:pt idx="39606">
                  <c:v>42202.458330000001</c:v>
                </c:pt>
                <c:pt idx="39607">
                  <c:v>42202.5</c:v>
                </c:pt>
                <c:pt idx="39608">
                  <c:v>42202.541669999999</c:v>
                </c:pt>
                <c:pt idx="39609">
                  <c:v>42202.583330000001</c:v>
                </c:pt>
                <c:pt idx="39610">
                  <c:v>42202.625</c:v>
                </c:pt>
                <c:pt idx="39611">
                  <c:v>42202.666669999999</c:v>
                </c:pt>
                <c:pt idx="39612">
                  <c:v>42202.708330000001</c:v>
                </c:pt>
                <c:pt idx="39613">
                  <c:v>42202.75</c:v>
                </c:pt>
                <c:pt idx="39614">
                  <c:v>42202.791669999999</c:v>
                </c:pt>
                <c:pt idx="39615">
                  <c:v>42202.833330000001</c:v>
                </c:pt>
                <c:pt idx="39616">
                  <c:v>42202.875</c:v>
                </c:pt>
                <c:pt idx="39617">
                  <c:v>42202.916669999999</c:v>
                </c:pt>
                <c:pt idx="39618">
                  <c:v>42202.958330000001</c:v>
                </c:pt>
                <c:pt idx="39619">
                  <c:v>42203</c:v>
                </c:pt>
                <c:pt idx="39620">
                  <c:v>42203.041669999999</c:v>
                </c:pt>
                <c:pt idx="39621">
                  <c:v>42203.083330000001</c:v>
                </c:pt>
                <c:pt idx="39622">
                  <c:v>42203.125</c:v>
                </c:pt>
                <c:pt idx="39623">
                  <c:v>42203.166669999999</c:v>
                </c:pt>
                <c:pt idx="39624">
                  <c:v>42203.208330000001</c:v>
                </c:pt>
                <c:pt idx="39625">
                  <c:v>42203.25</c:v>
                </c:pt>
                <c:pt idx="39626">
                  <c:v>42203.291669999999</c:v>
                </c:pt>
                <c:pt idx="39627">
                  <c:v>42203.333330000001</c:v>
                </c:pt>
                <c:pt idx="39628">
                  <c:v>42203.375</c:v>
                </c:pt>
                <c:pt idx="39629">
                  <c:v>42203.416669999999</c:v>
                </c:pt>
                <c:pt idx="39630">
                  <c:v>42203.458330000001</c:v>
                </c:pt>
                <c:pt idx="39631">
                  <c:v>42203.5</c:v>
                </c:pt>
                <c:pt idx="39632">
                  <c:v>42203.541669999999</c:v>
                </c:pt>
                <c:pt idx="39633">
                  <c:v>42203.583330000001</c:v>
                </c:pt>
                <c:pt idx="39634">
                  <c:v>42203.625</c:v>
                </c:pt>
                <c:pt idx="39635">
                  <c:v>42203.666669999999</c:v>
                </c:pt>
                <c:pt idx="39636">
                  <c:v>42203.708330000001</c:v>
                </c:pt>
                <c:pt idx="39637">
                  <c:v>42203.75</c:v>
                </c:pt>
                <c:pt idx="39638">
                  <c:v>42203.791669999999</c:v>
                </c:pt>
                <c:pt idx="39639">
                  <c:v>42203.833330000001</c:v>
                </c:pt>
                <c:pt idx="39640">
                  <c:v>42203.875</c:v>
                </c:pt>
                <c:pt idx="39641">
                  <c:v>42203.916669999999</c:v>
                </c:pt>
                <c:pt idx="39642">
                  <c:v>42203.958330000001</c:v>
                </c:pt>
                <c:pt idx="39643">
                  <c:v>42204</c:v>
                </c:pt>
                <c:pt idx="39644">
                  <c:v>42204.041669999999</c:v>
                </c:pt>
                <c:pt idx="39645">
                  <c:v>42204.083330000001</c:v>
                </c:pt>
                <c:pt idx="39646">
                  <c:v>42204.125</c:v>
                </c:pt>
                <c:pt idx="39647">
                  <c:v>42204.166669999999</c:v>
                </c:pt>
                <c:pt idx="39648">
                  <c:v>42204.208330000001</c:v>
                </c:pt>
                <c:pt idx="39649">
                  <c:v>42204.25</c:v>
                </c:pt>
                <c:pt idx="39650">
                  <c:v>42204.291669999999</c:v>
                </c:pt>
                <c:pt idx="39651">
                  <c:v>42204.333330000001</c:v>
                </c:pt>
                <c:pt idx="39652">
                  <c:v>42204.375</c:v>
                </c:pt>
                <c:pt idx="39653">
                  <c:v>42204.416669999999</c:v>
                </c:pt>
                <c:pt idx="39654">
                  <c:v>42204.458330000001</c:v>
                </c:pt>
                <c:pt idx="39655">
                  <c:v>42204.5</c:v>
                </c:pt>
                <c:pt idx="39656">
                  <c:v>42204.541669999999</c:v>
                </c:pt>
                <c:pt idx="39657">
                  <c:v>42204.583330000001</c:v>
                </c:pt>
                <c:pt idx="39658">
                  <c:v>42204.625</c:v>
                </c:pt>
                <c:pt idx="39659">
                  <c:v>42204.666669999999</c:v>
                </c:pt>
                <c:pt idx="39660">
                  <c:v>42204.708330000001</c:v>
                </c:pt>
                <c:pt idx="39661">
                  <c:v>42204.75</c:v>
                </c:pt>
                <c:pt idx="39662">
                  <c:v>42204.791669999999</c:v>
                </c:pt>
                <c:pt idx="39663">
                  <c:v>42204.833330000001</c:v>
                </c:pt>
                <c:pt idx="39664">
                  <c:v>42204.875</c:v>
                </c:pt>
                <c:pt idx="39665">
                  <c:v>42204.916669999999</c:v>
                </c:pt>
                <c:pt idx="39666">
                  <c:v>42204.958330000001</c:v>
                </c:pt>
                <c:pt idx="39667">
                  <c:v>42205</c:v>
                </c:pt>
                <c:pt idx="39668">
                  <c:v>42205.041669999999</c:v>
                </c:pt>
                <c:pt idx="39669">
                  <c:v>42205.083330000001</c:v>
                </c:pt>
                <c:pt idx="39670">
                  <c:v>42205.125</c:v>
                </c:pt>
                <c:pt idx="39671">
                  <c:v>42205.166669999999</c:v>
                </c:pt>
                <c:pt idx="39672">
                  <c:v>42205.208330000001</c:v>
                </c:pt>
                <c:pt idx="39673">
                  <c:v>42205.25</c:v>
                </c:pt>
                <c:pt idx="39674">
                  <c:v>42205.291669999999</c:v>
                </c:pt>
                <c:pt idx="39675">
                  <c:v>42205.333330000001</c:v>
                </c:pt>
                <c:pt idx="39676">
                  <c:v>42205.375</c:v>
                </c:pt>
                <c:pt idx="39677">
                  <c:v>42205.416669999999</c:v>
                </c:pt>
                <c:pt idx="39678">
                  <c:v>42205.458330000001</c:v>
                </c:pt>
                <c:pt idx="39679">
                  <c:v>42205.5</c:v>
                </c:pt>
                <c:pt idx="39680">
                  <c:v>42205.541669999999</c:v>
                </c:pt>
                <c:pt idx="39681">
                  <c:v>42205.583330000001</c:v>
                </c:pt>
                <c:pt idx="39682">
                  <c:v>42205.625</c:v>
                </c:pt>
                <c:pt idx="39683">
                  <c:v>42205.666669999999</c:v>
                </c:pt>
                <c:pt idx="39684">
                  <c:v>42205.708330000001</c:v>
                </c:pt>
                <c:pt idx="39685">
                  <c:v>42205.75</c:v>
                </c:pt>
                <c:pt idx="39686">
                  <c:v>42205.791669999999</c:v>
                </c:pt>
                <c:pt idx="39687">
                  <c:v>42205.833330000001</c:v>
                </c:pt>
                <c:pt idx="39688">
                  <c:v>42205.875</c:v>
                </c:pt>
                <c:pt idx="39689">
                  <c:v>42205.916669999999</c:v>
                </c:pt>
                <c:pt idx="39690">
                  <c:v>42205.958330000001</c:v>
                </c:pt>
                <c:pt idx="39691">
                  <c:v>42206</c:v>
                </c:pt>
                <c:pt idx="39692">
                  <c:v>42206.041669999999</c:v>
                </c:pt>
                <c:pt idx="39693">
                  <c:v>42206.083330000001</c:v>
                </c:pt>
                <c:pt idx="39694">
                  <c:v>42206.125</c:v>
                </c:pt>
                <c:pt idx="39695">
                  <c:v>42206.166669999999</c:v>
                </c:pt>
                <c:pt idx="39696">
                  <c:v>42206.208330000001</c:v>
                </c:pt>
                <c:pt idx="39697">
                  <c:v>42206.25</c:v>
                </c:pt>
                <c:pt idx="39698">
                  <c:v>42206.291669999999</c:v>
                </c:pt>
                <c:pt idx="39699">
                  <c:v>42206.333330000001</c:v>
                </c:pt>
                <c:pt idx="39700">
                  <c:v>42206.375</c:v>
                </c:pt>
                <c:pt idx="39701">
                  <c:v>42206.416669999999</c:v>
                </c:pt>
                <c:pt idx="39702">
                  <c:v>42206.458330000001</c:v>
                </c:pt>
                <c:pt idx="39703">
                  <c:v>42206.5</c:v>
                </c:pt>
                <c:pt idx="39704">
                  <c:v>42206.541669999999</c:v>
                </c:pt>
                <c:pt idx="39705">
                  <c:v>42206.583330000001</c:v>
                </c:pt>
                <c:pt idx="39706">
                  <c:v>42206.625</c:v>
                </c:pt>
                <c:pt idx="39707">
                  <c:v>42206.666669999999</c:v>
                </c:pt>
                <c:pt idx="39708">
                  <c:v>42206.708330000001</c:v>
                </c:pt>
                <c:pt idx="39709">
                  <c:v>42206.75</c:v>
                </c:pt>
                <c:pt idx="39710">
                  <c:v>42206.791669999999</c:v>
                </c:pt>
                <c:pt idx="39711">
                  <c:v>42206.833330000001</c:v>
                </c:pt>
                <c:pt idx="39712">
                  <c:v>42206.875</c:v>
                </c:pt>
                <c:pt idx="39713">
                  <c:v>42206.916669999999</c:v>
                </c:pt>
                <c:pt idx="39714">
                  <c:v>42206.958330000001</c:v>
                </c:pt>
                <c:pt idx="39715">
                  <c:v>42207</c:v>
                </c:pt>
                <c:pt idx="39716">
                  <c:v>42207.041669999999</c:v>
                </c:pt>
                <c:pt idx="39717">
                  <c:v>42207.083330000001</c:v>
                </c:pt>
                <c:pt idx="39718">
                  <c:v>42207.125</c:v>
                </c:pt>
                <c:pt idx="39719">
                  <c:v>42207.166669999999</c:v>
                </c:pt>
                <c:pt idx="39720">
                  <c:v>42207.208330000001</c:v>
                </c:pt>
                <c:pt idx="39721">
                  <c:v>42207.25</c:v>
                </c:pt>
                <c:pt idx="39722">
                  <c:v>42207.291669999999</c:v>
                </c:pt>
                <c:pt idx="39723">
                  <c:v>42207.333330000001</c:v>
                </c:pt>
                <c:pt idx="39724">
                  <c:v>42207.375</c:v>
                </c:pt>
                <c:pt idx="39725">
                  <c:v>42207.416669999999</c:v>
                </c:pt>
                <c:pt idx="39726">
                  <c:v>42207.458330000001</c:v>
                </c:pt>
                <c:pt idx="39727">
                  <c:v>42207.5</c:v>
                </c:pt>
                <c:pt idx="39728">
                  <c:v>42207.541669999999</c:v>
                </c:pt>
                <c:pt idx="39729">
                  <c:v>42207.583330000001</c:v>
                </c:pt>
                <c:pt idx="39730">
                  <c:v>42207.625</c:v>
                </c:pt>
                <c:pt idx="39731">
                  <c:v>42207.666669999999</c:v>
                </c:pt>
                <c:pt idx="39732">
                  <c:v>42207.708330000001</c:v>
                </c:pt>
                <c:pt idx="39733">
                  <c:v>42207.75</c:v>
                </c:pt>
                <c:pt idx="39734">
                  <c:v>42207.791669999999</c:v>
                </c:pt>
                <c:pt idx="39735">
                  <c:v>42207.833330000001</c:v>
                </c:pt>
                <c:pt idx="39736">
                  <c:v>42207.875</c:v>
                </c:pt>
                <c:pt idx="39737">
                  <c:v>42207.916669999999</c:v>
                </c:pt>
                <c:pt idx="39738">
                  <c:v>42207.958330000001</c:v>
                </c:pt>
                <c:pt idx="39739">
                  <c:v>42208</c:v>
                </c:pt>
                <c:pt idx="39740">
                  <c:v>42208.041669999999</c:v>
                </c:pt>
                <c:pt idx="39741">
                  <c:v>42208.083330000001</c:v>
                </c:pt>
                <c:pt idx="39742">
                  <c:v>42208.125</c:v>
                </c:pt>
                <c:pt idx="39743">
                  <c:v>42208.166669999999</c:v>
                </c:pt>
                <c:pt idx="39744">
                  <c:v>42208.208330000001</c:v>
                </c:pt>
                <c:pt idx="39745">
                  <c:v>42208.25</c:v>
                </c:pt>
                <c:pt idx="39746">
                  <c:v>42208.291669999999</c:v>
                </c:pt>
                <c:pt idx="39747">
                  <c:v>42208.333330000001</c:v>
                </c:pt>
                <c:pt idx="39748">
                  <c:v>42208.375</c:v>
                </c:pt>
                <c:pt idx="39749">
                  <c:v>42208.416669999999</c:v>
                </c:pt>
                <c:pt idx="39750">
                  <c:v>42208.458330000001</c:v>
                </c:pt>
                <c:pt idx="39751">
                  <c:v>42208.5</c:v>
                </c:pt>
                <c:pt idx="39752">
                  <c:v>42208.541669999999</c:v>
                </c:pt>
                <c:pt idx="39753">
                  <c:v>42208.583330000001</c:v>
                </c:pt>
                <c:pt idx="39754">
                  <c:v>42208.625</c:v>
                </c:pt>
                <c:pt idx="39755">
                  <c:v>42208.666669999999</c:v>
                </c:pt>
                <c:pt idx="39756">
                  <c:v>42208.708330000001</c:v>
                </c:pt>
                <c:pt idx="39757">
                  <c:v>42208.75</c:v>
                </c:pt>
                <c:pt idx="39758">
                  <c:v>42208.791669999999</c:v>
                </c:pt>
                <c:pt idx="39759">
                  <c:v>42208.833330000001</c:v>
                </c:pt>
                <c:pt idx="39760">
                  <c:v>42208.875</c:v>
                </c:pt>
                <c:pt idx="39761">
                  <c:v>42208.916669999999</c:v>
                </c:pt>
                <c:pt idx="39762">
                  <c:v>42208.958330000001</c:v>
                </c:pt>
                <c:pt idx="39763">
                  <c:v>42209</c:v>
                </c:pt>
                <c:pt idx="39764">
                  <c:v>42209.041669999999</c:v>
                </c:pt>
                <c:pt idx="39765">
                  <c:v>42209.083330000001</c:v>
                </c:pt>
                <c:pt idx="39766">
                  <c:v>42209.125</c:v>
                </c:pt>
                <c:pt idx="39767">
                  <c:v>42209.166669999999</c:v>
                </c:pt>
                <c:pt idx="39768">
                  <c:v>42209.208330000001</c:v>
                </c:pt>
                <c:pt idx="39769">
                  <c:v>42209.25</c:v>
                </c:pt>
                <c:pt idx="39770">
                  <c:v>42209.291669999999</c:v>
                </c:pt>
                <c:pt idx="39771">
                  <c:v>42209.333330000001</c:v>
                </c:pt>
                <c:pt idx="39772">
                  <c:v>42209.375</c:v>
                </c:pt>
                <c:pt idx="39773">
                  <c:v>42209.416669999999</c:v>
                </c:pt>
                <c:pt idx="39774">
                  <c:v>42209.458330000001</c:v>
                </c:pt>
                <c:pt idx="39775">
                  <c:v>42209.5</c:v>
                </c:pt>
                <c:pt idx="39776">
                  <c:v>42209.541669999999</c:v>
                </c:pt>
                <c:pt idx="39777">
                  <c:v>42209.583330000001</c:v>
                </c:pt>
                <c:pt idx="39778">
                  <c:v>42209.625</c:v>
                </c:pt>
                <c:pt idx="39779">
                  <c:v>42209.666669999999</c:v>
                </c:pt>
                <c:pt idx="39780">
                  <c:v>42209.708330000001</c:v>
                </c:pt>
                <c:pt idx="39781">
                  <c:v>42209.75</c:v>
                </c:pt>
                <c:pt idx="39782">
                  <c:v>42209.791669999999</c:v>
                </c:pt>
                <c:pt idx="39783">
                  <c:v>42209.833330000001</c:v>
                </c:pt>
                <c:pt idx="39784">
                  <c:v>42209.875</c:v>
                </c:pt>
                <c:pt idx="39785">
                  <c:v>42209.916669999999</c:v>
                </c:pt>
                <c:pt idx="39786">
                  <c:v>42209.958330000001</c:v>
                </c:pt>
                <c:pt idx="39787">
                  <c:v>42210</c:v>
                </c:pt>
                <c:pt idx="39788">
                  <c:v>42210.041669999999</c:v>
                </c:pt>
                <c:pt idx="39789">
                  <c:v>42210.083330000001</c:v>
                </c:pt>
                <c:pt idx="39790">
                  <c:v>42210.125</c:v>
                </c:pt>
                <c:pt idx="39791">
                  <c:v>42210.166669999999</c:v>
                </c:pt>
                <c:pt idx="39792">
                  <c:v>42210.208330000001</c:v>
                </c:pt>
                <c:pt idx="39793">
                  <c:v>42210.25</c:v>
                </c:pt>
                <c:pt idx="39794">
                  <c:v>42210.291669999999</c:v>
                </c:pt>
                <c:pt idx="39795">
                  <c:v>42210.333330000001</c:v>
                </c:pt>
                <c:pt idx="39796">
                  <c:v>42210.375</c:v>
                </c:pt>
                <c:pt idx="39797">
                  <c:v>42210.416669999999</c:v>
                </c:pt>
                <c:pt idx="39798">
                  <c:v>42210.458330000001</c:v>
                </c:pt>
                <c:pt idx="39799">
                  <c:v>42210.5</c:v>
                </c:pt>
                <c:pt idx="39800">
                  <c:v>42210.541669999999</c:v>
                </c:pt>
                <c:pt idx="39801">
                  <c:v>42210.583330000001</c:v>
                </c:pt>
                <c:pt idx="39802">
                  <c:v>42210.625</c:v>
                </c:pt>
                <c:pt idx="39803">
                  <c:v>42210.666669999999</c:v>
                </c:pt>
                <c:pt idx="39804">
                  <c:v>42210.708330000001</c:v>
                </c:pt>
                <c:pt idx="39805">
                  <c:v>42210.75</c:v>
                </c:pt>
                <c:pt idx="39806">
                  <c:v>42210.791669999999</c:v>
                </c:pt>
                <c:pt idx="39807">
                  <c:v>42210.833330000001</c:v>
                </c:pt>
                <c:pt idx="39808">
                  <c:v>42210.875</c:v>
                </c:pt>
                <c:pt idx="39809">
                  <c:v>42210.916669999999</c:v>
                </c:pt>
                <c:pt idx="39810">
                  <c:v>42210.958330000001</c:v>
                </c:pt>
                <c:pt idx="39811">
                  <c:v>42211</c:v>
                </c:pt>
                <c:pt idx="39812">
                  <c:v>42211.041669999999</c:v>
                </c:pt>
                <c:pt idx="39813">
                  <c:v>42211.083330000001</c:v>
                </c:pt>
                <c:pt idx="39814">
                  <c:v>42211.125</c:v>
                </c:pt>
                <c:pt idx="39815">
                  <c:v>42211.166669999999</c:v>
                </c:pt>
                <c:pt idx="39816">
                  <c:v>42211.208330000001</c:v>
                </c:pt>
                <c:pt idx="39817">
                  <c:v>42211.25</c:v>
                </c:pt>
                <c:pt idx="39818">
                  <c:v>42211.291669999999</c:v>
                </c:pt>
                <c:pt idx="39819">
                  <c:v>42211.333330000001</c:v>
                </c:pt>
                <c:pt idx="39820">
                  <c:v>42211.375</c:v>
                </c:pt>
                <c:pt idx="39821">
                  <c:v>42211.416669999999</c:v>
                </c:pt>
                <c:pt idx="39822">
                  <c:v>42211.458330000001</c:v>
                </c:pt>
                <c:pt idx="39823">
                  <c:v>42211.5</c:v>
                </c:pt>
                <c:pt idx="39824">
                  <c:v>42211.541669999999</c:v>
                </c:pt>
                <c:pt idx="39825">
                  <c:v>42211.583330000001</c:v>
                </c:pt>
                <c:pt idx="39826">
                  <c:v>42211.625</c:v>
                </c:pt>
                <c:pt idx="39827">
                  <c:v>42211.666669999999</c:v>
                </c:pt>
                <c:pt idx="39828">
                  <c:v>42211.708330000001</c:v>
                </c:pt>
                <c:pt idx="39829">
                  <c:v>42211.75</c:v>
                </c:pt>
                <c:pt idx="39830">
                  <c:v>42211.791669999999</c:v>
                </c:pt>
                <c:pt idx="39831">
                  <c:v>42211.833330000001</c:v>
                </c:pt>
                <c:pt idx="39832">
                  <c:v>42211.875</c:v>
                </c:pt>
                <c:pt idx="39833">
                  <c:v>42211.916669999999</c:v>
                </c:pt>
                <c:pt idx="39834">
                  <c:v>42211.958330000001</c:v>
                </c:pt>
                <c:pt idx="39835">
                  <c:v>42212</c:v>
                </c:pt>
                <c:pt idx="39836">
                  <c:v>42212.041669999999</c:v>
                </c:pt>
                <c:pt idx="39837">
                  <c:v>42212.083330000001</c:v>
                </c:pt>
                <c:pt idx="39838">
                  <c:v>42212.125</c:v>
                </c:pt>
                <c:pt idx="39839">
                  <c:v>42212.166669999999</c:v>
                </c:pt>
                <c:pt idx="39840">
                  <c:v>42212.208330000001</c:v>
                </c:pt>
                <c:pt idx="39841">
                  <c:v>42212.25</c:v>
                </c:pt>
                <c:pt idx="39842">
                  <c:v>42212.291669999999</c:v>
                </c:pt>
                <c:pt idx="39843">
                  <c:v>42212.333330000001</c:v>
                </c:pt>
                <c:pt idx="39844">
                  <c:v>42212.375</c:v>
                </c:pt>
                <c:pt idx="39845">
                  <c:v>42212.416669999999</c:v>
                </c:pt>
                <c:pt idx="39846">
                  <c:v>42212.458330000001</c:v>
                </c:pt>
                <c:pt idx="39847">
                  <c:v>42212.5</c:v>
                </c:pt>
                <c:pt idx="39848">
                  <c:v>42212.541669999999</c:v>
                </c:pt>
                <c:pt idx="39849">
                  <c:v>42212.583330000001</c:v>
                </c:pt>
                <c:pt idx="39850">
                  <c:v>42212.625</c:v>
                </c:pt>
                <c:pt idx="39851">
                  <c:v>42212.666669999999</c:v>
                </c:pt>
                <c:pt idx="39852">
                  <c:v>42212.708330000001</c:v>
                </c:pt>
                <c:pt idx="39853">
                  <c:v>42212.75</c:v>
                </c:pt>
                <c:pt idx="39854">
                  <c:v>42212.791669999999</c:v>
                </c:pt>
                <c:pt idx="39855">
                  <c:v>42212.833330000001</c:v>
                </c:pt>
                <c:pt idx="39856">
                  <c:v>42212.875</c:v>
                </c:pt>
                <c:pt idx="39857">
                  <c:v>42212.916669999999</c:v>
                </c:pt>
                <c:pt idx="39858">
                  <c:v>42212.958330000001</c:v>
                </c:pt>
                <c:pt idx="39859">
                  <c:v>42213</c:v>
                </c:pt>
                <c:pt idx="39860">
                  <c:v>42213.041669999999</c:v>
                </c:pt>
                <c:pt idx="39861">
                  <c:v>42213.083330000001</c:v>
                </c:pt>
                <c:pt idx="39862">
                  <c:v>42213.125</c:v>
                </c:pt>
                <c:pt idx="39863">
                  <c:v>42213.166669999999</c:v>
                </c:pt>
                <c:pt idx="39864">
                  <c:v>42213.208330000001</c:v>
                </c:pt>
                <c:pt idx="39865">
                  <c:v>42213.25</c:v>
                </c:pt>
                <c:pt idx="39866">
                  <c:v>42213.291669999999</c:v>
                </c:pt>
                <c:pt idx="39867">
                  <c:v>42213.333330000001</c:v>
                </c:pt>
                <c:pt idx="39868">
                  <c:v>42213.375</c:v>
                </c:pt>
                <c:pt idx="39869">
                  <c:v>42213.416669999999</c:v>
                </c:pt>
                <c:pt idx="39870">
                  <c:v>42213.458330000001</c:v>
                </c:pt>
                <c:pt idx="39871">
                  <c:v>42213.5</c:v>
                </c:pt>
                <c:pt idx="39872">
                  <c:v>42213.541669999999</c:v>
                </c:pt>
                <c:pt idx="39873">
                  <c:v>42213.583330000001</c:v>
                </c:pt>
                <c:pt idx="39874">
                  <c:v>42213.625</c:v>
                </c:pt>
                <c:pt idx="39875">
                  <c:v>42213.666669999999</c:v>
                </c:pt>
                <c:pt idx="39876">
                  <c:v>42213.708330000001</c:v>
                </c:pt>
                <c:pt idx="39877">
                  <c:v>42213.75</c:v>
                </c:pt>
                <c:pt idx="39878">
                  <c:v>42213.791669999999</c:v>
                </c:pt>
                <c:pt idx="39879">
                  <c:v>42213.833330000001</c:v>
                </c:pt>
                <c:pt idx="39880">
                  <c:v>42213.875</c:v>
                </c:pt>
                <c:pt idx="39881">
                  <c:v>42213.916669999999</c:v>
                </c:pt>
                <c:pt idx="39882">
                  <c:v>42213.958330000001</c:v>
                </c:pt>
                <c:pt idx="39883">
                  <c:v>42214</c:v>
                </c:pt>
                <c:pt idx="39884">
                  <c:v>42214.041669999999</c:v>
                </c:pt>
                <c:pt idx="39885">
                  <c:v>42214.083330000001</c:v>
                </c:pt>
                <c:pt idx="39886">
                  <c:v>42214.125</c:v>
                </c:pt>
                <c:pt idx="39887">
                  <c:v>42214.166669999999</c:v>
                </c:pt>
                <c:pt idx="39888">
                  <c:v>42214.208330000001</c:v>
                </c:pt>
                <c:pt idx="39889">
                  <c:v>42214.25</c:v>
                </c:pt>
                <c:pt idx="39890">
                  <c:v>42214.291669999999</c:v>
                </c:pt>
                <c:pt idx="39891">
                  <c:v>42214.333330000001</c:v>
                </c:pt>
                <c:pt idx="39892">
                  <c:v>42214.375</c:v>
                </c:pt>
                <c:pt idx="39893">
                  <c:v>42214.416669999999</c:v>
                </c:pt>
                <c:pt idx="39894">
                  <c:v>42214.458330000001</c:v>
                </c:pt>
                <c:pt idx="39895">
                  <c:v>42214.5</c:v>
                </c:pt>
                <c:pt idx="39896">
                  <c:v>42214.541669999999</c:v>
                </c:pt>
                <c:pt idx="39897">
                  <c:v>42214.583330000001</c:v>
                </c:pt>
                <c:pt idx="39898">
                  <c:v>42214.625</c:v>
                </c:pt>
                <c:pt idx="39899">
                  <c:v>42214.666669999999</c:v>
                </c:pt>
                <c:pt idx="39900">
                  <c:v>42214.708330000001</c:v>
                </c:pt>
                <c:pt idx="39901">
                  <c:v>42214.75</c:v>
                </c:pt>
                <c:pt idx="39902">
                  <c:v>42214.791669999999</c:v>
                </c:pt>
                <c:pt idx="39903">
                  <c:v>42214.833330000001</c:v>
                </c:pt>
                <c:pt idx="39904">
                  <c:v>42214.875</c:v>
                </c:pt>
                <c:pt idx="39905">
                  <c:v>42214.916669999999</c:v>
                </c:pt>
                <c:pt idx="39906">
                  <c:v>42214.958330000001</c:v>
                </c:pt>
                <c:pt idx="39907">
                  <c:v>42215</c:v>
                </c:pt>
                <c:pt idx="39908">
                  <c:v>42215.041669999999</c:v>
                </c:pt>
                <c:pt idx="39909">
                  <c:v>42215.083330000001</c:v>
                </c:pt>
                <c:pt idx="39910">
                  <c:v>42215.125</c:v>
                </c:pt>
                <c:pt idx="39911">
                  <c:v>42215.166669999999</c:v>
                </c:pt>
                <c:pt idx="39912">
                  <c:v>42215.208330000001</c:v>
                </c:pt>
                <c:pt idx="39913">
                  <c:v>42215.25</c:v>
                </c:pt>
                <c:pt idx="39914">
                  <c:v>42215.291669999999</c:v>
                </c:pt>
                <c:pt idx="39915">
                  <c:v>42215.333330000001</c:v>
                </c:pt>
                <c:pt idx="39916">
                  <c:v>42215.375</c:v>
                </c:pt>
                <c:pt idx="39917">
                  <c:v>42215.416669999999</c:v>
                </c:pt>
                <c:pt idx="39918">
                  <c:v>42215.458330000001</c:v>
                </c:pt>
                <c:pt idx="39919">
                  <c:v>42215.5</c:v>
                </c:pt>
                <c:pt idx="39920">
                  <c:v>42215.541669999999</c:v>
                </c:pt>
                <c:pt idx="39921">
                  <c:v>42215.583330000001</c:v>
                </c:pt>
                <c:pt idx="39922">
                  <c:v>42215.625</c:v>
                </c:pt>
                <c:pt idx="39923">
                  <c:v>42215.666669999999</c:v>
                </c:pt>
                <c:pt idx="39924">
                  <c:v>42215.708330000001</c:v>
                </c:pt>
                <c:pt idx="39925">
                  <c:v>42215.75</c:v>
                </c:pt>
                <c:pt idx="39926">
                  <c:v>42215.791669999999</c:v>
                </c:pt>
                <c:pt idx="39927">
                  <c:v>42215.833330000001</c:v>
                </c:pt>
                <c:pt idx="39928">
                  <c:v>42215.875</c:v>
                </c:pt>
                <c:pt idx="39929">
                  <c:v>42215.916669999999</c:v>
                </c:pt>
                <c:pt idx="39930">
                  <c:v>42215.958330000001</c:v>
                </c:pt>
                <c:pt idx="39931">
                  <c:v>42216</c:v>
                </c:pt>
                <c:pt idx="39932">
                  <c:v>42216.041669999999</c:v>
                </c:pt>
                <c:pt idx="39933">
                  <c:v>42216.083330000001</c:v>
                </c:pt>
                <c:pt idx="39934">
                  <c:v>42216.125</c:v>
                </c:pt>
                <c:pt idx="39935">
                  <c:v>42216.166669999999</c:v>
                </c:pt>
                <c:pt idx="39936">
                  <c:v>42216.208330000001</c:v>
                </c:pt>
                <c:pt idx="39937">
                  <c:v>42216.25</c:v>
                </c:pt>
                <c:pt idx="39938">
                  <c:v>42216.291669999999</c:v>
                </c:pt>
                <c:pt idx="39939">
                  <c:v>42216.333330000001</c:v>
                </c:pt>
                <c:pt idx="39940">
                  <c:v>42216.375</c:v>
                </c:pt>
                <c:pt idx="39941">
                  <c:v>42216.416669999999</c:v>
                </c:pt>
                <c:pt idx="39942">
                  <c:v>42216.458330000001</c:v>
                </c:pt>
                <c:pt idx="39943">
                  <c:v>42216.5</c:v>
                </c:pt>
                <c:pt idx="39944">
                  <c:v>42216.541669999999</c:v>
                </c:pt>
                <c:pt idx="39945">
                  <c:v>42216.583330000001</c:v>
                </c:pt>
                <c:pt idx="39946">
                  <c:v>42216.625</c:v>
                </c:pt>
                <c:pt idx="39947">
                  <c:v>42216.666669999999</c:v>
                </c:pt>
                <c:pt idx="39948">
                  <c:v>42216.708330000001</c:v>
                </c:pt>
                <c:pt idx="39949">
                  <c:v>42216.75</c:v>
                </c:pt>
                <c:pt idx="39950">
                  <c:v>42216.791669999999</c:v>
                </c:pt>
                <c:pt idx="39951">
                  <c:v>42216.833330000001</c:v>
                </c:pt>
                <c:pt idx="39952">
                  <c:v>42216.875</c:v>
                </c:pt>
                <c:pt idx="39953">
                  <c:v>42216.916669999999</c:v>
                </c:pt>
                <c:pt idx="39954">
                  <c:v>42216.958330000001</c:v>
                </c:pt>
                <c:pt idx="39955">
                  <c:v>42217</c:v>
                </c:pt>
                <c:pt idx="39956">
                  <c:v>42217.041669999999</c:v>
                </c:pt>
                <c:pt idx="39957">
                  <c:v>42217.083330000001</c:v>
                </c:pt>
                <c:pt idx="39958">
                  <c:v>42217.125</c:v>
                </c:pt>
                <c:pt idx="39959">
                  <c:v>42217.166669999999</c:v>
                </c:pt>
                <c:pt idx="39960">
                  <c:v>42217.208330000001</c:v>
                </c:pt>
                <c:pt idx="39961">
                  <c:v>42217.25</c:v>
                </c:pt>
                <c:pt idx="39962">
                  <c:v>42217.291669999999</c:v>
                </c:pt>
                <c:pt idx="39963">
                  <c:v>42217.333330000001</c:v>
                </c:pt>
                <c:pt idx="39964">
                  <c:v>42217.375</c:v>
                </c:pt>
                <c:pt idx="39965">
                  <c:v>42217.416669999999</c:v>
                </c:pt>
                <c:pt idx="39966">
                  <c:v>42217.458330000001</c:v>
                </c:pt>
                <c:pt idx="39967">
                  <c:v>42217.5</c:v>
                </c:pt>
                <c:pt idx="39968">
                  <c:v>42217.541669999999</c:v>
                </c:pt>
                <c:pt idx="39969">
                  <c:v>42217.583330000001</c:v>
                </c:pt>
                <c:pt idx="39970">
                  <c:v>42217.625</c:v>
                </c:pt>
                <c:pt idx="39971">
                  <c:v>42217.666669999999</c:v>
                </c:pt>
                <c:pt idx="39972">
                  <c:v>42217.708330000001</c:v>
                </c:pt>
                <c:pt idx="39973">
                  <c:v>42217.75</c:v>
                </c:pt>
                <c:pt idx="39974">
                  <c:v>42217.791669999999</c:v>
                </c:pt>
                <c:pt idx="39975">
                  <c:v>42217.833330000001</c:v>
                </c:pt>
                <c:pt idx="39976">
                  <c:v>42217.875</c:v>
                </c:pt>
                <c:pt idx="39977">
                  <c:v>42217.916669999999</c:v>
                </c:pt>
                <c:pt idx="39978">
                  <c:v>42217.958330000001</c:v>
                </c:pt>
                <c:pt idx="39979">
                  <c:v>42218</c:v>
                </c:pt>
                <c:pt idx="39980">
                  <c:v>42218.041669999999</c:v>
                </c:pt>
                <c:pt idx="39981">
                  <c:v>42218.083330000001</c:v>
                </c:pt>
                <c:pt idx="39982">
                  <c:v>42218.125</c:v>
                </c:pt>
                <c:pt idx="39983">
                  <c:v>42218.166669999999</c:v>
                </c:pt>
                <c:pt idx="39984">
                  <c:v>42218.208330000001</c:v>
                </c:pt>
                <c:pt idx="39985">
                  <c:v>42218.25</c:v>
                </c:pt>
                <c:pt idx="39986">
                  <c:v>42218.291669999999</c:v>
                </c:pt>
                <c:pt idx="39987">
                  <c:v>42218.333330000001</c:v>
                </c:pt>
                <c:pt idx="39988">
                  <c:v>42218.375</c:v>
                </c:pt>
                <c:pt idx="39989">
                  <c:v>42218.416669999999</c:v>
                </c:pt>
                <c:pt idx="39990">
                  <c:v>42218.458330000001</c:v>
                </c:pt>
                <c:pt idx="39991">
                  <c:v>42218.5</c:v>
                </c:pt>
                <c:pt idx="39992">
                  <c:v>42218.541669999999</c:v>
                </c:pt>
                <c:pt idx="39993">
                  <c:v>42218.583330000001</c:v>
                </c:pt>
                <c:pt idx="39994">
                  <c:v>42218.625</c:v>
                </c:pt>
                <c:pt idx="39995">
                  <c:v>42218.666669999999</c:v>
                </c:pt>
                <c:pt idx="39996">
                  <c:v>42218.708330000001</c:v>
                </c:pt>
                <c:pt idx="39997">
                  <c:v>42218.75</c:v>
                </c:pt>
                <c:pt idx="39998">
                  <c:v>42218.791669999999</c:v>
                </c:pt>
                <c:pt idx="39999">
                  <c:v>42218.833330000001</c:v>
                </c:pt>
                <c:pt idx="40000">
                  <c:v>42218.875</c:v>
                </c:pt>
                <c:pt idx="40001">
                  <c:v>42218.916669999999</c:v>
                </c:pt>
                <c:pt idx="40002">
                  <c:v>42218.958330000001</c:v>
                </c:pt>
                <c:pt idx="40003">
                  <c:v>42219</c:v>
                </c:pt>
                <c:pt idx="40004">
                  <c:v>42219.041669999999</c:v>
                </c:pt>
                <c:pt idx="40005">
                  <c:v>42219.083330000001</c:v>
                </c:pt>
                <c:pt idx="40006">
                  <c:v>42219.125</c:v>
                </c:pt>
                <c:pt idx="40007">
                  <c:v>42219.166669999999</c:v>
                </c:pt>
                <c:pt idx="40008">
                  <c:v>42219.208330000001</c:v>
                </c:pt>
                <c:pt idx="40009">
                  <c:v>42219.25</c:v>
                </c:pt>
                <c:pt idx="40010">
                  <c:v>42219.291669999999</c:v>
                </c:pt>
                <c:pt idx="40011">
                  <c:v>42219.333330000001</c:v>
                </c:pt>
                <c:pt idx="40012">
                  <c:v>42219.375</c:v>
                </c:pt>
                <c:pt idx="40013">
                  <c:v>42219.416669999999</c:v>
                </c:pt>
                <c:pt idx="40014">
                  <c:v>42219.458330000001</c:v>
                </c:pt>
                <c:pt idx="40015">
                  <c:v>42219.5</c:v>
                </c:pt>
                <c:pt idx="40016">
                  <c:v>42219.541669999999</c:v>
                </c:pt>
                <c:pt idx="40017">
                  <c:v>42219.583330000001</c:v>
                </c:pt>
                <c:pt idx="40018">
                  <c:v>42219.625</c:v>
                </c:pt>
                <c:pt idx="40019">
                  <c:v>42219.666669999999</c:v>
                </c:pt>
                <c:pt idx="40020">
                  <c:v>42219.708330000001</c:v>
                </c:pt>
                <c:pt idx="40021">
                  <c:v>42219.75</c:v>
                </c:pt>
                <c:pt idx="40022">
                  <c:v>42219.791669999999</c:v>
                </c:pt>
                <c:pt idx="40023">
                  <c:v>42219.833330000001</c:v>
                </c:pt>
                <c:pt idx="40024">
                  <c:v>42219.875</c:v>
                </c:pt>
                <c:pt idx="40025">
                  <c:v>42219.916669999999</c:v>
                </c:pt>
                <c:pt idx="40026">
                  <c:v>42219.958330000001</c:v>
                </c:pt>
                <c:pt idx="40027">
                  <c:v>42220</c:v>
                </c:pt>
                <c:pt idx="40028">
                  <c:v>42220.041669999999</c:v>
                </c:pt>
                <c:pt idx="40029">
                  <c:v>42220.083330000001</c:v>
                </c:pt>
                <c:pt idx="40030">
                  <c:v>42220.125</c:v>
                </c:pt>
                <c:pt idx="40031">
                  <c:v>42220.166669999999</c:v>
                </c:pt>
                <c:pt idx="40032">
                  <c:v>42220.208330000001</c:v>
                </c:pt>
                <c:pt idx="40033">
                  <c:v>42220.25</c:v>
                </c:pt>
                <c:pt idx="40034">
                  <c:v>42220.291669999999</c:v>
                </c:pt>
                <c:pt idx="40035">
                  <c:v>42220.333330000001</c:v>
                </c:pt>
                <c:pt idx="40036">
                  <c:v>42220.375</c:v>
                </c:pt>
                <c:pt idx="40037">
                  <c:v>42220.416669999999</c:v>
                </c:pt>
                <c:pt idx="40038">
                  <c:v>42220.458330000001</c:v>
                </c:pt>
                <c:pt idx="40039">
                  <c:v>42220.5</c:v>
                </c:pt>
                <c:pt idx="40040">
                  <c:v>42220.541669999999</c:v>
                </c:pt>
                <c:pt idx="40041">
                  <c:v>42220.583330000001</c:v>
                </c:pt>
                <c:pt idx="40042">
                  <c:v>42220.625</c:v>
                </c:pt>
                <c:pt idx="40043">
                  <c:v>42220.666669999999</c:v>
                </c:pt>
                <c:pt idx="40044">
                  <c:v>42220.708330000001</c:v>
                </c:pt>
                <c:pt idx="40045">
                  <c:v>42220.75</c:v>
                </c:pt>
                <c:pt idx="40046">
                  <c:v>42220.791669999999</c:v>
                </c:pt>
                <c:pt idx="40047">
                  <c:v>42220.833330000001</c:v>
                </c:pt>
                <c:pt idx="40048">
                  <c:v>42220.875</c:v>
                </c:pt>
                <c:pt idx="40049">
                  <c:v>42220.916669999999</c:v>
                </c:pt>
                <c:pt idx="40050">
                  <c:v>42220.958330000001</c:v>
                </c:pt>
                <c:pt idx="40051">
                  <c:v>42221</c:v>
                </c:pt>
                <c:pt idx="40052">
                  <c:v>42221.041669999999</c:v>
                </c:pt>
                <c:pt idx="40053">
                  <c:v>42221.083330000001</c:v>
                </c:pt>
                <c:pt idx="40054">
                  <c:v>42221.125</c:v>
                </c:pt>
                <c:pt idx="40055">
                  <c:v>42221.166669999999</c:v>
                </c:pt>
                <c:pt idx="40056">
                  <c:v>42221.208330000001</c:v>
                </c:pt>
                <c:pt idx="40057">
                  <c:v>42221.25</c:v>
                </c:pt>
                <c:pt idx="40058">
                  <c:v>42221.291669999999</c:v>
                </c:pt>
                <c:pt idx="40059">
                  <c:v>42221.333330000001</c:v>
                </c:pt>
                <c:pt idx="40060">
                  <c:v>42221.375</c:v>
                </c:pt>
                <c:pt idx="40061">
                  <c:v>42221.416669999999</c:v>
                </c:pt>
                <c:pt idx="40062">
                  <c:v>42221.458330000001</c:v>
                </c:pt>
                <c:pt idx="40063">
                  <c:v>42221.5</c:v>
                </c:pt>
                <c:pt idx="40064">
                  <c:v>42221.541669999999</c:v>
                </c:pt>
                <c:pt idx="40065">
                  <c:v>42221.583330000001</c:v>
                </c:pt>
                <c:pt idx="40066">
                  <c:v>42221.625</c:v>
                </c:pt>
                <c:pt idx="40067">
                  <c:v>42221.666669999999</c:v>
                </c:pt>
                <c:pt idx="40068">
                  <c:v>42221.708330000001</c:v>
                </c:pt>
                <c:pt idx="40069">
                  <c:v>42221.75</c:v>
                </c:pt>
                <c:pt idx="40070">
                  <c:v>42221.791669999999</c:v>
                </c:pt>
                <c:pt idx="40071">
                  <c:v>42221.833330000001</c:v>
                </c:pt>
                <c:pt idx="40072">
                  <c:v>42221.875</c:v>
                </c:pt>
                <c:pt idx="40073">
                  <c:v>42221.916669999999</c:v>
                </c:pt>
                <c:pt idx="40074">
                  <c:v>42221.958330000001</c:v>
                </c:pt>
                <c:pt idx="40075">
                  <c:v>42222</c:v>
                </c:pt>
                <c:pt idx="40076">
                  <c:v>42222.041669999999</c:v>
                </c:pt>
                <c:pt idx="40077">
                  <c:v>42222.083330000001</c:v>
                </c:pt>
                <c:pt idx="40078">
                  <c:v>42222.125</c:v>
                </c:pt>
                <c:pt idx="40079">
                  <c:v>42222.166669999999</c:v>
                </c:pt>
                <c:pt idx="40080">
                  <c:v>42222.208330000001</c:v>
                </c:pt>
                <c:pt idx="40081">
                  <c:v>42222.25</c:v>
                </c:pt>
                <c:pt idx="40082">
                  <c:v>42222.291669999999</c:v>
                </c:pt>
                <c:pt idx="40083">
                  <c:v>42222.333330000001</c:v>
                </c:pt>
                <c:pt idx="40084">
                  <c:v>42222.375</c:v>
                </c:pt>
                <c:pt idx="40085">
                  <c:v>42222.416669999999</c:v>
                </c:pt>
                <c:pt idx="40086">
                  <c:v>42222.458330000001</c:v>
                </c:pt>
                <c:pt idx="40087">
                  <c:v>42222.5</c:v>
                </c:pt>
                <c:pt idx="40088">
                  <c:v>42222.541669999999</c:v>
                </c:pt>
                <c:pt idx="40089">
                  <c:v>42222.583330000001</c:v>
                </c:pt>
                <c:pt idx="40090">
                  <c:v>42222.625</c:v>
                </c:pt>
                <c:pt idx="40091">
                  <c:v>42222.666669999999</c:v>
                </c:pt>
                <c:pt idx="40092">
                  <c:v>42222.708330000001</c:v>
                </c:pt>
                <c:pt idx="40093">
                  <c:v>42222.75</c:v>
                </c:pt>
                <c:pt idx="40094">
                  <c:v>42222.791669999999</c:v>
                </c:pt>
                <c:pt idx="40095">
                  <c:v>42222.833330000001</c:v>
                </c:pt>
                <c:pt idx="40096">
                  <c:v>42222.875</c:v>
                </c:pt>
                <c:pt idx="40097">
                  <c:v>42222.916669999999</c:v>
                </c:pt>
                <c:pt idx="40098">
                  <c:v>42222.958330000001</c:v>
                </c:pt>
                <c:pt idx="40099">
                  <c:v>42223</c:v>
                </c:pt>
                <c:pt idx="40100">
                  <c:v>42223.041669999999</c:v>
                </c:pt>
                <c:pt idx="40101">
                  <c:v>42223.083330000001</c:v>
                </c:pt>
                <c:pt idx="40102">
                  <c:v>42223.125</c:v>
                </c:pt>
                <c:pt idx="40103">
                  <c:v>42223.166669999999</c:v>
                </c:pt>
                <c:pt idx="40104">
                  <c:v>42223.208330000001</c:v>
                </c:pt>
                <c:pt idx="40105">
                  <c:v>42223.25</c:v>
                </c:pt>
                <c:pt idx="40106">
                  <c:v>42223.291669999999</c:v>
                </c:pt>
                <c:pt idx="40107">
                  <c:v>42223.333330000001</c:v>
                </c:pt>
                <c:pt idx="40108">
                  <c:v>42223.375</c:v>
                </c:pt>
                <c:pt idx="40109">
                  <c:v>42223.416669999999</c:v>
                </c:pt>
                <c:pt idx="40110">
                  <c:v>42223.458330000001</c:v>
                </c:pt>
                <c:pt idx="40111">
                  <c:v>42223.5</c:v>
                </c:pt>
                <c:pt idx="40112">
                  <c:v>42223.541669999999</c:v>
                </c:pt>
                <c:pt idx="40113">
                  <c:v>42223.583330000001</c:v>
                </c:pt>
                <c:pt idx="40114">
                  <c:v>42223.625</c:v>
                </c:pt>
                <c:pt idx="40115">
                  <c:v>42223.666669999999</c:v>
                </c:pt>
                <c:pt idx="40116">
                  <c:v>42223.708330000001</c:v>
                </c:pt>
                <c:pt idx="40117">
                  <c:v>42223.75</c:v>
                </c:pt>
                <c:pt idx="40118">
                  <c:v>42223.791669999999</c:v>
                </c:pt>
                <c:pt idx="40119">
                  <c:v>42223.833330000001</c:v>
                </c:pt>
                <c:pt idx="40120">
                  <c:v>42223.875</c:v>
                </c:pt>
                <c:pt idx="40121">
                  <c:v>42223.916669999999</c:v>
                </c:pt>
                <c:pt idx="40122">
                  <c:v>42223.958330000001</c:v>
                </c:pt>
                <c:pt idx="40123">
                  <c:v>42224</c:v>
                </c:pt>
                <c:pt idx="40124">
                  <c:v>42224.041669999999</c:v>
                </c:pt>
                <c:pt idx="40125">
                  <c:v>42224.083330000001</c:v>
                </c:pt>
                <c:pt idx="40126">
                  <c:v>42224.125</c:v>
                </c:pt>
                <c:pt idx="40127">
                  <c:v>42224.166669999999</c:v>
                </c:pt>
                <c:pt idx="40128">
                  <c:v>42224.208330000001</c:v>
                </c:pt>
                <c:pt idx="40129">
                  <c:v>42224.25</c:v>
                </c:pt>
                <c:pt idx="40130">
                  <c:v>42224.291669999999</c:v>
                </c:pt>
                <c:pt idx="40131">
                  <c:v>42224.333330000001</c:v>
                </c:pt>
                <c:pt idx="40132">
                  <c:v>42224.375</c:v>
                </c:pt>
                <c:pt idx="40133">
                  <c:v>42224.416669999999</c:v>
                </c:pt>
                <c:pt idx="40134">
                  <c:v>42224.458330000001</c:v>
                </c:pt>
                <c:pt idx="40135">
                  <c:v>42224.5</c:v>
                </c:pt>
                <c:pt idx="40136">
                  <c:v>42224.541669999999</c:v>
                </c:pt>
                <c:pt idx="40137">
                  <c:v>42224.583330000001</c:v>
                </c:pt>
                <c:pt idx="40138">
                  <c:v>42224.625</c:v>
                </c:pt>
                <c:pt idx="40139">
                  <c:v>42224.666669999999</c:v>
                </c:pt>
                <c:pt idx="40140">
                  <c:v>42224.708330000001</c:v>
                </c:pt>
                <c:pt idx="40141">
                  <c:v>42224.75</c:v>
                </c:pt>
                <c:pt idx="40142">
                  <c:v>42224.791669999999</c:v>
                </c:pt>
                <c:pt idx="40143">
                  <c:v>42224.833330000001</c:v>
                </c:pt>
                <c:pt idx="40144">
                  <c:v>42224.875</c:v>
                </c:pt>
                <c:pt idx="40145">
                  <c:v>42224.916669999999</c:v>
                </c:pt>
                <c:pt idx="40146">
                  <c:v>42224.958330000001</c:v>
                </c:pt>
                <c:pt idx="40147">
                  <c:v>42225</c:v>
                </c:pt>
                <c:pt idx="40148">
                  <c:v>42225.041669999999</c:v>
                </c:pt>
                <c:pt idx="40149">
                  <c:v>42225.083330000001</c:v>
                </c:pt>
                <c:pt idx="40150">
                  <c:v>42225.125</c:v>
                </c:pt>
                <c:pt idx="40151">
                  <c:v>42225.166669999999</c:v>
                </c:pt>
                <c:pt idx="40152">
                  <c:v>42225.208330000001</c:v>
                </c:pt>
                <c:pt idx="40153">
                  <c:v>42225.25</c:v>
                </c:pt>
                <c:pt idx="40154">
                  <c:v>42225.291669999999</c:v>
                </c:pt>
                <c:pt idx="40155">
                  <c:v>42225.333330000001</c:v>
                </c:pt>
                <c:pt idx="40156">
                  <c:v>42225.375</c:v>
                </c:pt>
                <c:pt idx="40157">
                  <c:v>42225.416669999999</c:v>
                </c:pt>
                <c:pt idx="40158">
                  <c:v>42225.458330000001</c:v>
                </c:pt>
                <c:pt idx="40159">
                  <c:v>42225.5</c:v>
                </c:pt>
                <c:pt idx="40160">
                  <c:v>42225.541669999999</c:v>
                </c:pt>
                <c:pt idx="40161">
                  <c:v>42225.583330000001</c:v>
                </c:pt>
                <c:pt idx="40162">
                  <c:v>42225.625</c:v>
                </c:pt>
                <c:pt idx="40163">
                  <c:v>42225.666669999999</c:v>
                </c:pt>
                <c:pt idx="40164">
                  <c:v>42225.708330000001</c:v>
                </c:pt>
                <c:pt idx="40165">
                  <c:v>42225.75</c:v>
                </c:pt>
                <c:pt idx="40166">
                  <c:v>42225.791669999999</c:v>
                </c:pt>
                <c:pt idx="40167">
                  <c:v>42225.833330000001</c:v>
                </c:pt>
                <c:pt idx="40168">
                  <c:v>42225.875</c:v>
                </c:pt>
                <c:pt idx="40169">
                  <c:v>42225.916669999999</c:v>
                </c:pt>
                <c:pt idx="40170">
                  <c:v>42225.958330000001</c:v>
                </c:pt>
                <c:pt idx="40171">
                  <c:v>42226</c:v>
                </c:pt>
                <c:pt idx="40172">
                  <c:v>42226.041669999999</c:v>
                </c:pt>
                <c:pt idx="40173">
                  <c:v>42226.083330000001</c:v>
                </c:pt>
                <c:pt idx="40174">
                  <c:v>42226.125</c:v>
                </c:pt>
                <c:pt idx="40175">
                  <c:v>42226.166669999999</c:v>
                </c:pt>
                <c:pt idx="40176">
                  <c:v>42226.208330000001</c:v>
                </c:pt>
                <c:pt idx="40177">
                  <c:v>42226.25</c:v>
                </c:pt>
                <c:pt idx="40178">
                  <c:v>42226.291669999999</c:v>
                </c:pt>
                <c:pt idx="40179">
                  <c:v>42226.333330000001</c:v>
                </c:pt>
                <c:pt idx="40180">
                  <c:v>42226.375</c:v>
                </c:pt>
                <c:pt idx="40181">
                  <c:v>42226.416669999999</c:v>
                </c:pt>
                <c:pt idx="40182">
                  <c:v>42226.458330000001</c:v>
                </c:pt>
                <c:pt idx="40183">
                  <c:v>42226.5</c:v>
                </c:pt>
                <c:pt idx="40184">
                  <c:v>42226.541669999999</c:v>
                </c:pt>
                <c:pt idx="40185">
                  <c:v>42226.583330000001</c:v>
                </c:pt>
                <c:pt idx="40186">
                  <c:v>42226.625</c:v>
                </c:pt>
                <c:pt idx="40187">
                  <c:v>42226.666669999999</c:v>
                </c:pt>
                <c:pt idx="40188">
                  <c:v>42226.708330000001</c:v>
                </c:pt>
                <c:pt idx="40189">
                  <c:v>42226.75</c:v>
                </c:pt>
                <c:pt idx="40190">
                  <c:v>42226.791669999999</c:v>
                </c:pt>
                <c:pt idx="40191">
                  <c:v>42226.833330000001</c:v>
                </c:pt>
                <c:pt idx="40192">
                  <c:v>42226.875</c:v>
                </c:pt>
                <c:pt idx="40193">
                  <c:v>42226.916669999999</c:v>
                </c:pt>
                <c:pt idx="40194">
                  <c:v>42226.958330000001</c:v>
                </c:pt>
                <c:pt idx="40195">
                  <c:v>42227</c:v>
                </c:pt>
                <c:pt idx="40196">
                  <c:v>42227.041669999999</c:v>
                </c:pt>
                <c:pt idx="40197">
                  <c:v>42227.083330000001</c:v>
                </c:pt>
                <c:pt idx="40198">
                  <c:v>42227.125</c:v>
                </c:pt>
                <c:pt idx="40199">
                  <c:v>42227.166669999999</c:v>
                </c:pt>
                <c:pt idx="40200">
                  <c:v>42227.208330000001</c:v>
                </c:pt>
                <c:pt idx="40201">
                  <c:v>42227.25</c:v>
                </c:pt>
                <c:pt idx="40202">
                  <c:v>42227.291669999999</c:v>
                </c:pt>
                <c:pt idx="40203">
                  <c:v>42227.333330000001</c:v>
                </c:pt>
                <c:pt idx="40204">
                  <c:v>42227.375</c:v>
                </c:pt>
                <c:pt idx="40205">
                  <c:v>42227.416669999999</c:v>
                </c:pt>
                <c:pt idx="40206">
                  <c:v>42227.458330000001</c:v>
                </c:pt>
                <c:pt idx="40207">
                  <c:v>42227.5</c:v>
                </c:pt>
                <c:pt idx="40208">
                  <c:v>42227.541669999999</c:v>
                </c:pt>
                <c:pt idx="40209">
                  <c:v>42227.583330000001</c:v>
                </c:pt>
                <c:pt idx="40210">
                  <c:v>42227.625</c:v>
                </c:pt>
                <c:pt idx="40211">
                  <c:v>42227.666669999999</c:v>
                </c:pt>
                <c:pt idx="40212">
                  <c:v>42227.708330000001</c:v>
                </c:pt>
                <c:pt idx="40213">
                  <c:v>42227.75</c:v>
                </c:pt>
                <c:pt idx="40214">
                  <c:v>42227.791669999999</c:v>
                </c:pt>
                <c:pt idx="40215">
                  <c:v>42227.833330000001</c:v>
                </c:pt>
                <c:pt idx="40216">
                  <c:v>42227.875</c:v>
                </c:pt>
                <c:pt idx="40217">
                  <c:v>42227.916669999999</c:v>
                </c:pt>
                <c:pt idx="40218">
                  <c:v>42227.958330000001</c:v>
                </c:pt>
                <c:pt idx="40219">
                  <c:v>42228</c:v>
                </c:pt>
                <c:pt idx="40220">
                  <c:v>42228.041669999999</c:v>
                </c:pt>
                <c:pt idx="40221">
                  <c:v>42228.083330000001</c:v>
                </c:pt>
                <c:pt idx="40222">
                  <c:v>42228.125</c:v>
                </c:pt>
                <c:pt idx="40223">
                  <c:v>42228.166669999999</c:v>
                </c:pt>
                <c:pt idx="40224">
                  <c:v>42228.208330000001</c:v>
                </c:pt>
                <c:pt idx="40225">
                  <c:v>42228.25</c:v>
                </c:pt>
                <c:pt idx="40226">
                  <c:v>42228.291669999999</c:v>
                </c:pt>
                <c:pt idx="40227">
                  <c:v>42228.333330000001</c:v>
                </c:pt>
                <c:pt idx="40228">
                  <c:v>42228.375</c:v>
                </c:pt>
                <c:pt idx="40229">
                  <c:v>42228.416669999999</c:v>
                </c:pt>
                <c:pt idx="40230">
                  <c:v>42228.458330000001</c:v>
                </c:pt>
                <c:pt idx="40231">
                  <c:v>42228.5</c:v>
                </c:pt>
                <c:pt idx="40232">
                  <c:v>42228.541669999999</c:v>
                </c:pt>
                <c:pt idx="40233">
                  <c:v>42228.583330000001</c:v>
                </c:pt>
                <c:pt idx="40234">
                  <c:v>42228.625</c:v>
                </c:pt>
                <c:pt idx="40235">
                  <c:v>42228.666669999999</c:v>
                </c:pt>
                <c:pt idx="40236">
                  <c:v>42228.708330000001</c:v>
                </c:pt>
                <c:pt idx="40237">
                  <c:v>42228.75</c:v>
                </c:pt>
                <c:pt idx="40238">
                  <c:v>42228.791669999999</c:v>
                </c:pt>
                <c:pt idx="40239">
                  <c:v>42228.833330000001</c:v>
                </c:pt>
                <c:pt idx="40240">
                  <c:v>42228.875</c:v>
                </c:pt>
                <c:pt idx="40241">
                  <c:v>42228.916669999999</c:v>
                </c:pt>
                <c:pt idx="40242">
                  <c:v>42228.958330000001</c:v>
                </c:pt>
                <c:pt idx="40243">
                  <c:v>42229</c:v>
                </c:pt>
                <c:pt idx="40244">
                  <c:v>42229.041669999999</c:v>
                </c:pt>
                <c:pt idx="40245">
                  <c:v>42229.083330000001</c:v>
                </c:pt>
                <c:pt idx="40246">
                  <c:v>42229.125</c:v>
                </c:pt>
                <c:pt idx="40247">
                  <c:v>42229.166669999999</c:v>
                </c:pt>
                <c:pt idx="40248">
                  <c:v>42229.208330000001</c:v>
                </c:pt>
                <c:pt idx="40249">
                  <c:v>42229.25</c:v>
                </c:pt>
                <c:pt idx="40250">
                  <c:v>42229.291669999999</c:v>
                </c:pt>
                <c:pt idx="40251">
                  <c:v>42229.333330000001</c:v>
                </c:pt>
                <c:pt idx="40252">
                  <c:v>42229.375</c:v>
                </c:pt>
                <c:pt idx="40253">
                  <c:v>42229.416669999999</c:v>
                </c:pt>
                <c:pt idx="40254">
                  <c:v>42229.458330000001</c:v>
                </c:pt>
                <c:pt idx="40255">
                  <c:v>42229.5</c:v>
                </c:pt>
                <c:pt idx="40256">
                  <c:v>42229.541669999999</c:v>
                </c:pt>
                <c:pt idx="40257">
                  <c:v>42229.583330000001</c:v>
                </c:pt>
                <c:pt idx="40258">
                  <c:v>42229.625</c:v>
                </c:pt>
                <c:pt idx="40259">
                  <c:v>42229.666669999999</c:v>
                </c:pt>
                <c:pt idx="40260">
                  <c:v>42229.708330000001</c:v>
                </c:pt>
                <c:pt idx="40261">
                  <c:v>42229.75</c:v>
                </c:pt>
                <c:pt idx="40262">
                  <c:v>42229.791669999999</c:v>
                </c:pt>
                <c:pt idx="40263">
                  <c:v>42229.833330000001</c:v>
                </c:pt>
                <c:pt idx="40264">
                  <c:v>42229.875</c:v>
                </c:pt>
                <c:pt idx="40265">
                  <c:v>42229.916669999999</c:v>
                </c:pt>
                <c:pt idx="40266">
                  <c:v>42229.958330000001</c:v>
                </c:pt>
                <c:pt idx="40267">
                  <c:v>42230</c:v>
                </c:pt>
                <c:pt idx="40268">
                  <c:v>42230.041669999999</c:v>
                </c:pt>
                <c:pt idx="40269">
                  <c:v>42230.083330000001</c:v>
                </c:pt>
                <c:pt idx="40270">
                  <c:v>42230.125</c:v>
                </c:pt>
                <c:pt idx="40271">
                  <c:v>42230.166669999999</c:v>
                </c:pt>
                <c:pt idx="40272">
                  <c:v>42230.208330000001</c:v>
                </c:pt>
                <c:pt idx="40273">
                  <c:v>42230.25</c:v>
                </c:pt>
                <c:pt idx="40274">
                  <c:v>42230.291669999999</c:v>
                </c:pt>
                <c:pt idx="40275">
                  <c:v>42230.333330000001</c:v>
                </c:pt>
                <c:pt idx="40276">
                  <c:v>42230.375</c:v>
                </c:pt>
                <c:pt idx="40277">
                  <c:v>42230.416669999999</c:v>
                </c:pt>
                <c:pt idx="40278">
                  <c:v>42230.458330000001</c:v>
                </c:pt>
                <c:pt idx="40279">
                  <c:v>42230.5</c:v>
                </c:pt>
                <c:pt idx="40280">
                  <c:v>42230.541669999999</c:v>
                </c:pt>
                <c:pt idx="40281">
                  <c:v>42230.583330000001</c:v>
                </c:pt>
                <c:pt idx="40282">
                  <c:v>42230.625</c:v>
                </c:pt>
                <c:pt idx="40283">
                  <c:v>42230.666669999999</c:v>
                </c:pt>
                <c:pt idx="40284">
                  <c:v>42230.708330000001</c:v>
                </c:pt>
                <c:pt idx="40285">
                  <c:v>42230.75</c:v>
                </c:pt>
                <c:pt idx="40286">
                  <c:v>42230.791669999999</c:v>
                </c:pt>
                <c:pt idx="40287">
                  <c:v>42230.833330000001</c:v>
                </c:pt>
                <c:pt idx="40288">
                  <c:v>42230.875</c:v>
                </c:pt>
                <c:pt idx="40289">
                  <c:v>42230.916669999999</c:v>
                </c:pt>
                <c:pt idx="40290">
                  <c:v>42230.958330000001</c:v>
                </c:pt>
                <c:pt idx="40291">
                  <c:v>42231</c:v>
                </c:pt>
                <c:pt idx="40292">
                  <c:v>42231.041669999999</c:v>
                </c:pt>
                <c:pt idx="40293">
                  <c:v>42231.083330000001</c:v>
                </c:pt>
                <c:pt idx="40294">
                  <c:v>42231.125</c:v>
                </c:pt>
                <c:pt idx="40295">
                  <c:v>42231.166669999999</c:v>
                </c:pt>
                <c:pt idx="40296">
                  <c:v>42231.208330000001</c:v>
                </c:pt>
                <c:pt idx="40297">
                  <c:v>42231.25</c:v>
                </c:pt>
                <c:pt idx="40298">
                  <c:v>42231.291669999999</c:v>
                </c:pt>
                <c:pt idx="40299">
                  <c:v>42231.333330000001</c:v>
                </c:pt>
                <c:pt idx="40300">
                  <c:v>42231.375</c:v>
                </c:pt>
                <c:pt idx="40301">
                  <c:v>42231.416669999999</c:v>
                </c:pt>
                <c:pt idx="40302">
                  <c:v>42231.458330000001</c:v>
                </c:pt>
                <c:pt idx="40303">
                  <c:v>42231.5</c:v>
                </c:pt>
                <c:pt idx="40304">
                  <c:v>42231.541669999999</c:v>
                </c:pt>
                <c:pt idx="40305">
                  <c:v>42231.583330000001</c:v>
                </c:pt>
                <c:pt idx="40306">
                  <c:v>42231.625</c:v>
                </c:pt>
                <c:pt idx="40307">
                  <c:v>42231.666669999999</c:v>
                </c:pt>
                <c:pt idx="40308">
                  <c:v>42231.708330000001</c:v>
                </c:pt>
                <c:pt idx="40309">
                  <c:v>42231.75</c:v>
                </c:pt>
                <c:pt idx="40310">
                  <c:v>42231.791669999999</c:v>
                </c:pt>
                <c:pt idx="40311">
                  <c:v>42231.833330000001</c:v>
                </c:pt>
                <c:pt idx="40312">
                  <c:v>42231.875</c:v>
                </c:pt>
                <c:pt idx="40313">
                  <c:v>42231.916669999999</c:v>
                </c:pt>
                <c:pt idx="40314">
                  <c:v>42231.958330000001</c:v>
                </c:pt>
                <c:pt idx="40315">
                  <c:v>42232</c:v>
                </c:pt>
                <c:pt idx="40316">
                  <c:v>42232.041669999999</c:v>
                </c:pt>
                <c:pt idx="40317">
                  <c:v>42232.083330000001</c:v>
                </c:pt>
                <c:pt idx="40318">
                  <c:v>42232.125</c:v>
                </c:pt>
                <c:pt idx="40319">
                  <c:v>42232.166669999999</c:v>
                </c:pt>
                <c:pt idx="40320">
                  <c:v>42232.208330000001</c:v>
                </c:pt>
                <c:pt idx="40321">
                  <c:v>42232.25</c:v>
                </c:pt>
                <c:pt idx="40322">
                  <c:v>42232.291669999999</c:v>
                </c:pt>
                <c:pt idx="40323">
                  <c:v>42232.333330000001</c:v>
                </c:pt>
                <c:pt idx="40324">
                  <c:v>42232.375</c:v>
                </c:pt>
                <c:pt idx="40325">
                  <c:v>42232.416669999999</c:v>
                </c:pt>
                <c:pt idx="40326">
                  <c:v>42232.458330000001</c:v>
                </c:pt>
                <c:pt idx="40327">
                  <c:v>42232.5</c:v>
                </c:pt>
                <c:pt idx="40328">
                  <c:v>42232.541669999999</c:v>
                </c:pt>
                <c:pt idx="40329">
                  <c:v>42232.583330000001</c:v>
                </c:pt>
                <c:pt idx="40330">
                  <c:v>42232.625</c:v>
                </c:pt>
                <c:pt idx="40331">
                  <c:v>42232.666669999999</c:v>
                </c:pt>
                <c:pt idx="40332">
                  <c:v>42232.708330000001</c:v>
                </c:pt>
                <c:pt idx="40333">
                  <c:v>42232.75</c:v>
                </c:pt>
                <c:pt idx="40334">
                  <c:v>42232.791669999999</c:v>
                </c:pt>
                <c:pt idx="40335">
                  <c:v>42232.833330000001</c:v>
                </c:pt>
                <c:pt idx="40336">
                  <c:v>42232.875</c:v>
                </c:pt>
                <c:pt idx="40337">
                  <c:v>42232.916669999999</c:v>
                </c:pt>
                <c:pt idx="40338">
                  <c:v>42232.958330000001</c:v>
                </c:pt>
                <c:pt idx="40339">
                  <c:v>42233</c:v>
                </c:pt>
                <c:pt idx="40340">
                  <c:v>42233.041669999999</c:v>
                </c:pt>
                <c:pt idx="40341">
                  <c:v>42233.083330000001</c:v>
                </c:pt>
                <c:pt idx="40342">
                  <c:v>42233.125</c:v>
                </c:pt>
                <c:pt idx="40343">
                  <c:v>42233.166669999999</c:v>
                </c:pt>
                <c:pt idx="40344">
                  <c:v>42233.208330000001</c:v>
                </c:pt>
                <c:pt idx="40345">
                  <c:v>42233.25</c:v>
                </c:pt>
                <c:pt idx="40346">
                  <c:v>42233.291669999999</c:v>
                </c:pt>
                <c:pt idx="40347">
                  <c:v>42233.333330000001</c:v>
                </c:pt>
                <c:pt idx="40348">
                  <c:v>42233.375</c:v>
                </c:pt>
                <c:pt idx="40349">
                  <c:v>42233.416669999999</c:v>
                </c:pt>
                <c:pt idx="40350">
                  <c:v>42233.458330000001</c:v>
                </c:pt>
                <c:pt idx="40351">
                  <c:v>42233.5</c:v>
                </c:pt>
                <c:pt idx="40352">
                  <c:v>42233.541669999999</c:v>
                </c:pt>
                <c:pt idx="40353">
                  <c:v>42233.583330000001</c:v>
                </c:pt>
                <c:pt idx="40354">
                  <c:v>42233.625</c:v>
                </c:pt>
                <c:pt idx="40355">
                  <c:v>42233.666669999999</c:v>
                </c:pt>
                <c:pt idx="40356">
                  <c:v>42233.708330000001</c:v>
                </c:pt>
                <c:pt idx="40357">
                  <c:v>42233.75</c:v>
                </c:pt>
                <c:pt idx="40358">
                  <c:v>42233.791669999999</c:v>
                </c:pt>
                <c:pt idx="40359">
                  <c:v>42233.833330000001</c:v>
                </c:pt>
                <c:pt idx="40360">
                  <c:v>42233.875</c:v>
                </c:pt>
                <c:pt idx="40361">
                  <c:v>42233.916669999999</c:v>
                </c:pt>
                <c:pt idx="40362">
                  <c:v>42233.958330000001</c:v>
                </c:pt>
                <c:pt idx="40363">
                  <c:v>42234</c:v>
                </c:pt>
                <c:pt idx="40364">
                  <c:v>42234.041669999999</c:v>
                </c:pt>
                <c:pt idx="40365">
                  <c:v>42234.083330000001</c:v>
                </c:pt>
                <c:pt idx="40366">
                  <c:v>42234.125</c:v>
                </c:pt>
                <c:pt idx="40367">
                  <c:v>42234.166669999999</c:v>
                </c:pt>
                <c:pt idx="40368">
                  <c:v>42234.208330000001</c:v>
                </c:pt>
                <c:pt idx="40369">
                  <c:v>42234.25</c:v>
                </c:pt>
                <c:pt idx="40370">
                  <c:v>42234.291669999999</c:v>
                </c:pt>
                <c:pt idx="40371">
                  <c:v>42234.333330000001</c:v>
                </c:pt>
                <c:pt idx="40372">
                  <c:v>42234.375</c:v>
                </c:pt>
                <c:pt idx="40373">
                  <c:v>42234.416669999999</c:v>
                </c:pt>
                <c:pt idx="40374">
                  <c:v>42234.458330000001</c:v>
                </c:pt>
                <c:pt idx="40375">
                  <c:v>42234.5</c:v>
                </c:pt>
                <c:pt idx="40376">
                  <c:v>42234.541669999999</c:v>
                </c:pt>
                <c:pt idx="40377">
                  <c:v>42234.583330000001</c:v>
                </c:pt>
                <c:pt idx="40378">
                  <c:v>42234.625</c:v>
                </c:pt>
                <c:pt idx="40379">
                  <c:v>42234.666669999999</c:v>
                </c:pt>
                <c:pt idx="40380">
                  <c:v>42234.708330000001</c:v>
                </c:pt>
                <c:pt idx="40381">
                  <c:v>42234.75</c:v>
                </c:pt>
                <c:pt idx="40382">
                  <c:v>42234.791669999999</c:v>
                </c:pt>
                <c:pt idx="40383">
                  <c:v>42234.833330000001</c:v>
                </c:pt>
                <c:pt idx="40384">
                  <c:v>42234.875</c:v>
                </c:pt>
                <c:pt idx="40385">
                  <c:v>42234.916669999999</c:v>
                </c:pt>
                <c:pt idx="40386">
                  <c:v>42234.958330000001</c:v>
                </c:pt>
                <c:pt idx="40387">
                  <c:v>42235</c:v>
                </c:pt>
                <c:pt idx="40388">
                  <c:v>42235.041669999999</c:v>
                </c:pt>
                <c:pt idx="40389">
                  <c:v>42235.083330000001</c:v>
                </c:pt>
                <c:pt idx="40390">
                  <c:v>42235.125</c:v>
                </c:pt>
                <c:pt idx="40391">
                  <c:v>42235.166669999999</c:v>
                </c:pt>
                <c:pt idx="40392">
                  <c:v>42235.208330000001</c:v>
                </c:pt>
                <c:pt idx="40393">
                  <c:v>42235.25</c:v>
                </c:pt>
                <c:pt idx="40394">
                  <c:v>42235.291669999999</c:v>
                </c:pt>
                <c:pt idx="40395">
                  <c:v>42235.333330000001</c:v>
                </c:pt>
                <c:pt idx="40396">
                  <c:v>42235.375</c:v>
                </c:pt>
                <c:pt idx="40397">
                  <c:v>42235.416669999999</c:v>
                </c:pt>
                <c:pt idx="40398">
                  <c:v>42235.458330000001</c:v>
                </c:pt>
                <c:pt idx="40399">
                  <c:v>42235.5</c:v>
                </c:pt>
                <c:pt idx="40400">
                  <c:v>42235.541669999999</c:v>
                </c:pt>
                <c:pt idx="40401">
                  <c:v>42235.583330000001</c:v>
                </c:pt>
                <c:pt idx="40402">
                  <c:v>42235.625</c:v>
                </c:pt>
                <c:pt idx="40403">
                  <c:v>42235.666669999999</c:v>
                </c:pt>
                <c:pt idx="40404">
                  <c:v>42235.708330000001</c:v>
                </c:pt>
                <c:pt idx="40405">
                  <c:v>42235.75</c:v>
                </c:pt>
                <c:pt idx="40406">
                  <c:v>42235.791669999999</c:v>
                </c:pt>
                <c:pt idx="40407">
                  <c:v>42235.833330000001</c:v>
                </c:pt>
                <c:pt idx="40408">
                  <c:v>42235.875</c:v>
                </c:pt>
                <c:pt idx="40409">
                  <c:v>42235.916669999999</c:v>
                </c:pt>
                <c:pt idx="40410">
                  <c:v>42235.958330000001</c:v>
                </c:pt>
                <c:pt idx="40411">
                  <c:v>42236</c:v>
                </c:pt>
                <c:pt idx="40412">
                  <c:v>42236.041669999999</c:v>
                </c:pt>
                <c:pt idx="40413">
                  <c:v>42236.083330000001</c:v>
                </c:pt>
                <c:pt idx="40414">
                  <c:v>42236.125</c:v>
                </c:pt>
                <c:pt idx="40415">
                  <c:v>42236.166669999999</c:v>
                </c:pt>
                <c:pt idx="40416">
                  <c:v>42236.208330000001</c:v>
                </c:pt>
                <c:pt idx="40417">
                  <c:v>42236.25</c:v>
                </c:pt>
                <c:pt idx="40418">
                  <c:v>42236.291669999999</c:v>
                </c:pt>
                <c:pt idx="40419">
                  <c:v>42236.333330000001</c:v>
                </c:pt>
                <c:pt idx="40420">
                  <c:v>42236.375</c:v>
                </c:pt>
                <c:pt idx="40421">
                  <c:v>42236.416669999999</c:v>
                </c:pt>
                <c:pt idx="40422">
                  <c:v>42236.458330000001</c:v>
                </c:pt>
                <c:pt idx="40423">
                  <c:v>42236.5</c:v>
                </c:pt>
                <c:pt idx="40424">
                  <c:v>42236.541669999999</c:v>
                </c:pt>
                <c:pt idx="40425">
                  <c:v>42236.583330000001</c:v>
                </c:pt>
                <c:pt idx="40426">
                  <c:v>42236.625</c:v>
                </c:pt>
                <c:pt idx="40427">
                  <c:v>42236.666669999999</c:v>
                </c:pt>
                <c:pt idx="40428">
                  <c:v>42236.708330000001</c:v>
                </c:pt>
                <c:pt idx="40429">
                  <c:v>42236.75</c:v>
                </c:pt>
                <c:pt idx="40430">
                  <c:v>42236.791669999999</c:v>
                </c:pt>
                <c:pt idx="40431">
                  <c:v>42236.833330000001</c:v>
                </c:pt>
                <c:pt idx="40432">
                  <c:v>42236.875</c:v>
                </c:pt>
                <c:pt idx="40433">
                  <c:v>42236.916669999999</c:v>
                </c:pt>
                <c:pt idx="40434">
                  <c:v>42236.958330000001</c:v>
                </c:pt>
                <c:pt idx="40435">
                  <c:v>42237</c:v>
                </c:pt>
                <c:pt idx="40436">
                  <c:v>42237.041669999999</c:v>
                </c:pt>
                <c:pt idx="40437">
                  <c:v>42237.083330000001</c:v>
                </c:pt>
                <c:pt idx="40438">
                  <c:v>42237.125</c:v>
                </c:pt>
                <c:pt idx="40439">
                  <c:v>42237.166669999999</c:v>
                </c:pt>
                <c:pt idx="40440">
                  <c:v>42237.208330000001</c:v>
                </c:pt>
                <c:pt idx="40441">
                  <c:v>42237.25</c:v>
                </c:pt>
                <c:pt idx="40442">
                  <c:v>42237.291669999999</c:v>
                </c:pt>
                <c:pt idx="40443">
                  <c:v>42237.333330000001</c:v>
                </c:pt>
                <c:pt idx="40444">
                  <c:v>42237.375</c:v>
                </c:pt>
                <c:pt idx="40445">
                  <c:v>42237.416669999999</c:v>
                </c:pt>
                <c:pt idx="40446">
                  <c:v>42237.458330000001</c:v>
                </c:pt>
                <c:pt idx="40447">
                  <c:v>42237.5</c:v>
                </c:pt>
                <c:pt idx="40448">
                  <c:v>42237.541669999999</c:v>
                </c:pt>
                <c:pt idx="40449">
                  <c:v>42237.583330000001</c:v>
                </c:pt>
                <c:pt idx="40450">
                  <c:v>42237.625</c:v>
                </c:pt>
                <c:pt idx="40451">
                  <c:v>42237.666669999999</c:v>
                </c:pt>
                <c:pt idx="40452">
                  <c:v>42237.708330000001</c:v>
                </c:pt>
                <c:pt idx="40453">
                  <c:v>42237.75</c:v>
                </c:pt>
                <c:pt idx="40454">
                  <c:v>42237.791669999999</c:v>
                </c:pt>
                <c:pt idx="40455">
                  <c:v>42237.833330000001</c:v>
                </c:pt>
                <c:pt idx="40456">
                  <c:v>42237.875</c:v>
                </c:pt>
                <c:pt idx="40457">
                  <c:v>42237.916669999999</c:v>
                </c:pt>
                <c:pt idx="40458">
                  <c:v>42237.958330000001</c:v>
                </c:pt>
                <c:pt idx="40459">
                  <c:v>42238</c:v>
                </c:pt>
                <c:pt idx="40460">
                  <c:v>42238.041669999999</c:v>
                </c:pt>
                <c:pt idx="40461">
                  <c:v>42238.083330000001</c:v>
                </c:pt>
                <c:pt idx="40462">
                  <c:v>42238.125</c:v>
                </c:pt>
                <c:pt idx="40463">
                  <c:v>42238.166669999999</c:v>
                </c:pt>
                <c:pt idx="40464">
                  <c:v>42238.208330000001</c:v>
                </c:pt>
                <c:pt idx="40465">
                  <c:v>42238.25</c:v>
                </c:pt>
                <c:pt idx="40466">
                  <c:v>42238.291669999999</c:v>
                </c:pt>
                <c:pt idx="40467">
                  <c:v>42238.333330000001</c:v>
                </c:pt>
                <c:pt idx="40468">
                  <c:v>42238.375</c:v>
                </c:pt>
                <c:pt idx="40469">
                  <c:v>42238.416669999999</c:v>
                </c:pt>
                <c:pt idx="40470">
                  <c:v>42238.458330000001</c:v>
                </c:pt>
                <c:pt idx="40471">
                  <c:v>42238.5</c:v>
                </c:pt>
                <c:pt idx="40472">
                  <c:v>42238.541669999999</c:v>
                </c:pt>
                <c:pt idx="40473">
                  <c:v>42238.583330000001</c:v>
                </c:pt>
                <c:pt idx="40474">
                  <c:v>42238.625</c:v>
                </c:pt>
                <c:pt idx="40475">
                  <c:v>42238.666669999999</c:v>
                </c:pt>
                <c:pt idx="40476">
                  <c:v>42238.708330000001</c:v>
                </c:pt>
                <c:pt idx="40477">
                  <c:v>42238.75</c:v>
                </c:pt>
                <c:pt idx="40478">
                  <c:v>42238.791669999999</c:v>
                </c:pt>
                <c:pt idx="40479">
                  <c:v>42238.833330000001</c:v>
                </c:pt>
                <c:pt idx="40480">
                  <c:v>42238.875</c:v>
                </c:pt>
                <c:pt idx="40481">
                  <c:v>42238.916669999999</c:v>
                </c:pt>
                <c:pt idx="40482">
                  <c:v>42238.958330000001</c:v>
                </c:pt>
                <c:pt idx="40483">
                  <c:v>42239</c:v>
                </c:pt>
                <c:pt idx="40484">
                  <c:v>42239.041669999999</c:v>
                </c:pt>
                <c:pt idx="40485">
                  <c:v>42239.083330000001</c:v>
                </c:pt>
                <c:pt idx="40486">
                  <c:v>42239.125</c:v>
                </c:pt>
                <c:pt idx="40487">
                  <c:v>42239.166669999999</c:v>
                </c:pt>
                <c:pt idx="40488">
                  <c:v>42239.208330000001</c:v>
                </c:pt>
                <c:pt idx="40489">
                  <c:v>42239.25</c:v>
                </c:pt>
                <c:pt idx="40490">
                  <c:v>42239.291669999999</c:v>
                </c:pt>
                <c:pt idx="40491">
                  <c:v>42239.333330000001</c:v>
                </c:pt>
                <c:pt idx="40492">
                  <c:v>42239.375</c:v>
                </c:pt>
                <c:pt idx="40493">
                  <c:v>42239.416669999999</c:v>
                </c:pt>
                <c:pt idx="40494">
                  <c:v>42239.458330000001</c:v>
                </c:pt>
                <c:pt idx="40495">
                  <c:v>42239.5</c:v>
                </c:pt>
                <c:pt idx="40496">
                  <c:v>42239.541669999999</c:v>
                </c:pt>
                <c:pt idx="40497">
                  <c:v>42239.583330000001</c:v>
                </c:pt>
                <c:pt idx="40498">
                  <c:v>42239.625</c:v>
                </c:pt>
                <c:pt idx="40499">
                  <c:v>42239.666669999999</c:v>
                </c:pt>
                <c:pt idx="40500">
                  <c:v>42239.708330000001</c:v>
                </c:pt>
                <c:pt idx="40501">
                  <c:v>42239.75</c:v>
                </c:pt>
                <c:pt idx="40502">
                  <c:v>42239.791669999999</c:v>
                </c:pt>
                <c:pt idx="40503">
                  <c:v>42239.833330000001</c:v>
                </c:pt>
                <c:pt idx="40504">
                  <c:v>42239.875</c:v>
                </c:pt>
                <c:pt idx="40505">
                  <c:v>42239.916669999999</c:v>
                </c:pt>
                <c:pt idx="40506">
                  <c:v>42239.958330000001</c:v>
                </c:pt>
                <c:pt idx="40507">
                  <c:v>42240</c:v>
                </c:pt>
                <c:pt idx="40508">
                  <c:v>42240.041669999999</c:v>
                </c:pt>
                <c:pt idx="40509">
                  <c:v>42240.083330000001</c:v>
                </c:pt>
                <c:pt idx="40510">
                  <c:v>42240.125</c:v>
                </c:pt>
                <c:pt idx="40511">
                  <c:v>42240.166669999999</c:v>
                </c:pt>
                <c:pt idx="40512">
                  <c:v>42240.208330000001</c:v>
                </c:pt>
                <c:pt idx="40513">
                  <c:v>42240.25</c:v>
                </c:pt>
                <c:pt idx="40514">
                  <c:v>42240.291669999999</c:v>
                </c:pt>
                <c:pt idx="40515">
                  <c:v>42240.333330000001</c:v>
                </c:pt>
                <c:pt idx="40516">
                  <c:v>42240.375</c:v>
                </c:pt>
                <c:pt idx="40517">
                  <c:v>42240.416669999999</c:v>
                </c:pt>
                <c:pt idx="40518">
                  <c:v>42240.458330000001</c:v>
                </c:pt>
                <c:pt idx="40519">
                  <c:v>42240.5</c:v>
                </c:pt>
                <c:pt idx="40520">
                  <c:v>42240.541669999999</c:v>
                </c:pt>
                <c:pt idx="40521">
                  <c:v>42240.583330000001</c:v>
                </c:pt>
                <c:pt idx="40522">
                  <c:v>42240.625</c:v>
                </c:pt>
                <c:pt idx="40523">
                  <c:v>42240.666669999999</c:v>
                </c:pt>
                <c:pt idx="40524">
                  <c:v>42240.708330000001</c:v>
                </c:pt>
                <c:pt idx="40525">
                  <c:v>42240.75</c:v>
                </c:pt>
                <c:pt idx="40526">
                  <c:v>42240.791669999999</c:v>
                </c:pt>
                <c:pt idx="40527">
                  <c:v>42240.833330000001</c:v>
                </c:pt>
                <c:pt idx="40528">
                  <c:v>42240.875</c:v>
                </c:pt>
                <c:pt idx="40529">
                  <c:v>42240.916669999999</c:v>
                </c:pt>
                <c:pt idx="40530">
                  <c:v>42240.958330000001</c:v>
                </c:pt>
                <c:pt idx="40531">
                  <c:v>42241</c:v>
                </c:pt>
                <c:pt idx="40532">
                  <c:v>42241.041669999999</c:v>
                </c:pt>
                <c:pt idx="40533">
                  <c:v>42241.083330000001</c:v>
                </c:pt>
                <c:pt idx="40534">
                  <c:v>42241.125</c:v>
                </c:pt>
                <c:pt idx="40535">
                  <c:v>42241.166669999999</c:v>
                </c:pt>
                <c:pt idx="40536">
                  <c:v>42241.208330000001</c:v>
                </c:pt>
                <c:pt idx="40537">
                  <c:v>42241.25</c:v>
                </c:pt>
                <c:pt idx="40538">
                  <c:v>42241.291669999999</c:v>
                </c:pt>
                <c:pt idx="40539">
                  <c:v>42241.333330000001</c:v>
                </c:pt>
                <c:pt idx="40540">
                  <c:v>42241.375</c:v>
                </c:pt>
                <c:pt idx="40541">
                  <c:v>42241.416669999999</c:v>
                </c:pt>
                <c:pt idx="40542">
                  <c:v>42241.458330000001</c:v>
                </c:pt>
                <c:pt idx="40543">
                  <c:v>42241.5</c:v>
                </c:pt>
                <c:pt idx="40544">
                  <c:v>42241.541669999999</c:v>
                </c:pt>
                <c:pt idx="40545">
                  <c:v>42241.583330000001</c:v>
                </c:pt>
                <c:pt idx="40546">
                  <c:v>42241.625</c:v>
                </c:pt>
                <c:pt idx="40547">
                  <c:v>42241.666669999999</c:v>
                </c:pt>
                <c:pt idx="40548">
                  <c:v>42241.708330000001</c:v>
                </c:pt>
                <c:pt idx="40549">
                  <c:v>42241.75</c:v>
                </c:pt>
                <c:pt idx="40550">
                  <c:v>42241.791669999999</c:v>
                </c:pt>
                <c:pt idx="40551">
                  <c:v>42241.833330000001</c:v>
                </c:pt>
                <c:pt idx="40552">
                  <c:v>42241.875</c:v>
                </c:pt>
                <c:pt idx="40553">
                  <c:v>42241.916669999999</c:v>
                </c:pt>
                <c:pt idx="40554">
                  <c:v>42241.958330000001</c:v>
                </c:pt>
                <c:pt idx="40555">
                  <c:v>42242</c:v>
                </c:pt>
                <c:pt idx="40556">
                  <c:v>42242.041669999999</c:v>
                </c:pt>
                <c:pt idx="40557">
                  <c:v>42242.083330000001</c:v>
                </c:pt>
                <c:pt idx="40558">
                  <c:v>42242.125</c:v>
                </c:pt>
                <c:pt idx="40559">
                  <c:v>42242.166669999999</c:v>
                </c:pt>
                <c:pt idx="40560">
                  <c:v>42242.208330000001</c:v>
                </c:pt>
                <c:pt idx="40561">
                  <c:v>42242.25</c:v>
                </c:pt>
                <c:pt idx="40562">
                  <c:v>42242.291669999999</c:v>
                </c:pt>
                <c:pt idx="40563">
                  <c:v>42242.333330000001</c:v>
                </c:pt>
                <c:pt idx="40564">
                  <c:v>42242.375</c:v>
                </c:pt>
                <c:pt idx="40565">
                  <c:v>42242.416669999999</c:v>
                </c:pt>
                <c:pt idx="40566">
                  <c:v>42242.458330000001</c:v>
                </c:pt>
                <c:pt idx="40567">
                  <c:v>42242.5</c:v>
                </c:pt>
                <c:pt idx="40568">
                  <c:v>42242.541669999999</c:v>
                </c:pt>
                <c:pt idx="40569">
                  <c:v>42242.583330000001</c:v>
                </c:pt>
                <c:pt idx="40570">
                  <c:v>42242.625</c:v>
                </c:pt>
                <c:pt idx="40571">
                  <c:v>42242.666669999999</c:v>
                </c:pt>
                <c:pt idx="40572">
                  <c:v>42242.708330000001</c:v>
                </c:pt>
                <c:pt idx="40573">
                  <c:v>42242.75</c:v>
                </c:pt>
                <c:pt idx="40574">
                  <c:v>42242.791669999999</c:v>
                </c:pt>
                <c:pt idx="40575">
                  <c:v>42242.833330000001</c:v>
                </c:pt>
                <c:pt idx="40576">
                  <c:v>42242.875</c:v>
                </c:pt>
                <c:pt idx="40577">
                  <c:v>42242.916669999999</c:v>
                </c:pt>
                <c:pt idx="40578">
                  <c:v>42242.958330000001</c:v>
                </c:pt>
                <c:pt idx="40579">
                  <c:v>42243</c:v>
                </c:pt>
                <c:pt idx="40580">
                  <c:v>42243.041669999999</c:v>
                </c:pt>
                <c:pt idx="40581">
                  <c:v>42243.083330000001</c:v>
                </c:pt>
                <c:pt idx="40582">
                  <c:v>42243.125</c:v>
                </c:pt>
                <c:pt idx="40583">
                  <c:v>42243.166669999999</c:v>
                </c:pt>
                <c:pt idx="40584">
                  <c:v>42243.208330000001</c:v>
                </c:pt>
                <c:pt idx="40585">
                  <c:v>42243.25</c:v>
                </c:pt>
                <c:pt idx="40586">
                  <c:v>42243.291669999999</c:v>
                </c:pt>
                <c:pt idx="40587">
                  <c:v>42243.333330000001</c:v>
                </c:pt>
                <c:pt idx="40588">
                  <c:v>42243.375</c:v>
                </c:pt>
                <c:pt idx="40589">
                  <c:v>42243.416669999999</c:v>
                </c:pt>
                <c:pt idx="40590">
                  <c:v>42243.458330000001</c:v>
                </c:pt>
                <c:pt idx="40591">
                  <c:v>42243.5</c:v>
                </c:pt>
                <c:pt idx="40592">
                  <c:v>42243.541669999999</c:v>
                </c:pt>
                <c:pt idx="40593">
                  <c:v>42243.583330000001</c:v>
                </c:pt>
                <c:pt idx="40594">
                  <c:v>42243.625</c:v>
                </c:pt>
                <c:pt idx="40595">
                  <c:v>42243.666669999999</c:v>
                </c:pt>
                <c:pt idx="40596">
                  <c:v>42243.708330000001</c:v>
                </c:pt>
                <c:pt idx="40597">
                  <c:v>42243.75</c:v>
                </c:pt>
                <c:pt idx="40598">
                  <c:v>42243.791669999999</c:v>
                </c:pt>
                <c:pt idx="40599">
                  <c:v>42243.833330000001</c:v>
                </c:pt>
                <c:pt idx="40600">
                  <c:v>42243.875</c:v>
                </c:pt>
                <c:pt idx="40601">
                  <c:v>42243.916669999999</c:v>
                </c:pt>
                <c:pt idx="40602">
                  <c:v>42243.958330000001</c:v>
                </c:pt>
                <c:pt idx="40603">
                  <c:v>42244</c:v>
                </c:pt>
                <c:pt idx="40604">
                  <c:v>42244.041669999999</c:v>
                </c:pt>
                <c:pt idx="40605">
                  <c:v>42244.083330000001</c:v>
                </c:pt>
                <c:pt idx="40606">
                  <c:v>42244.125</c:v>
                </c:pt>
                <c:pt idx="40607">
                  <c:v>42244.166669999999</c:v>
                </c:pt>
                <c:pt idx="40608">
                  <c:v>42244.208330000001</c:v>
                </c:pt>
                <c:pt idx="40609">
                  <c:v>42244.25</c:v>
                </c:pt>
                <c:pt idx="40610">
                  <c:v>42244.291669999999</c:v>
                </c:pt>
                <c:pt idx="40611">
                  <c:v>42244.333330000001</c:v>
                </c:pt>
                <c:pt idx="40612">
                  <c:v>42244.375</c:v>
                </c:pt>
                <c:pt idx="40613">
                  <c:v>42244.416669999999</c:v>
                </c:pt>
                <c:pt idx="40614">
                  <c:v>42244.458330000001</c:v>
                </c:pt>
                <c:pt idx="40615">
                  <c:v>42244.5</c:v>
                </c:pt>
                <c:pt idx="40616">
                  <c:v>42244.541669999999</c:v>
                </c:pt>
                <c:pt idx="40617">
                  <c:v>42244.583330000001</c:v>
                </c:pt>
                <c:pt idx="40618">
                  <c:v>42244.625</c:v>
                </c:pt>
                <c:pt idx="40619">
                  <c:v>42244.666669999999</c:v>
                </c:pt>
                <c:pt idx="40620">
                  <c:v>42244.708330000001</c:v>
                </c:pt>
                <c:pt idx="40621">
                  <c:v>42244.75</c:v>
                </c:pt>
                <c:pt idx="40622">
                  <c:v>42244.791669999999</c:v>
                </c:pt>
                <c:pt idx="40623">
                  <c:v>42244.833330000001</c:v>
                </c:pt>
                <c:pt idx="40624">
                  <c:v>42244.875</c:v>
                </c:pt>
                <c:pt idx="40625">
                  <c:v>42244.916669999999</c:v>
                </c:pt>
                <c:pt idx="40626">
                  <c:v>42244.958330000001</c:v>
                </c:pt>
                <c:pt idx="40627">
                  <c:v>42245</c:v>
                </c:pt>
                <c:pt idx="40628">
                  <c:v>42245.041669999999</c:v>
                </c:pt>
                <c:pt idx="40629">
                  <c:v>42245.083330000001</c:v>
                </c:pt>
                <c:pt idx="40630">
                  <c:v>42245.125</c:v>
                </c:pt>
                <c:pt idx="40631">
                  <c:v>42245.166669999999</c:v>
                </c:pt>
                <c:pt idx="40632">
                  <c:v>42245.208330000001</c:v>
                </c:pt>
                <c:pt idx="40633">
                  <c:v>42245.25</c:v>
                </c:pt>
                <c:pt idx="40634">
                  <c:v>42245.291669999999</c:v>
                </c:pt>
                <c:pt idx="40635">
                  <c:v>42245.333330000001</c:v>
                </c:pt>
                <c:pt idx="40636">
                  <c:v>42245.375</c:v>
                </c:pt>
                <c:pt idx="40637">
                  <c:v>42245.416669999999</c:v>
                </c:pt>
                <c:pt idx="40638">
                  <c:v>42245.458330000001</c:v>
                </c:pt>
                <c:pt idx="40639">
                  <c:v>42245.5</c:v>
                </c:pt>
                <c:pt idx="40640">
                  <c:v>42245.541669999999</c:v>
                </c:pt>
                <c:pt idx="40641">
                  <c:v>42245.583330000001</c:v>
                </c:pt>
                <c:pt idx="40642">
                  <c:v>42245.625</c:v>
                </c:pt>
                <c:pt idx="40643">
                  <c:v>42245.666669999999</c:v>
                </c:pt>
                <c:pt idx="40644">
                  <c:v>42245.708330000001</c:v>
                </c:pt>
                <c:pt idx="40645">
                  <c:v>42245.75</c:v>
                </c:pt>
                <c:pt idx="40646">
                  <c:v>42245.791669999999</c:v>
                </c:pt>
                <c:pt idx="40647">
                  <c:v>42245.833330000001</c:v>
                </c:pt>
                <c:pt idx="40648">
                  <c:v>42245.875</c:v>
                </c:pt>
                <c:pt idx="40649">
                  <c:v>42245.916669999999</c:v>
                </c:pt>
                <c:pt idx="40650">
                  <c:v>42245.958330000001</c:v>
                </c:pt>
                <c:pt idx="40651">
                  <c:v>42246</c:v>
                </c:pt>
                <c:pt idx="40652">
                  <c:v>42246.041669999999</c:v>
                </c:pt>
                <c:pt idx="40653">
                  <c:v>42246.083330000001</c:v>
                </c:pt>
                <c:pt idx="40654">
                  <c:v>42246.125</c:v>
                </c:pt>
                <c:pt idx="40655">
                  <c:v>42246.166669999999</c:v>
                </c:pt>
                <c:pt idx="40656">
                  <c:v>42246.208330000001</c:v>
                </c:pt>
                <c:pt idx="40657">
                  <c:v>42246.25</c:v>
                </c:pt>
                <c:pt idx="40658">
                  <c:v>42246.291669999999</c:v>
                </c:pt>
                <c:pt idx="40659">
                  <c:v>42246.333330000001</c:v>
                </c:pt>
                <c:pt idx="40660">
                  <c:v>42246.375</c:v>
                </c:pt>
                <c:pt idx="40661">
                  <c:v>42246.416669999999</c:v>
                </c:pt>
                <c:pt idx="40662">
                  <c:v>42246.458330000001</c:v>
                </c:pt>
                <c:pt idx="40663">
                  <c:v>42246.5</c:v>
                </c:pt>
                <c:pt idx="40664">
                  <c:v>42246.541669999999</c:v>
                </c:pt>
                <c:pt idx="40665">
                  <c:v>42246.583330000001</c:v>
                </c:pt>
                <c:pt idx="40666">
                  <c:v>42246.625</c:v>
                </c:pt>
                <c:pt idx="40667">
                  <c:v>42246.666669999999</c:v>
                </c:pt>
                <c:pt idx="40668">
                  <c:v>42246.708330000001</c:v>
                </c:pt>
                <c:pt idx="40669">
                  <c:v>42246.75</c:v>
                </c:pt>
                <c:pt idx="40670">
                  <c:v>42246.791669999999</c:v>
                </c:pt>
                <c:pt idx="40671">
                  <c:v>42246.833330000001</c:v>
                </c:pt>
                <c:pt idx="40672">
                  <c:v>42246.875</c:v>
                </c:pt>
                <c:pt idx="40673">
                  <c:v>42246.916669999999</c:v>
                </c:pt>
                <c:pt idx="40674">
                  <c:v>42246.958330000001</c:v>
                </c:pt>
                <c:pt idx="40675">
                  <c:v>42247</c:v>
                </c:pt>
                <c:pt idx="40676">
                  <c:v>42247.041669999999</c:v>
                </c:pt>
                <c:pt idx="40677">
                  <c:v>42247.083330000001</c:v>
                </c:pt>
                <c:pt idx="40678">
                  <c:v>42247.125</c:v>
                </c:pt>
                <c:pt idx="40679">
                  <c:v>42247.166669999999</c:v>
                </c:pt>
                <c:pt idx="40680">
                  <c:v>42247.208330000001</c:v>
                </c:pt>
                <c:pt idx="40681">
                  <c:v>42247.25</c:v>
                </c:pt>
                <c:pt idx="40682">
                  <c:v>42247.291669999999</c:v>
                </c:pt>
                <c:pt idx="40683">
                  <c:v>42247.333330000001</c:v>
                </c:pt>
                <c:pt idx="40684">
                  <c:v>42247.375</c:v>
                </c:pt>
                <c:pt idx="40685">
                  <c:v>42247.416669999999</c:v>
                </c:pt>
                <c:pt idx="40686">
                  <c:v>42247.458330000001</c:v>
                </c:pt>
                <c:pt idx="40687">
                  <c:v>42247.5</c:v>
                </c:pt>
                <c:pt idx="40688">
                  <c:v>42247.541669999999</c:v>
                </c:pt>
                <c:pt idx="40689">
                  <c:v>42247.583330000001</c:v>
                </c:pt>
                <c:pt idx="40690">
                  <c:v>42247.625</c:v>
                </c:pt>
                <c:pt idx="40691">
                  <c:v>42247.666669999999</c:v>
                </c:pt>
                <c:pt idx="40692">
                  <c:v>42247.708330000001</c:v>
                </c:pt>
                <c:pt idx="40693">
                  <c:v>42247.75</c:v>
                </c:pt>
                <c:pt idx="40694">
                  <c:v>42247.791669999999</c:v>
                </c:pt>
                <c:pt idx="40695">
                  <c:v>42247.833330000001</c:v>
                </c:pt>
                <c:pt idx="40696">
                  <c:v>42247.875</c:v>
                </c:pt>
                <c:pt idx="40697">
                  <c:v>42247.916669999999</c:v>
                </c:pt>
                <c:pt idx="40698">
                  <c:v>42247.958330000001</c:v>
                </c:pt>
                <c:pt idx="40699">
                  <c:v>42248</c:v>
                </c:pt>
                <c:pt idx="40700">
                  <c:v>42248.041669999999</c:v>
                </c:pt>
                <c:pt idx="40701">
                  <c:v>42248.083330000001</c:v>
                </c:pt>
                <c:pt idx="40702">
                  <c:v>42248.125</c:v>
                </c:pt>
                <c:pt idx="40703">
                  <c:v>42248.166669999999</c:v>
                </c:pt>
                <c:pt idx="40704">
                  <c:v>42248.208330000001</c:v>
                </c:pt>
                <c:pt idx="40705">
                  <c:v>42248.25</c:v>
                </c:pt>
                <c:pt idx="40706">
                  <c:v>42248.291669999999</c:v>
                </c:pt>
                <c:pt idx="40707">
                  <c:v>42248.333330000001</c:v>
                </c:pt>
                <c:pt idx="40708">
                  <c:v>42248.375</c:v>
                </c:pt>
                <c:pt idx="40709">
                  <c:v>42248.416669999999</c:v>
                </c:pt>
                <c:pt idx="40710">
                  <c:v>42248.458330000001</c:v>
                </c:pt>
                <c:pt idx="40711">
                  <c:v>42248.5</c:v>
                </c:pt>
                <c:pt idx="40712">
                  <c:v>42248.541669999999</c:v>
                </c:pt>
                <c:pt idx="40713">
                  <c:v>42248.583330000001</c:v>
                </c:pt>
                <c:pt idx="40714">
                  <c:v>42248.625</c:v>
                </c:pt>
                <c:pt idx="40715">
                  <c:v>42248.666669999999</c:v>
                </c:pt>
                <c:pt idx="40716">
                  <c:v>42248.708330000001</c:v>
                </c:pt>
                <c:pt idx="40717">
                  <c:v>42248.75</c:v>
                </c:pt>
                <c:pt idx="40718">
                  <c:v>42248.791669999999</c:v>
                </c:pt>
                <c:pt idx="40719">
                  <c:v>42248.833330000001</c:v>
                </c:pt>
                <c:pt idx="40720">
                  <c:v>42248.875</c:v>
                </c:pt>
                <c:pt idx="40721">
                  <c:v>42248.916669999999</c:v>
                </c:pt>
                <c:pt idx="40722">
                  <c:v>42248.958330000001</c:v>
                </c:pt>
                <c:pt idx="40723">
                  <c:v>42249</c:v>
                </c:pt>
                <c:pt idx="40724">
                  <c:v>42249.041669999999</c:v>
                </c:pt>
                <c:pt idx="40725">
                  <c:v>42249.083330000001</c:v>
                </c:pt>
                <c:pt idx="40726">
                  <c:v>42249.125</c:v>
                </c:pt>
                <c:pt idx="40727">
                  <c:v>42249.166669999999</c:v>
                </c:pt>
                <c:pt idx="40728">
                  <c:v>42249.208330000001</c:v>
                </c:pt>
                <c:pt idx="40729">
                  <c:v>42249.25</c:v>
                </c:pt>
                <c:pt idx="40730">
                  <c:v>42249.291669999999</c:v>
                </c:pt>
                <c:pt idx="40731">
                  <c:v>42249.333330000001</c:v>
                </c:pt>
                <c:pt idx="40732">
                  <c:v>42249.375</c:v>
                </c:pt>
                <c:pt idx="40733">
                  <c:v>42249.416669999999</c:v>
                </c:pt>
                <c:pt idx="40734">
                  <c:v>42249.458330000001</c:v>
                </c:pt>
                <c:pt idx="40735">
                  <c:v>42249.5</c:v>
                </c:pt>
                <c:pt idx="40736">
                  <c:v>42249.541669999999</c:v>
                </c:pt>
                <c:pt idx="40737">
                  <c:v>42249.583330000001</c:v>
                </c:pt>
                <c:pt idx="40738">
                  <c:v>42249.625</c:v>
                </c:pt>
                <c:pt idx="40739">
                  <c:v>42249.666669999999</c:v>
                </c:pt>
                <c:pt idx="40740">
                  <c:v>42249.708330000001</c:v>
                </c:pt>
                <c:pt idx="40741">
                  <c:v>42249.75</c:v>
                </c:pt>
                <c:pt idx="40742">
                  <c:v>42249.791669999999</c:v>
                </c:pt>
                <c:pt idx="40743">
                  <c:v>42249.833330000001</c:v>
                </c:pt>
                <c:pt idx="40744">
                  <c:v>42249.875</c:v>
                </c:pt>
                <c:pt idx="40745">
                  <c:v>42249.916669999999</c:v>
                </c:pt>
                <c:pt idx="40746">
                  <c:v>42249.958330000001</c:v>
                </c:pt>
                <c:pt idx="40747">
                  <c:v>42250</c:v>
                </c:pt>
                <c:pt idx="40748">
                  <c:v>42250.041669999999</c:v>
                </c:pt>
                <c:pt idx="40749">
                  <c:v>42250.083330000001</c:v>
                </c:pt>
                <c:pt idx="40750">
                  <c:v>42250.125</c:v>
                </c:pt>
                <c:pt idx="40751">
                  <c:v>42250.166669999999</c:v>
                </c:pt>
                <c:pt idx="40752">
                  <c:v>42250.208330000001</c:v>
                </c:pt>
                <c:pt idx="40753">
                  <c:v>42250.25</c:v>
                </c:pt>
                <c:pt idx="40754">
                  <c:v>42250.291669999999</c:v>
                </c:pt>
                <c:pt idx="40755">
                  <c:v>42250.333330000001</c:v>
                </c:pt>
                <c:pt idx="40756">
                  <c:v>42250.375</c:v>
                </c:pt>
                <c:pt idx="40757">
                  <c:v>42250.416669999999</c:v>
                </c:pt>
                <c:pt idx="40758">
                  <c:v>42250.458330000001</c:v>
                </c:pt>
                <c:pt idx="40759">
                  <c:v>42250.5</c:v>
                </c:pt>
                <c:pt idx="40760">
                  <c:v>42250.541669999999</c:v>
                </c:pt>
                <c:pt idx="40761">
                  <c:v>42250.583330000001</c:v>
                </c:pt>
                <c:pt idx="40762">
                  <c:v>42250.625</c:v>
                </c:pt>
                <c:pt idx="40763">
                  <c:v>42250.666669999999</c:v>
                </c:pt>
                <c:pt idx="40764">
                  <c:v>42250.708330000001</c:v>
                </c:pt>
                <c:pt idx="40765">
                  <c:v>42250.75</c:v>
                </c:pt>
                <c:pt idx="40766">
                  <c:v>42250.791669999999</c:v>
                </c:pt>
                <c:pt idx="40767">
                  <c:v>42250.833330000001</c:v>
                </c:pt>
                <c:pt idx="40768">
                  <c:v>42250.875</c:v>
                </c:pt>
                <c:pt idx="40769">
                  <c:v>42250.916669999999</c:v>
                </c:pt>
                <c:pt idx="40770">
                  <c:v>42250.958330000001</c:v>
                </c:pt>
                <c:pt idx="40771">
                  <c:v>42251</c:v>
                </c:pt>
                <c:pt idx="40772">
                  <c:v>42251.041669999999</c:v>
                </c:pt>
                <c:pt idx="40773">
                  <c:v>42251.083330000001</c:v>
                </c:pt>
                <c:pt idx="40774">
                  <c:v>42251.125</c:v>
                </c:pt>
                <c:pt idx="40775">
                  <c:v>42251.166669999999</c:v>
                </c:pt>
                <c:pt idx="40776">
                  <c:v>42251.208330000001</c:v>
                </c:pt>
                <c:pt idx="40777">
                  <c:v>42251.25</c:v>
                </c:pt>
                <c:pt idx="40778">
                  <c:v>42251.291669999999</c:v>
                </c:pt>
                <c:pt idx="40779">
                  <c:v>42251.333330000001</c:v>
                </c:pt>
                <c:pt idx="40780">
                  <c:v>42251.375</c:v>
                </c:pt>
                <c:pt idx="40781">
                  <c:v>42251.416669999999</c:v>
                </c:pt>
                <c:pt idx="40782">
                  <c:v>42251.458330000001</c:v>
                </c:pt>
                <c:pt idx="40783">
                  <c:v>42251.5</c:v>
                </c:pt>
                <c:pt idx="40784">
                  <c:v>42251.541669999999</c:v>
                </c:pt>
                <c:pt idx="40785">
                  <c:v>42251.583330000001</c:v>
                </c:pt>
                <c:pt idx="40786">
                  <c:v>42251.625</c:v>
                </c:pt>
                <c:pt idx="40787">
                  <c:v>42251.666669999999</c:v>
                </c:pt>
                <c:pt idx="40788">
                  <c:v>42251.708330000001</c:v>
                </c:pt>
                <c:pt idx="40789">
                  <c:v>42251.75</c:v>
                </c:pt>
                <c:pt idx="40790">
                  <c:v>42251.791669999999</c:v>
                </c:pt>
                <c:pt idx="40791">
                  <c:v>42251.833330000001</c:v>
                </c:pt>
                <c:pt idx="40792">
                  <c:v>42251.875</c:v>
                </c:pt>
                <c:pt idx="40793">
                  <c:v>42251.916669999999</c:v>
                </c:pt>
                <c:pt idx="40794">
                  <c:v>42251.958330000001</c:v>
                </c:pt>
                <c:pt idx="40795">
                  <c:v>42252</c:v>
                </c:pt>
                <c:pt idx="40796">
                  <c:v>42252.041669999999</c:v>
                </c:pt>
                <c:pt idx="40797">
                  <c:v>42252.083330000001</c:v>
                </c:pt>
                <c:pt idx="40798">
                  <c:v>42252.125</c:v>
                </c:pt>
                <c:pt idx="40799">
                  <c:v>42252.166669999999</c:v>
                </c:pt>
                <c:pt idx="40800">
                  <c:v>42252.208330000001</c:v>
                </c:pt>
                <c:pt idx="40801">
                  <c:v>42252.25</c:v>
                </c:pt>
                <c:pt idx="40802">
                  <c:v>42252.291669999999</c:v>
                </c:pt>
                <c:pt idx="40803">
                  <c:v>42252.333330000001</c:v>
                </c:pt>
                <c:pt idx="40804">
                  <c:v>42252.375</c:v>
                </c:pt>
                <c:pt idx="40805">
                  <c:v>42252.416669999999</c:v>
                </c:pt>
                <c:pt idx="40806">
                  <c:v>42252.458330000001</c:v>
                </c:pt>
                <c:pt idx="40807">
                  <c:v>42252.5</c:v>
                </c:pt>
                <c:pt idx="40808">
                  <c:v>42252.541669999999</c:v>
                </c:pt>
                <c:pt idx="40809">
                  <c:v>42252.583330000001</c:v>
                </c:pt>
                <c:pt idx="40810">
                  <c:v>42252.625</c:v>
                </c:pt>
                <c:pt idx="40811">
                  <c:v>42252.666669999999</c:v>
                </c:pt>
                <c:pt idx="40812">
                  <c:v>42252.708330000001</c:v>
                </c:pt>
                <c:pt idx="40813">
                  <c:v>42252.75</c:v>
                </c:pt>
                <c:pt idx="40814">
                  <c:v>42252.791669999999</c:v>
                </c:pt>
                <c:pt idx="40815">
                  <c:v>42252.833330000001</c:v>
                </c:pt>
                <c:pt idx="40816">
                  <c:v>42252.875</c:v>
                </c:pt>
                <c:pt idx="40817">
                  <c:v>42252.916669999999</c:v>
                </c:pt>
                <c:pt idx="40818">
                  <c:v>42252.958330000001</c:v>
                </c:pt>
                <c:pt idx="40819">
                  <c:v>42253</c:v>
                </c:pt>
                <c:pt idx="40820">
                  <c:v>42253.041669999999</c:v>
                </c:pt>
                <c:pt idx="40821">
                  <c:v>42253.083330000001</c:v>
                </c:pt>
                <c:pt idx="40822">
                  <c:v>42253.125</c:v>
                </c:pt>
                <c:pt idx="40823">
                  <c:v>42253.166669999999</c:v>
                </c:pt>
                <c:pt idx="40824">
                  <c:v>42253.208330000001</c:v>
                </c:pt>
                <c:pt idx="40825">
                  <c:v>42253.25</c:v>
                </c:pt>
                <c:pt idx="40826">
                  <c:v>42253.291669999999</c:v>
                </c:pt>
                <c:pt idx="40827">
                  <c:v>42253.333330000001</c:v>
                </c:pt>
                <c:pt idx="40828">
                  <c:v>42253.375</c:v>
                </c:pt>
                <c:pt idx="40829">
                  <c:v>42253.416669999999</c:v>
                </c:pt>
                <c:pt idx="40830">
                  <c:v>42253.458330000001</c:v>
                </c:pt>
                <c:pt idx="40831">
                  <c:v>42253.5</c:v>
                </c:pt>
                <c:pt idx="40832">
                  <c:v>42253.541669999999</c:v>
                </c:pt>
                <c:pt idx="40833">
                  <c:v>42253.583330000001</c:v>
                </c:pt>
                <c:pt idx="40834">
                  <c:v>42253.625</c:v>
                </c:pt>
                <c:pt idx="40835">
                  <c:v>42253.666669999999</c:v>
                </c:pt>
                <c:pt idx="40836">
                  <c:v>42253.708330000001</c:v>
                </c:pt>
                <c:pt idx="40837">
                  <c:v>42253.75</c:v>
                </c:pt>
                <c:pt idx="40838">
                  <c:v>42253.791669999999</c:v>
                </c:pt>
                <c:pt idx="40839">
                  <c:v>42253.833330000001</c:v>
                </c:pt>
                <c:pt idx="40840">
                  <c:v>42253.875</c:v>
                </c:pt>
                <c:pt idx="40841">
                  <c:v>42253.916669999999</c:v>
                </c:pt>
                <c:pt idx="40842">
                  <c:v>42253.958330000001</c:v>
                </c:pt>
                <c:pt idx="40843">
                  <c:v>42254</c:v>
                </c:pt>
                <c:pt idx="40844">
                  <c:v>42254.041669999999</c:v>
                </c:pt>
                <c:pt idx="40845">
                  <c:v>42254.083330000001</c:v>
                </c:pt>
                <c:pt idx="40846">
                  <c:v>42254.125</c:v>
                </c:pt>
                <c:pt idx="40847">
                  <c:v>42254.166669999999</c:v>
                </c:pt>
                <c:pt idx="40848">
                  <c:v>42254.208330000001</c:v>
                </c:pt>
                <c:pt idx="40849">
                  <c:v>42254.25</c:v>
                </c:pt>
                <c:pt idx="40850">
                  <c:v>42254.291669999999</c:v>
                </c:pt>
                <c:pt idx="40851">
                  <c:v>42254.333330000001</c:v>
                </c:pt>
                <c:pt idx="40852">
                  <c:v>42254.375</c:v>
                </c:pt>
                <c:pt idx="40853">
                  <c:v>42254.416669999999</c:v>
                </c:pt>
                <c:pt idx="40854">
                  <c:v>42254.458330000001</c:v>
                </c:pt>
                <c:pt idx="40855">
                  <c:v>42254.5</c:v>
                </c:pt>
                <c:pt idx="40856">
                  <c:v>42254.541669999999</c:v>
                </c:pt>
                <c:pt idx="40857">
                  <c:v>42254.583330000001</c:v>
                </c:pt>
                <c:pt idx="40858">
                  <c:v>42254.625</c:v>
                </c:pt>
                <c:pt idx="40859">
                  <c:v>42254.666669999999</c:v>
                </c:pt>
                <c:pt idx="40860">
                  <c:v>42254.708330000001</c:v>
                </c:pt>
                <c:pt idx="40861">
                  <c:v>42254.75</c:v>
                </c:pt>
                <c:pt idx="40862">
                  <c:v>42254.791669999999</c:v>
                </c:pt>
                <c:pt idx="40863">
                  <c:v>42254.833330000001</c:v>
                </c:pt>
                <c:pt idx="40864">
                  <c:v>42254.875</c:v>
                </c:pt>
                <c:pt idx="40865">
                  <c:v>42254.916669999999</c:v>
                </c:pt>
                <c:pt idx="40866">
                  <c:v>42254.958330000001</c:v>
                </c:pt>
                <c:pt idx="40867">
                  <c:v>42255</c:v>
                </c:pt>
                <c:pt idx="40868">
                  <c:v>42255.041669999999</c:v>
                </c:pt>
                <c:pt idx="40869">
                  <c:v>42255.083330000001</c:v>
                </c:pt>
                <c:pt idx="40870">
                  <c:v>42255.125</c:v>
                </c:pt>
                <c:pt idx="40871">
                  <c:v>42255.166669999999</c:v>
                </c:pt>
                <c:pt idx="40872">
                  <c:v>42255.208330000001</c:v>
                </c:pt>
                <c:pt idx="40873">
                  <c:v>42255.25</c:v>
                </c:pt>
                <c:pt idx="40874">
                  <c:v>42255.291669999999</c:v>
                </c:pt>
                <c:pt idx="40875">
                  <c:v>42255.333330000001</c:v>
                </c:pt>
                <c:pt idx="40876">
                  <c:v>42255.375</c:v>
                </c:pt>
                <c:pt idx="40877">
                  <c:v>42255.416669999999</c:v>
                </c:pt>
                <c:pt idx="40878">
                  <c:v>42255.458330000001</c:v>
                </c:pt>
                <c:pt idx="40879">
                  <c:v>42255.5</c:v>
                </c:pt>
                <c:pt idx="40880">
                  <c:v>42255.541669999999</c:v>
                </c:pt>
                <c:pt idx="40881">
                  <c:v>42255.583330000001</c:v>
                </c:pt>
                <c:pt idx="40882">
                  <c:v>42255.625</c:v>
                </c:pt>
                <c:pt idx="40883">
                  <c:v>42255.666669999999</c:v>
                </c:pt>
                <c:pt idx="40884">
                  <c:v>42255.708330000001</c:v>
                </c:pt>
                <c:pt idx="40885">
                  <c:v>42255.75</c:v>
                </c:pt>
                <c:pt idx="40886">
                  <c:v>42255.791669999999</c:v>
                </c:pt>
                <c:pt idx="40887">
                  <c:v>42255.833330000001</c:v>
                </c:pt>
                <c:pt idx="40888">
                  <c:v>42255.875</c:v>
                </c:pt>
                <c:pt idx="40889">
                  <c:v>42255.916669999999</c:v>
                </c:pt>
                <c:pt idx="40890">
                  <c:v>42255.958330000001</c:v>
                </c:pt>
                <c:pt idx="40891">
                  <c:v>42256</c:v>
                </c:pt>
                <c:pt idx="40892">
                  <c:v>42256.041669999999</c:v>
                </c:pt>
                <c:pt idx="40893">
                  <c:v>42256.083330000001</c:v>
                </c:pt>
                <c:pt idx="40894">
                  <c:v>42256.125</c:v>
                </c:pt>
                <c:pt idx="40895">
                  <c:v>42256.166669999999</c:v>
                </c:pt>
                <c:pt idx="40896">
                  <c:v>42256.208330000001</c:v>
                </c:pt>
                <c:pt idx="40897">
                  <c:v>42256.25</c:v>
                </c:pt>
                <c:pt idx="40898">
                  <c:v>42256.291669999999</c:v>
                </c:pt>
                <c:pt idx="40899">
                  <c:v>42256.333330000001</c:v>
                </c:pt>
                <c:pt idx="40900">
                  <c:v>42256.375</c:v>
                </c:pt>
                <c:pt idx="40901">
                  <c:v>42256.416669999999</c:v>
                </c:pt>
                <c:pt idx="40902">
                  <c:v>42256.458330000001</c:v>
                </c:pt>
                <c:pt idx="40903">
                  <c:v>42256.5</c:v>
                </c:pt>
                <c:pt idx="40904">
                  <c:v>42256.541669999999</c:v>
                </c:pt>
                <c:pt idx="40905">
                  <c:v>42256.583330000001</c:v>
                </c:pt>
                <c:pt idx="40906">
                  <c:v>42256.625</c:v>
                </c:pt>
                <c:pt idx="40907">
                  <c:v>42256.666669999999</c:v>
                </c:pt>
                <c:pt idx="40908">
                  <c:v>42256.708330000001</c:v>
                </c:pt>
                <c:pt idx="40909">
                  <c:v>42256.75</c:v>
                </c:pt>
                <c:pt idx="40910">
                  <c:v>42256.791669999999</c:v>
                </c:pt>
                <c:pt idx="40911">
                  <c:v>42256.833330000001</c:v>
                </c:pt>
                <c:pt idx="40912">
                  <c:v>42256.875</c:v>
                </c:pt>
                <c:pt idx="40913">
                  <c:v>42256.916669999999</c:v>
                </c:pt>
                <c:pt idx="40914">
                  <c:v>42256.958330000001</c:v>
                </c:pt>
                <c:pt idx="40915">
                  <c:v>42257</c:v>
                </c:pt>
                <c:pt idx="40916">
                  <c:v>42257.041669999999</c:v>
                </c:pt>
                <c:pt idx="40917">
                  <c:v>42257.083330000001</c:v>
                </c:pt>
                <c:pt idx="40918">
                  <c:v>42257.125</c:v>
                </c:pt>
                <c:pt idx="40919">
                  <c:v>42257.166669999999</c:v>
                </c:pt>
                <c:pt idx="40920">
                  <c:v>42257.208330000001</c:v>
                </c:pt>
                <c:pt idx="40921">
                  <c:v>42257.25</c:v>
                </c:pt>
                <c:pt idx="40922">
                  <c:v>42257.291669999999</c:v>
                </c:pt>
                <c:pt idx="40923">
                  <c:v>42257.333330000001</c:v>
                </c:pt>
                <c:pt idx="40924">
                  <c:v>42257.375</c:v>
                </c:pt>
                <c:pt idx="40925">
                  <c:v>42257.416669999999</c:v>
                </c:pt>
                <c:pt idx="40926">
                  <c:v>42257.458330000001</c:v>
                </c:pt>
                <c:pt idx="40927">
                  <c:v>42257.5</c:v>
                </c:pt>
                <c:pt idx="40928">
                  <c:v>42257.541669999999</c:v>
                </c:pt>
                <c:pt idx="40929">
                  <c:v>42257.583330000001</c:v>
                </c:pt>
                <c:pt idx="40930">
                  <c:v>42257.625</c:v>
                </c:pt>
                <c:pt idx="40931">
                  <c:v>42257.666669999999</c:v>
                </c:pt>
                <c:pt idx="40932">
                  <c:v>42257.708330000001</c:v>
                </c:pt>
                <c:pt idx="40933">
                  <c:v>42257.75</c:v>
                </c:pt>
                <c:pt idx="40934">
                  <c:v>42257.791669999999</c:v>
                </c:pt>
                <c:pt idx="40935">
                  <c:v>42257.833330000001</c:v>
                </c:pt>
                <c:pt idx="40936">
                  <c:v>42257.875</c:v>
                </c:pt>
                <c:pt idx="40937">
                  <c:v>42257.916669999999</c:v>
                </c:pt>
                <c:pt idx="40938">
                  <c:v>42257.958330000001</c:v>
                </c:pt>
                <c:pt idx="40939">
                  <c:v>42258</c:v>
                </c:pt>
                <c:pt idx="40940">
                  <c:v>42258.041669999999</c:v>
                </c:pt>
                <c:pt idx="40941">
                  <c:v>42258.083330000001</c:v>
                </c:pt>
                <c:pt idx="40942">
                  <c:v>42258.125</c:v>
                </c:pt>
                <c:pt idx="40943">
                  <c:v>42258.166669999999</c:v>
                </c:pt>
                <c:pt idx="40944">
                  <c:v>42258.208330000001</c:v>
                </c:pt>
                <c:pt idx="40945">
                  <c:v>42258.25</c:v>
                </c:pt>
                <c:pt idx="40946">
                  <c:v>42258.291669999999</c:v>
                </c:pt>
                <c:pt idx="40947">
                  <c:v>42258.333330000001</c:v>
                </c:pt>
                <c:pt idx="40948">
                  <c:v>42258.375</c:v>
                </c:pt>
                <c:pt idx="40949">
                  <c:v>42258.416669999999</c:v>
                </c:pt>
                <c:pt idx="40950">
                  <c:v>42258.458330000001</c:v>
                </c:pt>
                <c:pt idx="40951">
                  <c:v>42258.5</c:v>
                </c:pt>
                <c:pt idx="40952">
                  <c:v>42258.541669999999</c:v>
                </c:pt>
                <c:pt idx="40953">
                  <c:v>42258.583330000001</c:v>
                </c:pt>
                <c:pt idx="40954">
                  <c:v>42258.625</c:v>
                </c:pt>
                <c:pt idx="40955">
                  <c:v>42258.666669999999</c:v>
                </c:pt>
                <c:pt idx="40956">
                  <c:v>42258.708330000001</c:v>
                </c:pt>
                <c:pt idx="40957">
                  <c:v>42258.75</c:v>
                </c:pt>
                <c:pt idx="40958">
                  <c:v>42258.791669999999</c:v>
                </c:pt>
                <c:pt idx="40959">
                  <c:v>42258.833330000001</c:v>
                </c:pt>
                <c:pt idx="40960">
                  <c:v>42258.875</c:v>
                </c:pt>
                <c:pt idx="40961">
                  <c:v>42258.916669999999</c:v>
                </c:pt>
                <c:pt idx="40962">
                  <c:v>42258.958330000001</c:v>
                </c:pt>
                <c:pt idx="40963">
                  <c:v>42259</c:v>
                </c:pt>
                <c:pt idx="40964">
                  <c:v>42259.041669999999</c:v>
                </c:pt>
                <c:pt idx="40965">
                  <c:v>42259.083330000001</c:v>
                </c:pt>
                <c:pt idx="40966">
                  <c:v>42259.125</c:v>
                </c:pt>
                <c:pt idx="40967">
                  <c:v>42259.166669999999</c:v>
                </c:pt>
                <c:pt idx="40968">
                  <c:v>42259.208330000001</c:v>
                </c:pt>
                <c:pt idx="40969">
                  <c:v>42259.25</c:v>
                </c:pt>
                <c:pt idx="40970">
                  <c:v>42259.291669999999</c:v>
                </c:pt>
                <c:pt idx="40971">
                  <c:v>42259.333330000001</c:v>
                </c:pt>
                <c:pt idx="40972">
                  <c:v>42259.375</c:v>
                </c:pt>
                <c:pt idx="40973">
                  <c:v>42259.416669999999</c:v>
                </c:pt>
                <c:pt idx="40974">
                  <c:v>42259.458330000001</c:v>
                </c:pt>
                <c:pt idx="40975">
                  <c:v>42259.5</c:v>
                </c:pt>
                <c:pt idx="40976">
                  <c:v>42259.541669999999</c:v>
                </c:pt>
                <c:pt idx="40977">
                  <c:v>42259.583330000001</c:v>
                </c:pt>
                <c:pt idx="40978">
                  <c:v>42259.625</c:v>
                </c:pt>
                <c:pt idx="40979">
                  <c:v>42259.666669999999</c:v>
                </c:pt>
                <c:pt idx="40980">
                  <c:v>42259.708330000001</c:v>
                </c:pt>
                <c:pt idx="40981">
                  <c:v>42259.75</c:v>
                </c:pt>
                <c:pt idx="40982">
                  <c:v>42259.791669999999</c:v>
                </c:pt>
                <c:pt idx="40983">
                  <c:v>42259.833330000001</c:v>
                </c:pt>
                <c:pt idx="40984">
                  <c:v>42259.875</c:v>
                </c:pt>
                <c:pt idx="40985">
                  <c:v>42259.916669999999</c:v>
                </c:pt>
                <c:pt idx="40986">
                  <c:v>42259.958330000001</c:v>
                </c:pt>
                <c:pt idx="40987">
                  <c:v>42260</c:v>
                </c:pt>
                <c:pt idx="40988">
                  <c:v>42260.041669999999</c:v>
                </c:pt>
                <c:pt idx="40989">
                  <c:v>42260.083330000001</c:v>
                </c:pt>
                <c:pt idx="40990">
                  <c:v>42260.125</c:v>
                </c:pt>
                <c:pt idx="40991">
                  <c:v>42260.166669999999</c:v>
                </c:pt>
                <c:pt idx="40992">
                  <c:v>42260.208330000001</c:v>
                </c:pt>
                <c:pt idx="40993">
                  <c:v>42260.25</c:v>
                </c:pt>
                <c:pt idx="40994">
                  <c:v>42260.291669999999</c:v>
                </c:pt>
                <c:pt idx="40995">
                  <c:v>42260.333330000001</c:v>
                </c:pt>
                <c:pt idx="40996">
                  <c:v>42260.375</c:v>
                </c:pt>
                <c:pt idx="40997">
                  <c:v>42260.416669999999</c:v>
                </c:pt>
                <c:pt idx="40998">
                  <c:v>42260.458330000001</c:v>
                </c:pt>
                <c:pt idx="40999">
                  <c:v>42260.5</c:v>
                </c:pt>
                <c:pt idx="41000">
                  <c:v>42260.541669999999</c:v>
                </c:pt>
                <c:pt idx="41001">
                  <c:v>42260.583330000001</c:v>
                </c:pt>
                <c:pt idx="41002">
                  <c:v>42260.625</c:v>
                </c:pt>
                <c:pt idx="41003">
                  <c:v>42260.666669999999</c:v>
                </c:pt>
                <c:pt idx="41004">
                  <c:v>42260.708330000001</c:v>
                </c:pt>
                <c:pt idx="41005">
                  <c:v>42260.75</c:v>
                </c:pt>
                <c:pt idx="41006">
                  <c:v>42260.791669999999</c:v>
                </c:pt>
                <c:pt idx="41007">
                  <c:v>42260.833330000001</c:v>
                </c:pt>
                <c:pt idx="41008">
                  <c:v>42260.875</c:v>
                </c:pt>
                <c:pt idx="41009">
                  <c:v>42260.916669999999</c:v>
                </c:pt>
                <c:pt idx="41010">
                  <c:v>42260.958330000001</c:v>
                </c:pt>
                <c:pt idx="41011">
                  <c:v>42261</c:v>
                </c:pt>
                <c:pt idx="41012">
                  <c:v>42261.041669999999</c:v>
                </c:pt>
                <c:pt idx="41013">
                  <c:v>42261.083330000001</c:v>
                </c:pt>
                <c:pt idx="41014">
                  <c:v>42261.125</c:v>
                </c:pt>
                <c:pt idx="41015">
                  <c:v>42261.166669999999</c:v>
                </c:pt>
                <c:pt idx="41016">
                  <c:v>42261.208330000001</c:v>
                </c:pt>
                <c:pt idx="41017">
                  <c:v>42261.25</c:v>
                </c:pt>
                <c:pt idx="41018">
                  <c:v>42261.291669999999</c:v>
                </c:pt>
                <c:pt idx="41019">
                  <c:v>42261.333330000001</c:v>
                </c:pt>
                <c:pt idx="41020">
                  <c:v>42261.375</c:v>
                </c:pt>
                <c:pt idx="41021">
                  <c:v>42261.416669999999</c:v>
                </c:pt>
                <c:pt idx="41022">
                  <c:v>42261.458330000001</c:v>
                </c:pt>
                <c:pt idx="41023">
                  <c:v>42261.5</c:v>
                </c:pt>
                <c:pt idx="41024">
                  <c:v>42261.541669999999</c:v>
                </c:pt>
                <c:pt idx="41025">
                  <c:v>42261.583330000001</c:v>
                </c:pt>
                <c:pt idx="41026">
                  <c:v>42261.625</c:v>
                </c:pt>
                <c:pt idx="41027">
                  <c:v>42261.666669999999</c:v>
                </c:pt>
                <c:pt idx="41028">
                  <c:v>42261.708330000001</c:v>
                </c:pt>
                <c:pt idx="41029">
                  <c:v>42261.75</c:v>
                </c:pt>
                <c:pt idx="41030">
                  <c:v>42261.791669999999</c:v>
                </c:pt>
                <c:pt idx="41031">
                  <c:v>42261.833330000001</c:v>
                </c:pt>
                <c:pt idx="41032">
                  <c:v>42261.875</c:v>
                </c:pt>
                <c:pt idx="41033">
                  <c:v>42261.916669999999</c:v>
                </c:pt>
                <c:pt idx="41034">
                  <c:v>42261.958330000001</c:v>
                </c:pt>
                <c:pt idx="41035">
                  <c:v>42262</c:v>
                </c:pt>
                <c:pt idx="41036">
                  <c:v>42262.041669999999</c:v>
                </c:pt>
                <c:pt idx="41037">
                  <c:v>42262.083330000001</c:v>
                </c:pt>
                <c:pt idx="41038">
                  <c:v>42262.125</c:v>
                </c:pt>
                <c:pt idx="41039">
                  <c:v>42262.166669999999</c:v>
                </c:pt>
                <c:pt idx="41040">
                  <c:v>42262.208330000001</c:v>
                </c:pt>
                <c:pt idx="41041">
                  <c:v>42262.25</c:v>
                </c:pt>
                <c:pt idx="41042">
                  <c:v>42262.291669999999</c:v>
                </c:pt>
                <c:pt idx="41043">
                  <c:v>42262.333330000001</c:v>
                </c:pt>
                <c:pt idx="41044">
                  <c:v>42262.375</c:v>
                </c:pt>
                <c:pt idx="41045">
                  <c:v>42262.416669999999</c:v>
                </c:pt>
                <c:pt idx="41046">
                  <c:v>42262.458330000001</c:v>
                </c:pt>
                <c:pt idx="41047">
                  <c:v>42262.5</c:v>
                </c:pt>
                <c:pt idx="41048">
                  <c:v>42262.541669999999</c:v>
                </c:pt>
                <c:pt idx="41049">
                  <c:v>42262.583330000001</c:v>
                </c:pt>
                <c:pt idx="41050">
                  <c:v>42262.625</c:v>
                </c:pt>
                <c:pt idx="41051">
                  <c:v>42262.666669999999</c:v>
                </c:pt>
                <c:pt idx="41052">
                  <c:v>42262.708330000001</c:v>
                </c:pt>
                <c:pt idx="41053">
                  <c:v>42262.75</c:v>
                </c:pt>
                <c:pt idx="41054">
                  <c:v>42262.791669999999</c:v>
                </c:pt>
                <c:pt idx="41055">
                  <c:v>42262.833330000001</c:v>
                </c:pt>
                <c:pt idx="41056">
                  <c:v>42262.875</c:v>
                </c:pt>
                <c:pt idx="41057">
                  <c:v>42262.916669999999</c:v>
                </c:pt>
                <c:pt idx="41058">
                  <c:v>42262.958330000001</c:v>
                </c:pt>
                <c:pt idx="41059">
                  <c:v>42263</c:v>
                </c:pt>
                <c:pt idx="41060">
                  <c:v>42263.041669999999</c:v>
                </c:pt>
                <c:pt idx="41061">
                  <c:v>42263.083330000001</c:v>
                </c:pt>
                <c:pt idx="41062">
                  <c:v>42263.125</c:v>
                </c:pt>
                <c:pt idx="41063">
                  <c:v>42263.166669999999</c:v>
                </c:pt>
                <c:pt idx="41064">
                  <c:v>42263.208330000001</c:v>
                </c:pt>
                <c:pt idx="41065">
                  <c:v>42263.25</c:v>
                </c:pt>
                <c:pt idx="41066">
                  <c:v>42263.291669999999</c:v>
                </c:pt>
                <c:pt idx="41067">
                  <c:v>42263.333330000001</c:v>
                </c:pt>
                <c:pt idx="41068">
                  <c:v>42263.375</c:v>
                </c:pt>
                <c:pt idx="41069">
                  <c:v>42263.416669999999</c:v>
                </c:pt>
                <c:pt idx="41070">
                  <c:v>42263.458330000001</c:v>
                </c:pt>
                <c:pt idx="41071">
                  <c:v>42263.5</c:v>
                </c:pt>
                <c:pt idx="41072">
                  <c:v>42263.541669999999</c:v>
                </c:pt>
                <c:pt idx="41073">
                  <c:v>42263.583330000001</c:v>
                </c:pt>
                <c:pt idx="41074">
                  <c:v>42263.625</c:v>
                </c:pt>
                <c:pt idx="41075">
                  <c:v>42263.666669999999</c:v>
                </c:pt>
                <c:pt idx="41076">
                  <c:v>42263.708330000001</c:v>
                </c:pt>
                <c:pt idx="41077">
                  <c:v>42263.75</c:v>
                </c:pt>
                <c:pt idx="41078">
                  <c:v>42263.791669999999</c:v>
                </c:pt>
                <c:pt idx="41079">
                  <c:v>42263.833330000001</c:v>
                </c:pt>
                <c:pt idx="41080">
                  <c:v>42263.875</c:v>
                </c:pt>
                <c:pt idx="41081">
                  <c:v>42263.916669999999</c:v>
                </c:pt>
                <c:pt idx="41082">
                  <c:v>42263.958330000001</c:v>
                </c:pt>
                <c:pt idx="41083">
                  <c:v>42264</c:v>
                </c:pt>
                <c:pt idx="41084">
                  <c:v>42264.041669999999</c:v>
                </c:pt>
                <c:pt idx="41085">
                  <c:v>42264.083330000001</c:v>
                </c:pt>
                <c:pt idx="41086">
                  <c:v>42264.125</c:v>
                </c:pt>
                <c:pt idx="41087">
                  <c:v>42264.166669999999</c:v>
                </c:pt>
                <c:pt idx="41088">
                  <c:v>42264.208330000001</c:v>
                </c:pt>
                <c:pt idx="41089">
                  <c:v>42264.25</c:v>
                </c:pt>
                <c:pt idx="41090">
                  <c:v>42264.291669999999</c:v>
                </c:pt>
                <c:pt idx="41091">
                  <c:v>42264.333330000001</c:v>
                </c:pt>
                <c:pt idx="41092">
                  <c:v>42264.375</c:v>
                </c:pt>
                <c:pt idx="41093">
                  <c:v>42264.416669999999</c:v>
                </c:pt>
                <c:pt idx="41094">
                  <c:v>42264.458330000001</c:v>
                </c:pt>
                <c:pt idx="41095">
                  <c:v>42264.5</c:v>
                </c:pt>
                <c:pt idx="41096">
                  <c:v>42264.541669999999</c:v>
                </c:pt>
                <c:pt idx="41097">
                  <c:v>42264.583330000001</c:v>
                </c:pt>
                <c:pt idx="41098">
                  <c:v>42264.625</c:v>
                </c:pt>
                <c:pt idx="41099">
                  <c:v>42264.666669999999</c:v>
                </c:pt>
                <c:pt idx="41100">
                  <c:v>42264.708330000001</c:v>
                </c:pt>
                <c:pt idx="41101">
                  <c:v>42264.75</c:v>
                </c:pt>
                <c:pt idx="41102">
                  <c:v>42264.791669999999</c:v>
                </c:pt>
                <c:pt idx="41103">
                  <c:v>42264.833330000001</c:v>
                </c:pt>
                <c:pt idx="41104">
                  <c:v>42264.875</c:v>
                </c:pt>
                <c:pt idx="41105">
                  <c:v>42264.916669999999</c:v>
                </c:pt>
                <c:pt idx="41106">
                  <c:v>42264.958330000001</c:v>
                </c:pt>
                <c:pt idx="41107">
                  <c:v>42265</c:v>
                </c:pt>
                <c:pt idx="41108">
                  <c:v>42265.041669999999</c:v>
                </c:pt>
                <c:pt idx="41109">
                  <c:v>42265.083330000001</c:v>
                </c:pt>
                <c:pt idx="41110">
                  <c:v>42265.125</c:v>
                </c:pt>
                <c:pt idx="41111">
                  <c:v>42265.166669999999</c:v>
                </c:pt>
                <c:pt idx="41112">
                  <c:v>42265.208330000001</c:v>
                </c:pt>
                <c:pt idx="41113">
                  <c:v>42265.25</c:v>
                </c:pt>
                <c:pt idx="41114">
                  <c:v>42265.291669999999</c:v>
                </c:pt>
                <c:pt idx="41115">
                  <c:v>42265.333330000001</c:v>
                </c:pt>
                <c:pt idx="41116">
                  <c:v>42265.375</c:v>
                </c:pt>
                <c:pt idx="41117">
                  <c:v>42265.416669999999</c:v>
                </c:pt>
                <c:pt idx="41118">
                  <c:v>42265.458330000001</c:v>
                </c:pt>
                <c:pt idx="41119">
                  <c:v>42265.5</c:v>
                </c:pt>
                <c:pt idx="41120">
                  <c:v>42265.541669999999</c:v>
                </c:pt>
                <c:pt idx="41121">
                  <c:v>42265.583330000001</c:v>
                </c:pt>
                <c:pt idx="41122">
                  <c:v>42265.625</c:v>
                </c:pt>
                <c:pt idx="41123">
                  <c:v>42265.666669999999</c:v>
                </c:pt>
                <c:pt idx="41124">
                  <c:v>42265.708330000001</c:v>
                </c:pt>
                <c:pt idx="41125">
                  <c:v>42265.75</c:v>
                </c:pt>
                <c:pt idx="41126">
                  <c:v>42265.791669999999</c:v>
                </c:pt>
                <c:pt idx="41127">
                  <c:v>42265.833330000001</c:v>
                </c:pt>
                <c:pt idx="41128">
                  <c:v>42265.875</c:v>
                </c:pt>
                <c:pt idx="41129">
                  <c:v>42265.916669999999</c:v>
                </c:pt>
                <c:pt idx="41130">
                  <c:v>42265.958330000001</c:v>
                </c:pt>
                <c:pt idx="41131">
                  <c:v>42266</c:v>
                </c:pt>
                <c:pt idx="41132">
                  <c:v>42266.041669999999</c:v>
                </c:pt>
                <c:pt idx="41133">
                  <c:v>42266.083330000001</c:v>
                </c:pt>
                <c:pt idx="41134">
                  <c:v>42266.125</c:v>
                </c:pt>
                <c:pt idx="41135">
                  <c:v>42266.166669999999</c:v>
                </c:pt>
                <c:pt idx="41136">
                  <c:v>42266.208330000001</c:v>
                </c:pt>
                <c:pt idx="41137">
                  <c:v>42266.25</c:v>
                </c:pt>
                <c:pt idx="41138">
                  <c:v>42266.291669999999</c:v>
                </c:pt>
                <c:pt idx="41139">
                  <c:v>42266.333330000001</c:v>
                </c:pt>
                <c:pt idx="41140">
                  <c:v>42266.375</c:v>
                </c:pt>
                <c:pt idx="41141">
                  <c:v>42266.416669999999</c:v>
                </c:pt>
                <c:pt idx="41142">
                  <c:v>42266.458330000001</c:v>
                </c:pt>
                <c:pt idx="41143">
                  <c:v>42266.5</c:v>
                </c:pt>
                <c:pt idx="41144">
                  <c:v>42266.541669999999</c:v>
                </c:pt>
                <c:pt idx="41145">
                  <c:v>42266.583330000001</c:v>
                </c:pt>
                <c:pt idx="41146">
                  <c:v>42266.625</c:v>
                </c:pt>
                <c:pt idx="41147">
                  <c:v>42266.666669999999</c:v>
                </c:pt>
                <c:pt idx="41148">
                  <c:v>42266.708330000001</c:v>
                </c:pt>
                <c:pt idx="41149">
                  <c:v>42266.75</c:v>
                </c:pt>
                <c:pt idx="41150">
                  <c:v>42266.791669999999</c:v>
                </c:pt>
                <c:pt idx="41151">
                  <c:v>42266.833330000001</c:v>
                </c:pt>
                <c:pt idx="41152">
                  <c:v>42266.875</c:v>
                </c:pt>
                <c:pt idx="41153">
                  <c:v>42266.916669999999</c:v>
                </c:pt>
                <c:pt idx="41154">
                  <c:v>42266.958330000001</c:v>
                </c:pt>
                <c:pt idx="41155">
                  <c:v>42267</c:v>
                </c:pt>
                <c:pt idx="41156">
                  <c:v>42267.041669999999</c:v>
                </c:pt>
                <c:pt idx="41157">
                  <c:v>42267.083330000001</c:v>
                </c:pt>
                <c:pt idx="41158">
                  <c:v>42267.125</c:v>
                </c:pt>
                <c:pt idx="41159">
                  <c:v>42267.166669999999</c:v>
                </c:pt>
                <c:pt idx="41160">
                  <c:v>42267.208330000001</c:v>
                </c:pt>
                <c:pt idx="41161">
                  <c:v>42267.25</c:v>
                </c:pt>
                <c:pt idx="41162">
                  <c:v>42267.291669999999</c:v>
                </c:pt>
                <c:pt idx="41163">
                  <c:v>42267.333330000001</c:v>
                </c:pt>
                <c:pt idx="41164">
                  <c:v>42267.375</c:v>
                </c:pt>
                <c:pt idx="41165">
                  <c:v>42267.416669999999</c:v>
                </c:pt>
                <c:pt idx="41166">
                  <c:v>42267.458330000001</c:v>
                </c:pt>
                <c:pt idx="41167">
                  <c:v>42267.5</c:v>
                </c:pt>
                <c:pt idx="41168">
                  <c:v>42267.541669999999</c:v>
                </c:pt>
                <c:pt idx="41169">
                  <c:v>42267.583330000001</c:v>
                </c:pt>
                <c:pt idx="41170">
                  <c:v>42267.625</c:v>
                </c:pt>
                <c:pt idx="41171">
                  <c:v>42267.666669999999</c:v>
                </c:pt>
                <c:pt idx="41172">
                  <c:v>42267.708330000001</c:v>
                </c:pt>
                <c:pt idx="41173">
                  <c:v>42267.75</c:v>
                </c:pt>
                <c:pt idx="41174">
                  <c:v>42267.791669999999</c:v>
                </c:pt>
                <c:pt idx="41175">
                  <c:v>42267.833330000001</c:v>
                </c:pt>
                <c:pt idx="41176">
                  <c:v>42267.875</c:v>
                </c:pt>
                <c:pt idx="41177">
                  <c:v>42267.916669999999</c:v>
                </c:pt>
                <c:pt idx="41178">
                  <c:v>42267.958330000001</c:v>
                </c:pt>
                <c:pt idx="41179">
                  <c:v>42268</c:v>
                </c:pt>
                <c:pt idx="41180">
                  <c:v>42268.041669999999</c:v>
                </c:pt>
                <c:pt idx="41181">
                  <c:v>42268.083330000001</c:v>
                </c:pt>
                <c:pt idx="41182">
                  <c:v>42268.125</c:v>
                </c:pt>
                <c:pt idx="41183">
                  <c:v>42268.166669999999</c:v>
                </c:pt>
                <c:pt idx="41184">
                  <c:v>42268.208330000001</c:v>
                </c:pt>
                <c:pt idx="41185">
                  <c:v>42268.25</c:v>
                </c:pt>
                <c:pt idx="41186">
                  <c:v>42268.291669999999</c:v>
                </c:pt>
                <c:pt idx="41187">
                  <c:v>42268.333330000001</c:v>
                </c:pt>
                <c:pt idx="41188">
                  <c:v>42268.375</c:v>
                </c:pt>
                <c:pt idx="41189">
                  <c:v>42268.416669999999</c:v>
                </c:pt>
                <c:pt idx="41190">
                  <c:v>42268.458330000001</c:v>
                </c:pt>
                <c:pt idx="41191">
                  <c:v>42268.5</c:v>
                </c:pt>
                <c:pt idx="41192">
                  <c:v>42268.541669999999</c:v>
                </c:pt>
                <c:pt idx="41193">
                  <c:v>42268.583330000001</c:v>
                </c:pt>
                <c:pt idx="41194">
                  <c:v>42268.625</c:v>
                </c:pt>
                <c:pt idx="41195">
                  <c:v>42268.666669999999</c:v>
                </c:pt>
                <c:pt idx="41196">
                  <c:v>42268.708330000001</c:v>
                </c:pt>
                <c:pt idx="41197">
                  <c:v>42268.75</c:v>
                </c:pt>
                <c:pt idx="41198">
                  <c:v>42268.791669999999</c:v>
                </c:pt>
                <c:pt idx="41199">
                  <c:v>42268.833330000001</c:v>
                </c:pt>
                <c:pt idx="41200">
                  <c:v>42268.875</c:v>
                </c:pt>
                <c:pt idx="41201">
                  <c:v>42268.916669999999</c:v>
                </c:pt>
                <c:pt idx="41202">
                  <c:v>42268.958330000001</c:v>
                </c:pt>
                <c:pt idx="41203">
                  <c:v>42269</c:v>
                </c:pt>
                <c:pt idx="41204">
                  <c:v>42269.041669999999</c:v>
                </c:pt>
                <c:pt idx="41205">
                  <c:v>42269.083330000001</c:v>
                </c:pt>
                <c:pt idx="41206">
                  <c:v>42269.125</c:v>
                </c:pt>
                <c:pt idx="41207">
                  <c:v>42269.166669999999</c:v>
                </c:pt>
                <c:pt idx="41208">
                  <c:v>42269.208330000001</c:v>
                </c:pt>
                <c:pt idx="41209">
                  <c:v>42269.25</c:v>
                </c:pt>
                <c:pt idx="41210">
                  <c:v>42269.291669999999</c:v>
                </c:pt>
                <c:pt idx="41211">
                  <c:v>42269.333330000001</c:v>
                </c:pt>
                <c:pt idx="41212">
                  <c:v>42269.375</c:v>
                </c:pt>
                <c:pt idx="41213">
                  <c:v>42269.416669999999</c:v>
                </c:pt>
                <c:pt idx="41214">
                  <c:v>42269.458330000001</c:v>
                </c:pt>
                <c:pt idx="41215">
                  <c:v>42269.541669999999</c:v>
                </c:pt>
                <c:pt idx="41216">
                  <c:v>42269.583330000001</c:v>
                </c:pt>
                <c:pt idx="41217">
                  <c:v>42269.625</c:v>
                </c:pt>
                <c:pt idx="41218">
                  <c:v>42269.666669999999</c:v>
                </c:pt>
                <c:pt idx="41219">
                  <c:v>42269.708330000001</c:v>
                </c:pt>
                <c:pt idx="41220">
                  <c:v>42269.75</c:v>
                </c:pt>
                <c:pt idx="41221">
                  <c:v>42269.791669999999</c:v>
                </c:pt>
                <c:pt idx="41222">
                  <c:v>42269.833330000001</c:v>
                </c:pt>
                <c:pt idx="41223">
                  <c:v>42269.875</c:v>
                </c:pt>
                <c:pt idx="41224">
                  <c:v>42269.916669999999</c:v>
                </c:pt>
                <c:pt idx="41225">
                  <c:v>42269.958330000001</c:v>
                </c:pt>
                <c:pt idx="41226">
                  <c:v>42270</c:v>
                </c:pt>
                <c:pt idx="41227">
                  <c:v>42270.041669999999</c:v>
                </c:pt>
                <c:pt idx="41228">
                  <c:v>42270.083330000001</c:v>
                </c:pt>
                <c:pt idx="41229">
                  <c:v>42270.125</c:v>
                </c:pt>
                <c:pt idx="41230">
                  <c:v>42270.166669999999</c:v>
                </c:pt>
                <c:pt idx="41231">
                  <c:v>42270.208330000001</c:v>
                </c:pt>
                <c:pt idx="41232">
                  <c:v>42270.25</c:v>
                </c:pt>
                <c:pt idx="41233">
                  <c:v>42270.291669999999</c:v>
                </c:pt>
                <c:pt idx="41234">
                  <c:v>42270.333330000001</c:v>
                </c:pt>
                <c:pt idx="41235">
                  <c:v>42270.375</c:v>
                </c:pt>
                <c:pt idx="41236">
                  <c:v>42270.416669999999</c:v>
                </c:pt>
                <c:pt idx="41237">
                  <c:v>42270.458330000001</c:v>
                </c:pt>
                <c:pt idx="41238">
                  <c:v>42270.5</c:v>
                </c:pt>
                <c:pt idx="41239">
                  <c:v>42270.541669999999</c:v>
                </c:pt>
                <c:pt idx="41240">
                  <c:v>42270.583330000001</c:v>
                </c:pt>
                <c:pt idx="41241">
                  <c:v>42270.625</c:v>
                </c:pt>
                <c:pt idx="41242">
                  <c:v>42270.666669999999</c:v>
                </c:pt>
                <c:pt idx="41243">
                  <c:v>42270.708330000001</c:v>
                </c:pt>
                <c:pt idx="41244">
                  <c:v>42270.75</c:v>
                </c:pt>
                <c:pt idx="41245">
                  <c:v>42270.791669999999</c:v>
                </c:pt>
                <c:pt idx="41246">
                  <c:v>42270.833330000001</c:v>
                </c:pt>
                <c:pt idx="41247">
                  <c:v>42270.875</c:v>
                </c:pt>
                <c:pt idx="41248">
                  <c:v>42270.916669999999</c:v>
                </c:pt>
                <c:pt idx="41249">
                  <c:v>42270.958330000001</c:v>
                </c:pt>
                <c:pt idx="41250">
                  <c:v>42271</c:v>
                </c:pt>
                <c:pt idx="41251">
                  <c:v>42271.041669999999</c:v>
                </c:pt>
                <c:pt idx="41252">
                  <c:v>42271.083330000001</c:v>
                </c:pt>
                <c:pt idx="41253">
                  <c:v>42271.125</c:v>
                </c:pt>
                <c:pt idx="41254">
                  <c:v>42271.166669999999</c:v>
                </c:pt>
                <c:pt idx="41255">
                  <c:v>42271.208330000001</c:v>
                </c:pt>
                <c:pt idx="41256">
                  <c:v>42271.25</c:v>
                </c:pt>
                <c:pt idx="41257">
                  <c:v>42271.291669999999</c:v>
                </c:pt>
                <c:pt idx="41258">
                  <c:v>42271.333330000001</c:v>
                </c:pt>
                <c:pt idx="41259">
                  <c:v>42271.375</c:v>
                </c:pt>
                <c:pt idx="41260">
                  <c:v>42271.416669999999</c:v>
                </c:pt>
                <c:pt idx="41261">
                  <c:v>42271.458330000001</c:v>
                </c:pt>
                <c:pt idx="41262">
                  <c:v>42271.5</c:v>
                </c:pt>
                <c:pt idx="41263">
                  <c:v>42271.541669999999</c:v>
                </c:pt>
                <c:pt idx="41264">
                  <c:v>42271.583330000001</c:v>
                </c:pt>
                <c:pt idx="41265">
                  <c:v>42271.625</c:v>
                </c:pt>
                <c:pt idx="41266">
                  <c:v>42271.666669999999</c:v>
                </c:pt>
                <c:pt idx="41267">
                  <c:v>42271.708330000001</c:v>
                </c:pt>
                <c:pt idx="41268">
                  <c:v>42271.75</c:v>
                </c:pt>
                <c:pt idx="41269">
                  <c:v>42271.791669999999</c:v>
                </c:pt>
                <c:pt idx="41270">
                  <c:v>42271.833330000001</c:v>
                </c:pt>
                <c:pt idx="41271">
                  <c:v>42271.875</c:v>
                </c:pt>
                <c:pt idx="41272">
                  <c:v>42271.916669999999</c:v>
                </c:pt>
                <c:pt idx="41273">
                  <c:v>42271.958330000001</c:v>
                </c:pt>
                <c:pt idx="41274">
                  <c:v>42272</c:v>
                </c:pt>
                <c:pt idx="41275">
                  <c:v>42272.041669999999</c:v>
                </c:pt>
                <c:pt idx="41276">
                  <c:v>42272.083330000001</c:v>
                </c:pt>
                <c:pt idx="41277">
                  <c:v>42272.125</c:v>
                </c:pt>
                <c:pt idx="41278">
                  <c:v>42272.166669999999</c:v>
                </c:pt>
                <c:pt idx="41279">
                  <c:v>42272.208330000001</c:v>
                </c:pt>
                <c:pt idx="41280">
                  <c:v>42272.25</c:v>
                </c:pt>
                <c:pt idx="41281">
                  <c:v>42272.291669999999</c:v>
                </c:pt>
                <c:pt idx="41282">
                  <c:v>42272.333330000001</c:v>
                </c:pt>
                <c:pt idx="41283">
                  <c:v>42272.375</c:v>
                </c:pt>
                <c:pt idx="41284">
                  <c:v>42272.416669999999</c:v>
                </c:pt>
                <c:pt idx="41285">
                  <c:v>42272.458330000001</c:v>
                </c:pt>
                <c:pt idx="41286">
                  <c:v>42272.5</c:v>
                </c:pt>
                <c:pt idx="41287">
                  <c:v>42272.541669999999</c:v>
                </c:pt>
                <c:pt idx="41288">
                  <c:v>42272.583330000001</c:v>
                </c:pt>
                <c:pt idx="41289">
                  <c:v>42272.625</c:v>
                </c:pt>
                <c:pt idx="41290">
                  <c:v>42272.666669999999</c:v>
                </c:pt>
                <c:pt idx="41291">
                  <c:v>42272.708330000001</c:v>
                </c:pt>
                <c:pt idx="41292">
                  <c:v>42272.75</c:v>
                </c:pt>
                <c:pt idx="41293">
                  <c:v>42272.791669999999</c:v>
                </c:pt>
                <c:pt idx="41294">
                  <c:v>42272.833330000001</c:v>
                </c:pt>
                <c:pt idx="41295">
                  <c:v>42272.875</c:v>
                </c:pt>
                <c:pt idx="41296">
                  <c:v>42272.916669999999</c:v>
                </c:pt>
                <c:pt idx="41297">
                  <c:v>42272.958330000001</c:v>
                </c:pt>
                <c:pt idx="41298">
                  <c:v>42273</c:v>
                </c:pt>
                <c:pt idx="41299">
                  <c:v>42273.041669999999</c:v>
                </c:pt>
                <c:pt idx="41300">
                  <c:v>42273.083330000001</c:v>
                </c:pt>
                <c:pt idx="41301">
                  <c:v>42273.125</c:v>
                </c:pt>
                <c:pt idx="41302">
                  <c:v>42273.166669999999</c:v>
                </c:pt>
                <c:pt idx="41303">
                  <c:v>42273.208330000001</c:v>
                </c:pt>
                <c:pt idx="41304">
                  <c:v>42273.25</c:v>
                </c:pt>
                <c:pt idx="41305">
                  <c:v>42273.291669999999</c:v>
                </c:pt>
                <c:pt idx="41306">
                  <c:v>42273.333330000001</c:v>
                </c:pt>
                <c:pt idx="41307">
                  <c:v>42273.375</c:v>
                </c:pt>
                <c:pt idx="41308">
                  <c:v>42273.416669999999</c:v>
                </c:pt>
                <c:pt idx="41309">
                  <c:v>42273.458330000001</c:v>
                </c:pt>
                <c:pt idx="41310">
                  <c:v>42273.5</c:v>
                </c:pt>
                <c:pt idx="41311">
                  <c:v>42273.541669999999</c:v>
                </c:pt>
                <c:pt idx="41312">
                  <c:v>42273.583330000001</c:v>
                </c:pt>
                <c:pt idx="41313">
                  <c:v>42273.625</c:v>
                </c:pt>
                <c:pt idx="41314">
                  <c:v>42273.666669999999</c:v>
                </c:pt>
                <c:pt idx="41315">
                  <c:v>42273.708330000001</c:v>
                </c:pt>
                <c:pt idx="41316">
                  <c:v>42273.75</c:v>
                </c:pt>
                <c:pt idx="41317">
                  <c:v>42273.791669999999</c:v>
                </c:pt>
                <c:pt idx="41318">
                  <c:v>42273.833330000001</c:v>
                </c:pt>
                <c:pt idx="41319">
                  <c:v>42273.875</c:v>
                </c:pt>
                <c:pt idx="41320">
                  <c:v>42273.916669999999</c:v>
                </c:pt>
                <c:pt idx="41321">
                  <c:v>42273.958330000001</c:v>
                </c:pt>
                <c:pt idx="41322">
                  <c:v>42274</c:v>
                </c:pt>
                <c:pt idx="41323">
                  <c:v>42274.041669999999</c:v>
                </c:pt>
                <c:pt idx="41324">
                  <c:v>42274.083330000001</c:v>
                </c:pt>
                <c:pt idx="41325">
                  <c:v>42274.125</c:v>
                </c:pt>
                <c:pt idx="41326">
                  <c:v>42274.166669999999</c:v>
                </c:pt>
                <c:pt idx="41327">
                  <c:v>42274.208330000001</c:v>
                </c:pt>
                <c:pt idx="41328">
                  <c:v>42274.25</c:v>
                </c:pt>
                <c:pt idx="41329">
                  <c:v>42274.291669999999</c:v>
                </c:pt>
                <c:pt idx="41330">
                  <c:v>42274.333330000001</c:v>
                </c:pt>
                <c:pt idx="41331">
                  <c:v>42274.375</c:v>
                </c:pt>
                <c:pt idx="41332">
                  <c:v>42274.416669999999</c:v>
                </c:pt>
                <c:pt idx="41333">
                  <c:v>42274.458330000001</c:v>
                </c:pt>
                <c:pt idx="41334">
                  <c:v>42274.5</c:v>
                </c:pt>
                <c:pt idx="41335">
                  <c:v>42274.541669999999</c:v>
                </c:pt>
                <c:pt idx="41336">
                  <c:v>42274.583330000001</c:v>
                </c:pt>
                <c:pt idx="41337">
                  <c:v>42274.625</c:v>
                </c:pt>
                <c:pt idx="41338">
                  <c:v>42274.666669999999</c:v>
                </c:pt>
                <c:pt idx="41339">
                  <c:v>42274.708330000001</c:v>
                </c:pt>
                <c:pt idx="41340">
                  <c:v>42274.75</c:v>
                </c:pt>
                <c:pt idx="41341">
                  <c:v>42274.791669999999</c:v>
                </c:pt>
                <c:pt idx="41342">
                  <c:v>42274.833330000001</c:v>
                </c:pt>
                <c:pt idx="41343">
                  <c:v>42274.875</c:v>
                </c:pt>
                <c:pt idx="41344">
                  <c:v>42274.916669999999</c:v>
                </c:pt>
                <c:pt idx="41345">
                  <c:v>42274.958330000001</c:v>
                </c:pt>
                <c:pt idx="41346">
                  <c:v>42275</c:v>
                </c:pt>
                <c:pt idx="41347">
                  <c:v>42275.041669999999</c:v>
                </c:pt>
                <c:pt idx="41348">
                  <c:v>42275.083330000001</c:v>
                </c:pt>
                <c:pt idx="41349">
                  <c:v>42275.125</c:v>
                </c:pt>
                <c:pt idx="41350">
                  <c:v>42275.166669999999</c:v>
                </c:pt>
                <c:pt idx="41351">
                  <c:v>42275.208330000001</c:v>
                </c:pt>
                <c:pt idx="41352">
                  <c:v>42275.25</c:v>
                </c:pt>
                <c:pt idx="41353">
                  <c:v>42275.291669999999</c:v>
                </c:pt>
                <c:pt idx="41354">
                  <c:v>42275.333330000001</c:v>
                </c:pt>
                <c:pt idx="41355">
                  <c:v>42275.375</c:v>
                </c:pt>
                <c:pt idx="41356">
                  <c:v>42275.416669999999</c:v>
                </c:pt>
                <c:pt idx="41357">
                  <c:v>42275.458330000001</c:v>
                </c:pt>
                <c:pt idx="41358">
                  <c:v>42275.5</c:v>
                </c:pt>
                <c:pt idx="41359">
                  <c:v>42275.541669999999</c:v>
                </c:pt>
                <c:pt idx="41360">
                  <c:v>42275.583330000001</c:v>
                </c:pt>
                <c:pt idx="41361">
                  <c:v>42275.625</c:v>
                </c:pt>
                <c:pt idx="41362">
                  <c:v>42275.666669999999</c:v>
                </c:pt>
                <c:pt idx="41363">
                  <c:v>42275.708330000001</c:v>
                </c:pt>
                <c:pt idx="41364">
                  <c:v>42275.75</c:v>
                </c:pt>
                <c:pt idx="41365">
                  <c:v>42275.791669999999</c:v>
                </c:pt>
                <c:pt idx="41366">
                  <c:v>42275.833330000001</c:v>
                </c:pt>
                <c:pt idx="41367">
                  <c:v>42275.875</c:v>
                </c:pt>
                <c:pt idx="41368">
                  <c:v>42275.916669999999</c:v>
                </c:pt>
                <c:pt idx="41369">
                  <c:v>42275.958330000001</c:v>
                </c:pt>
                <c:pt idx="41370">
                  <c:v>42276</c:v>
                </c:pt>
                <c:pt idx="41371">
                  <c:v>42276.041669999999</c:v>
                </c:pt>
                <c:pt idx="41372">
                  <c:v>42276.083330000001</c:v>
                </c:pt>
                <c:pt idx="41373">
                  <c:v>42276.125</c:v>
                </c:pt>
                <c:pt idx="41374">
                  <c:v>42276.166669999999</c:v>
                </c:pt>
                <c:pt idx="41375">
                  <c:v>42276.208330000001</c:v>
                </c:pt>
                <c:pt idx="41376">
                  <c:v>42276.25</c:v>
                </c:pt>
                <c:pt idx="41377">
                  <c:v>42276.291669999999</c:v>
                </c:pt>
                <c:pt idx="41378">
                  <c:v>42276.333330000001</c:v>
                </c:pt>
                <c:pt idx="41379">
                  <c:v>42276.375</c:v>
                </c:pt>
                <c:pt idx="41380">
                  <c:v>42276.416669999999</c:v>
                </c:pt>
                <c:pt idx="41381">
                  <c:v>42276.458330000001</c:v>
                </c:pt>
                <c:pt idx="41382">
                  <c:v>42276.5</c:v>
                </c:pt>
                <c:pt idx="41383">
                  <c:v>42276.541669999999</c:v>
                </c:pt>
                <c:pt idx="41384">
                  <c:v>42276.583330000001</c:v>
                </c:pt>
                <c:pt idx="41385">
                  <c:v>42276.625</c:v>
                </c:pt>
                <c:pt idx="41386">
                  <c:v>42276.666669999999</c:v>
                </c:pt>
                <c:pt idx="41387">
                  <c:v>42276.708330000001</c:v>
                </c:pt>
                <c:pt idx="41388">
                  <c:v>42276.75</c:v>
                </c:pt>
                <c:pt idx="41389">
                  <c:v>42276.791669999999</c:v>
                </c:pt>
                <c:pt idx="41390">
                  <c:v>42276.833330000001</c:v>
                </c:pt>
                <c:pt idx="41391">
                  <c:v>42276.875</c:v>
                </c:pt>
                <c:pt idx="41392">
                  <c:v>42276.916669999999</c:v>
                </c:pt>
                <c:pt idx="41393">
                  <c:v>42276.958330000001</c:v>
                </c:pt>
                <c:pt idx="41394">
                  <c:v>42277</c:v>
                </c:pt>
                <c:pt idx="41395">
                  <c:v>42277.041669999999</c:v>
                </c:pt>
                <c:pt idx="41396">
                  <c:v>42277.083330000001</c:v>
                </c:pt>
                <c:pt idx="41397">
                  <c:v>42277.125</c:v>
                </c:pt>
                <c:pt idx="41398">
                  <c:v>42277.166669999999</c:v>
                </c:pt>
                <c:pt idx="41399">
                  <c:v>42277.208330000001</c:v>
                </c:pt>
                <c:pt idx="41400">
                  <c:v>42277.25</c:v>
                </c:pt>
                <c:pt idx="41401">
                  <c:v>42277.291669999999</c:v>
                </c:pt>
                <c:pt idx="41402">
                  <c:v>42277.333330000001</c:v>
                </c:pt>
                <c:pt idx="41403">
                  <c:v>42277.375</c:v>
                </c:pt>
                <c:pt idx="41404">
                  <c:v>42277.416669999999</c:v>
                </c:pt>
                <c:pt idx="41405">
                  <c:v>42277.458330000001</c:v>
                </c:pt>
                <c:pt idx="41406">
                  <c:v>42277.5</c:v>
                </c:pt>
                <c:pt idx="41407">
                  <c:v>42277.541669999999</c:v>
                </c:pt>
                <c:pt idx="41408">
                  <c:v>42277.583330000001</c:v>
                </c:pt>
                <c:pt idx="41409">
                  <c:v>42277.625</c:v>
                </c:pt>
                <c:pt idx="41410">
                  <c:v>42277.666669999999</c:v>
                </c:pt>
                <c:pt idx="41411">
                  <c:v>42277.708330000001</c:v>
                </c:pt>
                <c:pt idx="41412">
                  <c:v>42277.75</c:v>
                </c:pt>
                <c:pt idx="41413">
                  <c:v>42277.791669999999</c:v>
                </c:pt>
                <c:pt idx="41414">
                  <c:v>42277.833330000001</c:v>
                </c:pt>
                <c:pt idx="41415">
                  <c:v>42277.875</c:v>
                </c:pt>
                <c:pt idx="41416">
                  <c:v>42277.916669999999</c:v>
                </c:pt>
                <c:pt idx="41417">
                  <c:v>42277.958330000001</c:v>
                </c:pt>
                <c:pt idx="41418">
                  <c:v>42278</c:v>
                </c:pt>
                <c:pt idx="41419">
                  <c:v>42278.041669999999</c:v>
                </c:pt>
                <c:pt idx="41420">
                  <c:v>42278.083330000001</c:v>
                </c:pt>
                <c:pt idx="41421">
                  <c:v>42278.125</c:v>
                </c:pt>
                <c:pt idx="41422">
                  <c:v>42278.166669999999</c:v>
                </c:pt>
                <c:pt idx="41423">
                  <c:v>42278.208330000001</c:v>
                </c:pt>
                <c:pt idx="41424">
                  <c:v>42278.25</c:v>
                </c:pt>
                <c:pt idx="41425">
                  <c:v>42278.291669999999</c:v>
                </c:pt>
                <c:pt idx="41426">
                  <c:v>42278.333330000001</c:v>
                </c:pt>
                <c:pt idx="41427">
                  <c:v>42278.375</c:v>
                </c:pt>
                <c:pt idx="41428">
                  <c:v>42278.416669999999</c:v>
                </c:pt>
                <c:pt idx="41429">
                  <c:v>42278.458330000001</c:v>
                </c:pt>
                <c:pt idx="41430">
                  <c:v>42278.5</c:v>
                </c:pt>
                <c:pt idx="41431">
                  <c:v>42278.541669999999</c:v>
                </c:pt>
                <c:pt idx="41432">
                  <c:v>42278.583330000001</c:v>
                </c:pt>
                <c:pt idx="41433">
                  <c:v>42278.625</c:v>
                </c:pt>
                <c:pt idx="41434">
                  <c:v>42278.666669999999</c:v>
                </c:pt>
                <c:pt idx="41435">
                  <c:v>42278.708330000001</c:v>
                </c:pt>
                <c:pt idx="41436">
                  <c:v>42278.75</c:v>
                </c:pt>
                <c:pt idx="41437">
                  <c:v>42278.791669999999</c:v>
                </c:pt>
                <c:pt idx="41438">
                  <c:v>42278.833330000001</c:v>
                </c:pt>
                <c:pt idx="41439">
                  <c:v>42278.875</c:v>
                </c:pt>
                <c:pt idx="41440">
                  <c:v>42278.916669999999</c:v>
                </c:pt>
                <c:pt idx="41441">
                  <c:v>42278.958330000001</c:v>
                </c:pt>
                <c:pt idx="41442">
                  <c:v>42279</c:v>
                </c:pt>
                <c:pt idx="41443">
                  <c:v>42279.041669999999</c:v>
                </c:pt>
                <c:pt idx="41444">
                  <c:v>42279.083330000001</c:v>
                </c:pt>
                <c:pt idx="41445">
                  <c:v>42279.125</c:v>
                </c:pt>
                <c:pt idx="41446">
                  <c:v>42279.166669999999</c:v>
                </c:pt>
                <c:pt idx="41447">
                  <c:v>42279.208330000001</c:v>
                </c:pt>
                <c:pt idx="41448">
                  <c:v>42279.25</c:v>
                </c:pt>
                <c:pt idx="41449">
                  <c:v>42279.291669999999</c:v>
                </c:pt>
                <c:pt idx="41450">
                  <c:v>42279.333330000001</c:v>
                </c:pt>
                <c:pt idx="41451">
                  <c:v>42279.375</c:v>
                </c:pt>
                <c:pt idx="41452">
                  <c:v>42279.416669999999</c:v>
                </c:pt>
                <c:pt idx="41453">
                  <c:v>42279.458330000001</c:v>
                </c:pt>
                <c:pt idx="41454">
                  <c:v>42279.5</c:v>
                </c:pt>
                <c:pt idx="41455">
                  <c:v>42279.541669999999</c:v>
                </c:pt>
                <c:pt idx="41456">
                  <c:v>42279.583330000001</c:v>
                </c:pt>
                <c:pt idx="41457">
                  <c:v>42279.625</c:v>
                </c:pt>
                <c:pt idx="41458">
                  <c:v>42279.666669999999</c:v>
                </c:pt>
                <c:pt idx="41459">
                  <c:v>42279.708330000001</c:v>
                </c:pt>
                <c:pt idx="41460">
                  <c:v>42279.75</c:v>
                </c:pt>
                <c:pt idx="41461">
                  <c:v>42279.791669999999</c:v>
                </c:pt>
                <c:pt idx="41462">
                  <c:v>42279.833330000001</c:v>
                </c:pt>
                <c:pt idx="41463">
                  <c:v>42279.875</c:v>
                </c:pt>
                <c:pt idx="41464">
                  <c:v>42279.916669999999</c:v>
                </c:pt>
                <c:pt idx="41465">
                  <c:v>42279.958330000001</c:v>
                </c:pt>
                <c:pt idx="41466">
                  <c:v>42280</c:v>
                </c:pt>
                <c:pt idx="41467">
                  <c:v>42280.041669999999</c:v>
                </c:pt>
                <c:pt idx="41468">
                  <c:v>42280.083330000001</c:v>
                </c:pt>
                <c:pt idx="41469">
                  <c:v>42280.125</c:v>
                </c:pt>
                <c:pt idx="41470">
                  <c:v>42280.166669999999</c:v>
                </c:pt>
                <c:pt idx="41471">
                  <c:v>42280.208330000001</c:v>
                </c:pt>
                <c:pt idx="41472">
                  <c:v>42280.25</c:v>
                </c:pt>
                <c:pt idx="41473">
                  <c:v>42280.291669999999</c:v>
                </c:pt>
                <c:pt idx="41474">
                  <c:v>42280.333330000001</c:v>
                </c:pt>
                <c:pt idx="41475">
                  <c:v>42280.375</c:v>
                </c:pt>
                <c:pt idx="41476">
                  <c:v>42280.416669999999</c:v>
                </c:pt>
                <c:pt idx="41477">
                  <c:v>42280.458330000001</c:v>
                </c:pt>
                <c:pt idx="41478">
                  <c:v>42280.5</c:v>
                </c:pt>
                <c:pt idx="41479">
                  <c:v>42280.541669999999</c:v>
                </c:pt>
                <c:pt idx="41480">
                  <c:v>42280.583330000001</c:v>
                </c:pt>
                <c:pt idx="41481">
                  <c:v>42280.625</c:v>
                </c:pt>
                <c:pt idx="41482">
                  <c:v>42280.666669999999</c:v>
                </c:pt>
                <c:pt idx="41483">
                  <c:v>42280.708330000001</c:v>
                </c:pt>
                <c:pt idx="41484">
                  <c:v>42280.75</c:v>
                </c:pt>
                <c:pt idx="41485">
                  <c:v>42280.791669999999</c:v>
                </c:pt>
                <c:pt idx="41486">
                  <c:v>42280.833330000001</c:v>
                </c:pt>
                <c:pt idx="41487">
                  <c:v>42280.875</c:v>
                </c:pt>
                <c:pt idx="41488">
                  <c:v>42280.916669999999</c:v>
                </c:pt>
                <c:pt idx="41489">
                  <c:v>42280.958330000001</c:v>
                </c:pt>
                <c:pt idx="41490">
                  <c:v>42281</c:v>
                </c:pt>
                <c:pt idx="41491">
                  <c:v>42281.041669999999</c:v>
                </c:pt>
                <c:pt idx="41492">
                  <c:v>42281.083330000001</c:v>
                </c:pt>
                <c:pt idx="41493">
                  <c:v>42281.125</c:v>
                </c:pt>
                <c:pt idx="41494">
                  <c:v>42281.166669999999</c:v>
                </c:pt>
                <c:pt idx="41495">
                  <c:v>42281.208330000001</c:v>
                </c:pt>
                <c:pt idx="41496">
                  <c:v>42281.25</c:v>
                </c:pt>
                <c:pt idx="41497">
                  <c:v>42281.291669999999</c:v>
                </c:pt>
                <c:pt idx="41498">
                  <c:v>42281.333330000001</c:v>
                </c:pt>
                <c:pt idx="41499">
                  <c:v>42281.375</c:v>
                </c:pt>
                <c:pt idx="41500">
                  <c:v>42281.416669999999</c:v>
                </c:pt>
                <c:pt idx="41501">
                  <c:v>42281.458330000001</c:v>
                </c:pt>
                <c:pt idx="41502">
                  <c:v>42281.5</c:v>
                </c:pt>
                <c:pt idx="41503">
                  <c:v>42281.541669999999</c:v>
                </c:pt>
                <c:pt idx="41504">
                  <c:v>42281.583330000001</c:v>
                </c:pt>
                <c:pt idx="41505">
                  <c:v>42281.625</c:v>
                </c:pt>
                <c:pt idx="41506">
                  <c:v>42281.666669999999</c:v>
                </c:pt>
                <c:pt idx="41507">
                  <c:v>42281.708330000001</c:v>
                </c:pt>
                <c:pt idx="41508">
                  <c:v>42281.75</c:v>
                </c:pt>
                <c:pt idx="41509">
                  <c:v>42281.791669999999</c:v>
                </c:pt>
                <c:pt idx="41510">
                  <c:v>42281.833330000001</c:v>
                </c:pt>
                <c:pt idx="41511">
                  <c:v>42281.875</c:v>
                </c:pt>
                <c:pt idx="41512">
                  <c:v>42281.916669999999</c:v>
                </c:pt>
                <c:pt idx="41513">
                  <c:v>42281.958330000001</c:v>
                </c:pt>
                <c:pt idx="41514">
                  <c:v>42282</c:v>
                </c:pt>
                <c:pt idx="41515">
                  <c:v>42282.041669999999</c:v>
                </c:pt>
                <c:pt idx="41516">
                  <c:v>42282.083330000001</c:v>
                </c:pt>
                <c:pt idx="41517">
                  <c:v>42282.125</c:v>
                </c:pt>
                <c:pt idx="41518">
                  <c:v>42282.166669999999</c:v>
                </c:pt>
                <c:pt idx="41519">
                  <c:v>42282.208330000001</c:v>
                </c:pt>
                <c:pt idx="41520">
                  <c:v>42282.25</c:v>
                </c:pt>
                <c:pt idx="41521">
                  <c:v>42282.291669999999</c:v>
                </c:pt>
                <c:pt idx="41522">
                  <c:v>42282.333330000001</c:v>
                </c:pt>
                <c:pt idx="41523">
                  <c:v>42282.375</c:v>
                </c:pt>
                <c:pt idx="41524">
                  <c:v>42282.416669999999</c:v>
                </c:pt>
                <c:pt idx="41525">
                  <c:v>42282.458330000001</c:v>
                </c:pt>
                <c:pt idx="41526">
                  <c:v>42282.5</c:v>
                </c:pt>
                <c:pt idx="41527">
                  <c:v>42282.541669999999</c:v>
                </c:pt>
                <c:pt idx="41528">
                  <c:v>42282.583330000001</c:v>
                </c:pt>
                <c:pt idx="41529">
                  <c:v>42282.625</c:v>
                </c:pt>
                <c:pt idx="41530">
                  <c:v>42282.666669999999</c:v>
                </c:pt>
                <c:pt idx="41531">
                  <c:v>42282.708330000001</c:v>
                </c:pt>
                <c:pt idx="41532">
                  <c:v>42282.75</c:v>
                </c:pt>
                <c:pt idx="41533">
                  <c:v>42282.791669999999</c:v>
                </c:pt>
                <c:pt idx="41534">
                  <c:v>42282.833330000001</c:v>
                </c:pt>
                <c:pt idx="41535">
                  <c:v>42282.875</c:v>
                </c:pt>
                <c:pt idx="41536">
                  <c:v>42282.916669999999</c:v>
                </c:pt>
                <c:pt idx="41537">
                  <c:v>42282.958330000001</c:v>
                </c:pt>
                <c:pt idx="41538">
                  <c:v>42283</c:v>
                </c:pt>
                <c:pt idx="41539">
                  <c:v>42283.041669999999</c:v>
                </c:pt>
                <c:pt idx="41540">
                  <c:v>42283.083330000001</c:v>
                </c:pt>
                <c:pt idx="41541">
                  <c:v>42283.125</c:v>
                </c:pt>
                <c:pt idx="41542">
                  <c:v>42283.166669999999</c:v>
                </c:pt>
                <c:pt idx="41543">
                  <c:v>42283.208330000001</c:v>
                </c:pt>
                <c:pt idx="41544">
                  <c:v>42283.25</c:v>
                </c:pt>
                <c:pt idx="41545">
                  <c:v>42283.291669999999</c:v>
                </c:pt>
                <c:pt idx="41546">
                  <c:v>42283.333330000001</c:v>
                </c:pt>
                <c:pt idx="41547">
                  <c:v>42283.375</c:v>
                </c:pt>
                <c:pt idx="41548">
                  <c:v>42283.416669999999</c:v>
                </c:pt>
                <c:pt idx="41549">
                  <c:v>42283.458330000001</c:v>
                </c:pt>
                <c:pt idx="41550">
                  <c:v>42283.5</c:v>
                </c:pt>
                <c:pt idx="41551">
                  <c:v>42283.541669999999</c:v>
                </c:pt>
                <c:pt idx="41552">
                  <c:v>42283.583330000001</c:v>
                </c:pt>
                <c:pt idx="41553">
                  <c:v>42283.625</c:v>
                </c:pt>
                <c:pt idx="41554">
                  <c:v>42283.666669999999</c:v>
                </c:pt>
                <c:pt idx="41555">
                  <c:v>42283.708330000001</c:v>
                </c:pt>
                <c:pt idx="41556">
                  <c:v>42283.75</c:v>
                </c:pt>
                <c:pt idx="41557">
                  <c:v>42283.791669999999</c:v>
                </c:pt>
                <c:pt idx="41558">
                  <c:v>42283.833330000001</c:v>
                </c:pt>
                <c:pt idx="41559">
                  <c:v>42283.875</c:v>
                </c:pt>
                <c:pt idx="41560">
                  <c:v>42283.916669999999</c:v>
                </c:pt>
                <c:pt idx="41561">
                  <c:v>42283.958330000001</c:v>
                </c:pt>
                <c:pt idx="41562">
                  <c:v>42284</c:v>
                </c:pt>
                <c:pt idx="41563">
                  <c:v>42284.041669999999</c:v>
                </c:pt>
                <c:pt idx="41564">
                  <c:v>42284.083330000001</c:v>
                </c:pt>
                <c:pt idx="41565">
                  <c:v>42284.125</c:v>
                </c:pt>
                <c:pt idx="41566">
                  <c:v>42284.166669999999</c:v>
                </c:pt>
                <c:pt idx="41567">
                  <c:v>42284.208330000001</c:v>
                </c:pt>
                <c:pt idx="41568">
                  <c:v>42284.25</c:v>
                </c:pt>
                <c:pt idx="41569">
                  <c:v>42284.291669999999</c:v>
                </c:pt>
                <c:pt idx="41570">
                  <c:v>42284.333330000001</c:v>
                </c:pt>
                <c:pt idx="41571">
                  <c:v>42284.375</c:v>
                </c:pt>
                <c:pt idx="41572">
                  <c:v>42284.416669999999</c:v>
                </c:pt>
                <c:pt idx="41573">
                  <c:v>42284.458330000001</c:v>
                </c:pt>
                <c:pt idx="41574">
                  <c:v>42284.5</c:v>
                </c:pt>
                <c:pt idx="41575">
                  <c:v>42284.541669999999</c:v>
                </c:pt>
                <c:pt idx="41576">
                  <c:v>42284.583330000001</c:v>
                </c:pt>
                <c:pt idx="41577">
                  <c:v>42284.625</c:v>
                </c:pt>
                <c:pt idx="41578">
                  <c:v>42284.666669999999</c:v>
                </c:pt>
                <c:pt idx="41579">
                  <c:v>42284.708330000001</c:v>
                </c:pt>
                <c:pt idx="41580">
                  <c:v>42284.75</c:v>
                </c:pt>
                <c:pt idx="41581">
                  <c:v>42284.791669999999</c:v>
                </c:pt>
                <c:pt idx="41582">
                  <c:v>42284.833330000001</c:v>
                </c:pt>
                <c:pt idx="41583">
                  <c:v>42284.875</c:v>
                </c:pt>
                <c:pt idx="41584">
                  <c:v>42284.916669999999</c:v>
                </c:pt>
                <c:pt idx="41585">
                  <c:v>42284.958330000001</c:v>
                </c:pt>
                <c:pt idx="41586">
                  <c:v>42285</c:v>
                </c:pt>
                <c:pt idx="41587">
                  <c:v>42285.041669999999</c:v>
                </c:pt>
                <c:pt idx="41588">
                  <c:v>42285.083330000001</c:v>
                </c:pt>
                <c:pt idx="41589">
                  <c:v>42285.125</c:v>
                </c:pt>
                <c:pt idx="41590">
                  <c:v>42285.166669999999</c:v>
                </c:pt>
                <c:pt idx="41591">
                  <c:v>42285.208330000001</c:v>
                </c:pt>
                <c:pt idx="41592">
                  <c:v>42285.25</c:v>
                </c:pt>
                <c:pt idx="41593">
                  <c:v>42285.291669999999</c:v>
                </c:pt>
                <c:pt idx="41594">
                  <c:v>42285.333330000001</c:v>
                </c:pt>
                <c:pt idx="41595">
                  <c:v>42285.375</c:v>
                </c:pt>
                <c:pt idx="41596">
                  <c:v>42285.416669999999</c:v>
                </c:pt>
                <c:pt idx="41597">
                  <c:v>42285.458330000001</c:v>
                </c:pt>
                <c:pt idx="41598">
                  <c:v>42285.5</c:v>
                </c:pt>
                <c:pt idx="41599">
                  <c:v>42285.541669999999</c:v>
                </c:pt>
                <c:pt idx="41600">
                  <c:v>42285.583330000001</c:v>
                </c:pt>
                <c:pt idx="41601">
                  <c:v>42285.625</c:v>
                </c:pt>
                <c:pt idx="41602">
                  <c:v>42285.666669999999</c:v>
                </c:pt>
                <c:pt idx="41603">
                  <c:v>42285.708330000001</c:v>
                </c:pt>
                <c:pt idx="41604">
                  <c:v>42285.75</c:v>
                </c:pt>
                <c:pt idx="41605">
                  <c:v>42285.791669999999</c:v>
                </c:pt>
                <c:pt idx="41606">
                  <c:v>42285.833330000001</c:v>
                </c:pt>
                <c:pt idx="41607">
                  <c:v>42285.875</c:v>
                </c:pt>
                <c:pt idx="41608">
                  <c:v>42285.916669999999</c:v>
                </c:pt>
                <c:pt idx="41609">
                  <c:v>42285.958330000001</c:v>
                </c:pt>
                <c:pt idx="41610">
                  <c:v>42286</c:v>
                </c:pt>
                <c:pt idx="41611">
                  <c:v>42286.041669999999</c:v>
                </c:pt>
                <c:pt idx="41612">
                  <c:v>42286.083330000001</c:v>
                </c:pt>
                <c:pt idx="41613">
                  <c:v>42286.125</c:v>
                </c:pt>
                <c:pt idx="41614">
                  <c:v>42286.166669999999</c:v>
                </c:pt>
                <c:pt idx="41615">
                  <c:v>42286.208330000001</c:v>
                </c:pt>
                <c:pt idx="41616">
                  <c:v>42286.25</c:v>
                </c:pt>
                <c:pt idx="41617">
                  <c:v>42286.291669999999</c:v>
                </c:pt>
                <c:pt idx="41618">
                  <c:v>42286.333330000001</c:v>
                </c:pt>
                <c:pt idx="41619">
                  <c:v>42286.375</c:v>
                </c:pt>
                <c:pt idx="41620">
                  <c:v>42286.416669999999</c:v>
                </c:pt>
                <c:pt idx="41621">
                  <c:v>42286.458330000001</c:v>
                </c:pt>
                <c:pt idx="41622">
                  <c:v>42286.5</c:v>
                </c:pt>
                <c:pt idx="41623">
                  <c:v>42286.541669999999</c:v>
                </c:pt>
                <c:pt idx="41624">
                  <c:v>42286.583330000001</c:v>
                </c:pt>
                <c:pt idx="41625">
                  <c:v>42286.625</c:v>
                </c:pt>
                <c:pt idx="41626">
                  <c:v>42286.666669999999</c:v>
                </c:pt>
                <c:pt idx="41627">
                  <c:v>42286.708330000001</c:v>
                </c:pt>
                <c:pt idx="41628">
                  <c:v>42286.75</c:v>
                </c:pt>
                <c:pt idx="41629">
                  <c:v>42286.791669999999</c:v>
                </c:pt>
                <c:pt idx="41630">
                  <c:v>42286.833330000001</c:v>
                </c:pt>
                <c:pt idx="41631">
                  <c:v>42286.875</c:v>
                </c:pt>
                <c:pt idx="41632">
                  <c:v>42286.916669999999</c:v>
                </c:pt>
                <c:pt idx="41633">
                  <c:v>42286.958330000001</c:v>
                </c:pt>
                <c:pt idx="41634">
                  <c:v>42287</c:v>
                </c:pt>
                <c:pt idx="41635">
                  <c:v>42287.041669999999</c:v>
                </c:pt>
                <c:pt idx="41636">
                  <c:v>42287.083330000001</c:v>
                </c:pt>
                <c:pt idx="41637">
                  <c:v>42287.125</c:v>
                </c:pt>
                <c:pt idx="41638">
                  <c:v>42287.166669999999</c:v>
                </c:pt>
                <c:pt idx="41639">
                  <c:v>42287.208330000001</c:v>
                </c:pt>
                <c:pt idx="41640">
                  <c:v>42287.25</c:v>
                </c:pt>
                <c:pt idx="41641">
                  <c:v>42287.291669999999</c:v>
                </c:pt>
                <c:pt idx="41642">
                  <c:v>42287.333330000001</c:v>
                </c:pt>
                <c:pt idx="41643">
                  <c:v>42287.375</c:v>
                </c:pt>
                <c:pt idx="41644">
                  <c:v>42287.416669999999</c:v>
                </c:pt>
                <c:pt idx="41645">
                  <c:v>42287.458330000001</c:v>
                </c:pt>
                <c:pt idx="41646">
                  <c:v>42287.5</c:v>
                </c:pt>
                <c:pt idx="41647">
                  <c:v>42287.541669999999</c:v>
                </c:pt>
                <c:pt idx="41648">
                  <c:v>42287.583330000001</c:v>
                </c:pt>
                <c:pt idx="41649">
                  <c:v>42287.625</c:v>
                </c:pt>
                <c:pt idx="41650">
                  <c:v>42287.666669999999</c:v>
                </c:pt>
                <c:pt idx="41651">
                  <c:v>42287.708330000001</c:v>
                </c:pt>
                <c:pt idx="41652">
                  <c:v>42287.75</c:v>
                </c:pt>
                <c:pt idx="41653">
                  <c:v>42287.791669999999</c:v>
                </c:pt>
                <c:pt idx="41654">
                  <c:v>42287.833330000001</c:v>
                </c:pt>
                <c:pt idx="41655">
                  <c:v>42287.875</c:v>
                </c:pt>
                <c:pt idx="41656">
                  <c:v>42287.916669999999</c:v>
                </c:pt>
                <c:pt idx="41657">
                  <c:v>42287.958330000001</c:v>
                </c:pt>
                <c:pt idx="41658">
                  <c:v>42288</c:v>
                </c:pt>
                <c:pt idx="41659">
                  <c:v>42288.041669999999</c:v>
                </c:pt>
                <c:pt idx="41660">
                  <c:v>42288.083330000001</c:v>
                </c:pt>
                <c:pt idx="41661">
                  <c:v>42288.125</c:v>
                </c:pt>
                <c:pt idx="41662">
                  <c:v>42288.166669999999</c:v>
                </c:pt>
                <c:pt idx="41663">
                  <c:v>42288.208330000001</c:v>
                </c:pt>
                <c:pt idx="41664">
                  <c:v>42288.25</c:v>
                </c:pt>
                <c:pt idx="41665">
                  <c:v>42288.291669999999</c:v>
                </c:pt>
                <c:pt idx="41666">
                  <c:v>42288.333330000001</c:v>
                </c:pt>
                <c:pt idx="41667">
                  <c:v>42288.375</c:v>
                </c:pt>
                <c:pt idx="41668">
                  <c:v>42288.416669999999</c:v>
                </c:pt>
                <c:pt idx="41669">
                  <c:v>42288.458330000001</c:v>
                </c:pt>
                <c:pt idx="41670">
                  <c:v>42288.5</c:v>
                </c:pt>
                <c:pt idx="41671">
                  <c:v>42288.541669999999</c:v>
                </c:pt>
                <c:pt idx="41672">
                  <c:v>42288.583330000001</c:v>
                </c:pt>
                <c:pt idx="41673">
                  <c:v>42288.625</c:v>
                </c:pt>
                <c:pt idx="41674">
                  <c:v>42288.666669999999</c:v>
                </c:pt>
                <c:pt idx="41675">
                  <c:v>42288.708330000001</c:v>
                </c:pt>
                <c:pt idx="41676">
                  <c:v>42288.75</c:v>
                </c:pt>
                <c:pt idx="41677">
                  <c:v>42288.791669999999</c:v>
                </c:pt>
                <c:pt idx="41678">
                  <c:v>42288.833330000001</c:v>
                </c:pt>
                <c:pt idx="41679">
                  <c:v>42288.875</c:v>
                </c:pt>
                <c:pt idx="41680">
                  <c:v>42288.916669999999</c:v>
                </c:pt>
                <c:pt idx="41681">
                  <c:v>42288.958330000001</c:v>
                </c:pt>
                <c:pt idx="41682">
                  <c:v>42289</c:v>
                </c:pt>
                <c:pt idx="41683">
                  <c:v>42289.041669999999</c:v>
                </c:pt>
                <c:pt idx="41684">
                  <c:v>42289.083330000001</c:v>
                </c:pt>
                <c:pt idx="41685">
                  <c:v>42289.125</c:v>
                </c:pt>
                <c:pt idx="41686">
                  <c:v>42289.166669999999</c:v>
                </c:pt>
                <c:pt idx="41687">
                  <c:v>42289.208330000001</c:v>
                </c:pt>
                <c:pt idx="41688">
                  <c:v>42289.25</c:v>
                </c:pt>
                <c:pt idx="41689">
                  <c:v>42289.291669999999</c:v>
                </c:pt>
                <c:pt idx="41690">
                  <c:v>42289.333330000001</c:v>
                </c:pt>
                <c:pt idx="41691">
                  <c:v>42289.375</c:v>
                </c:pt>
                <c:pt idx="41692">
                  <c:v>42289.416669999999</c:v>
                </c:pt>
                <c:pt idx="41693">
                  <c:v>42289.458330000001</c:v>
                </c:pt>
                <c:pt idx="41694">
                  <c:v>42289.5</c:v>
                </c:pt>
                <c:pt idx="41695">
                  <c:v>42289.541669999999</c:v>
                </c:pt>
                <c:pt idx="41696">
                  <c:v>42289.583330000001</c:v>
                </c:pt>
                <c:pt idx="41697">
                  <c:v>42289.625</c:v>
                </c:pt>
                <c:pt idx="41698">
                  <c:v>42289.666669999999</c:v>
                </c:pt>
                <c:pt idx="41699">
                  <c:v>42289.708330000001</c:v>
                </c:pt>
                <c:pt idx="41700">
                  <c:v>42289.75</c:v>
                </c:pt>
                <c:pt idx="41701">
                  <c:v>42289.791669999999</c:v>
                </c:pt>
                <c:pt idx="41702">
                  <c:v>42289.833330000001</c:v>
                </c:pt>
                <c:pt idx="41703">
                  <c:v>42289.875</c:v>
                </c:pt>
                <c:pt idx="41704">
                  <c:v>42289.916669999999</c:v>
                </c:pt>
                <c:pt idx="41705">
                  <c:v>42289.958330000001</c:v>
                </c:pt>
                <c:pt idx="41706">
                  <c:v>42290</c:v>
                </c:pt>
                <c:pt idx="41707">
                  <c:v>42290.041669999999</c:v>
                </c:pt>
                <c:pt idx="41708">
                  <c:v>42290.083330000001</c:v>
                </c:pt>
                <c:pt idx="41709">
                  <c:v>42290.125</c:v>
                </c:pt>
                <c:pt idx="41710">
                  <c:v>42290.166669999999</c:v>
                </c:pt>
                <c:pt idx="41711">
                  <c:v>42290.208330000001</c:v>
                </c:pt>
                <c:pt idx="41712">
                  <c:v>42290.25</c:v>
                </c:pt>
                <c:pt idx="41713">
                  <c:v>42290.291669999999</c:v>
                </c:pt>
                <c:pt idx="41714">
                  <c:v>42290.333330000001</c:v>
                </c:pt>
                <c:pt idx="41715">
                  <c:v>42290.375</c:v>
                </c:pt>
                <c:pt idx="41716">
                  <c:v>42290.416669999999</c:v>
                </c:pt>
                <c:pt idx="41717">
                  <c:v>42290.458330000001</c:v>
                </c:pt>
                <c:pt idx="41718">
                  <c:v>42290.5</c:v>
                </c:pt>
                <c:pt idx="41719">
                  <c:v>42290.541669999999</c:v>
                </c:pt>
                <c:pt idx="41720">
                  <c:v>42290.583330000001</c:v>
                </c:pt>
                <c:pt idx="41721">
                  <c:v>42290.625</c:v>
                </c:pt>
                <c:pt idx="41722">
                  <c:v>42290.666669999999</c:v>
                </c:pt>
                <c:pt idx="41723">
                  <c:v>42290.708330000001</c:v>
                </c:pt>
                <c:pt idx="41724">
                  <c:v>42290.75</c:v>
                </c:pt>
                <c:pt idx="41725">
                  <c:v>42290.791669999999</c:v>
                </c:pt>
                <c:pt idx="41726">
                  <c:v>42290.833330000001</c:v>
                </c:pt>
                <c:pt idx="41727">
                  <c:v>42290.875</c:v>
                </c:pt>
                <c:pt idx="41728">
                  <c:v>42290.916669999999</c:v>
                </c:pt>
                <c:pt idx="41729">
                  <c:v>42290.958330000001</c:v>
                </c:pt>
                <c:pt idx="41730">
                  <c:v>42291</c:v>
                </c:pt>
                <c:pt idx="41731">
                  <c:v>42291.041669999999</c:v>
                </c:pt>
                <c:pt idx="41732">
                  <c:v>42291.083330000001</c:v>
                </c:pt>
                <c:pt idx="41733">
                  <c:v>42291.125</c:v>
                </c:pt>
                <c:pt idx="41734">
                  <c:v>42291.166669999999</c:v>
                </c:pt>
                <c:pt idx="41735">
                  <c:v>42291.208330000001</c:v>
                </c:pt>
                <c:pt idx="41736">
                  <c:v>42291.25</c:v>
                </c:pt>
                <c:pt idx="41737">
                  <c:v>42291.291669999999</c:v>
                </c:pt>
                <c:pt idx="41738">
                  <c:v>42291.333330000001</c:v>
                </c:pt>
                <c:pt idx="41739">
                  <c:v>42291.375</c:v>
                </c:pt>
                <c:pt idx="41740">
                  <c:v>42291.416669999999</c:v>
                </c:pt>
                <c:pt idx="41741">
                  <c:v>42291.458330000001</c:v>
                </c:pt>
                <c:pt idx="41742">
                  <c:v>42291.5</c:v>
                </c:pt>
                <c:pt idx="41743">
                  <c:v>42291.541669999999</c:v>
                </c:pt>
                <c:pt idx="41744">
                  <c:v>42291.583330000001</c:v>
                </c:pt>
                <c:pt idx="41745">
                  <c:v>42291.625</c:v>
                </c:pt>
                <c:pt idx="41746">
                  <c:v>42291.666669999999</c:v>
                </c:pt>
                <c:pt idx="41747">
                  <c:v>42291.708330000001</c:v>
                </c:pt>
                <c:pt idx="41748">
                  <c:v>42291.75</c:v>
                </c:pt>
                <c:pt idx="41749">
                  <c:v>42291.791669999999</c:v>
                </c:pt>
                <c:pt idx="41750">
                  <c:v>42291.833330000001</c:v>
                </c:pt>
                <c:pt idx="41751">
                  <c:v>42291.875</c:v>
                </c:pt>
                <c:pt idx="41752">
                  <c:v>42291.916669999999</c:v>
                </c:pt>
                <c:pt idx="41753">
                  <c:v>42291.958330000001</c:v>
                </c:pt>
                <c:pt idx="41754">
                  <c:v>42292</c:v>
                </c:pt>
                <c:pt idx="41755">
                  <c:v>42292.041669999999</c:v>
                </c:pt>
                <c:pt idx="41756">
                  <c:v>42292.083330000001</c:v>
                </c:pt>
                <c:pt idx="41757">
                  <c:v>42292.125</c:v>
                </c:pt>
                <c:pt idx="41758">
                  <c:v>42292.166669999999</c:v>
                </c:pt>
                <c:pt idx="41759">
                  <c:v>42292.208330000001</c:v>
                </c:pt>
                <c:pt idx="41760">
                  <c:v>42292.25</c:v>
                </c:pt>
                <c:pt idx="41761">
                  <c:v>42292.291669999999</c:v>
                </c:pt>
                <c:pt idx="41762">
                  <c:v>42292.333330000001</c:v>
                </c:pt>
                <c:pt idx="41763">
                  <c:v>42292.375</c:v>
                </c:pt>
                <c:pt idx="41764">
                  <c:v>42292.416669999999</c:v>
                </c:pt>
                <c:pt idx="41765">
                  <c:v>42292.458330000001</c:v>
                </c:pt>
                <c:pt idx="41766">
                  <c:v>42292.5</c:v>
                </c:pt>
                <c:pt idx="41767">
                  <c:v>42292.541669999999</c:v>
                </c:pt>
                <c:pt idx="41768">
                  <c:v>42292.583330000001</c:v>
                </c:pt>
                <c:pt idx="41769">
                  <c:v>42292.625</c:v>
                </c:pt>
                <c:pt idx="41770">
                  <c:v>42292.666669999999</c:v>
                </c:pt>
                <c:pt idx="41771">
                  <c:v>42292.708330000001</c:v>
                </c:pt>
                <c:pt idx="41772">
                  <c:v>42292.75</c:v>
                </c:pt>
                <c:pt idx="41773">
                  <c:v>42292.791669999999</c:v>
                </c:pt>
                <c:pt idx="41774">
                  <c:v>42292.833330000001</c:v>
                </c:pt>
                <c:pt idx="41775">
                  <c:v>42292.875</c:v>
                </c:pt>
                <c:pt idx="41776">
                  <c:v>42292.916669999999</c:v>
                </c:pt>
                <c:pt idx="41777">
                  <c:v>42292.958330000001</c:v>
                </c:pt>
                <c:pt idx="41778">
                  <c:v>42293</c:v>
                </c:pt>
                <c:pt idx="41779">
                  <c:v>42293.041669999999</c:v>
                </c:pt>
                <c:pt idx="41780">
                  <c:v>42293.083330000001</c:v>
                </c:pt>
                <c:pt idx="41781">
                  <c:v>42293.125</c:v>
                </c:pt>
                <c:pt idx="41782">
                  <c:v>42293.166669999999</c:v>
                </c:pt>
                <c:pt idx="41783">
                  <c:v>42293.208330000001</c:v>
                </c:pt>
                <c:pt idx="41784">
                  <c:v>42293.25</c:v>
                </c:pt>
                <c:pt idx="41785">
                  <c:v>42293.291669999999</c:v>
                </c:pt>
                <c:pt idx="41786">
                  <c:v>42293.333330000001</c:v>
                </c:pt>
                <c:pt idx="41787">
                  <c:v>42293.375</c:v>
                </c:pt>
                <c:pt idx="41788">
                  <c:v>42293.416669999999</c:v>
                </c:pt>
                <c:pt idx="41789">
                  <c:v>42293.458330000001</c:v>
                </c:pt>
                <c:pt idx="41790">
                  <c:v>42293.5</c:v>
                </c:pt>
                <c:pt idx="41791">
                  <c:v>42293.541669999999</c:v>
                </c:pt>
                <c:pt idx="41792">
                  <c:v>42293.583330000001</c:v>
                </c:pt>
                <c:pt idx="41793">
                  <c:v>42293.625</c:v>
                </c:pt>
                <c:pt idx="41794">
                  <c:v>42293.666669999999</c:v>
                </c:pt>
                <c:pt idx="41795">
                  <c:v>42293.708330000001</c:v>
                </c:pt>
                <c:pt idx="41796">
                  <c:v>42293.75</c:v>
                </c:pt>
                <c:pt idx="41797">
                  <c:v>42293.791669999999</c:v>
                </c:pt>
                <c:pt idx="41798">
                  <c:v>42293.833330000001</c:v>
                </c:pt>
                <c:pt idx="41799">
                  <c:v>42293.875</c:v>
                </c:pt>
                <c:pt idx="41800">
                  <c:v>42293.916669999999</c:v>
                </c:pt>
                <c:pt idx="41801">
                  <c:v>42293.958330000001</c:v>
                </c:pt>
                <c:pt idx="41802">
                  <c:v>42294</c:v>
                </c:pt>
                <c:pt idx="41803">
                  <c:v>42294.041669999999</c:v>
                </c:pt>
                <c:pt idx="41804">
                  <c:v>42294.083330000001</c:v>
                </c:pt>
                <c:pt idx="41805">
                  <c:v>42294.125</c:v>
                </c:pt>
                <c:pt idx="41806">
                  <c:v>42294.166669999999</c:v>
                </c:pt>
                <c:pt idx="41807">
                  <c:v>42294.208330000001</c:v>
                </c:pt>
                <c:pt idx="41808">
                  <c:v>42294.25</c:v>
                </c:pt>
                <c:pt idx="41809">
                  <c:v>42294.291669999999</c:v>
                </c:pt>
                <c:pt idx="41810">
                  <c:v>42294.333330000001</c:v>
                </c:pt>
                <c:pt idx="41811">
                  <c:v>42294.375</c:v>
                </c:pt>
                <c:pt idx="41812">
                  <c:v>42294.416669999999</c:v>
                </c:pt>
                <c:pt idx="41813">
                  <c:v>42294.458330000001</c:v>
                </c:pt>
                <c:pt idx="41814">
                  <c:v>42294.5</c:v>
                </c:pt>
                <c:pt idx="41815">
                  <c:v>42294.541669999999</c:v>
                </c:pt>
                <c:pt idx="41816">
                  <c:v>42294.583330000001</c:v>
                </c:pt>
                <c:pt idx="41817">
                  <c:v>42294.625</c:v>
                </c:pt>
                <c:pt idx="41818">
                  <c:v>42294.666669999999</c:v>
                </c:pt>
                <c:pt idx="41819">
                  <c:v>42294.708330000001</c:v>
                </c:pt>
                <c:pt idx="41820">
                  <c:v>42294.75</c:v>
                </c:pt>
                <c:pt idx="41821">
                  <c:v>42294.791669999999</c:v>
                </c:pt>
                <c:pt idx="41822">
                  <c:v>42294.833330000001</c:v>
                </c:pt>
                <c:pt idx="41823">
                  <c:v>42294.875</c:v>
                </c:pt>
                <c:pt idx="41824">
                  <c:v>42294.916669999999</c:v>
                </c:pt>
                <c:pt idx="41825">
                  <c:v>42294.958330000001</c:v>
                </c:pt>
                <c:pt idx="41826">
                  <c:v>42295</c:v>
                </c:pt>
                <c:pt idx="41827">
                  <c:v>42295.041669999999</c:v>
                </c:pt>
                <c:pt idx="41828">
                  <c:v>42295.083330000001</c:v>
                </c:pt>
                <c:pt idx="41829">
                  <c:v>42295.125</c:v>
                </c:pt>
                <c:pt idx="41830">
                  <c:v>42295.166669999999</c:v>
                </c:pt>
                <c:pt idx="41831">
                  <c:v>42295.208330000001</c:v>
                </c:pt>
                <c:pt idx="41832">
                  <c:v>42295.25</c:v>
                </c:pt>
                <c:pt idx="41833">
                  <c:v>42295.291669999999</c:v>
                </c:pt>
                <c:pt idx="41834">
                  <c:v>42295.333330000001</c:v>
                </c:pt>
                <c:pt idx="41835">
                  <c:v>42295.375</c:v>
                </c:pt>
                <c:pt idx="41836">
                  <c:v>42295.416669999999</c:v>
                </c:pt>
                <c:pt idx="41837">
                  <c:v>42295.458330000001</c:v>
                </c:pt>
                <c:pt idx="41838">
                  <c:v>42295.5</c:v>
                </c:pt>
                <c:pt idx="41839">
                  <c:v>42295.541669999999</c:v>
                </c:pt>
                <c:pt idx="41840">
                  <c:v>42295.583330000001</c:v>
                </c:pt>
                <c:pt idx="41841">
                  <c:v>42295.625</c:v>
                </c:pt>
                <c:pt idx="41842">
                  <c:v>42295.666669999999</c:v>
                </c:pt>
                <c:pt idx="41843">
                  <c:v>42295.708330000001</c:v>
                </c:pt>
                <c:pt idx="41844">
                  <c:v>42295.75</c:v>
                </c:pt>
                <c:pt idx="41845">
                  <c:v>42295.791669999999</c:v>
                </c:pt>
                <c:pt idx="41846">
                  <c:v>42295.833330000001</c:v>
                </c:pt>
                <c:pt idx="41847">
                  <c:v>42295.875</c:v>
                </c:pt>
                <c:pt idx="41848">
                  <c:v>42295.916669999999</c:v>
                </c:pt>
                <c:pt idx="41849">
                  <c:v>42295.958330000001</c:v>
                </c:pt>
                <c:pt idx="41850">
                  <c:v>42296</c:v>
                </c:pt>
                <c:pt idx="41851">
                  <c:v>42296.041669999999</c:v>
                </c:pt>
                <c:pt idx="41852">
                  <c:v>42296.083330000001</c:v>
                </c:pt>
                <c:pt idx="41853">
                  <c:v>42296.125</c:v>
                </c:pt>
                <c:pt idx="41854">
                  <c:v>42296.166669999999</c:v>
                </c:pt>
                <c:pt idx="41855">
                  <c:v>42296.208330000001</c:v>
                </c:pt>
                <c:pt idx="41856">
                  <c:v>42296.25</c:v>
                </c:pt>
                <c:pt idx="41857">
                  <c:v>42296.291669999999</c:v>
                </c:pt>
                <c:pt idx="41858">
                  <c:v>42296.333330000001</c:v>
                </c:pt>
                <c:pt idx="41859">
                  <c:v>42296.375</c:v>
                </c:pt>
                <c:pt idx="41860">
                  <c:v>42296.416669999999</c:v>
                </c:pt>
                <c:pt idx="41861">
                  <c:v>42296.458330000001</c:v>
                </c:pt>
                <c:pt idx="41862">
                  <c:v>42296.5</c:v>
                </c:pt>
                <c:pt idx="41863">
                  <c:v>42296.541669999999</c:v>
                </c:pt>
                <c:pt idx="41864">
                  <c:v>42296.583330000001</c:v>
                </c:pt>
                <c:pt idx="41865">
                  <c:v>42296.625</c:v>
                </c:pt>
                <c:pt idx="41866">
                  <c:v>42296.666669999999</c:v>
                </c:pt>
                <c:pt idx="41867">
                  <c:v>42296.708330000001</c:v>
                </c:pt>
                <c:pt idx="41868">
                  <c:v>42296.75</c:v>
                </c:pt>
                <c:pt idx="41869">
                  <c:v>42296.791669999999</c:v>
                </c:pt>
                <c:pt idx="41870">
                  <c:v>42296.833330000001</c:v>
                </c:pt>
                <c:pt idx="41871">
                  <c:v>42296.875</c:v>
                </c:pt>
                <c:pt idx="41872">
                  <c:v>42296.916669999999</c:v>
                </c:pt>
                <c:pt idx="41873">
                  <c:v>42296.958330000001</c:v>
                </c:pt>
                <c:pt idx="41874">
                  <c:v>42297</c:v>
                </c:pt>
                <c:pt idx="41875">
                  <c:v>42297.041669999999</c:v>
                </c:pt>
                <c:pt idx="41876">
                  <c:v>42297.083330000001</c:v>
                </c:pt>
                <c:pt idx="41877">
                  <c:v>42297.125</c:v>
                </c:pt>
                <c:pt idx="41878">
                  <c:v>42297.166669999999</c:v>
                </c:pt>
                <c:pt idx="41879">
                  <c:v>42297.208330000001</c:v>
                </c:pt>
                <c:pt idx="41880">
                  <c:v>42297.25</c:v>
                </c:pt>
                <c:pt idx="41881">
                  <c:v>42297.291669999999</c:v>
                </c:pt>
                <c:pt idx="41882">
                  <c:v>42297.333330000001</c:v>
                </c:pt>
                <c:pt idx="41883">
                  <c:v>42297.375</c:v>
                </c:pt>
                <c:pt idx="41884">
                  <c:v>42297.416669999999</c:v>
                </c:pt>
                <c:pt idx="41885">
                  <c:v>42297.458330000001</c:v>
                </c:pt>
                <c:pt idx="41886">
                  <c:v>42297.5</c:v>
                </c:pt>
                <c:pt idx="41887">
                  <c:v>42297.541669999999</c:v>
                </c:pt>
                <c:pt idx="41888">
                  <c:v>42297.583330000001</c:v>
                </c:pt>
                <c:pt idx="41889">
                  <c:v>42297.625</c:v>
                </c:pt>
                <c:pt idx="41890">
                  <c:v>42297.666669999999</c:v>
                </c:pt>
                <c:pt idx="41891">
                  <c:v>42297.708330000001</c:v>
                </c:pt>
                <c:pt idx="41892">
                  <c:v>42297.75</c:v>
                </c:pt>
                <c:pt idx="41893">
                  <c:v>42297.791669999999</c:v>
                </c:pt>
                <c:pt idx="41894">
                  <c:v>42297.833330000001</c:v>
                </c:pt>
                <c:pt idx="41895">
                  <c:v>42297.875</c:v>
                </c:pt>
                <c:pt idx="41896">
                  <c:v>42297.916669999999</c:v>
                </c:pt>
                <c:pt idx="41897">
                  <c:v>42297.958330000001</c:v>
                </c:pt>
                <c:pt idx="41898">
                  <c:v>42298</c:v>
                </c:pt>
                <c:pt idx="41899">
                  <c:v>42298.041669999999</c:v>
                </c:pt>
                <c:pt idx="41900">
                  <c:v>42298.083330000001</c:v>
                </c:pt>
                <c:pt idx="41901">
                  <c:v>42298.125</c:v>
                </c:pt>
                <c:pt idx="41902">
                  <c:v>42298.166669999999</c:v>
                </c:pt>
                <c:pt idx="41903">
                  <c:v>42298.208330000001</c:v>
                </c:pt>
                <c:pt idx="41904">
                  <c:v>42298.25</c:v>
                </c:pt>
                <c:pt idx="41905">
                  <c:v>42298.291669999999</c:v>
                </c:pt>
                <c:pt idx="41906">
                  <c:v>42298.333330000001</c:v>
                </c:pt>
                <c:pt idx="41907">
                  <c:v>42298.375</c:v>
                </c:pt>
                <c:pt idx="41908">
                  <c:v>42298.416669999999</c:v>
                </c:pt>
                <c:pt idx="41909">
                  <c:v>42298.458330000001</c:v>
                </c:pt>
                <c:pt idx="41910">
                  <c:v>42298.5</c:v>
                </c:pt>
                <c:pt idx="41911">
                  <c:v>42298.541669999999</c:v>
                </c:pt>
                <c:pt idx="41912">
                  <c:v>42298.583330000001</c:v>
                </c:pt>
                <c:pt idx="41913">
                  <c:v>42298.625</c:v>
                </c:pt>
                <c:pt idx="41914">
                  <c:v>42298.666669999999</c:v>
                </c:pt>
                <c:pt idx="41915">
                  <c:v>42298.708330000001</c:v>
                </c:pt>
                <c:pt idx="41916">
                  <c:v>42298.75</c:v>
                </c:pt>
                <c:pt idx="41917">
                  <c:v>42298.791669999999</c:v>
                </c:pt>
                <c:pt idx="41918">
                  <c:v>42298.833330000001</c:v>
                </c:pt>
                <c:pt idx="41919">
                  <c:v>42298.875</c:v>
                </c:pt>
                <c:pt idx="41920">
                  <c:v>42298.916669999999</c:v>
                </c:pt>
                <c:pt idx="41921">
                  <c:v>42298.958330000001</c:v>
                </c:pt>
                <c:pt idx="41922">
                  <c:v>42299</c:v>
                </c:pt>
                <c:pt idx="41923">
                  <c:v>42299.041669999999</c:v>
                </c:pt>
                <c:pt idx="41924">
                  <c:v>42299.083330000001</c:v>
                </c:pt>
                <c:pt idx="41925">
                  <c:v>42299.125</c:v>
                </c:pt>
                <c:pt idx="41926">
                  <c:v>42299.166669999999</c:v>
                </c:pt>
                <c:pt idx="41927">
                  <c:v>42299.208330000001</c:v>
                </c:pt>
                <c:pt idx="41928">
                  <c:v>42299.25</c:v>
                </c:pt>
                <c:pt idx="41929">
                  <c:v>42299.291669999999</c:v>
                </c:pt>
                <c:pt idx="41930">
                  <c:v>42299.333330000001</c:v>
                </c:pt>
                <c:pt idx="41931">
                  <c:v>42299.375</c:v>
                </c:pt>
                <c:pt idx="41932">
                  <c:v>42299.416669999999</c:v>
                </c:pt>
                <c:pt idx="41933">
                  <c:v>42299.458330000001</c:v>
                </c:pt>
                <c:pt idx="41934">
                  <c:v>42299.5</c:v>
                </c:pt>
                <c:pt idx="41935">
                  <c:v>42299.541669999999</c:v>
                </c:pt>
                <c:pt idx="41936">
                  <c:v>42299.583330000001</c:v>
                </c:pt>
                <c:pt idx="41937">
                  <c:v>42299.625</c:v>
                </c:pt>
                <c:pt idx="41938">
                  <c:v>42299.666669999999</c:v>
                </c:pt>
                <c:pt idx="41939">
                  <c:v>42299.708330000001</c:v>
                </c:pt>
                <c:pt idx="41940">
                  <c:v>42299.75</c:v>
                </c:pt>
                <c:pt idx="41941">
                  <c:v>42299.791669999999</c:v>
                </c:pt>
                <c:pt idx="41942">
                  <c:v>42299.833330000001</c:v>
                </c:pt>
                <c:pt idx="41943">
                  <c:v>42299.875</c:v>
                </c:pt>
                <c:pt idx="41944">
                  <c:v>42299.916669999999</c:v>
                </c:pt>
                <c:pt idx="41945">
                  <c:v>42299.958330000001</c:v>
                </c:pt>
                <c:pt idx="41946">
                  <c:v>42300</c:v>
                </c:pt>
                <c:pt idx="41947">
                  <c:v>42300.041669999999</c:v>
                </c:pt>
                <c:pt idx="41948">
                  <c:v>42300.083330000001</c:v>
                </c:pt>
                <c:pt idx="41949">
                  <c:v>42300.125</c:v>
                </c:pt>
                <c:pt idx="41950">
                  <c:v>42300.166669999999</c:v>
                </c:pt>
                <c:pt idx="41951">
                  <c:v>42300.208330000001</c:v>
                </c:pt>
                <c:pt idx="41952">
                  <c:v>42300.25</c:v>
                </c:pt>
                <c:pt idx="41953">
                  <c:v>42300.291669999999</c:v>
                </c:pt>
                <c:pt idx="41954">
                  <c:v>42300.333330000001</c:v>
                </c:pt>
                <c:pt idx="41955">
                  <c:v>42300.375</c:v>
                </c:pt>
                <c:pt idx="41956">
                  <c:v>42300.416669999999</c:v>
                </c:pt>
                <c:pt idx="41957">
                  <c:v>42300.458330000001</c:v>
                </c:pt>
                <c:pt idx="41958">
                  <c:v>42300.5</c:v>
                </c:pt>
                <c:pt idx="41959">
                  <c:v>42300.541669999999</c:v>
                </c:pt>
                <c:pt idx="41960">
                  <c:v>42300.583330000001</c:v>
                </c:pt>
                <c:pt idx="41961">
                  <c:v>42300.625</c:v>
                </c:pt>
                <c:pt idx="41962">
                  <c:v>42300.666669999999</c:v>
                </c:pt>
                <c:pt idx="41963">
                  <c:v>42300.708330000001</c:v>
                </c:pt>
                <c:pt idx="41964">
                  <c:v>42300.75</c:v>
                </c:pt>
                <c:pt idx="41965">
                  <c:v>42300.791669999999</c:v>
                </c:pt>
                <c:pt idx="41966">
                  <c:v>42300.833330000001</c:v>
                </c:pt>
                <c:pt idx="41967">
                  <c:v>42300.875</c:v>
                </c:pt>
                <c:pt idx="41968">
                  <c:v>42300.916669999999</c:v>
                </c:pt>
                <c:pt idx="41969">
                  <c:v>42300.958330000001</c:v>
                </c:pt>
                <c:pt idx="41970">
                  <c:v>42301</c:v>
                </c:pt>
                <c:pt idx="41971">
                  <c:v>42301.041669999999</c:v>
                </c:pt>
                <c:pt idx="41972">
                  <c:v>42301.083330000001</c:v>
                </c:pt>
                <c:pt idx="41973">
                  <c:v>42301.125</c:v>
                </c:pt>
                <c:pt idx="41974">
                  <c:v>42301.166669999999</c:v>
                </c:pt>
                <c:pt idx="41975">
                  <c:v>42301.208330000001</c:v>
                </c:pt>
                <c:pt idx="41976">
                  <c:v>42301.25</c:v>
                </c:pt>
                <c:pt idx="41977">
                  <c:v>42301.291669999999</c:v>
                </c:pt>
                <c:pt idx="41978">
                  <c:v>42301.333330000001</c:v>
                </c:pt>
                <c:pt idx="41979">
                  <c:v>42301.375</c:v>
                </c:pt>
                <c:pt idx="41980">
                  <c:v>42301.416669999999</c:v>
                </c:pt>
                <c:pt idx="41981">
                  <c:v>42301.458330000001</c:v>
                </c:pt>
                <c:pt idx="41982">
                  <c:v>42301.5</c:v>
                </c:pt>
                <c:pt idx="41983">
                  <c:v>42301.541669999999</c:v>
                </c:pt>
                <c:pt idx="41984">
                  <c:v>42301.583330000001</c:v>
                </c:pt>
                <c:pt idx="41985">
                  <c:v>42301.625</c:v>
                </c:pt>
                <c:pt idx="41986">
                  <c:v>42301.666669999999</c:v>
                </c:pt>
                <c:pt idx="41987">
                  <c:v>42301.708330000001</c:v>
                </c:pt>
                <c:pt idx="41988">
                  <c:v>42301.75</c:v>
                </c:pt>
                <c:pt idx="41989">
                  <c:v>42301.791669999999</c:v>
                </c:pt>
                <c:pt idx="41990">
                  <c:v>42301.833330000001</c:v>
                </c:pt>
                <c:pt idx="41991">
                  <c:v>42301.875</c:v>
                </c:pt>
                <c:pt idx="41992">
                  <c:v>42301.916669999999</c:v>
                </c:pt>
                <c:pt idx="41993">
                  <c:v>42301.958330000001</c:v>
                </c:pt>
                <c:pt idx="41994">
                  <c:v>42302</c:v>
                </c:pt>
                <c:pt idx="41995">
                  <c:v>42302.041669999999</c:v>
                </c:pt>
                <c:pt idx="41996">
                  <c:v>42302.083330000001</c:v>
                </c:pt>
                <c:pt idx="41997">
                  <c:v>42302.125</c:v>
                </c:pt>
                <c:pt idx="41998">
                  <c:v>42302.166669999999</c:v>
                </c:pt>
                <c:pt idx="41999">
                  <c:v>42302.208330000001</c:v>
                </c:pt>
                <c:pt idx="42000">
                  <c:v>42302.25</c:v>
                </c:pt>
                <c:pt idx="42001">
                  <c:v>42302.291669999999</c:v>
                </c:pt>
                <c:pt idx="42002">
                  <c:v>42302.333330000001</c:v>
                </c:pt>
                <c:pt idx="42003">
                  <c:v>42302.375</c:v>
                </c:pt>
                <c:pt idx="42004">
                  <c:v>42302.416669999999</c:v>
                </c:pt>
                <c:pt idx="42005">
                  <c:v>42302.458330000001</c:v>
                </c:pt>
                <c:pt idx="42006">
                  <c:v>42302.5</c:v>
                </c:pt>
                <c:pt idx="42007">
                  <c:v>42302.541669999999</c:v>
                </c:pt>
                <c:pt idx="42008">
                  <c:v>42302.583330000001</c:v>
                </c:pt>
                <c:pt idx="42009">
                  <c:v>42302.625</c:v>
                </c:pt>
                <c:pt idx="42010">
                  <c:v>42302.666669999999</c:v>
                </c:pt>
                <c:pt idx="42011">
                  <c:v>42302.708330000001</c:v>
                </c:pt>
                <c:pt idx="42012">
                  <c:v>42302.75</c:v>
                </c:pt>
                <c:pt idx="42013">
                  <c:v>42302.791669999999</c:v>
                </c:pt>
                <c:pt idx="42014">
                  <c:v>42302.833330000001</c:v>
                </c:pt>
                <c:pt idx="42015">
                  <c:v>42302.875</c:v>
                </c:pt>
                <c:pt idx="42016">
                  <c:v>42302.916669999999</c:v>
                </c:pt>
                <c:pt idx="42017">
                  <c:v>42302.958330000001</c:v>
                </c:pt>
                <c:pt idx="42018">
                  <c:v>42303</c:v>
                </c:pt>
                <c:pt idx="42019">
                  <c:v>42303.041669999999</c:v>
                </c:pt>
                <c:pt idx="42020">
                  <c:v>42303.083330000001</c:v>
                </c:pt>
                <c:pt idx="42021">
                  <c:v>42303.125</c:v>
                </c:pt>
                <c:pt idx="42022">
                  <c:v>42303.166669999999</c:v>
                </c:pt>
                <c:pt idx="42023">
                  <c:v>42303.208330000001</c:v>
                </c:pt>
                <c:pt idx="42024">
                  <c:v>42303.25</c:v>
                </c:pt>
                <c:pt idx="42025">
                  <c:v>42303.291669999999</c:v>
                </c:pt>
                <c:pt idx="42026">
                  <c:v>42303.333330000001</c:v>
                </c:pt>
                <c:pt idx="42027">
                  <c:v>42303.375</c:v>
                </c:pt>
                <c:pt idx="42028">
                  <c:v>42303.416669999999</c:v>
                </c:pt>
                <c:pt idx="42029">
                  <c:v>42303.458330000001</c:v>
                </c:pt>
                <c:pt idx="42030">
                  <c:v>42303.5</c:v>
                </c:pt>
                <c:pt idx="42031">
                  <c:v>42303.541669999999</c:v>
                </c:pt>
                <c:pt idx="42032">
                  <c:v>42303.583330000001</c:v>
                </c:pt>
                <c:pt idx="42033">
                  <c:v>42303.625</c:v>
                </c:pt>
                <c:pt idx="42034">
                  <c:v>42303.666669999999</c:v>
                </c:pt>
                <c:pt idx="42035">
                  <c:v>42303.708330000001</c:v>
                </c:pt>
                <c:pt idx="42036">
                  <c:v>42303.75</c:v>
                </c:pt>
                <c:pt idx="42037">
                  <c:v>42303.791669999999</c:v>
                </c:pt>
                <c:pt idx="42038">
                  <c:v>42303.833330000001</c:v>
                </c:pt>
                <c:pt idx="42039">
                  <c:v>42303.875</c:v>
                </c:pt>
                <c:pt idx="42040">
                  <c:v>42303.916669999999</c:v>
                </c:pt>
                <c:pt idx="42041">
                  <c:v>42303.958330000001</c:v>
                </c:pt>
                <c:pt idx="42042">
                  <c:v>42304</c:v>
                </c:pt>
                <c:pt idx="42043">
                  <c:v>42304.041669999999</c:v>
                </c:pt>
                <c:pt idx="42044">
                  <c:v>42304.083330000001</c:v>
                </c:pt>
                <c:pt idx="42045">
                  <c:v>42304.125</c:v>
                </c:pt>
                <c:pt idx="42046">
                  <c:v>42304.166669999999</c:v>
                </c:pt>
                <c:pt idx="42047">
                  <c:v>42304.208330000001</c:v>
                </c:pt>
                <c:pt idx="42048">
                  <c:v>42304.25</c:v>
                </c:pt>
                <c:pt idx="42049">
                  <c:v>42304.291669999999</c:v>
                </c:pt>
                <c:pt idx="42050">
                  <c:v>42304.333330000001</c:v>
                </c:pt>
                <c:pt idx="42051">
                  <c:v>42304.375</c:v>
                </c:pt>
                <c:pt idx="42052">
                  <c:v>42304.416669999999</c:v>
                </c:pt>
                <c:pt idx="42053">
                  <c:v>42304.458330000001</c:v>
                </c:pt>
                <c:pt idx="42054">
                  <c:v>42304.5</c:v>
                </c:pt>
                <c:pt idx="42055">
                  <c:v>42304.541669999999</c:v>
                </c:pt>
                <c:pt idx="42056">
                  <c:v>42304.583330000001</c:v>
                </c:pt>
                <c:pt idx="42057">
                  <c:v>42304.625</c:v>
                </c:pt>
                <c:pt idx="42058">
                  <c:v>42304.666669999999</c:v>
                </c:pt>
                <c:pt idx="42059">
                  <c:v>42304.708330000001</c:v>
                </c:pt>
                <c:pt idx="42060">
                  <c:v>42304.75</c:v>
                </c:pt>
                <c:pt idx="42061">
                  <c:v>42304.791669999999</c:v>
                </c:pt>
                <c:pt idx="42062">
                  <c:v>42304.833330000001</c:v>
                </c:pt>
                <c:pt idx="42063">
                  <c:v>42304.875</c:v>
                </c:pt>
                <c:pt idx="42064">
                  <c:v>42304.916669999999</c:v>
                </c:pt>
                <c:pt idx="42065">
                  <c:v>42304.958330000001</c:v>
                </c:pt>
                <c:pt idx="42066">
                  <c:v>42305</c:v>
                </c:pt>
                <c:pt idx="42067">
                  <c:v>42305.041669999999</c:v>
                </c:pt>
                <c:pt idx="42068">
                  <c:v>42305.083330000001</c:v>
                </c:pt>
                <c:pt idx="42069">
                  <c:v>42305.125</c:v>
                </c:pt>
                <c:pt idx="42070">
                  <c:v>42305.166669999999</c:v>
                </c:pt>
                <c:pt idx="42071">
                  <c:v>42305.208330000001</c:v>
                </c:pt>
                <c:pt idx="42072">
                  <c:v>42305.25</c:v>
                </c:pt>
                <c:pt idx="42073">
                  <c:v>42305.291669999999</c:v>
                </c:pt>
                <c:pt idx="42074">
                  <c:v>42305.333330000001</c:v>
                </c:pt>
                <c:pt idx="42075">
                  <c:v>42305.375</c:v>
                </c:pt>
                <c:pt idx="42076">
                  <c:v>42305.416669999999</c:v>
                </c:pt>
                <c:pt idx="42077">
                  <c:v>42305.458330000001</c:v>
                </c:pt>
                <c:pt idx="42078">
                  <c:v>42305.5</c:v>
                </c:pt>
                <c:pt idx="42079">
                  <c:v>42305.541669999999</c:v>
                </c:pt>
                <c:pt idx="42080">
                  <c:v>42305.583330000001</c:v>
                </c:pt>
                <c:pt idx="42081">
                  <c:v>42305.625</c:v>
                </c:pt>
                <c:pt idx="42082">
                  <c:v>42305.666669999999</c:v>
                </c:pt>
                <c:pt idx="42083">
                  <c:v>42305.708330000001</c:v>
                </c:pt>
                <c:pt idx="42084">
                  <c:v>42305.75</c:v>
                </c:pt>
                <c:pt idx="42085">
                  <c:v>42305.791669999999</c:v>
                </c:pt>
                <c:pt idx="42086">
                  <c:v>42305.833330000001</c:v>
                </c:pt>
                <c:pt idx="42087">
                  <c:v>42305.875</c:v>
                </c:pt>
                <c:pt idx="42088">
                  <c:v>42305.916669999999</c:v>
                </c:pt>
                <c:pt idx="42089">
                  <c:v>42305.958330000001</c:v>
                </c:pt>
                <c:pt idx="42090">
                  <c:v>42306</c:v>
                </c:pt>
                <c:pt idx="42091">
                  <c:v>42306.041669999999</c:v>
                </c:pt>
                <c:pt idx="42092">
                  <c:v>42306.083330000001</c:v>
                </c:pt>
                <c:pt idx="42093">
                  <c:v>42306.125</c:v>
                </c:pt>
                <c:pt idx="42094">
                  <c:v>42306.166669999999</c:v>
                </c:pt>
                <c:pt idx="42095">
                  <c:v>42306.208330000001</c:v>
                </c:pt>
                <c:pt idx="42096">
                  <c:v>42306.25</c:v>
                </c:pt>
                <c:pt idx="42097">
                  <c:v>42306.291669999999</c:v>
                </c:pt>
                <c:pt idx="42098">
                  <c:v>42306.333330000001</c:v>
                </c:pt>
                <c:pt idx="42099">
                  <c:v>42306.375</c:v>
                </c:pt>
                <c:pt idx="42100">
                  <c:v>42306.416669999999</c:v>
                </c:pt>
                <c:pt idx="42101">
                  <c:v>42306.458330000001</c:v>
                </c:pt>
                <c:pt idx="42102">
                  <c:v>42306.5</c:v>
                </c:pt>
                <c:pt idx="42103">
                  <c:v>42306.541669999999</c:v>
                </c:pt>
                <c:pt idx="42104">
                  <c:v>42306.583330000001</c:v>
                </c:pt>
                <c:pt idx="42105">
                  <c:v>42306.625</c:v>
                </c:pt>
                <c:pt idx="42106">
                  <c:v>42306.666669999999</c:v>
                </c:pt>
                <c:pt idx="42107">
                  <c:v>42306.708330000001</c:v>
                </c:pt>
                <c:pt idx="42108">
                  <c:v>42306.75</c:v>
                </c:pt>
                <c:pt idx="42109">
                  <c:v>42306.791669999999</c:v>
                </c:pt>
                <c:pt idx="42110">
                  <c:v>42306.833330000001</c:v>
                </c:pt>
                <c:pt idx="42111">
                  <c:v>42306.875</c:v>
                </c:pt>
                <c:pt idx="42112">
                  <c:v>42306.916669999999</c:v>
                </c:pt>
                <c:pt idx="42113">
                  <c:v>42306.958330000001</c:v>
                </c:pt>
                <c:pt idx="42114">
                  <c:v>42307</c:v>
                </c:pt>
                <c:pt idx="42115">
                  <c:v>42307.041669999999</c:v>
                </c:pt>
                <c:pt idx="42116">
                  <c:v>42307.083330000001</c:v>
                </c:pt>
                <c:pt idx="42117">
                  <c:v>42307.125</c:v>
                </c:pt>
                <c:pt idx="42118">
                  <c:v>42307.166669999999</c:v>
                </c:pt>
                <c:pt idx="42119">
                  <c:v>42307.208330000001</c:v>
                </c:pt>
                <c:pt idx="42120">
                  <c:v>42307.25</c:v>
                </c:pt>
                <c:pt idx="42121">
                  <c:v>42307.291669999999</c:v>
                </c:pt>
                <c:pt idx="42122">
                  <c:v>42307.333330000001</c:v>
                </c:pt>
                <c:pt idx="42123">
                  <c:v>42307.375</c:v>
                </c:pt>
                <c:pt idx="42124">
                  <c:v>42307.416669999999</c:v>
                </c:pt>
                <c:pt idx="42125">
                  <c:v>42307.458330000001</c:v>
                </c:pt>
                <c:pt idx="42126">
                  <c:v>42307.5</c:v>
                </c:pt>
                <c:pt idx="42127">
                  <c:v>42307.541669999999</c:v>
                </c:pt>
                <c:pt idx="42128">
                  <c:v>42307.583330000001</c:v>
                </c:pt>
                <c:pt idx="42129">
                  <c:v>42307.625</c:v>
                </c:pt>
                <c:pt idx="42130">
                  <c:v>42307.666669999999</c:v>
                </c:pt>
                <c:pt idx="42131">
                  <c:v>42307.708330000001</c:v>
                </c:pt>
                <c:pt idx="42132">
                  <c:v>42307.75</c:v>
                </c:pt>
                <c:pt idx="42133">
                  <c:v>42307.791669999999</c:v>
                </c:pt>
                <c:pt idx="42134">
                  <c:v>42307.833330000001</c:v>
                </c:pt>
                <c:pt idx="42135">
                  <c:v>42307.875</c:v>
                </c:pt>
                <c:pt idx="42136">
                  <c:v>42307.916669999999</c:v>
                </c:pt>
                <c:pt idx="42137">
                  <c:v>42307.958330000001</c:v>
                </c:pt>
                <c:pt idx="42138">
                  <c:v>42308</c:v>
                </c:pt>
                <c:pt idx="42139">
                  <c:v>42308.041669999999</c:v>
                </c:pt>
                <c:pt idx="42140">
                  <c:v>42308.083330000001</c:v>
                </c:pt>
                <c:pt idx="42141">
                  <c:v>42308.125</c:v>
                </c:pt>
                <c:pt idx="42142">
                  <c:v>42308.166669999999</c:v>
                </c:pt>
                <c:pt idx="42143">
                  <c:v>42308.208330000001</c:v>
                </c:pt>
                <c:pt idx="42144">
                  <c:v>42308.25</c:v>
                </c:pt>
                <c:pt idx="42145">
                  <c:v>42308.291669999999</c:v>
                </c:pt>
                <c:pt idx="42146">
                  <c:v>42308.333330000001</c:v>
                </c:pt>
                <c:pt idx="42147">
                  <c:v>42308.375</c:v>
                </c:pt>
                <c:pt idx="42148">
                  <c:v>42308.416669999999</c:v>
                </c:pt>
                <c:pt idx="42149">
                  <c:v>42308.458330000001</c:v>
                </c:pt>
                <c:pt idx="42150">
                  <c:v>42308.5</c:v>
                </c:pt>
                <c:pt idx="42151">
                  <c:v>42308.541669999999</c:v>
                </c:pt>
                <c:pt idx="42152">
                  <c:v>42308.583330000001</c:v>
                </c:pt>
                <c:pt idx="42153">
                  <c:v>42308.625</c:v>
                </c:pt>
                <c:pt idx="42154">
                  <c:v>42308.666669999999</c:v>
                </c:pt>
                <c:pt idx="42155">
                  <c:v>42308.708330000001</c:v>
                </c:pt>
                <c:pt idx="42156">
                  <c:v>42308.75</c:v>
                </c:pt>
                <c:pt idx="42157">
                  <c:v>42308.791669999999</c:v>
                </c:pt>
                <c:pt idx="42158">
                  <c:v>42308.833330000001</c:v>
                </c:pt>
                <c:pt idx="42159">
                  <c:v>42308.875</c:v>
                </c:pt>
                <c:pt idx="42160">
                  <c:v>42308.916669999999</c:v>
                </c:pt>
                <c:pt idx="42161">
                  <c:v>42308.958330000001</c:v>
                </c:pt>
                <c:pt idx="42162">
                  <c:v>42309</c:v>
                </c:pt>
                <c:pt idx="42163">
                  <c:v>42309.041669999999</c:v>
                </c:pt>
                <c:pt idx="42164">
                  <c:v>42309.083330000001</c:v>
                </c:pt>
                <c:pt idx="42165">
                  <c:v>42309.125</c:v>
                </c:pt>
                <c:pt idx="42166">
                  <c:v>42309.166669999999</c:v>
                </c:pt>
                <c:pt idx="42167">
                  <c:v>42309.208330000001</c:v>
                </c:pt>
                <c:pt idx="42168">
                  <c:v>42309.25</c:v>
                </c:pt>
                <c:pt idx="42169">
                  <c:v>42309.291669999999</c:v>
                </c:pt>
                <c:pt idx="42170">
                  <c:v>42309.333330000001</c:v>
                </c:pt>
                <c:pt idx="42171">
                  <c:v>42309.375</c:v>
                </c:pt>
                <c:pt idx="42172">
                  <c:v>42309.416669999999</c:v>
                </c:pt>
                <c:pt idx="42173">
                  <c:v>42309.458330000001</c:v>
                </c:pt>
                <c:pt idx="42174">
                  <c:v>42309.5</c:v>
                </c:pt>
                <c:pt idx="42175">
                  <c:v>42309.541669999999</c:v>
                </c:pt>
                <c:pt idx="42176">
                  <c:v>42309.583330000001</c:v>
                </c:pt>
                <c:pt idx="42177">
                  <c:v>42309.625</c:v>
                </c:pt>
                <c:pt idx="42178">
                  <c:v>42309.666669999999</c:v>
                </c:pt>
                <c:pt idx="42179">
                  <c:v>42309.708330000001</c:v>
                </c:pt>
                <c:pt idx="42180">
                  <c:v>42309.75</c:v>
                </c:pt>
                <c:pt idx="42181">
                  <c:v>42309.791669999999</c:v>
                </c:pt>
                <c:pt idx="42182">
                  <c:v>42309.833330000001</c:v>
                </c:pt>
                <c:pt idx="42183">
                  <c:v>42309.875</c:v>
                </c:pt>
                <c:pt idx="42184">
                  <c:v>42309.916669999999</c:v>
                </c:pt>
                <c:pt idx="42185">
                  <c:v>42309.958330000001</c:v>
                </c:pt>
                <c:pt idx="42186">
                  <c:v>42310</c:v>
                </c:pt>
                <c:pt idx="42187">
                  <c:v>42310.041669999999</c:v>
                </c:pt>
                <c:pt idx="42188">
                  <c:v>42310.083330000001</c:v>
                </c:pt>
                <c:pt idx="42189">
                  <c:v>42310.125</c:v>
                </c:pt>
                <c:pt idx="42190">
                  <c:v>42310.166669999999</c:v>
                </c:pt>
                <c:pt idx="42191">
                  <c:v>42310.208330000001</c:v>
                </c:pt>
                <c:pt idx="42192">
                  <c:v>42310.25</c:v>
                </c:pt>
                <c:pt idx="42193">
                  <c:v>42310.291669999999</c:v>
                </c:pt>
                <c:pt idx="42194">
                  <c:v>42310.333330000001</c:v>
                </c:pt>
                <c:pt idx="42195">
                  <c:v>42310.375</c:v>
                </c:pt>
                <c:pt idx="42196">
                  <c:v>42310.416669999999</c:v>
                </c:pt>
                <c:pt idx="42197">
                  <c:v>42310.458330000001</c:v>
                </c:pt>
                <c:pt idx="42198">
                  <c:v>42310.5</c:v>
                </c:pt>
                <c:pt idx="42199">
                  <c:v>42310.541669999999</c:v>
                </c:pt>
                <c:pt idx="42200">
                  <c:v>42310.583330000001</c:v>
                </c:pt>
                <c:pt idx="42201">
                  <c:v>42310.625</c:v>
                </c:pt>
                <c:pt idx="42202">
                  <c:v>42310.666669999999</c:v>
                </c:pt>
                <c:pt idx="42203">
                  <c:v>42310.708330000001</c:v>
                </c:pt>
                <c:pt idx="42204">
                  <c:v>42310.75</c:v>
                </c:pt>
                <c:pt idx="42205">
                  <c:v>42310.791669999999</c:v>
                </c:pt>
                <c:pt idx="42206">
                  <c:v>42310.833330000001</c:v>
                </c:pt>
                <c:pt idx="42207">
                  <c:v>42310.875</c:v>
                </c:pt>
                <c:pt idx="42208">
                  <c:v>42310.916669999999</c:v>
                </c:pt>
                <c:pt idx="42209">
                  <c:v>42310.958330000001</c:v>
                </c:pt>
                <c:pt idx="42210">
                  <c:v>42311</c:v>
                </c:pt>
                <c:pt idx="42211">
                  <c:v>42311.041669999999</c:v>
                </c:pt>
                <c:pt idx="42212">
                  <c:v>42311.083330000001</c:v>
                </c:pt>
                <c:pt idx="42213">
                  <c:v>42311.125</c:v>
                </c:pt>
                <c:pt idx="42214">
                  <c:v>42311.166669999999</c:v>
                </c:pt>
                <c:pt idx="42215">
                  <c:v>42311.208330000001</c:v>
                </c:pt>
                <c:pt idx="42216">
                  <c:v>42311.25</c:v>
                </c:pt>
                <c:pt idx="42217">
                  <c:v>42311.291669999999</c:v>
                </c:pt>
                <c:pt idx="42218">
                  <c:v>42311.333330000001</c:v>
                </c:pt>
                <c:pt idx="42219">
                  <c:v>42311.375</c:v>
                </c:pt>
                <c:pt idx="42220">
                  <c:v>42311.416669999999</c:v>
                </c:pt>
                <c:pt idx="42221">
                  <c:v>42311.458330000001</c:v>
                </c:pt>
                <c:pt idx="42222">
                  <c:v>42311.5</c:v>
                </c:pt>
                <c:pt idx="42223">
                  <c:v>42311.541669999999</c:v>
                </c:pt>
                <c:pt idx="42224">
                  <c:v>42311.583330000001</c:v>
                </c:pt>
                <c:pt idx="42225">
                  <c:v>42311.625</c:v>
                </c:pt>
                <c:pt idx="42226">
                  <c:v>42311.666669999999</c:v>
                </c:pt>
                <c:pt idx="42227">
                  <c:v>42311.708330000001</c:v>
                </c:pt>
                <c:pt idx="42228">
                  <c:v>42311.75</c:v>
                </c:pt>
                <c:pt idx="42229">
                  <c:v>42311.791669999999</c:v>
                </c:pt>
                <c:pt idx="42230">
                  <c:v>42311.833330000001</c:v>
                </c:pt>
                <c:pt idx="42231">
                  <c:v>42311.875</c:v>
                </c:pt>
                <c:pt idx="42232">
                  <c:v>42311.916669999999</c:v>
                </c:pt>
                <c:pt idx="42233">
                  <c:v>42311.958330000001</c:v>
                </c:pt>
                <c:pt idx="42234">
                  <c:v>42312</c:v>
                </c:pt>
                <c:pt idx="42235">
                  <c:v>42312.041669999999</c:v>
                </c:pt>
                <c:pt idx="42236">
                  <c:v>42312.083330000001</c:v>
                </c:pt>
                <c:pt idx="42237">
                  <c:v>42312.125</c:v>
                </c:pt>
                <c:pt idx="42238">
                  <c:v>42312.166669999999</c:v>
                </c:pt>
                <c:pt idx="42239">
                  <c:v>42312.208330000001</c:v>
                </c:pt>
                <c:pt idx="42240">
                  <c:v>42312.25</c:v>
                </c:pt>
                <c:pt idx="42241">
                  <c:v>42312.291669999999</c:v>
                </c:pt>
                <c:pt idx="42242">
                  <c:v>42312.333330000001</c:v>
                </c:pt>
                <c:pt idx="42243">
                  <c:v>42312.375</c:v>
                </c:pt>
                <c:pt idx="42244">
                  <c:v>42312.416669999999</c:v>
                </c:pt>
                <c:pt idx="42245">
                  <c:v>42312.458330000001</c:v>
                </c:pt>
                <c:pt idx="42246">
                  <c:v>42312.5</c:v>
                </c:pt>
                <c:pt idx="42247">
                  <c:v>42312.541669999999</c:v>
                </c:pt>
                <c:pt idx="42248">
                  <c:v>42312.583330000001</c:v>
                </c:pt>
                <c:pt idx="42249">
                  <c:v>42312.625</c:v>
                </c:pt>
                <c:pt idx="42250">
                  <c:v>42312.666669999999</c:v>
                </c:pt>
                <c:pt idx="42251">
                  <c:v>42312.708330000001</c:v>
                </c:pt>
                <c:pt idx="42252">
                  <c:v>42312.75</c:v>
                </c:pt>
                <c:pt idx="42253">
                  <c:v>42312.791669999999</c:v>
                </c:pt>
                <c:pt idx="42254">
                  <c:v>42312.833330000001</c:v>
                </c:pt>
                <c:pt idx="42255">
                  <c:v>42312.875</c:v>
                </c:pt>
                <c:pt idx="42256">
                  <c:v>42312.916669999999</c:v>
                </c:pt>
                <c:pt idx="42257">
                  <c:v>42312.958330000001</c:v>
                </c:pt>
                <c:pt idx="42258">
                  <c:v>42313</c:v>
                </c:pt>
                <c:pt idx="42259">
                  <c:v>42313.041669999999</c:v>
                </c:pt>
                <c:pt idx="42260">
                  <c:v>42313.083330000001</c:v>
                </c:pt>
                <c:pt idx="42261">
                  <c:v>42313.125</c:v>
                </c:pt>
                <c:pt idx="42262">
                  <c:v>42313.166669999999</c:v>
                </c:pt>
                <c:pt idx="42263">
                  <c:v>42313.208330000001</c:v>
                </c:pt>
                <c:pt idx="42264">
                  <c:v>42313.25</c:v>
                </c:pt>
                <c:pt idx="42265">
                  <c:v>42313.291669999999</c:v>
                </c:pt>
                <c:pt idx="42266">
                  <c:v>42313.333330000001</c:v>
                </c:pt>
                <c:pt idx="42267">
                  <c:v>42313.375</c:v>
                </c:pt>
                <c:pt idx="42268">
                  <c:v>42313.416669999999</c:v>
                </c:pt>
                <c:pt idx="42269">
                  <c:v>42313.458330000001</c:v>
                </c:pt>
                <c:pt idx="42270">
                  <c:v>42313.5</c:v>
                </c:pt>
                <c:pt idx="42271">
                  <c:v>42313.541669999999</c:v>
                </c:pt>
                <c:pt idx="42272">
                  <c:v>42313.583330000001</c:v>
                </c:pt>
                <c:pt idx="42273">
                  <c:v>42313.625</c:v>
                </c:pt>
                <c:pt idx="42274">
                  <c:v>42313.666669999999</c:v>
                </c:pt>
                <c:pt idx="42275">
                  <c:v>42313.708330000001</c:v>
                </c:pt>
                <c:pt idx="42276">
                  <c:v>42313.75</c:v>
                </c:pt>
                <c:pt idx="42277">
                  <c:v>42313.791669999999</c:v>
                </c:pt>
                <c:pt idx="42278">
                  <c:v>42313.833330000001</c:v>
                </c:pt>
                <c:pt idx="42279">
                  <c:v>42313.875</c:v>
                </c:pt>
                <c:pt idx="42280">
                  <c:v>42313.916669999999</c:v>
                </c:pt>
                <c:pt idx="42281">
                  <c:v>42313.958330000001</c:v>
                </c:pt>
                <c:pt idx="42282">
                  <c:v>42314</c:v>
                </c:pt>
                <c:pt idx="42283">
                  <c:v>42314.041669999999</c:v>
                </c:pt>
                <c:pt idx="42284">
                  <c:v>42314.083330000001</c:v>
                </c:pt>
                <c:pt idx="42285">
                  <c:v>42314.125</c:v>
                </c:pt>
                <c:pt idx="42286">
                  <c:v>42314.166669999999</c:v>
                </c:pt>
                <c:pt idx="42287">
                  <c:v>42314.208330000001</c:v>
                </c:pt>
                <c:pt idx="42288">
                  <c:v>42314.25</c:v>
                </c:pt>
                <c:pt idx="42289">
                  <c:v>42314.291669999999</c:v>
                </c:pt>
                <c:pt idx="42290">
                  <c:v>42314.333330000001</c:v>
                </c:pt>
                <c:pt idx="42291">
                  <c:v>42314.375</c:v>
                </c:pt>
                <c:pt idx="42292">
                  <c:v>42314.416669999999</c:v>
                </c:pt>
                <c:pt idx="42293">
                  <c:v>42314.458330000001</c:v>
                </c:pt>
                <c:pt idx="42294">
                  <c:v>42314.5</c:v>
                </c:pt>
                <c:pt idx="42295">
                  <c:v>42314.541669999999</c:v>
                </c:pt>
                <c:pt idx="42296">
                  <c:v>42314.583330000001</c:v>
                </c:pt>
                <c:pt idx="42297">
                  <c:v>42314.625</c:v>
                </c:pt>
                <c:pt idx="42298">
                  <c:v>42314.666669999999</c:v>
                </c:pt>
                <c:pt idx="42299">
                  <c:v>42314.708330000001</c:v>
                </c:pt>
                <c:pt idx="42300">
                  <c:v>42314.75</c:v>
                </c:pt>
                <c:pt idx="42301">
                  <c:v>42314.791669999999</c:v>
                </c:pt>
                <c:pt idx="42302">
                  <c:v>42314.833330000001</c:v>
                </c:pt>
                <c:pt idx="42303">
                  <c:v>42314.875</c:v>
                </c:pt>
                <c:pt idx="42304">
                  <c:v>42314.916669999999</c:v>
                </c:pt>
                <c:pt idx="42305">
                  <c:v>42314.958330000001</c:v>
                </c:pt>
                <c:pt idx="42306">
                  <c:v>42315</c:v>
                </c:pt>
                <c:pt idx="42307">
                  <c:v>42315.041669999999</c:v>
                </c:pt>
                <c:pt idx="42308">
                  <c:v>42315.083330000001</c:v>
                </c:pt>
                <c:pt idx="42309">
                  <c:v>42315.125</c:v>
                </c:pt>
                <c:pt idx="42310">
                  <c:v>42315.166669999999</c:v>
                </c:pt>
                <c:pt idx="42311">
                  <c:v>42315.208330000001</c:v>
                </c:pt>
                <c:pt idx="42312">
                  <c:v>42315.25</c:v>
                </c:pt>
                <c:pt idx="42313">
                  <c:v>42315.291669999999</c:v>
                </c:pt>
                <c:pt idx="42314">
                  <c:v>42315.333330000001</c:v>
                </c:pt>
                <c:pt idx="42315">
                  <c:v>42315.375</c:v>
                </c:pt>
                <c:pt idx="42316">
                  <c:v>42315.416669999999</c:v>
                </c:pt>
                <c:pt idx="42317">
                  <c:v>42315.458330000001</c:v>
                </c:pt>
                <c:pt idx="42318">
                  <c:v>42315.5</c:v>
                </c:pt>
                <c:pt idx="42319">
                  <c:v>42315.541669999999</c:v>
                </c:pt>
                <c:pt idx="42320">
                  <c:v>42315.583330000001</c:v>
                </c:pt>
                <c:pt idx="42321">
                  <c:v>42315.625</c:v>
                </c:pt>
                <c:pt idx="42322">
                  <c:v>42315.666669999999</c:v>
                </c:pt>
                <c:pt idx="42323">
                  <c:v>42315.708330000001</c:v>
                </c:pt>
                <c:pt idx="42324">
                  <c:v>42315.75</c:v>
                </c:pt>
                <c:pt idx="42325">
                  <c:v>42315.791669999999</c:v>
                </c:pt>
                <c:pt idx="42326">
                  <c:v>42315.833330000001</c:v>
                </c:pt>
                <c:pt idx="42327">
                  <c:v>42315.875</c:v>
                </c:pt>
                <c:pt idx="42328">
                  <c:v>42315.916669999999</c:v>
                </c:pt>
                <c:pt idx="42329">
                  <c:v>42315.958330000001</c:v>
                </c:pt>
                <c:pt idx="42330">
                  <c:v>42316</c:v>
                </c:pt>
                <c:pt idx="42331">
                  <c:v>42316.041669999999</c:v>
                </c:pt>
                <c:pt idx="42332">
                  <c:v>42316.083330000001</c:v>
                </c:pt>
                <c:pt idx="42333">
                  <c:v>42316.125</c:v>
                </c:pt>
                <c:pt idx="42334">
                  <c:v>42316.166669999999</c:v>
                </c:pt>
                <c:pt idx="42335">
                  <c:v>42316.208330000001</c:v>
                </c:pt>
                <c:pt idx="42336">
                  <c:v>42316.25</c:v>
                </c:pt>
                <c:pt idx="42337">
                  <c:v>42316.291669999999</c:v>
                </c:pt>
                <c:pt idx="42338">
                  <c:v>42316.333330000001</c:v>
                </c:pt>
                <c:pt idx="42339">
                  <c:v>42316.375</c:v>
                </c:pt>
                <c:pt idx="42340">
                  <c:v>42316.416669999999</c:v>
                </c:pt>
                <c:pt idx="42341">
                  <c:v>42316.458330000001</c:v>
                </c:pt>
                <c:pt idx="42342">
                  <c:v>42316.5</c:v>
                </c:pt>
                <c:pt idx="42343">
                  <c:v>42316.541669999999</c:v>
                </c:pt>
                <c:pt idx="42344">
                  <c:v>42316.583330000001</c:v>
                </c:pt>
                <c:pt idx="42345">
                  <c:v>42316.625</c:v>
                </c:pt>
                <c:pt idx="42346">
                  <c:v>42316.666669999999</c:v>
                </c:pt>
                <c:pt idx="42347">
                  <c:v>42316.708330000001</c:v>
                </c:pt>
                <c:pt idx="42348">
                  <c:v>42316.75</c:v>
                </c:pt>
                <c:pt idx="42349">
                  <c:v>42316.791669999999</c:v>
                </c:pt>
                <c:pt idx="42350">
                  <c:v>42316.833330000001</c:v>
                </c:pt>
                <c:pt idx="42351">
                  <c:v>42316.875</c:v>
                </c:pt>
                <c:pt idx="42352">
                  <c:v>42316.916669999999</c:v>
                </c:pt>
                <c:pt idx="42353">
                  <c:v>42316.958330000001</c:v>
                </c:pt>
                <c:pt idx="42354">
                  <c:v>42317</c:v>
                </c:pt>
                <c:pt idx="42355">
                  <c:v>42317.041669999999</c:v>
                </c:pt>
                <c:pt idx="42356">
                  <c:v>42317.083330000001</c:v>
                </c:pt>
                <c:pt idx="42357">
                  <c:v>42317.125</c:v>
                </c:pt>
                <c:pt idx="42358">
                  <c:v>42317.166669999999</c:v>
                </c:pt>
                <c:pt idx="42359">
                  <c:v>42317.208330000001</c:v>
                </c:pt>
                <c:pt idx="42360">
                  <c:v>42317.25</c:v>
                </c:pt>
                <c:pt idx="42361">
                  <c:v>42317.291669999999</c:v>
                </c:pt>
                <c:pt idx="42362">
                  <c:v>42317.333330000001</c:v>
                </c:pt>
                <c:pt idx="42363">
                  <c:v>42317.375</c:v>
                </c:pt>
                <c:pt idx="42364">
                  <c:v>42317.416669999999</c:v>
                </c:pt>
                <c:pt idx="42365">
                  <c:v>42317.458330000001</c:v>
                </c:pt>
                <c:pt idx="42366">
                  <c:v>42317.5</c:v>
                </c:pt>
                <c:pt idx="42367">
                  <c:v>42317.541669999999</c:v>
                </c:pt>
                <c:pt idx="42368">
                  <c:v>42317.583330000001</c:v>
                </c:pt>
                <c:pt idx="42369">
                  <c:v>42317.625</c:v>
                </c:pt>
                <c:pt idx="42370">
                  <c:v>42317.666669999999</c:v>
                </c:pt>
                <c:pt idx="42371">
                  <c:v>42317.708330000001</c:v>
                </c:pt>
                <c:pt idx="42372">
                  <c:v>42317.75</c:v>
                </c:pt>
                <c:pt idx="42373">
                  <c:v>42317.791669999999</c:v>
                </c:pt>
                <c:pt idx="42374">
                  <c:v>42317.833330000001</c:v>
                </c:pt>
                <c:pt idx="42375">
                  <c:v>42317.875</c:v>
                </c:pt>
                <c:pt idx="42376">
                  <c:v>42317.916669999999</c:v>
                </c:pt>
                <c:pt idx="42377">
                  <c:v>42317.958330000001</c:v>
                </c:pt>
                <c:pt idx="42378">
                  <c:v>42318</c:v>
                </c:pt>
                <c:pt idx="42379">
                  <c:v>42318.041669999999</c:v>
                </c:pt>
                <c:pt idx="42380">
                  <c:v>42318.083330000001</c:v>
                </c:pt>
                <c:pt idx="42381">
                  <c:v>42318.125</c:v>
                </c:pt>
                <c:pt idx="42382">
                  <c:v>42318.166669999999</c:v>
                </c:pt>
                <c:pt idx="42383">
                  <c:v>42318.208330000001</c:v>
                </c:pt>
                <c:pt idx="42384">
                  <c:v>42318.25</c:v>
                </c:pt>
                <c:pt idx="42385">
                  <c:v>42318.291669999999</c:v>
                </c:pt>
                <c:pt idx="42386">
                  <c:v>42318.333330000001</c:v>
                </c:pt>
                <c:pt idx="42387">
                  <c:v>42318.375</c:v>
                </c:pt>
                <c:pt idx="42388">
                  <c:v>42318.416669999999</c:v>
                </c:pt>
                <c:pt idx="42389">
                  <c:v>42318.458330000001</c:v>
                </c:pt>
                <c:pt idx="42390">
                  <c:v>42318.5</c:v>
                </c:pt>
                <c:pt idx="42391">
                  <c:v>42318.541669999999</c:v>
                </c:pt>
                <c:pt idx="42392">
                  <c:v>42318.583330000001</c:v>
                </c:pt>
                <c:pt idx="42393">
                  <c:v>42318.625</c:v>
                </c:pt>
                <c:pt idx="42394">
                  <c:v>42318.666669999999</c:v>
                </c:pt>
                <c:pt idx="42395">
                  <c:v>42318.708330000001</c:v>
                </c:pt>
                <c:pt idx="42396">
                  <c:v>42318.75</c:v>
                </c:pt>
                <c:pt idx="42397">
                  <c:v>42318.791669999999</c:v>
                </c:pt>
                <c:pt idx="42398">
                  <c:v>42318.833330000001</c:v>
                </c:pt>
                <c:pt idx="42399">
                  <c:v>42318.875</c:v>
                </c:pt>
                <c:pt idx="42400">
                  <c:v>42318.916669999999</c:v>
                </c:pt>
                <c:pt idx="42401">
                  <c:v>42318.958330000001</c:v>
                </c:pt>
                <c:pt idx="42402">
                  <c:v>42319</c:v>
                </c:pt>
                <c:pt idx="42403">
                  <c:v>42319.041669999999</c:v>
                </c:pt>
                <c:pt idx="42404">
                  <c:v>42319.083330000001</c:v>
                </c:pt>
                <c:pt idx="42405">
                  <c:v>42319.125</c:v>
                </c:pt>
                <c:pt idx="42406">
                  <c:v>42319.166669999999</c:v>
                </c:pt>
                <c:pt idx="42407">
                  <c:v>42319.208330000001</c:v>
                </c:pt>
                <c:pt idx="42408">
                  <c:v>42319.25</c:v>
                </c:pt>
                <c:pt idx="42409">
                  <c:v>42319.291669999999</c:v>
                </c:pt>
                <c:pt idx="42410">
                  <c:v>42319.333330000001</c:v>
                </c:pt>
                <c:pt idx="42411">
                  <c:v>42319.375</c:v>
                </c:pt>
                <c:pt idx="42412">
                  <c:v>42319.416669999999</c:v>
                </c:pt>
                <c:pt idx="42413">
                  <c:v>42319.458330000001</c:v>
                </c:pt>
                <c:pt idx="42414">
                  <c:v>42319.5</c:v>
                </c:pt>
                <c:pt idx="42415">
                  <c:v>42319.541669999999</c:v>
                </c:pt>
                <c:pt idx="42416">
                  <c:v>42319.583330000001</c:v>
                </c:pt>
                <c:pt idx="42417">
                  <c:v>42319.625</c:v>
                </c:pt>
                <c:pt idx="42418">
                  <c:v>42319.666669999999</c:v>
                </c:pt>
                <c:pt idx="42419">
                  <c:v>42319.708330000001</c:v>
                </c:pt>
                <c:pt idx="42420">
                  <c:v>42319.75</c:v>
                </c:pt>
                <c:pt idx="42421">
                  <c:v>42319.791669999999</c:v>
                </c:pt>
                <c:pt idx="42422">
                  <c:v>42319.833330000001</c:v>
                </c:pt>
                <c:pt idx="42423">
                  <c:v>42319.875</c:v>
                </c:pt>
                <c:pt idx="42424">
                  <c:v>42319.916669999999</c:v>
                </c:pt>
                <c:pt idx="42425">
                  <c:v>42319.958330000001</c:v>
                </c:pt>
                <c:pt idx="42426">
                  <c:v>42320</c:v>
                </c:pt>
                <c:pt idx="42427">
                  <c:v>42320.041669999999</c:v>
                </c:pt>
                <c:pt idx="42428">
                  <c:v>42320.083330000001</c:v>
                </c:pt>
                <c:pt idx="42429">
                  <c:v>42320.125</c:v>
                </c:pt>
                <c:pt idx="42430">
                  <c:v>42320.166669999999</c:v>
                </c:pt>
                <c:pt idx="42431">
                  <c:v>42320.208330000001</c:v>
                </c:pt>
                <c:pt idx="42432">
                  <c:v>42320.25</c:v>
                </c:pt>
                <c:pt idx="42433">
                  <c:v>42320.291669999999</c:v>
                </c:pt>
                <c:pt idx="42434">
                  <c:v>42320.333330000001</c:v>
                </c:pt>
                <c:pt idx="42435">
                  <c:v>42320.375</c:v>
                </c:pt>
                <c:pt idx="42436">
                  <c:v>42320.416669999999</c:v>
                </c:pt>
                <c:pt idx="42437">
                  <c:v>42320.458330000001</c:v>
                </c:pt>
                <c:pt idx="42438">
                  <c:v>42320.5</c:v>
                </c:pt>
                <c:pt idx="42439">
                  <c:v>42320.541669999999</c:v>
                </c:pt>
                <c:pt idx="42440">
                  <c:v>42320.583330000001</c:v>
                </c:pt>
                <c:pt idx="42441">
                  <c:v>42320.625</c:v>
                </c:pt>
                <c:pt idx="42442">
                  <c:v>42320.666669999999</c:v>
                </c:pt>
                <c:pt idx="42443">
                  <c:v>42320.708330000001</c:v>
                </c:pt>
                <c:pt idx="42444">
                  <c:v>42320.75</c:v>
                </c:pt>
                <c:pt idx="42445">
                  <c:v>42320.791669999999</c:v>
                </c:pt>
                <c:pt idx="42446">
                  <c:v>42320.833330000001</c:v>
                </c:pt>
                <c:pt idx="42447">
                  <c:v>42320.875</c:v>
                </c:pt>
                <c:pt idx="42448">
                  <c:v>42320.916669999999</c:v>
                </c:pt>
                <c:pt idx="42449">
                  <c:v>42320.958330000001</c:v>
                </c:pt>
                <c:pt idx="42450">
                  <c:v>42321</c:v>
                </c:pt>
                <c:pt idx="42451">
                  <c:v>42321.041669999999</c:v>
                </c:pt>
                <c:pt idx="42452">
                  <c:v>42321.083330000001</c:v>
                </c:pt>
                <c:pt idx="42453">
                  <c:v>42321.125</c:v>
                </c:pt>
                <c:pt idx="42454">
                  <c:v>42321.166669999999</c:v>
                </c:pt>
                <c:pt idx="42455">
                  <c:v>42321.208330000001</c:v>
                </c:pt>
                <c:pt idx="42456">
                  <c:v>42321.25</c:v>
                </c:pt>
                <c:pt idx="42457">
                  <c:v>42321.291669999999</c:v>
                </c:pt>
                <c:pt idx="42458">
                  <c:v>42321.333330000001</c:v>
                </c:pt>
                <c:pt idx="42459">
                  <c:v>42321.375</c:v>
                </c:pt>
                <c:pt idx="42460">
                  <c:v>42321.416669999999</c:v>
                </c:pt>
                <c:pt idx="42461">
                  <c:v>42321.458330000001</c:v>
                </c:pt>
                <c:pt idx="42462">
                  <c:v>42321.5</c:v>
                </c:pt>
                <c:pt idx="42463">
                  <c:v>42321.541669999999</c:v>
                </c:pt>
                <c:pt idx="42464">
                  <c:v>42321.583330000001</c:v>
                </c:pt>
                <c:pt idx="42465">
                  <c:v>42321.625</c:v>
                </c:pt>
                <c:pt idx="42466">
                  <c:v>42321.666669999999</c:v>
                </c:pt>
                <c:pt idx="42467">
                  <c:v>42321.708330000001</c:v>
                </c:pt>
                <c:pt idx="42468">
                  <c:v>42321.75</c:v>
                </c:pt>
                <c:pt idx="42469">
                  <c:v>42321.791669999999</c:v>
                </c:pt>
                <c:pt idx="42470">
                  <c:v>42321.833330000001</c:v>
                </c:pt>
                <c:pt idx="42471">
                  <c:v>42321.875</c:v>
                </c:pt>
                <c:pt idx="42472">
                  <c:v>42321.916669999999</c:v>
                </c:pt>
                <c:pt idx="42473">
                  <c:v>42321.958330000001</c:v>
                </c:pt>
                <c:pt idx="42474">
                  <c:v>42322</c:v>
                </c:pt>
                <c:pt idx="42475">
                  <c:v>42322.041669999999</c:v>
                </c:pt>
                <c:pt idx="42476">
                  <c:v>42322.083330000001</c:v>
                </c:pt>
                <c:pt idx="42477">
                  <c:v>42322.125</c:v>
                </c:pt>
                <c:pt idx="42478">
                  <c:v>42322.166669999999</c:v>
                </c:pt>
                <c:pt idx="42479">
                  <c:v>42322.208330000001</c:v>
                </c:pt>
                <c:pt idx="42480">
                  <c:v>42322.25</c:v>
                </c:pt>
                <c:pt idx="42481">
                  <c:v>42322.291669999999</c:v>
                </c:pt>
                <c:pt idx="42482">
                  <c:v>42322.333330000001</c:v>
                </c:pt>
                <c:pt idx="42483">
                  <c:v>42322.375</c:v>
                </c:pt>
                <c:pt idx="42484">
                  <c:v>42322.416669999999</c:v>
                </c:pt>
                <c:pt idx="42485">
                  <c:v>42322.458330000001</c:v>
                </c:pt>
                <c:pt idx="42486">
                  <c:v>42322.5</c:v>
                </c:pt>
                <c:pt idx="42487">
                  <c:v>42322.541669999999</c:v>
                </c:pt>
                <c:pt idx="42488">
                  <c:v>42322.583330000001</c:v>
                </c:pt>
                <c:pt idx="42489">
                  <c:v>42322.625</c:v>
                </c:pt>
                <c:pt idx="42490">
                  <c:v>42322.666669999999</c:v>
                </c:pt>
                <c:pt idx="42491">
                  <c:v>42322.708330000001</c:v>
                </c:pt>
                <c:pt idx="42492">
                  <c:v>42322.75</c:v>
                </c:pt>
                <c:pt idx="42493">
                  <c:v>42322.791669999999</c:v>
                </c:pt>
                <c:pt idx="42494">
                  <c:v>42322.833330000001</c:v>
                </c:pt>
                <c:pt idx="42495">
                  <c:v>42322.875</c:v>
                </c:pt>
                <c:pt idx="42496">
                  <c:v>42322.916669999999</c:v>
                </c:pt>
                <c:pt idx="42497">
                  <c:v>42322.958330000001</c:v>
                </c:pt>
                <c:pt idx="42498">
                  <c:v>42323</c:v>
                </c:pt>
                <c:pt idx="42499">
                  <c:v>42323.041669999999</c:v>
                </c:pt>
                <c:pt idx="42500">
                  <c:v>42323.083330000001</c:v>
                </c:pt>
                <c:pt idx="42501">
                  <c:v>42323.125</c:v>
                </c:pt>
                <c:pt idx="42502">
                  <c:v>42323.166669999999</c:v>
                </c:pt>
                <c:pt idx="42503">
                  <c:v>42323.208330000001</c:v>
                </c:pt>
                <c:pt idx="42504">
                  <c:v>42323.25</c:v>
                </c:pt>
                <c:pt idx="42505">
                  <c:v>42323.291669999999</c:v>
                </c:pt>
                <c:pt idx="42506">
                  <c:v>42323.333330000001</c:v>
                </c:pt>
                <c:pt idx="42507">
                  <c:v>42323.375</c:v>
                </c:pt>
                <c:pt idx="42508">
                  <c:v>42323.416669999999</c:v>
                </c:pt>
                <c:pt idx="42509">
                  <c:v>42323.458330000001</c:v>
                </c:pt>
                <c:pt idx="42510">
                  <c:v>42323.5</c:v>
                </c:pt>
                <c:pt idx="42511">
                  <c:v>42323.541669999999</c:v>
                </c:pt>
                <c:pt idx="42512">
                  <c:v>42323.583330000001</c:v>
                </c:pt>
                <c:pt idx="42513">
                  <c:v>42323.625</c:v>
                </c:pt>
                <c:pt idx="42514">
                  <c:v>42323.666669999999</c:v>
                </c:pt>
                <c:pt idx="42515">
                  <c:v>42323.708330000001</c:v>
                </c:pt>
                <c:pt idx="42516">
                  <c:v>42323.75</c:v>
                </c:pt>
                <c:pt idx="42517">
                  <c:v>42323.791669999999</c:v>
                </c:pt>
                <c:pt idx="42518">
                  <c:v>42323.833330000001</c:v>
                </c:pt>
                <c:pt idx="42519">
                  <c:v>42323.875</c:v>
                </c:pt>
                <c:pt idx="42520">
                  <c:v>42323.916669999999</c:v>
                </c:pt>
                <c:pt idx="42521">
                  <c:v>42323.958330000001</c:v>
                </c:pt>
                <c:pt idx="42522">
                  <c:v>42324</c:v>
                </c:pt>
                <c:pt idx="42523">
                  <c:v>42324.041669999999</c:v>
                </c:pt>
                <c:pt idx="42524">
                  <c:v>42324.083330000001</c:v>
                </c:pt>
                <c:pt idx="42525">
                  <c:v>42324.125</c:v>
                </c:pt>
                <c:pt idx="42526">
                  <c:v>42324.166669999999</c:v>
                </c:pt>
                <c:pt idx="42527">
                  <c:v>42324.208330000001</c:v>
                </c:pt>
                <c:pt idx="42528">
                  <c:v>42324.25</c:v>
                </c:pt>
                <c:pt idx="42529">
                  <c:v>42324.291669999999</c:v>
                </c:pt>
                <c:pt idx="42530">
                  <c:v>42324.333330000001</c:v>
                </c:pt>
                <c:pt idx="42531">
                  <c:v>42324.375</c:v>
                </c:pt>
                <c:pt idx="42532">
                  <c:v>42324.416669999999</c:v>
                </c:pt>
                <c:pt idx="42533">
                  <c:v>42324.458330000001</c:v>
                </c:pt>
                <c:pt idx="42534">
                  <c:v>42324.5</c:v>
                </c:pt>
                <c:pt idx="42535">
                  <c:v>42324.541669999999</c:v>
                </c:pt>
                <c:pt idx="42536">
                  <c:v>42324.583330000001</c:v>
                </c:pt>
                <c:pt idx="42537">
                  <c:v>42324.625</c:v>
                </c:pt>
                <c:pt idx="42538">
                  <c:v>42324.666669999999</c:v>
                </c:pt>
                <c:pt idx="42539">
                  <c:v>42324.708330000001</c:v>
                </c:pt>
                <c:pt idx="42540">
                  <c:v>42324.75</c:v>
                </c:pt>
                <c:pt idx="42541">
                  <c:v>42324.791669999999</c:v>
                </c:pt>
                <c:pt idx="42542">
                  <c:v>42324.833330000001</c:v>
                </c:pt>
                <c:pt idx="42543">
                  <c:v>42324.875</c:v>
                </c:pt>
                <c:pt idx="42544">
                  <c:v>42324.916669999999</c:v>
                </c:pt>
                <c:pt idx="42545">
                  <c:v>42324.958330000001</c:v>
                </c:pt>
                <c:pt idx="42546">
                  <c:v>42325</c:v>
                </c:pt>
                <c:pt idx="42547">
                  <c:v>42325.041669999999</c:v>
                </c:pt>
                <c:pt idx="42548">
                  <c:v>42325.083330000001</c:v>
                </c:pt>
                <c:pt idx="42549">
                  <c:v>42325.125</c:v>
                </c:pt>
                <c:pt idx="42550">
                  <c:v>42325.166669999999</c:v>
                </c:pt>
                <c:pt idx="42551">
                  <c:v>42325.208330000001</c:v>
                </c:pt>
                <c:pt idx="42552">
                  <c:v>42325.25</c:v>
                </c:pt>
                <c:pt idx="42553">
                  <c:v>42325.291669999999</c:v>
                </c:pt>
                <c:pt idx="42554">
                  <c:v>42325.333330000001</c:v>
                </c:pt>
                <c:pt idx="42555">
                  <c:v>42325.375</c:v>
                </c:pt>
                <c:pt idx="42556">
                  <c:v>42325.416669999999</c:v>
                </c:pt>
                <c:pt idx="42557">
                  <c:v>42325.458330000001</c:v>
                </c:pt>
                <c:pt idx="42558">
                  <c:v>42325.5</c:v>
                </c:pt>
                <c:pt idx="42559">
                  <c:v>42325.541669999999</c:v>
                </c:pt>
                <c:pt idx="42560">
                  <c:v>42325.583330000001</c:v>
                </c:pt>
                <c:pt idx="42561">
                  <c:v>42325.625</c:v>
                </c:pt>
                <c:pt idx="42562">
                  <c:v>42325.666669999999</c:v>
                </c:pt>
                <c:pt idx="42563">
                  <c:v>42325.708330000001</c:v>
                </c:pt>
                <c:pt idx="42564">
                  <c:v>42325.75</c:v>
                </c:pt>
                <c:pt idx="42565">
                  <c:v>42325.791669999999</c:v>
                </c:pt>
                <c:pt idx="42566">
                  <c:v>42325.833330000001</c:v>
                </c:pt>
                <c:pt idx="42567">
                  <c:v>42325.875</c:v>
                </c:pt>
                <c:pt idx="42568">
                  <c:v>42325.916669999999</c:v>
                </c:pt>
                <c:pt idx="42569">
                  <c:v>42325.958330000001</c:v>
                </c:pt>
                <c:pt idx="42570">
                  <c:v>42326</c:v>
                </c:pt>
                <c:pt idx="42571">
                  <c:v>42326.041669999999</c:v>
                </c:pt>
                <c:pt idx="42572">
                  <c:v>42326.083330000001</c:v>
                </c:pt>
                <c:pt idx="42573">
                  <c:v>42326.125</c:v>
                </c:pt>
                <c:pt idx="42574">
                  <c:v>42326.166669999999</c:v>
                </c:pt>
                <c:pt idx="42575">
                  <c:v>42326.208330000001</c:v>
                </c:pt>
                <c:pt idx="42576">
                  <c:v>42326.25</c:v>
                </c:pt>
                <c:pt idx="42577">
                  <c:v>42326.291669999999</c:v>
                </c:pt>
                <c:pt idx="42578">
                  <c:v>42326.333330000001</c:v>
                </c:pt>
                <c:pt idx="42579">
                  <c:v>42326.375</c:v>
                </c:pt>
                <c:pt idx="42580">
                  <c:v>42326.416669999999</c:v>
                </c:pt>
                <c:pt idx="42581">
                  <c:v>42326.458330000001</c:v>
                </c:pt>
                <c:pt idx="42582">
                  <c:v>42326.5</c:v>
                </c:pt>
                <c:pt idx="42583">
                  <c:v>42326.541669999999</c:v>
                </c:pt>
                <c:pt idx="42584">
                  <c:v>42326.583330000001</c:v>
                </c:pt>
                <c:pt idx="42585">
                  <c:v>42326.625</c:v>
                </c:pt>
                <c:pt idx="42586">
                  <c:v>42326.666669999999</c:v>
                </c:pt>
                <c:pt idx="42587">
                  <c:v>42326.708330000001</c:v>
                </c:pt>
                <c:pt idx="42588">
                  <c:v>42326.75</c:v>
                </c:pt>
                <c:pt idx="42589">
                  <c:v>42326.791669999999</c:v>
                </c:pt>
                <c:pt idx="42590">
                  <c:v>42326.833330000001</c:v>
                </c:pt>
                <c:pt idx="42591">
                  <c:v>42326.875</c:v>
                </c:pt>
                <c:pt idx="42592">
                  <c:v>42326.916669999999</c:v>
                </c:pt>
                <c:pt idx="42593">
                  <c:v>42326.958330000001</c:v>
                </c:pt>
                <c:pt idx="42594">
                  <c:v>42327</c:v>
                </c:pt>
                <c:pt idx="42595">
                  <c:v>42327.041669999999</c:v>
                </c:pt>
                <c:pt idx="42596">
                  <c:v>42327.083330000001</c:v>
                </c:pt>
                <c:pt idx="42597">
                  <c:v>42327.125</c:v>
                </c:pt>
                <c:pt idx="42598">
                  <c:v>42327.166669999999</c:v>
                </c:pt>
                <c:pt idx="42599">
                  <c:v>42327.208330000001</c:v>
                </c:pt>
                <c:pt idx="42600">
                  <c:v>42327.25</c:v>
                </c:pt>
                <c:pt idx="42601">
                  <c:v>42327.291669999999</c:v>
                </c:pt>
                <c:pt idx="42602">
                  <c:v>42327.333330000001</c:v>
                </c:pt>
                <c:pt idx="42603">
                  <c:v>42327.375</c:v>
                </c:pt>
                <c:pt idx="42604">
                  <c:v>42327.416669999999</c:v>
                </c:pt>
                <c:pt idx="42605">
                  <c:v>42327.458330000001</c:v>
                </c:pt>
                <c:pt idx="42606">
                  <c:v>42327.5</c:v>
                </c:pt>
                <c:pt idx="42607">
                  <c:v>42327.541669999999</c:v>
                </c:pt>
                <c:pt idx="42608">
                  <c:v>42327.583330000001</c:v>
                </c:pt>
                <c:pt idx="42609">
                  <c:v>42327.625</c:v>
                </c:pt>
                <c:pt idx="42610">
                  <c:v>42327.666669999999</c:v>
                </c:pt>
                <c:pt idx="42611">
                  <c:v>42327.708330000001</c:v>
                </c:pt>
                <c:pt idx="42612">
                  <c:v>42327.75</c:v>
                </c:pt>
                <c:pt idx="42613">
                  <c:v>42327.791669999999</c:v>
                </c:pt>
                <c:pt idx="42614">
                  <c:v>42327.833330000001</c:v>
                </c:pt>
                <c:pt idx="42615">
                  <c:v>42327.875</c:v>
                </c:pt>
                <c:pt idx="42616">
                  <c:v>42327.916669999999</c:v>
                </c:pt>
                <c:pt idx="42617">
                  <c:v>42327.958330000001</c:v>
                </c:pt>
                <c:pt idx="42618">
                  <c:v>42328</c:v>
                </c:pt>
                <c:pt idx="42619">
                  <c:v>42328.041669999999</c:v>
                </c:pt>
                <c:pt idx="42620">
                  <c:v>42328.083330000001</c:v>
                </c:pt>
                <c:pt idx="42621">
                  <c:v>42328.125</c:v>
                </c:pt>
                <c:pt idx="42622">
                  <c:v>42328.166669999999</c:v>
                </c:pt>
                <c:pt idx="42623">
                  <c:v>42328.208330000001</c:v>
                </c:pt>
                <c:pt idx="42624">
                  <c:v>42328.25</c:v>
                </c:pt>
                <c:pt idx="42625">
                  <c:v>42328.291669999999</c:v>
                </c:pt>
                <c:pt idx="42626">
                  <c:v>42328.333330000001</c:v>
                </c:pt>
                <c:pt idx="42627">
                  <c:v>42328.375</c:v>
                </c:pt>
                <c:pt idx="42628">
                  <c:v>42328.416669999999</c:v>
                </c:pt>
                <c:pt idx="42629">
                  <c:v>42328.458330000001</c:v>
                </c:pt>
                <c:pt idx="42630">
                  <c:v>42328.5</c:v>
                </c:pt>
                <c:pt idx="42631">
                  <c:v>42328.541669999999</c:v>
                </c:pt>
                <c:pt idx="42632">
                  <c:v>42328.583330000001</c:v>
                </c:pt>
                <c:pt idx="42633">
                  <c:v>42328.625</c:v>
                </c:pt>
                <c:pt idx="42634">
                  <c:v>42328.666669999999</c:v>
                </c:pt>
                <c:pt idx="42635">
                  <c:v>42328.708330000001</c:v>
                </c:pt>
                <c:pt idx="42636">
                  <c:v>42328.75</c:v>
                </c:pt>
                <c:pt idx="42637">
                  <c:v>42328.791669999999</c:v>
                </c:pt>
                <c:pt idx="42638">
                  <c:v>42328.833330000001</c:v>
                </c:pt>
                <c:pt idx="42639">
                  <c:v>42328.875</c:v>
                </c:pt>
                <c:pt idx="42640">
                  <c:v>42328.916669999999</c:v>
                </c:pt>
                <c:pt idx="42641">
                  <c:v>42328.958330000001</c:v>
                </c:pt>
                <c:pt idx="42642">
                  <c:v>42329</c:v>
                </c:pt>
                <c:pt idx="42643">
                  <c:v>42329.041669999999</c:v>
                </c:pt>
                <c:pt idx="42644">
                  <c:v>42329.083330000001</c:v>
                </c:pt>
                <c:pt idx="42645">
                  <c:v>42329.125</c:v>
                </c:pt>
                <c:pt idx="42646">
                  <c:v>42329.166669999999</c:v>
                </c:pt>
                <c:pt idx="42647">
                  <c:v>42329.208330000001</c:v>
                </c:pt>
                <c:pt idx="42648">
                  <c:v>42329.25</c:v>
                </c:pt>
                <c:pt idx="42649">
                  <c:v>42329.291669999999</c:v>
                </c:pt>
                <c:pt idx="42650">
                  <c:v>42329.333330000001</c:v>
                </c:pt>
                <c:pt idx="42651">
                  <c:v>42329.375</c:v>
                </c:pt>
                <c:pt idx="42652">
                  <c:v>42329.416669999999</c:v>
                </c:pt>
                <c:pt idx="42653">
                  <c:v>42329.458330000001</c:v>
                </c:pt>
                <c:pt idx="42654">
                  <c:v>42329.5</c:v>
                </c:pt>
                <c:pt idx="42655">
                  <c:v>42329.541669999999</c:v>
                </c:pt>
                <c:pt idx="42656">
                  <c:v>42329.583330000001</c:v>
                </c:pt>
                <c:pt idx="42657">
                  <c:v>42329.625</c:v>
                </c:pt>
                <c:pt idx="42658">
                  <c:v>42329.666669999999</c:v>
                </c:pt>
                <c:pt idx="42659">
                  <c:v>42329.708330000001</c:v>
                </c:pt>
                <c:pt idx="42660">
                  <c:v>42329.75</c:v>
                </c:pt>
                <c:pt idx="42661">
                  <c:v>42329.791669999999</c:v>
                </c:pt>
                <c:pt idx="42662">
                  <c:v>42329.833330000001</c:v>
                </c:pt>
                <c:pt idx="42663">
                  <c:v>42329.875</c:v>
                </c:pt>
                <c:pt idx="42664">
                  <c:v>42329.916669999999</c:v>
                </c:pt>
                <c:pt idx="42665">
                  <c:v>42329.958330000001</c:v>
                </c:pt>
                <c:pt idx="42666">
                  <c:v>42330</c:v>
                </c:pt>
                <c:pt idx="42667">
                  <c:v>42330.041669999999</c:v>
                </c:pt>
                <c:pt idx="42668">
                  <c:v>42330.083330000001</c:v>
                </c:pt>
                <c:pt idx="42669">
                  <c:v>42330.125</c:v>
                </c:pt>
                <c:pt idx="42670">
                  <c:v>42330.166669999999</c:v>
                </c:pt>
                <c:pt idx="42671">
                  <c:v>42330.208330000001</c:v>
                </c:pt>
                <c:pt idx="42672">
                  <c:v>42330.25</c:v>
                </c:pt>
                <c:pt idx="42673">
                  <c:v>42330.291669999999</c:v>
                </c:pt>
                <c:pt idx="42674">
                  <c:v>42330.333330000001</c:v>
                </c:pt>
                <c:pt idx="42675">
                  <c:v>42330.375</c:v>
                </c:pt>
                <c:pt idx="42676">
                  <c:v>42330.416669999999</c:v>
                </c:pt>
                <c:pt idx="42677">
                  <c:v>42330.458330000001</c:v>
                </c:pt>
                <c:pt idx="42678">
                  <c:v>42330.5</c:v>
                </c:pt>
                <c:pt idx="42679">
                  <c:v>42330.541669999999</c:v>
                </c:pt>
                <c:pt idx="42680">
                  <c:v>42330.583330000001</c:v>
                </c:pt>
                <c:pt idx="42681">
                  <c:v>42330.625</c:v>
                </c:pt>
                <c:pt idx="42682">
                  <c:v>42330.666669999999</c:v>
                </c:pt>
                <c:pt idx="42683">
                  <c:v>42330.708330000001</c:v>
                </c:pt>
                <c:pt idx="42684">
                  <c:v>42330.75</c:v>
                </c:pt>
                <c:pt idx="42685">
                  <c:v>42330.791669999999</c:v>
                </c:pt>
                <c:pt idx="42686">
                  <c:v>42330.833330000001</c:v>
                </c:pt>
                <c:pt idx="42687">
                  <c:v>42330.875</c:v>
                </c:pt>
                <c:pt idx="42688">
                  <c:v>42330.916669999999</c:v>
                </c:pt>
                <c:pt idx="42689">
                  <c:v>42330.958330000001</c:v>
                </c:pt>
                <c:pt idx="42690">
                  <c:v>42331</c:v>
                </c:pt>
                <c:pt idx="42691">
                  <c:v>42331.041669999999</c:v>
                </c:pt>
                <c:pt idx="42692">
                  <c:v>42331.083330000001</c:v>
                </c:pt>
                <c:pt idx="42693">
                  <c:v>42331.125</c:v>
                </c:pt>
                <c:pt idx="42694">
                  <c:v>42331.166669999999</c:v>
                </c:pt>
                <c:pt idx="42695">
                  <c:v>42331.208330000001</c:v>
                </c:pt>
                <c:pt idx="42696">
                  <c:v>42331.25</c:v>
                </c:pt>
                <c:pt idx="42697">
                  <c:v>42331.291669999999</c:v>
                </c:pt>
                <c:pt idx="42698">
                  <c:v>42331.333330000001</c:v>
                </c:pt>
                <c:pt idx="42699">
                  <c:v>42331.375</c:v>
                </c:pt>
                <c:pt idx="42700">
                  <c:v>42331.416669999999</c:v>
                </c:pt>
                <c:pt idx="42701">
                  <c:v>42331.458330000001</c:v>
                </c:pt>
                <c:pt idx="42702">
                  <c:v>42331.5</c:v>
                </c:pt>
                <c:pt idx="42703">
                  <c:v>42331.541669999999</c:v>
                </c:pt>
                <c:pt idx="42704">
                  <c:v>42331.583330000001</c:v>
                </c:pt>
                <c:pt idx="42705">
                  <c:v>42331.625</c:v>
                </c:pt>
                <c:pt idx="42706">
                  <c:v>42331.666669999999</c:v>
                </c:pt>
                <c:pt idx="42707">
                  <c:v>42331.708330000001</c:v>
                </c:pt>
                <c:pt idx="42708">
                  <c:v>42331.75</c:v>
                </c:pt>
                <c:pt idx="42709">
                  <c:v>42331.791669999999</c:v>
                </c:pt>
                <c:pt idx="42710">
                  <c:v>42331.833330000001</c:v>
                </c:pt>
                <c:pt idx="42711">
                  <c:v>42331.875</c:v>
                </c:pt>
                <c:pt idx="42712">
                  <c:v>42331.916669999999</c:v>
                </c:pt>
                <c:pt idx="42713">
                  <c:v>42331.958330000001</c:v>
                </c:pt>
                <c:pt idx="42714">
                  <c:v>42332</c:v>
                </c:pt>
                <c:pt idx="42715">
                  <c:v>42332.041669999999</c:v>
                </c:pt>
                <c:pt idx="42716">
                  <c:v>42332.083330000001</c:v>
                </c:pt>
                <c:pt idx="42717">
                  <c:v>42332.125</c:v>
                </c:pt>
                <c:pt idx="42718">
                  <c:v>42332.166669999999</c:v>
                </c:pt>
                <c:pt idx="42719">
                  <c:v>42332.208330000001</c:v>
                </c:pt>
                <c:pt idx="42720">
                  <c:v>42332.25</c:v>
                </c:pt>
                <c:pt idx="42721">
                  <c:v>42332.291669999999</c:v>
                </c:pt>
                <c:pt idx="42722">
                  <c:v>42332.333330000001</c:v>
                </c:pt>
                <c:pt idx="42723">
                  <c:v>42332.375</c:v>
                </c:pt>
                <c:pt idx="42724">
                  <c:v>42332.416669999999</c:v>
                </c:pt>
                <c:pt idx="42725">
                  <c:v>42332.458330000001</c:v>
                </c:pt>
                <c:pt idx="42726">
                  <c:v>42332.5</c:v>
                </c:pt>
                <c:pt idx="42727">
                  <c:v>42332.541669999999</c:v>
                </c:pt>
                <c:pt idx="42728">
                  <c:v>42332.583330000001</c:v>
                </c:pt>
                <c:pt idx="42729">
                  <c:v>42332.625</c:v>
                </c:pt>
                <c:pt idx="42730">
                  <c:v>42332.666669999999</c:v>
                </c:pt>
                <c:pt idx="42731">
                  <c:v>42332.708330000001</c:v>
                </c:pt>
                <c:pt idx="42732">
                  <c:v>42332.75</c:v>
                </c:pt>
                <c:pt idx="42733">
                  <c:v>42332.791669999999</c:v>
                </c:pt>
                <c:pt idx="42734">
                  <c:v>42332.833330000001</c:v>
                </c:pt>
                <c:pt idx="42735">
                  <c:v>42332.875</c:v>
                </c:pt>
                <c:pt idx="42736">
                  <c:v>42332.916669999999</c:v>
                </c:pt>
                <c:pt idx="42737">
                  <c:v>42332.958330000001</c:v>
                </c:pt>
                <c:pt idx="42738">
                  <c:v>42333</c:v>
                </c:pt>
                <c:pt idx="42739">
                  <c:v>42333.041669999999</c:v>
                </c:pt>
                <c:pt idx="42740">
                  <c:v>42333.083330000001</c:v>
                </c:pt>
                <c:pt idx="42741">
                  <c:v>42333.125</c:v>
                </c:pt>
                <c:pt idx="42742">
                  <c:v>42333.166669999999</c:v>
                </c:pt>
                <c:pt idx="42743">
                  <c:v>42333.208330000001</c:v>
                </c:pt>
                <c:pt idx="42744">
                  <c:v>42333.25</c:v>
                </c:pt>
                <c:pt idx="42745">
                  <c:v>42333.291669999999</c:v>
                </c:pt>
                <c:pt idx="42746">
                  <c:v>42333.333330000001</c:v>
                </c:pt>
                <c:pt idx="42747">
                  <c:v>42333.375</c:v>
                </c:pt>
                <c:pt idx="42748">
                  <c:v>42333.416669999999</c:v>
                </c:pt>
                <c:pt idx="42749">
                  <c:v>42333.458330000001</c:v>
                </c:pt>
                <c:pt idx="42750">
                  <c:v>42333.5</c:v>
                </c:pt>
                <c:pt idx="42751">
                  <c:v>42333.541669999999</c:v>
                </c:pt>
                <c:pt idx="42752">
                  <c:v>42333.583330000001</c:v>
                </c:pt>
                <c:pt idx="42753">
                  <c:v>42333.625</c:v>
                </c:pt>
                <c:pt idx="42754">
                  <c:v>42333.666669999999</c:v>
                </c:pt>
                <c:pt idx="42755">
                  <c:v>42333.708330000001</c:v>
                </c:pt>
                <c:pt idx="42756">
                  <c:v>42333.75</c:v>
                </c:pt>
                <c:pt idx="42757">
                  <c:v>42333.791669999999</c:v>
                </c:pt>
                <c:pt idx="42758">
                  <c:v>42333.833330000001</c:v>
                </c:pt>
                <c:pt idx="42759">
                  <c:v>42333.875</c:v>
                </c:pt>
                <c:pt idx="42760">
                  <c:v>42333.916669999999</c:v>
                </c:pt>
                <c:pt idx="42761">
                  <c:v>42333.958330000001</c:v>
                </c:pt>
                <c:pt idx="42762">
                  <c:v>42334</c:v>
                </c:pt>
                <c:pt idx="42763">
                  <c:v>42334.041669999999</c:v>
                </c:pt>
                <c:pt idx="42764">
                  <c:v>42334.083330000001</c:v>
                </c:pt>
                <c:pt idx="42765">
                  <c:v>42334.125</c:v>
                </c:pt>
                <c:pt idx="42766">
                  <c:v>42334.166669999999</c:v>
                </c:pt>
                <c:pt idx="42767">
                  <c:v>42334.208330000001</c:v>
                </c:pt>
                <c:pt idx="42768">
                  <c:v>42334.25</c:v>
                </c:pt>
                <c:pt idx="42769">
                  <c:v>42334.291669999999</c:v>
                </c:pt>
                <c:pt idx="42770">
                  <c:v>42334.333330000001</c:v>
                </c:pt>
                <c:pt idx="42771">
                  <c:v>42334.375</c:v>
                </c:pt>
                <c:pt idx="42772">
                  <c:v>42334.416669999999</c:v>
                </c:pt>
                <c:pt idx="42773">
                  <c:v>42334.458330000001</c:v>
                </c:pt>
                <c:pt idx="42774">
                  <c:v>42334.5</c:v>
                </c:pt>
                <c:pt idx="42775">
                  <c:v>42334.541669999999</c:v>
                </c:pt>
                <c:pt idx="42776">
                  <c:v>42334.583330000001</c:v>
                </c:pt>
                <c:pt idx="42777">
                  <c:v>42334.625</c:v>
                </c:pt>
                <c:pt idx="42778">
                  <c:v>42334.666669999999</c:v>
                </c:pt>
                <c:pt idx="42779">
                  <c:v>42334.708330000001</c:v>
                </c:pt>
                <c:pt idx="42780">
                  <c:v>42334.75</c:v>
                </c:pt>
                <c:pt idx="42781">
                  <c:v>42334.791669999999</c:v>
                </c:pt>
                <c:pt idx="42782">
                  <c:v>42334.833330000001</c:v>
                </c:pt>
                <c:pt idx="42783">
                  <c:v>42334.875</c:v>
                </c:pt>
                <c:pt idx="42784">
                  <c:v>42334.916669999999</c:v>
                </c:pt>
                <c:pt idx="42785">
                  <c:v>42334.958330000001</c:v>
                </c:pt>
                <c:pt idx="42786">
                  <c:v>42335</c:v>
                </c:pt>
                <c:pt idx="42787">
                  <c:v>42335.041669999999</c:v>
                </c:pt>
                <c:pt idx="42788">
                  <c:v>42335.083330000001</c:v>
                </c:pt>
                <c:pt idx="42789">
                  <c:v>42335.125</c:v>
                </c:pt>
                <c:pt idx="42790">
                  <c:v>42335.166669999999</c:v>
                </c:pt>
                <c:pt idx="42791">
                  <c:v>42335.208330000001</c:v>
                </c:pt>
                <c:pt idx="42792">
                  <c:v>42335.25</c:v>
                </c:pt>
                <c:pt idx="42793">
                  <c:v>42335.291669999999</c:v>
                </c:pt>
                <c:pt idx="42794">
                  <c:v>42335.333330000001</c:v>
                </c:pt>
                <c:pt idx="42795">
                  <c:v>42335.375</c:v>
                </c:pt>
                <c:pt idx="42796">
                  <c:v>42335.416669999999</c:v>
                </c:pt>
                <c:pt idx="42797">
                  <c:v>42335.458330000001</c:v>
                </c:pt>
                <c:pt idx="42798">
                  <c:v>42335.5</c:v>
                </c:pt>
                <c:pt idx="42799">
                  <c:v>42335.541669999999</c:v>
                </c:pt>
                <c:pt idx="42800">
                  <c:v>42335.583330000001</c:v>
                </c:pt>
                <c:pt idx="42801">
                  <c:v>42335.625</c:v>
                </c:pt>
                <c:pt idx="42802">
                  <c:v>42335.666669999999</c:v>
                </c:pt>
                <c:pt idx="42803">
                  <c:v>42335.708330000001</c:v>
                </c:pt>
                <c:pt idx="42804">
                  <c:v>42335.75</c:v>
                </c:pt>
                <c:pt idx="42805">
                  <c:v>42335.791669999999</c:v>
                </c:pt>
                <c:pt idx="42806">
                  <c:v>42335.833330000001</c:v>
                </c:pt>
                <c:pt idx="42807">
                  <c:v>42335.875</c:v>
                </c:pt>
                <c:pt idx="42808">
                  <c:v>42335.916669999999</c:v>
                </c:pt>
                <c:pt idx="42809">
                  <c:v>42335.958330000001</c:v>
                </c:pt>
                <c:pt idx="42810">
                  <c:v>42336</c:v>
                </c:pt>
                <c:pt idx="42811">
                  <c:v>42336.041669999999</c:v>
                </c:pt>
                <c:pt idx="42812">
                  <c:v>42336.083330000001</c:v>
                </c:pt>
                <c:pt idx="42813">
                  <c:v>42336.125</c:v>
                </c:pt>
                <c:pt idx="42814">
                  <c:v>42336.166669999999</c:v>
                </c:pt>
                <c:pt idx="42815">
                  <c:v>42336.208330000001</c:v>
                </c:pt>
                <c:pt idx="42816">
                  <c:v>42336.25</c:v>
                </c:pt>
                <c:pt idx="42817">
                  <c:v>42336.291669999999</c:v>
                </c:pt>
                <c:pt idx="42818">
                  <c:v>42336.333330000001</c:v>
                </c:pt>
                <c:pt idx="42819">
                  <c:v>42336.375</c:v>
                </c:pt>
                <c:pt idx="42820">
                  <c:v>42336.416669999999</c:v>
                </c:pt>
                <c:pt idx="42821">
                  <c:v>42336.458330000001</c:v>
                </c:pt>
                <c:pt idx="42822">
                  <c:v>42336.5</c:v>
                </c:pt>
                <c:pt idx="42823">
                  <c:v>42336.541669999999</c:v>
                </c:pt>
                <c:pt idx="42824">
                  <c:v>42336.583330000001</c:v>
                </c:pt>
                <c:pt idx="42825">
                  <c:v>42336.625</c:v>
                </c:pt>
                <c:pt idx="42826">
                  <c:v>42336.666669999999</c:v>
                </c:pt>
                <c:pt idx="42827">
                  <c:v>42336.708330000001</c:v>
                </c:pt>
                <c:pt idx="42828">
                  <c:v>42336.75</c:v>
                </c:pt>
                <c:pt idx="42829">
                  <c:v>42336.791669999999</c:v>
                </c:pt>
                <c:pt idx="42830">
                  <c:v>42336.833330000001</c:v>
                </c:pt>
                <c:pt idx="42831">
                  <c:v>42336.875</c:v>
                </c:pt>
                <c:pt idx="42832">
                  <c:v>42336.916669999999</c:v>
                </c:pt>
                <c:pt idx="42833">
                  <c:v>42336.958330000001</c:v>
                </c:pt>
                <c:pt idx="42834">
                  <c:v>42337</c:v>
                </c:pt>
                <c:pt idx="42835">
                  <c:v>42337.041669999999</c:v>
                </c:pt>
                <c:pt idx="42836">
                  <c:v>42337.083330000001</c:v>
                </c:pt>
                <c:pt idx="42837">
                  <c:v>42337.125</c:v>
                </c:pt>
                <c:pt idx="42838">
                  <c:v>42337.166669999999</c:v>
                </c:pt>
                <c:pt idx="42839">
                  <c:v>42337.208330000001</c:v>
                </c:pt>
                <c:pt idx="42840">
                  <c:v>42337.25</c:v>
                </c:pt>
                <c:pt idx="42841">
                  <c:v>42337.291669999999</c:v>
                </c:pt>
                <c:pt idx="42842">
                  <c:v>42337.333330000001</c:v>
                </c:pt>
                <c:pt idx="42843">
                  <c:v>42337.375</c:v>
                </c:pt>
                <c:pt idx="42844">
                  <c:v>42337.416669999999</c:v>
                </c:pt>
                <c:pt idx="42845">
                  <c:v>42337.458330000001</c:v>
                </c:pt>
                <c:pt idx="42846">
                  <c:v>42337.5</c:v>
                </c:pt>
                <c:pt idx="42847">
                  <c:v>42337.541669999999</c:v>
                </c:pt>
                <c:pt idx="42848">
                  <c:v>42337.583330000001</c:v>
                </c:pt>
                <c:pt idx="42849">
                  <c:v>42337.625</c:v>
                </c:pt>
                <c:pt idx="42850">
                  <c:v>42337.666669999999</c:v>
                </c:pt>
                <c:pt idx="42851">
                  <c:v>42337.708330000001</c:v>
                </c:pt>
                <c:pt idx="42852">
                  <c:v>42337.75</c:v>
                </c:pt>
                <c:pt idx="42853">
                  <c:v>42337.791669999999</c:v>
                </c:pt>
                <c:pt idx="42854">
                  <c:v>42337.833330000001</c:v>
                </c:pt>
                <c:pt idx="42855">
                  <c:v>42337.875</c:v>
                </c:pt>
                <c:pt idx="42856">
                  <c:v>42337.916669999999</c:v>
                </c:pt>
                <c:pt idx="42857">
                  <c:v>42337.958330000001</c:v>
                </c:pt>
                <c:pt idx="42858">
                  <c:v>42338</c:v>
                </c:pt>
                <c:pt idx="42859">
                  <c:v>42338.041669999999</c:v>
                </c:pt>
                <c:pt idx="42860">
                  <c:v>42338.083330000001</c:v>
                </c:pt>
                <c:pt idx="42861">
                  <c:v>42338.125</c:v>
                </c:pt>
                <c:pt idx="42862">
                  <c:v>42338.166669999999</c:v>
                </c:pt>
                <c:pt idx="42863">
                  <c:v>42338.208330000001</c:v>
                </c:pt>
                <c:pt idx="42864">
                  <c:v>42338.25</c:v>
                </c:pt>
                <c:pt idx="42865">
                  <c:v>42338.291669999999</c:v>
                </c:pt>
                <c:pt idx="42866">
                  <c:v>42338.333330000001</c:v>
                </c:pt>
                <c:pt idx="42867">
                  <c:v>42338.375</c:v>
                </c:pt>
                <c:pt idx="42868">
                  <c:v>42338.416669999999</c:v>
                </c:pt>
                <c:pt idx="42869">
                  <c:v>42338.458330000001</c:v>
                </c:pt>
                <c:pt idx="42870">
                  <c:v>42338.5</c:v>
                </c:pt>
                <c:pt idx="42871">
                  <c:v>42338.541669999999</c:v>
                </c:pt>
                <c:pt idx="42872">
                  <c:v>42338.583330000001</c:v>
                </c:pt>
                <c:pt idx="42873">
                  <c:v>42338.625</c:v>
                </c:pt>
                <c:pt idx="42874">
                  <c:v>42338.666669999999</c:v>
                </c:pt>
                <c:pt idx="42875">
                  <c:v>42338.708330000001</c:v>
                </c:pt>
                <c:pt idx="42876">
                  <c:v>42338.75</c:v>
                </c:pt>
                <c:pt idx="42877">
                  <c:v>42338.791669999999</c:v>
                </c:pt>
                <c:pt idx="42878">
                  <c:v>42338.833330000001</c:v>
                </c:pt>
                <c:pt idx="42879">
                  <c:v>42338.875</c:v>
                </c:pt>
                <c:pt idx="42880">
                  <c:v>42338.916669999999</c:v>
                </c:pt>
                <c:pt idx="42881">
                  <c:v>42338.958330000001</c:v>
                </c:pt>
                <c:pt idx="42882">
                  <c:v>42339</c:v>
                </c:pt>
                <c:pt idx="42883">
                  <c:v>42339.041669999999</c:v>
                </c:pt>
                <c:pt idx="42884">
                  <c:v>42339.083330000001</c:v>
                </c:pt>
                <c:pt idx="42885">
                  <c:v>42339.125</c:v>
                </c:pt>
                <c:pt idx="42886">
                  <c:v>42339.166669999999</c:v>
                </c:pt>
                <c:pt idx="42887">
                  <c:v>42339.208330000001</c:v>
                </c:pt>
                <c:pt idx="42888">
                  <c:v>42339.25</c:v>
                </c:pt>
                <c:pt idx="42889">
                  <c:v>42339.291669999999</c:v>
                </c:pt>
                <c:pt idx="42890">
                  <c:v>42339.333330000001</c:v>
                </c:pt>
                <c:pt idx="42891">
                  <c:v>42339.375</c:v>
                </c:pt>
                <c:pt idx="42892">
                  <c:v>42339.416669999999</c:v>
                </c:pt>
                <c:pt idx="42893">
                  <c:v>42339.458330000001</c:v>
                </c:pt>
                <c:pt idx="42894">
                  <c:v>42339.5</c:v>
                </c:pt>
                <c:pt idx="42895">
                  <c:v>42339.541669999999</c:v>
                </c:pt>
                <c:pt idx="42896">
                  <c:v>42339.583330000001</c:v>
                </c:pt>
                <c:pt idx="42897">
                  <c:v>42339.625</c:v>
                </c:pt>
                <c:pt idx="42898">
                  <c:v>42339.666669999999</c:v>
                </c:pt>
                <c:pt idx="42899">
                  <c:v>42339.708330000001</c:v>
                </c:pt>
                <c:pt idx="42900">
                  <c:v>42339.75</c:v>
                </c:pt>
                <c:pt idx="42901">
                  <c:v>42339.791669999999</c:v>
                </c:pt>
                <c:pt idx="42902">
                  <c:v>42339.833330000001</c:v>
                </c:pt>
                <c:pt idx="42903">
                  <c:v>42339.875</c:v>
                </c:pt>
                <c:pt idx="42904">
                  <c:v>42339.916669999999</c:v>
                </c:pt>
                <c:pt idx="42905">
                  <c:v>42339.958330000001</c:v>
                </c:pt>
                <c:pt idx="42906">
                  <c:v>42340</c:v>
                </c:pt>
                <c:pt idx="42907">
                  <c:v>42340.041669999999</c:v>
                </c:pt>
                <c:pt idx="42908">
                  <c:v>42340.083330000001</c:v>
                </c:pt>
                <c:pt idx="42909">
                  <c:v>42340.125</c:v>
                </c:pt>
                <c:pt idx="42910">
                  <c:v>42340.166669999999</c:v>
                </c:pt>
                <c:pt idx="42911">
                  <c:v>42340.208330000001</c:v>
                </c:pt>
                <c:pt idx="42912">
                  <c:v>42340.25</c:v>
                </c:pt>
                <c:pt idx="42913">
                  <c:v>42340.291669999999</c:v>
                </c:pt>
                <c:pt idx="42914">
                  <c:v>42340.333330000001</c:v>
                </c:pt>
                <c:pt idx="42915">
                  <c:v>42340.375</c:v>
                </c:pt>
                <c:pt idx="42916">
                  <c:v>42340.416669999999</c:v>
                </c:pt>
                <c:pt idx="42917">
                  <c:v>42340.458330000001</c:v>
                </c:pt>
                <c:pt idx="42918">
                  <c:v>42340.5</c:v>
                </c:pt>
                <c:pt idx="42919">
                  <c:v>42340.541669999999</c:v>
                </c:pt>
                <c:pt idx="42920">
                  <c:v>42340.583330000001</c:v>
                </c:pt>
                <c:pt idx="42921">
                  <c:v>42340.625</c:v>
                </c:pt>
                <c:pt idx="42922">
                  <c:v>42340.666669999999</c:v>
                </c:pt>
                <c:pt idx="42923">
                  <c:v>42340.708330000001</c:v>
                </c:pt>
                <c:pt idx="42924">
                  <c:v>42340.75</c:v>
                </c:pt>
                <c:pt idx="42925">
                  <c:v>42340.791669999999</c:v>
                </c:pt>
                <c:pt idx="42926">
                  <c:v>42340.833330000001</c:v>
                </c:pt>
                <c:pt idx="42927">
                  <c:v>42340.875</c:v>
                </c:pt>
                <c:pt idx="42928">
                  <c:v>42340.916669999999</c:v>
                </c:pt>
                <c:pt idx="42929">
                  <c:v>42340.958330000001</c:v>
                </c:pt>
                <c:pt idx="42930">
                  <c:v>42341</c:v>
                </c:pt>
                <c:pt idx="42931">
                  <c:v>42341.041669999999</c:v>
                </c:pt>
                <c:pt idx="42932">
                  <c:v>42341.083330000001</c:v>
                </c:pt>
                <c:pt idx="42933">
                  <c:v>42341.125</c:v>
                </c:pt>
                <c:pt idx="42934">
                  <c:v>42341.166669999999</c:v>
                </c:pt>
                <c:pt idx="42935">
                  <c:v>42341.208330000001</c:v>
                </c:pt>
                <c:pt idx="42936">
                  <c:v>42341.25</c:v>
                </c:pt>
                <c:pt idx="42937">
                  <c:v>42341.291669999999</c:v>
                </c:pt>
                <c:pt idx="42938">
                  <c:v>42341.333330000001</c:v>
                </c:pt>
                <c:pt idx="42939">
                  <c:v>42341.375</c:v>
                </c:pt>
                <c:pt idx="42940">
                  <c:v>42341.416669999999</c:v>
                </c:pt>
                <c:pt idx="42941">
                  <c:v>42341.458330000001</c:v>
                </c:pt>
                <c:pt idx="42942">
                  <c:v>42341.5</c:v>
                </c:pt>
                <c:pt idx="42943">
                  <c:v>42341.541669999999</c:v>
                </c:pt>
                <c:pt idx="42944">
                  <c:v>42341.583330000001</c:v>
                </c:pt>
                <c:pt idx="42945">
                  <c:v>42341.625</c:v>
                </c:pt>
                <c:pt idx="42946">
                  <c:v>42341.666669999999</c:v>
                </c:pt>
                <c:pt idx="42947">
                  <c:v>42341.708330000001</c:v>
                </c:pt>
                <c:pt idx="42948">
                  <c:v>42341.75</c:v>
                </c:pt>
                <c:pt idx="42949">
                  <c:v>42341.791669999999</c:v>
                </c:pt>
                <c:pt idx="42950">
                  <c:v>42341.833330000001</c:v>
                </c:pt>
                <c:pt idx="42951">
                  <c:v>42341.875</c:v>
                </c:pt>
                <c:pt idx="42952">
                  <c:v>42341.916669999999</c:v>
                </c:pt>
                <c:pt idx="42953">
                  <c:v>42341.958330000001</c:v>
                </c:pt>
                <c:pt idx="42954">
                  <c:v>42342</c:v>
                </c:pt>
                <c:pt idx="42955">
                  <c:v>42342.041669999999</c:v>
                </c:pt>
                <c:pt idx="42956">
                  <c:v>42342.083330000001</c:v>
                </c:pt>
                <c:pt idx="42957">
                  <c:v>42342.125</c:v>
                </c:pt>
                <c:pt idx="42958">
                  <c:v>42342.166669999999</c:v>
                </c:pt>
                <c:pt idx="42959">
                  <c:v>42342.208330000001</c:v>
                </c:pt>
                <c:pt idx="42960">
                  <c:v>42342.25</c:v>
                </c:pt>
                <c:pt idx="42961">
                  <c:v>42342.291669999999</c:v>
                </c:pt>
                <c:pt idx="42962">
                  <c:v>42342.333330000001</c:v>
                </c:pt>
                <c:pt idx="42963">
                  <c:v>42342.375</c:v>
                </c:pt>
                <c:pt idx="42964">
                  <c:v>42342.416669999999</c:v>
                </c:pt>
                <c:pt idx="42965">
                  <c:v>42342.458330000001</c:v>
                </c:pt>
                <c:pt idx="42966">
                  <c:v>42342.5</c:v>
                </c:pt>
                <c:pt idx="42967">
                  <c:v>42342.541669999999</c:v>
                </c:pt>
                <c:pt idx="42968">
                  <c:v>42342.583330000001</c:v>
                </c:pt>
                <c:pt idx="42969">
                  <c:v>42342.625</c:v>
                </c:pt>
                <c:pt idx="42970">
                  <c:v>42342.666669999999</c:v>
                </c:pt>
                <c:pt idx="42971">
                  <c:v>42342.708330000001</c:v>
                </c:pt>
                <c:pt idx="42972">
                  <c:v>42342.75</c:v>
                </c:pt>
                <c:pt idx="42973">
                  <c:v>42342.791669999999</c:v>
                </c:pt>
                <c:pt idx="42974">
                  <c:v>42342.833330000001</c:v>
                </c:pt>
                <c:pt idx="42975">
                  <c:v>42342.875</c:v>
                </c:pt>
                <c:pt idx="42976">
                  <c:v>42342.916669999999</c:v>
                </c:pt>
                <c:pt idx="42977">
                  <c:v>42342.958330000001</c:v>
                </c:pt>
                <c:pt idx="42978">
                  <c:v>42343</c:v>
                </c:pt>
                <c:pt idx="42979">
                  <c:v>42343.041669999999</c:v>
                </c:pt>
                <c:pt idx="42980">
                  <c:v>42343.083330000001</c:v>
                </c:pt>
                <c:pt idx="42981">
                  <c:v>42343.125</c:v>
                </c:pt>
                <c:pt idx="42982">
                  <c:v>42343.166669999999</c:v>
                </c:pt>
                <c:pt idx="42983">
                  <c:v>42343.208330000001</c:v>
                </c:pt>
                <c:pt idx="42984">
                  <c:v>42343.25</c:v>
                </c:pt>
                <c:pt idx="42985">
                  <c:v>42343.291669999999</c:v>
                </c:pt>
                <c:pt idx="42986">
                  <c:v>42343.333330000001</c:v>
                </c:pt>
                <c:pt idx="42987">
                  <c:v>42343.375</c:v>
                </c:pt>
                <c:pt idx="42988">
                  <c:v>42343.416669999999</c:v>
                </c:pt>
                <c:pt idx="42989">
                  <c:v>42343.458330000001</c:v>
                </c:pt>
                <c:pt idx="42990">
                  <c:v>42343.5</c:v>
                </c:pt>
                <c:pt idx="42991">
                  <c:v>42343.541669999999</c:v>
                </c:pt>
                <c:pt idx="42992">
                  <c:v>42343.583330000001</c:v>
                </c:pt>
                <c:pt idx="42993">
                  <c:v>42343.625</c:v>
                </c:pt>
                <c:pt idx="42994">
                  <c:v>42343.666669999999</c:v>
                </c:pt>
                <c:pt idx="42995">
                  <c:v>42343.708330000001</c:v>
                </c:pt>
                <c:pt idx="42996">
                  <c:v>42343.75</c:v>
                </c:pt>
                <c:pt idx="42997">
                  <c:v>42343.791669999999</c:v>
                </c:pt>
                <c:pt idx="42998">
                  <c:v>42343.833330000001</c:v>
                </c:pt>
                <c:pt idx="42999">
                  <c:v>42343.875</c:v>
                </c:pt>
                <c:pt idx="43000">
                  <c:v>42343.916669999999</c:v>
                </c:pt>
                <c:pt idx="43001">
                  <c:v>42343.958330000001</c:v>
                </c:pt>
                <c:pt idx="43002">
                  <c:v>42344</c:v>
                </c:pt>
                <c:pt idx="43003">
                  <c:v>42344.041669999999</c:v>
                </c:pt>
                <c:pt idx="43004">
                  <c:v>42344.083330000001</c:v>
                </c:pt>
                <c:pt idx="43005">
                  <c:v>42344.125</c:v>
                </c:pt>
                <c:pt idx="43006">
                  <c:v>42344.166669999999</c:v>
                </c:pt>
                <c:pt idx="43007">
                  <c:v>42344.208330000001</c:v>
                </c:pt>
                <c:pt idx="43008">
                  <c:v>42344.25</c:v>
                </c:pt>
                <c:pt idx="43009">
                  <c:v>42344.291669999999</c:v>
                </c:pt>
                <c:pt idx="43010">
                  <c:v>42344.333330000001</c:v>
                </c:pt>
                <c:pt idx="43011">
                  <c:v>42344.375</c:v>
                </c:pt>
                <c:pt idx="43012">
                  <c:v>42344.416669999999</c:v>
                </c:pt>
                <c:pt idx="43013">
                  <c:v>42344.458330000001</c:v>
                </c:pt>
                <c:pt idx="43014">
                  <c:v>42344.5</c:v>
                </c:pt>
                <c:pt idx="43015">
                  <c:v>42344.541669999999</c:v>
                </c:pt>
                <c:pt idx="43016">
                  <c:v>42344.583330000001</c:v>
                </c:pt>
                <c:pt idx="43017">
                  <c:v>42344.625</c:v>
                </c:pt>
                <c:pt idx="43018">
                  <c:v>42344.666669999999</c:v>
                </c:pt>
                <c:pt idx="43019">
                  <c:v>42344.708330000001</c:v>
                </c:pt>
                <c:pt idx="43020">
                  <c:v>42344.75</c:v>
                </c:pt>
                <c:pt idx="43021">
                  <c:v>42344.791669999999</c:v>
                </c:pt>
                <c:pt idx="43022">
                  <c:v>42344.833330000001</c:v>
                </c:pt>
                <c:pt idx="43023">
                  <c:v>42344.875</c:v>
                </c:pt>
                <c:pt idx="43024">
                  <c:v>42344.916669999999</c:v>
                </c:pt>
                <c:pt idx="43025">
                  <c:v>42344.958330000001</c:v>
                </c:pt>
                <c:pt idx="43026">
                  <c:v>42345</c:v>
                </c:pt>
                <c:pt idx="43027">
                  <c:v>42345.041669999999</c:v>
                </c:pt>
                <c:pt idx="43028">
                  <c:v>42345.083330000001</c:v>
                </c:pt>
                <c:pt idx="43029">
                  <c:v>42345.125</c:v>
                </c:pt>
                <c:pt idx="43030">
                  <c:v>42345.166669999999</c:v>
                </c:pt>
                <c:pt idx="43031">
                  <c:v>42345.208330000001</c:v>
                </c:pt>
                <c:pt idx="43032">
                  <c:v>42345.25</c:v>
                </c:pt>
                <c:pt idx="43033">
                  <c:v>42345.291669999999</c:v>
                </c:pt>
                <c:pt idx="43034">
                  <c:v>42345.333330000001</c:v>
                </c:pt>
                <c:pt idx="43035">
                  <c:v>42345.375</c:v>
                </c:pt>
                <c:pt idx="43036">
                  <c:v>42345.416669999999</c:v>
                </c:pt>
                <c:pt idx="43037">
                  <c:v>42345.458330000001</c:v>
                </c:pt>
                <c:pt idx="43038">
                  <c:v>42345.5</c:v>
                </c:pt>
                <c:pt idx="43039">
                  <c:v>42345.541669999999</c:v>
                </c:pt>
                <c:pt idx="43040">
                  <c:v>42345.583330000001</c:v>
                </c:pt>
                <c:pt idx="43041">
                  <c:v>42345.625</c:v>
                </c:pt>
                <c:pt idx="43042">
                  <c:v>42345.666669999999</c:v>
                </c:pt>
                <c:pt idx="43043">
                  <c:v>42345.708330000001</c:v>
                </c:pt>
                <c:pt idx="43044">
                  <c:v>42345.75</c:v>
                </c:pt>
                <c:pt idx="43045">
                  <c:v>42345.791669999999</c:v>
                </c:pt>
                <c:pt idx="43046">
                  <c:v>42345.833330000001</c:v>
                </c:pt>
                <c:pt idx="43047">
                  <c:v>42345.875</c:v>
                </c:pt>
                <c:pt idx="43048">
                  <c:v>42345.916669999999</c:v>
                </c:pt>
                <c:pt idx="43049">
                  <c:v>42345.958330000001</c:v>
                </c:pt>
                <c:pt idx="43050">
                  <c:v>42346</c:v>
                </c:pt>
                <c:pt idx="43051">
                  <c:v>42346.041669999999</c:v>
                </c:pt>
                <c:pt idx="43052">
                  <c:v>42346.083330000001</c:v>
                </c:pt>
                <c:pt idx="43053">
                  <c:v>42346.125</c:v>
                </c:pt>
                <c:pt idx="43054">
                  <c:v>42346.166669999999</c:v>
                </c:pt>
                <c:pt idx="43055">
                  <c:v>42346.208330000001</c:v>
                </c:pt>
                <c:pt idx="43056">
                  <c:v>42346.25</c:v>
                </c:pt>
                <c:pt idx="43057">
                  <c:v>42346.291669999999</c:v>
                </c:pt>
                <c:pt idx="43058">
                  <c:v>42346.333330000001</c:v>
                </c:pt>
                <c:pt idx="43059">
                  <c:v>42346.375</c:v>
                </c:pt>
                <c:pt idx="43060">
                  <c:v>42346.416669999999</c:v>
                </c:pt>
                <c:pt idx="43061">
                  <c:v>42346.458330000001</c:v>
                </c:pt>
                <c:pt idx="43062">
                  <c:v>42346.5</c:v>
                </c:pt>
                <c:pt idx="43063">
                  <c:v>42346.541669999999</c:v>
                </c:pt>
                <c:pt idx="43064">
                  <c:v>42346.583330000001</c:v>
                </c:pt>
                <c:pt idx="43065">
                  <c:v>42346.625</c:v>
                </c:pt>
                <c:pt idx="43066">
                  <c:v>42346.666669999999</c:v>
                </c:pt>
                <c:pt idx="43067">
                  <c:v>42346.708330000001</c:v>
                </c:pt>
                <c:pt idx="43068">
                  <c:v>42346.75</c:v>
                </c:pt>
                <c:pt idx="43069">
                  <c:v>42346.791669999999</c:v>
                </c:pt>
                <c:pt idx="43070">
                  <c:v>42346.833330000001</c:v>
                </c:pt>
                <c:pt idx="43071">
                  <c:v>42346.875</c:v>
                </c:pt>
                <c:pt idx="43072">
                  <c:v>42346.916669999999</c:v>
                </c:pt>
                <c:pt idx="43073">
                  <c:v>42346.958330000001</c:v>
                </c:pt>
                <c:pt idx="43074">
                  <c:v>42347</c:v>
                </c:pt>
                <c:pt idx="43075">
                  <c:v>42347.041669999999</c:v>
                </c:pt>
                <c:pt idx="43076">
                  <c:v>42347.083330000001</c:v>
                </c:pt>
                <c:pt idx="43077">
                  <c:v>42347.125</c:v>
                </c:pt>
                <c:pt idx="43078">
                  <c:v>42347.166669999999</c:v>
                </c:pt>
                <c:pt idx="43079">
                  <c:v>42347.208330000001</c:v>
                </c:pt>
                <c:pt idx="43080">
                  <c:v>42347.25</c:v>
                </c:pt>
                <c:pt idx="43081">
                  <c:v>42347.291669999999</c:v>
                </c:pt>
                <c:pt idx="43082">
                  <c:v>42347.333330000001</c:v>
                </c:pt>
                <c:pt idx="43083">
                  <c:v>42347.375</c:v>
                </c:pt>
                <c:pt idx="43084">
                  <c:v>42347.416669999999</c:v>
                </c:pt>
                <c:pt idx="43085">
                  <c:v>42347.458330000001</c:v>
                </c:pt>
                <c:pt idx="43086">
                  <c:v>42347.5</c:v>
                </c:pt>
                <c:pt idx="43087">
                  <c:v>42347.541669999999</c:v>
                </c:pt>
                <c:pt idx="43088">
                  <c:v>42347.583330000001</c:v>
                </c:pt>
                <c:pt idx="43089">
                  <c:v>42347.625</c:v>
                </c:pt>
                <c:pt idx="43090">
                  <c:v>42347.666669999999</c:v>
                </c:pt>
                <c:pt idx="43091">
                  <c:v>42347.708330000001</c:v>
                </c:pt>
                <c:pt idx="43092">
                  <c:v>42347.75</c:v>
                </c:pt>
                <c:pt idx="43093">
                  <c:v>42347.791669999999</c:v>
                </c:pt>
                <c:pt idx="43094">
                  <c:v>42347.833330000001</c:v>
                </c:pt>
                <c:pt idx="43095">
                  <c:v>42347.875</c:v>
                </c:pt>
                <c:pt idx="43096">
                  <c:v>42347.916669999999</c:v>
                </c:pt>
                <c:pt idx="43097">
                  <c:v>42347.958330000001</c:v>
                </c:pt>
                <c:pt idx="43098">
                  <c:v>42348</c:v>
                </c:pt>
                <c:pt idx="43099">
                  <c:v>42348.041669999999</c:v>
                </c:pt>
                <c:pt idx="43100">
                  <c:v>42348.083330000001</c:v>
                </c:pt>
                <c:pt idx="43101">
                  <c:v>42348.125</c:v>
                </c:pt>
                <c:pt idx="43102">
                  <c:v>42348.166669999999</c:v>
                </c:pt>
                <c:pt idx="43103">
                  <c:v>42348.208330000001</c:v>
                </c:pt>
                <c:pt idx="43104">
                  <c:v>42348.25</c:v>
                </c:pt>
                <c:pt idx="43105">
                  <c:v>42348.291669999999</c:v>
                </c:pt>
                <c:pt idx="43106">
                  <c:v>42348.333330000001</c:v>
                </c:pt>
                <c:pt idx="43107">
                  <c:v>42348.375</c:v>
                </c:pt>
                <c:pt idx="43108">
                  <c:v>42348.416669999999</c:v>
                </c:pt>
                <c:pt idx="43109">
                  <c:v>42348.458330000001</c:v>
                </c:pt>
                <c:pt idx="43110">
                  <c:v>42348.5</c:v>
                </c:pt>
                <c:pt idx="43111">
                  <c:v>42348.541669999999</c:v>
                </c:pt>
                <c:pt idx="43112">
                  <c:v>42348.583330000001</c:v>
                </c:pt>
                <c:pt idx="43113">
                  <c:v>42348.625</c:v>
                </c:pt>
                <c:pt idx="43114">
                  <c:v>42348.666669999999</c:v>
                </c:pt>
                <c:pt idx="43115">
                  <c:v>42348.708330000001</c:v>
                </c:pt>
                <c:pt idx="43116">
                  <c:v>42348.75</c:v>
                </c:pt>
                <c:pt idx="43117">
                  <c:v>42348.791669999999</c:v>
                </c:pt>
                <c:pt idx="43118">
                  <c:v>42348.833330000001</c:v>
                </c:pt>
                <c:pt idx="43119">
                  <c:v>42348.875</c:v>
                </c:pt>
                <c:pt idx="43120">
                  <c:v>42348.916669999999</c:v>
                </c:pt>
                <c:pt idx="43121">
                  <c:v>42348.958330000001</c:v>
                </c:pt>
                <c:pt idx="43122">
                  <c:v>42349</c:v>
                </c:pt>
                <c:pt idx="43123">
                  <c:v>42349.041669999999</c:v>
                </c:pt>
                <c:pt idx="43124">
                  <c:v>42349.083330000001</c:v>
                </c:pt>
                <c:pt idx="43125">
                  <c:v>42349.125</c:v>
                </c:pt>
                <c:pt idx="43126">
                  <c:v>42349.166669999999</c:v>
                </c:pt>
                <c:pt idx="43127">
                  <c:v>42349.208330000001</c:v>
                </c:pt>
                <c:pt idx="43128">
                  <c:v>42349.25</c:v>
                </c:pt>
                <c:pt idx="43129">
                  <c:v>42349.291669999999</c:v>
                </c:pt>
                <c:pt idx="43130">
                  <c:v>42349.333330000001</c:v>
                </c:pt>
                <c:pt idx="43131">
                  <c:v>42349.375</c:v>
                </c:pt>
                <c:pt idx="43132">
                  <c:v>42349.416669999999</c:v>
                </c:pt>
                <c:pt idx="43133">
                  <c:v>42349.458330000001</c:v>
                </c:pt>
                <c:pt idx="43134">
                  <c:v>42349.5</c:v>
                </c:pt>
                <c:pt idx="43135">
                  <c:v>42349.541669999999</c:v>
                </c:pt>
                <c:pt idx="43136">
                  <c:v>42349.583330000001</c:v>
                </c:pt>
                <c:pt idx="43137">
                  <c:v>42349.625</c:v>
                </c:pt>
                <c:pt idx="43138">
                  <c:v>42349.666669999999</c:v>
                </c:pt>
                <c:pt idx="43139">
                  <c:v>42349.708330000001</c:v>
                </c:pt>
                <c:pt idx="43140">
                  <c:v>42349.75</c:v>
                </c:pt>
                <c:pt idx="43141">
                  <c:v>42349.791669999999</c:v>
                </c:pt>
                <c:pt idx="43142">
                  <c:v>42349.833330000001</c:v>
                </c:pt>
                <c:pt idx="43143">
                  <c:v>42349.875</c:v>
                </c:pt>
                <c:pt idx="43144">
                  <c:v>42349.916669999999</c:v>
                </c:pt>
                <c:pt idx="43145">
                  <c:v>42349.958330000001</c:v>
                </c:pt>
                <c:pt idx="43146">
                  <c:v>42350</c:v>
                </c:pt>
                <c:pt idx="43147">
                  <c:v>42350.041669999999</c:v>
                </c:pt>
                <c:pt idx="43148">
                  <c:v>42350.083330000001</c:v>
                </c:pt>
                <c:pt idx="43149">
                  <c:v>42350.125</c:v>
                </c:pt>
                <c:pt idx="43150">
                  <c:v>42350.166669999999</c:v>
                </c:pt>
                <c:pt idx="43151">
                  <c:v>42350.208330000001</c:v>
                </c:pt>
                <c:pt idx="43152">
                  <c:v>42350.25</c:v>
                </c:pt>
                <c:pt idx="43153">
                  <c:v>42350.291669999999</c:v>
                </c:pt>
                <c:pt idx="43154">
                  <c:v>42350.333330000001</c:v>
                </c:pt>
                <c:pt idx="43155">
                  <c:v>42350.375</c:v>
                </c:pt>
                <c:pt idx="43156">
                  <c:v>42350.416669999999</c:v>
                </c:pt>
                <c:pt idx="43157">
                  <c:v>42350.458330000001</c:v>
                </c:pt>
                <c:pt idx="43158">
                  <c:v>42350.5</c:v>
                </c:pt>
                <c:pt idx="43159">
                  <c:v>42350.541669999999</c:v>
                </c:pt>
                <c:pt idx="43160">
                  <c:v>42350.583330000001</c:v>
                </c:pt>
                <c:pt idx="43161">
                  <c:v>42350.625</c:v>
                </c:pt>
                <c:pt idx="43162">
                  <c:v>42350.666669999999</c:v>
                </c:pt>
                <c:pt idx="43163">
                  <c:v>42350.708330000001</c:v>
                </c:pt>
                <c:pt idx="43164">
                  <c:v>42350.75</c:v>
                </c:pt>
                <c:pt idx="43165">
                  <c:v>42350.791669999999</c:v>
                </c:pt>
                <c:pt idx="43166">
                  <c:v>42350.833330000001</c:v>
                </c:pt>
                <c:pt idx="43167">
                  <c:v>42350.875</c:v>
                </c:pt>
                <c:pt idx="43168">
                  <c:v>42350.916669999999</c:v>
                </c:pt>
                <c:pt idx="43169">
                  <c:v>42350.958330000001</c:v>
                </c:pt>
                <c:pt idx="43170">
                  <c:v>42351</c:v>
                </c:pt>
                <c:pt idx="43171">
                  <c:v>42351.041669999999</c:v>
                </c:pt>
                <c:pt idx="43172">
                  <c:v>42351.083330000001</c:v>
                </c:pt>
                <c:pt idx="43173">
                  <c:v>42351.125</c:v>
                </c:pt>
                <c:pt idx="43174">
                  <c:v>42351.166669999999</c:v>
                </c:pt>
                <c:pt idx="43175">
                  <c:v>42351.208330000001</c:v>
                </c:pt>
                <c:pt idx="43176">
                  <c:v>42351.25</c:v>
                </c:pt>
                <c:pt idx="43177">
                  <c:v>42351.291669999999</c:v>
                </c:pt>
                <c:pt idx="43178">
                  <c:v>42351.333330000001</c:v>
                </c:pt>
                <c:pt idx="43179">
                  <c:v>42351.375</c:v>
                </c:pt>
                <c:pt idx="43180">
                  <c:v>42351.416669999999</c:v>
                </c:pt>
                <c:pt idx="43181">
                  <c:v>42351.458330000001</c:v>
                </c:pt>
                <c:pt idx="43182">
                  <c:v>42351.5</c:v>
                </c:pt>
                <c:pt idx="43183">
                  <c:v>42351.541669999999</c:v>
                </c:pt>
                <c:pt idx="43184">
                  <c:v>42351.583330000001</c:v>
                </c:pt>
                <c:pt idx="43185">
                  <c:v>42351.625</c:v>
                </c:pt>
                <c:pt idx="43186">
                  <c:v>42351.666669999999</c:v>
                </c:pt>
                <c:pt idx="43187">
                  <c:v>42351.708330000001</c:v>
                </c:pt>
                <c:pt idx="43188">
                  <c:v>42351.75</c:v>
                </c:pt>
                <c:pt idx="43189">
                  <c:v>42351.791669999999</c:v>
                </c:pt>
                <c:pt idx="43190">
                  <c:v>42351.833330000001</c:v>
                </c:pt>
                <c:pt idx="43191">
                  <c:v>42351.875</c:v>
                </c:pt>
                <c:pt idx="43192">
                  <c:v>42351.916669999999</c:v>
                </c:pt>
                <c:pt idx="43193">
                  <c:v>42351.958330000001</c:v>
                </c:pt>
                <c:pt idx="43194">
                  <c:v>42352</c:v>
                </c:pt>
                <c:pt idx="43195">
                  <c:v>42352.041669999999</c:v>
                </c:pt>
                <c:pt idx="43196">
                  <c:v>42352.083330000001</c:v>
                </c:pt>
                <c:pt idx="43197">
                  <c:v>42352.125</c:v>
                </c:pt>
                <c:pt idx="43198">
                  <c:v>42352.166669999999</c:v>
                </c:pt>
                <c:pt idx="43199">
                  <c:v>42352.208330000001</c:v>
                </c:pt>
                <c:pt idx="43200">
                  <c:v>42352.25</c:v>
                </c:pt>
                <c:pt idx="43201">
                  <c:v>42352.291669999999</c:v>
                </c:pt>
                <c:pt idx="43202">
                  <c:v>42352.333330000001</c:v>
                </c:pt>
                <c:pt idx="43203">
                  <c:v>42352.375</c:v>
                </c:pt>
                <c:pt idx="43204">
                  <c:v>42352.416669999999</c:v>
                </c:pt>
                <c:pt idx="43205">
                  <c:v>42352.458330000001</c:v>
                </c:pt>
                <c:pt idx="43206">
                  <c:v>42352.5</c:v>
                </c:pt>
                <c:pt idx="43207">
                  <c:v>42352.541669999999</c:v>
                </c:pt>
                <c:pt idx="43208">
                  <c:v>42352.583330000001</c:v>
                </c:pt>
                <c:pt idx="43209">
                  <c:v>42352.625</c:v>
                </c:pt>
                <c:pt idx="43210">
                  <c:v>42352.666669999999</c:v>
                </c:pt>
                <c:pt idx="43211">
                  <c:v>42352.708330000001</c:v>
                </c:pt>
                <c:pt idx="43212">
                  <c:v>42352.75</c:v>
                </c:pt>
                <c:pt idx="43213">
                  <c:v>42352.791669999999</c:v>
                </c:pt>
                <c:pt idx="43214">
                  <c:v>42352.833330000001</c:v>
                </c:pt>
                <c:pt idx="43215">
                  <c:v>42352.875</c:v>
                </c:pt>
                <c:pt idx="43216">
                  <c:v>42352.916669999999</c:v>
                </c:pt>
                <c:pt idx="43217">
                  <c:v>42352.958330000001</c:v>
                </c:pt>
                <c:pt idx="43218">
                  <c:v>42353</c:v>
                </c:pt>
                <c:pt idx="43219">
                  <c:v>42353.041669999999</c:v>
                </c:pt>
                <c:pt idx="43220">
                  <c:v>42353.083330000001</c:v>
                </c:pt>
                <c:pt idx="43221">
                  <c:v>42353.125</c:v>
                </c:pt>
                <c:pt idx="43222">
                  <c:v>42353.166669999999</c:v>
                </c:pt>
                <c:pt idx="43223">
                  <c:v>42353.208330000001</c:v>
                </c:pt>
                <c:pt idx="43224">
                  <c:v>42353.25</c:v>
                </c:pt>
                <c:pt idx="43225">
                  <c:v>42353.291669999999</c:v>
                </c:pt>
                <c:pt idx="43226">
                  <c:v>42353.333330000001</c:v>
                </c:pt>
                <c:pt idx="43227">
                  <c:v>42353.375</c:v>
                </c:pt>
                <c:pt idx="43228">
                  <c:v>42353.416669999999</c:v>
                </c:pt>
                <c:pt idx="43229">
                  <c:v>42353.458330000001</c:v>
                </c:pt>
                <c:pt idx="43230">
                  <c:v>42353.5</c:v>
                </c:pt>
                <c:pt idx="43231">
                  <c:v>42353.541669999999</c:v>
                </c:pt>
                <c:pt idx="43232">
                  <c:v>42353.583330000001</c:v>
                </c:pt>
                <c:pt idx="43233">
                  <c:v>42353.625</c:v>
                </c:pt>
                <c:pt idx="43234">
                  <c:v>42353.666669999999</c:v>
                </c:pt>
                <c:pt idx="43235">
                  <c:v>42353.708330000001</c:v>
                </c:pt>
                <c:pt idx="43236">
                  <c:v>42353.75</c:v>
                </c:pt>
                <c:pt idx="43237">
                  <c:v>42353.791669999999</c:v>
                </c:pt>
                <c:pt idx="43238">
                  <c:v>42353.833330000001</c:v>
                </c:pt>
                <c:pt idx="43239">
                  <c:v>42353.875</c:v>
                </c:pt>
                <c:pt idx="43240">
                  <c:v>42353.916669999999</c:v>
                </c:pt>
                <c:pt idx="43241">
                  <c:v>42353.958330000001</c:v>
                </c:pt>
                <c:pt idx="43242">
                  <c:v>42354</c:v>
                </c:pt>
                <c:pt idx="43243">
                  <c:v>42354.041669999999</c:v>
                </c:pt>
                <c:pt idx="43244">
                  <c:v>42354.083330000001</c:v>
                </c:pt>
                <c:pt idx="43245">
                  <c:v>42354.125</c:v>
                </c:pt>
                <c:pt idx="43246">
                  <c:v>42354.166669999999</c:v>
                </c:pt>
                <c:pt idx="43247">
                  <c:v>42354.208330000001</c:v>
                </c:pt>
                <c:pt idx="43248">
                  <c:v>42354.25</c:v>
                </c:pt>
                <c:pt idx="43249">
                  <c:v>42354.291669999999</c:v>
                </c:pt>
                <c:pt idx="43250">
                  <c:v>42354.333330000001</c:v>
                </c:pt>
                <c:pt idx="43251">
                  <c:v>42354.375</c:v>
                </c:pt>
                <c:pt idx="43252">
                  <c:v>42354.416669999999</c:v>
                </c:pt>
                <c:pt idx="43253">
                  <c:v>42354.458330000001</c:v>
                </c:pt>
                <c:pt idx="43254">
                  <c:v>42354.5</c:v>
                </c:pt>
                <c:pt idx="43255">
                  <c:v>42354.541669999999</c:v>
                </c:pt>
                <c:pt idx="43256">
                  <c:v>42354.583330000001</c:v>
                </c:pt>
                <c:pt idx="43257">
                  <c:v>42354.625</c:v>
                </c:pt>
                <c:pt idx="43258">
                  <c:v>42354.666669999999</c:v>
                </c:pt>
                <c:pt idx="43259">
                  <c:v>42354.708330000001</c:v>
                </c:pt>
                <c:pt idx="43260">
                  <c:v>42354.75</c:v>
                </c:pt>
                <c:pt idx="43261">
                  <c:v>42354.791669999999</c:v>
                </c:pt>
                <c:pt idx="43262">
                  <c:v>42354.833330000001</c:v>
                </c:pt>
                <c:pt idx="43263">
                  <c:v>42354.875</c:v>
                </c:pt>
                <c:pt idx="43264">
                  <c:v>42354.916669999999</c:v>
                </c:pt>
                <c:pt idx="43265">
                  <c:v>42354.958330000001</c:v>
                </c:pt>
                <c:pt idx="43266">
                  <c:v>42355</c:v>
                </c:pt>
                <c:pt idx="43267">
                  <c:v>42355.041669999999</c:v>
                </c:pt>
                <c:pt idx="43268">
                  <c:v>42355.083330000001</c:v>
                </c:pt>
                <c:pt idx="43269">
                  <c:v>42355.125</c:v>
                </c:pt>
                <c:pt idx="43270">
                  <c:v>42355.166669999999</c:v>
                </c:pt>
                <c:pt idx="43271">
                  <c:v>42355.208330000001</c:v>
                </c:pt>
                <c:pt idx="43272">
                  <c:v>42355.25</c:v>
                </c:pt>
                <c:pt idx="43273">
                  <c:v>42355.291669999999</c:v>
                </c:pt>
                <c:pt idx="43274">
                  <c:v>42355.333330000001</c:v>
                </c:pt>
                <c:pt idx="43275">
                  <c:v>42355.375</c:v>
                </c:pt>
                <c:pt idx="43276">
                  <c:v>42355.416669999999</c:v>
                </c:pt>
                <c:pt idx="43277">
                  <c:v>42355.458330000001</c:v>
                </c:pt>
                <c:pt idx="43278">
                  <c:v>42355.5</c:v>
                </c:pt>
                <c:pt idx="43279">
                  <c:v>42355.541669999999</c:v>
                </c:pt>
                <c:pt idx="43280">
                  <c:v>42355.583330000001</c:v>
                </c:pt>
                <c:pt idx="43281">
                  <c:v>42355.625</c:v>
                </c:pt>
                <c:pt idx="43282">
                  <c:v>42355.666669999999</c:v>
                </c:pt>
                <c:pt idx="43283">
                  <c:v>42355.708330000001</c:v>
                </c:pt>
                <c:pt idx="43284">
                  <c:v>42355.75</c:v>
                </c:pt>
                <c:pt idx="43285">
                  <c:v>42355.791669999999</c:v>
                </c:pt>
                <c:pt idx="43286">
                  <c:v>42355.833330000001</c:v>
                </c:pt>
                <c:pt idx="43287">
                  <c:v>42355.875</c:v>
                </c:pt>
                <c:pt idx="43288">
                  <c:v>42355.916669999999</c:v>
                </c:pt>
                <c:pt idx="43289">
                  <c:v>42355.958330000001</c:v>
                </c:pt>
                <c:pt idx="43290">
                  <c:v>42356</c:v>
                </c:pt>
                <c:pt idx="43291">
                  <c:v>42356.041669999999</c:v>
                </c:pt>
                <c:pt idx="43292">
                  <c:v>42356.083330000001</c:v>
                </c:pt>
                <c:pt idx="43293">
                  <c:v>42356.125</c:v>
                </c:pt>
                <c:pt idx="43294">
                  <c:v>42356.166669999999</c:v>
                </c:pt>
                <c:pt idx="43295">
                  <c:v>42356.208330000001</c:v>
                </c:pt>
                <c:pt idx="43296">
                  <c:v>42356.25</c:v>
                </c:pt>
                <c:pt idx="43297">
                  <c:v>42356.291669999999</c:v>
                </c:pt>
                <c:pt idx="43298">
                  <c:v>42356.333330000001</c:v>
                </c:pt>
                <c:pt idx="43299">
                  <c:v>42356.375</c:v>
                </c:pt>
                <c:pt idx="43300">
                  <c:v>42356.416669999999</c:v>
                </c:pt>
                <c:pt idx="43301">
                  <c:v>42356.458330000001</c:v>
                </c:pt>
                <c:pt idx="43302">
                  <c:v>42356.5</c:v>
                </c:pt>
                <c:pt idx="43303">
                  <c:v>42356.541669999999</c:v>
                </c:pt>
                <c:pt idx="43304">
                  <c:v>42356.583330000001</c:v>
                </c:pt>
                <c:pt idx="43305">
                  <c:v>42356.625</c:v>
                </c:pt>
                <c:pt idx="43306">
                  <c:v>42356.666669999999</c:v>
                </c:pt>
                <c:pt idx="43307">
                  <c:v>42356.708330000001</c:v>
                </c:pt>
                <c:pt idx="43308">
                  <c:v>42356.75</c:v>
                </c:pt>
                <c:pt idx="43309">
                  <c:v>42356.791669999999</c:v>
                </c:pt>
                <c:pt idx="43310">
                  <c:v>42356.833330000001</c:v>
                </c:pt>
                <c:pt idx="43311">
                  <c:v>42356.875</c:v>
                </c:pt>
                <c:pt idx="43312">
                  <c:v>42356.916669999999</c:v>
                </c:pt>
                <c:pt idx="43313">
                  <c:v>42356.958330000001</c:v>
                </c:pt>
                <c:pt idx="43314">
                  <c:v>42357</c:v>
                </c:pt>
                <c:pt idx="43315">
                  <c:v>42357.041669999999</c:v>
                </c:pt>
                <c:pt idx="43316">
                  <c:v>42357.083330000001</c:v>
                </c:pt>
                <c:pt idx="43317">
                  <c:v>42357.125</c:v>
                </c:pt>
                <c:pt idx="43318">
                  <c:v>42357.166669999999</c:v>
                </c:pt>
                <c:pt idx="43319">
                  <c:v>42357.208330000001</c:v>
                </c:pt>
                <c:pt idx="43320">
                  <c:v>42357.25</c:v>
                </c:pt>
                <c:pt idx="43321">
                  <c:v>42357.291669999999</c:v>
                </c:pt>
                <c:pt idx="43322">
                  <c:v>42357.333330000001</c:v>
                </c:pt>
                <c:pt idx="43323">
                  <c:v>42357.375</c:v>
                </c:pt>
                <c:pt idx="43324">
                  <c:v>42357.416669999999</c:v>
                </c:pt>
                <c:pt idx="43325">
                  <c:v>42357.458330000001</c:v>
                </c:pt>
                <c:pt idx="43326">
                  <c:v>42357.5</c:v>
                </c:pt>
                <c:pt idx="43327">
                  <c:v>42357.541669999999</c:v>
                </c:pt>
                <c:pt idx="43328">
                  <c:v>42357.583330000001</c:v>
                </c:pt>
                <c:pt idx="43329">
                  <c:v>42357.625</c:v>
                </c:pt>
                <c:pt idx="43330">
                  <c:v>42357.666669999999</c:v>
                </c:pt>
                <c:pt idx="43331">
                  <c:v>42357.708330000001</c:v>
                </c:pt>
                <c:pt idx="43332">
                  <c:v>42357.75</c:v>
                </c:pt>
                <c:pt idx="43333">
                  <c:v>42357.791669999999</c:v>
                </c:pt>
                <c:pt idx="43334">
                  <c:v>42357.833330000001</c:v>
                </c:pt>
                <c:pt idx="43335">
                  <c:v>42357.875</c:v>
                </c:pt>
                <c:pt idx="43336">
                  <c:v>42357.916669999999</c:v>
                </c:pt>
                <c:pt idx="43337">
                  <c:v>42357.958330000001</c:v>
                </c:pt>
                <c:pt idx="43338">
                  <c:v>42358</c:v>
                </c:pt>
                <c:pt idx="43339">
                  <c:v>42358.041669999999</c:v>
                </c:pt>
                <c:pt idx="43340">
                  <c:v>42358.083330000001</c:v>
                </c:pt>
                <c:pt idx="43341">
                  <c:v>42358.125</c:v>
                </c:pt>
                <c:pt idx="43342">
                  <c:v>42358.166669999999</c:v>
                </c:pt>
                <c:pt idx="43343">
                  <c:v>42358.208330000001</c:v>
                </c:pt>
                <c:pt idx="43344">
                  <c:v>42358.25</c:v>
                </c:pt>
                <c:pt idx="43345">
                  <c:v>42358.291669999999</c:v>
                </c:pt>
                <c:pt idx="43346">
                  <c:v>42358.333330000001</c:v>
                </c:pt>
                <c:pt idx="43347">
                  <c:v>42358.375</c:v>
                </c:pt>
                <c:pt idx="43348">
                  <c:v>42358.416669999999</c:v>
                </c:pt>
                <c:pt idx="43349">
                  <c:v>42358.458330000001</c:v>
                </c:pt>
                <c:pt idx="43350">
                  <c:v>42358.5</c:v>
                </c:pt>
                <c:pt idx="43351">
                  <c:v>42358.541669999999</c:v>
                </c:pt>
                <c:pt idx="43352">
                  <c:v>42358.583330000001</c:v>
                </c:pt>
                <c:pt idx="43353">
                  <c:v>42358.625</c:v>
                </c:pt>
                <c:pt idx="43354">
                  <c:v>42358.666669999999</c:v>
                </c:pt>
                <c:pt idx="43355">
                  <c:v>42358.708330000001</c:v>
                </c:pt>
                <c:pt idx="43356">
                  <c:v>42358.75</c:v>
                </c:pt>
                <c:pt idx="43357">
                  <c:v>42358.791669999999</c:v>
                </c:pt>
                <c:pt idx="43358">
                  <c:v>42358.833330000001</c:v>
                </c:pt>
                <c:pt idx="43359">
                  <c:v>42358.875</c:v>
                </c:pt>
                <c:pt idx="43360">
                  <c:v>42358.916669999999</c:v>
                </c:pt>
                <c:pt idx="43361">
                  <c:v>42358.958330000001</c:v>
                </c:pt>
                <c:pt idx="43362">
                  <c:v>42359</c:v>
                </c:pt>
                <c:pt idx="43363">
                  <c:v>42359.041669999999</c:v>
                </c:pt>
                <c:pt idx="43364">
                  <c:v>42359.083330000001</c:v>
                </c:pt>
                <c:pt idx="43365">
                  <c:v>42359.125</c:v>
                </c:pt>
                <c:pt idx="43366">
                  <c:v>42359.166669999999</c:v>
                </c:pt>
                <c:pt idx="43367">
                  <c:v>42359.208330000001</c:v>
                </c:pt>
                <c:pt idx="43368">
                  <c:v>42359.25</c:v>
                </c:pt>
                <c:pt idx="43369">
                  <c:v>42359.291669999999</c:v>
                </c:pt>
                <c:pt idx="43370">
                  <c:v>42359.333330000001</c:v>
                </c:pt>
                <c:pt idx="43371">
                  <c:v>42359.375</c:v>
                </c:pt>
                <c:pt idx="43372">
                  <c:v>42359.416669999999</c:v>
                </c:pt>
                <c:pt idx="43373">
                  <c:v>42359.458330000001</c:v>
                </c:pt>
                <c:pt idx="43374">
                  <c:v>42359.5</c:v>
                </c:pt>
                <c:pt idx="43375">
                  <c:v>42359.541669999999</c:v>
                </c:pt>
                <c:pt idx="43376">
                  <c:v>42359.583330000001</c:v>
                </c:pt>
                <c:pt idx="43377">
                  <c:v>42359.625</c:v>
                </c:pt>
                <c:pt idx="43378">
                  <c:v>42359.666669999999</c:v>
                </c:pt>
                <c:pt idx="43379">
                  <c:v>42359.708330000001</c:v>
                </c:pt>
                <c:pt idx="43380">
                  <c:v>42359.75</c:v>
                </c:pt>
                <c:pt idx="43381">
                  <c:v>42359.791669999999</c:v>
                </c:pt>
                <c:pt idx="43382">
                  <c:v>42359.833330000001</c:v>
                </c:pt>
                <c:pt idx="43383">
                  <c:v>42359.875</c:v>
                </c:pt>
                <c:pt idx="43384">
                  <c:v>42359.916669999999</c:v>
                </c:pt>
                <c:pt idx="43385">
                  <c:v>42359.958330000001</c:v>
                </c:pt>
                <c:pt idx="43386">
                  <c:v>42360</c:v>
                </c:pt>
                <c:pt idx="43387">
                  <c:v>42360.041669999999</c:v>
                </c:pt>
                <c:pt idx="43388">
                  <c:v>42360.083330000001</c:v>
                </c:pt>
                <c:pt idx="43389">
                  <c:v>42360.125</c:v>
                </c:pt>
                <c:pt idx="43390">
                  <c:v>42360.166669999999</c:v>
                </c:pt>
                <c:pt idx="43391">
                  <c:v>42360.208330000001</c:v>
                </c:pt>
                <c:pt idx="43392">
                  <c:v>42360.25</c:v>
                </c:pt>
                <c:pt idx="43393">
                  <c:v>42360.291669999999</c:v>
                </c:pt>
                <c:pt idx="43394">
                  <c:v>42360.333330000001</c:v>
                </c:pt>
                <c:pt idx="43395">
                  <c:v>42360.375</c:v>
                </c:pt>
                <c:pt idx="43396">
                  <c:v>42360.416669999999</c:v>
                </c:pt>
                <c:pt idx="43397">
                  <c:v>42360.458330000001</c:v>
                </c:pt>
                <c:pt idx="43398">
                  <c:v>42360.5</c:v>
                </c:pt>
                <c:pt idx="43399">
                  <c:v>42360.541669999999</c:v>
                </c:pt>
                <c:pt idx="43400">
                  <c:v>42360.583330000001</c:v>
                </c:pt>
                <c:pt idx="43401">
                  <c:v>42360.625</c:v>
                </c:pt>
                <c:pt idx="43402">
                  <c:v>42360.666669999999</c:v>
                </c:pt>
                <c:pt idx="43403">
                  <c:v>42360.708330000001</c:v>
                </c:pt>
                <c:pt idx="43404">
                  <c:v>42360.75</c:v>
                </c:pt>
                <c:pt idx="43405">
                  <c:v>42360.791669999999</c:v>
                </c:pt>
                <c:pt idx="43406">
                  <c:v>42360.833330000001</c:v>
                </c:pt>
                <c:pt idx="43407">
                  <c:v>42360.875</c:v>
                </c:pt>
                <c:pt idx="43408">
                  <c:v>42360.916669999999</c:v>
                </c:pt>
                <c:pt idx="43409">
                  <c:v>42360.958330000001</c:v>
                </c:pt>
                <c:pt idx="43410">
                  <c:v>42361</c:v>
                </c:pt>
                <c:pt idx="43411">
                  <c:v>42361.041669999999</c:v>
                </c:pt>
                <c:pt idx="43412">
                  <c:v>42361.083330000001</c:v>
                </c:pt>
                <c:pt idx="43413">
                  <c:v>42361.125</c:v>
                </c:pt>
                <c:pt idx="43414">
                  <c:v>42361.166669999999</c:v>
                </c:pt>
                <c:pt idx="43415">
                  <c:v>42361.208330000001</c:v>
                </c:pt>
                <c:pt idx="43416">
                  <c:v>42361.25</c:v>
                </c:pt>
                <c:pt idx="43417">
                  <c:v>42361.291669999999</c:v>
                </c:pt>
                <c:pt idx="43418">
                  <c:v>42361.333330000001</c:v>
                </c:pt>
                <c:pt idx="43419">
                  <c:v>42361.375</c:v>
                </c:pt>
                <c:pt idx="43420">
                  <c:v>42361.416669999999</c:v>
                </c:pt>
                <c:pt idx="43421">
                  <c:v>42361.458330000001</c:v>
                </c:pt>
                <c:pt idx="43422">
                  <c:v>42361.5</c:v>
                </c:pt>
                <c:pt idx="43423">
                  <c:v>42361.541669999999</c:v>
                </c:pt>
                <c:pt idx="43424">
                  <c:v>42361.583330000001</c:v>
                </c:pt>
                <c:pt idx="43425">
                  <c:v>42361.625</c:v>
                </c:pt>
                <c:pt idx="43426">
                  <c:v>42361.666669999999</c:v>
                </c:pt>
                <c:pt idx="43427">
                  <c:v>42361.708330000001</c:v>
                </c:pt>
                <c:pt idx="43428">
                  <c:v>42361.75</c:v>
                </c:pt>
                <c:pt idx="43429">
                  <c:v>42361.791669999999</c:v>
                </c:pt>
                <c:pt idx="43430">
                  <c:v>42361.833330000001</c:v>
                </c:pt>
                <c:pt idx="43431">
                  <c:v>42361.875</c:v>
                </c:pt>
                <c:pt idx="43432">
                  <c:v>42361.916669999999</c:v>
                </c:pt>
                <c:pt idx="43433">
                  <c:v>42361.958330000001</c:v>
                </c:pt>
                <c:pt idx="43434">
                  <c:v>42362</c:v>
                </c:pt>
                <c:pt idx="43435">
                  <c:v>42362.041669999999</c:v>
                </c:pt>
                <c:pt idx="43436">
                  <c:v>42362.083330000001</c:v>
                </c:pt>
                <c:pt idx="43437">
                  <c:v>42362.125</c:v>
                </c:pt>
                <c:pt idx="43438">
                  <c:v>42362.166669999999</c:v>
                </c:pt>
                <c:pt idx="43439">
                  <c:v>42362.208330000001</c:v>
                </c:pt>
                <c:pt idx="43440">
                  <c:v>42362.25</c:v>
                </c:pt>
                <c:pt idx="43441">
                  <c:v>42362.291669999999</c:v>
                </c:pt>
                <c:pt idx="43442">
                  <c:v>42362.333330000001</c:v>
                </c:pt>
                <c:pt idx="43443">
                  <c:v>42362.375</c:v>
                </c:pt>
                <c:pt idx="43444">
                  <c:v>42362.416669999999</c:v>
                </c:pt>
                <c:pt idx="43445">
                  <c:v>42362.458330000001</c:v>
                </c:pt>
                <c:pt idx="43446">
                  <c:v>42362.5</c:v>
                </c:pt>
                <c:pt idx="43447">
                  <c:v>42362.541669999999</c:v>
                </c:pt>
                <c:pt idx="43448">
                  <c:v>42362.583330000001</c:v>
                </c:pt>
                <c:pt idx="43449">
                  <c:v>42362.625</c:v>
                </c:pt>
                <c:pt idx="43450">
                  <c:v>42362.666669999999</c:v>
                </c:pt>
                <c:pt idx="43451">
                  <c:v>42362.708330000001</c:v>
                </c:pt>
                <c:pt idx="43452">
                  <c:v>42362.75</c:v>
                </c:pt>
                <c:pt idx="43453">
                  <c:v>42362.791669999999</c:v>
                </c:pt>
                <c:pt idx="43454">
                  <c:v>42362.833330000001</c:v>
                </c:pt>
                <c:pt idx="43455">
                  <c:v>42362.875</c:v>
                </c:pt>
                <c:pt idx="43456">
                  <c:v>42362.916669999999</c:v>
                </c:pt>
                <c:pt idx="43457">
                  <c:v>42362.958330000001</c:v>
                </c:pt>
                <c:pt idx="43458">
                  <c:v>42363</c:v>
                </c:pt>
                <c:pt idx="43459">
                  <c:v>42363.041669999999</c:v>
                </c:pt>
                <c:pt idx="43460">
                  <c:v>42363.083330000001</c:v>
                </c:pt>
                <c:pt idx="43461">
                  <c:v>42363.125</c:v>
                </c:pt>
                <c:pt idx="43462">
                  <c:v>42363.166669999999</c:v>
                </c:pt>
                <c:pt idx="43463">
                  <c:v>42363.208330000001</c:v>
                </c:pt>
                <c:pt idx="43464">
                  <c:v>42363.25</c:v>
                </c:pt>
                <c:pt idx="43465">
                  <c:v>42363.291669999999</c:v>
                </c:pt>
                <c:pt idx="43466">
                  <c:v>42363.333330000001</c:v>
                </c:pt>
                <c:pt idx="43467">
                  <c:v>42363.375</c:v>
                </c:pt>
                <c:pt idx="43468">
                  <c:v>42363.416669999999</c:v>
                </c:pt>
                <c:pt idx="43469">
                  <c:v>42363.458330000001</c:v>
                </c:pt>
                <c:pt idx="43470">
                  <c:v>42363.5</c:v>
                </c:pt>
                <c:pt idx="43471">
                  <c:v>42363.541669999999</c:v>
                </c:pt>
                <c:pt idx="43472">
                  <c:v>42363.583330000001</c:v>
                </c:pt>
                <c:pt idx="43473">
                  <c:v>42363.625</c:v>
                </c:pt>
                <c:pt idx="43474">
                  <c:v>42363.666669999999</c:v>
                </c:pt>
                <c:pt idx="43475">
                  <c:v>42363.708330000001</c:v>
                </c:pt>
                <c:pt idx="43476">
                  <c:v>42363.75</c:v>
                </c:pt>
                <c:pt idx="43477">
                  <c:v>42363.791669999999</c:v>
                </c:pt>
                <c:pt idx="43478">
                  <c:v>42363.833330000001</c:v>
                </c:pt>
                <c:pt idx="43479">
                  <c:v>42363.875</c:v>
                </c:pt>
                <c:pt idx="43480">
                  <c:v>42363.916669999999</c:v>
                </c:pt>
                <c:pt idx="43481">
                  <c:v>42363.958330000001</c:v>
                </c:pt>
                <c:pt idx="43482">
                  <c:v>42364</c:v>
                </c:pt>
                <c:pt idx="43483">
                  <c:v>42364.041669999999</c:v>
                </c:pt>
                <c:pt idx="43484">
                  <c:v>42364.083330000001</c:v>
                </c:pt>
                <c:pt idx="43485">
                  <c:v>42364.125</c:v>
                </c:pt>
                <c:pt idx="43486">
                  <c:v>42364.166669999999</c:v>
                </c:pt>
                <c:pt idx="43487">
                  <c:v>42364.208330000001</c:v>
                </c:pt>
                <c:pt idx="43488">
                  <c:v>42364.25</c:v>
                </c:pt>
                <c:pt idx="43489">
                  <c:v>42364.291669999999</c:v>
                </c:pt>
                <c:pt idx="43490">
                  <c:v>42364.333330000001</c:v>
                </c:pt>
                <c:pt idx="43491">
                  <c:v>42364.375</c:v>
                </c:pt>
                <c:pt idx="43492">
                  <c:v>42364.416669999999</c:v>
                </c:pt>
                <c:pt idx="43493">
                  <c:v>42364.458330000001</c:v>
                </c:pt>
                <c:pt idx="43494">
                  <c:v>42364.5</c:v>
                </c:pt>
                <c:pt idx="43495">
                  <c:v>42364.541669999999</c:v>
                </c:pt>
                <c:pt idx="43496">
                  <c:v>42364.583330000001</c:v>
                </c:pt>
                <c:pt idx="43497">
                  <c:v>42364.625</c:v>
                </c:pt>
                <c:pt idx="43498">
                  <c:v>42364.666669999999</c:v>
                </c:pt>
                <c:pt idx="43499">
                  <c:v>42364.708330000001</c:v>
                </c:pt>
                <c:pt idx="43500">
                  <c:v>42364.75</c:v>
                </c:pt>
                <c:pt idx="43501">
                  <c:v>42364.791669999999</c:v>
                </c:pt>
                <c:pt idx="43502">
                  <c:v>42364.833330000001</c:v>
                </c:pt>
                <c:pt idx="43503">
                  <c:v>42364.875</c:v>
                </c:pt>
                <c:pt idx="43504">
                  <c:v>42364.916669999999</c:v>
                </c:pt>
                <c:pt idx="43505">
                  <c:v>42364.958330000001</c:v>
                </c:pt>
                <c:pt idx="43506">
                  <c:v>42365</c:v>
                </c:pt>
                <c:pt idx="43507">
                  <c:v>42365.041669999999</c:v>
                </c:pt>
                <c:pt idx="43508">
                  <c:v>42365.083330000001</c:v>
                </c:pt>
                <c:pt idx="43509">
                  <c:v>42365.125</c:v>
                </c:pt>
                <c:pt idx="43510">
                  <c:v>42365.166669999999</c:v>
                </c:pt>
                <c:pt idx="43511">
                  <c:v>42365.208330000001</c:v>
                </c:pt>
                <c:pt idx="43512">
                  <c:v>42365.25</c:v>
                </c:pt>
                <c:pt idx="43513">
                  <c:v>42365.291669999999</c:v>
                </c:pt>
                <c:pt idx="43514">
                  <c:v>42365.333330000001</c:v>
                </c:pt>
                <c:pt idx="43515">
                  <c:v>42365.375</c:v>
                </c:pt>
                <c:pt idx="43516">
                  <c:v>42365.416669999999</c:v>
                </c:pt>
                <c:pt idx="43517">
                  <c:v>42365.458330000001</c:v>
                </c:pt>
                <c:pt idx="43518">
                  <c:v>42365.5</c:v>
                </c:pt>
                <c:pt idx="43519">
                  <c:v>42365.541669999999</c:v>
                </c:pt>
                <c:pt idx="43520">
                  <c:v>42365.583330000001</c:v>
                </c:pt>
                <c:pt idx="43521">
                  <c:v>42365.625</c:v>
                </c:pt>
                <c:pt idx="43522">
                  <c:v>42365.666669999999</c:v>
                </c:pt>
                <c:pt idx="43523">
                  <c:v>42365.708330000001</c:v>
                </c:pt>
                <c:pt idx="43524">
                  <c:v>42365.75</c:v>
                </c:pt>
                <c:pt idx="43525">
                  <c:v>42365.791669999999</c:v>
                </c:pt>
                <c:pt idx="43526">
                  <c:v>42365.833330000001</c:v>
                </c:pt>
                <c:pt idx="43527">
                  <c:v>42365.875</c:v>
                </c:pt>
                <c:pt idx="43528">
                  <c:v>42365.916669999999</c:v>
                </c:pt>
                <c:pt idx="43529">
                  <c:v>42365.958330000001</c:v>
                </c:pt>
                <c:pt idx="43530">
                  <c:v>42366</c:v>
                </c:pt>
                <c:pt idx="43531">
                  <c:v>42366.041669999999</c:v>
                </c:pt>
                <c:pt idx="43532">
                  <c:v>42366.083330000001</c:v>
                </c:pt>
                <c:pt idx="43533">
                  <c:v>42366.125</c:v>
                </c:pt>
                <c:pt idx="43534">
                  <c:v>42366.166669999999</c:v>
                </c:pt>
                <c:pt idx="43535">
                  <c:v>42366.208330000001</c:v>
                </c:pt>
                <c:pt idx="43536">
                  <c:v>42366.25</c:v>
                </c:pt>
                <c:pt idx="43537">
                  <c:v>42366.291669999999</c:v>
                </c:pt>
                <c:pt idx="43538">
                  <c:v>42366.333330000001</c:v>
                </c:pt>
                <c:pt idx="43539">
                  <c:v>42366.375</c:v>
                </c:pt>
                <c:pt idx="43540">
                  <c:v>42366.416669999999</c:v>
                </c:pt>
                <c:pt idx="43541">
                  <c:v>42366.458330000001</c:v>
                </c:pt>
                <c:pt idx="43542">
                  <c:v>42366.5</c:v>
                </c:pt>
                <c:pt idx="43543">
                  <c:v>42366.541669999999</c:v>
                </c:pt>
                <c:pt idx="43544">
                  <c:v>42366.583330000001</c:v>
                </c:pt>
                <c:pt idx="43545">
                  <c:v>42366.625</c:v>
                </c:pt>
                <c:pt idx="43546">
                  <c:v>42366.666669999999</c:v>
                </c:pt>
                <c:pt idx="43547">
                  <c:v>42366.708330000001</c:v>
                </c:pt>
                <c:pt idx="43548">
                  <c:v>42366.75</c:v>
                </c:pt>
                <c:pt idx="43549">
                  <c:v>42366.791669999999</c:v>
                </c:pt>
                <c:pt idx="43550">
                  <c:v>42366.833330000001</c:v>
                </c:pt>
                <c:pt idx="43551">
                  <c:v>42366.875</c:v>
                </c:pt>
                <c:pt idx="43552">
                  <c:v>42366.916669999999</c:v>
                </c:pt>
                <c:pt idx="43553">
                  <c:v>42366.958330000001</c:v>
                </c:pt>
                <c:pt idx="43554">
                  <c:v>42367</c:v>
                </c:pt>
                <c:pt idx="43555">
                  <c:v>42367.041669999999</c:v>
                </c:pt>
                <c:pt idx="43556">
                  <c:v>42367.083330000001</c:v>
                </c:pt>
                <c:pt idx="43557">
                  <c:v>42367.125</c:v>
                </c:pt>
                <c:pt idx="43558">
                  <c:v>42367.166669999999</c:v>
                </c:pt>
                <c:pt idx="43559">
                  <c:v>42367.208330000001</c:v>
                </c:pt>
                <c:pt idx="43560">
                  <c:v>42367.25</c:v>
                </c:pt>
                <c:pt idx="43561">
                  <c:v>42367.291669999999</c:v>
                </c:pt>
                <c:pt idx="43562">
                  <c:v>42367.333330000001</c:v>
                </c:pt>
                <c:pt idx="43563">
                  <c:v>42367.375</c:v>
                </c:pt>
                <c:pt idx="43564">
                  <c:v>42367.416669999999</c:v>
                </c:pt>
                <c:pt idx="43565">
                  <c:v>42367.458330000001</c:v>
                </c:pt>
                <c:pt idx="43566">
                  <c:v>42367.5</c:v>
                </c:pt>
                <c:pt idx="43567">
                  <c:v>42367.541669999999</c:v>
                </c:pt>
                <c:pt idx="43568">
                  <c:v>42367.583330000001</c:v>
                </c:pt>
                <c:pt idx="43569">
                  <c:v>42367.625</c:v>
                </c:pt>
                <c:pt idx="43570">
                  <c:v>42367.666669999999</c:v>
                </c:pt>
                <c:pt idx="43571">
                  <c:v>42367.708330000001</c:v>
                </c:pt>
                <c:pt idx="43572">
                  <c:v>42367.75</c:v>
                </c:pt>
                <c:pt idx="43573">
                  <c:v>42367.791669999999</c:v>
                </c:pt>
                <c:pt idx="43574">
                  <c:v>42367.833330000001</c:v>
                </c:pt>
                <c:pt idx="43575">
                  <c:v>42367.875</c:v>
                </c:pt>
                <c:pt idx="43576">
                  <c:v>42367.916669999999</c:v>
                </c:pt>
                <c:pt idx="43577">
                  <c:v>42367.958330000001</c:v>
                </c:pt>
                <c:pt idx="43578">
                  <c:v>42368</c:v>
                </c:pt>
                <c:pt idx="43579">
                  <c:v>42368.041669999999</c:v>
                </c:pt>
                <c:pt idx="43580">
                  <c:v>42368.083330000001</c:v>
                </c:pt>
                <c:pt idx="43581">
                  <c:v>42368.125</c:v>
                </c:pt>
                <c:pt idx="43582">
                  <c:v>42368.166669999999</c:v>
                </c:pt>
                <c:pt idx="43583">
                  <c:v>42368.208330000001</c:v>
                </c:pt>
                <c:pt idx="43584">
                  <c:v>42368.25</c:v>
                </c:pt>
                <c:pt idx="43585">
                  <c:v>42368.291669999999</c:v>
                </c:pt>
                <c:pt idx="43586">
                  <c:v>42368.333330000001</c:v>
                </c:pt>
                <c:pt idx="43587">
                  <c:v>42368.375</c:v>
                </c:pt>
                <c:pt idx="43588">
                  <c:v>42368.416669999999</c:v>
                </c:pt>
                <c:pt idx="43589">
                  <c:v>42368.458330000001</c:v>
                </c:pt>
                <c:pt idx="43590">
                  <c:v>42368.5</c:v>
                </c:pt>
                <c:pt idx="43591">
                  <c:v>42368.541669999999</c:v>
                </c:pt>
                <c:pt idx="43592">
                  <c:v>42368.583330000001</c:v>
                </c:pt>
                <c:pt idx="43593">
                  <c:v>42368.625</c:v>
                </c:pt>
                <c:pt idx="43594">
                  <c:v>42368.666669999999</c:v>
                </c:pt>
                <c:pt idx="43595">
                  <c:v>42368.708330000001</c:v>
                </c:pt>
                <c:pt idx="43596">
                  <c:v>42368.75</c:v>
                </c:pt>
                <c:pt idx="43597">
                  <c:v>42368.791669999999</c:v>
                </c:pt>
                <c:pt idx="43598">
                  <c:v>42368.833330000001</c:v>
                </c:pt>
                <c:pt idx="43599">
                  <c:v>42368.875</c:v>
                </c:pt>
                <c:pt idx="43600">
                  <c:v>42368.916669999999</c:v>
                </c:pt>
                <c:pt idx="43601">
                  <c:v>42368.958330000001</c:v>
                </c:pt>
                <c:pt idx="43602">
                  <c:v>42369</c:v>
                </c:pt>
                <c:pt idx="43603">
                  <c:v>42369.041669999999</c:v>
                </c:pt>
                <c:pt idx="43604">
                  <c:v>42369.083330000001</c:v>
                </c:pt>
                <c:pt idx="43605">
                  <c:v>42369.125</c:v>
                </c:pt>
                <c:pt idx="43606">
                  <c:v>42369.166669999999</c:v>
                </c:pt>
                <c:pt idx="43607">
                  <c:v>42369.208330000001</c:v>
                </c:pt>
                <c:pt idx="43608">
                  <c:v>42369.25</c:v>
                </c:pt>
                <c:pt idx="43609">
                  <c:v>42369.291669999999</c:v>
                </c:pt>
                <c:pt idx="43610">
                  <c:v>42369.333330000001</c:v>
                </c:pt>
                <c:pt idx="43611">
                  <c:v>42369.375</c:v>
                </c:pt>
                <c:pt idx="43612">
                  <c:v>42369.416669999999</c:v>
                </c:pt>
                <c:pt idx="43613">
                  <c:v>42369.458330000001</c:v>
                </c:pt>
                <c:pt idx="43614">
                  <c:v>42369.5</c:v>
                </c:pt>
                <c:pt idx="43615">
                  <c:v>42369.541669999999</c:v>
                </c:pt>
                <c:pt idx="43616">
                  <c:v>42369.583330000001</c:v>
                </c:pt>
                <c:pt idx="43617">
                  <c:v>42369.625</c:v>
                </c:pt>
                <c:pt idx="43618">
                  <c:v>42369.666669999999</c:v>
                </c:pt>
                <c:pt idx="43619">
                  <c:v>42369.708330000001</c:v>
                </c:pt>
                <c:pt idx="43620">
                  <c:v>42369.75</c:v>
                </c:pt>
                <c:pt idx="43621">
                  <c:v>42369.791669999999</c:v>
                </c:pt>
                <c:pt idx="43622">
                  <c:v>42369.833330000001</c:v>
                </c:pt>
                <c:pt idx="43623">
                  <c:v>42369.875</c:v>
                </c:pt>
                <c:pt idx="43624">
                  <c:v>42369.916669999999</c:v>
                </c:pt>
                <c:pt idx="43625">
                  <c:v>42369.958330000001</c:v>
                </c:pt>
                <c:pt idx="43626">
                  <c:v>42370</c:v>
                </c:pt>
              </c:numCache>
            </c:numRef>
          </c:xVal>
          <c:yVal>
            <c:numRef>
              <c:f>base!$M$4:$M$43630</c:f>
              <c:numCache>
                <c:formatCode>General</c:formatCode>
                <c:ptCount val="43627"/>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111.9</c:v>
                </c:pt>
                <c:pt idx="1671">
                  <c:v>111.8</c:v>
                </c:pt>
                <c:pt idx="1672">
                  <c:v>111.9</c:v>
                </c:pt>
                <c:pt idx="1673">
                  <c:v>112.1</c:v>
                </c:pt>
                <c:pt idx="1674">
                  <c:v>111.9</c:v>
                </c:pt>
                <c:pt idx="1675">
                  <c:v>111.9</c:v>
                </c:pt>
                <c:pt idx="1676">
                  <c:v>111.8</c:v>
                </c:pt>
                <c:pt idx="1677">
                  <c:v>111.5</c:v>
                </c:pt>
                <c:pt idx="1678">
                  <c:v>111.3</c:v>
                </c:pt>
                <c:pt idx="1679">
                  <c:v>111</c:v>
                </c:pt>
                <c:pt idx="1680">
                  <c:v>110.7</c:v>
                </c:pt>
                <c:pt idx="1681">
                  <c:v>110.5</c:v>
                </c:pt>
                <c:pt idx="1682">
                  <c:v>110.7</c:v>
                </c:pt>
                <c:pt idx="1683">
                  <c:v>110.9</c:v>
                </c:pt>
                <c:pt idx="1684">
                  <c:v>110.9</c:v>
                </c:pt>
                <c:pt idx="1685">
                  <c:v>110.9</c:v>
                </c:pt>
                <c:pt idx="1686">
                  <c:v>110.9</c:v>
                </c:pt>
                <c:pt idx="1687">
                  <c:v>111</c:v>
                </c:pt>
                <c:pt idx="1688">
                  <c:v>111.2</c:v>
                </c:pt>
                <c:pt idx="1689">
                  <c:v>111.4</c:v>
                </c:pt>
                <c:pt idx="1690">
                  <c:v>111.4</c:v>
                </c:pt>
                <c:pt idx="1691">
                  <c:v>111.5</c:v>
                </c:pt>
                <c:pt idx="1692">
                  <c:v>111.5</c:v>
                </c:pt>
                <c:pt idx="1693">
                  <c:v>111.7</c:v>
                </c:pt>
                <c:pt idx="1694">
                  <c:v>111.7</c:v>
                </c:pt>
                <c:pt idx="1695">
                  <c:v>111.8</c:v>
                </c:pt>
                <c:pt idx="1696">
                  <c:v>111.8</c:v>
                </c:pt>
                <c:pt idx="1697">
                  <c:v>111.9</c:v>
                </c:pt>
                <c:pt idx="1698">
                  <c:v>111.9</c:v>
                </c:pt>
                <c:pt idx="1699">
                  <c:v>111.9</c:v>
                </c:pt>
                <c:pt idx="1700">
                  <c:v>111.7</c:v>
                </c:pt>
                <c:pt idx="1701">
                  <c:v>111.4</c:v>
                </c:pt>
                <c:pt idx="1702">
                  <c:v>111</c:v>
                </c:pt>
                <c:pt idx="1703">
                  <c:v>110.9</c:v>
                </c:pt>
                <c:pt idx="1704">
                  <c:v>110.7</c:v>
                </c:pt>
                <c:pt idx="1705">
                  <c:v>110.6</c:v>
                </c:pt>
                <c:pt idx="1706">
                  <c:v>110.6</c:v>
                </c:pt>
                <c:pt idx="1707">
                  <c:v>110.5</c:v>
                </c:pt>
                <c:pt idx="1708">
                  <c:v>110.8</c:v>
                </c:pt>
                <c:pt idx="1709">
                  <c:v>110.6</c:v>
                </c:pt>
                <c:pt idx="1710">
                  <c:v>110.9</c:v>
                </c:pt>
                <c:pt idx="1711">
                  <c:v>110.9</c:v>
                </c:pt>
                <c:pt idx="1712">
                  <c:v>111.1</c:v>
                </c:pt>
                <c:pt idx="1713">
                  <c:v>111.1</c:v>
                </c:pt>
                <c:pt idx="1714">
                  <c:v>111.1</c:v>
                </c:pt>
                <c:pt idx="1715">
                  <c:v>111.1</c:v>
                </c:pt>
                <c:pt idx="1716">
                  <c:v>111.2</c:v>
                </c:pt>
                <c:pt idx="1717">
                  <c:v>111.2</c:v>
                </c:pt>
                <c:pt idx="1718">
                  <c:v>111.5</c:v>
                </c:pt>
                <c:pt idx="1719">
                  <c:v>111.4</c:v>
                </c:pt>
                <c:pt idx="1720">
                  <c:v>111</c:v>
                </c:pt>
                <c:pt idx="1721">
                  <c:v>111.2</c:v>
                </c:pt>
                <c:pt idx="1722">
                  <c:v>111.2</c:v>
                </c:pt>
                <c:pt idx="1723">
                  <c:v>111.2</c:v>
                </c:pt>
                <c:pt idx="1724">
                  <c:v>111.1</c:v>
                </c:pt>
                <c:pt idx="1725">
                  <c:v>110.4</c:v>
                </c:pt>
                <c:pt idx="1726">
                  <c:v>110.5</c:v>
                </c:pt>
                <c:pt idx="1727">
                  <c:v>110.2</c:v>
                </c:pt>
                <c:pt idx="1728">
                  <c:v>110.2</c:v>
                </c:pt>
                <c:pt idx="1729">
                  <c:v>110.1</c:v>
                </c:pt>
                <c:pt idx="1730">
                  <c:v>110.1</c:v>
                </c:pt>
                <c:pt idx="1731">
                  <c:v>110</c:v>
                </c:pt>
                <c:pt idx="1732">
                  <c:v>110</c:v>
                </c:pt>
                <c:pt idx="1733">
                  <c:v>109.9</c:v>
                </c:pt>
                <c:pt idx="1734">
                  <c:v>109.8</c:v>
                </c:pt>
                <c:pt idx="1735">
                  <c:v>110.2</c:v>
                </c:pt>
                <c:pt idx="1736">
                  <c:v>110.1</c:v>
                </c:pt>
                <c:pt idx="1737">
                  <c:v>110.3</c:v>
                </c:pt>
                <c:pt idx="1738">
                  <c:v>110.7</c:v>
                </c:pt>
                <c:pt idx="1739">
                  <c:v>110.7</c:v>
                </c:pt>
                <c:pt idx="1740">
                  <c:v>111.1</c:v>
                </c:pt>
                <c:pt idx="1741">
                  <c:v>111.1</c:v>
                </c:pt>
                <c:pt idx="1742">
                  <c:v>111.4</c:v>
                </c:pt>
                <c:pt idx="1743">
                  <c:v>111.2</c:v>
                </c:pt>
                <c:pt idx="1744">
                  <c:v>111.5</c:v>
                </c:pt>
                <c:pt idx="1745">
                  <c:v>111.6</c:v>
                </c:pt>
                <c:pt idx="1746">
                  <c:v>111.5</c:v>
                </c:pt>
                <c:pt idx="1747">
                  <c:v>111.4</c:v>
                </c:pt>
                <c:pt idx="1748">
                  <c:v>111.4</c:v>
                </c:pt>
                <c:pt idx="1749">
                  <c:v>110.8</c:v>
                </c:pt>
                <c:pt idx="1750">
                  <c:v>110.9</c:v>
                </c:pt>
                <c:pt idx="1751">
                  <c:v>110.9</c:v>
                </c:pt>
                <c:pt idx="1752">
                  <c:v>111.1</c:v>
                </c:pt>
                <c:pt idx="1753">
                  <c:v>110.9</c:v>
                </c:pt>
                <c:pt idx="1754">
                  <c:v>110.9</c:v>
                </c:pt>
                <c:pt idx="1755">
                  <c:v>111.1</c:v>
                </c:pt>
                <c:pt idx="1756">
                  <c:v>111.1</c:v>
                </c:pt>
                <c:pt idx="1757">
                  <c:v>111.1</c:v>
                </c:pt>
                <c:pt idx="1758">
                  <c:v>111.2</c:v>
                </c:pt>
                <c:pt idx="1759">
                  <c:v>111.5</c:v>
                </c:pt>
                <c:pt idx="1760">
                  <c:v>111.6</c:v>
                </c:pt>
                <c:pt idx="1761">
                  <c:v>111.6</c:v>
                </c:pt>
                <c:pt idx="1762">
                  <c:v>111.6</c:v>
                </c:pt>
                <c:pt idx="1763">
                  <c:v>111.6</c:v>
                </c:pt>
                <c:pt idx="1764">
                  <c:v>111.8</c:v>
                </c:pt>
                <c:pt idx="1765">
                  <c:v>111.9</c:v>
                </c:pt>
                <c:pt idx="1766">
                  <c:v>112.1</c:v>
                </c:pt>
                <c:pt idx="1767">
                  <c:v>112.1</c:v>
                </c:pt>
                <c:pt idx="1768">
                  <c:v>112.1</c:v>
                </c:pt>
                <c:pt idx="1769">
                  <c:v>111.5</c:v>
                </c:pt>
                <c:pt idx="1770">
                  <c:v>111.5</c:v>
                </c:pt>
                <c:pt idx="1771">
                  <c:v>111.8</c:v>
                </c:pt>
                <c:pt idx="1772">
                  <c:v>110.8</c:v>
                </c:pt>
                <c:pt idx="1773">
                  <c:v>110.7</c:v>
                </c:pt>
                <c:pt idx="1774">
                  <c:v>110.3</c:v>
                </c:pt>
                <c:pt idx="1775">
                  <c:v>110.3</c:v>
                </c:pt>
                <c:pt idx="1776">
                  <c:v>110.3</c:v>
                </c:pt>
                <c:pt idx="1777">
                  <c:v>110.2</c:v>
                </c:pt>
                <c:pt idx="1778">
                  <c:v>110.1</c:v>
                </c:pt>
                <c:pt idx="1779">
                  <c:v>110.3</c:v>
                </c:pt>
                <c:pt idx="1780">
                  <c:v>110.2</c:v>
                </c:pt>
                <c:pt idx="1781">
                  <c:v>109.9</c:v>
                </c:pt>
                <c:pt idx="1782">
                  <c:v>110.4</c:v>
                </c:pt>
                <c:pt idx="1783">
                  <c:v>110.5</c:v>
                </c:pt>
                <c:pt idx="1784">
                  <c:v>110.8</c:v>
                </c:pt>
                <c:pt idx="1785">
                  <c:v>111.1</c:v>
                </c:pt>
                <c:pt idx="1786">
                  <c:v>110.9</c:v>
                </c:pt>
                <c:pt idx="1787">
                  <c:v>110.7</c:v>
                </c:pt>
                <c:pt idx="1788">
                  <c:v>110.6</c:v>
                </c:pt>
                <c:pt idx="1789">
                  <c:v>110.6</c:v>
                </c:pt>
                <c:pt idx="1790">
                  <c:v>110.6</c:v>
                </c:pt>
                <c:pt idx="1791">
                  <c:v>110.6</c:v>
                </c:pt>
                <c:pt idx="1792">
                  <c:v>110.5</c:v>
                </c:pt>
                <c:pt idx="1793">
                  <c:v>110.9</c:v>
                </c:pt>
                <c:pt idx="1794">
                  <c:v>110.9</c:v>
                </c:pt>
                <c:pt idx="1795">
                  <c:v>110.7</c:v>
                </c:pt>
                <c:pt idx="1796">
                  <c:v>111</c:v>
                </c:pt>
                <c:pt idx="1797">
                  <c:v>111</c:v>
                </c:pt>
                <c:pt idx="1798">
                  <c:v>110.7</c:v>
                </c:pt>
                <c:pt idx="1799">
                  <c:v>110.3</c:v>
                </c:pt>
                <c:pt idx="1800">
                  <c:v>110.2</c:v>
                </c:pt>
                <c:pt idx="1801">
                  <c:v>110.1</c:v>
                </c:pt>
                <c:pt idx="1802">
                  <c:v>109.9</c:v>
                </c:pt>
                <c:pt idx="1803">
                  <c:v>109.9</c:v>
                </c:pt>
                <c:pt idx="1804">
                  <c:v>109.8</c:v>
                </c:pt>
                <c:pt idx="1805">
                  <c:v>109.7</c:v>
                </c:pt>
                <c:pt idx="1806">
                  <c:v>110.1</c:v>
                </c:pt>
                <c:pt idx="1807">
                  <c:v>110.5</c:v>
                </c:pt>
                <c:pt idx="1808">
                  <c:v>110.7</c:v>
                </c:pt>
                <c:pt idx="1809">
                  <c:v>110.7</c:v>
                </c:pt>
                <c:pt idx="1810">
                  <c:v>111</c:v>
                </c:pt>
                <c:pt idx="1811">
                  <c:v>111</c:v>
                </c:pt>
                <c:pt idx="1812">
                  <c:v>110.9</c:v>
                </c:pt>
                <c:pt idx="1813">
                  <c:v>111.1</c:v>
                </c:pt>
                <c:pt idx="1814">
                  <c:v>111.4</c:v>
                </c:pt>
                <c:pt idx="1815">
                  <c:v>111.4</c:v>
                </c:pt>
                <c:pt idx="1816">
                  <c:v>111.7</c:v>
                </c:pt>
                <c:pt idx="1817">
                  <c:v>111.8</c:v>
                </c:pt>
                <c:pt idx="1818">
                  <c:v>112.1</c:v>
                </c:pt>
                <c:pt idx="1819">
                  <c:v>112.7</c:v>
                </c:pt>
                <c:pt idx="1820">
                  <c:v>112.2</c:v>
                </c:pt>
                <c:pt idx="1821">
                  <c:v>111.3</c:v>
                </c:pt>
                <c:pt idx="1822">
                  <c:v>111.4</c:v>
                </c:pt>
                <c:pt idx="1823">
                  <c:v>111.6</c:v>
                </c:pt>
                <c:pt idx="1824">
                  <c:v>111.3</c:v>
                </c:pt>
                <c:pt idx="1825">
                  <c:v>111.5</c:v>
                </c:pt>
                <c:pt idx="1826">
                  <c:v>111.3</c:v>
                </c:pt>
                <c:pt idx="1827">
                  <c:v>111.5</c:v>
                </c:pt>
                <c:pt idx="1828">
                  <c:v>111.7</c:v>
                </c:pt>
                <c:pt idx="1829">
                  <c:v>111.5</c:v>
                </c:pt>
                <c:pt idx="1830">
                  <c:v>111.9</c:v>
                </c:pt>
                <c:pt idx="1831">
                  <c:v>112.6</c:v>
                </c:pt>
                <c:pt idx="1832">
                  <c:v>112.4</c:v>
                </c:pt>
                <c:pt idx="1833">
                  <c:v>112.5</c:v>
                </c:pt>
                <c:pt idx="1834">
                  <c:v>112.4</c:v>
                </c:pt>
                <c:pt idx="1835">
                  <c:v>112.7</c:v>
                </c:pt>
                <c:pt idx="1836">
                  <c:v>113.1</c:v>
                </c:pt>
                <c:pt idx="1837">
                  <c:v>112.9</c:v>
                </c:pt>
                <c:pt idx="1838">
                  <c:v>112.8</c:v>
                </c:pt>
                <c:pt idx="1839">
                  <c:v>112.4</c:v>
                </c:pt>
                <c:pt idx="1840">
                  <c:v>112.6</c:v>
                </c:pt>
                <c:pt idx="1841">
                  <c:v>112.8</c:v>
                </c:pt>
                <c:pt idx="1842">
                  <c:v>112.8</c:v>
                </c:pt>
                <c:pt idx="1843">
                  <c:v>113.4</c:v>
                </c:pt>
                <c:pt idx="1844">
                  <c:v>112.5</c:v>
                </c:pt>
                <c:pt idx="1845">
                  <c:v>111.3</c:v>
                </c:pt>
                <c:pt idx="1846">
                  <c:v>111.2</c:v>
                </c:pt>
                <c:pt idx="1847">
                  <c:v>111.2</c:v>
                </c:pt>
                <c:pt idx="1848">
                  <c:v>111.4</c:v>
                </c:pt>
                <c:pt idx="1849">
                  <c:v>111.4</c:v>
                </c:pt>
                <c:pt idx="1850">
                  <c:v>111.5</c:v>
                </c:pt>
                <c:pt idx="1851">
                  <c:v>111.4</c:v>
                </c:pt>
                <c:pt idx="1852">
                  <c:v>111.7</c:v>
                </c:pt>
                <c:pt idx="1853">
                  <c:v>111.5</c:v>
                </c:pt>
                <c:pt idx="1854">
                  <c:v>111.8</c:v>
                </c:pt>
                <c:pt idx="1855">
                  <c:v>111.7</c:v>
                </c:pt>
                <c:pt idx="1856">
                  <c:v>111.6</c:v>
                </c:pt>
                <c:pt idx="1857">
                  <c:v>112</c:v>
                </c:pt>
                <c:pt idx="1858">
                  <c:v>112.2</c:v>
                </c:pt>
                <c:pt idx="1859">
                  <c:v>112.2</c:v>
                </c:pt>
                <c:pt idx="1860">
                  <c:v>112.3</c:v>
                </c:pt>
                <c:pt idx="1861">
                  <c:v>112.6</c:v>
                </c:pt>
                <c:pt idx="1862">
                  <c:v>112.6</c:v>
                </c:pt>
                <c:pt idx="1863">
                  <c:v>112.6</c:v>
                </c:pt>
                <c:pt idx="1864">
                  <c:v>112.7</c:v>
                </c:pt>
                <c:pt idx="1865">
                  <c:v>112.7</c:v>
                </c:pt>
                <c:pt idx="1866">
                  <c:v>112.7</c:v>
                </c:pt>
                <c:pt idx="1867">
                  <c:v>112.7</c:v>
                </c:pt>
                <c:pt idx="1868">
                  <c:v>112.4</c:v>
                </c:pt>
                <c:pt idx="1869">
                  <c:v>111.8</c:v>
                </c:pt>
                <c:pt idx="1870">
                  <c:v>111.8</c:v>
                </c:pt>
                <c:pt idx="1871">
                  <c:v>111.7</c:v>
                </c:pt>
                <c:pt idx="1872">
                  <c:v>111.8</c:v>
                </c:pt>
                <c:pt idx="1873">
                  <c:v>112.1</c:v>
                </c:pt>
                <c:pt idx="1874">
                  <c:v>112.4</c:v>
                </c:pt>
                <c:pt idx="1875">
                  <c:v>112.5</c:v>
                </c:pt>
                <c:pt idx="1876">
                  <c:v>112.6</c:v>
                </c:pt>
                <c:pt idx="1877">
                  <c:v>112.6</c:v>
                </c:pt>
                <c:pt idx="1878">
                  <c:v>112.5</c:v>
                </c:pt>
                <c:pt idx="1879">
                  <c:v>112.5</c:v>
                </c:pt>
                <c:pt idx="1880">
                  <c:v>112.5</c:v>
                </c:pt>
                <c:pt idx="1881">
                  <c:v>112.5</c:v>
                </c:pt>
                <c:pt idx="1882">
                  <c:v>112.4</c:v>
                </c:pt>
                <c:pt idx="1883">
                  <c:v>112.4</c:v>
                </c:pt>
                <c:pt idx="1884">
                  <c:v>112.4</c:v>
                </c:pt>
                <c:pt idx="1885">
                  <c:v>112.4</c:v>
                </c:pt>
                <c:pt idx="1886">
                  <c:v>112.4</c:v>
                </c:pt>
                <c:pt idx="1887">
                  <c:v>112.4</c:v>
                </c:pt>
                <c:pt idx="1888">
                  <c:v>112.3</c:v>
                </c:pt>
                <c:pt idx="1889">
                  <c:v>112.3</c:v>
                </c:pt>
                <c:pt idx="1890">
                  <c:v>112.3</c:v>
                </c:pt>
                <c:pt idx="1891">
                  <c:v>111.9</c:v>
                </c:pt>
                <c:pt idx="1892">
                  <c:v>111.5</c:v>
                </c:pt>
                <c:pt idx="1893">
                  <c:v>110.8</c:v>
                </c:pt>
                <c:pt idx="1894">
                  <c:v>110.8</c:v>
                </c:pt>
                <c:pt idx="1895">
                  <c:v>110.5</c:v>
                </c:pt>
                <c:pt idx="1896">
                  <c:v>110.5</c:v>
                </c:pt>
                <c:pt idx="1897">
                  <c:v>110.4</c:v>
                </c:pt>
                <c:pt idx="1898">
                  <c:v>110.3</c:v>
                </c:pt>
                <c:pt idx="1899">
                  <c:v>110.3</c:v>
                </c:pt>
                <c:pt idx="1900">
                  <c:v>110.3</c:v>
                </c:pt>
                <c:pt idx="1901">
                  <c:v>110.3</c:v>
                </c:pt>
                <c:pt idx="1902">
                  <c:v>110.7</c:v>
                </c:pt>
                <c:pt idx="1903">
                  <c:v>110.8</c:v>
                </c:pt>
                <c:pt idx="1904">
                  <c:v>110.8</c:v>
                </c:pt>
                <c:pt idx="1905">
                  <c:v>110.9</c:v>
                </c:pt>
                <c:pt idx="1906">
                  <c:v>111.2</c:v>
                </c:pt>
                <c:pt idx="1907">
                  <c:v>111.2</c:v>
                </c:pt>
                <c:pt idx="1908">
                  <c:v>111</c:v>
                </c:pt>
                <c:pt idx="1909">
                  <c:v>110.9</c:v>
                </c:pt>
                <c:pt idx="1910">
                  <c:v>111</c:v>
                </c:pt>
                <c:pt idx="1911">
                  <c:v>111.3</c:v>
                </c:pt>
                <c:pt idx="1912">
                  <c:v>111</c:v>
                </c:pt>
                <c:pt idx="1913">
                  <c:v>111</c:v>
                </c:pt>
                <c:pt idx="1914">
                  <c:v>111</c:v>
                </c:pt>
                <c:pt idx="1915">
                  <c:v>110.7</c:v>
                </c:pt>
                <c:pt idx="1916">
                  <c:v>110.3</c:v>
                </c:pt>
                <c:pt idx="1917">
                  <c:v>110</c:v>
                </c:pt>
                <c:pt idx="1918">
                  <c:v>109.9</c:v>
                </c:pt>
                <c:pt idx="1919">
                  <c:v>109.9</c:v>
                </c:pt>
                <c:pt idx="1920">
                  <c:v>109.9</c:v>
                </c:pt>
                <c:pt idx="1921">
                  <c:v>109.7</c:v>
                </c:pt>
                <c:pt idx="1922">
                  <c:v>110</c:v>
                </c:pt>
                <c:pt idx="1923">
                  <c:v>110</c:v>
                </c:pt>
                <c:pt idx="1924">
                  <c:v>110</c:v>
                </c:pt>
                <c:pt idx="1925">
                  <c:v>110.1</c:v>
                </c:pt>
                <c:pt idx="1926">
                  <c:v>110.1</c:v>
                </c:pt>
                <c:pt idx="1927">
                  <c:v>110.1</c:v>
                </c:pt>
                <c:pt idx="1928">
                  <c:v>110.2</c:v>
                </c:pt>
                <c:pt idx="1929">
                  <c:v>110.1</c:v>
                </c:pt>
                <c:pt idx="1930">
                  <c:v>110.4</c:v>
                </c:pt>
                <c:pt idx="1931">
                  <c:v>110.4</c:v>
                </c:pt>
                <c:pt idx="1932">
                  <c:v>110.6</c:v>
                </c:pt>
                <c:pt idx="1933">
                  <c:v>110.6</c:v>
                </c:pt>
                <c:pt idx="1934">
                  <c:v>110.6</c:v>
                </c:pt>
                <c:pt idx="1935">
                  <c:v>110.9</c:v>
                </c:pt>
                <c:pt idx="1936">
                  <c:v>111</c:v>
                </c:pt>
                <c:pt idx="1937">
                  <c:v>111.3</c:v>
                </c:pt>
                <c:pt idx="1938">
                  <c:v>111.2</c:v>
                </c:pt>
                <c:pt idx="1939">
                  <c:v>111.2</c:v>
                </c:pt>
                <c:pt idx="1940">
                  <c:v>110.8</c:v>
                </c:pt>
                <c:pt idx="1941">
                  <c:v>110.5</c:v>
                </c:pt>
                <c:pt idx="1942">
                  <c:v>110.2</c:v>
                </c:pt>
                <c:pt idx="1943">
                  <c:v>110.1</c:v>
                </c:pt>
                <c:pt idx="1944">
                  <c:v>110.1</c:v>
                </c:pt>
                <c:pt idx="1945">
                  <c:v>110.1</c:v>
                </c:pt>
                <c:pt idx="1946">
                  <c:v>110.3</c:v>
                </c:pt>
                <c:pt idx="1947">
                  <c:v>110.3</c:v>
                </c:pt>
                <c:pt idx="1948">
                  <c:v>110.3</c:v>
                </c:pt>
                <c:pt idx="1949">
                  <c:v>110.3</c:v>
                </c:pt>
                <c:pt idx="1950">
                  <c:v>110.7</c:v>
                </c:pt>
                <c:pt idx="1951">
                  <c:v>110.9</c:v>
                </c:pt>
                <c:pt idx="1952">
                  <c:v>111.1</c:v>
                </c:pt>
                <c:pt idx="1953">
                  <c:v>111.2</c:v>
                </c:pt>
                <c:pt idx="1954">
                  <c:v>111.4</c:v>
                </c:pt>
                <c:pt idx="1955">
                  <c:v>111.5</c:v>
                </c:pt>
                <c:pt idx="1956">
                  <c:v>111.7</c:v>
                </c:pt>
                <c:pt idx="1957">
                  <c:v>111.8</c:v>
                </c:pt>
                <c:pt idx="1958">
                  <c:v>111.9</c:v>
                </c:pt>
                <c:pt idx="1959">
                  <c:v>112.1</c:v>
                </c:pt>
                <c:pt idx="1960">
                  <c:v>112.2</c:v>
                </c:pt>
                <c:pt idx="1961">
                  <c:v>112.1</c:v>
                </c:pt>
                <c:pt idx="1962">
                  <c:v>112.3</c:v>
                </c:pt>
                <c:pt idx="1963">
                  <c:v>112.1</c:v>
                </c:pt>
                <c:pt idx="1964">
                  <c:v>111.7</c:v>
                </c:pt>
                <c:pt idx="1965">
                  <c:v>111.1</c:v>
                </c:pt>
                <c:pt idx="1966">
                  <c:v>111.1</c:v>
                </c:pt>
                <c:pt idx="1967">
                  <c:v>110.9</c:v>
                </c:pt>
                <c:pt idx="1968">
                  <c:v>110.8</c:v>
                </c:pt>
                <c:pt idx="1969">
                  <c:v>111</c:v>
                </c:pt>
                <c:pt idx="1970">
                  <c:v>110.8</c:v>
                </c:pt>
                <c:pt idx="1971">
                  <c:v>110.7</c:v>
                </c:pt>
                <c:pt idx="1972">
                  <c:v>110.7</c:v>
                </c:pt>
                <c:pt idx="1973">
                  <c:v>110.7</c:v>
                </c:pt>
                <c:pt idx="1974">
                  <c:v>111</c:v>
                </c:pt>
                <c:pt idx="1975">
                  <c:v>111.4</c:v>
                </c:pt>
                <c:pt idx="1976">
                  <c:v>111.5</c:v>
                </c:pt>
                <c:pt idx="1977">
                  <c:v>111.6</c:v>
                </c:pt>
                <c:pt idx="1978">
                  <c:v>111.6</c:v>
                </c:pt>
                <c:pt idx="1979">
                  <c:v>111.8</c:v>
                </c:pt>
                <c:pt idx="1980">
                  <c:v>111.8</c:v>
                </c:pt>
                <c:pt idx="1981">
                  <c:v>112</c:v>
                </c:pt>
                <c:pt idx="1982">
                  <c:v>112</c:v>
                </c:pt>
                <c:pt idx="1983">
                  <c:v>112.2</c:v>
                </c:pt>
                <c:pt idx="1984">
                  <c:v>111.9</c:v>
                </c:pt>
                <c:pt idx="1985">
                  <c:v>111.7</c:v>
                </c:pt>
                <c:pt idx="1986">
                  <c:v>112</c:v>
                </c:pt>
                <c:pt idx="1987">
                  <c:v>111.5</c:v>
                </c:pt>
                <c:pt idx="1988">
                  <c:v>111.3</c:v>
                </c:pt>
                <c:pt idx="1989">
                  <c:v>110.7</c:v>
                </c:pt>
                <c:pt idx="1990">
                  <c:v>110.7</c:v>
                </c:pt>
                <c:pt idx="1991">
                  <c:v>110.4</c:v>
                </c:pt>
                <c:pt idx="1992">
                  <c:v>110.3</c:v>
                </c:pt>
                <c:pt idx="1993">
                  <c:v>110.1</c:v>
                </c:pt>
                <c:pt idx="1994">
                  <c:v>110.3</c:v>
                </c:pt>
                <c:pt idx="1995">
                  <c:v>110.4</c:v>
                </c:pt>
                <c:pt idx="1996">
                  <c:v>110.3</c:v>
                </c:pt>
                <c:pt idx="1997">
                  <c:v>110.3</c:v>
                </c:pt>
                <c:pt idx="1998">
                  <c:v>110.5</c:v>
                </c:pt>
                <c:pt idx="1999">
                  <c:v>111.1</c:v>
                </c:pt>
                <c:pt idx="2000">
                  <c:v>111</c:v>
                </c:pt>
                <c:pt idx="2001">
                  <c:v>111.2</c:v>
                </c:pt>
                <c:pt idx="2002">
                  <c:v>111.4</c:v>
                </c:pt>
                <c:pt idx="2003">
                  <c:v>111.4</c:v>
                </c:pt>
                <c:pt idx="2004">
                  <c:v>111.6</c:v>
                </c:pt>
                <c:pt idx="2005">
                  <c:v>111.7</c:v>
                </c:pt>
                <c:pt idx="2006">
                  <c:v>111.5</c:v>
                </c:pt>
                <c:pt idx="2007">
                  <c:v>111.7</c:v>
                </c:pt>
                <c:pt idx="2008">
                  <c:v>111.7</c:v>
                </c:pt>
                <c:pt idx="2009">
                  <c:v>111.7</c:v>
                </c:pt>
                <c:pt idx="2010">
                  <c:v>111.8</c:v>
                </c:pt>
                <c:pt idx="2011">
                  <c:v>111.8</c:v>
                </c:pt>
                <c:pt idx="2012">
                  <c:v>111.5</c:v>
                </c:pt>
                <c:pt idx="2013">
                  <c:v>110.9</c:v>
                </c:pt>
                <c:pt idx="2014">
                  <c:v>110.9</c:v>
                </c:pt>
                <c:pt idx="2015">
                  <c:v>110.6</c:v>
                </c:pt>
                <c:pt idx="2016">
                  <c:v>110.3</c:v>
                </c:pt>
                <c:pt idx="2017">
                  <c:v>110.6</c:v>
                </c:pt>
                <c:pt idx="2018">
                  <c:v>110.5</c:v>
                </c:pt>
                <c:pt idx="2019">
                  <c:v>110.5</c:v>
                </c:pt>
                <c:pt idx="2020">
                  <c:v>110.5</c:v>
                </c:pt>
                <c:pt idx="2021">
                  <c:v>110.4</c:v>
                </c:pt>
                <c:pt idx="2022">
                  <c:v>110.9</c:v>
                </c:pt>
                <c:pt idx="2023">
                  <c:v>111.3</c:v>
                </c:pt>
                <c:pt idx="2024">
                  <c:v>111.4</c:v>
                </c:pt>
                <c:pt idx="2025">
                  <c:v>111.4</c:v>
                </c:pt>
                <c:pt idx="2026">
                  <c:v>111.6</c:v>
                </c:pt>
                <c:pt idx="2027">
                  <c:v>111.4</c:v>
                </c:pt>
                <c:pt idx="2028">
                  <c:v>111.3</c:v>
                </c:pt>
                <c:pt idx="2029">
                  <c:v>111.6</c:v>
                </c:pt>
                <c:pt idx="2030">
                  <c:v>111.7</c:v>
                </c:pt>
                <c:pt idx="2031">
                  <c:v>111.8</c:v>
                </c:pt>
                <c:pt idx="2032">
                  <c:v>111.7</c:v>
                </c:pt>
                <c:pt idx="2033">
                  <c:v>111.7</c:v>
                </c:pt>
                <c:pt idx="2034">
                  <c:v>111.4</c:v>
                </c:pt>
                <c:pt idx="2035">
                  <c:v>111.4</c:v>
                </c:pt>
                <c:pt idx="2036">
                  <c:v>111.1</c:v>
                </c:pt>
                <c:pt idx="2037">
                  <c:v>110.3</c:v>
                </c:pt>
                <c:pt idx="2038">
                  <c:v>110.2</c:v>
                </c:pt>
                <c:pt idx="2039">
                  <c:v>110.1</c:v>
                </c:pt>
                <c:pt idx="2040">
                  <c:v>109.9</c:v>
                </c:pt>
                <c:pt idx="2041">
                  <c:v>109.7</c:v>
                </c:pt>
                <c:pt idx="2042">
                  <c:v>109.7</c:v>
                </c:pt>
                <c:pt idx="2043">
                  <c:v>109.4</c:v>
                </c:pt>
                <c:pt idx="2044">
                  <c:v>109.5</c:v>
                </c:pt>
                <c:pt idx="2045">
                  <c:v>109.4</c:v>
                </c:pt>
                <c:pt idx="2046">
                  <c:v>110.1</c:v>
                </c:pt>
                <c:pt idx="2047">
                  <c:v>110.5</c:v>
                </c:pt>
                <c:pt idx="2048">
                  <c:v>110.7</c:v>
                </c:pt>
                <c:pt idx="2049">
                  <c:v>110.9</c:v>
                </c:pt>
                <c:pt idx="2050">
                  <c:v>111</c:v>
                </c:pt>
                <c:pt idx="2051">
                  <c:v>111.4</c:v>
                </c:pt>
                <c:pt idx="2052">
                  <c:v>111.4</c:v>
                </c:pt>
                <c:pt idx="2053">
                  <c:v>111.3</c:v>
                </c:pt>
                <c:pt idx="2054">
                  <c:v>111.4</c:v>
                </c:pt>
                <c:pt idx="2055">
                  <c:v>111.5</c:v>
                </c:pt>
                <c:pt idx="2056">
                  <c:v>111.4</c:v>
                </c:pt>
                <c:pt idx="2057">
                  <c:v>111.2</c:v>
                </c:pt>
                <c:pt idx="2058">
                  <c:v>111.1</c:v>
                </c:pt>
                <c:pt idx="2059">
                  <c:v>111.8</c:v>
                </c:pt>
                <c:pt idx="2060">
                  <c:v>110.6</c:v>
                </c:pt>
                <c:pt idx="2061">
                  <c:v>109.6</c:v>
                </c:pt>
                <c:pt idx="2062">
                  <c:v>109.4</c:v>
                </c:pt>
                <c:pt idx="2063">
                  <c:v>109.1</c:v>
                </c:pt>
                <c:pt idx="2064">
                  <c:v>108.9</c:v>
                </c:pt>
                <c:pt idx="2065">
                  <c:v>108.5</c:v>
                </c:pt>
                <c:pt idx="2066">
                  <c:v>108.3</c:v>
                </c:pt>
                <c:pt idx="2067">
                  <c:v>108.1</c:v>
                </c:pt>
                <c:pt idx="2068">
                  <c:v>108</c:v>
                </c:pt>
                <c:pt idx="2069">
                  <c:v>107.7</c:v>
                </c:pt>
                <c:pt idx="2070">
                  <c:v>108.5</c:v>
                </c:pt>
                <c:pt idx="2071">
                  <c:v>108.6</c:v>
                </c:pt>
                <c:pt idx="2072">
                  <c:v>108.7</c:v>
                </c:pt>
                <c:pt idx="2073">
                  <c:v>109</c:v>
                </c:pt>
                <c:pt idx="2074">
                  <c:v>109.1</c:v>
                </c:pt>
                <c:pt idx="2075">
                  <c:v>109.4</c:v>
                </c:pt>
                <c:pt idx="2076">
                  <c:v>109.4</c:v>
                </c:pt>
                <c:pt idx="2077">
                  <c:v>110.2</c:v>
                </c:pt>
                <c:pt idx="2078">
                  <c:v>110.4</c:v>
                </c:pt>
                <c:pt idx="2079">
                  <c:v>110.5</c:v>
                </c:pt>
                <c:pt idx="2080">
                  <c:v>110.6</c:v>
                </c:pt>
                <c:pt idx="2081">
                  <c:v>110.5</c:v>
                </c:pt>
                <c:pt idx="2082">
                  <c:v>110.5</c:v>
                </c:pt>
                <c:pt idx="2083">
                  <c:v>110.5</c:v>
                </c:pt>
                <c:pt idx="2084">
                  <c:v>109.5</c:v>
                </c:pt>
                <c:pt idx="2085">
                  <c:v>109.2</c:v>
                </c:pt>
                <c:pt idx="2086">
                  <c:v>109.2</c:v>
                </c:pt>
                <c:pt idx="2087">
                  <c:v>109</c:v>
                </c:pt>
                <c:pt idx="2088">
                  <c:v>108.9</c:v>
                </c:pt>
                <c:pt idx="2089">
                  <c:v>108.6</c:v>
                </c:pt>
                <c:pt idx="2090">
                  <c:v>108.6</c:v>
                </c:pt>
                <c:pt idx="2091">
                  <c:v>108.6</c:v>
                </c:pt>
                <c:pt idx="2092">
                  <c:v>108.5</c:v>
                </c:pt>
                <c:pt idx="2093">
                  <c:v>108.5</c:v>
                </c:pt>
                <c:pt idx="2094">
                  <c:v>109</c:v>
                </c:pt>
                <c:pt idx="2095">
                  <c:v>109.2</c:v>
                </c:pt>
                <c:pt idx="2096">
                  <c:v>109.4</c:v>
                </c:pt>
                <c:pt idx="2097">
                  <c:v>109.7</c:v>
                </c:pt>
                <c:pt idx="2098">
                  <c:v>109.8</c:v>
                </c:pt>
                <c:pt idx="2099">
                  <c:v>110.1</c:v>
                </c:pt>
                <c:pt idx="2100">
                  <c:v>110.2</c:v>
                </c:pt>
                <c:pt idx="2101">
                  <c:v>109.9</c:v>
                </c:pt>
                <c:pt idx="2102">
                  <c:v>109.7</c:v>
                </c:pt>
                <c:pt idx="2103">
                  <c:v>109.8</c:v>
                </c:pt>
                <c:pt idx="2104">
                  <c:v>109.7</c:v>
                </c:pt>
                <c:pt idx="2105">
                  <c:v>109.7</c:v>
                </c:pt>
                <c:pt idx="2106">
                  <c:v>109.8</c:v>
                </c:pt>
                <c:pt idx="2107">
                  <c:v>109.4</c:v>
                </c:pt>
                <c:pt idx="2108">
                  <c:v>108.9</c:v>
                </c:pt>
                <c:pt idx="2109">
                  <c:v>109.8</c:v>
                </c:pt>
                <c:pt idx="2110">
                  <c:v>110.2</c:v>
                </c:pt>
                <c:pt idx="2111">
                  <c:v>109.8</c:v>
                </c:pt>
                <c:pt idx="2112">
                  <c:v>109.3</c:v>
                </c:pt>
                <c:pt idx="2113">
                  <c:v>109</c:v>
                </c:pt>
                <c:pt idx="2114">
                  <c:v>108.7</c:v>
                </c:pt>
                <c:pt idx="2115">
                  <c:v>108.7</c:v>
                </c:pt>
                <c:pt idx="2116">
                  <c:v>108.6</c:v>
                </c:pt>
                <c:pt idx="2117">
                  <c:v>108.5</c:v>
                </c:pt>
                <c:pt idx="2118">
                  <c:v>108.4</c:v>
                </c:pt>
                <c:pt idx="2119">
                  <c:v>108.1</c:v>
                </c:pt>
                <c:pt idx="2120">
                  <c:v>108</c:v>
                </c:pt>
                <c:pt idx="2121">
                  <c:v>107.8</c:v>
                </c:pt>
                <c:pt idx="2122">
                  <c:v>107.7</c:v>
                </c:pt>
                <c:pt idx="2123">
                  <c:v>109</c:v>
                </c:pt>
                <c:pt idx="2124">
                  <c:v>109.5</c:v>
                </c:pt>
                <c:pt idx="2125">
                  <c:v>109.1</c:v>
                </c:pt>
                <c:pt idx="2126">
                  <c:v>109.1</c:v>
                </c:pt>
                <c:pt idx="2127">
                  <c:v>109.2</c:v>
                </c:pt>
                <c:pt idx="2128">
                  <c:v>109.8</c:v>
                </c:pt>
                <c:pt idx="2129">
                  <c:v>110.4</c:v>
                </c:pt>
                <c:pt idx="2130">
                  <c:v>110.4</c:v>
                </c:pt>
                <c:pt idx="2131">
                  <c:v>109.9</c:v>
                </c:pt>
                <c:pt idx="2132">
                  <c:v>109.4</c:v>
                </c:pt>
                <c:pt idx="2133">
                  <c:v>108.6</c:v>
                </c:pt>
                <c:pt idx="2134">
                  <c:v>108.6</c:v>
                </c:pt>
                <c:pt idx="2135">
                  <c:v>111.3</c:v>
                </c:pt>
                <c:pt idx="2136">
                  <c:v>112.5</c:v>
                </c:pt>
                <c:pt idx="2137">
                  <c:v>112.8</c:v>
                </c:pt>
                <c:pt idx="2138">
                  <c:v>112.8</c:v>
                </c:pt>
                <c:pt idx="2139">
                  <c:v>112.8</c:v>
                </c:pt>
                <c:pt idx="2140">
                  <c:v>113.1</c:v>
                </c:pt>
                <c:pt idx="2141">
                  <c:v>112.8</c:v>
                </c:pt>
                <c:pt idx="2142">
                  <c:v>112.8</c:v>
                </c:pt>
                <c:pt idx="2143">
                  <c:v>113.2</c:v>
                </c:pt>
                <c:pt idx="2144">
                  <c:v>113.6</c:v>
                </c:pt>
                <c:pt idx="2145">
                  <c:v>113.6</c:v>
                </c:pt>
                <c:pt idx="2146">
                  <c:v>112.4</c:v>
                </c:pt>
                <c:pt idx="2147">
                  <c:v>113.5</c:v>
                </c:pt>
                <c:pt idx="2148">
                  <c:v>114.3</c:v>
                </c:pt>
                <c:pt idx="2149">
                  <c:v>114.5</c:v>
                </c:pt>
                <c:pt idx="2150">
                  <c:v>114.5</c:v>
                </c:pt>
                <c:pt idx="2151">
                  <c:v>114.7</c:v>
                </c:pt>
                <c:pt idx="2152">
                  <c:v>114.9</c:v>
                </c:pt>
                <c:pt idx="2153">
                  <c:v>114.2</c:v>
                </c:pt>
                <c:pt idx="2154">
                  <c:v>113.1</c:v>
                </c:pt>
                <c:pt idx="2155">
                  <c:v>112</c:v>
                </c:pt>
                <c:pt idx="2156">
                  <c:v>111.3</c:v>
                </c:pt>
                <c:pt idx="2157">
                  <c:v>111.3</c:v>
                </c:pt>
                <c:pt idx="2158">
                  <c:v>111.2</c:v>
                </c:pt>
                <c:pt idx="2159">
                  <c:v>111.2</c:v>
                </c:pt>
                <c:pt idx="2160">
                  <c:v>111.9</c:v>
                </c:pt>
                <c:pt idx="2161">
                  <c:v>112.2</c:v>
                </c:pt>
                <c:pt idx="2162">
                  <c:v>112</c:v>
                </c:pt>
                <c:pt idx="2163">
                  <c:v>112.2</c:v>
                </c:pt>
                <c:pt idx="2164">
                  <c:v>112</c:v>
                </c:pt>
                <c:pt idx="2165">
                  <c:v>112</c:v>
                </c:pt>
                <c:pt idx="2166">
                  <c:v>112.2</c:v>
                </c:pt>
                <c:pt idx="2167">
                  <c:v>113</c:v>
                </c:pt>
                <c:pt idx="2168">
                  <c:v>114.3</c:v>
                </c:pt>
                <c:pt idx="2169">
                  <c:v>114.4</c:v>
                </c:pt>
                <c:pt idx="2170">
                  <c:v>114.6</c:v>
                </c:pt>
                <c:pt idx="2171">
                  <c:v>114.6</c:v>
                </c:pt>
                <c:pt idx="2172">
                  <c:v>115.1</c:v>
                </c:pt>
                <c:pt idx="2173">
                  <c:v>115.3</c:v>
                </c:pt>
                <c:pt idx="2174">
                  <c:v>117</c:v>
                </c:pt>
                <c:pt idx="2175">
                  <c:v>117.3</c:v>
                </c:pt>
                <c:pt idx="2176">
                  <c:v>117.5</c:v>
                </c:pt>
                <c:pt idx="2177">
                  <c:v>117.6</c:v>
                </c:pt>
                <c:pt idx="2178">
                  <c:v>117.2</c:v>
                </c:pt>
                <c:pt idx="2179">
                  <c:v>117.5</c:v>
                </c:pt>
                <c:pt idx="2180">
                  <c:v>117.3</c:v>
                </c:pt>
                <c:pt idx="2181">
                  <c:v>117.2</c:v>
                </c:pt>
                <c:pt idx="2182">
                  <c:v>117</c:v>
                </c:pt>
                <c:pt idx="2183">
                  <c:v>116.9</c:v>
                </c:pt>
                <c:pt idx="2184">
                  <c:v>117.3</c:v>
                </c:pt>
                <c:pt idx="2185">
                  <c:v>117.3</c:v>
                </c:pt>
                <c:pt idx="2186">
                  <c:v>117.3</c:v>
                </c:pt>
                <c:pt idx="2187">
                  <c:v>117.1</c:v>
                </c:pt>
                <c:pt idx="2188">
                  <c:v>117.1</c:v>
                </c:pt>
                <c:pt idx="2189">
                  <c:v>117.5</c:v>
                </c:pt>
                <c:pt idx="2190">
                  <c:v>117.9</c:v>
                </c:pt>
                <c:pt idx="2191">
                  <c:v>117.7</c:v>
                </c:pt>
                <c:pt idx="2192">
                  <c:v>117.5</c:v>
                </c:pt>
                <c:pt idx="2193">
                  <c:v>117.6</c:v>
                </c:pt>
                <c:pt idx="2194">
                  <c:v>117.6</c:v>
                </c:pt>
                <c:pt idx="2195">
                  <c:v>117.7</c:v>
                </c:pt>
                <c:pt idx="2196">
                  <c:v>117.7</c:v>
                </c:pt>
                <c:pt idx="2197">
                  <c:v>118</c:v>
                </c:pt>
                <c:pt idx="2198">
                  <c:v>117.9</c:v>
                </c:pt>
                <c:pt idx="2199">
                  <c:v>117.9</c:v>
                </c:pt>
                <c:pt idx="2200">
                  <c:v>117.9</c:v>
                </c:pt>
                <c:pt idx="2201">
                  <c:v>117.9</c:v>
                </c:pt>
                <c:pt idx="2202">
                  <c:v>117.9</c:v>
                </c:pt>
                <c:pt idx="2203">
                  <c:v>118.2</c:v>
                </c:pt>
                <c:pt idx="2204">
                  <c:v>117.8</c:v>
                </c:pt>
                <c:pt idx="2205">
                  <c:v>118</c:v>
                </c:pt>
                <c:pt idx="2206">
                  <c:v>118.1</c:v>
                </c:pt>
                <c:pt idx="2207">
                  <c:v>118.4</c:v>
                </c:pt>
                <c:pt idx="2208">
                  <c:v>122.3</c:v>
                </c:pt>
                <c:pt idx="2209">
                  <c:v>122.8</c:v>
                </c:pt>
                <c:pt idx="2210">
                  <c:v>122.3</c:v>
                </c:pt>
                <c:pt idx="2211">
                  <c:v>121.2</c:v>
                </c:pt>
                <c:pt idx="2212">
                  <c:v>121.1</c:v>
                </c:pt>
                <c:pt idx="2213">
                  <c:v>121.5</c:v>
                </c:pt>
                <c:pt idx="2214">
                  <c:v>121.3</c:v>
                </c:pt>
                <c:pt idx="2215">
                  <c:v>121.2</c:v>
                </c:pt>
                <c:pt idx="2216">
                  <c:v>121.2</c:v>
                </c:pt>
                <c:pt idx="2217">
                  <c:v>121</c:v>
                </c:pt>
                <c:pt idx="2218">
                  <c:v>121.1</c:v>
                </c:pt>
                <c:pt idx="2219">
                  <c:v>120.8</c:v>
                </c:pt>
                <c:pt idx="2220">
                  <c:v>120.8</c:v>
                </c:pt>
                <c:pt idx="2221">
                  <c:v>120.9</c:v>
                </c:pt>
                <c:pt idx="2222">
                  <c:v>120.9</c:v>
                </c:pt>
                <c:pt idx="2223">
                  <c:v>121</c:v>
                </c:pt>
                <c:pt idx="2224">
                  <c:v>121</c:v>
                </c:pt>
                <c:pt idx="2225">
                  <c:v>121.1</c:v>
                </c:pt>
                <c:pt idx="2226">
                  <c:v>121.6</c:v>
                </c:pt>
                <c:pt idx="2227">
                  <c:v>121.2</c:v>
                </c:pt>
                <c:pt idx="2228">
                  <c:v>121.6</c:v>
                </c:pt>
                <c:pt idx="2229">
                  <c:v>121.6</c:v>
                </c:pt>
                <c:pt idx="2230">
                  <c:v>121.5</c:v>
                </c:pt>
                <c:pt idx="2231">
                  <c:v>121.6</c:v>
                </c:pt>
                <c:pt idx="2232">
                  <c:v>121.5</c:v>
                </c:pt>
                <c:pt idx="2233">
                  <c:v>121.4</c:v>
                </c:pt>
                <c:pt idx="2234">
                  <c:v>121.8</c:v>
                </c:pt>
                <c:pt idx="2235">
                  <c:v>122</c:v>
                </c:pt>
                <c:pt idx="2236">
                  <c:v>121.6</c:v>
                </c:pt>
                <c:pt idx="2237">
                  <c:v>121.5</c:v>
                </c:pt>
                <c:pt idx="2238">
                  <c:v>121.5</c:v>
                </c:pt>
                <c:pt idx="2239">
                  <c:v>121.1</c:v>
                </c:pt>
                <c:pt idx="2240">
                  <c:v>121</c:v>
                </c:pt>
                <c:pt idx="2241">
                  <c:v>120.9</c:v>
                </c:pt>
                <c:pt idx="2242">
                  <c:v>120.9</c:v>
                </c:pt>
                <c:pt idx="2243">
                  <c:v>121</c:v>
                </c:pt>
                <c:pt idx="2244">
                  <c:v>121.2</c:v>
                </c:pt>
                <c:pt idx="2245">
                  <c:v>120.9</c:v>
                </c:pt>
                <c:pt idx="2246">
                  <c:v>120.7</c:v>
                </c:pt>
                <c:pt idx="2247">
                  <c:v>120.4</c:v>
                </c:pt>
                <c:pt idx="2248">
                  <c:v>120.9</c:v>
                </c:pt>
                <c:pt idx="2249">
                  <c:v>121.3</c:v>
                </c:pt>
                <c:pt idx="2250">
                  <c:v>121.3</c:v>
                </c:pt>
                <c:pt idx="2251">
                  <c:v>121.2</c:v>
                </c:pt>
                <c:pt idx="2252">
                  <c:v>121</c:v>
                </c:pt>
                <c:pt idx="2253">
                  <c:v>121.2</c:v>
                </c:pt>
                <c:pt idx="2254">
                  <c:v>121.3</c:v>
                </c:pt>
                <c:pt idx="2255">
                  <c:v>121.4</c:v>
                </c:pt>
                <c:pt idx="2256">
                  <c:v>121.9</c:v>
                </c:pt>
                <c:pt idx="2257">
                  <c:v>121.8</c:v>
                </c:pt>
                <c:pt idx="2258">
                  <c:v>121.6</c:v>
                </c:pt>
                <c:pt idx="2259">
                  <c:v>121.7</c:v>
                </c:pt>
                <c:pt idx="2260">
                  <c:v>121.9</c:v>
                </c:pt>
                <c:pt idx="2261">
                  <c:v>121.9</c:v>
                </c:pt>
                <c:pt idx="2262">
                  <c:v>121.8</c:v>
                </c:pt>
                <c:pt idx="2263">
                  <c:v>121.8</c:v>
                </c:pt>
                <c:pt idx="2264">
                  <c:v>121.8</c:v>
                </c:pt>
                <c:pt idx="2265">
                  <c:v>121.8</c:v>
                </c:pt>
                <c:pt idx="2266">
                  <c:v>122.1</c:v>
                </c:pt>
                <c:pt idx="2267">
                  <c:v>121.9</c:v>
                </c:pt>
                <c:pt idx="2268">
                  <c:v>121.8</c:v>
                </c:pt>
                <c:pt idx="2269">
                  <c:v>122</c:v>
                </c:pt>
                <c:pt idx="2270">
                  <c:v>122.1</c:v>
                </c:pt>
                <c:pt idx="2271">
                  <c:v>122.4</c:v>
                </c:pt>
                <c:pt idx="2272">
                  <c:v>122.3</c:v>
                </c:pt>
                <c:pt idx="2273">
                  <c:v>122.3</c:v>
                </c:pt>
                <c:pt idx="2274">
                  <c:v>122.4</c:v>
                </c:pt>
                <c:pt idx="2275">
                  <c:v>122.5</c:v>
                </c:pt>
                <c:pt idx="2276">
                  <c:v>122.4</c:v>
                </c:pt>
                <c:pt idx="2277">
                  <c:v>122.1</c:v>
                </c:pt>
                <c:pt idx="2278">
                  <c:v>122.3</c:v>
                </c:pt>
                <c:pt idx="2279">
                  <c:v>122.6</c:v>
                </c:pt>
                <c:pt idx="2280">
                  <c:v>122.4</c:v>
                </c:pt>
                <c:pt idx="2281">
                  <c:v>122.6</c:v>
                </c:pt>
                <c:pt idx="2282">
                  <c:v>122.3</c:v>
                </c:pt>
                <c:pt idx="2283">
                  <c:v>122.3</c:v>
                </c:pt>
                <c:pt idx="2284">
                  <c:v>122.5</c:v>
                </c:pt>
                <c:pt idx="2285">
                  <c:v>122.5</c:v>
                </c:pt>
                <c:pt idx="2286">
                  <c:v>122.5</c:v>
                </c:pt>
                <c:pt idx="2287">
                  <c:v>122.5</c:v>
                </c:pt>
                <c:pt idx="2288">
                  <c:v>122.8</c:v>
                </c:pt>
                <c:pt idx="2289">
                  <c:v>122.7</c:v>
                </c:pt>
                <c:pt idx="2290">
                  <c:v>122.1</c:v>
                </c:pt>
                <c:pt idx="2291">
                  <c:v>121.3</c:v>
                </c:pt>
                <c:pt idx="2292">
                  <c:v>121.1</c:v>
                </c:pt>
                <c:pt idx="2293">
                  <c:v>120.8</c:v>
                </c:pt>
                <c:pt idx="2294">
                  <c:v>120.9</c:v>
                </c:pt>
                <c:pt idx="2295">
                  <c:v>120.9</c:v>
                </c:pt>
                <c:pt idx="2296">
                  <c:v>120.9</c:v>
                </c:pt>
                <c:pt idx="2297">
                  <c:v>120.8</c:v>
                </c:pt>
                <c:pt idx="2298">
                  <c:v>120.8</c:v>
                </c:pt>
                <c:pt idx="2299">
                  <c:v>120.7</c:v>
                </c:pt>
                <c:pt idx="2300">
                  <c:v>121.3</c:v>
                </c:pt>
                <c:pt idx="2301">
                  <c:v>121.5</c:v>
                </c:pt>
                <c:pt idx="2302">
                  <c:v>121.5</c:v>
                </c:pt>
                <c:pt idx="2303">
                  <c:v>121.3</c:v>
                </c:pt>
                <c:pt idx="2304">
                  <c:v>121.7</c:v>
                </c:pt>
                <c:pt idx="2305">
                  <c:v>121.9</c:v>
                </c:pt>
                <c:pt idx="2306">
                  <c:v>121.7</c:v>
                </c:pt>
                <c:pt idx="2307">
                  <c:v>121.6</c:v>
                </c:pt>
                <c:pt idx="2308">
                  <c:v>121.5</c:v>
                </c:pt>
                <c:pt idx="2309">
                  <c:v>121.3</c:v>
                </c:pt>
                <c:pt idx="2310">
                  <c:v>121.4</c:v>
                </c:pt>
                <c:pt idx="2311">
                  <c:v>121.3</c:v>
                </c:pt>
                <c:pt idx="2312">
                  <c:v>121.6</c:v>
                </c:pt>
                <c:pt idx="2313">
                  <c:v>121.6</c:v>
                </c:pt>
                <c:pt idx="2314">
                  <c:v>121.2</c:v>
                </c:pt>
                <c:pt idx="2315">
                  <c:v>121.2</c:v>
                </c:pt>
                <c:pt idx="2316">
                  <c:v>120.8</c:v>
                </c:pt>
                <c:pt idx="2317">
                  <c:v>129.1</c:v>
                </c:pt>
                <c:pt idx="2318">
                  <c:v>127.9</c:v>
                </c:pt>
                <c:pt idx="2319">
                  <c:v>119.6</c:v>
                </c:pt>
                <c:pt idx="2320">
                  <c:v>119.6</c:v>
                </c:pt>
                <c:pt idx="2321">
                  <c:v>118.7</c:v>
                </c:pt>
                <c:pt idx="2322">
                  <c:v>118.4</c:v>
                </c:pt>
                <c:pt idx="2323">
                  <c:v>118.4</c:v>
                </c:pt>
                <c:pt idx="2324">
                  <c:v>119.2</c:v>
                </c:pt>
                <c:pt idx="2325">
                  <c:v>118.9</c:v>
                </c:pt>
                <c:pt idx="2326">
                  <c:v>119.1</c:v>
                </c:pt>
                <c:pt idx="2327">
                  <c:v>118.8</c:v>
                </c:pt>
                <c:pt idx="2328">
                  <c:v>118.8</c:v>
                </c:pt>
                <c:pt idx="2329">
                  <c:v>118.6</c:v>
                </c:pt>
                <c:pt idx="2330">
                  <c:v>118.5</c:v>
                </c:pt>
                <c:pt idx="2331">
                  <c:v>118.5</c:v>
                </c:pt>
                <c:pt idx="2332">
                  <c:v>118.4</c:v>
                </c:pt>
                <c:pt idx="2333">
                  <c:v>118.4</c:v>
                </c:pt>
                <c:pt idx="2334">
                  <c:v>118.4</c:v>
                </c:pt>
                <c:pt idx="2335">
                  <c:v>118.3</c:v>
                </c:pt>
                <c:pt idx="2336">
                  <c:v>118.1</c:v>
                </c:pt>
                <c:pt idx="2337">
                  <c:v>118.2</c:v>
                </c:pt>
                <c:pt idx="2338">
                  <c:v>118.6</c:v>
                </c:pt>
                <c:pt idx="2339">
                  <c:v>118.5</c:v>
                </c:pt>
                <c:pt idx="2340">
                  <c:v>118.5</c:v>
                </c:pt>
                <c:pt idx="2341">
                  <c:v>118.7</c:v>
                </c:pt>
                <c:pt idx="2342">
                  <c:v>118.7</c:v>
                </c:pt>
                <c:pt idx="2343">
                  <c:v>118.4</c:v>
                </c:pt>
                <c:pt idx="2344">
                  <c:v>118.2</c:v>
                </c:pt>
                <c:pt idx="2345">
                  <c:v>118.2</c:v>
                </c:pt>
                <c:pt idx="2346">
                  <c:v>118.1</c:v>
                </c:pt>
                <c:pt idx="2347">
                  <c:v>118.2</c:v>
                </c:pt>
                <c:pt idx="2348">
                  <c:v>117.8</c:v>
                </c:pt>
                <c:pt idx="2349">
                  <c:v>117.9</c:v>
                </c:pt>
                <c:pt idx="2350">
                  <c:v>117.9</c:v>
                </c:pt>
                <c:pt idx="2351">
                  <c:v>117.9</c:v>
                </c:pt>
                <c:pt idx="2352">
                  <c:v>117.8</c:v>
                </c:pt>
                <c:pt idx="2353">
                  <c:v>117.8</c:v>
                </c:pt>
                <c:pt idx="2354">
                  <c:v>117.9</c:v>
                </c:pt>
                <c:pt idx="2355">
                  <c:v>117.9</c:v>
                </c:pt>
                <c:pt idx="2356">
                  <c:v>117.8</c:v>
                </c:pt>
                <c:pt idx="2357">
                  <c:v>117.6</c:v>
                </c:pt>
                <c:pt idx="2358">
                  <c:v>117.6</c:v>
                </c:pt>
                <c:pt idx="2359">
                  <c:v>117.6</c:v>
                </c:pt>
                <c:pt idx="2360">
                  <c:v>117.7</c:v>
                </c:pt>
                <c:pt idx="2361">
                  <c:v>117.5</c:v>
                </c:pt>
                <c:pt idx="2362">
                  <c:v>117.5</c:v>
                </c:pt>
                <c:pt idx="2363">
                  <c:v>117.6</c:v>
                </c:pt>
                <c:pt idx="2364">
                  <c:v>118.8</c:v>
                </c:pt>
                <c:pt idx="2365">
                  <c:v>118.8</c:v>
                </c:pt>
                <c:pt idx="2366">
                  <c:v>118.8</c:v>
                </c:pt>
                <c:pt idx="2367">
                  <c:v>118.7</c:v>
                </c:pt>
                <c:pt idx="2368">
                  <c:v>118.7</c:v>
                </c:pt>
                <c:pt idx="2369">
                  <c:v>118.7</c:v>
                </c:pt>
                <c:pt idx="2370">
                  <c:v>118.5</c:v>
                </c:pt>
                <c:pt idx="2371">
                  <c:v>118.8</c:v>
                </c:pt>
                <c:pt idx="2372">
                  <c:v>118.5</c:v>
                </c:pt>
                <c:pt idx="2373">
                  <c:v>118.6</c:v>
                </c:pt>
                <c:pt idx="2374">
                  <c:v>118.5</c:v>
                </c:pt>
                <c:pt idx="2375">
                  <c:v>118.6</c:v>
                </c:pt>
                <c:pt idx="2376">
                  <c:v>118.2</c:v>
                </c:pt>
                <c:pt idx="2377">
                  <c:v>118.3</c:v>
                </c:pt>
                <c:pt idx="2378">
                  <c:v>118.3</c:v>
                </c:pt>
                <c:pt idx="2379">
                  <c:v>118.3</c:v>
                </c:pt>
                <c:pt idx="2380">
                  <c:v>118.3</c:v>
                </c:pt>
                <c:pt idx="2381">
                  <c:v>118.5</c:v>
                </c:pt>
                <c:pt idx="2382">
                  <c:v>118.5</c:v>
                </c:pt>
                <c:pt idx="2383">
                  <c:v>118.6</c:v>
                </c:pt>
                <c:pt idx="2384">
                  <c:v>118.4</c:v>
                </c:pt>
                <c:pt idx="2385">
                  <c:v>118.6</c:v>
                </c:pt>
                <c:pt idx="2386">
                  <c:v>118.4</c:v>
                </c:pt>
                <c:pt idx="2387">
                  <c:v>118.4</c:v>
                </c:pt>
                <c:pt idx="2388">
                  <c:v>118.6</c:v>
                </c:pt>
                <c:pt idx="2389">
                  <c:v>118.6</c:v>
                </c:pt>
                <c:pt idx="2390">
                  <c:v>118.6</c:v>
                </c:pt>
                <c:pt idx="2391">
                  <c:v>118.7</c:v>
                </c:pt>
                <c:pt idx="2392">
                  <c:v>118.6</c:v>
                </c:pt>
                <c:pt idx="2393">
                  <c:v>118.7</c:v>
                </c:pt>
                <c:pt idx="2394">
                  <c:v>118.8</c:v>
                </c:pt>
                <c:pt idx="2395">
                  <c:v>118.8</c:v>
                </c:pt>
                <c:pt idx="2396">
                  <c:v>118.7</c:v>
                </c:pt>
                <c:pt idx="2397">
                  <c:v>119</c:v>
                </c:pt>
                <c:pt idx="2398">
                  <c:v>119</c:v>
                </c:pt>
                <c:pt idx="2399">
                  <c:v>118.8</c:v>
                </c:pt>
                <c:pt idx="2400">
                  <c:v>118.7</c:v>
                </c:pt>
                <c:pt idx="2401">
                  <c:v>118.7</c:v>
                </c:pt>
                <c:pt idx="2402">
                  <c:v>118.8</c:v>
                </c:pt>
                <c:pt idx="2403">
                  <c:v>119.1</c:v>
                </c:pt>
                <c:pt idx="2404">
                  <c:v>119.2</c:v>
                </c:pt>
                <c:pt idx="2405">
                  <c:v>118.9</c:v>
                </c:pt>
                <c:pt idx="2406">
                  <c:v>119.2</c:v>
                </c:pt>
                <c:pt idx="2407">
                  <c:v>118.9</c:v>
                </c:pt>
                <c:pt idx="2408">
                  <c:v>118.6</c:v>
                </c:pt>
                <c:pt idx="2409">
                  <c:v>118.7</c:v>
                </c:pt>
                <c:pt idx="2410">
                  <c:v>118.8</c:v>
                </c:pt>
                <c:pt idx="2411">
                  <c:v>118.7</c:v>
                </c:pt>
                <c:pt idx="2412">
                  <c:v>118.7</c:v>
                </c:pt>
                <c:pt idx="2413">
                  <c:v>118.3</c:v>
                </c:pt>
                <c:pt idx="2414">
                  <c:v>118.2</c:v>
                </c:pt>
                <c:pt idx="2415">
                  <c:v>118.3</c:v>
                </c:pt>
                <c:pt idx="2416">
                  <c:v>118.3</c:v>
                </c:pt>
                <c:pt idx="2417">
                  <c:v>118.2</c:v>
                </c:pt>
                <c:pt idx="2418">
                  <c:v>118.2</c:v>
                </c:pt>
                <c:pt idx="2419">
                  <c:v>118.2</c:v>
                </c:pt>
                <c:pt idx="2420">
                  <c:v>118.7</c:v>
                </c:pt>
                <c:pt idx="2421">
                  <c:v>118.7</c:v>
                </c:pt>
                <c:pt idx="2422">
                  <c:v>118.2</c:v>
                </c:pt>
                <c:pt idx="2423">
                  <c:v>118.2</c:v>
                </c:pt>
                <c:pt idx="2424">
                  <c:v>118.2</c:v>
                </c:pt>
                <c:pt idx="2425">
                  <c:v>119.8</c:v>
                </c:pt>
                <c:pt idx="2426">
                  <c:v>120.1</c:v>
                </c:pt>
                <c:pt idx="2427">
                  <c:v>119.9</c:v>
                </c:pt>
                <c:pt idx="2428">
                  <c:v>119.4</c:v>
                </c:pt>
                <c:pt idx="2429">
                  <c:v>118.5</c:v>
                </c:pt>
                <c:pt idx="2430">
                  <c:v>118.5</c:v>
                </c:pt>
                <c:pt idx="2431">
                  <c:v>118.4</c:v>
                </c:pt>
                <c:pt idx="2432">
                  <c:v>118.6</c:v>
                </c:pt>
                <c:pt idx="2433">
                  <c:v>118.6</c:v>
                </c:pt>
                <c:pt idx="2434">
                  <c:v>118.8</c:v>
                </c:pt>
                <c:pt idx="2435">
                  <c:v>118.8</c:v>
                </c:pt>
                <c:pt idx="2436">
                  <c:v>118.8</c:v>
                </c:pt>
                <c:pt idx="2437">
                  <c:v>120.3</c:v>
                </c:pt>
                <c:pt idx="2438">
                  <c:v>120.3</c:v>
                </c:pt>
                <c:pt idx="2439">
                  <c:v>120.3</c:v>
                </c:pt>
                <c:pt idx="2440">
                  <c:v>120.2</c:v>
                </c:pt>
                <c:pt idx="2441">
                  <c:v>120.4</c:v>
                </c:pt>
                <c:pt idx="2442">
                  <c:v>120.4</c:v>
                </c:pt>
                <c:pt idx="2443">
                  <c:v>118.9</c:v>
                </c:pt>
                <c:pt idx="2444">
                  <c:v>119.1</c:v>
                </c:pt>
                <c:pt idx="2445">
                  <c:v>118.9</c:v>
                </c:pt>
                <c:pt idx="2446">
                  <c:v>118.9</c:v>
                </c:pt>
                <c:pt idx="2447">
                  <c:v>120.5</c:v>
                </c:pt>
                <c:pt idx="2448">
                  <c:v>120.8</c:v>
                </c:pt>
                <c:pt idx="2449">
                  <c:v>120.7</c:v>
                </c:pt>
                <c:pt idx="2450">
                  <c:v>120.5</c:v>
                </c:pt>
                <c:pt idx="2451">
                  <c:v>120.5</c:v>
                </c:pt>
                <c:pt idx="2452">
                  <c:v>120.5</c:v>
                </c:pt>
                <c:pt idx="2453">
                  <c:v>120.4</c:v>
                </c:pt>
                <c:pt idx="2454">
                  <c:v>120.5</c:v>
                </c:pt>
                <c:pt idx="2455">
                  <c:v>120.4</c:v>
                </c:pt>
                <c:pt idx="2456">
                  <c:v>120.2</c:v>
                </c:pt>
                <c:pt idx="2457">
                  <c:v>120.2</c:v>
                </c:pt>
                <c:pt idx="2458">
                  <c:v>120.5</c:v>
                </c:pt>
                <c:pt idx="2459">
                  <c:v>120.2</c:v>
                </c:pt>
                <c:pt idx="2460">
                  <c:v>120.2</c:v>
                </c:pt>
                <c:pt idx="2461">
                  <c:v>120.1</c:v>
                </c:pt>
                <c:pt idx="2462">
                  <c:v>120.2</c:v>
                </c:pt>
                <c:pt idx="2463">
                  <c:v>120.2</c:v>
                </c:pt>
                <c:pt idx="2464">
                  <c:v>120</c:v>
                </c:pt>
                <c:pt idx="2465">
                  <c:v>119.9</c:v>
                </c:pt>
                <c:pt idx="2466">
                  <c:v>119.9</c:v>
                </c:pt>
                <c:pt idx="2467">
                  <c:v>119.9</c:v>
                </c:pt>
                <c:pt idx="2468">
                  <c:v>120</c:v>
                </c:pt>
                <c:pt idx="2469">
                  <c:v>119.8</c:v>
                </c:pt>
                <c:pt idx="2470">
                  <c:v>120</c:v>
                </c:pt>
                <c:pt idx="2471">
                  <c:v>120</c:v>
                </c:pt>
                <c:pt idx="2472">
                  <c:v>120</c:v>
                </c:pt>
                <c:pt idx="2473">
                  <c:v>119.8</c:v>
                </c:pt>
                <c:pt idx="2474">
                  <c:v>118.5</c:v>
                </c:pt>
                <c:pt idx="2475">
                  <c:v>118.5</c:v>
                </c:pt>
                <c:pt idx="2476">
                  <c:v>119.5</c:v>
                </c:pt>
                <c:pt idx="2477">
                  <c:v>118.4</c:v>
                </c:pt>
                <c:pt idx="2478">
                  <c:v>118.4</c:v>
                </c:pt>
                <c:pt idx="2479">
                  <c:v>118.4</c:v>
                </c:pt>
                <c:pt idx="2480">
                  <c:v>118.6</c:v>
                </c:pt>
                <c:pt idx="2481">
                  <c:v>118.5</c:v>
                </c:pt>
                <c:pt idx="2482">
                  <c:v>118.6</c:v>
                </c:pt>
                <c:pt idx="2483">
                  <c:v>118.5</c:v>
                </c:pt>
                <c:pt idx="2484">
                  <c:v>118.5</c:v>
                </c:pt>
                <c:pt idx="2485">
                  <c:v>118.5</c:v>
                </c:pt>
                <c:pt idx="2486">
                  <c:v>118.4</c:v>
                </c:pt>
                <c:pt idx="2487">
                  <c:v>118.4</c:v>
                </c:pt>
                <c:pt idx="2488">
                  <c:v>118.4</c:v>
                </c:pt>
                <c:pt idx="2489">
                  <c:v>118.4</c:v>
                </c:pt>
                <c:pt idx="2490">
                  <c:v>118.7</c:v>
                </c:pt>
                <c:pt idx="2491">
                  <c:v>118.4</c:v>
                </c:pt>
                <c:pt idx="2492">
                  <c:v>118.4</c:v>
                </c:pt>
                <c:pt idx="2493">
                  <c:v>119.4</c:v>
                </c:pt>
                <c:pt idx="2494">
                  <c:v>118.8</c:v>
                </c:pt>
                <c:pt idx="2495">
                  <c:v>118.6</c:v>
                </c:pt>
                <c:pt idx="2496">
                  <c:v>118.5</c:v>
                </c:pt>
                <c:pt idx="2497">
                  <c:v>118.5</c:v>
                </c:pt>
                <c:pt idx="2498">
                  <c:v>118.4</c:v>
                </c:pt>
                <c:pt idx="2499">
                  <c:v>118.4</c:v>
                </c:pt>
                <c:pt idx="2500">
                  <c:v>118.3</c:v>
                </c:pt>
                <c:pt idx="2501">
                  <c:v>118.3</c:v>
                </c:pt>
                <c:pt idx="2502">
                  <c:v>118.4</c:v>
                </c:pt>
                <c:pt idx="2503">
                  <c:v>118.4</c:v>
                </c:pt>
                <c:pt idx="2504">
                  <c:v>118.6</c:v>
                </c:pt>
                <c:pt idx="2505">
                  <c:v>118.7</c:v>
                </c:pt>
                <c:pt idx="2506">
                  <c:v>118.6</c:v>
                </c:pt>
                <c:pt idx="2507">
                  <c:v>118.6</c:v>
                </c:pt>
                <c:pt idx="2508">
                  <c:v>118.7</c:v>
                </c:pt>
                <c:pt idx="2509">
                  <c:v>118.7</c:v>
                </c:pt>
                <c:pt idx="2510">
                  <c:v>118.7</c:v>
                </c:pt>
                <c:pt idx="2511">
                  <c:v>118.9</c:v>
                </c:pt>
                <c:pt idx="2512">
                  <c:v>118.9</c:v>
                </c:pt>
                <c:pt idx="2513">
                  <c:v>118.9</c:v>
                </c:pt>
                <c:pt idx="2514">
                  <c:v>118.9</c:v>
                </c:pt>
                <c:pt idx="2515">
                  <c:v>119.2</c:v>
                </c:pt>
                <c:pt idx="2516">
                  <c:v>118.9</c:v>
                </c:pt>
                <c:pt idx="2517">
                  <c:v>119</c:v>
                </c:pt>
                <c:pt idx="2518">
                  <c:v>119</c:v>
                </c:pt>
                <c:pt idx="2519">
                  <c:v>119</c:v>
                </c:pt>
                <c:pt idx="2520">
                  <c:v>119</c:v>
                </c:pt>
                <c:pt idx="2521">
                  <c:v>118.7</c:v>
                </c:pt>
                <c:pt idx="2522">
                  <c:v>118.6</c:v>
                </c:pt>
                <c:pt idx="2523">
                  <c:v>118.3</c:v>
                </c:pt>
                <c:pt idx="2524">
                  <c:v>118.3</c:v>
                </c:pt>
                <c:pt idx="2525">
                  <c:v>118.2</c:v>
                </c:pt>
                <c:pt idx="2526">
                  <c:v>118.3</c:v>
                </c:pt>
                <c:pt idx="2527">
                  <c:v>118.3</c:v>
                </c:pt>
                <c:pt idx="2528">
                  <c:v>118.3</c:v>
                </c:pt>
                <c:pt idx="2529">
                  <c:v>118.5</c:v>
                </c:pt>
                <c:pt idx="2530">
                  <c:v>118.3</c:v>
                </c:pt>
                <c:pt idx="2531">
                  <c:v>118.5</c:v>
                </c:pt>
                <c:pt idx="2532">
                  <c:v>118.5</c:v>
                </c:pt>
                <c:pt idx="2533">
                  <c:v>118.2</c:v>
                </c:pt>
                <c:pt idx="2534">
                  <c:v>118.1</c:v>
                </c:pt>
                <c:pt idx="2535">
                  <c:v>118.2</c:v>
                </c:pt>
                <c:pt idx="2536">
                  <c:v>118.1</c:v>
                </c:pt>
                <c:pt idx="2537">
                  <c:v>118.1</c:v>
                </c:pt>
                <c:pt idx="2538">
                  <c:v>118.1</c:v>
                </c:pt>
                <c:pt idx="2539">
                  <c:v>118.2</c:v>
                </c:pt>
                <c:pt idx="2540">
                  <c:v>118.2</c:v>
                </c:pt>
                <c:pt idx="2541">
                  <c:v>118.1</c:v>
                </c:pt>
                <c:pt idx="2542">
                  <c:v>118</c:v>
                </c:pt>
                <c:pt idx="2543">
                  <c:v>118.1</c:v>
                </c:pt>
                <c:pt idx="2544">
                  <c:v>117.8</c:v>
                </c:pt>
                <c:pt idx="2545">
                  <c:v>117.7</c:v>
                </c:pt>
                <c:pt idx="2546">
                  <c:v>117.7</c:v>
                </c:pt>
                <c:pt idx="2547">
                  <c:v>117.7</c:v>
                </c:pt>
                <c:pt idx="2548">
                  <c:v>117.5</c:v>
                </c:pt>
                <c:pt idx="2549">
                  <c:v>117.7</c:v>
                </c:pt>
                <c:pt idx="2550">
                  <c:v>117.8</c:v>
                </c:pt>
                <c:pt idx="2551">
                  <c:v>118.3</c:v>
                </c:pt>
                <c:pt idx="2552">
                  <c:v>118</c:v>
                </c:pt>
                <c:pt idx="2553">
                  <c:v>118.2</c:v>
                </c:pt>
                <c:pt idx="2554">
                  <c:v>118.2</c:v>
                </c:pt>
                <c:pt idx="2555">
                  <c:v>118.1</c:v>
                </c:pt>
                <c:pt idx="2556">
                  <c:v>118.3</c:v>
                </c:pt>
                <c:pt idx="2557">
                  <c:v>118.5</c:v>
                </c:pt>
                <c:pt idx="2558">
                  <c:v>118.4</c:v>
                </c:pt>
                <c:pt idx="2559">
                  <c:v>118.4</c:v>
                </c:pt>
                <c:pt idx="2560">
                  <c:v>118.5</c:v>
                </c:pt>
                <c:pt idx="2561">
                  <c:v>118.4</c:v>
                </c:pt>
                <c:pt idx="2562">
                  <c:v>118.4</c:v>
                </c:pt>
                <c:pt idx="2563">
                  <c:v>118.6</c:v>
                </c:pt>
                <c:pt idx="2564">
                  <c:v>118.8</c:v>
                </c:pt>
                <c:pt idx="2565">
                  <c:v>119.2</c:v>
                </c:pt>
                <c:pt idx="2566">
                  <c:v>119.3</c:v>
                </c:pt>
                <c:pt idx="2567">
                  <c:v>119.4</c:v>
                </c:pt>
                <c:pt idx="2568">
                  <c:v>118.8</c:v>
                </c:pt>
                <c:pt idx="2569">
                  <c:v>118.5</c:v>
                </c:pt>
                <c:pt idx="2570">
                  <c:v>118.5</c:v>
                </c:pt>
                <c:pt idx="2571">
                  <c:v>118.7</c:v>
                </c:pt>
                <c:pt idx="2572">
                  <c:v>118.5</c:v>
                </c:pt>
                <c:pt idx="2573">
                  <c:v>118.4</c:v>
                </c:pt>
                <c:pt idx="2574">
                  <c:v>118.6</c:v>
                </c:pt>
                <c:pt idx="2575">
                  <c:v>118.5</c:v>
                </c:pt>
                <c:pt idx="2576">
                  <c:v>118.3</c:v>
                </c:pt>
                <c:pt idx="2577">
                  <c:v>118.5</c:v>
                </c:pt>
                <c:pt idx="2578">
                  <c:v>118.3</c:v>
                </c:pt>
                <c:pt idx="2579">
                  <c:v>118.3</c:v>
                </c:pt>
                <c:pt idx="2580">
                  <c:v>118.5</c:v>
                </c:pt>
                <c:pt idx="2581">
                  <c:v>118.2</c:v>
                </c:pt>
                <c:pt idx="2582">
                  <c:v>118.3</c:v>
                </c:pt>
                <c:pt idx="2583">
                  <c:v>118.5</c:v>
                </c:pt>
                <c:pt idx="2584">
                  <c:v>118.5</c:v>
                </c:pt>
                <c:pt idx="2585">
                  <c:v>118.4</c:v>
                </c:pt>
                <c:pt idx="2586">
                  <c:v>118.5</c:v>
                </c:pt>
                <c:pt idx="2587">
                  <c:v>118.3</c:v>
                </c:pt>
                <c:pt idx="2588">
                  <c:v>118.4</c:v>
                </c:pt>
                <c:pt idx="2589">
                  <c:v>118.4</c:v>
                </c:pt>
                <c:pt idx="2590">
                  <c:v>118.4</c:v>
                </c:pt>
                <c:pt idx="2591">
                  <c:v>118.4</c:v>
                </c:pt>
                <c:pt idx="2592">
                  <c:v>118.7</c:v>
                </c:pt>
                <c:pt idx="2593">
                  <c:v>118.4</c:v>
                </c:pt>
                <c:pt idx="2594">
                  <c:v>118.4</c:v>
                </c:pt>
                <c:pt idx="2595">
                  <c:v>118.5</c:v>
                </c:pt>
                <c:pt idx="2596">
                  <c:v>118.3</c:v>
                </c:pt>
                <c:pt idx="2597">
                  <c:v>118.4</c:v>
                </c:pt>
                <c:pt idx="2598">
                  <c:v>118.4</c:v>
                </c:pt>
                <c:pt idx="2599">
                  <c:v>118.4</c:v>
                </c:pt>
                <c:pt idx="2600">
                  <c:v>119</c:v>
                </c:pt>
                <c:pt idx="2601">
                  <c:v>119.3</c:v>
                </c:pt>
                <c:pt idx="2602">
                  <c:v>119.4</c:v>
                </c:pt>
                <c:pt idx="2603">
                  <c:v>119.2</c:v>
                </c:pt>
                <c:pt idx="2604">
                  <c:v>118.7</c:v>
                </c:pt>
                <c:pt idx="2605">
                  <c:v>119.2</c:v>
                </c:pt>
                <c:pt idx="2606">
                  <c:v>119</c:v>
                </c:pt>
                <c:pt idx="2607">
                  <c:v>119.1</c:v>
                </c:pt>
                <c:pt idx="2608">
                  <c:v>119</c:v>
                </c:pt>
                <c:pt idx="2609">
                  <c:v>118.7</c:v>
                </c:pt>
                <c:pt idx="2610">
                  <c:v>118.9</c:v>
                </c:pt>
                <c:pt idx="2611">
                  <c:v>119.4</c:v>
                </c:pt>
                <c:pt idx="2612">
                  <c:v>119.1</c:v>
                </c:pt>
                <c:pt idx="2613">
                  <c:v>119.1</c:v>
                </c:pt>
                <c:pt idx="2614">
                  <c:v>118.7</c:v>
                </c:pt>
                <c:pt idx="2615">
                  <c:v>118.8</c:v>
                </c:pt>
                <c:pt idx="2616">
                  <c:v>118.8</c:v>
                </c:pt>
                <c:pt idx="2617">
                  <c:v>118.6</c:v>
                </c:pt>
                <c:pt idx="2618">
                  <c:v>118.8</c:v>
                </c:pt>
                <c:pt idx="2619">
                  <c:v>118.8</c:v>
                </c:pt>
                <c:pt idx="2620">
                  <c:v>118.7</c:v>
                </c:pt>
                <c:pt idx="2621">
                  <c:v>119.9</c:v>
                </c:pt>
                <c:pt idx="2622">
                  <c:v>119.9</c:v>
                </c:pt>
                <c:pt idx="2623">
                  <c:v>119.9</c:v>
                </c:pt>
                <c:pt idx="2624">
                  <c:v>120.2</c:v>
                </c:pt>
                <c:pt idx="2625">
                  <c:v>120.2</c:v>
                </c:pt>
                <c:pt idx="2626">
                  <c:v>120.2</c:v>
                </c:pt>
                <c:pt idx="2627">
                  <c:v>120.3</c:v>
                </c:pt>
                <c:pt idx="2628">
                  <c:v>120.4</c:v>
                </c:pt>
                <c:pt idx="2629">
                  <c:v>120.3</c:v>
                </c:pt>
                <c:pt idx="2630">
                  <c:v>119.8</c:v>
                </c:pt>
                <c:pt idx="2631">
                  <c:v>119.8</c:v>
                </c:pt>
                <c:pt idx="2632">
                  <c:v>119.8</c:v>
                </c:pt>
                <c:pt idx="2633">
                  <c:v>119.8</c:v>
                </c:pt>
                <c:pt idx="2634">
                  <c:v>119.8</c:v>
                </c:pt>
                <c:pt idx="2635">
                  <c:v>119.6</c:v>
                </c:pt>
                <c:pt idx="2636">
                  <c:v>118.4</c:v>
                </c:pt>
                <c:pt idx="2637">
                  <c:v>118.3</c:v>
                </c:pt>
                <c:pt idx="2638">
                  <c:v>119.9</c:v>
                </c:pt>
                <c:pt idx="2639">
                  <c:v>119.6</c:v>
                </c:pt>
                <c:pt idx="2640">
                  <c:v>119.6</c:v>
                </c:pt>
                <c:pt idx="2641">
                  <c:v>119.6</c:v>
                </c:pt>
                <c:pt idx="2642">
                  <c:v>119.6</c:v>
                </c:pt>
                <c:pt idx="2643">
                  <c:v>118.5</c:v>
                </c:pt>
                <c:pt idx="2644">
                  <c:v>118.5</c:v>
                </c:pt>
                <c:pt idx="2645">
                  <c:v>118.3</c:v>
                </c:pt>
                <c:pt idx="2646">
                  <c:v>118.3</c:v>
                </c:pt>
                <c:pt idx="2647">
                  <c:v>118.5</c:v>
                </c:pt>
                <c:pt idx="2648">
                  <c:v>118.4</c:v>
                </c:pt>
                <c:pt idx="2649">
                  <c:v>118.3</c:v>
                </c:pt>
                <c:pt idx="2650">
                  <c:v>118.3</c:v>
                </c:pt>
                <c:pt idx="2651">
                  <c:v>118.3</c:v>
                </c:pt>
                <c:pt idx="2652">
                  <c:v>118.4</c:v>
                </c:pt>
                <c:pt idx="2653">
                  <c:v>118.4</c:v>
                </c:pt>
                <c:pt idx="2654">
                  <c:v>118.3</c:v>
                </c:pt>
                <c:pt idx="2655">
                  <c:v>118.5</c:v>
                </c:pt>
                <c:pt idx="2656">
                  <c:v>119.3</c:v>
                </c:pt>
                <c:pt idx="2657">
                  <c:v>118.8</c:v>
                </c:pt>
                <c:pt idx="2658">
                  <c:v>119.3</c:v>
                </c:pt>
                <c:pt idx="2659">
                  <c:v>119.3</c:v>
                </c:pt>
                <c:pt idx="2660">
                  <c:v>119.4</c:v>
                </c:pt>
                <c:pt idx="2661">
                  <c:v>119.2</c:v>
                </c:pt>
                <c:pt idx="2662">
                  <c:v>119.2</c:v>
                </c:pt>
                <c:pt idx="2663">
                  <c:v>119.5</c:v>
                </c:pt>
                <c:pt idx="2664">
                  <c:v>118.2</c:v>
                </c:pt>
                <c:pt idx="2665">
                  <c:v>118.3</c:v>
                </c:pt>
                <c:pt idx="2666">
                  <c:v>119.3</c:v>
                </c:pt>
                <c:pt idx="2667">
                  <c:v>119.3</c:v>
                </c:pt>
                <c:pt idx="2668">
                  <c:v>119.8</c:v>
                </c:pt>
                <c:pt idx="2669">
                  <c:v>119.8</c:v>
                </c:pt>
                <c:pt idx="2670">
                  <c:v>119.8</c:v>
                </c:pt>
                <c:pt idx="2671">
                  <c:v>118</c:v>
                </c:pt>
                <c:pt idx="2672">
                  <c:v>119.7</c:v>
                </c:pt>
                <c:pt idx="2673">
                  <c:v>119.9</c:v>
                </c:pt>
                <c:pt idx="2674">
                  <c:v>119.8</c:v>
                </c:pt>
                <c:pt idx="2675">
                  <c:v>118</c:v>
                </c:pt>
                <c:pt idx="2676">
                  <c:v>120.3</c:v>
                </c:pt>
                <c:pt idx="2677">
                  <c:v>120</c:v>
                </c:pt>
                <c:pt idx="2678">
                  <c:v>120.3</c:v>
                </c:pt>
                <c:pt idx="2679">
                  <c:v>119.4</c:v>
                </c:pt>
                <c:pt idx="2680">
                  <c:v>119.6</c:v>
                </c:pt>
                <c:pt idx="2681">
                  <c:v>119.7</c:v>
                </c:pt>
                <c:pt idx="2682">
                  <c:v>119.8</c:v>
                </c:pt>
                <c:pt idx="2683">
                  <c:v>120.2</c:v>
                </c:pt>
                <c:pt idx="2684">
                  <c:v>118.3</c:v>
                </c:pt>
                <c:pt idx="2685">
                  <c:v>118.1</c:v>
                </c:pt>
                <c:pt idx="2686">
                  <c:v>119.8</c:v>
                </c:pt>
                <c:pt idx="2687">
                  <c:v>118.8</c:v>
                </c:pt>
                <c:pt idx="2688">
                  <c:v>118.6</c:v>
                </c:pt>
                <c:pt idx="2689">
                  <c:v>118.7</c:v>
                </c:pt>
                <c:pt idx="2690">
                  <c:v>118.7</c:v>
                </c:pt>
                <c:pt idx="2691">
                  <c:v>118.8</c:v>
                </c:pt>
                <c:pt idx="2692">
                  <c:v>118.7</c:v>
                </c:pt>
                <c:pt idx="2693">
                  <c:v>118.7</c:v>
                </c:pt>
                <c:pt idx="2694">
                  <c:v>118.7</c:v>
                </c:pt>
                <c:pt idx="2695">
                  <c:v>118.7</c:v>
                </c:pt>
                <c:pt idx="2696">
                  <c:v>118.7</c:v>
                </c:pt>
                <c:pt idx="2697">
                  <c:v>118.6</c:v>
                </c:pt>
                <c:pt idx="2698">
                  <c:v>118.7</c:v>
                </c:pt>
                <c:pt idx="2699">
                  <c:v>118.7</c:v>
                </c:pt>
                <c:pt idx="2700">
                  <c:v>118.7</c:v>
                </c:pt>
                <c:pt idx="2701">
                  <c:v>118.7</c:v>
                </c:pt>
                <c:pt idx="2702">
                  <c:v>119</c:v>
                </c:pt>
                <c:pt idx="2703">
                  <c:v>118.9</c:v>
                </c:pt>
                <c:pt idx="2704">
                  <c:v>118.9</c:v>
                </c:pt>
                <c:pt idx="2705">
                  <c:v>118.9</c:v>
                </c:pt>
                <c:pt idx="2706">
                  <c:v>118.9</c:v>
                </c:pt>
                <c:pt idx="2707">
                  <c:v>118.8</c:v>
                </c:pt>
                <c:pt idx="2708">
                  <c:v>118.8</c:v>
                </c:pt>
                <c:pt idx="2709">
                  <c:v>118.7</c:v>
                </c:pt>
                <c:pt idx="2710">
                  <c:v>118.6</c:v>
                </c:pt>
                <c:pt idx="2711">
                  <c:v>118.6</c:v>
                </c:pt>
                <c:pt idx="2712">
                  <c:v>118.6</c:v>
                </c:pt>
                <c:pt idx="2713">
                  <c:v>118.3</c:v>
                </c:pt>
                <c:pt idx="2714">
                  <c:v>118.6</c:v>
                </c:pt>
                <c:pt idx="2715">
                  <c:v>118.3</c:v>
                </c:pt>
                <c:pt idx="2716">
                  <c:v>118.5</c:v>
                </c:pt>
                <c:pt idx="2717">
                  <c:v>118.5</c:v>
                </c:pt>
                <c:pt idx="2718">
                  <c:v>118.5</c:v>
                </c:pt>
                <c:pt idx="2719">
                  <c:v>118.4</c:v>
                </c:pt>
                <c:pt idx="2720">
                  <c:v>118.6</c:v>
                </c:pt>
                <c:pt idx="2721">
                  <c:v>118.8</c:v>
                </c:pt>
                <c:pt idx="2722">
                  <c:v>118.6</c:v>
                </c:pt>
                <c:pt idx="2723">
                  <c:v>118.4</c:v>
                </c:pt>
                <c:pt idx="2724">
                  <c:v>118.6</c:v>
                </c:pt>
                <c:pt idx="2725">
                  <c:v>118.3</c:v>
                </c:pt>
                <c:pt idx="2726">
                  <c:v>118.4</c:v>
                </c:pt>
                <c:pt idx="2727">
                  <c:v>118.4</c:v>
                </c:pt>
                <c:pt idx="2728">
                  <c:v>118.4</c:v>
                </c:pt>
                <c:pt idx="2729">
                  <c:v>118.3</c:v>
                </c:pt>
                <c:pt idx="2730">
                  <c:v>118.6</c:v>
                </c:pt>
                <c:pt idx="2731">
                  <c:v>118.3</c:v>
                </c:pt>
                <c:pt idx="2732">
                  <c:v>118.4</c:v>
                </c:pt>
                <c:pt idx="2733">
                  <c:v>118.3</c:v>
                </c:pt>
                <c:pt idx="2734">
                  <c:v>118.4</c:v>
                </c:pt>
                <c:pt idx="2735">
                  <c:v>118.5</c:v>
                </c:pt>
                <c:pt idx="2736">
                  <c:v>118.5</c:v>
                </c:pt>
                <c:pt idx="2737">
                  <c:v>118.6</c:v>
                </c:pt>
                <c:pt idx="2738">
                  <c:v>118.4</c:v>
                </c:pt>
                <c:pt idx="2739">
                  <c:v>118.5</c:v>
                </c:pt>
                <c:pt idx="2740">
                  <c:v>118.6</c:v>
                </c:pt>
                <c:pt idx="2741">
                  <c:v>118.5</c:v>
                </c:pt>
                <c:pt idx="2742">
                  <c:v>118.9</c:v>
                </c:pt>
                <c:pt idx="2743">
                  <c:v>118.9</c:v>
                </c:pt>
                <c:pt idx="2744">
                  <c:v>118.9</c:v>
                </c:pt>
                <c:pt idx="2745">
                  <c:v>118.9</c:v>
                </c:pt>
                <c:pt idx="2746">
                  <c:v>119.6</c:v>
                </c:pt>
                <c:pt idx="2747">
                  <c:v>118.5</c:v>
                </c:pt>
                <c:pt idx="2748">
                  <c:v>118.4</c:v>
                </c:pt>
                <c:pt idx="2749">
                  <c:v>118.2</c:v>
                </c:pt>
                <c:pt idx="2750">
                  <c:v>118.3</c:v>
                </c:pt>
                <c:pt idx="2751">
                  <c:v>118.5</c:v>
                </c:pt>
                <c:pt idx="2752">
                  <c:v>118.2</c:v>
                </c:pt>
                <c:pt idx="2753">
                  <c:v>118</c:v>
                </c:pt>
                <c:pt idx="2754">
                  <c:v>118</c:v>
                </c:pt>
                <c:pt idx="2755">
                  <c:v>118</c:v>
                </c:pt>
                <c:pt idx="2756">
                  <c:v>118.3</c:v>
                </c:pt>
                <c:pt idx="2757">
                  <c:v>118</c:v>
                </c:pt>
                <c:pt idx="2758">
                  <c:v>118.1</c:v>
                </c:pt>
                <c:pt idx="2759">
                  <c:v>118.4</c:v>
                </c:pt>
                <c:pt idx="2760">
                  <c:v>118</c:v>
                </c:pt>
                <c:pt idx="2761">
                  <c:v>117.8</c:v>
                </c:pt>
                <c:pt idx="2762">
                  <c:v>117.7</c:v>
                </c:pt>
                <c:pt idx="2763">
                  <c:v>117.7</c:v>
                </c:pt>
                <c:pt idx="2764">
                  <c:v>118</c:v>
                </c:pt>
                <c:pt idx="2765">
                  <c:v>117.5</c:v>
                </c:pt>
                <c:pt idx="2766">
                  <c:v>117.8</c:v>
                </c:pt>
                <c:pt idx="2767">
                  <c:v>117.9</c:v>
                </c:pt>
                <c:pt idx="2768">
                  <c:v>117.9</c:v>
                </c:pt>
                <c:pt idx="2769">
                  <c:v>118</c:v>
                </c:pt>
                <c:pt idx="2770">
                  <c:v>118.1</c:v>
                </c:pt>
                <c:pt idx="2771">
                  <c:v>117.9</c:v>
                </c:pt>
                <c:pt idx="2772">
                  <c:v>117.6</c:v>
                </c:pt>
                <c:pt idx="2773">
                  <c:v>117.6</c:v>
                </c:pt>
                <c:pt idx="2774">
                  <c:v>117.6</c:v>
                </c:pt>
                <c:pt idx="2775">
                  <c:v>117.6</c:v>
                </c:pt>
                <c:pt idx="2776">
                  <c:v>117.5</c:v>
                </c:pt>
                <c:pt idx="2777">
                  <c:v>117.6</c:v>
                </c:pt>
                <c:pt idx="2778">
                  <c:v>117.5</c:v>
                </c:pt>
                <c:pt idx="2779">
                  <c:v>117.9</c:v>
                </c:pt>
                <c:pt idx="2780">
                  <c:v>118.1</c:v>
                </c:pt>
                <c:pt idx="2781">
                  <c:v>118.1</c:v>
                </c:pt>
                <c:pt idx="2782">
                  <c:v>118</c:v>
                </c:pt>
                <c:pt idx="2783">
                  <c:v>118</c:v>
                </c:pt>
                <c:pt idx="2784">
                  <c:v>117.9</c:v>
                </c:pt>
                <c:pt idx="2785">
                  <c:v>117.7</c:v>
                </c:pt>
                <c:pt idx="2786">
                  <c:v>117.9</c:v>
                </c:pt>
                <c:pt idx="2787">
                  <c:v>117.9</c:v>
                </c:pt>
                <c:pt idx="2788">
                  <c:v>118</c:v>
                </c:pt>
                <c:pt idx="2789">
                  <c:v>118</c:v>
                </c:pt>
                <c:pt idx="2790">
                  <c:v>118</c:v>
                </c:pt>
                <c:pt idx="2791">
                  <c:v>118.4</c:v>
                </c:pt>
                <c:pt idx="2792">
                  <c:v>118.4</c:v>
                </c:pt>
                <c:pt idx="2793">
                  <c:v>118</c:v>
                </c:pt>
                <c:pt idx="2794">
                  <c:v>118.3</c:v>
                </c:pt>
                <c:pt idx="2795">
                  <c:v>118.4</c:v>
                </c:pt>
                <c:pt idx="2796">
                  <c:v>119.5</c:v>
                </c:pt>
                <c:pt idx="2797">
                  <c:v>118.5</c:v>
                </c:pt>
                <c:pt idx="2798">
                  <c:v>118.5</c:v>
                </c:pt>
                <c:pt idx="2799">
                  <c:v>118.6</c:v>
                </c:pt>
                <c:pt idx="2800">
                  <c:v>118.6</c:v>
                </c:pt>
                <c:pt idx="2801">
                  <c:v>118.3</c:v>
                </c:pt>
                <c:pt idx="2802">
                  <c:v>118.5</c:v>
                </c:pt>
                <c:pt idx="2803">
                  <c:v>118.5</c:v>
                </c:pt>
                <c:pt idx="2804">
                  <c:v>119.4</c:v>
                </c:pt>
                <c:pt idx="2805">
                  <c:v>119.2</c:v>
                </c:pt>
                <c:pt idx="2806">
                  <c:v>119.2</c:v>
                </c:pt>
                <c:pt idx="2807">
                  <c:v>118.6</c:v>
                </c:pt>
                <c:pt idx="2808">
                  <c:v>118.3</c:v>
                </c:pt>
                <c:pt idx="2809">
                  <c:v>118.3</c:v>
                </c:pt>
                <c:pt idx="2810">
                  <c:v>118.3</c:v>
                </c:pt>
                <c:pt idx="2811">
                  <c:v>118.3</c:v>
                </c:pt>
                <c:pt idx="2812">
                  <c:v>118.2</c:v>
                </c:pt>
                <c:pt idx="2813">
                  <c:v>118</c:v>
                </c:pt>
                <c:pt idx="2814">
                  <c:v>118.3</c:v>
                </c:pt>
                <c:pt idx="2815">
                  <c:v>118.3</c:v>
                </c:pt>
                <c:pt idx="2816">
                  <c:v>118.4</c:v>
                </c:pt>
                <c:pt idx="2817">
                  <c:v>118.4</c:v>
                </c:pt>
                <c:pt idx="2818">
                  <c:v>118.4</c:v>
                </c:pt>
                <c:pt idx="2819">
                  <c:v>118.4</c:v>
                </c:pt>
                <c:pt idx="2820">
                  <c:v>118.6</c:v>
                </c:pt>
                <c:pt idx="2821">
                  <c:v>118.7</c:v>
                </c:pt>
                <c:pt idx="2822">
                  <c:v>118.5</c:v>
                </c:pt>
                <c:pt idx="2823">
                  <c:v>118.5</c:v>
                </c:pt>
                <c:pt idx="2824">
                  <c:v>118.6</c:v>
                </c:pt>
                <c:pt idx="2825">
                  <c:v>118.4</c:v>
                </c:pt>
                <c:pt idx="2826">
                  <c:v>118.3</c:v>
                </c:pt>
                <c:pt idx="2827">
                  <c:v>118.4</c:v>
                </c:pt>
                <c:pt idx="2828">
                  <c:v>118.4</c:v>
                </c:pt>
                <c:pt idx="2829">
                  <c:v>118.4</c:v>
                </c:pt>
                <c:pt idx="2830">
                  <c:v>118.3</c:v>
                </c:pt>
                <c:pt idx="2831">
                  <c:v>118.4</c:v>
                </c:pt>
                <c:pt idx="2832">
                  <c:v>118.1</c:v>
                </c:pt>
                <c:pt idx="2833">
                  <c:v>118.1</c:v>
                </c:pt>
                <c:pt idx="2834">
                  <c:v>118.2</c:v>
                </c:pt>
                <c:pt idx="2835">
                  <c:v>118.2</c:v>
                </c:pt>
                <c:pt idx="2836">
                  <c:v>118.1</c:v>
                </c:pt>
                <c:pt idx="2837">
                  <c:v>118.2</c:v>
                </c:pt>
                <c:pt idx="2838">
                  <c:v>118.1</c:v>
                </c:pt>
                <c:pt idx="2839">
                  <c:v>118.2</c:v>
                </c:pt>
                <c:pt idx="2840">
                  <c:v>118.2</c:v>
                </c:pt>
                <c:pt idx="2841">
                  <c:v>117.9</c:v>
                </c:pt>
                <c:pt idx="2842">
                  <c:v>117.9</c:v>
                </c:pt>
                <c:pt idx="2843">
                  <c:v>118</c:v>
                </c:pt>
                <c:pt idx="2844">
                  <c:v>118</c:v>
                </c:pt>
                <c:pt idx="2845">
                  <c:v>117.9</c:v>
                </c:pt>
                <c:pt idx="2846">
                  <c:v>117.9</c:v>
                </c:pt>
                <c:pt idx="2847">
                  <c:v>117.8</c:v>
                </c:pt>
                <c:pt idx="2848">
                  <c:v>117.6</c:v>
                </c:pt>
                <c:pt idx="2849">
                  <c:v>117.4</c:v>
                </c:pt>
                <c:pt idx="2850">
                  <c:v>117.6</c:v>
                </c:pt>
                <c:pt idx="2851">
                  <c:v>117.5</c:v>
                </c:pt>
                <c:pt idx="2852">
                  <c:v>117.6</c:v>
                </c:pt>
                <c:pt idx="2853">
                  <c:v>117.3</c:v>
                </c:pt>
                <c:pt idx="2854">
                  <c:v>117.5</c:v>
                </c:pt>
                <c:pt idx="2855">
                  <c:v>117.5</c:v>
                </c:pt>
                <c:pt idx="2856">
                  <c:v>117.3</c:v>
                </c:pt>
                <c:pt idx="2857">
                  <c:v>117.2</c:v>
                </c:pt>
                <c:pt idx="2858">
                  <c:v>117.2</c:v>
                </c:pt>
                <c:pt idx="2859">
                  <c:v>117.3</c:v>
                </c:pt>
                <c:pt idx="2860">
                  <c:v>117.2</c:v>
                </c:pt>
                <c:pt idx="2861">
                  <c:v>117.1</c:v>
                </c:pt>
                <c:pt idx="2862">
                  <c:v>117.2</c:v>
                </c:pt>
                <c:pt idx="2863">
                  <c:v>117.3</c:v>
                </c:pt>
                <c:pt idx="2864">
                  <c:v>117.2</c:v>
                </c:pt>
                <c:pt idx="2865">
                  <c:v>117.3</c:v>
                </c:pt>
                <c:pt idx="2866">
                  <c:v>117.3</c:v>
                </c:pt>
                <c:pt idx="2867">
                  <c:v>117.2</c:v>
                </c:pt>
                <c:pt idx="2868">
                  <c:v>117.2</c:v>
                </c:pt>
                <c:pt idx="2869">
                  <c:v>117.2</c:v>
                </c:pt>
                <c:pt idx="2870">
                  <c:v>117.1</c:v>
                </c:pt>
                <c:pt idx="2871">
                  <c:v>117.2</c:v>
                </c:pt>
                <c:pt idx="2872">
                  <c:v>117.2</c:v>
                </c:pt>
                <c:pt idx="2873">
                  <c:v>117.2</c:v>
                </c:pt>
                <c:pt idx="2874">
                  <c:v>117.1</c:v>
                </c:pt>
                <c:pt idx="2875">
                  <c:v>117.1</c:v>
                </c:pt>
                <c:pt idx="2876">
                  <c:v>117</c:v>
                </c:pt>
                <c:pt idx="2877">
                  <c:v>117.1</c:v>
                </c:pt>
                <c:pt idx="2878">
                  <c:v>117</c:v>
                </c:pt>
                <c:pt idx="2879">
                  <c:v>117.1</c:v>
                </c:pt>
                <c:pt idx="2880">
                  <c:v>117.2</c:v>
                </c:pt>
                <c:pt idx="2881">
                  <c:v>117.2</c:v>
                </c:pt>
                <c:pt idx="2882">
                  <c:v>117.2</c:v>
                </c:pt>
                <c:pt idx="2883">
                  <c:v>117.5</c:v>
                </c:pt>
                <c:pt idx="2884">
                  <c:v>117.5</c:v>
                </c:pt>
                <c:pt idx="2885">
                  <c:v>117.9</c:v>
                </c:pt>
                <c:pt idx="2886">
                  <c:v>118</c:v>
                </c:pt>
                <c:pt idx="2887">
                  <c:v>118.1</c:v>
                </c:pt>
                <c:pt idx="2888">
                  <c:v>118</c:v>
                </c:pt>
                <c:pt idx="2889">
                  <c:v>118.2</c:v>
                </c:pt>
                <c:pt idx="2890">
                  <c:v>118.2</c:v>
                </c:pt>
                <c:pt idx="2891">
                  <c:v>118.4</c:v>
                </c:pt>
                <c:pt idx="2892">
                  <c:v>118.5</c:v>
                </c:pt>
                <c:pt idx="2893">
                  <c:v>118.6</c:v>
                </c:pt>
                <c:pt idx="2894">
                  <c:v>118.5</c:v>
                </c:pt>
                <c:pt idx="2895">
                  <c:v>118.5</c:v>
                </c:pt>
                <c:pt idx="2896">
                  <c:v>118.5</c:v>
                </c:pt>
                <c:pt idx="2897">
                  <c:v>118.5</c:v>
                </c:pt>
                <c:pt idx="2898">
                  <c:v>118.4</c:v>
                </c:pt>
                <c:pt idx="2899">
                  <c:v>118.7</c:v>
                </c:pt>
                <c:pt idx="2900">
                  <c:v>118.5</c:v>
                </c:pt>
                <c:pt idx="2901">
                  <c:v>118.5</c:v>
                </c:pt>
                <c:pt idx="2902">
                  <c:v>118.3</c:v>
                </c:pt>
                <c:pt idx="2903">
                  <c:v>118.4</c:v>
                </c:pt>
                <c:pt idx="2904">
                  <c:v>118.4</c:v>
                </c:pt>
                <c:pt idx="2905">
                  <c:v>118.3</c:v>
                </c:pt>
                <c:pt idx="2906">
                  <c:v>118.2</c:v>
                </c:pt>
                <c:pt idx="2907">
                  <c:v>118.4</c:v>
                </c:pt>
                <c:pt idx="2908">
                  <c:v>118.4</c:v>
                </c:pt>
                <c:pt idx="2909">
                  <c:v>118.2</c:v>
                </c:pt>
                <c:pt idx="2910">
                  <c:v>118.4</c:v>
                </c:pt>
                <c:pt idx="2911">
                  <c:v>118.3</c:v>
                </c:pt>
                <c:pt idx="2912">
                  <c:v>118.3</c:v>
                </c:pt>
                <c:pt idx="2913">
                  <c:v>118.4</c:v>
                </c:pt>
                <c:pt idx="2914">
                  <c:v>118.4</c:v>
                </c:pt>
                <c:pt idx="2915">
                  <c:v>118.2</c:v>
                </c:pt>
                <c:pt idx="2916">
                  <c:v>118.5</c:v>
                </c:pt>
                <c:pt idx="2917">
                  <c:v>118.3</c:v>
                </c:pt>
                <c:pt idx="2918">
                  <c:v>118.5</c:v>
                </c:pt>
                <c:pt idx="2919">
                  <c:v>118.4</c:v>
                </c:pt>
                <c:pt idx="2920">
                  <c:v>118.2</c:v>
                </c:pt>
                <c:pt idx="2921">
                  <c:v>118.3</c:v>
                </c:pt>
                <c:pt idx="2922">
                  <c:v>118.2</c:v>
                </c:pt>
                <c:pt idx="2923">
                  <c:v>117.7</c:v>
                </c:pt>
                <c:pt idx="2924">
                  <c:v>117.5</c:v>
                </c:pt>
                <c:pt idx="2925">
                  <c:v>117.6</c:v>
                </c:pt>
                <c:pt idx="2926">
                  <c:v>117.5</c:v>
                </c:pt>
                <c:pt idx="2927">
                  <c:v>117.5</c:v>
                </c:pt>
                <c:pt idx="2928">
                  <c:v>117.1</c:v>
                </c:pt>
                <c:pt idx="2929">
                  <c:v>117.2</c:v>
                </c:pt>
                <c:pt idx="2930">
                  <c:v>117.2</c:v>
                </c:pt>
                <c:pt idx="2931">
                  <c:v>117.3</c:v>
                </c:pt>
                <c:pt idx="2932">
                  <c:v>117.3</c:v>
                </c:pt>
                <c:pt idx="2933">
                  <c:v>117.2</c:v>
                </c:pt>
                <c:pt idx="2934">
                  <c:v>117.3</c:v>
                </c:pt>
                <c:pt idx="2935">
                  <c:v>117.3</c:v>
                </c:pt>
                <c:pt idx="2936">
                  <c:v>117.2</c:v>
                </c:pt>
                <c:pt idx="2937">
                  <c:v>117.7</c:v>
                </c:pt>
                <c:pt idx="2938">
                  <c:v>117.7</c:v>
                </c:pt>
                <c:pt idx="2939">
                  <c:v>117.5</c:v>
                </c:pt>
                <c:pt idx="2940">
                  <c:v>117.7</c:v>
                </c:pt>
                <c:pt idx="2941">
                  <c:v>117.8</c:v>
                </c:pt>
                <c:pt idx="2942">
                  <c:v>118.1</c:v>
                </c:pt>
                <c:pt idx="2943">
                  <c:v>117.8</c:v>
                </c:pt>
                <c:pt idx="2944">
                  <c:v>117.8</c:v>
                </c:pt>
                <c:pt idx="2945">
                  <c:v>118.1</c:v>
                </c:pt>
                <c:pt idx="2946">
                  <c:v>117.9</c:v>
                </c:pt>
                <c:pt idx="2947">
                  <c:v>118</c:v>
                </c:pt>
                <c:pt idx="2948">
                  <c:v>118.2</c:v>
                </c:pt>
                <c:pt idx="2949">
                  <c:v>118.1</c:v>
                </c:pt>
                <c:pt idx="2950">
                  <c:v>118.2</c:v>
                </c:pt>
                <c:pt idx="2951">
                  <c:v>118.2</c:v>
                </c:pt>
                <c:pt idx="2952">
                  <c:v>118.4</c:v>
                </c:pt>
                <c:pt idx="2953">
                  <c:v>117.7</c:v>
                </c:pt>
                <c:pt idx="2954">
                  <c:v>117.7</c:v>
                </c:pt>
                <c:pt idx="2955">
                  <c:v>117.5</c:v>
                </c:pt>
                <c:pt idx="2956">
                  <c:v>117.7</c:v>
                </c:pt>
                <c:pt idx="2957">
                  <c:v>117.7</c:v>
                </c:pt>
                <c:pt idx="2958">
                  <c:v>118.1</c:v>
                </c:pt>
                <c:pt idx="2959">
                  <c:v>118</c:v>
                </c:pt>
                <c:pt idx="2960">
                  <c:v>118</c:v>
                </c:pt>
                <c:pt idx="2961">
                  <c:v>118.3</c:v>
                </c:pt>
                <c:pt idx="2962">
                  <c:v>118.3</c:v>
                </c:pt>
                <c:pt idx="2963">
                  <c:v>118.3</c:v>
                </c:pt>
                <c:pt idx="2964">
                  <c:v>118.5</c:v>
                </c:pt>
                <c:pt idx="2965">
                  <c:v>118.5</c:v>
                </c:pt>
                <c:pt idx="2966">
                  <c:v>118.4</c:v>
                </c:pt>
                <c:pt idx="2967">
                  <c:v>118.5</c:v>
                </c:pt>
                <c:pt idx="2968">
                  <c:v>118.5</c:v>
                </c:pt>
                <c:pt idx="2969">
                  <c:v>118.4</c:v>
                </c:pt>
                <c:pt idx="2970">
                  <c:v>118.6</c:v>
                </c:pt>
                <c:pt idx="2971">
                  <c:v>118.6</c:v>
                </c:pt>
                <c:pt idx="2972">
                  <c:v>118.6</c:v>
                </c:pt>
                <c:pt idx="2973">
                  <c:v>118.6</c:v>
                </c:pt>
                <c:pt idx="2974">
                  <c:v>118.7</c:v>
                </c:pt>
                <c:pt idx="2975">
                  <c:v>118.7</c:v>
                </c:pt>
                <c:pt idx="2976">
                  <c:v>118.7</c:v>
                </c:pt>
                <c:pt idx="2977">
                  <c:v>118.7</c:v>
                </c:pt>
                <c:pt idx="2978">
                  <c:v>118.7</c:v>
                </c:pt>
                <c:pt idx="2979">
                  <c:v>118.6</c:v>
                </c:pt>
                <c:pt idx="2980">
                  <c:v>118.6</c:v>
                </c:pt>
                <c:pt idx="2981">
                  <c:v>118.4</c:v>
                </c:pt>
                <c:pt idx="2982">
                  <c:v>118.4</c:v>
                </c:pt>
                <c:pt idx="2983">
                  <c:v>118.5</c:v>
                </c:pt>
                <c:pt idx="2984">
                  <c:v>118.3</c:v>
                </c:pt>
                <c:pt idx="2985">
                  <c:v>118.3</c:v>
                </c:pt>
                <c:pt idx="2986">
                  <c:v>118.4</c:v>
                </c:pt>
                <c:pt idx="2987">
                  <c:v>118.4</c:v>
                </c:pt>
                <c:pt idx="2988">
                  <c:v>118.4</c:v>
                </c:pt>
                <c:pt idx="2989">
                  <c:v>118.3</c:v>
                </c:pt>
                <c:pt idx="2990">
                  <c:v>118.1</c:v>
                </c:pt>
                <c:pt idx="2991">
                  <c:v>118.4</c:v>
                </c:pt>
                <c:pt idx="2992">
                  <c:v>118.4</c:v>
                </c:pt>
                <c:pt idx="2993">
                  <c:v>118.1</c:v>
                </c:pt>
                <c:pt idx="2994">
                  <c:v>118.2</c:v>
                </c:pt>
                <c:pt idx="2995">
                  <c:v>118.2</c:v>
                </c:pt>
                <c:pt idx="2996">
                  <c:v>118.3</c:v>
                </c:pt>
                <c:pt idx="2997">
                  <c:v>117.9</c:v>
                </c:pt>
                <c:pt idx="2998">
                  <c:v>117.9</c:v>
                </c:pt>
                <c:pt idx="2999">
                  <c:v>117.5</c:v>
                </c:pt>
                <c:pt idx="3000">
                  <c:v>117.4</c:v>
                </c:pt>
                <c:pt idx="3001">
                  <c:v>117.4</c:v>
                </c:pt>
                <c:pt idx="3002">
                  <c:v>117.1</c:v>
                </c:pt>
                <c:pt idx="3003">
                  <c:v>117.1</c:v>
                </c:pt>
                <c:pt idx="3004">
                  <c:v>117.3</c:v>
                </c:pt>
                <c:pt idx="3005">
                  <c:v>117.3</c:v>
                </c:pt>
                <c:pt idx="3006">
                  <c:v>117.8</c:v>
                </c:pt>
                <c:pt idx="3007">
                  <c:v>117.8</c:v>
                </c:pt>
                <c:pt idx="3008">
                  <c:v>117.7</c:v>
                </c:pt>
                <c:pt idx="3009">
                  <c:v>118</c:v>
                </c:pt>
                <c:pt idx="3010">
                  <c:v>118.2</c:v>
                </c:pt>
                <c:pt idx="3011">
                  <c:v>118</c:v>
                </c:pt>
                <c:pt idx="3012">
                  <c:v>118.2</c:v>
                </c:pt>
                <c:pt idx="3013">
                  <c:v>118.2</c:v>
                </c:pt>
                <c:pt idx="3014">
                  <c:v>118</c:v>
                </c:pt>
                <c:pt idx="3015">
                  <c:v>118.1</c:v>
                </c:pt>
                <c:pt idx="3016">
                  <c:v>118.3</c:v>
                </c:pt>
                <c:pt idx="3017">
                  <c:v>118.4</c:v>
                </c:pt>
                <c:pt idx="3018">
                  <c:v>118.2</c:v>
                </c:pt>
                <c:pt idx="3019">
                  <c:v>118.6</c:v>
                </c:pt>
                <c:pt idx="3020">
                  <c:v>118.5</c:v>
                </c:pt>
                <c:pt idx="3021">
                  <c:v>118.4</c:v>
                </c:pt>
                <c:pt idx="3022">
                  <c:v>118.4</c:v>
                </c:pt>
                <c:pt idx="3023">
                  <c:v>118.4</c:v>
                </c:pt>
                <c:pt idx="3024">
                  <c:v>118.6</c:v>
                </c:pt>
                <c:pt idx="3025">
                  <c:v>118.3</c:v>
                </c:pt>
                <c:pt idx="3026">
                  <c:v>118.1</c:v>
                </c:pt>
                <c:pt idx="3027">
                  <c:v>118.2</c:v>
                </c:pt>
                <c:pt idx="3028">
                  <c:v>117.7</c:v>
                </c:pt>
                <c:pt idx="3029">
                  <c:v>117.7</c:v>
                </c:pt>
                <c:pt idx="3030">
                  <c:v>117.7</c:v>
                </c:pt>
                <c:pt idx="3031">
                  <c:v>117.5</c:v>
                </c:pt>
                <c:pt idx="3032">
                  <c:v>117.5</c:v>
                </c:pt>
                <c:pt idx="3033">
                  <c:v>117.7</c:v>
                </c:pt>
                <c:pt idx="3034">
                  <c:v>117.7</c:v>
                </c:pt>
                <c:pt idx="3035">
                  <c:v>117.5</c:v>
                </c:pt>
                <c:pt idx="3036">
                  <c:v>117.4</c:v>
                </c:pt>
                <c:pt idx="3037">
                  <c:v>117.4</c:v>
                </c:pt>
                <c:pt idx="3038">
                  <c:v>117.7</c:v>
                </c:pt>
                <c:pt idx="3039">
                  <c:v>117.8</c:v>
                </c:pt>
                <c:pt idx="3040">
                  <c:v>117.8</c:v>
                </c:pt>
                <c:pt idx="3041">
                  <c:v>117.7</c:v>
                </c:pt>
                <c:pt idx="3042">
                  <c:v>117.7</c:v>
                </c:pt>
                <c:pt idx="3043">
                  <c:v>117.8</c:v>
                </c:pt>
                <c:pt idx="3044">
                  <c:v>117.9</c:v>
                </c:pt>
                <c:pt idx="3045">
                  <c:v>117.9</c:v>
                </c:pt>
                <c:pt idx="3046">
                  <c:v>118.1</c:v>
                </c:pt>
                <c:pt idx="3047">
                  <c:v>117.7</c:v>
                </c:pt>
                <c:pt idx="3048">
                  <c:v>117.8</c:v>
                </c:pt>
                <c:pt idx="3049">
                  <c:v>117.9</c:v>
                </c:pt>
                <c:pt idx="3050">
                  <c:v>117.8</c:v>
                </c:pt>
                <c:pt idx="3051">
                  <c:v>117.8</c:v>
                </c:pt>
                <c:pt idx="3052">
                  <c:v>117.9</c:v>
                </c:pt>
                <c:pt idx="3053">
                  <c:v>117.6</c:v>
                </c:pt>
                <c:pt idx="3054">
                  <c:v>117.6</c:v>
                </c:pt>
                <c:pt idx="3055">
                  <c:v>117.6</c:v>
                </c:pt>
                <c:pt idx="3056">
                  <c:v>117.8</c:v>
                </c:pt>
                <c:pt idx="3057">
                  <c:v>117.6</c:v>
                </c:pt>
                <c:pt idx="3058">
                  <c:v>117.8</c:v>
                </c:pt>
                <c:pt idx="3059">
                  <c:v>118</c:v>
                </c:pt>
                <c:pt idx="3060">
                  <c:v>118.2</c:v>
                </c:pt>
                <c:pt idx="3061">
                  <c:v>118.2</c:v>
                </c:pt>
                <c:pt idx="3062">
                  <c:v>117.8</c:v>
                </c:pt>
                <c:pt idx="3063">
                  <c:v>118.2</c:v>
                </c:pt>
                <c:pt idx="3064">
                  <c:v>118.3</c:v>
                </c:pt>
                <c:pt idx="3065">
                  <c:v>118.6</c:v>
                </c:pt>
                <c:pt idx="3066">
                  <c:v>118.6</c:v>
                </c:pt>
                <c:pt idx="3067">
                  <c:v>118.3</c:v>
                </c:pt>
                <c:pt idx="3068">
                  <c:v>118.5</c:v>
                </c:pt>
                <c:pt idx="3069">
                  <c:v>118.1</c:v>
                </c:pt>
                <c:pt idx="3070">
                  <c:v>118.2</c:v>
                </c:pt>
                <c:pt idx="3071">
                  <c:v>118.2</c:v>
                </c:pt>
                <c:pt idx="3072">
                  <c:v>118.2</c:v>
                </c:pt>
                <c:pt idx="3073">
                  <c:v>118.2</c:v>
                </c:pt>
                <c:pt idx="3074">
                  <c:v>118.1</c:v>
                </c:pt>
                <c:pt idx="3075">
                  <c:v>118.2</c:v>
                </c:pt>
                <c:pt idx="3076">
                  <c:v>118.2</c:v>
                </c:pt>
                <c:pt idx="3077">
                  <c:v>118.2</c:v>
                </c:pt>
                <c:pt idx="3078">
                  <c:v>118.3</c:v>
                </c:pt>
                <c:pt idx="3079">
                  <c:v>118.2</c:v>
                </c:pt>
                <c:pt idx="3080">
                  <c:v>118.2</c:v>
                </c:pt>
                <c:pt idx="3081">
                  <c:v>118.2</c:v>
                </c:pt>
                <c:pt idx="3082">
                  <c:v>118.3</c:v>
                </c:pt>
                <c:pt idx="3083">
                  <c:v>119.3</c:v>
                </c:pt>
                <c:pt idx="3084">
                  <c:v>119.6</c:v>
                </c:pt>
                <c:pt idx="3085">
                  <c:v>119.7</c:v>
                </c:pt>
                <c:pt idx="3086">
                  <c:v>119.7</c:v>
                </c:pt>
                <c:pt idx="3087">
                  <c:v>119.6</c:v>
                </c:pt>
                <c:pt idx="3088">
                  <c:v>118.3</c:v>
                </c:pt>
                <c:pt idx="3089">
                  <c:v>119.7</c:v>
                </c:pt>
                <c:pt idx="3090">
                  <c:v>119.6</c:v>
                </c:pt>
                <c:pt idx="3091">
                  <c:v>119.7</c:v>
                </c:pt>
                <c:pt idx="3092">
                  <c:v>119.7</c:v>
                </c:pt>
                <c:pt idx="3093">
                  <c:v>118.2</c:v>
                </c:pt>
                <c:pt idx="3094">
                  <c:v>118.3</c:v>
                </c:pt>
                <c:pt idx="3095">
                  <c:v>118.4</c:v>
                </c:pt>
                <c:pt idx="3096">
                  <c:v>118.2</c:v>
                </c:pt>
                <c:pt idx="3097">
                  <c:v>118.3</c:v>
                </c:pt>
                <c:pt idx="3098">
                  <c:v>118.2</c:v>
                </c:pt>
                <c:pt idx="3099">
                  <c:v>118</c:v>
                </c:pt>
                <c:pt idx="3100">
                  <c:v>118</c:v>
                </c:pt>
                <c:pt idx="3101">
                  <c:v>118.2</c:v>
                </c:pt>
                <c:pt idx="3102">
                  <c:v>118</c:v>
                </c:pt>
                <c:pt idx="3103">
                  <c:v>118</c:v>
                </c:pt>
                <c:pt idx="3104">
                  <c:v>118.3</c:v>
                </c:pt>
                <c:pt idx="3105">
                  <c:v>118</c:v>
                </c:pt>
                <c:pt idx="3106">
                  <c:v>118.6</c:v>
                </c:pt>
                <c:pt idx="3107">
                  <c:v>119.8</c:v>
                </c:pt>
                <c:pt idx="3108">
                  <c:v>119.9</c:v>
                </c:pt>
                <c:pt idx="3109">
                  <c:v>120.2</c:v>
                </c:pt>
                <c:pt idx="3110">
                  <c:v>120.4</c:v>
                </c:pt>
                <c:pt idx="3111">
                  <c:v>120.1</c:v>
                </c:pt>
                <c:pt idx="3112">
                  <c:v>120.4</c:v>
                </c:pt>
                <c:pt idx="3113">
                  <c:v>120.4</c:v>
                </c:pt>
                <c:pt idx="3114">
                  <c:v>120.3</c:v>
                </c:pt>
                <c:pt idx="3115">
                  <c:v>120.5</c:v>
                </c:pt>
                <c:pt idx="3116">
                  <c:v>120.3</c:v>
                </c:pt>
                <c:pt idx="3117">
                  <c:v>120.4</c:v>
                </c:pt>
                <c:pt idx="3118">
                  <c:v>118.3</c:v>
                </c:pt>
                <c:pt idx="3119">
                  <c:v>118.3</c:v>
                </c:pt>
                <c:pt idx="3120">
                  <c:v>119.2</c:v>
                </c:pt>
                <c:pt idx="3121">
                  <c:v>118.7</c:v>
                </c:pt>
                <c:pt idx="3122">
                  <c:v>118.7</c:v>
                </c:pt>
                <c:pt idx="3123">
                  <c:v>118.4</c:v>
                </c:pt>
                <c:pt idx="3124">
                  <c:v>118.3</c:v>
                </c:pt>
                <c:pt idx="3125">
                  <c:v>118.3</c:v>
                </c:pt>
                <c:pt idx="3126">
                  <c:v>118.6</c:v>
                </c:pt>
                <c:pt idx="3127">
                  <c:v>118.3</c:v>
                </c:pt>
                <c:pt idx="3128">
                  <c:v>118.2</c:v>
                </c:pt>
                <c:pt idx="3129">
                  <c:v>118.4</c:v>
                </c:pt>
                <c:pt idx="3130">
                  <c:v>119.9</c:v>
                </c:pt>
                <c:pt idx="3131">
                  <c:v>119.9</c:v>
                </c:pt>
                <c:pt idx="3132">
                  <c:v>120.1</c:v>
                </c:pt>
                <c:pt idx="3133">
                  <c:v>118.5</c:v>
                </c:pt>
                <c:pt idx="3134">
                  <c:v>118.3</c:v>
                </c:pt>
                <c:pt idx="3135">
                  <c:v>118.3</c:v>
                </c:pt>
                <c:pt idx="3136">
                  <c:v>119.6</c:v>
                </c:pt>
                <c:pt idx="3137">
                  <c:v>119.4</c:v>
                </c:pt>
                <c:pt idx="3138">
                  <c:v>119.6</c:v>
                </c:pt>
                <c:pt idx="3139">
                  <c:v>118.5</c:v>
                </c:pt>
                <c:pt idx="3140">
                  <c:v>118.2</c:v>
                </c:pt>
                <c:pt idx="3141">
                  <c:v>117.7</c:v>
                </c:pt>
                <c:pt idx="3142">
                  <c:v>117.5</c:v>
                </c:pt>
                <c:pt idx="3143">
                  <c:v>117.5</c:v>
                </c:pt>
                <c:pt idx="3144">
                  <c:v>117.4</c:v>
                </c:pt>
                <c:pt idx="3145">
                  <c:v>117.4</c:v>
                </c:pt>
                <c:pt idx="3146">
                  <c:v>117.6</c:v>
                </c:pt>
                <c:pt idx="3147">
                  <c:v>117.5</c:v>
                </c:pt>
                <c:pt idx="3148">
                  <c:v>117.6</c:v>
                </c:pt>
                <c:pt idx="3149">
                  <c:v>117.8</c:v>
                </c:pt>
                <c:pt idx="3150">
                  <c:v>117.9</c:v>
                </c:pt>
                <c:pt idx="3151">
                  <c:v>117.6</c:v>
                </c:pt>
                <c:pt idx="3152">
                  <c:v>118</c:v>
                </c:pt>
                <c:pt idx="3153">
                  <c:v>118</c:v>
                </c:pt>
                <c:pt idx="3154">
                  <c:v>118.6</c:v>
                </c:pt>
                <c:pt idx="3155">
                  <c:v>119.3</c:v>
                </c:pt>
                <c:pt idx="3156">
                  <c:v>119.3</c:v>
                </c:pt>
                <c:pt idx="3157">
                  <c:v>119.4</c:v>
                </c:pt>
                <c:pt idx="3158">
                  <c:v>118.6</c:v>
                </c:pt>
                <c:pt idx="3159">
                  <c:v>118.5</c:v>
                </c:pt>
                <c:pt idx="3160">
                  <c:v>119.7</c:v>
                </c:pt>
                <c:pt idx="3161">
                  <c:v>119.5</c:v>
                </c:pt>
                <c:pt idx="3162">
                  <c:v>119.7</c:v>
                </c:pt>
                <c:pt idx="3163">
                  <c:v>119.9</c:v>
                </c:pt>
                <c:pt idx="3164">
                  <c:v>119.9</c:v>
                </c:pt>
                <c:pt idx="3165">
                  <c:v>119.8</c:v>
                </c:pt>
                <c:pt idx="3166">
                  <c:v>119.8</c:v>
                </c:pt>
                <c:pt idx="3167">
                  <c:v>118.9</c:v>
                </c:pt>
                <c:pt idx="3168">
                  <c:v>120.1</c:v>
                </c:pt>
                <c:pt idx="3169">
                  <c:v>120.1</c:v>
                </c:pt>
                <c:pt idx="3170">
                  <c:v>119.9</c:v>
                </c:pt>
                <c:pt idx="3171">
                  <c:v>118</c:v>
                </c:pt>
                <c:pt idx="3172">
                  <c:v>118.4</c:v>
                </c:pt>
                <c:pt idx="3173">
                  <c:v>118.5</c:v>
                </c:pt>
                <c:pt idx="3174">
                  <c:v>118.5</c:v>
                </c:pt>
                <c:pt idx="3175">
                  <c:v>118.5</c:v>
                </c:pt>
                <c:pt idx="3176">
                  <c:v>118.4</c:v>
                </c:pt>
                <c:pt idx="3177">
                  <c:v>118.7</c:v>
                </c:pt>
                <c:pt idx="3178">
                  <c:v>119</c:v>
                </c:pt>
                <c:pt idx="3179">
                  <c:v>119</c:v>
                </c:pt>
                <c:pt idx="3180">
                  <c:v>119.2</c:v>
                </c:pt>
                <c:pt idx="3181">
                  <c:v>119.2</c:v>
                </c:pt>
                <c:pt idx="3182">
                  <c:v>119.5</c:v>
                </c:pt>
                <c:pt idx="3183">
                  <c:v>119.2</c:v>
                </c:pt>
                <c:pt idx="3184">
                  <c:v>119.3</c:v>
                </c:pt>
                <c:pt idx="3185">
                  <c:v>119.1</c:v>
                </c:pt>
                <c:pt idx="3186">
                  <c:v>119.1</c:v>
                </c:pt>
                <c:pt idx="3187">
                  <c:v>119.6</c:v>
                </c:pt>
                <c:pt idx="3188">
                  <c:v>119.5</c:v>
                </c:pt>
                <c:pt idx="3189">
                  <c:v>124.3</c:v>
                </c:pt>
                <c:pt idx="3190">
                  <c:v>124.4</c:v>
                </c:pt>
                <c:pt idx="3191">
                  <c:v>124.5</c:v>
                </c:pt>
                <c:pt idx="3192">
                  <c:v>124.4</c:v>
                </c:pt>
                <c:pt idx="3193">
                  <c:v>124.5</c:v>
                </c:pt>
                <c:pt idx="3194">
                  <c:v>124.7</c:v>
                </c:pt>
                <c:pt idx="3195">
                  <c:v>124.7</c:v>
                </c:pt>
                <c:pt idx="3196">
                  <c:v>124.7</c:v>
                </c:pt>
                <c:pt idx="3197">
                  <c:v>124.6</c:v>
                </c:pt>
                <c:pt idx="3198">
                  <c:v>124.6</c:v>
                </c:pt>
                <c:pt idx="3199">
                  <c:v>122.7</c:v>
                </c:pt>
                <c:pt idx="3200">
                  <c:v>121.4</c:v>
                </c:pt>
                <c:pt idx="3201">
                  <c:v>121.7</c:v>
                </c:pt>
                <c:pt idx="3202">
                  <c:v>121.7</c:v>
                </c:pt>
                <c:pt idx="3203">
                  <c:v>121.8</c:v>
                </c:pt>
                <c:pt idx="3204">
                  <c:v>121.5</c:v>
                </c:pt>
                <c:pt idx="3205">
                  <c:v>121.8</c:v>
                </c:pt>
                <c:pt idx="3206">
                  <c:v>121.5</c:v>
                </c:pt>
                <c:pt idx="3207">
                  <c:v>121.5</c:v>
                </c:pt>
                <c:pt idx="3208">
                  <c:v>121.3</c:v>
                </c:pt>
                <c:pt idx="3209">
                  <c:v>123.3</c:v>
                </c:pt>
                <c:pt idx="3210">
                  <c:v>124.1</c:v>
                </c:pt>
                <c:pt idx="3211">
                  <c:v>123.8</c:v>
                </c:pt>
                <c:pt idx="3212">
                  <c:v>124.1</c:v>
                </c:pt>
                <c:pt idx="3213">
                  <c:v>124.4</c:v>
                </c:pt>
                <c:pt idx="3214">
                  <c:v>124.1</c:v>
                </c:pt>
                <c:pt idx="3215">
                  <c:v>124.4</c:v>
                </c:pt>
                <c:pt idx="3216">
                  <c:v>124.3</c:v>
                </c:pt>
                <c:pt idx="3217">
                  <c:v>124.3</c:v>
                </c:pt>
                <c:pt idx="3218">
                  <c:v>124.3</c:v>
                </c:pt>
                <c:pt idx="3219">
                  <c:v>124.3</c:v>
                </c:pt>
                <c:pt idx="3220">
                  <c:v>124.3</c:v>
                </c:pt>
                <c:pt idx="3221">
                  <c:v>124.2</c:v>
                </c:pt>
                <c:pt idx="3222">
                  <c:v>124.1</c:v>
                </c:pt>
                <c:pt idx="3223">
                  <c:v>121.8</c:v>
                </c:pt>
                <c:pt idx="3224">
                  <c:v>121</c:v>
                </c:pt>
                <c:pt idx="3225">
                  <c:v>121</c:v>
                </c:pt>
                <c:pt idx="3226">
                  <c:v>121.4</c:v>
                </c:pt>
                <c:pt idx="3227">
                  <c:v>121.4</c:v>
                </c:pt>
                <c:pt idx="3228">
                  <c:v>121.6</c:v>
                </c:pt>
                <c:pt idx="3229">
                  <c:v>122.1</c:v>
                </c:pt>
                <c:pt idx="3230">
                  <c:v>125</c:v>
                </c:pt>
                <c:pt idx="3231">
                  <c:v>125.3</c:v>
                </c:pt>
                <c:pt idx="3232">
                  <c:v>125.4</c:v>
                </c:pt>
                <c:pt idx="3233">
                  <c:v>125.6</c:v>
                </c:pt>
                <c:pt idx="3234">
                  <c:v>125.4</c:v>
                </c:pt>
                <c:pt idx="3235">
                  <c:v>125.5</c:v>
                </c:pt>
                <c:pt idx="3236">
                  <c:v>125.5</c:v>
                </c:pt>
                <c:pt idx="3237">
                  <c:v>124.6</c:v>
                </c:pt>
                <c:pt idx="3238">
                  <c:v>123</c:v>
                </c:pt>
                <c:pt idx="3239">
                  <c:v>123</c:v>
                </c:pt>
                <c:pt idx="3240">
                  <c:v>123.1</c:v>
                </c:pt>
                <c:pt idx="3241">
                  <c:v>123</c:v>
                </c:pt>
                <c:pt idx="3242">
                  <c:v>123.1</c:v>
                </c:pt>
                <c:pt idx="3243">
                  <c:v>123.5</c:v>
                </c:pt>
                <c:pt idx="3244">
                  <c:v>123.5</c:v>
                </c:pt>
                <c:pt idx="3245">
                  <c:v>123.5</c:v>
                </c:pt>
                <c:pt idx="3246">
                  <c:v>123.3</c:v>
                </c:pt>
                <c:pt idx="3247">
                  <c:v>123.3</c:v>
                </c:pt>
                <c:pt idx="3248">
                  <c:v>124.5</c:v>
                </c:pt>
                <c:pt idx="3249">
                  <c:v>124.8</c:v>
                </c:pt>
                <c:pt idx="3250">
                  <c:v>125.2</c:v>
                </c:pt>
                <c:pt idx="3251">
                  <c:v>124.6</c:v>
                </c:pt>
                <c:pt idx="3252">
                  <c:v>124.3</c:v>
                </c:pt>
                <c:pt idx="3253">
                  <c:v>124.5</c:v>
                </c:pt>
                <c:pt idx="3254">
                  <c:v>124.3</c:v>
                </c:pt>
                <c:pt idx="3255">
                  <c:v>123.7</c:v>
                </c:pt>
                <c:pt idx="3256">
                  <c:v>123.8</c:v>
                </c:pt>
                <c:pt idx="3257">
                  <c:v>124.2</c:v>
                </c:pt>
                <c:pt idx="3258">
                  <c:v>124.4</c:v>
                </c:pt>
                <c:pt idx="3259">
                  <c:v>124.3</c:v>
                </c:pt>
                <c:pt idx="3260">
                  <c:v>124.4</c:v>
                </c:pt>
                <c:pt idx="3261">
                  <c:v>125.1</c:v>
                </c:pt>
                <c:pt idx="3262">
                  <c:v>125.3</c:v>
                </c:pt>
                <c:pt idx="3263">
                  <c:v>125.3</c:v>
                </c:pt>
                <c:pt idx="3264">
                  <c:v>125.6</c:v>
                </c:pt>
                <c:pt idx="3265">
                  <c:v>125.6</c:v>
                </c:pt>
                <c:pt idx="3266">
                  <c:v>125.5</c:v>
                </c:pt>
                <c:pt idx="3267">
                  <c:v>125.5</c:v>
                </c:pt>
                <c:pt idx="3268">
                  <c:v>125.7</c:v>
                </c:pt>
                <c:pt idx="3269">
                  <c:v>125.5</c:v>
                </c:pt>
                <c:pt idx="3270">
                  <c:v>125.5</c:v>
                </c:pt>
                <c:pt idx="3271">
                  <c:v>125.7</c:v>
                </c:pt>
                <c:pt idx="3272">
                  <c:v>125.7</c:v>
                </c:pt>
                <c:pt idx="3273">
                  <c:v>125.6</c:v>
                </c:pt>
                <c:pt idx="3274">
                  <c:v>0</c:v>
                </c:pt>
                <c:pt idx="3275">
                  <c:v>0</c:v>
                </c:pt>
                <c:pt idx="3276">
                  <c:v>0</c:v>
                </c:pt>
                <c:pt idx="3277">
                  <c:v>0</c:v>
                </c:pt>
                <c:pt idx="3278">
                  <c:v>0</c:v>
                </c:pt>
                <c:pt idx="3279">
                  <c:v>0</c:v>
                </c:pt>
                <c:pt idx="3280">
                  <c:v>0</c:v>
                </c:pt>
                <c:pt idx="3281">
                  <c:v>0</c:v>
                </c:pt>
                <c:pt idx="3282">
                  <c:v>0</c:v>
                </c:pt>
                <c:pt idx="3283">
                  <c:v>0</c:v>
                </c:pt>
                <c:pt idx="3284">
                  <c:v>125.6</c:v>
                </c:pt>
                <c:pt idx="3285">
                  <c:v>125.6</c:v>
                </c:pt>
                <c:pt idx="3286">
                  <c:v>0</c:v>
                </c:pt>
                <c:pt idx="3287">
                  <c:v>0</c:v>
                </c:pt>
                <c:pt idx="3288">
                  <c:v>0</c:v>
                </c:pt>
                <c:pt idx="3289">
                  <c:v>0</c:v>
                </c:pt>
                <c:pt idx="3290">
                  <c:v>0</c:v>
                </c:pt>
                <c:pt idx="3291">
                  <c:v>0</c:v>
                </c:pt>
                <c:pt idx="3292">
                  <c:v>0</c:v>
                </c:pt>
                <c:pt idx="3293">
                  <c:v>125.3</c:v>
                </c:pt>
                <c:pt idx="3294">
                  <c:v>125.2</c:v>
                </c:pt>
                <c:pt idx="3295">
                  <c:v>125.4</c:v>
                </c:pt>
                <c:pt idx="3296">
                  <c:v>126.1</c:v>
                </c:pt>
                <c:pt idx="3297">
                  <c:v>0</c:v>
                </c:pt>
                <c:pt idx="3298">
                  <c:v>125.9</c:v>
                </c:pt>
                <c:pt idx="3299">
                  <c:v>126.1</c:v>
                </c:pt>
                <c:pt idx="3300">
                  <c:v>126.2</c:v>
                </c:pt>
                <c:pt idx="3301">
                  <c:v>126.1</c:v>
                </c:pt>
                <c:pt idx="3302">
                  <c:v>0</c:v>
                </c:pt>
                <c:pt idx="3303">
                  <c:v>0</c:v>
                </c:pt>
                <c:pt idx="3304">
                  <c:v>0</c:v>
                </c:pt>
                <c:pt idx="3305">
                  <c:v>0</c:v>
                </c:pt>
                <c:pt idx="3306">
                  <c:v>0</c:v>
                </c:pt>
                <c:pt idx="3307">
                  <c:v>0</c:v>
                </c:pt>
                <c:pt idx="3308">
                  <c:v>0</c:v>
                </c:pt>
                <c:pt idx="3309">
                  <c:v>0</c:v>
                </c:pt>
                <c:pt idx="3310">
                  <c:v>0</c:v>
                </c:pt>
                <c:pt idx="3311">
                  <c:v>0</c:v>
                </c:pt>
                <c:pt idx="3312">
                  <c:v>0</c:v>
                </c:pt>
                <c:pt idx="3313">
                  <c:v>0</c:v>
                </c:pt>
                <c:pt idx="3314">
                  <c:v>0</c:v>
                </c:pt>
                <c:pt idx="3315">
                  <c:v>0</c:v>
                </c:pt>
                <c:pt idx="3316">
                  <c:v>0</c:v>
                </c:pt>
                <c:pt idx="3317">
                  <c:v>0</c:v>
                </c:pt>
                <c:pt idx="3318">
                  <c:v>0</c:v>
                </c:pt>
                <c:pt idx="3319">
                  <c:v>0</c:v>
                </c:pt>
                <c:pt idx="3320">
                  <c:v>0</c:v>
                </c:pt>
                <c:pt idx="3321">
                  <c:v>0</c:v>
                </c:pt>
                <c:pt idx="3322">
                  <c:v>0</c:v>
                </c:pt>
                <c:pt idx="3323">
                  <c:v>0</c:v>
                </c:pt>
                <c:pt idx="3324">
                  <c:v>0</c:v>
                </c:pt>
                <c:pt idx="3325">
                  <c:v>0</c:v>
                </c:pt>
                <c:pt idx="3326">
                  <c:v>0</c:v>
                </c:pt>
                <c:pt idx="3327">
                  <c:v>0</c:v>
                </c:pt>
                <c:pt idx="3328">
                  <c:v>0</c:v>
                </c:pt>
                <c:pt idx="3329">
                  <c:v>0</c:v>
                </c:pt>
                <c:pt idx="3330">
                  <c:v>0</c:v>
                </c:pt>
                <c:pt idx="3331">
                  <c:v>0</c:v>
                </c:pt>
                <c:pt idx="3332">
                  <c:v>0</c:v>
                </c:pt>
                <c:pt idx="3333">
                  <c:v>0</c:v>
                </c:pt>
                <c:pt idx="3334">
                  <c:v>0</c:v>
                </c:pt>
                <c:pt idx="3335">
                  <c:v>0</c:v>
                </c:pt>
                <c:pt idx="3336">
                  <c:v>0</c:v>
                </c:pt>
                <c:pt idx="3337">
                  <c:v>0</c:v>
                </c:pt>
                <c:pt idx="3338">
                  <c:v>0</c:v>
                </c:pt>
                <c:pt idx="3339">
                  <c:v>0</c:v>
                </c:pt>
                <c:pt idx="3340">
                  <c:v>0</c:v>
                </c:pt>
                <c:pt idx="3341">
                  <c:v>0</c:v>
                </c:pt>
                <c:pt idx="3342">
                  <c:v>0</c:v>
                </c:pt>
                <c:pt idx="3343">
                  <c:v>0</c:v>
                </c:pt>
                <c:pt idx="3344">
                  <c:v>0</c:v>
                </c:pt>
                <c:pt idx="3345">
                  <c:v>0</c:v>
                </c:pt>
                <c:pt idx="3346">
                  <c:v>0</c:v>
                </c:pt>
                <c:pt idx="3347">
                  <c:v>0</c:v>
                </c:pt>
                <c:pt idx="3348">
                  <c:v>0</c:v>
                </c:pt>
                <c:pt idx="3349">
                  <c:v>0</c:v>
                </c:pt>
                <c:pt idx="3350">
                  <c:v>0</c:v>
                </c:pt>
                <c:pt idx="3351">
                  <c:v>0</c:v>
                </c:pt>
                <c:pt idx="3352">
                  <c:v>0</c:v>
                </c:pt>
                <c:pt idx="3353">
                  <c:v>0</c:v>
                </c:pt>
                <c:pt idx="3354">
                  <c:v>0</c:v>
                </c:pt>
                <c:pt idx="3355">
                  <c:v>0</c:v>
                </c:pt>
                <c:pt idx="3356">
                  <c:v>0</c:v>
                </c:pt>
                <c:pt idx="3357">
                  <c:v>0</c:v>
                </c:pt>
                <c:pt idx="3358">
                  <c:v>0</c:v>
                </c:pt>
                <c:pt idx="3359">
                  <c:v>0</c:v>
                </c:pt>
                <c:pt idx="3360">
                  <c:v>0</c:v>
                </c:pt>
                <c:pt idx="3361">
                  <c:v>0</c:v>
                </c:pt>
                <c:pt idx="3362">
                  <c:v>0</c:v>
                </c:pt>
                <c:pt idx="3363">
                  <c:v>0</c:v>
                </c:pt>
                <c:pt idx="3364">
                  <c:v>0</c:v>
                </c:pt>
                <c:pt idx="3365">
                  <c:v>0</c:v>
                </c:pt>
                <c:pt idx="3366">
                  <c:v>0</c:v>
                </c:pt>
                <c:pt idx="3367">
                  <c:v>0</c:v>
                </c:pt>
                <c:pt idx="3368">
                  <c:v>0</c:v>
                </c:pt>
                <c:pt idx="3369">
                  <c:v>0</c:v>
                </c:pt>
                <c:pt idx="3370">
                  <c:v>0</c:v>
                </c:pt>
                <c:pt idx="3371">
                  <c:v>0</c:v>
                </c:pt>
                <c:pt idx="3372">
                  <c:v>0</c:v>
                </c:pt>
                <c:pt idx="3373">
                  <c:v>0</c:v>
                </c:pt>
                <c:pt idx="3374">
                  <c:v>0</c:v>
                </c:pt>
                <c:pt idx="3375">
                  <c:v>0</c:v>
                </c:pt>
                <c:pt idx="3376">
                  <c:v>0</c:v>
                </c:pt>
                <c:pt idx="3377">
                  <c:v>0</c:v>
                </c:pt>
                <c:pt idx="3378">
                  <c:v>0</c:v>
                </c:pt>
                <c:pt idx="3379">
                  <c:v>0</c:v>
                </c:pt>
                <c:pt idx="3380">
                  <c:v>0</c:v>
                </c:pt>
                <c:pt idx="3381">
                  <c:v>0</c:v>
                </c:pt>
                <c:pt idx="3382">
                  <c:v>0</c:v>
                </c:pt>
                <c:pt idx="3383">
                  <c:v>0</c:v>
                </c:pt>
                <c:pt idx="3384">
                  <c:v>0</c:v>
                </c:pt>
                <c:pt idx="3385">
                  <c:v>0</c:v>
                </c:pt>
                <c:pt idx="3386">
                  <c:v>0</c:v>
                </c:pt>
                <c:pt idx="3387">
                  <c:v>0</c:v>
                </c:pt>
                <c:pt idx="3388">
                  <c:v>0</c:v>
                </c:pt>
                <c:pt idx="3389">
                  <c:v>0</c:v>
                </c:pt>
                <c:pt idx="3390">
                  <c:v>0</c:v>
                </c:pt>
                <c:pt idx="3391">
                  <c:v>0</c:v>
                </c:pt>
                <c:pt idx="3392">
                  <c:v>0</c:v>
                </c:pt>
                <c:pt idx="3393">
                  <c:v>0</c:v>
                </c:pt>
                <c:pt idx="3394">
                  <c:v>0</c:v>
                </c:pt>
                <c:pt idx="3395">
                  <c:v>0</c:v>
                </c:pt>
                <c:pt idx="3396">
                  <c:v>0</c:v>
                </c:pt>
                <c:pt idx="3397">
                  <c:v>0</c:v>
                </c:pt>
                <c:pt idx="3398">
                  <c:v>0</c:v>
                </c:pt>
                <c:pt idx="3399">
                  <c:v>0</c:v>
                </c:pt>
                <c:pt idx="3400">
                  <c:v>0</c:v>
                </c:pt>
                <c:pt idx="3401">
                  <c:v>0</c:v>
                </c:pt>
                <c:pt idx="3402">
                  <c:v>0</c:v>
                </c:pt>
                <c:pt idx="3403">
                  <c:v>0</c:v>
                </c:pt>
                <c:pt idx="3404">
                  <c:v>0</c:v>
                </c:pt>
                <c:pt idx="3405">
                  <c:v>0</c:v>
                </c:pt>
                <c:pt idx="3406">
                  <c:v>0</c:v>
                </c:pt>
                <c:pt idx="3407">
                  <c:v>0</c:v>
                </c:pt>
                <c:pt idx="3408">
                  <c:v>0</c:v>
                </c:pt>
                <c:pt idx="3409">
                  <c:v>0</c:v>
                </c:pt>
                <c:pt idx="3410">
                  <c:v>0</c:v>
                </c:pt>
                <c:pt idx="3411">
                  <c:v>0</c:v>
                </c:pt>
                <c:pt idx="3412">
                  <c:v>0</c:v>
                </c:pt>
                <c:pt idx="3413">
                  <c:v>0</c:v>
                </c:pt>
                <c:pt idx="3414">
                  <c:v>0</c:v>
                </c:pt>
                <c:pt idx="3415">
                  <c:v>0</c:v>
                </c:pt>
                <c:pt idx="3416">
                  <c:v>0</c:v>
                </c:pt>
                <c:pt idx="3417">
                  <c:v>0</c:v>
                </c:pt>
                <c:pt idx="3418">
                  <c:v>0</c:v>
                </c:pt>
                <c:pt idx="3419">
                  <c:v>0</c:v>
                </c:pt>
                <c:pt idx="3420">
                  <c:v>0</c:v>
                </c:pt>
                <c:pt idx="3421">
                  <c:v>0</c:v>
                </c:pt>
                <c:pt idx="3422">
                  <c:v>0</c:v>
                </c:pt>
                <c:pt idx="3423">
                  <c:v>0</c:v>
                </c:pt>
                <c:pt idx="3424">
                  <c:v>0</c:v>
                </c:pt>
                <c:pt idx="3425">
                  <c:v>0</c:v>
                </c:pt>
                <c:pt idx="3426">
                  <c:v>0</c:v>
                </c:pt>
                <c:pt idx="3427">
                  <c:v>0</c:v>
                </c:pt>
                <c:pt idx="3428">
                  <c:v>0</c:v>
                </c:pt>
                <c:pt idx="3429">
                  <c:v>0</c:v>
                </c:pt>
                <c:pt idx="3430">
                  <c:v>0</c:v>
                </c:pt>
                <c:pt idx="3431">
                  <c:v>0</c:v>
                </c:pt>
                <c:pt idx="3432">
                  <c:v>0</c:v>
                </c:pt>
                <c:pt idx="3433">
                  <c:v>0</c:v>
                </c:pt>
                <c:pt idx="3434">
                  <c:v>0</c:v>
                </c:pt>
                <c:pt idx="3435">
                  <c:v>0</c:v>
                </c:pt>
                <c:pt idx="3436">
                  <c:v>0</c:v>
                </c:pt>
                <c:pt idx="3437">
                  <c:v>0</c:v>
                </c:pt>
                <c:pt idx="3438">
                  <c:v>0</c:v>
                </c:pt>
                <c:pt idx="3439">
                  <c:v>0</c:v>
                </c:pt>
                <c:pt idx="3440">
                  <c:v>0</c:v>
                </c:pt>
                <c:pt idx="3441">
                  <c:v>0</c:v>
                </c:pt>
                <c:pt idx="3442">
                  <c:v>0</c:v>
                </c:pt>
                <c:pt idx="3443">
                  <c:v>0</c:v>
                </c:pt>
                <c:pt idx="3444">
                  <c:v>0</c:v>
                </c:pt>
                <c:pt idx="3445">
                  <c:v>0</c:v>
                </c:pt>
                <c:pt idx="3446">
                  <c:v>0</c:v>
                </c:pt>
                <c:pt idx="3447">
                  <c:v>0</c:v>
                </c:pt>
                <c:pt idx="3448">
                  <c:v>0</c:v>
                </c:pt>
                <c:pt idx="3449">
                  <c:v>0</c:v>
                </c:pt>
                <c:pt idx="3450">
                  <c:v>0</c:v>
                </c:pt>
                <c:pt idx="3451">
                  <c:v>0</c:v>
                </c:pt>
                <c:pt idx="3452">
                  <c:v>0</c:v>
                </c:pt>
                <c:pt idx="3453">
                  <c:v>0</c:v>
                </c:pt>
                <c:pt idx="3454">
                  <c:v>0</c:v>
                </c:pt>
                <c:pt idx="3455">
                  <c:v>0</c:v>
                </c:pt>
                <c:pt idx="3456">
                  <c:v>0</c:v>
                </c:pt>
                <c:pt idx="3457">
                  <c:v>0</c:v>
                </c:pt>
                <c:pt idx="3458">
                  <c:v>0</c:v>
                </c:pt>
                <c:pt idx="3459">
                  <c:v>0</c:v>
                </c:pt>
                <c:pt idx="3460">
                  <c:v>0</c:v>
                </c:pt>
                <c:pt idx="3461">
                  <c:v>0</c:v>
                </c:pt>
                <c:pt idx="3462">
                  <c:v>0</c:v>
                </c:pt>
                <c:pt idx="3463">
                  <c:v>0</c:v>
                </c:pt>
                <c:pt idx="3464">
                  <c:v>0</c:v>
                </c:pt>
                <c:pt idx="3465">
                  <c:v>0</c:v>
                </c:pt>
                <c:pt idx="3466">
                  <c:v>0</c:v>
                </c:pt>
                <c:pt idx="3467">
                  <c:v>0</c:v>
                </c:pt>
                <c:pt idx="3468">
                  <c:v>0</c:v>
                </c:pt>
                <c:pt idx="3469">
                  <c:v>0</c:v>
                </c:pt>
                <c:pt idx="3470">
                  <c:v>0</c:v>
                </c:pt>
                <c:pt idx="3471">
                  <c:v>0</c:v>
                </c:pt>
                <c:pt idx="3472">
                  <c:v>0</c:v>
                </c:pt>
                <c:pt idx="3473">
                  <c:v>0</c:v>
                </c:pt>
                <c:pt idx="3474">
                  <c:v>0</c:v>
                </c:pt>
                <c:pt idx="3475">
                  <c:v>0</c:v>
                </c:pt>
                <c:pt idx="3476">
                  <c:v>0</c:v>
                </c:pt>
                <c:pt idx="3477">
                  <c:v>0</c:v>
                </c:pt>
                <c:pt idx="3478">
                  <c:v>0</c:v>
                </c:pt>
                <c:pt idx="3479">
                  <c:v>0</c:v>
                </c:pt>
                <c:pt idx="3480">
                  <c:v>0</c:v>
                </c:pt>
                <c:pt idx="3481">
                  <c:v>0</c:v>
                </c:pt>
                <c:pt idx="3482">
                  <c:v>0</c:v>
                </c:pt>
                <c:pt idx="3483">
                  <c:v>0</c:v>
                </c:pt>
                <c:pt idx="3484">
                  <c:v>0</c:v>
                </c:pt>
                <c:pt idx="3485">
                  <c:v>0</c:v>
                </c:pt>
                <c:pt idx="3486">
                  <c:v>0</c:v>
                </c:pt>
                <c:pt idx="3487">
                  <c:v>0</c:v>
                </c:pt>
                <c:pt idx="3488">
                  <c:v>0</c:v>
                </c:pt>
                <c:pt idx="3489">
                  <c:v>0</c:v>
                </c:pt>
                <c:pt idx="3490">
                  <c:v>0</c:v>
                </c:pt>
                <c:pt idx="3491">
                  <c:v>0</c:v>
                </c:pt>
                <c:pt idx="3492">
                  <c:v>0</c:v>
                </c:pt>
                <c:pt idx="3493">
                  <c:v>0</c:v>
                </c:pt>
                <c:pt idx="3494">
                  <c:v>0</c:v>
                </c:pt>
                <c:pt idx="3495">
                  <c:v>0</c:v>
                </c:pt>
                <c:pt idx="3496">
                  <c:v>0</c:v>
                </c:pt>
                <c:pt idx="3497">
                  <c:v>0</c:v>
                </c:pt>
                <c:pt idx="3498">
                  <c:v>0</c:v>
                </c:pt>
                <c:pt idx="3499">
                  <c:v>0</c:v>
                </c:pt>
                <c:pt idx="3500">
                  <c:v>0</c:v>
                </c:pt>
                <c:pt idx="3501">
                  <c:v>0</c:v>
                </c:pt>
                <c:pt idx="3502">
                  <c:v>0</c:v>
                </c:pt>
                <c:pt idx="3503">
                  <c:v>0</c:v>
                </c:pt>
                <c:pt idx="3504">
                  <c:v>0</c:v>
                </c:pt>
                <c:pt idx="3505">
                  <c:v>0</c:v>
                </c:pt>
                <c:pt idx="3506">
                  <c:v>0</c:v>
                </c:pt>
                <c:pt idx="3507">
                  <c:v>0</c:v>
                </c:pt>
                <c:pt idx="3508">
                  <c:v>0</c:v>
                </c:pt>
                <c:pt idx="3509">
                  <c:v>0</c:v>
                </c:pt>
                <c:pt idx="3510">
                  <c:v>0</c:v>
                </c:pt>
                <c:pt idx="3511">
                  <c:v>0</c:v>
                </c:pt>
                <c:pt idx="3512">
                  <c:v>0</c:v>
                </c:pt>
                <c:pt idx="3513">
                  <c:v>0</c:v>
                </c:pt>
                <c:pt idx="3514">
                  <c:v>0</c:v>
                </c:pt>
                <c:pt idx="3515">
                  <c:v>0</c:v>
                </c:pt>
                <c:pt idx="3516">
                  <c:v>0</c:v>
                </c:pt>
                <c:pt idx="3517">
                  <c:v>0</c:v>
                </c:pt>
                <c:pt idx="3518">
                  <c:v>0</c:v>
                </c:pt>
                <c:pt idx="3519">
                  <c:v>0</c:v>
                </c:pt>
                <c:pt idx="3520">
                  <c:v>0</c:v>
                </c:pt>
                <c:pt idx="3521">
                  <c:v>0</c:v>
                </c:pt>
                <c:pt idx="3522">
                  <c:v>0</c:v>
                </c:pt>
                <c:pt idx="3523">
                  <c:v>0</c:v>
                </c:pt>
                <c:pt idx="3524">
                  <c:v>0</c:v>
                </c:pt>
                <c:pt idx="3525">
                  <c:v>0</c:v>
                </c:pt>
                <c:pt idx="3526">
                  <c:v>0</c:v>
                </c:pt>
                <c:pt idx="3527">
                  <c:v>0</c:v>
                </c:pt>
                <c:pt idx="3528">
                  <c:v>0</c:v>
                </c:pt>
                <c:pt idx="3529">
                  <c:v>0</c:v>
                </c:pt>
                <c:pt idx="3530">
                  <c:v>0</c:v>
                </c:pt>
                <c:pt idx="3531">
                  <c:v>0</c:v>
                </c:pt>
                <c:pt idx="3532">
                  <c:v>0</c:v>
                </c:pt>
                <c:pt idx="3533">
                  <c:v>0</c:v>
                </c:pt>
                <c:pt idx="3534">
                  <c:v>0</c:v>
                </c:pt>
                <c:pt idx="3535">
                  <c:v>0</c:v>
                </c:pt>
                <c:pt idx="3536">
                  <c:v>0</c:v>
                </c:pt>
                <c:pt idx="3537">
                  <c:v>0</c:v>
                </c:pt>
                <c:pt idx="3538">
                  <c:v>0</c:v>
                </c:pt>
                <c:pt idx="3539">
                  <c:v>0</c:v>
                </c:pt>
                <c:pt idx="3540">
                  <c:v>0</c:v>
                </c:pt>
                <c:pt idx="3541">
                  <c:v>0</c:v>
                </c:pt>
                <c:pt idx="3542">
                  <c:v>0</c:v>
                </c:pt>
                <c:pt idx="3543">
                  <c:v>0</c:v>
                </c:pt>
                <c:pt idx="3544">
                  <c:v>0</c:v>
                </c:pt>
                <c:pt idx="3545">
                  <c:v>0</c:v>
                </c:pt>
                <c:pt idx="3546">
                  <c:v>0</c:v>
                </c:pt>
                <c:pt idx="3547">
                  <c:v>0</c:v>
                </c:pt>
                <c:pt idx="3548">
                  <c:v>0</c:v>
                </c:pt>
                <c:pt idx="3549">
                  <c:v>0</c:v>
                </c:pt>
                <c:pt idx="3550">
                  <c:v>0</c:v>
                </c:pt>
                <c:pt idx="3551">
                  <c:v>0</c:v>
                </c:pt>
                <c:pt idx="3552">
                  <c:v>0</c:v>
                </c:pt>
                <c:pt idx="3553">
                  <c:v>0</c:v>
                </c:pt>
                <c:pt idx="3554">
                  <c:v>0</c:v>
                </c:pt>
                <c:pt idx="3555">
                  <c:v>0</c:v>
                </c:pt>
                <c:pt idx="3556">
                  <c:v>0</c:v>
                </c:pt>
                <c:pt idx="3557">
                  <c:v>0</c:v>
                </c:pt>
                <c:pt idx="3558">
                  <c:v>0</c:v>
                </c:pt>
                <c:pt idx="3559">
                  <c:v>0</c:v>
                </c:pt>
                <c:pt idx="3560">
                  <c:v>0</c:v>
                </c:pt>
                <c:pt idx="3561">
                  <c:v>0</c:v>
                </c:pt>
                <c:pt idx="3562">
                  <c:v>0</c:v>
                </c:pt>
                <c:pt idx="3563">
                  <c:v>0</c:v>
                </c:pt>
                <c:pt idx="3564">
                  <c:v>0</c:v>
                </c:pt>
                <c:pt idx="3565">
                  <c:v>0</c:v>
                </c:pt>
                <c:pt idx="3566">
                  <c:v>0</c:v>
                </c:pt>
                <c:pt idx="3567">
                  <c:v>0</c:v>
                </c:pt>
                <c:pt idx="3568">
                  <c:v>0</c:v>
                </c:pt>
                <c:pt idx="3569">
                  <c:v>0</c:v>
                </c:pt>
                <c:pt idx="3570">
                  <c:v>0</c:v>
                </c:pt>
                <c:pt idx="3571">
                  <c:v>0</c:v>
                </c:pt>
                <c:pt idx="3572">
                  <c:v>0</c:v>
                </c:pt>
                <c:pt idx="3573">
                  <c:v>0</c:v>
                </c:pt>
                <c:pt idx="3574">
                  <c:v>0</c:v>
                </c:pt>
                <c:pt idx="3575">
                  <c:v>0</c:v>
                </c:pt>
                <c:pt idx="3576">
                  <c:v>0</c:v>
                </c:pt>
                <c:pt idx="3577">
                  <c:v>0</c:v>
                </c:pt>
                <c:pt idx="3578">
                  <c:v>0</c:v>
                </c:pt>
                <c:pt idx="3579">
                  <c:v>0</c:v>
                </c:pt>
                <c:pt idx="3580">
                  <c:v>0</c:v>
                </c:pt>
                <c:pt idx="3581">
                  <c:v>0</c:v>
                </c:pt>
                <c:pt idx="3582">
                  <c:v>0</c:v>
                </c:pt>
                <c:pt idx="3583">
                  <c:v>0</c:v>
                </c:pt>
                <c:pt idx="3584">
                  <c:v>0</c:v>
                </c:pt>
                <c:pt idx="3585">
                  <c:v>0</c:v>
                </c:pt>
                <c:pt idx="3586">
                  <c:v>0</c:v>
                </c:pt>
                <c:pt idx="3587">
                  <c:v>0</c:v>
                </c:pt>
                <c:pt idx="3588">
                  <c:v>0</c:v>
                </c:pt>
                <c:pt idx="3589">
                  <c:v>0</c:v>
                </c:pt>
                <c:pt idx="3590">
                  <c:v>0</c:v>
                </c:pt>
                <c:pt idx="3591">
                  <c:v>0</c:v>
                </c:pt>
                <c:pt idx="3592">
                  <c:v>0</c:v>
                </c:pt>
                <c:pt idx="3593">
                  <c:v>0</c:v>
                </c:pt>
                <c:pt idx="3594">
                  <c:v>0</c:v>
                </c:pt>
                <c:pt idx="3595">
                  <c:v>0</c:v>
                </c:pt>
                <c:pt idx="3596">
                  <c:v>0</c:v>
                </c:pt>
                <c:pt idx="3597">
                  <c:v>0</c:v>
                </c:pt>
                <c:pt idx="3598">
                  <c:v>0</c:v>
                </c:pt>
                <c:pt idx="3599">
                  <c:v>0</c:v>
                </c:pt>
                <c:pt idx="3600">
                  <c:v>0</c:v>
                </c:pt>
                <c:pt idx="3601">
                  <c:v>0</c:v>
                </c:pt>
                <c:pt idx="3602">
                  <c:v>0</c:v>
                </c:pt>
                <c:pt idx="3603">
                  <c:v>0</c:v>
                </c:pt>
                <c:pt idx="3604">
                  <c:v>0</c:v>
                </c:pt>
                <c:pt idx="3605">
                  <c:v>0</c:v>
                </c:pt>
                <c:pt idx="3606">
                  <c:v>0</c:v>
                </c:pt>
                <c:pt idx="3607">
                  <c:v>0</c:v>
                </c:pt>
                <c:pt idx="3608">
                  <c:v>0</c:v>
                </c:pt>
                <c:pt idx="3609">
                  <c:v>0</c:v>
                </c:pt>
                <c:pt idx="3610">
                  <c:v>0</c:v>
                </c:pt>
                <c:pt idx="3611">
                  <c:v>0</c:v>
                </c:pt>
                <c:pt idx="3612">
                  <c:v>0</c:v>
                </c:pt>
                <c:pt idx="3613">
                  <c:v>0</c:v>
                </c:pt>
                <c:pt idx="3614">
                  <c:v>0</c:v>
                </c:pt>
                <c:pt idx="3615">
                  <c:v>0</c:v>
                </c:pt>
                <c:pt idx="3616">
                  <c:v>0</c:v>
                </c:pt>
                <c:pt idx="3617">
                  <c:v>0</c:v>
                </c:pt>
                <c:pt idx="3618">
                  <c:v>0</c:v>
                </c:pt>
                <c:pt idx="3619">
                  <c:v>0</c:v>
                </c:pt>
                <c:pt idx="3620">
                  <c:v>0</c:v>
                </c:pt>
                <c:pt idx="3621">
                  <c:v>0</c:v>
                </c:pt>
                <c:pt idx="3622">
                  <c:v>0</c:v>
                </c:pt>
                <c:pt idx="3623">
                  <c:v>0</c:v>
                </c:pt>
                <c:pt idx="3624">
                  <c:v>0</c:v>
                </c:pt>
                <c:pt idx="3625">
                  <c:v>0</c:v>
                </c:pt>
                <c:pt idx="3626">
                  <c:v>0</c:v>
                </c:pt>
                <c:pt idx="3627">
                  <c:v>0</c:v>
                </c:pt>
                <c:pt idx="3628">
                  <c:v>0</c:v>
                </c:pt>
                <c:pt idx="3629">
                  <c:v>0</c:v>
                </c:pt>
                <c:pt idx="3630">
                  <c:v>0</c:v>
                </c:pt>
                <c:pt idx="3631">
                  <c:v>0</c:v>
                </c:pt>
                <c:pt idx="3632">
                  <c:v>0</c:v>
                </c:pt>
                <c:pt idx="3633">
                  <c:v>0</c:v>
                </c:pt>
                <c:pt idx="3634">
                  <c:v>0</c:v>
                </c:pt>
                <c:pt idx="3635">
                  <c:v>0</c:v>
                </c:pt>
                <c:pt idx="3636">
                  <c:v>0</c:v>
                </c:pt>
                <c:pt idx="3637">
                  <c:v>0</c:v>
                </c:pt>
                <c:pt idx="3638">
                  <c:v>0</c:v>
                </c:pt>
                <c:pt idx="3639">
                  <c:v>0</c:v>
                </c:pt>
                <c:pt idx="3640">
                  <c:v>0</c:v>
                </c:pt>
                <c:pt idx="3641">
                  <c:v>0</c:v>
                </c:pt>
                <c:pt idx="3642">
                  <c:v>0</c:v>
                </c:pt>
                <c:pt idx="3643">
                  <c:v>0</c:v>
                </c:pt>
                <c:pt idx="3644">
                  <c:v>0</c:v>
                </c:pt>
                <c:pt idx="3645">
                  <c:v>0</c:v>
                </c:pt>
                <c:pt idx="3646">
                  <c:v>0</c:v>
                </c:pt>
                <c:pt idx="3647">
                  <c:v>0</c:v>
                </c:pt>
                <c:pt idx="3648">
                  <c:v>0</c:v>
                </c:pt>
                <c:pt idx="3649">
                  <c:v>0</c:v>
                </c:pt>
                <c:pt idx="3650">
                  <c:v>0</c:v>
                </c:pt>
                <c:pt idx="3651">
                  <c:v>0</c:v>
                </c:pt>
                <c:pt idx="3652">
                  <c:v>0</c:v>
                </c:pt>
                <c:pt idx="3653">
                  <c:v>0</c:v>
                </c:pt>
                <c:pt idx="3654">
                  <c:v>0</c:v>
                </c:pt>
                <c:pt idx="3655">
                  <c:v>0</c:v>
                </c:pt>
                <c:pt idx="3656">
                  <c:v>0</c:v>
                </c:pt>
                <c:pt idx="3657">
                  <c:v>0</c:v>
                </c:pt>
                <c:pt idx="3658">
                  <c:v>0</c:v>
                </c:pt>
                <c:pt idx="3659">
                  <c:v>0</c:v>
                </c:pt>
                <c:pt idx="3660">
                  <c:v>0</c:v>
                </c:pt>
                <c:pt idx="3661">
                  <c:v>0</c:v>
                </c:pt>
                <c:pt idx="3662">
                  <c:v>0</c:v>
                </c:pt>
                <c:pt idx="3663">
                  <c:v>0</c:v>
                </c:pt>
                <c:pt idx="3664">
                  <c:v>0</c:v>
                </c:pt>
                <c:pt idx="3665">
                  <c:v>0</c:v>
                </c:pt>
                <c:pt idx="3666">
                  <c:v>0</c:v>
                </c:pt>
                <c:pt idx="3667">
                  <c:v>0</c:v>
                </c:pt>
                <c:pt idx="3668">
                  <c:v>0</c:v>
                </c:pt>
                <c:pt idx="3669">
                  <c:v>0</c:v>
                </c:pt>
                <c:pt idx="3670">
                  <c:v>0</c:v>
                </c:pt>
                <c:pt idx="3671">
                  <c:v>0</c:v>
                </c:pt>
                <c:pt idx="3672">
                  <c:v>0</c:v>
                </c:pt>
                <c:pt idx="3673">
                  <c:v>0</c:v>
                </c:pt>
                <c:pt idx="3674">
                  <c:v>0</c:v>
                </c:pt>
                <c:pt idx="3675">
                  <c:v>0</c:v>
                </c:pt>
                <c:pt idx="3676">
                  <c:v>0</c:v>
                </c:pt>
                <c:pt idx="3677">
                  <c:v>0</c:v>
                </c:pt>
                <c:pt idx="3678">
                  <c:v>0</c:v>
                </c:pt>
                <c:pt idx="3679">
                  <c:v>0</c:v>
                </c:pt>
                <c:pt idx="3680">
                  <c:v>0</c:v>
                </c:pt>
                <c:pt idx="3681">
                  <c:v>0</c:v>
                </c:pt>
                <c:pt idx="3682">
                  <c:v>0</c:v>
                </c:pt>
                <c:pt idx="3683">
                  <c:v>0</c:v>
                </c:pt>
                <c:pt idx="3684">
                  <c:v>0</c:v>
                </c:pt>
                <c:pt idx="3685">
                  <c:v>0</c:v>
                </c:pt>
                <c:pt idx="3686">
                  <c:v>0</c:v>
                </c:pt>
                <c:pt idx="3687">
                  <c:v>0</c:v>
                </c:pt>
                <c:pt idx="3688">
                  <c:v>0</c:v>
                </c:pt>
                <c:pt idx="3689">
                  <c:v>0</c:v>
                </c:pt>
                <c:pt idx="3690">
                  <c:v>0</c:v>
                </c:pt>
                <c:pt idx="3691">
                  <c:v>0</c:v>
                </c:pt>
                <c:pt idx="3692">
                  <c:v>0</c:v>
                </c:pt>
                <c:pt idx="3693">
                  <c:v>0</c:v>
                </c:pt>
                <c:pt idx="3694">
                  <c:v>0</c:v>
                </c:pt>
                <c:pt idx="3695">
                  <c:v>0</c:v>
                </c:pt>
                <c:pt idx="3696">
                  <c:v>0</c:v>
                </c:pt>
                <c:pt idx="3697">
                  <c:v>0</c:v>
                </c:pt>
                <c:pt idx="3698">
                  <c:v>0</c:v>
                </c:pt>
                <c:pt idx="3699">
                  <c:v>0</c:v>
                </c:pt>
                <c:pt idx="3700">
                  <c:v>0</c:v>
                </c:pt>
                <c:pt idx="3701">
                  <c:v>0</c:v>
                </c:pt>
                <c:pt idx="3702">
                  <c:v>0</c:v>
                </c:pt>
                <c:pt idx="3703">
                  <c:v>0</c:v>
                </c:pt>
                <c:pt idx="3704">
                  <c:v>0</c:v>
                </c:pt>
                <c:pt idx="3705">
                  <c:v>0</c:v>
                </c:pt>
                <c:pt idx="3706">
                  <c:v>0</c:v>
                </c:pt>
                <c:pt idx="3707">
                  <c:v>0</c:v>
                </c:pt>
                <c:pt idx="3708">
                  <c:v>0</c:v>
                </c:pt>
                <c:pt idx="3709">
                  <c:v>0</c:v>
                </c:pt>
                <c:pt idx="3710">
                  <c:v>0</c:v>
                </c:pt>
                <c:pt idx="3711">
                  <c:v>0</c:v>
                </c:pt>
                <c:pt idx="3712">
                  <c:v>0</c:v>
                </c:pt>
                <c:pt idx="3713">
                  <c:v>0</c:v>
                </c:pt>
                <c:pt idx="3714">
                  <c:v>0</c:v>
                </c:pt>
                <c:pt idx="3715">
                  <c:v>0</c:v>
                </c:pt>
                <c:pt idx="3716">
                  <c:v>0</c:v>
                </c:pt>
                <c:pt idx="3717">
                  <c:v>0</c:v>
                </c:pt>
                <c:pt idx="3718">
                  <c:v>0</c:v>
                </c:pt>
                <c:pt idx="3719">
                  <c:v>0</c:v>
                </c:pt>
                <c:pt idx="3720">
                  <c:v>0</c:v>
                </c:pt>
                <c:pt idx="3721">
                  <c:v>0</c:v>
                </c:pt>
                <c:pt idx="3722">
                  <c:v>0</c:v>
                </c:pt>
                <c:pt idx="3723">
                  <c:v>0</c:v>
                </c:pt>
                <c:pt idx="3724">
                  <c:v>0</c:v>
                </c:pt>
                <c:pt idx="3725">
                  <c:v>0</c:v>
                </c:pt>
                <c:pt idx="3726">
                  <c:v>0</c:v>
                </c:pt>
                <c:pt idx="3727">
                  <c:v>0</c:v>
                </c:pt>
                <c:pt idx="3728">
                  <c:v>0</c:v>
                </c:pt>
                <c:pt idx="3729">
                  <c:v>0</c:v>
                </c:pt>
                <c:pt idx="3730">
                  <c:v>0</c:v>
                </c:pt>
                <c:pt idx="3731">
                  <c:v>0</c:v>
                </c:pt>
                <c:pt idx="3732">
                  <c:v>0</c:v>
                </c:pt>
                <c:pt idx="3733">
                  <c:v>0</c:v>
                </c:pt>
                <c:pt idx="3734">
                  <c:v>0</c:v>
                </c:pt>
                <c:pt idx="3735">
                  <c:v>0</c:v>
                </c:pt>
                <c:pt idx="3736">
                  <c:v>0</c:v>
                </c:pt>
                <c:pt idx="3737">
                  <c:v>0</c:v>
                </c:pt>
                <c:pt idx="3738">
                  <c:v>0</c:v>
                </c:pt>
                <c:pt idx="3739">
                  <c:v>0</c:v>
                </c:pt>
                <c:pt idx="3740">
                  <c:v>0</c:v>
                </c:pt>
                <c:pt idx="3741">
                  <c:v>0</c:v>
                </c:pt>
                <c:pt idx="3742">
                  <c:v>0</c:v>
                </c:pt>
                <c:pt idx="3743">
                  <c:v>0</c:v>
                </c:pt>
                <c:pt idx="3744">
                  <c:v>0</c:v>
                </c:pt>
                <c:pt idx="3745">
                  <c:v>0</c:v>
                </c:pt>
                <c:pt idx="3746">
                  <c:v>0</c:v>
                </c:pt>
                <c:pt idx="3747">
                  <c:v>0</c:v>
                </c:pt>
                <c:pt idx="3748">
                  <c:v>0</c:v>
                </c:pt>
                <c:pt idx="3749">
                  <c:v>0</c:v>
                </c:pt>
                <c:pt idx="3750">
                  <c:v>0</c:v>
                </c:pt>
                <c:pt idx="3751">
                  <c:v>0</c:v>
                </c:pt>
                <c:pt idx="3752">
                  <c:v>0</c:v>
                </c:pt>
                <c:pt idx="3753">
                  <c:v>0</c:v>
                </c:pt>
                <c:pt idx="3754">
                  <c:v>0</c:v>
                </c:pt>
                <c:pt idx="3755">
                  <c:v>0</c:v>
                </c:pt>
                <c:pt idx="3756">
                  <c:v>0</c:v>
                </c:pt>
                <c:pt idx="3757">
                  <c:v>0</c:v>
                </c:pt>
                <c:pt idx="3758">
                  <c:v>0</c:v>
                </c:pt>
                <c:pt idx="3759">
                  <c:v>0</c:v>
                </c:pt>
                <c:pt idx="3760">
                  <c:v>0</c:v>
                </c:pt>
                <c:pt idx="3761">
                  <c:v>0</c:v>
                </c:pt>
                <c:pt idx="3762">
                  <c:v>0</c:v>
                </c:pt>
                <c:pt idx="3763">
                  <c:v>0</c:v>
                </c:pt>
                <c:pt idx="3764">
                  <c:v>0</c:v>
                </c:pt>
                <c:pt idx="3765">
                  <c:v>0</c:v>
                </c:pt>
                <c:pt idx="3766">
                  <c:v>0</c:v>
                </c:pt>
                <c:pt idx="3767">
                  <c:v>0</c:v>
                </c:pt>
                <c:pt idx="3768">
                  <c:v>0</c:v>
                </c:pt>
                <c:pt idx="3769">
                  <c:v>0</c:v>
                </c:pt>
                <c:pt idx="3770">
                  <c:v>0</c:v>
                </c:pt>
                <c:pt idx="3771">
                  <c:v>0</c:v>
                </c:pt>
                <c:pt idx="3772">
                  <c:v>0</c:v>
                </c:pt>
                <c:pt idx="3773">
                  <c:v>0</c:v>
                </c:pt>
                <c:pt idx="3774">
                  <c:v>0</c:v>
                </c:pt>
                <c:pt idx="3775">
                  <c:v>0</c:v>
                </c:pt>
                <c:pt idx="3776">
                  <c:v>0</c:v>
                </c:pt>
                <c:pt idx="3777">
                  <c:v>0</c:v>
                </c:pt>
                <c:pt idx="3778">
                  <c:v>0</c:v>
                </c:pt>
                <c:pt idx="3779">
                  <c:v>0</c:v>
                </c:pt>
                <c:pt idx="3780">
                  <c:v>0</c:v>
                </c:pt>
                <c:pt idx="3781">
                  <c:v>0</c:v>
                </c:pt>
                <c:pt idx="3782">
                  <c:v>0</c:v>
                </c:pt>
                <c:pt idx="3783">
                  <c:v>0</c:v>
                </c:pt>
                <c:pt idx="3784">
                  <c:v>0</c:v>
                </c:pt>
                <c:pt idx="3785">
                  <c:v>0</c:v>
                </c:pt>
                <c:pt idx="3786">
                  <c:v>0</c:v>
                </c:pt>
                <c:pt idx="3787">
                  <c:v>0</c:v>
                </c:pt>
                <c:pt idx="3788">
                  <c:v>0</c:v>
                </c:pt>
                <c:pt idx="3789">
                  <c:v>0</c:v>
                </c:pt>
                <c:pt idx="3790">
                  <c:v>0</c:v>
                </c:pt>
                <c:pt idx="3791">
                  <c:v>0</c:v>
                </c:pt>
                <c:pt idx="3792">
                  <c:v>0</c:v>
                </c:pt>
                <c:pt idx="3793">
                  <c:v>0</c:v>
                </c:pt>
                <c:pt idx="3794">
                  <c:v>0</c:v>
                </c:pt>
                <c:pt idx="3795">
                  <c:v>0</c:v>
                </c:pt>
                <c:pt idx="3796">
                  <c:v>0</c:v>
                </c:pt>
                <c:pt idx="3797">
                  <c:v>0</c:v>
                </c:pt>
                <c:pt idx="3798">
                  <c:v>0</c:v>
                </c:pt>
                <c:pt idx="3799">
                  <c:v>0</c:v>
                </c:pt>
                <c:pt idx="3800">
                  <c:v>0</c:v>
                </c:pt>
                <c:pt idx="3801">
                  <c:v>0</c:v>
                </c:pt>
                <c:pt idx="3802">
                  <c:v>0</c:v>
                </c:pt>
                <c:pt idx="3803">
                  <c:v>0</c:v>
                </c:pt>
                <c:pt idx="3804">
                  <c:v>0</c:v>
                </c:pt>
                <c:pt idx="3805">
                  <c:v>0</c:v>
                </c:pt>
                <c:pt idx="3806">
                  <c:v>0</c:v>
                </c:pt>
                <c:pt idx="3807">
                  <c:v>0</c:v>
                </c:pt>
                <c:pt idx="3808">
                  <c:v>0</c:v>
                </c:pt>
                <c:pt idx="3809">
                  <c:v>0</c:v>
                </c:pt>
                <c:pt idx="3810">
                  <c:v>0</c:v>
                </c:pt>
                <c:pt idx="3811">
                  <c:v>0</c:v>
                </c:pt>
                <c:pt idx="3812">
                  <c:v>0</c:v>
                </c:pt>
                <c:pt idx="3813">
                  <c:v>0</c:v>
                </c:pt>
                <c:pt idx="3814">
                  <c:v>0</c:v>
                </c:pt>
                <c:pt idx="3815">
                  <c:v>0</c:v>
                </c:pt>
                <c:pt idx="3816">
                  <c:v>0</c:v>
                </c:pt>
                <c:pt idx="3817">
                  <c:v>0</c:v>
                </c:pt>
                <c:pt idx="3818">
                  <c:v>0</c:v>
                </c:pt>
                <c:pt idx="3819">
                  <c:v>0</c:v>
                </c:pt>
                <c:pt idx="3820">
                  <c:v>0</c:v>
                </c:pt>
                <c:pt idx="3821">
                  <c:v>0</c:v>
                </c:pt>
                <c:pt idx="3822">
                  <c:v>0</c:v>
                </c:pt>
                <c:pt idx="3823">
                  <c:v>0</c:v>
                </c:pt>
                <c:pt idx="3824">
                  <c:v>0</c:v>
                </c:pt>
                <c:pt idx="3825">
                  <c:v>0</c:v>
                </c:pt>
                <c:pt idx="3826">
                  <c:v>0</c:v>
                </c:pt>
                <c:pt idx="3827">
                  <c:v>0</c:v>
                </c:pt>
                <c:pt idx="3828">
                  <c:v>0</c:v>
                </c:pt>
                <c:pt idx="3829">
                  <c:v>0</c:v>
                </c:pt>
                <c:pt idx="3830">
                  <c:v>0</c:v>
                </c:pt>
                <c:pt idx="3831">
                  <c:v>0</c:v>
                </c:pt>
                <c:pt idx="3832">
                  <c:v>0</c:v>
                </c:pt>
                <c:pt idx="3833">
                  <c:v>0</c:v>
                </c:pt>
                <c:pt idx="3834">
                  <c:v>0</c:v>
                </c:pt>
                <c:pt idx="3835">
                  <c:v>0</c:v>
                </c:pt>
                <c:pt idx="3836">
                  <c:v>0</c:v>
                </c:pt>
                <c:pt idx="3837">
                  <c:v>0</c:v>
                </c:pt>
                <c:pt idx="3838">
                  <c:v>0</c:v>
                </c:pt>
                <c:pt idx="3839">
                  <c:v>0</c:v>
                </c:pt>
                <c:pt idx="3840">
                  <c:v>0</c:v>
                </c:pt>
                <c:pt idx="3841">
                  <c:v>0</c:v>
                </c:pt>
                <c:pt idx="3842">
                  <c:v>0</c:v>
                </c:pt>
                <c:pt idx="3843">
                  <c:v>0</c:v>
                </c:pt>
                <c:pt idx="3844">
                  <c:v>0</c:v>
                </c:pt>
                <c:pt idx="3845">
                  <c:v>0</c:v>
                </c:pt>
                <c:pt idx="3846">
                  <c:v>0</c:v>
                </c:pt>
                <c:pt idx="3847">
                  <c:v>0</c:v>
                </c:pt>
                <c:pt idx="3848">
                  <c:v>0</c:v>
                </c:pt>
                <c:pt idx="3849">
                  <c:v>0</c:v>
                </c:pt>
                <c:pt idx="3850">
                  <c:v>0</c:v>
                </c:pt>
                <c:pt idx="3851">
                  <c:v>0</c:v>
                </c:pt>
                <c:pt idx="3852">
                  <c:v>0</c:v>
                </c:pt>
                <c:pt idx="3853">
                  <c:v>0</c:v>
                </c:pt>
                <c:pt idx="3854">
                  <c:v>0</c:v>
                </c:pt>
                <c:pt idx="3855">
                  <c:v>0</c:v>
                </c:pt>
                <c:pt idx="3856">
                  <c:v>0</c:v>
                </c:pt>
                <c:pt idx="3857">
                  <c:v>0</c:v>
                </c:pt>
                <c:pt idx="3858">
                  <c:v>0</c:v>
                </c:pt>
                <c:pt idx="3859">
                  <c:v>0</c:v>
                </c:pt>
                <c:pt idx="3860">
                  <c:v>0</c:v>
                </c:pt>
                <c:pt idx="3861">
                  <c:v>0</c:v>
                </c:pt>
                <c:pt idx="3862">
                  <c:v>0</c:v>
                </c:pt>
                <c:pt idx="3863">
                  <c:v>0</c:v>
                </c:pt>
                <c:pt idx="3864">
                  <c:v>0</c:v>
                </c:pt>
                <c:pt idx="3865">
                  <c:v>0</c:v>
                </c:pt>
                <c:pt idx="3866">
                  <c:v>0</c:v>
                </c:pt>
                <c:pt idx="3867">
                  <c:v>0</c:v>
                </c:pt>
                <c:pt idx="3868">
                  <c:v>0</c:v>
                </c:pt>
                <c:pt idx="3869">
                  <c:v>0</c:v>
                </c:pt>
                <c:pt idx="3870">
                  <c:v>0</c:v>
                </c:pt>
                <c:pt idx="3871">
                  <c:v>0</c:v>
                </c:pt>
                <c:pt idx="3872">
                  <c:v>0</c:v>
                </c:pt>
                <c:pt idx="3873">
                  <c:v>0</c:v>
                </c:pt>
                <c:pt idx="3874">
                  <c:v>0</c:v>
                </c:pt>
                <c:pt idx="3875">
                  <c:v>0</c:v>
                </c:pt>
                <c:pt idx="3876">
                  <c:v>0</c:v>
                </c:pt>
                <c:pt idx="3877">
                  <c:v>0</c:v>
                </c:pt>
                <c:pt idx="3878">
                  <c:v>0</c:v>
                </c:pt>
                <c:pt idx="3879">
                  <c:v>0</c:v>
                </c:pt>
                <c:pt idx="3880">
                  <c:v>0</c:v>
                </c:pt>
                <c:pt idx="3881">
                  <c:v>0</c:v>
                </c:pt>
                <c:pt idx="3882">
                  <c:v>0</c:v>
                </c:pt>
                <c:pt idx="3883">
                  <c:v>0</c:v>
                </c:pt>
                <c:pt idx="3884">
                  <c:v>0</c:v>
                </c:pt>
                <c:pt idx="3885">
                  <c:v>0</c:v>
                </c:pt>
                <c:pt idx="3886">
                  <c:v>0</c:v>
                </c:pt>
                <c:pt idx="3887">
                  <c:v>0</c:v>
                </c:pt>
                <c:pt idx="3888">
                  <c:v>0</c:v>
                </c:pt>
                <c:pt idx="3889">
                  <c:v>0</c:v>
                </c:pt>
                <c:pt idx="3890">
                  <c:v>0</c:v>
                </c:pt>
                <c:pt idx="3891">
                  <c:v>0</c:v>
                </c:pt>
                <c:pt idx="3892">
                  <c:v>0</c:v>
                </c:pt>
                <c:pt idx="3893">
                  <c:v>0</c:v>
                </c:pt>
                <c:pt idx="3894">
                  <c:v>0</c:v>
                </c:pt>
                <c:pt idx="3895">
                  <c:v>0</c:v>
                </c:pt>
                <c:pt idx="3896">
                  <c:v>0</c:v>
                </c:pt>
                <c:pt idx="3897">
                  <c:v>0</c:v>
                </c:pt>
                <c:pt idx="3898">
                  <c:v>0</c:v>
                </c:pt>
                <c:pt idx="3899">
                  <c:v>0</c:v>
                </c:pt>
                <c:pt idx="3900">
                  <c:v>0</c:v>
                </c:pt>
                <c:pt idx="3901">
                  <c:v>0</c:v>
                </c:pt>
                <c:pt idx="3902">
                  <c:v>0</c:v>
                </c:pt>
                <c:pt idx="3903">
                  <c:v>0</c:v>
                </c:pt>
                <c:pt idx="3904">
                  <c:v>0</c:v>
                </c:pt>
                <c:pt idx="3905">
                  <c:v>0</c:v>
                </c:pt>
                <c:pt idx="3906">
                  <c:v>0</c:v>
                </c:pt>
                <c:pt idx="3907">
                  <c:v>0</c:v>
                </c:pt>
                <c:pt idx="3908">
                  <c:v>0</c:v>
                </c:pt>
                <c:pt idx="3909">
                  <c:v>0</c:v>
                </c:pt>
                <c:pt idx="3910">
                  <c:v>0</c:v>
                </c:pt>
                <c:pt idx="3911">
                  <c:v>0</c:v>
                </c:pt>
                <c:pt idx="3912">
                  <c:v>0</c:v>
                </c:pt>
                <c:pt idx="3913">
                  <c:v>0</c:v>
                </c:pt>
                <c:pt idx="3914">
                  <c:v>0</c:v>
                </c:pt>
                <c:pt idx="3915">
                  <c:v>0</c:v>
                </c:pt>
                <c:pt idx="3916">
                  <c:v>0</c:v>
                </c:pt>
                <c:pt idx="3917">
                  <c:v>0</c:v>
                </c:pt>
                <c:pt idx="3918">
                  <c:v>0</c:v>
                </c:pt>
                <c:pt idx="3919">
                  <c:v>0</c:v>
                </c:pt>
                <c:pt idx="3920">
                  <c:v>0</c:v>
                </c:pt>
                <c:pt idx="3921">
                  <c:v>0</c:v>
                </c:pt>
                <c:pt idx="3922">
                  <c:v>0</c:v>
                </c:pt>
                <c:pt idx="3923">
                  <c:v>0</c:v>
                </c:pt>
                <c:pt idx="3924">
                  <c:v>0</c:v>
                </c:pt>
                <c:pt idx="3925">
                  <c:v>0</c:v>
                </c:pt>
                <c:pt idx="3926">
                  <c:v>0</c:v>
                </c:pt>
                <c:pt idx="3927">
                  <c:v>0</c:v>
                </c:pt>
                <c:pt idx="3928">
                  <c:v>0</c:v>
                </c:pt>
                <c:pt idx="3929">
                  <c:v>0</c:v>
                </c:pt>
                <c:pt idx="3930">
                  <c:v>0</c:v>
                </c:pt>
                <c:pt idx="3931">
                  <c:v>0</c:v>
                </c:pt>
                <c:pt idx="3932">
                  <c:v>0</c:v>
                </c:pt>
                <c:pt idx="3933">
                  <c:v>0</c:v>
                </c:pt>
                <c:pt idx="3934">
                  <c:v>0</c:v>
                </c:pt>
                <c:pt idx="3935">
                  <c:v>0</c:v>
                </c:pt>
                <c:pt idx="3936">
                  <c:v>0</c:v>
                </c:pt>
                <c:pt idx="3937">
                  <c:v>0</c:v>
                </c:pt>
                <c:pt idx="3938">
                  <c:v>0</c:v>
                </c:pt>
                <c:pt idx="3939">
                  <c:v>0</c:v>
                </c:pt>
                <c:pt idx="3940">
                  <c:v>0</c:v>
                </c:pt>
                <c:pt idx="3941">
                  <c:v>0</c:v>
                </c:pt>
                <c:pt idx="3942">
                  <c:v>0</c:v>
                </c:pt>
                <c:pt idx="3943">
                  <c:v>0</c:v>
                </c:pt>
                <c:pt idx="3944">
                  <c:v>0</c:v>
                </c:pt>
                <c:pt idx="3945">
                  <c:v>0</c:v>
                </c:pt>
                <c:pt idx="3946">
                  <c:v>0</c:v>
                </c:pt>
                <c:pt idx="3947">
                  <c:v>0</c:v>
                </c:pt>
                <c:pt idx="3948">
                  <c:v>0</c:v>
                </c:pt>
                <c:pt idx="3949">
                  <c:v>0</c:v>
                </c:pt>
                <c:pt idx="3950">
                  <c:v>0</c:v>
                </c:pt>
                <c:pt idx="3951">
                  <c:v>0</c:v>
                </c:pt>
                <c:pt idx="3952">
                  <c:v>0</c:v>
                </c:pt>
                <c:pt idx="3953">
                  <c:v>0</c:v>
                </c:pt>
                <c:pt idx="3954">
                  <c:v>0</c:v>
                </c:pt>
                <c:pt idx="3955">
                  <c:v>0</c:v>
                </c:pt>
                <c:pt idx="3956">
                  <c:v>0</c:v>
                </c:pt>
                <c:pt idx="3957">
                  <c:v>0</c:v>
                </c:pt>
                <c:pt idx="3958">
                  <c:v>0</c:v>
                </c:pt>
                <c:pt idx="3959">
                  <c:v>0</c:v>
                </c:pt>
                <c:pt idx="3960">
                  <c:v>0</c:v>
                </c:pt>
                <c:pt idx="3961">
                  <c:v>0</c:v>
                </c:pt>
                <c:pt idx="3962">
                  <c:v>0</c:v>
                </c:pt>
                <c:pt idx="3963">
                  <c:v>0</c:v>
                </c:pt>
                <c:pt idx="3964">
                  <c:v>0</c:v>
                </c:pt>
                <c:pt idx="3965">
                  <c:v>0</c:v>
                </c:pt>
                <c:pt idx="3966">
                  <c:v>0</c:v>
                </c:pt>
                <c:pt idx="3967">
                  <c:v>0</c:v>
                </c:pt>
                <c:pt idx="3968">
                  <c:v>0</c:v>
                </c:pt>
                <c:pt idx="3969">
                  <c:v>0</c:v>
                </c:pt>
                <c:pt idx="3970">
                  <c:v>0</c:v>
                </c:pt>
                <c:pt idx="3971">
                  <c:v>0</c:v>
                </c:pt>
                <c:pt idx="3972">
                  <c:v>0</c:v>
                </c:pt>
                <c:pt idx="3973">
                  <c:v>0</c:v>
                </c:pt>
                <c:pt idx="3974">
                  <c:v>0</c:v>
                </c:pt>
                <c:pt idx="3975">
                  <c:v>0</c:v>
                </c:pt>
                <c:pt idx="3976">
                  <c:v>0</c:v>
                </c:pt>
                <c:pt idx="3977">
                  <c:v>0</c:v>
                </c:pt>
                <c:pt idx="3978">
                  <c:v>0</c:v>
                </c:pt>
                <c:pt idx="3979">
                  <c:v>0</c:v>
                </c:pt>
                <c:pt idx="3980">
                  <c:v>0</c:v>
                </c:pt>
                <c:pt idx="3981">
                  <c:v>0</c:v>
                </c:pt>
                <c:pt idx="3982">
                  <c:v>0</c:v>
                </c:pt>
                <c:pt idx="3983">
                  <c:v>0</c:v>
                </c:pt>
                <c:pt idx="3984">
                  <c:v>0</c:v>
                </c:pt>
                <c:pt idx="3985">
                  <c:v>0</c:v>
                </c:pt>
                <c:pt idx="3986">
                  <c:v>0</c:v>
                </c:pt>
                <c:pt idx="3987">
                  <c:v>0</c:v>
                </c:pt>
                <c:pt idx="3988">
                  <c:v>0</c:v>
                </c:pt>
                <c:pt idx="3989">
                  <c:v>0</c:v>
                </c:pt>
                <c:pt idx="3990">
                  <c:v>0</c:v>
                </c:pt>
                <c:pt idx="3991">
                  <c:v>0</c:v>
                </c:pt>
                <c:pt idx="3992">
                  <c:v>0</c:v>
                </c:pt>
                <c:pt idx="3993">
                  <c:v>0</c:v>
                </c:pt>
                <c:pt idx="3994">
                  <c:v>0</c:v>
                </c:pt>
                <c:pt idx="3995">
                  <c:v>0</c:v>
                </c:pt>
                <c:pt idx="3996">
                  <c:v>0</c:v>
                </c:pt>
                <c:pt idx="3997">
                  <c:v>0</c:v>
                </c:pt>
                <c:pt idx="3998">
                  <c:v>0</c:v>
                </c:pt>
                <c:pt idx="3999">
                  <c:v>0</c:v>
                </c:pt>
                <c:pt idx="4000">
                  <c:v>0</c:v>
                </c:pt>
                <c:pt idx="4001">
                  <c:v>0</c:v>
                </c:pt>
                <c:pt idx="4002">
                  <c:v>0</c:v>
                </c:pt>
                <c:pt idx="4003">
                  <c:v>0</c:v>
                </c:pt>
                <c:pt idx="4004">
                  <c:v>0</c:v>
                </c:pt>
                <c:pt idx="4005">
                  <c:v>0</c:v>
                </c:pt>
                <c:pt idx="4006">
                  <c:v>0</c:v>
                </c:pt>
                <c:pt idx="4007">
                  <c:v>0</c:v>
                </c:pt>
                <c:pt idx="4008">
                  <c:v>0</c:v>
                </c:pt>
                <c:pt idx="4009">
                  <c:v>0</c:v>
                </c:pt>
                <c:pt idx="4010">
                  <c:v>0</c:v>
                </c:pt>
                <c:pt idx="4011">
                  <c:v>0</c:v>
                </c:pt>
                <c:pt idx="4012">
                  <c:v>0</c:v>
                </c:pt>
                <c:pt idx="4013">
                  <c:v>0</c:v>
                </c:pt>
                <c:pt idx="4014">
                  <c:v>0</c:v>
                </c:pt>
                <c:pt idx="4015">
                  <c:v>0</c:v>
                </c:pt>
                <c:pt idx="4016">
                  <c:v>0</c:v>
                </c:pt>
                <c:pt idx="4017">
                  <c:v>0</c:v>
                </c:pt>
                <c:pt idx="4018">
                  <c:v>0</c:v>
                </c:pt>
                <c:pt idx="4019">
                  <c:v>0</c:v>
                </c:pt>
                <c:pt idx="4020">
                  <c:v>0</c:v>
                </c:pt>
                <c:pt idx="4021">
                  <c:v>0</c:v>
                </c:pt>
                <c:pt idx="4022">
                  <c:v>0</c:v>
                </c:pt>
                <c:pt idx="4023">
                  <c:v>0</c:v>
                </c:pt>
                <c:pt idx="4024">
                  <c:v>0</c:v>
                </c:pt>
                <c:pt idx="4025">
                  <c:v>0</c:v>
                </c:pt>
                <c:pt idx="4026">
                  <c:v>0</c:v>
                </c:pt>
                <c:pt idx="4027">
                  <c:v>0</c:v>
                </c:pt>
                <c:pt idx="4028">
                  <c:v>0</c:v>
                </c:pt>
                <c:pt idx="4029">
                  <c:v>0</c:v>
                </c:pt>
                <c:pt idx="4030">
                  <c:v>0</c:v>
                </c:pt>
                <c:pt idx="4031">
                  <c:v>0</c:v>
                </c:pt>
                <c:pt idx="4032">
                  <c:v>0</c:v>
                </c:pt>
                <c:pt idx="4033">
                  <c:v>0</c:v>
                </c:pt>
                <c:pt idx="4034">
                  <c:v>0</c:v>
                </c:pt>
                <c:pt idx="4035">
                  <c:v>0</c:v>
                </c:pt>
                <c:pt idx="4036">
                  <c:v>0</c:v>
                </c:pt>
                <c:pt idx="4037">
                  <c:v>0</c:v>
                </c:pt>
                <c:pt idx="4038">
                  <c:v>0</c:v>
                </c:pt>
                <c:pt idx="4039">
                  <c:v>0</c:v>
                </c:pt>
                <c:pt idx="4040">
                  <c:v>0</c:v>
                </c:pt>
                <c:pt idx="4041">
                  <c:v>0</c:v>
                </c:pt>
                <c:pt idx="4042">
                  <c:v>0</c:v>
                </c:pt>
                <c:pt idx="4043">
                  <c:v>0</c:v>
                </c:pt>
                <c:pt idx="4044">
                  <c:v>0</c:v>
                </c:pt>
                <c:pt idx="4045">
                  <c:v>0</c:v>
                </c:pt>
                <c:pt idx="4046">
                  <c:v>0</c:v>
                </c:pt>
                <c:pt idx="4047">
                  <c:v>0</c:v>
                </c:pt>
                <c:pt idx="4048">
                  <c:v>0</c:v>
                </c:pt>
                <c:pt idx="4049">
                  <c:v>0</c:v>
                </c:pt>
                <c:pt idx="4050">
                  <c:v>0</c:v>
                </c:pt>
                <c:pt idx="4051">
                  <c:v>0</c:v>
                </c:pt>
                <c:pt idx="4052">
                  <c:v>0</c:v>
                </c:pt>
                <c:pt idx="4053">
                  <c:v>0</c:v>
                </c:pt>
                <c:pt idx="4054">
                  <c:v>0</c:v>
                </c:pt>
                <c:pt idx="4055">
                  <c:v>0</c:v>
                </c:pt>
                <c:pt idx="4056">
                  <c:v>0</c:v>
                </c:pt>
                <c:pt idx="4057">
                  <c:v>0</c:v>
                </c:pt>
                <c:pt idx="4058">
                  <c:v>0</c:v>
                </c:pt>
                <c:pt idx="4059">
                  <c:v>0</c:v>
                </c:pt>
                <c:pt idx="4060">
                  <c:v>0</c:v>
                </c:pt>
                <c:pt idx="4061">
                  <c:v>0</c:v>
                </c:pt>
                <c:pt idx="4062">
                  <c:v>0</c:v>
                </c:pt>
                <c:pt idx="4063">
                  <c:v>0</c:v>
                </c:pt>
                <c:pt idx="4064">
                  <c:v>0</c:v>
                </c:pt>
                <c:pt idx="4065">
                  <c:v>0</c:v>
                </c:pt>
                <c:pt idx="4066">
                  <c:v>0</c:v>
                </c:pt>
                <c:pt idx="4067">
                  <c:v>0</c:v>
                </c:pt>
                <c:pt idx="4068">
                  <c:v>0</c:v>
                </c:pt>
                <c:pt idx="4069">
                  <c:v>0</c:v>
                </c:pt>
                <c:pt idx="4070">
                  <c:v>0</c:v>
                </c:pt>
                <c:pt idx="4071">
                  <c:v>0</c:v>
                </c:pt>
                <c:pt idx="4072">
                  <c:v>0</c:v>
                </c:pt>
                <c:pt idx="4073">
                  <c:v>0</c:v>
                </c:pt>
                <c:pt idx="4074">
                  <c:v>0</c:v>
                </c:pt>
                <c:pt idx="4075">
                  <c:v>0</c:v>
                </c:pt>
                <c:pt idx="4076">
                  <c:v>0</c:v>
                </c:pt>
                <c:pt idx="4077">
                  <c:v>0</c:v>
                </c:pt>
                <c:pt idx="4078">
                  <c:v>0</c:v>
                </c:pt>
                <c:pt idx="4079">
                  <c:v>0</c:v>
                </c:pt>
                <c:pt idx="4080">
                  <c:v>0</c:v>
                </c:pt>
                <c:pt idx="4081">
                  <c:v>0</c:v>
                </c:pt>
                <c:pt idx="4082">
                  <c:v>0</c:v>
                </c:pt>
                <c:pt idx="4083">
                  <c:v>0</c:v>
                </c:pt>
                <c:pt idx="4084">
                  <c:v>0</c:v>
                </c:pt>
                <c:pt idx="4085">
                  <c:v>0</c:v>
                </c:pt>
                <c:pt idx="4086">
                  <c:v>0</c:v>
                </c:pt>
                <c:pt idx="4087">
                  <c:v>0</c:v>
                </c:pt>
                <c:pt idx="4088">
                  <c:v>0</c:v>
                </c:pt>
                <c:pt idx="4089">
                  <c:v>0</c:v>
                </c:pt>
                <c:pt idx="4090">
                  <c:v>0</c:v>
                </c:pt>
                <c:pt idx="4091">
                  <c:v>0</c:v>
                </c:pt>
                <c:pt idx="4092">
                  <c:v>0</c:v>
                </c:pt>
                <c:pt idx="4093">
                  <c:v>0</c:v>
                </c:pt>
                <c:pt idx="4094">
                  <c:v>0</c:v>
                </c:pt>
                <c:pt idx="4095">
                  <c:v>0</c:v>
                </c:pt>
                <c:pt idx="4096">
                  <c:v>0</c:v>
                </c:pt>
                <c:pt idx="4097">
                  <c:v>0</c:v>
                </c:pt>
                <c:pt idx="4098">
                  <c:v>0</c:v>
                </c:pt>
                <c:pt idx="4099">
                  <c:v>0</c:v>
                </c:pt>
                <c:pt idx="4100">
                  <c:v>0</c:v>
                </c:pt>
                <c:pt idx="4101">
                  <c:v>0</c:v>
                </c:pt>
                <c:pt idx="4102">
                  <c:v>0</c:v>
                </c:pt>
                <c:pt idx="4103">
                  <c:v>0</c:v>
                </c:pt>
                <c:pt idx="4104">
                  <c:v>0</c:v>
                </c:pt>
                <c:pt idx="4105">
                  <c:v>0</c:v>
                </c:pt>
                <c:pt idx="4106">
                  <c:v>0</c:v>
                </c:pt>
                <c:pt idx="4107">
                  <c:v>0</c:v>
                </c:pt>
                <c:pt idx="4108">
                  <c:v>0</c:v>
                </c:pt>
                <c:pt idx="4109">
                  <c:v>0</c:v>
                </c:pt>
                <c:pt idx="4110">
                  <c:v>0</c:v>
                </c:pt>
                <c:pt idx="4111">
                  <c:v>0</c:v>
                </c:pt>
                <c:pt idx="4112">
                  <c:v>0</c:v>
                </c:pt>
                <c:pt idx="4113">
                  <c:v>0</c:v>
                </c:pt>
                <c:pt idx="4114">
                  <c:v>0</c:v>
                </c:pt>
                <c:pt idx="4115">
                  <c:v>0</c:v>
                </c:pt>
                <c:pt idx="4116">
                  <c:v>0</c:v>
                </c:pt>
                <c:pt idx="4117">
                  <c:v>0</c:v>
                </c:pt>
                <c:pt idx="4118">
                  <c:v>0</c:v>
                </c:pt>
                <c:pt idx="4119">
                  <c:v>0</c:v>
                </c:pt>
                <c:pt idx="4120">
                  <c:v>0</c:v>
                </c:pt>
                <c:pt idx="4121">
                  <c:v>0</c:v>
                </c:pt>
                <c:pt idx="4122">
                  <c:v>0</c:v>
                </c:pt>
                <c:pt idx="4123">
                  <c:v>0</c:v>
                </c:pt>
                <c:pt idx="4124">
                  <c:v>0</c:v>
                </c:pt>
                <c:pt idx="4125">
                  <c:v>0</c:v>
                </c:pt>
                <c:pt idx="4126">
                  <c:v>0</c:v>
                </c:pt>
                <c:pt idx="4127">
                  <c:v>0</c:v>
                </c:pt>
                <c:pt idx="4128">
                  <c:v>0</c:v>
                </c:pt>
                <c:pt idx="4129">
                  <c:v>0</c:v>
                </c:pt>
                <c:pt idx="4130">
                  <c:v>0</c:v>
                </c:pt>
                <c:pt idx="4131">
                  <c:v>0</c:v>
                </c:pt>
                <c:pt idx="4132">
                  <c:v>0</c:v>
                </c:pt>
                <c:pt idx="4133">
                  <c:v>0</c:v>
                </c:pt>
                <c:pt idx="4134">
                  <c:v>0</c:v>
                </c:pt>
                <c:pt idx="4135">
                  <c:v>0</c:v>
                </c:pt>
                <c:pt idx="4136">
                  <c:v>0</c:v>
                </c:pt>
                <c:pt idx="4137">
                  <c:v>0</c:v>
                </c:pt>
                <c:pt idx="4138">
                  <c:v>0</c:v>
                </c:pt>
                <c:pt idx="4139">
                  <c:v>0</c:v>
                </c:pt>
                <c:pt idx="4140">
                  <c:v>0</c:v>
                </c:pt>
                <c:pt idx="4141">
                  <c:v>0</c:v>
                </c:pt>
                <c:pt idx="4142">
                  <c:v>0</c:v>
                </c:pt>
                <c:pt idx="4143">
                  <c:v>0</c:v>
                </c:pt>
                <c:pt idx="4144">
                  <c:v>0</c:v>
                </c:pt>
                <c:pt idx="4145">
                  <c:v>0</c:v>
                </c:pt>
                <c:pt idx="4146">
                  <c:v>0</c:v>
                </c:pt>
                <c:pt idx="4147">
                  <c:v>0</c:v>
                </c:pt>
                <c:pt idx="4148">
                  <c:v>0</c:v>
                </c:pt>
                <c:pt idx="4149">
                  <c:v>0</c:v>
                </c:pt>
                <c:pt idx="4150">
                  <c:v>0</c:v>
                </c:pt>
                <c:pt idx="4151">
                  <c:v>0</c:v>
                </c:pt>
                <c:pt idx="4152">
                  <c:v>0</c:v>
                </c:pt>
                <c:pt idx="4153">
                  <c:v>0</c:v>
                </c:pt>
                <c:pt idx="4154">
                  <c:v>0</c:v>
                </c:pt>
                <c:pt idx="4155">
                  <c:v>0</c:v>
                </c:pt>
                <c:pt idx="4156">
                  <c:v>0</c:v>
                </c:pt>
                <c:pt idx="4157">
                  <c:v>0</c:v>
                </c:pt>
                <c:pt idx="4158">
                  <c:v>0</c:v>
                </c:pt>
                <c:pt idx="4159">
                  <c:v>0</c:v>
                </c:pt>
                <c:pt idx="4160">
                  <c:v>0</c:v>
                </c:pt>
                <c:pt idx="4161">
                  <c:v>0</c:v>
                </c:pt>
                <c:pt idx="4162">
                  <c:v>0</c:v>
                </c:pt>
                <c:pt idx="4163">
                  <c:v>0</c:v>
                </c:pt>
                <c:pt idx="4164">
                  <c:v>0</c:v>
                </c:pt>
                <c:pt idx="4165">
                  <c:v>0</c:v>
                </c:pt>
                <c:pt idx="4166">
                  <c:v>0</c:v>
                </c:pt>
                <c:pt idx="4167">
                  <c:v>0</c:v>
                </c:pt>
                <c:pt idx="4168">
                  <c:v>0</c:v>
                </c:pt>
                <c:pt idx="4169">
                  <c:v>0</c:v>
                </c:pt>
                <c:pt idx="4170">
                  <c:v>0</c:v>
                </c:pt>
                <c:pt idx="4171">
                  <c:v>0</c:v>
                </c:pt>
                <c:pt idx="4172">
                  <c:v>0</c:v>
                </c:pt>
                <c:pt idx="4173">
                  <c:v>0</c:v>
                </c:pt>
                <c:pt idx="4174">
                  <c:v>0</c:v>
                </c:pt>
                <c:pt idx="4175">
                  <c:v>0</c:v>
                </c:pt>
                <c:pt idx="4176">
                  <c:v>0</c:v>
                </c:pt>
                <c:pt idx="4177">
                  <c:v>0</c:v>
                </c:pt>
                <c:pt idx="4178">
                  <c:v>0</c:v>
                </c:pt>
                <c:pt idx="4179">
                  <c:v>0</c:v>
                </c:pt>
                <c:pt idx="4180">
                  <c:v>0</c:v>
                </c:pt>
                <c:pt idx="4181">
                  <c:v>0</c:v>
                </c:pt>
                <c:pt idx="4182">
                  <c:v>0</c:v>
                </c:pt>
                <c:pt idx="4183">
                  <c:v>0</c:v>
                </c:pt>
                <c:pt idx="4184">
                  <c:v>0</c:v>
                </c:pt>
                <c:pt idx="4185">
                  <c:v>0</c:v>
                </c:pt>
                <c:pt idx="4186">
                  <c:v>0</c:v>
                </c:pt>
                <c:pt idx="4187">
                  <c:v>0</c:v>
                </c:pt>
                <c:pt idx="4188">
                  <c:v>0</c:v>
                </c:pt>
                <c:pt idx="4189">
                  <c:v>0</c:v>
                </c:pt>
                <c:pt idx="4190">
                  <c:v>0</c:v>
                </c:pt>
                <c:pt idx="4191">
                  <c:v>0</c:v>
                </c:pt>
                <c:pt idx="4192">
                  <c:v>0</c:v>
                </c:pt>
                <c:pt idx="4193">
                  <c:v>0</c:v>
                </c:pt>
                <c:pt idx="4194">
                  <c:v>0</c:v>
                </c:pt>
                <c:pt idx="4195">
                  <c:v>0</c:v>
                </c:pt>
                <c:pt idx="4196">
                  <c:v>0</c:v>
                </c:pt>
                <c:pt idx="4197">
                  <c:v>0</c:v>
                </c:pt>
                <c:pt idx="4198">
                  <c:v>0</c:v>
                </c:pt>
                <c:pt idx="4199">
                  <c:v>0</c:v>
                </c:pt>
                <c:pt idx="4200">
                  <c:v>0</c:v>
                </c:pt>
                <c:pt idx="4201">
                  <c:v>0</c:v>
                </c:pt>
                <c:pt idx="4202">
                  <c:v>0</c:v>
                </c:pt>
                <c:pt idx="4203">
                  <c:v>0</c:v>
                </c:pt>
                <c:pt idx="4204">
                  <c:v>0</c:v>
                </c:pt>
                <c:pt idx="4205">
                  <c:v>0</c:v>
                </c:pt>
                <c:pt idx="4206">
                  <c:v>0</c:v>
                </c:pt>
                <c:pt idx="4207">
                  <c:v>0</c:v>
                </c:pt>
                <c:pt idx="4208">
                  <c:v>0</c:v>
                </c:pt>
                <c:pt idx="4209">
                  <c:v>0</c:v>
                </c:pt>
                <c:pt idx="4210">
                  <c:v>0</c:v>
                </c:pt>
                <c:pt idx="4211">
                  <c:v>0</c:v>
                </c:pt>
                <c:pt idx="4212">
                  <c:v>0</c:v>
                </c:pt>
                <c:pt idx="4213">
                  <c:v>0</c:v>
                </c:pt>
                <c:pt idx="4214">
                  <c:v>0</c:v>
                </c:pt>
                <c:pt idx="4215">
                  <c:v>0</c:v>
                </c:pt>
                <c:pt idx="4216">
                  <c:v>0</c:v>
                </c:pt>
                <c:pt idx="4217">
                  <c:v>0</c:v>
                </c:pt>
                <c:pt idx="4218">
                  <c:v>0</c:v>
                </c:pt>
                <c:pt idx="4219">
                  <c:v>0</c:v>
                </c:pt>
                <c:pt idx="4220">
                  <c:v>0</c:v>
                </c:pt>
                <c:pt idx="4221">
                  <c:v>0</c:v>
                </c:pt>
                <c:pt idx="4222">
                  <c:v>0</c:v>
                </c:pt>
                <c:pt idx="4223">
                  <c:v>0</c:v>
                </c:pt>
                <c:pt idx="4224">
                  <c:v>0</c:v>
                </c:pt>
                <c:pt idx="4225">
                  <c:v>0</c:v>
                </c:pt>
                <c:pt idx="4226">
                  <c:v>0</c:v>
                </c:pt>
                <c:pt idx="4227">
                  <c:v>0</c:v>
                </c:pt>
                <c:pt idx="4228">
                  <c:v>0</c:v>
                </c:pt>
                <c:pt idx="4229">
                  <c:v>0</c:v>
                </c:pt>
                <c:pt idx="4230">
                  <c:v>0</c:v>
                </c:pt>
                <c:pt idx="4231">
                  <c:v>0</c:v>
                </c:pt>
                <c:pt idx="4232">
                  <c:v>0</c:v>
                </c:pt>
                <c:pt idx="4233">
                  <c:v>0</c:v>
                </c:pt>
                <c:pt idx="4234">
                  <c:v>0</c:v>
                </c:pt>
                <c:pt idx="4235">
                  <c:v>0</c:v>
                </c:pt>
                <c:pt idx="4236">
                  <c:v>0</c:v>
                </c:pt>
                <c:pt idx="4237">
                  <c:v>0</c:v>
                </c:pt>
                <c:pt idx="4238">
                  <c:v>0</c:v>
                </c:pt>
                <c:pt idx="4239">
                  <c:v>0</c:v>
                </c:pt>
                <c:pt idx="4240">
                  <c:v>0</c:v>
                </c:pt>
                <c:pt idx="4241">
                  <c:v>0</c:v>
                </c:pt>
                <c:pt idx="4242">
                  <c:v>0</c:v>
                </c:pt>
                <c:pt idx="4243">
                  <c:v>0</c:v>
                </c:pt>
                <c:pt idx="4244">
                  <c:v>0</c:v>
                </c:pt>
                <c:pt idx="4245">
                  <c:v>0</c:v>
                </c:pt>
                <c:pt idx="4246">
                  <c:v>0</c:v>
                </c:pt>
                <c:pt idx="4247">
                  <c:v>0</c:v>
                </c:pt>
                <c:pt idx="4248">
                  <c:v>0</c:v>
                </c:pt>
                <c:pt idx="4249">
                  <c:v>0</c:v>
                </c:pt>
                <c:pt idx="4250">
                  <c:v>0</c:v>
                </c:pt>
                <c:pt idx="4251">
                  <c:v>0</c:v>
                </c:pt>
                <c:pt idx="4252">
                  <c:v>0</c:v>
                </c:pt>
                <c:pt idx="4253">
                  <c:v>0</c:v>
                </c:pt>
                <c:pt idx="4254">
                  <c:v>0</c:v>
                </c:pt>
                <c:pt idx="4255">
                  <c:v>0</c:v>
                </c:pt>
                <c:pt idx="4256">
                  <c:v>0</c:v>
                </c:pt>
                <c:pt idx="4257">
                  <c:v>0</c:v>
                </c:pt>
                <c:pt idx="4258">
                  <c:v>0</c:v>
                </c:pt>
                <c:pt idx="4259">
                  <c:v>0</c:v>
                </c:pt>
                <c:pt idx="4260">
                  <c:v>0</c:v>
                </c:pt>
                <c:pt idx="4261">
                  <c:v>0</c:v>
                </c:pt>
                <c:pt idx="4262">
                  <c:v>0</c:v>
                </c:pt>
                <c:pt idx="4263">
                  <c:v>0</c:v>
                </c:pt>
                <c:pt idx="4264">
                  <c:v>0</c:v>
                </c:pt>
                <c:pt idx="4265">
                  <c:v>0</c:v>
                </c:pt>
                <c:pt idx="4266">
                  <c:v>0</c:v>
                </c:pt>
                <c:pt idx="4267">
                  <c:v>0</c:v>
                </c:pt>
                <c:pt idx="4268">
                  <c:v>0</c:v>
                </c:pt>
                <c:pt idx="4269">
                  <c:v>0</c:v>
                </c:pt>
                <c:pt idx="4270">
                  <c:v>0</c:v>
                </c:pt>
                <c:pt idx="4271">
                  <c:v>0</c:v>
                </c:pt>
                <c:pt idx="4272">
                  <c:v>0</c:v>
                </c:pt>
                <c:pt idx="4273">
                  <c:v>0</c:v>
                </c:pt>
                <c:pt idx="4274">
                  <c:v>0</c:v>
                </c:pt>
                <c:pt idx="4275">
                  <c:v>0</c:v>
                </c:pt>
                <c:pt idx="4276">
                  <c:v>0</c:v>
                </c:pt>
                <c:pt idx="4277">
                  <c:v>0</c:v>
                </c:pt>
                <c:pt idx="4278">
                  <c:v>0</c:v>
                </c:pt>
                <c:pt idx="4279">
                  <c:v>0</c:v>
                </c:pt>
                <c:pt idx="4280">
                  <c:v>0</c:v>
                </c:pt>
                <c:pt idx="4281">
                  <c:v>0</c:v>
                </c:pt>
                <c:pt idx="4282">
                  <c:v>0</c:v>
                </c:pt>
                <c:pt idx="4283">
                  <c:v>0</c:v>
                </c:pt>
                <c:pt idx="4284">
                  <c:v>0</c:v>
                </c:pt>
                <c:pt idx="4285">
                  <c:v>0</c:v>
                </c:pt>
                <c:pt idx="4286">
                  <c:v>0</c:v>
                </c:pt>
                <c:pt idx="4287">
                  <c:v>0</c:v>
                </c:pt>
                <c:pt idx="4288">
                  <c:v>0</c:v>
                </c:pt>
                <c:pt idx="4289">
                  <c:v>0</c:v>
                </c:pt>
                <c:pt idx="4290">
                  <c:v>0</c:v>
                </c:pt>
                <c:pt idx="4291">
                  <c:v>0</c:v>
                </c:pt>
                <c:pt idx="4292">
                  <c:v>0</c:v>
                </c:pt>
                <c:pt idx="4293">
                  <c:v>0</c:v>
                </c:pt>
                <c:pt idx="4294">
                  <c:v>0</c:v>
                </c:pt>
                <c:pt idx="4295">
                  <c:v>0</c:v>
                </c:pt>
                <c:pt idx="4296">
                  <c:v>0</c:v>
                </c:pt>
                <c:pt idx="4297">
                  <c:v>0</c:v>
                </c:pt>
                <c:pt idx="4298">
                  <c:v>0</c:v>
                </c:pt>
                <c:pt idx="4299">
                  <c:v>0</c:v>
                </c:pt>
                <c:pt idx="4300">
                  <c:v>0</c:v>
                </c:pt>
                <c:pt idx="4301">
                  <c:v>0</c:v>
                </c:pt>
                <c:pt idx="4302">
                  <c:v>0</c:v>
                </c:pt>
                <c:pt idx="4303">
                  <c:v>0</c:v>
                </c:pt>
                <c:pt idx="4304">
                  <c:v>0</c:v>
                </c:pt>
                <c:pt idx="4305">
                  <c:v>0</c:v>
                </c:pt>
                <c:pt idx="4306">
                  <c:v>0</c:v>
                </c:pt>
                <c:pt idx="4307">
                  <c:v>0</c:v>
                </c:pt>
                <c:pt idx="4308">
                  <c:v>0</c:v>
                </c:pt>
                <c:pt idx="4309">
                  <c:v>0</c:v>
                </c:pt>
                <c:pt idx="4310">
                  <c:v>0</c:v>
                </c:pt>
                <c:pt idx="4311">
                  <c:v>0</c:v>
                </c:pt>
                <c:pt idx="4312">
                  <c:v>0</c:v>
                </c:pt>
                <c:pt idx="4313">
                  <c:v>0</c:v>
                </c:pt>
                <c:pt idx="4314">
                  <c:v>0</c:v>
                </c:pt>
                <c:pt idx="4315">
                  <c:v>0</c:v>
                </c:pt>
                <c:pt idx="4316">
                  <c:v>0</c:v>
                </c:pt>
                <c:pt idx="4317">
                  <c:v>0</c:v>
                </c:pt>
                <c:pt idx="4318">
                  <c:v>0</c:v>
                </c:pt>
                <c:pt idx="4319">
                  <c:v>0</c:v>
                </c:pt>
                <c:pt idx="4320">
                  <c:v>0</c:v>
                </c:pt>
                <c:pt idx="4321">
                  <c:v>0</c:v>
                </c:pt>
                <c:pt idx="4322">
                  <c:v>0</c:v>
                </c:pt>
                <c:pt idx="4323">
                  <c:v>0</c:v>
                </c:pt>
                <c:pt idx="4324">
                  <c:v>0</c:v>
                </c:pt>
                <c:pt idx="4325">
                  <c:v>0</c:v>
                </c:pt>
                <c:pt idx="4326">
                  <c:v>0</c:v>
                </c:pt>
                <c:pt idx="4327">
                  <c:v>0</c:v>
                </c:pt>
                <c:pt idx="4328">
                  <c:v>0</c:v>
                </c:pt>
                <c:pt idx="4329">
                  <c:v>0</c:v>
                </c:pt>
                <c:pt idx="4330">
                  <c:v>0</c:v>
                </c:pt>
                <c:pt idx="4331">
                  <c:v>0</c:v>
                </c:pt>
                <c:pt idx="4332">
                  <c:v>0</c:v>
                </c:pt>
                <c:pt idx="4333">
                  <c:v>0</c:v>
                </c:pt>
                <c:pt idx="4334">
                  <c:v>0</c:v>
                </c:pt>
                <c:pt idx="4335">
                  <c:v>0</c:v>
                </c:pt>
                <c:pt idx="4336">
                  <c:v>0</c:v>
                </c:pt>
                <c:pt idx="4337">
                  <c:v>0</c:v>
                </c:pt>
                <c:pt idx="4338">
                  <c:v>0</c:v>
                </c:pt>
                <c:pt idx="4339">
                  <c:v>0</c:v>
                </c:pt>
                <c:pt idx="4340">
                  <c:v>0</c:v>
                </c:pt>
                <c:pt idx="4341">
                  <c:v>0</c:v>
                </c:pt>
                <c:pt idx="4342">
                  <c:v>0</c:v>
                </c:pt>
                <c:pt idx="4343">
                  <c:v>0</c:v>
                </c:pt>
                <c:pt idx="4344">
                  <c:v>0</c:v>
                </c:pt>
                <c:pt idx="4345">
                  <c:v>0</c:v>
                </c:pt>
                <c:pt idx="4346">
                  <c:v>0</c:v>
                </c:pt>
                <c:pt idx="4347">
                  <c:v>0</c:v>
                </c:pt>
                <c:pt idx="4348">
                  <c:v>0</c:v>
                </c:pt>
                <c:pt idx="4349">
                  <c:v>0</c:v>
                </c:pt>
                <c:pt idx="4350">
                  <c:v>0</c:v>
                </c:pt>
                <c:pt idx="4351">
                  <c:v>0</c:v>
                </c:pt>
                <c:pt idx="4352">
                  <c:v>0</c:v>
                </c:pt>
                <c:pt idx="4353">
                  <c:v>0</c:v>
                </c:pt>
                <c:pt idx="4354">
                  <c:v>0</c:v>
                </c:pt>
                <c:pt idx="4355">
                  <c:v>0</c:v>
                </c:pt>
                <c:pt idx="4356">
                  <c:v>0</c:v>
                </c:pt>
                <c:pt idx="4357">
                  <c:v>0</c:v>
                </c:pt>
                <c:pt idx="4358">
                  <c:v>0</c:v>
                </c:pt>
                <c:pt idx="4359">
                  <c:v>0</c:v>
                </c:pt>
                <c:pt idx="4360">
                  <c:v>0</c:v>
                </c:pt>
                <c:pt idx="4361">
                  <c:v>0</c:v>
                </c:pt>
                <c:pt idx="4362">
                  <c:v>0</c:v>
                </c:pt>
                <c:pt idx="4363">
                  <c:v>0</c:v>
                </c:pt>
                <c:pt idx="4364">
                  <c:v>0</c:v>
                </c:pt>
                <c:pt idx="4365">
                  <c:v>0</c:v>
                </c:pt>
                <c:pt idx="4366">
                  <c:v>0</c:v>
                </c:pt>
                <c:pt idx="4367">
                  <c:v>0</c:v>
                </c:pt>
                <c:pt idx="4368">
                  <c:v>0</c:v>
                </c:pt>
                <c:pt idx="4369">
                  <c:v>0</c:v>
                </c:pt>
                <c:pt idx="4370">
                  <c:v>0</c:v>
                </c:pt>
                <c:pt idx="4371">
                  <c:v>0</c:v>
                </c:pt>
                <c:pt idx="4372">
                  <c:v>0</c:v>
                </c:pt>
                <c:pt idx="4373">
                  <c:v>0</c:v>
                </c:pt>
                <c:pt idx="4374">
                  <c:v>0</c:v>
                </c:pt>
                <c:pt idx="4375">
                  <c:v>0</c:v>
                </c:pt>
                <c:pt idx="4376">
                  <c:v>0</c:v>
                </c:pt>
                <c:pt idx="4377">
                  <c:v>0</c:v>
                </c:pt>
                <c:pt idx="4378">
                  <c:v>0</c:v>
                </c:pt>
                <c:pt idx="4379">
                  <c:v>0</c:v>
                </c:pt>
                <c:pt idx="4380">
                  <c:v>0</c:v>
                </c:pt>
                <c:pt idx="4381">
                  <c:v>0</c:v>
                </c:pt>
                <c:pt idx="4382">
                  <c:v>0</c:v>
                </c:pt>
                <c:pt idx="4383">
                  <c:v>0</c:v>
                </c:pt>
                <c:pt idx="4384">
                  <c:v>0</c:v>
                </c:pt>
                <c:pt idx="4385">
                  <c:v>0</c:v>
                </c:pt>
                <c:pt idx="4386">
                  <c:v>0</c:v>
                </c:pt>
                <c:pt idx="4387">
                  <c:v>0</c:v>
                </c:pt>
                <c:pt idx="4388">
                  <c:v>0</c:v>
                </c:pt>
                <c:pt idx="4389">
                  <c:v>0</c:v>
                </c:pt>
                <c:pt idx="4390">
                  <c:v>0</c:v>
                </c:pt>
                <c:pt idx="4391">
                  <c:v>0</c:v>
                </c:pt>
                <c:pt idx="4392">
                  <c:v>0</c:v>
                </c:pt>
                <c:pt idx="4393">
                  <c:v>0</c:v>
                </c:pt>
                <c:pt idx="4394">
                  <c:v>0</c:v>
                </c:pt>
                <c:pt idx="4395">
                  <c:v>0</c:v>
                </c:pt>
                <c:pt idx="4396">
                  <c:v>0</c:v>
                </c:pt>
                <c:pt idx="4397">
                  <c:v>0</c:v>
                </c:pt>
                <c:pt idx="4398">
                  <c:v>0</c:v>
                </c:pt>
                <c:pt idx="4399">
                  <c:v>0</c:v>
                </c:pt>
                <c:pt idx="4400">
                  <c:v>0</c:v>
                </c:pt>
                <c:pt idx="4401">
                  <c:v>0</c:v>
                </c:pt>
                <c:pt idx="4402">
                  <c:v>0</c:v>
                </c:pt>
                <c:pt idx="4403">
                  <c:v>0</c:v>
                </c:pt>
                <c:pt idx="4404">
                  <c:v>0</c:v>
                </c:pt>
                <c:pt idx="4405">
                  <c:v>0</c:v>
                </c:pt>
                <c:pt idx="4406">
                  <c:v>0</c:v>
                </c:pt>
                <c:pt idx="4407">
                  <c:v>0</c:v>
                </c:pt>
                <c:pt idx="4408">
                  <c:v>0</c:v>
                </c:pt>
                <c:pt idx="4409">
                  <c:v>0</c:v>
                </c:pt>
                <c:pt idx="4410">
                  <c:v>0</c:v>
                </c:pt>
                <c:pt idx="4411">
                  <c:v>0</c:v>
                </c:pt>
                <c:pt idx="4412">
                  <c:v>0</c:v>
                </c:pt>
                <c:pt idx="4413">
                  <c:v>0</c:v>
                </c:pt>
                <c:pt idx="4414">
                  <c:v>0</c:v>
                </c:pt>
                <c:pt idx="4415">
                  <c:v>0</c:v>
                </c:pt>
                <c:pt idx="4416">
                  <c:v>0</c:v>
                </c:pt>
                <c:pt idx="4417">
                  <c:v>0</c:v>
                </c:pt>
                <c:pt idx="4418">
                  <c:v>0</c:v>
                </c:pt>
                <c:pt idx="4419">
                  <c:v>0</c:v>
                </c:pt>
                <c:pt idx="4420">
                  <c:v>0</c:v>
                </c:pt>
                <c:pt idx="4421">
                  <c:v>0</c:v>
                </c:pt>
                <c:pt idx="4422">
                  <c:v>0</c:v>
                </c:pt>
                <c:pt idx="4423">
                  <c:v>0</c:v>
                </c:pt>
                <c:pt idx="4424">
                  <c:v>0</c:v>
                </c:pt>
                <c:pt idx="4425">
                  <c:v>0</c:v>
                </c:pt>
                <c:pt idx="4426">
                  <c:v>0</c:v>
                </c:pt>
                <c:pt idx="4427">
                  <c:v>0</c:v>
                </c:pt>
                <c:pt idx="4428">
                  <c:v>0</c:v>
                </c:pt>
                <c:pt idx="4429">
                  <c:v>0</c:v>
                </c:pt>
                <c:pt idx="4430">
                  <c:v>0</c:v>
                </c:pt>
                <c:pt idx="4431">
                  <c:v>0</c:v>
                </c:pt>
                <c:pt idx="4432">
                  <c:v>0</c:v>
                </c:pt>
                <c:pt idx="4433">
                  <c:v>0</c:v>
                </c:pt>
                <c:pt idx="4434">
                  <c:v>0</c:v>
                </c:pt>
                <c:pt idx="4435">
                  <c:v>0</c:v>
                </c:pt>
                <c:pt idx="4436">
                  <c:v>0</c:v>
                </c:pt>
                <c:pt idx="4437">
                  <c:v>0</c:v>
                </c:pt>
                <c:pt idx="4438">
                  <c:v>0</c:v>
                </c:pt>
                <c:pt idx="4439">
                  <c:v>0</c:v>
                </c:pt>
                <c:pt idx="4440">
                  <c:v>0</c:v>
                </c:pt>
                <c:pt idx="4441">
                  <c:v>0</c:v>
                </c:pt>
                <c:pt idx="4442">
                  <c:v>0</c:v>
                </c:pt>
                <c:pt idx="4443">
                  <c:v>0</c:v>
                </c:pt>
                <c:pt idx="4444">
                  <c:v>0</c:v>
                </c:pt>
                <c:pt idx="4445">
                  <c:v>0</c:v>
                </c:pt>
                <c:pt idx="4446">
                  <c:v>0</c:v>
                </c:pt>
                <c:pt idx="4447">
                  <c:v>0</c:v>
                </c:pt>
                <c:pt idx="4448">
                  <c:v>0</c:v>
                </c:pt>
                <c:pt idx="4449">
                  <c:v>0</c:v>
                </c:pt>
                <c:pt idx="4450">
                  <c:v>0</c:v>
                </c:pt>
                <c:pt idx="4451">
                  <c:v>0</c:v>
                </c:pt>
                <c:pt idx="4452">
                  <c:v>0</c:v>
                </c:pt>
                <c:pt idx="4453">
                  <c:v>0</c:v>
                </c:pt>
                <c:pt idx="4454">
                  <c:v>0</c:v>
                </c:pt>
                <c:pt idx="4455">
                  <c:v>0</c:v>
                </c:pt>
                <c:pt idx="4456">
                  <c:v>0</c:v>
                </c:pt>
                <c:pt idx="4457">
                  <c:v>0</c:v>
                </c:pt>
                <c:pt idx="4458">
                  <c:v>0</c:v>
                </c:pt>
                <c:pt idx="4459">
                  <c:v>0</c:v>
                </c:pt>
                <c:pt idx="4460">
                  <c:v>0</c:v>
                </c:pt>
                <c:pt idx="4461">
                  <c:v>0</c:v>
                </c:pt>
                <c:pt idx="4462">
                  <c:v>0</c:v>
                </c:pt>
                <c:pt idx="4463">
                  <c:v>0</c:v>
                </c:pt>
                <c:pt idx="4464">
                  <c:v>0</c:v>
                </c:pt>
                <c:pt idx="4465">
                  <c:v>0</c:v>
                </c:pt>
                <c:pt idx="4466">
                  <c:v>0</c:v>
                </c:pt>
                <c:pt idx="4467">
                  <c:v>0</c:v>
                </c:pt>
                <c:pt idx="4468">
                  <c:v>0</c:v>
                </c:pt>
                <c:pt idx="4469">
                  <c:v>0</c:v>
                </c:pt>
                <c:pt idx="4470">
                  <c:v>0</c:v>
                </c:pt>
                <c:pt idx="4471">
                  <c:v>0</c:v>
                </c:pt>
                <c:pt idx="4472">
                  <c:v>0</c:v>
                </c:pt>
                <c:pt idx="4473">
                  <c:v>0</c:v>
                </c:pt>
                <c:pt idx="4474">
                  <c:v>0</c:v>
                </c:pt>
                <c:pt idx="4475">
                  <c:v>0</c:v>
                </c:pt>
                <c:pt idx="4476">
                  <c:v>0</c:v>
                </c:pt>
                <c:pt idx="4477">
                  <c:v>0</c:v>
                </c:pt>
                <c:pt idx="4478">
                  <c:v>0</c:v>
                </c:pt>
                <c:pt idx="4479">
                  <c:v>0</c:v>
                </c:pt>
                <c:pt idx="4480">
                  <c:v>0</c:v>
                </c:pt>
                <c:pt idx="4481">
                  <c:v>0</c:v>
                </c:pt>
                <c:pt idx="4482">
                  <c:v>0</c:v>
                </c:pt>
                <c:pt idx="4483">
                  <c:v>0</c:v>
                </c:pt>
                <c:pt idx="4484">
                  <c:v>0</c:v>
                </c:pt>
                <c:pt idx="4485">
                  <c:v>0</c:v>
                </c:pt>
                <c:pt idx="4486">
                  <c:v>0</c:v>
                </c:pt>
                <c:pt idx="4487">
                  <c:v>0</c:v>
                </c:pt>
                <c:pt idx="4488">
                  <c:v>0</c:v>
                </c:pt>
                <c:pt idx="4489">
                  <c:v>0</c:v>
                </c:pt>
                <c:pt idx="4490">
                  <c:v>0</c:v>
                </c:pt>
                <c:pt idx="4491">
                  <c:v>0</c:v>
                </c:pt>
                <c:pt idx="4492">
                  <c:v>0</c:v>
                </c:pt>
                <c:pt idx="4493">
                  <c:v>0</c:v>
                </c:pt>
                <c:pt idx="4494">
                  <c:v>0</c:v>
                </c:pt>
                <c:pt idx="4495">
                  <c:v>0</c:v>
                </c:pt>
                <c:pt idx="4496">
                  <c:v>0</c:v>
                </c:pt>
                <c:pt idx="4497">
                  <c:v>0</c:v>
                </c:pt>
                <c:pt idx="4498">
                  <c:v>0</c:v>
                </c:pt>
                <c:pt idx="4499">
                  <c:v>0</c:v>
                </c:pt>
                <c:pt idx="4500">
                  <c:v>0</c:v>
                </c:pt>
                <c:pt idx="4501">
                  <c:v>0</c:v>
                </c:pt>
                <c:pt idx="4502">
                  <c:v>0</c:v>
                </c:pt>
                <c:pt idx="4503">
                  <c:v>0</c:v>
                </c:pt>
                <c:pt idx="4504">
                  <c:v>0</c:v>
                </c:pt>
                <c:pt idx="4505">
                  <c:v>0</c:v>
                </c:pt>
                <c:pt idx="4506">
                  <c:v>0</c:v>
                </c:pt>
                <c:pt idx="4507">
                  <c:v>0</c:v>
                </c:pt>
                <c:pt idx="4508">
                  <c:v>0</c:v>
                </c:pt>
                <c:pt idx="4509">
                  <c:v>0</c:v>
                </c:pt>
                <c:pt idx="4510">
                  <c:v>0</c:v>
                </c:pt>
                <c:pt idx="4511">
                  <c:v>0</c:v>
                </c:pt>
                <c:pt idx="4512">
                  <c:v>0</c:v>
                </c:pt>
                <c:pt idx="4513">
                  <c:v>0</c:v>
                </c:pt>
                <c:pt idx="4514">
                  <c:v>0</c:v>
                </c:pt>
                <c:pt idx="4515">
                  <c:v>0</c:v>
                </c:pt>
                <c:pt idx="4516">
                  <c:v>0</c:v>
                </c:pt>
                <c:pt idx="4517">
                  <c:v>0</c:v>
                </c:pt>
                <c:pt idx="4518">
                  <c:v>0</c:v>
                </c:pt>
                <c:pt idx="4519">
                  <c:v>0</c:v>
                </c:pt>
                <c:pt idx="4520">
                  <c:v>0</c:v>
                </c:pt>
                <c:pt idx="4521">
                  <c:v>0</c:v>
                </c:pt>
                <c:pt idx="4522">
                  <c:v>0</c:v>
                </c:pt>
                <c:pt idx="4523">
                  <c:v>0</c:v>
                </c:pt>
                <c:pt idx="4524">
                  <c:v>0</c:v>
                </c:pt>
                <c:pt idx="4525">
                  <c:v>0</c:v>
                </c:pt>
                <c:pt idx="4526">
                  <c:v>0</c:v>
                </c:pt>
                <c:pt idx="4527">
                  <c:v>0</c:v>
                </c:pt>
                <c:pt idx="4528">
                  <c:v>0</c:v>
                </c:pt>
                <c:pt idx="4529">
                  <c:v>0</c:v>
                </c:pt>
                <c:pt idx="4530">
                  <c:v>0</c:v>
                </c:pt>
                <c:pt idx="4531">
                  <c:v>0</c:v>
                </c:pt>
                <c:pt idx="4532">
                  <c:v>0</c:v>
                </c:pt>
                <c:pt idx="4533">
                  <c:v>0</c:v>
                </c:pt>
                <c:pt idx="4534">
                  <c:v>0</c:v>
                </c:pt>
                <c:pt idx="4535">
                  <c:v>0</c:v>
                </c:pt>
                <c:pt idx="4536">
                  <c:v>0</c:v>
                </c:pt>
                <c:pt idx="4537">
                  <c:v>0</c:v>
                </c:pt>
                <c:pt idx="4538">
                  <c:v>0</c:v>
                </c:pt>
                <c:pt idx="4539">
                  <c:v>0</c:v>
                </c:pt>
                <c:pt idx="4540">
                  <c:v>0</c:v>
                </c:pt>
                <c:pt idx="4541">
                  <c:v>0</c:v>
                </c:pt>
                <c:pt idx="4542">
                  <c:v>0</c:v>
                </c:pt>
                <c:pt idx="4543">
                  <c:v>0</c:v>
                </c:pt>
                <c:pt idx="4544">
                  <c:v>0</c:v>
                </c:pt>
                <c:pt idx="4545">
                  <c:v>0</c:v>
                </c:pt>
                <c:pt idx="4546">
                  <c:v>0</c:v>
                </c:pt>
                <c:pt idx="4547">
                  <c:v>0</c:v>
                </c:pt>
                <c:pt idx="4548">
                  <c:v>0</c:v>
                </c:pt>
                <c:pt idx="4549">
                  <c:v>0</c:v>
                </c:pt>
                <c:pt idx="4550">
                  <c:v>0</c:v>
                </c:pt>
                <c:pt idx="4551">
                  <c:v>0</c:v>
                </c:pt>
                <c:pt idx="4552">
                  <c:v>0</c:v>
                </c:pt>
                <c:pt idx="4553">
                  <c:v>0</c:v>
                </c:pt>
                <c:pt idx="4554">
                  <c:v>0</c:v>
                </c:pt>
                <c:pt idx="4555">
                  <c:v>0</c:v>
                </c:pt>
                <c:pt idx="4556">
                  <c:v>0</c:v>
                </c:pt>
                <c:pt idx="4557">
                  <c:v>0</c:v>
                </c:pt>
                <c:pt idx="4558">
                  <c:v>0</c:v>
                </c:pt>
                <c:pt idx="4559">
                  <c:v>0</c:v>
                </c:pt>
                <c:pt idx="4560">
                  <c:v>0</c:v>
                </c:pt>
                <c:pt idx="4561">
                  <c:v>0</c:v>
                </c:pt>
                <c:pt idx="4562">
                  <c:v>0</c:v>
                </c:pt>
                <c:pt idx="4563">
                  <c:v>0</c:v>
                </c:pt>
                <c:pt idx="4564">
                  <c:v>0</c:v>
                </c:pt>
                <c:pt idx="4565">
                  <c:v>0</c:v>
                </c:pt>
                <c:pt idx="4566">
                  <c:v>0</c:v>
                </c:pt>
                <c:pt idx="4567">
                  <c:v>0</c:v>
                </c:pt>
                <c:pt idx="4568">
                  <c:v>0</c:v>
                </c:pt>
                <c:pt idx="4569">
                  <c:v>0</c:v>
                </c:pt>
                <c:pt idx="4570">
                  <c:v>0</c:v>
                </c:pt>
                <c:pt idx="4571">
                  <c:v>0</c:v>
                </c:pt>
                <c:pt idx="4572">
                  <c:v>0</c:v>
                </c:pt>
                <c:pt idx="4573">
                  <c:v>0</c:v>
                </c:pt>
                <c:pt idx="4574">
                  <c:v>0</c:v>
                </c:pt>
                <c:pt idx="4575">
                  <c:v>0</c:v>
                </c:pt>
                <c:pt idx="4576">
                  <c:v>0</c:v>
                </c:pt>
                <c:pt idx="4577">
                  <c:v>0</c:v>
                </c:pt>
                <c:pt idx="4578">
                  <c:v>0</c:v>
                </c:pt>
                <c:pt idx="4579">
                  <c:v>0</c:v>
                </c:pt>
                <c:pt idx="4580">
                  <c:v>0</c:v>
                </c:pt>
                <c:pt idx="4581">
                  <c:v>0</c:v>
                </c:pt>
                <c:pt idx="4582">
                  <c:v>0</c:v>
                </c:pt>
                <c:pt idx="4583">
                  <c:v>0</c:v>
                </c:pt>
                <c:pt idx="4584">
                  <c:v>0</c:v>
                </c:pt>
                <c:pt idx="4585">
                  <c:v>0</c:v>
                </c:pt>
                <c:pt idx="4586">
                  <c:v>0</c:v>
                </c:pt>
                <c:pt idx="4587">
                  <c:v>0</c:v>
                </c:pt>
                <c:pt idx="4588">
                  <c:v>0</c:v>
                </c:pt>
                <c:pt idx="4589">
                  <c:v>0</c:v>
                </c:pt>
                <c:pt idx="4590">
                  <c:v>0</c:v>
                </c:pt>
                <c:pt idx="4591">
                  <c:v>0</c:v>
                </c:pt>
                <c:pt idx="4592">
                  <c:v>0</c:v>
                </c:pt>
                <c:pt idx="4593">
                  <c:v>0</c:v>
                </c:pt>
                <c:pt idx="4594">
                  <c:v>0</c:v>
                </c:pt>
                <c:pt idx="4595">
                  <c:v>0</c:v>
                </c:pt>
                <c:pt idx="4596">
                  <c:v>0</c:v>
                </c:pt>
                <c:pt idx="4597">
                  <c:v>0</c:v>
                </c:pt>
                <c:pt idx="4598">
                  <c:v>0</c:v>
                </c:pt>
                <c:pt idx="4599">
                  <c:v>0</c:v>
                </c:pt>
                <c:pt idx="4600">
                  <c:v>0</c:v>
                </c:pt>
                <c:pt idx="4601">
                  <c:v>0</c:v>
                </c:pt>
                <c:pt idx="4602">
                  <c:v>0</c:v>
                </c:pt>
                <c:pt idx="4603">
                  <c:v>0</c:v>
                </c:pt>
                <c:pt idx="4604">
                  <c:v>0</c:v>
                </c:pt>
                <c:pt idx="4605">
                  <c:v>0</c:v>
                </c:pt>
                <c:pt idx="4606">
                  <c:v>0</c:v>
                </c:pt>
                <c:pt idx="4607">
                  <c:v>0</c:v>
                </c:pt>
                <c:pt idx="4608">
                  <c:v>0</c:v>
                </c:pt>
                <c:pt idx="4609">
                  <c:v>0</c:v>
                </c:pt>
                <c:pt idx="4610">
                  <c:v>0</c:v>
                </c:pt>
                <c:pt idx="4611">
                  <c:v>0</c:v>
                </c:pt>
                <c:pt idx="4612">
                  <c:v>0</c:v>
                </c:pt>
                <c:pt idx="4613">
                  <c:v>0</c:v>
                </c:pt>
                <c:pt idx="4614">
                  <c:v>0</c:v>
                </c:pt>
                <c:pt idx="4615">
                  <c:v>0</c:v>
                </c:pt>
                <c:pt idx="4616">
                  <c:v>0</c:v>
                </c:pt>
                <c:pt idx="4617">
                  <c:v>0</c:v>
                </c:pt>
                <c:pt idx="4618">
                  <c:v>0</c:v>
                </c:pt>
                <c:pt idx="4619">
                  <c:v>0</c:v>
                </c:pt>
                <c:pt idx="4620">
                  <c:v>0</c:v>
                </c:pt>
                <c:pt idx="4621">
                  <c:v>0</c:v>
                </c:pt>
                <c:pt idx="4622">
                  <c:v>0</c:v>
                </c:pt>
                <c:pt idx="4623">
                  <c:v>0</c:v>
                </c:pt>
                <c:pt idx="4624">
                  <c:v>0</c:v>
                </c:pt>
                <c:pt idx="4625">
                  <c:v>0</c:v>
                </c:pt>
                <c:pt idx="4626">
                  <c:v>0</c:v>
                </c:pt>
                <c:pt idx="4627">
                  <c:v>0</c:v>
                </c:pt>
                <c:pt idx="4628">
                  <c:v>0</c:v>
                </c:pt>
                <c:pt idx="4629">
                  <c:v>0</c:v>
                </c:pt>
                <c:pt idx="4630">
                  <c:v>0</c:v>
                </c:pt>
                <c:pt idx="4631">
                  <c:v>0</c:v>
                </c:pt>
                <c:pt idx="4632">
                  <c:v>0</c:v>
                </c:pt>
                <c:pt idx="4633">
                  <c:v>0</c:v>
                </c:pt>
                <c:pt idx="4634">
                  <c:v>0</c:v>
                </c:pt>
                <c:pt idx="4635">
                  <c:v>0</c:v>
                </c:pt>
                <c:pt idx="4636">
                  <c:v>0</c:v>
                </c:pt>
                <c:pt idx="4637">
                  <c:v>0</c:v>
                </c:pt>
                <c:pt idx="4638">
                  <c:v>0</c:v>
                </c:pt>
                <c:pt idx="4639">
                  <c:v>0</c:v>
                </c:pt>
                <c:pt idx="4640">
                  <c:v>0</c:v>
                </c:pt>
                <c:pt idx="4641">
                  <c:v>0</c:v>
                </c:pt>
                <c:pt idx="4642">
                  <c:v>0</c:v>
                </c:pt>
                <c:pt idx="4643">
                  <c:v>0</c:v>
                </c:pt>
                <c:pt idx="4644">
                  <c:v>0</c:v>
                </c:pt>
                <c:pt idx="4645">
                  <c:v>0</c:v>
                </c:pt>
                <c:pt idx="4646">
                  <c:v>0</c:v>
                </c:pt>
                <c:pt idx="4647">
                  <c:v>0</c:v>
                </c:pt>
                <c:pt idx="4648">
                  <c:v>0</c:v>
                </c:pt>
                <c:pt idx="4649">
                  <c:v>0</c:v>
                </c:pt>
                <c:pt idx="4650">
                  <c:v>0</c:v>
                </c:pt>
                <c:pt idx="4651">
                  <c:v>0</c:v>
                </c:pt>
                <c:pt idx="4652">
                  <c:v>0</c:v>
                </c:pt>
                <c:pt idx="4653">
                  <c:v>0</c:v>
                </c:pt>
                <c:pt idx="4654">
                  <c:v>0</c:v>
                </c:pt>
                <c:pt idx="4655">
                  <c:v>0</c:v>
                </c:pt>
                <c:pt idx="4656">
                  <c:v>0</c:v>
                </c:pt>
                <c:pt idx="4657">
                  <c:v>0</c:v>
                </c:pt>
                <c:pt idx="4658">
                  <c:v>0</c:v>
                </c:pt>
                <c:pt idx="4659">
                  <c:v>0</c:v>
                </c:pt>
                <c:pt idx="4660">
                  <c:v>0</c:v>
                </c:pt>
                <c:pt idx="4661">
                  <c:v>0</c:v>
                </c:pt>
                <c:pt idx="4662">
                  <c:v>0</c:v>
                </c:pt>
                <c:pt idx="4663">
                  <c:v>0</c:v>
                </c:pt>
                <c:pt idx="4664">
                  <c:v>0</c:v>
                </c:pt>
                <c:pt idx="4665">
                  <c:v>0</c:v>
                </c:pt>
                <c:pt idx="4666">
                  <c:v>0</c:v>
                </c:pt>
                <c:pt idx="4667">
                  <c:v>0</c:v>
                </c:pt>
                <c:pt idx="4668">
                  <c:v>0</c:v>
                </c:pt>
                <c:pt idx="4669">
                  <c:v>0</c:v>
                </c:pt>
                <c:pt idx="4670">
                  <c:v>0</c:v>
                </c:pt>
                <c:pt idx="4671">
                  <c:v>0</c:v>
                </c:pt>
                <c:pt idx="4672">
                  <c:v>0</c:v>
                </c:pt>
                <c:pt idx="4673">
                  <c:v>0</c:v>
                </c:pt>
                <c:pt idx="4674">
                  <c:v>0</c:v>
                </c:pt>
                <c:pt idx="4675">
                  <c:v>0</c:v>
                </c:pt>
                <c:pt idx="4676">
                  <c:v>0</c:v>
                </c:pt>
                <c:pt idx="4677">
                  <c:v>0</c:v>
                </c:pt>
                <c:pt idx="4678">
                  <c:v>0</c:v>
                </c:pt>
                <c:pt idx="4679">
                  <c:v>0</c:v>
                </c:pt>
                <c:pt idx="4680">
                  <c:v>0</c:v>
                </c:pt>
                <c:pt idx="4681">
                  <c:v>0</c:v>
                </c:pt>
                <c:pt idx="4682">
                  <c:v>0</c:v>
                </c:pt>
                <c:pt idx="4683">
                  <c:v>0</c:v>
                </c:pt>
                <c:pt idx="4684">
                  <c:v>0</c:v>
                </c:pt>
                <c:pt idx="4685">
                  <c:v>0</c:v>
                </c:pt>
                <c:pt idx="4686">
                  <c:v>0</c:v>
                </c:pt>
                <c:pt idx="4687">
                  <c:v>0</c:v>
                </c:pt>
                <c:pt idx="4688">
                  <c:v>0</c:v>
                </c:pt>
                <c:pt idx="4689">
                  <c:v>0</c:v>
                </c:pt>
                <c:pt idx="4690">
                  <c:v>0</c:v>
                </c:pt>
                <c:pt idx="4691">
                  <c:v>0</c:v>
                </c:pt>
                <c:pt idx="4692">
                  <c:v>0</c:v>
                </c:pt>
                <c:pt idx="4693">
                  <c:v>0</c:v>
                </c:pt>
                <c:pt idx="4694">
                  <c:v>0</c:v>
                </c:pt>
                <c:pt idx="4695">
                  <c:v>0</c:v>
                </c:pt>
                <c:pt idx="4696">
                  <c:v>0</c:v>
                </c:pt>
                <c:pt idx="4697">
                  <c:v>0</c:v>
                </c:pt>
                <c:pt idx="4698">
                  <c:v>0</c:v>
                </c:pt>
                <c:pt idx="4699">
                  <c:v>0</c:v>
                </c:pt>
                <c:pt idx="4700">
                  <c:v>0</c:v>
                </c:pt>
                <c:pt idx="4701">
                  <c:v>0</c:v>
                </c:pt>
                <c:pt idx="4702">
                  <c:v>0</c:v>
                </c:pt>
                <c:pt idx="4703">
                  <c:v>0</c:v>
                </c:pt>
                <c:pt idx="4704">
                  <c:v>0</c:v>
                </c:pt>
                <c:pt idx="4705">
                  <c:v>0</c:v>
                </c:pt>
                <c:pt idx="4706">
                  <c:v>0</c:v>
                </c:pt>
                <c:pt idx="4707">
                  <c:v>0</c:v>
                </c:pt>
                <c:pt idx="4708">
                  <c:v>0</c:v>
                </c:pt>
                <c:pt idx="4709">
                  <c:v>0</c:v>
                </c:pt>
                <c:pt idx="4710">
                  <c:v>0</c:v>
                </c:pt>
                <c:pt idx="4711">
                  <c:v>0</c:v>
                </c:pt>
                <c:pt idx="4712">
                  <c:v>0</c:v>
                </c:pt>
                <c:pt idx="4713">
                  <c:v>0</c:v>
                </c:pt>
                <c:pt idx="4714">
                  <c:v>0</c:v>
                </c:pt>
                <c:pt idx="4715">
                  <c:v>0</c:v>
                </c:pt>
                <c:pt idx="4716">
                  <c:v>0</c:v>
                </c:pt>
                <c:pt idx="4717">
                  <c:v>0</c:v>
                </c:pt>
                <c:pt idx="4718">
                  <c:v>0</c:v>
                </c:pt>
                <c:pt idx="4719">
                  <c:v>0</c:v>
                </c:pt>
                <c:pt idx="4720">
                  <c:v>0</c:v>
                </c:pt>
                <c:pt idx="4721">
                  <c:v>0</c:v>
                </c:pt>
                <c:pt idx="4722">
                  <c:v>0</c:v>
                </c:pt>
                <c:pt idx="4723">
                  <c:v>0</c:v>
                </c:pt>
                <c:pt idx="4724">
                  <c:v>0</c:v>
                </c:pt>
                <c:pt idx="4725">
                  <c:v>0</c:v>
                </c:pt>
                <c:pt idx="4726">
                  <c:v>0</c:v>
                </c:pt>
                <c:pt idx="4727">
                  <c:v>0</c:v>
                </c:pt>
                <c:pt idx="4728">
                  <c:v>0</c:v>
                </c:pt>
                <c:pt idx="4729">
                  <c:v>0</c:v>
                </c:pt>
                <c:pt idx="4730">
                  <c:v>0</c:v>
                </c:pt>
                <c:pt idx="4731">
                  <c:v>0</c:v>
                </c:pt>
                <c:pt idx="4732">
                  <c:v>0</c:v>
                </c:pt>
                <c:pt idx="4733">
                  <c:v>0</c:v>
                </c:pt>
                <c:pt idx="4734">
                  <c:v>0</c:v>
                </c:pt>
                <c:pt idx="4735">
                  <c:v>0</c:v>
                </c:pt>
                <c:pt idx="4736">
                  <c:v>0</c:v>
                </c:pt>
                <c:pt idx="4737">
                  <c:v>0</c:v>
                </c:pt>
                <c:pt idx="4738">
                  <c:v>0</c:v>
                </c:pt>
                <c:pt idx="4739">
                  <c:v>0</c:v>
                </c:pt>
                <c:pt idx="4740">
                  <c:v>0</c:v>
                </c:pt>
                <c:pt idx="4741">
                  <c:v>0</c:v>
                </c:pt>
                <c:pt idx="4742">
                  <c:v>0</c:v>
                </c:pt>
                <c:pt idx="4743">
                  <c:v>0</c:v>
                </c:pt>
                <c:pt idx="4744">
                  <c:v>0</c:v>
                </c:pt>
                <c:pt idx="4745">
                  <c:v>0</c:v>
                </c:pt>
                <c:pt idx="4746">
                  <c:v>0</c:v>
                </c:pt>
                <c:pt idx="4747">
                  <c:v>0</c:v>
                </c:pt>
                <c:pt idx="4748">
                  <c:v>0</c:v>
                </c:pt>
                <c:pt idx="4749">
                  <c:v>0</c:v>
                </c:pt>
                <c:pt idx="4750">
                  <c:v>0</c:v>
                </c:pt>
                <c:pt idx="4751">
                  <c:v>0</c:v>
                </c:pt>
                <c:pt idx="4752">
                  <c:v>0</c:v>
                </c:pt>
                <c:pt idx="4753">
                  <c:v>0</c:v>
                </c:pt>
                <c:pt idx="4754">
                  <c:v>0</c:v>
                </c:pt>
                <c:pt idx="4755">
                  <c:v>0</c:v>
                </c:pt>
                <c:pt idx="4756">
                  <c:v>0</c:v>
                </c:pt>
                <c:pt idx="4757">
                  <c:v>0</c:v>
                </c:pt>
                <c:pt idx="4758">
                  <c:v>0</c:v>
                </c:pt>
                <c:pt idx="4759">
                  <c:v>0</c:v>
                </c:pt>
                <c:pt idx="4760">
                  <c:v>0</c:v>
                </c:pt>
                <c:pt idx="4761">
                  <c:v>0</c:v>
                </c:pt>
                <c:pt idx="4762">
                  <c:v>0</c:v>
                </c:pt>
                <c:pt idx="4763">
                  <c:v>0</c:v>
                </c:pt>
                <c:pt idx="4764">
                  <c:v>0</c:v>
                </c:pt>
                <c:pt idx="4765">
                  <c:v>0</c:v>
                </c:pt>
                <c:pt idx="4766">
                  <c:v>0</c:v>
                </c:pt>
                <c:pt idx="4767">
                  <c:v>0</c:v>
                </c:pt>
                <c:pt idx="4768">
                  <c:v>0</c:v>
                </c:pt>
                <c:pt idx="4769">
                  <c:v>0</c:v>
                </c:pt>
                <c:pt idx="4770">
                  <c:v>0</c:v>
                </c:pt>
                <c:pt idx="4771">
                  <c:v>0</c:v>
                </c:pt>
                <c:pt idx="4772">
                  <c:v>0</c:v>
                </c:pt>
                <c:pt idx="4773">
                  <c:v>0</c:v>
                </c:pt>
                <c:pt idx="4774">
                  <c:v>0</c:v>
                </c:pt>
                <c:pt idx="4775">
                  <c:v>0</c:v>
                </c:pt>
                <c:pt idx="4776">
                  <c:v>0</c:v>
                </c:pt>
                <c:pt idx="4777">
                  <c:v>0</c:v>
                </c:pt>
                <c:pt idx="4778">
                  <c:v>0</c:v>
                </c:pt>
                <c:pt idx="4779">
                  <c:v>0</c:v>
                </c:pt>
                <c:pt idx="4780">
                  <c:v>0</c:v>
                </c:pt>
                <c:pt idx="4781">
                  <c:v>0</c:v>
                </c:pt>
                <c:pt idx="4782">
                  <c:v>0</c:v>
                </c:pt>
                <c:pt idx="4783">
                  <c:v>0</c:v>
                </c:pt>
                <c:pt idx="4784">
                  <c:v>0</c:v>
                </c:pt>
                <c:pt idx="4785">
                  <c:v>0</c:v>
                </c:pt>
                <c:pt idx="4786">
                  <c:v>0</c:v>
                </c:pt>
                <c:pt idx="4787">
                  <c:v>0</c:v>
                </c:pt>
                <c:pt idx="4788">
                  <c:v>0</c:v>
                </c:pt>
                <c:pt idx="4789">
                  <c:v>0</c:v>
                </c:pt>
                <c:pt idx="4790">
                  <c:v>0</c:v>
                </c:pt>
                <c:pt idx="4791">
                  <c:v>0</c:v>
                </c:pt>
                <c:pt idx="4792">
                  <c:v>0</c:v>
                </c:pt>
                <c:pt idx="4793">
                  <c:v>0</c:v>
                </c:pt>
                <c:pt idx="4794">
                  <c:v>0</c:v>
                </c:pt>
                <c:pt idx="4795">
                  <c:v>0</c:v>
                </c:pt>
                <c:pt idx="4796">
                  <c:v>0</c:v>
                </c:pt>
                <c:pt idx="4797">
                  <c:v>0</c:v>
                </c:pt>
                <c:pt idx="4798">
                  <c:v>0</c:v>
                </c:pt>
                <c:pt idx="4799">
                  <c:v>0</c:v>
                </c:pt>
                <c:pt idx="4800">
                  <c:v>0</c:v>
                </c:pt>
                <c:pt idx="4801">
                  <c:v>0</c:v>
                </c:pt>
                <c:pt idx="4802">
                  <c:v>0</c:v>
                </c:pt>
                <c:pt idx="4803">
                  <c:v>0</c:v>
                </c:pt>
                <c:pt idx="4804">
                  <c:v>0</c:v>
                </c:pt>
                <c:pt idx="4805">
                  <c:v>0</c:v>
                </c:pt>
                <c:pt idx="4806">
                  <c:v>0</c:v>
                </c:pt>
                <c:pt idx="4807">
                  <c:v>0</c:v>
                </c:pt>
                <c:pt idx="4808">
                  <c:v>0</c:v>
                </c:pt>
                <c:pt idx="4809">
                  <c:v>0</c:v>
                </c:pt>
                <c:pt idx="4810">
                  <c:v>0</c:v>
                </c:pt>
                <c:pt idx="4811">
                  <c:v>0</c:v>
                </c:pt>
                <c:pt idx="4812">
                  <c:v>0</c:v>
                </c:pt>
                <c:pt idx="4813">
                  <c:v>0</c:v>
                </c:pt>
                <c:pt idx="4814">
                  <c:v>0</c:v>
                </c:pt>
                <c:pt idx="4815">
                  <c:v>0</c:v>
                </c:pt>
                <c:pt idx="4816">
                  <c:v>0</c:v>
                </c:pt>
                <c:pt idx="4817">
                  <c:v>0</c:v>
                </c:pt>
                <c:pt idx="4818">
                  <c:v>0</c:v>
                </c:pt>
                <c:pt idx="4819">
                  <c:v>0</c:v>
                </c:pt>
                <c:pt idx="4820">
                  <c:v>0</c:v>
                </c:pt>
                <c:pt idx="4821">
                  <c:v>0</c:v>
                </c:pt>
                <c:pt idx="4822">
                  <c:v>0</c:v>
                </c:pt>
                <c:pt idx="4823">
                  <c:v>0</c:v>
                </c:pt>
                <c:pt idx="4824">
                  <c:v>0</c:v>
                </c:pt>
                <c:pt idx="4825">
                  <c:v>0</c:v>
                </c:pt>
                <c:pt idx="4826">
                  <c:v>0</c:v>
                </c:pt>
                <c:pt idx="4827">
                  <c:v>0</c:v>
                </c:pt>
                <c:pt idx="4828">
                  <c:v>0</c:v>
                </c:pt>
                <c:pt idx="4829">
                  <c:v>0</c:v>
                </c:pt>
                <c:pt idx="4830">
                  <c:v>0</c:v>
                </c:pt>
                <c:pt idx="4831">
                  <c:v>0</c:v>
                </c:pt>
                <c:pt idx="4832">
                  <c:v>0</c:v>
                </c:pt>
                <c:pt idx="4833">
                  <c:v>0</c:v>
                </c:pt>
                <c:pt idx="4834">
                  <c:v>0</c:v>
                </c:pt>
                <c:pt idx="4835">
                  <c:v>0</c:v>
                </c:pt>
                <c:pt idx="4836">
                  <c:v>0</c:v>
                </c:pt>
                <c:pt idx="4837">
                  <c:v>0</c:v>
                </c:pt>
                <c:pt idx="4838">
                  <c:v>0</c:v>
                </c:pt>
                <c:pt idx="4839">
                  <c:v>0</c:v>
                </c:pt>
                <c:pt idx="4840">
                  <c:v>0</c:v>
                </c:pt>
                <c:pt idx="4841">
                  <c:v>0</c:v>
                </c:pt>
                <c:pt idx="4842">
                  <c:v>0</c:v>
                </c:pt>
                <c:pt idx="4843">
                  <c:v>0</c:v>
                </c:pt>
                <c:pt idx="4844">
                  <c:v>0</c:v>
                </c:pt>
                <c:pt idx="4845">
                  <c:v>0</c:v>
                </c:pt>
                <c:pt idx="4846">
                  <c:v>0</c:v>
                </c:pt>
                <c:pt idx="4847">
                  <c:v>0</c:v>
                </c:pt>
                <c:pt idx="4848">
                  <c:v>0</c:v>
                </c:pt>
                <c:pt idx="4849">
                  <c:v>0</c:v>
                </c:pt>
                <c:pt idx="4850">
                  <c:v>0</c:v>
                </c:pt>
                <c:pt idx="4851">
                  <c:v>0</c:v>
                </c:pt>
                <c:pt idx="4852">
                  <c:v>0</c:v>
                </c:pt>
                <c:pt idx="4853">
                  <c:v>0</c:v>
                </c:pt>
                <c:pt idx="4854">
                  <c:v>0</c:v>
                </c:pt>
                <c:pt idx="4855">
                  <c:v>0</c:v>
                </c:pt>
                <c:pt idx="4856">
                  <c:v>0</c:v>
                </c:pt>
                <c:pt idx="4857">
                  <c:v>0</c:v>
                </c:pt>
                <c:pt idx="4858">
                  <c:v>0</c:v>
                </c:pt>
                <c:pt idx="4859">
                  <c:v>0</c:v>
                </c:pt>
                <c:pt idx="4860">
                  <c:v>0</c:v>
                </c:pt>
                <c:pt idx="4861">
                  <c:v>0</c:v>
                </c:pt>
                <c:pt idx="4862">
                  <c:v>0</c:v>
                </c:pt>
                <c:pt idx="4863">
                  <c:v>0</c:v>
                </c:pt>
                <c:pt idx="4864">
                  <c:v>0</c:v>
                </c:pt>
                <c:pt idx="4865">
                  <c:v>0</c:v>
                </c:pt>
                <c:pt idx="4866">
                  <c:v>0</c:v>
                </c:pt>
                <c:pt idx="4867">
                  <c:v>0</c:v>
                </c:pt>
                <c:pt idx="4868">
                  <c:v>0</c:v>
                </c:pt>
                <c:pt idx="4869">
                  <c:v>0</c:v>
                </c:pt>
                <c:pt idx="4870">
                  <c:v>0</c:v>
                </c:pt>
                <c:pt idx="4871">
                  <c:v>0</c:v>
                </c:pt>
                <c:pt idx="4872">
                  <c:v>0</c:v>
                </c:pt>
                <c:pt idx="4873">
                  <c:v>0</c:v>
                </c:pt>
                <c:pt idx="4874">
                  <c:v>0</c:v>
                </c:pt>
                <c:pt idx="4875">
                  <c:v>0</c:v>
                </c:pt>
                <c:pt idx="4876">
                  <c:v>0</c:v>
                </c:pt>
                <c:pt idx="4877">
                  <c:v>0</c:v>
                </c:pt>
                <c:pt idx="4878">
                  <c:v>0</c:v>
                </c:pt>
                <c:pt idx="4879">
                  <c:v>0</c:v>
                </c:pt>
                <c:pt idx="4880">
                  <c:v>0</c:v>
                </c:pt>
                <c:pt idx="4881">
                  <c:v>0</c:v>
                </c:pt>
                <c:pt idx="4882">
                  <c:v>0</c:v>
                </c:pt>
                <c:pt idx="4883">
                  <c:v>0</c:v>
                </c:pt>
                <c:pt idx="4884">
                  <c:v>0</c:v>
                </c:pt>
                <c:pt idx="4885">
                  <c:v>0</c:v>
                </c:pt>
                <c:pt idx="4886">
                  <c:v>0</c:v>
                </c:pt>
                <c:pt idx="4887">
                  <c:v>0</c:v>
                </c:pt>
                <c:pt idx="4888">
                  <c:v>0</c:v>
                </c:pt>
                <c:pt idx="4889">
                  <c:v>0</c:v>
                </c:pt>
                <c:pt idx="4890">
                  <c:v>0</c:v>
                </c:pt>
                <c:pt idx="4891">
                  <c:v>0</c:v>
                </c:pt>
                <c:pt idx="4892">
                  <c:v>0</c:v>
                </c:pt>
                <c:pt idx="4893">
                  <c:v>0</c:v>
                </c:pt>
                <c:pt idx="4894">
                  <c:v>0</c:v>
                </c:pt>
                <c:pt idx="4895">
                  <c:v>0</c:v>
                </c:pt>
                <c:pt idx="4896">
                  <c:v>0</c:v>
                </c:pt>
                <c:pt idx="4897">
                  <c:v>0</c:v>
                </c:pt>
                <c:pt idx="4898">
                  <c:v>0</c:v>
                </c:pt>
                <c:pt idx="4899">
                  <c:v>0</c:v>
                </c:pt>
                <c:pt idx="4900">
                  <c:v>0</c:v>
                </c:pt>
                <c:pt idx="4901">
                  <c:v>0</c:v>
                </c:pt>
                <c:pt idx="4902">
                  <c:v>0</c:v>
                </c:pt>
                <c:pt idx="4903">
                  <c:v>0</c:v>
                </c:pt>
                <c:pt idx="4904">
                  <c:v>0</c:v>
                </c:pt>
                <c:pt idx="4905">
                  <c:v>0</c:v>
                </c:pt>
                <c:pt idx="4906">
                  <c:v>0</c:v>
                </c:pt>
                <c:pt idx="4907">
                  <c:v>0</c:v>
                </c:pt>
                <c:pt idx="4908">
                  <c:v>0</c:v>
                </c:pt>
                <c:pt idx="4909">
                  <c:v>0</c:v>
                </c:pt>
                <c:pt idx="4910">
                  <c:v>0</c:v>
                </c:pt>
                <c:pt idx="4911">
                  <c:v>0</c:v>
                </c:pt>
                <c:pt idx="4912">
                  <c:v>0</c:v>
                </c:pt>
                <c:pt idx="4913">
                  <c:v>0</c:v>
                </c:pt>
                <c:pt idx="4914">
                  <c:v>0</c:v>
                </c:pt>
                <c:pt idx="4915">
                  <c:v>0</c:v>
                </c:pt>
                <c:pt idx="4916">
                  <c:v>0</c:v>
                </c:pt>
                <c:pt idx="4917">
                  <c:v>0</c:v>
                </c:pt>
                <c:pt idx="4918">
                  <c:v>0</c:v>
                </c:pt>
                <c:pt idx="4919">
                  <c:v>0</c:v>
                </c:pt>
                <c:pt idx="4920">
                  <c:v>0</c:v>
                </c:pt>
                <c:pt idx="4921">
                  <c:v>0</c:v>
                </c:pt>
                <c:pt idx="4922">
                  <c:v>0</c:v>
                </c:pt>
                <c:pt idx="4923">
                  <c:v>0</c:v>
                </c:pt>
                <c:pt idx="4924">
                  <c:v>0</c:v>
                </c:pt>
                <c:pt idx="4925">
                  <c:v>0</c:v>
                </c:pt>
                <c:pt idx="4926">
                  <c:v>0</c:v>
                </c:pt>
                <c:pt idx="4927">
                  <c:v>0</c:v>
                </c:pt>
                <c:pt idx="4928">
                  <c:v>0</c:v>
                </c:pt>
                <c:pt idx="4929">
                  <c:v>0</c:v>
                </c:pt>
                <c:pt idx="4930">
                  <c:v>0</c:v>
                </c:pt>
                <c:pt idx="4931">
                  <c:v>0</c:v>
                </c:pt>
                <c:pt idx="4932">
                  <c:v>0</c:v>
                </c:pt>
                <c:pt idx="4933">
                  <c:v>0</c:v>
                </c:pt>
                <c:pt idx="4934">
                  <c:v>0</c:v>
                </c:pt>
                <c:pt idx="4935">
                  <c:v>0</c:v>
                </c:pt>
                <c:pt idx="4936">
                  <c:v>0</c:v>
                </c:pt>
                <c:pt idx="4937">
                  <c:v>0</c:v>
                </c:pt>
                <c:pt idx="4938">
                  <c:v>0</c:v>
                </c:pt>
                <c:pt idx="4939">
                  <c:v>0</c:v>
                </c:pt>
                <c:pt idx="4940">
                  <c:v>0</c:v>
                </c:pt>
                <c:pt idx="4941">
                  <c:v>0</c:v>
                </c:pt>
                <c:pt idx="4942">
                  <c:v>0</c:v>
                </c:pt>
                <c:pt idx="4943">
                  <c:v>0</c:v>
                </c:pt>
                <c:pt idx="4944">
                  <c:v>0</c:v>
                </c:pt>
                <c:pt idx="4945">
                  <c:v>0</c:v>
                </c:pt>
                <c:pt idx="4946">
                  <c:v>0</c:v>
                </c:pt>
                <c:pt idx="4947">
                  <c:v>0</c:v>
                </c:pt>
                <c:pt idx="4948">
                  <c:v>0</c:v>
                </c:pt>
                <c:pt idx="4949">
                  <c:v>0</c:v>
                </c:pt>
                <c:pt idx="4950">
                  <c:v>0</c:v>
                </c:pt>
                <c:pt idx="4951">
                  <c:v>0</c:v>
                </c:pt>
                <c:pt idx="4952">
                  <c:v>0</c:v>
                </c:pt>
                <c:pt idx="4953">
                  <c:v>0</c:v>
                </c:pt>
                <c:pt idx="4954">
                  <c:v>0</c:v>
                </c:pt>
                <c:pt idx="4955">
                  <c:v>0</c:v>
                </c:pt>
                <c:pt idx="4956">
                  <c:v>0</c:v>
                </c:pt>
                <c:pt idx="4957">
                  <c:v>0</c:v>
                </c:pt>
                <c:pt idx="4958">
                  <c:v>0</c:v>
                </c:pt>
                <c:pt idx="4959">
                  <c:v>0</c:v>
                </c:pt>
                <c:pt idx="4960">
                  <c:v>0</c:v>
                </c:pt>
                <c:pt idx="4961">
                  <c:v>0</c:v>
                </c:pt>
                <c:pt idx="4962">
                  <c:v>0</c:v>
                </c:pt>
                <c:pt idx="4963">
                  <c:v>0</c:v>
                </c:pt>
                <c:pt idx="4964">
                  <c:v>0</c:v>
                </c:pt>
                <c:pt idx="4965">
                  <c:v>0</c:v>
                </c:pt>
                <c:pt idx="4966">
                  <c:v>0</c:v>
                </c:pt>
                <c:pt idx="4967">
                  <c:v>0</c:v>
                </c:pt>
                <c:pt idx="4968">
                  <c:v>0</c:v>
                </c:pt>
                <c:pt idx="4969">
                  <c:v>0</c:v>
                </c:pt>
                <c:pt idx="4970">
                  <c:v>0</c:v>
                </c:pt>
                <c:pt idx="4971">
                  <c:v>0</c:v>
                </c:pt>
                <c:pt idx="4972">
                  <c:v>0</c:v>
                </c:pt>
                <c:pt idx="4973">
                  <c:v>0</c:v>
                </c:pt>
                <c:pt idx="4974">
                  <c:v>0</c:v>
                </c:pt>
                <c:pt idx="4975">
                  <c:v>0</c:v>
                </c:pt>
                <c:pt idx="4976">
                  <c:v>0</c:v>
                </c:pt>
                <c:pt idx="4977">
                  <c:v>0</c:v>
                </c:pt>
                <c:pt idx="4978">
                  <c:v>0</c:v>
                </c:pt>
                <c:pt idx="4979">
                  <c:v>0</c:v>
                </c:pt>
                <c:pt idx="4980">
                  <c:v>0</c:v>
                </c:pt>
                <c:pt idx="4981">
                  <c:v>0</c:v>
                </c:pt>
                <c:pt idx="4982">
                  <c:v>0</c:v>
                </c:pt>
                <c:pt idx="4983">
                  <c:v>0</c:v>
                </c:pt>
                <c:pt idx="4984">
                  <c:v>0</c:v>
                </c:pt>
                <c:pt idx="4985">
                  <c:v>0</c:v>
                </c:pt>
                <c:pt idx="4986">
                  <c:v>0</c:v>
                </c:pt>
                <c:pt idx="4987">
                  <c:v>0</c:v>
                </c:pt>
                <c:pt idx="4988">
                  <c:v>0</c:v>
                </c:pt>
                <c:pt idx="4989">
                  <c:v>0</c:v>
                </c:pt>
                <c:pt idx="4990">
                  <c:v>0</c:v>
                </c:pt>
                <c:pt idx="4991">
                  <c:v>0</c:v>
                </c:pt>
                <c:pt idx="4992">
                  <c:v>0</c:v>
                </c:pt>
                <c:pt idx="4993">
                  <c:v>0</c:v>
                </c:pt>
                <c:pt idx="4994">
                  <c:v>0</c:v>
                </c:pt>
                <c:pt idx="4995">
                  <c:v>0</c:v>
                </c:pt>
                <c:pt idx="4996">
                  <c:v>0</c:v>
                </c:pt>
                <c:pt idx="4997">
                  <c:v>0</c:v>
                </c:pt>
                <c:pt idx="4998">
                  <c:v>0</c:v>
                </c:pt>
                <c:pt idx="4999">
                  <c:v>0</c:v>
                </c:pt>
                <c:pt idx="5000">
                  <c:v>0</c:v>
                </c:pt>
                <c:pt idx="5001">
                  <c:v>0</c:v>
                </c:pt>
                <c:pt idx="5002">
                  <c:v>0</c:v>
                </c:pt>
                <c:pt idx="5003">
                  <c:v>0</c:v>
                </c:pt>
                <c:pt idx="5004">
                  <c:v>0</c:v>
                </c:pt>
                <c:pt idx="5005">
                  <c:v>0</c:v>
                </c:pt>
                <c:pt idx="5006">
                  <c:v>0</c:v>
                </c:pt>
                <c:pt idx="5007">
                  <c:v>0</c:v>
                </c:pt>
                <c:pt idx="5008">
                  <c:v>0</c:v>
                </c:pt>
                <c:pt idx="5009">
                  <c:v>0</c:v>
                </c:pt>
                <c:pt idx="5010">
                  <c:v>0</c:v>
                </c:pt>
                <c:pt idx="5011">
                  <c:v>0</c:v>
                </c:pt>
                <c:pt idx="5012">
                  <c:v>0</c:v>
                </c:pt>
                <c:pt idx="5013">
                  <c:v>0</c:v>
                </c:pt>
                <c:pt idx="5014">
                  <c:v>0</c:v>
                </c:pt>
                <c:pt idx="5015">
                  <c:v>0</c:v>
                </c:pt>
                <c:pt idx="5016">
                  <c:v>0</c:v>
                </c:pt>
                <c:pt idx="5017">
                  <c:v>0</c:v>
                </c:pt>
                <c:pt idx="5018">
                  <c:v>0</c:v>
                </c:pt>
                <c:pt idx="5019">
                  <c:v>0</c:v>
                </c:pt>
                <c:pt idx="5020">
                  <c:v>0</c:v>
                </c:pt>
                <c:pt idx="5021">
                  <c:v>0</c:v>
                </c:pt>
                <c:pt idx="5022">
                  <c:v>0</c:v>
                </c:pt>
                <c:pt idx="5023">
                  <c:v>0</c:v>
                </c:pt>
                <c:pt idx="5024">
                  <c:v>0</c:v>
                </c:pt>
                <c:pt idx="5025">
                  <c:v>0</c:v>
                </c:pt>
                <c:pt idx="5026">
                  <c:v>0</c:v>
                </c:pt>
                <c:pt idx="5027">
                  <c:v>0</c:v>
                </c:pt>
                <c:pt idx="5028">
                  <c:v>0</c:v>
                </c:pt>
                <c:pt idx="5029">
                  <c:v>0</c:v>
                </c:pt>
                <c:pt idx="5030">
                  <c:v>0</c:v>
                </c:pt>
                <c:pt idx="5031">
                  <c:v>0</c:v>
                </c:pt>
                <c:pt idx="5032">
                  <c:v>0</c:v>
                </c:pt>
                <c:pt idx="5033">
                  <c:v>0</c:v>
                </c:pt>
                <c:pt idx="5034">
                  <c:v>0</c:v>
                </c:pt>
                <c:pt idx="5035">
                  <c:v>0</c:v>
                </c:pt>
                <c:pt idx="5036">
                  <c:v>0</c:v>
                </c:pt>
                <c:pt idx="5037">
                  <c:v>0</c:v>
                </c:pt>
                <c:pt idx="5038">
                  <c:v>0</c:v>
                </c:pt>
                <c:pt idx="5039">
                  <c:v>0</c:v>
                </c:pt>
                <c:pt idx="5040">
                  <c:v>0</c:v>
                </c:pt>
                <c:pt idx="5041">
                  <c:v>0</c:v>
                </c:pt>
                <c:pt idx="5042">
                  <c:v>0</c:v>
                </c:pt>
                <c:pt idx="5043">
                  <c:v>0</c:v>
                </c:pt>
                <c:pt idx="5044">
                  <c:v>0</c:v>
                </c:pt>
                <c:pt idx="5045">
                  <c:v>0</c:v>
                </c:pt>
                <c:pt idx="5046">
                  <c:v>0</c:v>
                </c:pt>
                <c:pt idx="5047">
                  <c:v>0</c:v>
                </c:pt>
                <c:pt idx="5048">
                  <c:v>0</c:v>
                </c:pt>
                <c:pt idx="5049">
                  <c:v>0</c:v>
                </c:pt>
                <c:pt idx="5050">
                  <c:v>0</c:v>
                </c:pt>
                <c:pt idx="5051">
                  <c:v>0</c:v>
                </c:pt>
                <c:pt idx="5052">
                  <c:v>0</c:v>
                </c:pt>
                <c:pt idx="5053">
                  <c:v>0</c:v>
                </c:pt>
                <c:pt idx="5054">
                  <c:v>0</c:v>
                </c:pt>
                <c:pt idx="5055">
                  <c:v>0</c:v>
                </c:pt>
                <c:pt idx="5056">
                  <c:v>0</c:v>
                </c:pt>
                <c:pt idx="5057">
                  <c:v>0</c:v>
                </c:pt>
                <c:pt idx="5058">
                  <c:v>0</c:v>
                </c:pt>
                <c:pt idx="5059">
                  <c:v>0</c:v>
                </c:pt>
                <c:pt idx="5060">
                  <c:v>0</c:v>
                </c:pt>
                <c:pt idx="5061">
                  <c:v>0</c:v>
                </c:pt>
                <c:pt idx="5062">
                  <c:v>0</c:v>
                </c:pt>
                <c:pt idx="5063">
                  <c:v>0</c:v>
                </c:pt>
                <c:pt idx="5064">
                  <c:v>0</c:v>
                </c:pt>
                <c:pt idx="5065">
                  <c:v>0</c:v>
                </c:pt>
                <c:pt idx="5066">
                  <c:v>0</c:v>
                </c:pt>
                <c:pt idx="5067">
                  <c:v>0</c:v>
                </c:pt>
                <c:pt idx="5068">
                  <c:v>0</c:v>
                </c:pt>
                <c:pt idx="5069">
                  <c:v>0</c:v>
                </c:pt>
                <c:pt idx="5070">
                  <c:v>0</c:v>
                </c:pt>
                <c:pt idx="5071">
                  <c:v>0</c:v>
                </c:pt>
                <c:pt idx="5072">
                  <c:v>0</c:v>
                </c:pt>
                <c:pt idx="5073">
                  <c:v>0</c:v>
                </c:pt>
                <c:pt idx="5074">
                  <c:v>0</c:v>
                </c:pt>
                <c:pt idx="5075">
                  <c:v>0</c:v>
                </c:pt>
                <c:pt idx="5076">
                  <c:v>0</c:v>
                </c:pt>
                <c:pt idx="5077">
                  <c:v>0</c:v>
                </c:pt>
                <c:pt idx="5078">
                  <c:v>0</c:v>
                </c:pt>
                <c:pt idx="5079">
                  <c:v>0</c:v>
                </c:pt>
                <c:pt idx="5080">
                  <c:v>0</c:v>
                </c:pt>
                <c:pt idx="5081">
                  <c:v>0</c:v>
                </c:pt>
                <c:pt idx="5082">
                  <c:v>0</c:v>
                </c:pt>
                <c:pt idx="5083">
                  <c:v>0</c:v>
                </c:pt>
                <c:pt idx="5084">
                  <c:v>0</c:v>
                </c:pt>
                <c:pt idx="5085">
                  <c:v>0</c:v>
                </c:pt>
                <c:pt idx="5086">
                  <c:v>0</c:v>
                </c:pt>
                <c:pt idx="5087">
                  <c:v>0</c:v>
                </c:pt>
                <c:pt idx="5088">
                  <c:v>0</c:v>
                </c:pt>
                <c:pt idx="5089">
                  <c:v>0</c:v>
                </c:pt>
                <c:pt idx="5090">
                  <c:v>0</c:v>
                </c:pt>
                <c:pt idx="5091">
                  <c:v>0</c:v>
                </c:pt>
                <c:pt idx="5092">
                  <c:v>0</c:v>
                </c:pt>
                <c:pt idx="5093">
                  <c:v>0</c:v>
                </c:pt>
                <c:pt idx="5094">
                  <c:v>0</c:v>
                </c:pt>
                <c:pt idx="5095">
                  <c:v>0</c:v>
                </c:pt>
                <c:pt idx="5096">
                  <c:v>0</c:v>
                </c:pt>
                <c:pt idx="5097">
                  <c:v>0</c:v>
                </c:pt>
                <c:pt idx="5098">
                  <c:v>0</c:v>
                </c:pt>
                <c:pt idx="5099">
                  <c:v>0</c:v>
                </c:pt>
                <c:pt idx="5100">
                  <c:v>0</c:v>
                </c:pt>
                <c:pt idx="5101">
                  <c:v>0</c:v>
                </c:pt>
                <c:pt idx="5102">
                  <c:v>0</c:v>
                </c:pt>
                <c:pt idx="5103">
                  <c:v>0</c:v>
                </c:pt>
                <c:pt idx="5104">
                  <c:v>0</c:v>
                </c:pt>
                <c:pt idx="5105">
                  <c:v>0</c:v>
                </c:pt>
                <c:pt idx="5106">
                  <c:v>0</c:v>
                </c:pt>
                <c:pt idx="5107">
                  <c:v>0</c:v>
                </c:pt>
                <c:pt idx="5108">
                  <c:v>0</c:v>
                </c:pt>
                <c:pt idx="5109">
                  <c:v>0</c:v>
                </c:pt>
                <c:pt idx="5110">
                  <c:v>0</c:v>
                </c:pt>
                <c:pt idx="5111">
                  <c:v>0</c:v>
                </c:pt>
                <c:pt idx="5112">
                  <c:v>0</c:v>
                </c:pt>
                <c:pt idx="5113">
                  <c:v>0</c:v>
                </c:pt>
                <c:pt idx="5114">
                  <c:v>0</c:v>
                </c:pt>
                <c:pt idx="5115">
                  <c:v>0</c:v>
                </c:pt>
                <c:pt idx="5116">
                  <c:v>0</c:v>
                </c:pt>
                <c:pt idx="5117">
                  <c:v>0</c:v>
                </c:pt>
                <c:pt idx="5118">
                  <c:v>0</c:v>
                </c:pt>
                <c:pt idx="5119">
                  <c:v>0</c:v>
                </c:pt>
                <c:pt idx="5120">
                  <c:v>0</c:v>
                </c:pt>
                <c:pt idx="5121">
                  <c:v>0</c:v>
                </c:pt>
                <c:pt idx="5122">
                  <c:v>0</c:v>
                </c:pt>
                <c:pt idx="5123">
                  <c:v>0</c:v>
                </c:pt>
                <c:pt idx="5124">
                  <c:v>0</c:v>
                </c:pt>
                <c:pt idx="5125">
                  <c:v>0</c:v>
                </c:pt>
                <c:pt idx="5126">
                  <c:v>0</c:v>
                </c:pt>
                <c:pt idx="5127">
                  <c:v>0</c:v>
                </c:pt>
                <c:pt idx="5128">
                  <c:v>0</c:v>
                </c:pt>
                <c:pt idx="5129">
                  <c:v>0</c:v>
                </c:pt>
                <c:pt idx="5130">
                  <c:v>0</c:v>
                </c:pt>
                <c:pt idx="5131">
                  <c:v>0</c:v>
                </c:pt>
                <c:pt idx="5132">
                  <c:v>0</c:v>
                </c:pt>
                <c:pt idx="5133">
                  <c:v>0</c:v>
                </c:pt>
                <c:pt idx="5134">
                  <c:v>0</c:v>
                </c:pt>
                <c:pt idx="5135">
                  <c:v>0</c:v>
                </c:pt>
                <c:pt idx="5136">
                  <c:v>0</c:v>
                </c:pt>
                <c:pt idx="5137">
                  <c:v>0</c:v>
                </c:pt>
                <c:pt idx="5138">
                  <c:v>0</c:v>
                </c:pt>
                <c:pt idx="5139">
                  <c:v>0</c:v>
                </c:pt>
                <c:pt idx="5140">
                  <c:v>0</c:v>
                </c:pt>
                <c:pt idx="5141">
                  <c:v>0</c:v>
                </c:pt>
                <c:pt idx="5142">
                  <c:v>0</c:v>
                </c:pt>
                <c:pt idx="5143">
                  <c:v>0</c:v>
                </c:pt>
                <c:pt idx="5144">
                  <c:v>0</c:v>
                </c:pt>
                <c:pt idx="5145">
                  <c:v>0</c:v>
                </c:pt>
                <c:pt idx="5146">
                  <c:v>0</c:v>
                </c:pt>
                <c:pt idx="5147">
                  <c:v>0</c:v>
                </c:pt>
                <c:pt idx="5148">
                  <c:v>0</c:v>
                </c:pt>
                <c:pt idx="5149">
                  <c:v>0</c:v>
                </c:pt>
                <c:pt idx="5150">
                  <c:v>0</c:v>
                </c:pt>
                <c:pt idx="5151">
                  <c:v>0</c:v>
                </c:pt>
                <c:pt idx="5152">
                  <c:v>0</c:v>
                </c:pt>
                <c:pt idx="5153">
                  <c:v>0</c:v>
                </c:pt>
                <c:pt idx="5154">
                  <c:v>0</c:v>
                </c:pt>
                <c:pt idx="5155">
                  <c:v>0</c:v>
                </c:pt>
                <c:pt idx="5156">
                  <c:v>0</c:v>
                </c:pt>
                <c:pt idx="5157">
                  <c:v>0</c:v>
                </c:pt>
                <c:pt idx="5158">
                  <c:v>0</c:v>
                </c:pt>
                <c:pt idx="5159">
                  <c:v>0</c:v>
                </c:pt>
                <c:pt idx="5160">
                  <c:v>0</c:v>
                </c:pt>
                <c:pt idx="5161">
                  <c:v>0</c:v>
                </c:pt>
                <c:pt idx="5162">
                  <c:v>0</c:v>
                </c:pt>
                <c:pt idx="5163">
                  <c:v>0</c:v>
                </c:pt>
                <c:pt idx="5164">
                  <c:v>0</c:v>
                </c:pt>
                <c:pt idx="5165">
                  <c:v>0</c:v>
                </c:pt>
                <c:pt idx="5166">
                  <c:v>0</c:v>
                </c:pt>
                <c:pt idx="5167">
                  <c:v>0</c:v>
                </c:pt>
                <c:pt idx="5168">
                  <c:v>0</c:v>
                </c:pt>
                <c:pt idx="5169">
                  <c:v>0</c:v>
                </c:pt>
                <c:pt idx="5170">
                  <c:v>0</c:v>
                </c:pt>
                <c:pt idx="5171">
                  <c:v>0</c:v>
                </c:pt>
                <c:pt idx="5172">
                  <c:v>0</c:v>
                </c:pt>
                <c:pt idx="5173">
                  <c:v>0</c:v>
                </c:pt>
                <c:pt idx="5174">
                  <c:v>0</c:v>
                </c:pt>
                <c:pt idx="5175">
                  <c:v>0</c:v>
                </c:pt>
                <c:pt idx="5176">
                  <c:v>0</c:v>
                </c:pt>
                <c:pt idx="5177">
                  <c:v>0</c:v>
                </c:pt>
                <c:pt idx="5178">
                  <c:v>0</c:v>
                </c:pt>
                <c:pt idx="5179">
                  <c:v>0</c:v>
                </c:pt>
                <c:pt idx="5180">
                  <c:v>0</c:v>
                </c:pt>
                <c:pt idx="5181">
                  <c:v>0</c:v>
                </c:pt>
                <c:pt idx="5182">
                  <c:v>0</c:v>
                </c:pt>
                <c:pt idx="5183">
                  <c:v>0</c:v>
                </c:pt>
                <c:pt idx="5184">
                  <c:v>0</c:v>
                </c:pt>
                <c:pt idx="5185">
                  <c:v>0</c:v>
                </c:pt>
                <c:pt idx="5186">
                  <c:v>0</c:v>
                </c:pt>
                <c:pt idx="5187">
                  <c:v>0</c:v>
                </c:pt>
                <c:pt idx="5188">
                  <c:v>0</c:v>
                </c:pt>
                <c:pt idx="5189">
                  <c:v>0</c:v>
                </c:pt>
                <c:pt idx="5190">
                  <c:v>0</c:v>
                </c:pt>
                <c:pt idx="5191">
                  <c:v>0</c:v>
                </c:pt>
                <c:pt idx="5192">
                  <c:v>0</c:v>
                </c:pt>
                <c:pt idx="5193">
                  <c:v>0</c:v>
                </c:pt>
                <c:pt idx="5194">
                  <c:v>0</c:v>
                </c:pt>
                <c:pt idx="5195">
                  <c:v>0</c:v>
                </c:pt>
                <c:pt idx="5196">
                  <c:v>0</c:v>
                </c:pt>
                <c:pt idx="5197">
                  <c:v>0</c:v>
                </c:pt>
                <c:pt idx="5198">
                  <c:v>0</c:v>
                </c:pt>
                <c:pt idx="5199">
                  <c:v>0</c:v>
                </c:pt>
                <c:pt idx="5200">
                  <c:v>0</c:v>
                </c:pt>
                <c:pt idx="5201">
                  <c:v>0</c:v>
                </c:pt>
                <c:pt idx="5202">
                  <c:v>0</c:v>
                </c:pt>
                <c:pt idx="5203">
                  <c:v>0</c:v>
                </c:pt>
                <c:pt idx="5204">
                  <c:v>0</c:v>
                </c:pt>
                <c:pt idx="5205">
                  <c:v>0</c:v>
                </c:pt>
                <c:pt idx="5206">
                  <c:v>0</c:v>
                </c:pt>
                <c:pt idx="5207">
                  <c:v>0</c:v>
                </c:pt>
                <c:pt idx="5208">
                  <c:v>0</c:v>
                </c:pt>
                <c:pt idx="5209">
                  <c:v>0</c:v>
                </c:pt>
                <c:pt idx="5210">
                  <c:v>0</c:v>
                </c:pt>
                <c:pt idx="5211">
                  <c:v>0</c:v>
                </c:pt>
                <c:pt idx="5212">
                  <c:v>0</c:v>
                </c:pt>
                <c:pt idx="5213">
                  <c:v>0</c:v>
                </c:pt>
                <c:pt idx="5214">
                  <c:v>0</c:v>
                </c:pt>
                <c:pt idx="5215">
                  <c:v>0</c:v>
                </c:pt>
                <c:pt idx="5216">
                  <c:v>0</c:v>
                </c:pt>
                <c:pt idx="5217">
                  <c:v>0</c:v>
                </c:pt>
                <c:pt idx="5218">
                  <c:v>0</c:v>
                </c:pt>
                <c:pt idx="5219">
                  <c:v>0</c:v>
                </c:pt>
                <c:pt idx="5220">
                  <c:v>0</c:v>
                </c:pt>
                <c:pt idx="5221">
                  <c:v>0</c:v>
                </c:pt>
                <c:pt idx="5222">
                  <c:v>0</c:v>
                </c:pt>
                <c:pt idx="5223">
                  <c:v>0</c:v>
                </c:pt>
                <c:pt idx="5224">
                  <c:v>0</c:v>
                </c:pt>
                <c:pt idx="5225">
                  <c:v>0</c:v>
                </c:pt>
                <c:pt idx="5226">
                  <c:v>0</c:v>
                </c:pt>
                <c:pt idx="5227">
                  <c:v>0</c:v>
                </c:pt>
                <c:pt idx="5228">
                  <c:v>0</c:v>
                </c:pt>
                <c:pt idx="5229">
                  <c:v>0</c:v>
                </c:pt>
                <c:pt idx="5230">
                  <c:v>0</c:v>
                </c:pt>
                <c:pt idx="5231">
                  <c:v>0</c:v>
                </c:pt>
                <c:pt idx="5232">
                  <c:v>0</c:v>
                </c:pt>
                <c:pt idx="5233">
                  <c:v>0</c:v>
                </c:pt>
                <c:pt idx="5234">
                  <c:v>0</c:v>
                </c:pt>
                <c:pt idx="5235">
                  <c:v>0</c:v>
                </c:pt>
                <c:pt idx="5236">
                  <c:v>0</c:v>
                </c:pt>
                <c:pt idx="5237">
                  <c:v>0</c:v>
                </c:pt>
                <c:pt idx="5238">
                  <c:v>0</c:v>
                </c:pt>
                <c:pt idx="5239">
                  <c:v>0</c:v>
                </c:pt>
                <c:pt idx="5240">
                  <c:v>0</c:v>
                </c:pt>
                <c:pt idx="5241">
                  <c:v>0</c:v>
                </c:pt>
                <c:pt idx="5242">
                  <c:v>0</c:v>
                </c:pt>
                <c:pt idx="5243">
                  <c:v>0</c:v>
                </c:pt>
                <c:pt idx="5244">
                  <c:v>0</c:v>
                </c:pt>
                <c:pt idx="5245">
                  <c:v>0</c:v>
                </c:pt>
                <c:pt idx="5246">
                  <c:v>0</c:v>
                </c:pt>
                <c:pt idx="5247">
                  <c:v>0</c:v>
                </c:pt>
                <c:pt idx="5248">
                  <c:v>0</c:v>
                </c:pt>
                <c:pt idx="5249">
                  <c:v>0</c:v>
                </c:pt>
                <c:pt idx="5250">
                  <c:v>0</c:v>
                </c:pt>
                <c:pt idx="5251">
                  <c:v>0</c:v>
                </c:pt>
                <c:pt idx="5252">
                  <c:v>0</c:v>
                </c:pt>
                <c:pt idx="5253">
                  <c:v>0</c:v>
                </c:pt>
                <c:pt idx="5254">
                  <c:v>0</c:v>
                </c:pt>
                <c:pt idx="5255">
                  <c:v>0</c:v>
                </c:pt>
                <c:pt idx="5256">
                  <c:v>0</c:v>
                </c:pt>
                <c:pt idx="5257">
                  <c:v>0</c:v>
                </c:pt>
                <c:pt idx="5258">
                  <c:v>0</c:v>
                </c:pt>
                <c:pt idx="5259">
                  <c:v>0</c:v>
                </c:pt>
                <c:pt idx="5260">
                  <c:v>0</c:v>
                </c:pt>
                <c:pt idx="5261">
                  <c:v>0</c:v>
                </c:pt>
                <c:pt idx="5262">
                  <c:v>0</c:v>
                </c:pt>
                <c:pt idx="5263">
                  <c:v>0</c:v>
                </c:pt>
                <c:pt idx="5264">
                  <c:v>0</c:v>
                </c:pt>
                <c:pt idx="5265">
                  <c:v>0</c:v>
                </c:pt>
                <c:pt idx="5266">
                  <c:v>0</c:v>
                </c:pt>
                <c:pt idx="5267">
                  <c:v>0</c:v>
                </c:pt>
                <c:pt idx="5268">
                  <c:v>0</c:v>
                </c:pt>
                <c:pt idx="5269">
                  <c:v>0</c:v>
                </c:pt>
                <c:pt idx="5270">
                  <c:v>0</c:v>
                </c:pt>
                <c:pt idx="5271">
                  <c:v>0</c:v>
                </c:pt>
                <c:pt idx="5272">
                  <c:v>0</c:v>
                </c:pt>
                <c:pt idx="5273">
                  <c:v>0</c:v>
                </c:pt>
                <c:pt idx="5274">
                  <c:v>0</c:v>
                </c:pt>
                <c:pt idx="5275">
                  <c:v>0</c:v>
                </c:pt>
                <c:pt idx="5276">
                  <c:v>0</c:v>
                </c:pt>
                <c:pt idx="5277">
                  <c:v>0</c:v>
                </c:pt>
                <c:pt idx="5278">
                  <c:v>0</c:v>
                </c:pt>
                <c:pt idx="5279">
                  <c:v>0</c:v>
                </c:pt>
                <c:pt idx="5280">
                  <c:v>0</c:v>
                </c:pt>
                <c:pt idx="5281">
                  <c:v>0</c:v>
                </c:pt>
                <c:pt idx="5282">
                  <c:v>0</c:v>
                </c:pt>
                <c:pt idx="5283">
                  <c:v>0</c:v>
                </c:pt>
                <c:pt idx="5284">
                  <c:v>0</c:v>
                </c:pt>
                <c:pt idx="5285">
                  <c:v>0</c:v>
                </c:pt>
                <c:pt idx="5286">
                  <c:v>0</c:v>
                </c:pt>
                <c:pt idx="5287">
                  <c:v>0</c:v>
                </c:pt>
                <c:pt idx="5288">
                  <c:v>0</c:v>
                </c:pt>
                <c:pt idx="5289">
                  <c:v>0</c:v>
                </c:pt>
                <c:pt idx="5290">
                  <c:v>0</c:v>
                </c:pt>
                <c:pt idx="5291">
                  <c:v>0</c:v>
                </c:pt>
                <c:pt idx="5292">
                  <c:v>0</c:v>
                </c:pt>
                <c:pt idx="5293">
                  <c:v>0</c:v>
                </c:pt>
                <c:pt idx="5294">
                  <c:v>0</c:v>
                </c:pt>
                <c:pt idx="5295">
                  <c:v>0</c:v>
                </c:pt>
                <c:pt idx="5296">
                  <c:v>0</c:v>
                </c:pt>
                <c:pt idx="5297">
                  <c:v>0</c:v>
                </c:pt>
                <c:pt idx="5298">
                  <c:v>0</c:v>
                </c:pt>
                <c:pt idx="5299">
                  <c:v>0</c:v>
                </c:pt>
                <c:pt idx="5300">
                  <c:v>0</c:v>
                </c:pt>
                <c:pt idx="5301">
                  <c:v>0</c:v>
                </c:pt>
                <c:pt idx="5302">
                  <c:v>0</c:v>
                </c:pt>
                <c:pt idx="5303">
                  <c:v>0</c:v>
                </c:pt>
                <c:pt idx="5304">
                  <c:v>0</c:v>
                </c:pt>
                <c:pt idx="5305">
                  <c:v>0</c:v>
                </c:pt>
                <c:pt idx="5306">
                  <c:v>0</c:v>
                </c:pt>
                <c:pt idx="5307">
                  <c:v>0</c:v>
                </c:pt>
                <c:pt idx="5308">
                  <c:v>0</c:v>
                </c:pt>
                <c:pt idx="5309">
                  <c:v>0</c:v>
                </c:pt>
                <c:pt idx="5310">
                  <c:v>0</c:v>
                </c:pt>
                <c:pt idx="5311">
                  <c:v>0</c:v>
                </c:pt>
                <c:pt idx="5312">
                  <c:v>0</c:v>
                </c:pt>
                <c:pt idx="5313">
                  <c:v>0</c:v>
                </c:pt>
                <c:pt idx="5314">
                  <c:v>0</c:v>
                </c:pt>
                <c:pt idx="5315">
                  <c:v>0</c:v>
                </c:pt>
                <c:pt idx="5316">
                  <c:v>0</c:v>
                </c:pt>
                <c:pt idx="5317">
                  <c:v>0</c:v>
                </c:pt>
                <c:pt idx="5318">
                  <c:v>0</c:v>
                </c:pt>
                <c:pt idx="5319">
                  <c:v>0</c:v>
                </c:pt>
                <c:pt idx="5320">
                  <c:v>0</c:v>
                </c:pt>
                <c:pt idx="5321">
                  <c:v>0</c:v>
                </c:pt>
                <c:pt idx="5322">
                  <c:v>0</c:v>
                </c:pt>
                <c:pt idx="5323">
                  <c:v>0</c:v>
                </c:pt>
                <c:pt idx="5324">
                  <c:v>0</c:v>
                </c:pt>
                <c:pt idx="5325">
                  <c:v>0</c:v>
                </c:pt>
                <c:pt idx="5326">
                  <c:v>0</c:v>
                </c:pt>
                <c:pt idx="5327">
                  <c:v>0</c:v>
                </c:pt>
                <c:pt idx="5328">
                  <c:v>0</c:v>
                </c:pt>
                <c:pt idx="5329">
                  <c:v>0</c:v>
                </c:pt>
                <c:pt idx="5330">
                  <c:v>0</c:v>
                </c:pt>
                <c:pt idx="5331">
                  <c:v>0</c:v>
                </c:pt>
                <c:pt idx="5332">
                  <c:v>0</c:v>
                </c:pt>
                <c:pt idx="5333">
                  <c:v>0</c:v>
                </c:pt>
                <c:pt idx="5334">
                  <c:v>0</c:v>
                </c:pt>
                <c:pt idx="5335">
                  <c:v>0</c:v>
                </c:pt>
                <c:pt idx="5336">
                  <c:v>0</c:v>
                </c:pt>
                <c:pt idx="5337">
                  <c:v>0</c:v>
                </c:pt>
                <c:pt idx="5338">
                  <c:v>0</c:v>
                </c:pt>
                <c:pt idx="5339">
                  <c:v>0</c:v>
                </c:pt>
                <c:pt idx="5340">
                  <c:v>0</c:v>
                </c:pt>
                <c:pt idx="5341">
                  <c:v>0</c:v>
                </c:pt>
                <c:pt idx="5342">
                  <c:v>0</c:v>
                </c:pt>
                <c:pt idx="5343">
                  <c:v>0</c:v>
                </c:pt>
                <c:pt idx="5344">
                  <c:v>0</c:v>
                </c:pt>
                <c:pt idx="5345">
                  <c:v>0</c:v>
                </c:pt>
                <c:pt idx="5346">
                  <c:v>0</c:v>
                </c:pt>
                <c:pt idx="5347">
                  <c:v>0</c:v>
                </c:pt>
                <c:pt idx="5348">
                  <c:v>0</c:v>
                </c:pt>
                <c:pt idx="5349">
                  <c:v>0</c:v>
                </c:pt>
                <c:pt idx="5350">
                  <c:v>0</c:v>
                </c:pt>
                <c:pt idx="5351">
                  <c:v>0</c:v>
                </c:pt>
                <c:pt idx="5352">
                  <c:v>0</c:v>
                </c:pt>
                <c:pt idx="5353">
                  <c:v>0</c:v>
                </c:pt>
                <c:pt idx="5354">
                  <c:v>0</c:v>
                </c:pt>
                <c:pt idx="5355">
                  <c:v>0</c:v>
                </c:pt>
                <c:pt idx="5356">
                  <c:v>0</c:v>
                </c:pt>
                <c:pt idx="5357">
                  <c:v>0</c:v>
                </c:pt>
                <c:pt idx="5358">
                  <c:v>0</c:v>
                </c:pt>
                <c:pt idx="5359">
                  <c:v>0</c:v>
                </c:pt>
                <c:pt idx="5360">
                  <c:v>0</c:v>
                </c:pt>
                <c:pt idx="5361">
                  <c:v>0</c:v>
                </c:pt>
                <c:pt idx="5362">
                  <c:v>0</c:v>
                </c:pt>
                <c:pt idx="5363">
                  <c:v>0</c:v>
                </c:pt>
                <c:pt idx="5364">
                  <c:v>0</c:v>
                </c:pt>
                <c:pt idx="5365">
                  <c:v>0</c:v>
                </c:pt>
                <c:pt idx="5366">
                  <c:v>0</c:v>
                </c:pt>
                <c:pt idx="5367">
                  <c:v>0</c:v>
                </c:pt>
                <c:pt idx="5368">
                  <c:v>0</c:v>
                </c:pt>
                <c:pt idx="5369">
                  <c:v>0</c:v>
                </c:pt>
                <c:pt idx="5370">
                  <c:v>0</c:v>
                </c:pt>
                <c:pt idx="5371">
                  <c:v>0</c:v>
                </c:pt>
                <c:pt idx="5372">
                  <c:v>0</c:v>
                </c:pt>
                <c:pt idx="5373">
                  <c:v>0</c:v>
                </c:pt>
                <c:pt idx="5374">
                  <c:v>0</c:v>
                </c:pt>
                <c:pt idx="5375">
                  <c:v>0</c:v>
                </c:pt>
                <c:pt idx="5376">
                  <c:v>0</c:v>
                </c:pt>
                <c:pt idx="5377">
                  <c:v>0</c:v>
                </c:pt>
                <c:pt idx="5378">
                  <c:v>0</c:v>
                </c:pt>
                <c:pt idx="5379">
                  <c:v>0</c:v>
                </c:pt>
                <c:pt idx="5380">
                  <c:v>0</c:v>
                </c:pt>
                <c:pt idx="5381">
                  <c:v>0</c:v>
                </c:pt>
                <c:pt idx="5382">
                  <c:v>0</c:v>
                </c:pt>
                <c:pt idx="5383">
                  <c:v>0</c:v>
                </c:pt>
                <c:pt idx="5384">
                  <c:v>0</c:v>
                </c:pt>
                <c:pt idx="5385">
                  <c:v>0</c:v>
                </c:pt>
                <c:pt idx="5386">
                  <c:v>0</c:v>
                </c:pt>
                <c:pt idx="5387">
                  <c:v>0</c:v>
                </c:pt>
                <c:pt idx="5388">
                  <c:v>0</c:v>
                </c:pt>
                <c:pt idx="5389">
                  <c:v>0</c:v>
                </c:pt>
                <c:pt idx="5390">
                  <c:v>0</c:v>
                </c:pt>
                <c:pt idx="5391">
                  <c:v>0</c:v>
                </c:pt>
                <c:pt idx="5392">
                  <c:v>0</c:v>
                </c:pt>
                <c:pt idx="5393">
                  <c:v>0</c:v>
                </c:pt>
                <c:pt idx="5394">
                  <c:v>0</c:v>
                </c:pt>
                <c:pt idx="5395">
                  <c:v>0</c:v>
                </c:pt>
                <c:pt idx="5396">
                  <c:v>0</c:v>
                </c:pt>
                <c:pt idx="5397">
                  <c:v>0</c:v>
                </c:pt>
                <c:pt idx="5398">
                  <c:v>0</c:v>
                </c:pt>
                <c:pt idx="5399">
                  <c:v>0</c:v>
                </c:pt>
                <c:pt idx="5400">
                  <c:v>0</c:v>
                </c:pt>
                <c:pt idx="5401">
                  <c:v>0</c:v>
                </c:pt>
                <c:pt idx="5402">
                  <c:v>0</c:v>
                </c:pt>
                <c:pt idx="5403">
                  <c:v>0</c:v>
                </c:pt>
                <c:pt idx="5404">
                  <c:v>0</c:v>
                </c:pt>
                <c:pt idx="5405">
                  <c:v>0</c:v>
                </c:pt>
                <c:pt idx="5406">
                  <c:v>0</c:v>
                </c:pt>
                <c:pt idx="5407">
                  <c:v>0</c:v>
                </c:pt>
                <c:pt idx="5408">
                  <c:v>0</c:v>
                </c:pt>
                <c:pt idx="5409">
                  <c:v>0</c:v>
                </c:pt>
                <c:pt idx="5410">
                  <c:v>0</c:v>
                </c:pt>
                <c:pt idx="5411">
                  <c:v>0</c:v>
                </c:pt>
                <c:pt idx="5412">
                  <c:v>0</c:v>
                </c:pt>
                <c:pt idx="5413">
                  <c:v>0</c:v>
                </c:pt>
                <c:pt idx="5414">
                  <c:v>0</c:v>
                </c:pt>
                <c:pt idx="5415">
                  <c:v>0</c:v>
                </c:pt>
                <c:pt idx="5416">
                  <c:v>0</c:v>
                </c:pt>
                <c:pt idx="5417">
                  <c:v>0</c:v>
                </c:pt>
                <c:pt idx="5418">
                  <c:v>0</c:v>
                </c:pt>
                <c:pt idx="5419">
                  <c:v>0</c:v>
                </c:pt>
                <c:pt idx="5420">
                  <c:v>0</c:v>
                </c:pt>
                <c:pt idx="5421">
                  <c:v>0</c:v>
                </c:pt>
                <c:pt idx="5422">
                  <c:v>0</c:v>
                </c:pt>
                <c:pt idx="5423">
                  <c:v>0</c:v>
                </c:pt>
                <c:pt idx="5424">
                  <c:v>0</c:v>
                </c:pt>
                <c:pt idx="5425">
                  <c:v>0</c:v>
                </c:pt>
                <c:pt idx="5426">
                  <c:v>0</c:v>
                </c:pt>
                <c:pt idx="5427">
                  <c:v>0</c:v>
                </c:pt>
                <c:pt idx="5428">
                  <c:v>0</c:v>
                </c:pt>
                <c:pt idx="5429">
                  <c:v>0</c:v>
                </c:pt>
                <c:pt idx="5430">
                  <c:v>0</c:v>
                </c:pt>
                <c:pt idx="5431">
                  <c:v>0</c:v>
                </c:pt>
                <c:pt idx="5432">
                  <c:v>0</c:v>
                </c:pt>
                <c:pt idx="5433">
                  <c:v>0</c:v>
                </c:pt>
                <c:pt idx="5434">
                  <c:v>0</c:v>
                </c:pt>
                <c:pt idx="5435">
                  <c:v>0</c:v>
                </c:pt>
                <c:pt idx="5436">
                  <c:v>0</c:v>
                </c:pt>
                <c:pt idx="5437">
                  <c:v>0</c:v>
                </c:pt>
                <c:pt idx="5438">
                  <c:v>0</c:v>
                </c:pt>
                <c:pt idx="5439">
                  <c:v>0</c:v>
                </c:pt>
                <c:pt idx="5440">
                  <c:v>0</c:v>
                </c:pt>
                <c:pt idx="5441">
                  <c:v>0</c:v>
                </c:pt>
                <c:pt idx="5442">
                  <c:v>0</c:v>
                </c:pt>
                <c:pt idx="5443">
                  <c:v>0</c:v>
                </c:pt>
                <c:pt idx="5444">
                  <c:v>0</c:v>
                </c:pt>
                <c:pt idx="5445">
                  <c:v>0</c:v>
                </c:pt>
                <c:pt idx="5446">
                  <c:v>0</c:v>
                </c:pt>
                <c:pt idx="5447">
                  <c:v>0</c:v>
                </c:pt>
                <c:pt idx="5448">
                  <c:v>0</c:v>
                </c:pt>
                <c:pt idx="5449">
                  <c:v>0</c:v>
                </c:pt>
                <c:pt idx="5450">
                  <c:v>0</c:v>
                </c:pt>
                <c:pt idx="5451">
                  <c:v>0</c:v>
                </c:pt>
                <c:pt idx="5452">
                  <c:v>0</c:v>
                </c:pt>
                <c:pt idx="5453">
                  <c:v>0</c:v>
                </c:pt>
                <c:pt idx="5454">
                  <c:v>0</c:v>
                </c:pt>
                <c:pt idx="5455">
                  <c:v>0</c:v>
                </c:pt>
                <c:pt idx="5456">
                  <c:v>0</c:v>
                </c:pt>
                <c:pt idx="5457">
                  <c:v>0</c:v>
                </c:pt>
                <c:pt idx="5458">
                  <c:v>0</c:v>
                </c:pt>
                <c:pt idx="5459">
                  <c:v>0</c:v>
                </c:pt>
                <c:pt idx="5460">
                  <c:v>0</c:v>
                </c:pt>
                <c:pt idx="5461">
                  <c:v>0</c:v>
                </c:pt>
                <c:pt idx="5462">
                  <c:v>0</c:v>
                </c:pt>
                <c:pt idx="5463">
                  <c:v>0</c:v>
                </c:pt>
                <c:pt idx="5464">
                  <c:v>0</c:v>
                </c:pt>
                <c:pt idx="5465">
                  <c:v>0</c:v>
                </c:pt>
                <c:pt idx="5466">
                  <c:v>0</c:v>
                </c:pt>
                <c:pt idx="5467">
                  <c:v>0</c:v>
                </c:pt>
                <c:pt idx="5468">
                  <c:v>0</c:v>
                </c:pt>
                <c:pt idx="5469">
                  <c:v>0</c:v>
                </c:pt>
                <c:pt idx="5470">
                  <c:v>0</c:v>
                </c:pt>
                <c:pt idx="5471">
                  <c:v>0</c:v>
                </c:pt>
                <c:pt idx="5472">
                  <c:v>0</c:v>
                </c:pt>
                <c:pt idx="5473">
                  <c:v>0</c:v>
                </c:pt>
                <c:pt idx="5474">
                  <c:v>0</c:v>
                </c:pt>
                <c:pt idx="5475">
                  <c:v>0</c:v>
                </c:pt>
                <c:pt idx="5476">
                  <c:v>0</c:v>
                </c:pt>
                <c:pt idx="5477">
                  <c:v>0</c:v>
                </c:pt>
                <c:pt idx="5478">
                  <c:v>0</c:v>
                </c:pt>
                <c:pt idx="5479">
                  <c:v>0</c:v>
                </c:pt>
                <c:pt idx="5480">
                  <c:v>0</c:v>
                </c:pt>
                <c:pt idx="5481">
                  <c:v>0</c:v>
                </c:pt>
                <c:pt idx="5482">
                  <c:v>0</c:v>
                </c:pt>
                <c:pt idx="5483">
                  <c:v>0</c:v>
                </c:pt>
                <c:pt idx="5484">
                  <c:v>0</c:v>
                </c:pt>
                <c:pt idx="5485">
                  <c:v>0</c:v>
                </c:pt>
                <c:pt idx="5486">
                  <c:v>0</c:v>
                </c:pt>
                <c:pt idx="5487">
                  <c:v>0</c:v>
                </c:pt>
                <c:pt idx="5488">
                  <c:v>0</c:v>
                </c:pt>
                <c:pt idx="5489">
                  <c:v>0</c:v>
                </c:pt>
                <c:pt idx="5490">
                  <c:v>0</c:v>
                </c:pt>
                <c:pt idx="5491">
                  <c:v>0</c:v>
                </c:pt>
                <c:pt idx="5492">
                  <c:v>0</c:v>
                </c:pt>
                <c:pt idx="5493">
                  <c:v>0</c:v>
                </c:pt>
                <c:pt idx="5494">
                  <c:v>0</c:v>
                </c:pt>
                <c:pt idx="5495">
                  <c:v>0</c:v>
                </c:pt>
                <c:pt idx="5496">
                  <c:v>0</c:v>
                </c:pt>
                <c:pt idx="5497">
                  <c:v>0</c:v>
                </c:pt>
                <c:pt idx="5498">
                  <c:v>0</c:v>
                </c:pt>
                <c:pt idx="5499">
                  <c:v>0</c:v>
                </c:pt>
                <c:pt idx="5500">
                  <c:v>0</c:v>
                </c:pt>
                <c:pt idx="5501">
                  <c:v>0</c:v>
                </c:pt>
                <c:pt idx="5502">
                  <c:v>0</c:v>
                </c:pt>
                <c:pt idx="5503">
                  <c:v>0</c:v>
                </c:pt>
                <c:pt idx="5504">
                  <c:v>0</c:v>
                </c:pt>
                <c:pt idx="5505">
                  <c:v>0</c:v>
                </c:pt>
                <c:pt idx="5506">
                  <c:v>0</c:v>
                </c:pt>
                <c:pt idx="5507">
                  <c:v>0</c:v>
                </c:pt>
                <c:pt idx="5508">
                  <c:v>0</c:v>
                </c:pt>
                <c:pt idx="5509">
                  <c:v>0</c:v>
                </c:pt>
                <c:pt idx="5510">
                  <c:v>0</c:v>
                </c:pt>
                <c:pt idx="5511">
                  <c:v>0</c:v>
                </c:pt>
                <c:pt idx="5512">
                  <c:v>0</c:v>
                </c:pt>
                <c:pt idx="5513">
                  <c:v>0</c:v>
                </c:pt>
                <c:pt idx="5514">
                  <c:v>0</c:v>
                </c:pt>
                <c:pt idx="5515">
                  <c:v>0</c:v>
                </c:pt>
                <c:pt idx="5516">
                  <c:v>0</c:v>
                </c:pt>
                <c:pt idx="5517">
                  <c:v>0</c:v>
                </c:pt>
                <c:pt idx="5518">
                  <c:v>0</c:v>
                </c:pt>
                <c:pt idx="5519">
                  <c:v>0</c:v>
                </c:pt>
                <c:pt idx="5520">
                  <c:v>0</c:v>
                </c:pt>
                <c:pt idx="5521">
                  <c:v>0</c:v>
                </c:pt>
                <c:pt idx="5522">
                  <c:v>0</c:v>
                </c:pt>
                <c:pt idx="5523">
                  <c:v>0</c:v>
                </c:pt>
                <c:pt idx="5524">
                  <c:v>0</c:v>
                </c:pt>
                <c:pt idx="5525">
                  <c:v>0</c:v>
                </c:pt>
                <c:pt idx="5526">
                  <c:v>0</c:v>
                </c:pt>
                <c:pt idx="5527">
                  <c:v>0</c:v>
                </c:pt>
                <c:pt idx="5528">
                  <c:v>0</c:v>
                </c:pt>
                <c:pt idx="5529">
                  <c:v>0</c:v>
                </c:pt>
                <c:pt idx="5530">
                  <c:v>0</c:v>
                </c:pt>
                <c:pt idx="5531">
                  <c:v>0</c:v>
                </c:pt>
                <c:pt idx="5532">
                  <c:v>0</c:v>
                </c:pt>
                <c:pt idx="5533">
                  <c:v>0</c:v>
                </c:pt>
                <c:pt idx="5534">
                  <c:v>0</c:v>
                </c:pt>
                <c:pt idx="5535">
                  <c:v>0</c:v>
                </c:pt>
                <c:pt idx="5536">
                  <c:v>0</c:v>
                </c:pt>
                <c:pt idx="5537">
                  <c:v>0</c:v>
                </c:pt>
                <c:pt idx="5538">
                  <c:v>0</c:v>
                </c:pt>
                <c:pt idx="5539">
                  <c:v>0</c:v>
                </c:pt>
                <c:pt idx="5540">
                  <c:v>0</c:v>
                </c:pt>
                <c:pt idx="5541">
                  <c:v>0</c:v>
                </c:pt>
                <c:pt idx="5542">
                  <c:v>0</c:v>
                </c:pt>
                <c:pt idx="5543">
                  <c:v>0</c:v>
                </c:pt>
                <c:pt idx="5544">
                  <c:v>0</c:v>
                </c:pt>
                <c:pt idx="5545">
                  <c:v>0</c:v>
                </c:pt>
                <c:pt idx="5546">
                  <c:v>0</c:v>
                </c:pt>
                <c:pt idx="5547">
                  <c:v>0</c:v>
                </c:pt>
                <c:pt idx="5548">
                  <c:v>0</c:v>
                </c:pt>
                <c:pt idx="5549">
                  <c:v>0</c:v>
                </c:pt>
                <c:pt idx="5550">
                  <c:v>0</c:v>
                </c:pt>
                <c:pt idx="5551">
                  <c:v>0</c:v>
                </c:pt>
                <c:pt idx="5552">
                  <c:v>0</c:v>
                </c:pt>
                <c:pt idx="5553">
                  <c:v>0</c:v>
                </c:pt>
                <c:pt idx="5554">
                  <c:v>0</c:v>
                </c:pt>
                <c:pt idx="5555">
                  <c:v>0</c:v>
                </c:pt>
                <c:pt idx="5556">
                  <c:v>0</c:v>
                </c:pt>
                <c:pt idx="5557">
                  <c:v>0</c:v>
                </c:pt>
                <c:pt idx="5558">
                  <c:v>0</c:v>
                </c:pt>
                <c:pt idx="5559">
                  <c:v>0</c:v>
                </c:pt>
                <c:pt idx="5560">
                  <c:v>0</c:v>
                </c:pt>
                <c:pt idx="5561">
                  <c:v>0</c:v>
                </c:pt>
                <c:pt idx="5562">
                  <c:v>0</c:v>
                </c:pt>
                <c:pt idx="5563">
                  <c:v>0</c:v>
                </c:pt>
                <c:pt idx="5564">
                  <c:v>0</c:v>
                </c:pt>
                <c:pt idx="5565">
                  <c:v>0</c:v>
                </c:pt>
                <c:pt idx="5566">
                  <c:v>0</c:v>
                </c:pt>
                <c:pt idx="5567">
                  <c:v>0</c:v>
                </c:pt>
                <c:pt idx="5568">
                  <c:v>0</c:v>
                </c:pt>
                <c:pt idx="5569">
                  <c:v>0</c:v>
                </c:pt>
                <c:pt idx="5570">
                  <c:v>0</c:v>
                </c:pt>
                <c:pt idx="5571">
                  <c:v>0</c:v>
                </c:pt>
                <c:pt idx="5572">
                  <c:v>0</c:v>
                </c:pt>
                <c:pt idx="5573">
                  <c:v>0</c:v>
                </c:pt>
                <c:pt idx="5574">
                  <c:v>0</c:v>
                </c:pt>
                <c:pt idx="5575">
                  <c:v>0</c:v>
                </c:pt>
                <c:pt idx="5576">
                  <c:v>0</c:v>
                </c:pt>
                <c:pt idx="5577">
                  <c:v>0</c:v>
                </c:pt>
                <c:pt idx="5578">
                  <c:v>0</c:v>
                </c:pt>
                <c:pt idx="5579">
                  <c:v>0</c:v>
                </c:pt>
                <c:pt idx="5580">
                  <c:v>0</c:v>
                </c:pt>
                <c:pt idx="5581">
                  <c:v>0</c:v>
                </c:pt>
                <c:pt idx="5582">
                  <c:v>0</c:v>
                </c:pt>
                <c:pt idx="5583">
                  <c:v>0</c:v>
                </c:pt>
                <c:pt idx="5584">
                  <c:v>0</c:v>
                </c:pt>
                <c:pt idx="5585">
                  <c:v>0</c:v>
                </c:pt>
                <c:pt idx="5586">
                  <c:v>0</c:v>
                </c:pt>
                <c:pt idx="5587">
                  <c:v>0</c:v>
                </c:pt>
                <c:pt idx="5588">
                  <c:v>0</c:v>
                </c:pt>
                <c:pt idx="5589">
                  <c:v>0</c:v>
                </c:pt>
                <c:pt idx="5590">
                  <c:v>0</c:v>
                </c:pt>
                <c:pt idx="5591">
                  <c:v>0</c:v>
                </c:pt>
                <c:pt idx="5592">
                  <c:v>0</c:v>
                </c:pt>
                <c:pt idx="5593">
                  <c:v>0</c:v>
                </c:pt>
                <c:pt idx="5594">
                  <c:v>0</c:v>
                </c:pt>
                <c:pt idx="5595">
                  <c:v>0</c:v>
                </c:pt>
                <c:pt idx="5596">
                  <c:v>0</c:v>
                </c:pt>
                <c:pt idx="5597">
                  <c:v>0</c:v>
                </c:pt>
                <c:pt idx="5598">
                  <c:v>0</c:v>
                </c:pt>
                <c:pt idx="5599">
                  <c:v>0</c:v>
                </c:pt>
                <c:pt idx="5600">
                  <c:v>0</c:v>
                </c:pt>
                <c:pt idx="5601">
                  <c:v>0</c:v>
                </c:pt>
                <c:pt idx="5602">
                  <c:v>0</c:v>
                </c:pt>
                <c:pt idx="5603">
                  <c:v>0</c:v>
                </c:pt>
                <c:pt idx="5604">
                  <c:v>0</c:v>
                </c:pt>
                <c:pt idx="5605">
                  <c:v>0</c:v>
                </c:pt>
                <c:pt idx="5606">
                  <c:v>0</c:v>
                </c:pt>
                <c:pt idx="5607">
                  <c:v>0</c:v>
                </c:pt>
                <c:pt idx="5608">
                  <c:v>0</c:v>
                </c:pt>
                <c:pt idx="5609">
                  <c:v>0</c:v>
                </c:pt>
                <c:pt idx="5610">
                  <c:v>0</c:v>
                </c:pt>
                <c:pt idx="5611">
                  <c:v>0</c:v>
                </c:pt>
                <c:pt idx="5612">
                  <c:v>0</c:v>
                </c:pt>
                <c:pt idx="5613">
                  <c:v>0</c:v>
                </c:pt>
                <c:pt idx="5614">
                  <c:v>0</c:v>
                </c:pt>
                <c:pt idx="5615">
                  <c:v>0</c:v>
                </c:pt>
                <c:pt idx="5616">
                  <c:v>0</c:v>
                </c:pt>
                <c:pt idx="5617">
                  <c:v>0</c:v>
                </c:pt>
                <c:pt idx="5618">
                  <c:v>0</c:v>
                </c:pt>
                <c:pt idx="5619">
                  <c:v>0</c:v>
                </c:pt>
                <c:pt idx="5620">
                  <c:v>0</c:v>
                </c:pt>
                <c:pt idx="5621">
                  <c:v>0</c:v>
                </c:pt>
                <c:pt idx="5622">
                  <c:v>0</c:v>
                </c:pt>
                <c:pt idx="5623">
                  <c:v>0</c:v>
                </c:pt>
                <c:pt idx="5624">
                  <c:v>0</c:v>
                </c:pt>
                <c:pt idx="5625">
                  <c:v>0</c:v>
                </c:pt>
                <c:pt idx="5626">
                  <c:v>0</c:v>
                </c:pt>
                <c:pt idx="5627">
                  <c:v>0</c:v>
                </c:pt>
                <c:pt idx="5628">
                  <c:v>0</c:v>
                </c:pt>
                <c:pt idx="5629">
                  <c:v>0</c:v>
                </c:pt>
                <c:pt idx="5630">
                  <c:v>0</c:v>
                </c:pt>
                <c:pt idx="5631">
                  <c:v>0</c:v>
                </c:pt>
                <c:pt idx="5632">
                  <c:v>0</c:v>
                </c:pt>
                <c:pt idx="5633">
                  <c:v>0</c:v>
                </c:pt>
                <c:pt idx="5634">
                  <c:v>0</c:v>
                </c:pt>
                <c:pt idx="5635">
                  <c:v>0</c:v>
                </c:pt>
                <c:pt idx="5636">
                  <c:v>0</c:v>
                </c:pt>
                <c:pt idx="5637">
                  <c:v>0</c:v>
                </c:pt>
                <c:pt idx="5638">
                  <c:v>0</c:v>
                </c:pt>
                <c:pt idx="5639">
                  <c:v>0</c:v>
                </c:pt>
                <c:pt idx="5640">
                  <c:v>0</c:v>
                </c:pt>
                <c:pt idx="5641">
                  <c:v>0</c:v>
                </c:pt>
                <c:pt idx="5642">
                  <c:v>0</c:v>
                </c:pt>
                <c:pt idx="5643">
                  <c:v>0</c:v>
                </c:pt>
                <c:pt idx="5644">
                  <c:v>0</c:v>
                </c:pt>
                <c:pt idx="5645">
                  <c:v>0</c:v>
                </c:pt>
                <c:pt idx="5646">
                  <c:v>0</c:v>
                </c:pt>
                <c:pt idx="5647">
                  <c:v>0</c:v>
                </c:pt>
                <c:pt idx="5648">
                  <c:v>0</c:v>
                </c:pt>
                <c:pt idx="5649">
                  <c:v>0</c:v>
                </c:pt>
                <c:pt idx="5650">
                  <c:v>0</c:v>
                </c:pt>
                <c:pt idx="5651">
                  <c:v>0</c:v>
                </c:pt>
                <c:pt idx="5652">
                  <c:v>0</c:v>
                </c:pt>
                <c:pt idx="5653">
                  <c:v>0</c:v>
                </c:pt>
                <c:pt idx="5654">
                  <c:v>0</c:v>
                </c:pt>
                <c:pt idx="5655">
                  <c:v>0</c:v>
                </c:pt>
                <c:pt idx="5656">
                  <c:v>0</c:v>
                </c:pt>
                <c:pt idx="5657">
                  <c:v>0</c:v>
                </c:pt>
                <c:pt idx="5658">
                  <c:v>0</c:v>
                </c:pt>
                <c:pt idx="5659">
                  <c:v>0</c:v>
                </c:pt>
                <c:pt idx="5660">
                  <c:v>0</c:v>
                </c:pt>
                <c:pt idx="5661">
                  <c:v>0</c:v>
                </c:pt>
                <c:pt idx="5662">
                  <c:v>0</c:v>
                </c:pt>
                <c:pt idx="5663">
                  <c:v>0</c:v>
                </c:pt>
                <c:pt idx="5664">
                  <c:v>0</c:v>
                </c:pt>
                <c:pt idx="5665">
                  <c:v>0</c:v>
                </c:pt>
                <c:pt idx="5666">
                  <c:v>0</c:v>
                </c:pt>
                <c:pt idx="5667">
                  <c:v>0</c:v>
                </c:pt>
                <c:pt idx="5668">
                  <c:v>0</c:v>
                </c:pt>
                <c:pt idx="5669">
                  <c:v>0</c:v>
                </c:pt>
                <c:pt idx="5670">
                  <c:v>0</c:v>
                </c:pt>
                <c:pt idx="5671">
                  <c:v>0</c:v>
                </c:pt>
                <c:pt idx="5672">
                  <c:v>0</c:v>
                </c:pt>
                <c:pt idx="5673">
                  <c:v>0</c:v>
                </c:pt>
                <c:pt idx="5674">
                  <c:v>0</c:v>
                </c:pt>
                <c:pt idx="5675">
                  <c:v>0</c:v>
                </c:pt>
                <c:pt idx="5676">
                  <c:v>0</c:v>
                </c:pt>
                <c:pt idx="5677">
                  <c:v>0</c:v>
                </c:pt>
                <c:pt idx="5678">
                  <c:v>0</c:v>
                </c:pt>
                <c:pt idx="5679">
                  <c:v>0</c:v>
                </c:pt>
                <c:pt idx="5680">
                  <c:v>0</c:v>
                </c:pt>
                <c:pt idx="5681">
                  <c:v>0</c:v>
                </c:pt>
                <c:pt idx="5682">
                  <c:v>0</c:v>
                </c:pt>
                <c:pt idx="5683">
                  <c:v>0</c:v>
                </c:pt>
                <c:pt idx="5684">
                  <c:v>0</c:v>
                </c:pt>
                <c:pt idx="5685">
                  <c:v>0</c:v>
                </c:pt>
                <c:pt idx="5686">
                  <c:v>0</c:v>
                </c:pt>
                <c:pt idx="5687">
                  <c:v>0</c:v>
                </c:pt>
                <c:pt idx="5688">
                  <c:v>0</c:v>
                </c:pt>
                <c:pt idx="5689">
                  <c:v>0</c:v>
                </c:pt>
                <c:pt idx="5690">
                  <c:v>0</c:v>
                </c:pt>
                <c:pt idx="5691">
                  <c:v>0</c:v>
                </c:pt>
                <c:pt idx="5692">
                  <c:v>0</c:v>
                </c:pt>
                <c:pt idx="5693">
                  <c:v>0</c:v>
                </c:pt>
                <c:pt idx="5694">
                  <c:v>0</c:v>
                </c:pt>
                <c:pt idx="5695">
                  <c:v>0</c:v>
                </c:pt>
                <c:pt idx="5696">
                  <c:v>0</c:v>
                </c:pt>
                <c:pt idx="5697">
                  <c:v>0</c:v>
                </c:pt>
                <c:pt idx="5698">
                  <c:v>0</c:v>
                </c:pt>
                <c:pt idx="5699">
                  <c:v>0</c:v>
                </c:pt>
                <c:pt idx="5700">
                  <c:v>0</c:v>
                </c:pt>
                <c:pt idx="5701">
                  <c:v>0</c:v>
                </c:pt>
                <c:pt idx="5702">
                  <c:v>0</c:v>
                </c:pt>
                <c:pt idx="5703">
                  <c:v>0</c:v>
                </c:pt>
                <c:pt idx="5704">
                  <c:v>0</c:v>
                </c:pt>
                <c:pt idx="5705">
                  <c:v>0</c:v>
                </c:pt>
                <c:pt idx="5706">
                  <c:v>0</c:v>
                </c:pt>
                <c:pt idx="5707">
                  <c:v>0</c:v>
                </c:pt>
                <c:pt idx="5708">
                  <c:v>0</c:v>
                </c:pt>
                <c:pt idx="5709">
                  <c:v>0</c:v>
                </c:pt>
                <c:pt idx="5710">
                  <c:v>0</c:v>
                </c:pt>
                <c:pt idx="5711">
                  <c:v>0</c:v>
                </c:pt>
                <c:pt idx="5712">
                  <c:v>0</c:v>
                </c:pt>
                <c:pt idx="5713">
                  <c:v>0</c:v>
                </c:pt>
                <c:pt idx="5714">
                  <c:v>0</c:v>
                </c:pt>
                <c:pt idx="5715">
                  <c:v>0</c:v>
                </c:pt>
                <c:pt idx="5716">
                  <c:v>0</c:v>
                </c:pt>
                <c:pt idx="5717">
                  <c:v>0</c:v>
                </c:pt>
                <c:pt idx="5718">
                  <c:v>0</c:v>
                </c:pt>
                <c:pt idx="5719">
                  <c:v>0</c:v>
                </c:pt>
                <c:pt idx="5720">
                  <c:v>0</c:v>
                </c:pt>
                <c:pt idx="5721">
                  <c:v>0</c:v>
                </c:pt>
                <c:pt idx="5722">
                  <c:v>0</c:v>
                </c:pt>
                <c:pt idx="5723">
                  <c:v>0</c:v>
                </c:pt>
                <c:pt idx="5724">
                  <c:v>0</c:v>
                </c:pt>
                <c:pt idx="5725">
                  <c:v>0</c:v>
                </c:pt>
                <c:pt idx="5726">
                  <c:v>0</c:v>
                </c:pt>
                <c:pt idx="5727">
                  <c:v>0</c:v>
                </c:pt>
                <c:pt idx="5728">
                  <c:v>0</c:v>
                </c:pt>
                <c:pt idx="5729">
                  <c:v>0</c:v>
                </c:pt>
                <c:pt idx="5730">
                  <c:v>0</c:v>
                </c:pt>
                <c:pt idx="5731">
                  <c:v>0</c:v>
                </c:pt>
                <c:pt idx="5732">
                  <c:v>0</c:v>
                </c:pt>
                <c:pt idx="5733">
                  <c:v>0</c:v>
                </c:pt>
                <c:pt idx="5734">
                  <c:v>0</c:v>
                </c:pt>
                <c:pt idx="5735">
                  <c:v>0</c:v>
                </c:pt>
                <c:pt idx="5736">
                  <c:v>0</c:v>
                </c:pt>
                <c:pt idx="5737">
                  <c:v>0</c:v>
                </c:pt>
                <c:pt idx="5738">
                  <c:v>0</c:v>
                </c:pt>
                <c:pt idx="5739">
                  <c:v>0</c:v>
                </c:pt>
                <c:pt idx="5740">
                  <c:v>0</c:v>
                </c:pt>
                <c:pt idx="5741">
                  <c:v>0</c:v>
                </c:pt>
                <c:pt idx="5742">
                  <c:v>0</c:v>
                </c:pt>
                <c:pt idx="5743">
                  <c:v>0</c:v>
                </c:pt>
                <c:pt idx="5744">
                  <c:v>0</c:v>
                </c:pt>
                <c:pt idx="5745">
                  <c:v>0</c:v>
                </c:pt>
                <c:pt idx="5746">
                  <c:v>0</c:v>
                </c:pt>
                <c:pt idx="5747">
                  <c:v>0</c:v>
                </c:pt>
                <c:pt idx="5748">
                  <c:v>0</c:v>
                </c:pt>
                <c:pt idx="5749">
                  <c:v>0</c:v>
                </c:pt>
                <c:pt idx="5750">
                  <c:v>0</c:v>
                </c:pt>
                <c:pt idx="5751">
                  <c:v>0</c:v>
                </c:pt>
                <c:pt idx="5752">
                  <c:v>0</c:v>
                </c:pt>
                <c:pt idx="5753">
                  <c:v>0</c:v>
                </c:pt>
                <c:pt idx="5754">
                  <c:v>0</c:v>
                </c:pt>
                <c:pt idx="5755">
                  <c:v>0</c:v>
                </c:pt>
                <c:pt idx="5756">
                  <c:v>0</c:v>
                </c:pt>
                <c:pt idx="5757">
                  <c:v>0</c:v>
                </c:pt>
                <c:pt idx="5758">
                  <c:v>0</c:v>
                </c:pt>
                <c:pt idx="5759">
                  <c:v>0</c:v>
                </c:pt>
                <c:pt idx="5760">
                  <c:v>0</c:v>
                </c:pt>
                <c:pt idx="5761">
                  <c:v>0</c:v>
                </c:pt>
                <c:pt idx="5762">
                  <c:v>0</c:v>
                </c:pt>
                <c:pt idx="5763">
                  <c:v>0</c:v>
                </c:pt>
                <c:pt idx="5764">
                  <c:v>0</c:v>
                </c:pt>
                <c:pt idx="5765">
                  <c:v>0</c:v>
                </c:pt>
                <c:pt idx="5766">
                  <c:v>0</c:v>
                </c:pt>
                <c:pt idx="5767">
                  <c:v>0</c:v>
                </c:pt>
                <c:pt idx="5768">
                  <c:v>0</c:v>
                </c:pt>
                <c:pt idx="5769">
                  <c:v>0</c:v>
                </c:pt>
                <c:pt idx="5770">
                  <c:v>0</c:v>
                </c:pt>
                <c:pt idx="5771">
                  <c:v>0</c:v>
                </c:pt>
                <c:pt idx="5772">
                  <c:v>0</c:v>
                </c:pt>
                <c:pt idx="5773">
                  <c:v>0</c:v>
                </c:pt>
                <c:pt idx="5774">
                  <c:v>0</c:v>
                </c:pt>
                <c:pt idx="5775">
                  <c:v>0</c:v>
                </c:pt>
                <c:pt idx="5776">
                  <c:v>0</c:v>
                </c:pt>
                <c:pt idx="5777">
                  <c:v>0</c:v>
                </c:pt>
                <c:pt idx="5778">
                  <c:v>0</c:v>
                </c:pt>
                <c:pt idx="5779">
                  <c:v>0</c:v>
                </c:pt>
                <c:pt idx="5780">
                  <c:v>0</c:v>
                </c:pt>
                <c:pt idx="5781">
                  <c:v>0</c:v>
                </c:pt>
                <c:pt idx="5782">
                  <c:v>0</c:v>
                </c:pt>
                <c:pt idx="5783">
                  <c:v>0</c:v>
                </c:pt>
                <c:pt idx="5784">
                  <c:v>0</c:v>
                </c:pt>
                <c:pt idx="5785">
                  <c:v>0</c:v>
                </c:pt>
                <c:pt idx="5786">
                  <c:v>0</c:v>
                </c:pt>
                <c:pt idx="5787">
                  <c:v>0</c:v>
                </c:pt>
                <c:pt idx="5788">
                  <c:v>0</c:v>
                </c:pt>
                <c:pt idx="5789">
                  <c:v>0</c:v>
                </c:pt>
                <c:pt idx="5790">
                  <c:v>0</c:v>
                </c:pt>
                <c:pt idx="5791">
                  <c:v>0</c:v>
                </c:pt>
                <c:pt idx="5792">
                  <c:v>0</c:v>
                </c:pt>
                <c:pt idx="5793">
                  <c:v>0</c:v>
                </c:pt>
                <c:pt idx="5794">
                  <c:v>0</c:v>
                </c:pt>
                <c:pt idx="5795">
                  <c:v>0</c:v>
                </c:pt>
                <c:pt idx="5796">
                  <c:v>0</c:v>
                </c:pt>
                <c:pt idx="5797">
                  <c:v>0</c:v>
                </c:pt>
                <c:pt idx="5798">
                  <c:v>0</c:v>
                </c:pt>
                <c:pt idx="5799">
                  <c:v>0</c:v>
                </c:pt>
                <c:pt idx="5800">
                  <c:v>0</c:v>
                </c:pt>
                <c:pt idx="5801">
                  <c:v>0</c:v>
                </c:pt>
                <c:pt idx="5802">
                  <c:v>0</c:v>
                </c:pt>
                <c:pt idx="5803">
                  <c:v>0</c:v>
                </c:pt>
                <c:pt idx="5804">
                  <c:v>0</c:v>
                </c:pt>
                <c:pt idx="5805">
                  <c:v>0</c:v>
                </c:pt>
                <c:pt idx="5806">
                  <c:v>0</c:v>
                </c:pt>
                <c:pt idx="5807">
                  <c:v>0</c:v>
                </c:pt>
                <c:pt idx="5808">
                  <c:v>0</c:v>
                </c:pt>
                <c:pt idx="5809">
                  <c:v>0</c:v>
                </c:pt>
                <c:pt idx="5810">
                  <c:v>0</c:v>
                </c:pt>
                <c:pt idx="5811">
                  <c:v>0</c:v>
                </c:pt>
                <c:pt idx="5812">
                  <c:v>0</c:v>
                </c:pt>
                <c:pt idx="5813">
                  <c:v>0</c:v>
                </c:pt>
                <c:pt idx="5814">
                  <c:v>0</c:v>
                </c:pt>
                <c:pt idx="5815">
                  <c:v>0</c:v>
                </c:pt>
                <c:pt idx="5816">
                  <c:v>0</c:v>
                </c:pt>
                <c:pt idx="5817">
                  <c:v>0</c:v>
                </c:pt>
                <c:pt idx="5818">
                  <c:v>0</c:v>
                </c:pt>
                <c:pt idx="5819">
                  <c:v>0</c:v>
                </c:pt>
                <c:pt idx="5820">
                  <c:v>0</c:v>
                </c:pt>
                <c:pt idx="5821">
                  <c:v>0</c:v>
                </c:pt>
                <c:pt idx="5822">
                  <c:v>0</c:v>
                </c:pt>
                <c:pt idx="5823">
                  <c:v>0</c:v>
                </c:pt>
                <c:pt idx="5824">
                  <c:v>0</c:v>
                </c:pt>
                <c:pt idx="5825">
                  <c:v>0</c:v>
                </c:pt>
                <c:pt idx="5826">
                  <c:v>0</c:v>
                </c:pt>
                <c:pt idx="5827">
                  <c:v>0</c:v>
                </c:pt>
                <c:pt idx="5828">
                  <c:v>0</c:v>
                </c:pt>
                <c:pt idx="5829">
                  <c:v>0</c:v>
                </c:pt>
                <c:pt idx="5830">
                  <c:v>0</c:v>
                </c:pt>
                <c:pt idx="5831">
                  <c:v>0</c:v>
                </c:pt>
                <c:pt idx="5832">
                  <c:v>0</c:v>
                </c:pt>
                <c:pt idx="5833">
                  <c:v>0</c:v>
                </c:pt>
                <c:pt idx="5834">
                  <c:v>0</c:v>
                </c:pt>
                <c:pt idx="5835">
                  <c:v>0</c:v>
                </c:pt>
                <c:pt idx="5836">
                  <c:v>0</c:v>
                </c:pt>
                <c:pt idx="5837">
                  <c:v>0</c:v>
                </c:pt>
                <c:pt idx="5838">
                  <c:v>0</c:v>
                </c:pt>
                <c:pt idx="5839">
                  <c:v>0</c:v>
                </c:pt>
                <c:pt idx="5840">
                  <c:v>0</c:v>
                </c:pt>
                <c:pt idx="5841">
                  <c:v>0</c:v>
                </c:pt>
                <c:pt idx="5842">
                  <c:v>0</c:v>
                </c:pt>
                <c:pt idx="5843">
                  <c:v>0</c:v>
                </c:pt>
                <c:pt idx="5844">
                  <c:v>0</c:v>
                </c:pt>
                <c:pt idx="5845">
                  <c:v>0</c:v>
                </c:pt>
                <c:pt idx="5846">
                  <c:v>0</c:v>
                </c:pt>
                <c:pt idx="5847">
                  <c:v>0</c:v>
                </c:pt>
                <c:pt idx="5848">
                  <c:v>0</c:v>
                </c:pt>
                <c:pt idx="5849">
                  <c:v>0</c:v>
                </c:pt>
                <c:pt idx="5850">
                  <c:v>0</c:v>
                </c:pt>
                <c:pt idx="5851">
                  <c:v>0</c:v>
                </c:pt>
                <c:pt idx="5852">
                  <c:v>0</c:v>
                </c:pt>
                <c:pt idx="5853">
                  <c:v>0</c:v>
                </c:pt>
                <c:pt idx="5854">
                  <c:v>0</c:v>
                </c:pt>
                <c:pt idx="5855">
                  <c:v>0</c:v>
                </c:pt>
                <c:pt idx="5856">
                  <c:v>0</c:v>
                </c:pt>
                <c:pt idx="5857">
                  <c:v>0</c:v>
                </c:pt>
                <c:pt idx="5858">
                  <c:v>0</c:v>
                </c:pt>
                <c:pt idx="5859">
                  <c:v>0</c:v>
                </c:pt>
                <c:pt idx="5860">
                  <c:v>0</c:v>
                </c:pt>
                <c:pt idx="5861">
                  <c:v>0</c:v>
                </c:pt>
                <c:pt idx="5862">
                  <c:v>0</c:v>
                </c:pt>
                <c:pt idx="5863">
                  <c:v>0</c:v>
                </c:pt>
                <c:pt idx="5864">
                  <c:v>0</c:v>
                </c:pt>
                <c:pt idx="5865">
                  <c:v>0</c:v>
                </c:pt>
                <c:pt idx="5866">
                  <c:v>0</c:v>
                </c:pt>
                <c:pt idx="5867">
                  <c:v>0</c:v>
                </c:pt>
                <c:pt idx="5868">
                  <c:v>0</c:v>
                </c:pt>
                <c:pt idx="5869">
                  <c:v>0</c:v>
                </c:pt>
                <c:pt idx="5870">
                  <c:v>0</c:v>
                </c:pt>
                <c:pt idx="5871">
                  <c:v>0</c:v>
                </c:pt>
                <c:pt idx="5872">
                  <c:v>0</c:v>
                </c:pt>
                <c:pt idx="5873">
                  <c:v>0</c:v>
                </c:pt>
                <c:pt idx="5874">
                  <c:v>0</c:v>
                </c:pt>
                <c:pt idx="5875">
                  <c:v>0</c:v>
                </c:pt>
                <c:pt idx="5876">
                  <c:v>0</c:v>
                </c:pt>
                <c:pt idx="5877">
                  <c:v>0</c:v>
                </c:pt>
                <c:pt idx="5878">
                  <c:v>0</c:v>
                </c:pt>
                <c:pt idx="5879">
                  <c:v>0</c:v>
                </c:pt>
                <c:pt idx="5880">
                  <c:v>0</c:v>
                </c:pt>
                <c:pt idx="5881">
                  <c:v>0</c:v>
                </c:pt>
                <c:pt idx="5882">
                  <c:v>0</c:v>
                </c:pt>
                <c:pt idx="5883">
                  <c:v>0</c:v>
                </c:pt>
                <c:pt idx="5884">
                  <c:v>0</c:v>
                </c:pt>
                <c:pt idx="5885">
                  <c:v>0</c:v>
                </c:pt>
                <c:pt idx="5886">
                  <c:v>0</c:v>
                </c:pt>
                <c:pt idx="5887">
                  <c:v>0</c:v>
                </c:pt>
                <c:pt idx="5888">
                  <c:v>0</c:v>
                </c:pt>
                <c:pt idx="5889">
                  <c:v>0</c:v>
                </c:pt>
                <c:pt idx="5890">
                  <c:v>0</c:v>
                </c:pt>
                <c:pt idx="5891">
                  <c:v>0</c:v>
                </c:pt>
                <c:pt idx="5892">
                  <c:v>0</c:v>
                </c:pt>
                <c:pt idx="5893">
                  <c:v>0</c:v>
                </c:pt>
                <c:pt idx="5894">
                  <c:v>0</c:v>
                </c:pt>
                <c:pt idx="5895">
                  <c:v>0</c:v>
                </c:pt>
                <c:pt idx="5896">
                  <c:v>0</c:v>
                </c:pt>
                <c:pt idx="5897">
                  <c:v>0</c:v>
                </c:pt>
                <c:pt idx="5898">
                  <c:v>0</c:v>
                </c:pt>
                <c:pt idx="5899">
                  <c:v>0</c:v>
                </c:pt>
                <c:pt idx="5900">
                  <c:v>0</c:v>
                </c:pt>
                <c:pt idx="5901">
                  <c:v>0</c:v>
                </c:pt>
                <c:pt idx="5902">
                  <c:v>0</c:v>
                </c:pt>
                <c:pt idx="5903">
                  <c:v>0</c:v>
                </c:pt>
                <c:pt idx="5904">
                  <c:v>0</c:v>
                </c:pt>
                <c:pt idx="5905">
                  <c:v>0</c:v>
                </c:pt>
                <c:pt idx="5906">
                  <c:v>0</c:v>
                </c:pt>
                <c:pt idx="5907">
                  <c:v>0</c:v>
                </c:pt>
                <c:pt idx="5908">
                  <c:v>0</c:v>
                </c:pt>
                <c:pt idx="5909">
                  <c:v>0</c:v>
                </c:pt>
                <c:pt idx="5910">
                  <c:v>0</c:v>
                </c:pt>
                <c:pt idx="5911">
                  <c:v>0</c:v>
                </c:pt>
                <c:pt idx="5912">
                  <c:v>0</c:v>
                </c:pt>
                <c:pt idx="5913">
                  <c:v>0</c:v>
                </c:pt>
                <c:pt idx="5914">
                  <c:v>0</c:v>
                </c:pt>
                <c:pt idx="5915">
                  <c:v>0</c:v>
                </c:pt>
                <c:pt idx="5916">
                  <c:v>0</c:v>
                </c:pt>
                <c:pt idx="5917">
                  <c:v>0</c:v>
                </c:pt>
                <c:pt idx="5918">
                  <c:v>0</c:v>
                </c:pt>
                <c:pt idx="5919">
                  <c:v>0</c:v>
                </c:pt>
                <c:pt idx="5920">
                  <c:v>0</c:v>
                </c:pt>
                <c:pt idx="5921">
                  <c:v>0</c:v>
                </c:pt>
                <c:pt idx="5922">
                  <c:v>0</c:v>
                </c:pt>
                <c:pt idx="5923">
                  <c:v>0</c:v>
                </c:pt>
                <c:pt idx="5924">
                  <c:v>0</c:v>
                </c:pt>
                <c:pt idx="5925">
                  <c:v>0</c:v>
                </c:pt>
                <c:pt idx="5926">
                  <c:v>0</c:v>
                </c:pt>
                <c:pt idx="5927">
                  <c:v>0</c:v>
                </c:pt>
                <c:pt idx="5928">
                  <c:v>0</c:v>
                </c:pt>
                <c:pt idx="5929">
                  <c:v>0</c:v>
                </c:pt>
                <c:pt idx="5930">
                  <c:v>0</c:v>
                </c:pt>
                <c:pt idx="5931">
                  <c:v>0</c:v>
                </c:pt>
                <c:pt idx="5932">
                  <c:v>0</c:v>
                </c:pt>
                <c:pt idx="5933">
                  <c:v>0</c:v>
                </c:pt>
                <c:pt idx="5934">
                  <c:v>0</c:v>
                </c:pt>
                <c:pt idx="5935">
                  <c:v>0</c:v>
                </c:pt>
                <c:pt idx="5936">
                  <c:v>0</c:v>
                </c:pt>
                <c:pt idx="5937">
                  <c:v>0</c:v>
                </c:pt>
                <c:pt idx="5938">
                  <c:v>0</c:v>
                </c:pt>
                <c:pt idx="5939">
                  <c:v>0</c:v>
                </c:pt>
                <c:pt idx="5940">
                  <c:v>0</c:v>
                </c:pt>
                <c:pt idx="5941">
                  <c:v>0</c:v>
                </c:pt>
                <c:pt idx="5942">
                  <c:v>0</c:v>
                </c:pt>
                <c:pt idx="5943">
                  <c:v>0</c:v>
                </c:pt>
                <c:pt idx="5944">
                  <c:v>0</c:v>
                </c:pt>
                <c:pt idx="5945">
                  <c:v>0</c:v>
                </c:pt>
                <c:pt idx="5946">
                  <c:v>0</c:v>
                </c:pt>
                <c:pt idx="5947">
                  <c:v>0</c:v>
                </c:pt>
                <c:pt idx="5948">
                  <c:v>0</c:v>
                </c:pt>
                <c:pt idx="5949">
                  <c:v>0</c:v>
                </c:pt>
                <c:pt idx="5950">
                  <c:v>0</c:v>
                </c:pt>
                <c:pt idx="5951">
                  <c:v>0</c:v>
                </c:pt>
                <c:pt idx="5952">
                  <c:v>0</c:v>
                </c:pt>
                <c:pt idx="5953">
                  <c:v>0</c:v>
                </c:pt>
                <c:pt idx="5954">
                  <c:v>0</c:v>
                </c:pt>
                <c:pt idx="5955">
                  <c:v>0</c:v>
                </c:pt>
                <c:pt idx="5956">
                  <c:v>0</c:v>
                </c:pt>
                <c:pt idx="5957">
                  <c:v>0</c:v>
                </c:pt>
                <c:pt idx="5958">
                  <c:v>0</c:v>
                </c:pt>
                <c:pt idx="5959">
                  <c:v>0</c:v>
                </c:pt>
                <c:pt idx="5960">
                  <c:v>0</c:v>
                </c:pt>
                <c:pt idx="5961">
                  <c:v>0</c:v>
                </c:pt>
                <c:pt idx="5962">
                  <c:v>0</c:v>
                </c:pt>
                <c:pt idx="5963">
                  <c:v>0</c:v>
                </c:pt>
                <c:pt idx="5964">
                  <c:v>0</c:v>
                </c:pt>
                <c:pt idx="5965">
                  <c:v>0</c:v>
                </c:pt>
                <c:pt idx="5966">
                  <c:v>0</c:v>
                </c:pt>
                <c:pt idx="5967">
                  <c:v>0</c:v>
                </c:pt>
                <c:pt idx="5968">
                  <c:v>0</c:v>
                </c:pt>
                <c:pt idx="5969">
                  <c:v>0</c:v>
                </c:pt>
                <c:pt idx="5970">
                  <c:v>0</c:v>
                </c:pt>
                <c:pt idx="5971">
                  <c:v>0</c:v>
                </c:pt>
                <c:pt idx="5972">
                  <c:v>0</c:v>
                </c:pt>
                <c:pt idx="5973">
                  <c:v>0</c:v>
                </c:pt>
                <c:pt idx="5974">
                  <c:v>0</c:v>
                </c:pt>
                <c:pt idx="5975">
                  <c:v>0</c:v>
                </c:pt>
                <c:pt idx="5976">
                  <c:v>0</c:v>
                </c:pt>
                <c:pt idx="5977">
                  <c:v>0</c:v>
                </c:pt>
                <c:pt idx="5978">
                  <c:v>0</c:v>
                </c:pt>
                <c:pt idx="5979">
                  <c:v>0</c:v>
                </c:pt>
                <c:pt idx="5980">
                  <c:v>0</c:v>
                </c:pt>
                <c:pt idx="5981">
                  <c:v>0</c:v>
                </c:pt>
                <c:pt idx="5982">
                  <c:v>0</c:v>
                </c:pt>
                <c:pt idx="5983">
                  <c:v>0</c:v>
                </c:pt>
                <c:pt idx="5984">
                  <c:v>0</c:v>
                </c:pt>
                <c:pt idx="5985">
                  <c:v>0</c:v>
                </c:pt>
                <c:pt idx="5986">
                  <c:v>0</c:v>
                </c:pt>
                <c:pt idx="5987">
                  <c:v>0</c:v>
                </c:pt>
                <c:pt idx="5988">
                  <c:v>0</c:v>
                </c:pt>
                <c:pt idx="5989">
                  <c:v>0</c:v>
                </c:pt>
                <c:pt idx="5990">
                  <c:v>0</c:v>
                </c:pt>
                <c:pt idx="5991">
                  <c:v>0</c:v>
                </c:pt>
                <c:pt idx="5992">
                  <c:v>0</c:v>
                </c:pt>
                <c:pt idx="5993">
                  <c:v>0</c:v>
                </c:pt>
                <c:pt idx="5994">
                  <c:v>0</c:v>
                </c:pt>
                <c:pt idx="5995">
                  <c:v>0</c:v>
                </c:pt>
                <c:pt idx="5996">
                  <c:v>0</c:v>
                </c:pt>
                <c:pt idx="5997">
                  <c:v>0</c:v>
                </c:pt>
                <c:pt idx="5998">
                  <c:v>0</c:v>
                </c:pt>
                <c:pt idx="5999">
                  <c:v>0</c:v>
                </c:pt>
                <c:pt idx="6000">
                  <c:v>0</c:v>
                </c:pt>
                <c:pt idx="6001">
                  <c:v>0</c:v>
                </c:pt>
                <c:pt idx="6002">
                  <c:v>0</c:v>
                </c:pt>
                <c:pt idx="6003">
                  <c:v>0</c:v>
                </c:pt>
                <c:pt idx="6004">
                  <c:v>0</c:v>
                </c:pt>
                <c:pt idx="6005">
                  <c:v>0</c:v>
                </c:pt>
                <c:pt idx="6006">
                  <c:v>0</c:v>
                </c:pt>
                <c:pt idx="6007">
                  <c:v>0</c:v>
                </c:pt>
                <c:pt idx="6008">
                  <c:v>0</c:v>
                </c:pt>
                <c:pt idx="6009">
                  <c:v>0</c:v>
                </c:pt>
                <c:pt idx="6010">
                  <c:v>0</c:v>
                </c:pt>
                <c:pt idx="6011">
                  <c:v>0</c:v>
                </c:pt>
                <c:pt idx="6012">
                  <c:v>0</c:v>
                </c:pt>
                <c:pt idx="6013">
                  <c:v>0</c:v>
                </c:pt>
                <c:pt idx="6014">
                  <c:v>0</c:v>
                </c:pt>
                <c:pt idx="6015">
                  <c:v>0</c:v>
                </c:pt>
                <c:pt idx="6016">
                  <c:v>0</c:v>
                </c:pt>
                <c:pt idx="6017">
                  <c:v>0</c:v>
                </c:pt>
                <c:pt idx="6018">
                  <c:v>0</c:v>
                </c:pt>
                <c:pt idx="6019">
                  <c:v>0</c:v>
                </c:pt>
                <c:pt idx="6020">
                  <c:v>0</c:v>
                </c:pt>
                <c:pt idx="6021">
                  <c:v>0</c:v>
                </c:pt>
                <c:pt idx="6022">
                  <c:v>0</c:v>
                </c:pt>
                <c:pt idx="6023">
                  <c:v>0</c:v>
                </c:pt>
                <c:pt idx="6024">
                  <c:v>0</c:v>
                </c:pt>
                <c:pt idx="6025">
                  <c:v>0</c:v>
                </c:pt>
                <c:pt idx="6026">
                  <c:v>0</c:v>
                </c:pt>
                <c:pt idx="6027">
                  <c:v>0</c:v>
                </c:pt>
                <c:pt idx="6028">
                  <c:v>0</c:v>
                </c:pt>
                <c:pt idx="6029">
                  <c:v>0</c:v>
                </c:pt>
                <c:pt idx="6030">
                  <c:v>0</c:v>
                </c:pt>
                <c:pt idx="6031">
                  <c:v>0</c:v>
                </c:pt>
                <c:pt idx="6032">
                  <c:v>0</c:v>
                </c:pt>
                <c:pt idx="6033">
                  <c:v>0</c:v>
                </c:pt>
                <c:pt idx="6034">
                  <c:v>0</c:v>
                </c:pt>
                <c:pt idx="6035">
                  <c:v>0</c:v>
                </c:pt>
                <c:pt idx="6036">
                  <c:v>0</c:v>
                </c:pt>
                <c:pt idx="6037">
                  <c:v>0</c:v>
                </c:pt>
                <c:pt idx="6038">
                  <c:v>0</c:v>
                </c:pt>
                <c:pt idx="6039">
                  <c:v>0</c:v>
                </c:pt>
                <c:pt idx="6040">
                  <c:v>0</c:v>
                </c:pt>
                <c:pt idx="6041">
                  <c:v>0</c:v>
                </c:pt>
                <c:pt idx="6042">
                  <c:v>0</c:v>
                </c:pt>
                <c:pt idx="6043">
                  <c:v>0</c:v>
                </c:pt>
                <c:pt idx="6044">
                  <c:v>0</c:v>
                </c:pt>
                <c:pt idx="6045">
                  <c:v>0</c:v>
                </c:pt>
                <c:pt idx="6046">
                  <c:v>0</c:v>
                </c:pt>
                <c:pt idx="6047">
                  <c:v>0</c:v>
                </c:pt>
                <c:pt idx="6048">
                  <c:v>0</c:v>
                </c:pt>
                <c:pt idx="6049">
                  <c:v>0</c:v>
                </c:pt>
                <c:pt idx="6050">
                  <c:v>0</c:v>
                </c:pt>
                <c:pt idx="6051">
                  <c:v>0</c:v>
                </c:pt>
                <c:pt idx="6052">
                  <c:v>0</c:v>
                </c:pt>
                <c:pt idx="6053">
                  <c:v>0</c:v>
                </c:pt>
                <c:pt idx="6054">
                  <c:v>0</c:v>
                </c:pt>
                <c:pt idx="6055">
                  <c:v>0</c:v>
                </c:pt>
                <c:pt idx="6056">
                  <c:v>0</c:v>
                </c:pt>
                <c:pt idx="6057">
                  <c:v>0</c:v>
                </c:pt>
                <c:pt idx="6058">
                  <c:v>0</c:v>
                </c:pt>
                <c:pt idx="6059">
                  <c:v>0</c:v>
                </c:pt>
                <c:pt idx="6060">
                  <c:v>0</c:v>
                </c:pt>
                <c:pt idx="6061">
                  <c:v>0</c:v>
                </c:pt>
                <c:pt idx="6062">
                  <c:v>0</c:v>
                </c:pt>
                <c:pt idx="6063">
                  <c:v>0</c:v>
                </c:pt>
                <c:pt idx="6064">
                  <c:v>0</c:v>
                </c:pt>
                <c:pt idx="6065">
                  <c:v>0</c:v>
                </c:pt>
                <c:pt idx="6066">
                  <c:v>0</c:v>
                </c:pt>
                <c:pt idx="6067">
                  <c:v>0</c:v>
                </c:pt>
                <c:pt idx="6068">
                  <c:v>0</c:v>
                </c:pt>
                <c:pt idx="6069">
                  <c:v>0</c:v>
                </c:pt>
                <c:pt idx="6070">
                  <c:v>0</c:v>
                </c:pt>
                <c:pt idx="6071">
                  <c:v>0</c:v>
                </c:pt>
                <c:pt idx="6072">
                  <c:v>0</c:v>
                </c:pt>
                <c:pt idx="6073">
                  <c:v>0</c:v>
                </c:pt>
                <c:pt idx="6074">
                  <c:v>0</c:v>
                </c:pt>
                <c:pt idx="6075">
                  <c:v>0</c:v>
                </c:pt>
                <c:pt idx="6076">
                  <c:v>0</c:v>
                </c:pt>
                <c:pt idx="6077">
                  <c:v>0</c:v>
                </c:pt>
                <c:pt idx="6078">
                  <c:v>0</c:v>
                </c:pt>
                <c:pt idx="6079">
                  <c:v>0</c:v>
                </c:pt>
                <c:pt idx="6080">
                  <c:v>0</c:v>
                </c:pt>
                <c:pt idx="6081">
                  <c:v>0</c:v>
                </c:pt>
                <c:pt idx="6082">
                  <c:v>0</c:v>
                </c:pt>
                <c:pt idx="6083">
                  <c:v>0</c:v>
                </c:pt>
                <c:pt idx="6084">
                  <c:v>0</c:v>
                </c:pt>
                <c:pt idx="6085">
                  <c:v>0</c:v>
                </c:pt>
                <c:pt idx="6086">
                  <c:v>0</c:v>
                </c:pt>
                <c:pt idx="6087">
                  <c:v>0</c:v>
                </c:pt>
                <c:pt idx="6088">
                  <c:v>0</c:v>
                </c:pt>
                <c:pt idx="6089">
                  <c:v>0</c:v>
                </c:pt>
                <c:pt idx="6090">
                  <c:v>0</c:v>
                </c:pt>
                <c:pt idx="6091">
                  <c:v>0</c:v>
                </c:pt>
                <c:pt idx="6092">
                  <c:v>0</c:v>
                </c:pt>
                <c:pt idx="6093">
                  <c:v>0</c:v>
                </c:pt>
                <c:pt idx="6094">
                  <c:v>0</c:v>
                </c:pt>
                <c:pt idx="6095">
                  <c:v>0</c:v>
                </c:pt>
                <c:pt idx="6096">
                  <c:v>0</c:v>
                </c:pt>
                <c:pt idx="6097">
                  <c:v>0</c:v>
                </c:pt>
                <c:pt idx="6098">
                  <c:v>0</c:v>
                </c:pt>
                <c:pt idx="6099">
                  <c:v>0</c:v>
                </c:pt>
                <c:pt idx="6100">
                  <c:v>0</c:v>
                </c:pt>
                <c:pt idx="6101">
                  <c:v>0</c:v>
                </c:pt>
                <c:pt idx="6102">
                  <c:v>0</c:v>
                </c:pt>
                <c:pt idx="6103">
                  <c:v>0</c:v>
                </c:pt>
                <c:pt idx="6104">
                  <c:v>0</c:v>
                </c:pt>
                <c:pt idx="6105">
                  <c:v>0</c:v>
                </c:pt>
                <c:pt idx="6106">
                  <c:v>0</c:v>
                </c:pt>
                <c:pt idx="6107">
                  <c:v>0</c:v>
                </c:pt>
                <c:pt idx="6108">
                  <c:v>0</c:v>
                </c:pt>
                <c:pt idx="6109">
                  <c:v>0</c:v>
                </c:pt>
                <c:pt idx="6110">
                  <c:v>0</c:v>
                </c:pt>
                <c:pt idx="6111">
                  <c:v>0</c:v>
                </c:pt>
                <c:pt idx="6112">
                  <c:v>0</c:v>
                </c:pt>
                <c:pt idx="6113">
                  <c:v>0</c:v>
                </c:pt>
                <c:pt idx="6114">
                  <c:v>0</c:v>
                </c:pt>
                <c:pt idx="6115">
                  <c:v>0</c:v>
                </c:pt>
                <c:pt idx="6116">
                  <c:v>0</c:v>
                </c:pt>
                <c:pt idx="6117">
                  <c:v>0</c:v>
                </c:pt>
                <c:pt idx="6118">
                  <c:v>0</c:v>
                </c:pt>
                <c:pt idx="6119">
                  <c:v>0</c:v>
                </c:pt>
                <c:pt idx="6120">
                  <c:v>0</c:v>
                </c:pt>
                <c:pt idx="6121">
                  <c:v>0</c:v>
                </c:pt>
                <c:pt idx="6122">
                  <c:v>0</c:v>
                </c:pt>
                <c:pt idx="6123">
                  <c:v>0</c:v>
                </c:pt>
                <c:pt idx="6124">
                  <c:v>0</c:v>
                </c:pt>
                <c:pt idx="6125">
                  <c:v>0</c:v>
                </c:pt>
                <c:pt idx="6126">
                  <c:v>0</c:v>
                </c:pt>
                <c:pt idx="6127">
                  <c:v>0</c:v>
                </c:pt>
                <c:pt idx="6128">
                  <c:v>0</c:v>
                </c:pt>
                <c:pt idx="6129">
                  <c:v>0</c:v>
                </c:pt>
                <c:pt idx="6130">
                  <c:v>0</c:v>
                </c:pt>
                <c:pt idx="6131">
                  <c:v>0</c:v>
                </c:pt>
                <c:pt idx="6132">
                  <c:v>0</c:v>
                </c:pt>
                <c:pt idx="6133">
                  <c:v>0</c:v>
                </c:pt>
                <c:pt idx="6134">
                  <c:v>0</c:v>
                </c:pt>
                <c:pt idx="6135">
                  <c:v>0</c:v>
                </c:pt>
                <c:pt idx="6136">
                  <c:v>0</c:v>
                </c:pt>
                <c:pt idx="6137">
                  <c:v>0</c:v>
                </c:pt>
                <c:pt idx="6138">
                  <c:v>0</c:v>
                </c:pt>
                <c:pt idx="6139">
                  <c:v>0</c:v>
                </c:pt>
                <c:pt idx="6140">
                  <c:v>0</c:v>
                </c:pt>
                <c:pt idx="6141">
                  <c:v>0</c:v>
                </c:pt>
                <c:pt idx="6142">
                  <c:v>0</c:v>
                </c:pt>
                <c:pt idx="6143">
                  <c:v>0</c:v>
                </c:pt>
                <c:pt idx="6144">
                  <c:v>0</c:v>
                </c:pt>
                <c:pt idx="6145">
                  <c:v>0</c:v>
                </c:pt>
                <c:pt idx="6146">
                  <c:v>0</c:v>
                </c:pt>
                <c:pt idx="6147">
                  <c:v>0</c:v>
                </c:pt>
                <c:pt idx="6148">
                  <c:v>0</c:v>
                </c:pt>
                <c:pt idx="6149">
                  <c:v>0</c:v>
                </c:pt>
                <c:pt idx="6150">
                  <c:v>0</c:v>
                </c:pt>
                <c:pt idx="6151">
                  <c:v>0</c:v>
                </c:pt>
                <c:pt idx="6152">
                  <c:v>0</c:v>
                </c:pt>
                <c:pt idx="6153">
                  <c:v>0</c:v>
                </c:pt>
                <c:pt idx="6154">
                  <c:v>0</c:v>
                </c:pt>
                <c:pt idx="6155">
                  <c:v>0</c:v>
                </c:pt>
                <c:pt idx="6156">
                  <c:v>0</c:v>
                </c:pt>
                <c:pt idx="6157">
                  <c:v>0</c:v>
                </c:pt>
                <c:pt idx="6158">
                  <c:v>0</c:v>
                </c:pt>
                <c:pt idx="6159">
                  <c:v>0</c:v>
                </c:pt>
                <c:pt idx="6160">
                  <c:v>0</c:v>
                </c:pt>
                <c:pt idx="6161">
                  <c:v>0</c:v>
                </c:pt>
                <c:pt idx="6162">
                  <c:v>0</c:v>
                </c:pt>
                <c:pt idx="6163">
                  <c:v>0</c:v>
                </c:pt>
                <c:pt idx="6164">
                  <c:v>0</c:v>
                </c:pt>
                <c:pt idx="6165">
                  <c:v>0</c:v>
                </c:pt>
                <c:pt idx="6166">
                  <c:v>0</c:v>
                </c:pt>
                <c:pt idx="6167">
                  <c:v>0</c:v>
                </c:pt>
                <c:pt idx="6168">
                  <c:v>0</c:v>
                </c:pt>
                <c:pt idx="6169">
                  <c:v>0</c:v>
                </c:pt>
                <c:pt idx="6170">
                  <c:v>0</c:v>
                </c:pt>
                <c:pt idx="6171">
                  <c:v>0</c:v>
                </c:pt>
                <c:pt idx="6172">
                  <c:v>0</c:v>
                </c:pt>
                <c:pt idx="6173">
                  <c:v>0</c:v>
                </c:pt>
                <c:pt idx="6174">
                  <c:v>0</c:v>
                </c:pt>
                <c:pt idx="6175">
                  <c:v>0</c:v>
                </c:pt>
                <c:pt idx="6176">
                  <c:v>0</c:v>
                </c:pt>
                <c:pt idx="6177">
                  <c:v>0</c:v>
                </c:pt>
                <c:pt idx="6178">
                  <c:v>0</c:v>
                </c:pt>
                <c:pt idx="6179">
                  <c:v>0</c:v>
                </c:pt>
                <c:pt idx="6180">
                  <c:v>0</c:v>
                </c:pt>
                <c:pt idx="6181">
                  <c:v>0</c:v>
                </c:pt>
                <c:pt idx="6182">
                  <c:v>0</c:v>
                </c:pt>
                <c:pt idx="6183">
                  <c:v>0</c:v>
                </c:pt>
                <c:pt idx="6184">
                  <c:v>0</c:v>
                </c:pt>
                <c:pt idx="6185">
                  <c:v>0</c:v>
                </c:pt>
                <c:pt idx="6186">
                  <c:v>0</c:v>
                </c:pt>
                <c:pt idx="6187">
                  <c:v>0</c:v>
                </c:pt>
                <c:pt idx="6188">
                  <c:v>0</c:v>
                </c:pt>
                <c:pt idx="6189">
                  <c:v>0</c:v>
                </c:pt>
                <c:pt idx="6190">
                  <c:v>0</c:v>
                </c:pt>
                <c:pt idx="6191">
                  <c:v>0</c:v>
                </c:pt>
                <c:pt idx="6192">
                  <c:v>0</c:v>
                </c:pt>
                <c:pt idx="6193">
                  <c:v>0</c:v>
                </c:pt>
                <c:pt idx="6194">
                  <c:v>0</c:v>
                </c:pt>
                <c:pt idx="6195">
                  <c:v>0</c:v>
                </c:pt>
                <c:pt idx="6196">
                  <c:v>0</c:v>
                </c:pt>
                <c:pt idx="6197">
                  <c:v>0</c:v>
                </c:pt>
                <c:pt idx="6198">
                  <c:v>0</c:v>
                </c:pt>
                <c:pt idx="6199">
                  <c:v>0</c:v>
                </c:pt>
                <c:pt idx="6200">
                  <c:v>0</c:v>
                </c:pt>
                <c:pt idx="6201">
                  <c:v>0</c:v>
                </c:pt>
                <c:pt idx="6202">
                  <c:v>0</c:v>
                </c:pt>
                <c:pt idx="6203">
                  <c:v>0</c:v>
                </c:pt>
                <c:pt idx="6204">
                  <c:v>0</c:v>
                </c:pt>
                <c:pt idx="6205">
                  <c:v>0</c:v>
                </c:pt>
                <c:pt idx="6206">
                  <c:v>0</c:v>
                </c:pt>
                <c:pt idx="6207">
                  <c:v>0</c:v>
                </c:pt>
                <c:pt idx="6208">
                  <c:v>0</c:v>
                </c:pt>
                <c:pt idx="6209">
                  <c:v>0</c:v>
                </c:pt>
                <c:pt idx="6210">
                  <c:v>0</c:v>
                </c:pt>
                <c:pt idx="6211">
                  <c:v>0</c:v>
                </c:pt>
                <c:pt idx="6212">
                  <c:v>0</c:v>
                </c:pt>
                <c:pt idx="6213">
                  <c:v>0</c:v>
                </c:pt>
                <c:pt idx="6214">
                  <c:v>0</c:v>
                </c:pt>
                <c:pt idx="6215">
                  <c:v>0</c:v>
                </c:pt>
                <c:pt idx="6216">
                  <c:v>0</c:v>
                </c:pt>
                <c:pt idx="6217">
                  <c:v>0</c:v>
                </c:pt>
                <c:pt idx="6218">
                  <c:v>0</c:v>
                </c:pt>
                <c:pt idx="6219">
                  <c:v>0</c:v>
                </c:pt>
                <c:pt idx="6220">
                  <c:v>0</c:v>
                </c:pt>
                <c:pt idx="6221">
                  <c:v>0</c:v>
                </c:pt>
                <c:pt idx="6222">
                  <c:v>0</c:v>
                </c:pt>
                <c:pt idx="6223">
                  <c:v>0</c:v>
                </c:pt>
                <c:pt idx="6224">
                  <c:v>0</c:v>
                </c:pt>
                <c:pt idx="6225">
                  <c:v>0</c:v>
                </c:pt>
                <c:pt idx="6226">
                  <c:v>0</c:v>
                </c:pt>
                <c:pt idx="6227">
                  <c:v>0</c:v>
                </c:pt>
                <c:pt idx="6228">
                  <c:v>0</c:v>
                </c:pt>
                <c:pt idx="6229">
                  <c:v>0</c:v>
                </c:pt>
                <c:pt idx="6230">
                  <c:v>0</c:v>
                </c:pt>
                <c:pt idx="6231">
                  <c:v>0</c:v>
                </c:pt>
                <c:pt idx="6232">
                  <c:v>0</c:v>
                </c:pt>
                <c:pt idx="6233">
                  <c:v>0</c:v>
                </c:pt>
                <c:pt idx="6234">
                  <c:v>0</c:v>
                </c:pt>
                <c:pt idx="6235">
                  <c:v>0</c:v>
                </c:pt>
                <c:pt idx="6236">
                  <c:v>0</c:v>
                </c:pt>
                <c:pt idx="6237">
                  <c:v>0</c:v>
                </c:pt>
                <c:pt idx="6238">
                  <c:v>0</c:v>
                </c:pt>
                <c:pt idx="6239">
                  <c:v>0</c:v>
                </c:pt>
                <c:pt idx="6240">
                  <c:v>0</c:v>
                </c:pt>
                <c:pt idx="6241">
                  <c:v>0</c:v>
                </c:pt>
                <c:pt idx="6242">
                  <c:v>0</c:v>
                </c:pt>
                <c:pt idx="6243">
                  <c:v>0</c:v>
                </c:pt>
                <c:pt idx="6244">
                  <c:v>0</c:v>
                </c:pt>
                <c:pt idx="6245">
                  <c:v>0</c:v>
                </c:pt>
                <c:pt idx="6246">
                  <c:v>0</c:v>
                </c:pt>
                <c:pt idx="6247">
                  <c:v>0</c:v>
                </c:pt>
                <c:pt idx="6248">
                  <c:v>0</c:v>
                </c:pt>
                <c:pt idx="6249">
                  <c:v>0</c:v>
                </c:pt>
                <c:pt idx="6250">
                  <c:v>0</c:v>
                </c:pt>
                <c:pt idx="6251">
                  <c:v>0</c:v>
                </c:pt>
                <c:pt idx="6252">
                  <c:v>0</c:v>
                </c:pt>
                <c:pt idx="6253">
                  <c:v>0</c:v>
                </c:pt>
                <c:pt idx="6254">
                  <c:v>0</c:v>
                </c:pt>
                <c:pt idx="6255">
                  <c:v>0</c:v>
                </c:pt>
                <c:pt idx="6256">
                  <c:v>0</c:v>
                </c:pt>
                <c:pt idx="6257">
                  <c:v>0</c:v>
                </c:pt>
                <c:pt idx="6258">
                  <c:v>0</c:v>
                </c:pt>
                <c:pt idx="6259">
                  <c:v>0</c:v>
                </c:pt>
                <c:pt idx="6260">
                  <c:v>0</c:v>
                </c:pt>
                <c:pt idx="6261">
                  <c:v>0</c:v>
                </c:pt>
                <c:pt idx="6262">
                  <c:v>0</c:v>
                </c:pt>
                <c:pt idx="6263">
                  <c:v>0</c:v>
                </c:pt>
                <c:pt idx="6264">
                  <c:v>0</c:v>
                </c:pt>
                <c:pt idx="6265">
                  <c:v>0</c:v>
                </c:pt>
                <c:pt idx="6266">
                  <c:v>0</c:v>
                </c:pt>
                <c:pt idx="6267">
                  <c:v>0</c:v>
                </c:pt>
                <c:pt idx="6268">
                  <c:v>0</c:v>
                </c:pt>
                <c:pt idx="6269">
                  <c:v>0</c:v>
                </c:pt>
                <c:pt idx="6270">
                  <c:v>0</c:v>
                </c:pt>
                <c:pt idx="6271">
                  <c:v>0</c:v>
                </c:pt>
                <c:pt idx="6272">
                  <c:v>0</c:v>
                </c:pt>
                <c:pt idx="6273">
                  <c:v>0</c:v>
                </c:pt>
                <c:pt idx="6274">
                  <c:v>0</c:v>
                </c:pt>
                <c:pt idx="6275">
                  <c:v>0</c:v>
                </c:pt>
                <c:pt idx="6276">
                  <c:v>0</c:v>
                </c:pt>
                <c:pt idx="6277">
                  <c:v>0</c:v>
                </c:pt>
                <c:pt idx="6278">
                  <c:v>0</c:v>
                </c:pt>
                <c:pt idx="6279">
                  <c:v>0</c:v>
                </c:pt>
                <c:pt idx="6280">
                  <c:v>0</c:v>
                </c:pt>
                <c:pt idx="6281">
                  <c:v>0</c:v>
                </c:pt>
                <c:pt idx="6282">
                  <c:v>0</c:v>
                </c:pt>
                <c:pt idx="6283">
                  <c:v>0</c:v>
                </c:pt>
                <c:pt idx="6284">
                  <c:v>0</c:v>
                </c:pt>
                <c:pt idx="6285">
                  <c:v>0</c:v>
                </c:pt>
                <c:pt idx="6286">
                  <c:v>0</c:v>
                </c:pt>
                <c:pt idx="6287">
                  <c:v>0</c:v>
                </c:pt>
                <c:pt idx="6288">
                  <c:v>0</c:v>
                </c:pt>
                <c:pt idx="6289">
                  <c:v>0</c:v>
                </c:pt>
                <c:pt idx="6290">
                  <c:v>0</c:v>
                </c:pt>
                <c:pt idx="6291">
                  <c:v>0</c:v>
                </c:pt>
                <c:pt idx="6292">
                  <c:v>0</c:v>
                </c:pt>
                <c:pt idx="6293">
                  <c:v>0</c:v>
                </c:pt>
                <c:pt idx="6294">
                  <c:v>0</c:v>
                </c:pt>
                <c:pt idx="6295">
                  <c:v>0</c:v>
                </c:pt>
                <c:pt idx="6296">
                  <c:v>0</c:v>
                </c:pt>
                <c:pt idx="6297">
                  <c:v>0</c:v>
                </c:pt>
                <c:pt idx="6298">
                  <c:v>0</c:v>
                </c:pt>
                <c:pt idx="6299">
                  <c:v>0</c:v>
                </c:pt>
                <c:pt idx="6300">
                  <c:v>0</c:v>
                </c:pt>
                <c:pt idx="6301">
                  <c:v>0</c:v>
                </c:pt>
                <c:pt idx="6302">
                  <c:v>0</c:v>
                </c:pt>
                <c:pt idx="6303">
                  <c:v>0</c:v>
                </c:pt>
                <c:pt idx="6304">
                  <c:v>0</c:v>
                </c:pt>
                <c:pt idx="6305">
                  <c:v>0</c:v>
                </c:pt>
                <c:pt idx="6306">
                  <c:v>0</c:v>
                </c:pt>
                <c:pt idx="6307">
                  <c:v>0</c:v>
                </c:pt>
                <c:pt idx="6308">
                  <c:v>0</c:v>
                </c:pt>
                <c:pt idx="6309">
                  <c:v>0</c:v>
                </c:pt>
                <c:pt idx="6310">
                  <c:v>0</c:v>
                </c:pt>
                <c:pt idx="6311">
                  <c:v>0</c:v>
                </c:pt>
                <c:pt idx="6312">
                  <c:v>0</c:v>
                </c:pt>
                <c:pt idx="6313">
                  <c:v>0</c:v>
                </c:pt>
                <c:pt idx="6314">
                  <c:v>0</c:v>
                </c:pt>
                <c:pt idx="6315">
                  <c:v>0</c:v>
                </c:pt>
                <c:pt idx="6316">
                  <c:v>0</c:v>
                </c:pt>
                <c:pt idx="6317">
                  <c:v>0</c:v>
                </c:pt>
                <c:pt idx="6318">
                  <c:v>0</c:v>
                </c:pt>
                <c:pt idx="6319">
                  <c:v>0</c:v>
                </c:pt>
                <c:pt idx="6320">
                  <c:v>0</c:v>
                </c:pt>
                <c:pt idx="6321">
                  <c:v>0</c:v>
                </c:pt>
                <c:pt idx="6322">
                  <c:v>0</c:v>
                </c:pt>
                <c:pt idx="6323">
                  <c:v>0</c:v>
                </c:pt>
                <c:pt idx="6324">
                  <c:v>0</c:v>
                </c:pt>
                <c:pt idx="6325">
                  <c:v>0</c:v>
                </c:pt>
                <c:pt idx="6326">
                  <c:v>0</c:v>
                </c:pt>
                <c:pt idx="6327">
                  <c:v>0</c:v>
                </c:pt>
                <c:pt idx="6328">
                  <c:v>0</c:v>
                </c:pt>
                <c:pt idx="6329">
                  <c:v>0</c:v>
                </c:pt>
                <c:pt idx="6330">
                  <c:v>0</c:v>
                </c:pt>
                <c:pt idx="6331">
                  <c:v>0</c:v>
                </c:pt>
                <c:pt idx="6332">
                  <c:v>0</c:v>
                </c:pt>
                <c:pt idx="6333">
                  <c:v>0</c:v>
                </c:pt>
                <c:pt idx="6334">
                  <c:v>0</c:v>
                </c:pt>
                <c:pt idx="6335">
                  <c:v>0</c:v>
                </c:pt>
                <c:pt idx="6336">
                  <c:v>0</c:v>
                </c:pt>
                <c:pt idx="6337">
                  <c:v>0</c:v>
                </c:pt>
                <c:pt idx="6338">
                  <c:v>0</c:v>
                </c:pt>
                <c:pt idx="6339">
                  <c:v>0</c:v>
                </c:pt>
                <c:pt idx="6340">
                  <c:v>0</c:v>
                </c:pt>
                <c:pt idx="6341">
                  <c:v>0</c:v>
                </c:pt>
                <c:pt idx="6342">
                  <c:v>0</c:v>
                </c:pt>
                <c:pt idx="6343">
                  <c:v>0</c:v>
                </c:pt>
                <c:pt idx="6344">
                  <c:v>0</c:v>
                </c:pt>
                <c:pt idx="6345">
                  <c:v>0</c:v>
                </c:pt>
                <c:pt idx="6346">
                  <c:v>0</c:v>
                </c:pt>
                <c:pt idx="6347">
                  <c:v>0</c:v>
                </c:pt>
                <c:pt idx="6348">
                  <c:v>0</c:v>
                </c:pt>
                <c:pt idx="6349">
                  <c:v>0</c:v>
                </c:pt>
                <c:pt idx="6350">
                  <c:v>0</c:v>
                </c:pt>
                <c:pt idx="6351">
                  <c:v>0</c:v>
                </c:pt>
                <c:pt idx="6352">
                  <c:v>0</c:v>
                </c:pt>
                <c:pt idx="6353">
                  <c:v>0</c:v>
                </c:pt>
                <c:pt idx="6354">
                  <c:v>0</c:v>
                </c:pt>
                <c:pt idx="6355">
                  <c:v>0</c:v>
                </c:pt>
                <c:pt idx="6356">
                  <c:v>0</c:v>
                </c:pt>
                <c:pt idx="6357">
                  <c:v>0</c:v>
                </c:pt>
                <c:pt idx="6358">
                  <c:v>0</c:v>
                </c:pt>
                <c:pt idx="6359">
                  <c:v>0</c:v>
                </c:pt>
                <c:pt idx="6360">
                  <c:v>0</c:v>
                </c:pt>
                <c:pt idx="6361">
                  <c:v>0</c:v>
                </c:pt>
                <c:pt idx="6362">
                  <c:v>0</c:v>
                </c:pt>
                <c:pt idx="6363">
                  <c:v>0</c:v>
                </c:pt>
                <c:pt idx="6364">
                  <c:v>0</c:v>
                </c:pt>
                <c:pt idx="6365">
                  <c:v>0</c:v>
                </c:pt>
                <c:pt idx="6366">
                  <c:v>0</c:v>
                </c:pt>
                <c:pt idx="6367">
                  <c:v>0</c:v>
                </c:pt>
                <c:pt idx="6368">
                  <c:v>0</c:v>
                </c:pt>
                <c:pt idx="6369">
                  <c:v>0</c:v>
                </c:pt>
                <c:pt idx="6370">
                  <c:v>0</c:v>
                </c:pt>
                <c:pt idx="6371">
                  <c:v>0</c:v>
                </c:pt>
                <c:pt idx="6372">
                  <c:v>0</c:v>
                </c:pt>
                <c:pt idx="6373">
                  <c:v>0</c:v>
                </c:pt>
                <c:pt idx="6374">
                  <c:v>0</c:v>
                </c:pt>
                <c:pt idx="6375">
                  <c:v>0</c:v>
                </c:pt>
                <c:pt idx="6376">
                  <c:v>0</c:v>
                </c:pt>
                <c:pt idx="6377">
                  <c:v>0</c:v>
                </c:pt>
                <c:pt idx="6378">
                  <c:v>0</c:v>
                </c:pt>
                <c:pt idx="6379">
                  <c:v>0</c:v>
                </c:pt>
                <c:pt idx="6380">
                  <c:v>0</c:v>
                </c:pt>
                <c:pt idx="6381">
                  <c:v>0</c:v>
                </c:pt>
                <c:pt idx="6382">
                  <c:v>0</c:v>
                </c:pt>
                <c:pt idx="6383">
                  <c:v>0</c:v>
                </c:pt>
                <c:pt idx="6384">
                  <c:v>0</c:v>
                </c:pt>
                <c:pt idx="6385">
                  <c:v>0</c:v>
                </c:pt>
                <c:pt idx="6386">
                  <c:v>0</c:v>
                </c:pt>
                <c:pt idx="6387">
                  <c:v>0</c:v>
                </c:pt>
                <c:pt idx="6388">
                  <c:v>0</c:v>
                </c:pt>
                <c:pt idx="6389">
                  <c:v>0</c:v>
                </c:pt>
                <c:pt idx="6390">
                  <c:v>0</c:v>
                </c:pt>
                <c:pt idx="6391">
                  <c:v>0</c:v>
                </c:pt>
                <c:pt idx="6392">
                  <c:v>0</c:v>
                </c:pt>
                <c:pt idx="6393">
                  <c:v>0</c:v>
                </c:pt>
                <c:pt idx="6394">
                  <c:v>0</c:v>
                </c:pt>
                <c:pt idx="6395">
                  <c:v>0</c:v>
                </c:pt>
                <c:pt idx="6396">
                  <c:v>0</c:v>
                </c:pt>
                <c:pt idx="6397">
                  <c:v>0</c:v>
                </c:pt>
                <c:pt idx="6398">
                  <c:v>0</c:v>
                </c:pt>
                <c:pt idx="6399">
                  <c:v>0</c:v>
                </c:pt>
                <c:pt idx="6400">
                  <c:v>0</c:v>
                </c:pt>
                <c:pt idx="6401">
                  <c:v>0</c:v>
                </c:pt>
                <c:pt idx="6402">
                  <c:v>0</c:v>
                </c:pt>
                <c:pt idx="6403">
                  <c:v>0</c:v>
                </c:pt>
                <c:pt idx="6404">
                  <c:v>0</c:v>
                </c:pt>
                <c:pt idx="6405">
                  <c:v>0</c:v>
                </c:pt>
                <c:pt idx="6406">
                  <c:v>0</c:v>
                </c:pt>
                <c:pt idx="6407">
                  <c:v>0</c:v>
                </c:pt>
                <c:pt idx="6408">
                  <c:v>0</c:v>
                </c:pt>
                <c:pt idx="6409">
                  <c:v>0</c:v>
                </c:pt>
                <c:pt idx="6410">
                  <c:v>0</c:v>
                </c:pt>
                <c:pt idx="6411">
                  <c:v>0</c:v>
                </c:pt>
                <c:pt idx="6412">
                  <c:v>0</c:v>
                </c:pt>
                <c:pt idx="6413">
                  <c:v>0</c:v>
                </c:pt>
                <c:pt idx="6414">
                  <c:v>0</c:v>
                </c:pt>
                <c:pt idx="6415">
                  <c:v>0</c:v>
                </c:pt>
                <c:pt idx="6416">
                  <c:v>0</c:v>
                </c:pt>
                <c:pt idx="6417">
                  <c:v>0</c:v>
                </c:pt>
                <c:pt idx="6418">
                  <c:v>0</c:v>
                </c:pt>
                <c:pt idx="6419">
                  <c:v>0</c:v>
                </c:pt>
                <c:pt idx="6420">
                  <c:v>0</c:v>
                </c:pt>
                <c:pt idx="6421">
                  <c:v>0</c:v>
                </c:pt>
                <c:pt idx="6422">
                  <c:v>0</c:v>
                </c:pt>
                <c:pt idx="6423">
                  <c:v>0</c:v>
                </c:pt>
                <c:pt idx="6424">
                  <c:v>0</c:v>
                </c:pt>
                <c:pt idx="6425">
                  <c:v>0</c:v>
                </c:pt>
                <c:pt idx="6426">
                  <c:v>0</c:v>
                </c:pt>
                <c:pt idx="6427">
                  <c:v>0</c:v>
                </c:pt>
                <c:pt idx="6428">
                  <c:v>0</c:v>
                </c:pt>
                <c:pt idx="6429">
                  <c:v>0</c:v>
                </c:pt>
                <c:pt idx="6430">
                  <c:v>0</c:v>
                </c:pt>
                <c:pt idx="6431">
                  <c:v>0</c:v>
                </c:pt>
                <c:pt idx="6432">
                  <c:v>0</c:v>
                </c:pt>
                <c:pt idx="6433">
                  <c:v>0</c:v>
                </c:pt>
                <c:pt idx="6434">
                  <c:v>0</c:v>
                </c:pt>
                <c:pt idx="6435">
                  <c:v>0</c:v>
                </c:pt>
                <c:pt idx="6436">
                  <c:v>0</c:v>
                </c:pt>
                <c:pt idx="6437">
                  <c:v>0</c:v>
                </c:pt>
                <c:pt idx="6438">
                  <c:v>0</c:v>
                </c:pt>
                <c:pt idx="6439">
                  <c:v>0</c:v>
                </c:pt>
                <c:pt idx="6440">
                  <c:v>0</c:v>
                </c:pt>
                <c:pt idx="6441">
                  <c:v>0</c:v>
                </c:pt>
                <c:pt idx="6442">
                  <c:v>0</c:v>
                </c:pt>
                <c:pt idx="6443">
                  <c:v>0</c:v>
                </c:pt>
                <c:pt idx="6444">
                  <c:v>0</c:v>
                </c:pt>
                <c:pt idx="6445">
                  <c:v>0</c:v>
                </c:pt>
                <c:pt idx="6446">
                  <c:v>0</c:v>
                </c:pt>
                <c:pt idx="6447">
                  <c:v>0</c:v>
                </c:pt>
                <c:pt idx="6448">
                  <c:v>0</c:v>
                </c:pt>
                <c:pt idx="6449">
                  <c:v>0</c:v>
                </c:pt>
                <c:pt idx="6450">
                  <c:v>0</c:v>
                </c:pt>
                <c:pt idx="6451">
                  <c:v>0</c:v>
                </c:pt>
                <c:pt idx="6452">
                  <c:v>0</c:v>
                </c:pt>
                <c:pt idx="6453">
                  <c:v>0</c:v>
                </c:pt>
                <c:pt idx="6454">
                  <c:v>0</c:v>
                </c:pt>
                <c:pt idx="6455">
                  <c:v>0</c:v>
                </c:pt>
                <c:pt idx="6456">
                  <c:v>0</c:v>
                </c:pt>
                <c:pt idx="6457">
                  <c:v>0</c:v>
                </c:pt>
                <c:pt idx="6458">
                  <c:v>0</c:v>
                </c:pt>
                <c:pt idx="6459">
                  <c:v>0</c:v>
                </c:pt>
                <c:pt idx="6460">
                  <c:v>0</c:v>
                </c:pt>
                <c:pt idx="6461">
                  <c:v>0</c:v>
                </c:pt>
                <c:pt idx="6462">
                  <c:v>0</c:v>
                </c:pt>
                <c:pt idx="6463">
                  <c:v>0</c:v>
                </c:pt>
                <c:pt idx="6464">
                  <c:v>0</c:v>
                </c:pt>
                <c:pt idx="6465">
                  <c:v>0</c:v>
                </c:pt>
                <c:pt idx="6466">
                  <c:v>0</c:v>
                </c:pt>
                <c:pt idx="6467">
                  <c:v>0</c:v>
                </c:pt>
                <c:pt idx="6468">
                  <c:v>0</c:v>
                </c:pt>
                <c:pt idx="6469">
                  <c:v>0</c:v>
                </c:pt>
                <c:pt idx="6470">
                  <c:v>0</c:v>
                </c:pt>
                <c:pt idx="6471">
                  <c:v>0</c:v>
                </c:pt>
                <c:pt idx="6472">
                  <c:v>0</c:v>
                </c:pt>
                <c:pt idx="6473">
                  <c:v>0</c:v>
                </c:pt>
                <c:pt idx="6474">
                  <c:v>0</c:v>
                </c:pt>
                <c:pt idx="6475">
                  <c:v>0</c:v>
                </c:pt>
                <c:pt idx="6476">
                  <c:v>0</c:v>
                </c:pt>
                <c:pt idx="6477">
                  <c:v>0</c:v>
                </c:pt>
                <c:pt idx="6478">
                  <c:v>0</c:v>
                </c:pt>
                <c:pt idx="6479">
                  <c:v>0</c:v>
                </c:pt>
                <c:pt idx="6480">
                  <c:v>0</c:v>
                </c:pt>
                <c:pt idx="6481">
                  <c:v>0</c:v>
                </c:pt>
                <c:pt idx="6482">
                  <c:v>0</c:v>
                </c:pt>
                <c:pt idx="6483">
                  <c:v>0</c:v>
                </c:pt>
                <c:pt idx="6484">
                  <c:v>0</c:v>
                </c:pt>
                <c:pt idx="6485">
                  <c:v>0</c:v>
                </c:pt>
                <c:pt idx="6486">
                  <c:v>0</c:v>
                </c:pt>
                <c:pt idx="6487">
                  <c:v>0</c:v>
                </c:pt>
                <c:pt idx="6488">
                  <c:v>0</c:v>
                </c:pt>
                <c:pt idx="6489">
                  <c:v>0</c:v>
                </c:pt>
                <c:pt idx="6490">
                  <c:v>0</c:v>
                </c:pt>
                <c:pt idx="6491">
                  <c:v>0</c:v>
                </c:pt>
                <c:pt idx="6492">
                  <c:v>0</c:v>
                </c:pt>
                <c:pt idx="6493">
                  <c:v>0</c:v>
                </c:pt>
                <c:pt idx="6494">
                  <c:v>0</c:v>
                </c:pt>
                <c:pt idx="6495">
                  <c:v>0</c:v>
                </c:pt>
                <c:pt idx="6496">
                  <c:v>0</c:v>
                </c:pt>
                <c:pt idx="6497">
                  <c:v>0</c:v>
                </c:pt>
                <c:pt idx="6498">
                  <c:v>0</c:v>
                </c:pt>
                <c:pt idx="6499">
                  <c:v>0</c:v>
                </c:pt>
                <c:pt idx="6500">
                  <c:v>0</c:v>
                </c:pt>
                <c:pt idx="6501">
                  <c:v>0</c:v>
                </c:pt>
                <c:pt idx="6502">
                  <c:v>0</c:v>
                </c:pt>
                <c:pt idx="6503">
                  <c:v>0</c:v>
                </c:pt>
                <c:pt idx="6504">
                  <c:v>0</c:v>
                </c:pt>
                <c:pt idx="6505">
                  <c:v>0</c:v>
                </c:pt>
                <c:pt idx="6506">
                  <c:v>0</c:v>
                </c:pt>
                <c:pt idx="6507">
                  <c:v>0</c:v>
                </c:pt>
                <c:pt idx="6508">
                  <c:v>0</c:v>
                </c:pt>
                <c:pt idx="6509">
                  <c:v>0</c:v>
                </c:pt>
                <c:pt idx="6510">
                  <c:v>0</c:v>
                </c:pt>
                <c:pt idx="6511">
                  <c:v>0</c:v>
                </c:pt>
                <c:pt idx="6512">
                  <c:v>0</c:v>
                </c:pt>
                <c:pt idx="6513">
                  <c:v>0</c:v>
                </c:pt>
                <c:pt idx="6514">
                  <c:v>0</c:v>
                </c:pt>
                <c:pt idx="6515">
                  <c:v>0</c:v>
                </c:pt>
                <c:pt idx="6516">
                  <c:v>0</c:v>
                </c:pt>
                <c:pt idx="6517">
                  <c:v>0</c:v>
                </c:pt>
                <c:pt idx="6518">
                  <c:v>0</c:v>
                </c:pt>
                <c:pt idx="6519">
                  <c:v>0</c:v>
                </c:pt>
                <c:pt idx="6520">
                  <c:v>0</c:v>
                </c:pt>
                <c:pt idx="6521">
                  <c:v>0</c:v>
                </c:pt>
                <c:pt idx="6522">
                  <c:v>0</c:v>
                </c:pt>
                <c:pt idx="6523">
                  <c:v>0</c:v>
                </c:pt>
                <c:pt idx="6524">
                  <c:v>0</c:v>
                </c:pt>
                <c:pt idx="6525">
                  <c:v>0</c:v>
                </c:pt>
                <c:pt idx="6526">
                  <c:v>0</c:v>
                </c:pt>
                <c:pt idx="6527">
                  <c:v>0</c:v>
                </c:pt>
                <c:pt idx="6528">
                  <c:v>0</c:v>
                </c:pt>
                <c:pt idx="6529">
                  <c:v>0</c:v>
                </c:pt>
                <c:pt idx="6530">
                  <c:v>0</c:v>
                </c:pt>
                <c:pt idx="6531">
                  <c:v>0</c:v>
                </c:pt>
                <c:pt idx="6532">
                  <c:v>0</c:v>
                </c:pt>
                <c:pt idx="6533">
                  <c:v>0</c:v>
                </c:pt>
                <c:pt idx="6534">
                  <c:v>0</c:v>
                </c:pt>
                <c:pt idx="6535">
                  <c:v>0</c:v>
                </c:pt>
                <c:pt idx="6536">
                  <c:v>0</c:v>
                </c:pt>
                <c:pt idx="6537">
                  <c:v>0</c:v>
                </c:pt>
                <c:pt idx="6538">
                  <c:v>0</c:v>
                </c:pt>
                <c:pt idx="6539">
                  <c:v>0</c:v>
                </c:pt>
                <c:pt idx="6540">
                  <c:v>0</c:v>
                </c:pt>
                <c:pt idx="6541">
                  <c:v>0</c:v>
                </c:pt>
                <c:pt idx="6542">
                  <c:v>0</c:v>
                </c:pt>
                <c:pt idx="6543">
                  <c:v>0</c:v>
                </c:pt>
                <c:pt idx="6544">
                  <c:v>0</c:v>
                </c:pt>
                <c:pt idx="6545">
                  <c:v>0</c:v>
                </c:pt>
                <c:pt idx="6546">
                  <c:v>0</c:v>
                </c:pt>
                <c:pt idx="6547">
                  <c:v>0</c:v>
                </c:pt>
                <c:pt idx="6548">
                  <c:v>0</c:v>
                </c:pt>
                <c:pt idx="6549">
                  <c:v>0</c:v>
                </c:pt>
                <c:pt idx="6550">
                  <c:v>0</c:v>
                </c:pt>
                <c:pt idx="6551">
                  <c:v>0</c:v>
                </c:pt>
                <c:pt idx="6552">
                  <c:v>0</c:v>
                </c:pt>
                <c:pt idx="6553">
                  <c:v>0</c:v>
                </c:pt>
                <c:pt idx="6554">
                  <c:v>0</c:v>
                </c:pt>
                <c:pt idx="6555">
                  <c:v>0</c:v>
                </c:pt>
                <c:pt idx="6556">
                  <c:v>0</c:v>
                </c:pt>
                <c:pt idx="6557">
                  <c:v>0</c:v>
                </c:pt>
                <c:pt idx="6558">
                  <c:v>0</c:v>
                </c:pt>
                <c:pt idx="6559">
                  <c:v>0</c:v>
                </c:pt>
                <c:pt idx="6560">
                  <c:v>0</c:v>
                </c:pt>
                <c:pt idx="6561">
                  <c:v>0</c:v>
                </c:pt>
                <c:pt idx="6562">
                  <c:v>0</c:v>
                </c:pt>
                <c:pt idx="6563">
                  <c:v>0</c:v>
                </c:pt>
                <c:pt idx="6564">
                  <c:v>0</c:v>
                </c:pt>
                <c:pt idx="6565">
                  <c:v>0</c:v>
                </c:pt>
                <c:pt idx="6566">
                  <c:v>0</c:v>
                </c:pt>
                <c:pt idx="6567">
                  <c:v>0</c:v>
                </c:pt>
                <c:pt idx="6568">
                  <c:v>0</c:v>
                </c:pt>
                <c:pt idx="6569">
                  <c:v>0</c:v>
                </c:pt>
                <c:pt idx="6570">
                  <c:v>0</c:v>
                </c:pt>
                <c:pt idx="6571">
                  <c:v>0</c:v>
                </c:pt>
                <c:pt idx="6572">
                  <c:v>0</c:v>
                </c:pt>
                <c:pt idx="6573">
                  <c:v>0</c:v>
                </c:pt>
                <c:pt idx="6574">
                  <c:v>0</c:v>
                </c:pt>
                <c:pt idx="6575">
                  <c:v>0</c:v>
                </c:pt>
                <c:pt idx="6576">
                  <c:v>0</c:v>
                </c:pt>
                <c:pt idx="6577">
                  <c:v>0</c:v>
                </c:pt>
                <c:pt idx="6578">
                  <c:v>0</c:v>
                </c:pt>
                <c:pt idx="6579">
                  <c:v>0</c:v>
                </c:pt>
                <c:pt idx="6580">
                  <c:v>0</c:v>
                </c:pt>
                <c:pt idx="6581">
                  <c:v>0</c:v>
                </c:pt>
                <c:pt idx="6582">
                  <c:v>0</c:v>
                </c:pt>
                <c:pt idx="6583">
                  <c:v>0</c:v>
                </c:pt>
                <c:pt idx="6584">
                  <c:v>0</c:v>
                </c:pt>
                <c:pt idx="6585">
                  <c:v>0</c:v>
                </c:pt>
                <c:pt idx="6586">
                  <c:v>0</c:v>
                </c:pt>
                <c:pt idx="6587">
                  <c:v>0</c:v>
                </c:pt>
                <c:pt idx="6588">
                  <c:v>0</c:v>
                </c:pt>
                <c:pt idx="6589">
                  <c:v>0</c:v>
                </c:pt>
                <c:pt idx="6590">
                  <c:v>0</c:v>
                </c:pt>
                <c:pt idx="6591">
                  <c:v>0</c:v>
                </c:pt>
                <c:pt idx="6592">
                  <c:v>0</c:v>
                </c:pt>
                <c:pt idx="6593">
                  <c:v>0</c:v>
                </c:pt>
                <c:pt idx="6594">
                  <c:v>0</c:v>
                </c:pt>
                <c:pt idx="6595">
                  <c:v>0</c:v>
                </c:pt>
                <c:pt idx="6596">
                  <c:v>0</c:v>
                </c:pt>
                <c:pt idx="6597">
                  <c:v>0</c:v>
                </c:pt>
                <c:pt idx="6598">
                  <c:v>0</c:v>
                </c:pt>
                <c:pt idx="6599">
                  <c:v>0</c:v>
                </c:pt>
                <c:pt idx="6600">
                  <c:v>0</c:v>
                </c:pt>
                <c:pt idx="6601">
                  <c:v>0</c:v>
                </c:pt>
                <c:pt idx="6602">
                  <c:v>0</c:v>
                </c:pt>
                <c:pt idx="6603">
                  <c:v>0</c:v>
                </c:pt>
                <c:pt idx="6604">
                  <c:v>0</c:v>
                </c:pt>
                <c:pt idx="6605">
                  <c:v>0</c:v>
                </c:pt>
                <c:pt idx="6606">
                  <c:v>0</c:v>
                </c:pt>
                <c:pt idx="6607">
                  <c:v>0</c:v>
                </c:pt>
                <c:pt idx="6608">
                  <c:v>0</c:v>
                </c:pt>
                <c:pt idx="6609">
                  <c:v>0</c:v>
                </c:pt>
                <c:pt idx="6610">
                  <c:v>0</c:v>
                </c:pt>
                <c:pt idx="6611">
                  <c:v>0</c:v>
                </c:pt>
                <c:pt idx="6612">
                  <c:v>0</c:v>
                </c:pt>
                <c:pt idx="6613">
                  <c:v>0</c:v>
                </c:pt>
                <c:pt idx="6614">
                  <c:v>0</c:v>
                </c:pt>
                <c:pt idx="6615">
                  <c:v>0</c:v>
                </c:pt>
                <c:pt idx="6616">
                  <c:v>0</c:v>
                </c:pt>
                <c:pt idx="6617">
                  <c:v>0</c:v>
                </c:pt>
                <c:pt idx="6618">
                  <c:v>0</c:v>
                </c:pt>
                <c:pt idx="6619">
                  <c:v>0</c:v>
                </c:pt>
                <c:pt idx="6620">
                  <c:v>0</c:v>
                </c:pt>
                <c:pt idx="6621">
                  <c:v>0</c:v>
                </c:pt>
                <c:pt idx="6622">
                  <c:v>0</c:v>
                </c:pt>
                <c:pt idx="6623">
                  <c:v>0</c:v>
                </c:pt>
                <c:pt idx="6624">
                  <c:v>0</c:v>
                </c:pt>
                <c:pt idx="6625">
                  <c:v>0</c:v>
                </c:pt>
                <c:pt idx="6626">
                  <c:v>0</c:v>
                </c:pt>
                <c:pt idx="6627">
                  <c:v>0</c:v>
                </c:pt>
                <c:pt idx="6628">
                  <c:v>0</c:v>
                </c:pt>
                <c:pt idx="6629">
                  <c:v>0</c:v>
                </c:pt>
                <c:pt idx="6630">
                  <c:v>0</c:v>
                </c:pt>
                <c:pt idx="6631">
                  <c:v>0</c:v>
                </c:pt>
                <c:pt idx="6632">
                  <c:v>0</c:v>
                </c:pt>
                <c:pt idx="6633">
                  <c:v>0</c:v>
                </c:pt>
                <c:pt idx="6634">
                  <c:v>0</c:v>
                </c:pt>
                <c:pt idx="6635">
                  <c:v>0</c:v>
                </c:pt>
                <c:pt idx="6636">
                  <c:v>0</c:v>
                </c:pt>
                <c:pt idx="6637">
                  <c:v>0</c:v>
                </c:pt>
                <c:pt idx="6638">
                  <c:v>0</c:v>
                </c:pt>
                <c:pt idx="6639">
                  <c:v>0</c:v>
                </c:pt>
                <c:pt idx="6640">
                  <c:v>0</c:v>
                </c:pt>
                <c:pt idx="6641">
                  <c:v>0</c:v>
                </c:pt>
                <c:pt idx="6642">
                  <c:v>0</c:v>
                </c:pt>
                <c:pt idx="6643">
                  <c:v>0</c:v>
                </c:pt>
                <c:pt idx="6644">
                  <c:v>0</c:v>
                </c:pt>
                <c:pt idx="6645">
                  <c:v>0</c:v>
                </c:pt>
                <c:pt idx="6646">
                  <c:v>0</c:v>
                </c:pt>
                <c:pt idx="6647">
                  <c:v>0</c:v>
                </c:pt>
                <c:pt idx="6648">
                  <c:v>0</c:v>
                </c:pt>
                <c:pt idx="6649">
                  <c:v>0</c:v>
                </c:pt>
                <c:pt idx="6650">
                  <c:v>0</c:v>
                </c:pt>
                <c:pt idx="6651">
                  <c:v>0</c:v>
                </c:pt>
                <c:pt idx="6652">
                  <c:v>0</c:v>
                </c:pt>
                <c:pt idx="6653">
                  <c:v>0</c:v>
                </c:pt>
                <c:pt idx="6654">
                  <c:v>0</c:v>
                </c:pt>
                <c:pt idx="6655">
                  <c:v>0</c:v>
                </c:pt>
                <c:pt idx="6656">
                  <c:v>0</c:v>
                </c:pt>
                <c:pt idx="6657">
                  <c:v>0</c:v>
                </c:pt>
                <c:pt idx="6658">
                  <c:v>0</c:v>
                </c:pt>
                <c:pt idx="6659">
                  <c:v>0</c:v>
                </c:pt>
                <c:pt idx="6660">
                  <c:v>0</c:v>
                </c:pt>
                <c:pt idx="6661">
                  <c:v>0</c:v>
                </c:pt>
                <c:pt idx="6662">
                  <c:v>0</c:v>
                </c:pt>
                <c:pt idx="6663">
                  <c:v>0</c:v>
                </c:pt>
                <c:pt idx="6664">
                  <c:v>0</c:v>
                </c:pt>
                <c:pt idx="6665">
                  <c:v>0</c:v>
                </c:pt>
                <c:pt idx="6666">
                  <c:v>0</c:v>
                </c:pt>
                <c:pt idx="6667">
                  <c:v>0</c:v>
                </c:pt>
                <c:pt idx="6668">
                  <c:v>0</c:v>
                </c:pt>
                <c:pt idx="6669">
                  <c:v>0</c:v>
                </c:pt>
                <c:pt idx="6670">
                  <c:v>0</c:v>
                </c:pt>
                <c:pt idx="6671">
                  <c:v>0</c:v>
                </c:pt>
                <c:pt idx="6672">
                  <c:v>0</c:v>
                </c:pt>
                <c:pt idx="6673">
                  <c:v>0</c:v>
                </c:pt>
                <c:pt idx="6674">
                  <c:v>0</c:v>
                </c:pt>
                <c:pt idx="6675">
                  <c:v>0</c:v>
                </c:pt>
                <c:pt idx="6676">
                  <c:v>0</c:v>
                </c:pt>
                <c:pt idx="6677">
                  <c:v>0</c:v>
                </c:pt>
                <c:pt idx="6678">
                  <c:v>0</c:v>
                </c:pt>
                <c:pt idx="6679">
                  <c:v>0</c:v>
                </c:pt>
                <c:pt idx="6680">
                  <c:v>0</c:v>
                </c:pt>
                <c:pt idx="6681">
                  <c:v>0</c:v>
                </c:pt>
                <c:pt idx="6682">
                  <c:v>0</c:v>
                </c:pt>
                <c:pt idx="6683">
                  <c:v>0</c:v>
                </c:pt>
                <c:pt idx="6684">
                  <c:v>0</c:v>
                </c:pt>
                <c:pt idx="6685">
                  <c:v>0</c:v>
                </c:pt>
                <c:pt idx="6686">
                  <c:v>0</c:v>
                </c:pt>
                <c:pt idx="6687">
                  <c:v>0</c:v>
                </c:pt>
                <c:pt idx="6688">
                  <c:v>0</c:v>
                </c:pt>
                <c:pt idx="6689">
                  <c:v>0</c:v>
                </c:pt>
                <c:pt idx="6690">
                  <c:v>0</c:v>
                </c:pt>
                <c:pt idx="6691">
                  <c:v>0</c:v>
                </c:pt>
                <c:pt idx="6692">
                  <c:v>0</c:v>
                </c:pt>
                <c:pt idx="6693">
                  <c:v>0</c:v>
                </c:pt>
                <c:pt idx="6694">
                  <c:v>0</c:v>
                </c:pt>
                <c:pt idx="6695">
                  <c:v>0</c:v>
                </c:pt>
                <c:pt idx="6696">
                  <c:v>0</c:v>
                </c:pt>
                <c:pt idx="6697">
                  <c:v>0</c:v>
                </c:pt>
                <c:pt idx="6698">
                  <c:v>0</c:v>
                </c:pt>
                <c:pt idx="6699">
                  <c:v>0</c:v>
                </c:pt>
                <c:pt idx="6700">
                  <c:v>0</c:v>
                </c:pt>
                <c:pt idx="6701">
                  <c:v>0</c:v>
                </c:pt>
                <c:pt idx="6702">
                  <c:v>0</c:v>
                </c:pt>
                <c:pt idx="6703">
                  <c:v>0</c:v>
                </c:pt>
                <c:pt idx="6704">
                  <c:v>0</c:v>
                </c:pt>
                <c:pt idx="6705">
                  <c:v>0</c:v>
                </c:pt>
                <c:pt idx="6706">
                  <c:v>0</c:v>
                </c:pt>
                <c:pt idx="6707">
                  <c:v>0</c:v>
                </c:pt>
                <c:pt idx="6708">
                  <c:v>0</c:v>
                </c:pt>
                <c:pt idx="6709">
                  <c:v>0</c:v>
                </c:pt>
                <c:pt idx="6710">
                  <c:v>0</c:v>
                </c:pt>
                <c:pt idx="6711">
                  <c:v>0</c:v>
                </c:pt>
                <c:pt idx="6712">
                  <c:v>0</c:v>
                </c:pt>
                <c:pt idx="6713">
                  <c:v>0</c:v>
                </c:pt>
                <c:pt idx="6714">
                  <c:v>0</c:v>
                </c:pt>
                <c:pt idx="6715">
                  <c:v>0</c:v>
                </c:pt>
                <c:pt idx="6716">
                  <c:v>0</c:v>
                </c:pt>
                <c:pt idx="6717">
                  <c:v>0</c:v>
                </c:pt>
                <c:pt idx="6718">
                  <c:v>0</c:v>
                </c:pt>
                <c:pt idx="6719">
                  <c:v>0</c:v>
                </c:pt>
                <c:pt idx="6720">
                  <c:v>0</c:v>
                </c:pt>
                <c:pt idx="6721">
                  <c:v>0</c:v>
                </c:pt>
                <c:pt idx="6722">
                  <c:v>0</c:v>
                </c:pt>
                <c:pt idx="6723">
                  <c:v>0</c:v>
                </c:pt>
                <c:pt idx="6724">
                  <c:v>0</c:v>
                </c:pt>
                <c:pt idx="6725">
                  <c:v>0</c:v>
                </c:pt>
                <c:pt idx="6726">
                  <c:v>0</c:v>
                </c:pt>
                <c:pt idx="6727">
                  <c:v>0</c:v>
                </c:pt>
                <c:pt idx="6728">
                  <c:v>0</c:v>
                </c:pt>
                <c:pt idx="6729">
                  <c:v>0</c:v>
                </c:pt>
                <c:pt idx="6730">
                  <c:v>0</c:v>
                </c:pt>
                <c:pt idx="6731">
                  <c:v>0</c:v>
                </c:pt>
                <c:pt idx="6732">
                  <c:v>0</c:v>
                </c:pt>
                <c:pt idx="6733">
                  <c:v>0</c:v>
                </c:pt>
                <c:pt idx="6734">
                  <c:v>0</c:v>
                </c:pt>
                <c:pt idx="6735">
                  <c:v>0</c:v>
                </c:pt>
                <c:pt idx="6736">
                  <c:v>0</c:v>
                </c:pt>
                <c:pt idx="6737">
                  <c:v>0</c:v>
                </c:pt>
                <c:pt idx="6738">
                  <c:v>0</c:v>
                </c:pt>
                <c:pt idx="6739">
                  <c:v>0</c:v>
                </c:pt>
                <c:pt idx="6740">
                  <c:v>0</c:v>
                </c:pt>
                <c:pt idx="6741">
                  <c:v>0</c:v>
                </c:pt>
                <c:pt idx="6742">
                  <c:v>0</c:v>
                </c:pt>
                <c:pt idx="6743">
                  <c:v>0</c:v>
                </c:pt>
                <c:pt idx="6744">
                  <c:v>0</c:v>
                </c:pt>
                <c:pt idx="6745">
                  <c:v>0</c:v>
                </c:pt>
                <c:pt idx="6746">
                  <c:v>0</c:v>
                </c:pt>
                <c:pt idx="6747">
                  <c:v>0</c:v>
                </c:pt>
                <c:pt idx="6748">
                  <c:v>0</c:v>
                </c:pt>
                <c:pt idx="6749">
                  <c:v>0</c:v>
                </c:pt>
                <c:pt idx="6750">
                  <c:v>0</c:v>
                </c:pt>
                <c:pt idx="6751">
                  <c:v>0</c:v>
                </c:pt>
                <c:pt idx="6752">
                  <c:v>0</c:v>
                </c:pt>
                <c:pt idx="6753">
                  <c:v>0</c:v>
                </c:pt>
                <c:pt idx="6754">
                  <c:v>0</c:v>
                </c:pt>
                <c:pt idx="6755">
                  <c:v>0</c:v>
                </c:pt>
                <c:pt idx="6756">
                  <c:v>0</c:v>
                </c:pt>
                <c:pt idx="6757">
                  <c:v>0</c:v>
                </c:pt>
                <c:pt idx="6758">
                  <c:v>0</c:v>
                </c:pt>
                <c:pt idx="6759">
                  <c:v>0</c:v>
                </c:pt>
                <c:pt idx="6760">
                  <c:v>0</c:v>
                </c:pt>
                <c:pt idx="6761">
                  <c:v>0</c:v>
                </c:pt>
                <c:pt idx="6762">
                  <c:v>0</c:v>
                </c:pt>
                <c:pt idx="6763">
                  <c:v>0</c:v>
                </c:pt>
                <c:pt idx="6764">
                  <c:v>0</c:v>
                </c:pt>
                <c:pt idx="6765">
                  <c:v>0</c:v>
                </c:pt>
                <c:pt idx="6766">
                  <c:v>0</c:v>
                </c:pt>
                <c:pt idx="6767">
                  <c:v>0</c:v>
                </c:pt>
                <c:pt idx="6768">
                  <c:v>0</c:v>
                </c:pt>
                <c:pt idx="6769">
                  <c:v>0</c:v>
                </c:pt>
                <c:pt idx="6770">
                  <c:v>0</c:v>
                </c:pt>
                <c:pt idx="6771">
                  <c:v>0</c:v>
                </c:pt>
                <c:pt idx="6772">
                  <c:v>0</c:v>
                </c:pt>
                <c:pt idx="6773">
                  <c:v>0</c:v>
                </c:pt>
                <c:pt idx="6774">
                  <c:v>0</c:v>
                </c:pt>
                <c:pt idx="6775">
                  <c:v>0</c:v>
                </c:pt>
                <c:pt idx="6776">
                  <c:v>0</c:v>
                </c:pt>
                <c:pt idx="6777">
                  <c:v>0</c:v>
                </c:pt>
                <c:pt idx="6778">
                  <c:v>0</c:v>
                </c:pt>
                <c:pt idx="6779">
                  <c:v>0</c:v>
                </c:pt>
                <c:pt idx="6780">
                  <c:v>0</c:v>
                </c:pt>
                <c:pt idx="6781">
                  <c:v>0</c:v>
                </c:pt>
                <c:pt idx="6782">
                  <c:v>0</c:v>
                </c:pt>
                <c:pt idx="6783">
                  <c:v>0</c:v>
                </c:pt>
                <c:pt idx="6784">
                  <c:v>0</c:v>
                </c:pt>
                <c:pt idx="6785">
                  <c:v>0</c:v>
                </c:pt>
                <c:pt idx="6786">
                  <c:v>0</c:v>
                </c:pt>
                <c:pt idx="6787">
                  <c:v>0</c:v>
                </c:pt>
                <c:pt idx="6788">
                  <c:v>0</c:v>
                </c:pt>
                <c:pt idx="6789">
                  <c:v>0</c:v>
                </c:pt>
                <c:pt idx="6790">
                  <c:v>0</c:v>
                </c:pt>
                <c:pt idx="6791">
                  <c:v>0</c:v>
                </c:pt>
                <c:pt idx="6792">
                  <c:v>0</c:v>
                </c:pt>
                <c:pt idx="6793">
                  <c:v>0</c:v>
                </c:pt>
                <c:pt idx="6794">
                  <c:v>0</c:v>
                </c:pt>
                <c:pt idx="6795">
                  <c:v>0</c:v>
                </c:pt>
                <c:pt idx="6796">
                  <c:v>0</c:v>
                </c:pt>
                <c:pt idx="6797">
                  <c:v>0</c:v>
                </c:pt>
                <c:pt idx="6798">
                  <c:v>0</c:v>
                </c:pt>
                <c:pt idx="6799">
                  <c:v>0</c:v>
                </c:pt>
                <c:pt idx="6800">
                  <c:v>0</c:v>
                </c:pt>
                <c:pt idx="6801">
                  <c:v>0</c:v>
                </c:pt>
                <c:pt idx="6802">
                  <c:v>0</c:v>
                </c:pt>
                <c:pt idx="6803">
                  <c:v>0</c:v>
                </c:pt>
                <c:pt idx="6804">
                  <c:v>0</c:v>
                </c:pt>
                <c:pt idx="6805">
                  <c:v>0</c:v>
                </c:pt>
                <c:pt idx="6806">
                  <c:v>0</c:v>
                </c:pt>
                <c:pt idx="6807">
                  <c:v>0</c:v>
                </c:pt>
                <c:pt idx="6808">
                  <c:v>0</c:v>
                </c:pt>
                <c:pt idx="6809">
                  <c:v>0</c:v>
                </c:pt>
                <c:pt idx="6810">
                  <c:v>0</c:v>
                </c:pt>
                <c:pt idx="6811">
                  <c:v>0</c:v>
                </c:pt>
                <c:pt idx="6812">
                  <c:v>0</c:v>
                </c:pt>
                <c:pt idx="6813">
                  <c:v>0</c:v>
                </c:pt>
                <c:pt idx="6814">
                  <c:v>0</c:v>
                </c:pt>
                <c:pt idx="6815">
                  <c:v>0</c:v>
                </c:pt>
                <c:pt idx="6816">
                  <c:v>0</c:v>
                </c:pt>
                <c:pt idx="6817">
                  <c:v>0</c:v>
                </c:pt>
                <c:pt idx="6818">
                  <c:v>0</c:v>
                </c:pt>
                <c:pt idx="6819">
                  <c:v>0</c:v>
                </c:pt>
                <c:pt idx="6820">
                  <c:v>0</c:v>
                </c:pt>
                <c:pt idx="6821">
                  <c:v>0</c:v>
                </c:pt>
                <c:pt idx="6822">
                  <c:v>0</c:v>
                </c:pt>
                <c:pt idx="6823">
                  <c:v>0</c:v>
                </c:pt>
                <c:pt idx="6824">
                  <c:v>0</c:v>
                </c:pt>
                <c:pt idx="6825">
                  <c:v>0</c:v>
                </c:pt>
                <c:pt idx="6826">
                  <c:v>0</c:v>
                </c:pt>
                <c:pt idx="6827">
                  <c:v>0</c:v>
                </c:pt>
                <c:pt idx="6828">
                  <c:v>0</c:v>
                </c:pt>
                <c:pt idx="6829">
                  <c:v>0</c:v>
                </c:pt>
                <c:pt idx="6830">
                  <c:v>0</c:v>
                </c:pt>
                <c:pt idx="6831">
                  <c:v>0</c:v>
                </c:pt>
                <c:pt idx="6832">
                  <c:v>0</c:v>
                </c:pt>
                <c:pt idx="6833">
                  <c:v>0</c:v>
                </c:pt>
                <c:pt idx="6834">
                  <c:v>0</c:v>
                </c:pt>
                <c:pt idx="6835">
                  <c:v>0</c:v>
                </c:pt>
                <c:pt idx="6836">
                  <c:v>0</c:v>
                </c:pt>
                <c:pt idx="6837">
                  <c:v>0</c:v>
                </c:pt>
                <c:pt idx="6838">
                  <c:v>0</c:v>
                </c:pt>
                <c:pt idx="6839">
                  <c:v>0</c:v>
                </c:pt>
                <c:pt idx="6840">
                  <c:v>0</c:v>
                </c:pt>
                <c:pt idx="6841">
                  <c:v>0</c:v>
                </c:pt>
                <c:pt idx="6842">
                  <c:v>0</c:v>
                </c:pt>
                <c:pt idx="6843">
                  <c:v>0</c:v>
                </c:pt>
                <c:pt idx="6844">
                  <c:v>0</c:v>
                </c:pt>
                <c:pt idx="6845">
                  <c:v>0</c:v>
                </c:pt>
                <c:pt idx="6846">
                  <c:v>0</c:v>
                </c:pt>
                <c:pt idx="6847">
                  <c:v>0</c:v>
                </c:pt>
                <c:pt idx="6848">
                  <c:v>0</c:v>
                </c:pt>
                <c:pt idx="6849">
                  <c:v>0</c:v>
                </c:pt>
                <c:pt idx="6850">
                  <c:v>0</c:v>
                </c:pt>
                <c:pt idx="6851">
                  <c:v>0</c:v>
                </c:pt>
                <c:pt idx="6852">
                  <c:v>0</c:v>
                </c:pt>
                <c:pt idx="6853">
                  <c:v>0</c:v>
                </c:pt>
                <c:pt idx="6854">
                  <c:v>0</c:v>
                </c:pt>
                <c:pt idx="6855">
                  <c:v>0</c:v>
                </c:pt>
                <c:pt idx="6856">
                  <c:v>0</c:v>
                </c:pt>
                <c:pt idx="6857">
                  <c:v>0</c:v>
                </c:pt>
                <c:pt idx="6858">
                  <c:v>0</c:v>
                </c:pt>
                <c:pt idx="6859">
                  <c:v>0</c:v>
                </c:pt>
                <c:pt idx="6860">
                  <c:v>0</c:v>
                </c:pt>
                <c:pt idx="6861">
                  <c:v>0</c:v>
                </c:pt>
                <c:pt idx="6862">
                  <c:v>0</c:v>
                </c:pt>
                <c:pt idx="6863">
                  <c:v>0</c:v>
                </c:pt>
                <c:pt idx="6864">
                  <c:v>0</c:v>
                </c:pt>
                <c:pt idx="6865">
                  <c:v>0</c:v>
                </c:pt>
                <c:pt idx="6866">
                  <c:v>0</c:v>
                </c:pt>
                <c:pt idx="6867">
                  <c:v>0</c:v>
                </c:pt>
                <c:pt idx="6868">
                  <c:v>0</c:v>
                </c:pt>
                <c:pt idx="6869">
                  <c:v>0</c:v>
                </c:pt>
                <c:pt idx="6870">
                  <c:v>0</c:v>
                </c:pt>
                <c:pt idx="6871">
                  <c:v>0</c:v>
                </c:pt>
                <c:pt idx="6872">
                  <c:v>0</c:v>
                </c:pt>
                <c:pt idx="6873">
                  <c:v>0</c:v>
                </c:pt>
                <c:pt idx="6874">
                  <c:v>0</c:v>
                </c:pt>
                <c:pt idx="6875">
                  <c:v>0</c:v>
                </c:pt>
                <c:pt idx="6876">
                  <c:v>0</c:v>
                </c:pt>
                <c:pt idx="6877">
                  <c:v>0</c:v>
                </c:pt>
                <c:pt idx="6878">
                  <c:v>0</c:v>
                </c:pt>
                <c:pt idx="6879">
                  <c:v>0</c:v>
                </c:pt>
                <c:pt idx="6880">
                  <c:v>0</c:v>
                </c:pt>
                <c:pt idx="6881">
                  <c:v>0</c:v>
                </c:pt>
                <c:pt idx="6882">
                  <c:v>0</c:v>
                </c:pt>
                <c:pt idx="6883">
                  <c:v>0</c:v>
                </c:pt>
                <c:pt idx="6884">
                  <c:v>0</c:v>
                </c:pt>
                <c:pt idx="6885">
                  <c:v>0</c:v>
                </c:pt>
                <c:pt idx="6886">
                  <c:v>0</c:v>
                </c:pt>
                <c:pt idx="6887">
                  <c:v>0</c:v>
                </c:pt>
                <c:pt idx="6888">
                  <c:v>0</c:v>
                </c:pt>
                <c:pt idx="6889">
                  <c:v>0</c:v>
                </c:pt>
                <c:pt idx="6890">
                  <c:v>0</c:v>
                </c:pt>
                <c:pt idx="6891">
                  <c:v>0</c:v>
                </c:pt>
                <c:pt idx="6892">
                  <c:v>0</c:v>
                </c:pt>
                <c:pt idx="6893">
                  <c:v>0</c:v>
                </c:pt>
                <c:pt idx="6894">
                  <c:v>0</c:v>
                </c:pt>
                <c:pt idx="6895">
                  <c:v>0</c:v>
                </c:pt>
                <c:pt idx="6896">
                  <c:v>0</c:v>
                </c:pt>
                <c:pt idx="6897">
                  <c:v>0</c:v>
                </c:pt>
                <c:pt idx="6898">
                  <c:v>0</c:v>
                </c:pt>
                <c:pt idx="6899">
                  <c:v>0</c:v>
                </c:pt>
                <c:pt idx="6900">
                  <c:v>0</c:v>
                </c:pt>
                <c:pt idx="6901">
                  <c:v>0</c:v>
                </c:pt>
                <c:pt idx="6902">
                  <c:v>0</c:v>
                </c:pt>
                <c:pt idx="6903">
                  <c:v>0</c:v>
                </c:pt>
                <c:pt idx="6904">
                  <c:v>0</c:v>
                </c:pt>
                <c:pt idx="6905">
                  <c:v>0</c:v>
                </c:pt>
                <c:pt idx="6906">
                  <c:v>0</c:v>
                </c:pt>
                <c:pt idx="6907">
                  <c:v>0</c:v>
                </c:pt>
                <c:pt idx="6908">
                  <c:v>0</c:v>
                </c:pt>
                <c:pt idx="6909">
                  <c:v>0</c:v>
                </c:pt>
                <c:pt idx="6910">
                  <c:v>0</c:v>
                </c:pt>
                <c:pt idx="6911">
                  <c:v>0</c:v>
                </c:pt>
                <c:pt idx="6912">
                  <c:v>0</c:v>
                </c:pt>
                <c:pt idx="6913">
                  <c:v>0</c:v>
                </c:pt>
                <c:pt idx="6914">
                  <c:v>0</c:v>
                </c:pt>
                <c:pt idx="6915">
                  <c:v>0</c:v>
                </c:pt>
                <c:pt idx="6916">
                  <c:v>0</c:v>
                </c:pt>
                <c:pt idx="6917">
                  <c:v>0</c:v>
                </c:pt>
                <c:pt idx="6918">
                  <c:v>0</c:v>
                </c:pt>
                <c:pt idx="6919">
                  <c:v>0</c:v>
                </c:pt>
                <c:pt idx="6920">
                  <c:v>0</c:v>
                </c:pt>
                <c:pt idx="6921">
                  <c:v>0</c:v>
                </c:pt>
                <c:pt idx="6922">
                  <c:v>0</c:v>
                </c:pt>
                <c:pt idx="6923">
                  <c:v>0</c:v>
                </c:pt>
                <c:pt idx="6924">
                  <c:v>0</c:v>
                </c:pt>
                <c:pt idx="6925">
                  <c:v>0</c:v>
                </c:pt>
                <c:pt idx="6926">
                  <c:v>0</c:v>
                </c:pt>
                <c:pt idx="6927">
                  <c:v>0</c:v>
                </c:pt>
                <c:pt idx="6928">
                  <c:v>0</c:v>
                </c:pt>
                <c:pt idx="6929">
                  <c:v>0</c:v>
                </c:pt>
                <c:pt idx="6930">
                  <c:v>0</c:v>
                </c:pt>
                <c:pt idx="6931">
                  <c:v>0</c:v>
                </c:pt>
                <c:pt idx="6932">
                  <c:v>0</c:v>
                </c:pt>
                <c:pt idx="6933">
                  <c:v>0</c:v>
                </c:pt>
                <c:pt idx="6934">
                  <c:v>0</c:v>
                </c:pt>
                <c:pt idx="6935">
                  <c:v>0</c:v>
                </c:pt>
                <c:pt idx="6936">
                  <c:v>0</c:v>
                </c:pt>
                <c:pt idx="6937">
                  <c:v>0</c:v>
                </c:pt>
                <c:pt idx="6938">
                  <c:v>0</c:v>
                </c:pt>
                <c:pt idx="6939">
                  <c:v>0</c:v>
                </c:pt>
                <c:pt idx="6940">
                  <c:v>0</c:v>
                </c:pt>
                <c:pt idx="6941">
                  <c:v>0</c:v>
                </c:pt>
                <c:pt idx="6942">
                  <c:v>0</c:v>
                </c:pt>
                <c:pt idx="6943">
                  <c:v>0</c:v>
                </c:pt>
                <c:pt idx="6944">
                  <c:v>0</c:v>
                </c:pt>
                <c:pt idx="6945">
                  <c:v>0</c:v>
                </c:pt>
                <c:pt idx="6946">
                  <c:v>0</c:v>
                </c:pt>
                <c:pt idx="6947">
                  <c:v>0</c:v>
                </c:pt>
                <c:pt idx="6948">
                  <c:v>0</c:v>
                </c:pt>
                <c:pt idx="6949">
                  <c:v>0</c:v>
                </c:pt>
                <c:pt idx="6950">
                  <c:v>0</c:v>
                </c:pt>
                <c:pt idx="6951">
                  <c:v>0</c:v>
                </c:pt>
                <c:pt idx="6952">
                  <c:v>0</c:v>
                </c:pt>
                <c:pt idx="6953">
                  <c:v>0</c:v>
                </c:pt>
                <c:pt idx="6954">
                  <c:v>0</c:v>
                </c:pt>
                <c:pt idx="6955">
                  <c:v>0</c:v>
                </c:pt>
                <c:pt idx="6956">
                  <c:v>0</c:v>
                </c:pt>
                <c:pt idx="6957">
                  <c:v>0</c:v>
                </c:pt>
                <c:pt idx="6958">
                  <c:v>0</c:v>
                </c:pt>
                <c:pt idx="6959">
                  <c:v>0</c:v>
                </c:pt>
                <c:pt idx="6960">
                  <c:v>0</c:v>
                </c:pt>
                <c:pt idx="6961">
                  <c:v>0</c:v>
                </c:pt>
                <c:pt idx="6962">
                  <c:v>0</c:v>
                </c:pt>
                <c:pt idx="6963">
                  <c:v>0</c:v>
                </c:pt>
                <c:pt idx="6964">
                  <c:v>0</c:v>
                </c:pt>
                <c:pt idx="6965">
                  <c:v>0</c:v>
                </c:pt>
                <c:pt idx="6966">
                  <c:v>0</c:v>
                </c:pt>
                <c:pt idx="6967">
                  <c:v>0</c:v>
                </c:pt>
                <c:pt idx="6968">
                  <c:v>0</c:v>
                </c:pt>
                <c:pt idx="6969">
                  <c:v>0</c:v>
                </c:pt>
                <c:pt idx="6970">
                  <c:v>0</c:v>
                </c:pt>
                <c:pt idx="6971">
                  <c:v>0</c:v>
                </c:pt>
                <c:pt idx="6972">
                  <c:v>0</c:v>
                </c:pt>
                <c:pt idx="6973">
                  <c:v>0</c:v>
                </c:pt>
                <c:pt idx="6974">
                  <c:v>0</c:v>
                </c:pt>
                <c:pt idx="6975">
                  <c:v>0</c:v>
                </c:pt>
                <c:pt idx="6976">
                  <c:v>0</c:v>
                </c:pt>
                <c:pt idx="6977">
                  <c:v>0</c:v>
                </c:pt>
                <c:pt idx="6978">
                  <c:v>0</c:v>
                </c:pt>
                <c:pt idx="6979">
                  <c:v>0</c:v>
                </c:pt>
                <c:pt idx="6980">
                  <c:v>0</c:v>
                </c:pt>
                <c:pt idx="6981">
                  <c:v>0</c:v>
                </c:pt>
                <c:pt idx="6982">
                  <c:v>0</c:v>
                </c:pt>
                <c:pt idx="6983">
                  <c:v>0</c:v>
                </c:pt>
                <c:pt idx="6984">
                  <c:v>0</c:v>
                </c:pt>
                <c:pt idx="6985">
                  <c:v>0</c:v>
                </c:pt>
                <c:pt idx="6986">
                  <c:v>0</c:v>
                </c:pt>
                <c:pt idx="6987">
                  <c:v>0</c:v>
                </c:pt>
                <c:pt idx="6988">
                  <c:v>0</c:v>
                </c:pt>
                <c:pt idx="6989">
                  <c:v>0</c:v>
                </c:pt>
                <c:pt idx="6990">
                  <c:v>0</c:v>
                </c:pt>
                <c:pt idx="6991">
                  <c:v>0</c:v>
                </c:pt>
                <c:pt idx="6992">
                  <c:v>0</c:v>
                </c:pt>
                <c:pt idx="6993">
                  <c:v>0</c:v>
                </c:pt>
                <c:pt idx="6994">
                  <c:v>0</c:v>
                </c:pt>
                <c:pt idx="6995">
                  <c:v>0</c:v>
                </c:pt>
                <c:pt idx="6996">
                  <c:v>0</c:v>
                </c:pt>
                <c:pt idx="6997">
                  <c:v>0</c:v>
                </c:pt>
                <c:pt idx="6998">
                  <c:v>0</c:v>
                </c:pt>
                <c:pt idx="6999">
                  <c:v>0</c:v>
                </c:pt>
                <c:pt idx="7000">
                  <c:v>0</c:v>
                </c:pt>
                <c:pt idx="7001">
                  <c:v>0</c:v>
                </c:pt>
                <c:pt idx="7002">
                  <c:v>0</c:v>
                </c:pt>
                <c:pt idx="7003">
                  <c:v>0</c:v>
                </c:pt>
                <c:pt idx="7004">
                  <c:v>0</c:v>
                </c:pt>
                <c:pt idx="7005">
                  <c:v>0</c:v>
                </c:pt>
                <c:pt idx="7006">
                  <c:v>0</c:v>
                </c:pt>
                <c:pt idx="7007">
                  <c:v>0</c:v>
                </c:pt>
                <c:pt idx="7008">
                  <c:v>0</c:v>
                </c:pt>
                <c:pt idx="7009">
                  <c:v>0</c:v>
                </c:pt>
                <c:pt idx="7010">
                  <c:v>0</c:v>
                </c:pt>
                <c:pt idx="7011">
                  <c:v>0</c:v>
                </c:pt>
                <c:pt idx="7012">
                  <c:v>0</c:v>
                </c:pt>
                <c:pt idx="7013">
                  <c:v>0</c:v>
                </c:pt>
                <c:pt idx="7014">
                  <c:v>0</c:v>
                </c:pt>
                <c:pt idx="7015">
                  <c:v>0</c:v>
                </c:pt>
                <c:pt idx="7016">
                  <c:v>0</c:v>
                </c:pt>
                <c:pt idx="7017">
                  <c:v>0</c:v>
                </c:pt>
                <c:pt idx="7018">
                  <c:v>0</c:v>
                </c:pt>
                <c:pt idx="7019">
                  <c:v>0</c:v>
                </c:pt>
                <c:pt idx="7020">
                  <c:v>0</c:v>
                </c:pt>
                <c:pt idx="7021">
                  <c:v>0</c:v>
                </c:pt>
                <c:pt idx="7022">
                  <c:v>0</c:v>
                </c:pt>
                <c:pt idx="7023">
                  <c:v>0</c:v>
                </c:pt>
                <c:pt idx="7024">
                  <c:v>0</c:v>
                </c:pt>
                <c:pt idx="7025">
                  <c:v>0</c:v>
                </c:pt>
                <c:pt idx="7026">
                  <c:v>0</c:v>
                </c:pt>
                <c:pt idx="7027">
                  <c:v>0</c:v>
                </c:pt>
                <c:pt idx="7028">
                  <c:v>0</c:v>
                </c:pt>
                <c:pt idx="7029">
                  <c:v>0</c:v>
                </c:pt>
                <c:pt idx="7030">
                  <c:v>0</c:v>
                </c:pt>
                <c:pt idx="7031">
                  <c:v>0</c:v>
                </c:pt>
                <c:pt idx="7032">
                  <c:v>0</c:v>
                </c:pt>
                <c:pt idx="7033">
                  <c:v>0</c:v>
                </c:pt>
                <c:pt idx="7034">
                  <c:v>0</c:v>
                </c:pt>
                <c:pt idx="7035">
                  <c:v>0</c:v>
                </c:pt>
                <c:pt idx="7036">
                  <c:v>0</c:v>
                </c:pt>
                <c:pt idx="7037">
                  <c:v>0</c:v>
                </c:pt>
                <c:pt idx="7038">
                  <c:v>0</c:v>
                </c:pt>
                <c:pt idx="7039">
                  <c:v>0</c:v>
                </c:pt>
                <c:pt idx="7040">
                  <c:v>0</c:v>
                </c:pt>
                <c:pt idx="7041">
                  <c:v>0</c:v>
                </c:pt>
                <c:pt idx="7042">
                  <c:v>0</c:v>
                </c:pt>
                <c:pt idx="7043">
                  <c:v>0</c:v>
                </c:pt>
                <c:pt idx="7044">
                  <c:v>0</c:v>
                </c:pt>
                <c:pt idx="7045">
                  <c:v>0</c:v>
                </c:pt>
                <c:pt idx="7046">
                  <c:v>0</c:v>
                </c:pt>
                <c:pt idx="7047">
                  <c:v>0</c:v>
                </c:pt>
                <c:pt idx="7048">
                  <c:v>0</c:v>
                </c:pt>
                <c:pt idx="7049">
                  <c:v>0</c:v>
                </c:pt>
                <c:pt idx="7050">
                  <c:v>0</c:v>
                </c:pt>
                <c:pt idx="7051">
                  <c:v>0</c:v>
                </c:pt>
                <c:pt idx="7052">
                  <c:v>0</c:v>
                </c:pt>
                <c:pt idx="7053">
                  <c:v>0</c:v>
                </c:pt>
                <c:pt idx="7054">
                  <c:v>0</c:v>
                </c:pt>
                <c:pt idx="7055">
                  <c:v>0</c:v>
                </c:pt>
                <c:pt idx="7056">
                  <c:v>0</c:v>
                </c:pt>
                <c:pt idx="7057">
                  <c:v>0</c:v>
                </c:pt>
                <c:pt idx="7058">
                  <c:v>0</c:v>
                </c:pt>
                <c:pt idx="7059">
                  <c:v>0</c:v>
                </c:pt>
                <c:pt idx="7060">
                  <c:v>0</c:v>
                </c:pt>
                <c:pt idx="7061">
                  <c:v>0</c:v>
                </c:pt>
                <c:pt idx="7062">
                  <c:v>0</c:v>
                </c:pt>
                <c:pt idx="7063">
                  <c:v>0</c:v>
                </c:pt>
                <c:pt idx="7064">
                  <c:v>0</c:v>
                </c:pt>
                <c:pt idx="7065">
                  <c:v>0</c:v>
                </c:pt>
                <c:pt idx="7066">
                  <c:v>0</c:v>
                </c:pt>
                <c:pt idx="7067">
                  <c:v>0</c:v>
                </c:pt>
                <c:pt idx="7068">
                  <c:v>0</c:v>
                </c:pt>
                <c:pt idx="7069">
                  <c:v>0</c:v>
                </c:pt>
                <c:pt idx="7070">
                  <c:v>0</c:v>
                </c:pt>
                <c:pt idx="7071">
                  <c:v>0</c:v>
                </c:pt>
                <c:pt idx="7072">
                  <c:v>0</c:v>
                </c:pt>
                <c:pt idx="7073">
                  <c:v>0</c:v>
                </c:pt>
                <c:pt idx="7074">
                  <c:v>0</c:v>
                </c:pt>
                <c:pt idx="7075">
                  <c:v>0</c:v>
                </c:pt>
                <c:pt idx="7076">
                  <c:v>0</c:v>
                </c:pt>
                <c:pt idx="7077">
                  <c:v>0</c:v>
                </c:pt>
                <c:pt idx="7078">
                  <c:v>0</c:v>
                </c:pt>
                <c:pt idx="7079">
                  <c:v>0</c:v>
                </c:pt>
                <c:pt idx="7080">
                  <c:v>0</c:v>
                </c:pt>
                <c:pt idx="7081">
                  <c:v>0</c:v>
                </c:pt>
                <c:pt idx="7082">
                  <c:v>0</c:v>
                </c:pt>
                <c:pt idx="7083">
                  <c:v>0</c:v>
                </c:pt>
                <c:pt idx="7084">
                  <c:v>0</c:v>
                </c:pt>
                <c:pt idx="7085">
                  <c:v>0</c:v>
                </c:pt>
                <c:pt idx="7086">
                  <c:v>0</c:v>
                </c:pt>
                <c:pt idx="7087">
                  <c:v>0</c:v>
                </c:pt>
                <c:pt idx="7088">
                  <c:v>0</c:v>
                </c:pt>
                <c:pt idx="7089">
                  <c:v>0</c:v>
                </c:pt>
                <c:pt idx="7090">
                  <c:v>0</c:v>
                </c:pt>
                <c:pt idx="7091">
                  <c:v>0</c:v>
                </c:pt>
                <c:pt idx="7092">
                  <c:v>0</c:v>
                </c:pt>
                <c:pt idx="7093">
                  <c:v>0</c:v>
                </c:pt>
                <c:pt idx="7094">
                  <c:v>0</c:v>
                </c:pt>
                <c:pt idx="7095">
                  <c:v>0</c:v>
                </c:pt>
                <c:pt idx="7096">
                  <c:v>0</c:v>
                </c:pt>
                <c:pt idx="7097">
                  <c:v>0</c:v>
                </c:pt>
                <c:pt idx="7098">
                  <c:v>0</c:v>
                </c:pt>
                <c:pt idx="7099">
                  <c:v>0</c:v>
                </c:pt>
                <c:pt idx="7100">
                  <c:v>0</c:v>
                </c:pt>
                <c:pt idx="7101">
                  <c:v>0</c:v>
                </c:pt>
                <c:pt idx="7102">
                  <c:v>0</c:v>
                </c:pt>
                <c:pt idx="7103">
                  <c:v>0</c:v>
                </c:pt>
                <c:pt idx="7104">
                  <c:v>0</c:v>
                </c:pt>
                <c:pt idx="7105">
                  <c:v>0</c:v>
                </c:pt>
                <c:pt idx="7106">
                  <c:v>0</c:v>
                </c:pt>
                <c:pt idx="7107">
                  <c:v>0</c:v>
                </c:pt>
                <c:pt idx="7108">
                  <c:v>0</c:v>
                </c:pt>
                <c:pt idx="7109">
                  <c:v>0</c:v>
                </c:pt>
                <c:pt idx="7110">
                  <c:v>0</c:v>
                </c:pt>
                <c:pt idx="7111">
                  <c:v>0</c:v>
                </c:pt>
                <c:pt idx="7112">
                  <c:v>0</c:v>
                </c:pt>
                <c:pt idx="7113">
                  <c:v>0</c:v>
                </c:pt>
                <c:pt idx="7114">
                  <c:v>0</c:v>
                </c:pt>
                <c:pt idx="7115">
                  <c:v>0</c:v>
                </c:pt>
                <c:pt idx="7116">
                  <c:v>0</c:v>
                </c:pt>
                <c:pt idx="7117">
                  <c:v>0</c:v>
                </c:pt>
                <c:pt idx="7118">
                  <c:v>0</c:v>
                </c:pt>
                <c:pt idx="7119">
                  <c:v>0</c:v>
                </c:pt>
                <c:pt idx="7120">
                  <c:v>0</c:v>
                </c:pt>
                <c:pt idx="7121">
                  <c:v>0</c:v>
                </c:pt>
                <c:pt idx="7122">
                  <c:v>0</c:v>
                </c:pt>
                <c:pt idx="7123">
                  <c:v>0</c:v>
                </c:pt>
                <c:pt idx="7124">
                  <c:v>0</c:v>
                </c:pt>
                <c:pt idx="7125">
                  <c:v>0</c:v>
                </c:pt>
                <c:pt idx="7126">
                  <c:v>0</c:v>
                </c:pt>
                <c:pt idx="7127">
                  <c:v>0</c:v>
                </c:pt>
                <c:pt idx="7128">
                  <c:v>0</c:v>
                </c:pt>
                <c:pt idx="7129">
                  <c:v>0</c:v>
                </c:pt>
                <c:pt idx="7130">
                  <c:v>0</c:v>
                </c:pt>
                <c:pt idx="7131">
                  <c:v>0</c:v>
                </c:pt>
                <c:pt idx="7132">
                  <c:v>0</c:v>
                </c:pt>
                <c:pt idx="7133">
                  <c:v>0</c:v>
                </c:pt>
                <c:pt idx="7134">
                  <c:v>0</c:v>
                </c:pt>
                <c:pt idx="7135">
                  <c:v>0</c:v>
                </c:pt>
                <c:pt idx="7136">
                  <c:v>0</c:v>
                </c:pt>
                <c:pt idx="7137">
                  <c:v>0</c:v>
                </c:pt>
                <c:pt idx="7138">
                  <c:v>0</c:v>
                </c:pt>
                <c:pt idx="7139">
                  <c:v>0</c:v>
                </c:pt>
                <c:pt idx="7140">
                  <c:v>0</c:v>
                </c:pt>
                <c:pt idx="7141">
                  <c:v>0</c:v>
                </c:pt>
                <c:pt idx="7142">
                  <c:v>0</c:v>
                </c:pt>
                <c:pt idx="7143">
                  <c:v>0</c:v>
                </c:pt>
                <c:pt idx="7144">
                  <c:v>0</c:v>
                </c:pt>
                <c:pt idx="7145">
                  <c:v>0</c:v>
                </c:pt>
                <c:pt idx="7146">
                  <c:v>0</c:v>
                </c:pt>
                <c:pt idx="7147">
                  <c:v>0</c:v>
                </c:pt>
                <c:pt idx="7148">
                  <c:v>0</c:v>
                </c:pt>
                <c:pt idx="7149">
                  <c:v>0</c:v>
                </c:pt>
                <c:pt idx="7150">
                  <c:v>0</c:v>
                </c:pt>
                <c:pt idx="7151">
                  <c:v>0</c:v>
                </c:pt>
                <c:pt idx="7152">
                  <c:v>0</c:v>
                </c:pt>
                <c:pt idx="7153">
                  <c:v>0</c:v>
                </c:pt>
                <c:pt idx="7154">
                  <c:v>0</c:v>
                </c:pt>
                <c:pt idx="7155">
                  <c:v>0</c:v>
                </c:pt>
                <c:pt idx="7156">
                  <c:v>0</c:v>
                </c:pt>
                <c:pt idx="7157">
                  <c:v>0</c:v>
                </c:pt>
                <c:pt idx="7158">
                  <c:v>0</c:v>
                </c:pt>
                <c:pt idx="7159">
                  <c:v>0</c:v>
                </c:pt>
                <c:pt idx="7160">
                  <c:v>0</c:v>
                </c:pt>
                <c:pt idx="7161">
                  <c:v>0</c:v>
                </c:pt>
                <c:pt idx="7162">
                  <c:v>0</c:v>
                </c:pt>
                <c:pt idx="7163">
                  <c:v>0</c:v>
                </c:pt>
                <c:pt idx="7164">
                  <c:v>0</c:v>
                </c:pt>
                <c:pt idx="7165">
                  <c:v>0</c:v>
                </c:pt>
                <c:pt idx="7166">
                  <c:v>0</c:v>
                </c:pt>
                <c:pt idx="7167">
                  <c:v>0</c:v>
                </c:pt>
                <c:pt idx="7168">
                  <c:v>0</c:v>
                </c:pt>
                <c:pt idx="7169">
                  <c:v>0</c:v>
                </c:pt>
                <c:pt idx="7170">
                  <c:v>0</c:v>
                </c:pt>
                <c:pt idx="7171">
                  <c:v>0</c:v>
                </c:pt>
                <c:pt idx="7172">
                  <c:v>0</c:v>
                </c:pt>
                <c:pt idx="7173">
                  <c:v>0</c:v>
                </c:pt>
                <c:pt idx="7174">
                  <c:v>0</c:v>
                </c:pt>
                <c:pt idx="7175">
                  <c:v>0</c:v>
                </c:pt>
                <c:pt idx="7176">
                  <c:v>0</c:v>
                </c:pt>
                <c:pt idx="7177">
                  <c:v>0</c:v>
                </c:pt>
                <c:pt idx="7178">
                  <c:v>0</c:v>
                </c:pt>
                <c:pt idx="7179">
                  <c:v>0</c:v>
                </c:pt>
                <c:pt idx="7180">
                  <c:v>0</c:v>
                </c:pt>
                <c:pt idx="7181">
                  <c:v>0</c:v>
                </c:pt>
                <c:pt idx="7182">
                  <c:v>0</c:v>
                </c:pt>
                <c:pt idx="7183">
                  <c:v>0</c:v>
                </c:pt>
                <c:pt idx="7184">
                  <c:v>0</c:v>
                </c:pt>
                <c:pt idx="7185">
                  <c:v>0</c:v>
                </c:pt>
                <c:pt idx="7186">
                  <c:v>0</c:v>
                </c:pt>
                <c:pt idx="7187">
                  <c:v>0</c:v>
                </c:pt>
                <c:pt idx="7188">
                  <c:v>0</c:v>
                </c:pt>
                <c:pt idx="7189">
                  <c:v>0</c:v>
                </c:pt>
                <c:pt idx="7190">
                  <c:v>0</c:v>
                </c:pt>
                <c:pt idx="7191">
                  <c:v>0</c:v>
                </c:pt>
                <c:pt idx="7192">
                  <c:v>0</c:v>
                </c:pt>
                <c:pt idx="7193">
                  <c:v>0</c:v>
                </c:pt>
                <c:pt idx="7194">
                  <c:v>0</c:v>
                </c:pt>
                <c:pt idx="7195">
                  <c:v>0</c:v>
                </c:pt>
                <c:pt idx="7196">
                  <c:v>0</c:v>
                </c:pt>
                <c:pt idx="7197">
                  <c:v>0</c:v>
                </c:pt>
                <c:pt idx="7198">
                  <c:v>0</c:v>
                </c:pt>
                <c:pt idx="7199">
                  <c:v>0</c:v>
                </c:pt>
                <c:pt idx="7200">
                  <c:v>0</c:v>
                </c:pt>
                <c:pt idx="7201">
                  <c:v>0</c:v>
                </c:pt>
                <c:pt idx="7202">
                  <c:v>0</c:v>
                </c:pt>
                <c:pt idx="7203">
                  <c:v>0</c:v>
                </c:pt>
                <c:pt idx="7204">
                  <c:v>0</c:v>
                </c:pt>
                <c:pt idx="7205">
                  <c:v>0</c:v>
                </c:pt>
                <c:pt idx="7206">
                  <c:v>0</c:v>
                </c:pt>
                <c:pt idx="7207">
                  <c:v>0</c:v>
                </c:pt>
                <c:pt idx="7208">
                  <c:v>0</c:v>
                </c:pt>
                <c:pt idx="7209">
                  <c:v>0</c:v>
                </c:pt>
                <c:pt idx="7210">
                  <c:v>0</c:v>
                </c:pt>
                <c:pt idx="7211">
                  <c:v>0</c:v>
                </c:pt>
                <c:pt idx="7212">
                  <c:v>0</c:v>
                </c:pt>
                <c:pt idx="7213">
                  <c:v>0</c:v>
                </c:pt>
                <c:pt idx="7214">
                  <c:v>0</c:v>
                </c:pt>
                <c:pt idx="7215">
                  <c:v>0</c:v>
                </c:pt>
                <c:pt idx="7216">
                  <c:v>0</c:v>
                </c:pt>
                <c:pt idx="7217">
                  <c:v>0</c:v>
                </c:pt>
                <c:pt idx="7218">
                  <c:v>0</c:v>
                </c:pt>
                <c:pt idx="7219">
                  <c:v>0</c:v>
                </c:pt>
                <c:pt idx="7220">
                  <c:v>0</c:v>
                </c:pt>
                <c:pt idx="7221">
                  <c:v>0</c:v>
                </c:pt>
                <c:pt idx="7222">
                  <c:v>0</c:v>
                </c:pt>
                <c:pt idx="7223">
                  <c:v>0</c:v>
                </c:pt>
                <c:pt idx="7224">
                  <c:v>0</c:v>
                </c:pt>
                <c:pt idx="7225">
                  <c:v>0</c:v>
                </c:pt>
                <c:pt idx="7226">
                  <c:v>0</c:v>
                </c:pt>
                <c:pt idx="7227">
                  <c:v>0</c:v>
                </c:pt>
                <c:pt idx="7228">
                  <c:v>0</c:v>
                </c:pt>
                <c:pt idx="7229">
                  <c:v>0</c:v>
                </c:pt>
                <c:pt idx="7230">
                  <c:v>0</c:v>
                </c:pt>
                <c:pt idx="7231">
                  <c:v>0</c:v>
                </c:pt>
                <c:pt idx="7232">
                  <c:v>0</c:v>
                </c:pt>
                <c:pt idx="7233">
                  <c:v>0</c:v>
                </c:pt>
                <c:pt idx="7234">
                  <c:v>0</c:v>
                </c:pt>
                <c:pt idx="7235">
                  <c:v>0</c:v>
                </c:pt>
                <c:pt idx="7236">
                  <c:v>0</c:v>
                </c:pt>
                <c:pt idx="7237">
                  <c:v>0</c:v>
                </c:pt>
                <c:pt idx="7238">
                  <c:v>0</c:v>
                </c:pt>
                <c:pt idx="7239">
                  <c:v>0</c:v>
                </c:pt>
                <c:pt idx="7240">
                  <c:v>0</c:v>
                </c:pt>
                <c:pt idx="7241">
                  <c:v>0</c:v>
                </c:pt>
                <c:pt idx="7242">
                  <c:v>0</c:v>
                </c:pt>
                <c:pt idx="7243">
                  <c:v>0</c:v>
                </c:pt>
                <c:pt idx="7244">
                  <c:v>0</c:v>
                </c:pt>
                <c:pt idx="7245">
                  <c:v>0</c:v>
                </c:pt>
                <c:pt idx="7246">
                  <c:v>0</c:v>
                </c:pt>
                <c:pt idx="7247">
                  <c:v>0</c:v>
                </c:pt>
                <c:pt idx="7248">
                  <c:v>0</c:v>
                </c:pt>
                <c:pt idx="7249">
                  <c:v>0</c:v>
                </c:pt>
                <c:pt idx="7250">
                  <c:v>0</c:v>
                </c:pt>
                <c:pt idx="7251">
                  <c:v>0</c:v>
                </c:pt>
                <c:pt idx="7252">
                  <c:v>0</c:v>
                </c:pt>
                <c:pt idx="7253">
                  <c:v>0</c:v>
                </c:pt>
                <c:pt idx="7254">
                  <c:v>0</c:v>
                </c:pt>
                <c:pt idx="7255">
                  <c:v>0</c:v>
                </c:pt>
                <c:pt idx="7256">
                  <c:v>0</c:v>
                </c:pt>
                <c:pt idx="7257">
                  <c:v>0</c:v>
                </c:pt>
                <c:pt idx="7258">
                  <c:v>0</c:v>
                </c:pt>
                <c:pt idx="7259">
                  <c:v>0</c:v>
                </c:pt>
                <c:pt idx="7260">
                  <c:v>0</c:v>
                </c:pt>
                <c:pt idx="7261">
                  <c:v>0</c:v>
                </c:pt>
                <c:pt idx="7262">
                  <c:v>0</c:v>
                </c:pt>
                <c:pt idx="7263">
                  <c:v>0</c:v>
                </c:pt>
                <c:pt idx="7264">
                  <c:v>0</c:v>
                </c:pt>
                <c:pt idx="7265">
                  <c:v>0</c:v>
                </c:pt>
                <c:pt idx="7266">
                  <c:v>0</c:v>
                </c:pt>
                <c:pt idx="7267">
                  <c:v>0</c:v>
                </c:pt>
                <c:pt idx="7268">
                  <c:v>0</c:v>
                </c:pt>
                <c:pt idx="7269">
                  <c:v>0</c:v>
                </c:pt>
                <c:pt idx="7270">
                  <c:v>0</c:v>
                </c:pt>
                <c:pt idx="7271">
                  <c:v>0</c:v>
                </c:pt>
                <c:pt idx="7272">
                  <c:v>0</c:v>
                </c:pt>
                <c:pt idx="7273">
                  <c:v>0</c:v>
                </c:pt>
                <c:pt idx="7274">
                  <c:v>0</c:v>
                </c:pt>
                <c:pt idx="7275">
                  <c:v>0</c:v>
                </c:pt>
                <c:pt idx="7276">
                  <c:v>0</c:v>
                </c:pt>
                <c:pt idx="7277">
                  <c:v>0</c:v>
                </c:pt>
                <c:pt idx="7278">
                  <c:v>0</c:v>
                </c:pt>
                <c:pt idx="7279">
                  <c:v>0</c:v>
                </c:pt>
                <c:pt idx="7280">
                  <c:v>0</c:v>
                </c:pt>
                <c:pt idx="7281">
                  <c:v>0</c:v>
                </c:pt>
                <c:pt idx="7282">
                  <c:v>0</c:v>
                </c:pt>
                <c:pt idx="7283">
                  <c:v>0</c:v>
                </c:pt>
                <c:pt idx="7284">
                  <c:v>0</c:v>
                </c:pt>
                <c:pt idx="7285">
                  <c:v>0</c:v>
                </c:pt>
                <c:pt idx="7286">
                  <c:v>0</c:v>
                </c:pt>
                <c:pt idx="7287">
                  <c:v>0</c:v>
                </c:pt>
                <c:pt idx="7288">
                  <c:v>0</c:v>
                </c:pt>
                <c:pt idx="7289">
                  <c:v>0</c:v>
                </c:pt>
                <c:pt idx="7290">
                  <c:v>0</c:v>
                </c:pt>
                <c:pt idx="7291">
                  <c:v>0</c:v>
                </c:pt>
                <c:pt idx="7292">
                  <c:v>0</c:v>
                </c:pt>
                <c:pt idx="7293">
                  <c:v>0</c:v>
                </c:pt>
                <c:pt idx="7294">
                  <c:v>0</c:v>
                </c:pt>
                <c:pt idx="7295">
                  <c:v>0</c:v>
                </c:pt>
                <c:pt idx="7296">
                  <c:v>0</c:v>
                </c:pt>
                <c:pt idx="7297">
                  <c:v>0</c:v>
                </c:pt>
                <c:pt idx="7298">
                  <c:v>0</c:v>
                </c:pt>
                <c:pt idx="7299">
                  <c:v>0</c:v>
                </c:pt>
                <c:pt idx="7300">
                  <c:v>0</c:v>
                </c:pt>
                <c:pt idx="7301">
                  <c:v>0</c:v>
                </c:pt>
                <c:pt idx="7302">
                  <c:v>0</c:v>
                </c:pt>
                <c:pt idx="7303">
                  <c:v>0</c:v>
                </c:pt>
                <c:pt idx="7304">
                  <c:v>0</c:v>
                </c:pt>
                <c:pt idx="7305">
                  <c:v>0</c:v>
                </c:pt>
                <c:pt idx="7306">
                  <c:v>0</c:v>
                </c:pt>
                <c:pt idx="7307">
                  <c:v>0</c:v>
                </c:pt>
                <c:pt idx="7308">
                  <c:v>0</c:v>
                </c:pt>
                <c:pt idx="7309">
                  <c:v>0</c:v>
                </c:pt>
                <c:pt idx="7310">
                  <c:v>0</c:v>
                </c:pt>
                <c:pt idx="7311">
                  <c:v>0</c:v>
                </c:pt>
                <c:pt idx="7312">
                  <c:v>0</c:v>
                </c:pt>
                <c:pt idx="7313">
                  <c:v>0</c:v>
                </c:pt>
                <c:pt idx="7314">
                  <c:v>0</c:v>
                </c:pt>
                <c:pt idx="7315">
                  <c:v>0</c:v>
                </c:pt>
                <c:pt idx="7316">
                  <c:v>0</c:v>
                </c:pt>
                <c:pt idx="7317">
                  <c:v>0</c:v>
                </c:pt>
                <c:pt idx="7318">
                  <c:v>0</c:v>
                </c:pt>
                <c:pt idx="7319">
                  <c:v>0</c:v>
                </c:pt>
                <c:pt idx="7320">
                  <c:v>0</c:v>
                </c:pt>
                <c:pt idx="7321">
                  <c:v>0</c:v>
                </c:pt>
                <c:pt idx="7322">
                  <c:v>0</c:v>
                </c:pt>
                <c:pt idx="7323">
                  <c:v>0</c:v>
                </c:pt>
                <c:pt idx="7324">
                  <c:v>0</c:v>
                </c:pt>
                <c:pt idx="7325">
                  <c:v>0</c:v>
                </c:pt>
                <c:pt idx="7326">
                  <c:v>0</c:v>
                </c:pt>
                <c:pt idx="7327">
                  <c:v>0</c:v>
                </c:pt>
                <c:pt idx="7328">
                  <c:v>0</c:v>
                </c:pt>
                <c:pt idx="7329">
                  <c:v>0</c:v>
                </c:pt>
                <c:pt idx="7330">
                  <c:v>0</c:v>
                </c:pt>
                <c:pt idx="7331">
                  <c:v>0</c:v>
                </c:pt>
                <c:pt idx="7332">
                  <c:v>0</c:v>
                </c:pt>
                <c:pt idx="7333">
                  <c:v>0</c:v>
                </c:pt>
                <c:pt idx="7334">
                  <c:v>0</c:v>
                </c:pt>
                <c:pt idx="7335">
                  <c:v>0</c:v>
                </c:pt>
                <c:pt idx="7336">
                  <c:v>0</c:v>
                </c:pt>
                <c:pt idx="7337">
                  <c:v>0</c:v>
                </c:pt>
                <c:pt idx="7338">
                  <c:v>0</c:v>
                </c:pt>
                <c:pt idx="7339">
                  <c:v>0</c:v>
                </c:pt>
                <c:pt idx="7340">
                  <c:v>0</c:v>
                </c:pt>
                <c:pt idx="7341">
                  <c:v>0</c:v>
                </c:pt>
                <c:pt idx="7342">
                  <c:v>0</c:v>
                </c:pt>
                <c:pt idx="7343">
                  <c:v>0</c:v>
                </c:pt>
                <c:pt idx="7344">
                  <c:v>0</c:v>
                </c:pt>
                <c:pt idx="7345">
                  <c:v>0</c:v>
                </c:pt>
                <c:pt idx="7346">
                  <c:v>0</c:v>
                </c:pt>
                <c:pt idx="7347">
                  <c:v>0</c:v>
                </c:pt>
                <c:pt idx="7348">
                  <c:v>0</c:v>
                </c:pt>
                <c:pt idx="7349">
                  <c:v>0</c:v>
                </c:pt>
                <c:pt idx="7350">
                  <c:v>0</c:v>
                </c:pt>
                <c:pt idx="7351">
                  <c:v>0</c:v>
                </c:pt>
                <c:pt idx="7352">
                  <c:v>0</c:v>
                </c:pt>
                <c:pt idx="7353">
                  <c:v>0</c:v>
                </c:pt>
                <c:pt idx="7354">
                  <c:v>0</c:v>
                </c:pt>
                <c:pt idx="7355">
                  <c:v>0</c:v>
                </c:pt>
                <c:pt idx="7356">
                  <c:v>0</c:v>
                </c:pt>
                <c:pt idx="7357">
                  <c:v>0</c:v>
                </c:pt>
                <c:pt idx="7358">
                  <c:v>0</c:v>
                </c:pt>
                <c:pt idx="7359">
                  <c:v>0</c:v>
                </c:pt>
                <c:pt idx="7360">
                  <c:v>0</c:v>
                </c:pt>
                <c:pt idx="7361">
                  <c:v>0</c:v>
                </c:pt>
                <c:pt idx="7362">
                  <c:v>0</c:v>
                </c:pt>
                <c:pt idx="7363">
                  <c:v>0</c:v>
                </c:pt>
                <c:pt idx="7364">
                  <c:v>0</c:v>
                </c:pt>
                <c:pt idx="7365">
                  <c:v>0</c:v>
                </c:pt>
                <c:pt idx="7366">
                  <c:v>0</c:v>
                </c:pt>
                <c:pt idx="7367">
                  <c:v>0</c:v>
                </c:pt>
                <c:pt idx="7368">
                  <c:v>0</c:v>
                </c:pt>
                <c:pt idx="7369">
                  <c:v>0</c:v>
                </c:pt>
                <c:pt idx="7370">
                  <c:v>0</c:v>
                </c:pt>
                <c:pt idx="7371">
                  <c:v>0</c:v>
                </c:pt>
                <c:pt idx="7372">
                  <c:v>0</c:v>
                </c:pt>
                <c:pt idx="7373">
                  <c:v>0</c:v>
                </c:pt>
                <c:pt idx="7374">
                  <c:v>0</c:v>
                </c:pt>
                <c:pt idx="7375">
                  <c:v>0</c:v>
                </c:pt>
                <c:pt idx="7376">
                  <c:v>0</c:v>
                </c:pt>
                <c:pt idx="7377">
                  <c:v>0</c:v>
                </c:pt>
                <c:pt idx="7378">
                  <c:v>0</c:v>
                </c:pt>
                <c:pt idx="7379">
                  <c:v>0</c:v>
                </c:pt>
                <c:pt idx="7380">
                  <c:v>0</c:v>
                </c:pt>
                <c:pt idx="7381">
                  <c:v>0</c:v>
                </c:pt>
                <c:pt idx="7382">
                  <c:v>0</c:v>
                </c:pt>
                <c:pt idx="7383">
                  <c:v>0</c:v>
                </c:pt>
                <c:pt idx="7384">
                  <c:v>0</c:v>
                </c:pt>
                <c:pt idx="7385">
                  <c:v>0</c:v>
                </c:pt>
                <c:pt idx="7386">
                  <c:v>0</c:v>
                </c:pt>
                <c:pt idx="7387">
                  <c:v>0</c:v>
                </c:pt>
                <c:pt idx="7388">
                  <c:v>0</c:v>
                </c:pt>
                <c:pt idx="7389">
                  <c:v>0</c:v>
                </c:pt>
                <c:pt idx="7390">
                  <c:v>0</c:v>
                </c:pt>
                <c:pt idx="7391">
                  <c:v>0</c:v>
                </c:pt>
                <c:pt idx="7392">
                  <c:v>0</c:v>
                </c:pt>
                <c:pt idx="7393">
                  <c:v>0</c:v>
                </c:pt>
                <c:pt idx="7394">
                  <c:v>0</c:v>
                </c:pt>
                <c:pt idx="7395">
                  <c:v>0</c:v>
                </c:pt>
                <c:pt idx="7396">
                  <c:v>0</c:v>
                </c:pt>
                <c:pt idx="7397">
                  <c:v>0</c:v>
                </c:pt>
                <c:pt idx="7398">
                  <c:v>0</c:v>
                </c:pt>
                <c:pt idx="7399">
                  <c:v>0</c:v>
                </c:pt>
                <c:pt idx="7400">
                  <c:v>0</c:v>
                </c:pt>
                <c:pt idx="7401">
                  <c:v>0</c:v>
                </c:pt>
                <c:pt idx="7402">
                  <c:v>0</c:v>
                </c:pt>
                <c:pt idx="7403">
                  <c:v>0</c:v>
                </c:pt>
                <c:pt idx="7404">
                  <c:v>0</c:v>
                </c:pt>
                <c:pt idx="7405">
                  <c:v>0</c:v>
                </c:pt>
                <c:pt idx="7406">
                  <c:v>0</c:v>
                </c:pt>
                <c:pt idx="7407">
                  <c:v>0</c:v>
                </c:pt>
                <c:pt idx="7408">
                  <c:v>0</c:v>
                </c:pt>
                <c:pt idx="7409">
                  <c:v>0</c:v>
                </c:pt>
                <c:pt idx="7410">
                  <c:v>0</c:v>
                </c:pt>
                <c:pt idx="7411">
                  <c:v>0</c:v>
                </c:pt>
                <c:pt idx="7412">
                  <c:v>0</c:v>
                </c:pt>
                <c:pt idx="7413">
                  <c:v>0</c:v>
                </c:pt>
                <c:pt idx="7414">
                  <c:v>0</c:v>
                </c:pt>
                <c:pt idx="7415">
                  <c:v>0</c:v>
                </c:pt>
                <c:pt idx="7416">
                  <c:v>0</c:v>
                </c:pt>
                <c:pt idx="7417">
                  <c:v>0</c:v>
                </c:pt>
                <c:pt idx="7418">
                  <c:v>0</c:v>
                </c:pt>
                <c:pt idx="7419">
                  <c:v>0</c:v>
                </c:pt>
                <c:pt idx="7420">
                  <c:v>0</c:v>
                </c:pt>
                <c:pt idx="7421">
                  <c:v>0</c:v>
                </c:pt>
                <c:pt idx="7422">
                  <c:v>0</c:v>
                </c:pt>
                <c:pt idx="7423">
                  <c:v>0</c:v>
                </c:pt>
                <c:pt idx="7424">
                  <c:v>0</c:v>
                </c:pt>
                <c:pt idx="7425">
                  <c:v>0</c:v>
                </c:pt>
                <c:pt idx="7426">
                  <c:v>0</c:v>
                </c:pt>
                <c:pt idx="7427">
                  <c:v>0</c:v>
                </c:pt>
                <c:pt idx="7428">
                  <c:v>0</c:v>
                </c:pt>
                <c:pt idx="7429">
                  <c:v>0</c:v>
                </c:pt>
                <c:pt idx="7430">
                  <c:v>0</c:v>
                </c:pt>
                <c:pt idx="7431">
                  <c:v>0</c:v>
                </c:pt>
                <c:pt idx="7432">
                  <c:v>0</c:v>
                </c:pt>
                <c:pt idx="7433">
                  <c:v>0</c:v>
                </c:pt>
                <c:pt idx="7434">
                  <c:v>0</c:v>
                </c:pt>
                <c:pt idx="7435">
                  <c:v>0</c:v>
                </c:pt>
                <c:pt idx="7436">
                  <c:v>0</c:v>
                </c:pt>
                <c:pt idx="7437">
                  <c:v>0</c:v>
                </c:pt>
                <c:pt idx="7438">
                  <c:v>0</c:v>
                </c:pt>
                <c:pt idx="7439">
                  <c:v>0</c:v>
                </c:pt>
                <c:pt idx="7440">
                  <c:v>0</c:v>
                </c:pt>
                <c:pt idx="7441">
                  <c:v>0</c:v>
                </c:pt>
                <c:pt idx="7442">
                  <c:v>0</c:v>
                </c:pt>
                <c:pt idx="7443">
                  <c:v>0</c:v>
                </c:pt>
                <c:pt idx="7444">
                  <c:v>0</c:v>
                </c:pt>
                <c:pt idx="7445">
                  <c:v>0</c:v>
                </c:pt>
                <c:pt idx="7446">
                  <c:v>0</c:v>
                </c:pt>
                <c:pt idx="7447">
                  <c:v>0</c:v>
                </c:pt>
                <c:pt idx="7448">
                  <c:v>0</c:v>
                </c:pt>
                <c:pt idx="7449">
                  <c:v>0</c:v>
                </c:pt>
                <c:pt idx="7450">
                  <c:v>0</c:v>
                </c:pt>
                <c:pt idx="7451">
                  <c:v>0</c:v>
                </c:pt>
                <c:pt idx="7452">
                  <c:v>0</c:v>
                </c:pt>
                <c:pt idx="7453">
                  <c:v>0</c:v>
                </c:pt>
                <c:pt idx="7454">
                  <c:v>0</c:v>
                </c:pt>
                <c:pt idx="7455">
                  <c:v>0</c:v>
                </c:pt>
                <c:pt idx="7456">
                  <c:v>0</c:v>
                </c:pt>
                <c:pt idx="7457">
                  <c:v>0</c:v>
                </c:pt>
                <c:pt idx="7458">
                  <c:v>0</c:v>
                </c:pt>
                <c:pt idx="7459">
                  <c:v>0</c:v>
                </c:pt>
                <c:pt idx="7460">
                  <c:v>0</c:v>
                </c:pt>
                <c:pt idx="7461">
                  <c:v>0</c:v>
                </c:pt>
                <c:pt idx="7462">
                  <c:v>0</c:v>
                </c:pt>
                <c:pt idx="7463">
                  <c:v>0</c:v>
                </c:pt>
                <c:pt idx="7464">
                  <c:v>0</c:v>
                </c:pt>
                <c:pt idx="7465">
                  <c:v>0</c:v>
                </c:pt>
                <c:pt idx="7466">
                  <c:v>0</c:v>
                </c:pt>
                <c:pt idx="7467">
                  <c:v>0</c:v>
                </c:pt>
                <c:pt idx="7468">
                  <c:v>0</c:v>
                </c:pt>
                <c:pt idx="7469">
                  <c:v>0</c:v>
                </c:pt>
                <c:pt idx="7470">
                  <c:v>0</c:v>
                </c:pt>
                <c:pt idx="7471">
                  <c:v>0</c:v>
                </c:pt>
                <c:pt idx="7472">
                  <c:v>0</c:v>
                </c:pt>
                <c:pt idx="7473">
                  <c:v>0</c:v>
                </c:pt>
                <c:pt idx="7474">
                  <c:v>0</c:v>
                </c:pt>
                <c:pt idx="7475">
                  <c:v>0</c:v>
                </c:pt>
                <c:pt idx="7476">
                  <c:v>0</c:v>
                </c:pt>
                <c:pt idx="7477">
                  <c:v>0</c:v>
                </c:pt>
                <c:pt idx="7478">
                  <c:v>0</c:v>
                </c:pt>
                <c:pt idx="7479">
                  <c:v>0</c:v>
                </c:pt>
                <c:pt idx="7480">
                  <c:v>0</c:v>
                </c:pt>
                <c:pt idx="7481">
                  <c:v>0</c:v>
                </c:pt>
                <c:pt idx="7482">
                  <c:v>0</c:v>
                </c:pt>
                <c:pt idx="7483">
                  <c:v>0</c:v>
                </c:pt>
                <c:pt idx="7484">
                  <c:v>0</c:v>
                </c:pt>
                <c:pt idx="7485">
                  <c:v>0</c:v>
                </c:pt>
                <c:pt idx="7486">
                  <c:v>0</c:v>
                </c:pt>
                <c:pt idx="7487">
                  <c:v>0</c:v>
                </c:pt>
                <c:pt idx="7488">
                  <c:v>0</c:v>
                </c:pt>
                <c:pt idx="7489">
                  <c:v>0</c:v>
                </c:pt>
                <c:pt idx="7490">
                  <c:v>0</c:v>
                </c:pt>
                <c:pt idx="7491">
                  <c:v>0</c:v>
                </c:pt>
                <c:pt idx="7492">
                  <c:v>0</c:v>
                </c:pt>
                <c:pt idx="7493">
                  <c:v>0</c:v>
                </c:pt>
                <c:pt idx="7494">
                  <c:v>0</c:v>
                </c:pt>
                <c:pt idx="7495">
                  <c:v>0</c:v>
                </c:pt>
                <c:pt idx="7496">
                  <c:v>0</c:v>
                </c:pt>
                <c:pt idx="7497">
                  <c:v>0</c:v>
                </c:pt>
                <c:pt idx="7498">
                  <c:v>0</c:v>
                </c:pt>
                <c:pt idx="7499">
                  <c:v>0</c:v>
                </c:pt>
                <c:pt idx="7500">
                  <c:v>0</c:v>
                </c:pt>
                <c:pt idx="7501">
                  <c:v>0</c:v>
                </c:pt>
                <c:pt idx="7502">
                  <c:v>0</c:v>
                </c:pt>
                <c:pt idx="7503">
                  <c:v>0</c:v>
                </c:pt>
                <c:pt idx="7504">
                  <c:v>0</c:v>
                </c:pt>
                <c:pt idx="7505">
                  <c:v>0</c:v>
                </c:pt>
                <c:pt idx="7506">
                  <c:v>0</c:v>
                </c:pt>
                <c:pt idx="7507">
                  <c:v>0</c:v>
                </c:pt>
                <c:pt idx="7508">
                  <c:v>0</c:v>
                </c:pt>
                <c:pt idx="7509">
                  <c:v>0</c:v>
                </c:pt>
                <c:pt idx="7510">
                  <c:v>0</c:v>
                </c:pt>
                <c:pt idx="7511">
                  <c:v>0</c:v>
                </c:pt>
                <c:pt idx="7512">
                  <c:v>0</c:v>
                </c:pt>
                <c:pt idx="7513">
                  <c:v>0</c:v>
                </c:pt>
                <c:pt idx="7514">
                  <c:v>0</c:v>
                </c:pt>
                <c:pt idx="7515">
                  <c:v>0</c:v>
                </c:pt>
                <c:pt idx="7516">
                  <c:v>0</c:v>
                </c:pt>
                <c:pt idx="7517">
                  <c:v>0</c:v>
                </c:pt>
                <c:pt idx="7518">
                  <c:v>0</c:v>
                </c:pt>
                <c:pt idx="7519">
                  <c:v>0</c:v>
                </c:pt>
                <c:pt idx="7520">
                  <c:v>0</c:v>
                </c:pt>
                <c:pt idx="7521">
                  <c:v>0</c:v>
                </c:pt>
                <c:pt idx="7522">
                  <c:v>0</c:v>
                </c:pt>
                <c:pt idx="7523">
                  <c:v>0</c:v>
                </c:pt>
                <c:pt idx="7524">
                  <c:v>0</c:v>
                </c:pt>
                <c:pt idx="7525">
                  <c:v>0</c:v>
                </c:pt>
                <c:pt idx="7526">
                  <c:v>0</c:v>
                </c:pt>
                <c:pt idx="7527">
                  <c:v>0</c:v>
                </c:pt>
                <c:pt idx="7528">
                  <c:v>0</c:v>
                </c:pt>
                <c:pt idx="7529">
                  <c:v>0</c:v>
                </c:pt>
                <c:pt idx="7530">
                  <c:v>0</c:v>
                </c:pt>
                <c:pt idx="7531">
                  <c:v>0</c:v>
                </c:pt>
                <c:pt idx="7532">
                  <c:v>0</c:v>
                </c:pt>
                <c:pt idx="7533">
                  <c:v>0</c:v>
                </c:pt>
                <c:pt idx="7534">
                  <c:v>0</c:v>
                </c:pt>
                <c:pt idx="7535">
                  <c:v>0</c:v>
                </c:pt>
                <c:pt idx="7536">
                  <c:v>0</c:v>
                </c:pt>
                <c:pt idx="7537">
                  <c:v>0</c:v>
                </c:pt>
                <c:pt idx="7538">
                  <c:v>0</c:v>
                </c:pt>
                <c:pt idx="7539">
                  <c:v>0</c:v>
                </c:pt>
                <c:pt idx="7540">
                  <c:v>0</c:v>
                </c:pt>
                <c:pt idx="7541">
                  <c:v>0</c:v>
                </c:pt>
                <c:pt idx="7542">
                  <c:v>0</c:v>
                </c:pt>
                <c:pt idx="7543">
                  <c:v>0</c:v>
                </c:pt>
                <c:pt idx="7544">
                  <c:v>0</c:v>
                </c:pt>
                <c:pt idx="7545">
                  <c:v>0</c:v>
                </c:pt>
                <c:pt idx="7546">
                  <c:v>0</c:v>
                </c:pt>
                <c:pt idx="7547">
                  <c:v>0</c:v>
                </c:pt>
                <c:pt idx="7548">
                  <c:v>0</c:v>
                </c:pt>
                <c:pt idx="7549">
                  <c:v>0</c:v>
                </c:pt>
                <c:pt idx="7550">
                  <c:v>0</c:v>
                </c:pt>
                <c:pt idx="7551">
                  <c:v>0</c:v>
                </c:pt>
                <c:pt idx="7552">
                  <c:v>0</c:v>
                </c:pt>
                <c:pt idx="7553">
                  <c:v>0</c:v>
                </c:pt>
                <c:pt idx="7554">
                  <c:v>0</c:v>
                </c:pt>
                <c:pt idx="7555">
                  <c:v>0</c:v>
                </c:pt>
                <c:pt idx="7556">
                  <c:v>0</c:v>
                </c:pt>
                <c:pt idx="7557">
                  <c:v>0</c:v>
                </c:pt>
                <c:pt idx="7558">
                  <c:v>0</c:v>
                </c:pt>
                <c:pt idx="7559">
                  <c:v>0</c:v>
                </c:pt>
                <c:pt idx="7560">
                  <c:v>0</c:v>
                </c:pt>
                <c:pt idx="7561">
                  <c:v>0</c:v>
                </c:pt>
                <c:pt idx="7562">
                  <c:v>0</c:v>
                </c:pt>
                <c:pt idx="7563">
                  <c:v>0</c:v>
                </c:pt>
                <c:pt idx="7564">
                  <c:v>0</c:v>
                </c:pt>
                <c:pt idx="7565">
                  <c:v>0</c:v>
                </c:pt>
                <c:pt idx="7566">
                  <c:v>0</c:v>
                </c:pt>
                <c:pt idx="7567">
                  <c:v>0</c:v>
                </c:pt>
                <c:pt idx="7568">
                  <c:v>0</c:v>
                </c:pt>
                <c:pt idx="7569">
                  <c:v>0</c:v>
                </c:pt>
                <c:pt idx="7570">
                  <c:v>0</c:v>
                </c:pt>
                <c:pt idx="7571">
                  <c:v>0</c:v>
                </c:pt>
                <c:pt idx="7572">
                  <c:v>0</c:v>
                </c:pt>
                <c:pt idx="7573">
                  <c:v>0</c:v>
                </c:pt>
                <c:pt idx="7574">
                  <c:v>0</c:v>
                </c:pt>
                <c:pt idx="7575">
                  <c:v>0</c:v>
                </c:pt>
                <c:pt idx="7576">
                  <c:v>0</c:v>
                </c:pt>
                <c:pt idx="7577">
                  <c:v>0</c:v>
                </c:pt>
                <c:pt idx="7578">
                  <c:v>0</c:v>
                </c:pt>
                <c:pt idx="7579">
                  <c:v>0</c:v>
                </c:pt>
                <c:pt idx="7580">
                  <c:v>0</c:v>
                </c:pt>
                <c:pt idx="7581">
                  <c:v>0</c:v>
                </c:pt>
                <c:pt idx="7582">
                  <c:v>0</c:v>
                </c:pt>
                <c:pt idx="7583">
                  <c:v>0</c:v>
                </c:pt>
                <c:pt idx="7584">
                  <c:v>0</c:v>
                </c:pt>
                <c:pt idx="7585">
                  <c:v>0</c:v>
                </c:pt>
                <c:pt idx="7586">
                  <c:v>0</c:v>
                </c:pt>
                <c:pt idx="7587">
                  <c:v>0</c:v>
                </c:pt>
                <c:pt idx="7588">
                  <c:v>0</c:v>
                </c:pt>
                <c:pt idx="7589">
                  <c:v>0</c:v>
                </c:pt>
                <c:pt idx="7590">
                  <c:v>0</c:v>
                </c:pt>
                <c:pt idx="7591">
                  <c:v>0</c:v>
                </c:pt>
                <c:pt idx="7592">
                  <c:v>0</c:v>
                </c:pt>
                <c:pt idx="7593">
                  <c:v>0</c:v>
                </c:pt>
                <c:pt idx="7594">
                  <c:v>0</c:v>
                </c:pt>
                <c:pt idx="7595">
                  <c:v>0</c:v>
                </c:pt>
                <c:pt idx="7596">
                  <c:v>0</c:v>
                </c:pt>
                <c:pt idx="7597">
                  <c:v>0</c:v>
                </c:pt>
                <c:pt idx="7598">
                  <c:v>0</c:v>
                </c:pt>
                <c:pt idx="7599">
                  <c:v>0</c:v>
                </c:pt>
                <c:pt idx="7600">
                  <c:v>0</c:v>
                </c:pt>
                <c:pt idx="7601">
                  <c:v>0</c:v>
                </c:pt>
                <c:pt idx="7602">
                  <c:v>0</c:v>
                </c:pt>
                <c:pt idx="7603">
                  <c:v>0</c:v>
                </c:pt>
                <c:pt idx="7604">
                  <c:v>0</c:v>
                </c:pt>
                <c:pt idx="7605">
                  <c:v>0</c:v>
                </c:pt>
                <c:pt idx="7606">
                  <c:v>0</c:v>
                </c:pt>
                <c:pt idx="7607">
                  <c:v>0</c:v>
                </c:pt>
                <c:pt idx="7608">
                  <c:v>0</c:v>
                </c:pt>
                <c:pt idx="7609">
                  <c:v>0</c:v>
                </c:pt>
                <c:pt idx="7610">
                  <c:v>0</c:v>
                </c:pt>
                <c:pt idx="7611">
                  <c:v>0</c:v>
                </c:pt>
                <c:pt idx="7612">
                  <c:v>0</c:v>
                </c:pt>
                <c:pt idx="7613">
                  <c:v>0</c:v>
                </c:pt>
                <c:pt idx="7614">
                  <c:v>0</c:v>
                </c:pt>
                <c:pt idx="7615">
                  <c:v>0</c:v>
                </c:pt>
                <c:pt idx="7616">
                  <c:v>0</c:v>
                </c:pt>
                <c:pt idx="7617">
                  <c:v>0</c:v>
                </c:pt>
                <c:pt idx="7618">
                  <c:v>0</c:v>
                </c:pt>
                <c:pt idx="7619">
                  <c:v>0</c:v>
                </c:pt>
                <c:pt idx="7620">
                  <c:v>0</c:v>
                </c:pt>
                <c:pt idx="7621">
                  <c:v>0</c:v>
                </c:pt>
                <c:pt idx="7622">
                  <c:v>0</c:v>
                </c:pt>
                <c:pt idx="7623">
                  <c:v>0</c:v>
                </c:pt>
                <c:pt idx="7624">
                  <c:v>0</c:v>
                </c:pt>
                <c:pt idx="7625">
                  <c:v>0</c:v>
                </c:pt>
                <c:pt idx="7626">
                  <c:v>0</c:v>
                </c:pt>
                <c:pt idx="7627">
                  <c:v>0</c:v>
                </c:pt>
                <c:pt idx="7628">
                  <c:v>0</c:v>
                </c:pt>
                <c:pt idx="7629">
                  <c:v>0</c:v>
                </c:pt>
                <c:pt idx="7630">
                  <c:v>0</c:v>
                </c:pt>
                <c:pt idx="7631">
                  <c:v>0</c:v>
                </c:pt>
                <c:pt idx="7632">
                  <c:v>0</c:v>
                </c:pt>
                <c:pt idx="7633">
                  <c:v>0</c:v>
                </c:pt>
                <c:pt idx="7634">
                  <c:v>0</c:v>
                </c:pt>
                <c:pt idx="7635">
                  <c:v>0</c:v>
                </c:pt>
                <c:pt idx="7636">
                  <c:v>0</c:v>
                </c:pt>
                <c:pt idx="7637">
                  <c:v>0</c:v>
                </c:pt>
                <c:pt idx="7638">
                  <c:v>0</c:v>
                </c:pt>
                <c:pt idx="7639">
                  <c:v>0</c:v>
                </c:pt>
                <c:pt idx="7640">
                  <c:v>0</c:v>
                </c:pt>
                <c:pt idx="7641">
                  <c:v>0</c:v>
                </c:pt>
                <c:pt idx="7642">
                  <c:v>0</c:v>
                </c:pt>
                <c:pt idx="7643">
                  <c:v>0</c:v>
                </c:pt>
                <c:pt idx="7644">
                  <c:v>0</c:v>
                </c:pt>
                <c:pt idx="7645">
                  <c:v>0</c:v>
                </c:pt>
                <c:pt idx="7646">
                  <c:v>0</c:v>
                </c:pt>
                <c:pt idx="7647">
                  <c:v>0</c:v>
                </c:pt>
                <c:pt idx="7648">
                  <c:v>0</c:v>
                </c:pt>
                <c:pt idx="7649">
                  <c:v>0</c:v>
                </c:pt>
                <c:pt idx="7650">
                  <c:v>0</c:v>
                </c:pt>
                <c:pt idx="7651">
                  <c:v>0</c:v>
                </c:pt>
                <c:pt idx="7652">
                  <c:v>0</c:v>
                </c:pt>
                <c:pt idx="7653">
                  <c:v>0</c:v>
                </c:pt>
                <c:pt idx="7654">
                  <c:v>0</c:v>
                </c:pt>
                <c:pt idx="7655">
                  <c:v>0</c:v>
                </c:pt>
                <c:pt idx="7656">
                  <c:v>0</c:v>
                </c:pt>
                <c:pt idx="7657">
                  <c:v>0</c:v>
                </c:pt>
                <c:pt idx="7658">
                  <c:v>0</c:v>
                </c:pt>
                <c:pt idx="7659">
                  <c:v>0</c:v>
                </c:pt>
                <c:pt idx="7660">
                  <c:v>0</c:v>
                </c:pt>
                <c:pt idx="7661">
                  <c:v>0</c:v>
                </c:pt>
                <c:pt idx="7662">
                  <c:v>0</c:v>
                </c:pt>
                <c:pt idx="7663">
                  <c:v>0</c:v>
                </c:pt>
                <c:pt idx="7664">
                  <c:v>0</c:v>
                </c:pt>
                <c:pt idx="7665">
                  <c:v>0</c:v>
                </c:pt>
                <c:pt idx="7666">
                  <c:v>0</c:v>
                </c:pt>
                <c:pt idx="7667">
                  <c:v>0</c:v>
                </c:pt>
                <c:pt idx="7668">
                  <c:v>0</c:v>
                </c:pt>
                <c:pt idx="7669">
                  <c:v>0</c:v>
                </c:pt>
                <c:pt idx="7670">
                  <c:v>0</c:v>
                </c:pt>
                <c:pt idx="7671">
                  <c:v>0</c:v>
                </c:pt>
                <c:pt idx="7672">
                  <c:v>0</c:v>
                </c:pt>
                <c:pt idx="7673">
                  <c:v>0</c:v>
                </c:pt>
                <c:pt idx="7674">
                  <c:v>0</c:v>
                </c:pt>
                <c:pt idx="7675">
                  <c:v>0</c:v>
                </c:pt>
                <c:pt idx="7676">
                  <c:v>0</c:v>
                </c:pt>
                <c:pt idx="7677">
                  <c:v>0</c:v>
                </c:pt>
                <c:pt idx="7678">
                  <c:v>0</c:v>
                </c:pt>
                <c:pt idx="7679">
                  <c:v>0</c:v>
                </c:pt>
                <c:pt idx="7680">
                  <c:v>0</c:v>
                </c:pt>
                <c:pt idx="7681">
                  <c:v>0</c:v>
                </c:pt>
                <c:pt idx="7682">
                  <c:v>0</c:v>
                </c:pt>
                <c:pt idx="7683">
                  <c:v>0</c:v>
                </c:pt>
                <c:pt idx="7684">
                  <c:v>0</c:v>
                </c:pt>
                <c:pt idx="7685">
                  <c:v>0</c:v>
                </c:pt>
                <c:pt idx="7686">
                  <c:v>0</c:v>
                </c:pt>
                <c:pt idx="7687">
                  <c:v>0</c:v>
                </c:pt>
                <c:pt idx="7688">
                  <c:v>0</c:v>
                </c:pt>
                <c:pt idx="7689">
                  <c:v>0</c:v>
                </c:pt>
                <c:pt idx="7690">
                  <c:v>0</c:v>
                </c:pt>
                <c:pt idx="7691">
                  <c:v>0</c:v>
                </c:pt>
                <c:pt idx="7692">
                  <c:v>0</c:v>
                </c:pt>
                <c:pt idx="7693">
                  <c:v>0</c:v>
                </c:pt>
                <c:pt idx="7694">
                  <c:v>0</c:v>
                </c:pt>
                <c:pt idx="7695">
                  <c:v>0</c:v>
                </c:pt>
                <c:pt idx="7696">
                  <c:v>0</c:v>
                </c:pt>
                <c:pt idx="7697">
                  <c:v>0</c:v>
                </c:pt>
                <c:pt idx="7698">
                  <c:v>0</c:v>
                </c:pt>
                <c:pt idx="7699">
                  <c:v>0</c:v>
                </c:pt>
                <c:pt idx="7700">
                  <c:v>0</c:v>
                </c:pt>
                <c:pt idx="7701">
                  <c:v>0</c:v>
                </c:pt>
                <c:pt idx="7702">
                  <c:v>0</c:v>
                </c:pt>
                <c:pt idx="7703">
                  <c:v>0</c:v>
                </c:pt>
                <c:pt idx="7704">
                  <c:v>0</c:v>
                </c:pt>
                <c:pt idx="7705">
                  <c:v>0</c:v>
                </c:pt>
                <c:pt idx="7706">
                  <c:v>0</c:v>
                </c:pt>
                <c:pt idx="7707">
                  <c:v>0</c:v>
                </c:pt>
                <c:pt idx="7708">
                  <c:v>0</c:v>
                </c:pt>
                <c:pt idx="7709">
                  <c:v>0</c:v>
                </c:pt>
                <c:pt idx="7710">
                  <c:v>0</c:v>
                </c:pt>
                <c:pt idx="7711">
                  <c:v>0</c:v>
                </c:pt>
                <c:pt idx="7712">
                  <c:v>0</c:v>
                </c:pt>
                <c:pt idx="7713">
                  <c:v>0</c:v>
                </c:pt>
                <c:pt idx="7714">
                  <c:v>0</c:v>
                </c:pt>
                <c:pt idx="7715">
                  <c:v>0</c:v>
                </c:pt>
                <c:pt idx="7716">
                  <c:v>0</c:v>
                </c:pt>
                <c:pt idx="7717">
                  <c:v>0</c:v>
                </c:pt>
                <c:pt idx="7718">
                  <c:v>0</c:v>
                </c:pt>
                <c:pt idx="7719">
                  <c:v>0</c:v>
                </c:pt>
                <c:pt idx="7720">
                  <c:v>0</c:v>
                </c:pt>
                <c:pt idx="7721">
                  <c:v>0</c:v>
                </c:pt>
                <c:pt idx="7722">
                  <c:v>0</c:v>
                </c:pt>
                <c:pt idx="7723">
                  <c:v>0</c:v>
                </c:pt>
                <c:pt idx="7724">
                  <c:v>0</c:v>
                </c:pt>
                <c:pt idx="7725">
                  <c:v>0</c:v>
                </c:pt>
                <c:pt idx="7726">
                  <c:v>0</c:v>
                </c:pt>
                <c:pt idx="7727">
                  <c:v>0</c:v>
                </c:pt>
                <c:pt idx="7728">
                  <c:v>0</c:v>
                </c:pt>
                <c:pt idx="7729">
                  <c:v>0</c:v>
                </c:pt>
                <c:pt idx="7730">
                  <c:v>0</c:v>
                </c:pt>
                <c:pt idx="7731">
                  <c:v>0</c:v>
                </c:pt>
                <c:pt idx="7732">
                  <c:v>0</c:v>
                </c:pt>
                <c:pt idx="7733">
                  <c:v>0</c:v>
                </c:pt>
                <c:pt idx="7734">
                  <c:v>0</c:v>
                </c:pt>
                <c:pt idx="7735">
                  <c:v>0</c:v>
                </c:pt>
                <c:pt idx="7736">
                  <c:v>0</c:v>
                </c:pt>
                <c:pt idx="7737">
                  <c:v>0</c:v>
                </c:pt>
                <c:pt idx="7738">
                  <c:v>0</c:v>
                </c:pt>
                <c:pt idx="7739">
                  <c:v>0</c:v>
                </c:pt>
                <c:pt idx="7740">
                  <c:v>0</c:v>
                </c:pt>
                <c:pt idx="7741">
                  <c:v>0</c:v>
                </c:pt>
                <c:pt idx="7742">
                  <c:v>0</c:v>
                </c:pt>
                <c:pt idx="7743">
                  <c:v>0</c:v>
                </c:pt>
                <c:pt idx="7744">
                  <c:v>0</c:v>
                </c:pt>
                <c:pt idx="7745">
                  <c:v>0</c:v>
                </c:pt>
                <c:pt idx="7746">
                  <c:v>0</c:v>
                </c:pt>
                <c:pt idx="7747">
                  <c:v>0</c:v>
                </c:pt>
                <c:pt idx="7748">
                  <c:v>0</c:v>
                </c:pt>
                <c:pt idx="7749">
                  <c:v>0</c:v>
                </c:pt>
                <c:pt idx="7750">
                  <c:v>0</c:v>
                </c:pt>
                <c:pt idx="7751">
                  <c:v>0</c:v>
                </c:pt>
                <c:pt idx="7752">
                  <c:v>0</c:v>
                </c:pt>
                <c:pt idx="7753">
                  <c:v>0</c:v>
                </c:pt>
                <c:pt idx="7754">
                  <c:v>0</c:v>
                </c:pt>
                <c:pt idx="7755">
                  <c:v>0</c:v>
                </c:pt>
                <c:pt idx="7756">
                  <c:v>0</c:v>
                </c:pt>
                <c:pt idx="7757">
                  <c:v>0</c:v>
                </c:pt>
                <c:pt idx="7758">
                  <c:v>0</c:v>
                </c:pt>
                <c:pt idx="7759">
                  <c:v>0</c:v>
                </c:pt>
                <c:pt idx="7760">
                  <c:v>0</c:v>
                </c:pt>
                <c:pt idx="7761">
                  <c:v>0</c:v>
                </c:pt>
                <c:pt idx="7762">
                  <c:v>0</c:v>
                </c:pt>
                <c:pt idx="7763">
                  <c:v>0</c:v>
                </c:pt>
                <c:pt idx="7764">
                  <c:v>0</c:v>
                </c:pt>
                <c:pt idx="7765">
                  <c:v>0</c:v>
                </c:pt>
                <c:pt idx="7766">
                  <c:v>0</c:v>
                </c:pt>
                <c:pt idx="7767">
                  <c:v>0</c:v>
                </c:pt>
                <c:pt idx="7768">
                  <c:v>0</c:v>
                </c:pt>
                <c:pt idx="7769">
                  <c:v>0</c:v>
                </c:pt>
                <c:pt idx="7770">
                  <c:v>0</c:v>
                </c:pt>
                <c:pt idx="7771">
                  <c:v>0</c:v>
                </c:pt>
                <c:pt idx="7772">
                  <c:v>0</c:v>
                </c:pt>
                <c:pt idx="7773">
                  <c:v>0</c:v>
                </c:pt>
                <c:pt idx="7774">
                  <c:v>0</c:v>
                </c:pt>
                <c:pt idx="7775">
                  <c:v>0</c:v>
                </c:pt>
                <c:pt idx="7776">
                  <c:v>0</c:v>
                </c:pt>
                <c:pt idx="7777">
                  <c:v>0</c:v>
                </c:pt>
                <c:pt idx="7778">
                  <c:v>0</c:v>
                </c:pt>
                <c:pt idx="7779">
                  <c:v>0</c:v>
                </c:pt>
                <c:pt idx="7780">
                  <c:v>0</c:v>
                </c:pt>
                <c:pt idx="7781">
                  <c:v>0</c:v>
                </c:pt>
                <c:pt idx="7782">
                  <c:v>0</c:v>
                </c:pt>
                <c:pt idx="7783">
                  <c:v>0</c:v>
                </c:pt>
                <c:pt idx="7784">
                  <c:v>0</c:v>
                </c:pt>
                <c:pt idx="7785">
                  <c:v>0</c:v>
                </c:pt>
                <c:pt idx="7786">
                  <c:v>0</c:v>
                </c:pt>
                <c:pt idx="7787">
                  <c:v>0</c:v>
                </c:pt>
                <c:pt idx="7788">
                  <c:v>0</c:v>
                </c:pt>
                <c:pt idx="7789">
                  <c:v>0</c:v>
                </c:pt>
                <c:pt idx="7790">
                  <c:v>0</c:v>
                </c:pt>
                <c:pt idx="7791">
                  <c:v>0</c:v>
                </c:pt>
                <c:pt idx="7792">
                  <c:v>0</c:v>
                </c:pt>
                <c:pt idx="7793">
                  <c:v>0</c:v>
                </c:pt>
                <c:pt idx="7794">
                  <c:v>0</c:v>
                </c:pt>
                <c:pt idx="7795">
                  <c:v>0</c:v>
                </c:pt>
                <c:pt idx="7796">
                  <c:v>0</c:v>
                </c:pt>
                <c:pt idx="7797">
                  <c:v>0</c:v>
                </c:pt>
                <c:pt idx="7798">
                  <c:v>0</c:v>
                </c:pt>
                <c:pt idx="7799">
                  <c:v>0</c:v>
                </c:pt>
                <c:pt idx="7800">
                  <c:v>0</c:v>
                </c:pt>
                <c:pt idx="7801">
                  <c:v>0</c:v>
                </c:pt>
                <c:pt idx="7802">
                  <c:v>0</c:v>
                </c:pt>
                <c:pt idx="7803">
                  <c:v>0</c:v>
                </c:pt>
                <c:pt idx="7804">
                  <c:v>0</c:v>
                </c:pt>
                <c:pt idx="7805">
                  <c:v>0</c:v>
                </c:pt>
                <c:pt idx="7806">
                  <c:v>0</c:v>
                </c:pt>
                <c:pt idx="7807">
                  <c:v>0</c:v>
                </c:pt>
                <c:pt idx="7808">
                  <c:v>0</c:v>
                </c:pt>
                <c:pt idx="7809">
                  <c:v>0</c:v>
                </c:pt>
                <c:pt idx="7810">
                  <c:v>0</c:v>
                </c:pt>
                <c:pt idx="7811">
                  <c:v>0</c:v>
                </c:pt>
                <c:pt idx="7812">
                  <c:v>0</c:v>
                </c:pt>
                <c:pt idx="7813">
                  <c:v>0</c:v>
                </c:pt>
                <c:pt idx="7814">
                  <c:v>0</c:v>
                </c:pt>
                <c:pt idx="7815">
                  <c:v>0</c:v>
                </c:pt>
                <c:pt idx="7816">
                  <c:v>0</c:v>
                </c:pt>
                <c:pt idx="7817">
                  <c:v>0</c:v>
                </c:pt>
                <c:pt idx="7818">
                  <c:v>0</c:v>
                </c:pt>
                <c:pt idx="7819">
                  <c:v>0</c:v>
                </c:pt>
                <c:pt idx="7820">
                  <c:v>0</c:v>
                </c:pt>
                <c:pt idx="7821">
                  <c:v>0</c:v>
                </c:pt>
                <c:pt idx="7822">
                  <c:v>0</c:v>
                </c:pt>
                <c:pt idx="7823">
                  <c:v>0</c:v>
                </c:pt>
                <c:pt idx="7824">
                  <c:v>0</c:v>
                </c:pt>
                <c:pt idx="7825">
                  <c:v>0</c:v>
                </c:pt>
                <c:pt idx="7826">
                  <c:v>0</c:v>
                </c:pt>
                <c:pt idx="7827">
                  <c:v>0</c:v>
                </c:pt>
                <c:pt idx="7828">
                  <c:v>0</c:v>
                </c:pt>
                <c:pt idx="7829">
                  <c:v>0</c:v>
                </c:pt>
                <c:pt idx="7830">
                  <c:v>0</c:v>
                </c:pt>
                <c:pt idx="7831">
                  <c:v>0</c:v>
                </c:pt>
                <c:pt idx="7832">
                  <c:v>0</c:v>
                </c:pt>
                <c:pt idx="7833">
                  <c:v>0</c:v>
                </c:pt>
                <c:pt idx="7834">
                  <c:v>0</c:v>
                </c:pt>
                <c:pt idx="7835">
                  <c:v>0</c:v>
                </c:pt>
                <c:pt idx="7836">
                  <c:v>0</c:v>
                </c:pt>
                <c:pt idx="7837">
                  <c:v>0</c:v>
                </c:pt>
                <c:pt idx="7838">
                  <c:v>0</c:v>
                </c:pt>
                <c:pt idx="7839">
                  <c:v>0</c:v>
                </c:pt>
                <c:pt idx="7840">
                  <c:v>0</c:v>
                </c:pt>
                <c:pt idx="7841">
                  <c:v>0</c:v>
                </c:pt>
                <c:pt idx="7842">
                  <c:v>0</c:v>
                </c:pt>
                <c:pt idx="7843">
                  <c:v>0</c:v>
                </c:pt>
                <c:pt idx="7844">
                  <c:v>0</c:v>
                </c:pt>
                <c:pt idx="7845">
                  <c:v>0</c:v>
                </c:pt>
                <c:pt idx="7846">
                  <c:v>0</c:v>
                </c:pt>
                <c:pt idx="7847">
                  <c:v>0</c:v>
                </c:pt>
                <c:pt idx="7848">
                  <c:v>0</c:v>
                </c:pt>
                <c:pt idx="7849">
                  <c:v>0</c:v>
                </c:pt>
                <c:pt idx="7850">
                  <c:v>0</c:v>
                </c:pt>
                <c:pt idx="7851">
                  <c:v>0</c:v>
                </c:pt>
                <c:pt idx="7852">
                  <c:v>0</c:v>
                </c:pt>
                <c:pt idx="7853">
                  <c:v>0</c:v>
                </c:pt>
                <c:pt idx="7854">
                  <c:v>0</c:v>
                </c:pt>
                <c:pt idx="7855">
                  <c:v>0</c:v>
                </c:pt>
                <c:pt idx="7856">
                  <c:v>0</c:v>
                </c:pt>
                <c:pt idx="7857">
                  <c:v>0</c:v>
                </c:pt>
                <c:pt idx="7858">
                  <c:v>0</c:v>
                </c:pt>
                <c:pt idx="7859">
                  <c:v>0</c:v>
                </c:pt>
                <c:pt idx="7860">
                  <c:v>0</c:v>
                </c:pt>
                <c:pt idx="7861">
                  <c:v>0</c:v>
                </c:pt>
                <c:pt idx="7862">
                  <c:v>0</c:v>
                </c:pt>
                <c:pt idx="7863">
                  <c:v>0</c:v>
                </c:pt>
                <c:pt idx="7864">
                  <c:v>0</c:v>
                </c:pt>
                <c:pt idx="7865">
                  <c:v>0</c:v>
                </c:pt>
                <c:pt idx="7866">
                  <c:v>0</c:v>
                </c:pt>
                <c:pt idx="7867">
                  <c:v>0</c:v>
                </c:pt>
                <c:pt idx="7868">
                  <c:v>0</c:v>
                </c:pt>
                <c:pt idx="7869">
                  <c:v>0</c:v>
                </c:pt>
                <c:pt idx="7870">
                  <c:v>0</c:v>
                </c:pt>
                <c:pt idx="7871">
                  <c:v>0</c:v>
                </c:pt>
                <c:pt idx="7872">
                  <c:v>0</c:v>
                </c:pt>
                <c:pt idx="7873">
                  <c:v>0</c:v>
                </c:pt>
                <c:pt idx="7874">
                  <c:v>0</c:v>
                </c:pt>
                <c:pt idx="7875">
                  <c:v>0</c:v>
                </c:pt>
                <c:pt idx="7876">
                  <c:v>0</c:v>
                </c:pt>
                <c:pt idx="7877">
                  <c:v>0</c:v>
                </c:pt>
                <c:pt idx="7878">
                  <c:v>0</c:v>
                </c:pt>
                <c:pt idx="7879">
                  <c:v>0</c:v>
                </c:pt>
                <c:pt idx="7880">
                  <c:v>0</c:v>
                </c:pt>
                <c:pt idx="7881">
                  <c:v>0</c:v>
                </c:pt>
                <c:pt idx="7882">
                  <c:v>0</c:v>
                </c:pt>
                <c:pt idx="7883">
                  <c:v>0</c:v>
                </c:pt>
                <c:pt idx="7884">
                  <c:v>0</c:v>
                </c:pt>
                <c:pt idx="7885">
                  <c:v>0</c:v>
                </c:pt>
                <c:pt idx="7886">
                  <c:v>0</c:v>
                </c:pt>
                <c:pt idx="7887">
                  <c:v>0</c:v>
                </c:pt>
                <c:pt idx="7888">
                  <c:v>0</c:v>
                </c:pt>
                <c:pt idx="7889">
                  <c:v>0</c:v>
                </c:pt>
                <c:pt idx="7890">
                  <c:v>0</c:v>
                </c:pt>
                <c:pt idx="7891">
                  <c:v>0</c:v>
                </c:pt>
                <c:pt idx="7892">
                  <c:v>0</c:v>
                </c:pt>
                <c:pt idx="7893">
                  <c:v>0</c:v>
                </c:pt>
                <c:pt idx="7894">
                  <c:v>0</c:v>
                </c:pt>
                <c:pt idx="7895">
                  <c:v>0</c:v>
                </c:pt>
                <c:pt idx="7896">
                  <c:v>0</c:v>
                </c:pt>
                <c:pt idx="7897">
                  <c:v>0</c:v>
                </c:pt>
                <c:pt idx="7898">
                  <c:v>0</c:v>
                </c:pt>
                <c:pt idx="7899">
                  <c:v>0</c:v>
                </c:pt>
                <c:pt idx="7900">
                  <c:v>0</c:v>
                </c:pt>
                <c:pt idx="7901">
                  <c:v>0</c:v>
                </c:pt>
                <c:pt idx="7902">
                  <c:v>0</c:v>
                </c:pt>
                <c:pt idx="7903">
                  <c:v>0</c:v>
                </c:pt>
                <c:pt idx="7904">
                  <c:v>0</c:v>
                </c:pt>
                <c:pt idx="7905">
                  <c:v>0</c:v>
                </c:pt>
                <c:pt idx="7906">
                  <c:v>0</c:v>
                </c:pt>
                <c:pt idx="7907">
                  <c:v>0</c:v>
                </c:pt>
                <c:pt idx="7908">
                  <c:v>0</c:v>
                </c:pt>
                <c:pt idx="7909">
                  <c:v>0</c:v>
                </c:pt>
                <c:pt idx="7910">
                  <c:v>0</c:v>
                </c:pt>
                <c:pt idx="7911">
                  <c:v>0</c:v>
                </c:pt>
                <c:pt idx="7912">
                  <c:v>0</c:v>
                </c:pt>
                <c:pt idx="7913">
                  <c:v>0</c:v>
                </c:pt>
                <c:pt idx="7914">
                  <c:v>0</c:v>
                </c:pt>
                <c:pt idx="7915">
                  <c:v>0</c:v>
                </c:pt>
                <c:pt idx="7916">
                  <c:v>0</c:v>
                </c:pt>
                <c:pt idx="7917">
                  <c:v>0</c:v>
                </c:pt>
                <c:pt idx="7918">
                  <c:v>0</c:v>
                </c:pt>
                <c:pt idx="7919">
                  <c:v>0</c:v>
                </c:pt>
                <c:pt idx="7920">
                  <c:v>0</c:v>
                </c:pt>
                <c:pt idx="7921">
                  <c:v>0</c:v>
                </c:pt>
                <c:pt idx="7922">
                  <c:v>0</c:v>
                </c:pt>
                <c:pt idx="7923">
                  <c:v>0</c:v>
                </c:pt>
                <c:pt idx="7924">
                  <c:v>0</c:v>
                </c:pt>
                <c:pt idx="7925">
                  <c:v>0</c:v>
                </c:pt>
                <c:pt idx="7926">
                  <c:v>0</c:v>
                </c:pt>
                <c:pt idx="7927">
                  <c:v>0</c:v>
                </c:pt>
                <c:pt idx="7928">
                  <c:v>0</c:v>
                </c:pt>
                <c:pt idx="7929">
                  <c:v>0</c:v>
                </c:pt>
                <c:pt idx="7930">
                  <c:v>0</c:v>
                </c:pt>
                <c:pt idx="7931">
                  <c:v>0</c:v>
                </c:pt>
                <c:pt idx="7932">
                  <c:v>0</c:v>
                </c:pt>
                <c:pt idx="7933">
                  <c:v>0</c:v>
                </c:pt>
                <c:pt idx="7934">
                  <c:v>0</c:v>
                </c:pt>
                <c:pt idx="7935">
                  <c:v>0</c:v>
                </c:pt>
                <c:pt idx="7936">
                  <c:v>0</c:v>
                </c:pt>
                <c:pt idx="7937">
                  <c:v>0</c:v>
                </c:pt>
                <c:pt idx="7938">
                  <c:v>0</c:v>
                </c:pt>
                <c:pt idx="7939">
                  <c:v>0</c:v>
                </c:pt>
                <c:pt idx="7940">
                  <c:v>0</c:v>
                </c:pt>
                <c:pt idx="7941">
                  <c:v>0</c:v>
                </c:pt>
                <c:pt idx="7942">
                  <c:v>0</c:v>
                </c:pt>
                <c:pt idx="7943">
                  <c:v>0</c:v>
                </c:pt>
                <c:pt idx="7944">
                  <c:v>0</c:v>
                </c:pt>
                <c:pt idx="7945">
                  <c:v>0</c:v>
                </c:pt>
                <c:pt idx="7946">
                  <c:v>0</c:v>
                </c:pt>
                <c:pt idx="7947">
                  <c:v>0</c:v>
                </c:pt>
                <c:pt idx="7948">
                  <c:v>0</c:v>
                </c:pt>
                <c:pt idx="7949">
                  <c:v>0</c:v>
                </c:pt>
                <c:pt idx="7950">
                  <c:v>0</c:v>
                </c:pt>
                <c:pt idx="7951">
                  <c:v>0</c:v>
                </c:pt>
                <c:pt idx="7952">
                  <c:v>0</c:v>
                </c:pt>
                <c:pt idx="7953">
                  <c:v>0</c:v>
                </c:pt>
                <c:pt idx="7954">
                  <c:v>0</c:v>
                </c:pt>
                <c:pt idx="7955">
                  <c:v>0</c:v>
                </c:pt>
                <c:pt idx="7956">
                  <c:v>0</c:v>
                </c:pt>
                <c:pt idx="7957">
                  <c:v>0</c:v>
                </c:pt>
                <c:pt idx="7958">
                  <c:v>0</c:v>
                </c:pt>
                <c:pt idx="7959">
                  <c:v>0</c:v>
                </c:pt>
                <c:pt idx="7960">
                  <c:v>0</c:v>
                </c:pt>
                <c:pt idx="7961">
                  <c:v>0</c:v>
                </c:pt>
                <c:pt idx="7962">
                  <c:v>0</c:v>
                </c:pt>
                <c:pt idx="7963">
                  <c:v>0</c:v>
                </c:pt>
                <c:pt idx="7964">
                  <c:v>0</c:v>
                </c:pt>
                <c:pt idx="7965">
                  <c:v>0</c:v>
                </c:pt>
                <c:pt idx="7966">
                  <c:v>0</c:v>
                </c:pt>
                <c:pt idx="7967">
                  <c:v>0</c:v>
                </c:pt>
                <c:pt idx="7968">
                  <c:v>0</c:v>
                </c:pt>
                <c:pt idx="7969">
                  <c:v>0</c:v>
                </c:pt>
                <c:pt idx="7970">
                  <c:v>0</c:v>
                </c:pt>
                <c:pt idx="7971">
                  <c:v>0</c:v>
                </c:pt>
                <c:pt idx="7972">
                  <c:v>0</c:v>
                </c:pt>
                <c:pt idx="7973">
                  <c:v>0</c:v>
                </c:pt>
                <c:pt idx="7974">
                  <c:v>0</c:v>
                </c:pt>
                <c:pt idx="7975">
                  <c:v>0</c:v>
                </c:pt>
                <c:pt idx="7976">
                  <c:v>0</c:v>
                </c:pt>
                <c:pt idx="7977">
                  <c:v>0</c:v>
                </c:pt>
                <c:pt idx="7978">
                  <c:v>0</c:v>
                </c:pt>
                <c:pt idx="7979">
                  <c:v>0</c:v>
                </c:pt>
                <c:pt idx="7980">
                  <c:v>0</c:v>
                </c:pt>
                <c:pt idx="7981">
                  <c:v>0</c:v>
                </c:pt>
                <c:pt idx="7982">
                  <c:v>0</c:v>
                </c:pt>
                <c:pt idx="7983">
                  <c:v>0</c:v>
                </c:pt>
                <c:pt idx="7984">
                  <c:v>0</c:v>
                </c:pt>
                <c:pt idx="7985">
                  <c:v>0</c:v>
                </c:pt>
                <c:pt idx="7986">
                  <c:v>0</c:v>
                </c:pt>
                <c:pt idx="7987">
                  <c:v>0</c:v>
                </c:pt>
                <c:pt idx="7988">
                  <c:v>0</c:v>
                </c:pt>
                <c:pt idx="7989">
                  <c:v>0</c:v>
                </c:pt>
                <c:pt idx="7990">
                  <c:v>0</c:v>
                </c:pt>
                <c:pt idx="7991">
                  <c:v>0</c:v>
                </c:pt>
                <c:pt idx="7992">
                  <c:v>0</c:v>
                </c:pt>
                <c:pt idx="7993">
                  <c:v>0</c:v>
                </c:pt>
                <c:pt idx="7994">
                  <c:v>0</c:v>
                </c:pt>
                <c:pt idx="7995">
                  <c:v>0</c:v>
                </c:pt>
                <c:pt idx="7996">
                  <c:v>0</c:v>
                </c:pt>
                <c:pt idx="7997">
                  <c:v>0</c:v>
                </c:pt>
                <c:pt idx="7998">
                  <c:v>0</c:v>
                </c:pt>
                <c:pt idx="7999">
                  <c:v>0</c:v>
                </c:pt>
                <c:pt idx="8000">
                  <c:v>0</c:v>
                </c:pt>
                <c:pt idx="8001">
                  <c:v>0</c:v>
                </c:pt>
                <c:pt idx="8002">
                  <c:v>0</c:v>
                </c:pt>
                <c:pt idx="8003">
                  <c:v>0</c:v>
                </c:pt>
                <c:pt idx="8004">
                  <c:v>0</c:v>
                </c:pt>
                <c:pt idx="8005">
                  <c:v>0</c:v>
                </c:pt>
                <c:pt idx="8006">
                  <c:v>0</c:v>
                </c:pt>
                <c:pt idx="8007">
                  <c:v>0</c:v>
                </c:pt>
                <c:pt idx="8008">
                  <c:v>0</c:v>
                </c:pt>
                <c:pt idx="8009">
                  <c:v>0</c:v>
                </c:pt>
                <c:pt idx="8010">
                  <c:v>0</c:v>
                </c:pt>
                <c:pt idx="8011">
                  <c:v>0</c:v>
                </c:pt>
                <c:pt idx="8012">
                  <c:v>0</c:v>
                </c:pt>
                <c:pt idx="8013">
                  <c:v>0</c:v>
                </c:pt>
                <c:pt idx="8014">
                  <c:v>0</c:v>
                </c:pt>
                <c:pt idx="8015">
                  <c:v>0</c:v>
                </c:pt>
                <c:pt idx="8016">
                  <c:v>0</c:v>
                </c:pt>
                <c:pt idx="8017">
                  <c:v>0</c:v>
                </c:pt>
                <c:pt idx="8018">
                  <c:v>0</c:v>
                </c:pt>
                <c:pt idx="8019">
                  <c:v>0</c:v>
                </c:pt>
                <c:pt idx="8020">
                  <c:v>0</c:v>
                </c:pt>
                <c:pt idx="8021">
                  <c:v>0</c:v>
                </c:pt>
                <c:pt idx="8022">
                  <c:v>0</c:v>
                </c:pt>
                <c:pt idx="8023">
                  <c:v>0</c:v>
                </c:pt>
                <c:pt idx="8024">
                  <c:v>0</c:v>
                </c:pt>
                <c:pt idx="8025">
                  <c:v>0</c:v>
                </c:pt>
                <c:pt idx="8026">
                  <c:v>0</c:v>
                </c:pt>
                <c:pt idx="8027">
                  <c:v>0</c:v>
                </c:pt>
                <c:pt idx="8028">
                  <c:v>0</c:v>
                </c:pt>
                <c:pt idx="8029">
                  <c:v>0</c:v>
                </c:pt>
                <c:pt idx="8030">
                  <c:v>0</c:v>
                </c:pt>
                <c:pt idx="8031">
                  <c:v>0</c:v>
                </c:pt>
                <c:pt idx="8032">
                  <c:v>0</c:v>
                </c:pt>
                <c:pt idx="8033">
                  <c:v>0</c:v>
                </c:pt>
                <c:pt idx="8034">
                  <c:v>0</c:v>
                </c:pt>
                <c:pt idx="8035">
                  <c:v>0</c:v>
                </c:pt>
                <c:pt idx="8036">
                  <c:v>0</c:v>
                </c:pt>
                <c:pt idx="8037">
                  <c:v>0</c:v>
                </c:pt>
                <c:pt idx="8038">
                  <c:v>0</c:v>
                </c:pt>
                <c:pt idx="8039">
                  <c:v>0</c:v>
                </c:pt>
                <c:pt idx="8040">
                  <c:v>0</c:v>
                </c:pt>
                <c:pt idx="8041">
                  <c:v>0</c:v>
                </c:pt>
                <c:pt idx="8042">
                  <c:v>0</c:v>
                </c:pt>
                <c:pt idx="8043">
                  <c:v>0</c:v>
                </c:pt>
                <c:pt idx="8044">
                  <c:v>0</c:v>
                </c:pt>
                <c:pt idx="8045">
                  <c:v>0</c:v>
                </c:pt>
                <c:pt idx="8046">
                  <c:v>0</c:v>
                </c:pt>
                <c:pt idx="8047">
                  <c:v>0</c:v>
                </c:pt>
                <c:pt idx="8048">
                  <c:v>0</c:v>
                </c:pt>
                <c:pt idx="8049">
                  <c:v>0</c:v>
                </c:pt>
                <c:pt idx="8050">
                  <c:v>0</c:v>
                </c:pt>
                <c:pt idx="8051">
                  <c:v>0</c:v>
                </c:pt>
                <c:pt idx="8052">
                  <c:v>0</c:v>
                </c:pt>
                <c:pt idx="8053">
                  <c:v>0</c:v>
                </c:pt>
                <c:pt idx="8054">
                  <c:v>0</c:v>
                </c:pt>
                <c:pt idx="8055">
                  <c:v>0</c:v>
                </c:pt>
                <c:pt idx="8056">
                  <c:v>0</c:v>
                </c:pt>
                <c:pt idx="8057">
                  <c:v>0</c:v>
                </c:pt>
                <c:pt idx="8058">
                  <c:v>0</c:v>
                </c:pt>
                <c:pt idx="8059">
                  <c:v>0</c:v>
                </c:pt>
                <c:pt idx="8060">
                  <c:v>0</c:v>
                </c:pt>
                <c:pt idx="8061">
                  <c:v>0</c:v>
                </c:pt>
                <c:pt idx="8062">
                  <c:v>0</c:v>
                </c:pt>
                <c:pt idx="8063">
                  <c:v>0</c:v>
                </c:pt>
                <c:pt idx="8064">
                  <c:v>0</c:v>
                </c:pt>
                <c:pt idx="8065">
                  <c:v>0</c:v>
                </c:pt>
                <c:pt idx="8066">
                  <c:v>0</c:v>
                </c:pt>
                <c:pt idx="8067">
                  <c:v>0</c:v>
                </c:pt>
                <c:pt idx="8068">
                  <c:v>0</c:v>
                </c:pt>
                <c:pt idx="8069">
                  <c:v>0</c:v>
                </c:pt>
                <c:pt idx="8070">
                  <c:v>0</c:v>
                </c:pt>
                <c:pt idx="8071">
                  <c:v>0</c:v>
                </c:pt>
                <c:pt idx="8072">
                  <c:v>0</c:v>
                </c:pt>
                <c:pt idx="8073">
                  <c:v>0</c:v>
                </c:pt>
                <c:pt idx="8074">
                  <c:v>0</c:v>
                </c:pt>
                <c:pt idx="8075">
                  <c:v>0</c:v>
                </c:pt>
                <c:pt idx="8076">
                  <c:v>0</c:v>
                </c:pt>
                <c:pt idx="8077">
                  <c:v>0</c:v>
                </c:pt>
                <c:pt idx="8078">
                  <c:v>0</c:v>
                </c:pt>
                <c:pt idx="8079">
                  <c:v>0</c:v>
                </c:pt>
                <c:pt idx="8080">
                  <c:v>0</c:v>
                </c:pt>
                <c:pt idx="8081">
                  <c:v>0</c:v>
                </c:pt>
                <c:pt idx="8082">
                  <c:v>0</c:v>
                </c:pt>
                <c:pt idx="8083">
                  <c:v>0</c:v>
                </c:pt>
                <c:pt idx="8084">
                  <c:v>0</c:v>
                </c:pt>
                <c:pt idx="8085">
                  <c:v>0</c:v>
                </c:pt>
                <c:pt idx="8086">
                  <c:v>0</c:v>
                </c:pt>
                <c:pt idx="8087">
                  <c:v>0</c:v>
                </c:pt>
                <c:pt idx="8088">
                  <c:v>0</c:v>
                </c:pt>
                <c:pt idx="8089">
                  <c:v>0</c:v>
                </c:pt>
                <c:pt idx="8090">
                  <c:v>0</c:v>
                </c:pt>
                <c:pt idx="8091">
                  <c:v>0</c:v>
                </c:pt>
                <c:pt idx="8092">
                  <c:v>0</c:v>
                </c:pt>
                <c:pt idx="8093">
                  <c:v>0</c:v>
                </c:pt>
                <c:pt idx="8094">
                  <c:v>0</c:v>
                </c:pt>
                <c:pt idx="8095">
                  <c:v>0</c:v>
                </c:pt>
                <c:pt idx="8096">
                  <c:v>0</c:v>
                </c:pt>
                <c:pt idx="8097">
                  <c:v>0</c:v>
                </c:pt>
                <c:pt idx="8098">
                  <c:v>0</c:v>
                </c:pt>
                <c:pt idx="8099">
                  <c:v>0</c:v>
                </c:pt>
                <c:pt idx="8100">
                  <c:v>0</c:v>
                </c:pt>
                <c:pt idx="8101">
                  <c:v>0</c:v>
                </c:pt>
                <c:pt idx="8102">
                  <c:v>0</c:v>
                </c:pt>
                <c:pt idx="8103">
                  <c:v>0</c:v>
                </c:pt>
                <c:pt idx="8104">
                  <c:v>0</c:v>
                </c:pt>
                <c:pt idx="8105">
                  <c:v>0</c:v>
                </c:pt>
                <c:pt idx="8106">
                  <c:v>0</c:v>
                </c:pt>
                <c:pt idx="8107">
                  <c:v>0</c:v>
                </c:pt>
                <c:pt idx="8108">
                  <c:v>0</c:v>
                </c:pt>
                <c:pt idx="8109">
                  <c:v>0</c:v>
                </c:pt>
                <c:pt idx="8110">
                  <c:v>0</c:v>
                </c:pt>
                <c:pt idx="8111">
                  <c:v>0</c:v>
                </c:pt>
                <c:pt idx="8112">
                  <c:v>0</c:v>
                </c:pt>
                <c:pt idx="8113">
                  <c:v>0</c:v>
                </c:pt>
                <c:pt idx="8114">
                  <c:v>0</c:v>
                </c:pt>
                <c:pt idx="8115">
                  <c:v>0</c:v>
                </c:pt>
                <c:pt idx="8116">
                  <c:v>0</c:v>
                </c:pt>
                <c:pt idx="8117">
                  <c:v>0</c:v>
                </c:pt>
                <c:pt idx="8118">
                  <c:v>0</c:v>
                </c:pt>
                <c:pt idx="8119">
                  <c:v>0</c:v>
                </c:pt>
                <c:pt idx="8120">
                  <c:v>0</c:v>
                </c:pt>
                <c:pt idx="8121">
                  <c:v>0</c:v>
                </c:pt>
                <c:pt idx="8122">
                  <c:v>0</c:v>
                </c:pt>
                <c:pt idx="8123">
                  <c:v>0</c:v>
                </c:pt>
                <c:pt idx="8124">
                  <c:v>0</c:v>
                </c:pt>
                <c:pt idx="8125">
                  <c:v>0</c:v>
                </c:pt>
                <c:pt idx="8126">
                  <c:v>0</c:v>
                </c:pt>
                <c:pt idx="8127">
                  <c:v>0</c:v>
                </c:pt>
                <c:pt idx="8128">
                  <c:v>0</c:v>
                </c:pt>
                <c:pt idx="8129">
                  <c:v>0</c:v>
                </c:pt>
                <c:pt idx="8130">
                  <c:v>0</c:v>
                </c:pt>
                <c:pt idx="8131">
                  <c:v>0</c:v>
                </c:pt>
                <c:pt idx="8132">
                  <c:v>0</c:v>
                </c:pt>
                <c:pt idx="8133">
                  <c:v>0</c:v>
                </c:pt>
                <c:pt idx="8134">
                  <c:v>0</c:v>
                </c:pt>
                <c:pt idx="8135">
                  <c:v>0</c:v>
                </c:pt>
                <c:pt idx="8136">
                  <c:v>0</c:v>
                </c:pt>
                <c:pt idx="8137">
                  <c:v>0</c:v>
                </c:pt>
                <c:pt idx="8138">
                  <c:v>0</c:v>
                </c:pt>
                <c:pt idx="8139">
                  <c:v>0</c:v>
                </c:pt>
                <c:pt idx="8140">
                  <c:v>0</c:v>
                </c:pt>
                <c:pt idx="8141">
                  <c:v>0</c:v>
                </c:pt>
                <c:pt idx="8142">
                  <c:v>0</c:v>
                </c:pt>
                <c:pt idx="8143">
                  <c:v>0</c:v>
                </c:pt>
                <c:pt idx="8144">
                  <c:v>0</c:v>
                </c:pt>
                <c:pt idx="8145">
                  <c:v>0</c:v>
                </c:pt>
                <c:pt idx="8146">
                  <c:v>0</c:v>
                </c:pt>
                <c:pt idx="8147">
                  <c:v>0</c:v>
                </c:pt>
                <c:pt idx="8148">
                  <c:v>0</c:v>
                </c:pt>
                <c:pt idx="8149">
                  <c:v>0</c:v>
                </c:pt>
                <c:pt idx="8150">
                  <c:v>0</c:v>
                </c:pt>
                <c:pt idx="8151">
                  <c:v>0</c:v>
                </c:pt>
                <c:pt idx="8152">
                  <c:v>0</c:v>
                </c:pt>
                <c:pt idx="8153">
                  <c:v>0</c:v>
                </c:pt>
                <c:pt idx="8154">
                  <c:v>0</c:v>
                </c:pt>
                <c:pt idx="8155">
                  <c:v>0</c:v>
                </c:pt>
                <c:pt idx="8156">
                  <c:v>0</c:v>
                </c:pt>
                <c:pt idx="8157">
                  <c:v>0</c:v>
                </c:pt>
                <c:pt idx="8158">
                  <c:v>0</c:v>
                </c:pt>
                <c:pt idx="8159">
                  <c:v>0</c:v>
                </c:pt>
                <c:pt idx="8160">
                  <c:v>0</c:v>
                </c:pt>
                <c:pt idx="8161">
                  <c:v>0</c:v>
                </c:pt>
                <c:pt idx="8162">
                  <c:v>0</c:v>
                </c:pt>
                <c:pt idx="8163">
                  <c:v>0</c:v>
                </c:pt>
                <c:pt idx="8164">
                  <c:v>0</c:v>
                </c:pt>
                <c:pt idx="8165">
                  <c:v>0</c:v>
                </c:pt>
                <c:pt idx="8166">
                  <c:v>0</c:v>
                </c:pt>
                <c:pt idx="8167">
                  <c:v>0</c:v>
                </c:pt>
                <c:pt idx="8168">
                  <c:v>0</c:v>
                </c:pt>
                <c:pt idx="8169">
                  <c:v>0</c:v>
                </c:pt>
                <c:pt idx="8170">
                  <c:v>0</c:v>
                </c:pt>
                <c:pt idx="8171">
                  <c:v>0</c:v>
                </c:pt>
                <c:pt idx="8172">
                  <c:v>0</c:v>
                </c:pt>
                <c:pt idx="8173">
                  <c:v>0</c:v>
                </c:pt>
                <c:pt idx="8174">
                  <c:v>0</c:v>
                </c:pt>
                <c:pt idx="8175">
                  <c:v>0</c:v>
                </c:pt>
                <c:pt idx="8176">
                  <c:v>0</c:v>
                </c:pt>
                <c:pt idx="8177">
                  <c:v>0</c:v>
                </c:pt>
                <c:pt idx="8178">
                  <c:v>0</c:v>
                </c:pt>
                <c:pt idx="8179">
                  <c:v>0</c:v>
                </c:pt>
                <c:pt idx="8180">
                  <c:v>0</c:v>
                </c:pt>
                <c:pt idx="8181">
                  <c:v>0</c:v>
                </c:pt>
                <c:pt idx="8182">
                  <c:v>0</c:v>
                </c:pt>
                <c:pt idx="8183">
                  <c:v>0</c:v>
                </c:pt>
                <c:pt idx="8184">
                  <c:v>0</c:v>
                </c:pt>
                <c:pt idx="8185">
                  <c:v>0</c:v>
                </c:pt>
                <c:pt idx="8186">
                  <c:v>0</c:v>
                </c:pt>
                <c:pt idx="8187">
                  <c:v>0</c:v>
                </c:pt>
                <c:pt idx="8188">
                  <c:v>0</c:v>
                </c:pt>
                <c:pt idx="8189">
                  <c:v>0</c:v>
                </c:pt>
                <c:pt idx="8190">
                  <c:v>0</c:v>
                </c:pt>
                <c:pt idx="8191">
                  <c:v>0</c:v>
                </c:pt>
                <c:pt idx="8192">
                  <c:v>0</c:v>
                </c:pt>
                <c:pt idx="8193">
                  <c:v>0</c:v>
                </c:pt>
                <c:pt idx="8194">
                  <c:v>0</c:v>
                </c:pt>
                <c:pt idx="8195">
                  <c:v>0</c:v>
                </c:pt>
                <c:pt idx="8196">
                  <c:v>0</c:v>
                </c:pt>
                <c:pt idx="8197">
                  <c:v>0</c:v>
                </c:pt>
                <c:pt idx="8198">
                  <c:v>0</c:v>
                </c:pt>
                <c:pt idx="8199">
                  <c:v>0</c:v>
                </c:pt>
                <c:pt idx="8200">
                  <c:v>0</c:v>
                </c:pt>
                <c:pt idx="8201">
                  <c:v>0</c:v>
                </c:pt>
                <c:pt idx="8202">
                  <c:v>0</c:v>
                </c:pt>
                <c:pt idx="8203">
                  <c:v>0</c:v>
                </c:pt>
                <c:pt idx="8204">
                  <c:v>0</c:v>
                </c:pt>
                <c:pt idx="8205">
                  <c:v>0</c:v>
                </c:pt>
                <c:pt idx="8206">
                  <c:v>0</c:v>
                </c:pt>
                <c:pt idx="8207">
                  <c:v>0</c:v>
                </c:pt>
                <c:pt idx="8208">
                  <c:v>0</c:v>
                </c:pt>
                <c:pt idx="8209">
                  <c:v>0</c:v>
                </c:pt>
                <c:pt idx="8210">
                  <c:v>0</c:v>
                </c:pt>
                <c:pt idx="8211">
                  <c:v>0</c:v>
                </c:pt>
                <c:pt idx="8212">
                  <c:v>0</c:v>
                </c:pt>
                <c:pt idx="8213">
                  <c:v>0</c:v>
                </c:pt>
                <c:pt idx="8214">
                  <c:v>0</c:v>
                </c:pt>
                <c:pt idx="8215">
                  <c:v>0</c:v>
                </c:pt>
                <c:pt idx="8216">
                  <c:v>0</c:v>
                </c:pt>
                <c:pt idx="8217">
                  <c:v>0</c:v>
                </c:pt>
                <c:pt idx="8218">
                  <c:v>0</c:v>
                </c:pt>
                <c:pt idx="8219">
                  <c:v>0</c:v>
                </c:pt>
                <c:pt idx="8220">
                  <c:v>0</c:v>
                </c:pt>
                <c:pt idx="8221">
                  <c:v>0</c:v>
                </c:pt>
                <c:pt idx="8222">
                  <c:v>0</c:v>
                </c:pt>
                <c:pt idx="8223">
                  <c:v>0</c:v>
                </c:pt>
                <c:pt idx="8224">
                  <c:v>0</c:v>
                </c:pt>
                <c:pt idx="8225">
                  <c:v>0</c:v>
                </c:pt>
                <c:pt idx="8226">
                  <c:v>0</c:v>
                </c:pt>
                <c:pt idx="8227">
                  <c:v>0</c:v>
                </c:pt>
                <c:pt idx="8228">
                  <c:v>0</c:v>
                </c:pt>
                <c:pt idx="8229">
                  <c:v>0</c:v>
                </c:pt>
                <c:pt idx="8230">
                  <c:v>0</c:v>
                </c:pt>
                <c:pt idx="8231">
                  <c:v>0</c:v>
                </c:pt>
                <c:pt idx="8232">
                  <c:v>0</c:v>
                </c:pt>
                <c:pt idx="8233">
                  <c:v>0</c:v>
                </c:pt>
                <c:pt idx="8234">
                  <c:v>0</c:v>
                </c:pt>
                <c:pt idx="8235">
                  <c:v>0</c:v>
                </c:pt>
                <c:pt idx="8236">
                  <c:v>0</c:v>
                </c:pt>
                <c:pt idx="8237">
                  <c:v>0</c:v>
                </c:pt>
                <c:pt idx="8238">
                  <c:v>0</c:v>
                </c:pt>
                <c:pt idx="8239">
                  <c:v>0</c:v>
                </c:pt>
                <c:pt idx="8240">
                  <c:v>0</c:v>
                </c:pt>
                <c:pt idx="8241">
                  <c:v>0</c:v>
                </c:pt>
                <c:pt idx="8242">
                  <c:v>0</c:v>
                </c:pt>
                <c:pt idx="8243">
                  <c:v>0</c:v>
                </c:pt>
                <c:pt idx="8244">
                  <c:v>0</c:v>
                </c:pt>
                <c:pt idx="8245">
                  <c:v>0</c:v>
                </c:pt>
                <c:pt idx="8246">
                  <c:v>0</c:v>
                </c:pt>
                <c:pt idx="8247">
                  <c:v>0</c:v>
                </c:pt>
                <c:pt idx="8248">
                  <c:v>0</c:v>
                </c:pt>
                <c:pt idx="8249">
                  <c:v>0</c:v>
                </c:pt>
                <c:pt idx="8250">
                  <c:v>0</c:v>
                </c:pt>
                <c:pt idx="8251">
                  <c:v>0</c:v>
                </c:pt>
                <c:pt idx="8252">
                  <c:v>0</c:v>
                </c:pt>
                <c:pt idx="8253">
                  <c:v>0</c:v>
                </c:pt>
                <c:pt idx="8254">
                  <c:v>0</c:v>
                </c:pt>
                <c:pt idx="8255">
                  <c:v>0</c:v>
                </c:pt>
                <c:pt idx="8256">
                  <c:v>0</c:v>
                </c:pt>
                <c:pt idx="8257">
                  <c:v>0</c:v>
                </c:pt>
                <c:pt idx="8258">
                  <c:v>0</c:v>
                </c:pt>
                <c:pt idx="8259">
                  <c:v>0</c:v>
                </c:pt>
                <c:pt idx="8260">
                  <c:v>0</c:v>
                </c:pt>
                <c:pt idx="8261">
                  <c:v>0</c:v>
                </c:pt>
                <c:pt idx="8262">
                  <c:v>0</c:v>
                </c:pt>
                <c:pt idx="8263">
                  <c:v>0</c:v>
                </c:pt>
                <c:pt idx="8264">
                  <c:v>0</c:v>
                </c:pt>
                <c:pt idx="8265">
                  <c:v>0</c:v>
                </c:pt>
                <c:pt idx="8266">
                  <c:v>0</c:v>
                </c:pt>
                <c:pt idx="8267">
                  <c:v>0</c:v>
                </c:pt>
                <c:pt idx="8268">
                  <c:v>0</c:v>
                </c:pt>
                <c:pt idx="8269">
                  <c:v>0</c:v>
                </c:pt>
                <c:pt idx="8270">
                  <c:v>0</c:v>
                </c:pt>
                <c:pt idx="8271">
                  <c:v>0</c:v>
                </c:pt>
                <c:pt idx="8272">
                  <c:v>0</c:v>
                </c:pt>
                <c:pt idx="8273">
                  <c:v>0</c:v>
                </c:pt>
                <c:pt idx="8274">
                  <c:v>0</c:v>
                </c:pt>
                <c:pt idx="8275">
                  <c:v>0</c:v>
                </c:pt>
                <c:pt idx="8276">
                  <c:v>0</c:v>
                </c:pt>
                <c:pt idx="8277">
                  <c:v>0</c:v>
                </c:pt>
                <c:pt idx="8278">
                  <c:v>0</c:v>
                </c:pt>
                <c:pt idx="8279">
                  <c:v>0</c:v>
                </c:pt>
                <c:pt idx="8280">
                  <c:v>0</c:v>
                </c:pt>
                <c:pt idx="8281">
                  <c:v>0</c:v>
                </c:pt>
                <c:pt idx="8282">
                  <c:v>0</c:v>
                </c:pt>
                <c:pt idx="8283">
                  <c:v>0</c:v>
                </c:pt>
                <c:pt idx="8284">
                  <c:v>0</c:v>
                </c:pt>
                <c:pt idx="8285">
                  <c:v>0</c:v>
                </c:pt>
                <c:pt idx="8286">
                  <c:v>0</c:v>
                </c:pt>
                <c:pt idx="8287">
                  <c:v>0</c:v>
                </c:pt>
                <c:pt idx="8288">
                  <c:v>0</c:v>
                </c:pt>
                <c:pt idx="8289">
                  <c:v>0</c:v>
                </c:pt>
                <c:pt idx="8290">
                  <c:v>0</c:v>
                </c:pt>
                <c:pt idx="8291">
                  <c:v>0</c:v>
                </c:pt>
                <c:pt idx="8292">
                  <c:v>0</c:v>
                </c:pt>
                <c:pt idx="8293">
                  <c:v>0</c:v>
                </c:pt>
                <c:pt idx="8294">
                  <c:v>0</c:v>
                </c:pt>
                <c:pt idx="8295">
                  <c:v>0</c:v>
                </c:pt>
                <c:pt idx="8296">
                  <c:v>0</c:v>
                </c:pt>
                <c:pt idx="8297">
                  <c:v>0</c:v>
                </c:pt>
                <c:pt idx="8298">
                  <c:v>0</c:v>
                </c:pt>
                <c:pt idx="8299">
                  <c:v>0</c:v>
                </c:pt>
                <c:pt idx="8300">
                  <c:v>0</c:v>
                </c:pt>
                <c:pt idx="8301">
                  <c:v>0</c:v>
                </c:pt>
                <c:pt idx="8302">
                  <c:v>0</c:v>
                </c:pt>
                <c:pt idx="8303">
                  <c:v>0</c:v>
                </c:pt>
                <c:pt idx="8304">
                  <c:v>0</c:v>
                </c:pt>
                <c:pt idx="8305">
                  <c:v>0</c:v>
                </c:pt>
                <c:pt idx="8306">
                  <c:v>0</c:v>
                </c:pt>
                <c:pt idx="8307">
                  <c:v>0</c:v>
                </c:pt>
                <c:pt idx="8308">
                  <c:v>0</c:v>
                </c:pt>
                <c:pt idx="8309">
                  <c:v>0</c:v>
                </c:pt>
                <c:pt idx="8310">
                  <c:v>0</c:v>
                </c:pt>
                <c:pt idx="8311">
                  <c:v>0</c:v>
                </c:pt>
                <c:pt idx="8312">
                  <c:v>0</c:v>
                </c:pt>
                <c:pt idx="8313">
                  <c:v>0</c:v>
                </c:pt>
                <c:pt idx="8314">
                  <c:v>0</c:v>
                </c:pt>
                <c:pt idx="8315">
                  <c:v>0</c:v>
                </c:pt>
                <c:pt idx="8316">
                  <c:v>0</c:v>
                </c:pt>
                <c:pt idx="8317">
                  <c:v>0</c:v>
                </c:pt>
                <c:pt idx="8318">
                  <c:v>0</c:v>
                </c:pt>
                <c:pt idx="8319">
                  <c:v>0</c:v>
                </c:pt>
                <c:pt idx="8320">
                  <c:v>0</c:v>
                </c:pt>
                <c:pt idx="8321">
                  <c:v>0</c:v>
                </c:pt>
                <c:pt idx="8322">
                  <c:v>0</c:v>
                </c:pt>
                <c:pt idx="8323">
                  <c:v>0</c:v>
                </c:pt>
                <c:pt idx="8324">
                  <c:v>0</c:v>
                </c:pt>
                <c:pt idx="8325">
                  <c:v>0</c:v>
                </c:pt>
                <c:pt idx="8326">
                  <c:v>0</c:v>
                </c:pt>
                <c:pt idx="8327">
                  <c:v>0</c:v>
                </c:pt>
                <c:pt idx="8328">
                  <c:v>0</c:v>
                </c:pt>
                <c:pt idx="8329">
                  <c:v>0</c:v>
                </c:pt>
                <c:pt idx="8330">
                  <c:v>0</c:v>
                </c:pt>
                <c:pt idx="8331">
                  <c:v>0</c:v>
                </c:pt>
                <c:pt idx="8332">
                  <c:v>0</c:v>
                </c:pt>
                <c:pt idx="8333">
                  <c:v>0</c:v>
                </c:pt>
                <c:pt idx="8334">
                  <c:v>0</c:v>
                </c:pt>
                <c:pt idx="8335">
                  <c:v>0</c:v>
                </c:pt>
                <c:pt idx="8336">
                  <c:v>0</c:v>
                </c:pt>
                <c:pt idx="8337">
                  <c:v>0</c:v>
                </c:pt>
                <c:pt idx="8338">
                  <c:v>0</c:v>
                </c:pt>
                <c:pt idx="8339">
                  <c:v>0</c:v>
                </c:pt>
                <c:pt idx="8340">
                  <c:v>0</c:v>
                </c:pt>
                <c:pt idx="8341">
                  <c:v>0</c:v>
                </c:pt>
                <c:pt idx="8342">
                  <c:v>0</c:v>
                </c:pt>
                <c:pt idx="8343">
                  <c:v>0</c:v>
                </c:pt>
                <c:pt idx="8344">
                  <c:v>0</c:v>
                </c:pt>
                <c:pt idx="8345">
                  <c:v>0</c:v>
                </c:pt>
                <c:pt idx="8346">
                  <c:v>0</c:v>
                </c:pt>
                <c:pt idx="8347">
                  <c:v>0</c:v>
                </c:pt>
                <c:pt idx="8348">
                  <c:v>0</c:v>
                </c:pt>
                <c:pt idx="8349">
                  <c:v>0</c:v>
                </c:pt>
                <c:pt idx="8350">
                  <c:v>0</c:v>
                </c:pt>
                <c:pt idx="8351">
                  <c:v>0</c:v>
                </c:pt>
                <c:pt idx="8352">
                  <c:v>0</c:v>
                </c:pt>
                <c:pt idx="8353">
                  <c:v>0</c:v>
                </c:pt>
                <c:pt idx="8354">
                  <c:v>0</c:v>
                </c:pt>
                <c:pt idx="8355">
                  <c:v>0</c:v>
                </c:pt>
                <c:pt idx="8356">
                  <c:v>0</c:v>
                </c:pt>
                <c:pt idx="8357">
                  <c:v>0</c:v>
                </c:pt>
                <c:pt idx="8358">
                  <c:v>0</c:v>
                </c:pt>
                <c:pt idx="8359">
                  <c:v>0</c:v>
                </c:pt>
                <c:pt idx="8360">
                  <c:v>0</c:v>
                </c:pt>
                <c:pt idx="8361">
                  <c:v>0</c:v>
                </c:pt>
                <c:pt idx="8362">
                  <c:v>0</c:v>
                </c:pt>
                <c:pt idx="8363">
                  <c:v>0</c:v>
                </c:pt>
                <c:pt idx="8364">
                  <c:v>0</c:v>
                </c:pt>
                <c:pt idx="8365">
                  <c:v>0</c:v>
                </c:pt>
                <c:pt idx="8366">
                  <c:v>0</c:v>
                </c:pt>
                <c:pt idx="8367">
                  <c:v>0</c:v>
                </c:pt>
                <c:pt idx="8368">
                  <c:v>0</c:v>
                </c:pt>
                <c:pt idx="8369">
                  <c:v>0</c:v>
                </c:pt>
                <c:pt idx="8370">
                  <c:v>0</c:v>
                </c:pt>
                <c:pt idx="8371">
                  <c:v>0</c:v>
                </c:pt>
                <c:pt idx="8372">
                  <c:v>0</c:v>
                </c:pt>
                <c:pt idx="8373">
                  <c:v>0</c:v>
                </c:pt>
                <c:pt idx="8374">
                  <c:v>0</c:v>
                </c:pt>
                <c:pt idx="8375">
                  <c:v>0</c:v>
                </c:pt>
                <c:pt idx="8376">
                  <c:v>0</c:v>
                </c:pt>
                <c:pt idx="8377">
                  <c:v>0</c:v>
                </c:pt>
                <c:pt idx="8378">
                  <c:v>0</c:v>
                </c:pt>
                <c:pt idx="8379">
                  <c:v>0</c:v>
                </c:pt>
                <c:pt idx="8380">
                  <c:v>0</c:v>
                </c:pt>
                <c:pt idx="8381">
                  <c:v>0</c:v>
                </c:pt>
                <c:pt idx="8382">
                  <c:v>0</c:v>
                </c:pt>
                <c:pt idx="8383">
                  <c:v>0</c:v>
                </c:pt>
                <c:pt idx="8384">
                  <c:v>0</c:v>
                </c:pt>
                <c:pt idx="8385">
                  <c:v>0</c:v>
                </c:pt>
                <c:pt idx="8386">
                  <c:v>0</c:v>
                </c:pt>
                <c:pt idx="8387">
                  <c:v>0</c:v>
                </c:pt>
                <c:pt idx="8388">
                  <c:v>0</c:v>
                </c:pt>
                <c:pt idx="8389">
                  <c:v>0</c:v>
                </c:pt>
                <c:pt idx="8390">
                  <c:v>0</c:v>
                </c:pt>
                <c:pt idx="8391">
                  <c:v>0</c:v>
                </c:pt>
                <c:pt idx="8392">
                  <c:v>0</c:v>
                </c:pt>
                <c:pt idx="8393">
                  <c:v>0</c:v>
                </c:pt>
                <c:pt idx="8394">
                  <c:v>0</c:v>
                </c:pt>
                <c:pt idx="8395">
                  <c:v>0</c:v>
                </c:pt>
                <c:pt idx="8396">
                  <c:v>0</c:v>
                </c:pt>
                <c:pt idx="8397">
                  <c:v>0</c:v>
                </c:pt>
                <c:pt idx="8398">
                  <c:v>0</c:v>
                </c:pt>
                <c:pt idx="8399">
                  <c:v>0</c:v>
                </c:pt>
                <c:pt idx="8400">
                  <c:v>0</c:v>
                </c:pt>
                <c:pt idx="8401">
                  <c:v>0</c:v>
                </c:pt>
                <c:pt idx="8402">
                  <c:v>0</c:v>
                </c:pt>
                <c:pt idx="8403">
                  <c:v>0</c:v>
                </c:pt>
                <c:pt idx="8404">
                  <c:v>0</c:v>
                </c:pt>
                <c:pt idx="8405">
                  <c:v>0</c:v>
                </c:pt>
                <c:pt idx="8406">
                  <c:v>0</c:v>
                </c:pt>
                <c:pt idx="8407">
                  <c:v>0</c:v>
                </c:pt>
                <c:pt idx="8408">
                  <c:v>0</c:v>
                </c:pt>
                <c:pt idx="8409">
                  <c:v>0</c:v>
                </c:pt>
                <c:pt idx="8410">
                  <c:v>0</c:v>
                </c:pt>
                <c:pt idx="8411">
                  <c:v>0</c:v>
                </c:pt>
                <c:pt idx="8412">
                  <c:v>0</c:v>
                </c:pt>
                <c:pt idx="8413">
                  <c:v>0</c:v>
                </c:pt>
                <c:pt idx="8414">
                  <c:v>0</c:v>
                </c:pt>
                <c:pt idx="8415">
                  <c:v>0</c:v>
                </c:pt>
                <c:pt idx="8416">
                  <c:v>0</c:v>
                </c:pt>
                <c:pt idx="8417">
                  <c:v>0</c:v>
                </c:pt>
                <c:pt idx="8418">
                  <c:v>0</c:v>
                </c:pt>
                <c:pt idx="8419">
                  <c:v>0</c:v>
                </c:pt>
                <c:pt idx="8420">
                  <c:v>0</c:v>
                </c:pt>
                <c:pt idx="8421">
                  <c:v>0</c:v>
                </c:pt>
                <c:pt idx="8422">
                  <c:v>0</c:v>
                </c:pt>
                <c:pt idx="8423">
                  <c:v>0</c:v>
                </c:pt>
                <c:pt idx="8424">
                  <c:v>0</c:v>
                </c:pt>
                <c:pt idx="8425">
                  <c:v>0</c:v>
                </c:pt>
                <c:pt idx="8426">
                  <c:v>0</c:v>
                </c:pt>
                <c:pt idx="8427">
                  <c:v>0</c:v>
                </c:pt>
                <c:pt idx="8428">
                  <c:v>0</c:v>
                </c:pt>
                <c:pt idx="8429">
                  <c:v>0</c:v>
                </c:pt>
                <c:pt idx="8430">
                  <c:v>0</c:v>
                </c:pt>
                <c:pt idx="8431">
                  <c:v>0</c:v>
                </c:pt>
                <c:pt idx="8432">
                  <c:v>0</c:v>
                </c:pt>
                <c:pt idx="8433">
                  <c:v>0</c:v>
                </c:pt>
                <c:pt idx="8434">
                  <c:v>0</c:v>
                </c:pt>
                <c:pt idx="8435">
                  <c:v>0</c:v>
                </c:pt>
                <c:pt idx="8436">
                  <c:v>0</c:v>
                </c:pt>
                <c:pt idx="8437">
                  <c:v>0</c:v>
                </c:pt>
                <c:pt idx="8438">
                  <c:v>0</c:v>
                </c:pt>
                <c:pt idx="8439">
                  <c:v>0</c:v>
                </c:pt>
                <c:pt idx="8440">
                  <c:v>0</c:v>
                </c:pt>
                <c:pt idx="8441">
                  <c:v>0</c:v>
                </c:pt>
                <c:pt idx="8442">
                  <c:v>0</c:v>
                </c:pt>
                <c:pt idx="8443">
                  <c:v>0</c:v>
                </c:pt>
                <c:pt idx="8444">
                  <c:v>0</c:v>
                </c:pt>
                <c:pt idx="8445">
                  <c:v>0</c:v>
                </c:pt>
                <c:pt idx="8446">
                  <c:v>0</c:v>
                </c:pt>
                <c:pt idx="8447">
                  <c:v>0</c:v>
                </c:pt>
                <c:pt idx="8448">
                  <c:v>0</c:v>
                </c:pt>
                <c:pt idx="8449">
                  <c:v>0</c:v>
                </c:pt>
                <c:pt idx="8450">
                  <c:v>0</c:v>
                </c:pt>
                <c:pt idx="8451">
                  <c:v>0</c:v>
                </c:pt>
                <c:pt idx="8452">
                  <c:v>0</c:v>
                </c:pt>
                <c:pt idx="8453">
                  <c:v>0</c:v>
                </c:pt>
                <c:pt idx="8454">
                  <c:v>0</c:v>
                </c:pt>
                <c:pt idx="8455">
                  <c:v>0</c:v>
                </c:pt>
                <c:pt idx="8456">
                  <c:v>0</c:v>
                </c:pt>
                <c:pt idx="8457">
                  <c:v>0</c:v>
                </c:pt>
                <c:pt idx="8458">
                  <c:v>0</c:v>
                </c:pt>
                <c:pt idx="8459">
                  <c:v>0</c:v>
                </c:pt>
                <c:pt idx="8460">
                  <c:v>0</c:v>
                </c:pt>
                <c:pt idx="8461">
                  <c:v>0</c:v>
                </c:pt>
                <c:pt idx="8462">
                  <c:v>0</c:v>
                </c:pt>
                <c:pt idx="8463">
                  <c:v>0</c:v>
                </c:pt>
                <c:pt idx="8464">
                  <c:v>0</c:v>
                </c:pt>
                <c:pt idx="8465">
                  <c:v>0</c:v>
                </c:pt>
                <c:pt idx="8466">
                  <c:v>0</c:v>
                </c:pt>
                <c:pt idx="8467">
                  <c:v>0</c:v>
                </c:pt>
                <c:pt idx="8468">
                  <c:v>0</c:v>
                </c:pt>
                <c:pt idx="8469">
                  <c:v>0</c:v>
                </c:pt>
                <c:pt idx="8470">
                  <c:v>0</c:v>
                </c:pt>
                <c:pt idx="8471">
                  <c:v>0</c:v>
                </c:pt>
                <c:pt idx="8472">
                  <c:v>0</c:v>
                </c:pt>
                <c:pt idx="8473">
                  <c:v>0</c:v>
                </c:pt>
                <c:pt idx="8474">
                  <c:v>0</c:v>
                </c:pt>
                <c:pt idx="8475">
                  <c:v>0</c:v>
                </c:pt>
                <c:pt idx="8476">
                  <c:v>0</c:v>
                </c:pt>
                <c:pt idx="8477">
                  <c:v>0</c:v>
                </c:pt>
                <c:pt idx="8478">
                  <c:v>0</c:v>
                </c:pt>
                <c:pt idx="8479">
                  <c:v>0</c:v>
                </c:pt>
                <c:pt idx="8480">
                  <c:v>0</c:v>
                </c:pt>
                <c:pt idx="8481">
                  <c:v>0</c:v>
                </c:pt>
                <c:pt idx="8482">
                  <c:v>0</c:v>
                </c:pt>
                <c:pt idx="8483">
                  <c:v>0</c:v>
                </c:pt>
                <c:pt idx="8484">
                  <c:v>0</c:v>
                </c:pt>
                <c:pt idx="8485">
                  <c:v>0</c:v>
                </c:pt>
                <c:pt idx="8486">
                  <c:v>0</c:v>
                </c:pt>
                <c:pt idx="8487">
                  <c:v>0</c:v>
                </c:pt>
                <c:pt idx="8488">
                  <c:v>0</c:v>
                </c:pt>
                <c:pt idx="8489">
                  <c:v>0</c:v>
                </c:pt>
                <c:pt idx="8490">
                  <c:v>0</c:v>
                </c:pt>
                <c:pt idx="8491">
                  <c:v>0</c:v>
                </c:pt>
                <c:pt idx="8492">
                  <c:v>0</c:v>
                </c:pt>
                <c:pt idx="8493">
                  <c:v>0</c:v>
                </c:pt>
                <c:pt idx="8494">
                  <c:v>0</c:v>
                </c:pt>
                <c:pt idx="8495">
                  <c:v>0</c:v>
                </c:pt>
                <c:pt idx="8496">
                  <c:v>0</c:v>
                </c:pt>
                <c:pt idx="8497">
                  <c:v>0</c:v>
                </c:pt>
                <c:pt idx="8498">
                  <c:v>0</c:v>
                </c:pt>
                <c:pt idx="8499">
                  <c:v>0</c:v>
                </c:pt>
                <c:pt idx="8500">
                  <c:v>0</c:v>
                </c:pt>
                <c:pt idx="8501">
                  <c:v>0</c:v>
                </c:pt>
                <c:pt idx="8502">
                  <c:v>0</c:v>
                </c:pt>
                <c:pt idx="8503">
                  <c:v>0</c:v>
                </c:pt>
                <c:pt idx="8504">
                  <c:v>0</c:v>
                </c:pt>
                <c:pt idx="8505">
                  <c:v>0</c:v>
                </c:pt>
                <c:pt idx="8506">
                  <c:v>0</c:v>
                </c:pt>
                <c:pt idx="8507">
                  <c:v>0</c:v>
                </c:pt>
                <c:pt idx="8508">
                  <c:v>0</c:v>
                </c:pt>
                <c:pt idx="8509">
                  <c:v>0</c:v>
                </c:pt>
                <c:pt idx="8510">
                  <c:v>0</c:v>
                </c:pt>
                <c:pt idx="8511">
                  <c:v>0</c:v>
                </c:pt>
                <c:pt idx="8512">
                  <c:v>0</c:v>
                </c:pt>
                <c:pt idx="8513">
                  <c:v>0</c:v>
                </c:pt>
                <c:pt idx="8514">
                  <c:v>0</c:v>
                </c:pt>
                <c:pt idx="8515">
                  <c:v>0</c:v>
                </c:pt>
                <c:pt idx="8516">
                  <c:v>0</c:v>
                </c:pt>
                <c:pt idx="8517">
                  <c:v>0</c:v>
                </c:pt>
                <c:pt idx="8518">
                  <c:v>0</c:v>
                </c:pt>
                <c:pt idx="8519">
                  <c:v>0</c:v>
                </c:pt>
                <c:pt idx="8520">
                  <c:v>0</c:v>
                </c:pt>
                <c:pt idx="8521">
                  <c:v>0</c:v>
                </c:pt>
                <c:pt idx="8522">
                  <c:v>0</c:v>
                </c:pt>
                <c:pt idx="8523">
                  <c:v>0</c:v>
                </c:pt>
                <c:pt idx="8524">
                  <c:v>0</c:v>
                </c:pt>
                <c:pt idx="8525">
                  <c:v>0</c:v>
                </c:pt>
                <c:pt idx="8526">
                  <c:v>0</c:v>
                </c:pt>
                <c:pt idx="8527">
                  <c:v>0</c:v>
                </c:pt>
                <c:pt idx="8528">
                  <c:v>0</c:v>
                </c:pt>
                <c:pt idx="8529">
                  <c:v>0</c:v>
                </c:pt>
                <c:pt idx="8530">
                  <c:v>0</c:v>
                </c:pt>
                <c:pt idx="8531">
                  <c:v>0</c:v>
                </c:pt>
                <c:pt idx="8532">
                  <c:v>0</c:v>
                </c:pt>
                <c:pt idx="8533">
                  <c:v>0</c:v>
                </c:pt>
                <c:pt idx="8534">
                  <c:v>0</c:v>
                </c:pt>
                <c:pt idx="8535">
                  <c:v>0</c:v>
                </c:pt>
                <c:pt idx="8536">
                  <c:v>0</c:v>
                </c:pt>
                <c:pt idx="8537">
                  <c:v>0</c:v>
                </c:pt>
                <c:pt idx="8538">
                  <c:v>0</c:v>
                </c:pt>
                <c:pt idx="8539">
                  <c:v>0</c:v>
                </c:pt>
                <c:pt idx="8540">
                  <c:v>0</c:v>
                </c:pt>
                <c:pt idx="8541">
                  <c:v>0</c:v>
                </c:pt>
                <c:pt idx="8542">
                  <c:v>0</c:v>
                </c:pt>
                <c:pt idx="8543">
                  <c:v>0</c:v>
                </c:pt>
                <c:pt idx="8544">
                  <c:v>0</c:v>
                </c:pt>
                <c:pt idx="8545">
                  <c:v>0</c:v>
                </c:pt>
                <c:pt idx="8546">
                  <c:v>0</c:v>
                </c:pt>
                <c:pt idx="8547">
                  <c:v>0</c:v>
                </c:pt>
                <c:pt idx="8548">
                  <c:v>0</c:v>
                </c:pt>
                <c:pt idx="8549">
                  <c:v>0</c:v>
                </c:pt>
                <c:pt idx="8550">
                  <c:v>0</c:v>
                </c:pt>
                <c:pt idx="8551">
                  <c:v>0</c:v>
                </c:pt>
                <c:pt idx="8552">
                  <c:v>0</c:v>
                </c:pt>
                <c:pt idx="8553">
                  <c:v>0</c:v>
                </c:pt>
                <c:pt idx="8554">
                  <c:v>0</c:v>
                </c:pt>
                <c:pt idx="8555">
                  <c:v>0</c:v>
                </c:pt>
                <c:pt idx="8556">
                  <c:v>0</c:v>
                </c:pt>
                <c:pt idx="8557">
                  <c:v>0</c:v>
                </c:pt>
                <c:pt idx="8558">
                  <c:v>0</c:v>
                </c:pt>
                <c:pt idx="8559">
                  <c:v>0</c:v>
                </c:pt>
                <c:pt idx="8560">
                  <c:v>0</c:v>
                </c:pt>
                <c:pt idx="8561">
                  <c:v>0</c:v>
                </c:pt>
                <c:pt idx="8562">
                  <c:v>0</c:v>
                </c:pt>
                <c:pt idx="8563">
                  <c:v>0</c:v>
                </c:pt>
                <c:pt idx="8564">
                  <c:v>0</c:v>
                </c:pt>
                <c:pt idx="8565">
                  <c:v>0</c:v>
                </c:pt>
                <c:pt idx="8566">
                  <c:v>0</c:v>
                </c:pt>
                <c:pt idx="8567">
                  <c:v>0</c:v>
                </c:pt>
                <c:pt idx="8568">
                  <c:v>0</c:v>
                </c:pt>
                <c:pt idx="8569">
                  <c:v>0</c:v>
                </c:pt>
                <c:pt idx="8570">
                  <c:v>0</c:v>
                </c:pt>
                <c:pt idx="8571">
                  <c:v>0</c:v>
                </c:pt>
                <c:pt idx="8572">
                  <c:v>0</c:v>
                </c:pt>
                <c:pt idx="8573">
                  <c:v>0</c:v>
                </c:pt>
                <c:pt idx="8574">
                  <c:v>0</c:v>
                </c:pt>
                <c:pt idx="8575">
                  <c:v>0</c:v>
                </c:pt>
                <c:pt idx="8576">
                  <c:v>0</c:v>
                </c:pt>
                <c:pt idx="8577">
                  <c:v>0</c:v>
                </c:pt>
                <c:pt idx="8578">
                  <c:v>0</c:v>
                </c:pt>
                <c:pt idx="8579">
                  <c:v>0</c:v>
                </c:pt>
                <c:pt idx="8580">
                  <c:v>0</c:v>
                </c:pt>
                <c:pt idx="8581">
                  <c:v>0</c:v>
                </c:pt>
                <c:pt idx="8582">
                  <c:v>0</c:v>
                </c:pt>
                <c:pt idx="8583">
                  <c:v>0</c:v>
                </c:pt>
                <c:pt idx="8584">
                  <c:v>0</c:v>
                </c:pt>
                <c:pt idx="8585">
                  <c:v>0</c:v>
                </c:pt>
                <c:pt idx="8586">
                  <c:v>0</c:v>
                </c:pt>
                <c:pt idx="8587">
                  <c:v>0</c:v>
                </c:pt>
                <c:pt idx="8588">
                  <c:v>0</c:v>
                </c:pt>
                <c:pt idx="8589">
                  <c:v>0</c:v>
                </c:pt>
                <c:pt idx="8590">
                  <c:v>0</c:v>
                </c:pt>
                <c:pt idx="8591">
                  <c:v>0</c:v>
                </c:pt>
                <c:pt idx="8592">
                  <c:v>0</c:v>
                </c:pt>
                <c:pt idx="8593">
                  <c:v>0</c:v>
                </c:pt>
                <c:pt idx="8594">
                  <c:v>0</c:v>
                </c:pt>
                <c:pt idx="8595">
                  <c:v>0</c:v>
                </c:pt>
                <c:pt idx="8596">
                  <c:v>0</c:v>
                </c:pt>
                <c:pt idx="8597">
                  <c:v>0</c:v>
                </c:pt>
                <c:pt idx="8598">
                  <c:v>0</c:v>
                </c:pt>
                <c:pt idx="8599">
                  <c:v>0</c:v>
                </c:pt>
                <c:pt idx="8600">
                  <c:v>0</c:v>
                </c:pt>
                <c:pt idx="8601">
                  <c:v>0</c:v>
                </c:pt>
                <c:pt idx="8602">
                  <c:v>0</c:v>
                </c:pt>
                <c:pt idx="8603">
                  <c:v>0</c:v>
                </c:pt>
                <c:pt idx="8604">
                  <c:v>0</c:v>
                </c:pt>
                <c:pt idx="8605">
                  <c:v>0</c:v>
                </c:pt>
                <c:pt idx="8606">
                  <c:v>0</c:v>
                </c:pt>
                <c:pt idx="8607">
                  <c:v>0</c:v>
                </c:pt>
                <c:pt idx="8608">
                  <c:v>0</c:v>
                </c:pt>
                <c:pt idx="8609">
                  <c:v>0</c:v>
                </c:pt>
                <c:pt idx="8610">
                  <c:v>0</c:v>
                </c:pt>
                <c:pt idx="8611">
                  <c:v>0</c:v>
                </c:pt>
                <c:pt idx="8612">
                  <c:v>0</c:v>
                </c:pt>
                <c:pt idx="8613">
                  <c:v>0</c:v>
                </c:pt>
                <c:pt idx="8614">
                  <c:v>0</c:v>
                </c:pt>
                <c:pt idx="8615">
                  <c:v>0</c:v>
                </c:pt>
                <c:pt idx="8616">
                  <c:v>0</c:v>
                </c:pt>
                <c:pt idx="8617">
                  <c:v>0</c:v>
                </c:pt>
                <c:pt idx="8618">
                  <c:v>0</c:v>
                </c:pt>
                <c:pt idx="8619">
                  <c:v>0</c:v>
                </c:pt>
                <c:pt idx="8620">
                  <c:v>0</c:v>
                </c:pt>
                <c:pt idx="8621">
                  <c:v>0</c:v>
                </c:pt>
                <c:pt idx="8622">
                  <c:v>0</c:v>
                </c:pt>
                <c:pt idx="8623">
                  <c:v>0</c:v>
                </c:pt>
                <c:pt idx="8624">
                  <c:v>0</c:v>
                </c:pt>
                <c:pt idx="8625">
                  <c:v>0</c:v>
                </c:pt>
                <c:pt idx="8626">
                  <c:v>0</c:v>
                </c:pt>
                <c:pt idx="8627">
                  <c:v>0</c:v>
                </c:pt>
                <c:pt idx="8628">
                  <c:v>0</c:v>
                </c:pt>
                <c:pt idx="8629">
                  <c:v>0</c:v>
                </c:pt>
                <c:pt idx="8630">
                  <c:v>0</c:v>
                </c:pt>
                <c:pt idx="8631">
                  <c:v>0</c:v>
                </c:pt>
                <c:pt idx="8632">
                  <c:v>0</c:v>
                </c:pt>
                <c:pt idx="8633">
                  <c:v>0</c:v>
                </c:pt>
                <c:pt idx="8634">
                  <c:v>0</c:v>
                </c:pt>
                <c:pt idx="8635">
                  <c:v>0</c:v>
                </c:pt>
                <c:pt idx="8636">
                  <c:v>0</c:v>
                </c:pt>
                <c:pt idx="8637">
                  <c:v>0</c:v>
                </c:pt>
                <c:pt idx="8638">
                  <c:v>0</c:v>
                </c:pt>
                <c:pt idx="8639">
                  <c:v>0</c:v>
                </c:pt>
                <c:pt idx="8640">
                  <c:v>0</c:v>
                </c:pt>
                <c:pt idx="8641">
                  <c:v>0</c:v>
                </c:pt>
                <c:pt idx="8642">
                  <c:v>0</c:v>
                </c:pt>
                <c:pt idx="8643">
                  <c:v>0</c:v>
                </c:pt>
                <c:pt idx="8644">
                  <c:v>0</c:v>
                </c:pt>
                <c:pt idx="8645">
                  <c:v>0</c:v>
                </c:pt>
                <c:pt idx="8646">
                  <c:v>0</c:v>
                </c:pt>
                <c:pt idx="8647">
                  <c:v>0</c:v>
                </c:pt>
                <c:pt idx="8648">
                  <c:v>0</c:v>
                </c:pt>
                <c:pt idx="8649">
                  <c:v>0</c:v>
                </c:pt>
                <c:pt idx="8650">
                  <c:v>0</c:v>
                </c:pt>
                <c:pt idx="8651">
                  <c:v>0</c:v>
                </c:pt>
                <c:pt idx="8652">
                  <c:v>0</c:v>
                </c:pt>
                <c:pt idx="8653">
                  <c:v>0</c:v>
                </c:pt>
                <c:pt idx="8654">
                  <c:v>0</c:v>
                </c:pt>
                <c:pt idx="8655">
                  <c:v>0</c:v>
                </c:pt>
                <c:pt idx="8656">
                  <c:v>0</c:v>
                </c:pt>
                <c:pt idx="8657">
                  <c:v>0</c:v>
                </c:pt>
                <c:pt idx="8658">
                  <c:v>0</c:v>
                </c:pt>
                <c:pt idx="8659">
                  <c:v>0</c:v>
                </c:pt>
                <c:pt idx="8660">
                  <c:v>0</c:v>
                </c:pt>
                <c:pt idx="8661">
                  <c:v>0</c:v>
                </c:pt>
                <c:pt idx="8662">
                  <c:v>0</c:v>
                </c:pt>
                <c:pt idx="8663">
                  <c:v>0</c:v>
                </c:pt>
                <c:pt idx="8664">
                  <c:v>0</c:v>
                </c:pt>
                <c:pt idx="8665">
                  <c:v>0</c:v>
                </c:pt>
                <c:pt idx="8666">
                  <c:v>0</c:v>
                </c:pt>
                <c:pt idx="8667">
                  <c:v>0</c:v>
                </c:pt>
                <c:pt idx="8668">
                  <c:v>0</c:v>
                </c:pt>
                <c:pt idx="8669">
                  <c:v>0</c:v>
                </c:pt>
                <c:pt idx="8670">
                  <c:v>0</c:v>
                </c:pt>
                <c:pt idx="8671">
                  <c:v>0</c:v>
                </c:pt>
                <c:pt idx="8672">
                  <c:v>0</c:v>
                </c:pt>
                <c:pt idx="8673">
                  <c:v>0</c:v>
                </c:pt>
                <c:pt idx="8674">
                  <c:v>0</c:v>
                </c:pt>
                <c:pt idx="8675">
                  <c:v>0</c:v>
                </c:pt>
                <c:pt idx="8676">
                  <c:v>0</c:v>
                </c:pt>
                <c:pt idx="8677">
                  <c:v>0</c:v>
                </c:pt>
                <c:pt idx="8678">
                  <c:v>0</c:v>
                </c:pt>
                <c:pt idx="8679">
                  <c:v>0</c:v>
                </c:pt>
                <c:pt idx="8680">
                  <c:v>0</c:v>
                </c:pt>
                <c:pt idx="8681">
                  <c:v>0</c:v>
                </c:pt>
                <c:pt idx="8682">
                  <c:v>0</c:v>
                </c:pt>
                <c:pt idx="8683">
                  <c:v>0</c:v>
                </c:pt>
                <c:pt idx="8684">
                  <c:v>0</c:v>
                </c:pt>
                <c:pt idx="8685">
                  <c:v>0</c:v>
                </c:pt>
                <c:pt idx="8686">
                  <c:v>0</c:v>
                </c:pt>
                <c:pt idx="8687">
                  <c:v>0</c:v>
                </c:pt>
                <c:pt idx="8688">
                  <c:v>0</c:v>
                </c:pt>
                <c:pt idx="8689">
                  <c:v>0</c:v>
                </c:pt>
                <c:pt idx="8690">
                  <c:v>0</c:v>
                </c:pt>
                <c:pt idx="8691">
                  <c:v>0</c:v>
                </c:pt>
                <c:pt idx="8692">
                  <c:v>0</c:v>
                </c:pt>
                <c:pt idx="8693">
                  <c:v>0</c:v>
                </c:pt>
                <c:pt idx="8694">
                  <c:v>0</c:v>
                </c:pt>
                <c:pt idx="8695">
                  <c:v>0</c:v>
                </c:pt>
                <c:pt idx="8696">
                  <c:v>0</c:v>
                </c:pt>
                <c:pt idx="8697">
                  <c:v>0</c:v>
                </c:pt>
                <c:pt idx="8698">
                  <c:v>0</c:v>
                </c:pt>
                <c:pt idx="8699">
                  <c:v>0</c:v>
                </c:pt>
                <c:pt idx="8700">
                  <c:v>0</c:v>
                </c:pt>
                <c:pt idx="8701">
                  <c:v>0</c:v>
                </c:pt>
                <c:pt idx="8702">
                  <c:v>0</c:v>
                </c:pt>
                <c:pt idx="8703">
                  <c:v>0</c:v>
                </c:pt>
                <c:pt idx="8704">
                  <c:v>0</c:v>
                </c:pt>
                <c:pt idx="8705">
                  <c:v>0</c:v>
                </c:pt>
                <c:pt idx="8706">
                  <c:v>0</c:v>
                </c:pt>
                <c:pt idx="8707">
                  <c:v>0</c:v>
                </c:pt>
                <c:pt idx="8708">
                  <c:v>0</c:v>
                </c:pt>
                <c:pt idx="8709">
                  <c:v>0</c:v>
                </c:pt>
                <c:pt idx="8710">
                  <c:v>0</c:v>
                </c:pt>
                <c:pt idx="8711">
                  <c:v>0</c:v>
                </c:pt>
                <c:pt idx="8712">
                  <c:v>0</c:v>
                </c:pt>
                <c:pt idx="8713">
                  <c:v>0</c:v>
                </c:pt>
                <c:pt idx="8714">
                  <c:v>0</c:v>
                </c:pt>
                <c:pt idx="8715">
                  <c:v>0</c:v>
                </c:pt>
                <c:pt idx="8716">
                  <c:v>0</c:v>
                </c:pt>
                <c:pt idx="8717">
                  <c:v>0</c:v>
                </c:pt>
                <c:pt idx="8718">
                  <c:v>0</c:v>
                </c:pt>
                <c:pt idx="8719">
                  <c:v>0</c:v>
                </c:pt>
                <c:pt idx="8720">
                  <c:v>0</c:v>
                </c:pt>
                <c:pt idx="8721">
                  <c:v>0</c:v>
                </c:pt>
                <c:pt idx="8722">
                  <c:v>0</c:v>
                </c:pt>
                <c:pt idx="8723">
                  <c:v>0</c:v>
                </c:pt>
                <c:pt idx="8724">
                  <c:v>0</c:v>
                </c:pt>
                <c:pt idx="8725">
                  <c:v>0</c:v>
                </c:pt>
                <c:pt idx="8726">
                  <c:v>0</c:v>
                </c:pt>
                <c:pt idx="8727">
                  <c:v>0</c:v>
                </c:pt>
                <c:pt idx="8728">
                  <c:v>0</c:v>
                </c:pt>
                <c:pt idx="8729">
                  <c:v>0</c:v>
                </c:pt>
                <c:pt idx="8730">
                  <c:v>0</c:v>
                </c:pt>
                <c:pt idx="8731">
                  <c:v>0</c:v>
                </c:pt>
                <c:pt idx="8732">
                  <c:v>0</c:v>
                </c:pt>
                <c:pt idx="8733">
                  <c:v>0</c:v>
                </c:pt>
                <c:pt idx="8734">
                  <c:v>0</c:v>
                </c:pt>
                <c:pt idx="8735">
                  <c:v>0</c:v>
                </c:pt>
                <c:pt idx="8736">
                  <c:v>0</c:v>
                </c:pt>
                <c:pt idx="8737">
                  <c:v>0</c:v>
                </c:pt>
                <c:pt idx="8738">
                  <c:v>0</c:v>
                </c:pt>
                <c:pt idx="8739">
                  <c:v>0</c:v>
                </c:pt>
                <c:pt idx="8740">
                  <c:v>0</c:v>
                </c:pt>
                <c:pt idx="8741">
                  <c:v>0</c:v>
                </c:pt>
                <c:pt idx="8742">
                  <c:v>0</c:v>
                </c:pt>
                <c:pt idx="8743">
                  <c:v>0</c:v>
                </c:pt>
                <c:pt idx="8744">
                  <c:v>0</c:v>
                </c:pt>
                <c:pt idx="8745">
                  <c:v>0</c:v>
                </c:pt>
                <c:pt idx="8746">
                  <c:v>0</c:v>
                </c:pt>
                <c:pt idx="8747">
                  <c:v>0</c:v>
                </c:pt>
                <c:pt idx="8748">
                  <c:v>0</c:v>
                </c:pt>
                <c:pt idx="8749">
                  <c:v>0</c:v>
                </c:pt>
                <c:pt idx="8750">
                  <c:v>0</c:v>
                </c:pt>
                <c:pt idx="8751">
                  <c:v>0</c:v>
                </c:pt>
                <c:pt idx="8752">
                  <c:v>0</c:v>
                </c:pt>
                <c:pt idx="8753">
                  <c:v>0</c:v>
                </c:pt>
                <c:pt idx="8754">
                  <c:v>0</c:v>
                </c:pt>
                <c:pt idx="8755">
                  <c:v>0</c:v>
                </c:pt>
                <c:pt idx="8756">
                  <c:v>0</c:v>
                </c:pt>
                <c:pt idx="8757">
                  <c:v>0</c:v>
                </c:pt>
                <c:pt idx="8758">
                  <c:v>0</c:v>
                </c:pt>
                <c:pt idx="8759">
                  <c:v>0</c:v>
                </c:pt>
                <c:pt idx="8760">
                  <c:v>0</c:v>
                </c:pt>
                <c:pt idx="8761">
                  <c:v>0</c:v>
                </c:pt>
                <c:pt idx="8762">
                  <c:v>0</c:v>
                </c:pt>
                <c:pt idx="8763">
                  <c:v>0</c:v>
                </c:pt>
                <c:pt idx="8764">
                  <c:v>0</c:v>
                </c:pt>
                <c:pt idx="8765">
                  <c:v>0</c:v>
                </c:pt>
                <c:pt idx="8766">
                  <c:v>0</c:v>
                </c:pt>
                <c:pt idx="8767">
                  <c:v>0</c:v>
                </c:pt>
                <c:pt idx="8768">
                  <c:v>0</c:v>
                </c:pt>
                <c:pt idx="8769">
                  <c:v>0</c:v>
                </c:pt>
                <c:pt idx="8770">
                  <c:v>0</c:v>
                </c:pt>
                <c:pt idx="8771">
                  <c:v>0</c:v>
                </c:pt>
                <c:pt idx="8772">
                  <c:v>0</c:v>
                </c:pt>
                <c:pt idx="8773">
                  <c:v>0</c:v>
                </c:pt>
                <c:pt idx="8774">
                  <c:v>0</c:v>
                </c:pt>
                <c:pt idx="8775">
                  <c:v>0</c:v>
                </c:pt>
                <c:pt idx="8776">
                  <c:v>0</c:v>
                </c:pt>
                <c:pt idx="8777">
                  <c:v>0</c:v>
                </c:pt>
                <c:pt idx="8778">
                  <c:v>0</c:v>
                </c:pt>
                <c:pt idx="8779">
                  <c:v>0</c:v>
                </c:pt>
                <c:pt idx="8780">
                  <c:v>0</c:v>
                </c:pt>
                <c:pt idx="8781">
                  <c:v>0</c:v>
                </c:pt>
                <c:pt idx="8782">
                  <c:v>0</c:v>
                </c:pt>
                <c:pt idx="8783">
                  <c:v>0</c:v>
                </c:pt>
                <c:pt idx="8784">
                  <c:v>0</c:v>
                </c:pt>
                <c:pt idx="8785">
                  <c:v>0</c:v>
                </c:pt>
                <c:pt idx="8786">
                  <c:v>0</c:v>
                </c:pt>
                <c:pt idx="8787">
                  <c:v>0</c:v>
                </c:pt>
                <c:pt idx="8788">
                  <c:v>0</c:v>
                </c:pt>
                <c:pt idx="8789">
                  <c:v>0</c:v>
                </c:pt>
                <c:pt idx="8790">
                  <c:v>0</c:v>
                </c:pt>
                <c:pt idx="8791">
                  <c:v>0</c:v>
                </c:pt>
                <c:pt idx="8792">
                  <c:v>0</c:v>
                </c:pt>
                <c:pt idx="8793">
                  <c:v>0</c:v>
                </c:pt>
                <c:pt idx="8794">
                  <c:v>0</c:v>
                </c:pt>
                <c:pt idx="8795">
                  <c:v>0</c:v>
                </c:pt>
                <c:pt idx="8796">
                  <c:v>0</c:v>
                </c:pt>
                <c:pt idx="8797">
                  <c:v>0</c:v>
                </c:pt>
                <c:pt idx="8798">
                  <c:v>0</c:v>
                </c:pt>
                <c:pt idx="8799">
                  <c:v>0</c:v>
                </c:pt>
                <c:pt idx="8800">
                  <c:v>0</c:v>
                </c:pt>
                <c:pt idx="8801">
                  <c:v>0</c:v>
                </c:pt>
                <c:pt idx="8802">
                  <c:v>0</c:v>
                </c:pt>
                <c:pt idx="8803">
                  <c:v>0</c:v>
                </c:pt>
                <c:pt idx="8804">
                  <c:v>0</c:v>
                </c:pt>
                <c:pt idx="8805">
                  <c:v>0</c:v>
                </c:pt>
                <c:pt idx="8806">
                  <c:v>0</c:v>
                </c:pt>
                <c:pt idx="8807">
                  <c:v>0</c:v>
                </c:pt>
                <c:pt idx="8808">
                  <c:v>0</c:v>
                </c:pt>
                <c:pt idx="8809">
                  <c:v>0</c:v>
                </c:pt>
                <c:pt idx="8810">
                  <c:v>0</c:v>
                </c:pt>
                <c:pt idx="8811">
                  <c:v>0</c:v>
                </c:pt>
                <c:pt idx="8812">
                  <c:v>0</c:v>
                </c:pt>
                <c:pt idx="8813">
                  <c:v>0</c:v>
                </c:pt>
                <c:pt idx="8814">
                  <c:v>0</c:v>
                </c:pt>
                <c:pt idx="8815">
                  <c:v>0</c:v>
                </c:pt>
                <c:pt idx="8816">
                  <c:v>0</c:v>
                </c:pt>
                <c:pt idx="8817">
                  <c:v>0</c:v>
                </c:pt>
                <c:pt idx="8818">
                  <c:v>0</c:v>
                </c:pt>
                <c:pt idx="8819">
                  <c:v>0</c:v>
                </c:pt>
                <c:pt idx="8820">
                  <c:v>0</c:v>
                </c:pt>
                <c:pt idx="8821">
                  <c:v>0</c:v>
                </c:pt>
                <c:pt idx="8822">
                  <c:v>0</c:v>
                </c:pt>
                <c:pt idx="8823">
                  <c:v>0</c:v>
                </c:pt>
                <c:pt idx="8824">
                  <c:v>0</c:v>
                </c:pt>
                <c:pt idx="8825">
                  <c:v>0</c:v>
                </c:pt>
                <c:pt idx="8826">
                  <c:v>0</c:v>
                </c:pt>
                <c:pt idx="8827">
                  <c:v>0</c:v>
                </c:pt>
                <c:pt idx="8828">
                  <c:v>0</c:v>
                </c:pt>
                <c:pt idx="8829">
                  <c:v>0</c:v>
                </c:pt>
                <c:pt idx="8830">
                  <c:v>0</c:v>
                </c:pt>
                <c:pt idx="8831">
                  <c:v>0</c:v>
                </c:pt>
                <c:pt idx="8832">
                  <c:v>0</c:v>
                </c:pt>
                <c:pt idx="8833">
                  <c:v>0</c:v>
                </c:pt>
                <c:pt idx="8834">
                  <c:v>0</c:v>
                </c:pt>
                <c:pt idx="8835">
                  <c:v>0</c:v>
                </c:pt>
                <c:pt idx="8836">
                  <c:v>0</c:v>
                </c:pt>
                <c:pt idx="8837">
                  <c:v>0</c:v>
                </c:pt>
                <c:pt idx="8838">
                  <c:v>0</c:v>
                </c:pt>
                <c:pt idx="8839">
                  <c:v>0</c:v>
                </c:pt>
                <c:pt idx="8840">
                  <c:v>0</c:v>
                </c:pt>
                <c:pt idx="8841">
                  <c:v>0</c:v>
                </c:pt>
                <c:pt idx="8842">
                  <c:v>0</c:v>
                </c:pt>
                <c:pt idx="8843">
                  <c:v>0</c:v>
                </c:pt>
                <c:pt idx="8844">
                  <c:v>0</c:v>
                </c:pt>
                <c:pt idx="8845">
                  <c:v>0</c:v>
                </c:pt>
                <c:pt idx="8846">
                  <c:v>0</c:v>
                </c:pt>
                <c:pt idx="8847">
                  <c:v>0</c:v>
                </c:pt>
                <c:pt idx="8848">
                  <c:v>0</c:v>
                </c:pt>
                <c:pt idx="8849">
                  <c:v>0</c:v>
                </c:pt>
                <c:pt idx="8850">
                  <c:v>0</c:v>
                </c:pt>
                <c:pt idx="8851">
                  <c:v>0</c:v>
                </c:pt>
                <c:pt idx="8852">
                  <c:v>0</c:v>
                </c:pt>
                <c:pt idx="8853">
                  <c:v>0</c:v>
                </c:pt>
                <c:pt idx="8854">
                  <c:v>0</c:v>
                </c:pt>
                <c:pt idx="8855">
                  <c:v>0</c:v>
                </c:pt>
                <c:pt idx="8856">
                  <c:v>0</c:v>
                </c:pt>
                <c:pt idx="8857">
                  <c:v>0</c:v>
                </c:pt>
                <c:pt idx="8858">
                  <c:v>0</c:v>
                </c:pt>
                <c:pt idx="8859">
                  <c:v>0</c:v>
                </c:pt>
                <c:pt idx="8860">
                  <c:v>0</c:v>
                </c:pt>
                <c:pt idx="8861">
                  <c:v>0</c:v>
                </c:pt>
                <c:pt idx="8862">
                  <c:v>0</c:v>
                </c:pt>
                <c:pt idx="8863">
                  <c:v>0</c:v>
                </c:pt>
                <c:pt idx="8864">
                  <c:v>0</c:v>
                </c:pt>
                <c:pt idx="8865">
                  <c:v>0</c:v>
                </c:pt>
                <c:pt idx="8866">
                  <c:v>0</c:v>
                </c:pt>
                <c:pt idx="8867">
                  <c:v>0</c:v>
                </c:pt>
                <c:pt idx="8868">
                  <c:v>0</c:v>
                </c:pt>
                <c:pt idx="8869">
                  <c:v>0</c:v>
                </c:pt>
                <c:pt idx="8870">
                  <c:v>0</c:v>
                </c:pt>
                <c:pt idx="8871">
                  <c:v>0</c:v>
                </c:pt>
                <c:pt idx="8872">
                  <c:v>0</c:v>
                </c:pt>
                <c:pt idx="8873">
                  <c:v>0</c:v>
                </c:pt>
                <c:pt idx="8874">
                  <c:v>0</c:v>
                </c:pt>
                <c:pt idx="8875">
                  <c:v>0</c:v>
                </c:pt>
                <c:pt idx="8876">
                  <c:v>0</c:v>
                </c:pt>
                <c:pt idx="8877">
                  <c:v>0</c:v>
                </c:pt>
                <c:pt idx="8878">
                  <c:v>0</c:v>
                </c:pt>
                <c:pt idx="8879">
                  <c:v>0</c:v>
                </c:pt>
                <c:pt idx="8880">
                  <c:v>0</c:v>
                </c:pt>
                <c:pt idx="8881">
                  <c:v>0</c:v>
                </c:pt>
                <c:pt idx="8882">
                  <c:v>0</c:v>
                </c:pt>
                <c:pt idx="8883">
                  <c:v>0</c:v>
                </c:pt>
                <c:pt idx="8884">
                  <c:v>0</c:v>
                </c:pt>
                <c:pt idx="8885">
                  <c:v>0</c:v>
                </c:pt>
                <c:pt idx="8886">
                  <c:v>0</c:v>
                </c:pt>
                <c:pt idx="8887">
                  <c:v>0</c:v>
                </c:pt>
                <c:pt idx="8888">
                  <c:v>0</c:v>
                </c:pt>
                <c:pt idx="8889">
                  <c:v>0</c:v>
                </c:pt>
                <c:pt idx="8890">
                  <c:v>0</c:v>
                </c:pt>
                <c:pt idx="8891">
                  <c:v>0</c:v>
                </c:pt>
                <c:pt idx="8892">
                  <c:v>0</c:v>
                </c:pt>
                <c:pt idx="8893">
                  <c:v>0</c:v>
                </c:pt>
                <c:pt idx="8894">
                  <c:v>0</c:v>
                </c:pt>
                <c:pt idx="8895">
                  <c:v>0</c:v>
                </c:pt>
                <c:pt idx="8896">
                  <c:v>0</c:v>
                </c:pt>
                <c:pt idx="8897">
                  <c:v>0</c:v>
                </c:pt>
                <c:pt idx="8898">
                  <c:v>0</c:v>
                </c:pt>
                <c:pt idx="8899">
                  <c:v>0</c:v>
                </c:pt>
                <c:pt idx="8900">
                  <c:v>0</c:v>
                </c:pt>
                <c:pt idx="8901">
                  <c:v>0</c:v>
                </c:pt>
                <c:pt idx="8902">
                  <c:v>0</c:v>
                </c:pt>
                <c:pt idx="8903">
                  <c:v>0</c:v>
                </c:pt>
                <c:pt idx="8904">
                  <c:v>0</c:v>
                </c:pt>
                <c:pt idx="8905">
                  <c:v>0</c:v>
                </c:pt>
                <c:pt idx="8906">
                  <c:v>0</c:v>
                </c:pt>
                <c:pt idx="8907">
                  <c:v>0</c:v>
                </c:pt>
                <c:pt idx="8908">
                  <c:v>0</c:v>
                </c:pt>
                <c:pt idx="8909">
                  <c:v>0</c:v>
                </c:pt>
                <c:pt idx="8910">
                  <c:v>0</c:v>
                </c:pt>
                <c:pt idx="8911">
                  <c:v>0</c:v>
                </c:pt>
                <c:pt idx="8912">
                  <c:v>0</c:v>
                </c:pt>
                <c:pt idx="8913">
                  <c:v>0</c:v>
                </c:pt>
                <c:pt idx="8914">
                  <c:v>0</c:v>
                </c:pt>
                <c:pt idx="8915">
                  <c:v>0</c:v>
                </c:pt>
                <c:pt idx="8916">
                  <c:v>0</c:v>
                </c:pt>
                <c:pt idx="8917">
                  <c:v>0</c:v>
                </c:pt>
                <c:pt idx="8918">
                  <c:v>0</c:v>
                </c:pt>
                <c:pt idx="8919">
                  <c:v>0</c:v>
                </c:pt>
                <c:pt idx="8920">
                  <c:v>0</c:v>
                </c:pt>
                <c:pt idx="8921">
                  <c:v>0</c:v>
                </c:pt>
                <c:pt idx="8922">
                  <c:v>0</c:v>
                </c:pt>
                <c:pt idx="8923">
                  <c:v>0</c:v>
                </c:pt>
                <c:pt idx="8924">
                  <c:v>0</c:v>
                </c:pt>
                <c:pt idx="8925">
                  <c:v>0</c:v>
                </c:pt>
                <c:pt idx="8926">
                  <c:v>0</c:v>
                </c:pt>
                <c:pt idx="8927">
                  <c:v>0</c:v>
                </c:pt>
                <c:pt idx="8928">
                  <c:v>0</c:v>
                </c:pt>
                <c:pt idx="8929">
                  <c:v>0</c:v>
                </c:pt>
                <c:pt idx="8930">
                  <c:v>0</c:v>
                </c:pt>
                <c:pt idx="8931">
                  <c:v>0</c:v>
                </c:pt>
                <c:pt idx="8932">
                  <c:v>0</c:v>
                </c:pt>
                <c:pt idx="8933">
                  <c:v>0</c:v>
                </c:pt>
                <c:pt idx="8934">
                  <c:v>0</c:v>
                </c:pt>
                <c:pt idx="8935">
                  <c:v>0</c:v>
                </c:pt>
                <c:pt idx="8936">
                  <c:v>0</c:v>
                </c:pt>
                <c:pt idx="8937">
                  <c:v>0</c:v>
                </c:pt>
                <c:pt idx="8938">
                  <c:v>0</c:v>
                </c:pt>
                <c:pt idx="8939">
                  <c:v>0</c:v>
                </c:pt>
                <c:pt idx="8940">
                  <c:v>0</c:v>
                </c:pt>
                <c:pt idx="8941">
                  <c:v>0</c:v>
                </c:pt>
                <c:pt idx="8942">
                  <c:v>0</c:v>
                </c:pt>
                <c:pt idx="8943">
                  <c:v>0</c:v>
                </c:pt>
                <c:pt idx="8944">
                  <c:v>0</c:v>
                </c:pt>
                <c:pt idx="8945">
                  <c:v>0</c:v>
                </c:pt>
                <c:pt idx="8946">
                  <c:v>0</c:v>
                </c:pt>
                <c:pt idx="8947">
                  <c:v>0</c:v>
                </c:pt>
                <c:pt idx="8948">
                  <c:v>0</c:v>
                </c:pt>
                <c:pt idx="8949">
                  <c:v>0</c:v>
                </c:pt>
                <c:pt idx="8950">
                  <c:v>0</c:v>
                </c:pt>
                <c:pt idx="8951">
                  <c:v>0</c:v>
                </c:pt>
                <c:pt idx="8952">
                  <c:v>0</c:v>
                </c:pt>
                <c:pt idx="8953">
                  <c:v>0</c:v>
                </c:pt>
                <c:pt idx="8954">
                  <c:v>0</c:v>
                </c:pt>
                <c:pt idx="8955">
                  <c:v>0</c:v>
                </c:pt>
                <c:pt idx="8956">
                  <c:v>0</c:v>
                </c:pt>
                <c:pt idx="8957">
                  <c:v>0</c:v>
                </c:pt>
                <c:pt idx="8958">
                  <c:v>0</c:v>
                </c:pt>
                <c:pt idx="8959">
                  <c:v>0</c:v>
                </c:pt>
                <c:pt idx="8960">
                  <c:v>0</c:v>
                </c:pt>
                <c:pt idx="8961">
                  <c:v>0</c:v>
                </c:pt>
                <c:pt idx="8962">
                  <c:v>0</c:v>
                </c:pt>
                <c:pt idx="8963">
                  <c:v>0</c:v>
                </c:pt>
                <c:pt idx="8964">
                  <c:v>0</c:v>
                </c:pt>
                <c:pt idx="8965">
                  <c:v>0</c:v>
                </c:pt>
                <c:pt idx="8966">
                  <c:v>0</c:v>
                </c:pt>
                <c:pt idx="8967">
                  <c:v>0</c:v>
                </c:pt>
                <c:pt idx="8968">
                  <c:v>0</c:v>
                </c:pt>
                <c:pt idx="8969">
                  <c:v>0</c:v>
                </c:pt>
                <c:pt idx="8970">
                  <c:v>0</c:v>
                </c:pt>
                <c:pt idx="8971">
                  <c:v>0</c:v>
                </c:pt>
                <c:pt idx="8972">
                  <c:v>0</c:v>
                </c:pt>
                <c:pt idx="8973">
                  <c:v>0</c:v>
                </c:pt>
                <c:pt idx="8974">
                  <c:v>0</c:v>
                </c:pt>
                <c:pt idx="8975">
                  <c:v>0</c:v>
                </c:pt>
                <c:pt idx="8976">
                  <c:v>0</c:v>
                </c:pt>
                <c:pt idx="8977">
                  <c:v>0</c:v>
                </c:pt>
                <c:pt idx="8978">
                  <c:v>0</c:v>
                </c:pt>
                <c:pt idx="8979">
                  <c:v>0</c:v>
                </c:pt>
                <c:pt idx="8980">
                  <c:v>0</c:v>
                </c:pt>
                <c:pt idx="8981">
                  <c:v>0</c:v>
                </c:pt>
                <c:pt idx="8982">
                  <c:v>0</c:v>
                </c:pt>
                <c:pt idx="8983">
                  <c:v>0</c:v>
                </c:pt>
                <c:pt idx="8984">
                  <c:v>0</c:v>
                </c:pt>
                <c:pt idx="8985">
                  <c:v>0</c:v>
                </c:pt>
                <c:pt idx="8986">
                  <c:v>0</c:v>
                </c:pt>
                <c:pt idx="8987">
                  <c:v>0</c:v>
                </c:pt>
                <c:pt idx="8988">
                  <c:v>0</c:v>
                </c:pt>
                <c:pt idx="8989">
                  <c:v>0</c:v>
                </c:pt>
                <c:pt idx="8990">
                  <c:v>0</c:v>
                </c:pt>
                <c:pt idx="8991">
                  <c:v>0</c:v>
                </c:pt>
                <c:pt idx="8992">
                  <c:v>0</c:v>
                </c:pt>
                <c:pt idx="8993">
                  <c:v>0</c:v>
                </c:pt>
                <c:pt idx="8994">
                  <c:v>0</c:v>
                </c:pt>
                <c:pt idx="8995">
                  <c:v>0</c:v>
                </c:pt>
                <c:pt idx="8996">
                  <c:v>0</c:v>
                </c:pt>
                <c:pt idx="8997">
                  <c:v>0</c:v>
                </c:pt>
                <c:pt idx="8998">
                  <c:v>0</c:v>
                </c:pt>
                <c:pt idx="8999">
                  <c:v>0</c:v>
                </c:pt>
                <c:pt idx="9000">
                  <c:v>0</c:v>
                </c:pt>
                <c:pt idx="9001">
                  <c:v>0</c:v>
                </c:pt>
                <c:pt idx="9002">
                  <c:v>0</c:v>
                </c:pt>
                <c:pt idx="9003">
                  <c:v>0</c:v>
                </c:pt>
                <c:pt idx="9004">
                  <c:v>0</c:v>
                </c:pt>
                <c:pt idx="9005">
                  <c:v>0</c:v>
                </c:pt>
                <c:pt idx="9006">
                  <c:v>0</c:v>
                </c:pt>
                <c:pt idx="9007">
                  <c:v>0</c:v>
                </c:pt>
                <c:pt idx="9008">
                  <c:v>0</c:v>
                </c:pt>
                <c:pt idx="9009">
                  <c:v>0</c:v>
                </c:pt>
                <c:pt idx="9010">
                  <c:v>0</c:v>
                </c:pt>
                <c:pt idx="9011">
                  <c:v>0</c:v>
                </c:pt>
                <c:pt idx="9012">
                  <c:v>0</c:v>
                </c:pt>
                <c:pt idx="9013">
                  <c:v>0</c:v>
                </c:pt>
                <c:pt idx="9014">
                  <c:v>0</c:v>
                </c:pt>
                <c:pt idx="9015">
                  <c:v>0</c:v>
                </c:pt>
                <c:pt idx="9016">
                  <c:v>0</c:v>
                </c:pt>
                <c:pt idx="9017">
                  <c:v>0</c:v>
                </c:pt>
                <c:pt idx="9018">
                  <c:v>0</c:v>
                </c:pt>
                <c:pt idx="9019">
                  <c:v>0</c:v>
                </c:pt>
                <c:pt idx="9020">
                  <c:v>0</c:v>
                </c:pt>
                <c:pt idx="9021">
                  <c:v>0</c:v>
                </c:pt>
                <c:pt idx="9022">
                  <c:v>0</c:v>
                </c:pt>
                <c:pt idx="9023">
                  <c:v>0</c:v>
                </c:pt>
                <c:pt idx="9024">
                  <c:v>0</c:v>
                </c:pt>
                <c:pt idx="9025">
                  <c:v>0</c:v>
                </c:pt>
                <c:pt idx="9026">
                  <c:v>0</c:v>
                </c:pt>
                <c:pt idx="9027">
                  <c:v>0</c:v>
                </c:pt>
                <c:pt idx="9028">
                  <c:v>0</c:v>
                </c:pt>
                <c:pt idx="9029">
                  <c:v>0</c:v>
                </c:pt>
                <c:pt idx="9030">
                  <c:v>0</c:v>
                </c:pt>
                <c:pt idx="9031">
                  <c:v>0</c:v>
                </c:pt>
                <c:pt idx="9032">
                  <c:v>0</c:v>
                </c:pt>
                <c:pt idx="9033">
                  <c:v>0</c:v>
                </c:pt>
                <c:pt idx="9034">
                  <c:v>0</c:v>
                </c:pt>
                <c:pt idx="9035">
                  <c:v>0</c:v>
                </c:pt>
                <c:pt idx="9036">
                  <c:v>0</c:v>
                </c:pt>
                <c:pt idx="9037">
                  <c:v>0</c:v>
                </c:pt>
                <c:pt idx="9038">
                  <c:v>0</c:v>
                </c:pt>
                <c:pt idx="9039">
                  <c:v>0</c:v>
                </c:pt>
                <c:pt idx="9040">
                  <c:v>0</c:v>
                </c:pt>
                <c:pt idx="9041">
                  <c:v>0</c:v>
                </c:pt>
                <c:pt idx="9042">
                  <c:v>0</c:v>
                </c:pt>
                <c:pt idx="9043">
                  <c:v>0</c:v>
                </c:pt>
                <c:pt idx="9044">
                  <c:v>0</c:v>
                </c:pt>
                <c:pt idx="9045">
                  <c:v>0</c:v>
                </c:pt>
                <c:pt idx="9046">
                  <c:v>0</c:v>
                </c:pt>
                <c:pt idx="9047">
                  <c:v>0</c:v>
                </c:pt>
                <c:pt idx="9048">
                  <c:v>0</c:v>
                </c:pt>
                <c:pt idx="9049">
                  <c:v>0</c:v>
                </c:pt>
                <c:pt idx="9050">
                  <c:v>0</c:v>
                </c:pt>
                <c:pt idx="9051">
                  <c:v>0</c:v>
                </c:pt>
                <c:pt idx="9052">
                  <c:v>0</c:v>
                </c:pt>
                <c:pt idx="9053">
                  <c:v>0</c:v>
                </c:pt>
                <c:pt idx="9054">
                  <c:v>0</c:v>
                </c:pt>
                <c:pt idx="9055">
                  <c:v>0</c:v>
                </c:pt>
                <c:pt idx="9056">
                  <c:v>0</c:v>
                </c:pt>
                <c:pt idx="9057">
                  <c:v>0</c:v>
                </c:pt>
                <c:pt idx="9058">
                  <c:v>0</c:v>
                </c:pt>
                <c:pt idx="9059">
                  <c:v>0</c:v>
                </c:pt>
                <c:pt idx="9060">
                  <c:v>0</c:v>
                </c:pt>
                <c:pt idx="9061">
                  <c:v>0</c:v>
                </c:pt>
                <c:pt idx="9062">
                  <c:v>0</c:v>
                </c:pt>
                <c:pt idx="9063">
                  <c:v>0</c:v>
                </c:pt>
                <c:pt idx="9064">
                  <c:v>0</c:v>
                </c:pt>
                <c:pt idx="9065">
                  <c:v>0</c:v>
                </c:pt>
                <c:pt idx="9066">
                  <c:v>0</c:v>
                </c:pt>
                <c:pt idx="9067">
                  <c:v>0</c:v>
                </c:pt>
                <c:pt idx="9068">
                  <c:v>0</c:v>
                </c:pt>
                <c:pt idx="9069">
                  <c:v>0</c:v>
                </c:pt>
                <c:pt idx="9070">
                  <c:v>0</c:v>
                </c:pt>
                <c:pt idx="9071">
                  <c:v>0</c:v>
                </c:pt>
                <c:pt idx="9072">
                  <c:v>0</c:v>
                </c:pt>
                <c:pt idx="9073">
                  <c:v>0</c:v>
                </c:pt>
                <c:pt idx="9074">
                  <c:v>0</c:v>
                </c:pt>
                <c:pt idx="9075">
                  <c:v>0</c:v>
                </c:pt>
                <c:pt idx="9076">
                  <c:v>0</c:v>
                </c:pt>
                <c:pt idx="9077">
                  <c:v>0</c:v>
                </c:pt>
                <c:pt idx="9078">
                  <c:v>0</c:v>
                </c:pt>
                <c:pt idx="9079">
                  <c:v>0</c:v>
                </c:pt>
                <c:pt idx="9080">
                  <c:v>0</c:v>
                </c:pt>
                <c:pt idx="9081">
                  <c:v>0</c:v>
                </c:pt>
                <c:pt idx="9082">
                  <c:v>0</c:v>
                </c:pt>
                <c:pt idx="9083">
                  <c:v>0</c:v>
                </c:pt>
                <c:pt idx="9084">
                  <c:v>0</c:v>
                </c:pt>
                <c:pt idx="9085">
                  <c:v>0</c:v>
                </c:pt>
                <c:pt idx="9086">
                  <c:v>0</c:v>
                </c:pt>
                <c:pt idx="9087">
                  <c:v>0</c:v>
                </c:pt>
                <c:pt idx="9088">
                  <c:v>0</c:v>
                </c:pt>
                <c:pt idx="9089">
                  <c:v>0</c:v>
                </c:pt>
                <c:pt idx="9090">
                  <c:v>0</c:v>
                </c:pt>
                <c:pt idx="9091">
                  <c:v>0</c:v>
                </c:pt>
                <c:pt idx="9092">
                  <c:v>0</c:v>
                </c:pt>
                <c:pt idx="9093">
                  <c:v>0</c:v>
                </c:pt>
                <c:pt idx="9094">
                  <c:v>0</c:v>
                </c:pt>
                <c:pt idx="9095">
                  <c:v>0</c:v>
                </c:pt>
                <c:pt idx="9096">
                  <c:v>0</c:v>
                </c:pt>
                <c:pt idx="9097">
                  <c:v>0</c:v>
                </c:pt>
                <c:pt idx="9098">
                  <c:v>0</c:v>
                </c:pt>
                <c:pt idx="9099">
                  <c:v>0</c:v>
                </c:pt>
                <c:pt idx="9100">
                  <c:v>0</c:v>
                </c:pt>
                <c:pt idx="9101">
                  <c:v>0</c:v>
                </c:pt>
                <c:pt idx="9102">
                  <c:v>0</c:v>
                </c:pt>
                <c:pt idx="9103">
                  <c:v>0</c:v>
                </c:pt>
                <c:pt idx="9104">
                  <c:v>0</c:v>
                </c:pt>
                <c:pt idx="9105">
                  <c:v>0</c:v>
                </c:pt>
                <c:pt idx="9106">
                  <c:v>0</c:v>
                </c:pt>
                <c:pt idx="9107">
                  <c:v>0</c:v>
                </c:pt>
                <c:pt idx="9108">
                  <c:v>0</c:v>
                </c:pt>
                <c:pt idx="9109">
                  <c:v>0</c:v>
                </c:pt>
                <c:pt idx="9110">
                  <c:v>0</c:v>
                </c:pt>
                <c:pt idx="9111">
                  <c:v>0</c:v>
                </c:pt>
                <c:pt idx="9112">
                  <c:v>0</c:v>
                </c:pt>
                <c:pt idx="9113">
                  <c:v>0</c:v>
                </c:pt>
                <c:pt idx="9114">
                  <c:v>0</c:v>
                </c:pt>
                <c:pt idx="9115">
                  <c:v>0</c:v>
                </c:pt>
                <c:pt idx="9116">
                  <c:v>0</c:v>
                </c:pt>
                <c:pt idx="9117">
                  <c:v>0</c:v>
                </c:pt>
                <c:pt idx="9118">
                  <c:v>0</c:v>
                </c:pt>
                <c:pt idx="9119">
                  <c:v>0</c:v>
                </c:pt>
                <c:pt idx="9120">
                  <c:v>0</c:v>
                </c:pt>
                <c:pt idx="9121">
                  <c:v>0</c:v>
                </c:pt>
                <c:pt idx="9122">
                  <c:v>0</c:v>
                </c:pt>
                <c:pt idx="9123">
                  <c:v>0</c:v>
                </c:pt>
                <c:pt idx="9124">
                  <c:v>0</c:v>
                </c:pt>
                <c:pt idx="9125">
                  <c:v>0</c:v>
                </c:pt>
                <c:pt idx="9126">
                  <c:v>0</c:v>
                </c:pt>
                <c:pt idx="9127">
                  <c:v>0</c:v>
                </c:pt>
                <c:pt idx="9128">
                  <c:v>0</c:v>
                </c:pt>
                <c:pt idx="9129">
                  <c:v>0</c:v>
                </c:pt>
                <c:pt idx="9130">
                  <c:v>0</c:v>
                </c:pt>
                <c:pt idx="9131">
                  <c:v>0</c:v>
                </c:pt>
                <c:pt idx="9132">
                  <c:v>0</c:v>
                </c:pt>
                <c:pt idx="9133">
                  <c:v>0</c:v>
                </c:pt>
                <c:pt idx="9134">
                  <c:v>0</c:v>
                </c:pt>
                <c:pt idx="9135">
                  <c:v>0</c:v>
                </c:pt>
                <c:pt idx="9136">
                  <c:v>0</c:v>
                </c:pt>
                <c:pt idx="9137">
                  <c:v>0</c:v>
                </c:pt>
                <c:pt idx="9138">
                  <c:v>0</c:v>
                </c:pt>
                <c:pt idx="9139">
                  <c:v>0</c:v>
                </c:pt>
                <c:pt idx="9140">
                  <c:v>0</c:v>
                </c:pt>
                <c:pt idx="9141">
                  <c:v>0</c:v>
                </c:pt>
                <c:pt idx="9142">
                  <c:v>0</c:v>
                </c:pt>
                <c:pt idx="9143">
                  <c:v>0</c:v>
                </c:pt>
                <c:pt idx="9144">
                  <c:v>0</c:v>
                </c:pt>
                <c:pt idx="9145">
                  <c:v>0</c:v>
                </c:pt>
                <c:pt idx="9146">
                  <c:v>0</c:v>
                </c:pt>
                <c:pt idx="9147">
                  <c:v>0</c:v>
                </c:pt>
                <c:pt idx="9148">
                  <c:v>0</c:v>
                </c:pt>
                <c:pt idx="9149">
                  <c:v>0</c:v>
                </c:pt>
                <c:pt idx="9150">
                  <c:v>0</c:v>
                </c:pt>
                <c:pt idx="9151">
                  <c:v>0</c:v>
                </c:pt>
                <c:pt idx="9152">
                  <c:v>0</c:v>
                </c:pt>
                <c:pt idx="9153">
                  <c:v>0</c:v>
                </c:pt>
                <c:pt idx="9154">
                  <c:v>0</c:v>
                </c:pt>
                <c:pt idx="9155">
                  <c:v>0</c:v>
                </c:pt>
                <c:pt idx="9156">
                  <c:v>0</c:v>
                </c:pt>
                <c:pt idx="9157">
                  <c:v>0</c:v>
                </c:pt>
                <c:pt idx="9158">
                  <c:v>0</c:v>
                </c:pt>
                <c:pt idx="9159">
                  <c:v>0</c:v>
                </c:pt>
                <c:pt idx="9160">
                  <c:v>0</c:v>
                </c:pt>
                <c:pt idx="9161">
                  <c:v>0</c:v>
                </c:pt>
                <c:pt idx="9162">
                  <c:v>0</c:v>
                </c:pt>
                <c:pt idx="9163">
                  <c:v>0</c:v>
                </c:pt>
                <c:pt idx="9164">
                  <c:v>0</c:v>
                </c:pt>
                <c:pt idx="9165">
                  <c:v>0</c:v>
                </c:pt>
                <c:pt idx="9166">
                  <c:v>0</c:v>
                </c:pt>
                <c:pt idx="9167">
                  <c:v>0</c:v>
                </c:pt>
                <c:pt idx="9168">
                  <c:v>0</c:v>
                </c:pt>
                <c:pt idx="9169">
                  <c:v>0</c:v>
                </c:pt>
                <c:pt idx="9170">
                  <c:v>0</c:v>
                </c:pt>
                <c:pt idx="9171">
                  <c:v>0</c:v>
                </c:pt>
                <c:pt idx="9172">
                  <c:v>0</c:v>
                </c:pt>
                <c:pt idx="9173">
                  <c:v>0</c:v>
                </c:pt>
                <c:pt idx="9174">
                  <c:v>0</c:v>
                </c:pt>
                <c:pt idx="9175">
                  <c:v>0</c:v>
                </c:pt>
                <c:pt idx="9176">
                  <c:v>0</c:v>
                </c:pt>
                <c:pt idx="9177">
                  <c:v>0</c:v>
                </c:pt>
                <c:pt idx="9178">
                  <c:v>0</c:v>
                </c:pt>
                <c:pt idx="9179">
                  <c:v>0</c:v>
                </c:pt>
                <c:pt idx="9180">
                  <c:v>0</c:v>
                </c:pt>
                <c:pt idx="9181">
                  <c:v>0</c:v>
                </c:pt>
                <c:pt idx="9182">
                  <c:v>0</c:v>
                </c:pt>
                <c:pt idx="9183">
                  <c:v>0</c:v>
                </c:pt>
                <c:pt idx="9184">
                  <c:v>0</c:v>
                </c:pt>
                <c:pt idx="9185">
                  <c:v>0</c:v>
                </c:pt>
                <c:pt idx="9186">
                  <c:v>0</c:v>
                </c:pt>
                <c:pt idx="9187">
                  <c:v>0</c:v>
                </c:pt>
                <c:pt idx="9188">
                  <c:v>0</c:v>
                </c:pt>
                <c:pt idx="9189">
                  <c:v>0</c:v>
                </c:pt>
                <c:pt idx="9190">
                  <c:v>0</c:v>
                </c:pt>
                <c:pt idx="9191">
                  <c:v>0</c:v>
                </c:pt>
                <c:pt idx="9192">
                  <c:v>0</c:v>
                </c:pt>
                <c:pt idx="9193">
                  <c:v>0</c:v>
                </c:pt>
                <c:pt idx="9194">
                  <c:v>0</c:v>
                </c:pt>
                <c:pt idx="9195">
                  <c:v>0</c:v>
                </c:pt>
                <c:pt idx="9196">
                  <c:v>0</c:v>
                </c:pt>
                <c:pt idx="9197">
                  <c:v>0</c:v>
                </c:pt>
                <c:pt idx="9198">
                  <c:v>0</c:v>
                </c:pt>
                <c:pt idx="9199">
                  <c:v>0</c:v>
                </c:pt>
                <c:pt idx="9200">
                  <c:v>0</c:v>
                </c:pt>
                <c:pt idx="9201">
                  <c:v>0</c:v>
                </c:pt>
                <c:pt idx="9202">
                  <c:v>0</c:v>
                </c:pt>
                <c:pt idx="9203">
                  <c:v>0</c:v>
                </c:pt>
                <c:pt idx="9204">
                  <c:v>0</c:v>
                </c:pt>
                <c:pt idx="9205">
                  <c:v>0</c:v>
                </c:pt>
                <c:pt idx="9206">
                  <c:v>0</c:v>
                </c:pt>
                <c:pt idx="9207">
                  <c:v>0</c:v>
                </c:pt>
                <c:pt idx="9208">
                  <c:v>0</c:v>
                </c:pt>
                <c:pt idx="9209">
                  <c:v>0</c:v>
                </c:pt>
                <c:pt idx="9210">
                  <c:v>0</c:v>
                </c:pt>
                <c:pt idx="9211">
                  <c:v>0</c:v>
                </c:pt>
                <c:pt idx="9212">
                  <c:v>0</c:v>
                </c:pt>
                <c:pt idx="9213">
                  <c:v>0</c:v>
                </c:pt>
                <c:pt idx="9214">
                  <c:v>0</c:v>
                </c:pt>
                <c:pt idx="9215">
                  <c:v>0</c:v>
                </c:pt>
                <c:pt idx="9216">
                  <c:v>0</c:v>
                </c:pt>
                <c:pt idx="9217">
                  <c:v>0</c:v>
                </c:pt>
                <c:pt idx="9218">
                  <c:v>0</c:v>
                </c:pt>
                <c:pt idx="9219">
                  <c:v>0</c:v>
                </c:pt>
                <c:pt idx="9220">
                  <c:v>0</c:v>
                </c:pt>
                <c:pt idx="9221">
                  <c:v>0</c:v>
                </c:pt>
                <c:pt idx="9222">
                  <c:v>0</c:v>
                </c:pt>
                <c:pt idx="9223">
                  <c:v>0</c:v>
                </c:pt>
                <c:pt idx="9224">
                  <c:v>0</c:v>
                </c:pt>
                <c:pt idx="9225">
                  <c:v>0</c:v>
                </c:pt>
                <c:pt idx="9226">
                  <c:v>0</c:v>
                </c:pt>
                <c:pt idx="9227">
                  <c:v>0</c:v>
                </c:pt>
                <c:pt idx="9228">
                  <c:v>0</c:v>
                </c:pt>
                <c:pt idx="9229">
                  <c:v>0</c:v>
                </c:pt>
                <c:pt idx="9230">
                  <c:v>0</c:v>
                </c:pt>
                <c:pt idx="9231">
                  <c:v>0</c:v>
                </c:pt>
                <c:pt idx="9232">
                  <c:v>0</c:v>
                </c:pt>
                <c:pt idx="9233">
                  <c:v>0</c:v>
                </c:pt>
                <c:pt idx="9234">
                  <c:v>0</c:v>
                </c:pt>
                <c:pt idx="9235">
                  <c:v>0</c:v>
                </c:pt>
                <c:pt idx="9236">
                  <c:v>0</c:v>
                </c:pt>
                <c:pt idx="9237">
                  <c:v>0</c:v>
                </c:pt>
                <c:pt idx="9238">
                  <c:v>0</c:v>
                </c:pt>
                <c:pt idx="9239">
                  <c:v>0</c:v>
                </c:pt>
                <c:pt idx="9240">
                  <c:v>0</c:v>
                </c:pt>
                <c:pt idx="9241">
                  <c:v>0</c:v>
                </c:pt>
                <c:pt idx="9242">
                  <c:v>0</c:v>
                </c:pt>
                <c:pt idx="9243">
                  <c:v>0</c:v>
                </c:pt>
                <c:pt idx="9244">
                  <c:v>0</c:v>
                </c:pt>
                <c:pt idx="9245">
                  <c:v>0</c:v>
                </c:pt>
                <c:pt idx="9246">
                  <c:v>0</c:v>
                </c:pt>
                <c:pt idx="9247">
                  <c:v>0</c:v>
                </c:pt>
                <c:pt idx="9248">
                  <c:v>0</c:v>
                </c:pt>
                <c:pt idx="9249">
                  <c:v>0</c:v>
                </c:pt>
                <c:pt idx="9250">
                  <c:v>0</c:v>
                </c:pt>
                <c:pt idx="9251">
                  <c:v>0</c:v>
                </c:pt>
                <c:pt idx="9252">
                  <c:v>0</c:v>
                </c:pt>
                <c:pt idx="9253">
                  <c:v>0</c:v>
                </c:pt>
                <c:pt idx="9254">
                  <c:v>0</c:v>
                </c:pt>
                <c:pt idx="9255">
                  <c:v>0</c:v>
                </c:pt>
                <c:pt idx="9256">
                  <c:v>0</c:v>
                </c:pt>
                <c:pt idx="9257">
                  <c:v>0</c:v>
                </c:pt>
                <c:pt idx="9258">
                  <c:v>0</c:v>
                </c:pt>
                <c:pt idx="9259">
                  <c:v>0</c:v>
                </c:pt>
                <c:pt idx="9260">
                  <c:v>0</c:v>
                </c:pt>
                <c:pt idx="9261">
                  <c:v>0</c:v>
                </c:pt>
                <c:pt idx="9262">
                  <c:v>0</c:v>
                </c:pt>
                <c:pt idx="9263">
                  <c:v>0</c:v>
                </c:pt>
                <c:pt idx="9264">
                  <c:v>0</c:v>
                </c:pt>
                <c:pt idx="9265">
                  <c:v>0</c:v>
                </c:pt>
                <c:pt idx="9266">
                  <c:v>0</c:v>
                </c:pt>
                <c:pt idx="9267">
                  <c:v>0</c:v>
                </c:pt>
                <c:pt idx="9268">
                  <c:v>0</c:v>
                </c:pt>
                <c:pt idx="9269">
                  <c:v>0</c:v>
                </c:pt>
                <c:pt idx="9270">
                  <c:v>0</c:v>
                </c:pt>
                <c:pt idx="9271">
                  <c:v>0</c:v>
                </c:pt>
                <c:pt idx="9272">
                  <c:v>0</c:v>
                </c:pt>
                <c:pt idx="9273">
                  <c:v>0</c:v>
                </c:pt>
                <c:pt idx="9274">
                  <c:v>0</c:v>
                </c:pt>
                <c:pt idx="9275">
                  <c:v>0</c:v>
                </c:pt>
                <c:pt idx="9276">
                  <c:v>0</c:v>
                </c:pt>
                <c:pt idx="9277">
                  <c:v>0</c:v>
                </c:pt>
                <c:pt idx="9278">
                  <c:v>0</c:v>
                </c:pt>
                <c:pt idx="9279">
                  <c:v>0</c:v>
                </c:pt>
                <c:pt idx="9280">
                  <c:v>0</c:v>
                </c:pt>
                <c:pt idx="9281">
                  <c:v>0</c:v>
                </c:pt>
                <c:pt idx="9282">
                  <c:v>0</c:v>
                </c:pt>
                <c:pt idx="9283">
                  <c:v>0</c:v>
                </c:pt>
                <c:pt idx="9284">
                  <c:v>0</c:v>
                </c:pt>
                <c:pt idx="9285">
                  <c:v>0</c:v>
                </c:pt>
                <c:pt idx="9286">
                  <c:v>0</c:v>
                </c:pt>
                <c:pt idx="9287">
                  <c:v>0</c:v>
                </c:pt>
                <c:pt idx="9288">
                  <c:v>0</c:v>
                </c:pt>
                <c:pt idx="9289">
                  <c:v>0</c:v>
                </c:pt>
                <c:pt idx="9290">
                  <c:v>0</c:v>
                </c:pt>
                <c:pt idx="9291">
                  <c:v>0</c:v>
                </c:pt>
                <c:pt idx="9292">
                  <c:v>0</c:v>
                </c:pt>
                <c:pt idx="9293">
                  <c:v>0</c:v>
                </c:pt>
                <c:pt idx="9294">
                  <c:v>0</c:v>
                </c:pt>
                <c:pt idx="9295">
                  <c:v>0</c:v>
                </c:pt>
                <c:pt idx="9296">
                  <c:v>0</c:v>
                </c:pt>
                <c:pt idx="9297">
                  <c:v>0</c:v>
                </c:pt>
                <c:pt idx="9298">
                  <c:v>0</c:v>
                </c:pt>
                <c:pt idx="9299">
                  <c:v>0</c:v>
                </c:pt>
                <c:pt idx="9300">
                  <c:v>0</c:v>
                </c:pt>
                <c:pt idx="9301">
                  <c:v>0</c:v>
                </c:pt>
                <c:pt idx="9302">
                  <c:v>0</c:v>
                </c:pt>
                <c:pt idx="9303">
                  <c:v>0</c:v>
                </c:pt>
                <c:pt idx="9304">
                  <c:v>0</c:v>
                </c:pt>
                <c:pt idx="9305">
                  <c:v>0</c:v>
                </c:pt>
                <c:pt idx="9306">
                  <c:v>0</c:v>
                </c:pt>
                <c:pt idx="9307">
                  <c:v>0</c:v>
                </c:pt>
                <c:pt idx="9308">
                  <c:v>0</c:v>
                </c:pt>
                <c:pt idx="9309">
                  <c:v>0</c:v>
                </c:pt>
                <c:pt idx="9310">
                  <c:v>0</c:v>
                </c:pt>
                <c:pt idx="9311">
                  <c:v>0</c:v>
                </c:pt>
                <c:pt idx="9312">
                  <c:v>0</c:v>
                </c:pt>
                <c:pt idx="9313">
                  <c:v>0</c:v>
                </c:pt>
                <c:pt idx="9314">
                  <c:v>0</c:v>
                </c:pt>
                <c:pt idx="9315">
                  <c:v>0</c:v>
                </c:pt>
                <c:pt idx="9316">
                  <c:v>0</c:v>
                </c:pt>
                <c:pt idx="9317">
                  <c:v>0</c:v>
                </c:pt>
                <c:pt idx="9318">
                  <c:v>0</c:v>
                </c:pt>
                <c:pt idx="9319">
                  <c:v>0</c:v>
                </c:pt>
                <c:pt idx="9320">
                  <c:v>0</c:v>
                </c:pt>
                <c:pt idx="9321">
                  <c:v>0</c:v>
                </c:pt>
                <c:pt idx="9322">
                  <c:v>0</c:v>
                </c:pt>
                <c:pt idx="9323">
                  <c:v>0</c:v>
                </c:pt>
                <c:pt idx="9324">
                  <c:v>0</c:v>
                </c:pt>
                <c:pt idx="9325">
                  <c:v>0</c:v>
                </c:pt>
                <c:pt idx="9326">
                  <c:v>0</c:v>
                </c:pt>
                <c:pt idx="9327">
                  <c:v>0</c:v>
                </c:pt>
                <c:pt idx="9328">
                  <c:v>0</c:v>
                </c:pt>
                <c:pt idx="9329">
                  <c:v>0</c:v>
                </c:pt>
                <c:pt idx="9330">
                  <c:v>0</c:v>
                </c:pt>
                <c:pt idx="9331">
                  <c:v>0</c:v>
                </c:pt>
                <c:pt idx="9332">
                  <c:v>0</c:v>
                </c:pt>
                <c:pt idx="9333">
                  <c:v>0</c:v>
                </c:pt>
                <c:pt idx="9334">
                  <c:v>0</c:v>
                </c:pt>
                <c:pt idx="9335">
                  <c:v>0</c:v>
                </c:pt>
                <c:pt idx="9336">
                  <c:v>0</c:v>
                </c:pt>
                <c:pt idx="9337">
                  <c:v>0</c:v>
                </c:pt>
                <c:pt idx="9338">
                  <c:v>0</c:v>
                </c:pt>
                <c:pt idx="9339">
                  <c:v>0</c:v>
                </c:pt>
                <c:pt idx="9340">
                  <c:v>0</c:v>
                </c:pt>
                <c:pt idx="9341">
                  <c:v>0</c:v>
                </c:pt>
                <c:pt idx="9342">
                  <c:v>0</c:v>
                </c:pt>
                <c:pt idx="9343">
                  <c:v>0</c:v>
                </c:pt>
                <c:pt idx="9344">
                  <c:v>0</c:v>
                </c:pt>
                <c:pt idx="9345">
                  <c:v>0</c:v>
                </c:pt>
                <c:pt idx="9346">
                  <c:v>0</c:v>
                </c:pt>
                <c:pt idx="9347">
                  <c:v>0</c:v>
                </c:pt>
                <c:pt idx="9348">
                  <c:v>0</c:v>
                </c:pt>
                <c:pt idx="9349">
                  <c:v>0</c:v>
                </c:pt>
                <c:pt idx="9350">
                  <c:v>0</c:v>
                </c:pt>
                <c:pt idx="9351">
                  <c:v>0</c:v>
                </c:pt>
                <c:pt idx="9352">
                  <c:v>0</c:v>
                </c:pt>
                <c:pt idx="9353">
                  <c:v>0</c:v>
                </c:pt>
                <c:pt idx="9354">
                  <c:v>0</c:v>
                </c:pt>
                <c:pt idx="9355">
                  <c:v>0</c:v>
                </c:pt>
                <c:pt idx="9356">
                  <c:v>0</c:v>
                </c:pt>
                <c:pt idx="9357">
                  <c:v>0</c:v>
                </c:pt>
                <c:pt idx="9358">
                  <c:v>0</c:v>
                </c:pt>
                <c:pt idx="9359">
                  <c:v>0</c:v>
                </c:pt>
                <c:pt idx="9360">
                  <c:v>0</c:v>
                </c:pt>
                <c:pt idx="9361">
                  <c:v>0</c:v>
                </c:pt>
                <c:pt idx="9362">
                  <c:v>0</c:v>
                </c:pt>
                <c:pt idx="9363">
                  <c:v>0</c:v>
                </c:pt>
                <c:pt idx="9364">
                  <c:v>0</c:v>
                </c:pt>
                <c:pt idx="9365">
                  <c:v>0</c:v>
                </c:pt>
                <c:pt idx="9366">
                  <c:v>0</c:v>
                </c:pt>
                <c:pt idx="9367">
                  <c:v>0</c:v>
                </c:pt>
                <c:pt idx="9368">
                  <c:v>0</c:v>
                </c:pt>
                <c:pt idx="9369">
                  <c:v>0</c:v>
                </c:pt>
                <c:pt idx="9370">
                  <c:v>0</c:v>
                </c:pt>
                <c:pt idx="9371">
                  <c:v>0</c:v>
                </c:pt>
                <c:pt idx="9372">
                  <c:v>0</c:v>
                </c:pt>
                <c:pt idx="9373">
                  <c:v>0</c:v>
                </c:pt>
                <c:pt idx="9374">
                  <c:v>0</c:v>
                </c:pt>
                <c:pt idx="9375">
                  <c:v>0</c:v>
                </c:pt>
                <c:pt idx="9376">
                  <c:v>0</c:v>
                </c:pt>
                <c:pt idx="9377">
                  <c:v>0</c:v>
                </c:pt>
                <c:pt idx="9378">
                  <c:v>0</c:v>
                </c:pt>
                <c:pt idx="9379">
                  <c:v>0</c:v>
                </c:pt>
                <c:pt idx="9380">
                  <c:v>0</c:v>
                </c:pt>
                <c:pt idx="9381">
                  <c:v>0</c:v>
                </c:pt>
                <c:pt idx="9382">
                  <c:v>0</c:v>
                </c:pt>
                <c:pt idx="9383">
                  <c:v>0</c:v>
                </c:pt>
                <c:pt idx="9384">
                  <c:v>0</c:v>
                </c:pt>
                <c:pt idx="9385">
                  <c:v>0</c:v>
                </c:pt>
                <c:pt idx="9386">
                  <c:v>0</c:v>
                </c:pt>
                <c:pt idx="9387">
                  <c:v>0</c:v>
                </c:pt>
                <c:pt idx="9388">
                  <c:v>0</c:v>
                </c:pt>
                <c:pt idx="9389">
                  <c:v>0</c:v>
                </c:pt>
                <c:pt idx="9390">
                  <c:v>0</c:v>
                </c:pt>
                <c:pt idx="9391">
                  <c:v>0</c:v>
                </c:pt>
                <c:pt idx="9392">
                  <c:v>0</c:v>
                </c:pt>
                <c:pt idx="9393">
                  <c:v>0</c:v>
                </c:pt>
                <c:pt idx="9394">
                  <c:v>0</c:v>
                </c:pt>
                <c:pt idx="9395">
                  <c:v>0</c:v>
                </c:pt>
                <c:pt idx="9396">
                  <c:v>0</c:v>
                </c:pt>
                <c:pt idx="9397">
                  <c:v>0</c:v>
                </c:pt>
                <c:pt idx="9398">
                  <c:v>0</c:v>
                </c:pt>
                <c:pt idx="9399">
                  <c:v>0</c:v>
                </c:pt>
                <c:pt idx="9400">
                  <c:v>0</c:v>
                </c:pt>
                <c:pt idx="9401">
                  <c:v>0</c:v>
                </c:pt>
                <c:pt idx="9402">
                  <c:v>0</c:v>
                </c:pt>
                <c:pt idx="9403">
                  <c:v>0</c:v>
                </c:pt>
                <c:pt idx="9404">
                  <c:v>0</c:v>
                </c:pt>
                <c:pt idx="9405">
                  <c:v>0</c:v>
                </c:pt>
                <c:pt idx="9406">
                  <c:v>0</c:v>
                </c:pt>
                <c:pt idx="9407">
                  <c:v>0</c:v>
                </c:pt>
                <c:pt idx="9408">
                  <c:v>0</c:v>
                </c:pt>
                <c:pt idx="9409">
                  <c:v>0</c:v>
                </c:pt>
                <c:pt idx="9410">
                  <c:v>0</c:v>
                </c:pt>
                <c:pt idx="9411">
                  <c:v>0</c:v>
                </c:pt>
                <c:pt idx="9412">
                  <c:v>0</c:v>
                </c:pt>
                <c:pt idx="9413">
                  <c:v>0</c:v>
                </c:pt>
                <c:pt idx="9414">
                  <c:v>0</c:v>
                </c:pt>
                <c:pt idx="9415">
                  <c:v>0</c:v>
                </c:pt>
                <c:pt idx="9416">
                  <c:v>0</c:v>
                </c:pt>
                <c:pt idx="9417">
                  <c:v>0</c:v>
                </c:pt>
                <c:pt idx="9418">
                  <c:v>0</c:v>
                </c:pt>
                <c:pt idx="9419">
                  <c:v>0</c:v>
                </c:pt>
                <c:pt idx="9420">
                  <c:v>0</c:v>
                </c:pt>
                <c:pt idx="9421">
                  <c:v>0</c:v>
                </c:pt>
                <c:pt idx="9422">
                  <c:v>0</c:v>
                </c:pt>
                <c:pt idx="9423">
                  <c:v>0</c:v>
                </c:pt>
                <c:pt idx="9424">
                  <c:v>0</c:v>
                </c:pt>
                <c:pt idx="9425">
                  <c:v>0</c:v>
                </c:pt>
                <c:pt idx="9426">
                  <c:v>0</c:v>
                </c:pt>
                <c:pt idx="9427">
                  <c:v>0</c:v>
                </c:pt>
                <c:pt idx="9428">
                  <c:v>0</c:v>
                </c:pt>
                <c:pt idx="9429">
                  <c:v>0</c:v>
                </c:pt>
                <c:pt idx="9430">
                  <c:v>0</c:v>
                </c:pt>
                <c:pt idx="9431">
                  <c:v>0</c:v>
                </c:pt>
                <c:pt idx="9432">
                  <c:v>0</c:v>
                </c:pt>
                <c:pt idx="9433">
                  <c:v>0</c:v>
                </c:pt>
                <c:pt idx="9434">
                  <c:v>0</c:v>
                </c:pt>
                <c:pt idx="9435">
                  <c:v>0</c:v>
                </c:pt>
                <c:pt idx="9436">
                  <c:v>0</c:v>
                </c:pt>
                <c:pt idx="9437">
                  <c:v>0</c:v>
                </c:pt>
                <c:pt idx="9438">
                  <c:v>0</c:v>
                </c:pt>
                <c:pt idx="9439">
                  <c:v>0</c:v>
                </c:pt>
                <c:pt idx="9440">
                  <c:v>0</c:v>
                </c:pt>
                <c:pt idx="9441">
                  <c:v>0</c:v>
                </c:pt>
                <c:pt idx="9442">
                  <c:v>0</c:v>
                </c:pt>
                <c:pt idx="9443">
                  <c:v>0</c:v>
                </c:pt>
                <c:pt idx="9444">
                  <c:v>0</c:v>
                </c:pt>
                <c:pt idx="9445">
                  <c:v>0</c:v>
                </c:pt>
                <c:pt idx="9446">
                  <c:v>0</c:v>
                </c:pt>
                <c:pt idx="9447">
                  <c:v>0</c:v>
                </c:pt>
                <c:pt idx="9448">
                  <c:v>0</c:v>
                </c:pt>
                <c:pt idx="9449">
                  <c:v>0</c:v>
                </c:pt>
                <c:pt idx="9450">
                  <c:v>0</c:v>
                </c:pt>
                <c:pt idx="9451">
                  <c:v>0</c:v>
                </c:pt>
                <c:pt idx="9452">
                  <c:v>0</c:v>
                </c:pt>
                <c:pt idx="9453">
                  <c:v>0</c:v>
                </c:pt>
                <c:pt idx="9454">
                  <c:v>0</c:v>
                </c:pt>
                <c:pt idx="9455">
                  <c:v>0</c:v>
                </c:pt>
                <c:pt idx="9456">
                  <c:v>0</c:v>
                </c:pt>
                <c:pt idx="9457">
                  <c:v>0</c:v>
                </c:pt>
                <c:pt idx="9458">
                  <c:v>0</c:v>
                </c:pt>
                <c:pt idx="9459">
                  <c:v>0</c:v>
                </c:pt>
                <c:pt idx="9460">
                  <c:v>0</c:v>
                </c:pt>
                <c:pt idx="9461">
                  <c:v>0</c:v>
                </c:pt>
                <c:pt idx="9462">
                  <c:v>0</c:v>
                </c:pt>
                <c:pt idx="9463">
                  <c:v>0</c:v>
                </c:pt>
                <c:pt idx="9464">
                  <c:v>0</c:v>
                </c:pt>
                <c:pt idx="9465">
                  <c:v>0</c:v>
                </c:pt>
                <c:pt idx="9466">
                  <c:v>0</c:v>
                </c:pt>
                <c:pt idx="9467">
                  <c:v>0</c:v>
                </c:pt>
                <c:pt idx="9468">
                  <c:v>0</c:v>
                </c:pt>
                <c:pt idx="9469">
                  <c:v>0</c:v>
                </c:pt>
                <c:pt idx="9470">
                  <c:v>0</c:v>
                </c:pt>
                <c:pt idx="9471">
                  <c:v>0</c:v>
                </c:pt>
                <c:pt idx="9472">
                  <c:v>0</c:v>
                </c:pt>
                <c:pt idx="9473">
                  <c:v>0</c:v>
                </c:pt>
                <c:pt idx="9474">
                  <c:v>0</c:v>
                </c:pt>
                <c:pt idx="9475">
                  <c:v>0</c:v>
                </c:pt>
                <c:pt idx="9476">
                  <c:v>0</c:v>
                </c:pt>
                <c:pt idx="9477">
                  <c:v>0</c:v>
                </c:pt>
                <c:pt idx="9478">
                  <c:v>0</c:v>
                </c:pt>
                <c:pt idx="9479">
                  <c:v>0</c:v>
                </c:pt>
                <c:pt idx="9480">
                  <c:v>0</c:v>
                </c:pt>
                <c:pt idx="9481">
                  <c:v>0</c:v>
                </c:pt>
                <c:pt idx="9482">
                  <c:v>0</c:v>
                </c:pt>
                <c:pt idx="9483">
                  <c:v>0</c:v>
                </c:pt>
                <c:pt idx="9484">
                  <c:v>0</c:v>
                </c:pt>
                <c:pt idx="9485">
                  <c:v>0</c:v>
                </c:pt>
                <c:pt idx="9486">
                  <c:v>0</c:v>
                </c:pt>
                <c:pt idx="9487">
                  <c:v>0</c:v>
                </c:pt>
                <c:pt idx="9488">
                  <c:v>0</c:v>
                </c:pt>
                <c:pt idx="9489">
                  <c:v>0</c:v>
                </c:pt>
                <c:pt idx="9490">
                  <c:v>0</c:v>
                </c:pt>
                <c:pt idx="9491">
                  <c:v>0</c:v>
                </c:pt>
                <c:pt idx="9492">
                  <c:v>0</c:v>
                </c:pt>
                <c:pt idx="9493">
                  <c:v>0</c:v>
                </c:pt>
                <c:pt idx="9494">
                  <c:v>0</c:v>
                </c:pt>
                <c:pt idx="9495">
                  <c:v>0</c:v>
                </c:pt>
                <c:pt idx="9496">
                  <c:v>0</c:v>
                </c:pt>
                <c:pt idx="9497">
                  <c:v>0</c:v>
                </c:pt>
                <c:pt idx="9498">
                  <c:v>0</c:v>
                </c:pt>
                <c:pt idx="9499">
                  <c:v>0</c:v>
                </c:pt>
                <c:pt idx="9500">
                  <c:v>0</c:v>
                </c:pt>
                <c:pt idx="9501">
                  <c:v>0</c:v>
                </c:pt>
                <c:pt idx="9502">
                  <c:v>0</c:v>
                </c:pt>
                <c:pt idx="9503">
                  <c:v>0</c:v>
                </c:pt>
                <c:pt idx="9504">
                  <c:v>0</c:v>
                </c:pt>
                <c:pt idx="9505">
                  <c:v>0</c:v>
                </c:pt>
                <c:pt idx="9506">
                  <c:v>0</c:v>
                </c:pt>
                <c:pt idx="9507">
                  <c:v>0</c:v>
                </c:pt>
                <c:pt idx="9508">
                  <c:v>0</c:v>
                </c:pt>
                <c:pt idx="9509">
                  <c:v>0</c:v>
                </c:pt>
                <c:pt idx="9510">
                  <c:v>0</c:v>
                </c:pt>
                <c:pt idx="9511">
                  <c:v>0</c:v>
                </c:pt>
                <c:pt idx="9512">
                  <c:v>0</c:v>
                </c:pt>
                <c:pt idx="9513">
                  <c:v>0</c:v>
                </c:pt>
                <c:pt idx="9514">
                  <c:v>0</c:v>
                </c:pt>
                <c:pt idx="9515">
                  <c:v>0</c:v>
                </c:pt>
                <c:pt idx="9516">
                  <c:v>0</c:v>
                </c:pt>
                <c:pt idx="9517">
                  <c:v>0</c:v>
                </c:pt>
                <c:pt idx="9518">
                  <c:v>0</c:v>
                </c:pt>
                <c:pt idx="9519">
                  <c:v>0</c:v>
                </c:pt>
                <c:pt idx="9520">
                  <c:v>0</c:v>
                </c:pt>
                <c:pt idx="9521">
                  <c:v>0</c:v>
                </c:pt>
                <c:pt idx="9522">
                  <c:v>0</c:v>
                </c:pt>
                <c:pt idx="9523">
                  <c:v>0</c:v>
                </c:pt>
                <c:pt idx="9524">
                  <c:v>0</c:v>
                </c:pt>
                <c:pt idx="9525">
                  <c:v>0</c:v>
                </c:pt>
                <c:pt idx="9526">
                  <c:v>0</c:v>
                </c:pt>
                <c:pt idx="9527">
                  <c:v>0</c:v>
                </c:pt>
                <c:pt idx="9528">
                  <c:v>0</c:v>
                </c:pt>
                <c:pt idx="9529">
                  <c:v>0</c:v>
                </c:pt>
                <c:pt idx="9530">
                  <c:v>0</c:v>
                </c:pt>
                <c:pt idx="9531">
                  <c:v>0</c:v>
                </c:pt>
                <c:pt idx="9532">
                  <c:v>0</c:v>
                </c:pt>
                <c:pt idx="9533">
                  <c:v>0</c:v>
                </c:pt>
                <c:pt idx="9534">
                  <c:v>0</c:v>
                </c:pt>
                <c:pt idx="9535">
                  <c:v>0</c:v>
                </c:pt>
                <c:pt idx="9536">
                  <c:v>0</c:v>
                </c:pt>
                <c:pt idx="9537">
                  <c:v>0</c:v>
                </c:pt>
                <c:pt idx="9538">
                  <c:v>0</c:v>
                </c:pt>
                <c:pt idx="9539">
                  <c:v>0</c:v>
                </c:pt>
                <c:pt idx="9540">
                  <c:v>0</c:v>
                </c:pt>
                <c:pt idx="9541">
                  <c:v>0</c:v>
                </c:pt>
                <c:pt idx="9542">
                  <c:v>0</c:v>
                </c:pt>
                <c:pt idx="9543">
                  <c:v>0</c:v>
                </c:pt>
                <c:pt idx="9544">
                  <c:v>0</c:v>
                </c:pt>
                <c:pt idx="9545">
                  <c:v>0</c:v>
                </c:pt>
                <c:pt idx="9546">
                  <c:v>0</c:v>
                </c:pt>
                <c:pt idx="9547">
                  <c:v>0</c:v>
                </c:pt>
                <c:pt idx="9548">
                  <c:v>0</c:v>
                </c:pt>
                <c:pt idx="9549">
                  <c:v>0</c:v>
                </c:pt>
                <c:pt idx="9550">
                  <c:v>0</c:v>
                </c:pt>
                <c:pt idx="9551">
                  <c:v>0</c:v>
                </c:pt>
                <c:pt idx="9552">
                  <c:v>0</c:v>
                </c:pt>
                <c:pt idx="9553">
                  <c:v>0</c:v>
                </c:pt>
                <c:pt idx="9554">
                  <c:v>0</c:v>
                </c:pt>
                <c:pt idx="9555">
                  <c:v>0</c:v>
                </c:pt>
                <c:pt idx="9556">
                  <c:v>0</c:v>
                </c:pt>
                <c:pt idx="9557">
                  <c:v>0</c:v>
                </c:pt>
                <c:pt idx="9558">
                  <c:v>0</c:v>
                </c:pt>
                <c:pt idx="9559">
                  <c:v>0</c:v>
                </c:pt>
                <c:pt idx="9560">
                  <c:v>0</c:v>
                </c:pt>
                <c:pt idx="9561">
                  <c:v>0</c:v>
                </c:pt>
                <c:pt idx="9562">
                  <c:v>0</c:v>
                </c:pt>
                <c:pt idx="9563">
                  <c:v>0</c:v>
                </c:pt>
                <c:pt idx="9564">
                  <c:v>0</c:v>
                </c:pt>
                <c:pt idx="9565">
                  <c:v>0</c:v>
                </c:pt>
                <c:pt idx="9566">
                  <c:v>0</c:v>
                </c:pt>
                <c:pt idx="9567">
                  <c:v>0</c:v>
                </c:pt>
                <c:pt idx="9568">
                  <c:v>0</c:v>
                </c:pt>
                <c:pt idx="9569">
                  <c:v>0</c:v>
                </c:pt>
                <c:pt idx="9570">
                  <c:v>0</c:v>
                </c:pt>
                <c:pt idx="9571">
                  <c:v>0</c:v>
                </c:pt>
                <c:pt idx="9572">
                  <c:v>0</c:v>
                </c:pt>
                <c:pt idx="9573">
                  <c:v>0</c:v>
                </c:pt>
                <c:pt idx="9574">
                  <c:v>0</c:v>
                </c:pt>
                <c:pt idx="9575">
                  <c:v>0</c:v>
                </c:pt>
                <c:pt idx="9576">
                  <c:v>0</c:v>
                </c:pt>
                <c:pt idx="9577">
                  <c:v>0</c:v>
                </c:pt>
                <c:pt idx="9578">
                  <c:v>0</c:v>
                </c:pt>
                <c:pt idx="9579">
                  <c:v>0</c:v>
                </c:pt>
                <c:pt idx="9580">
                  <c:v>0</c:v>
                </c:pt>
                <c:pt idx="9581">
                  <c:v>0</c:v>
                </c:pt>
                <c:pt idx="9582">
                  <c:v>0</c:v>
                </c:pt>
                <c:pt idx="9583">
                  <c:v>0</c:v>
                </c:pt>
                <c:pt idx="9584">
                  <c:v>0</c:v>
                </c:pt>
                <c:pt idx="9585">
                  <c:v>0</c:v>
                </c:pt>
                <c:pt idx="9586">
                  <c:v>0</c:v>
                </c:pt>
                <c:pt idx="9587">
                  <c:v>0</c:v>
                </c:pt>
                <c:pt idx="9588">
                  <c:v>0</c:v>
                </c:pt>
                <c:pt idx="9589">
                  <c:v>0</c:v>
                </c:pt>
                <c:pt idx="9590">
                  <c:v>0</c:v>
                </c:pt>
                <c:pt idx="9591">
                  <c:v>0</c:v>
                </c:pt>
                <c:pt idx="9592">
                  <c:v>0</c:v>
                </c:pt>
                <c:pt idx="9593">
                  <c:v>0</c:v>
                </c:pt>
                <c:pt idx="9594">
                  <c:v>0</c:v>
                </c:pt>
                <c:pt idx="9595">
                  <c:v>0</c:v>
                </c:pt>
                <c:pt idx="9596">
                  <c:v>0</c:v>
                </c:pt>
                <c:pt idx="9597">
                  <c:v>0</c:v>
                </c:pt>
                <c:pt idx="9598">
                  <c:v>0</c:v>
                </c:pt>
                <c:pt idx="9599">
                  <c:v>0</c:v>
                </c:pt>
                <c:pt idx="9600">
                  <c:v>0</c:v>
                </c:pt>
                <c:pt idx="9601">
                  <c:v>0</c:v>
                </c:pt>
                <c:pt idx="9602">
                  <c:v>0</c:v>
                </c:pt>
                <c:pt idx="9603">
                  <c:v>0</c:v>
                </c:pt>
                <c:pt idx="9604">
                  <c:v>0</c:v>
                </c:pt>
                <c:pt idx="9605">
                  <c:v>0</c:v>
                </c:pt>
                <c:pt idx="9606">
                  <c:v>0</c:v>
                </c:pt>
                <c:pt idx="9607">
                  <c:v>0</c:v>
                </c:pt>
                <c:pt idx="9608">
                  <c:v>0</c:v>
                </c:pt>
                <c:pt idx="9609">
                  <c:v>0</c:v>
                </c:pt>
                <c:pt idx="9610">
                  <c:v>0</c:v>
                </c:pt>
                <c:pt idx="9611">
                  <c:v>0</c:v>
                </c:pt>
                <c:pt idx="9612">
                  <c:v>0</c:v>
                </c:pt>
                <c:pt idx="9613">
                  <c:v>0</c:v>
                </c:pt>
                <c:pt idx="9614">
                  <c:v>0</c:v>
                </c:pt>
                <c:pt idx="9615">
                  <c:v>0</c:v>
                </c:pt>
                <c:pt idx="9616">
                  <c:v>0</c:v>
                </c:pt>
                <c:pt idx="9617">
                  <c:v>0</c:v>
                </c:pt>
                <c:pt idx="9618">
                  <c:v>0</c:v>
                </c:pt>
                <c:pt idx="9619">
                  <c:v>0</c:v>
                </c:pt>
                <c:pt idx="9620">
                  <c:v>0</c:v>
                </c:pt>
                <c:pt idx="9621">
                  <c:v>0</c:v>
                </c:pt>
                <c:pt idx="9622">
                  <c:v>0</c:v>
                </c:pt>
                <c:pt idx="9623">
                  <c:v>0</c:v>
                </c:pt>
                <c:pt idx="9624">
                  <c:v>0</c:v>
                </c:pt>
                <c:pt idx="9625">
                  <c:v>0</c:v>
                </c:pt>
                <c:pt idx="9626">
                  <c:v>0</c:v>
                </c:pt>
                <c:pt idx="9627">
                  <c:v>0</c:v>
                </c:pt>
                <c:pt idx="9628">
                  <c:v>0</c:v>
                </c:pt>
                <c:pt idx="9629">
                  <c:v>0</c:v>
                </c:pt>
                <c:pt idx="9630">
                  <c:v>0</c:v>
                </c:pt>
                <c:pt idx="9631">
                  <c:v>0</c:v>
                </c:pt>
                <c:pt idx="9632">
                  <c:v>0</c:v>
                </c:pt>
                <c:pt idx="9633">
                  <c:v>0</c:v>
                </c:pt>
                <c:pt idx="9634">
                  <c:v>0</c:v>
                </c:pt>
                <c:pt idx="9635">
                  <c:v>0</c:v>
                </c:pt>
                <c:pt idx="9636">
                  <c:v>0</c:v>
                </c:pt>
                <c:pt idx="9637">
                  <c:v>0</c:v>
                </c:pt>
                <c:pt idx="9638">
                  <c:v>0</c:v>
                </c:pt>
                <c:pt idx="9639">
                  <c:v>0</c:v>
                </c:pt>
                <c:pt idx="9640">
                  <c:v>0</c:v>
                </c:pt>
                <c:pt idx="9641">
                  <c:v>0</c:v>
                </c:pt>
                <c:pt idx="9642">
                  <c:v>0</c:v>
                </c:pt>
                <c:pt idx="9643">
                  <c:v>0</c:v>
                </c:pt>
                <c:pt idx="9644">
                  <c:v>0</c:v>
                </c:pt>
                <c:pt idx="9645">
                  <c:v>0</c:v>
                </c:pt>
                <c:pt idx="9646">
                  <c:v>0</c:v>
                </c:pt>
                <c:pt idx="9647">
                  <c:v>0</c:v>
                </c:pt>
                <c:pt idx="9648">
                  <c:v>0</c:v>
                </c:pt>
                <c:pt idx="9649">
                  <c:v>0</c:v>
                </c:pt>
                <c:pt idx="9650">
                  <c:v>0</c:v>
                </c:pt>
                <c:pt idx="9651">
                  <c:v>0</c:v>
                </c:pt>
                <c:pt idx="9652">
                  <c:v>0</c:v>
                </c:pt>
                <c:pt idx="9653">
                  <c:v>0</c:v>
                </c:pt>
                <c:pt idx="9654">
                  <c:v>0</c:v>
                </c:pt>
                <c:pt idx="9655">
                  <c:v>0</c:v>
                </c:pt>
                <c:pt idx="9656">
                  <c:v>0</c:v>
                </c:pt>
                <c:pt idx="9657">
                  <c:v>0</c:v>
                </c:pt>
                <c:pt idx="9658">
                  <c:v>0</c:v>
                </c:pt>
                <c:pt idx="9659">
                  <c:v>0</c:v>
                </c:pt>
                <c:pt idx="9660">
                  <c:v>0</c:v>
                </c:pt>
                <c:pt idx="9661">
                  <c:v>0</c:v>
                </c:pt>
                <c:pt idx="9662">
                  <c:v>0</c:v>
                </c:pt>
                <c:pt idx="9663">
                  <c:v>0</c:v>
                </c:pt>
                <c:pt idx="9664">
                  <c:v>0</c:v>
                </c:pt>
                <c:pt idx="9665">
                  <c:v>0</c:v>
                </c:pt>
                <c:pt idx="9666">
                  <c:v>0</c:v>
                </c:pt>
                <c:pt idx="9667">
                  <c:v>0</c:v>
                </c:pt>
                <c:pt idx="9668">
                  <c:v>0</c:v>
                </c:pt>
                <c:pt idx="9669">
                  <c:v>0</c:v>
                </c:pt>
                <c:pt idx="9670">
                  <c:v>0</c:v>
                </c:pt>
                <c:pt idx="9671">
                  <c:v>0</c:v>
                </c:pt>
                <c:pt idx="9672">
                  <c:v>0</c:v>
                </c:pt>
                <c:pt idx="9673">
                  <c:v>0</c:v>
                </c:pt>
                <c:pt idx="9674">
                  <c:v>0</c:v>
                </c:pt>
                <c:pt idx="9675">
                  <c:v>0</c:v>
                </c:pt>
                <c:pt idx="9676">
                  <c:v>0</c:v>
                </c:pt>
                <c:pt idx="9677">
                  <c:v>0</c:v>
                </c:pt>
                <c:pt idx="9678">
                  <c:v>0</c:v>
                </c:pt>
                <c:pt idx="9679">
                  <c:v>0</c:v>
                </c:pt>
                <c:pt idx="9680">
                  <c:v>0</c:v>
                </c:pt>
                <c:pt idx="9681">
                  <c:v>0</c:v>
                </c:pt>
                <c:pt idx="9682">
                  <c:v>0</c:v>
                </c:pt>
                <c:pt idx="9683">
                  <c:v>0</c:v>
                </c:pt>
                <c:pt idx="9684">
                  <c:v>0</c:v>
                </c:pt>
                <c:pt idx="9685">
                  <c:v>0</c:v>
                </c:pt>
                <c:pt idx="9686">
                  <c:v>0</c:v>
                </c:pt>
                <c:pt idx="9687">
                  <c:v>0</c:v>
                </c:pt>
                <c:pt idx="9688">
                  <c:v>0</c:v>
                </c:pt>
                <c:pt idx="9689">
                  <c:v>0</c:v>
                </c:pt>
                <c:pt idx="9690">
                  <c:v>0</c:v>
                </c:pt>
                <c:pt idx="9691">
                  <c:v>0</c:v>
                </c:pt>
                <c:pt idx="9692">
                  <c:v>0</c:v>
                </c:pt>
                <c:pt idx="9693">
                  <c:v>0</c:v>
                </c:pt>
                <c:pt idx="9694">
                  <c:v>0</c:v>
                </c:pt>
                <c:pt idx="9695">
                  <c:v>0</c:v>
                </c:pt>
                <c:pt idx="9696">
                  <c:v>0</c:v>
                </c:pt>
                <c:pt idx="9697">
                  <c:v>0</c:v>
                </c:pt>
                <c:pt idx="9698">
                  <c:v>0</c:v>
                </c:pt>
                <c:pt idx="9699">
                  <c:v>0</c:v>
                </c:pt>
                <c:pt idx="9700">
                  <c:v>0</c:v>
                </c:pt>
                <c:pt idx="9701">
                  <c:v>0</c:v>
                </c:pt>
                <c:pt idx="9702">
                  <c:v>0</c:v>
                </c:pt>
                <c:pt idx="9703">
                  <c:v>0</c:v>
                </c:pt>
                <c:pt idx="9704">
                  <c:v>0</c:v>
                </c:pt>
                <c:pt idx="9705">
                  <c:v>0</c:v>
                </c:pt>
                <c:pt idx="9706">
                  <c:v>0</c:v>
                </c:pt>
                <c:pt idx="9707">
                  <c:v>0</c:v>
                </c:pt>
                <c:pt idx="9708">
                  <c:v>0</c:v>
                </c:pt>
                <c:pt idx="9709">
                  <c:v>0</c:v>
                </c:pt>
                <c:pt idx="9710">
                  <c:v>0</c:v>
                </c:pt>
                <c:pt idx="9711">
                  <c:v>0</c:v>
                </c:pt>
                <c:pt idx="9712">
                  <c:v>0</c:v>
                </c:pt>
                <c:pt idx="9713">
                  <c:v>0</c:v>
                </c:pt>
                <c:pt idx="9714">
                  <c:v>0</c:v>
                </c:pt>
                <c:pt idx="9715">
                  <c:v>0</c:v>
                </c:pt>
                <c:pt idx="9716">
                  <c:v>0</c:v>
                </c:pt>
                <c:pt idx="9717">
                  <c:v>0</c:v>
                </c:pt>
                <c:pt idx="9718">
                  <c:v>0</c:v>
                </c:pt>
                <c:pt idx="9719">
                  <c:v>0</c:v>
                </c:pt>
                <c:pt idx="9720">
                  <c:v>0</c:v>
                </c:pt>
                <c:pt idx="9721">
                  <c:v>0</c:v>
                </c:pt>
                <c:pt idx="9722">
                  <c:v>0</c:v>
                </c:pt>
                <c:pt idx="9723">
                  <c:v>0</c:v>
                </c:pt>
                <c:pt idx="9724">
                  <c:v>0</c:v>
                </c:pt>
                <c:pt idx="9725">
                  <c:v>0</c:v>
                </c:pt>
                <c:pt idx="9726">
                  <c:v>0</c:v>
                </c:pt>
                <c:pt idx="9727">
                  <c:v>0</c:v>
                </c:pt>
                <c:pt idx="9728">
                  <c:v>0</c:v>
                </c:pt>
                <c:pt idx="9729">
                  <c:v>0</c:v>
                </c:pt>
                <c:pt idx="9730">
                  <c:v>0</c:v>
                </c:pt>
                <c:pt idx="9731">
                  <c:v>0</c:v>
                </c:pt>
                <c:pt idx="9732">
                  <c:v>0</c:v>
                </c:pt>
                <c:pt idx="9733">
                  <c:v>0</c:v>
                </c:pt>
                <c:pt idx="9734">
                  <c:v>0</c:v>
                </c:pt>
                <c:pt idx="9735">
                  <c:v>0</c:v>
                </c:pt>
                <c:pt idx="9736">
                  <c:v>0</c:v>
                </c:pt>
                <c:pt idx="9737">
                  <c:v>0</c:v>
                </c:pt>
                <c:pt idx="9738">
                  <c:v>0</c:v>
                </c:pt>
                <c:pt idx="9739">
                  <c:v>0</c:v>
                </c:pt>
                <c:pt idx="9740">
                  <c:v>0</c:v>
                </c:pt>
                <c:pt idx="9741">
                  <c:v>0</c:v>
                </c:pt>
                <c:pt idx="9742">
                  <c:v>0</c:v>
                </c:pt>
                <c:pt idx="9743">
                  <c:v>0</c:v>
                </c:pt>
                <c:pt idx="9744">
                  <c:v>0</c:v>
                </c:pt>
                <c:pt idx="9745">
                  <c:v>0</c:v>
                </c:pt>
                <c:pt idx="9746">
                  <c:v>0</c:v>
                </c:pt>
                <c:pt idx="9747">
                  <c:v>0</c:v>
                </c:pt>
                <c:pt idx="9748">
                  <c:v>0</c:v>
                </c:pt>
                <c:pt idx="9749">
                  <c:v>0</c:v>
                </c:pt>
                <c:pt idx="9750">
                  <c:v>0</c:v>
                </c:pt>
                <c:pt idx="9751">
                  <c:v>0</c:v>
                </c:pt>
                <c:pt idx="9752">
                  <c:v>0</c:v>
                </c:pt>
                <c:pt idx="9753">
                  <c:v>0</c:v>
                </c:pt>
                <c:pt idx="9754">
                  <c:v>0</c:v>
                </c:pt>
                <c:pt idx="9755">
                  <c:v>0</c:v>
                </c:pt>
                <c:pt idx="9756">
                  <c:v>0</c:v>
                </c:pt>
                <c:pt idx="9757">
                  <c:v>0</c:v>
                </c:pt>
                <c:pt idx="9758">
                  <c:v>0</c:v>
                </c:pt>
                <c:pt idx="9759">
                  <c:v>0</c:v>
                </c:pt>
                <c:pt idx="9760">
                  <c:v>0</c:v>
                </c:pt>
                <c:pt idx="9761">
                  <c:v>0</c:v>
                </c:pt>
                <c:pt idx="9762">
                  <c:v>0</c:v>
                </c:pt>
                <c:pt idx="9763">
                  <c:v>0</c:v>
                </c:pt>
                <c:pt idx="9764">
                  <c:v>0</c:v>
                </c:pt>
                <c:pt idx="9765">
                  <c:v>0</c:v>
                </c:pt>
                <c:pt idx="9766">
                  <c:v>0</c:v>
                </c:pt>
                <c:pt idx="9767">
                  <c:v>0</c:v>
                </c:pt>
                <c:pt idx="9768">
                  <c:v>0</c:v>
                </c:pt>
                <c:pt idx="9769">
                  <c:v>0</c:v>
                </c:pt>
                <c:pt idx="9770">
                  <c:v>0</c:v>
                </c:pt>
                <c:pt idx="9771">
                  <c:v>0</c:v>
                </c:pt>
                <c:pt idx="9772">
                  <c:v>0</c:v>
                </c:pt>
                <c:pt idx="9773">
                  <c:v>0</c:v>
                </c:pt>
                <c:pt idx="9774">
                  <c:v>0</c:v>
                </c:pt>
                <c:pt idx="9775">
                  <c:v>0</c:v>
                </c:pt>
                <c:pt idx="9776">
                  <c:v>0</c:v>
                </c:pt>
                <c:pt idx="9777">
                  <c:v>0</c:v>
                </c:pt>
                <c:pt idx="9778">
                  <c:v>0</c:v>
                </c:pt>
                <c:pt idx="9779">
                  <c:v>0</c:v>
                </c:pt>
                <c:pt idx="9780">
                  <c:v>0</c:v>
                </c:pt>
                <c:pt idx="9781">
                  <c:v>0</c:v>
                </c:pt>
                <c:pt idx="9782">
                  <c:v>0</c:v>
                </c:pt>
                <c:pt idx="9783">
                  <c:v>0</c:v>
                </c:pt>
                <c:pt idx="9784">
                  <c:v>0</c:v>
                </c:pt>
                <c:pt idx="9785">
                  <c:v>0</c:v>
                </c:pt>
                <c:pt idx="9786">
                  <c:v>0</c:v>
                </c:pt>
                <c:pt idx="9787">
                  <c:v>0</c:v>
                </c:pt>
                <c:pt idx="9788">
                  <c:v>0</c:v>
                </c:pt>
                <c:pt idx="9789">
                  <c:v>0</c:v>
                </c:pt>
                <c:pt idx="9790">
                  <c:v>0</c:v>
                </c:pt>
                <c:pt idx="9791">
                  <c:v>0</c:v>
                </c:pt>
                <c:pt idx="9792">
                  <c:v>0</c:v>
                </c:pt>
                <c:pt idx="9793">
                  <c:v>0</c:v>
                </c:pt>
                <c:pt idx="9794">
                  <c:v>0</c:v>
                </c:pt>
                <c:pt idx="9795">
                  <c:v>0</c:v>
                </c:pt>
                <c:pt idx="9796">
                  <c:v>0</c:v>
                </c:pt>
                <c:pt idx="9797">
                  <c:v>0</c:v>
                </c:pt>
                <c:pt idx="9798">
                  <c:v>0</c:v>
                </c:pt>
                <c:pt idx="9799">
                  <c:v>0</c:v>
                </c:pt>
                <c:pt idx="9800">
                  <c:v>0</c:v>
                </c:pt>
                <c:pt idx="9801">
                  <c:v>0</c:v>
                </c:pt>
                <c:pt idx="9802">
                  <c:v>0</c:v>
                </c:pt>
                <c:pt idx="9803">
                  <c:v>0</c:v>
                </c:pt>
                <c:pt idx="9804">
                  <c:v>0</c:v>
                </c:pt>
                <c:pt idx="9805">
                  <c:v>0</c:v>
                </c:pt>
                <c:pt idx="9806">
                  <c:v>0</c:v>
                </c:pt>
                <c:pt idx="9807">
                  <c:v>0</c:v>
                </c:pt>
                <c:pt idx="9808">
                  <c:v>0</c:v>
                </c:pt>
                <c:pt idx="9809">
                  <c:v>0</c:v>
                </c:pt>
                <c:pt idx="9810">
                  <c:v>0</c:v>
                </c:pt>
                <c:pt idx="9811">
                  <c:v>0</c:v>
                </c:pt>
                <c:pt idx="9812">
                  <c:v>0</c:v>
                </c:pt>
                <c:pt idx="9813">
                  <c:v>0</c:v>
                </c:pt>
                <c:pt idx="9814">
                  <c:v>0</c:v>
                </c:pt>
                <c:pt idx="9815">
                  <c:v>0</c:v>
                </c:pt>
                <c:pt idx="9816">
                  <c:v>0</c:v>
                </c:pt>
                <c:pt idx="9817">
                  <c:v>0</c:v>
                </c:pt>
                <c:pt idx="9818">
                  <c:v>0</c:v>
                </c:pt>
                <c:pt idx="9819">
                  <c:v>0</c:v>
                </c:pt>
                <c:pt idx="9820">
                  <c:v>0</c:v>
                </c:pt>
                <c:pt idx="9821">
                  <c:v>0</c:v>
                </c:pt>
                <c:pt idx="9822">
                  <c:v>0</c:v>
                </c:pt>
                <c:pt idx="9823">
                  <c:v>0</c:v>
                </c:pt>
                <c:pt idx="9824">
                  <c:v>0</c:v>
                </c:pt>
                <c:pt idx="9825">
                  <c:v>0</c:v>
                </c:pt>
                <c:pt idx="9826">
                  <c:v>0</c:v>
                </c:pt>
                <c:pt idx="9827">
                  <c:v>0</c:v>
                </c:pt>
                <c:pt idx="9828">
                  <c:v>0</c:v>
                </c:pt>
                <c:pt idx="9829">
                  <c:v>0</c:v>
                </c:pt>
                <c:pt idx="9830">
                  <c:v>0</c:v>
                </c:pt>
                <c:pt idx="9831">
                  <c:v>0</c:v>
                </c:pt>
                <c:pt idx="9832">
                  <c:v>0</c:v>
                </c:pt>
                <c:pt idx="9833">
                  <c:v>0</c:v>
                </c:pt>
                <c:pt idx="9834">
                  <c:v>0</c:v>
                </c:pt>
                <c:pt idx="9835">
                  <c:v>0</c:v>
                </c:pt>
                <c:pt idx="9836">
                  <c:v>0</c:v>
                </c:pt>
                <c:pt idx="9837">
                  <c:v>0</c:v>
                </c:pt>
                <c:pt idx="9838">
                  <c:v>0</c:v>
                </c:pt>
                <c:pt idx="9839">
                  <c:v>0</c:v>
                </c:pt>
                <c:pt idx="9840">
                  <c:v>0</c:v>
                </c:pt>
                <c:pt idx="9841">
                  <c:v>0</c:v>
                </c:pt>
                <c:pt idx="9842">
                  <c:v>0</c:v>
                </c:pt>
                <c:pt idx="9843">
                  <c:v>0</c:v>
                </c:pt>
                <c:pt idx="9844">
                  <c:v>0</c:v>
                </c:pt>
                <c:pt idx="9845">
                  <c:v>0</c:v>
                </c:pt>
                <c:pt idx="9846">
                  <c:v>0</c:v>
                </c:pt>
                <c:pt idx="9847">
                  <c:v>0</c:v>
                </c:pt>
                <c:pt idx="9848">
                  <c:v>0</c:v>
                </c:pt>
                <c:pt idx="9849">
                  <c:v>0</c:v>
                </c:pt>
                <c:pt idx="9850">
                  <c:v>0</c:v>
                </c:pt>
                <c:pt idx="9851">
                  <c:v>0</c:v>
                </c:pt>
                <c:pt idx="9852">
                  <c:v>0</c:v>
                </c:pt>
                <c:pt idx="9853">
                  <c:v>0</c:v>
                </c:pt>
                <c:pt idx="9854">
                  <c:v>0</c:v>
                </c:pt>
                <c:pt idx="9855">
                  <c:v>0</c:v>
                </c:pt>
                <c:pt idx="9856">
                  <c:v>0</c:v>
                </c:pt>
                <c:pt idx="9857">
                  <c:v>0</c:v>
                </c:pt>
                <c:pt idx="9858">
                  <c:v>0</c:v>
                </c:pt>
                <c:pt idx="9859">
                  <c:v>0</c:v>
                </c:pt>
                <c:pt idx="9860">
                  <c:v>0</c:v>
                </c:pt>
                <c:pt idx="9861">
                  <c:v>0</c:v>
                </c:pt>
                <c:pt idx="9862">
                  <c:v>0</c:v>
                </c:pt>
                <c:pt idx="9863">
                  <c:v>0</c:v>
                </c:pt>
                <c:pt idx="9864">
                  <c:v>0</c:v>
                </c:pt>
                <c:pt idx="9865">
                  <c:v>0</c:v>
                </c:pt>
                <c:pt idx="9866">
                  <c:v>0</c:v>
                </c:pt>
                <c:pt idx="9867">
                  <c:v>0</c:v>
                </c:pt>
                <c:pt idx="9868">
                  <c:v>0</c:v>
                </c:pt>
                <c:pt idx="9869">
                  <c:v>0</c:v>
                </c:pt>
                <c:pt idx="9870">
                  <c:v>0</c:v>
                </c:pt>
                <c:pt idx="9871">
                  <c:v>0</c:v>
                </c:pt>
                <c:pt idx="9872">
                  <c:v>0</c:v>
                </c:pt>
                <c:pt idx="9873">
                  <c:v>0</c:v>
                </c:pt>
                <c:pt idx="9874">
                  <c:v>0</c:v>
                </c:pt>
                <c:pt idx="9875">
                  <c:v>0</c:v>
                </c:pt>
                <c:pt idx="9876">
                  <c:v>0</c:v>
                </c:pt>
                <c:pt idx="9877">
                  <c:v>0</c:v>
                </c:pt>
                <c:pt idx="9878">
                  <c:v>0</c:v>
                </c:pt>
                <c:pt idx="9879">
                  <c:v>0</c:v>
                </c:pt>
                <c:pt idx="9880">
                  <c:v>0</c:v>
                </c:pt>
                <c:pt idx="9881">
                  <c:v>0</c:v>
                </c:pt>
                <c:pt idx="9882">
                  <c:v>0</c:v>
                </c:pt>
                <c:pt idx="9883">
                  <c:v>0</c:v>
                </c:pt>
                <c:pt idx="9884">
                  <c:v>0</c:v>
                </c:pt>
                <c:pt idx="9885">
                  <c:v>0</c:v>
                </c:pt>
                <c:pt idx="9886">
                  <c:v>0</c:v>
                </c:pt>
                <c:pt idx="9887">
                  <c:v>0</c:v>
                </c:pt>
                <c:pt idx="9888">
                  <c:v>0</c:v>
                </c:pt>
                <c:pt idx="9889">
                  <c:v>0</c:v>
                </c:pt>
                <c:pt idx="9890">
                  <c:v>0</c:v>
                </c:pt>
                <c:pt idx="9891">
                  <c:v>0</c:v>
                </c:pt>
                <c:pt idx="9892">
                  <c:v>0</c:v>
                </c:pt>
                <c:pt idx="9893">
                  <c:v>0</c:v>
                </c:pt>
                <c:pt idx="9894">
                  <c:v>0</c:v>
                </c:pt>
                <c:pt idx="9895">
                  <c:v>0</c:v>
                </c:pt>
                <c:pt idx="9896">
                  <c:v>0</c:v>
                </c:pt>
                <c:pt idx="9897">
                  <c:v>0</c:v>
                </c:pt>
                <c:pt idx="9898">
                  <c:v>0</c:v>
                </c:pt>
                <c:pt idx="9899">
                  <c:v>0</c:v>
                </c:pt>
                <c:pt idx="9900">
                  <c:v>0</c:v>
                </c:pt>
                <c:pt idx="9901">
                  <c:v>0</c:v>
                </c:pt>
                <c:pt idx="9902">
                  <c:v>0</c:v>
                </c:pt>
                <c:pt idx="9903">
                  <c:v>0</c:v>
                </c:pt>
                <c:pt idx="9904">
                  <c:v>0</c:v>
                </c:pt>
                <c:pt idx="9905">
                  <c:v>0</c:v>
                </c:pt>
                <c:pt idx="9906">
                  <c:v>0</c:v>
                </c:pt>
                <c:pt idx="9907">
                  <c:v>0</c:v>
                </c:pt>
                <c:pt idx="9908">
                  <c:v>0</c:v>
                </c:pt>
                <c:pt idx="9909">
                  <c:v>0</c:v>
                </c:pt>
                <c:pt idx="9910">
                  <c:v>0</c:v>
                </c:pt>
                <c:pt idx="9911">
                  <c:v>0</c:v>
                </c:pt>
                <c:pt idx="9912">
                  <c:v>0</c:v>
                </c:pt>
                <c:pt idx="9913">
                  <c:v>0</c:v>
                </c:pt>
                <c:pt idx="9914">
                  <c:v>0</c:v>
                </c:pt>
                <c:pt idx="9915">
                  <c:v>0</c:v>
                </c:pt>
                <c:pt idx="9916">
                  <c:v>0</c:v>
                </c:pt>
                <c:pt idx="9917">
                  <c:v>0</c:v>
                </c:pt>
                <c:pt idx="9918">
                  <c:v>0</c:v>
                </c:pt>
                <c:pt idx="9919">
                  <c:v>0</c:v>
                </c:pt>
                <c:pt idx="9920">
                  <c:v>0</c:v>
                </c:pt>
                <c:pt idx="9921">
                  <c:v>0</c:v>
                </c:pt>
                <c:pt idx="9922">
                  <c:v>0</c:v>
                </c:pt>
                <c:pt idx="9923">
                  <c:v>0</c:v>
                </c:pt>
                <c:pt idx="9924">
                  <c:v>0</c:v>
                </c:pt>
                <c:pt idx="9925">
                  <c:v>0</c:v>
                </c:pt>
                <c:pt idx="9926">
                  <c:v>0</c:v>
                </c:pt>
                <c:pt idx="9927">
                  <c:v>0</c:v>
                </c:pt>
                <c:pt idx="9928">
                  <c:v>0</c:v>
                </c:pt>
                <c:pt idx="9929">
                  <c:v>0</c:v>
                </c:pt>
                <c:pt idx="9930">
                  <c:v>0</c:v>
                </c:pt>
                <c:pt idx="9931">
                  <c:v>0</c:v>
                </c:pt>
                <c:pt idx="9932">
                  <c:v>0</c:v>
                </c:pt>
                <c:pt idx="9933">
                  <c:v>0</c:v>
                </c:pt>
                <c:pt idx="9934">
                  <c:v>0</c:v>
                </c:pt>
                <c:pt idx="9935">
                  <c:v>0</c:v>
                </c:pt>
                <c:pt idx="9936">
                  <c:v>0</c:v>
                </c:pt>
                <c:pt idx="9937">
                  <c:v>0</c:v>
                </c:pt>
                <c:pt idx="9938">
                  <c:v>0</c:v>
                </c:pt>
                <c:pt idx="9939">
                  <c:v>0</c:v>
                </c:pt>
                <c:pt idx="9940">
                  <c:v>0</c:v>
                </c:pt>
                <c:pt idx="9941">
                  <c:v>0</c:v>
                </c:pt>
                <c:pt idx="9942">
                  <c:v>0</c:v>
                </c:pt>
                <c:pt idx="9943">
                  <c:v>0</c:v>
                </c:pt>
                <c:pt idx="9944">
                  <c:v>0</c:v>
                </c:pt>
                <c:pt idx="9945">
                  <c:v>0</c:v>
                </c:pt>
                <c:pt idx="9946">
                  <c:v>0</c:v>
                </c:pt>
                <c:pt idx="9947">
                  <c:v>0</c:v>
                </c:pt>
                <c:pt idx="9948">
                  <c:v>0</c:v>
                </c:pt>
                <c:pt idx="9949">
                  <c:v>0</c:v>
                </c:pt>
                <c:pt idx="9950">
                  <c:v>0</c:v>
                </c:pt>
                <c:pt idx="9951">
                  <c:v>0</c:v>
                </c:pt>
                <c:pt idx="9952">
                  <c:v>0</c:v>
                </c:pt>
                <c:pt idx="9953">
                  <c:v>0</c:v>
                </c:pt>
                <c:pt idx="9954">
                  <c:v>0</c:v>
                </c:pt>
                <c:pt idx="9955">
                  <c:v>0</c:v>
                </c:pt>
                <c:pt idx="9956">
                  <c:v>0</c:v>
                </c:pt>
                <c:pt idx="9957">
                  <c:v>0</c:v>
                </c:pt>
                <c:pt idx="9958">
                  <c:v>0</c:v>
                </c:pt>
                <c:pt idx="9959">
                  <c:v>0</c:v>
                </c:pt>
                <c:pt idx="9960">
                  <c:v>0</c:v>
                </c:pt>
                <c:pt idx="9961">
                  <c:v>0</c:v>
                </c:pt>
                <c:pt idx="9962">
                  <c:v>0</c:v>
                </c:pt>
                <c:pt idx="9963">
                  <c:v>0</c:v>
                </c:pt>
                <c:pt idx="9964">
                  <c:v>0</c:v>
                </c:pt>
                <c:pt idx="9965">
                  <c:v>0</c:v>
                </c:pt>
                <c:pt idx="9966">
                  <c:v>0</c:v>
                </c:pt>
                <c:pt idx="9967">
                  <c:v>0</c:v>
                </c:pt>
                <c:pt idx="9968">
                  <c:v>0</c:v>
                </c:pt>
                <c:pt idx="9969">
                  <c:v>0</c:v>
                </c:pt>
                <c:pt idx="9970">
                  <c:v>0</c:v>
                </c:pt>
                <c:pt idx="9971">
                  <c:v>0</c:v>
                </c:pt>
                <c:pt idx="9972">
                  <c:v>0</c:v>
                </c:pt>
                <c:pt idx="9973">
                  <c:v>0</c:v>
                </c:pt>
                <c:pt idx="9974">
                  <c:v>0</c:v>
                </c:pt>
                <c:pt idx="9975">
                  <c:v>0</c:v>
                </c:pt>
                <c:pt idx="9976">
                  <c:v>0</c:v>
                </c:pt>
                <c:pt idx="9977">
                  <c:v>0</c:v>
                </c:pt>
                <c:pt idx="9978">
                  <c:v>0</c:v>
                </c:pt>
                <c:pt idx="9979">
                  <c:v>0</c:v>
                </c:pt>
                <c:pt idx="9980">
                  <c:v>0</c:v>
                </c:pt>
                <c:pt idx="9981">
                  <c:v>0</c:v>
                </c:pt>
                <c:pt idx="9982">
                  <c:v>0</c:v>
                </c:pt>
                <c:pt idx="9983">
                  <c:v>0</c:v>
                </c:pt>
                <c:pt idx="9984">
                  <c:v>0</c:v>
                </c:pt>
                <c:pt idx="9985">
                  <c:v>0</c:v>
                </c:pt>
                <c:pt idx="9986">
                  <c:v>0</c:v>
                </c:pt>
                <c:pt idx="9987">
                  <c:v>0</c:v>
                </c:pt>
                <c:pt idx="9988">
                  <c:v>0</c:v>
                </c:pt>
                <c:pt idx="9989">
                  <c:v>0</c:v>
                </c:pt>
                <c:pt idx="9990">
                  <c:v>0</c:v>
                </c:pt>
                <c:pt idx="9991">
                  <c:v>0</c:v>
                </c:pt>
                <c:pt idx="9992">
                  <c:v>0</c:v>
                </c:pt>
                <c:pt idx="9993">
                  <c:v>0</c:v>
                </c:pt>
                <c:pt idx="9994">
                  <c:v>0</c:v>
                </c:pt>
                <c:pt idx="9995">
                  <c:v>0</c:v>
                </c:pt>
                <c:pt idx="9996">
                  <c:v>0</c:v>
                </c:pt>
                <c:pt idx="9997">
                  <c:v>0</c:v>
                </c:pt>
                <c:pt idx="9998">
                  <c:v>0</c:v>
                </c:pt>
                <c:pt idx="9999">
                  <c:v>0</c:v>
                </c:pt>
                <c:pt idx="10000">
                  <c:v>0</c:v>
                </c:pt>
                <c:pt idx="10001">
                  <c:v>0</c:v>
                </c:pt>
                <c:pt idx="10002">
                  <c:v>0</c:v>
                </c:pt>
                <c:pt idx="10003">
                  <c:v>0</c:v>
                </c:pt>
                <c:pt idx="10004">
                  <c:v>0</c:v>
                </c:pt>
                <c:pt idx="10005">
                  <c:v>0</c:v>
                </c:pt>
                <c:pt idx="10006">
                  <c:v>0</c:v>
                </c:pt>
                <c:pt idx="10007">
                  <c:v>0</c:v>
                </c:pt>
                <c:pt idx="10008">
                  <c:v>0</c:v>
                </c:pt>
                <c:pt idx="10009">
                  <c:v>0</c:v>
                </c:pt>
                <c:pt idx="10010">
                  <c:v>0</c:v>
                </c:pt>
                <c:pt idx="10011">
                  <c:v>0</c:v>
                </c:pt>
                <c:pt idx="10012">
                  <c:v>0</c:v>
                </c:pt>
                <c:pt idx="10013">
                  <c:v>0</c:v>
                </c:pt>
                <c:pt idx="10014">
                  <c:v>0</c:v>
                </c:pt>
                <c:pt idx="10015">
                  <c:v>0</c:v>
                </c:pt>
                <c:pt idx="10016">
                  <c:v>0</c:v>
                </c:pt>
                <c:pt idx="10017">
                  <c:v>0</c:v>
                </c:pt>
                <c:pt idx="10018">
                  <c:v>0</c:v>
                </c:pt>
                <c:pt idx="10019">
                  <c:v>0</c:v>
                </c:pt>
                <c:pt idx="10020">
                  <c:v>0</c:v>
                </c:pt>
                <c:pt idx="10021">
                  <c:v>0</c:v>
                </c:pt>
                <c:pt idx="10022">
                  <c:v>0</c:v>
                </c:pt>
                <c:pt idx="10023">
                  <c:v>0</c:v>
                </c:pt>
                <c:pt idx="10024">
                  <c:v>0</c:v>
                </c:pt>
                <c:pt idx="10025">
                  <c:v>0</c:v>
                </c:pt>
                <c:pt idx="10026">
                  <c:v>0</c:v>
                </c:pt>
                <c:pt idx="10027">
                  <c:v>0</c:v>
                </c:pt>
                <c:pt idx="10028">
                  <c:v>0</c:v>
                </c:pt>
                <c:pt idx="10029">
                  <c:v>0</c:v>
                </c:pt>
                <c:pt idx="10030">
                  <c:v>0</c:v>
                </c:pt>
                <c:pt idx="10031">
                  <c:v>0</c:v>
                </c:pt>
                <c:pt idx="10032">
                  <c:v>0</c:v>
                </c:pt>
                <c:pt idx="10033">
                  <c:v>0</c:v>
                </c:pt>
                <c:pt idx="10034">
                  <c:v>0</c:v>
                </c:pt>
                <c:pt idx="10035">
                  <c:v>0</c:v>
                </c:pt>
                <c:pt idx="10036">
                  <c:v>0</c:v>
                </c:pt>
                <c:pt idx="10037">
                  <c:v>0</c:v>
                </c:pt>
                <c:pt idx="10038">
                  <c:v>0</c:v>
                </c:pt>
                <c:pt idx="10039">
                  <c:v>0</c:v>
                </c:pt>
                <c:pt idx="10040">
                  <c:v>0</c:v>
                </c:pt>
                <c:pt idx="10041">
                  <c:v>0</c:v>
                </c:pt>
                <c:pt idx="10042">
                  <c:v>0</c:v>
                </c:pt>
                <c:pt idx="10043">
                  <c:v>0</c:v>
                </c:pt>
                <c:pt idx="10044">
                  <c:v>0</c:v>
                </c:pt>
                <c:pt idx="10045">
                  <c:v>0</c:v>
                </c:pt>
                <c:pt idx="10046">
                  <c:v>0</c:v>
                </c:pt>
                <c:pt idx="10047">
                  <c:v>0</c:v>
                </c:pt>
                <c:pt idx="10048">
                  <c:v>0</c:v>
                </c:pt>
                <c:pt idx="10049">
                  <c:v>0</c:v>
                </c:pt>
                <c:pt idx="10050">
                  <c:v>0</c:v>
                </c:pt>
                <c:pt idx="10051">
                  <c:v>0</c:v>
                </c:pt>
                <c:pt idx="10052">
                  <c:v>0</c:v>
                </c:pt>
                <c:pt idx="10053">
                  <c:v>0</c:v>
                </c:pt>
                <c:pt idx="10054">
                  <c:v>0</c:v>
                </c:pt>
                <c:pt idx="10055">
                  <c:v>0</c:v>
                </c:pt>
                <c:pt idx="10056">
                  <c:v>0</c:v>
                </c:pt>
                <c:pt idx="10057">
                  <c:v>0</c:v>
                </c:pt>
                <c:pt idx="10058">
                  <c:v>0</c:v>
                </c:pt>
                <c:pt idx="10059">
                  <c:v>0</c:v>
                </c:pt>
                <c:pt idx="10060">
                  <c:v>0</c:v>
                </c:pt>
                <c:pt idx="10061">
                  <c:v>0</c:v>
                </c:pt>
                <c:pt idx="10062">
                  <c:v>0</c:v>
                </c:pt>
                <c:pt idx="10063">
                  <c:v>0</c:v>
                </c:pt>
                <c:pt idx="10064">
                  <c:v>0</c:v>
                </c:pt>
                <c:pt idx="10065">
                  <c:v>0</c:v>
                </c:pt>
                <c:pt idx="10066">
                  <c:v>0</c:v>
                </c:pt>
                <c:pt idx="10067">
                  <c:v>0</c:v>
                </c:pt>
                <c:pt idx="10068">
                  <c:v>0</c:v>
                </c:pt>
                <c:pt idx="10069">
                  <c:v>0</c:v>
                </c:pt>
                <c:pt idx="10070">
                  <c:v>0</c:v>
                </c:pt>
                <c:pt idx="10071">
                  <c:v>0</c:v>
                </c:pt>
                <c:pt idx="10072">
                  <c:v>0</c:v>
                </c:pt>
                <c:pt idx="10073">
                  <c:v>0</c:v>
                </c:pt>
                <c:pt idx="10074">
                  <c:v>0</c:v>
                </c:pt>
                <c:pt idx="10075">
                  <c:v>0</c:v>
                </c:pt>
                <c:pt idx="10076">
                  <c:v>0</c:v>
                </c:pt>
                <c:pt idx="10077">
                  <c:v>0</c:v>
                </c:pt>
                <c:pt idx="10078">
                  <c:v>0</c:v>
                </c:pt>
                <c:pt idx="10079">
                  <c:v>0</c:v>
                </c:pt>
                <c:pt idx="10080">
                  <c:v>0</c:v>
                </c:pt>
                <c:pt idx="10081">
                  <c:v>0</c:v>
                </c:pt>
                <c:pt idx="10082">
                  <c:v>0</c:v>
                </c:pt>
                <c:pt idx="10083">
                  <c:v>0</c:v>
                </c:pt>
                <c:pt idx="10084">
                  <c:v>0</c:v>
                </c:pt>
                <c:pt idx="10085">
                  <c:v>0</c:v>
                </c:pt>
                <c:pt idx="10086">
                  <c:v>0</c:v>
                </c:pt>
                <c:pt idx="10087">
                  <c:v>0</c:v>
                </c:pt>
                <c:pt idx="10088">
                  <c:v>0</c:v>
                </c:pt>
                <c:pt idx="10089">
                  <c:v>0</c:v>
                </c:pt>
                <c:pt idx="10090">
                  <c:v>0</c:v>
                </c:pt>
                <c:pt idx="10091">
                  <c:v>0</c:v>
                </c:pt>
                <c:pt idx="10092">
                  <c:v>0</c:v>
                </c:pt>
                <c:pt idx="10093">
                  <c:v>0</c:v>
                </c:pt>
                <c:pt idx="10094">
                  <c:v>0</c:v>
                </c:pt>
                <c:pt idx="10095">
                  <c:v>0</c:v>
                </c:pt>
                <c:pt idx="10096">
                  <c:v>0</c:v>
                </c:pt>
                <c:pt idx="10097">
                  <c:v>0</c:v>
                </c:pt>
                <c:pt idx="10098">
                  <c:v>0</c:v>
                </c:pt>
                <c:pt idx="10099">
                  <c:v>0</c:v>
                </c:pt>
                <c:pt idx="10100">
                  <c:v>0</c:v>
                </c:pt>
                <c:pt idx="10101">
                  <c:v>0</c:v>
                </c:pt>
                <c:pt idx="10102">
                  <c:v>0</c:v>
                </c:pt>
                <c:pt idx="10103">
                  <c:v>0</c:v>
                </c:pt>
                <c:pt idx="10104">
                  <c:v>0</c:v>
                </c:pt>
                <c:pt idx="10105">
                  <c:v>0</c:v>
                </c:pt>
                <c:pt idx="10106">
                  <c:v>0</c:v>
                </c:pt>
                <c:pt idx="10107">
                  <c:v>0</c:v>
                </c:pt>
                <c:pt idx="10108">
                  <c:v>0</c:v>
                </c:pt>
                <c:pt idx="10109">
                  <c:v>0</c:v>
                </c:pt>
                <c:pt idx="10110">
                  <c:v>0</c:v>
                </c:pt>
                <c:pt idx="10111">
                  <c:v>0</c:v>
                </c:pt>
                <c:pt idx="10112">
                  <c:v>0</c:v>
                </c:pt>
                <c:pt idx="10113">
                  <c:v>0</c:v>
                </c:pt>
                <c:pt idx="10114">
                  <c:v>0</c:v>
                </c:pt>
                <c:pt idx="10115">
                  <c:v>0</c:v>
                </c:pt>
                <c:pt idx="10116">
                  <c:v>0</c:v>
                </c:pt>
                <c:pt idx="10117">
                  <c:v>0</c:v>
                </c:pt>
                <c:pt idx="10118">
                  <c:v>0</c:v>
                </c:pt>
                <c:pt idx="10119">
                  <c:v>0</c:v>
                </c:pt>
                <c:pt idx="10120">
                  <c:v>0</c:v>
                </c:pt>
                <c:pt idx="10121">
                  <c:v>0</c:v>
                </c:pt>
                <c:pt idx="10122">
                  <c:v>0</c:v>
                </c:pt>
                <c:pt idx="10123">
                  <c:v>0</c:v>
                </c:pt>
                <c:pt idx="10124">
                  <c:v>0</c:v>
                </c:pt>
                <c:pt idx="10125">
                  <c:v>0</c:v>
                </c:pt>
                <c:pt idx="10126">
                  <c:v>0</c:v>
                </c:pt>
                <c:pt idx="10127">
                  <c:v>0</c:v>
                </c:pt>
                <c:pt idx="10128">
                  <c:v>0</c:v>
                </c:pt>
                <c:pt idx="10129">
                  <c:v>0</c:v>
                </c:pt>
                <c:pt idx="10130">
                  <c:v>0</c:v>
                </c:pt>
                <c:pt idx="10131">
                  <c:v>0</c:v>
                </c:pt>
                <c:pt idx="10132">
                  <c:v>0</c:v>
                </c:pt>
                <c:pt idx="10133">
                  <c:v>0</c:v>
                </c:pt>
                <c:pt idx="10134">
                  <c:v>0</c:v>
                </c:pt>
                <c:pt idx="10135">
                  <c:v>0</c:v>
                </c:pt>
                <c:pt idx="10136">
                  <c:v>0</c:v>
                </c:pt>
                <c:pt idx="10137">
                  <c:v>0</c:v>
                </c:pt>
                <c:pt idx="10138">
                  <c:v>0</c:v>
                </c:pt>
                <c:pt idx="10139">
                  <c:v>0</c:v>
                </c:pt>
                <c:pt idx="10140">
                  <c:v>0</c:v>
                </c:pt>
                <c:pt idx="10141">
                  <c:v>0</c:v>
                </c:pt>
                <c:pt idx="10142">
                  <c:v>0</c:v>
                </c:pt>
                <c:pt idx="10143">
                  <c:v>0</c:v>
                </c:pt>
                <c:pt idx="10144">
                  <c:v>0</c:v>
                </c:pt>
                <c:pt idx="10145">
                  <c:v>0</c:v>
                </c:pt>
                <c:pt idx="10146">
                  <c:v>0</c:v>
                </c:pt>
                <c:pt idx="10147">
                  <c:v>0</c:v>
                </c:pt>
                <c:pt idx="10148">
                  <c:v>0</c:v>
                </c:pt>
                <c:pt idx="10149">
                  <c:v>0</c:v>
                </c:pt>
                <c:pt idx="10150">
                  <c:v>0</c:v>
                </c:pt>
                <c:pt idx="10151">
                  <c:v>0</c:v>
                </c:pt>
                <c:pt idx="10152">
                  <c:v>0</c:v>
                </c:pt>
                <c:pt idx="10153">
                  <c:v>0</c:v>
                </c:pt>
                <c:pt idx="10154">
                  <c:v>0</c:v>
                </c:pt>
                <c:pt idx="10155">
                  <c:v>0</c:v>
                </c:pt>
                <c:pt idx="10156">
                  <c:v>0</c:v>
                </c:pt>
                <c:pt idx="10157">
                  <c:v>0</c:v>
                </c:pt>
                <c:pt idx="10158">
                  <c:v>0</c:v>
                </c:pt>
                <c:pt idx="10159">
                  <c:v>0</c:v>
                </c:pt>
                <c:pt idx="10160">
                  <c:v>0</c:v>
                </c:pt>
                <c:pt idx="10161">
                  <c:v>0</c:v>
                </c:pt>
                <c:pt idx="10162">
                  <c:v>0</c:v>
                </c:pt>
                <c:pt idx="10163">
                  <c:v>0</c:v>
                </c:pt>
                <c:pt idx="10164">
                  <c:v>0</c:v>
                </c:pt>
                <c:pt idx="10165">
                  <c:v>0</c:v>
                </c:pt>
                <c:pt idx="10166">
                  <c:v>0</c:v>
                </c:pt>
                <c:pt idx="10167">
                  <c:v>0</c:v>
                </c:pt>
                <c:pt idx="10168">
                  <c:v>0</c:v>
                </c:pt>
                <c:pt idx="10169">
                  <c:v>0</c:v>
                </c:pt>
                <c:pt idx="10170">
                  <c:v>0</c:v>
                </c:pt>
                <c:pt idx="10171">
                  <c:v>0</c:v>
                </c:pt>
                <c:pt idx="10172">
                  <c:v>0</c:v>
                </c:pt>
                <c:pt idx="10173">
                  <c:v>0</c:v>
                </c:pt>
                <c:pt idx="10174">
                  <c:v>0</c:v>
                </c:pt>
                <c:pt idx="10175">
                  <c:v>0</c:v>
                </c:pt>
                <c:pt idx="10176">
                  <c:v>0</c:v>
                </c:pt>
                <c:pt idx="10177">
                  <c:v>0</c:v>
                </c:pt>
                <c:pt idx="10178">
                  <c:v>0</c:v>
                </c:pt>
                <c:pt idx="10179">
                  <c:v>0</c:v>
                </c:pt>
                <c:pt idx="10180">
                  <c:v>0</c:v>
                </c:pt>
                <c:pt idx="10181">
                  <c:v>0</c:v>
                </c:pt>
                <c:pt idx="10182">
                  <c:v>0</c:v>
                </c:pt>
                <c:pt idx="10183">
                  <c:v>0</c:v>
                </c:pt>
                <c:pt idx="10184">
                  <c:v>0</c:v>
                </c:pt>
                <c:pt idx="10185">
                  <c:v>0</c:v>
                </c:pt>
                <c:pt idx="10186">
                  <c:v>0</c:v>
                </c:pt>
                <c:pt idx="10187">
                  <c:v>0</c:v>
                </c:pt>
                <c:pt idx="10188">
                  <c:v>0</c:v>
                </c:pt>
                <c:pt idx="10189">
                  <c:v>0</c:v>
                </c:pt>
                <c:pt idx="10190">
                  <c:v>0</c:v>
                </c:pt>
                <c:pt idx="10191">
                  <c:v>0</c:v>
                </c:pt>
                <c:pt idx="10192">
                  <c:v>0</c:v>
                </c:pt>
                <c:pt idx="10193">
                  <c:v>0</c:v>
                </c:pt>
                <c:pt idx="10194">
                  <c:v>0</c:v>
                </c:pt>
                <c:pt idx="10195">
                  <c:v>0</c:v>
                </c:pt>
                <c:pt idx="10196">
                  <c:v>0</c:v>
                </c:pt>
                <c:pt idx="10197">
                  <c:v>0</c:v>
                </c:pt>
                <c:pt idx="10198">
                  <c:v>0</c:v>
                </c:pt>
                <c:pt idx="10199">
                  <c:v>0</c:v>
                </c:pt>
                <c:pt idx="10200">
                  <c:v>0</c:v>
                </c:pt>
                <c:pt idx="10201">
                  <c:v>0</c:v>
                </c:pt>
                <c:pt idx="10202">
                  <c:v>0</c:v>
                </c:pt>
                <c:pt idx="10203">
                  <c:v>0</c:v>
                </c:pt>
                <c:pt idx="10204">
                  <c:v>0</c:v>
                </c:pt>
                <c:pt idx="10205">
                  <c:v>0</c:v>
                </c:pt>
                <c:pt idx="10206">
                  <c:v>0</c:v>
                </c:pt>
                <c:pt idx="10207">
                  <c:v>0</c:v>
                </c:pt>
                <c:pt idx="10208">
                  <c:v>0</c:v>
                </c:pt>
                <c:pt idx="10209">
                  <c:v>0</c:v>
                </c:pt>
                <c:pt idx="10210">
                  <c:v>0</c:v>
                </c:pt>
                <c:pt idx="10211">
                  <c:v>0</c:v>
                </c:pt>
                <c:pt idx="10212">
                  <c:v>0</c:v>
                </c:pt>
                <c:pt idx="10213">
                  <c:v>0</c:v>
                </c:pt>
                <c:pt idx="10214">
                  <c:v>0</c:v>
                </c:pt>
                <c:pt idx="10215">
                  <c:v>0</c:v>
                </c:pt>
                <c:pt idx="10216">
                  <c:v>0</c:v>
                </c:pt>
                <c:pt idx="10217">
                  <c:v>0</c:v>
                </c:pt>
                <c:pt idx="10218">
                  <c:v>0</c:v>
                </c:pt>
                <c:pt idx="10219">
                  <c:v>0</c:v>
                </c:pt>
                <c:pt idx="10220">
                  <c:v>0</c:v>
                </c:pt>
                <c:pt idx="10221">
                  <c:v>0</c:v>
                </c:pt>
                <c:pt idx="10222">
                  <c:v>0</c:v>
                </c:pt>
                <c:pt idx="10223">
                  <c:v>0</c:v>
                </c:pt>
                <c:pt idx="10224">
                  <c:v>0</c:v>
                </c:pt>
                <c:pt idx="10225">
                  <c:v>0</c:v>
                </c:pt>
                <c:pt idx="10226">
                  <c:v>0</c:v>
                </c:pt>
                <c:pt idx="10227">
                  <c:v>0</c:v>
                </c:pt>
                <c:pt idx="10228">
                  <c:v>0</c:v>
                </c:pt>
                <c:pt idx="10229">
                  <c:v>0</c:v>
                </c:pt>
                <c:pt idx="10230">
                  <c:v>0</c:v>
                </c:pt>
                <c:pt idx="10231">
                  <c:v>0</c:v>
                </c:pt>
                <c:pt idx="10232">
                  <c:v>0</c:v>
                </c:pt>
                <c:pt idx="10233">
                  <c:v>0</c:v>
                </c:pt>
                <c:pt idx="10234">
                  <c:v>0</c:v>
                </c:pt>
                <c:pt idx="10235">
                  <c:v>0</c:v>
                </c:pt>
                <c:pt idx="10236">
                  <c:v>0</c:v>
                </c:pt>
                <c:pt idx="10237">
                  <c:v>0</c:v>
                </c:pt>
                <c:pt idx="10238">
                  <c:v>0</c:v>
                </c:pt>
                <c:pt idx="10239">
                  <c:v>0</c:v>
                </c:pt>
                <c:pt idx="10240">
                  <c:v>0</c:v>
                </c:pt>
                <c:pt idx="10241">
                  <c:v>0</c:v>
                </c:pt>
                <c:pt idx="10242">
                  <c:v>0</c:v>
                </c:pt>
                <c:pt idx="10243">
                  <c:v>0</c:v>
                </c:pt>
                <c:pt idx="10244">
                  <c:v>0</c:v>
                </c:pt>
                <c:pt idx="10245">
                  <c:v>0</c:v>
                </c:pt>
                <c:pt idx="10246">
                  <c:v>0</c:v>
                </c:pt>
                <c:pt idx="10247">
                  <c:v>0</c:v>
                </c:pt>
                <c:pt idx="10248">
                  <c:v>0</c:v>
                </c:pt>
                <c:pt idx="10249">
                  <c:v>0</c:v>
                </c:pt>
                <c:pt idx="10250">
                  <c:v>0</c:v>
                </c:pt>
                <c:pt idx="10251">
                  <c:v>0</c:v>
                </c:pt>
                <c:pt idx="10252">
                  <c:v>0</c:v>
                </c:pt>
                <c:pt idx="10253">
                  <c:v>0</c:v>
                </c:pt>
                <c:pt idx="10254">
                  <c:v>0</c:v>
                </c:pt>
                <c:pt idx="10255">
                  <c:v>0</c:v>
                </c:pt>
                <c:pt idx="10256">
                  <c:v>0</c:v>
                </c:pt>
                <c:pt idx="10257">
                  <c:v>0</c:v>
                </c:pt>
                <c:pt idx="10258">
                  <c:v>0</c:v>
                </c:pt>
                <c:pt idx="10259">
                  <c:v>0</c:v>
                </c:pt>
                <c:pt idx="10260">
                  <c:v>0</c:v>
                </c:pt>
                <c:pt idx="10261">
                  <c:v>0</c:v>
                </c:pt>
                <c:pt idx="10262">
                  <c:v>0</c:v>
                </c:pt>
                <c:pt idx="10263">
                  <c:v>0</c:v>
                </c:pt>
                <c:pt idx="10264">
                  <c:v>0</c:v>
                </c:pt>
                <c:pt idx="10265">
                  <c:v>0</c:v>
                </c:pt>
                <c:pt idx="10266">
                  <c:v>0</c:v>
                </c:pt>
                <c:pt idx="10267">
                  <c:v>0</c:v>
                </c:pt>
                <c:pt idx="10268">
                  <c:v>0</c:v>
                </c:pt>
                <c:pt idx="10269">
                  <c:v>0</c:v>
                </c:pt>
                <c:pt idx="10270">
                  <c:v>0</c:v>
                </c:pt>
                <c:pt idx="10271">
                  <c:v>0</c:v>
                </c:pt>
                <c:pt idx="10272">
                  <c:v>0</c:v>
                </c:pt>
                <c:pt idx="10273">
                  <c:v>0</c:v>
                </c:pt>
                <c:pt idx="10274">
                  <c:v>0</c:v>
                </c:pt>
                <c:pt idx="10275">
                  <c:v>0</c:v>
                </c:pt>
                <c:pt idx="10276">
                  <c:v>0</c:v>
                </c:pt>
                <c:pt idx="10277">
                  <c:v>0</c:v>
                </c:pt>
                <c:pt idx="10278">
                  <c:v>0</c:v>
                </c:pt>
                <c:pt idx="10279">
                  <c:v>0</c:v>
                </c:pt>
                <c:pt idx="10280">
                  <c:v>0</c:v>
                </c:pt>
                <c:pt idx="10281">
                  <c:v>0</c:v>
                </c:pt>
                <c:pt idx="10282">
                  <c:v>0</c:v>
                </c:pt>
                <c:pt idx="10283">
                  <c:v>0</c:v>
                </c:pt>
                <c:pt idx="10284">
                  <c:v>0</c:v>
                </c:pt>
                <c:pt idx="10285">
                  <c:v>0</c:v>
                </c:pt>
                <c:pt idx="10286">
                  <c:v>0</c:v>
                </c:pt>
                <c:pt idx="10287">
                  <c:v>0</c:v>
                </c:pt>
                <c:pt idx="10288">
                  <c:v>0</c:v>
                </c:pt>
                <c:pt idx="10289">
                  <c:v>0</c:v>
                </c:pt>
                <c:pt idx="10290">
                  <c:v>0</c:v>
                </c:pt>
                <c:pt idx="10291">
                  <c:v>0</c:v>
                </c:pt>
                <c:pt idx="10292">
                  <c:v>0</c:v>
                </c:pt>
                <c:pt idx="10293">
                  <c:v>0</c:v>
                </c:pt>
                <c:pt idx="10294">
                  <c:v>0</c:v>
                </c:pt>
                <c:pt idx="10295">
                  <c:v>0</c:v>
                </c:pt>
                <c:pt idx="10296">
                  <c:v>0</c:v>
                </c:pt>
                <c:pt idx="10297">
                  <c:v>0</c:v>
                </c:pt>
                <c:pt idx="10298">
                  <c:v>0</c:v>
                </c:pt>
                <c:pt idx="10299">
                  <c:v>0</c:v>
                </c:pt>
                <c:pt idx="10300">
                  <c:v>0</c:v>
                </c:pt>
                <c:pt idx="10301">
                  <c:v>0</c:v>
                </c:pt>
                <c:pt idx="10302">
                  <c:v>0</c:v>
                </c:pt>
                <c:pt idx="10303">
                  <c:v>0</c:v>
                </c:pt>
                <c:pt idx="10304">
                  <c:v>0</c:v>
                </c:pt>
                <c:pt idx="10305">
                  <c:v>0</c:v>
                </c:pt>
                <c:pt idx="10306">
                  <c:v>0</c:v>
                </c:pt>
                <c:pt idx="10307">
                  <c:v>0</c:v>
                </c:pt>
                <c:pt idx="10308">
                  <c:v>0</c:v>
                </c:pt>
                <c:pt idx="10309">
                  <c:v>0</c:v>
                </c:pt>
                <c:pt idx="10310">
                  <c:v>0</c:v>
                </c:pt>
                <c:pt idx="10311">
                  <c:v>0</c:v>
                </c:pt>
                <c:pt idx="10312">
                  <c:v>0</c:v>
                </c:pt>
                <c:pt idx="10313">
                  <c:v>0</c:v>
                </c:pt>
                <c:pt idx="10314">
                  <c:v>0</c:v>
                </c:pt>
                <c:pt idx="10315">
                  <c:v>0</c:v>
                </c:pt>
                <c:pt idx="10316">
                  <c:v>0</c:v>
                </c:pt>
                <c:pt idx="10317">
                  <c:v>0</c:v>
                </c:pt>
                <c:pt idx="10318">
                  <c:v>0</c:v>
                </c:pt>
                <c:pt idx="10319">
                  <c:v>0</c:v>
                </c:pt>
                <c:pt idx="10320">
                  <c:v>0</c:v>
                </c:pt>
                <c:pt idx="10321">
                  <c:v>0</c:v>
                </c:pt>
                <c:pt idx="10322">
                  <c:v>0</c:v>
                </c:pt>
                <c:pt idx="10323">
                  <c:v>0</c:v>
                </c:pt>
                <c:pt idx="10324">
                  <c:v>0</c:v>
                </c:pt>
                <c:pt idx="10325">
                  <c:v>0</c:v>
                </c:pt>
                <c:pt idx="10326">
                  <c:v>0</c:v>
                </c:pt>
                <c:pt idx="10327">
                  <c:v>0</c:v>
                </c:pt>
                <c:pt idx="10328">
                  <c:v>0</c:v>
                </c:pt>
                <c:pt idx="10329">
                  <c:v>0</c:v>
                </c:pt>
                <c:pt idx="10330">
                  <c:v>0</c:v>
                </c:pt>
                <c:pt idx="10331">
                  <c:v>0</c:v>
                </c:pt>
                <c:pt idx="10332">
                  <c:v>0</c:v>
                </c:pt>
                <c:pt idx="10333">
                  <c:v>0</c:v>
                </c:pt>
                <c:pt idx="10334">
                  <c:v>0</c:v>
                </c:pt>
                <c:pt idx="10335">
                  <c:v>0</c:v>
                </c:pt>
                <c:pt idx="10336">
                  <c:v>0</c:v>
                </c:pt>
                <c:pt idx="10337">
                  <c:v>0</c:v>
                </c:pt>
                <c:pt idx="10338">
                  <c:v>0</c:v>
                </c:pt>
                <c:pt idx="10339">
                  <c:v>0</c:v>
                </c:pt>
                <c:pt idx="10340">
                  <c:v>0</c:v>
                </c:pt>
                <c:pt idx="10341">
                  <c:v>0</c:v>
                </c:pt>
                <c:pt idx="10342">
                  <c:v>0</c:v>
                </c:pt>
                <c:pt idx="10343">
                  <c:v>0</c:v>
                </c:pt>
                <c:pt idx="10344">
                  <c:v>0</c:v>
                </c:pt>
                <c:pt idx="10345">
                  <c:v>0</c:v>
                </c:pt>
                <c:pt idx="10346">
                  <c:v>0</c:v>
                </c:pt>
                <c:pt idx="10347">
                  <c:v>0</c:v>
                </c:pt>
                <c:pt idx="10348">
                  <c:v>0</c:v>
                </c:pt>
                <c:pt idx="10349">
                  <c:v>0</c:v>
                </c:pt>
                <c:pt idx="10350">
                  <c:v>0</c:v>
                </c:pt>
                <c:pt idx="10351">
                  <c:v>0</c:v>
                </c:pt>
                <c:pt idx="10352">
                  <c:v>0</c:v>
                </c:pt>
                <c:pt idx="10353">
                  <c:v>0</c:v>
                </c:pt>
                <c:pt idx="10354">
                  <c:v>0</c:v>
                </c:pt>
                <c:pt idx="10355">
                  <c:v>0</c:v>
                </c:pt>
                <c:pt idx="10356">
                  <c:v>110.9</c:v>
                </c:pt>
                <c:pt idx="10357">
                  <c:v>109.6</c:v>
                </c:pt>
                <c:pt idx="10358">
                  <c:v>108.9</c:v>
                </c:pt>
                <c:pt idx="10359">
                  <c:v>107.7</c:v>
                </c:pt>
                <c:pt idx="10360">
                  <c:v>107.5</c:v>
                </c:pt>
                <c:pt idx="10361">
                  <c:v>107.4</c:v>
                </c:pt>
                <c:pt idx="10362">
                  <c:v>107.4</c:v>
                </c:pt>
                <c:pt idx="10363">
                  <c:v>107.5</c:v>
                </c:pt>
                <c:pt idx="10364">
                  <c:v>107.7</c:v>
                </c:pt>
                <c:pt idx="10365">
                  <c:v>107.7</c:v>
                </c:pt>
                <c:pt idx="10366">
                  <c:v>107.8</c:v>
                </c:pt>
                <c:pt idx="10367">
                  <c:v>107.7</c:v>
                </c:pt>
                <c:pt idx="10368">
                  <c:v>107.3</c:v>
                </c:pt>
                <c:pt idx="10369">
                  <c:v>107.1</c:v>
                </c:pt>
                <c:pt idx="10370">
                  <c:v>107.1</c:v>
                </c:pt>
                <c:pt idx="10371">
                  <c:v>107.1</c:v>
                </c:pt>
                <c:pt idx="10372">
                  <c:v>107.1</c:v>
                </c:pt>
                <c:pt idx="10373">
                  <c:v>107.3</c:v>
                </c:pt>
                <c:pt idx="10374">
                  <c:v>107.4</c:v>
                </c:pt>
                <c:pt idx="10375">
                  <c:v>107.7</c:v>
                </c:pt>
                <c:pt idx="10376">
                  <c:v>107.8</c:v>
                </c:pt>
                <c:pt idx="10377">
                  <c:v>107.8</c:v>
                </c:pt>
                <c:pt idx="10378">
                  <c:v>107.9</c:v>
                </c:pt>
                <c:pt idx="10379">
                  <c:v>108.1</c:v>
                </c:pt>
                <c:pt idx="10380">
                  <c:v>107.9</c:v>
                </c:pt>
                <c:pt idx="10381">
                  <c:v>108.2</c:v>
                </c:pt>
                <c:pt idx="10382">
                  <c:v>108.5</c:v>
                </c:pt>
                <c:pt idx="10383">
                  <c:v>108.3</c:v>
                </c:pt>
                <c:pt idx="10384">
                  <c:v>108.5</c:v>
                </c:pt>
                <c:pt idx="10385">
                  <c:v>108.7</c:v>
                </c:pt>
                <c:pt idx="10386">
                  <c:v>108.6</c:v>
                </c:pt>
                <c:pt idx="10387">
                  <c:v>108.6</c:v>
                </c:pt>
                <c:pt idx="10388">
                  <c:v>108.6</c:v>
                </c:pt>
                <c:pt idx="10389">
                  <c:v>108.5</c:v>
                </c:pt>
                <c:pt idx="10390">
                  <c:v>108.6</c:v>
                </c:pt>
                <c:pt idx="10391">
                  <c:v>108.5</c:v>
                </c:pt>
                <c:pt idx="10392">
                  <c:v>108.3</c:v>
                </c:pt>
                <c:pt idx="10393">
                  <c:v>108.2</c:v>
                </c:pt>
                <c:pt idx="10394">
                  <c:v>108.3</c:v>
                </c:pt>
                <c:pt idx="10395">
                  <c:v>108.1</c:v>
                </c:pt>
                <c:pt idx="10396">
                  <c:v>108.1</c:v>
                </c:pt>
                <c:pt idx="10397">
                  <c:v>108.1</c:v>
                </c:pt>
                <c:pt idx="10398">
                  <c:v>108.2</c:v>
                </c:pt>
                <c:pt idx="10399">
                  <c:v>108.2</c:v>
                </c:pt>
                <c:pt idx="10400">
                  <c:v>108.3</c:v>
                </c:pt>
                <c:pt idx="10401">
                  <c:v>108.5</c:v>
                </c:pt>
                <c:pt idx="10402">
                  <c:v>108.6</c:v>
                </c:pt>
                <c:pt idx="10403">
                  <c:v>109.1</c:v>
                </c:pt>
                <c:pt idx="10404">
                  <c:v>109.9</c:v>
                </c:pt>
                <c:pt idx="10405">
                  <c:v>110.2</c:v>
                </c:pt>
                <c:pt idx="10406">
                  <c:v>110.2</c:v>
                </c:pt>
                <c:pt idx="10407">
                  <c:v>108.9</c:v>
                </c:pt>
                <c:pt idx="10408">
                  <c:v>108.7</c:v>
                </c:pt>
                <c:pt idx="10409">
                  <c:v>108.7</c:v>
                </c:pt>
                <c:pt idx="10410">
                  <c:v>108.7</c:v>
                </c:pt>
                <c:pt idx="10411">
                  <c:v>108.5</c:v>
                </c:pt>
                <c:pt idx="10412">
                  <c:v>108.4</c:v>
                </c:pt>
                <c:pt idx="10413">
                  <c:v>108.3</c:v>
                </c:pt>
                <c:pt idx="10414">
                  <c:v>108.3</c:v>
                </c:pt>
                <c:pt idx="10415">
                  <c:v>108</c:v>
                </c:pt>
                <c:pt idx="10416">
                  <c:v>108.1</c:v>
                </c:pt>
                <c:pt idx="10417">
                  <c:v>108.3</c:v>
                </c:pt>
                <c:pt idx="10418">
                  <c:v>108.1</c:v>
                </c:pt>
                <c:pt idx="10419">
                  <c:v>108.3</c:v>
                </c:pt>
                <c:pt idx="10420">
                  <c:v>108.4</c:v>
                </c:pt>
                <c:pt idx="10421">
                  <c:v>108.5</c:v>
                </c:pt>
                <c:pt idx="10422">
                  <c:v>108.8</c:v>
                </c:pt>
                <c:pt idx="10423">
                  <c:v>108.6</c:v>
                </c:pt>
                <c:pt idx="10424">
                  <c:v>108.4</c:v>
                </c:pt>
                <c:pt idx="10425">
                  <c:v>108.3</c:v>
                </c:pt>
                <c:pt idx="10426">
                  <c:v>108.4</c:v>
                </c:pt>
                <c:pt idx="10427">
                  <c:v>108.4</c:v>
                </c:pt>
                <c:pt idx="10428">
                  <c:v>108.4</c:v>
                </c:pt>
                <c:pt idx="10429">
                  <c:v>108.4</c:v>
                </c:pt>
                <c:pt idx="10430">
                  <c:v>108.9</c:v>
                </c:pt>
                <c:pt idx="10431">
                  <c:v>109.9</c:v>
                </c:pt>
                <c:pt idx="10432">
                  <c:v>109.9</c:v>
                </c:pt>
                <c:pt idx="10433">
                  <c:v>109.7</c:v>
                </c:pt>
                <c:pt idx="10434">
                  <c:v>109.4</c:v>
                </c:pt>
                <c:pt idx="10435">
                  <c:v>109.3</c:v>
                </c:pt>
                <c:pt idx="10436">
                  <c:v>108.5</c:v>
                </c:pt>
                <c:pt idx="10437">
                  <c:v>108.5</c:v>
                </c:pt>
                <c:pt idx="10438">
                  <c:v>108.6</c:v>
                </c:pt>
                <c:pt idx="10439">
                  <c:v>108.8</c:v>
                </c:pt>
                <c:pt idx="10440">
                  <c:v>108.8</c:v>
                </c:pt>
                <c:pt idx="10441">
                  <c:v>109.3</c:v>
                </c:pt>
                <c:pt idx="10442">
                  <c:v>109.2</c:v>
                </c:pt>
                <c:pt idx="10443">
                  <c:v>109.4</c:v>
                </c:pt>
                <c:pt idx="10444">
                  <c:v>109.3</c:v>
                </c:pt>
                <c:pt idx="10445">
                  <c:v>109.3</c:v>
                </c:pt>
                <c:pt idx="10446">
                  <c:v>109.2</c:v>
                </c:pt>
                <c:pt idx="10447">
                  <c:v>110</c:v>
                </c:pt>
                <c:pt idx="10448">
                  <c:v>110.1</c:v>
                </c:pt>
                <c:pt idx="10449">
                  <c:v>109.6</c:v>
                </c:pt>
                <c:pt idx="10450">
                  <c:v>109.2</c:v>
                </c:pt>
                <c:pt idx="10451">
                  <c:v>109</c:v>
                </c:pt>
                <c:pt idx="10452">
                  <c:v>108.7</c:v>
                </c:pt>
                <c:pt idx="10453">
                  <c:v>108.6</c:v>
                </c:pt>
                <c:pt idx="10454">
                  <c:v>108.6</c:v>
                </c:pt>
                <c:pt idx="10455">
                  <c:v>108.6</c:v>
                </c:pt>
                <c:pt idx="10456">
                  <c:v>108.6</c:v>
                </c:pt>
                <c:pt idx="10457">
                  <c:v>108.5</c:v>
                </c:pt>
                <c:pt idx="10458">
                  <c:v>108.3</c:v>
                </c:pt>
                <c:pt idx="10459">
                  <c:v>108.2</c:v>
                </c:pt>
                <c:pt idx="10460">
                  <c:v>108.5</c:v>
                </c:pt>
                <c:pt idx="10461">
                  <c:v>107.8</c:v>
                </c:pt>
                <c:pt idx="10462">
                  <c:v>108.1</c:v>
                </c:pt>
                <c:pt idx="10463">
                  <c:v>108.2</c:v>
                </c:pt>
                <c:pt idx="10464">
                  <c:v>107.9</c:v>
                </c:pt>
                <c:pt idx="10465">
                  <c:v>107.5</c:v>
                </c:pt>
                <c:pt idx="10466">
                  <c:v>107.4</c:v>
                </c:pt>
                <c:pt idx="10467">
                  <c:v>107.4</c:v>
                </c:pt>
                <c:pt idx="10468">
                  <c:v>107.3</c:v>
                </c:pt>
                <c:pt idx="10469">
                  <c:v>107.4</c:v>
                </c:pt>
                <c:pt idx="10470">
                  <c:v>107.2</c:v>
                </c:pt>
                <c:pt idx="10471">
                  <c:v>107.5</c:v>
                </c:pt>
                <c:pt idx="10472">
                  <c:v>107.9</c:v>
                </c:pt>
                <c:pt idx="10473">
                  <c:v>107.9</c:v>
                </c:pt>
                <c:pt idx="10474">
                  <c:v>107.7</c:v>
                </c:pt>
                <c:pt idx="10475">
                  <c:v>107.9</c:v>
                </c:pt>
                <c:pt idx="10476">
                  <c:v>107.9</c:v>
                </c:pt>
                <c:pt idx="10477">
                  <c:v>107.2</c:v>
                </c:pt>
                <c:pt idx="10478">
                  <c:v>107.4</c:v>
                </c:pt>
                <c:pt idx="10479">
                  <c:v>107.4</c:v>
                </c:pt>
                <c:pt idx="10480">
                  <c:v>107.2</c:v>
                </c:pt>
                <c:pt idx="10481">
                  <c:v>107.8</c:v>
                </c:pt>
                <c:pt idx="10482">
                  <c:v>107.9</c:v>
                </c:pt>
                <c:pt idx="10483">
                  <c:v>107.8</c:v>
                </c:pt>
                <c:pt idx="10484">
                  <c:v>108.2</c:v>
                </c:pt>
                <c:pt idx="10485">
                  <c:v>108.9</c:v>
                </c:pt>
                <c:pt idx="10486">
                  <c:v>108.9</c:v>
                </c:pt>
                <c:pt idx="10487">
                  <c:v>109</c:v>
                </c:pt>
                <c:pt idx="10488">
                  <c:v>108.8</c:v>
                </c:pt>
                <c:pt idx="10489">
                  <c:v>108.8</c:v>
                </c:pt>
                <c:pt idx="10490">
                  <c:v>109.2</c:v>
                </c:pt>
                <c:pt idx="10491">
                  <c:v>109.6</c:v>
                </c:pt>
                <c:pt idx="10492">
                  <c:v>109.6</c:v>
                </c:pt>
                <c:pt idx="10493">
                  <c:v>109.9</c:v>
                </c:pt>
                <c:pt idx="10494">
                  <c:v>109.7</c:v>
                </c:pt>
                <c:pt idx="10495">
                  <c:v>108.5</c:v>
                </c:pt>
                <c:pt idx="10496">
                  <c:v>108</c:v>
                </c:pt>
                <c:pt idx="10497">
                  <c:v>107.3</c:v>
                </c:pt>
                <c:pt idx="10498">
                  <c:v>106.9</c:v>
                </c:pt>
                <c:pt idx="10499">
                  <c:v>106.9</c:v>
                </c:pt>
                <c:pt idx="10500">
                  <c:v>106.6</c:v>
                </c:pt>
                <c:pt idx="10501">
                  <c:v>106.6</c:v>
                </c:pt>
                <c:pt idx="10502">
                  <c:v>106.5</c:v>
                </c:pt>
                <c:pt idx="10503">
                  <c:v>106.5</c:v>
                </c:pt>
                <c:pt idx="10504">
                  <c:v>106.3</c:v>
                </c:pt>
                <c:pt idx="10505">
                  <c:v>106.1</c:v>
                </c:pt>
                <c:pt idx="10506">
                  <c:v>106.2</c:v>
                </c:pt>
                <c:pt idx="10507">
                  <c:v>106.5</c:v>
                </c:pt>
                <c:pt idx="10508">
                  <c:v>106.7</c:v>
                </c:pt>
                <c:pt idx="10509">
                  <c:v>106.6</c:v>
                </c:pt>
                <c:pt idx="10510">
                  <c:v>106.3</c:v>
                </c:pt>
                <c:pt idx="10511">
                  <c:v>106.1</c:v>
                </c:pt>
                <c:pt idx="10512">
                  <c:v>106.2</c:v>
                </c:pt>
                <c:pt idx="10513">
                  <c:v>106.1</c:v>
                </c:pt>
                <c:pt idx="10514">
                  <c:v>105.9</c:v>
                </c:pt>
                <c:pt idx="10515">
                  <c:v>105.9</c:v>
                </c:pt>
                <c:pt idx="10516">
                  <c:v>105.9</c:v>
                </c:pt>
                <c:pt idx="10517">
                  <c:v>106.1</c:v>
                </c:pt>
                <c:pt idx="10518">
                  <c:v>106.3</c:v>
                </c:pt>
                <c:pt idx="10519">
                  <c:v>106.2</c:v>
                </c:pt>
                <c:pt idx="10520">
                  <c:v>106.2</c:v>
                </c:pt>
                <c:pt idx="10521">
                  <c:v>106.3</c:v>
                </c:pt>
                <c:pt idx="10522">
                  <c:v>106.3</c:v>
                </c:pt>
                <c:pt idx="10523">
                  <c:v>106.3</c:v>
                </c:pt>
                <c:pt idx="10524">
                  <c:v>106.5</c:v>
                </c:pt>
                <c:pt idx="10525">
                  <c:v>106.5</c:v>
                </c:pt>
                <c:pt idx="10526">
                  <c:v>106.5</c:v>
                </c:pt>
                <c:pt idx="10527">
                  <c:v>106.5</c:v>
                </c:pt>
                <c:pt idx="10528">
                  <c:v>106.5</c:v>
                </c:pt>
                <c:pt idx="10529">
                  <c:v>106.6</c:v>
                </c:pt>
                <c:pt idx="10530">
                  <c:v>106.6</c:v>
                </c:pt>
                <c:pt idx="10531">
                  <c:v>106.5</c:v>
                </c:pt>
                <c:pt idx="10532">
                  <c:v>105.8</c:v>
                </c:pt>
                <c:pt idx="10533">
                  <c:v>105.9</c:v>
                </c:pt>
                <c:pt idx="10534">
                  <c:v>105.8</c:v>
                </c:pt>
                <c:pt idx="10535">
                  <c:v>105.7</c:v>
                </c:pt>
                <c:pt idx="10536">
                  <c:v>105.2</c:v>
                </c:pt>
                <c:pt idx="10537">
                  <c:v>105</c:v>
                </c:pt>
                <c:pt idx="10538">
                  <c:v>105.2</c:v>
                </c:pt>
                <c:pt idx="10539">
                  <c:v>105.4</c:v>
                </c:pt>
                <c:pt idx="10540">
                  <c:v>105.4</c:v>
                </c:pt>
                <c:pt idx="10541">
                  <c:v>106.4</c:v>
                </c:pt>
                <c:pt idx="10542">
                  <c:v>106.5</c:v>
                </c:pt>
                <c:pt idx="10543">
                  <c:v>106.8</c:v>
                </c:pt>
                <c:pt idx="10544">
                  <c:v>106.9</c:v>
                </c:pt>
                <c:pt idx="10545">
                  <c:v>107</c:v>
                </c:pt>
                <c:pt idx="10546">
                  <c:v>106.6</c:v>
                </c:pt>
                <c:pt idx="10547">
                  <c:v>106.6</c:v>
                </c:pt>
                <c:pt idx="10548">
                  <c:v>106.5</c:v>
                </c:pt>
                <c:pt idx="10549">
                  <c:v>106.6</c:v>
                </c:pt>
                <c:pt idx="10550">
                  <c:v>106.5</c:v>
                </c:pt>
                <c:pt idx="10551">
                  <c:v>106.6</c:v>
                </c:pt>
                <c:pt idx="10552">
                  <c:v>106.6</c:v>
                </c:pt>
                <c:pt idx="10553">
                  <c:v>106.4</c:v>
                </c:pt>
                <c:pt idx="10554">
                  <c:v>106.8</c:v>
                </c:pt>
                <c:pt idx="10555">
                  <c:v>106.8</c:v>
                </c:pt>
                <c:pt idx="10556">
                  <c:v>106.9</c:v>
                </c:pt>
                <c:pt idx="10557">
                  <c:v>106.5</c:v>
                </c:pt>
                <c:pt idx="10558">
                  <c:v>106.4</c:v>
                </c:pt>
                <c:pt idx="10559">
                  <c:v>105.8</c:v>
                </c:pt>
                <c:pt idx="10560">
                  <c:v>105.7</c:v>
                </c:pt>
                <c:pt idx="10561">
                  <c:v>105.4</c:v>
                </c:pt>
                <c:pt idx="10562">
                  <c:v>105.3</c:v>
                </c:pt>
                <c:pt idx="10563">
                  <c:v>105.2</c:v>
                </c:pt>
                <c:pt idx="10564">
                  <c:v>104.9</c:v>
                </c:pt>
                <c:pt idx="10565">
                  <c:v>104.9</c:v>
                </c:pt>
                <c:pt idx="10566">
                  <c:v>105.6</c:v>
                </c:pt>
                <c:pt idx="10567">
                  <c:v>105.8</c:v>
                </c:pt>
                <c:pt idx="10568">
                  <c:v>105.6</c:v>
                </c:pt>
                <c:pt idx="10569">
                  <c:v>105.7</c:v>
                </c:pt>
                <c:pt idx="10570">
                  <c:v>106</c:v>
                </c:pt>
                <c:pt idx="10571">
                  <c:v>106.4</c:v>
                </c:pt>
                <c:pt idx="10572">
                  <c:v>106.8</c:v>
                </c:pt>
                <c:pt idx="10573">
                  <c:v>107.4</c:v>
                </c:pt>
                <c:pt idx="10574">
                  <c:v>108.2</c:v>
                </c:pt>
                <c:pt idx="10575">
                  <c:v>108.7</c:v>
                </c:pt>
                <c:pt idx="10576">
                  <c:v>108.9</c:v>
                </c:pt>
                <c:pt idx="10577">
                  <c:v>109.2</c:v>
                </c:pt>
                <c:pt idx="10578">
                  <c:v>109.2</c:v>
                </c:pt>
                <c:pt idx="10579">
                  <c:v>109.1</c:v>
                </c:pt>
                <c:pt idx="10580">
                  <c:v>108.7</c:v>
                </c:pt>
                <c:pt idx="10581">
                  <c:v>108.5</c:v>
                </c:pt>
                <c:pt idx="10582">
                  <c:v>108.3</c:v>
                </c:pt>
                <c:pt idx="10583">
                  <c:v>108.1</c:v>
                </c:pt>
                <c:pt idx="10584">
                  <c:v>107.8</c:v>
                </c:pt>
                <c:pt idx="10585">
                  <c:v>107.5</c:v>
                </c:pt>
                <c:pt idx="10586">
                  <c:v>107.4</c:v>
                </c:pt>
                <c:pt idx="10587">
                  <c:v>107.2</c:v>
                </c:pt>
                <c:pt idx="10588">
                  <c:v>106.8</c:v>
                </c:pt>
                <c:pt idx="10589">
                  <c:v>106.6</c:v>
                </c:pt>
                <c:pt idx="10590">
                  <c:v>106.9</c:v>
                </c:pt>
                <c:pt idx="10591">
                  <c:v>107.1</c:v>
                </c:pt>
                <c:pt idx="10592">
                  <c:v>106.8</c:v>
                </c:pt>
                <c:pt idx="10593">
                  <c:v>106.5</c:v>
                </c:pt>
                <c:pt idx="10594">
                  <c:v>107.5</c:v>
                </c:pt>
                <c:pt idx="10595">
                  <c:v>107.9</c:v>
                </c:pt>
                <c:pt idx="10596">
                  <c:v>108</c:v>
                </c:pt>
                <c:pt idx="10597">
                  <c:v>108</c:v>
                </c:pt>
                <c:pt idx="10598">
                  <c:v>108.1</c:v>
                </c:pt>
                <c:pt idx="10599">
                  <c:v>108.3</c:v>
                </c:pt>
                <c:pt idx="10600">
                  <c:v>108.2</c:v>
                </c:pt>
                <c:pt idx="10601">
                  <c:v>108.2</c:v>
                </c:pt>
                <c:pt idx="10602">
                  <c:v>108.2</c:v>
                </c:pt>
                <c:pt idx="10603">
                  <c:v>108.2</c:v>
                </c:pt>
                <c:pt idx="10604">
                  <c:v>107.8</c:v>
                </c:pt>
                <c:pt idx="10605">
                  <c:v>107.4</c:v>
                </c:pt>
                <c:pt idx="10606">
                  <c:v>107</c:v>
                </c:pt>
                <c:pt idx="10607">
                  <c:v>106.8</c:v>
                </c:pt>
                <c:pt idx="10608">
                  <c:v>106.6</c:v>
                </c:pt>
                <c:pt idx="10609">
                  <c:v>106.4</c:v>
                </c:pt>
                <c:pt idx="10610">
                  <c:v>106.2</c:v>
                </c:pt>
                <c:pt idx="10611">
                  <c:v>106.3</c:v>
                </c:pt>
                <c:pt idx="10612">
                  <c:v>106</c:v>
                </c:pt>
                <c:pt idx="10613">
                  <c:v>105.7</c:v>
                </c:pt>
                <c:pt idx="10614">
                  <c:v>106.5</c:v>
                </c:pt>
                <c:pt idx="10615">
                  <c:v>106.8</c:v>
                </c:pt>
                <c:pt idx="10616">
                  <c:v>107.2</c:v>
                </c:pt>
                <c:pt idx="10617">
                  <c:v>107.3</c:v>
                </c:pt>
                <c:pt idx="10618">
                  <c:v>107.4</c:v>
                </c:pt>
                <c:pt idx="10619">
                  <c:v>107.4</c:v>
                </c:pt>
                <c:pt idx="10620">
                  <c:v>107.4</c:v>
                </c:pt>
                <c:pt idx="10621">
                  <c:v>107.3</c:v>
                </c:pt>
                <c:pt idx="10622">
                  <c:v>107.2</c:v>
                </c:pt>
                <c:pt idx="10623">
                  <c:v>107.4</c:v>
                </c:pt>
                <c:pt idx="10624">
                  <c:v>108</c:v>
                </c:pt>
                <c:pt idx="10625">
                  <c:v>107.9</c:v>
                </c:pt>
                <c:pt idx="10626">
                  <c:v>107.8</c:v>
                </c:pt>
                <c:pt idx="10627">
                  <c:v>107.8</c:v>
                </c:pt>
                <c:pt idx="10628">
                  <c:v>107.4</c:v>
                </c:pt>
                <c:pt idx="10629">
                  <c:v>107.3</c:v>
                </c:pt>
                <c:pt idx="10630">
                  <c:v>106.7</c:v>
                </c:pt>
                <c:pt idx="10631">
                  <c:v>106.6</c:v>
                </c:pt>
                <c:pt idx="10632">
                  <c:v>106.6</c:v>
                </c:pt>
                <c:pt idx="10633">
                  <c:v>106.6</c:v>
                </c:pt>
                <c:pt idx="10634">
                  <c:v>106.2</c:v>
                </c:pt>
                <c:pt idx="10635">
                  <c:v>105.8</c:v>
                </c:pt>
                <c:pt idx="10636">
                  <c:v>105.7</c:v>
                </c:pt>
                <c:pt idx="10637">
                  <c:v>105.5</c:v>
                </c:pt>
                <c:pt idx="10638">
                  <c:v>106.2</c:v>
                </c:pt>
                <c:pt idx="10639">
                  <c:v>106.5</c:v>
                </c:pt>
                <c:pt idx="10640">
                  <c:v>106.4</c:v>
                </c:pt>
                <c:pt idx="10641">
                  <c:v>106.7</c:v>
                </c:pt>
                <c:pt idx="10642">
                  <c:v>107</c:v>
                </c:pt>
                <c:pt idx="10643">
                  <c:v>107</c:v>
                </c:pt>
                <c:pt idx="10644">
                  <c:v>107.2</c:v>
                </c:pt>
                <c:pt idx="10645">
                  <c:v>107.4</c:v>
                </c:pt>
                <c:pt idx="10646">
                  <c:v>107.5</c:v>
                </c:pt>
                <c:pt idx="10647">
                  <c:v>107.5</c:v>
                </c:pt>
                <c:pt idx="10648">
                  <c:v>107.5</c:v>
                </c:pt>
                <c:pt idx="10649">
                  <c:v>107.5</c:v>
                </c:pt>
                <c:pt idx="10650">
                  <c:v>107.8</c:v>
                </c:pt>
                <c:pt idx="10651">
                  <c:v>107.5</c:v>
                </c:pt>
                <c:pt idx="10652">
                  <c:v>107</c:v>
                </c:pt>
                <c:pt idx="10653">
                  <c:v>106.7</c:v>
                </c:pt>
                <c:pt idx="10654">
                  <c:v>106.3</c:v>
                </c:pt>
                <c:pt idx="10655">
                  <c:v>106.2</c:v>
                </c:pt>
                <c:pt idx="10656">
                  <c:v>106.2</c:v>
                </c:pt>
                <c:pt idx="10657">
                  <c:v>106</c:v>
                </c:pt>
                <c:pt idx="10658">
                  <c:v>105.6</c:v>
                </c:pt>
                <c:pt idx="10659">
                  <c:v>105.4</c:v>
                </c:pt>
                <c:pt idx="10660">
                  <c:v>105.3</c:v>
                </c:pt>
                <c:pt idx="10661">
                  <c:v>105</c:v>
                </c:pt>
                <c:pt idx="10662">
                  <c:v>106.1</c:v>
                </c:pt>
                <c:pt idx="10663">
                  <c:v>106.5</c:v>
                </c:pt>
                <c:pt idx="10664">
                  <c:v>106.6</c:v>
                </c:pt>
                <c:pt idx="10665">
                  <c:v>106.1</c:v>
                </c:pt>
                <c:pt idx="10666">
                  <c:v>105.7</c:v>
                </c:pt>
                <c:pt idx="10667">
                  <c:v>105.7</c:v>
                </c:pt>
                <c:pt idx="10668">
                  <c:v>105.8</c:v>
                </c:pt>
                <c:pt idx="10669">
                  <c:v>105.9</c:v>
                </c:pt>
                <c:pt idx="10670">
                  <c:v>106.1</c:v>
                </c:pt>
                <c:pt idx="10671">
                  <c:v>105.9</c:v>
                </c:pt>
                <c:pt idx="10672">
                  <c:v>105.8</c:v>
                </c:pt>
                <c:pt idx="10673">
                  <c:v>105.7</c:v>
                </c:pt>
                <c:pt idx="10674">
                  <c:v>105.8</c:v>
                </c:pt>
                <c:pt idx="10675">
                  <c:v>105.7</c:v>
                </c:pt>
                <c:pt idx="10676">
                  <c:v>105.4</c:v>
                </c:pt>
                <c:pt idx="10677">
                  <c:v>105.3</c:v>
                </c:pt>
                <c:pt idx="10678">
                  <c:v>105.4</c:v>
                </c:pt>
                <c:pt idx="10679">
                  <c:v>105</c:v>
                </c:pt>
                <c:pt idx="10680">
                  <c:v>104.6</c:v>
                </c:pt>
                <c:pt idx="10681">
                  <c:v>104.3</c:v>
                </c:pt>
                <c:pt idx="10682">
                  <c:v>104.1</c:v>
                </c:pt>
                <c:pt idx="10683">
                  <c:v>103.9</c:v>
                </c:pt>
                <c:pt idx="10684">
                  <c:v>103.8</c:v>
                </c:pt>
                <c:pt idx="10685">
                  <c:v>103.7</c:v>
                </c:pt>
                <c:pt idx="10686">
                  <c:v>104.5</c:v>
                </c:pt>
                <c:pt idx="10687">
                  <c:v>104.7</c:v>
                </c:pt>
                <c:pt idx="10688">
                  <c:v>105.5</c:v>
                </c:pt>
                <c:pt idx="10689">
                  <c:v>105.9</c:v>
                </c:pt>
                <c:pt idx="10690">
                  <c:v>105.9</c:v>
                </c:pt>
                <c:pt idx="10691">
                  <c:v>106</c:v>
                </c:pt>
                <c:pt idx="10692">
                  <c:v>106.3</c:v>
                </c:pt>
                <c:pt idx="10693">
                  <c:v>106.4</c:v>
                </c:pt>
                <c:pt idx="10694">
                  <c:v>106.6</c:v>
                </c:pt>
                <c:pt idx="10695">
                  <c:v>106.7</c:v>
                </c:pt>
                <c:pt idx="10696">
                  <c:v>106.9</c:v>
                </c:pt>
                <c:pt idx="10697">
                  <c:v>107.3</c:v>
                </c:pt>
                <c:pt idx="10698">
                  <c:v>107.4</c:v>
                </c:pt>
                <c:pt idx="10699">
                  <c:v>107.3</c:v>
                </c:pt>
                <c:pt idx="10700">
                  <c:v>106.7</c:v>
                </c:pt>
                <c:pt idx="10701">
                  <c:v>106.5</c:v>
                </c:pt>
                <c:pt idx="10702">
                  <c:v>106.2</c:v>
                </c:pt>
                <c:pt idx="10703">
                  <c:v>106.1</c:v>
                </c:pt>
                <c:pt idx="10704">
                  <c:v>105.7</c:v>
                </c:pt>
                <c:pt idx="10705">
                  <c:v>105.5</c:v>
                </c:pt>
                <c:pt idx="10706">
                  <c:v>105.3</c:v>
                </c:pt>
                <c:pt idx="10707">
                  <c:v>105</c:v>
                </c:pt>
                <c:pt idx="10708">
                  <c:v>104.7</c:v>
                </c:pt>
                <c:pt idx="10709">
                  <c:v>104.7</c:v>
                </c:pt>
                <c:pt idx="10710">
                  <c:v>105.4</c:v>
                </c:pt>
                <c:pt idx="10711">
                  <c:v>105.8</c:v>
                </c:pt>
                <c:pt idx="10712">
                  <c:v>106.2</c:v>
                </c:pt>
                <c:pt idx="10713">
                  <c:v>106.3</c:v>
                </c:pt>
                <c:pt idx="10714">
                  <c:v>106.7</c:v>
                </c:pt>
                <c:pt idx="10715">
                  <c:v>106.9</c:v>
                </c:pt>
                <c:pt idx="10716">
                  <c:v>0</c:v>
                </c:pt>
                <c:pt idx="10717">
                  <c:v>0</c:v>
                </c:pt>
                <c:pt idx="10718">
                  <c:v>0</c:v>
                </c:pt>
                <c:pt idx="10719">
                  <c:v>0</c:v>
                </c:pt>
                <c:pt idx="10720">
                  <c:v>0</c:v>
                </c:pt>
                <c:pt idx="10721">
                  <c:v>0</c:v>
                </c:pt>
                <c:pt idx="10722">
                  <c:v>0</c:v>
                </c:pt>
                <c:pt idx="10723">
                  <c:v>0</c:v>
                </c:pt>
                <c:pt idx="10724">
                  <c:v>0</c:v>
                </c:pt>
                <c:pt idx="10725">
                  <c:v>0</c:v>
                </c:pt>
                <c:pt idx="10726">
                  <c:v>0</c:v>
                </c:pt>
                <c:pt idx="10727">
                  <c:v>106.2</c:v>
                </c:pt>
                <c:pt idx="10728">
                  <c:v>106.2</c:v>
                </c:pt>
                <c:pt idx="10729">
                  <c:v>105.9</c:v>
                </c:pt>
                <c:pt idx="10730">
                  <c:v>105.8</c:v>
                </c:pt>
                <c:pt idx="10731">
                  <c:v>105.5</c:v>
                </c:pt>
                <c:pt idx="10732">
                  <c:v>105.3</c:v>
                </c:pt>
                <c:pt idx="10733">
                  <c:v>105.3</c:v>
                </c:pt>
                <c:pt idx="10734">
                  <c:v>105.9</c:v>
                </c:pt>
                <c:pt idx="10735">
                  <c:v>106.4</c:v>
                </c:pt>
                <c:pt idx="10736">
                  <c:v>106.8</c:v>
                </c:pt>
                <c:pt idx="10737">
                  <c:v>107.1</c:v>
                </c:pt>
                <c:pt idx="10738">
                  <c:v>107.4</c:v>
                </c:pt>
                <c:pt idx="10739">
                  <c:v>107.6</c:v>
                </c:pt>
                <c:pt idx="10740">
                  <c:v>107.9</c:v>
                </c:pt>
                <c:pt idx="10741">
                  <c:v>108</c:v>
                </c:pt>
                <c:pt idx="10742">
                  <c:v>108.1</c:v>
                </c:pt>
                <c:pt idx="10743">
                  <c:v>108.4</c:v>
                </c:pt>
                <c:pt idx="10744">
                  <c:v>108.7</c:v>
                </c:pt>
                <c:pt idx="10745">
                  <c:v>108.8</c:v>
                </c:pt>
                <c:pt idx="10746">
                  <c:v>108.5</c:v>
                </c:pt>
                <c:pt idx="10747">
                  <c:v>108.1</c:v>
                </c:pt>
                <c:pt idx="10748">
                  <c:v>107.8</c:v>
                </c:pt>
                <c:pt idx="10749">
                  <c:v>107.4</c:v>
                </c:pt>
                <c:pt idx="10750">
                  <c:v>107</c:v>
                </c:pt>
                <c:pt idx="10751">
                  <c:v>106.7</c:v>
                </c:pt>
                <c:pt idx="10752">
                  <c:v>106.7</c:v>
                </c:pt>
                <c:pt idx="10753">
                  <c:v>106.8</c:v>
                </c:pt>
                <c:pt idx="10754">
                  <c:v>106.6</c:v>
                </c:pt>
                <c:pt idx="10755">
                  <c:v>106.3</c:v>
                </c:pt>
                <c:pt idx="10756">
                  <c:v>106.3</c:v>
                </c:pt>
                <c:pt idx="10757">
                  <c:v>106.2</c:v>
                </c:pt>
                <c:pt idx="10758">
                  <c:v>106.8</c:v>
                </c:pt>
                <c:pt idx="10759">
                  <c:v>107.1</c:v>
                </c:pt>
                <c:pt idx="10760">
                  <c:v>107.4</c:v>
                </c:pt>
                <c:pt idx="10761">
                  <c:v>107.6</c:v>
                </c:pt>
                <c:pt idx="10762">
                  <c:v>108</c:v>
                </c:pt>
                <c:pt idx="10763">
                  <c:v>108.2</c:v>
                </c:pt>
                <c:pt idx="10764">
                  <c:v>108.4</c:v>
                </c:pt>
                <c:pt idx="10765">
                  <c:v>108.6</c:v>
                </c:pt>
                <c:pt idx="10766">
                  <c:v>108.9</c:v>
                </c:pt>
                <c:pt idx="10767">
                  <c:v>108.8</c:v>
                </c:pt>
                <c:pt idx="10768">
                  <c:v>108.8</c:v>
                </c:pt>
                <c:pt idx="10769">
                  <c:v>109.1</c:v>
                </c:pt>
                <c:pt idx="10770">
                  <c:v>109.1</c:v>
                </c:pt>
                <c:pt idx="10771">
                  <c:v>108.7</c:v>
                </c:pt>
                <c:pt idx="10772">
                  <c:v>108.4</c:v>
                </c:pt>
                <c:pt idx="10773">
                  <c:v>107.9</c:v>
                </c:pt>
                <c:pt idx="10774">
                  <c:v>107.7</c:v>
                </c:pt>
                <c:pt idx="10775">
                  <c:v>107.5</c:v>
                </c:pt>
                <c:pt idx="10776">
                  <c:v>107.3</c:v>
                </c:pt>
                <c:pt idx="10777">
                  <c:v>107.3</c:v>
                </c:pt>
                <c:pt idx="10778">
                  <c:v>107</c:v>
                </c:pt>
                <c:pt idx="10779">
                  <c:v>107</c:v>
                </c:pt>
                <c:pt idx="10780">
                  <c:v>106.9</c:v>
                </c:pt>
                <c:pt idx="10781">
                  <c:v>106.9</c:v>
                </c:pt>
                <c:pt idx="10782">
                  <c:v>107.4</c:v>
                </c:pt>
                <c:pt idx="10783">
                  <c:v>107.8</c:v>
                </c:pt>
                <c:pt idx="10784">
                  <c:v>108.1</c:v>
                </c:pt>
                <c:pt idx="10785">
                  <c:v>108.4</c:v>
                </c:pt>
                <c:pt idx="10786">
                  <c:v>108.6</c:v>
                </c:pt>
                <c:pt idx="10787">
                  <c:v>108.6</c:v>
                </c:pt>
                <c:pt idx="10788">
                  <c:v>108.9</c:v>
                </c:pt>
                <c:pt idx="10789">
                  <c:v>109</c:v>
                </c:pt>
                <c:pt idx="10790">
                  <c:v>109</c:v>
                </c:pt>
                <c:pt idx="10791">
                  <c:v>108.9</c:v>
                </c:pt>
                <c:pt idx="10792">
                  <c:v>108.9</c:v>
                </c:pt>
                <c:pt idx="10793">
                  <c:v>108.6</c:v>
                </c:pt>
                <c:pt idx="10794">
                  <c:v>108.3</c:v>
                </c:pt>
                <c:pt idx="10795">
                  <c:v>108.2</c:v>
                </c:pt>
                <c:pt idx="10796">
                  <c:v>107.7</c:v>
                </c:pt>
                <c:pt idx="10797">
                  <c:v>107.1</c:v>
                </c:pt>
                <c:pt idx="10798">
                  <c:v>107</c:v>
                </c:pt>
                <c:pt idx="10799">
                  <c:v>107.4</c:v>
                </c:pt>
                <c:pt idx="10800">
                  <c:v>114.4</c:v>
                </c:pt>
                <c:pt idx="10801">
                  <c:v>118.8</c:v>
                </c:pt>
                <c:pt idx="10802">
                  <c:v>119.7</c:v>
                </c:pt>
                <c:pt idx="10803">
                  <c:v>119.4</c:v>
                </c:pt>
                <c:pt idx="10804">
                  <c:v>120.1</c:v>
                </c:pt>
                <c:pt idx="10805">
                  <c:v>116.4</c:v>
                </c:pt>
                <c:pt idx="10806">
                  <c:v>117.2</c:v>
                </c:pt>
                <c:pt idx="10807">
                  <c:v>115.6</c:v>
                </c:pt>
                <c:pt idx="10808">
                  <c:v>114.8</c:v>
                </c:pt>
                <c:pt idx="10809">
                  <c:v>113.6</c:v>
                </c:pt>
                <c:pt idx="10810">
                  <c:v>112.4</c:v>
                </c:pt>
                <c:pt idx="10811">
                  <c:v>111.4</c:v>
                </c:pt>
                <c:pt idx="10812">
                  <c:v>110.7</c:v>
                </c:pt>
                <c:pt idx="10813">
                  <c:v>109.9</c:v>
                </c:pt>
                <c:pt idx="10814">
                  <c:v>109.4</c:v>
                </c:pt>
                <c:pt idx="10815">
                  <c:v>109</c:v>
                </c:pt>
                <c:pt idx="10816">
                  <c:v>109</c:v>
                </c:pt>
                <c:pt idx="10817">
                  <c:v>109</c:v>
                </c:pt>
                <c:pt idx="10818">
                  <c:v>108.9</c:v>
                </c:pt>
                <c:pt idx="10819">
                  <c:v>108.6</c:v>
                </c:pt>
                <c:pt idx="10820">
                  <c:v>108.2</c:v>
                </c:pt>
                <c:pt idx="10821">
                  <c:v>107.6</c:v>
                </c:pt>
                <c:pt idx="10822">
                  <c:v>107.2</c:v>
                </c:pt>
                <c:pt idx="10823">
                  <c:v>106.8</c:v>
                </c:pt>
                <c:pt idx="10824">
                  <c:v>106.4</c:v>
                </c:pt>
                <c:pt idx="10825">
                  <c:v>120.5</c:v>
                </c:pt>
                <c:pt idx="10826">
                  <c:v>120.5</c:v>
                </c:pt>
                <c:pt idx="10827">
                  <c:v>120.6</c:v>
                </c:pt>
                <c:pt idx="10828">
                  <c:v>119.8</c:v>
                </c:pt>
                <c:pt idx="10829">
                  <c:v>123.5</c:v>
                </c:pt>
                <c:pt idx="10830">
                  <c:v>117.4</c:v>
                </c:pt>
                <c:pt idx="10831">
                  <c:v>127.9</c:v>
                </c:pt>
                <c:pt idx="10832">
                  <c:v>132.1</c:v>
                </c:pt>
                <c:pt idx="10833">
                  <c:v>132.19999999999999</c:v>
                </c:pt>
                <c:pt idx="10834">
                  <c:v>132.6</c:v>
                </c:pt>
                <c:pt idx="10835">
                  <c:v>133.30000000000001</c:v>
                </c:pt>
                <c:pt idx="10836">
                  <c:v>129.1</c:v>
                </c:pt>
                <c:pt idx="10837">
                  <c:v>117</c:v>
                </c:pt>
                <c:pt idx="10838">
                  <c:v>114.4</c:v>
                </c:pt>
                <c:pt idx="10839">
                  <c:v>112.8</c:v>
                </c:pt>
                <c:pt idx="10840">
                  <c:v>111.7</c:v>
                </c:pt>
                <c:pt idx="10841">
                  <c:v>111.3</c:v>
                </c:pt>
                <c:pt idx="10842">
                  <c:v>111.5</c:v>
                </c:pt>
                <c:pt idx="10843">
                  <c:v>115.1</c:v>
                </c:pt>
                <c:pt idx="10844">
                  <c:v>115.2</c:v>
                </c:pt>
                <c:pt idx="10845">
                  <c:v>118.2</c:v>
                </c:pt>
                <c:pt idx="10846">
                  <c:v>118.6</c:v>
                </c:pt>
                <c:pt idx="10847">
                  <c:v>116</c:v>
                </c:pt>
                <c:pt idx="10848">
                  <c:v>115.8</c:v>
                </c:pt>
                <c:pt idx="10849">
                  <c:v>115.8</c:v>
                </c:pt>
                <c:pt idx="10850">
                  <c:v>116.1</c:v>
                </c:pt>
                <c:pt idx="10851">
                  <c:v>115.1</c:v>
                </c:pt>
                <c:pt idx="10852">
                  <c:v>115.1</c:v>
                </c:pt>
                <c:pt idx="10853">
                  <c:v>114.6</c:v>
                </c:pt>
                <c:pt idx="10854">
                  <c:v>112.2</c:v>
                </c:pt>
                <c:pt idx="10855">
                  <c:v>110.2</c:v>
                </c:pt>
                <c:pt idx="10856">
                  <c:v>109.5</c:v>
                </c:pt>
                <c:pt idx="10857">
                  <c:v>109.7</c:v>
                </c:pt>
                <c:pt idx="10858">
                  <c:v>109.8</c:v>
                </c:pt>
                <c:pt idx="10859">
                  <c:v>109.9</c:v>
                </c:pt>
                <c:pt idx="10860">
                  <c:v>110.1</c:v>
                </c:pt>
                <c:pt idx="10861">
                  <c:v>111</c:v>
                </c:pt>
                <c:pt idx="10862">
                  <c:v>111.5</c:v>
                </c:pt>
                <c:pt idx="10863">
                  <c:v>111.4</c:v>
                </c:pt>
                <c:pt idx="10864">
                  <c:v>111.6</c:v>
                </c:pt>
                <c:pt idx="10865">
                  <c:v>111.7</c:v>
                </c:pt>
                <c:pt idx="10866">
                  <c:v>111.9</c:v>
                </c:pt>
                <c:pt idx="10867">
                  <c:v>111.9</c:v>
                </c:pt>
                <c:pt idx="10868">
                  <c:v>111.7</c:v>
                </c:pt>
                <c:pt idx="10869">
                  <c:v>111.9</c:v>
                </c:pt>
                <c:pt idx="10870">
                  <c:v>111.8</c:v>
                </c:pt>
                <c:pt idx="10871">
                  <c:v>111.9</c:v>
                </c:pt>
                <c:pt idx="10872">
                  <c:v>112.1</c:v>
                </c:pt>
                <c:pt idx="10873">
                  <c:v>112.1</c:v>
                </c:pt>
                <c:pt idx="10874">
                  <c:v>112.2</c:v>
                </c:pt>
                <c:pt idx="10875">
                  <c:v>112.2</c:v>
                </c:pt>
                <c:pt idx="10876">
                  <c:v>112.5</c:v>
                </c:pt>
                <c:pt idx="10877">
                  <c:v>112.6</c:v>
                </c:pt>
                <c:pt idx="10878">
                  <c:v>112.6</c:v>
                </c:pt>
                <c:pt idx="10879">
                  <c:v>115</c:v>
                </c:pt>
                <c:pt idx="10880">
                  <c:v>116.1</c:v>
                </c:pt>
                <c:pt idx="10881">
                  <c:v>116.1</c:v>
                </c:pt>
                <c:pt idx="10882">
                  <c:v>115.9</c:v>
                </c:pt>
                <c:pt idx="10883">
                  <c:v>116</c:v>
                </c:pt>
                <c:pt idx="10884">
                  <c:v>116</c:v>
                </c:pt>
                <c:pt idx="10885">
                  <c:v>116.1</c:v>
                </c:pt>
                <c:pt idx="10886">
                  <c:v>116.2</c:v>
                </c:pt>
                <c:pt idx="10887">
                  <c:v>114.8</c:v>
                </c:pt>
                <c:pt idx="10888">
                  <c:v>113.4</c:v>
                </c:pt>
                <c:pt idx="10889">
                  <c:v>113.1</c:v>
                </c:pt>
                <c:pt idx="10890">
                  <c:v>113.1</c:v>
                </c:pt>
                <c:pt idx="10891">
                  <c:v>113.2</c:v>
                </c:pt>
                <c:pt idx="10892">
                  <c:v>113.2</c:v>
                </c:pt>
                <c:pt idx="10893">
                  <c:v>113.4</c:v>
                </c:pt>
                <c:pt idx="10894">
                  <c:v>113.4</c:v>
                </c:pt>
                <c:pt idx="10895">
                  <c:v>113.5</c:v>
                </c:pt>
                <c:pt idx="10896">
                  <c:v>113.8</c:v>
                </c:pt>
                <c:pt idx="10897">
                  <c:v>116.7</c:v>
                </c:pt>
                <c:pt idx="10898">
                  <c:v>117</c:v>
                </c:pt>
                <c:pt idx="10899">
                  <c:v>117</c:v>
                </c:pt>
                <c:pt idx="10900">
                  <c:v>117.2</c:v>
                </c:pt>
                <c:pt idx="10901">
                  <c:v>115</c:v>
                </c:pt>
                <c:pt idx="10902">
                  <c:v>114.1</c:v>
                </c:pt>
                <c:pt idx="10903">
                  <c:v>114</c:v>
                </c:pt>
                <c:pt idx="10904">
                  <c:v>114</c:v>
                </c:pt>
                <c:pt idx="10905">
                  <c:v>114.6</c:v>
                </c:pt>
                <c:pt idx="10906">
                  <c:v>118.1</c:v>
                </c:pt>
                <c:pt idx="10907">
                  <c:v>118.2</c:v>
                </c:pt>
                <c:pt idx="10908">
                  <c:v>118.1</c:v>
                </c:pt>
                <c:pt idx="10909">
                  <c:v>118.1</c:v>
                </c:pt>
                <c:pt idx="10910">
                  <c:v>118.8</c:v>
                </c:pt>
                <c:pt idx="10911">
                  <c:v>120.1</c:v>
                </c:pt>
                <c:pt idx="10912">
                  <c:v>120.6</c:v>
                </c:pt>
                <c:pt idx="10913">
                  <c:v>120.5</c:v>
                </c:pt>
                <c:pt idx="10914">
                  <c:v>120</c:v>
                </c:pt>
                <c:pt idx="10915">
                  <c:v>120.1</c:v>
                </c:pt>
                <c:pt idx="10916">
                  <c:v>120.1</c:v>
                </c:pt>
                <c:pt idx="10917">
                  <c:v>120.3</c:v>
                </c:pt>
                <c:pt idx="10918">
                  <c:v>120.5</c:v>
                </c:pt>
                <c:pt idx="10919">
                  <c:v>120.3</c:v>
                </c:pt>
                <c:pt idx="10920">
                  <c:v>120.6</c:v>
                </c:pt>
                <c:pt idx="10921">
                  <c:v>120.9</c:v>
                </c:pt>
                <c:pt idx="10922">
                  <c:v>121.2</c:v>
                </c:pt>
                <c:pt idx="10923">
                  <c:v>121.4</c:v>
                </c:pt>
                <c:pt idx="10924">
                  <c:v>121.6</c:v>
                </c:pt>
                <c:pt idx="10925">
                  <c:v>121.7</c:v>
                </c:pt>
                <c:pt idx="10926">
                  <c:v>121.9</c:v>
                </c:pt>
                <c:pt idx="10927">
                  <c:v>121.7</c:v>
                </c:pt>
                <c:pt idx="10928">
                  <c:v>121.4</c:v>
                </c:pt>
                <c:pt idx="10929">
                  <c:v>121.4</c:v>
                </c:pt>
                <c:pt idx="10930">
                  <c:v>121.3</c:v>
                </c:pt>
                <c:pt idx="10931">
                  <c:v>120.3</c:v>
                </c:pt>
                <c:pt idx="10932">
                  <c:v>120.2</c:v>
                </c:pt>
                <c:pt idx="10933">
                  <c:v>120.2</c:v>
                </c:pt>
                <c:pt idx="10934">
                  <c:v>120.2</c:v>
                </c:pt>
                <c:pt idx="10935">
                  <c:v>120.5</c:v>
                </c:pt>
                <c:pt idx="10936">
                  <c:v>120.3</c:v>
                </c:pt>
                <c:pt idx="10937">
                  <c:v>120.3</c:v>
                </c:pt>
                <c:pt idx="10938">
                  <c:v>120.3</c:v>
                </c:pt>
                <c:pt idx="10939">
                  <c:v>120.3</c:v>
                </c:pt>
                <c:pt idx="10940">
                  <c:v>120.2</c:v>
                </c:pt>
                <c:pt idx="10941">
                  <c:v>120</c:v>
                </c:pt>
                <c:pt idx="10942">
                  <c:v>120</c:v>
                </c:pt>
                <c:pt idx="10943">
                  <c:v>119.9</c:v>
                </c:pt>
                <c:pt idx="10944">
                  <c:v>120.4</c:v>
                </c:pt>
                <c:pt idx="10945">
                  <c:v>119.8</c:v>
                </c:pt>
                <c:pt idx="10946">
                  <c:v>119.7</c:v>
                </c:pt>
                <c:pt idx="10947">
                  <c:v>119.6</c:v>
                </c:pt>
                <c:pt idx="10948">
                  <c:v>119.5</c:v>
                </c:pt>
                <c:pt idx="10949">
                  <c:v>119.8</c:v>
                </c:pt>
                <c:pt idx="10950">
                  <c:v>120</c:v>
                </c:pt>
                <c:pt idx="10951">
                  <c:v>120.1</c:v>
                </c:pt>
                <c:pt idx="10952">
                  <c:v>120.3</c:v>
                </c:pt>
                <c:pt idx="10953">
                  <c:v>120.2</c:v>
                </c:pt>
                <c:pt idx="10954">
                  <c:v>120.2</c:v>
                </c:pt>
                <c:pt idx="10955">
                  <c:v>120.1</c:v>
                </c:pt>
                <c:pt idx="10956">
                  <c:v>120.1</c:v>
                </c:pt>
                <c:pt idx="10957">
                  <c:v>120.1</c:v>
                </c:pt>
                <c:pt idx="10958">
                  <c:v>120.1</c:v>
                </c:pt>
                <c:pt idx="10959">
                  <c:v>120.1</c:v>
                </c:pt>
                <c:pt idx="10960">
                  <c:v>120.1</c:v>
                </c:pt>
                <c:pt idx="10961">
                  <c:v>119.9</c:v>
                </c:pt>
                <c:pt idx="10962">
                  <c:v>119.9</c:v>
                </c:pt>
                <c:pt idx="10963">
                  <c:v>119.9</c:v>
                </c:pt>
                <c:pt idx="10964">
                  <c:v>119.7</c:v>
                </c:pt>
                <c:pt idx="10965">
                  <c:v>119.7</c:v>
                </c:pt>
                <c:pt idx="10966">
                  <c:v>119.6</c:v>
                </c:pt>
                <c:pt idx="10967">
                  <c:v>119.6</c:v>
                </c:pt>
                <c:pt idx="10968">
                  <c:v>119.4</c:v>
                </c:pt>
                <c:pt idx="10969">
                  <c:v>119.4</c:v>
                </c:pt>
                <c:pt idx="10970">
                  <c:v>119.4</c:v>
                </c:pt>
                <c:pt idx="10971">
                  <c:v>119.4</c:v>
                </c:pt>
                <c:pt idx="10972">
                  <c:v>119.4</c:v>
                </c:pt>
                <c:pt idx="10973">
                  <c:v>119.4</c:v>
                </c:pt>
                <c:pt idx="10974">
                  <c:v>119.4</c:v>
                </c:pt>
                <c:pt idx="10975">
                  <c:v>119.2</c:v>
                </c:pt>
                <c:pt idx="10976">
                  <c:v>122.1</c:v>
                </c:pt>
                <c:pt idx="10977">
                  <c:v>122.2</c:v>
                </c:pt>
                <c:pt idx="10978">
                  <c:v>122.4</c:v>
                </c:pt>
                <c:pt idx="10979">
                  <c:v>120.9</c:v>
                </c:pt>
                <c:pt idx="10980">
                  <c:v>121</c:v>
                </c:pt>
                <c:pt idx="10981">
                  <c:v>121.8</c:v>
                </c:pt>
                <c:pt idx="10982">
                  <c:v>121.2</c:v>
                </c:pt>
                <c:pt idx="10983">
                  <c:v>121.2</c:v>
                </c:pt>
                <c:pt idx="10984">
                  <c:v>121.1</c:v>
                </c:pt>
                <c:pt idx="10985">
                  <c:v>121.3</c:v>
                </c:pt>
                <c:pt idx="10986">
                  <c:v>121.1</c:v>
                </c:pt>
                <c:pt idx="10987">
                  <c:v>120.8</c:v>
                </c:pt>
                <c:pt idx="10988">
                  <c:v>120.9</c:v>
                </c:pt>
                <c:pt idx="10989">
                  <c:v>120.9</c:v>
                </c:pt>
                <c:pt idx="10990">
                  <c:v>120.9</c:v>
                </c:pt>
                <c:pt idx="10991">
                  <c:v>121.1</c:v>
                </c:pt>
                <c:pt idx="10992">
                  <c:v>121.1</c:v>
                </c:pt>
                <c:pt idx="10993">
                  <c:v>121.3</c:v>
                </c:pt>
                <c:pt idx="10994">
                  <c:v>121.2</c:v>
                </c:pt>
                <c:pt idx="10995">
                  <c:v>121.4</c:v>
                </c:pt>
                <c:pt idx="10996">
                  <c:v>121.4</c:v>
                </c:pt>
                <c:pt idx="10997">
                  <c:v>121.4</c:v>
                </c:pt>
                <c:pt idx="10998">
                  <c:v>121.2</c:v>
                </c:pt>
                <c:pt idx="10999">
                  <c:v>121.2</c:v>
                </c:pt>
                <c:pt idx="11000">
                  <c:v>121.2</c:v>
                </c:pt>
                <c:pt idx="11001">
                  <c:v>121.1</c:v>
                </c:pt>
                <c:pt idx="11002">
                  <c:v>121.1</c:v>
                </c:pt>
                <c:pt idx="11003">
                  <c:v>121.1</c:v>
                </c:pt>
                <c:pt idx="11004">
                  <c:v>120.9</c:v>
                </c:pt>
                <c:pt idx="11005">
                  <c:v>121.1</c:v>
                </c:pt>
                <c:pt idx="11006">
                  <c:v>121.3</c:v>
                </c:pt>
                <c:pt idx="11007">
                  <c:v>121.4</c:v>
                </c:pt>
                <c:pt idx="11008">
                  <c:v>121.6</c:v>
                </c:pt>
                <c:pt idx="11009">
                  <c:v>121.4</c:v>
                </c:pt>
                <c:pt idx="11010">
                  <c:v>121.4</c:v>
                </c:pt>
                <c:pt idx="11011">
                  <c:v>121.4</c:v>
                </c:pt>
                <c:pt idx="11012">
                  <c:v>121.4</c:v>
                </c:pt>
                <c:pt idx="11013">
                  <c:v>121.4</c:v>
                </c:pt>
                <c:pt idx="11014">
                  <c:v>121.4</c:v>
                </c:pt>
                <c:pt idx="11015">
                  <c:v>121.3</c:v>
                </c:pt>
                <c:pt idx="11016">
                  <c:v>121.3</c:v>
                </c:pt>
                <c:pt idx="11017">
                  <c:v>121.4</c:v>
                </c:pt>
                <c:pt idx="11018">
                  <c:v>121.4</c:v>
                </c:pt>
                <c:pt idx="11019">
                  <c:v>121.4</c:v>
                </c:pt>
                <c:pt idx="11020">
                  <c:v>121.4</c:v>
                </c:pt>
                <c:pt idx="11021">
                  <c:v>121.4</c:v>
                </c:pt>
                <c:pt idx="11022">
                  <c:v>121.4</c:v>
                </c:pt>
                <c:pt idx="11023">
                  <c:v>121.6</c:v>
                </c:pt>
                <c:pt idx="11024">
                  <c:v>122.7</c:v>
                </c:pt>
                <c:pt idx="11025">
                  <c:v>122.6</c:v>
                </c:pt>
                <c:pt idx="11026">
                  <c:v>122.6</c:v>
                </c:pt>
                <c:pt idx="11027">
                  <c:v>122.4</c:v>
                </c:pt>
                <c:pt idx="11028">
                  <c:v>122.4</c:v>
                </c:pt>
                <c:pt idx="11029">
                  <c:v>122.3</c:v>
                </c:pt>
                <c:pt idx="11030">
                  <c:v>122.7</c:v>
                </c:pt>
                <c:pt idx="11031">
                  <c:v>122.5</c:v>
                </c:pt>
                <c:pt idx="11032">
                  <c:v>0</c:v>
                </c:pt>
                <c:pt idx="11033">
                  <c:v>112.3</c:v>
                </c:pt>
                <c:pt idx="11034">
                  <c:v>113.4</c:v>
                </c:pt>
                <c:pt idx="11035">
                  <c:v>114.4</c:v>
                </c:pt>
                <c:pt idx="11036">
                  <c:v>115.2</c:v>
                </c:pt>
                <c:pt idx="11037">
                  <c:v>115.8</c:v>
                </c:pt>
                <c:pt idx="11038">
                  <c:v>116.4</c:v>
                </c:pt>
                <c:pt idx="11039">
                  <c:v>116.8</c:v>
                </c:pt>
                <c:pt idx="11040">
                  <c:v>117</c:v>
                </c:pt>
                <c:pt idx="11041">
                  <c:v>117.3</c:v>
                </c:pt>
                <c:pt idx="11042">
                  <c:v>117.5</c:v>
                </c:pt>
                <c:pt idx="11043">
                  <c:v>117.7</c:v>
                </c:pt>
                <c:pt idx="11044">
                  <c:v>117.8</c:v>
                </c:pt>
                <c:pt idx="11045">
                  <c:v>117.8</c:v>
                </c:pt>
                <c:pt idx="11046">
                  <c:v>117.8</c:v>
                </c:pt>
                <c:pt idx="11047">
                  <c:v>117.5</c:v>
                </c:pt>
                <c:pt idx="11048">
                  <c:v>117.4</c:v>
                </c:pt>
                <c:pt idx="11049">
                  <c:v>117.4</c:v>
                </c:pt>
                <c:pt idx="11050">
                  <c:v>117.3</c:v>
                </c:pt>
                <c:pt idx="11051">
                  <c:v>117.3</c:v>
                </c:pt>
                <c:pt idx="11052">
                  <c:v>111.4</c:v>
                </c:pt>
                <c:pt idx="11053">
                  <c:v>117.9</c:v>
                </c:pt>
                <c:pt idx="11054">
                  <c:v>116.6</c:v>
                </c:pt>
                <c:pt idx="11055">
                  <c:v>116.8</c:v>
                </c:pt>
                <c:pt idx="11056">
                  <c:v>116.9</c:v>
                </c:pt>
                <c:pt idx="11057">
                  <c:v>116.9</c:v>
                </c:pt>
                <c:pt idx="11058">
                  <c:v>116.9</c:v>
                </c:pt>
                <c:pt idx="11059">
                  <c:v>116.7</c:v>
                </c:pt>
                <c:pt idx="11060">
                  <c:v>116.7</c:v>
                </c:pt>
                <c:pt idx="11061">
                  <c:v>116.7</c:v>
                </c:pt>
                <c:pt idx="11062">
                  <c:v>116.7</c:v>
                </c:pt>
                <c:pt idx="11063">
                  <c:v>116.7</c:v>
                </c:pt>
                <c:pt idx="11064">
                  <c:v>116.6</c:v>
                </c:pt>
                <c:pt idx="11065">
                  <c:v>116.6</c:v>
                </c:pt>
                <c:pt idx="11066">
                  <c:v>116.7</c:v>
                </c:pt>
                <c:pt idx="11067">
                  <c:v>116.7</c:v>
                </c:pt>
                <c:pt idx="11068">
                  <c:v>116.6</c:v>
                </c:pt>
                <c:pt idx="11069">
                  <c:v>116.4</c:v>
                </c:pt>
                <c:pt idx="11070">
                  <c:v>116.4</c:v>
                </c:pt>
                <c:pt idx="11071">
                  <c:v>116.4</c:v>
                </c:pt>
                <c:pt idx="11072">
                  <c:v>117.1</c:v>
                </c:pt>
                <c:pt idx="11073">
                  <c:v>117.2</c:v>
                </c:pt>
                <c:pt idx="11074">
                  <c:v>117.8</c:v>
                </c:pt>
                <c:pt idx="11075">
                  <c:v>120</c:v>
                </c:pt>
                <c:pt idx="11076">
                  <c:v>120.2</c:v>
                </c:pt>
                <c:pt idx="11077">
                  <c:v>120.2</c:v>
                </c:pt>
                <c:pt idx="11078">
                  <c:v>118.2</c:v>
                </c:pt>
                <c:pt idx="11079">
                  <c:v>118.4</c:v>
                </c:pt>
                <c:pt idx="11080">
                  <c:v>118.4</c:v>
                </c:pt>
                <c:pt idx="11081">
                  <c:v>118.4</c:v>
                </c:pt>
                <c:pt idx="11082">
                  <c:v>118.4</c:v>
                </c:pt>
                <c:pt idx="11083">
                  <c:v>118.2</c:v>
                </c:pt>
                <c:pt idx="11084">
                  <c:v>118.2</c:v>
                </c:pt>
                <c:pt idx="11085">
                  <c:v>118.2</c:v>
                </c:pt>
                <c:pt idx="11086">
                  <c:v>118.4</c:v>
                </c:pt>
                <c:pt idx="11087">
                  <c:v>119.1</c:v>
                </c:pt>
                <c:pt idx="11088">
                  <c:v>120.3</c:v>
                </c:pt>
                <c:pt idx="11089">
                  <c:v>120.2</c:v>
                </c:pt>
                <c:pt idx="11090">
                  <c:v>118.9</c:v>
                </c:pt>
                <c:pt idx="11091">
                  <c:v>118.8</c:v>
                </c:pt>
                <c:pt idx="11092">
                  <c:v>118.8</c:v>
                </c:pt>
                <c:pt idx="11093">
                  <c:v>118.9</c:v>
                </c:pt>
                <c:pt idx="11094">
                  <c:v>118.8</c:v>
                </c:pt>
                <c:pt idx="11095">
                  <c:v>119.3</c:v>
                </c:pt>
                <c:pt idx="11096">
                  <c:v>119.3</c:v>
                </c:pt>
                <c:pt idx="11097">
                  <c:v>119.3</c:v>
                </c:pt>
                <c:pt idx="11098">
                  <c:v>119.6</c:v>
                </c:pt>
                <c:pt idx="11099">
                  <c:v>121.1</c:v>
                </c:pt>
                <c:pt idx="11100">
                  <c:v>123.3</c:v>
                </c:pt>
                <c:pt idx="11101">
                  <c:v>123.3</c:v>
                </c:pt>
                <c:pt idx="11102">
                  <c:v>123.4</c:v>
                </c:pt>
                <c:pt idx="11103">
                  <c:v>123.3</c:v>
                </c:pt>
                <c:pt idx="11104">
                  <c:v>122.5</c:v>
                </c:pt>
                <c:pt idx="11105">
                  <c:v>119.6</c:v>
                </c:pt>
                <c:pt idx="11106">
                  <c:v>119.9</c:v>
                </c:pt>
                <c:pt idx="11107">
                  <c:v>118.6</c:v>
                </c:pt>
                <c:pt idx="11108">
                  <c:v>119</c:v>
                </c:pt>
                <c:pt idx="11109">
                  <c:v>118.8</c:v>
                </c:pt>
                <c:pt idx="11110">
                  <c:v>118.7</c:v>
                </c:pt>
                <c:pt idx="11111">
                  <c:v>118.7</c:v>
                </c:pt>
                <c:pt idx="11112">
                  <c:v>118.6</c:v>
                </c:pt>
                <c:pt idx="11113">
                  <c:v>118.7</c:v>
                </c:pt>
                <c:pt idx="11114">
                  <c:v>118.7</c:v>
                </c:pt>
                <c:pt idx="11115">
                  <c:v>118.6</c:v>
                </c:pt>
                <c:pt idx="11116">
                  <c:v>118.6</c:v>
                </c:pt>
                <c:pt idx="11117">
                  <c:v>118.9</c:v>
                </c:pt>
                <c:pt idx="11118">
                  <c:v>118.7</c:v>
                </c:pt>
                <c:pt idx="11119">
                  <c:v>118.7</c:v>
                </c:pt>
                <c:pt idx="11120">
                  <c:v>118.7</c:v>
                </c:pt>
                <c:pt idx="11121">
                  <c:v>118.7</c:v>
                </c:pt>
                <c:pt idx="11122">
                  <c:v>118.8</c:v>
                </c:pt>
                <c:pt idx="11123">
                  <c:v>118.9</c:v>
                </c:pt>
                <c:pt idx="11124">
                  <c:v>119</c:v>
                </c:pt>
                <c:pt idx="11125">
                  <c:v>119</c:v>
                </c:pt>
                <c:pt idx="11126">
                  <c:v>119</c:v>
                </c:pt>
                <c:pt idx="11127">
                  <c:v>119</c:v>
                </c:pt>
                <c:pt idx="11128">
                  <c:v>118.9</c:v>
                </c:pt>
                <c:pt idx="11129">
                  <c:v>118.9</c:v>
                </c:pt>
                <c:pt idx="11130">
                  <c:v>119.2</c:v>
                </c:pt>
                <c:pt idx="11131">
                  <c:v>123</c:v>
                </c:pt>
                <c:pt idx="11132">
                  <c:v>118.4</c:v>
                </c:pt>
                <c:pt idx="11133">
                  <c:v>118.3</c:v>
                </c:pt>
                <c:pt idx="11134">
                  <c:v>118.1</c:v>
                </c:pt>
                <c:pt idx="11135">
                  <c:v>118.2</c:v>
                </c:pt>
                <c:pt idx="11136">
                  <c:v>118.2</c:v>
                </c:pt>
                <c:pt idx="11137">
                  <c:v>118.2</c:v>
                </c:pt>
                <c:pt idx="11138">
                  <c:v>118.2</c:v>
                </c:pt>
                <c:pt idx="11139">
                  <c:v>117.8</c:v>
                </c:pt>
                <c:pt idx="11140">
                  <c:v>117.8</c:v>
                </c:pt>
                <c:pt idx="11141">
                  <c:v>117.8</c:v>
                </c:pt>
                <c:pt idx="11142">
                  <c:v>117.6</c:v>
                </c:pt>
                <c:pt idx="11143">
                  <c:v>117.7</c:v>
                </c:pt>
                <c:pt idx="11144">
                  <c:v>117.7</c:v>
                </c:pt>
                <c:pt idx="11145">
                  <c:v>118</c:v>
                </c:pt>
                <c:pt idx="11146">
                  <c:v>118.2</c:v>
                </c:pt>
                <c:pt idx="11147">
                  <c:v>118.2</c:v>
                </c:pt>
                <c:pt idx="11148">
                  <c:v>117.8</c:v>
                </c:pt>
                <c:pt idx="11149">
                  <c:v>117.8</c:v>
                </c:pt>
                <c:pt idx="11150">
                  <c:v>117.8</c:v>
                </c:pt>
                <c:pt idx="11151">
                  <c:v>118</c:v>
                </c:pt>
                <c:pt idx="11152">
                  <c:v>117.3</c:v>
                </c:pt>
                <c:pt idx="11153">
                  <c:v>117.5</c:v>
                </c:pt>
                <c:pt idx="11154">
                  <c:v>117.7</c:v>
                </c:pt>
                <c:pt idx="11155">
                  <c:v>117.9</c:v>
                </c:pt>
                <c:pt idx="11156">
                  <c:v>117.7</c:v>
                </c:pt>
                <c:pt idx="11157">
                  <c:v>117.6</c:v>
                </c:pt>
                <c:pt idx="11158">
                  <c:v>117.6</c:v>
                </c:pt>
                <c:pt idx="11159">
                  <c:v>117.7</c:v>
                </c:pt>
                <c:pt idx="11160">
                  <c:v>119.1</c:v>
                </c:pt>
                <c:pt idx="11161">
                  <c:v>119.1</c:v>
                </c:pt>
                <c:pt idx="11162">
                  <c:v>118.8</c:v>
                </c:pt>
                <c:pt idx="11163">
                  <c:v>118.6</c:v>
                </c:pt>
                <c:pt idx="11164">
                  <c:v>118.7</c:v>
                </c:pt>
                <c:pt idx="11165">
                  <c:v>118.9</c:v>
                </c:pt>
                <c:pt idx="11166">
                  <c:v>118.7</c:v>
                </c:pt>
                <c:pt idx="11167">
                  <c:v>118.4</c:v>
                </c:pt>
                <c:pt idx="11168">
                  <c:v>118.7</c:v>
                </c:pt>
                <c:pt idx="11169">
                  <c:v>118.4</c:v>
                </c:pt>
                <c:pt idx="11170">
                  <c:v>118.4</c:v>
                </c:pt>
                <c:pt idx="11171">
                  <c:v>118.1</c:v>
                </c:pt>
                <c:pt idx="11172">
                  <c:v>118.4</c:v>
                </c:pt>
                <c:pt idx="11173">
                  <c:v>118.3</c:v>
                </c:pt>
                <c:pt idx="11174">
                  <c:v>118.1</c:v>
                </c:pt>
                <c:pt idx="11175">
                  <c:v>117.7</c:v>
                </c:pt>
                <c:pt idx="11176">
                  <c:v>117.8</c:v>
                </c:pt>
                <c:pt idx="11177">
                  <c:v>117.4</c:v>
                </c:pt>
                <c:pt idx="11178">
                  <c:v>117.2</c:v>
                </c:pt>
                <c:pt idx="11179">
                  <c:v>117.3</c:v>
                </c:pt>
                <c:pt idx="11180">
                  <c:v>117.2</c:v>
                </c:pt>
                <c:pt idx="11181">
                  <c:v>117.7</c:v>
                </c:pt>
                <c:pt idx="11182">
                  <c:v>118.3</c:v>
                </c:pt>
                <c:pt idx="11183">
                  <c:v>118</c:v>
                </c:pt>
                <c:pt idx="11184">
                  <c:v>118.3</c:v>
                </c:pt>
                <c:pt idx="11185">
                  <c:v>118.6</c:v>
                </c:pt>
                <c:pt idx="11186">
                  <c:v>119.1</c:v>
                </c:pt>
                <c:pt idx="11187">
                  <c:v>119.2</c:v>
                </c:pt>
                <c:pt idx="11188">
                  <c:v>119.8</c:v>
                </c:pt>
                <c:pt idx="11189">
                  <c:v>118.6</c:v>
                </c:pt>
                <c:pt idx="11190">
                  <c:v>119.7</c:v>
                </c:pt>
                <c:pt idx="11191">
                  <c:v>118.3</c:v>
                </c:pt>
                <c:pt idx="11192">
                  <c:v>120.7</c:v>
                </c:pt>
                <c:pt idx="11193">
                  <c:v>120.5</c:v>
                </c:pt>
                <c:pt idx="11194">
                  <c:v>120.6</c:v>
                </c:pt>
                <c:pt idx="11195">
                  <c:v>120.5</c:v>
                </c:pt>
                <c:pt idx="11196">
                  <c:v>120.5</c:v>
                </c:pt>
                <c:pt idx="11197">
                  <c:v>120.7</c:v>
                </c:pt>
                <c:pt idx="11198">
                  <c:v>120.5</c:v>
                </c:pt>
                <c:pt idx="11199">
                  <c:v>120.7</c:v>
                </c:pt>
                <c:pt idx="11200">
                  <c:v>120.7</c:v>
                </c:pt>
                <c:pt idx="11201">
                  <c:v>122</c:v>
                </c:pt>
                <c:pt idx="11202">
                  <c:v>122.8</c:v>
                </c:pt>
                <c:pt idx="11203">
                  <c:v>122.3</c:v>
                </c:pt>
                <c:pt idx="11204">
                  <c:v>118.8</c:v>
                </c:pt>
                <c:pt idx="11205">
                  <c:v>118.7</c:v>
                </c:pt>
                <c:pt idx="11206">
                  <c:v>119</c:v>
                </c:pt>
                <c:pt idx="11207">
                  <c:v>121</c:v>
                </c:pt>
                <c:pt idx="11208">
                  <c:v>121.8</c:v>
                </c:pt>
                <c:pt idx="11209">
                  <c:v>121.6</c:v>
                </c:pt>
                <c:pt idx="11210">
                  <c:v>121.8</c:v>
                </c:pt>
                <c:pt idx="11211">
                  <c:v>120.6</c:v>
                </c:pt>
                <c:pt idx="11212">
                  <c:v>119.4</c:v>
                </c:pt>
                <c:pt idx="11213">
                  <c:v>118.7</c:v>
                </c:pt>
                <c:pt idx="11214">
                  <c:v>118.6</c:v>
                </c:pt>
                <c:pt idx="11215">
                  <c:v>118.6</c:v>
                </c:pt>
                <c:pt idx="11216">
                  <c:v>120.8</c:v>
                </c:pt>
                <c:pt idx="11217">
                  <c:v>120</c:v>
                </c:pt>
                <c:pt idx="11218">
                  <c:v>120.1</c:v>
                </c:pt>
                <c:pt idx="11219">
                  <c:v>121.2</c:v>
                </c:pt>
                <c:pt idx="11220">
                  <c:v>121.2</c:v>
                </c:pt>
                <c:pt idx="11221">
                  <c:v>121.3</c:v>
                </c:pt>
                <c:pt idx="11222">
                  <c:v>120.8</c:v>
                </c:pt>
                <c:pt idx="11223">
                  <c:v>120.9</c:v>
                </c:pt>
                <c:pt idx="11224">
                  <c:v>120.8</c:v>
                </c:pt>
                <c:pt idx="11225">
                  <c:v>120.3</c:v>
                </c:pt>
                <c:pt idx="11226">
                  <c:v>120.3</c:v>
                </c:pt>
                <c:pt idx="11227">
                  <c:v>120</c:v>
                </c:pt>
                <c:pt idx="11228">
                  <c:v>120.1</c:v>
                </c:pt>
                <c:pt idx="11229">
                  <c:v>120.3</c:v>
                </c:pt>
                <c:pt idx="11230">
                  <c:v>121.6</c:v>
                </c:pt>
                <c:pt idx="11231">
                  <c:v>119.2</c:v>
                </c:pt>
                <c:pt idx="11232">
                  <c:v>121.3</c:v>
                </c:pt>
                <c:pt idx="11233">
                  <c:v>121.3</c:v>
                </c:pt>
                <c:pt idx="11234">
                  <c:v>121.3</c:v>
                </c:pt>
                <c:pt idx="11235">
                  <c:v>121.5</c:v>
                </c:pt>
                <c:pt idx="11236">
                  <c:v>121.3</c:v>
                </c:pt>
                <c:pt idx="11237">
                  <c:v>121.3</c:v>
                </c:pt>
                <c:pt idx="11238">
                  <c:v>120.3</c:v>
                </c:pt>
                <c:pt idx="11239">
                  <c:v>120.1</c:v>
                </c:pt>
                <c:pt idx="11240">
                  <c:v>120.3</c:v>
                </c:pt>
                <c:pt idx="11241">
                  <c:v>120.4</c:v>
                </c:pt>
                <c:pt idx="11242">
                  <c:v>120</c:v>
                </c:pt>
                <c:pt idx="11243">
                  <c:v>120.3</c:v>
                </c:pt>
                <c:pt idx="11244">
                  <c:v>120</c:v>
                </c:pt>
                <c:pt idx="11245">
                  <c:v>120.1</c:v>
                </c:pt>
                <c:pt idx="11246">
                  <c:v>118.7</c:v>
                </c:pt>
                <c:pt idx="11247">
                  <c:v>118.7</c:v>
                </c:pt>
                <c:pt idx="11248">
                  <c:v>118.6</c:v>
                </c:pt>
                <c:pt idx="11249">
                  <c:v>118.5</c:v>
                </c:pt>
                <c:pt idx="11250">
                  <c:v>118.5</c:v>
                </c:pt>
                <c:pt idx="11251">
                  <c:v>118.5</c:v>
                </c:pt>
                <c:pt idx="11252">
                  <c:v>118.6</c:v>
                </c:pt>
                <c:pt idx="11253">
                  <c:v>118.9</c:v>
                </c:pt>
                <c:pt idx="11254">
                  <c:v>118.9</c:v>
                </c:pt>
                <c:pt idx="11255">
                  <c:v>118.7</c:v>
                </c:pt>
                <c:pt idx="11256">
                  <c:v>119</c:v>
                </c:pt>
                <c:pt idx="11257">
                  <c:v>118.7</c:v>
                </c:pt>
                <c:pt idx="11258">
                  <c:v>118.7</c:v>
                </c:pt>
                <c:pt idx="11259">
                  <c:v>118.8</c:v>
                </c:pt>
                <c:pt idx="11260">
                  <c:v>118.8</c:v>
                </c:pt>
                <c:pt idx="11261">
                  <c:v>118.7</c:v>
                </c:pt>
                <c:pt idx="11262">
                  <c:v>118.7</c:v>
                </c:pt>
                <c:pt idx="11263">
                  <c:v>118.8</c:v>
                </c:pt>
                <c:pt idx="11264">
                  <c:v>118.8</c:v>
                </c:pt>
                <c:pt idx="11265">
                  <c:v>118.6</c:v>
                </c:pt>
                <c:pt idx="11266">
                  <c:v>118.9</c:v>
                </c:pt>
                <c:pt idx="11267">
                  <c:v>118.7</c:v>
                </c:pt>
                <c:pt idx="11268">
                  <c:v>118.9</c:v>
                </c:pt>
                <c:pt idx="11269">
                  <c:v>118.7</c:v>
                </c:pt>
                <c:pt idx="11270">
                  <c:v>118.7</c:v>
                </c:pt>
                <c:pt idx="11271">
                  <c:v>118.5</c:v>
                </c:pt>
                <c:pt idx="11272">
                  <c:v>118.2</c:v>
                </c:pt>
                <c:pt idx="11273">
                  <c:v>120.4</c:v>
                </c:pt>
                <c:pt idx="11274">
                  <c:v>120.3</c:v>
                </c:pt>
                <c:pt idx="11275">
                  <c:v>120.3</c:v>
                </c:pt>
                <c:pt idx="11276">
                  <c:v>120.2</c:v>
                </c:pt>
                <c:pt idx="11277">
                  <c:v>118.1</c:v>
                </c:pt>
                <c:pt idx="11278">
                  <c:v>117.9</c:v>
                </c:pt>
                <c:pt idx="11279">
                  <c:v>118</c:v>
                </c:pt>
                <c:pt idx="11280">
                  <c:v>118.8</c:v>
                </c:pt>
                <c:pt idx="11281">
                  <c:v>118.7</c:v>
                </c:pt>
                <c:pt idx="11282">
                  <c:v>118.8</c:v>
                </c:pt>
                <c:pt idx="11283">
                  <c:v>118.7</c:v>
                </c:pt>
                <c:pt idx="11284">
                  <c:v>118.8</c:v>
                </c:pt>
                <c:pt idx="11285">
                  <c:v>118.8</c:v>
                </c:pt>
                <c:pt idx="11286">
                  <c:v>119.5</c:v>
                </c:pt>
                <c:pt idx="11287">
                  <c:v>119.5</c:v>
                </c:pt>
                <c:pt idx="11288">
                  <c:v>119.3</c:v>
                </c:pt>
                <c:pt idx="11289">
                  <c:v>117.9</c:v>
                </c:pt>
                <c:pt idx="11290">
                  <c:v>117.9</c:v>
                </c:pt>
                <c:pt idx="11291">
                  <c:v>118</c:v>
                </c:pt>
                <c:pt idx="11292">
                  <c:v>118.2</c:v>
                </c:pt>
                <c:pt idx="11293">
                  <c:v>118.2</c:v>
                </c:pt>
                <c:pt idx="11294">
                  <c:v>118.3</c:v>
                </c:pt>
                <c:pt idx="11295">
                  <c:v>118.3</c:v>
                </c:pt>
                <c:pt idx="11296">
                  <c:v>118.2</c:v>
                </c:pt>
                <c:pt idx="11297">
                  <c:v>118.5</c:v>
                </c:pt>
                <c:pt idx="11298">
                  <c:v>118.8</c:v>
                </c:pt>
                <c:pt idx="11299">
                  <c:v>118.2</c:v>
                </c:pt>
                <c:pt idx="11300">
                  <c:v>120.7</c:v>
                </c:pt>
                <c:pt idx="11301">
                  <c:v>120.7</c:v>
                </c:pt>
                <c:pt idx="11302">
                  <c:v>120.7</c:v>
                </c:pt>
                <c:pt idx="11303">
                  <c:v>120.5</c:v>
                </c:pt>
                <c:pt idx="11304">
                  <c:v>119.7</c:v>
                </c:pt>
                <c:pt idx="11305">
                  <c:v>119.2</c:v>
                </c:pt>
                <c:pt idx="11306">
                  <c:v>119.4</c:v>
                </c:pt>
                <c:pt idx="11307">
                  <c:v>119.4</c:v>
                </c:pt>
                <c:pt idx="11308">
                  <c:v>119.5</c:v>
                </c:pt>
                <c:pt idx="11309">
                  <c:v>119.5</c:v>
                </c:pt>
                <c:pt idx="11310">
                  <c:v>119.5</c:v>
                </c:pt>
                <c:pt idx="11311">
                  <c:v>119.3</c:v>
                </c:pt>
                <c:pt idx="11312">
                  <c:v>118.5</c:v>
                </c:pt>
                <c:pt idx="11313">
                  <c:v>120.1</c:v>
                </c:pt>
                <c:pt idx="11314">
                  <c:v>120.1</c:v>
                </c:pt>
                <c:pt idx="11315">
                  <c:v>118.9</c:v>
                </c:pt>
                <c:pt idx="11316">
                  <c:v>118.8</c:v>
                </c:pt>
                <c:pt idx="11317">
                  <c:v>119.7</c:v>
                </c:pt>
                <c:pt idx="11318">
                  <c:v>118.9</c:v>
                </c:pt>
                <c:pt idx="11319">
                  <c:v>119.4</c:v>
                </c:pt>
                <c:pt idx="11320">
                  <c:v>119.5</c:v>
                </c:pt>
                <c:pt idx="11321">
                  <c:v>119.1</c:v>
                </c:pt>
                <c:pt idx="11322">
                  <c:v>118.8</c:v>
                </c:pt>
                <c:pt idx="11323">
                  <c:v>119.5</c:v>
                </c:pt>
                <c:pt idx="11324">
                  <c:v>119</c:v>
                </c:pt>
                <c:pt idx="11325">
                  <c:v>118.5</c:v>
                </c:pt>
                <c:pt idx="11326">
                  <c:v>118.5</c:v>
                </c:pt>
                <c:pt idx="11327">
                  <c:v>118.5</c:v>
                </c:pt>
                <c:pt idx="11328">
                  <c:v>118.5</c:v>
                </c:pt>
                <c:pt idx="11329">
                  <c:v>118.5</c:v>
                </c:pt>
                <c:pt idx="11330">
                  <c:v>118.3</c:v>
                </c:pt>
                <c:pt idx="11331">
                  <c:v>118.3</c:v>
                </c:pt>
                <c:pt idx="11332">
                  <c:v>118.3</c:v>
                </c:pt>
                <c:pt idx="11333">
                  <c:v>118.4</c:v>
                </c:pt>
                <c:pt idx="11334">
                  <c:v>120</c:v>
                </c:pt>
                <c:pt idx="11335">
                  <c:v>120</c:v>
                </c:pt>
                <c:pt idx="11336">
                  <c:v>120.1</c:v>
                </c:pt>
                <c:pt idx="11337">
                  <c:v>119.7</c:v>
                </c:pt>
                <c:pt idx="11338">
                  <c:v>119.9</c:v>
                </c:pt>
                <c:pt idx="11339">
                  <c:v>118.8</c:v>
                </c:pt>
                <c:pt idx="11340">
                  <c:v>117.5</c:v>
                </c:pt>
                <c:pt idx="11341">
                  <c:v>117.7</c:v>
                </c:pt>
                <c:pt idx="11342">
                  <c:v>119</c:v>
                </c:pt>
                <c:pt idx="11343">
                  <c:v>120.2</c:v>
                </c:pt>
                <c:pt idx="11344">
                  <c:v>118.6</c:v>
                </c:pt>
                <c:pt idx="11345">
                  <c:v>120.1</c:v>
                </c:pt>
                <c:pt idx="11346">
                  <c:v>120.1</c:v>
                </c:pt>
                <c:pt idx="11347">
                  <c:v>120.1</c:v>
                </c:pt>
                <c:pt idx="11348">
                  <c:v>120.1</c:v>
                </c:pt>
                <c:pt idx="11349">
                  <c:v>119.9</c:v>
                </c:pt>
                <c:pt idx="11350">
                  <c:v>119.8</c:v>
                </c:pt>
                <c:pt idx="11351">
                  <c:v>119.9</c:v>
                </c:pt>
                <c:pt idx="11352">
                  <c:v>119.8</c:v>
                </c:pt>
                <c:pt idx="11353">
                  <c:v>119.8</c:v>
                </c:pt>
                <c:pt idx="11354">
                  <c:v>118.7</c:v>
                </c:pt>
                <c:pt idx="11355">
                  <c:v>118.8</c:v>
                </c:pt>
                <c:pt idx="11356">
                  <c:v>118.8</c:v>
                </c:pt>
                <c:pt idx="11357">
                  <c:v>118.7</c:v>
                </c:pt>
                <c:pt idx="11358">
                  <c:v>118.8</c:v>
                </c:pt>
                <c:pt idx="11359">
                  <c:v>118.6</c:v>
                </c:pt>
                <c:pt idx="11360">
                  <c:v>118.9</c:v>
                </c:pt>
                <c:pt idx="11361">
                  <c:v>120.1</c:v>
                </c:pt>
                <c:pt idx="11362">
                  <c:v>120.3</c:v>
                </c:pt>
                <c:pt idx="11363">
                  <c:v>120.2</c:v>
                </c:pt>
                <c:pt idx="11364">
                  <c:v>120.2</c:v>
                </c:pt>
                <c:pt idx="11365">
                  <c:v>120.4</c:v>
                </c:pt>
                <c:pt idx="11366">
                  <c:v>119.7</c:v>
                </c:pt>
                <c:pt idx="11367">
                  <c:v>118</c:v>
                </c:pt>
                <c:pt idx="11368">
                  <c:v>118</c:v>
                </c:pt>
                <c:pt idx="11369">
                  <c:v>118</c:v>
                </c:pt>
                <c:pt idx="11370">
                  <c:v>118</c:v>
                </c:pt>
                <c:pt idx="11371">
                  <c:v>118</c:v>
                </c:pt>
                <c:pt idx="11372">
                  <c:v>118.1</c:v>
                </c:pt>
                <c:pt idx="11373">
                  <c:v>118</c:v>
                </c:pt>
                <c:pt idx="11374">
                  <c:v>118</c:v>
                </c:pt>
                <c:pt idx="11375">
                  <c:v>118.1</c:v>
                </c:pt>
                <c:pt idx="11376">
                  <c:v>117.8</c:v>
                </c:pt>
                <c:pt idx="11377">
                  <c:v>118</c:v>
                </c:pt>
                <c:pt idx="11378">
                  <c:v>118</c:v>
                </c:pt>
                <c:pt idx="11379">
                  <c:v>118</c:v>
                </c:pt>
                <c:pt idx="11380">
                  <c:v>117.8</c:v>
                </c:pt>
                <c:pt idx="11381">
                  <c:v>117.8</c:v>
                </c:pt>
                <c:pt idx="11382">
                  <c:v>119.9</c:v>
                </c:pt>
                <c:pt idx="11383">
                  <c:v>120.2</c:v>
                </c:pt>
                <c:pt idx="11384">
                  <c:v>120.5</c:v>
                </c:pt>
                <c:pt idx="11385">
                  <c:v>118.1</c:v>
                </c:pt>
                <c:pt idx="11386">
                  <c:v>118.1</c:v>
                </c:pt>
                <c:pt idx="11387">
                  <c:v>118.1</c:v>
                </c:pt>
                <c:pt idx="11388">
                  <c:v>117.9</c:v>
                </c:pt>
                <c:pt idx="11389">
                  <c:v>117.9</c:v>
                </c:pt>
                <c:pt idx="11390">
                  <c:v>118</c:v>
                </c:pt>
                <c:pt idx="11391">
                  <c:v>118.2</c:v>
                </c:pt>
                <c:pt idx="11392">
                  <c:v>118.2</c:v>
                </c:pt>
                <c:pt idx="11393">
                  <c:v>118.1</c:v>
                </c:pt>
                <c:pt idx="11394">
                  <c:v>118.1</c:v>
                </c:pt>
                <c:pt idx="11395">
                  <c:v>118.1</c:v>
                </c:pt>
                <c:pt idx="11396">
                  <c:v>118.1</c:v>
                </c:pt>
                <c:pt idx="11397">
                  <c:v>118</c:v>
                </c:pt>
                <c:pt idx="11398">
                  <c:v>118.2</c:v>
                </c:pt>
                <c:pt idx="11399">
                  <c:v>118.2</c:v>
                </c:pt>
                <c:pt idx="11400">
                  <c:v>118.1</c:v>
                </c:pt>
                <c:pt idx="11401">
                  <c:v>120.1</c:v>
                </c:pt>
                <c:pt idx="11402">
                  <c:v>119.7</c:v>
                </c:pt>
                <c:pt idx="11403">
                  <c:v>119.8</c:v>
                </c:pt>
                <c:pt idx="11404">
                  <c:v>120.3</c:v>
                </c:pt>
                <c:pt idx="11405">
                  <c:v>118.1</c:v>
                </c:pt>
                <c:pt idx="11406">
                  <c:v>117.9</c:v>
                </c:pt>
                <c:pt idx="11407">
                  <c:v>117.9</c:v>
                </c:pt>
                <c:pt idx="11408">
                  <c:v>118.1</c:v>
                </c:pt>
                <c:pt idx="11409">
                  <c:v>117.9</c:v>
                </c:pt>
                <c:pt idx="11410">
                  <c:v>117.9</c:v>
                </c:pt>
                <c:pt idx="11411">
                  <c:v>117.9</c:v>
                </c:pt>
                <c:pt idx="11412">
                  <c:v>117.9</c:v>
                </c:pt>
                <c:pt idx="11413">
                  <c:v>117.9</c:v>
                </c:pt>
                <c:pt idx="11414">
                  <c:v>117.9</c:v>
                </c:pt>
                <c:pt idx="11415">
                  <c:v>118</c:v>
                </c:pt>
                <c:pt idx="11416">
                  <c:v>117.9</c:v>
                </c:pt>
                <c:pt idx="11417">
                  <c:v>117.9</c:v>
                </c:pt>
                <c:pt idx="11418">
                  <c:v>118.1</c:v>
                </c:pt>
                <c:pt idx="11419">
                  <c:v>118.1</c:v>
                </c:pt>
                <c:pt idx="11420">
                  <c:v>117.8</c:v>
                </c:pt>
                <c:pt idx="11421">
                  <c:v>118</c:v>
                </c:pt>
                <c:pt idx="11422">
                  <c:v>118</c:v>
                </c:pt>
                <c:pt idx="11423">
                  <c:v>118</c:v>
                </c:pt>
                <c:pt idx="11424">
                  <c:v>118</c:v>
                </c:pt>
                <c:pt idx="11425">
                  <c:v>118</c:v>
                </c:pt>
                <c:pt idx="11426">
                  <c:v>118.1</c:v>
                </c:pt>
                <c:pt idx="11427">
                  <c:v>118.2</c:v>
                </c:pt>
                <c:pt idx="11428">
                  <c:v>118.2</c:v>
                </c:pt>
                <c:pt idx="11429">
                  <c:v>118.3</c:v>
                </c:pt>
                <c:pt idx="11430">
                  <c:v>118.2</c:v>
                </c:pt>
                <c:pt idx="11431">
                  <c:v>118.2</c:v>
                </c:pt>
                <c:pt idx="11432">
                  <c:v>118.2</c:v>
                </c:pt>
                <c:pt idx="11433">
                  <c:v>118.1</c:v>
                </c:pt>
                <c:pt idx="11434">
                  <c:v>118.2</c:v>
                </c:pt>
                <c:pt idx="11435">
                  <c:v>118.2</c:v>
                </c:pt>
                <c:pt idx="11436">
                  <c:v>118.2</c:v>
                </c:pt>
                <c:pt idx="11437">
                  <c:v>118.4</c:v>
                </c:pt>
                <c:pt idx="11438">
                  <c:v>118.4</c:v>
                </c:pt>
                <c:pt idx="11439">
                  <c:v>118.4</c:v>
                </c:pt>
                <c:pt idx="11440">
                  <c:v>118.4</c:v>
                </c:pt>
                <c:pt idx="11441">
                  <c:v>118.4</c:v>
                </c:pt>
                <c:pt idx="11442">
                  <c:v>118.4</c:v>
                </c:pt>
                <c:pt idx="11443">
                  <c:v>118.3</c:v>
                </c:pt>
                <c:pt idx="11444">
                  <c:v>118.3</c:v>
                </c:pt>
                <c:pt idx="11445">
                  <c:v>120.7</c:v>
                </c:pt>
                <c:pt idx="11446">
                  <c:v>120.8</c:v>
                </c:pt>
                <c:pt idx="11447">
                  <c:v>121.3</c:v>
                </c:pt>
                <c:pt idx="11448">
                  <c:v>121.4</c:v>
                </c:pt>
                <c:pt idx="11449">
                  <c:v>121.3</c:v>
                </c:pt>
                <c:pt idx="11450">
                  <c:v>121.3</c:v>
                </c:pt>
                <c:pt idx="11451">
                  <c:v>121.3</c:v>
                </c:pt>
                <c:pt idx="11452">
                  <c:v>121.2</c:v>
                </c:pt>
                <c:pt idx="11453">
                  <c:v>121.2</c:v>
                </c:pt>
                <c:pt idx="11454">
                  <c:v>121.2</c:v>
                </c:pt>
                <c:pt idx="11455">
                  <c:v>121.9</c:v>
                </c:pt>
                <c:pt idx="11456">
                  <c:v>121.6</c:v>
                </c:pt>
                <c:pt idx="11457">
                  <c:v>121.5</c:v>
                </c:pt>
                <c:pt idx="11458">
                  <c:v>119</c:v>
                </c:pt>
                <c:pt idx="11459">
                  <c:v>118.9</c:v>
                </c:pt>
                <c:pt idx="11460">
                  <c:v>119.2</c:v>
                </c:pt>
                <c:pt idx="11461">
                  <c:v>119.3</c:v>
                </c:pt>
                <c:pt idx="11462">
                  <c:v>119.2</c:v>
                </c:pt>
                <c:pt idx="11463">
                  <c:v>119.3</c:v>
                </c:pt>
                <c:pt idx="11464">
                  <c:v>119.5</c:v>
                </c:pt>
                <c:pt idx="11465">
                  <c:v>119.7</c:v>
                </c:pt>
                <c:pt idx="11466">
                  <c:v>119.7</c:v>
                </c:pt>
                <c:pt idx="11467">
                  <c:v>119.7</c:v>
                </c:pt>
                <c:pt idx="11468">
                  <c:v>119.4</c:v>
                </c:pt>
                <c:pt idx="11469">
                  <c:v>119.6</c:v>
                </c:pt>
                <c:pt idx="11470">
                  <c:v>119.6</c:v>
                </c:pt>
                <c:pt idx="11471">
                  <c:v>119.6</c:v>
                </c:pt>
                <c:pt idx="11472">
                  <c:v>121.4</c:v>
                </c:pt>
                <c:pt idx="11473">
                  <c:v>123.6</c:v>
                </c:pt>
                <c:pt idx="11474">
                  <c:v>123.6</c:v>
                </c:pt>
                <c:pt idx="11475">
                  <c:v>121.9</c:v>
                </c:pt>
                <c:pt idx="11476">
                  <c:v>119.9</c:v>
                </c:pt>
                <c:pt idx="11477">
                  <c:v>119.8</c:v>
                </c:pt>
                <c:pt idx="11478">
                  <c:v>119.9</c:v>
                </c:pt>
                <c:pt idx="11479">
                  <c:v>120.6</c:v>
                </c:pt>
                <c:pt idx="11480">
                  <c:v>123.9</c:v>
                </c:pt>
                <c:pt idx="11481">
                  <c:v>124.2</c:v>
                </c:pt>
                <c:pt idx="11482">
                  <c:v>124.3</c:v>
                </c:pt>
                <c:pt idx="11483">
                  <c:v>124.2</c:v>
                </c:pt>
                <c:pt idx="11484">
                  <c:v>124.2</c:v>
                </c:pt>
                <c:pt idx="11485">
                  <c:v>124.4</c:v>
                </c:pt>
                <c:pt idx="11486">
                  <c:v>124.4</c:v>
                </c:pt>
                <c:pt idx="11487">
                  <c:v>124.1</c:v>
                </c:pt>
                <c:pt idx="11488">
                  <c:v>124.1</c:v>
                </c:pt>
                <c:pt idx="11489">
                  <c:v>121.2</c:v>
                </c:pt>
                <c:pt idx="11490">
                  <c:v>121.2</c:v>
                </c:pt>
                <c:pt idx="11491">
                  <c:v>121.4</c:v>
                </c:pt>
                <c:pt idx="11492">
                  <c:v>120.9</c:v>
                </c:pt>
                <c:pt idx="11493">
                  <c:v>121.3</c:v>
                </c:pt>
                <c:pt idx="11494">
                  <c:v>121.1</c:v>
                </c:pt>
                <c:pt idx="11495">
                  <c:v>121</c:v>
                </c:pt>
                <c:pt idx="11496">
                  <c:v>121</c:v>
                </c:pt>
                <c:pt idx="11497">
                  <c:v>121.1</c:v>
                </c:pt>
                <c:pt idx="11498">
                  <c:v>121</c:v>
                </c:pt>
                <c:pt idx="11499">
                  <c:v>121.1</c:v>
                </c:pt>
                <c:pt idx="11500">
                  <c:v>121.2</c:v>
                </c:pt>
                <c:pt idx="11501">
                  <c:v>120.8</c:v>
                </c:pt>
                <c:pt idx="11502">
                  <c:v>120.9</c:v>
                </c:pt>
                <c:pt idx="11503">
                  <c:v>120.9</c:v>
                </c:pt>
                <c:pt idx="11504">
                  <c:v>120.8</c:v>
                </c:pt>
                <c:pt idx="11505">
                  <c:v>119.9</c:v>
                </c:pt>
                <c:pt idx="11506">
                  <c:v>119.7</c:v>
                </c:pt>
                <c:pt idx="11507">
                  <c:v>119.7</c:v>
                </c:pt>
                <c:pt idx="11508">
                  <c:v>120</c:v>
                </c:pt>
                <c:pt idx="11509">
                  <c:v>122.1</c:v>
                </c:pt>
                <c:pt idx="11510">
                  <c:v>121.1</c:v>
                </c:pt>
                <c:pt idx="11511">
                  <c:v>121</c:v>
                </c:pt>
                <c:pt idx="11512">
                  <c:v>121.1</c:v>
                </c:pt>
                <c:pt idx="11513">
                  <c:v>121.1</c:v>
                </c:pt>
                <c:pt idx="11514">
                  <c:v>121</c:v>
                </c:pt>
                <c:pt idx="11515">
                  <c:v>121.4</c:v>
                </c:pt>
                <c:pt idx="11516">
                  <c:v>121.3</c:v>
                </c:pt>
                <c:pt idx="11517">
                  <c:v>121.1</c:v>
                </c:pt>
                <c:pt idx="11518">
                  <c:v>121.4</c:v>
                </c:pt>
                <c:pt idx="11519">
                  <c:v>121.2</c:v>
                </c:pt>
                <c:pt idx="11520">
                  <c:v>121.4</c:v>
                </c:pt>
                <c:pt idx="11521">
                  <c:v>121.5</c:v>
                </c:pt>
                <c:pt idx="11522">
                  <c:v>120.9</c:v>
                </c:pt>
                <c:pt idx="11523">
                  <c:v>120.5</c:v>
                </c:pt>
                <c:pt idx="11524">
                  <c:v>120.5</c:v>
                </c:pt>
                <c:pt idx="11525">
                  <c:v>120.3</c:v>
                </c:pt>
                <c:pt idx="11526">
                  <c:v>120.5</c:v>
                </c:pt>
                <c:pt idx="11527">
                  <c:v>123.3</c:v>
                </c:pt>
                <c:pt idx="11528">
                  <c:v>123</c:v>
                </c:pt>
                <c:pt idx="11529">
                  <c:v>123.7</c:v>
                </c:pt>
                <c:pt idx="11530">
                  <c:v>121.1</c:v>
                </c:pt>
                <c:pt idx="11531">
                  <c:v>122.1</c:v>
                </c:pt>
                <c:pt idx="11532">
                  <c:v>121.6</c:v>
                </c:pt>
                <c:pt idx="11533">
                  <c:v>121</c:v>
                </c:pt>
                <c:pt idx="11534">
                  <c:v>121.5</c:v>
                </c:pt>
                <c:pt idx="11535">
                  <c:v>122.1</c:v>
                </c:pt>
                <c:pt idx="11536">
                  <c:v>122.3</c:v>
                </c:pt>
                <c:pt idx="11537">
                  <c:v>122.9</c:v>
                </c:pt>
                <c:pt idx="11538">
                  <c:v>123.5</c:v>
                </c:pt>
                <c:pt idx="11539">
                  <c:v>124.5</c:v>
                </c:pt>
                <c:pt idx="11540">
                  <c:v>125</c:v>
                </c:pt>
                <c:pt idx="11541">
                  <c:v>127</c:v>
                </c:pt>
                <c:pt idx="11542">
                  <c:v>0</c:v>
                </c:pt>
                <c:pt idx="11543">
                  <c:v>0</c:v>
                </c:pt>
                <c:pt idx="11544">
                  <c:v>0</c:v>
                </c:pt>
                <c:pt idx="11545">
                  <c:v>0</c:v>
                </c:pt>
                <c:pt idx="11546">
                  <c:v>0</c:v>
                </c:pt>
                <c:pt idx="11547">
                  <c:v>0</c:v>
                </c:pt>
                <c:pt idx="11548">
                  <c:v>0</c:v>
                </c:pt>
                <c:pt idx="11549">
                  <c:v>0</c:v>
                </c:pt>
                <c:pt idx="11550">
                  <c:v>0</c:v>
                </c:pt>
                <c:pt idx="11551">
                  <c:v>0</c:v>
                </c:pt>
                <c:pt idx="11552">
                  <c:v>0</c:v>
                </c:pt>
                <c:pt idx="11553">
                  <c:v>0</c:v>
                </c:pt>
                <c:pt idx="11554">
                  <c:v>0</c:v>
                </c:pt>
                <c:pt idx="11555">
                  <c:v>0</c:v>
                </c:pt>
                <c:pt idx="11556">
                  <c:v>0</c:v>
                </c:pt>
                <c:pt idx="11557">
                  <c:v>0</c:v>
                </c:pt>
                <c:pt idx="11558">
                  <c:v>0</c:v>
                </c:pt>
                <c:pt idx="11559">
                  <c:v>0</c:v>
                </c:pt>
                <c:pt idx="11560">
                  <c:v>0</c:v>
                </c:pt>
                <c:pt idx="11561">
                  <c:v>0</c:v>
                </c:pt>
                <c:pt idx="11562">
                  <c:v>0</c:v>
                </c:pt>
                <c:pt idx="11563">
                  <c:v>0</c:v>
                </c:pt>
                <c:pt idx="11564">
                  <c:v>0</c:v>
                </c:pt>
                <c:pt idx="11565">
                  <c:v>0</c:v>
                </c:pt>
                <c:pt idx="11566">
                  <c:v>0</c:v>
                </c:pt>
                <c:pt idx="11567">
                  <c:v>0</c:v>
                </c:pt>
                <c:pt idx="11568">
                  <c:v>0</c:v>
                </c:pt>
                <c:pt idx="11569">
                  <c:v>0</c:v>
                </c:pt>
                <c:pt idx="11570">
                  <c:v>0</c:v>
                </c:pt>
                <c:pt idx="11571">
                  <c:v>0</c:v>
                </c:pt>
                <c:pt idx="11572">
                  <c:v>0</c:v>
                </c:pt>
                <c:pt idx="11573">
                  <c:v>0</c:v>
                </c:pt>
                <c:pt idx="11574">
                  <c:v>0</c:v>
                </c:pt>
                <c:pt idx="11575">
                  <c:v>0</c:v>
                </c:pt>
                <c:pt idx="11576">
                  <c:v>0</c:v>
                </c:pt>
                <c:pt idx="11577">
                  <c:v>0</c:v>
                </c:pt>
                <c:pt idx="11578">
                  <c:v>0</c:v>
                </c:pt>
                <c:pt idx="11579">
                  <c:v>0</c:v>
                </c:pt>
                <c:pt idx="11580">
                  <c:v>0</c:v>
                </c:pt>
                <c:pt idx="11581">
                  <c:v>0</c:v>
                </c:pt>
                <c:pt idx="11582">
                  <c:v>0</c:v>
                </c:pt>
                <c:pt idx="11583">
                  <c:v>0</c:v>
                </c:pt>
                <c:pt idx="11584">
                  <c:v>0</c:v>
                </c:pt>
                <c:pt idx="11585">
                  <c:v>0</c:v>
                </c:pt>
                <c:pt idx="11586">
                  <c:v>0</c:v>
                </c:pt>
                <c:pt idx="11587">
                  <c:v>0</c:v>
                </c:pt>
                <c:pt idx="11588">
                  <c:v>0</c:v>
                </c:pt>
                <c:pt idx="11589">
                  <c:v>0</c:v>
                </c:pt>
                <c:pt idx="11590">
                  <c:v>0</c:v>
                </c:pt>
                <c:pt idx="11591">
                  <c:v>0</c:v>
                </c:pt>
                <c:pt idx="11592">
                  <c:v>0</c:v>
                </c:pt>
                <c:pt idx="11593">
                  <c:v>0</c:v>
                </c:pt>
                <c:pt idx="11594">
                  <c:v>0</c:v>
                </c:pt>
                <c:pt idx="11595">
                  <c:v>0</c:v>
                </c:pt>
                <c:pt idx="11596">
                  <c:v>0</c:v>
                </c:pt>
                <c:pt idx="11597">
                  <c:v>0</c:v>
                </c:pt>
                <c:pt idx="11598">
                  <c:v>0</c:v>
                </c:pt>
                <c:pt idx="11599">
                  <c:v>0</c:v>
                </c:pt>
                <c:pt idx="11600">
                  <c:v>0</c:v>
                </c:pt>
                <c:pt idx="11601">
                  <c:v>0</c:v>
                </c:pt>
                <c:pt idx="11602">
                  <c:v>0</c:v>
                </c:pt>
                <c:pt idx="11603">
                  <c:v>0</c:v>
                </c:pt>
                <c:pt idx="11604">
                  <c:v>0</c:v>
                </c:pt>
                <c:pt idx="11605">
                  <c:v>0</c:v>
                </c:pt>
                <c:pt idx="11606">
                  <c:v>0</c:v>
                </c:pt>
                <c:pt idx="11607">
                  <c:v>0</c:v>
                </c:pt>
                <c:pt idx="11608">
                  <c:v>0</c:v>
                </c:pt>
                <c:pt idx="11609">
                  <c:v>0</c:v>
                </c:pt>
                <c:pt idx="11610">
                  <c:v>0</c:v>
                </c:pt>
                <c:pt idx="11611">
                  <c:v>0</c:v>
                </c:pt>
                <c:pt idx="11612">
                  <c:v>0</c:v>
                </c:pt>
                <c:pt idx="11613">
                  <c:v>0</c:v>
                </c:pt>
                <c:pt idx="11614">
                  <c:v>0</c:v>
                </c:pt>
                <c:pt idx="11615">
                  <c:v>0</c:v>
                </c:pt>
                <c:pt idx="11616">
                  <c:v>0</c:v>
                </c:pt>
                <c:pt idx="11617">
                  <c:v>0</c:v>
                </c:pt>
                <c:pt idx="11618">
                  <c:v>0</c:v>
                </c:pt>
                <c:pt idx="11619">
                  <c:v>0</c:v>
                </c:pt>
                <c:pt idx="11620">
                  <c:v>0</c:v>
                </c:pt>
                <c:pt idx="11621">
                  <c:v>0</c:v>
                </c:pt>
                <c:pt idx="11622">
                  <c:v>0</c:v>
                </c:pt>
                <c:pt idx="11623">
                  <c:v>0</c:v>
                </c:pt>
                <c:pt idx="11624">
                  <c:v>0</c:v>
                </c:pt>
                <c:pt idx="11625">
                  <c:v>0</c:v>
                </c:pt>
                <c:pt idx="11626">
                  <c:v>0</c:v>
                </c:pt>
                <c:pt idx="11627">
                  <c:v>0</c:v>
                </c:pt>
                <c:pt idx="11628">
                  <c:v>0</c:v>
                </c:pt>
                <c:pt idx="11629">
                  <c:v>0</c:v>
                </c:pt>
                <c:pt idx="11630">
                  <c:v>0</c:v>
                </c:pt>
                <c:pt idx="11631">
                  <c:v>0</c:v>
                </c:pt>
                <c:pt idx="11632">
                  <c:v>0</c:v>
                </c:pt>
                <c:pt idx="11633">
                  <c:v>0</c:v>
                </c:pt>
                <c:pt idx="11634">
                  <c:v>0</c:v>
                </c:pt>
                <c:pt idx="11635">
                  <c:v>0</c:v>
                </c:pt>
                <c:pt idx="11636">
                  <c:v>0</c:v>
                </c:pt>
                <c:pt idx="11637">
                  <c:v>0</c:v>
                </c:pt>
                <c:pt idx="11638">
                  <c:v>0</c:v>
                </c:pt>
                <c:pt idx="11639">
                  <c:v>0</c:v>
                </c:pt>
                <c:pt idx="11640">
                  <c:v>0</c:v>
                </c:pt>
                <c:pt idx="11641">
                  <c:v>0</c:v>
                </c:pt>
                <c:pt idx="11642">
                  <c:v>0</c:v>
                </c:pt>
                <c:pt idx="11643">
                  <c:v>0</c:v>
                </c:pt>
                <c:pt idx="11644">
                  <c:v>0</c:v>
                </c:pt>
                <c:pt idx="11645">
                  <c:v>0</c:v>
                </c:pt>
                <c:pt idx="11646">
                  <c:v>0</c:v>
                </c:pt>
                <c:pt idx="11647">
                  <c:v>0</c:v>
                </c:pt>
                <c:pt idx="11648">
                  <c:v>0</c:v>
                </c:pt>
                <c:pt idx="11649">
                  <c:v>0</c:v>
                </c:pt>
                <c:pt idx="11650">
                  <c:v>0</c:v>
                </c:pt>
                <c:pt idx="11651">
                  <c:v>0</c:v>
                </c:pt>
                <c:pt idx="11652">
                  <c:v>0</c:v>
                </c:pt>
                <c:pt idx="11653">
                  <c:v>0</c:v>
                </c:pt>
                <c:pt idx="11654">
                  <c:v>0</c:v>
                </c:pt>
                <c:pt idx="11655">
                  <c:v>0</c:v>
                </c:pt>
                <c:pt idx="11656">
                  <c:v>0</c:v>
                </c:pt>
                <c:pt idx="11657">
                  <c:v>0</c:v>
                </c:pt>
                <c:pt idx="11658">
                  <c:v>0</c:v>
                </c:pt>
                <c:pt idx="11659">
                  <c:v>0</c:v>
                </c:pt>
                <c:pt idx="11660">
                  <c:v>0</c:v>
                </c:pt>
                <c:pt idx="11661">
                  <c:v>0</c:v>
                </c:pt>
                <c:pt idx="11662">
                  <c:v>0</c:v>
                </c:pt>
                <c:pt idx="11663">
                  <c:v>0</c:v>
                </c:pt>
                <c:pt idx="11664">
                  <c:v>0</c:v>
                </c:pt>
                <c:pt idx="11665">
                  <c:v>0</c:v>
                </c:pt>
                <c:pt idx="11666">
                  <c:v>0</c:v>
                </c:pt>
                <c:pt idx="11667">
                  <c:v>0</c:v>
                </c:pt>
                <c:pt idx="11668">
                  <c:v>0</c:v>
                </c:pt>
                <c:pt idx="11669">
                  <c:v>0</c:v>
                </c:pt>
                <c:pt idx="11670">
                  <c:v>0</c:v>
                </c:pt>
                <c:pt idx="11671">
                  <c:v>0</c:v>
                </c:pt>
                <c:pt idx="11672">
                  <c:v>0</c:v>
                </c:pt>
                <c:pt idx="11673">
                  <c:v>0</c:v>
                </c:pt>
                <c:pt idx="11674">
                  <c:v>0</c:v>
                </c:pt>
                <c:pt idx="11675">
                  <c:v>0</c:v>
                </c:pt>
                <c:pt idx="11676">
                  <c:v>0</c:v>
                </c:pt>
                <c:pt idx="11677">
                  <c:v>0</c:v>
                </c:pt>
                <c:pt idx="11678">
                  <c:v>0</c:v>
                </c:pt>
                <c:pt idx="11679">
                  <c:v>0</c:v>
                </c:pt>
                <c:pt idx="11680">
                  <c:v>0</c:v>
                </c:pt>
                <c:pt idx="11681">
                  <c:v>0</c:v>
                </c:pt>
                <c:pt idx="11682">
                  <c:v>0</c:v>
                </c:pt>
                <c:pt idx="11683">
                  <c:v>0</c:v>
                </c:pt>
                <c:pt idx="11684">
                  <c:v>0</c:v>
                </c:pt>
                <c:pt idx="11685">
                  <c:v>0</c:v>
                </c:pt>
                <c:pt idx="11686">
                  <c:v>0</c:v>
                </c:pt>
                <c:pt idx="11687">
                  <c:v>0</c:v>
                </c:pt>
                <c:pt idx="11688">
                  <c:v>0</c:v>
                </c:pt>
                <c:pt idx="11689">
                  <c:v>0</c:v>
                </c:pt>
                <c:pt idx="11690">
                  <c:v>0</c:v>
                </c:pt>
                <c:pt idx="11691">
                  <c:v>0</c:v>
                </c:pt>
                <c:pt idx="11692">
                  <c:v>0</c:v>
                </c:pt>
                <c:pt idx="11693">
                  <c:v>0</c:v>
                </c:pt>
                <c:pt idx="11694">
                  <c:v>0</c:v>
                </c:pt>
                <c:pt idx="11695">
                  <c:v>0</c:v>
                </c:pt>
                <c:pt idx="11696">
                  <c:v>0</c:v>
                </c:pt>
                <c:pt idx="11697">
                  <c:v>0</c:v>
                </c:pt>
                <c:pt idx="11698">
                  <c:v>0</c:v>
                </c:pt>
                <c:pt idx="11699">
                  <c:v>0</c:v>
                </c:pt>
                <c:pt idx="11700">
                  <c:v>0</c:v>
                </c:pt>
                <c:pt idx="11701">
                  <c:v>0</c:v>
                </c:pt>
                <c:pt idx="11702">
                  <c:v>0</c:v>
                </c:pt>
                <c:pt idx="11703">
                  <c:v>0</c:v>
                </c:pt>
                <c:pt idx="11704">
                  <c:v>0</c:v>
                </c:pt>
                <c:pt idx="11705">
                  <c:v>0</c:v>
                </c:pt>
                <c:pt idx="11706">
                  <c:v>0</c:v>
                </c:pt>
                <c:pt idx="11707">
                  <c:v>0</c:v>
                </c:pt>
                <c:pt idx="11708">
                  <c:v>0</c:v>
                </c:pt>
                <c:pt idx="11709">
                  <c:v>0</c:v>
                </c:pt>
                <c:pt idx="11710">
                  <c:v>0</c:v>
                </c:pt>
                <c:pt idx="11711">
                  <c:v>0</c:v>
                </c:pt>
                <c:pt idx="11712">
                  <c:v>0</c:v>
                </c:pt>
                <c:pt idx="11713">
                  <c:v>0</c:v>
                </c:pt>
                <c:pt idx="11714">
                  <c:v>0</c:v>
                </c:pt>
                <c:pt idx="11715">
                  <c:v>0</c:v>
                </c:pt>
                <c:pt idx="11716">
                  <c:v>0</c:v>
                </c:pt>
                <c:pt idx="11717">
                  <c:v>0</c:v>
                </c:pt>
                <c:pt idx="11718">
                  <c:v>0</c:v>
                </c:pt>
                <c:pt idx="11719">
                  <c:v>0</c:v>
                </c:pt>
                <c:pt idx="11720">
                  <c:v>0</c:v>
                </c:pt>
                <c:pt idx="11721">
                  <c:v>0</c:v>
                </c:pt>
                <c:pt idx="11722">
                  <c:v>0</c:v>
                </c:pt>
                <c:pt idx="11723">
                  <c:v>0</c:v>
                </c:pt>
                <c:pt idx="11724">
                  <c:v>0</c:v>
                </c:pt>
                <c:pt idx="11725">
                  <c:v>0</c:v>
                </c:pt>
                <c:pt idx="11726">
                  <c:v>0</c:v>
                </c:pt>
                <c:pt idx="11727">
                  <c:v>0</c:v>
                </c:pt>
                <c:pt idx="11728">
                  <c:v>0</c:v>
                </c:pt>
                <c:pt idx="11729">
                  <c:v>0</c:v>
                </c:pt>
                <c:pt idx="11730">
                  <c:v>0</c:v>
                </c:pt>
                <c:pt idx="11731">
                  <c:v>0</c:v>
                </c:pt>
                <c:pt idx="11732">
                  <c:v>0</c:v>
                </c:pt>
                <c:pt idx="11733">
                  <c:v>0</c:v>
                </c:pt>
                <c:pt idx="11734">
                  <c:v>0</c:v>
                </c:pt>
                <c:pt idx="11735">
                  <c:v>0</c:v>
                </c:pt>
                <c:pt idx="11736">
                  <c:v>0</c:v>
                </c:pt>
                <c:pt idx="11737">
                  <c:v>0</c:v>
                </c:pt>
                <c:pt idx="11738">
                  <c:v>0</c:v>
                </c:pt>
                <c:pt idx="11739">
                  <c:v>0</c:v>
                </c:pt>
                <c:pt idx="11740">
                  <c:v>0</c:v>
                </c:pt>
                <c:pt idx="11741">
                  <c:v>0</c:v>
                </c:pt>
                <c:pt idx="11742">
                  <c:v>0</c:v>
                </c:pt>
                <c:pt idx="11743">
                  <c:v>0</c:v>
                </c:pt>
                <c:pt idx="11744">
                  <c:v>0</c:v>
                </c:pt>
                <c:pt idx="11745">
                  <c:v>0</c:v>
                </c:pt>
                <c:pt idx="11746">
                  <c:v>0</c:v>
                </c:pt>
                <c:pt idx="11747">
                  <c:v>0</c:v>
                </c:pt>
                <c:pt idx="11748">
                  <c:v>0</c:v>
                </c:pt>
                <c:pt idx="11749">
                  <c:v>0</c:v>
                </c:pt>
                <c:pt idx="11750">
                  <c:v>0</c:v>
                </c:pt>
                <c:pt idx="11751">
                  <c:v>0</c:v>
                </c:pt>
                <c:pt idx="11752">
                  <c:v>0</c:v>
                </c:pt>
                <c:pt idx="11753">
                  <c:v>0</c:v>
                </c:pt>
                <c:pt idx="11754">
                  <c:v>0</c:v>
                </c:pt>
                <c:pt idx="11755">
                  <c:v>0</c:v>
                </c:pt>
                <c:pt idx="11756">
                  <c:v>0</c:v>
                </c:pt>
                <c:pt idx="11757">
                  <c:v>0</c:v>
                </c:pt>
                <c:pt idx="11758">
                  <c:v>0</c:v>
                </c:pt>
                <c:pt idx="11759">
                  <c:v>0</c:v>
                </c:pt>
                <c:pt idx="11760">
                  <c:v>0</c:v>
                </c:pt>
                <c:pt idx="11761">
                  <c:v>0</c:v>
                </c:pt>
                <c:pt idx="11762">
                  <c:v>0</c:v>
                </c:pt>
                <c:pt idx="11763">
                  <c:v>0</c:v>
                </c:pt>
                <c:pt idx="11764">
                  <c:v>0</c:v>
                </c:pt>
                <c:pt idx="11765">
                  <c:v>0</c:v>
                </c:pt>
                <c:pt idx="11766">
                  <c:v>0</c:v>
                </c:pt>
                <c:pt idx="11767">
                  <c:v>0</c:v>
                </c:pt>
                <c:pt idx="11768">
                  <c:v>0</c:v>
                </c:pt>
                <c:pt idx="11769">
                  <c:v>0</c:v>
                </c:pt>
                <c:pt idx="11770">
                  <c:v>0</c:v>
                </c:pt>
                <c:pt idx="11771">
                  <c:v>0</c:v>
                </c:pt>
                <c:pt idx="11772">
                  <c:v>0</c:v>
                </c:pt>
                <c:pt idx="11773">
                  <c:v>0</c:v>
                </c:pt>
                <c:pt idx="11774">
                  <c:v>0</c:v>
                </c:pt>
                <c:pt idx="11775">
                  <c:v>0</c:v>
                </c:pt>
                <c:pt idx="11776">
                  <c:v>0</c:v>
                </c:pt>
                <c:pt idx="11777">
                  <c:v>0</c:v>
                </c:pt>
                <c:pt idx="11778">
                  <c:v>0</c:v>
                </c:pt>
                <c:pt idx="11779">
                  <c:v>0</c:v>
                </c:pt>
                <c:pt idx="11780">
                  <c:v>0</c:v>
                </c:pt>
                <c:pt idx="11781">
                  <c:v>0</c:v>
                </c:pt>
                <c:pt idx="11782">
                  <c:v>0</c:v>
                </c:pt>
                <c:pt idx="11783">
                  <c:v>0</c:v>
                </c:pt>
                <c:pt idx="11784">
                  <c:v>0</c:v>
                </c:pt>
                <c:pt idx="11785">
                  <c:v>0</c:v>
                </c:pt>
                <c:pt idx="11786">
                  <c:v>0</c:v>
                </c:pt>
                <c:pt idx="11787">
                  <c:v>0</c:v>
                </c:pt>
                <c:pt idx="11788">
                  <c:v>0</c:v>
                </c:pt>
                <c:pt idx="11789">
                  <c:v>0</c:v>
                </c:pt>
                <c:pt idx="11790">
                  <c:v>0</c:v>
                </c:pt>
                <c:pt idx="11791">
                  <c:v>0</c:v>
                </c:pt>
                <c:pt idx="11792">
                  <c:v>0</c:v>
                </c:pt>
                <c:pt idx="11793">
                  <c:v>0</c:v>
                </c:pt>
                <c:pt idx="11794">
                  <c:v>0</c:v>
                </c:pt>
                <c:pt idx="11795">
                  <c:v>0</c:v>
                </c:pt>
                <c:pt idx="11796">
                  <c:v>0</c:v>
                </c:pt>
                <c:pt idx="11797">
                  <c:v>0</c:v>
                </c:pt>
                <c:pt idx="11798">
                  <c:v>0</c:v>
                </c:pt>
                <c:pt idx="11799">
                  <c:v>0</c:v>
                </c:pt>
                <c:pt idx="11800">
                  <c:v>0</c:v>
                </c:pt>
                <c:pt idx="11801">
                  <c:v>0</c:v>
                </c:pt>
                <c:pt idx="11802">
                  <c:v>0</c:v>
                </c:pt>
                <c:pt idx="11803">
                  <c:v>0</c:v>
                </c:pt>
                <c:pt idx="11804">
                  <c:v>0</c:v>
                </c:pt>
                <c:pt idx="11805">
                  <c:v>0</c:v>
                </c:pt>
                <c:pt idx="11806">
                  <c:v>0</c:v>
                </c:pt>
                <c:pt idx="11807">
                  <c:v>0</c:v>
                </c:pt>
                <c:pt idx="11808">
                  <c:v>0</c:v>
                </c:pt>
                <c:pt idx="11809">
                  <c:v>0</c:v>
                </c:pt>
                <c:pt idx="11810">
                  <c:v>0</c:v>
                </c:pt>
                <c:pt idx="11811">
                  <c:v>0</c:v>
                </c:pt>
                <c:pt idx="11812">
                  <c:v>0</c:v>
                </c:pt>
                <c:pt idx="11813">
                  <c:v>0</c:v>
                </c:pt>
                <c:pt idx="11814">
                  <c:v>0</c:v>
                </c:pt>
                <c:pt idx="11815">
                  <c:v>0</c:v>
                </c:pt>
                <c:pt idx="11816">
                  <c:v>0</c:v>
                </c:pt>
                <c:pt idx="11817">
                  <c:v>0</c:v>
                </c:pt>
                <c:pt idx="11818">
                  <c:v>0</c:v>
                </c:pt>
                <c:pt idx="11819">
                  <c:v>0</c:v>
                </c:pt>
                <c:pt idx="11820">
                  <c:v>0</c:v>
                </c:pt>
                <c:pt idx="11821">
                  <c:v>0</c:v>
                </c:pt>
                <c:pt idx="11822">
                  <c:v>0</c:v>
                </c:pt>
                <c:pt idx="11823">
                  <c:v>0</c:v>
                </c:pt>
                <c:pt idx="11824">
                  <c:v>0</c:v>
                </c:pt>
                <c:pt idx="11825">
                  <c:v>0</c:v>
                </c:pt>
                <c:pt idx="11826">
                  <c:v>0</c:v>
                </c:pt>
                <c:pt idx="11827">
                  <c:v>0</c:v>
                </c:pt>
                <c:pt idx="11828">
                  <c:v>0</c:v>
                </c:pt>
                <c:pt idx="11829">
                  <c:v>0</c:v>
                </c:pt>
                <c:pt idx="11830">
                  <c:v>0</c:v>
                </c:pt>
                <c:pt idx="11831">
                  <c:v>0</c:v>
                </c:pt>
                <c:pt idx="11832">
                  <c:v>0</c:v>
                </c:pt>
                <c:pt idx="11833">
                  <c:v>0</c:v>
                </c:pt>
                <c:pt idx="11834">
                  <c:v>0</c:v>
                </c:pt>
                <c:pt idx="11835">
                  <c:v>0</c:v>
                </c:pt>
                <c:pt idx="11836">
                  <c:v>0</c:v>
                </c:pt>
                <c:pt idx="11837">
                  <c:v>0</c:v>
                </c:pt>
                <c:pt idx="11838">
                  <c:v>0</c:v>
                </c:pt>
                <c:pt idx="11839">
                  <c:v>0</c:v>
                </c:pt>
                <c:pt idx="11840">
                  <c:v>0</c:v>
                </c:pt>
                <c:pt idx="11841">
                  <c:v>0</c:v>
                </c:pt>
                <c:pt idx="11842">
                  <c:v>0</c:v>
                </c:pt>
                <c:pt idx="11843">
                  <c:v>0</c:v>
                </c:pt>
                <c:pt idx="11844">
                  <c:v>0</c:v>
                </c:pt>
                <c:pt idx="11845">
                  <c:v>0</c:v>
                </c:pt>
                <c:pt idx="11846">
                  <c:v>0</c:v>
                </c:pt>
                <c:pt idx="11847">
                  <c:v>0</c:v>
                </c:pt>
                <c:pt idx="11848">
                  <c:v>0</c:v>
                </c:pt>
                <c:pt idx="11849">
                  <c:v>0</c:v>
                </c:pt>
                <c:pt idx="11850">
                  <c:v>0</c:v>
                </c:pt>
                <c:pt idx="11851">
                  <c:v>0</c:v>
                </c:pt>
                <c:pt idx="11852">
                  <c:v>0</c:v>
                </c:pt>
                <c:pt idx="11853">
                  <c:v>0</c:v>
                </c:pt>
                <c:pt idx="11854">
                  <c:v>0</c:v>
                </c:pt>
                <c:pt idx="11855">
                  <c:v>0</c:v>
                </c:pt>
                <c:pt idx="11856">
                  <c:v>0</c:v>
                </c:pt>
                <c:pt idx="11857">
                  <c:v>0</c:v>
                </c:pt>
                <c:pt idx="11858">
                  <c:v>0</c:v>
                </c:pt>
                <c:pt idx="11859">
                  <c:v>0</c:v>
                </c:pt>
                <c:pt idx="11860">
                  <c:v>0</c:v>
                </c:pt>
                <c:pt idx="11861">
                  <c:v>0</c:v>
                </c:pt>
                <c:pt idx="11862">
                  <c:v>0</c:v>
                </c:pt>
                <c:pt idx="11863">
                  <c:v>0</c:v>
                </c:pt>
                <c:pt idx="11864">
                  <c:v>0</c:v>
                </c:pt>
                <c:pt idx="11865">
                  <c:v>0</c:v>
                </c:pt>
                <c:pt idx="11866">
                  <c:v>0</c:v>
                </c:pt>
                <c:pt idx="11867">
                  <c:v>0</c:v>
                </c:pt>
                <c:pt idx="11868">
                  <c:v>0</c:v>
                </c:pt>
                <c:pt idx="11869">
                  <c:v>0</c:v>
                </c:pt>
                <c:pt idx="11870">
                  <c:v>0</c:v>
                </c:pt>
                <c:pt idx="11871">
                  <c:v>0</c:v>
                </c:pt>
                <c:pt idx="11872">
                  <c:v>0</c:v>
                </c:pt>
                <c:pt idx="11873">
                  <c:v>0</c:v>
                </c:pt>
                <c:pt idx="11874">
                  <c:v>0</c:v>
                </c:pt>
                <c:pt idx="11875">
                  <c:v>0</c:v>
                </c:pt>
                <c:pt idx="11876">
                  <c:v>0</c:v>
                </c:pt>
                <c:pt idx="11877">
                  <c:v>0</c:v>
                </c:pt>
                <c:pt idx="11878">
                  <c:v>0</c:v>
                </c:pt>
                <c:pt idx="11879">
                  <c:v>0</c:v>
                </c:pt>
                <c:pt idx="11880">
                  <c:v>0</c:v>
                </c:pt>
                <c:pt idx="11881">
                  <c:v>0</c:v>
                </c:pt>
                <c:pt idx="11882">
                  <c:v>0</c:v>
                </c:pt>
                <c:pt idx="11883">
                  <c:v>0</c:v>
                </c:pt>
                <c:pt idx="11884">
                  <c:v>0</c:v>
                </c:pt>
                <c:pt idx="11885">
                  <c:v>0</c:v>
                </c:pt>
                <c:pt idx="11886">
                  <c:v>0</c:v>
                </c:pt>
                <c:pt idx="11887">
                  <c:v>0</c:v>
                </c:pt>
                <c:pt idx="11888">
                  <c:v>0</c:v>
                </c:pt>
                <c:pt idx="11889">
                  <c:v>0</c:v>
                </c:pt>
                <c:pt idx="11890">
                  <c:v>0</c:v>
                </c:pt>
                <c:pt idx="11891">
                  <c:v>0</c:v>
                </c:pt>
                <c:pt idx="11892">
                  <c:v>0</c:v>
                </c:pt>
                <c:pt idx="11893">
                  <c:v>0</c:v>
                </c:pt>
                <c:pt idx="11894">
                  <c:v>0</c:v>
                </c:pt>
                <c:pt idx="11895">
                  <c:v>0</c:v>
                </c:pt>
                <c:pt idx="11896">
                  <c:v>0</c:v>
                </c:pt>
                <c:pt idx="11897">
                  <c:v>0</c:v>
                </c:pt>
                <c:pt idx="11898">
                  <c:v>0</c:v>
                </c:pt>
                <c:pt idx="11899">
                  <c:v>0</c:v>
                </c:pt>
                <c:pt idx="11900">
                  <c:v>0</c:v>
                </c:pt>
                <c:pt idx="11901">
                  <c:v>0</c:v>
                </c:pt>
                <c:pt idx="11902">
                  <c:v>0</c:v>
                </c:pt>
                <c:pt idx="11903">
                  <c:v>0</c:v>
                </c:pt>
                <c:pt idx="11904">
                  <c:v>0</c:v>
                </c:pt>
                <c:pt idx="11905">
                  <c:v>0</c:v>
                </c:pt>
                <c:pt idx="11906">
                  <c:v>0</c:v>
                </c:pt>
                <c:pt idx="11907">
                  <c:v>0</c:v>
                </c:pt>
                <c:pt idx="11908">
                  <c:v>0</c:v>
                </c:pt>
                <c:pt idx="11909">
                  <c:v>0</c:v>
                </c:pt>
                <c:pt idx="11910">
                  <c:v>0</c:v>
                </c:pt>
                <c:pt idx="11911">
                  <c:v>0</c:v>
                </c:pt>
                <c:pt idx="11912">
                  <c:v>0</c:v>
                </c:pt>
                <c:pt idx="11913">
                  <c:v>0</c:v>
                </c:pt>
                <c:pt idx="11914">
                  <c:v>0</c:v>
                </c:pt>
                <c:pt idx="11915">
                  <c:v>0</c:v>
                </c:pt>
                <c:pt idx="11916">
                  <c:v>0</c:v>
                </c:pt>
                <c:pt idx="11917">
                  <c:v>0</c:v>
                </c:pt>
                <c:pt idx="11918">
                  <c:v>0</c:v>
                </c:pt>
                <c:pt idx="11919">
                  <c:v>0</c:v>
                </c:pt>
                <c:pt idx="11920">
                  <c:v>0</c:v>
                </c:pt>
                <c:pt idx="11921">
                  <c:v>0</c:v>
                </c:pt>
                <c:pt idx="11922">
                  <c:v>0</c:v>
                </c:pt>
                <c:pt idx="11923">
                  <c:v>0</c:v>
                </c:pt>
                <c:pt idx="11924">
                  <c:v>0</c:v>
                </c:pt>
                <c:pt idx="11925">
                  <c:v>0</c:v>
                </c:pt>
                <c:pt idx="11926">
                  <c:v>0</c:v>
                </c:pt>
                <c:pt idx="11927">
                  <c:v>0</c:v>
                </c:pt>
                <c:pt idx="11928">
                  <c:v>0</c:v>
                </c:pt>
                <c:pt idx="11929">
                  <c:v>0</c:v>
                </c:pt>
                <c:pt idx="11930">
                  <c:v>0</c:v>
                </c:pt>
                <c:pt idx="11931">
                  <c:v>0</c:v>
                </c:pt>
                <c:pt idx="11932">
                  <c:v>0</c:v>
                </c:pt>
                <c:pt idx="11933">
                  <c:v>0</c:v>
                </c:pt>
                <c:pt idx="11934">
                  <c:v>0</c:v>
                </c:pt>
                <c:pt idx="11935">
                  <c:v>0</c:v>
                </c:pt>
                <c:pt idx="11936">
                  <c:v>0</c:v>
                </c:pt>
                <c:pt idx="11937">
                  <c:v>0</c:v>
                </c:pt>
                <c:pt idx="11938">
                  <c:v>0</c:v>
                </c:pt>
                <c:pt idx="11939">
                  <c:v>0</c:v>
                </c:pt>
                <c:pt idx="11940">
                  <c:v>0</c:v>
                </c:pt>
                <c:pt idx="11941">
                  <c:v>0</c:v>
                </c:pt>
                <c:pt idx="11942">
                  <c:v>0</c:v>
                </c:pt>
                <c:pt idx="11943">
                  <c:v>0</c:v>
                </c:pt>
                <c:pt idx="11944">
                  <c:v>0</c:v>
                </c:pt>
                <c:pt idx="11945">
                  <c:v>0</c:v>
                </c:pt>
                <c:pt idx="11946">
                  <c:v>0</c:v>
                </c:pt>
                <c:pt idx="11947">
                  <c:v>0</c:v>
                </c:pt>
                <c:pt idx="11948">
                  <c:v>0</c:v>
                </c:pt>
                <c:pt idx="11949">
                  <c:v>0</c:v>
                </c:pt>
                <c:pt idx="11950">
                  <c:v>0</c:v>
                </c:pt>
                <c:pt idx="11951">
                  <c:v>0</c:v>
                </c:pt>
                <c:pt idx="11952">
                  <c:v>0</c:v>
                </c:pt>
                <c:pt idx="11953">
                  <c:v>0</c:v>
                </c:pt>
                <c:pt idx="11954">
                  <c:v>0</c:v>
                </c:pt>
                <c:pt idx="11955">
                  <c:v>0</c:v>
                </c:pt>
                <c:pt idx="11956">
                  <c:v>0</c:v>
                </c:pt>
                <c:pt idx="11957">
                  <c:v>0</c:v>
                </c:pt>
                <c:pt idx="11958">
                  <c:v>0</c:v>
                </c:pt>
                <c:pt idx="11959">
                  <c:v>0</c:v>
                </c:pt>
                <c:pt idx="11960">
                  <c:v>0</c:v>
                </c:pt>
                <c:pt idx="11961">
                  <c:v>0</c:v>
                </c:pt>
                <c:pt idx="11962">
                  <c:v>0</c:v>
                </c:pt>
                <c:pt idx="11963">
                  <c:v>0</c:v>
                </c:pt>
                <c:pt idx="11964">
                  <c:v>0</c:v>
                </c:pt>
                <c:pt idx="11965">
                  <c:v>0</c:v>
                </c:pt>
                <c:pt idx="11966">
                  <c:v>0</c:v>
                </c:pt>
                <c:pt idx="11967">
                  <c:v>0</c:v>
                </c:pt>
                <c:pt idx="11968">
                  <c:v>0</c:v>
                </c:pt>
                <c:pt idx="11969">
                  <c:v>0</c:v>
                </c:pt>
                <c:pt idx="11970">
                  <c:v>0</c:v>
                </c:pt>
                <c:pt idx="11971">
                  <c:v>0</c:v>
                </c:pt>
                <c:pt idx="11972">
                  <c:v>0</c:v>
                </c:pt>
                <c:pt idx="11973">
                  <c:v>0</c:v>
                </c:pt>
                <c:pt idx="11974">
                  <c:v>0</c:v>
                </c:pt>
                <c:pt idx="11975">
                  <c:v>0</c:v>
                </c:pt>
                <c:pt idx="11976">
                  <c:v>0</c:v>
                </c:pt>
                <c:pt idx="11977">
                  <c:v>0</c:v>
                </c:pt>
                <c:pt idx="11978">
                  <c:v>0</c:v>
                </c:pt>
                <c:pt idx="11979">
                  <c:v>0</c:v>
                </c:pt>
                <c:pt idx="11980">
                  <c:v>0</c:v>
                </c:pt>
                <c:pt idx="11981">
                  <c:v>0</c:v>
                </c:pt>
                <c:pt idx="11982">
                  <c:v>0</c:v>
                </c:pt>
                <c:pt idx="11983">
                  <c:v>0</c:v>
                </c:pt>
                <c:pt idx="11984">
                  <c:v>0</c:v>
                </c:pt>
                <c:pt idx="11985">
                  <c:v>0</c:v>
                </c:pt>
                <c:pt idx="11986">
                  <c:v>0</c:v>
                </c:pt>
                <c:pt idx="11987">
                  <c:v>0</c:v>
                </c:pt>
                <c:pt idx="11988">
                  <c:v>0</c:v>
                </c:pt>
                <c:pt idx="11989">
                  <c:v>0</c:v>
                </c:pt>
                <c:pt idx="11990">
                  <c:v>0</c:v>
                </c:pt>
                <c:pt idx="11991">
                  <c:v>0</c:v>
                </c:pt>
                <c:pt idx="11992">
                  <c:v>0</c:v>
                </c:pt>
                <c:pt idx="11993">
                  <c:v>0</c:v>
                </c:pt>
                <c:pt idx="11994">
                  <c:v>0</c:v>
                </c:pt>
                <c:pt idx="11995">
                  <c:v>0</c:v>
                </c:pt>
                <c:pt idx="11996">
                  <c:v>0</c:v>
                </c:pt>
                <c:pt idx="11997">
                  <c:v>0</c:v>
                </c:pt>
                <c:pt idx="11998">
                  <c:v>0</c:v>
                </c:pt>
                <c:pt idx="11999">
                  <c:v>0</c:v>
                </c:pt>
                <c:pt idx="12000">
                  <c:v>0</c:v>
                </c:pt>
                <c:pt idx="12001">
                  <c:v>0</c:v>
                </c:pt>
                <c:pt idx="12002">
                  <c:v>0</c:v>
                </c:pt>
                <c:pt idx="12003">
                  <c:v>0</c:v>
                </c:pt>
                <c:pt idx="12004">
                  <c:v>0</c:v>
                </c:pt>
                <c:pt idx="12005">
                  <c:v>0</c:v>
                </c:pt>
                <c:pt idx="12006">
                  <c:v>0</c:v>
                </c:pt>
                <c:pt idx="12007">
                  <c:v>0</c:v>
                </c:pt>
                <c:pt idx="12008">
                  <c:v>0</c:v>
                </c:pt>
                <c:pt idx="12009">
                  <c:v>0</c:v>
                </c:pt>
                <c:pt idx="12010">
                  <c:v>0</c:v>
                </c:pt>
                <c:pt idx="12011">
                  <c:v>0</c:v>
                </c:pt>
                <c:pt idx="12012">
                  <c:v>0</c:v>
                </c:pt>
                <c:pt idx="12013">
                  <c:v>0</c:v>
                </c:pt>
                <c:pt idx="12014">
                  <c:v>0</c:v>
                </c:pt>
                <c:pt idx="12015">
                  <c:v>0</c:v>
                </c:pt>
                <c:pt idx="12016">
                  <c:v>0</c:v>
                </c:pt>
                <c:pt idx="12017">
                  <c:v>0</c:v>
                </c:pt>
                <c:pt idx="12018">
                  <c:v>0</c:v>
                </c:pt>
                <c:pt idx="12019">
                  <c:v>0</c:v>
                </c:pt>
                <c:pt idx="12020">
                  <c:v>0</c:v>
                </c:pt>
                <c:pt idx="12021">
                  <c:v>0</c:v>
                </c:pt>
                <c:pt idx="12022">
                  <c:v>0</c:v>
                </c:pt>
                <c:pt idx="12023">
                  <c:v>0</c:v>
                </c:pt>
                <c:pt idx="12024">
                  <c:v>0</c:v>
                </c:pt>
                <c:pt idx="12025">
                  <c:v>0</c:v>
                </c:pt>
                <c:pt idx="12026">
                  <c:v>0</c:v>
                </c:pt>
                <c:pt idx="12027">
                  <c:v>0</c:v>
                </c:pt>
                <c:pt idx="12028">
                  <c:v>0</c:v>
                </c:pt>
                <c:pt idx="12029">
                  <c:v>0</c:v>
                </c:pt>
                <c:pt idx="12030">
                  <c:v>0</c:v>
                </c:pt>
                <c:pt idx="12031">
                  <c:v>0</c:v>
                </c:pt>
                <c:pt idx="12032">
                  <c:v>0</c:v>
                </c:pt>
                <c:pt idx="12033">
                  <c:v>0</c:v>
                </c:pt>
                <c:pt idx="12034">
                  <c:v>0</c:v>
                </c:pt>
                <c:pt idx="12035">
                  <c:v>0</c:v>
                </c:pt>
                <c:pt idx="12036">
                  <c:v>0</c:v>
                </c:pt>
                <c:pt idx="12037">
                  <c:v>0</c:v>
                </c:pt>
                <c:pt idx="12038">
                  <c:v>0</c:v>
                </c:pt>
                <c:pt idx="12039">
                  <c:v>0</c:v>
                </c:pt>
                <c:pt idx="12040">
                  <c:v>0</c:v>
                </c:pt>
                <c:pt idx="12041">
                  <c:v>0</c:v>
                </c:pt>
                <c:pt idx="12042">
                  <c:v>0</c:v>
                </c:pt>
                <c:pt idx="12043">
                  <c:v>0</c:v>
                </c:pt>
                <c:pt idx="12044">
                  <c:v>0</c:v>
                </c:pt>
                <c:pt idx="12045">
                  <c:v>0</c:v>
                </c:pt>
                <c:pt idx="12046">
                  <c:v>0</c:v>
                </c:pt>
                <c:pt idx="12047">
                  <c:v>0</c:v>
                </c:pt>
                <c:pt idx="12048">
                  <c:v>0</c:v>
                </c:pt>
                <c:pt idx="12049">
                  <c:v>0</c:v>
                </c:pt>
                <c:pt idx="12050">
                  <c:v>0</c:v>
                </c:pt>
                <c:pt idx="12051">
                  <c:v>0</c:v>
                </c:pt>
                <c:pt idx="12052">
                  <c:v>0</c:v>
                </c:pt>
                <c:pt idx="12053">
                  <c:v>0</c:v>
                </c:pt>
                <c:pt idx="12054">
                  <c:v>0</c:v>
                </c:pt>
                <c:pt idx="12055">
                  <c:v>0</c:v>
                </c:pt>
                <c:pt idx="12056">
                  <c:v>0</c:v>
                </c:pt>
                <c:pt idx="12057">
                  <c:v>0</c:v>
                </c:pt>
                <c:pt idx="12058">
                  <c:v>0</c:v>
                </c:pt>
                <c:pt idx="12059">
                  <c:v>0</c:v>
                </c:pt>
                <c:pt idx="12060">
                  <c:v>0</c:v>
                </c:pt>
                <c:pt idx="12061">
                  <c:v>0</c:v>
                </c:pt>
                <c:pt idx="12062">
                  <c:v>0</c:v>
                </c:pt>
                <c:pt idx="12063">
                  <c:v>0</c:v>
                </c:pt>
                <c:pt idx="12064">
                  <c:v>0</c:v>
                </c:pt>
                <c:pt idx="12065">
                  <c:v>0</c:v>
                </c:pt>
                <c:pt idx="12066">
                  <c:v>0</c:v>
                </c:pt>
                <c:pt idx="12067">
                  <c:v>0</c:v>
                </c:pt>
                <c:pt idx="12068">
                  <c:v>0</c:v>
                </c:pt>
                <c:pt idx="12069">
                  <c:v>0</c:v>
                </c:pt>
                <c:pt idx="12070">
                  <c:v>0</c:v>
                </c:pt>
                <c:pt idx="12071">
                  <c:v>0</c:v>
                </c:pt>
                <c:pt idx="12072">
                  <c:v>0</c:v>
                </c:pt>
                <c:pt idx="12073">
                  <c:v>0</c:v>
                </c:pt>
                <c:pt idx="12074">
                  <c:v>0</c:v>
                </c:pt>
                <c:pt idx="12075">
                  <c:v>0</c:v>
                </c:pt>
                <c:pt idx="12076">
                  <c:v>0</c:v>
                </c:pt>
                <c:pt idx="12077">
                  <c:v>0</c:v>
                </c:pt>
                <c:pt idx="12078">
                  <c:v>0</c:v>
                </c:pt>
                <c:pt idx="12079">
                  <c:v>0</c:v>
                </c:pt>
                <c:pt idx="12080">
                  <c:v>0</c:v>
                </c:pt>
                <c:pt idx="12081">
                  <c:v>0</c:v>
                </c:pt>
                <c:pt idx="12082">
                  <c:v>0</c:v>
                </c:pt>
                <c:pt idx="12083">
                  <c:v>0</c:v>
                </c:pt>
                <c:pt idx="12084">
                  <c:v>0</c:v>
                </c:pt>
                <c:pt idx="12085">
                  <c:v>0</c:v>
                </c:pt>
                <c:pt idx="12086">
                  <c:v>0</c:v>
                </c:pt>
                <c:pt idx="12087">
                  <c:v>0</c:v>
                </c:pt>
                <c:pt idx="12088">
                  <c:v>0</c:v>
                </c:pt>
                <c:pt idx="12089">
                  <c:v>0</c:v>
                </c:pt>
                <c:pt idx="12090">
                  <c:v>0</c:v>
                </c:pt>
                <c:pt idx="12091">
                  <c:v>0</c:v>
                </c:pt>
                <c:pt idx="12092">
                  <c:v>0</c:v>
                </c:pt>
                <c:pt idx="12093">
                  <c:v>0</c:v>
                </c:pt>
                <c:pt idx="12094">
                  <c:v>0</c:v>
                </c:pt>
                <c:pt idx="12095">
                  <c:v>0</c:v>
                </c:pt>
                <c:pt idx="12096">
                  <c:v>0</c:v>
                </c:pt>
                <c:pt idx="12097">
                  <c:v>0</c:v>
                </c:pt>
                <c:pt idx="12098">
                  <c:v>0</c:v>
                </c:pt>
                <c:pt idx="12099">
                  <c:v>0</c:v>
                </c:pt>
                <c:pt idx="12100">
                  <c:v>0</c:v>
                </c:pt>
                <c:pt idx="12101">
                  <c:v>0</c:v>
                </c:pt>
                <c:pt idx="12102">
                  <c:v>0</c:v>
                </c:pt>
                <c:pt idx="12103">
                  <c:v>0</c:v>
                </c:pt>
                <c:pt idx="12104">
                  <c:v>0</c:v>
                </c:pt>
                <c:pt idx="12105">
                  <c:v>0</c:v>
                </c:pt>
                <c:pt idx="12106">
                  <c:v>0</c:v>
                </c:pt>
                <c:pt idx="12107">
                  <c:v>0</c:v>
                </c:pt>
                <c:pt idx="12108">
                  <c:v>0</c:v>
                </c:pt>
                <c:pt idx="12109">
                  <c:v>0</c:v>
                </c:pt>
                <c:pt idx="12110">
                  <c:v>0</c:v>
                </c:pt>
                <c:pt idx="12111">
                  <c:v>0</c:v>
                </c:pt>
                <c:pt idx="12112">
                  <c:v>0</c:v>
                </c:pt>
                <c:pt idx="12113">
                  <c:v>0</c:v>
                </c:pt>
                <c:pt idx="12114">
                  <c:v>0</c:v>
                </c:pt>
                <c:pt idx="12115">
                  <c:v>0</c:v>
                </c:pt>
                <c:pt idx="12116">
                  <c:v>0</c:v>
                </c:pt>
                <c:pt idx="12117">
                  <c:v>0</c:v>
                </c:pt>
                <c:pt idx="12118">
                  <c:v>0</c:v>
                </c:pt>
                <c:pt idx="12119">
                  <c:v>0</c:v>
                </c:pt>
                <c:pt idx="12120">
                  <c:v>0</c:v>
                </c:pt>
                <c:pt idx="12121">
                  <c:v>0</c:v>
                </c:pt>
                <c:pt idx="12122">
                  <c:v>0</c:v>
                </c:pt>
                <c:pt idx="12123">
                  <c:v>0</c:v>
                </c:pt>
                <c:pt idx="12124">
                  <c:v>0</c:v>
                </c:pt>
                <c:pt idx="12125">
                  <c:v>0</c:v>
                </c:pt>
                <c:pt idx="12126">
                  <c:v>0</c:v>
                </c:pt>
                <c:pt idx="12127">
                  <c:v>0</c:v>
                </c:pt>
                <c:pt idx="12128">
                  <c:v>0</c:v>
                </c:pt>
                <c:pt idx="12129">
                  <c:v>0</c:v>
                </c:pt>
                <c:pt idx="12130">
                  <c:v>0</c:v>
                </c:pt>
                <c:pt idx="12131">
                  <c:v>0</c:v>
                </c:pt>
                <c:pt idx="12132">
                  <c:v>0</c:v>
                </c:pt>
                <c:pt idx="12133">
                  <c:v>0</c:v>
                </c:pt>
                <c:pt idx="12134">
                  <c:v>0</c:v>
                </c:pt>
                <c:pt idx="12135">
                  <c:v>0</c:v>
                </c:pt>
                <c:pt idx="12136">
                  <c:v>0</c:v>
                </c:pt>
                <c:pt idx="12137">
                  <c:v>0</c:v>
                </c:pt>
                <c:pt idx="12138">
                  <c:v>0</c:v>
                </c:pt>
                <c:pt idx="12139">
                  <c:v>0</c:v>
                </c:pt>
                <c:pt idx="12140">
                  <c:v>0</c:v>
                </c:pt>
                <c:pt idx="12141">
                  <c:v>0</c:v>
                </c:pt>
                <c:pt idx="12142">
                  <c:v>0</c:v>
                </c:pt>
                <c:pt idx="12143">
                  <c:v>0</c:v>
                </c:pt>
                <c:pt idx="12144">
                  <c:v>0</c:v>
                </c:pt>
                <c:pt idx="12145">
                  <c:v>0</c:v>
                </c:pt>
                <c:pt idx="12146">
                  <c:v>0</c:v>
                </c:pt>
                <c:pt idx="12147">
                  <c:v>0</c:v>
                </c:pt>
                <c:pt idx="12148">
                  <c:v>0</c:v>
                </c:pt>
                <c:pt idx="12149">
                  <c:v>0</c:v>
                </c:pt>
                <c:pt idx="12150">
                  <c:v>0</c:v>
                </c:pt>
                <c:pt idx="12151">
                  <c:v>0</c:v>
                </c:pt>
                <c:pt idx="12152">
                  <c:v>0</c:v>
                </c:pt>
                <c:pt idx="12153">
                  <c:v>0</c:v>
                </c:pt>
                <c:pt idx="12154">
                  <c:v>0</c:v>
                </c:pt>
                <c:pt idx="12155">
                  <c:v>0</c:v>
                </c:pt>
                <c:pt idx="12156">
                  <c:v>0</c:v>
                </c:pt>
                <c:pt idx="12157">
                  <c:v>0</c:v>
                </c:pt>
                <c:pt idx="12158">
                  <c:v>0</c:v>
                </c:pt>
                <c:pt idx="12159">
                  <c:v>0</c:v>
                </c:pt>
                <c:pt idx="12160">
                  <c:v>0</c:v>
                </c:pt>
                <c:pt idx="12161">
                  <c:v>0</c:v>
                </c:pt>
                <c:pt idx="12162">
                  <c:v>0</c:v>
                </c:pt>
                <c:pt idx="12163">
                  <c:v>0</c:v>
                </c:pt>
                <c:pt idx="12164">
                  <c:v>0</c:v>
                </c:pt>
                <c:pt idx="12165">
                  <c:v>0</c:v>
                </c:pt>
                <c:pt idx="12166">
                  <c:v>0</c:v>
                </c:pt>
                <c:pt idx="12167">
                  <c:v>0</c:v>
                </c:pt>
                <c:pt idx="12168">
                  <c:v>0</c:v>
                </c:pt>
                <c:pt idx="12169">
                  <c:v>0</c:v>
                </c:pt>
                <c:pt idx="12170">
                  <c:v>0</c:v>
                </c:pt>
                <c:pt idx="12171">
                  <c:v>0</c:v>
                </c:pt>
                <c:pt idx="12172">
                  <c:v>0</c:v>
                </c:pt>
                <c:pt idx="12173">
                  <c:v>0</c:v>
                </c:pt>
                <c:pt idx="12174">
                  <c:v>0</c:v>
                </c:pt>
                <c:pt idx="12175">
                  <c:v>0</c:v>
                </c:pt>
                <c:pt idx="12176">
                  <c:v>0</c:v>
                </c:pt>
                <c:pt idx="12177">
                  <c:v>0</c:v>
                </c:pt>
                <c:pt idx="12178">
                  <c:v>0</c:v>
                </c:pt>
                <c:pt idx="12179">
                  <c:v>0</c:v>
                </c:pt>
                <c:pt idx="12180">
                  <c:v>0</c:v>
                </c:pt>
                <c:pt idx="12181">
                  <c:v>0</c:v>
                </c:pt>
                <c:pt idx="12182">
                  <c:v>0</c:v>
                </c:pt>
                <c:pt idx="12183">
                  <c:v>0</c:v>
                </c:pt>
                <c:pt idx="12184">
                  <c:v>0</c:v>
                </c:pt>
                <c:pt idx="12185">
                  <c:v>0</c:v>
                </c:pt>
                <c:pt idx="12186">
                  <c:v>0</c:v>
                </c:pt>
                <c:pt idx="12187">
                  <c:v>0</c:v>
                </c:pt>
                <c:pt idx="12188">
                  <c:v>0</c:v>
                </c:pt>
                <c:pt idx="12189">
                  <c:v>0</c:v>
                </c:pt>
                <c:pt idx="12190">
                  <c:v>0</c:v>
                </c:pt>
                <c:pt idx="12191">
                  <c:v>0</c:v>
                </c:pt>
                <c:pt idx="12192">
                  <c:v>0</c:v>
                </c:pt>
                <c:pt idx="12193">
                  <c:v>0</c:v>
                </c:pt>
                <c:pt idx="12194">
                  <c:v>0</c:v>
                </c:pt>
                <c:pt idx="12195">
                  <c:v>0</c:v>
                </c:pt>
                <c:pt idx="12196">
                  <c:v>0</c:v>
                </c:pt>
                <c:pt idx="12197">
                  <c:v>0</c:v>
                </c:pt>
                <c:pt idx="12198">
                  <c:v>0</c:v>
                </c:pt>
                <c:pt idx="12199">
                  <c:v>0</c:v>
                </c:pt>
                <c:pt idx="12200">
                  <c:v>0</c:v>
                </c:pt>
                <c:pt idx="12201">
                  <c:v>0</c:v>
                </c:pt>
                <c:pt idx="12202">
                  <c:v>0</c:v>
                </c:pt>
                <c:pt idx="12203">
                  <c:v>0</c:v>
                </c:pt>
                <c:pt idx="12204">
                  <c:v>0</c:v>
                </c:pt>
                <c:pt idx="12205">
                  <c:v>0</c:v>
                </c:pt>
                <c:pt idx="12206">
                  <c:v>0</c:v>
                </c:pt>
                <c:pt idx="12207">
                  <c:v>0</c:v>
                </c:pt>
                <c:pt idx="12208">
                  <c:v>0</c:v>
                </c:pt>
                <c:pt idx="12209">
                  <c:v>0</c:v>
                </c:pt>
                <c:pt idx="12210">
                  <c:v>0</c:v>
                </c:pt>
                <c:pt idx="12211">
                  <c:v>0</c:v>
                </c:pt>
                <c:pt idx="12212">
                  <c:v>0</c:v>
                </c:pt>
                <c:pt idx="12213">
                  <c:v>0</c:v>
                </c:pt>
                <c:pt idx="12214">
                  <c:v>0</c:v>
                </c:pt>
                <c:pt idx="12215">
                  <c:v>0</c:v>
                </c:pt>
                <c:pt idx="12216">
                  <c:v>0</c:v>
                </c:pt>
                <c:pt idx="12217">
                  <c:v>0</c:v>
                </c:pt>
                <c:pt idx="12218">
                  <c:v>0</c:v>
                </c:pt>
                <c:pt idx="12219">
                  <c:v>0</c:v>
                </c:pt>
                <c:pt idx="12220">
                  <c:v>0</c:v>
                </c:pt>
                <c:pt idx="12221">
                  <c:v>0</c:v>
                </c:pt>
                <c:pt idx="12222">
                  <c:v>0</c:v>
                </c:pt>
                <c:pt idx="12223">
                  <c:v>0</c:v>
                </c:pt>
                <c:pt idx="12224">
                  <c:v>0</c:v>
                </c:pt>
                <c:pt idx="12225">
                  <c:v>0</c:v>
                </c:pt>
                <c:pt idx="12226">
                  <c:v>0</c:v>
                </c:pt>
                <c:pt idx="12227">
                  <c:v>0</c:v>
                </c:pt>
                <c:pt idx="12228">
                  <c:v>0</c:v>
                </c:pt>
                <c:pt idx="12229">
                  <c:v>0</c:v>
                </c:pt>
                <c:pt idx="12230">
                  <c:v>0</c:v>
                </c:pt>
                <c:pt idx="12231">
                  <c:v>0</c:v>
                </c:pt>
                <c:pt idx="12232">
                  <c:v>0</c:v>
                </c:pt>
                <c:pt idx="12233">
                  <c:v>0</c:v>
                </c:pt>
                <c:pt idx="12234">
                  <c:v>0</c:v>
                </c:pt>
                <c:pt idx="12235">
                  <c:v>0</c:v>
                </c:pt>
                <c:pt idx="12236">
                  <c:v>0</c:v>
                </c:pt>
                <c:pt idx="12237">
                  <c:v>0</c:v>
                </c:pt>
                <c:pt idx="12238">
                  <c:v>0</c:v>
                </c:pt>
                <c:pt idx="12239">
                  <c:v>0</c:v>
                </c:pt>
                <c:pt idx="12240">
                  <c:v>0</c:v>
                </c:pt>
                <c:pt idx="12241">
                  <c:v>0</c:v>
                </c:pt>
                <c:pt idx="12242">
                  <c:v>0</c:v>
                </c:pt>
                <c:pt idx="12243">
                  <c:v>0</c:v>
                </c:pt>
                <c:pt idx="12244">
                  <c:v>0</c:v>
                </c:pt>
                <c:pt idx="12245">
                  <c:v>0</c:v>
                </c:pt>
                <c:pt idx="12246">
                  <c:v>0</c:v>
                </c:pt>
                <c:pt idx="12247">
                  <c:v>0</c:v>
                </c:pt>
                <c:pt idx="12248">
                  <c:v>0</c:v>
                </c:pt>
                <c:pt idx="12249">
                  <c:v>0</c:v>
                </c:pt>
                <c:pt idx="12250">
                  <c:v>0</c:v>
                </c:pt>
                <c:pt idx="12251">
                  <c:v>0</c:v>
                </c:pt>
                <c:pt idx="12252">
                  <c:v>0</c:v>
                </c:pt>
                <c:pt idx="12253">
                  <c:v>0</c:v>
                </c:pt>
                <c:pt idx="12254">
                  <c:v>0</c:v>
                </c:pt>
                <c:pt idx="12255">
                  <c:v>0</c:v>
                </c:pt>
                <c:pt idx="12256">
                  <c:v>0</c:v>
                </c:pt>
                <c:pt idx="12257">
                  <c:v>0</c:v>
                </c:pt>
                <c:pt idx="12258">
                  <c:v>0</c:v>
                </c:pt>
                <c:pt idx="12259">
                  <c:v>0</c:v>
                </c:pt>
                <c:pt idx="12260">
                  <c:v>0</c:v>
                </c:pt>
                <c:pt idx="12261">
                  <c:v>0</c:v>
                </c:pt>
                <c:pt idx="12262">
                  <c:v>0</c:v>
                </c:pt>
                <c:pt idx="12263">
                  <c:v>0</c:v>
                </c:pt>
                <c:pt idx="12264">
                  <c:v>0</c:v>
                </c:pt>
                <c:pt idx="12265">
                  <c:v>0</c:v>
                </c:pt>
                <c:pt idx="12266">
                  <c:v>0</c:v>
                </c:pt>
                <c:pt idx="12267">
                  <c:v>0</c:v>
                </c:pt>
                <c:pt idx="12268">
                  <c:v>0</c:v>
                </c:pt>
                <c:pt idx="12269">
                  <c:v>0</c:v>
                </c:pt>
                <c:pt idx="12270">
                  <c:v>0</c:v>
                </c:pt>
                <c:pt idx="12271">
                  <c:v>0</c:v>
                </c:pt>
                <c:pt idx="12272">
                  <c:v>0</c:v>
                </c:pt>
                <c:pt idx="12273">
                  <c:v>0</c:v>
                </c:pt>
                <c:pt idx="12274">
                  <c:v>0</c:v>
                </c:pt>
                <c:pt idx="12275">
                  <c:v>0</c:v>
                </c:pt>
                <c:pt idx="12276">
                  <c:v>0</c:v>
                </c:pt>
                <c:pt idx="12277">
                  <c:v>0</c:v>
                </c:pt>
                <c:pt idx="12278">
                  <c:v>0</c:v>
                </c:pt>
                <c:pt idx="12279">
                  <c:v>0</c:v>
                </c:pt>
                <c:pt idx="12280">
                  <c:v>0</c:v>
                </c:pt>
                <c:pt idx="12281">
                  <c:v>0</c:v>
                </c:pt>
                <c:pt idx="12282">
                  <c:v>0</c:v>
                </c:pt>
                <c:pt idx="12283">
                  <c:v>0</c:v>
                </c:pt>
                <c:pt idx="12284">
                  <c:v>0</c:v>
                </c:pt>
                <c:pt idx="12285">
                  <c:v>0</c:v>
                </c:pt>
                <c:pt idx="12286">
                  <c:v>0</c:v>
                </c:pt>
                <c:pt idx="12287">
                  <c:v>0</c:v>
                </c:pt>
                <c:pt idx="12288">
                  <c:v>0</c:v>
                </c:pt>
                <c:pt idx="12289">
                  <c:v>0</c:v>
                </c:pt>
                <c:pt idx="12290">
                  <c:v>0</c:v>
                </c:pt>
                <c:pt idx="12291">
                  <c:v>0</c:v>
                </c:pt>
                <c:pt idx="12292">
                  <c:v>0</c:v>
                </c:pt>
                <c:pt idx="12293">
                  <c:v>0</c:v>
                </c:pt>
                <c:pt idx="12294">
                  <c:v>0</c:v>
                </c:pt>
                <c:pt idx="12295">
                  <c:v>0</c:v>
                </c:pt>
                <c:pt idx="12296">
                  <c:v>0</c:v>
                </c:pt>
                <c:pt idx="12297">
                  <c:v>0</c:v>
                </c:pt>
                <c:pt idx="12298">
                  <c:v>0</c:v>
                </c:pt>
                <c:pt idx="12299">
                  <c:v>0</c:v>
                </c:pt>
                <c:pt idx="12300">
                  <c:v>0</c:v>
                </c:pt>
                <c:pt idx="12301">
                  <c:v>0</c:v>
                </c:pt>
                <c:pt idx="12302">
                  <c:v>0</c:v>
                </c:pt>
                <c:pt idx="12303">
                  <c:v>0</c:v>
                </c:pt>
                <c:pt idx="12304">
                  <c:v>0</c:v>
                </c:pt>
                <c:pt idx="12305">
                  <c:v>0</c:v>
                </c:pt>
                <c:pt idx="12306">
                  <c:v>0</c:v>
                </c:pt>
                <c:pt idx="12307">
                  <c:v>0</c:v>
                </c:pt>
                <c:pt idx="12308">
                  <c:v>0</c:v>
                </c:pt>
                <c:pt idx="12309">
                  <c:v>0</c:v>
                </c:pt>
                <c:pt idx="12310">
                  <c:v>0</c:v>
                </c:pt>
                <c:pt idx="12311">
                  <c:v>0</c:v>
                </c:pt>
                <c:pt idx="12312">
                  <c:v>0</c:v>
                </c:pt>
                <c:pt idx="12313">
                  <c:v>0</c:v>
                </c:pt>
                <c:pt idx="12314">
                  <c:v>0</c:v>
                </c:pt>
                <c:pt idx="12315">
                  <c:v>0</c:v>
                </c:pt>
                <c:pt idx="12316">
                  <c:v>0</c:v>
                </c:pt>
                <c:pt idx="12317">
                  <c:v>0</c:v>
                </c:pt>
                <c:pt idx="12318">
                  <c:v>0</c:v>
                </c:pt>
                <c:pt idx="12319">
                  <c:v>0</c:v>
                </c:pt>
                <c:pt idx="12320">
                  <c:v>0</c:v>
                </c:pt>
                <c:pt idx="12321">
                  <c:v>0</c:v>
                </c:pt>
                <c:pt idx="12322">
                  <c:v>0</c:v>
                </c:pt>
                <c:pt idx="12323">
                  <c:v>0</c:v>
                </c:pt>
                <c:pt idx="12324">
                  <c:v>0</c:v>
                </c:pt>
                <c:pt idx="12325">
                  <c:v>0</c:v>
                </c:pt>
                <c:pt idx="12326">
                  <c:v>0</c:v>
                </c:pt>
                <c:pt idx="12327">
                  <c:v>0</c:v>
                </c:pt>
                <c:pt idx="12328">
                  <c:v>0</c:v>
                </c:pt>
                <c:pt idx="12329">
                  <c:v>0</c:v>
                </c:pt>
                <c:pt idx="12330">
                  <c:v>0</c:v>
                </c:pt>
                <c:pt idx="12331">
                  <c:v>0</c:v>
                </c:pt>
                <c:pt idx="12332">
                  <c:v>0</c:v>
                </c:pt>
                <c:pt idx="12333">
                  <c:v>0</c:v>
                </c:pt>
                <c:pt idx="12334">
                  <c:v>0</c:v>
                </c:pt>
                <c:pt idx="12335">
                  <c:v>0</c:v>
                </c:pt>
                <c:pt idx="12336">
                  <c:v>0</c:v>
                </c:pt>
                <c:pt idx="12337">
                  <c:v>0</c:v>
                </c:pt>
                <c:pt idx="12338">
                  <c:v>0</c:v>
                </c:pt>
                <c:pt idx="12339">
                  <c:v>0</c:v>
                </c:pt>
                <c:pt idx="12340">
                  <c:v>0</c:v>
                </c:pt>
                <c:pt idx="12341">
                  <c:v>0</c:v>
                </c:pt>
                <c:pt idx="12342">
                  <c:v>0</c:v>
                </c:pt>
                <c:pt idx="12343">
                  <c:v>0</c:v>
                </c:pt>
                <c:pt idx="12344">
                  <c:v>0</c:v>
                </c:pt>
                <c:pt idx="12345">
                  <c:v>0</c:v>
                </c:pt>
                <c:pt idx="12346">
                  <c:v>0</c:v>
                </c:pt>
                <c:pt idx="12347">
                  <c:v>0</c:v>
                </c:pt>
                <c:pt idx="12348">
                  <c:v>0</c:v>
                </c:pt>
                <c:pt idx="12349">
                  <c:v>0</c:v>
                </c:pt>
                <c:pt idx="12350">
                  <c:v>0</c:v>
                </c:pt>
                <c:pt idx="12351">
                  <c:v>0</c:v>
                </c:pt>
                <c:pt idx="12352">
                  <c:v>0</c:v>
                </c:pt>
                <c:pt idx="12353">
                  <c:v>0</c:v>
                </c:pt>
                <c:pt idx="12354">
                  <c:v>0</c:v>
                </c:pt>
                <c:pt idx="12355">
                  <c:v>0</c:v>
                </c:pt>
                <c:pt idx="12356">
                  <c:v>0</c:v>
                </c:pt>
                <c:pt idx="12357">
                  <c:v>0</c:v>
                </c:pt>
                <c:pt idx="12358">
                  <c:v>0</c:v>
                </c:pt>
                <c:pt idx="12359">
                  <c:v>0</c:v>
                </c:pt>
                <c:pt idx="12360">
                  <c:v>0</c:v>
                </c:pt>
                <c:pt idx="12361">
                  <c:v>0</c:v>
                </c:pt>
                <c:pt idx="12362">
                  <c:v>0</c:v>
                </c:pt>
                <c:pt idx="12363">
                  <c:v>0</c:v>
                </c:pt>
                <c:pt idx="12364">
                  <c:v>0</c:v>
                </c:pt>
                <c:pt idx="12365">
                  <c:v>0</c:v>
                </c:pt>
                <c:pt idx="12366">
                  <c:v>0</c:v>
                </c:pt>
                <c:pt idx="12367">
                  <c:v>0</c:v>
                </c:pt>
                <c:pt idx="12368">
                  <c:v>0</c:v>
                </c:pt>
                <c:pt idx="12369">
                  <c:v>0</c:v>
                </c:pt>
                <c:pt idx="12370">
                  <c:v>0</c:v>
                </c:pt>
                <c:pt idx="12371">
                  <c:v>0</c:v>
                </c:pt>
                <c:pt idx="12372">
                  <c:v>0</c:v>
                </c:pt>
                <c:pt idx="12373">
                  <c:v>0</c:v>
                </c:pt>
                <c:pt idx="12374">
                  <c:v>0</c:v>
                </c:pt>
                <c:pt idx="12375">
                  <c:v>0</c:v>
                </c:pt>
                <c:pt idx="12376">
                  <c:v>0</c:v>
                </c:pt>
                <c:pt idx="12377">
                  <c:v>0</c:v>
                </c:pt>
                <c:pt idx="12378">
                  <c:v>0</c:v>
                </c:pt>
                <c:pt idx="12379">
                  <c:v>0</c:v>
                </c:pt>
                <c:pt idx="12380">
                  <c:v>0</c:v>
                </c:pt>
                <c:pt idx="12381">
                  <c:v>0</c:v>
                </c:pt>
                <c:pt idx="12382">
                  <c:v>0</c:v>
                </c:pt>
                <c:pt idx="12383">
                  <c:v>0</c:v>
                </c:pt>
                <c:pt idx="12384">
                  <c:v>0</c:v>
                </c:pt>
                <c:pt idx="12385">
                  <c:v>0</c:v>
                </c:pt>
                <c:pt idx="12386">
                  <c:v>0</c:v>
                </c:pt>
                <c:pt idx="12387">
                  <c:v>0</c:v>
                </c:pt>
                <c:pt idx="12388">
                  <c:v>0</c:v>
                </c:pt>
                <c:pt idx="12389">
                  <c:v>0</c:v>
                </c:pt>
                <c:pt idx="12390">
                  <c:v>0</c:v>
                </c:pt>
                <c:pt idx="12391">
                  <c:v>0</c:v>
                </c:pt>
                <c:pt idx="12392">
                  <c:v>0</c:v>
                </c:pt>
                <c:pt idx="12393">
                  <c:v>0</c:v>
                </c:pt>
                <c:pt idx="12394">
                  <c:v>0</c:v>
                </c:pt>
                <c:pt idx="12395">
                  <c:v>0</c:v>
                </c:pt>
                <c:pt idx="12396">
                  <c:v>0</c:v>
                </c:pt>
                <c:pt idx="12397">
                  <c:v>0</c:v>
                </c:pt>
                <c:pt idx="12398">
                  <c:v>0</c:v>
                </c:pt>
                <c:pt idx="12399">
                  <c:v>0</c:v>
                </c:pt>
                <c:pt idx="12400">
                  <c:v>0</c:v>
                </c:pt>
                <c:pt idx="12401">
                  <c:v>0</c:v>
                </c:pt>
                <c:pt idx="12402">
                  <c:v>0</c:v>
                </c:pt>
                <c:pt idx="12403">
                  <c:v>0</c:v>
                </c:pt>
                <c:pt idx="12404">
                  <c:v>0</c:v>
                </c:pt>
                <c:pt idx="12405">
                  <c:v>0</c:v>
                </c:pt>
                <c:pt idx="12406">
                  <c:v>0</c:v>
                </c:pt>
                <c:pt idx="12407">
                  <c:v>0</c:v>
                </c:pt>
                <c:pt idx="12408">
                  <c:v>0</c:v>
                </c:pt>
                <c:pt idx="12409">
                  <c:v>0</c:v>
                </c:pt>
                <c:pt idx="12410">
                  <c:v>0</c:v>
                </c:pt>
                <c:pt idx="12411">
                  <c:v>0</c:v>
                </c:pt>
                <c:pt idx="12412">
                  <c:v>0</c:v>
                </c:pt>
                <c:pt idx="12413">
                  <c:v>0</c:v>
                </c:pt>
                <c:pt idx="12414">
                  <c:v>0</c:v>
                </c:pt>
                <c:pt idx="12415">
                  <c:v>0</c:v>
                </c:pt>
                <c:pt idx="12416">
                  <c:v>0</c:v>
                </c:pt>
                <c:pt idx="12417">
                  <c:v>0</c:v>
                </c:pt>
                <c:pt idx="12418">
                  <c:v>0</c:v>
                </c:pt>
                <c:pt idx="12419">
                  <c:v>0</c:v>
                </c:pt>
                <c:pt idx="12420">
                  <c:v>0</c:v>
                </c:pt>
                <c:pt idx="12421">
                  <c:v>0</c:v>
                </c:pt>
                <c:pt idx="12422">
                  <c:v>0</c:v>
                </c:pt>
                <c:pt idx="12423">
                  <c:v>0</c:v>
                </c:pt>
                <c:pt idx="12424">
                  <c:v>0</c:v>
                </c:pt>
                <c:pt idx="12425">
                  <c:v>0</c:v>
                </c:pt>
                <c:pt idx="12426">
                  <c:v>0</c:v>
                </c:pt>
                <c:pt idx="12427">
                  <c:v>0</c:v>
                </c:pt>
                <c:pt idx="12428">
                  <c:v>0</c:v>
                </c:pt>
                <c:pt idx="12429">
                  <c:v>0</c:v>
                </c:pt>
                <c:pt idx="12430">
                  <c:v>0</c:v>
                </c:pt>
                <c:pt idx="12431">
                  <c:v>0</c:v>
                </c:pt>
                <c:pt idx="12432">
                  <c:v>0</c:v>
                </c:pt>
                <c:pt idx="12433">
                  <c:v>0</c:v>
                </c:pt>
                <c:pt idx="12434">
                  <c:v>0</c:v>
                </c:pt>
                <c:pt idx="12435">
                  <c:v>0</c:v>
                </c:pt>
                <c:pt idx="12436">
                  <c:v>0</c:v>
                </c:pt>
                <c:pt idx="12437">
                  <c:v>0</c:v>
                </c:pt>
                <c:pt idx="12438">
                  <c:v>0</c:v>
                </c:pt>
                <c:pt idx="12439">
                  <c:v>0</c:v>
                </c:pt>
                <c:pt idx="12440">
                  <c:v>0</c:v>
                </c:pt>
                <c:pt idx="12441">
                  <c:v>0</c:v>
                </c:pt>
                <c:pt idx="12442">
                  <c:v>0</c:v>
                </c:pt>
                <c:pt idx="12443">
                  <c:v>0</c:v>
                </c:pt>
                <c:pt idx="12444">
                  <c:v>0</c:v>
                </c:pt>
                <c:pt idx="12445">
                  <c:v>0</c:v>
                </c:pt>
                <c:pt idx="12446">
                  <c:v>0</c:v>
                </c:pt>
                <c:pt idx="12447">
                  <c:v>0</c:v>
                </c:pt>
                <c:pt idx="12448">
                  <c:v>0</c:v>
                </c:pt>
                <c:pt idx="12449">
                  <c:v>0</c:v>
                </c:pt>
                <c:pt idx="12450">
                  <c:v>0</c:v>
                </c:pt>
                <c:pt idx="12451">
                  <c:v>0</c:v>
                </c:pt>
                <c:pt idx="12452">
                  <c:v>0</c:v>
                </c:pt>
                <c:pt idx="12453">
                  <c:v>0</c:v>
                </c:pt>
                <c:pt idx="12454">
                  <c:v>0</c:v>
                </c:pt>
                <c:pt idx="12455">
                  <c:v>0</c:v>
                </c:pt>
                <c:pt idx="12456">
                  <c:v>0</c:v>
                </c:pt>
                <c:pt idx="12457">
                  <c:v>0</c:v>
                </c:pt>
                <c:pt idx="12458">
                  <c:v>0</c:v>
                </c:pt>
                <c:pt idx="12459">
                  <c:v>0</c:v>
                </c:pt>
                <c:pt idx="12460">
                  <c:v>0</c:v>
                </c:pt>
                <c:pt idx="12461">
                  <c:v>0</c:v>
                </c:pt>
                <c:pt idx="12462">
                  <c:v>0</c:v>
                </c:pt>
                <c:pt idx="12463">
                  <c:v>0</c:v>
                </c:pt>
                <c:pt idx="12464">
                  <c:v>0</c:v>
                </c:pt>
                <c:pt idx="12465">
                  <c:v>0</c:v>
                </c:pt>
                <c:pt idx="12466">
                  <c:v>0</c:v>
                </c:pt>
                <c:pt idx="12467">
                  <c:v>0</c:v>
                </c:pt>
                <c:pt idx="12468">
                  <c:v>0</c:v>
                </c:pt>
                <c:pt idx="12469">
                  <c:v>0</c:v>
                </c:pt>
                <c:pt idx="12470">
                  <c:v>0</c:v>
                </c:pt>
                <c:pt idx="12471">
                  <c:v>0</c:v>
                </c:pt>
                <c:pt idx="12472">
                  <c:v>0</c:v>
                </c:pt>
                <c:pt idx="12473">
                  <c:v>0</c:v>
                </c:pt>
                <c:pt idx="12474">
                  <c:v>0</c:v>
                </c:pt>
                <c:pt idx="12475">
                  <c:v>0</c:v>
                </c:pt>
                <c:pt idx="12476">
                  <c:v>0</c:v>
                </c:pt>
                <c:pt idx="12477">
                  <c:v>0</c:v>
                </c:pt>
                <c:pt idx="12478">
                  <c:v>0</c:v>
                </c:pt>
                <c:pt idx="12479">
                  <c:v>0</c:v>
                </c:pt>
                <c:pt idx="12480">
                  <c:v>0</c:v>
                </c:pt>
                <c:pt idx="12481">
                  <c:v>0</c:v>
                </c:pt>
                <c:pt idx="12482">
                  <c:v>0</c:v>
                </c:pt>
                <c:pt idx="12483">
                  <c:v>0</c:v>
                </c:pt>
                <c:pt idx="12484">
                  <c:v>0</c:v>
                </c:pt>
                <c:pt idx="12485">
                  <c:v>0</c:v>
                </c:pt>
                <c:pt idx="12486">
                  <c:v>0</c:v>
                </c:pt>
                <c:pt idx="12487">
                  <c:v>0</c:v>
                </c:pt>
                <c:pt idx="12488">
                  <c:v>0</c:v>
                </c:pt>
                <c:pt idx="12489">
                  <c:v>0</c:v>
                </c:pt>
                <c:pt idx="12490">
                  <c:v>0</c:v>
                </c:pt>
                <c:pt idx="12491">
                  <c:v>0</c:v>
                </c:pt>
                <c:pt idx="12492">
                  <c:v>0</c:v>
                </c:pt>
                <c:pt idx="12493">
                  <c:v>0</c:v>
                </c:pt>
                <c:pt idx="12494">
                  <c:v>0</c:v>
                </c:pt>
                <c:pt idx="12495">
                  <c:v>0</c:v>
                </c:pt>
                <c:pt idx="12496">
                  <c:v>0</c:v>
                </c:pt>
                <c:pt idx="12497">
                  <c:v>0</c:v>
                </c:pt>
                <c:pt idx="12498">
                  <c:v>0</c:v>
                </c:pt>
                <c:pt idx="12499">
                  <c:v>0</c:v>
                </c:pt>
                <c:pt idx="12500">
                  <c:v>0</c:v>
                </c:pt>
                <c:pt idx="12501">
                  <c:v>0</c:v>
                </c:pt>
                <c:pt idx="12502">
                  <c:v>0</c:v>
                </c:pt>
                <c:pt idx="12503">
                  <c:v>0</c:v>
                </c:pt>
                <c:pt idx="12504">
                  <c:v>0</c:v>
                </c:pt>
                <c:pt idx="12505">
                  <c:v>0</c:v>
                </c:pt>
                <c:pt idx="12506">
                  <c:v>0</c:v>
                </c:pt>
                <c:pt idx="12507">
                  <c:v>0</c:v>
                </c:pt>
                <c:pt idx="12508">
                  <c:v>0</c:v>
                </c:pt>
                <c:pt idx="12509">
                  <c:v>0</c:v>
                </c:pt>
                <c:pt idx="12510">
                  <c:v>0</c:v>
                </c:pt>
                <c:pt idx="12511">
                  <c:v>0</c:v>
                </c:pt>
                <c:pt idx="12512">
                  <c:v>0</c:v>
                </c:pt>
                <c:pt idx="12513">
                  <c:v>0</c:v>
                </c:pt>
                <c:pt idx="12514">
                  <c:v>0</c:v>
                </c:pt>
                <c:pt idx="12515">
                  <c:v>0</c:v>
                </c:pt>
                <c:pt idx="12516">
                  <c:v>0</c:v>
                </c:pt>
                <c:pt idx="12517">
                  <c:v>0</c:v>
                </c:pt>
                <c:pt idx="12518">
                  <c:v>0</c:v>
                </c:pt>
                <c:pt idx="12519">
                  <c:v>0</c:v>
                </c:pt>
                <c:pt idx="12520">
                  <c:v>0</c:v>
                </c:pt>
                <c:pt idx="12521">
                  <c:v>0</c:v>
                </c:pt>
                <c:pt idx="12522">
                  <c:v>0</c:v>
                </c:pt>
                <c:pt idx="12523">
                  <c:v>0</c:v>
                </c:pt>
                <c:pt idx="12524">
                  <c:v>0</c:v>
                </c:pt>
                <c:pt idx="12525">
                  <c:v>0</c:v>
                </c:pt>
                <c:pt idx="12526">
                  <c:v>0</c:v>
                </c:pt>
                <c:pt idx="12527">
                  <c:v>0</c:v>
                </c:pt>
                <c:pt idx="12528">
                  <c:v>0</c:v>
                </c:pt>
                <c:pt idx="12529">
                  <c:v>0</c:v>
                </c:pt>
                <c:pt idx="12530">
                  <c:v>0</c:v>
                </c:pt>
                <c:pt idx="12531">
                  <c:v>0</c:v>
                </c:pt>
                <c:pt idx="12532">
                  <c:v>0</c:v>
                </c:pt>
                <c:pt idx="12533">
                  <c:v>0</c:v>
                </c:pt>
                <c:pt idx="12534">
                  <c:v>0</c:v>
                </c:pt>
                <c:pt idx="12535">
                  <c:v>0</c:v>
                </c:pt>
                <c:pt idx="12536">
                  <c:v>0</c:v>
                </c:pt>
                <c:pt idx="12537">
                  <c:v>0</c:v>
                </c:pt>
                <c:pt idx="12538">
                  <c:v>0</c:v>
                </c:pt>
                <c:pt idx="12539">
                  <c:v>0</c:v>
                </c:pt>
                <c:pt idx="12540">
                  <c:v>118.3</c:v>
                </c:pt>
                <c:pt idx="12541">
                  <c:v>118.5</c:v>
                </c:pt>
                <c:pt idx="12542">
                  <c:v>119.1</c:v>
                </c:pt>
                <c:pt idx="12543">
                  <c:v>119.1</c:v>
                </c:pt>
                <c:pt idx="12544">
                  <c:v>119.1</c:v>
                </c:pt>
                <c:pt idx="12545">
                  <c:v>119.2</c:v>
                </c:pt>
                <c:pt idx="12546">
                  <c:v>119.3</c:v>
                </c:pt>
                <c:pt idx="12547">
                  <c:v>119.4</c:v>
                </c:pt>
                <c:pt idx="12548">
                  <c:v>119.6</c:v>
                </c:pt>
                <c:pt idx="12549">
                  <c:v>119.7</c:v>
                </c:pt>
                <c:pt idx="12550">
                  <c:v>120</c:v>
                </c:pt>
                <c:pt idx="12551">
                  <c:v>123.5</c:v>
                </c:pt>
                <c:pt idx="12552">
                  <c:v>124.5</c:v>
                </c:pt>
                <c:pt idx="12553">
                  <c:v>124.5</c:v>
                </c:pt>
                <c:pt idx="12554">
                  <c:v>124.6</c:v>
                </c:pt>
                <c:pt idx="12555">
                  <c:v>124.6</c:v>
                </c:pt>
                <c:pt idx="12556">
                  <c:v>124.7</c:v>
                </c:pt>
                <c:pt idx="12557">
                  <c:v>125.2</c:v>
                </c:pt>
                <c:pt idx="12558">
                  <c:v>125.2</c:v>
                </c:pt>
                <c:pt idx="12559">
                  <c:v>125.2</c:v>
                </c:pt>
                <c:pt idx="12560">
                  <c:v>124.8</c:v>
                </c:pt>
                <c:pt idx="12561">
                  <c:v>125.1</c:v>
                </c:pt>
                <c:pt idx="12562">
                  <c:v>124.8</c:v>
                </c:pt>
                <c:pt idx="12563">
                  <c:v>124.8</c:v>
                </c:pt>
                <c:pt idx="12564">
                  <c:v>124.9</c:v>
                </c:pt>
                <c:pt idx="12565">
                  <c:v>124.6</c:v>
                </c:pt>
                <c:pt idx="12566">
                  <c:v>123.2</c:v>
                </c:pt>
                <c:pt idx="12567">
                  <c:v>124.9</c:v>
                </c:pt>
                <c:pt idx="12568">
                  <c:v>124.7</c:v>
                </c:pt>
                <c:pt idx="12569">
                  <c:v>124.7</c:v>
                </c:pt>
                <c:pt idx="12570">
                  <c:v>124.7</c:v>
                </c:pt>
                <c:pt idx="12571">
                  <c:v>124.7</c:v>
                </c:pt>
                <c:pt idx="12572">
                  <c:v>124.7</c:v>
                </c:pt>
                <c:pt idx="12573">
                  <c:v>124.6</c:v>
                </c:pt>
                <c:pt idx="12574">
                  <c:v>124.7</c:v>
                </c:pt>
                <c:pt idx="12575">
                  <c:v>124.4</c:v>
                </c:pt>
                <c:pt idx="12576">
                  <c:v>124.6</c:v>
                </c:pt>
                <c:pt idx="12577">
                  <c:v>124.7</c:v>
                </c:pt>
                <c:pt idx="12578">
                  <c:v>120.8</c:v>
                </c:pt>
                <c:pt idx="12579">
                  <c:v>120.8</c:v>
                </c:pt>
                <c:pt idx="12580">
                  <c:v>119.6</c:v>
                </c:pt>
                <c:pt idx="12581">
                  <c:v>120.1</c:v>
                </c:pt>
                <c:pt idx="12582">
                  <c:v>120.2</c:v>
                </c:pt>
                <c:pt idx="12583">
                  <c:v>120.1</c:v>
                </c:pt>
                <c:pt idx="12584">
                  <c:v>120.2</c:v>
                </c:pt>
                <c:pt idx="12585">
                  <c:v>120.2</c:v>
                </c:pt>
                <c:pt idx="12586">
                  <c:v>120.2</c:v>
                </c:pt>
                <c:pt idx="12587">
                  <c:v>120.1</c:v>
                </c:pt>
                <c:pt idx="12588">
                  <c:v>120.1</c:v>
                </c:pt>
                <c:pt idx="12589">
                  <c:v>120.3</c:v>
                </c:pt>
                <c:pt idx="12590">
                  <c:v>120.2</c:v>
                </c:pt>
                <c:pt idx="12591">
                  <c:v>120.4</c:v>
                </c:pt>
                <c:pt idx="12592">
                  <c:v>120</c:v>
                </c:pt>
                <c:pt idx="12593">
                  <c:v>119.9</c:v>
                </c:pt>
                <c:pt idx="12594">
                  <c:v>119.9</c:v>
                </c:pt>
                <c:pt idx="12595">
                  <c:v>120.5</c:v>
                </c:pt>
                <c:pt idx="12596">
                  <c:v>122.4</c:v>
                </c:pt>
                <c:pt idx="12597">
                  <c:v>124.1</c:v>
                </c:pt>
                <c:pt idx="12598">
                  <c:v>124.1</c:v>
                </c:pt>
                <c:pt idx="12599">
                  <c:v>124.8</c:v>
                </c:pt>
                <c:pt idx="12600">
                  <c:v>124.9</c:v>
                </c:pt>
                <c:pt idx="12601">
                  <c:v>122.7</c:v>
                </c:pt>
                <c:pt idx="12602">
                  <c:v>122.4</c:v>
                </c:pt>
                <c:pt idx="12603">
                  <c:v>122.3</c:v>
                </c:pt>
                <c:pt idx="12604">
                  <c:v>121.3</c:v>
                </c:pt>
                <c:pt idx="12605">
                  <c:v>124.6</c:v>
                </c:pt>
                <c:pt idx="12606">
                  <c:v>124.3</c:v>
                </c:pt>
                <c:pt idx="12607">
                  <c:v>122.1</c:v>
                </c:pt>
                <c:pt idx="12608">
                  <c:v>124.4</c:v>
                </c:pt>
                <c:pt idx="12609">
                  <c:v>121.9</c:v>
                </c:pt>
                <c:pt idx="12610">
                  <c:v>121.9</c:v>
                </c:pt>
                <c:pt idx="12611">
                  <c:v>121.8</c:v>
                </c:pt>
                <c:pt idx="12612">
                  <c:v>121.9</c:v>
                </c:pt>
                <c:pt idx="12613">
                  <c:v>122.2</c:v>
                </c:pt>
                <c:pt idx="12614">
                  <c:v>121.9</c:v>
                </c:pt>
                <c:pt idx="12615">
                  <c:v>124.4</c:v>
                </c:pt>
                <c:pt idx="12616">
                  <c:v>124.5</c:v>
                </c:pt>
                <c:pt idx="12617">
                  <c:v>121.8</c:v>
                </c:pt>
                <c:pt idx="12618">
                  <c:v>122.7</c:v>
                </c:pt>
                <c:pt idx="12619">
                  <c:v>123.8</c:v>
                </c:pt>
                <c:pt idx="12620">
                  <c:v>123.8</c:v>
                </c:pt>
                <c:pt idx="12621">
                  <c:v>123.6</c:v>
                </c:pt>
                <c:pt idx="12622">
                  <c:v>122</c:v>
                </c:pt>
                <c:pt idx="12623">
                  <c:v>120.6</c:v>
                </c:pt>
                <c:pt idx="12624">
                  <c:v>120.2</c:v>
                </c:pt>
                <c:pt idx="12625">
                  <c:v>119.9</c:v>
                </c:pt>
                <c:pt idx="12626">
                  <c:v>119.8</c:v>
                </c:pt>
                <c:pt idx="12627">
                  <c:v>119.8</c:v>
                </c:pt>
                <c:pt idx="12628">
                  <c:v>119.8</c:v>
                </c:pt>
                <c:pt idx="12629">
                  <c:v>119.8</c:v>
                </c:pt>
                <c:pt idx="12630">
                  <c:v>119.9</c:v>
                </c:pt>
                <c:pt idx="12631">
                  <c:v>119.9</c:v>
                </c:pt>
                <c:pt idx="12632">
                  <c:v>124</c:v>
                </c:pt>
                <c:pt idx="12633">
                  <c:v>123.2</c:v>
                </c:pt>
                <c:pt idx="12634">
                  <c:v>122</c:v>
                </c:pt>
                <c:pt idx="12635">
                  <c:v>123.5</c:v>
                </c:pt>
                <c:pt idx="12636">
                  <c:v>121.5</c:v>
                </c:pt>
                <c:pt idx="12637">
                  <c:v>121.5</c:v>
                </c:pt>
                <c:pt idx="12638">
                  <c:v>121.7</c:v>
                </c:pt>
                <c:pt idx="12639">
                  <c:v>121.4</c:v>
                </c:pt>
                <c:pt idx="12640">
                  <c:v>120.7</c:v>
                </c:pt>
                <c:pt idx="12641">
                  <c:v>120.5</c:v>
                </c:pt>
                <c:pt idx="12642">
                  <c:v>120.5</c:v>
                </c:pt>
                <c:pt idx="12643">
                  <c:v>120.3</c:v>
                </c:pt>
                <c:pt idx="12644">
                  <c:v>120.3</c:v>
                </c:pt>
                <c:pt idx="12645">
                  <c:v>120.3</c:v>
                </c:pt>
                <c:pt idx="12646">
                  <c:v>120.3</c:v>
                </c:pt>
                <c:pt idx="12647">
                  <c:v>120.3</c:v>
                </c:pt>
                <c:pt idx="12648">
                  <c:v>121.7</c:v>
                </c:pt>
                <c:pt idx="12649">
                  <c:v>122.1</c:v>
                </c:pt>
                <c:pt idx="12650">
                  <c:v>122.1</c:v>
                </c:pt>
                <c:pt idx="12651">
                  <c:v>121.3</c:v>
                </c:pt>
                <c:pt idx="12652">
                  <c:v>121.4</c:v>
                </c:pt>
                <c:pt idx="12653">
                  <c:v>122</c:v>
                </c:pt>
                <c:pt idx="12654">
                  <c:v>121.6</c:v>
                </c:pt>
                <c:pt idx="12655">
                  <c:v>121.3</c:v>
                </c:pt>
                <c:pt idx="12656">
                  <c:v>121.2</c:v>
                </c:pt>
                <c:pt idx="12657">
                  <c:v>121.3</c:v>
                </c:pt>
                <c:pt idx="12658">
                  <c:v>0</c:v>
                </c:pt>
                <c:pt idx="12659">
                  <c:v>121.1</c:v>
                </c:pt>
                <c:pt idx="12660">
                  <c:v>121.1</c:v>
                </c:pt>
                <c:pt idx="12661">
                  <c:v>121</c:v>
                </c:pt>
                <c:pt idx="12662">
                  <c:v>121</c:v>
                </c:pt>
                <c:pt idx="12663">
                  <c:v>123.5</c:v>
                </c:pt>
                <c:pt idx="12664">
                  <c:v>123.6</c:v>
                </c:pt>
                <c:pt idx="12665">
                  <c:v>123.8</c:v>
                </c:pt>
                <c:pt idx="12666">
                  <c:v>123.8</c:v>
                </c:pt>
                <c:pt idx="12667">
                  <c:v>123.9</c:v>
                </c:pt>
                <c:pt idx="12668">
                  <c:v>123.9</c:v>
                </c:pt>
                <c:pt idx="12669">
                  <c:v>123.9</c:v>
                </c:pt>
                <c:pt idx="12670">
                  <c:v>124</c:v>
                </c:pt>
                <c:pt idx="12671">
                  <c:v>124</c:v>
                </c:pt>
                <c:pt idx="12672">
                  <c:v>123.9</c:v>
                </c:pt>
                <c:pt idx="12673">
                  <c:v>124</c:v>
                </c:pt>
                <c:pt idx="12674">
                  <c:v>124</c:v>
                </c:pt>
                <c:pt idx="12675">
                  <c:v>124.1</c:v>
                </c:pt>
                <c:pt idx="12676">
                  <c:v>124.3</c:v>
                </c:pt>
                <c:pt idx="12677">
                  <c:v>124.1</c:v>
                </c:pt>
                <c:pt idx="12678">
                  <c:v>124.1</c:v>
                </c:pt>
                <c:pt idx="12679">
                  <c:v>124.1</c:v>
                </c:pt>
                <c:pt idx="12680">
                  <c:v>124.3</c:v>
                </c:pt>
                <c:pt idx="12681">
                  <c:v>124</c:v>
                </c:pt>
                <c:pt idx="12682">
                  <c:v>124.1</c:v>
                </c:pt>
                <c:pt idx="12683">
                  <c:v>124.1</c:v>
                </c:pt>
                <c:pt idx="12684">
                  <c:v>123.6</c:v>
                </c:pt>
                <c:pt idx="12685">
                  <c:v>123.5</c:v>
                </c:pt>
                <c:pt idx="12686">
                  <c:v>123.5</c:v>
                </c:pt>
                <c:pt idx="12687">
                  <c:v>123.5</c:v>
                </c:pt>
                <c:pt idx="12688">
                  <c:v>123.8</c:v>
                </c:pt>
                <c:pt idx="12689">
                  <c:v>123.7</c:v>
                </c:pt>
                <c:pt idx="12690">
                  <c:v>123.5</c:v>
                </c:pt>
                <c:pt idx="12691">
                  <c:v>123.7</c:v>
                </c:pt>
                <c:pt idx="12692">
                  <c:v>123.5</c:v>
                </c:pt>
                <c:pt idx="12693">
                  <c:v>123.6</c:v>
                </c:pt>
                <c:pt idx="12694">
                  <c:v>123.5</c:v>
                </c:pt>
                <c:pt idx="12695">
                  <c:v>123.6</c:v>
                </c:pt>
                <c:pt idx="12696">
                  <c:v>123.5</c:v>
                </c:pt>
                <c:pt idx="12697">
                  <c:v>123.3</c:v>
                </c:pt>
                <c:pt idx="12698">
                  <c:v>123.5</c:v>
                </c:pt>
                <c:pt idx="12699">
                  <c:v>123.5</c:v>
                </c:pt>
                <c:pt idx="12700">
                  <c:v>123.5</c:v>
                </c:pt>
                <c:pt idx="12701">
                  <c:v>123.4</c:v>
                </c:pt>
                <c:pt idx="12702">
                  <c:v>123.2</c:v>
                </c:pt>
                <c:pt idx="12703">
                  <c:v>122.8</c:v>
                </c:pt>
                <c:pt idx="12704">
                  <c:v>122.6</c:v>
                </c:pt>
                <c:pt idx="12705">
                  <c:v>122.6</c:v>
                </c:pt>
                <c:pt idx="12706">
                  <c:v>122.5</c:v>
                </c:pt>
                <c:pt idx="12707">
                  <c:v>122.6</c:v>
                </c:pt>
                <c:pt idx="12708">
                  <c:v>122.7</c:v>
                </c:pt>
                <c:pt idx="12709">
                  <c:v>122.7</c:v>
                </c:pt>
                <c:pt idx="12710">
                  <c:v>122.6</c:v>
                </c:pt>
                <c:pt idx="12711">
                  <c:v>122.7</c:v>
                </c:pt>
                <c:pt idx="12712">
                  <c:v>122.9</c:v>
                </c:pt>
                <c:pt idx="12713">
                  <c:v>122.8</c:v>
                </c:pt>
                <c:pt idx="12714">
                  <c:v>122.6</c:v>
                </c:pt>
                <c:pt idx="12715">
                  <c:v>122.5</c:v>
                </c:pt>
                <c:pt idx="12716">
                  <c:v>122.6</c:v>
                </c:pt>
                <c:pt idx="12717">
                  <c:v>122.8</c:v>
                </c:pt>
                <c:pt idx="12718">
                  <c:v>122.8</c:v>
                </c:pt>
                <c:pt idx="12719">
                  <c:v>122.8</c:v>
                </c:pt>
                <c:pt idx="12720">
                  <c:v>122.6</c:v>
                </c:pt>
                <c:pt idx="12721">
                  <c:v>122.5</c:v>
                </c:pt>
                <c:pt idx="12722">
                  <c:v>122.4</c:v>
                </c:pt>
                <c:pt idx="12723">
                  <c:v>122.4</c:v>
                </c:pt>
                <c:pt idx="12724">
                  <c:v>122.9</c:v>
                </c:pt>
                <c:pt idx="12725">
                  <c:v>123.2</c:v>
                </c:pt>
                <c:pt idx="12726">
                  <c:v>123.4</c:v>
                </c:pt>
                <c:pt idx="12727">
                  <c:v>123.3</c:v>
                </c:pt>
                <c:pt idx="12728">
                  <c:v>123.4</c:v>
                </c:pt>
                <c:pt idx="12729">
                  <c:v>123.4</c:v>
                </c:pt>
                <c:pt idx="12730">
                  <c:v>123.5</c:v>
                </c:pt>
                <c:pt idx="12731">
                  <c:v>123.3</c:v>
                </c:pt>
                <c:pt idx="12732">
                  <c:v>123.5</c:v>
                </c:pt>
                <c:pt idx="12733">
                  <c:v>123.5</c:v>
                </c:pt>
                <c:pt idx="12734">
                  <c:v>123.5</c:v>
                </c:pt>
                <c:pt idx="12735">
                  <c:v>123.5</c:v>
                </c:pt>
                <c:pt idx="12736">
                  <c:v>123.2</c:v>
                </c:pt>
                <c:pt idx="12737">
                  <c:v>123.4</c:v>
                </c:pt>
                <c:pt idx="12738">
                  <c:v>123.1</c:v>
                </c:pt>
                <c:pt idx="12739">
                  <c:v>123.1</c:v>
                </c:pt>
                <c:pt idx="12740">
                  <c:v>123</c:v>
                </c:pt>
                <c:pt idx="12741">
                  <c:v>122.8</c:v>
                </c:pt>
                <c:pt idx="12742">
                  <c:v>122.5</c:v>
                </c:pt>
                <c:pt idx="12743">
                  <c:v>121.4</c:v>
                </c:pt>
                <c:pt idx="12744">
                  <c:v>121.2</c:v>
                </c:pt>
                <c:pt idx="12745">
                  <c:v>121.4</c:v>
                </c:pt>
                <c:pt idx="12746">
                  <c:v>121.3</c:v>
                </c:pt>
                <c:pt idx="12747">
                  <c:v>121.5</c:v>
                </c:pt>
                <c:pt idx="12748">
                  <c:v>121.6</c:v>
                </c:pt>
                <c:pt idx="12749">
                  <c:v>121.7</c:v>
                </c:pt>
                <c:pt idx="12750">
                  <c:v>121.6</c:v>
                </c:pt>
                <c:pt idx="12751">
                  <c:v>121.4</c:v>
                </c:pt>
                <c:pt idx="12752">
                  <c:v>121.6</c:v>
                </c:pt>
                <c:pt idx="12753">
                  <c:v>121.4</c:v>
                </c:pt>
                <c:pt idx="12754">
                  <c:v>121.7</c:v>
                </c:pt>
                <c:pt idx="12755">
                  <c:v>123.6</c:v>
                </c:pt>
                <c:pt idx="12756">
                  <c:v>123.8</c:v>
                </c:pt>
                <c:pt idx="12757">
                  <c:v>124</c:v>
                </c:pt>
                <c:pt idx="12758">
                  <c:v>124</c:v>
                </c:pt>
                <c:pt idx="12759">
                  <c:v>124</c:v>
                </c:pt>
                <c:pt idx="12760">
                  <c:v>124</c:v>
                </c:pt>
                <c:pt idx="12761">
                  <c:v>124</c:v>
                </c:pt>
                <c:pt idx="12762">
                  <c:v>124.1</c:v>
                </c:pt>
                <c:pt idx="12763">
                  <c:v>124.1</c:v>
                </c:pt>
                <c:pt idx="12764">
                  <c:v>124.1</c:v>
                </c:pt>
                <c:pt idx="12765">
                  <c:v>124</c:v>
                </c:pt>
                <c:pt idx="12766">
                  <c:v>124.1</c:v>
                </c:pt>
                <c:pt idx="12767">
                  <c:v>124.1</c:v>
                </c:pt>
                <c:pt idx="12768">
                  <c:v>124.1</c:v>
                </c:pt>
                <c:pt idx="12769">
                  <c:v>124.2</c:v>
                </c:pt>
                <c:pt idx="12770">
                  <c:v>124.2</c:v>
                </c:pt>
                <c:pt idx="12771">
                  <c:v>124.2</c:v>
                </c:pt>
                <c:pt idx="12772">
                  <c:v>124.3</c:v>
                </c:pt>
                <c:pt idx="12773">
                  <c:v>124.3</c:v>
                </c:pt>
                <c:pt idx="12774">
                  <c:v>123.8</c:v>
                </c:pt>
                <c:pt idx="12775">
                  <c:v>123.8</c:v>
                </c:pt>
                <c:pt idx="12776">
                  <c:v>120.3</c:v>
                </c:pt>
                <c:pt idx="12777">
                  <c:v>119.4</c:v>
                </c:pt>
                <c:pt idx="12778">
                  <c:v>119.1</c:v>
                </c:pt>
                <c:pt idx="12779">
                  <c:v>119.1</c:v>
                </c:pt>
                <c:pt idx="12780">
                  <c:v>119.2</c:v>
                </c:pt>
                <c:pt idx="12781">
                  <c:v>119</c:v>
                </c:pt>
                <c:pt idx="12782">
                  <c:v>120.9</c:v>
                </c:pt>
                <c:pt idx="12783">
                  <c:v>120.9</c:v>
                </c:pt>
                <c:pt idx="12784">
                  <c:v>121.1</c:v>
                </c:pt>
                <c:pt idx="12785">
                  <c:v>120.9</c:v>
                </c:pt>
                <c:pt idx="12786">
                  <c:v>121.1</c:v>
                </c:pt>
                <c:pt idx="12787">
                  <c:v>120.8</c:v>
                </c:pt>
                <c:pt idx="12788">
                  <c:v>120.8</c:v>
                </c:pt>
                <c:pt idx="12789">
                  <c:v>120.5</c:v>
                </c:pt>
                <c:pt idx="12790">
                  <c:v>120.4</c:v>
                </c:pt>
                <c:pt idx="12791">
                  <c:v>120.1</c:v>
                </c:pt>
                <c:pt idx="12792">
                  <c:v>120.3</c:v>
                </c:pt>
                <c:pt idx="12793">
                  <c:v>119.8</c:v>
                </c:pt>
                <c:pt idx="12794">
                  <c:v>119.6</c:v>
                </c:pt>
                <c:pt idx="12795">
                  <c:v>119.6</c:v>
                </c:pt>
                <c:pt idx="12796">
                  <c:v>120</c:v>
                </c:pt>
                <c:pt idx="12797">
                  <c:v>121.2</c:v>
                </c:pt>
                <c:pt idx="12798">
                  <c:v>121.3</c:v>
                </c:pt>
                <c:pt idx="12799">
                  <c:v>121.5</c:v>
                </c:pt>
                <c:pt idx="12800">
                  <c:v>121.3</c:v>
                </c:pt>
                <c:pt idx="12801">
                  <c:v>121.6</c:v>
                </c:pt>
                <c:pt idx="12802">
                  <c:v>121.6</c:v>
                </c:pt>
                <c:pt idx="12803">
                  <c:v>121.4</c:v>
                </c:pt>
                <c:pt idx="12804">
                  <c:v>121.6</c:v>
                </c:pt>
                <c:pt idx="12805">
                  <c:v>121.6</c:v>
                </c:pt>
                <c:pt idx="12806">
                  <c:v>121.5</c:v>
                </c:pt>
                <c:pt idx="12807">
                  <c:v>121.3</c:v>
                </c:pt>
                <c:pt idx="12808">
                  <c:v>121.3</c:v>
                </c:pt>
                <c:pt idx="12809">
                  <c:v>122.8</c:v>
                </c:pt>
                <c:pt idx="12810">
                  <c:v>122.7</c:v>
                </c:pt>
                <c:pt idx="12811">
                  <c:v>122.8</c:v>
                </c:pt>
                <c:pt idx="12812">
                  <c:v>122.8</c:v>
                </c:pt>
                <c:pt idx="12813">
                  <c:v>122.5</c:v>
                </c:pt>
                <c:pt idx="12814">
                  <c:v>120.3</c:v>
                </c:pt>
                <c:pt idx="12815">
                  <c:v>120.2</c:v>
                </c:pt>
                <c:pt idx="12816">
                  <c:v>121.7</c:v>
                </c:pt>
                <c:pt idx="12817">
                  <c:v>121.6</c:v>
                </c:pt>
                <c:pt idx="12818">
                  <c:v>121.8</c:v>
                </c:pt>
                <c:pt idx="12819">
                  <c:v>121.6</c:v>
                </c:pt>
                <c:pt idx="12820">
                  <c:v>121.8</c:v>
                </c:pt>
                <c:pt idx="12821">
                  <c:v>121.6</c:v>
                </c:pt>
                <c:pt idx="12822">
                  <c:v>121.8</c:v>
                </c:pt>
                <c:pt idx="12823">
                  <c:v>121.6</c:v>
                </c:pt>
                <c:pt idx="12824">
                  <c:v>121.7</c:v>
                </c:pt>
                <c:pt idx="12825">
                  <c:v>123</c:v>
                </c:pt>
                <c:pt idx="12826">
                  <c:v>123.3</c:v>
                </c:pt>
                <c:pt idx="12827">
                  <c:v>123.3</c:v>
                </c:pt>
                <c:pt idx="12828">
                  <c:v>123</c:v>
                </c:pt>
                <c:pt idx="12829">
                  <c:v>122.7</c:v>
                </c:pt>
                <c:pt idx="12830">
                  <c:v>123</c:v>
                </c:pt>
                <c:pt idx="12831">
                  <c:v>123.1</c:v>
                </c:pt>
                <c:pt idx="12832">
                  <c:v>123.1</c:v>
                </c:pt>
                <c:pt idx="12833">
                  <c:v>123.1</c:v>
                </c:pt>
                <c:pt idx="12834">
                  <c:v>123</c:v>
                </c:pt>
                <c:pt idx="12835">
                  <c:v>123.1</c:v>
                </c:pt>
                <c:pt idx="12836">
                  <c:v>123.1</c:v>
                </c:pt>
                <c:pt idx="12837">
                  <c:v>122.7</c:v>
                </c:pt>
                <c:pt idx="12838">
                  <c:v>121.6</c:v>
                </c:pt>
                <c:pt idx="12839">
                  <c:v>121.5</c:v>
                </c:pt>
                <c:pt idx="12840">
                  <c:v>121.6</c:v>
                </c:pt>
                <c:pt idx="12841">
                  <c:v>121.6</c:v>
                </c:pt>
                <c:pt idx="12842">
                  <c:v>121.8</c:v>
                </c:pt>
                <c:pt idx="12843">
                  <c:v>121.5</c:v>
                </c:pt>
                <c:pt idx="12844">
                  <c:v>121.6</c:v>
                </c:pt>
                <c:pt idx="12845">
                  <c:v>121.6</c:v>
                </c:pt>
                <c:pt idx="12846">
                  <c:v>121.5</c:v>
                </c:pt>
                <c:pt idx="12847">
                  <c:v>122.1</c:v>
                </c:pt>
                <c:pt idx="12848">
                  <c:v>122.8</c:v>
                </c:pt>
                <c:pt idx="12849">
                  <c:v>122.8</c:v>
                </c:pt>
                <c:pt idx="12850">
                  <c:v>122.1</c:v>
                </c:pt>
                <c:pt idx="12851">
                  <c:v>122.1</c:v>
                </c:pt>
                <c:pt idx="12852">
                  <c:v>123</c:v>
                </c:pt>
                <c:pt idx="12853">
                  <c:v>123.2</c:v>
                </c:pt>
                <c:pt idx="12854">
                  <c:v>123.3</c:v>
                </c:pt>
                <c:pt idx="12855">
                  <c:v>123.2</c:v>
                </c:pt>
                <c:pt idx="12856">
                  <c:v>123.3</c:v>
                </c:pt>
                <c:pt idx="12857">
                  <c:v>123.6</c:v>
                </c:pt>
                <c:pt idx="12858">
                  <c:v>123.6</c:v>
                </c:pt>
                <c:pt idx="12859">
                  <c:v>123.7</c:v>
                </c:pt>
                <c:pt idx="12860">
                  <c:v>123.8</c:v>
                </c:pt>
                <c:pt idx="12861">
                  <c:v>124</c:v>
                </c:pt>
                <c:pt idx="12862">
                  <c:v>124</c:v>
                </c:pt>
                <c:pt idx="12863">
                  <c:v>124</c:v>
                </c:pt>
                <c:pt idx="12864">
                  <c:v>124</c:v>
                </c:pt>
                <c:pt idx="12865">
                  <c:v>124</c:v>
                </c:pt>
                <c:pt idx="12866">
                  <c:v>123.8</c:v>
                </c:pt>
                <c:pt idx="12867">
                  <c:v>123.8</c:v>
                </c:pt>
                <c:pt idx="12868">
                  <c:v>123.7</c:v>
                </c:pt>
                <c:pt idx="12869">
                  <c:v>123.7</c:v>
                </c:pt>
                <c:pt idx="12870">
                  <c:v>123.7</c:v>
                </c:pt>
                <c:pt idx="12871">
                  <c:v>123.9</c:v>
                </c:pt>
                <c:pt idx="12872">
                  <c:v>123.9</c:v>
                </c:pt>
                <c:pt idx="12873">
                  <c:v>123.9</c:v>
                </c:pt>
                <c:pt idx="12874">
                  <c:v>123.9</c:v>
                </c:pt>
                <c:pt idx="12875">
                  <c:v>123.9</c:v>
                </c:pt>
                <c:pt idx="12876">
                  <c:v>123.9</c:v>
                </c:pt>
                <c:pt idx="12877">
                  <c:v>123.6</c:v>
                </c:pt>
                <c:pt idx="12878">
                  <c:v>123.2</c:v>
                </c:pt>
                <c:pt idx="12879">
                  <c:v>123.1</c:v>
                </c:pt>
                <c:pt idx="12880">
                  <c:v>123.1</c:v>
                </c:pt>
                <c:pt idx="12881">
                  <c:v>124</c:v>
                </c:pt>
                <c:pt idx="12882">
                  <c:v>124</c:v>
                </c:pt>
                <c:pt idx="12883">
                  <c:v>124</c:v>
                </c:pt>
                <c:pt idx="12884">
                  <c:v>124.2</c:v>
                </c:pt>
                <c:pt idx="12885">
                  <c:v>124.1</c:v>
                </c:pt>
                <c:pt idx="12886">
                  <c:v>124.1</c:v>
                </c:pt>
                <c:pt idx="12887">
                  <c:v>124.1</c:v>
                </c:pt>
                <c:pt idx="12888">
                  <c:v>124</c:v>
                </c:pt>
                <c:pt idx="12889">
                  <c:v>124.1</c:v>
                </c:pt>
                <c:pt idx="12890">
                  <c:v>124.1</c:v>
                </c:pt>
                <c:pt idx="12891">
                  <c:v>124.1</c:v>
                </c:pt>
                <c:pt idx="12892">
                  <c:v>124.1</c:v>
                </c:pt>
                <c:pt idx="12893">
                  <c:v>123.9</c:v>
                </c:pt>
                <c:pt idx="12894">
                  <c:v>123.7</c:v>
                </c:pt>
                <c:pt idx="12895">
                  <c:v>123.7</c:v>
                </c:pt>
                <c:pt idx="12896">
                  <c:v>123.7</c:v>
                </c:pt>
                <c:pt idx="12897">
                  <c:v>124.2</c:v>
                </c:pt>
                <c:pt idx="12898">
                  <c:v>124.2</c:v>
                </c:pt>
                <c:pt idx="12899">
                  <c:v>124.2</c:v>
                </c:pt>
                <c:pt idx="12900">
                  <c:v>124.1</c:v>
                </c:pt>
                <c:pt idx="12901">
                  <c:v>124.3</c:v>
                </c:pt>
                <c:pt idx="12902">
                  <c:v>124.1</c:v>
                </c:pt>
                <c:pt idx="12903">
                  <c:v>124</c:v>
                </c:pt>
                <c:pt idx="12904">
                  <c:v>124.2</c:v>
                </c:pt>
                <c:pt idx="12905">
                  <c:v>124.2</c:v>
                </c:pt>
                <c:pt idx="12906">
                  <c:v>124.2</c:v>
                </c:pt>
                <c:pt idx="12907">
                  <c:v>124.2</c:v>
                </c:pt>
                <c:pt idx="12908">
                  <c:v>124.1</c:v>
                </c:pt>
                <c:pt idx="12909">
                  <c:v>124</c:v>
                </c:pt>
                <c:pt idx="12910">
                  <c:v>124</c:v>
                </c:pt>
                <c:pt idx="12911">
                  <c:v>123.9</c:v>
                </c:pt>
                <c:pt idx="12912">
                  <c:v>123.9</c:v>
                </c:pt>
                <c:pt idx="12913">
                  <c:v>123.8</c:v>
                </c:pt>
                <c:pt idx="12914">
                  <c:v>123.8</c:v>
                </c:pt>
                <c:pt idx="12915">
                  <c:v>123.7</c:v>
                </c:pt>
                <c:pt idx="12916">
                  <c:v>123.7</c:v>
                </c:pt>
                <c:pt idx="12917">
                  <c:v>123.8</c:v>
                </c:pt>
                <c:pt idx="12918">
                  <c:v>123.5</c:v>
                </c:pt>
                <c:pt idx="12919">
                  <c:v>122.9</c:v>
                </c:pt>
                <c:pt idx="12920">
                  <c:v>122.8</c:v>
                </c:pt>
                <c:pt idx="12921">
                  <c:v>122.6</c:v>
                </c:pt>
                <c:pt idx="12922">
                  <c:v>122.5</c:v>
                </c:pt>
                <c:pt idx="12923">
                  <c:v>122.5</c:v>
                </c:pt>
                <c:pt idx="12924">
                  <c:v>122.4</c:v>
                </c:pt>
                <c:pt idx="12925">
                  <c:v>122.4</c:v>
                </c:pt>
                <c:pt idx="12926">
                  <c:v>122.8</c:v>
                </c:pt>
                <c:pt idx="12927">
                  <c:v>123.2</c:v>
                </c:pt>
                <c:pt idx="12928">
                  <c:v>123.2</c:v>
                </c:pt>
                <c:pt idx="12929">
                  <c:v>123.2</c:v>
                </c:pt>
                <c:pt idx="12930">
                  <c:v>123.3</c:v>
                </c:pt>
                <c:pt idx="12931">
                  <c:v>123.3</c:v>
                </c:pt>
                <c:pt idx="12932">
                  <c:v>123.3</c:v>
                </c:pt>
                <c:pt idx="12933">
                  <c:v>123.3</c:v>
                </c:pt>
                <c:pt idx="12934">
                  <c:v>123.3</c:v>
                </c:pt>
                <c:pt idx="12935">
                  <c:v>123.5</c:v>
                </c:pt>
                <c:pt idx="12936">
                  <c:v>123.3</c:v>
                </c:pt>
                <c:pt idx="12937">
                  <c:v>123.5</c:v>
                </c:pt>
                <c:pt idx="12938">
                  <c:v>123.3</c:v>
                </c:pt>
                <c:pt idx="12939">
                  <c:v>123.5</c:v>
                </c:pt>
                <c:pt idx="12940">
                  <c:v>123.6</c:v>
                </c:pt>
                <c:pt idx="12941">
                  <c:v>123.6</c:v>
                </c:pt>
                <c:pt idx="12942">
                  <c:v>123.6</c:v>
                </c:pt>
                <c:pt idx="12943">
                  <c:v>123.6</c:v>
                </c:pt>
                <c:pt idx="12944">
                  <c:v>123.4</c:v>
                </c:pt>
                <c:pt idx="12945">
                  <c:v>123.4</c:v>
                </c:pt>
                <c:pt idx="12946">
                  <c:v>123.5</c:v>
                </c:pt>
                <c:pt idx="12947">
                  <c:v>123.4</c:v>
                </c:pt>
                <c:pt idx="12948">
                  <c:v>123.4</c:v>
                </c:pt>
                <c:pt idx="12949">
                  <c:v>123.1</c:v>
                </c:pt>
                <c:pt idx="12950">
                  <c:v>123</c:v>
                </c:pt>
                <c:pt idx="12951">
                  <c:v>123</c:v>
                </c:pt>
                <c:pt idx="12952">
                  <c:v>123</c:v>
                </c:pt>
                <c:pt idx="12953">
                  <c:v>123.1</c:v>
                </c:pt>
                <c:pt idx="12954">
                  <c:v>123</c:v>
                </c:pt>
                <c:pt idx="12955">
                  <c:v>123.1</c:v>
                </c:pt>
                <c:pt idx="12956">
                  <c:v>123</c:v>
                </c:pt>
                <c:pt idx="12957">
                  <c:v>123.1</c:v>
                </c:pt>
                <c:pt idx="12958">
                  <c:v>123</c:v>
                </c:pt>
                <c:pt idx="12959">
                  <c:v>122.9</c:v>
                </c:pt>
                <c:pt idx="12960">
                  <c:v>123.1</c:v>
                </c:pt>
                <c:pt idx="12961">
                  <c:v>123</c:v>
                </c:pt>
                <c:pt idx="12962">
                  <c:v>123.1</c:v>
                </c:pt>
                <c:pt idx="12963">
                  <c:v>122.8</c:v>
                </c:pt>
                <c:pt idx="12964">
                  <c:v>122.8</c:v>
                </c:pt>
                <c:pt idx="12965">
                  <c:v>122.9</c:v>
                </c:pt>
                <c:pt idx="12966">
                  <c:v>122.9</c:v>
                </c:pt>
                <c:pt idx="12967">
                  <c:v>122.9</c:v>
                </c:pt>
                <c:pt idx="12968">
                  <c:v>123.8</c:v>
                </c:pt>
                <c:pt idx="12969">
                  <c:v>123.9</c:v>
                </c:pt>
                <c:pt idx="12970">
                  <c:v>124.1</c:v>
                </c:pt>
                <c:pt idx="12971">
                  <c:v>123.3</c:v>
                </c:pt>
                <c:pt idx="12972">
                  <c:v>123.3</c:v>
                </c:pt>
                <c:pt idx="12973">
                  <c:v>123.4</c:v>
                </c:pt>
                <c:pt idx="12974">
                  <c:v>123.3</c:v>
                </c:pt>
                <c:pt idx="12975">
                  <c:v>123.4</c:v>
                </c:pt>
                <c:pt idx="12976">
                  <c:v>123.4</c:v>
                </c:pt>
                <c:pt idx="12977">
                  <c:v>123.7</c:v>
                </c:pt>
                <c:pt idx="12978">
                  <c:v>123.6</c:v>
                </c:pt>
                <c:pt idx="12979">
                  <c:v>123.4</c:v>
                </c:pt>
                <c:pt idx="12980">
                  <c:v>123.4</c:v>
                </c:pt>
                <c:pt idx="12981">
                  <c:v>123.8</c:v>
                </c:pt>
                <c:pt idx="12982">
                  <c:v>123.9</c:v>
                </c:pt>
                <c:pt idx="12983">
                  <c:v>123.9</c:v>
                </c:pt>
                <c:pt idx="12984">
                  <c:v>124.2</c:v>
                </c:pt>
                <c:pt idx="12985">
                  <c:v>124.2</c:v>
                </c:pt>
                <c:pt idx="12986">
                  <c:v>124.1</c:v>
                </c:pt>
                <c:pt idx="12987">
                  <c:v>123.2</c:v>
                </c:pt>
                <c:pt idx="12988">
                  <c:v>123</c:v>
                </c:pt>
                <c:pt idx="12989">
                  <c:v>123.2</c:v>
                </c:pt>
                <c:pt idx="12990">
                  <c:v>123.3</c:v>
                </c:pt>
                <c:pt idx="12991">
                  <c:v>124.5</c:v>
                </c:pt>
                <c:pt idx="12992">
                  <c:v>124.6</c:v>
                </c:pt>
                <c:pt idx="12993">
                  <c:v>124.6</c:v>
                </c:pt>
                <c:pt idx="12994">
                  <c:v>125.2</c:v>
                </c:pt>
                <c:pt idx="12995">
                  <c:v>124.6</c:v>
                </c:pt>
                <c:pt idx="12996">
                  <c:v>124.8</c:v>
                </c:pt>
                <c:pt idx="12997">
                  <c:v>126.1</c:v>
                </c:pt>
                <c:pt idx="12998">
                  <c:v>126.7</c:v>
                </c:pt>
                <c:pt idx="12999">
                  <c:v>125.1</c:v>
                </c:pt>
                <c:pt idx="13000">
                  <c:v>126.8</c:v>
                </c:pt>
                <c:pt idx="13001">
                  <c:v>126.7</c:v>
                </c:pt>
                <c:pt idx="13002">
                  <c:v>126.8</c:v>
                </c:pt>
                <c:pt idx="13003">
                  <c:v>125.4</c:v>
                </c:pt>
                <c:pt idx="13004">
                  <c:v>124.1</c:v>
                </c:pt>
                <c:pt idx="13005">
                  <c:v>125.1</c:v>
                </c:pt>
                <c:pt idx="13006">
                  <c:v>125.4</c:v>
                </c:pt>
                <c:pt idx="13007">
                  <c:v>125.6</c:v>
                </c:pt>
                <c:pt idx="13008">
                  <c:v>124.8</c:v>
                </c:pt>
                <c:pt idx="13009">
                  <c:v>123.5</c:v>
                </c:pt>
                <c:pt idx="13010">
                  <c:v>123.1</c:v>
                </c:pt>
                <c:pt idx="13011">
                  <c:v>122.9</c:v>
                </c:pt>
                <c:pt idx="13012">
                  <c:v>122.6</c:v>
                </c:pt>
                <c:pt idx="13013">
                  <c:v>122.1</c:v>
                </c:pt>
                <c:pt idx="13014">
                  <c:v>123.3</c:v>
                </c:pt>
                <c:pt idx="13015">
                  <c:v>123.4</c:v>
                </c:pt>
                <c:pt idx="13016">
                  <c:v>122.9</c:v>
                </c:pt>
                <c:pt idx="13017">
                  <c:v>122.6</c:v>
                </c:pt>
                <c:pt idx="13018">
                  <c:v>122.7</c:v>
                </c:pt>
                <c:pt idx="13019">
                  <c:v>123.1</c:v>
                </c:pt>
                <c:pt idx="13020">
                  <c:v>122.8</c:v>
                </c:pt>
                <c:pt idx="13021">
                  <c:v>123.1</c:v>
                </c:pt>
                <c:pt idx="13022">
                  <c:v>123.5</c:v>
                </c:pt>
                <c:pt idx="13023">
                  <c:v>124.6</c:v>
                </c:pt>
                <c:pt idx="13024">
                  <c:v>125</c:v>
                </c:pt>
                <c:pt idx="13025">
                  <c:v>125.2</c:v>
                </c:pt>
                <c:pt idx="13026">
                  <c:v>125</c:v>
                </c:pt>
                <c:pt idx="13027">
                  <c:v>125</c:v>
                </c:pt>
                <c:pt idx="13028">
                  <c:v>125</c:v>
                </c:pt>
                <c:pt idx="13029">
                  <c:v>125</c:v>
                </c:pt>
                <c:pt idx="13030">
                  <c:v>125</c:v>
                </c:pt>
                <c:pt idx="13031">
                  <c:v>125</c:v>
                </c:pt>
                <c:pt idx="13032">
                  <c:v>125.3</c:v>
                </c:pt>
                <c:pt idx="13033">
                  <c:v>125.2</c:v>
                </c:pt>
                <c:pt idx="13034">
                  <c:v>125.3</c:v>
                </c:pt>
                <c:pt idx="13035">
                  <c:v>125.3</c:v>
                </c:pt>
                <c:pt idx="13036">
                  <c:v>125.2</c:v>
                </c:pt>
                <c:pt idx="13037">
                  <c:v>125.2</c:v>
                </c:pt>
                <c:pt idx="13038">
                  <c:v>124.6</c:v>
                </c:pt>
                <c:pt idx="13039">
                  <c:v>124.4</c:v>
                </c:pt>
                <c:pt idx="13040">
                  <c:v>124.3</c:v>
                </c:pt>
                <c:pt idx="13041">
                  <c:v>124.7</c:v>
                </c:pt>
                <c:pt idx="13042">
                  <c:v>124.7</c:v>
                </c:pt>
                <c:pt idx="13043">
                  <c:v>125.3</c:v>
                </c:pt>
                <c:pt idx="13044">
                  <c:v>124.7</c:v>
                </c:pt>
                <c:pt idx="13045">
                  <c:v>0</c:v>
                </c:pt>
                <c:pt idx="13046">
                  <c:v>126.3</c:v>
                </c:pt>
                <c:pt idx="13047">
                  <c:v>125.6</c:v>
                </c:pt>
                <c:pt idx="13048">
                  <c:v>125.9</c:v>
                </c:pt>
                <c:pt idx="13049">
                  <c:v>125.2</c:v>
                </c:pt>
                <c:pt idx="13050">
                  <c:v>125.4</c:v>
                </c:pt>
                <c:pt idx="13051">
                  <c:v>125.4</c:v>
                </c:pt>
                <c:pt idx="13052">
                  <c:v>125.2</c:v>
                </c:pt>
                <c:pt idx="13053">
                  <c:v>125.2</c:v>
                </c:pt>
                <c:pt idx="13054">
                  <c:v>125.2</c:v>
                </c:pt>
                <c:pt idx="13055">
                  <c:v>125.1</c:v>
                </c:pt>
                <c:pt idx="13056">
                  <c:v>125.3</c:v>
                </c:pt>
                <c:pt idx="13057">
                  <c:v>125</c:v>
                </c:pt>
                <c:pt idx="13058">
                  <c:v>125.2</c:v>
                </c:pt>
                <c:pt idx="13059">
                  <c:v>125</c:v>
                </c:pt>
                <c:pt idx="13060">
                  <c:v>124.4</c:v>
                </c:pt>
                <c:pt idx="13061">
                  <c:v>124.2</c:v>
                </c:pt>
                <c:pt idx="13062">
                  <c:v>124.2</c:v>
                </c:pt>
                <c:pt idx="13063">
                  <c:v>124.2</c:v>
                </c:pt>
                <c:pt idx="13064">
                  <c:v>124.4</c:v>
                </c:pt>
                <c:pt idx="13065">
                  <c:v>124.4</c:v>
                </c:pt>
                <c:pt idx="13066">
                  <c:v>124.2</c:v>
                </c:pt>
                <c:pt idx="13067">
                  <c:v>124.1</c:v>
                </c:pt>
                <c:pt idx="13068">
                  <c:v>124.1</c:v>
                </c:pt>
                <c:pt idx="13069">
                  <c:v>123.5</c:v>
                </c:pt>
                <c:pt idx="13070">
                  <c:v>123.3</c:v>
                </c:pt>
                <c:pt idx="13071">
                  <c:v>123.3</c:v>
                </c:pt>
                <c:pt idx="13072">
                  <c:v>123.2</c:v>
                </c:pt>
                <c:pt idx="13073">
                  <c:v>123.4</c:v>
                </c:pt>
                <c:pt idx="13074">
                  <c:v>123.2</c:v>
                </c:pt>
                <c:pt idx="13075">
                  <c:v>123.1</c:v>
                </c:pt>
                <c:pt idx="13076">
                  <c:v>122.9</c:v>
                </c:pt>
                <c:pt idx="13077">
                  <c:v>123</c:v>
                </c:pt>
                <c:pt idx="13078">
                  <c:v>122.7</c:v>
                </c:pt>
                <c:pt idx="13079">
                  <c:v>122.6</c:v>
                </c:pt>
                <c:pt idx="13080">
                  <c:v>122.3</c:v>
                </c:pt>
                <c:pt idx="13081">
                  <c:v>122.3</c:v>
                </c:pt>
                <c:pt idx="13082">
                  <c:v>122.3</c:v>
                </c:pt>
                <c:pt idx="13083">
                  <c:v>122.3</c:v>
                </c:pt>
                <c:pt idx="13084">
                  <c:v>122.6</c:v>
                </c:pt>
                <c:pt idx="13085">
                  <c:v>122.6</c:v>
                </c:pt>
                <c:pt idx="13086">
                  <c:v>122.6</c:v>
                </c:pt>
                <c:pt idx="13087">
                  <c:v>122.6</c:v>
                </c:pt>
                <c:pt idx="13088">
                  <c:v>122.6</c:v>
                </c:pt>
                <c:pt idx="13089">
                  <c:v>122.7</c:v>
                </c:pt>
                <c:pt idx="13090">
                  <c:v>122.8</c:v>
                </c:pt>
                <c:pt idx="13091">
                  <c:v>122.7</c:v>
                </c:pt>
                <c:pt idx="13092">
                  <c:v>123</c:v>
                </c:pt>
                <c:pt idx="13093">
                  <c:v>122.9</c:v>
                </c:pt>
                <c:pt idx="13094">
                  <c:v>123</c:v>
                </c:pt>
                <c:pt idx="13095">
                  <c:v>122.9</c:v>
                </c:pt>
                <c:pt idx="13096">
                  <c:v>122.7</c:v>
                </c:pt>
                <c:pt idx="13097">
                  <c:v>122.7</c:v>
                </c:pt>
                <c:pt idx="13098">
                  <c:v>122.6</c:v>
                </c:pt>
                <c:pt idx="13099">
                  <c:v>122.6</c:v>
                </c:pt>
                <c:pt idx="13100">
                  <c:v>122.9</c:v>
                </c:pt>
                <c:pt idx="13101">
                  <c:v>122.7</c:v>
                </c:pt>
                <c:pt idx="13102">
                  <c:v>122.7</c:v>
                </c:pt>
                <c:pt idx="13103">
                  <c:v>122.9</c:v>
                </c:pt>
                <c:pt idx="13104">
                  <c:v>122.7</c:v>
                </c:pt>
                <c:pt idx="13105">
                  <c:v>122.6</c:v>
                </c:pt>
                <c:pt idx="13106">
                  <c:v>122.8</c:v>
                </c:pt>
                <c:pt idx="13107">
                  <c:v>122.8</c:v>
                </c:pt>
                <c:pt idx="13108">
                  <c:v>123.4</c:v>
                </c:pt>
                <c:pt idx="13109">
                  <c:v>123.4</c:v>
                </c:pt>
                <c:pt idx="13110">
                  <c:v>123.4</c:v>
                </c:pt>
                <c:pt idx="13111">
                  <c:v>123.4</c:v>
                </c:pt>
                <c:pt idx="13112">
                  <c:v>123.7</c:v>
                </c:pt>
                <c:pt idx="13113">
                  <c:v>123.6</c:v>
                </c:pt>
                <c:pt idx="13114">
                  <c:v>123.8</c:v>
                </c:pt>
                <c:pt idx="13115">
                  <c:v>123.7</c:v>
                </c:pt>
                <c:pt idx="13116">
                  <c:v>123.8</c:v>
                </c:pt>
                <c:pt idx="13117">
                  <c:v>123.8</c:v>
                </c:pt>
                <c:pt idx="13118">
                  <c:v>123.7</c:v>
                </c:pt>
                <c:pt idx="13119">
                  <c:v>123.6</c:v>
                </c:pt>
                <c:pt idx="13120">
                  <c:v>123.7</c:v>
                </c:pt>
                <c:pt idx="13121">
                  <c:v>123.6</c:v>
                </c:pt>
                <c:pt idx="13122">
                  <c:v>123.5</c:v>
                </c:pt>
                <c:pt idx="13123">
                  <c:v>123.6</c:v>
                </c:pt>
                <c:pt idx="13124">
                  <c:v>123.7</c:v>
                </c:pt>
                <c:pt idx="13125">
                  <c:v>123.7</c:v>
                </c:pt>
                <c:pt idx="13126">
                  <c:v>123.4</c:v>
                </c:pt>
                <c:pt idx="13127">
                  <c:v>123.5</c:v>
                </c:pt>
                <c:pt idx="13128">
                  <c:v>123.4</c:v>
                </c:pt>
                <c:pt idx="13129">
                  <c:v>123.3</c:v>
                </c:pt>
                <c:pt idx="13130">
                  <c:v>123.4</c:v>
                </c:pt>
                <c:pt idx="13131">
                  <c:v>123.4</c:v>
                </c:pt>
                <c:pt idx="13132">
                  <c:v>123.6</c:v>
                </c:pt>
                <c:pt idx="13133">
                  <c:v>123.6</c:v>
                </c:pt>
                <c:pt idx="13134">
                  <c:v>123.4</c:v>
                </c:pt>
                <c:pt idx="13135">
                  <c:v>123.5</c:v>
                </c:pt>
                <c:pt idx="13136">
                  <c:v>123.7</c:v>
                </c:pt>
                <c:pt idx="13137">
                  <c:v>123.6</c:v>
                </c:pt>
                <c:pt idx="13138">
                  <c:v>123.4</c:v>
                </c:pt>
                <c:pt idx="13139">
                  <c:v>124.1</c:v>
                </c:pt>
                <c:pt idx="13140">
                  <c:v>124.1</c:v>
                </c:pt>
                <c:pt idx="13141">
                  <c:v>124.3</c:v>
                </c:pt>
                <c:pt idx="13142">
                  <c:v>124</c:v>
                </c:pt>
                <c:pt idx="13143">
                  <c:v>124.3</c:v>
                </c:pt>
                <c:pt idx="13144">
                  <c:v>124.1</c:v>
                </c:pt>
                <c:pt idx="13145">
                  <c:v>124.4</c:v>
                </c:pt>
                <c:pt idx="13146">
                  <c:v>124.3</c:v>
                </c:pt>
                <c:pt idx="13147">
                  <c:v>124.3</c:v>
                </c:pt>
                <c:pt idx="13148">
                  <c:v>124</c:v>
                </c:pt>
                <c:pt idx="13149">
                  <c:v>123.5</c:v>
                </c:pt>
                <c:pt idx="13150">
                  <c:v>123.3</c:v>
                </c:pt>
                <c:pt idx="13151">
                  <c:v>123.1</c:v>
                </c:pt>
                <c:pt idx="13152">
                  <c:v>123</c:v>
                </c:pt>
                <c:pt idx="13153">
                  <c:v>122.9</c:v>
                </c:pt>
                <c:pt idx="13154">
                  <c:v>123</c:v>
                </c:pt>
                <c:pt idx="13155">
                  <c:v>123</c:v>
                </c:pt>
                <c:pt idx="13156">
                  <c:v>122.6</c:v>
                </c:pt>
                <c:pt idx="13157">
                  <c:v>123</c:v>
                </c:pt>
                <c:pt idx="13158">
                  <c:v>122.9</c:v>
                </c:pt>
                <c:pt idx="13159">
                  <c:v>122.9</c:v>
                </c:pt>
                <c:pt idx="13160">
                  <c:v>123</c:v>
                </c:pt>
                <c:pt idx="13161">
                  <c:v>122.9</c:v>
                </c:pt>
                <c:pt idx="13162">
                  <c:v>122.9</c:v>
                </c:pt>
                <c:pt idx="13163">
                  <c:v>123.2</c:v>
                </c:pt>
                <c:pt idx="13164">
                  <c:v>123.2</c:v>
                </c:pt>
                <c:pt idx="13165">
                  <c:v>123.2</c:v>
                </c:pt>
                <c:pt idx="13166">
                  <c:v>123.5</c:v>
                </c:pt>
                <c:pt idx="13167">
                  <c:v>0</c:v>
                </c:pt>
                <c:pt idx="13168">
                  <c:v>0</c:v>
                </c:pt>
                <c:pt idx="13169">
                  <c:v>0</c:v>
                </c:pt>
                <c:pt idx="13170">
                  <c:v>0</c:v>
                </c:pt>
                <c:pt idx="13171">
                  <c:v>0</c:v>
                </c:pt>
                <c:pt idx="13172">
                  <c:v>122.5</c:v>
                </c:pt>
                <c:pt idx="13173">
                  <c:v>122.4</c:v>
                </c:pt>
                <c:pt idx="13174">
                  <c:v>122.1</c:v>
                </c:pt>
                <c:pt idx="13175">
                  <c:v>123.5</c:v>
                </c:pt>
                <c:pt idx="13176">
                  <c:v>124.4</c:v>
                </c:pt>
                <c:pt idx="13177">
                  <c:v>124.4</c:v>
                </c:pt>
                <c:pt idx="13178">
                  <c:v>124.2</c:v>
                </c:pt>
                <c:pt idx="13179">
                  <c:v>124.2</c:v>
                </c:pt>
                <c:pt idx="13180">
                  <c:v>124.4</c:v>
                </c:pt>
                <c:pt idx="13181">
                  <c:v>124.2</c:v>
                </c:pt>
                <c:pt idx="13182">
                  <c:v>124.2</c:v>
                </c:pt>
                <c:pt idx="13183">
                  <c:v>124</c:v>
                </c:pt>
                <c:pt idx="13184">
                  <c:v>124.1</c:v>
                </c:pt>
                <c:pt idx="13185">
                  <c:v>124</c:v>
                </c:pt>
                <c:pt idx="13186">
                  <c:v>124</c:v>
                </c:pt>
                <c:pt idx="13187">
                  <c:v>122.9</c:v>
                </c:pt>
                <c:pt idx="13188">
                  <c:v>123.8</c:v>
                </c:pt>
                <c:pt idx="13189">
                  <c:v>124.3</c:v>
                </c:pt>
                <c:pt idx="13190">
                  <c:v>124.2</c:v>
                </c:pt>
                <c:pt idx="13191">
                  <c:v>124.2</c:v>
                </c:pt>
                <c:pt idx="13192">
                  <c:v>121.2</c:v>
                </c:pt>
                <c:pt idx="13193">
                  <c:v>121.2</c:v>
                </c:pt>
                <c:pt idx="13194">
                  <c:v>121</c:v>
                </c:pt>
                <c:pt idx="13195">
                  <c:v>121.1</c:v>
                </c:pt>
                <c:pt idx="13196">
                  <c:v>121.1</c:v>
                </c:pt>
                <c:pt idx="13197">
                  <c:v>120.9</c:v>
                </c:pt>
                <c:pt idx="13198">
                  <c:v>120.9</c:v>
                </c:pt>
                <c:pt idx="13199">
                  <c:v>121</c:v>
                </c:pt>
                <c:pt idx="13200">
                  <c:v>120.7</c:v>
                </c:pt>
                <c:pt idx="13201">
                  <c:v>120.3</c:v>
                </c:pt>
                <c:pt idx="13202">
                  <c:v>120.4</c:v>
                </c:pt>
                <c:pt idx="13203">
                  <c:v>120.3</c:v>
                </c:pt>
                <c:pt idx="13204">
                  <c:v>119.8</c:v>
                </c:pt>
                <c:pt idx="13205">
                  <c:v>119.7</c:v>
                </c:pt>
                <c:pt idx="13206">
                  <c:v>119.3</c:v>
                </c:pt>
                <c:pt idx="13207">
                  <c:v>119.3</c:v>
                </c:pt>
                <c:pt idx="13208">
                  <c:v>119.6</c:v>
                </c:pt>
                <c:pt idx="13209">
                  <c:v>119.4</c:v>
                </c:pt>
                <c:pt idx="13210">
                  <c:v>119.6</c:v>
                </c:pt>
                <c:pt idx="13211">
                  <c:v>119.3</c:v>
                </c:pt>
                <c:pt idx="13212">
                  <c:v>119.5</c:v>
                </c:pt>
                <c:pt idx="13213">
                  <c:v>119.6</c:v>
                </c:pt>
                <c:pt idx="13214">
                  <c:v>119.6</c:v>
                </c:pt>
                <c:pt idx="13215">
                  <c:v>119.8</c:v>
                </c:pt>
                <c:pt idx="13216">
                  <c:v>119.7</c:v>
                </c:pt>
                <c:pt idx="13217">
                  <c:v>119.9</c:v>
                </c:pt>
                <c:pt idx="13218">
                  <c:v>119.8</c:v>
                </c:pt>
                <c:pt idx="13219">
                  <c:v>120.4</c:v>
                </c:pt>
                <c:pt idx="13220">
                  <c:v>120.4</c:v>
                </c:pt>
                <c:pt idx="13221">
                  <c:v>120.6</c:v>
                </c:pt>
                <c:pt idx="13222">
                  <c:v>120.6</c:v>
                </c:pt>
                <c:pt idx="13223">
                  <c:v>120.4</c:v>
                </c:pt>
                <c:pt idx="13224">
                  <c:v>123.7</c:v>
                </c:pt>
                <c:pt idx="13225">
                  <c:v>124.5</c:v>
                </c:pt>
                <c:pt idx="13226">
                  <c:v>124.5</c:v>
                </c:pt>
                <c:pt idx="13227">
                  <c:v>124.6</c:v>
                </c:pt>
                <c:pt idx="13228">
                  <c:v>124.9</c:v>
                </c:pt>
                <c:pt idx="13229">
                  <c:v>121.6</c:v>
                </c:pt>
                <c:pt idx="13230">
                  <c:v>121.6</c:v>
                </c:pt>
                <c:pt idx="13231">
                  <c:v>121.4</c:v>
                </c:pt>
                <c:pt idx="13232">
                  <c:v>121.3</c:v>
                </c:pt>
                <c:pt idx="13233">
                  <c:v>121.4</c:v>
                </c:pt>
                <c:pt idx="13234">
                  <c:v>121.6</c:v>
                </c:pt>
                <c:pt idx="13235">
                  <c:v>121.6</c:v>
                </c:pt>
                <c:pt idx="13236">
                  <c:v>121.6</c:v>
                </c:pt>
                <c:pt idx="13237">
                  <c:v>121.6</c:v>
                </c:pt>
                <c:pt idx="13238">
                  <c:v>121.5</c:v>
                </c:pt>
                <c:pt idx="13239">
                  <c:v>121.3</c:v>
                </c:pt>
                <c:pt idx="13240">
                  <c:v>121.6</c:v>
                </c:pt>
                <c:pt idx="13241">
                  <c:v>121.5</c:v>
                </c:pt>
                <c:pt idx="13242">
                  <c:v>124.5</c:v>
                </c:pt>
                <c:pt idx="13243">
                  <c:v>123.4</c:v>
                </c:pt>
                <c:pt idx="13244">
                  <c:v>122.8</c:v>
                </c:pt>
                <c:pt idx="13245">
                  <c:v>122.8</c:v>
                </c:pt>
                <c:pt idx="13246">
                  <c:v>125.3</c:v>
                </c:pt>
                <c:pt idx="13247">
                  <c:v>125</c:v>
                </c:pt>
                <c:pt idx="13248">
                  <c:v>125</c:v>
                </c:pt>
                <c:pt idx="13249">
                  <c:v>125.1</c:v>
                </c:pt>
                <c:pt idx="13250">
                  <c:v>125</c:v>
                </c:pt>
                <c:pt idx="13251">
                  <c:v>125.1</c:v>
                </c:pt>
                <c:pt idx="13252">
                  <c:v>124.9</c:v>
                </c:pt>
                <c:pt idx="13253">
                  <c:v>124.9</c:v>
                </c:pt>
                <c:pt idx="13254">
                  <c:v>124.9</c:v>
                </c:pt>
                <c:pt idx="13255">
                  <c:v>123.9</c:v>
                </c:pt>
                <c:pt idx="13256">
                  <c:v>123.9</c:v>
                </c:pt>
                <c:pt idx="13257">
                  <c:v>124.3</c:v>
                </c:pt>
                <c:pt idx="13258">
                  <c:v>124</c:v>
                </c:pt>
                <c:pt idx="13259">
                  <c:v>124.2</c:v>
                </c:pt>
                <c:pt idx="13260">
                  <c:v>124.2</c:v>
                </c:pt>
                <c:pt idx="13261">
                  <c:v>124</c:v>
                </c:pt>
                <c:pt idx="13262">
                  <c:v>124.3</c:v>
                </c:pt>
                <c:pt idx="13263">
                  <c:v>124.2</c:v>
                </c:pt>
                <c:pt idx="13264">
                  <c:v>124.2</c:v>
                </c:pt>
                <c:pt idx="13265">
                  <c:v>124.3</c:v>
                </c:pt>
                <c:pt idx="13266">
                  <c:v>124.2</c:v>
                </c:pt>
                <c:pt idx="13267">
                  <c:v>124</c:v>
                </c:pt>
                <c:pt idx="13268">
                  <c:v>124</c:v>
                </c:pt>
                <c:pt idx="13269">
                  <c:v>124</c:v>
                </c:pt>
                <c:pt idx="13270">
                  <c:v>124</c:v>
                </c:pt>
                <c:pt idx="13271">
                  <c:v>123.9</c:v>
                </c:pt>
                <c:pt idx="13272">
                  <c:v>124</c:v>
                </c:pt>
                <c:pt idx="13273">
                  <c:v>124.1</c:v>
                </c:pt>
                <c:pt idx="13274">
                  <c:v>123.8</c:v>
                </c:pt>
                <c:pt idx="13275">
                  <c:v>122</c:v>
                </c:pt>
                <c:pt idx="13276">
                  <c:v>122.4</c:v>
                </c:pt>
                <c:pt idx="13277">
                  <c:v>122.1</c:v>
                </c:pt>
                <c:pt idx="13278">
                  <c:v>122.4</c:v>
                </c:pt>
                <c:pt idx="13279">
                  <c:v>122.4</c:v>
                </c:pt>
                <c:pt idx="13280">
                  <c:v>122.3</c:v>
                </c:pt>
                <c:pt idx="13281">
                  <c:v>122.4</c:v>
                </c:pt>
                <c:pt idx="13282">
                  <c:v>122.2</c:v>
                </c:pt>
                <c:pt idx="13283">
                  <c:v>122.3</c:v>
                </c:pt>
                <c:pt idx="13284">
                  <c:v>122.3</c:v>
                </c:pt>
                <c:pt idx="13285">
                  <c:v>122.4</c:v>
                </c:pt>
                <c:pt idx="13286">
                  <c:v>122.2</c:v>
                </c:pt>
                <c:pt idx="13287">
                  <c:v>122.3</c:v>
                </c:pt>
                <c:pt idx="13288">
                  <c:v>122.1</c:v>
                </c:pt>
                <c:pt idx="13289">
                  <c:v>121.2</c:v>
                </c:pt>
                <c:pt idx="13290">
                  <c:v>120.9</c:v>
                </c:pt>
                <c:pt idx="13291">
                  <c:v>120.9</c:v>
                </c:pt>
                <c:pt idx="13292">
                  <c:v>120.9</c:v>
                </c:pt>
                <c:pt idx="13293">
                  <c:v>120.9</c:v>
                </c:pt>
                <c:pt idx="13294">
                  <c:v>120.8</c:v>
                </c:pt>
                <c:pt idx="13295">
                  <c:v>120.8</c:v>
                </c:pt>
                <c:pt idx="13296">
                  <c:v>120.8</c:v>
                </c:pt>
                <c:pt idx="13297">
                  <c:v>120.8</c:v>
                </c:pt>
                <c:pt idx="13298">
                  <c:v>120.9</c:v>
                </c:pt>
                <c:pt idx="13299">
                  <c:v>120.8</c:v>
                </c:pt>
                <c:pt idx="13300">
                  <c:v>120.9</c:v>
                </c:pt>
                <c:pt idx="13301">
                  <c:v>120.8</c:v>
                </c:pt>
                <c:pt idx="13302">
                  <c:v>120.9</c:v>
                </c:pt>
                <c:pt idx="13303">
                  <c:v>120.9</c:v>
                </c:pt>
                <c:pt idx="13304">
                  <c:v>120.9</c:v>
                </c:pt>
                <c:pt idx="13305">
                  <c:v>120.9</c:v>
                </c:pt>
                <c:pt idx="13306">
                  <c:v>120.9</c:v>
                </c:pt>
                <c:pt idx="13307">
                  <c:v>120.8</c:v>
                </c:pt>
                <c:pt idx="13308">
                  <c:v>120.9</c:v>
                </c:pt>
                <c:pt idx="13309">
                  <c:v>121.1</c:v>
                </c:pt>
                <c:pt idx="13310">
                  <c:v>121</c:v>
                </c:pt>
                <c:pt idx="13311">
                  <c:v>121</c:v>
                </c:pt>
                <c:pt idx="13312">
                  <c:v>120.8</c:v>
                </c:pt>
                <c:pt idx="13313">
                  <c:v>120.8</c:v>
                </c:pt>
                <c:pt idx="13314">
                  <c:v>121</c:v>
                </c:pt>
                <c:pt idx="13315">
                  <c:v>120.8</c:v>
                </c:pt>
                <c:pt idx="13316">
                  <c:v>120.7</c:v>
                </c:pt>
                <c:pt idx="13317">
                  <c:v>120.7</c:v>
                </c:pt>
                <c:pt idx="13318">
                  <c:v>121.1</c:v>
                </c:pt>
                <c:pt idx="13319">
                  <c:v>121.1</c:v>
                </c:pt>
                <c:pt idx="13320">
                  <c:v>120.8</c:v>
                </c:pt>
                <c:pt idx="13321">
                  <c:v>122.2</c:v>
                </c:pt>
                <c:pt idx="13322">
                  <c:v>122.1</c:v>
                </c:pt>
                <c:pt idx="13323">
                  <c:v>122.1</c:v>
                </c:pt>
                <c:pt idx="13324">
                  <c:v>122.3</c:v>
                </c:pt>
                <c:pt idx="13325">
                  <c:v>122.3</c:v>
                </c:pt>
                <c:pt idx="13326">
                  <c:v>122.5</c:v>
                </c:pt>
                <c:pt idx="13327">
                  <c:v>122.6</c:v>
                </c:pt>
                <c:pt idx="13328">
                  <c:v>122.3</c:v>
                </c:pt>
                <c:pt idx="13329">
                  <c:v>122.3</c:v>
                </c:pt>
                <c:pt idx="13330">
                  <c:v>122.3</c:v>
                </c:pt>
                <c:pt idx="13331">
                  <c:v>122.2</c:v>
                </c:pt>
                <c:pt idx="13332">
                  <c:v>123.7</c:v>
                </c:pt>
                <c:pt idx="13333">
                  <c:v>123.6</c:v>
                </c:pt>
                <c:pt idx="13334">
                  <c:v>123.3</c:v>
                </c:pt>
                <c:pt idx="13335">
                  <c:v>123.4</c:v>
                </c:pt>
                <c:pt idx="13336">
                  <c:v>123.3</c:v>
                </c:pt>
                <c:pt idx="13337">
                  <c:v>123.3</c:v>
                </c:pt>
                <c:pt idx="13338">
                  <c:v>123.3</c:v>
                </c:pt>
                <c:pt idx="13339">
                  <c:v>123.4</c:v>
                </c:pt>
                <c:pt idx="13340">
                  <c:v>123.3</c:v>
                </c:pt>
                <c:pt idx="13341">
                  <c:v>123.1</c:v>
                </c:pt>
                <c:pt idx="13342">
                  <c:v>123.1</c:v>
                </c:pt>
                <c:pt idx="13343">
                  <c:v>122.9</c:v>
                </c:pt>
                <c:pt idx="13344">
                  <c:v>123.1</c:v>
                </c:pt>
                <c:pt idx="13345">
                  <c:v>123.1</c:v>
                </c:pt>
                <c:pt idx="13346">
                  <c:v>123</c:v>
                </c:pt>
                <c:pt idx="13347">
                  <c:v>121.6</c:v>
                </c:pt>
                <c:pt idx="13348">
                  <c:v>120.3</c:v>
                </c:pt>
                <c:pt idx="13349">
                  <c:v>119.6</c:v>
                </c:pt>
                <c:pt idx="13350">
                  <c:v>119.5</c:v>
                </c:pt>
                <c:pt idx="13351">
                  <c:v>119.5</c:v>
                </c:pt>
                <c:pt idx="13352">
                  <c:v>120.9</c:v>
                </c:pt>
                <c:pt idx="13353">
                  <c:v>122.3</c:v>
                </c:pt>
                <c:pt idx="13354">
                  <c:v>122.9</c:v>
                </c:pt>
                <c:pt idx="13355">
                  <c:v>123.1</c:v>
                </c:pt>
                <c:pt idx="13356">
                  <c:v>122.8</c:v>
                </c:pt>
                <c:pt idx="13357">
                  <c:v>123.1</c:v>
                </c:pt>
                <c:pt idx="13358">
                  <c:v>123</c:v>
                </c:pt>
                <c:pt idx="13359">
                  <c:v>123.5</c:v>
                </c:pt>
                <c:pt idx="13360">
                  <c:v>123.7</c:v>
                </c:pt>
                <c:pt idx="13361">
                  <c:v>123.9</c:v>
                </c:pt>
                <c:pt idx="13362">
                  <c:v>123.8</c:v>
                </c:pt>
                <c:pt idx="13363">
                  <c:v>123.9</c:v>
                </c:pt>
                <c:pt idx="13364">
                  <c:v>123.9</c:v>
                </c:pt>
                <c:pt idx="13365">
                  <c:v>123.7</c:v>
                </c:pt>
                <c:pt idx="13366">
                  <c:v>123.9</c:v>
                </c:pt>
                <c:pt idx="13367">
                  <c:v>124</c:v>
                </c:pt>
                <c:pt idx="13368">
                  <c:v>123.9</c:v>
                </c:pt>
                <c:pt idx="13369">
                  <c:v>124</c:v>
                </c:pt>
                <c:pt idx="13370">
                  <c:v>123.9</c:v>
                </c:pt>
                <c:pt idx="13371">
                  <c:v>123.9</c:v>
                </c:pt>
                <c:pt idx="13372">
                  <c:v>123.9</c:v>
                </c:pt>
                <c:pt idx="13373">
                  <c:v>123.5</c:v>
                </c:pt>
                <c:pt idx="13374">
                  <c:v>123.4</c:v>
                </c:pt>
                <c:pt idx="13375">
                  <c:v>123.2</c:v>
                </c:pt>
                <c:pt idx="13376">
                  <c:v>123.4</c:v>
                </c:pt>
                <c:pt idx="13377">
                  <c:v>123.3</c:v>
                </c:pt>
                <c:pt idx="13378">
                  <c:v>123.1</c:v>
                </c:pt>
                <c:pt idx="13379">
                  <c:v>123.3</c:v>
                </c:pt>
                <c:pt idx="13380">
                  <c:v>123.4</c:v>
                </c:pt>
                <c:pt idx="13381">
                  <c:v>123.3</c:v>
                </c:pt>
                <c:pt idx="13382">
                  <c:v>123.6</c:v>
                </c:pt>
                <c:pt idx="13383">
                  <c:v>123.3</c:v>
                </c:pt>
                <c:pt idx="13384">
                  <c:v>123.3</c:v>
                </c:pt>
                <c:pt idx="13385">
                  <c:v>123.5</c:v>
                </c:pt>
                <c:pt idx="13386">
                  <c:v>123.4</c:v>
                </c:pt>
                <c:pt idx="13387">
                  <c:v>123.5</c:v>
                </c:pt>
                <c:pt idx="13388">
                  <c:v>123.5</c:v>
                </c:pt>
                <c:pt idx="13389">
                  <c:v>123.3</c:v>
                </c:pt>
                <c:pt idx="13390">
                  <c:v>123.3</c:v>
                </c:pt>
                <c:pt idx="13391">
                  <c:v>123.3</c:v>
                </c:pt>
                <c:pt idx="13392">
                  <c:v>123.3</c:v>
                </c:pt>
                <c:pt idx="13393">
                  <c:v>123.2</c:v>
                </c:pt>
                <c:pt idx="13394">
                  <c:v>123.3</c:v>
                </c:pt>
                <c:pt idx="13395">
                  <c:v>123.3</c:v>
                </c:pt>
                <c:pt idx="13396">
                  <c:v>123.3</c:v>
                </c:pt>
                <c:pt idx="13397">
                  <c:v>123.5</c:v>
                </c:pt>
                <c:pt idx="13398">
                  <c:v>123.5</c:v>
                </c:pt>
                <c:pt idx="13399">
                  <c:v>123.3</c:v>
                </c:pt>
                <c:pt idx="13400">
                  <c:v>123.3</c:v>
                </c:pt>
                <c:pt idx="13401">
                  <c:v>123.6</c:v>
                </c:pt>
                <c:pt idx="13402">
                  <c:v>123.6</c:v>
                </c:pt>
                <c:pt idx="13403">
                  <c:v>123.7</c:v>
                </c:pt>
                <c:pt idx="13404">
                  <c:v>123.8</c:v>
                </c:pt>
                <c:pt idx="13405">
                  <c:v>123.7</c:v>
                </c:pt>
                <c:pt idx="13406">
                  <c:v>123.7</c:v>
                </c:pt>
                <c:pt idx="13407">
                  <c:v>123.8</c:v>
                </c:pt>
                <c:pt idx="13408">
                  <c:v>123.7</c:v>
                </c:pt>
                <c:pt idx="13409">
                  <c:v>123.9</c:v>
                </c:pt>
                <c:pt idx="13410">
                  <c:v>124</c:v>
                </c:pt>
                <c:pt idx="13411">
                  <c:v>124.1</c:v>
                </c:pt>
                <c:pt idx="13412">
                  <c:v>123.8</c:v>
                </c:pt>
                <c:pt idx="13413">
                  <c:v>124.1</c:v>
                </c:pt>
                <c:pt idx="13414">
                  <c:v>123.7</c:v>
                </c:pt>
                <c:pt idx="13415">
                  <c:v>121.8</c:v>
                </c:pt>
                <c:pt idx="13416">
                  <c:v>121.1</c:v>
                </c:pt>
                <c:pt idx="13417">
                  <c:v>120.9</c:v>
                </c:pt>
                <c:pt idx="13418">
                  <c:v>120.8</c:v>
                </c:pt>
                <c:pt idx="13419">
                  <c:v>120.8</c:v>
                </c:pt>
                <c:pt idx="13420">
                  <c:v>120.8</c:v>
                </c:pt>
                <c:pt idx="13421">
                  <c:v>120.2</c:v>
                </c:pt>
                <c:pt idx="13422">
                  <c:v>119.7</c:v>
                </c:pt>
                <c:pt idx="13423">
                  <c:v>119.7</c:v>
                </c:pt>
                <c:pt idx="13424">
                  <c:v>119.7</c:v>
                </c:pt>
                <c:pt idx="13425">
                  <c:v>120.1</c:v>
                </c:pt>
                <c:pt idx="13426">
                  <c:v>120.2</c:v>
                </c:pt>
                <c:pt idx="13427">
                  <c:v>121.3</c:v>
                </c:pt>
                <c:pt idx="13428">
                  <c:v>122.4</c:v>
                </c:pt>
                <c:pt idx="13429">
                  <c:v>122.9</c:v>
                </c:pt>
                <c:pt idx="13430">
                  <c:v>122.9</c:v>
                </c:pt>
                <c:pt idx="13431">
                  <c:v>122.8</c:v>
                </c:pt>
                <c:pt idx="13432">
                  <c:v>123.3</c:v>
                </c:pt>
                <c:pt idx="13433">
                  <c:v>123.5</c:v>
                </c:pt>
                <c:pt idx="13434">
                  <c:v>123.4</c:v>
                </c:pt>
                <c:pt idx="13435">
                  <c:v>123.4</c:v>
                </c:pt>
                <c:pt idx="13436">
                  <c:v>123.5</c:v>
                </c:pt>
                <c:pt idx="13437">
                  <c:v>123.5</c:v>
                </c:pt>
                <c:pt idx="13438">
                  <c:v>123.3</c:v>
                </c:pt>
                <c:pt idx="13439">
                  <c:v>123.6</c:v>
                </c:pt>
                <c:pt idx="13440">
                  <c:v>123.6</c:v>
                </c:pt>
                <c:pt idx="13441">
                  <c:v>123.6</c:v>
                </c:pt>
                <c:pt idx="13442">
                  <c:v>123.5</c:v>
                </c:pt>
                <c:pt idx="13443">
                  <c:v>123.3</c:v>
                </c:pt>
                <c:pt idx="13444">
                  <c:v>123.6</c:v>
                </c:pt>
                <c:pt idx="13445">
                  <c:v>123.5</c:v>
                </c:pt>
                <c:pt idx="13446">
                  <c:v>123.4</c:v>
                </c:pt>
                <c:pt idx="13447">
                  <c:v>123.4</c:v>
                </c:pt>
                <c:pt idx="13448">
                  <c:v>123.4</c:v>
                </c:pt>
                <c:pt idx="13449">
                  <c:v>124.1</c:v>
                </c:pt>
                <c:pt idx="13450">
                  <c:v>124.2</c:v>
                </c:pt>
                <c:pt idx="13451">
                  <c:v>124</c:v>
                </c:pt>
                <c:pt idx="13452">
                  <c:v>123.9</c:v>
                </c:pt>
                <c:pt idx="13453">
                  <c:v>124.1</c:v>
                </c:pt>
                <c:pt idx="13454">
                  <c:v>123.5</c:v>
                </c:pt>
                <c:pt idx="13455">
                  <c:v>123</c:v>
                </c:pt>
                <c:pt idx="13456">
                  <c:v>123</c:v>
                </c:pt>
                <c:pt idx="13457">
                  <c:v>122.8</c:v>
                </c:pt>
                <c:pt idx="13458">
                  <c:v>123</c:v>
                </c:pt>
                <c:pt idx="13459">
                  <c:v>122.8</c:v>
                </c:pt>
                <c:pt idx="13460">
                  <c:v>122.8</c:v>
                </c:pt>
                <c:pt idx="13461">
                  <c:v>122.7</c:v>
                </c:pt>
                <c:pt idx="13462">
                  <c:v>122.7</c:v>
                </c:pt>
                <c:pt idx="13463">
                  <c:v>122.7</c:v>
                </c:pt>
                <c:pt idx="13464">
                  <c:v>122.5</c:v>
                </c:pt>
                <c:pt idx="13465">
                  <c:v>122.5</c:v>
                </c:pt>
                <c:pt idx="13466">
                  <c:v>122.5</c:v>
                </c:pt>
                <c:pt idx="13467">
                  <c:v>122.5</c:v>
                </c:pt>
                <c:pt idx="13468">
                  <c:v>121.8</c:v>
                </c:pt>
                <c:pt idx="13469">
                  <c:v>121.2</c:v>
                </c:pt>
                <c:pt idx="13470">
                  <c:v>121.2</c:v>
                </c:pt>
                <c:pt idx="13471">
                  <c:v>121.4</c:v>
                </c:pt>
                <c:pt idx="13472">
                  <c:v>121.3</c:v>
                </c:pt>
                <c:pt idx="13473">
                  <c:v>121.3</c:v>
                </c:pt>
                <c:pt idx="13474">
                  <c:v>121.3</c:v>
                </c:pt>
                <c:pt idx="13475">
                  <c:v>121.3</c:v>
                </c:pt>
                <c:pt idx="13476">
                  <c:v>120.9</c:v>
                </c:pt>
                <c:pt idx="13477">
                  <c:v>120.7</c:v>
                </c:pt>
                <c:pt idx="13478">
                  <c:v>120.3</c:v>
                </c:pt>
                <c:pt idx="13479">
                  <c:v>120.2</c:v>
                </c:pt>
                <c:pt idx="13480">
                  <c:v>120.2</c:v>
                </c:pt>
                <c:pt idx="13481">
                  <c:v>120.2</c:v>
                </c:pt>
                <c:pt idx="13482">
                  <c:v>120.1</c:v>
                </c:pt>
                <c:pt idx="13483">
                  <c:v>119.9</c:v>
                </c:pt>
                <c:pt idx="13484">
                  <c:v>120.1</c:v>
                </c:pt>
                <c:pt idx="13485">
                  <c:v>119.9</c:v>
                </c:pt>
                <c:pt idx="13486">
                  <c:v>121.6</c:v>
                </c:pt>
                <c:pt idx="13487">
                  <c:v>123.1</c:v>
                </c:pt>
                <c:pt idx="13488">
                  <c:v>123.5</c:v>
                </c:pt>
                <c:pt idx="13489">
                  <c:v>123.7</c:v>
                </c:pt>
                <c:pt idx="13490">
                  <c:v>123.5</c:v>
                </c:pt>
                <c:pt idx="13491">
                  <c:v>123.5</c:v>
                </c:pt>
                <c:pt idx="13492">
                  <c:v>123.5</c:v>
                </c:pt>
                <c:pt idx="13493">
                  <c:v>123.9</c:v>
                </c:pt>
                <c:pt idx="13494">
                  <c:v>123.9</c:v>
                </c:pt>
                <c:pt idx="13495">
                  <c:v>123.9</c:v>
                </c:pt>
                <c:pt idx="13496">
                  <c:v>123.9</c:v>
                </c:pt>
                <c:pt idx="13497">
                  <c:v>123.9</c:v>
                </c:pt>
                <c:pt idx="13498">
                  <c:v>123.8</c:v>
                </c:pt>
                <c:pt idx="13499">
                  <c:v>123.9</c:v>
                </c:pt>
                <c:pt idx="13500">
                  <c:v>124.1</c:v>
                </c:pt>
                <c:pt idx="13501">
                  <c:v>123.9</c:v>
                </c:pt>
                <c:pt idx="13502">
                  <c:v>124.1</c:v>
                </c:pt>
                <c:pt idx="13503">
                  <c:v>124.3</c:v>
                </c:pt>
                <c:pt idx="13504">
                  <c:v>124</c:v>
                </c:pt>
                <c:pt idx="13505">
                  <c:v>124.1</c:v>
                </c:pt>
                <c:pt idx="13506">
                  <c:v>124.1</c:v>
                </c:pt>
                <c:pt idx="13507">
                  <c:v>124.3</c:v>
                </c:pt>
                <c:pt idx="13508">
                  <c:v>124.3</c:v>
                </c:pt>
                <c:pt idx="13509">
                  <c:v>124.2</c:v>
                </c:pt>
                <c:pt idx="13510">
                  <c:v>124.2</c:v>
                </c:pt>
                <c:pt idx="13511">
                  <c:v>124.2</c:v>
                </c:pt>
                <c:pt idx="13512">
                  <c:v>124.2</c:v>
                </c:pt>
                <c:pt idx="13513">
                  <c:v>124.1</c:v>
                </c:pt>
                <c:pt idx="13514">
                  <c:v>124.2</c:v>
                </c:pt>
                <c:pt idx="13515">
                  <c:v>124.1</c:v>
                </c:pt>
                <c:pt idx="13516">
                  <c:v>124.3</c:v>
                </c:pt>
                <c:pt idx="13517">
                  <c:v>124.2</c:v>
                </c:pt>
                <c:pt idx="13518">
                  <c:v>123.1</c:v>
                </c:pt>
                <c:pt idx="13519">
                  <c:v>121.8</c:v>
                </c:pt>
                <c:pt idx="13520">
                  <c:v>121.8</c:v>
                </c:pt>
                <c:pt idx="13521">
                  <c:v>121.7</c:v>
                </c:pt>
                <c:pt idx="13522">
                  <c:v>121.6</c:v>
                </c:pt>
                <c:pt idx="13523">
                  <c:v>121.6</c:v>
                </c:pt>
                <c:pt idx="13524">
                  <c:v>122.1</c:v>
                </c:pt>
                <c:pt idx="13525">
                  <c:v>123.7</c:v>
                </c:pt>
                <c:pt idx="13526">
                  <c:v>123.7</c:v>
                </c:pt>
                <c:pt idx="13527">
                  <c:v>123.7</c:v>
                </c:pt>
                <c:pt idx="13528">
                  <c:v>123.7</c:v>
                </c:pt>
                <c:pt idx="13529">
                  <c:v>123.6</c:v>
                </c:pt>
                <c:pt idx="13530">
                  <c:v>123.8</c:v>
                </c:pt>
                <c:pt idx="13531">
                  <c:v>123.9</c:v>
                </c:pt>
                <c:pt idx="13532">
                  <c:v>123.8</c:v>
                </c:pt>
                <c:pt idx="13533">
                  <c:v>123.7</c:v>
                </c:pt>
                <c:pt idx="13534">
                  <c:v>123.7</c:v>
                </c:pt>
                <c:pt idx="13535">
                  <c:v>123.6</c:v>
                </c:pt>
                <c:pt idx="13536">
                  <c:v>121.5</c:v>
                </c:pt>
                <c:pt idx="13537">
                  <c:v>121.1</c:v>
                </c:pt>
                <c:pt idx="13538">
                  <c:v>120.8</c:v>
                </c:pt>
                <c:pt idx="13539">
                  <c:v>120.4</c:v>
                </c:pt>
                <c:pt idx="13540">
                  <c:v>119.6</c:v>
                </c:pt>
                <c:pt idx="13541">
                  <c:v>120</c:v>
                </c:pt>
                <c:pt idx="13542">
                  <c:v>120.1</c:v>
                </c:pt>
                <c:pt idx="13543">
                  <c:v>120</c:v>
                </c:pt>
                <c:pt idx="13544">
                  <c:v>120</c:v>
                </c:pt>
                <c:pt idx="13545">
                  <c:v>119.1</c:v>
                </c:pt>
                <c:pt idx="13546">
                  <c:v>119.4</c:v>
                </c:pt>
                <c:pt idx="13547">
                  <c:v>119.2</c:v>
                </c:pt>
                <c:pt idx="13548">
                  <c:v>119.1</c:v>
                </c:pt>
                <c:pt idx="13549">
                  <c:v>118.9</c:v>
                </c:pt>
                <c:pt idx="13550">
                  <c:v>122.9</c:v>
                </c:pt>
                <c:pt idx="13551">
                  <c:v>120.1</c:v>
                </c:pt>
                <c:pt idx="13552">
                  <c:v>119.6</c:v>
                </c:pt>
                <c:pt idx="13553">
                  <c:v>119.1</c:v>
                </c:pt>
                <c:pt idx="13554">
                  <c:v>119.4</c:v>
                </c:pt>
                <c:pt idx="13555">
                  <c:v>119.4</c:v>
                </c:pt>
                <c:pt idx="13556">
                  <c:v>119.4</c:v>
                </c:pt>
                <c:pt idx="13557">
                  <c:v>119.3</c:v>
                </c:pt>
                <c:pt idx="13558">
                  <c:v>119.1</c:v>
                </c:pt>
                <c:pt idx="13559">
                  <c:v>119.1</c:v>
                </c:pt>
                <c:pt idx="13560">
                  <c:v>119.1</c:v>
                </c:pt>
                <c:pt idx="13561">
                  <c:v>119.3</c:v>
                </c:pt>
                <c:pt idx="13562">
                  <c:v>119.1</c:v>
                </c:pt>
                <c:pt idx="13563">
                  <c:v>118.9</c:v>
                </c:pt>
                <c:pt idx="13564">
                  <c:v>119.3</c:v>
                </c:pt>
                <c:pt idx="13565">
                  <c:v>118.8</c:v>
                </c:pt>
                <c:pt idx="13566">
                  <c:v>118.4</c:v>
                </c:pt>
                <c:pt idx="13567">
                  <c:v>118.3</c:v>
                </c:pt>
                <c:pt idx="13568">
                  <c:v>118.3</c:v>
                </c:pt>
                <c:pt idx="13569">
                  <c:v>118.7</c:v>
                </c:pt>
                <c:pt idx="13570">
                  <c:v>118.7</c:v>
                </c:pt>
                <c:pt idx="13571">
                  <c:v>118.7</c:v>
                </c:pt>
                <c:pt idx="13572">
                  <c:v>118.8</c:v>
                </c:pt>
                <c:pt idx="13573">
                  <c:v>118.6</c:v>
                </c:pt>
                <c:pt idx="13574">
                  <c:v>119.4</c:v>
                </c:pt>
                <c:pt idx="13575">
                  <c:v>119.5</c:v>
                </c:pt>
                <c:pt idx="13576">
                  <c:v>119.4</c:v>
                </c:pt>
                <c:pt idx="13577">
                  <c:v>119.7</c:v>
                </c:pt>
                <c:pt idx="13578">
                  <c:v>119.5</c:v>
                </c:pt>
                <c:pt idx="13579">
                  <c:v>119.7</c:v>
                </c:pt>
                <c:pt idx="13580">
                  <c:v>119.5</c:v>
                </c:pt>
                <c:pt idx="13581">
                  <c:v>119.6</c:v>
                </c:pt>
                <c:pt idx="13582">
                  <c:v>119.2</c:v>
                </c:pt>
                <c:pt idx="13583">
                  <c:v>119.1</c:v>
                </c:pt>
                <c:pt idx="13584">
                  <c:v>119.2</c:v>
                </c:pt>
                <c:pt idx="13585">
                  <c:v>119.1</c:v>
                </c:pt>
                <c:pt idx="13586">
                  <c:v>118.8</c:v>
                </c:pt>
                <c:pt idx="13587">
                  <c:v>118.7</c:v>
                </c:pt>
                <c:pt idx="13588">
                  <c:v>118.4</c:v>
                </c:pt>
                <c:pt idx="13589">
                  <c:v>118.3</c:v>
                </c:pt>
                <c:pt idx="13590">
                  <c:v>118.1</c:v>
                </c:pt>
                <c:pt idx="13591">
                  <c:v>115.9</c:v>
                </c:pt>
                <c:pt idx="13592">
                  <c:v>115.7</c:v>
                </c:pt>
                <c:pt idx="13593">
                  <c:v>115.6</c:v>
                </c:pt>
                <c:pt idx="13594">
                  <c:v>116.1</c:v>
                </c:pt>
                <c:pt idx="13595">
                  <c:v>116.2</c:v>
                </c:pt>
                <c:pt idx="13596">
                  <c:v>116.4</c:v>
                </c:pt>
                <c:pt idx="13597">
                  <c:v>116.4</c:v>
                </c:pt>
                <c:pt idx="13598">
                  <c:v>116.4</c:v>
                </c:pt>
                <c:pt idx="13599">
                  <c:v>116.4</c:v>
                </c:pt>
                <c:pt idx="13600">
                  <c:v>116.2</c:v>
                </c:pt>
                <c:pt idx="13601">
                  <c:v>119.2</c:v>
                </c:pt>
                <c:pt idx="13602">
                  <c:v>119.6</c:v>
                </c:pt>
                <c:pt idx="13603">
                  <c:v>119.9</c:v>
                </c:pt>
                <c:pt idx="13604">
                  <c:v>119.7</c:v>
                </c:pt>
                <c:pt idx="13605">
                  <c:v>120</c:v>
                </c:pt>
                <c:pt idx="13606">
                  <c:v>120</c:v>
                </c:pt>
                <c:pt idx="13607">
                  <c:v>120</c:v>
                </c:pt>
                <c:pt idx="13608">
                  <c:v>120.1</c:v>
                </c:pt>
                <c:pt idx="13609">
                  <c:v>120.2</c:v>
                </c:pt>
                <c:pt idx="13610">
                  <c:v>122</c:v>
                </c:pt>
                <c:pt idx="13611">
                  <c:v>123</c:v>
                </c:pt>
                <c:pt idx="13612">
                  <c:v>123.1</c:v>
                </c:pt>
                <c:pt idx="13613">
                  <c:v>122.6</c:v>
                </c:pt>
                <c:pt idx="13614">
                  <c:v>122.4</c:v>
                </c:pt>
                <c:pt idx="13615">
                  <c:v>122.2</c:v>
                </c:pt>
                <c:pt idx="13616">
                  <c:v>122.5</c:v>
                </c:pt>
                <c:pt idx="13617">
                  <c:v>122.5</c:v>
                </c:pt>
                <c:pt idx="13618">
                  <c:v>122.6</c:v>
                </c:pt>
                <c:pt idx="13619">
                  <c:v>122.5</c:v>
                </c:pt>
                <c:pt idx="13620">
                  <c:v>122.8</c:v>
                </c:pt>
                <c:pt idx="13621">
                  <c:v>122.8</c:v>
                </c:pt>
                <c:pt idx="13622">
                  <c:v>122.8</c:v>
                </c:pt>
                <c:pt idx="13623">
                  <c:v>122.8</c:v>
                </c:pt>
                <c:pt idx="13624">
                  <c:v>122.8</c:v>
                </c:pt>
                <c:pt idx="13625">
                  <c:v>123.2</c:v>
                </c:pt>
                <c:pt idx="13626">
                  <c:v>123.2</c:v>
                </c:pt>
                <c:pt idx="13627">
                  <c:v>123.5</c:v>
                </c:pt>
                <c:pt idx="13628">
                  <c:v>123.2</c:v>
                </c:pt>
                <c:pt idx="13629">
                  <c:v>123.4</c:v>
                </c:pt>
                <c:pt idx="13630">
                  <c:v>123.4</c:v>
                </c:pt>
                <c:pt idx="13631">
                  <c:v>123.4</c:v>
                </c:pt>
                <c:pt idx="13632">
                  <c:v>123.5</c:v>
                </c:pt>
                <c:pt idx="13633">
                  <c:v>123.6</c:v>
                </c:pt>
                <c:pt idx="13634">
                  <c:v>123.6</c:v>
                </c:pt>
                <c:pt idx="13635">
                  <c:v>123.8</c:v>
                </c:pt>
                <c:pt idx="13636">
                  <c:v>123.8</c:v>
                </c:pt>
                <c:pt idx="13637">
                  <c:v>123.3</c:v>
                </c:pt>
                <c:pt idx="13638">
                  <c:v>122.9</c:v>
                </c:pt>
                <c:pt idx="13639">
                  <c:v>123.2</c:v>
                </c:pt>
                <c:pt idx="13640">
                  <c:v>123.1</c:v>
                </c:pt>
                <c:pt idx="13641">
                  <c:v>122.9</c:v>
                </c:pt>
                <c:pt idx="13642">
                  <c:v>122.8</c:v>
                </c:pt>
                <c:pt idx="13643">
                  <c:v>121.8</c:v>
                </c:pt>
                <c:pt idx="13644">
                  <c:v>121.1</c:v>
                </c:pt>
                <c:pt idx="13645">
                  <c:v>120.8</c:v>
                </c:pt>
                <c:pt idx="13646">
                  <c:v>120.8</c:v>
                </c:pt>
                <c:pt idx="13647">
                  <c:v>120.8</c:v>
                </c:pt>
                <c:pt idx="13648">
                  <c:v>120.8</c:v>
                </c:pt>
                <c:pt idx="13649">
                  <c:v>120.7</c:v>
                </c:pt>
                <c:pt idx="13650">
                  <c:v>120.4</c:v>
                </c:pt>
                <c:pt idx="13651">
                  <c:v>120.3</c:v>
                </c:pt>
                <c:pt idx="13652">
                  <c:v>120.4</c:v>
                </c:pt>
                <c:pt idx="13653">
                  <c:v>120.3</c:v>
                </c:pt>
                <c:pt idx="13654">
                  <c:v>120.3</c:v>
                </c:pt>
                <c:pt idx="13655">
                  <c:v>120.3</c:v>
                </c:pt>
                <c:pt idx="13656">
                  <c:v>120.1</c:v>
                </c:pt>
                <c:pt idx="13657">
                  <c:v>120</c:v>
                </c:pt>
                <c:pt idx="13658">
                  <c:v>120.1</c:v>
                </c:pt>
                <c:pt idx="13659">
                  <c:v>120.1</c:v>
                </c:pt>
                <c:pt idx="13660">
                  <c:v>120.1</c:v>
                </c:pt>
                <c:pt idx="13661">
                  <c:v>119.9</c:v>
                </c:pt>
                <c:pt idx="13662">
                  <c:v>119.9</c:v>
                </c:pt>
                <c:pt idx="13663">
                  <c:v>119.8</c:v>
                </c:pt>
                <c:pt idx="13664">
                  <c:v>119.8</c:v>
                </c:pt>
                <c:pt idx="13665">
                  <c:v>122.7</c:v>
                </c:pt>
                <c:pt idx="13666">
                  <c:v>122.8</c:v>
                </c:pt>
                <c:pt idx="13667">
                  <c:v>122.9</c:v>
                </c:pt>
                <c:pt idx="13668">
                  <c:v>123</c:v>
                </c:pt>
                <c:pt idx="13669">
                  <c:v>123.1</c:v>
                </c:pt>
                <c:pt idx="13670">
                  <c:v>123.1</c:v>
                </c:pt>
                <c:pt idx="13671">
                  <c:v>123.2</c:v>
                </c:pt>
                <c:pt idx="13672">
                  <c:v>123.2</c:v>
                </c:pt>
                <c:pt idx="13673">
                  <c:v>123</c:v>
                </c:pt>
                <c:pt idx="13674">
                  <c:v>123.3</c:v>
                </c:pt>
                <c:pt idx="13675">
                  <c:v>123.2</c:v>
                </c:pt>
                <c:pt idx="13676">
                  <c:v>123.2</c:v>
                </c:pt>
                <c:pt idx="13677">
                  <c:v>123.1</c:v>
                </c:pt>
                <c:pt idx="13678">
                  <c:v>123.1</c:v>
                </c:pt>
                <c:pt idx="13679">
                  <c:v>123.1</c:v>
                </c:pt>
                <c:pt idx="13680">
                  <c:v>123.2</c:v>
                </c:pt>
                <c:pt idx="13681">
                  <c:v>123.1</c:v>
                </c:pt>
                <c:pt idx="13682">
                  <c:v>123.1</c:v>
                </c:pt>
                <c:pt idx="13683">
                  <c:v>123.2</c:v>
                </c:pt>
                <c:pt idx="13684">
                  <c:v>123.2</c:v>
                </c:pt>
                <c:pt idx="13685">
                  <c:v>123.2</c:v>
                </c:pt>
                <c:pt idx="13686">
                  <c:v>121.9</c:v>
                </c:pt>
                <c:pt idx="13687">
                  <c:v>120.7</c:v>
                </c:pt>
                <c:pt idx="13688">
                  <c:v>120.3</c:v>
                </c:pt>
                <c:pt idx="13689">
                  <c:v>120.7</c:v>
                </c:pt>
                <c:pt idx="13690">
                  <c:v>122.2</c:v>
                </c:pt>
                <c:pt idx="13691">
                  <c:v>122.3</c:v>
                </c:pt>
                <c:pt idx="13692">
                  <c:v>122.5</c:v>
                </c:pt>
                <c:pt idx="13693">
                  <c:v>122.5</c:v>
                </c:pt>
                <c:pt idx="13694">
                  <c:v>122.5</c:v>
                </c:pt>
                <c:pt idx="13695">
                  <c:v>122.7</c:v>
                </c:pt>
                <c:pt idx="13696">
                  <c:v>122.7</c:v>
                </c:pt>
                <c:pt idx="13697">
                  <c:v>122.7</c:v>
                </c:pt>
                <c:pt idx="13698">
                  <c:v>122.7</c:v>
                </c:pt>
                <c:pt idx="13699">
                  <c:v>122.7</c:v>
                </c:pt>
                <c:pt idx="13700">
                  <c:v>122.7</c:v>
                </c:pt>
                <c:pt idx="13701">
                  <c:v>122.5</c:v>
                </c:pt>
                <c:pt idx="13702">
                  <c:v>122.7</c:v>
                </c:pt>
                <c:pt idx="13703">
                  <c:v>122.7</c:v>
                </c:pt>
                <c:pt idx="13704">
                  <c:v>122.6</c:v>
                </c:pt>
                <c:pt idx="13705">
                  <c:v>121.6</c:v>
                </c:pt>
                <c:pt idx="13706">
                  <c:v>120</c:v>
                </c:pt>
                <c:pt idx="13707">
                  <c:v>119.9</c:v>
                </c:pt>
                <c:pt idx="13708">
                  <c:v>118.7</c:v>
                </c:pt>
                <c:pt idx="13709">
                  <c:v>116.4</c:v>
                </c:pt>
                <c:pt idx="13710">
                  <c:v>116.4</c:v>
                </c:pt>
                <c:pt idx="13711">
                  <c:v>116.3</c:v>
                </c:pt>
                <c:pt idx="13712">
                  <c:v>116.3</c:v>
                </c:pt>
                <c:pt idx="13713">
                  <c:v>116.4</c:v>
                </c:pt>
                <c:pt idx="13714">
                  <c:v>116.6</c:v>
                </c:pt>
                <c:pt idx="13715">
                  <c:v>116.3</c:v>
                </c:pt>
                <c:pt idx="13716">
                  <c:v>116.2</c:v>
                </c:pt>
                <c:pt idx="13717">
                  <c:v>116.4</c:v>
                </c:pt>
                <c:pt idx="13718">
                  <c:v>116.4</c:v>
                </c:pt>
                <c:pt idx="13719">
                  <c:v>116.6</c:v>
                </c:pt>
                <c:pt idx="13720">
                  <c:v>116.6</c:v>
                </c:pt>
                <c:pt idx="13721">
                  <c:v>116.6</c:v>
                </c:pt>
                <c:pt idx="13722">
                  <c:v>116.5</c:v>
                </c:pt>
                <c:pt idx="13723">
                  <c:v>116.5</c:v>
                </c:pt>
                <c:pt idx="13724">
                  <c:v>116.5</c:v>
                </c:pt>
                <c:pt idx="13725">
                  <c:v>116.5</c:v>
                </c:pt>
                <c:pt idx="13726">
                  <c:v>120.1</c:v>
                </c:pt>
                <c:pt idx="13727">
                  <c:v>120</c:v>
                </c:pt>
                <c:pt idx="13728">
                  <c:v>120.2</c:v>
                </c:pt>
                <c:pt idx="13729">
                  <c:v>120</c:v>
                </c:pt>
                <c:pt idx="13730">
                  <c:v>120</c:v>
                </c:pt>
                <c:pt idx="13731">
                  <c:v>120</c:v>
                </c:pt>
                <c:pt idx="13732">
                  <c:v>118.4</c:v>
                </c:pt>
                <c:pt idx="13733">
                  <c:v>116.7</c:v>
                </c:pt>
                <c:pt idx="13734">
                  <c:v>116.6</c:v>
                </c:pt>
                <c:pt idx="13735">
                  <c:v>116.3</c:v>
                </c:pt>
                <c:pt idx="13736">
                  <c:v>116.2</c:v>
                </c:pt>
                <c:pt idx="13737">
                  <c:v>116.3</c:v>
                </c:pt>
                <c:pt idx="13738">
                  <c:v>116.3</c:v>
                </c:pt>
                <c:pt idx="13739">
                  <c:v>116.3</c:v>
                </c:pt>
                <c:pt idx="13740">
                  <c:v>116.4</c:v>
                </c:pt>
                <c:pt idx="13741">
                  <c:v>118.6</c:v>
                </c:pt>
                <c:pt idx="13742">
                  <c:v>119.7</c:v>
                </c:pt>
                <c:pt idx="13743">
                  <c:v>120.1</c:v>
                </c:pt>
                <c:pt idx="13744">
                  <c:v>120.2</c:v>
                </c:pt>
                <c:pt idx="13745">
                  <c:v>120.3</c:v>
                </c:pt>
                <c:pt idx="13746">
                  <c:v>119.9</c:v>
                </c:pt>
                <c:pt idx="13747">
                  <c:v>119.2</c:v>
                </c:pt>
                <c:pt idx="13748">
                  <c:v>118.9</c:v>
                </c:pt>
                <c:pt idx="13749">
                  <c:v>118.7</c:v>
                </c:pt>
                <c:pt idx="13750">
                  <c:v>119.7</c:v>
                </c:pt>
                <c:pt idx="13751">
                  <c:v>119.6</c:v>
                </c:pt>
                <c:pt idx="13752">
                  <c:v>119.8</c:v>
                </c:pt>
                <c:pt idx="13753">
                  <c:v>119.7</c:v>
                </c:pt>
                <c:pt idx="13754">
                  <c:v>119.7</c:v>
                </c:pt>
                <c:pt idx="13755">
                  <c:v>120.1</c:v>
                </c:pt>
                <c:pt idx="13756">
                  <c:v>120.2</c:v>
                </c:pt>
                <c:pt idx="13757">
                  <c:v>120.4</c:v>
                </c:pt>
                <c:pt idx="13758">
                  <c:v>120.5</c:v>
                </c:pt>
                <c:pt idx="13759">
                  <c:v>118.8</c:v>
                </c:pt>
                <c:pt idx="13760">
                  <c:v>118.4</c:v>
                </c:pt>
                <c:pt idx="13761">
                  <c:v>118.4</c:v>
                </c:pt>
                <c:pt idx="13762">
                  <c:v>118.4</c:v>
                </c:pt>
                <c:pt idx="13763">
                  <c:v>118.3</c:v>
                </c:pt>
                <c:pt idx="13764">
                  <c:v>118.5</c:v>
                </c:pt>
                <c:pt idx="13765">
                  <c:v>118.7</c:v>
                </c:pt>
                <c:pt idx="13766">
                  <c:v>118.7</c:v>
                </c:pt>
                <c:pt idx="13767">
                  <c:v>118.6</c:v>
                </c:pt>
                <c:pt idx="13768">
                  <c:v>118.6</c:v>
                </c:pt>
                <c:pt idx="13769">
                  <c:v>116.4</c:v>
                </c:pt>
                <c:pt idx="13770">
                  <c:v>116.1</c:v>
                </c:pt>
                <c:pt idx="13771">
                  <c:v>115.9</c:v>
                </c:pt>
                <c:pt idx="13772">
                  <c:v>115.9</c:v>
                </c:pt>
                <c:pt idx="13773">
                  <c:v>115.7</c:v>
                </c:pt>
                <c:pt idx="13774">
                  <c:v>119.1</c:v>
                </c:pt>
                <c:pt idx="13775">
                  <c:v>119.4</c:v>
                </c:pt>
                <c:pt idx="13776">
                  <c:v>119.5</c:v>
                </c:pt>
                <c:pt idx="13777">
                  <c:v>119.5</c:v>
                </c:pt>
                <c:pt idx="13778">
                  <c:v>119.5</c:v>
                </c:pt>
                <c:pt idx="13779">
                  <c:v>119.7</c:v>
                </c:pt>
                <c:pt idx="13780">
                  <c:v>118.9</c:v>
                </c:pt>
                <c:pt idx="13781">
                  <c:v>116.4</c:v>
                </c:pt>
                <c:pt idx="13782">
                  <c:v>116</c:v>
                </c:pt>
                <c:pt idx="13783">
                  <c:v>116</c:v>
                </c:pt>
                <c:pt idx="13784">
                  <c:v>115.8</c:v>
                </c:pt>
                <c:pt idx="13785">
                  <c:v>115.7</c:v>
                </c:pt>
                <c:pt idx="13786">
                  <c:v>115.7</c:v>
                </c:pt>
                <c:pt idx="13787">
                  <c:v>115.9</c:v>
                </c:pt>
                <c:pt idx="13788">
                  <c:v>115.2</c:v>
                </c:pt>
                <c:pt idx="13789">
                  <c:v>114.9</c:v>
                </c:pt>
                <c:pt idx="13790">
                  <c:v>114.8</c:v>
                </c:pt>
                <c:pt idx="13791">
                  <c:v>114.6</c:v>
                </c:pt>
                <c:pt idx="13792">
                  <c:v>114.4</c:v>
                </c:pt>
                <c:pt idx="13793">
                  <c:v>114.4</c:v>
                </c:pt>
                <c:pt idx="13794">
                  <c:v>114.4</c:v>
                </c:pt>
                <c:pt idx="13795">
                  <c:v>114.4</c:v>
                </c:pt>
                <c:pt idx="13796">
                  <c:v>114.6</c:v>
                </c:pt>
                <c:pt idx="13797">
                  <c:v>114.5</c:v>
                </c:pt>
                <c:pt idx="13798">
                  <c:v>117.6</c:v>
                </c:pt>
                <c:pt idx="13799">
                  <c:v>118.3</c:v>
                </c:pt>
                <c:pt idx="13800">
                  <c:v>118.9</c:v>
                </c:pt>
                <c:pt idx="13801">
                  <c:v>119</c:v>
                </c:pt>
                <c:pt idx="13802">
                  <c:v>119</c:v>
                </c:pt>
                <c:pt idx="13803">
                  <c:v>118.8</c:v>
                </c:pt>
                <c:pt idx="13804">
                  <c:v>117.7</c:v>
                </c:pt>
                <c:pt idx="13805">
                  <c:v>116.1</c:v>
                </c:pt>
                <c:pt idx="13806">
                  <c:v>115.7</c:v>
                </c:pt>
                <c:pt idx="13807">
                  <c:v>115.4</c:v>
                </c:pt>
                <c:pt idx="13808">
                  <c:v>118</c:v>
                </c:pt>
                <c:pt idx="13809">
                  <c:v>116.5</c:v>
                </c:pt>
                <c:pt idx="13810">
                  <c:v>115.7</c:v>
                </c:pt>
                <c:pt idx="13811">
                  <c:v>115.3</c:v>
                </c:pt>
                <c:pt idx="13812">
                  <c:v>115.2</c:v>
                </c:pt>
                <c:pt idx="13813">
                  <c:v>115.2</c:v>
                </c:pt>
                <c:pt idx="13814">
                  <c:v>115.2</c:v>
                </c:pt>
                <c:pt idx="13815">
                  <c:v>115.3</c:v>
                </c:pt>
                <c:pt idx="13816">
                  <c:v>115.5</c:v>
                </c:pt>
                <c:pt idx="13817">
                  <c:v>115.4</c:v>
                </c:pt>
                <c:pt idx="13818">
                  <c:v>115.4</c:v>
                </c:pt>
                <c:pt idx="13819">
                  <c:v>115.2</c:v>
                </c:pt>
                <c:pt idx="13820">
                  <c:v>114.9</c:v>
                </c:pt>
                <c:pt idx="13821">
                  <c:v>115.1</c:v>
                </c:pt>
                <c:pt idx="13822">
                  <c:v>119.7</c:v>
                </c:pt>
                <c:pt idx="13823">
                  <c:v>120.4</c:v>
                </c:pt>
                <c:pt idx="13824">
                  <c:v>120.7</c:v>
                </c:pt>
                <c:pt idx="13825">
                  <c:v>120.7</c:v>
                </c:pt>
                <c:pt idx="13826">
                  <c:v>120.7</c:v>
                </c:pt>
                <c:pt idx="13827">
                  <c:v>120.7</c:v>
                </c:pt>
                <c:pt idx="13828">
                  <c:v>118.2</c:v>
                </c:pt>
                <c:pt idx="13829">
                  <c:v>116</c:v>
                </c:pt>
                <c:pt idx="13830">
                  <c:v>115.6</c:v>
                </c:pt>
                <c:pt idx="13831">
                  <c:v>115.6</c:v>
                </c:pt>
                <c:pt idx="13832">
                  <c:v>115.4</c:v>
                </c:pt>
                <c:pt idx="13833">
                  <c:v>115.9</c:v>
                </c:pt>
                <c:pt idx="13834">
                  <c:v>120.4</c:v>
                </c:pt>
                <c:pt idx="13835">
                  <c:v>118.6</c:v>
                </c:pt>
                <c:pt idx="13836">
                  <c:v>119.6</c:v>
                </c:pt>
                <c:pt idx="13837">
                  <c:v>119.2</c:v>
                </c:pt>
                <c:pt idx="13838">
                  <c:v>119</c:v>
                </c:pt>
                <c:pt idx="13839">
                  <c:v>119.1</c:v>
                </c:pt>
                <c:pt idx="13840">
                  <c:v>119</c:v>
                </c:pt>
                <c:pt idx="13841">
                  <c:v>118.9</c:v>
                </c:pt>
                <c:pt idx="13842">
                  <c:v>119</c:v>
                </c:pt>
                <c:pt idx="13843">
                  <c:v>119.7</c:v>
                </c:pt>
                <c:pt idx="13844">
                  <c:v>120.4</c:v>
                </c:pt>
                <c:pt idx="13845">
                  <c:v>120.8</c:v>
                </c:pt>
                <c:pt idx="13846">
                  <c:v>122.1</c:v>
                </c:pt>
                <c:pt idx="13847">
                  <c:v>122</c:v>
                </c:pt>
                <c:pt idx="13848">
                  <c:v>123.1</c:v>
                </c:pt>
                <c:pt idx="13849">
                  <c:v>122.9</c:v>
                </c:pt>
                <c:pt idx="13850">
                  <c:v>121.6</c:v>
                </c:pt>
                <c:pt idx="13851">
                  <c:v>119.8</c:v>
                </c:pt>
                <c:pt idx="13852">
                  <c:v>116.9</c:v>
                </c:pt>
                <c:pt idx="13853">
                  <c:v>116</c:v>
                </c:pt>
                <c:pt idx="13854">
                  <c:v>115.8</c:v>
                </c:pt>
                <c:pt idx="13855">
                  <c:v>116</c:v>
                </c:pt>
                <c:pt idx="13856">
                  <c:v>116</c:v>
                </c:pt>
                <c:pt idx="13857">
                  <c:v>116.6</c:v>
                </c:pt>
                <c:pt idx="13858">
                  <c:v>121.9</c:v>
                </c:pt>
                <c:pt idx="13859">
                  <c:v>121.9</c:v>
                </c:pt>
                <c:pt idx="13860">
                  <c:v>122.5</c:v>
                </c:pt>
                <c:pt idx="13861">
                  <c:v>122.9</c:v>
                </c:pt>
                <c:pt idx="13862">
                  <c:v>122</c:v>
                </c:pt>
                <c:pt idx="13863">
                  <c:v>121.9</c:v>
                </c:pt>
                <c:pt idx="13864">
                  <c:v>121.8</c:v>
                </c:pt>
                <c:pt idx="13865">
                  <c:v>121.8</c:v>
                </c:pt>
                <c:pt idx="13866">
                  <c:v>121.8</c:v>
                </c:pt>
                <c:pt idx="13867">
                  <c:v>121.9</c:v>
                </c:pt>
                <c:pt idx="13868">
                  <c:v>121.6</c:v>
                </c:pt>
                <c:pt idx="13869">
                  <c:v>121.8</c:v>
                </c:pt>
                <c:pt idx="13870">
                  <c:v>122.4</c:v>
                </c:pt>
                <c:pt idx="13871">
                  <c:v>122.4</c:v>
                </c:pt>
                <c:pt idx="13872">
                  <c:v>122</c:v>
                </c:pt>
                <c:pt idx="13873">
                  <c:v>121.6</c:v>
                </c:pt>
                <c:pt idx="13874">
                  <c:v>121.6</c:v>
                </c:pt>
                <c:pt idx="13875">
                  <c:v>120.5</c:v>
                </c:pt>
                <c:pt idx="13876">
                  <c:v>119.8</c:v>
                </c:pt>
                <c:pt idx="13877">
                  <c:v>115.6</c:v>
                </c:pt>
                <c:pt idx="13878">
                  <c:v>115.6</c:v>
                </c:pt>
                <c:pt idx="13879">
                  <c:v>115.3</c:v>
                </c:pt>
                <c:pt idx="13880">
                  <c:v>115.4</c:v>
                </c:pt>
                <c:pt idx="13881">
                  <c:v>115.4</c:v>
                </c:pt>
                <c:pt idx="13882">
                  <c:v>115.4</c:v>
                </c:pt>
                <c:pt idx="13883">
                  <c:v>115.6</c:v>
                </c:pt>
                <c:pt idx="13884">
                  <c:v>115.6</c:v>
                </c:pt>
                <c:pt idx="13885">
                  <c:v>115.4</c:v>
                </c:pt>
                <c:pt idx="13886">
                  <c:v>115.6</c:v>
                </c:pt>
                <c:pt idx="13887">
                  <c:v>116</c:v>
                </c:pt>
                <c:pt idx="13888">
                  <c:v>116</c:v>
                </c:pt>
                <c:pt idx="13889">
                  <c:v>116.1</c:v>
                </c:pt>
                <c:pt idx="13890">
                  <c:v>116.1</c:v>
                </c:pt>
                <c:pt idx="13891">
                  <c:v>116.1</c:v>
                </c:pt>
                <c:pt idx="13892">
                  <c:v>116.1</c:v>
                </c:pt>
                <c:pt idx="13893">
                  <c:v>118.2</c:v>
                </c:pt>
                <c:pt idx="13894">
                  <c:v>119.6</c:v>
                </c:pt>
                <c:pt idx="13895">
                  <c:v>119.5</c:v>
                </c:pt>
                <c:pt idx="13896">
                  <c:v>119.5</c:v>
                </c:pt>
                <c:pt idx="13897">
                  <c:v>119.5</c:v>
                </c:pt>
                <c:pt idx="13898">
                  <c:v>119.5</c:v>
                </c:pt>
                <c:pt idx="13899">
                  <c:v>119.5</c:v>
                </c:pt>
                <c:pt idx="13900">
                  <c:v>119.8</c:v>
                </c:pt>
                <c:pt idx="13901">
                  <c:v>116.1</c:v>
                </c:pt>
                <c:pt idx="13902">
                  <c:v>115.6</c:v>
                </c:pt>
                <c:pt idx="13903">
                  <c:v>115.7</c:v>
                </c:pt>
                <c:pt idx="13904">
                  <c:v>115.6</c:v>
                </c:pt>
                <c:pt idx="13905">
                  <c:v>115.7</c:v>
                </c:pt>
                <c:pt idx="13906">
                  <c:v>115.7</c:v>
                </c:pt>
                <c:pt idx="13907">
                  <c:v>115.6</c:v>
                </c:pt>
                <c:pt idx="13908">
                  <c:v>115.6</c:v>
                </c:pt>
                <c:pt idx="13909">
                  <c:v>115.6</c:v>
                </c:pt>
                <c:pt idx="13910">
                  <c:v>115.6</c:v>
                </c:pt>
                <c:pt idx="13911">
                  <c:v>115.6</c:v>
                </c:pt>
                <c:pt idx="13912">
                  <c:v>115.7</c:v>
                </c:pt>
                <c:pt idx="13913">
                  <c:v>115.6</c:v>
                </c:pt>
                <c:pt idx="13914">
                  <c:v>115.6</c:v>
                </c:pt>
                <c:pt idx="13915">
                  <c:v>115.6</c:v>
                </c:pt>
                <c:pt idx="13916">
                  <c:v>115.9</c:v>
                </c:pt>
                <c:pt idx="13917">
                  <c:v>118.5</c:v>
                </c:pt>
                <c:pt idx="13918">
                  <c:v>119.9</c:v>
                </c:pt>
                <c:pt idx="13919">
                  <c:v>119.9</c:v>
                </c:pt>
                <c:pt idx="13920">
                  <c:v>119.8</c:v>
                </c:pt>
                <c:pt idx="13921">
                  <c:v>119.8</c:v>
                </c:pt>
                <c:pt idx="13922">
                  <c:v>119.8</c:v>
                </c:pt>
                <c:pt idx="13923">
                  <c:v>119.8</c:v>
                </c:pt>
                <c:pt idx="13924">
                  <c:v>119.9</c:v>
                </c:pt>
                <c:pt idx="13925">
                  <c:v>116.4</c:v>
                </c:pt>
                <c:pt idx="13926">
                  <c:v>116.1</c:v>
                </c:pt>
                <c:pt idx="13927">
                  <c:v>115.7</c:v>
                </c:pt>
                <c:pt idx="13928">
                  <c:v>115.7</c:v>
                </c:pt>
                <c:pt idx="13929">
                  <c:v>115.7</c:v>
                </c:pt>
                <c:pt idx="13930">
                  <c:v>116</c:v>
                </c:pt>
                <c:pt idx="13931">
                  <c:v>116.2</c:v>
                </c:pt>
                <c:pt idx="13932">
                  <c:v>115.9</c:v>
                </c:pt>
                <c:pt idx="13933">
                  <c:v>116.1</c:v>
                </c:pt>
                <c:pt idx="13934">
                  <c:v>116.1</c:v>
                </c:pt>
                <c:pt idx="13935">
                  <c:v>115.9</c:v>
                </c:pt>
                <c:pt idx="13936">
                  <c:v>116.1</c:v>
                </c:pt>
                <c:pt idx="13937">
                  <c:v>116.1</c:v>
                </c:pt>
                <c:pt idx="13938">
                  <c:v>116.1</c:v>
                </c:pt>
                <c:pt idx="13939">
                  <c:v>116.1</c:v>
                </c:pt>
                <c:pt idx="13940">
                  <c:v>116.1</c:v>
                </c:pt>
                <c:pt idx="13941">
                  <c:v>118.9</c:v>
                </c:pt>
                <c:pt idx="13942">
                  <c:v>120.2</c:v>
                </c:pt>
                <c:pt idx="13943">
                  <c:v>120.2</c:v>
                </c:pt>
                <c:pt idx="13944">
                  <c:v>120.2</c:v>
                </c:pt>
                <c:pt idx="13945">
                  <c:v>120.3</c:v>
                </c:pt>
                <c:pt idx="13946">
                  <c:v>120.3</c:v>
                </c:pt>
                <c:pt idx="13947">
                  <c:v>120.3</c:v>
                </c:pt>
                <c:pt idx="13948">
                  <c:v>120.2</c:v>
                </c:pt>
                <c:pt idx="13949">
                  <c:v>116.2</c:v>
                </c:pt>
                <c:pt idx="13950">
                  <c:v>115.8</c:v>
                </c:pt>
                <c:pt idx="13951">
                  <c:v>115.7</c:v>
                </c:pt>
                <c:pt idx="13952">
                  <c:v>115.8</c:v>
                </c:pt>
                <c:pt idx="13953">
                  <c:v>115.7</c:v>
                </c:pt>
                <c:pt idx="13954">
                  <c:v>115.8</c:v>
                </c:pt>
                <c:pt idx="13955">
                  <c:v>115.9</c:v>
                </c:pt>
                <c:pt idx="13956">
                  <c:v>115.7</c:v>
                </c:pt>
                <c:pt idx="13957">
                  <c:v>116.1</c:v>
                </c:pt>
                <c:pt idx="13958">
                  <c:v>116.3</c:v>
                </c:pt>
                <c:pt idx="13959">
                  <c:v>116.1</c:v>
                </c:pt>
                <c:pt idx="13960">
                  <c:v>116.4</c:v>
                </c:pt>
                <c:pt idx="13961">
                  <c:v>116.6</c:v>
                </c:pt>
                <c:pt idx="13962">
                  <c:v>116.4</c:v>
                </c:pt>
                <c:pt idx="13963">
                  <c:v>116.6</c:v>
                </c:pt>
                <c:pt idx="13964">
                  <c:v>116.4</c:v>
                </c:pt>
                <c:pt idx="13965">
                  <c:v>117.5</c:v>
                </c:pt>
                <c:pt idx="13966">
                  <c:v>120.2</c:v>
                </c:pt>
                <c:pt idx="13967">
                  <c:v>120.3</c:v>
                </c:pt>
                <c:pt idx="13968">
                  <c:v>120.3</c:v>
                </c:pt>
                <c:pt idx="13969">
                  <c:v>120.5</c:v>
                </c:pt>
                <c:pt idx="13970">
                  <c:v>120.5</c:v>
                </c:pt>
                <c:pt idx="13971">
                  <c:v>120.3</c:v>
                </c:pt>
                <c:pt idx="13972">
                  <c:v>120.2</c:v>
                </c:pt>
                <c:pt idx="13973">
                  <c:v>116.2</c:v>
                </c:pt>
                <c:pt idx="13974">
                  <c:v>115.9</c:v>
                </c:pt>
                <c:pt idx="13975">
                  <c:v>115.9</c:v>
                </c:pt>
                <c:pt idx="13976">
                  <c:v>115.9</c:v>
                </c:pt>
                <c:pt idx="13977">
                  <c:v>115.9</c:v>
                </c:pt>
                <c:pt idx="13978">
                  <c:v>116.1</c:v>
                </c:pt>
                <c:pt idx="13979">
                  <c:v>116.2</c:v>
                </c:pt>
                <c:pt idx="13980">
                  <c:v>116</c:v>
                </c:pt>
                <c:pt idx="13981">
                  <c:v>116.1</c:v>
                </c:pt>
                <c:pt idx="13982">
                  <c:v>116</c:v>
                </c:pt>
                <c:pt idx="13983">
                  <c:v>116.2</c:v>
                </c:pt>
                <c:pt idx="13984">
                  <c:v>116.4</c:v>
                </c:pt>
                <c:pt idx="13985">
                  <c:v>116.2</c:v>
                </c:pt>
                <c:pt idx="13986">
                  <c:v>116.4</c:v>
                </c:pt>
                <c:pt idx="13987">
                  <c:v>116.4</c:v>
                </c:pt>
                <c:pt idx="13988">
                  <c:v>116.1</c:v>
                </c:pt>
                <c:pt idx="13989">
                  <c:v>117.9</c:v>
                </c:pt>
                <c:pt idx="13990">
                  <c:v>120.1</c:v>
                </c:pt>
                <c:pt idx="13991">
                  <c:v>120</c:v>
                </c:pt>
                <c:pt idx="13992">
                  <c:v>120</c:v>
                </c:pt>
                <c:pt idx="13993">
                  <c:v>120.3</c:v>
                </c:pt>
                <c:pt idx="13994">
                  <c:v>120.3</c:v>
                </c:pt>
                <c:pt idx="13995">
                  <c:v>120.3</c:v>
                </c:pt>
                <c:pt idx="13996">
                  <c:v>120.2</c:v>
                </c:pt>
                <c:pt idx="13997">
                  <c:v>116.3</c:v>
                </c:pt>
                <c:pt idx="13998">
                  <c:v>115.6</c:v>
                </c:pt>
                <c:pt idx="13999">
                  <c:v>115.9</c:v>
                </c:pt>
                <c:pt idx="14000">
                  <c:v>115.9</c:v>
                </c:pt>
                <c:pt idx="14001">
                  <c:v>115.7</c:v>
                </c:pt>
                <c:pt idx="14002">
                  <c:v>115.7</c:v>
                </c:pt>
                <c:pt idx="14003">
                  <c:v>115.8</c:v>
                </c:pt>
                <c:pt idx="14004">
                  <c:v>115.9</c:v>
                </c:pt>
                <c:pt idx="14005">
                  <c:v>115.8</c:v>
                </c:pt>
                <c:pt idx="14006">
                  <c:v>115.9</c:v>
                </c:pt>
                <c:pt idx="14007">
                  <c:v>115.8</c:v>
                </c:pt>
                <c:pt idx="14008">
                  <c:v>115.8</c:v>
                </c:pt>
                <c:pt idx="14009">
                  <c:v>115.9</c:v>
                </c:pt>
                <c:pt idx="14010">
                  <c:v>115.9</c:v>
                </c:pt>
                <c:pt idx="14011">
                  <c:v>115.9</c:v>
                </c:pt>
                <c:pt idx="14012">
                  <c:v>115.8</c:v>
                </c:pt>
                <c:pt idx="14013">
                  <c:v>117.3</c:v>
                </c:pt>
                <c:pt idx="14014">
                  <c:v>119.7</c:v>
                </c:pt>
                <c:pt idx="14015">
                  <c:v>120.1</c:v>
                </c:pt>
                <c:pt idx="14016">
                  <c:v>120.1</c:v>
                </c:pt>
                <c:pt idx="14017">
                  <c:v>119.8</c:v>
                </c:pt>
                <c:pt idx="14018">
                  <c:v>119.9</c:v>
                </c:pt>
                <c:pt idx="14019">
                  <c:v>119.9</c:v>
                </c:pt>
                <c:pt idx="14020">
                  <c:v>119.9</c:v>
                </c:pt>
                <c:pt idx="14021">
                  <c:v>116.8</c:v>
                </c:pt>
                <c:pt idx="14022">
                  <c:v>116.3</c:v>
                </c:pt>
                <c:pt idx="14023">
                  <c:v>116</c:v>
                </c:pt>
                <c:pt idx="14024">
                  <c:v>115.9</c:v>
                </c:pt>
                <c:pt idx="14025">
                  <c:v>115.7</c:v>
                </c:pt>
                <c:pt idx="14026">
                  <c:v>115.7</c:v>
                </c:pt>
                <c:pt idx="14027">
                  <c:v>115.9</c:v>
                </c:pt>
                <c:pt idx="14028">
                  <c:v>115.9</c:v>
                </c:pt>
                <c:pt idx="14029">
                  <c:v>115.8</c:v>
                </c:pt>
                <c:pt idx="14030">
                  <c:v>115.8</c:v>
                </c:pt>
                <c:pt idx="14031">
                  <c:v>117.7</c:v>
                </c:pt>
                <c:pt idx="14032">
                  <c:v>117.5</c:v>
                </c:pt>
                <c:pt idx="14033">
                  <c:v>117.4</c:v>
                </c:pt>
                <c:pt idx="14034">
                  <c:v>117.1</c:v>
                </c:pt>
                <c:pt idx="14035">
                  <c:v>116.8</c:v>
                </c:pt>
                <c:pt idx="14036">
                  <c:v>116.6</c:v>
                </c:pt>
                <c:pt idx="14037">
                  <c:v>116.7</c:v>
                </c:pt>
                <c:pt idx="14038">
                  <c:v>118.1</c:v>
                </c:pt>
                <c:pt idx="14039">
                  <c:v>118.7</c:v>
                </c:pt>
                <c:pt idx="14040">
                  <c:v>118.5</c:v>
                </c:pt>
                <c:pt idx="14041">
                  <c:v>118.6</c:v>
                </c:pt>
                <c:pt idx="14042">
                  <c:v>118.5</c:v>
                </c:pt>
                <c:pt idx="14043">
                  <c:v>118.6</c:v>
                </c:pt>
                <c:pt idx="14044">
                  <c:v>118.6</c:v>
                </c:pt>
                <c:pt idx="14045">
                  <c:v>117.7</c:v>
                </c:pt>
                <c:pt idx="14046">
                  <c:v>117.3</c:v>
                </c:pt>
                <c:pt idx="14047">
                  <c:v>116.7</c:v>
                </c:pt>
                <c:pt idx="14048">
                  <c:v>116.5</c:v>
                </c:pt>
                <c:pt idx="14049">
                  <c:v>116.3</c:v>
                </c:pt>
                <c:pt idx="14050">
                  <c:v>116.2</c:v>
                </c:pt>
                <c:pt idx="14051">
                  <c:v>116.1</c:v>
                </c:pt>
                <c:pt idx="14052">
                  <c:v>116.1</c:v>
                </c:pt>
                <c:pt idx="14053">
                  <c:v>117.4</c:v>
                </c:pt>
                <c:pt idx="14054">
                  <c:v>116.2</c:v>
                </c:pt>
                <c:pt idx="14055">
                  <c:v>115.8</c:v>
                </c:pt>
                <c:pt idx="14056">
                  <c:v>115.8</c:v>
                </c:pt>
                <c:pt idx="14057">
                  <c:v>116</c:v>
                </c:pt>
                <c:pt idx="14058">
                  <c:v>116</c:v>
                </c:pt>
                <c:pt idx="14059">
                  <c:v>116.1</c:v>
                </c:pt>
                <c:pt idx="14060">
                  <c:v>115.8</c:v>
                </c:pt>
                <c:pt idx="14061">
                  <c:v>120.1</c:v>
                </c:pt>
                <c:pt idx="14062">
                  <c:v>120.8</c:v>
                </c:pt>
                <c:pt idx="14063">
                  <c:v>120.9</c:v>
                </c:pt>
                <c:pt idx="14064">
                  <c:v>120.9</c:v>
                </c:pt>
                <c:pt idx="14065">
                  <c:v>121</c:v>
                </c:pt>
                <c:pt idx="14066">
                  <c:v>120.9</c:v>
                </c:pt>
                <c:pt idx="14067">
                  <c:v>121</c:v>
                </c:pt>
                <c:pt idx="14068">
                  <c:v>120.4</c:v>
                </c:pt>
                <c:pt idx="14069">
                  <c:v>116</c:v>
                </c:pt>
                <c:pt idx="14070">
                  <c:v>115.7</c:v>
                </c:pt>
                <c:pt idx="14071">
                  <c:v>116</c:v>
                </c:pt>
                <c:pt idx="14072">
                  <c:v>116</c:v>
                </c:pt>
                <c:pt idx="14073">
                  <c:v>115.8</c:v>
                </c:pt>
                <c:pt idx="14074">
                  <c:v>115.8</c:v>
                </c:pt>
                <c:pt idx="14075">
                  <c:v>115.9</c:v>
                </c:pt>
                <c:pt idx="14076">
                  <c:v>115.9</c:v>
                </c:pt>
                <c:pt idx="14077">
                  <c:v>115.9</c:v>
                </c:pt>
                <c:pt idx="14078">
                  <c:v>115.9</c:v>
                </c:pt>
                <c:pt idx="14079">
                  <c:v>116</c:v>
                </c:pt>
                <c:pt idx="14080">
                  <c:v>116</c:v>
                </c:pt>
                <c:pt idx="14081">
                  <c:v>116</c:v>
                </c:pt>
                <c:pt idx="14082">
                  <c:v>116.2</c:v>
                </c:pt>
                <c:pt idx="14083">
                  <c:v>116.2</c:v>
                </c:pt>
                <c:pt idx="14084">
                  <c:v>116</c:v>
                </c:pt>
                <c:pt idx="14085">
                  <c:v>119.7</c:v>
                </c:pt>
                <c:pt idx="14086">
                  <c:v>120.1</c:v>
                </c:pt>
                <c:pt idx="14087">
                  <c:v>120.1</c:v>
                </c:pt>
                <c:pt idx="14088">
                  <c:v>119.9</c:v>
                </c:pt>
                <c:pt idx="14089">
                  <c:v>119.8</c:v>
                </c:pt>
                <c:pt idx="14090">
                  <c:v>119.8</c:v>
                </c:pt>
                <c:pt idx="14091">
                  <c:v>119.9</c:v>
                </c:pt>
                <c:pt idx="14092">
                  <c:v>119.7</c:v>
                </c:pt>
                <c:pt idx="14093">
                  <c:v>115.7</c:v>
                </c:pt>
                <c:pt idx="14094">
                  <c:v>115.6</c:v>
                </c:pt>
                <c:pt idx="14095">
                  <c:v>115.6</c:v>
                </c:pt>
                <c:pt idx="14096">
                  <c:v>115.6</c:v>
                </c:pt>
                <c:pt idx="14097">
                  <c:v>115.5</c:v>
                </c:pt>
                <c:pt idx="14098">
                  <c:v>115.5</c:v>
                </c:pt>
                <c:pt idx="14099">
                  <c:v>115.6</c:v>
                </c:pt>
                <c:pt idx="14100">
                  <c:v>115.7</c:v>
                </c:pt>
                <c:pt idx="14101">
                  <c:v>115.8</c:v>
                </c:pt>
                <c:pt idx="14102">
                  <c:v>115.9</c:v>
                </c:pt>
                <c:pt idx="14103">
                  <c:v>115.9</c:v>
                </c:pt>
                <c:pt idx="14104">
                  <c:v>116</c:v>
                </c:pt>
                <c:pt idx="14105">
                  <c:v>116.1</c:v>
                </c:pt>
                <c:pt idx="14106">
                  <c:v>116.1</c:v>
                </c:pt>
                <c:pt idx="14107">
                  <c:v>116.1</c:v>
                </c:pt>
                <c:pt idx="14108">
                  <c:v>116</c:v>
                </c:pt>
                <c:pt idx="14109">
                  <c:v>119.1</c:v>
                </c:pt>
                <c:pt idx="14110">
                  <c:v>120.2</c:v>
                </c:pt>
                <c:pt idx="14111">
                  <c:v>120.1</c:v>
                </c:pt>
                <c:pt idx="14112">
                  <c:v>120.1</c:v>
                </c:pt>
                <c:pt idx="14113">
                  <c:v>120.1</c:v>
                </c:pt>
                <c:pt idx="14114">
                  <c:v>120.1</c:v>
                </c:pt>
                <c:pt idx="14115">
                  <c:v>120.4</c:v>
                </c:pt>
                <c:pt idx="14116">
                  <c:v>119.8</c:v>
                </c:pt>
                <c:pt idx="14117">
                  <c:v>115.4</c:v>
                </c:pt>
                <c:pt idx="14118">
                  <c:v>115.1</c:v>
                </c:pt>
                <c:pt idx="14119">
                  <c:v>115</c:v>
                </c:pt>
                <c:pt idx="14120">
                  <c:v>115</c:v>
                </c:pt>
                <c:pt idx="14121">
                  <c:v>115.2</c:v>
                </c:pt>
                <c:pt idx="14122">
                  <c:v>115.5</c:v>
                </c:pt>
                <c:pt idx="14123">
                  <c:v>115.9</c:v>
                </c:pt>
                <c:pt idx="14124">
                  <c:v>115.9</c:v>
                </c:pt>
                <c:pt idx="14125">
                  <c:v>116.2</c:v>
                </c:pt>
                <c:pt idx="14126">
                  <c:v>116.1</c:v>
                </c:pt>
                <c:pt idx="14127">
                  <c:v>116.2</c:v>
                </c:pt>
                <c:pt idx="14128">
                  <c:v>116.2</c:v>
                </c:pt>
                <c:pt idx="14129">
                  <c:v>116.2</c:v>
                </c:pt>
                <c:pt idx="14130">
                  <c:v>116.2</c:v>
                </c:pt>
                <c:pt idx="14131">
                  <c:v>116.2</c:v>
                </c:pt>
                <c:pt idx="14132">
                  <c:v>116.2</c:v>
                </c:pt>
                <c:pt idx="14133">
                  <c:v>118.7</c:v>
                </c:pt>
                <c:pt idx="14134">
                  <c:v>120.4</c:v>
                </c:pt>
                <c:pt idx="14135">
                  <c:v>120.3</c:v>
                </c:pt>
                <c:pt idx="14136">
                  <c:v>120.6</c:v>
                </c:pt>
                <c:pt idx="14137">
                  <c:v>120.4</c:v>
                </c:pt>
                <c:pt idx="14138">
                  <c:v>120.3</c:v>
                </c:pt>
                <c:pt idx="14139">
                  <c:v>120.3</c:v>
                </c:pt>
                <c:pt idx="14140">
                  <c:v>120.4</c:v>
                </c:pt>
                <c:pt idx="14141">
                  <c:v>116</c:v>
                </c:pt>
                <c:pt idx="14142">
                  <c:v>115.7</c:v>
                </c:pt>
                <c:pt idx="14143">
                  <c:v>115.5</c:v>
                </c:pt>
                <c:pt idx="14144">
                  <c:v>115.7</c:v>
                </c:pt>
                <c:pt idx="14145">
                  <c:v>115.7</c:v>
                </c:pt>
                <c:pt idx="14146">
                  <c:v>115.7</c:v>
                </c:pt>
                <c:pt idx="14147">
                  <c:v>116.4</c:v>
                </c:pt>
                <c:pt idx="14148">
                  <c:v>116.4</c:v>
                </c:pt>
                <c:pt idx="14149">
                  <c:v>116.7</c:v>
                </c:pt>
                <c:pt idx="14150">
                  <c:v>116.4</c:v>
                </c:pt>
                <c:pt idx="14151">
                  <c:v>116.4</c:v>
                </c:pt>
                <c:pt idx="14152">
                  <c:v>116.6</c:v>
                </c:pt>
                <c:pt idx="14153">
                  <c:v>116.6</c:v>
                </c:pt>
                <c:pt idx="14154">
                  <c:v>116.7</c:v>
                </c:pt>
                <c:pt idx="14155">
                  <c:v>116.5</c:v>
                </c:pt>
                <c:pt idx="14156">
                  <c:v>116.5</c:v>
                </c:pt>
                <c:pt idx="14157">
                  <c:v>119.6</c:v>
                </c:pt>
                <c:pt idx="14158">
                  <c:v>120.6</c:v>
                </c:pt>
                <c:pt idx="14159">
                  <c:v>120.3</c:v>
                </c:pt>
                <c:pt idx="14160">
                  <c:v>120.6</c:v>
                </c:pt>
                <c:pt idx="14161">
                  <c:v>120.3</c:v>
                </c:pt>
                <c:pt idx="14162">
                  <c:v>120.2</c:v>
                </c:pt>
                <c:pt idx="14163">
                  <c:v>120.2</c:v>
                </c:pt>
                <c:pt idx="14164">
                  <c:v>120.3</c:v>
                </c:pt>
                <c:pt idx="14165">
                  <c:v>116.6</c:v>
                </c:pt>
                <c:pt idx="14166">
                  <c:v>116.4</c:v>
                </c:pt>
                <c:pt idx="14167">
                  <c:v>116.4</c:v>
                </c:pt>
                <c:pt idx="14168">
                  <c:v>116.6</c:v>
                </c:pt>
                <c:pt idx="14169">
                  <c:v>116.4</c:v>
                </c:pt>
                <c:pt idx="14170">
                  <c:v>116.2</c:v>
                </c:pt>
                <c:pt idx="14171">
                  <c:v>116.2</c:v>
                </c:pt>
                <c:pt idx="14172">
                  <c:v>116.2</c:v>
                </c:pt>
                <c:pt idx="14173">
                  <c:v>116.4</c:v>
                </c:pt>
                <c:pt idx="14174">
                  <c:v>116.4</c:v>
                </c:pt>
                <c:pt idx="14175">
                  <c:v>116.4</c:v>
                </c:pt>
                <c:pt idx="14176">
                  <c:v>116.4</c:v>
                </c:pt>
                <c:pt idx="14177">
                  <c:v>116.4</c:v>
                </c:pt>
                <c:pt idx="14178">
                  <c:v>116.2</c:v>
                </c:pt>
                <c:pt idx="14179">
                  <c:v>116.4</c:v>
                </c:pt>
                <c:pt idx="14180">
                  <c:v>116.4</c:v>
                </c:pt>
                <c:pt idx="14181">
                  <c:v>118.9</c:v>
                </c:pt>
                <c:pt idx="14182">
                  <c:v>120.2</c:v>
                </c:pt>
                <c:pt idx="14183">
                  <c:v>120</c:v>
                </c:pt>
                <c:pt idx="14184">
                  <c:v>120</c:v>
                </c:pt>
                <c:pt idx="14185">
                  <c:v>120.2</c:v>
                </c:pt>
                <c:pt idx="14186">
                  <c:v>120.2</c:v>
                </c:pt>
                <c:pt idx="14187">
                  <c:v>119.8</c:v>
                </c:pt>
                <c:pt idx="14188">
                  <c:v>119.9</c:v>
                </c:pt>
                <c:pt idx="14189">
                  <c:v>116.2</c:v>
                </c:pt>
                <c:pt idx="14190">
                  <c:v>115.8</c:v>
                </c:pt>
                <c:pt idx="14191">
                  <c:v>115.8</c:v>
                </c:pt>
                <c:pt idx="14192">
                  <c:v>115.9</c:v>
                </c:pt>
                <c:pt idx="14193">
                  <c:v>116.1</c:v>
                </c:pt>
                <c:pt idx="14194">
                  <c:v>116.1</c:v>
                </c:pt>
                <c:pt idx="14195">
                  <c:v>116.1</c:v>
                </c:pt>
                <c:pt idx="14196">
                  <c:v>116.1</c:v>
                </c:pt>
                <c:pt idx="14197">
                  <c:v>116</c:v>
                </c:pt>
                <c:pt idx="14198">
                  <c:v>115.9</c:v>
                </c:pt>
                <c:pt idx="14199">
                  <c:v>115.9</c:v>
                </c:pt>
                <c:pt idx="14200">
                  <c:v>115.6</c:v>
                </c:pt>
                <c:pt idx="14201">
                  <c:v>115.9</c:v>
                </c:pt>
                <c:pt idx="14202">
                  <c:v>115.9</c:v>
                </c:pt>
                <c:pt idx="14203">
                  <c:v>115.9</c:v>
                </c:pt>
                <c:pt idx="14204">
                  <c:v>115.9</c:v>
                </c:pt>
                <c:pt idx="14205">
                  <c:v>118.1</c:v>
                </c:pt>
                <c:pt idx="14206">
                  <c:v>119.4</c:v>
                </c:pt>
                <c:pt idx="14207">
                  <c:v>119.2</c:v>
                </c:pt>
                <c:pt idx="14208">
                  <c:v>119.4</c:v>
                </c:pt>
                <c:pt idx="14209">
                  <c:v>119</c:v>
                </c:pt>
                <c:pt idx="14210">
                  <c:v>119.4</c:v>
                </c:pt>
                <c:pt idx="14211">
                  <c:v>119.4</c:v>
                </c:pt>
                <c:pt idx="14212">
                  <c:v>118.6</c:v>
                </c:pt>
                <c:pt idx="14213">
                  <c:v>115.6</c:v>
                </c:pt>
                <c:pt idx="14214">
                  <c:v>115.6</c:v>
                </c:pt>
                <c:pt idx="14215">
                  <c:v>115.7</c:v>
                </c:pt>
                <c:pt idx="14216">
                  <c:v>115.7</c:v>
                </c:pt>
                <c:pt idx="14217">
                  <c:v>115.9</c:v>
                </c:pt>
                <c:pt idx="14218">
                  <c:v>115.7</c:v>
                </c:pt>
                <c:pt idx="14219">
                  <c:v>115.7</c:v>
                </c:pt>
                <c:pt idx="14220">
                  <c:v>116</c:v>
                </c:pt>
                <c:pt idx="14221">
                  <c:v>116</c:v>
                </c:pt>
                <c:pt idx="14222">
                  <c:v>116.1</c:v>
                </c:pt>
                <c:pt idx="14223">
                  <c:v>116.2</c:v>
                </c:pt>
                <c:pt idx="14224">
                  <c:v>116.3</c:v>
                </c:pt>
                <c:pt idx="14225">
                  <c:v>116.3</c:v>
                </c:pt>
                <c:pt idx="14226">
                  <c:v>116.3</c:v>
                </c:pt>
                <c:pt idx="14227">
                  <c:v>116.2</c:v>
                </c:pt>
                <c:pt idx="14228">
                  <c:v>116.3</c:v>
                </c:pt>
                <c:pt idx="14229">
                  <c:v>116.9</c:v>
                </c:pt>
                <c:pt idx="14230">
                  <c:v>120.1</c:v>
                </c:pt>
                <c:pt idx="14231">
                  <c:v>120.1</c:v>
                </c:pt>
                <c:pt idx="14232">
                  <c:v>120.1</c:v>
                </c:pt>
                <c:pt idx="14233">
                  <c:v>120.1</c:v>
                </c:pt>
                <c:pt idx="14234">
                  <c:v>119.8</c:v>
                </c:pt>
                <c:pt idx="14235">
                  <c:v>119.9</c:v>
                </c:pt>
                <c:pt idx="14236">
                  <c:v>119.8</c:v>
                </c:pt>
                <c:pt idx="14237">
                  <c:v>116.2</c:v>
                </c:pt>
                <c:pt idx="14238">
                  <c:v>116.2</c:v>
                </c:pt>
                <c:pt idx="14239">
                  <c:v>116.1</c:v>
                </c:pt>
                <c:pt idx="14240">
                  <c:v>116.1</c:v>
                </c:pt>
                <c:pt idx="14241">
                  <c:v>115.9</c:v>
                </c:pt>
                <c:pt idx="14242">
                  <c:v>116.1</c:v>
                </c:pt>
                <c:pt idx="14243">
                  <c:v>116.2</c:v>
                </c:pt>
                <c:pt idx="14244">
                  <c:v>116</c:v>
                </c:pt>
                <c:pt idx="14245">
                  <c:v>115.8</c:v>
                </c:pt>
                <c:pt idx="14246">
                  <c:v>115.9</c:v>
                </c:pt>
                <c:pt idx="14247">
                  <c:v>115.7</c:v>
                </c:pt>
                <c:pt idx="14248">
                  <c:v>115.9</c:v>
                </c:pt>
                <c:pt idx="14249">
                  <c:v>115.9</c:v>
                </c:pt>
                <c:pt idx="14250">
                  <c:v>115.7</c:v>
                </c:pt>
                <c:pt idx="14251">
                  <c:v>116</c:v>
                </c:pt>
                <c:pt idx="14252">
                  <c:v>118.9</c:v>
                </c:pt>
                <c:pt idx="14253">
                  <c:v>119.3</c:v>
                </c:pt>
                <c:pt idx="14254">
                  <c:v>119.3</c:v>
                </c:pt>
                <c:pt idx="14255">
                  <c:v>119.3</c:v>
                </c:pt>
                <c:pt idx="14256">
                  <c:v>119.1</c:v>
                </c:pt>
                <c:pt idx="14257">
                  <c:v>119</c:v>
                </c:pt>
                <c:pt idx="14258">
                  <c:v>119.2</c:v>
                </c:pt>
                <c:pt idx="14259">
                  <c:v>119.2</c:v>
                </c:pt>
                <c:pt idx="14260">
                  <c:v>118.7</c:v>
                </c:pt>
                <c:pt idx="14261">
                  <c:v>0</c:v>
                </c:pt>
                <c:pt idx="14262">
                  <c:v>0</c:v>
                </c:pt>
                <c:pt idx="14263">
                  <c:v>115.3</c:v>
                </c:pt>
                <c:pt idx="14264">
                  <c:v>115.3</c:v>
                </c:pt>
                <c:pt idx="14265">
                  <c:v>115.4</c:v>
                </c:pt>
                <c:pt idx="14266">
                  <c:v>115.7</c:v>
                </c:pt>
                <c:pt idx="14267">
                  <c:v>115.5</c:v>
                </c:pt>
                <c:pt idx="14268">
                  <c:v>116.1</c:v>
                </c:pt>
                <c:pt idx="14269">
                  <c:v>116.2</c:v>
                </c:pt>
                <c:pt idx="14270">
                  <c:v>116.2</c:v>
                </c:pt>
                <c:pt idx="14271">
                  <c:v>116.4</c:v>
                </c:pt>
                <c:pt idx="14272">
                  <c:v>116.5</c:v>
                </c:pt>
                <c:pt idx="14273">
                  <c:v>116.3</c:v>
                </c:pt>
                <c:pt idx="14274">
                  <c:v>116.7</c:v>
                </c:pt>
                <c:pt idx="14275">
                  <c:v>116.4</c:v>
                </c:pt>
                <c:pt idx="14276">
                  <c:v>119.6</c:v>
                </c:pt>
                <c:pt idx="14277">
                  <c:v>119.9</c:v>
                </c:pt>
                <c:pt idx="14278">
                  <c:v>119.8</c:v>
                </c:pt>
                <c:pt idx="14279">
                  <c:v>119.8</c:v>
                </c:pt>
                <c:pt idx="14280">
                  <c:v>119.9</c:v>
                </c:pt>
                <c:pt idx="14281">
                  <c:v>120</c:v>
                </c:pt>
                <c:pt idx="14282">
                  <c:v>119.9</c:v>
                </c:pt>
                <c:pt idx="14283">
                  <c:v>120</c:v>
                </c:pt>
                <c:pt idx="14284">
                  <c:v>119.6</c:v>
                </c:pt>
                <c:pt idx="14285">
                  <c:v>116.2</c:v>
                </c:pt>
                <c:pt idx="14286">
                  <c:v>116.1</c:v>
                </c:pt>
                <c:pt idx="14287">
                  <c:v>115.9</c:v>
                </c:pt>
                <c:pt idx="14288">
                  <c:v>115.9</c:v>
                </c:pt>
                <c:pt idx="14289">
                  <c:v>116.1</c:v>
                </c:pt>
                <c:pt idx="14290">
                  <c:v>115.9</c:v>
                </c:pt>
                <c:pt idx="14291">
                  <c:v>116.1</c:v>
                </c:pt>
                <c:pt idx="14292">
                  <c:v>116.1</c:v>
                </c:pt>
                <c:pt idx="14293">
                  <c:v>115.9</c:v>
                </c:pt>
                <c:pt idx="14294">
                  <c:v>116.1</c:v>
                </c:pt>
                <c:pt idx="14295">
                  <c:v>116.1</c:v>
                </c:pt>
                <c:pt idx="14296">
                  <c:v>116</c:v>
                </c:pt>
                <c:pt idx="14297">
                  <c:v>116</c:v>
                </c:pt>
                <c:pt idx="14298">
                  <c:v>115.9</c:v>
                </c:pt>
                <c:pt idx="14299">
                  <c:v>116</c:v>
                </c:pt>
                <c:pt idx="14300">
                  <c:v>119.1</c:v>
                </c:pt>
                <c:pt idx="14301">
                  <c:v>119.5</c:v>
                </c:pt>
                <c:pt idx="14302">
                  <c:v>119.3</c:v>
                </c:pt>
                <c:pt idx="14303">
                  <c:v>119.2</c:v>
                </c:pt>
                <c:pt idx="14304">
                  <c:v>119.4</c:v>
                </c:pt>
                <c:pt idx="14305">
                  <c:v>119.3</c:v>
                </c:pt>
                <c:pt idx="14306">
                  <c:v>119.2</c:v>
                </c:pt>
                <c:pt idx="14307">
                  <c:v>118.9</c:v>
                </c:pt>
                <c:pt idx="14308">
                  <c:v>119.1</c:v>
                </c:pt>
                <c:pt idx="14309">
                  <c:v>115.8</c:v>
                </c:pt>
                <c:pt idx="14310">
                  <c:v>115.8</c:v>
                </c:pt>
                <c:pt idx="14311">
                  <c:v>115.8</c:v>
                </c:pt>
                <c:pt idx="14312">
                  <c:v>115.5</c:v>
                </c:pt>
                <c:pt idx="14313">
                  <c:v>115.5</c:v>
                </c:pt>
                <c:pt idx="14314">
                  <c:v>115.6</c:v>
                </c:pt>
                <c:pt idx="14315">
                  <c:v>115.5</c:v>
                </c:pt>
                <c:pt idx="14316">
                  <c:v>115.5</c:v>
                </c:pt>
                <c:pt idx="14317">
                  <c:v>115.5</c:v>
                </c:pt>
                <c:pt idx="14318">
                  <c:v>115.7</c:v>
                </c:pt>
                <c:pt idx="14319">
                  <c:v>115.9</c:v>
                </c:pt>
                <c:pt idx="14320">
                  <c:v>115.9</c:v>
                </c:pt>
                <c:pt idx="14321">
                  <c:v>115.9</c:v>
                </c:pt>
                <c:pt idx="14322">
                  <c:v>115.8</c:v>
                </c:pt>
                <c:pt idx="14323">
                  <c:v>115.9</c:v>
                </c:pt>
                <c:pt idx="14324">
                  <c:v>119.1</c:v>
                </c:pt>
                <c:pt idx="14325">
                  <c:v>119.2</c:v>
                </c:pt>
                <c:pt idx="14326">
                  <c:v>119.2</c:v>
                </c:pt>
                <c:pt idx="14327">
                  <c:v>119.2</c:v>
                </c:pt>
                <c:pt idx="14328">
                  <c:v>119.3</c:v>
                </c:pt>
                <c:pt idx="14329">
                  <c:v>119.2</c:v>
                </c:pt>
                <c:pt idx="14330">
                  <c:v>119.2</c:v>
                </c:pt>
                <c:pt idx="14331">
                  <c:v>119.2</c:v>
                </c:pt>
                <c:pt idx="14332">
                  <c:v>118.7</c:v>
                </c:pt>
                <c:pt idx="14333">
                  <c:v>115.4</c:v>
                </c:pt>
                <c:pt idx="14334">
                  <c:v>115.4</c:v>
                </c:pt>
                <c:pt idx="14335">
                  <c:v>115.4</c:v>
                </c:pt>
                <c:pt idx="14336">
                  <c:v>115.4</c:v>
                </c:pt>
                <c:pt idx="14337">
                  <c:v>115.2</c:v>
                </c:pt>
                <c:pt idx="14338">
                  <c:v>115.2</c:v>
                </c:pt>
                <c:pt idx="14339">
                  <c:v>115.8</c:v>
                </c:pt>
                <c:pt idx="14340">
                  <c:v>115.3</c:v>
                </c:pt>
                <c:pt idx="14341">
                  <c:v>115.1</c:v>
                </c:pt>
                <c:pt idx="14342">
                  <c:v>115.5</c:v>
                </c:pt>
                <c:pt idx="14343">
                  <c:v>115.5</c:v>
                </c:pt>
                <c:pt idx="14344">
                  <c:v>115.6</c:v>
                </c:pt>
                <c:pt idx="14345">
                  <c:v>115.6</c:v>
                </c:pt>
                <c:pt idx="14346">
                  <c:v>115.4</c:v>
                </c:pt>
                <c:pt idx="14347">
                  <c:v>115.6</c:v>
                </c:pt>
                <c:pt idx="14348">
                  <c:v>119.1</c:v>
                </c:pt>
                <c:pt idx="14349">
                  <c:v>119.9</c:v>
                </c:pt>
                <c:pt idx="14350">
                  <c:v>119.8</c:v>
                </c:pt>
                <c:pt idx="14351">
                  <c:v>119.9</c:v>
                </c:pt>
                <c:pt idx="14352">
                  <c:v>119.8</c:v>
                </c:pt>
                <c:pt idx="14353">
                  <c:v>119.4</c:v>
                </c:pt>
                <c:pt idx="14354">
                  <c:v>119.6</c:v>
                </c:pt>
                <c:pt idx="14355">
                  <c:v>119.1</c:v>
                </c:pt>
                <c:pt idx="14356">
                  <c:v>119.5</c:v>
                </c:pt>
                <c:pt idx="14357">
                  <c:v>115.3</c:v>
                </c:pt>
                <c:pt idx="14358">
                  <c:v>115</c:v>
                </c:pt>
                <c:pt idx="14359">
                  <c:v>115</c:v>
                </c:pt>
                <c:pt idx="14360">
                  <c:v>115</c:v>
                </c:pt>
                <c:pt idx="14361">
                  <c:v>115</c:v>
                </c:pt>
                <c:pt idx="14362">
                  <c:v>115</c:v>
                </c:pt>
                <c:pt idx="14363">
                  <c:v>115</c:v>
                </c:pt>
                <c:pt idx="14364">
                  <c:v>115.1</c:v>
                </c:pt>
                <c:pt idx="14365">
                  <c:v>115.1</c:v>
                </c:pt>
                <c:pt idx="14366">
                  <c:v>115.1</c:v>
                </c:pt>
                <c:pt idx="14367">
                  <c:v>115.1</c:v>
                </c:pt>
                <c:pt idx="14368">
                  <c:v>115.1</c:v>
                </c:pt>
                <c:pt idx="14369">
                  <c:v>115.3</c:v>
                </c:pt>
                <c:pt idx="14370">
                  <c:v>115.3</c:v>
                </c:pt>
                <c:pt idx="14371">
                  <c:v>115.3</c:v>
                </c:pt>
                <c:pt idx="14372">
                  <c:v>118.8</c:v>
                </c:pt>
                <c:pt idx="14373">
                  <c:v>119.2</c:v>
                </c:pt>
                <c:pt idx="14374">
                  <c:v>119.1</c:v>
                </c:pt>
                <c:pt idx="14375">
                  <c:v>119.1</c:v>
                </c:pt>
                <c:pt idx="14376">
                  <c:v>118.8</c:v>
                </c:pt>
                <c:pt idx="14377">
                  <c:v>118.8</c:v>
                </c:pt>
                <c:pt idx="14378">
                  <c:v>118.9</c:v>
                </c:pt>
                <c:pt idx="14379">
                  <c:v>119</c:v>
                </c:pt>
                <c:pt idx="14380">
                  <c:v>118.9</c:v>
                </c:pt>
                <c:pt idx="14381">
                  <c:v>115.5</c:v>
                </c:pt>
                <c:pt idx="14382">
                  <c:v>115.5</c:v>
                </c:pt>
                <c:pt idx="14383">
                  <c:v>115.5</c:v>
                </c:pt>
                <c:pt idx="14384">
                  <c:v>115.3</c:v>
                </c:pt>
                <c:pt idx="14385">
                  <c:v>115.3</c:v>
                </c:pt>
                <c:pt idx="14386">
                  <c:v>115.3</c:v>
                </c:pt>
                <c:pt idx="14387">
                  <c:v>115.5</c:v>
                </c:pt>
                <c:pt idx="14388">
                  <c:v>115.6</c:v>
                </c:pt>
                <c:pt idx="14389">
                  <c:v>115.7</c:v>
                </c:pt>
                <c:pt idx="14390">
                  <c:v>115.8</c:v>
                </c:pt>
                <c:pt idx="14391">
                  <c:v>115.4</c:v>
                </c:pt>
                <c:pt idx="14392">
                  <c:v>115.6</c:v>
                </c:pt>
                <c:pt idx="14393">
                  <c:v>115.5</c:v>
                </c:pt>
                <c:pt idx="14394">
                  <c:v>115.8</c:v>
                </c:pt>
                <c:pt idx="14395">
                  <c:v>115.8</c:v>
                </c:pt>
                <c:pt idx="14396">
                  <c:v>118.9</c:v>
                </c:pt>
                <c:pt idx="14397">
                  <c:v>119.8</c:v>
                </c:pt>
                <c:pt idx="14398">
                  <c:v>119.7</c:v>
                </c:pt>
                <c:pt idx="14399">
                  <c:v>119.4</c:v>
                </c:pt>
                <c:pt idx="14400">
                  <c:v>119.2</c:v>
                </c:pt>
                <c:pt idx="14401">
                  <c:v>119.2</c:v>
                </c:pt>
                <c:pt idx="14402">
                  <c:v>118.9</c:v>
                </c:pt>
                <c:pt idx="14403">
                  <c:v>119</c:v>
                </c:pt>
                <c:pt idx="14404">
                  <c:v>118.8</c:v>
                </c:pt>
                <c:pt idx="14405">
                  <c:v>115.3</c:v>
                </c:pt>
                <c:pt idx="14406">
                  <c:v>115.2</c:v>
                </c:pt>
                <c:pt idx="14407">
                  <c:v>115.2</c:v>
                </c:pt>
                <c:pt idx="14408">
                  <c:v>115.1</c:v>
                </c:pt>
                <c:pt idx="14409">
                  <c:v>115.1</c:v>
                </c:pt>
                <c:pt idx="14410">
                  <c:v>115.2</c:v>
                </c:pt>
                <c:pt idx="14411">
                  <c:v>115.2</c:v>
                </c:pt>
                <c:pt idx="14412">
                  <c:v>115.4</c:v>
                </c:pt>
                <c:pt idx="14413">
                  <c:v>115.6</c:v>
                </c:pt>
                <c:pt idx="14414">
                  <c:v>115.4</c:v>
                </c:pt>
                <c:pt idx="14415">
                  <c:v>115.5</c:v>
                </c:pt>
                <c:pt idx="14416">
                  <c:v>115.5</c:v>
                </c:pt>
                <c:pt idx="14417">
                  <c:v>115.4</c:v>
                </c:pt>
                <c:pt idx="14418">
                  <c:v>115.4</c:v>
                </c:pt>
                <c:pt idx="14419">
                  <c:v>115.2</c:v>
                </c:pt>
                <c:pt idx="14420">
                  <c:v>119.3</c:v>
                </c:pt>
                <c:pt idx="14421">
                  <c:v>120.3</c:v>
                </c:pt>
                <c:pt idx="14422">
                  <c:v>0</c:v>
                </c:pt>
                <c:pt idx="14423">
                  <c:v>0</c:v>
                </c:pt>
                <c:pt idx="14424">
                  <c:v>0</c:v>
                </c:pt>
                <c:pt idx="14425">
                  <c:v>0</c:v>
                </c:pt>
                <c:pt idx="14426">
                  <c:v>0</c:v>
                </c:pt>
                <c:pt idx="14427">
                  <c:v>0</c:v>
                </c:pt>
                <c:pt idx="14428">
                  <c:v>0</c:v>
                </c:pt>
                <c:pt idx="14429">
                  <c:v>0</c:v>
                </c:pt>
                <c:pt idx="14430">
                  <c:v>0</c:v>
                </c:pt>
                <c:pt idx="14431">
                  <c:v>115.3</c:v>
                </c:pt>
                <c:pt idx="14432">
                  <c:v>115.3</c:v>
                </c:pt>
                <c:pt idx="14433">
                  <c:v>115.3</c:v>
                </c:pt>
                <c:pt idx="14434">
                  <c:v>115.6</c:v>
                </c:pt>
                <c:pt idx="14435">
                  <c:v>115.4</c:v>
                </c:pt>
                <c:pt idx="14436">
                  <c:v>115.6</c:v>
                </c:pt>
                <c:pt idx="14437">
                  <c:v>115.7</c:v>
                </c:pt>
                <c:pt idx="14438">
                  <c:v>115.6</c:v>
                </c:pt>
                <c:pt idx="14439">
                  <c:v>115.9</c:v>
                </c:pt>
                <c:pt idx="14440">
                  <c:v>115.9</c:v>
                </c:pt>
                <c:pt idx="14441">
                  <c:v>116.1</c:v>
                </c:pt>
                <c:pt idx="14442">
                  <c:v>115.9</c:v>
                </c:pt>
                <c:pt idx="14443">
                  <c:v>115.9</c:v>
                </c:pt>
                <c:pt idx="14444">
                  <c:v>119</c:v>
                </c:pt>
                <c:pt idx="14445">
                  <c:v>120</c:v>
                </c:pt>
                <c:pt idx="14446">
                  <c:v>120.4</c:v>
                </c:pt>
                <c:pt idx="14447">
                  <c:v>119.8</c:v>
                </c:pt>
                <c:pt idx="14448">
                  <c:v>120</c:v>
                </c:pt>
                <c:pt idx="14449">
                  <c:v>120.2</c:v>
                </c:pt>
                <c:pt idx="14450">
                  <c:v>120.1</c:v>
                </c:pt>
                <c:pt idx="14451">
                  <c:v>119.9</c:v>
                </c:pt>
                <c:pt idx="14452">
                  <c:v>119.9</c:v>
                </c:pt>
                <c:pt idx="14453">
                  <c:v>116</c:v>
                </c:pt>
                <c:pt idx="14454">
                  <c:v>115.6</c:v>
                </c:pt>
                <c:pt idx="14455">
                  <c:v>115.4</c:v>
                </c:pt>
                <c:pt idx="14456">
                  <c:v>115.6</c:v>
                </c:pt>
                <c:pt idx="14457">
                  <c:v>115.6</c:v>
                </c:pt>
                <c:pt idx="14458">
                  <c:v>115.6</c:v>
                </c:pt>
                <c:pt idx="14459">
                  <c:v>115.5</c:v>
                </c:pt>
                <c:pt idx="14460">
                  <c:v>115.6</c:v>
                </c:pt>
                <c:pt idx="14461">
                  <c:v>115.5</c:v>
                </c:pt>
                <c:pt idx="14462">
                  <c:v>115.6</c:v>
                </c:pt>
                <c:pt idx="14463">
                  <c:v>115.5</c:v>
                </c:pt>
                <c:pt idx="14464">
                  <c:v>115.7</c:v>
                </c:pt>
                <c:pt idx="14465">
                  <c:v>115.7</c:v>
                </c:pt>
                <c:pt idx="14466">
                  <c:v>115.7</c:v>
                </c:pt>
                <c:pt idx="14467">
                  <c:v>115.7</c:v>
                </c:pt>
                <c:pt idx="14468">
                  <c:v>119.5</c:v>
                </c:pt>
                <c:pt idx="14469">
                  <c:v>120.2</c:v>
                </c:pt>
                <c:pt idx="14470">
                  <c:v>120.3</c:v>
                </c:pt>
                <c:pt idx="14471">
                  <c:v>0</c:v>
                </c:pt>
                <c:pt idx="14472">
                  <c:v>0</c:v>
                </c:pt>
                <c:pt idx="14473">
                  <c:v>0</c:v>
                </c:pt>
                <c:pt idx="14474">
                  <c:v>0</c:v>
                </c:pt>
                <c:pt idx="14475">
                  <c:v>0</c:v>
                </c:pt>
                <c:pt idx="14476">
                  <c:v>0</c:v>
                </c:pt>
                <c:pt idx="14477">
                  <c:v>0</c:v>
                </c:pt>
                <c:pt idx="14478">
                  <c:v>0</c:v>
                </c:pt>
                <c:pt idx="14479">
                  <c:v>115.6</c:v>
                </c:pt>
                <c:pt idx="14480">
                  <c:v>115.3</c:v>
                </c:pt>
                <c:pt idx="14481">
                  <c:v>115.1</c:v>
                </c:pt>
                <c:pt idx="14482">
                  <c:v>115.1</c:v>
                </c:pt>
                <c:pt idx="14483">
                  <c:v>114.9</c:v>
                </c:pt>
                <c:pt idx="14484">
                  <c:v>115.1</c:v>
                </c:pt>
                <c:pt idx="14485">
                  <c:v>115.1</c:v>
                </c:pt>
                <c:pt idx="14486">
                  <c:v>115.1</c:v>
                </c:pt>
                <c:pt idx="14487">
                  <c:v>115.1</c:v>
                </c:pt>
                <c:pt idx="14488">
                  <c:v>115.1</c:v>
                </c:pt>
                <c:pt idx="14489">
                  <c:v>115.2</c:v>
                </c:pt>
                <c:pt idx="14490">
                  <c:v>115.1</c:v>
                </c:pt>
                <c:pt idx="14491">
                  <c:v>115.1</c:v>
                </c:pt>
                <c:pt idx="14492">
                  <c:v>120.1</c:v>
                </c:pt>
                <c:pt idx="14493">
                  <c:v>120.9</c:v>
                </c:pt>
                <c:pt idx="14494">
                  <c:v>120.5</c:v>
                </c:pt>
                <c:pt idx="14495">
                  <c:v>0</c:v>
                </c:pt>
                <c:pt idx="14496">
                  <c:v>120.8</c:v>
                </c:pt>
                <c:pt idx="14497">
                  <c:v>120.6</c:v>
                </c:pt>
                <c:pt idx="14498">
                  <c:v>120.8</c:v>
                </c:pt>
                <c:pt idx="14499">
                  <c:v>120.6</c:v>
                </c:pt>
                <c:pt idx="14500">
                  <c:v>120.5</c:v>
                </c:pt>
                <c:pt idx="14501">
                  <c:v>115.4</c:v>
                </c:pt>
                <c:pt idx="14502">
                  <c:v>115.2</c:v>
                </c:pt>
                <c:pt idx="14503">
                  <c:v>115.2</c:v>
                </c:pt>
                <c:pt idx="14504">
                  <c:v>115.2</c:v>
                </c:pt>
                <c:pt idx="14505">
                  <c:v>115.4</c:v>
                </c:pt>
                <c:pt idx="14506">
                  <c:v>115.2</c:v>
                </c:pt>
                <c:pt idx="14507">
                  <c:v>116.5</c:v>
                </c:pt>
                <c:pt idx="14508">
                  <c:v>115.8</c:v>
                </c:pt>
                <c:pt idx="14509">
                  <c:v>115.8</c:v>
                </c:pt>
                <c:pt idx="14510">
                  <c:v>115.8</c:v>
                </c:pt>
                <c:pt idx="14511">
                  <c:v>115.6</c:v>
                </c:pt>
                <c:pt idx="14512">
                  <c:v>115.8</c:v>
                </c:pt>
                <c:pt idx="14513">
                  <c:v>115.6</c:v>
                </c:pt>
                <c:pt idx="14514">
                  <c:v>115.7</c:v>
                </c:pt>
                <c:pt idx="14515">
                  <c:v>115.8</c:v>
                </c:pt>
                <c:pt idx="14516">
                  <c:v>118.9</c:v>
                </c:pt>
                <c:pt idx="14517">
                  <c:v>118.9</c:v>
                </c:pt>
                <c:pt idx="14518">
                  <c:v>119.1</c:v>
                </c:pt>
                <c:pt idx="14519">
                  <c:v>119.2</c:v>
                </c:pt>
                <c:pt idx="14520">
                  <c:v>119.3</c:v>
                </c:pt>
                <c:pt idx="14521">
                  <c:v>119.4</c:v>
                </c:pt>
                <c:pt idx="14522">
                  <c:v>119.4</c:v>
                </c:pt>
                <c:pt idx="14523">
                  <c:v>119.6</c:v>
                </c:pt>
                <c:pt idx="14524">
                  <c:v>119.4</c:v>
                </c:pt>
                <c:pt idx="14525">
                  <c:v>115.2</c:v>
                </c:pt>
                <c:pt idx="14526">
                  <c:v>114.8</c:v>
                </c:pt>
                <c:pt idx="14527">
                  <c:v>115</c:v>
                </c:pt>
                <c:pt idx="14528">
                  <c:v>114.8</c:v>
                </c:pt>
                <c:pt idx="14529">
                  <c:v>114.7</c:v>
                </c:pt>
                <c:pt idx="14530">
                  <c:v>114.8</c:v>
                </c:pt>
                <c:pt idx="14531">
                  <c:v>115</c:v>
                </c:pt>
                <c:pt idx="14532">
                  <c:v>114.8</c:v>
                </c:pt>
                <c:pt idx="14533">
                  <c:v>114.8</c:v>
                </c:pt>
                <c:pt idx="14534">
                  <c:v>114.8</c:v>
                </c:pt>
                <c:pt idx="14535">
                  <c:v>115</c:v>
                </c:pt>
                <c:pt idx="14536">
                  <c:v>114.7</c:v>
                </c:pt>
                <c:pt idx="14537">
                  <c:v>114.5</c:v>
                </c:pt>
                <c:pt idx="14538">
                  <c:v>114.6</c:v>
                </c:pt>
                <c:pt idx="14539">
                  <c:v>114.2</c:v>
                </c:pt>
                <c:pt idx="14540">
                  <c:v>119.7</c:v>
                </c:pt>
                <c:pt idx="14541">
                  <c:v>119.6</c:v>
                </c:pt>
                <c:pt idx="14542">
                  <c:v>119.6</c:v>
                </c:pt>
                <c:pt idx="14543">
                  <c:v>119.8</c:v>
                </c:pt>
                <c:pt idx="14544">
                  <c:v>119.5</c:v>
                </c:pt>
                <c:pt idx="14545">
                  <c:v>119.9</c:v>
                </c:pt>
                <c:pt idx="14546">
                  <c:v>120.2</c:v>
                </c:pt>
                <c:pt idx="14547">
                  <c:v>120.1</c:v>
                </c:pt>
                <c:pt idx="14548">
                  <c:v>119.1</c:v>
                </c:pt>
                <c:pt idx="14549">
                  <c:v>114.5</c:v>
                </c:pt>
                <c:pt idx="14550">
                  <c:v>114.5</c:v>
                </c:pt>
                <c:pt idx="14551">
                  <c:v>114.4</c:v>
                </c:pt>
                <c:pt idx="14552">
                  <c:v>114.4</c:v>
                </c:pt>
                <c:pt idx="14553">
                  <c:v>114.4</c:v>
                </c:pt>
                <c:pt idx="14554">
                  <c:v>114.5</c:v>
                </c:pt>
                <c:pt idx="14555">
                  <c:v>114.3</c:v>
                </c:pt>
                <c:pt idx="14556">
                  <c:v>114.4</c:v>
                </c:pt>
                <c:pt idx="14557">
                  <c:v>114.5</c:v>
                </c:pt>
                <c:pt idx="14558">
                  <c:v>114.8</c:v>
                </c:pt>
                <c:pt idx="14559">
                  <c:v>115.1</c:v>
                </c:pt>
                <c:pt idx="14560">
                  <c:v>115.1</c:v>
                </c:pt>
                <c:pt idx="14561">
                  <c:v>115.1</c:v>
                </c:pt>
                <c:pt idx="14562">
                  <c:v>115.1</c:v>
                </c:pt>
                <c:pt idx="14563">
                  <c:v>115.1</c:v>
                </c:pt>
                <c:pt idx="14564">
                  <c:v>119.8</c:v>
                </c:pt>
                <c:pt idx="14565">
                  <c:v>119.7</c:v>
                </c:pt>
                <c:pt idx="14566">
                  <c:v>119.7</c:v>
                </c:pt>
                <c:pt idx="14567">
                  <c:v>119.6</c:v>
                </c:pt>
                <c:pt idx="14568">
                  <c:v>119.7</c:v>
                </c:pt>
                <c:pt idx="14569">
                  <c:v>120.2</c:v>
                </c:pt>
                <c:pt idx="14570">
                  <c:v>120</c:v>
                </c:pt>
                <c:pt idx="14571">
                  <c:v>120.1</c:v>
                </c:pt>
                <c:pt idx="14572">
                  <c:v>120.4</c:v>
                </c:pt>
                <c:pt idx="14573">
                  <c:v>114.8</c:v>
                </c:pt>
                <c:pt idx="14574">
                  <c:v>114.8</c:v>
                </c:pt>
                <c:pt idx="14575">
                  <c:v>115</c:v>
                </c:pt>
                <c:pt idx="14576">
                  <c:v>114.7</c:v>
                </c:pt>
                <c:pt idx="14577">
                  <c:v>114.9</c:v>
                </c:pt>
                <c:pt idx="14578">
                  <c:v>114.7</c:v>
                </c:pt>
                <c:pt idx="14579">
                  <c:v>114.4</c:v>
                </c:pt>
                <c:pt idx="14580">
                  <c:v>114.2</c:v>
                </c:pt>
                <c:pt idx="14581">
                  <c:v>114.9</c:v>
                </c:pt>
                <c:pt idx="14582">
                  <c:v>114.9</c:v>
                </c:pt>
                <c:pt idx="14583">
                  <c:v>115.1</c:v>
                </c:pt>
                <c:pt idx="14584">
                  <c:v>114.7</c:v>
                </c:pt>
                <c:pt idx="14585">
                  <c:v>114.7</c:v>
                </c:pt>
                <c:pt idx="14586">
                  <c:v>114.7</c:v>
                </c:pt>
                <c:pt idx="14587">
                  <c:v>114.8</c:v>
                </c:pt>
                <c:pt idx="14588">
                  <c:v>121.1</c:v>
                </c:pt>
                <c:pt idx="14589">
                  <c:v>121.4</c:v>
                </c:pt>
                <c:pt idx="14590">
                  <c:v>121.5</c:v>
                </c:pt>
                <c:pt idx="14591">
                  <c:v>121.7</c:v>
                </c:pt>
                <c:pt idx="14592">
                  <c:v>121.4</c:v>
                </c:pt>
                <c:pt idx="14593">
                  <c:v>121.4</c:v>
                </c:pt>
                <c:pt idx="14594">
                  <c:v>121.5</c:v>
                </c:pt>
                <c:pt idx="14595">
                  <c:v>121.4</c:v>
                </c:pt>
                <c:pt idx="14596">
                  <c:v>121</c:v>
                </c:pt>
                <c:pt idx="14597">
                  <c:v>115.3</c:v>
                </c:pt>
                <c:pt idx="14598">
                  <c:v>115.3</c:v>
                </c:pt>
                <c:pt idx="14599">
                  <c:v>115.2</c:v>
                </c:pt>
                <c:pt idx="14600">
                  <c:v>115.2</c:v>
                </c:pt>
                <c:pt idx="14601">
                  <c:v>115.3</c:v>
                </c:pt>
                <c:pt idx="14602">
                  <c:v>115.3</c:v>
                </c:pt>
                <c:pt idx="14603">
                  <c:v>115.4</c:v>
                </c:pt>
                <c:pt idx="14604">
                  <c:v>115.7</c:v>
                </c:pt>
                <c:pt idx="14605">
                  <c:v>115.6</c:v>
                </c:pt>
                <c:pt idx="14606">
                  <c:v>115.6</c:v>
                </c:pt>
                <c:pt idx="14607">
                  <c:v>115.8</c:v>
                </c:pt>
                <c:pt idx="14608">
                  <c:v>115.8</c:v>
                </c:pt>
                <c:pt idx="14609">
                  <c:v>115.8</c:v>
                </c:pt>
                <c:pt idx="14610">
                  <c:v>115.8</c:v>
                </c:pt>
                <c:pt idx="14611">
                  <c:v>115.8</c:v>
                </c:pt>
                <c:pt idx="14612">
                  <c:v>120.7</c:v>
                </c:pt>
                <c:pt idx="14613">
                  <c:v>120.9</c:v>
                </c:pt>
                <c:pt idx="14614">
                  <c:v>120.8</c:v>
                </c:pt>
                <c:pt idx="14615">
                  <c:v>120.7</c:v>
                </c:pt>
                <c:pt idx="14616">
                  <c:v>120.7</c:v>
                </c:pt>
                <c:pt idx="14617">
                  <c:v>119.3</c:v>
                </c:pt>
                <c:pt idx="14618">
                  <c:v>117.7</c:v>
                </c:pt>
                <c:pt idx="14619">
                  <c:v>116.3</c:v>
                </c:pt>
                <c:pt idx="14620">
                  <c:v>112.7</c:v>
                </c:pt>
                <c:pt idx="14621">
                  <c:v>111.3</c:v>
                </c:pt>
                <c:pt idx="14622">
                  <c:v>110.6</c:v>
                </c:pt>
                <c:pt idx="14623">
                  <c:v>110</c:v>
                </c:pt>
                <c:pt idx="14624">
                  <c:v>109.6</c:v>
                </c:pt>
                <c:pt idx="14625">
                  <c:v>109.4</c:v>
                </c:pt>
                <c:pt idx="14626">
                  <c:v>108.8</c:v>
                </c:pt>
                <c:pt idx="14627">
                  <c:v>109.7</c:v>
                </c:pt>
                <c:pt idx="14628">
                  <c:v>109.3</c:v>
                </c:pt>
                <c:pt idx="14629">
                  <c:v>109.3</c:v>
                </c:pt>
                <c:pt idx="14630">
                  <c:v>109.2</c:v>
                </c:pt>
                <c:pt idx="14631">
                  <c:v>109.3</c:v>
                </c:pt>
                <c:pt idx="14632">
                  <c:v>109.3</c:v>
                </c:pt>
                <c:pt idx="14633">
                  <c:v>109.2</c:v>
                </c:pt>
                <c:pt idx="14634">
                  <c:v>109.2</c:v>
                </c:pt>
                <c:pt idx="14635">
                  <c:v>108.9</c:v>
                </c:pt>
                <c:pt idx="14636">
                  <c:v>109.7</c:v>
                </c:pt>
                <c:pt idx="14637">
                  <c:v>110.5</c:v>
                </c:pt>
                <c:pt idx="14638">
                  <c:v>111.3</c:v>
                </c:pt>
                <c:pt idx="14639">
                  <c:v>111.4</c:v>
                </c:pt>
                <c:pt idx="14640">
                  <c:v>111.3</c:v>
                </c:pt>
                <c:pt idx="14641">
                  <c:v>110.7</c:v>
                </c:pt>
                <c:pt idx="14642">
                  <c:v>109.3</c:v>
                </c:pt>
                <c:pt idx="14643">
                  <c:v>108.8</c:v>
                </c:pt>
                <c:pt idx="14644">
                  <c:v>108.8</c:v>
                </c:pt>
                <c:pt idx="14645">
                  <c:v>108.5</c:v>
                </c:pt>
                <c:pt idx="14646">
                  <c:v>108.5</c:v>
                </c:pt>
                <c:pt idx="14647">
                  <c:v>108</c:v>
                </c:pt>
                <c:pt idx="14648">
                  <c:v>107.6</c:v>
                </c:pt>
                <c:pt idx="14649">
                  <c:v>107.5</c:v>
                </c:pt>
                <c:pt idx="14650">
                  <c:v>107.5</c:v>
                </c:pt>
                <c:pt idx="14651">
                  <c:v>107.6</c:v>
                </c:pt>
                <c:pt idx="14652">
                  <c:v>108</c:v>
                </c:pt>
                <c:pt idx="14653">
                  <c:v>107.6</c:v>
                </c:pt>
                <c:pt idx="14654">
                  <c:v>107.9</c:v>
                </c:pt>
                <c:pt idx="14655">
                  <c:v>107.9</c:v>
                </c:pt>
                <c:pt idx="14656">
                  <c:v>108</c:v>
                </c:pt>
                <c:pt idx="14657">
                  <c:v>107.7</c:v>
                </c:pt>
                <c:pt idx="14658">
                  <c:v>108.3</c:v>
                </c:pt>
                <c:pt idx="14659">
                  <c:v>107.6</c:v>
                </c:pt>
                <c:pt idx="14660">
                  <c:v>108.8</c:v>
                </c:pt>
                <c:pt idx="14661">
                  <c:v>109.8</c:v>
                </c:pt>
                <c:pt idx="14662">
                  <c:v>110.9</c:v>
                </c:pt>
                <c:pt idx="14663">
                  <c:v>111.5</c:v>
                </c:pt>
                <c:pt idx="14664">
                  <c:v>112.2</c:v>
                </c:pt>
                <c:pt idx="14665">
                  <c:v>112.6</c:v>
                </c:pt>
                <c:pt idx="14666">
                  <c:v>112.2</c:v>
                </c:pt>
                <c:pt idx="14667">
                  <c:v>111.9</c:v>
                </c:pt>
                <c:pt idx="14668">
                  <c:v>111.9</c:v>
                </c:pt>
                <c:pt idx="14669">
                  <c:v>112.1</c:v>
                </c:pt>
                <c:pt idx="14670">
                  <c:v>109.2</c:v>
                </c:pt>
                <c:pt idx="14671">
                  <c:v>108.1</c:v>
                </c:pt>
                <c:pt idx="14672">
                  <c:v>107.6</c:v>
                </c:pt>
                <c:pt idx="14673">
                  <c:v>107.5</c:v>
                </c:pt>
                <c:pt idx="14674">
                  <c:v>107.9</c:v>
                </c:pt>
                <c:pt idx="14675">
                  <c:v>108</c:v>
                </c:pt>
                <c:pt idx="14676">
                  <c:v>108.3</c:v>
                </c:pt>
                <c:pt idx="14677">
                  <c:v>108</c:v>
                </c:pt>
                <c:pt idx="14678">
                  <c:v>108.1</c:v>
                </c:pt>
                <c:pt idx="14679">
                  <c:v>107.7</c:v>
                </c:pt>
                <c:pt idx="14680">
                  <c:v>107.8</c:v>
                </c:pt>
                <c:pt idx="14681">
                  <c:v>107.6</c:v>
                </c:pt>
                <c:pt idx="14682">
                  <c:v>107.2</c:v>
                </c:pt>
                <c:pt idx="14683">
                  <c:v>107.4</c:v>
                </c:pt>
                <c:pt idx="14684">
                  <c:v>108.8</c:v>
                </c:pt>
                <c:pt idx="14685">
                  <c:v>110</c:v>
                </c:pt>
                <c:pt idx="14686">
                  <c:v>110.9</c:v>
                </c:pt>
                <c:pt idx="14687">
                  <c:v>110.6</c:v>
                </c:pt>
                <c:pt idx="14688">
                  <c:v>110.7</c:v>
                </c:pt>
                <c:pt idx="14689">
                  <c:v>111.3</c:v>
                </c:pt>
                <c:pt idx="14690">
                  <c:v>111</c:v>
                </c:pt>
                <c:pt idx="14691">
                  <c:v>111</c:v>
                </c:pt>
                <c:pt idx="14692">
                  <c:v>110.7</c:v>
                </c:pt>
                <c:pt idx="14693">
                  <c:v>111.3</c:v>
                </c:pt>
                <c:pt idx="14694">
                  <c:v>108.6</c:v>
                </c:pt>
                <c:pt idx="14695">
                  <c:v>107.8</c:v>
                </c:pt>
                <c:pt idx="14696">
                  <c:v>107.1</c:v>
                </c:pt>
                <c:pt idx="14697">
                  <c:v>107.1</c:v>
                </c:pt>
                <c:pt idx="14698">
                  <c:v>106.7</c:v>
                </c:pt>
                <c:pt idx="14699">
                  <c:v>106.3</c:v>
                </c:pt>
                <c:pt idx="14700">
                  <c:v>106.2</c:v>
                </c:pt>
                <c:pt idx="14701">
                  <c:v>106</c:v>
                </c:pt>
                <c:pt idx="14702">
                  <c:v>105.6</c:v>
                </c:pt>
                <c:pt idx="14703">
                  <c:v>107.2</c:v>
                </c:pt>
                <c:pt idx="14704">
                  <c:v>107.5</c:v>
                </c:pt>
                <c:pt idx="14705">
                  <c:v>107.8</c:v>
                </c:pt>
                <c:pt idx="14706">
                  <c:v>107.9</c:v>
                </c:pt>
                <c:pt idx="14707">
                  <c:v>107.5</c:v>
                </c:pt>
                <c:pt idx="14708">
                  <c:v>109.2</c:v>
                </c:pt>
                <c:pt idx="14709">
                  <c:v>109.3</c:v>
                </c:pt>
                <c:pt idx="14710">
                  <c:v>110.4</c:v>
                </c:pt>
                <c:pt idx="14711">
                  <c:v>110.8</c:v>
                </c:pt>
                <c:pt idx="14712">
                  <c:v>111.2</c:v>
                </c:pt>
                <c:pt idx="14713">
                  <c:v>111.3</c:v>
                </c:pt>
                <c:pt idx="14714">
                  <c:v>111.5</c:v>
                </c:pt>
                <c:pt idx="14715">
                  <c:v>111</c:v>
                </c:pt>
                <c:pt idx="14716">
                  <c:v>111.3</c:v>
                </c:pt>
                <c:pt idx="14717">
                  <c:v>110</c:v>
                </c:pt>
                <c:pt idx="14718">
                  <c:v>108</c:v>
                </c:pt>
                <c:pt idx="14719">
                  <c:v>107.4</c:v>
                </c:pt>
                <c:pt idx="14720">
                  <c:v>107.2</c:v>
                </c:pt>
                <c:pt idx="14721">
                  <c:v>107</c:v>
                </c:pt>
                <c:pt idx="14722">
                  <c:v>110.3</c:v>
                </c:pt>
                <c:pt idx="14723">
                  <c:v>110.3</c:v>
                </c:pt>
                <c:pt idx="14724">
                  <c:v>110.1</c:v>
                </c:pt>
                <c:pt idx="14725">
                  <c:v>113.3</c:v>
                </c:pt>
                <c:pt idx="14726">
                  <c:v>113.5</c:v>
                </c:pt>
                <c:pt idx="14727">
                  <c:v>113.5</c:v>
                </c:pt>
                <c:pt idx="14728">
                  <c:v>111.8</c:v>
                </c:pt>
                <c:pt idx="14729">
                  <c:v>110.8</c:v>
                </c:pt>
                <c:pt idx="14730">
                  <c:v>109.2</c:v>
                </c:pt>
                <c:pt idx="14731">
                  <c:v>109</c:v>
                </c:pt>
                <c:pt idx="14732">
                  <c:v>108.9</c:v>
                </c:pt>
                <c:pt idx="14733">
                  <c:v>108.7</c:v>
                </c:pt>
                <c:pt idx="14734">
                  <c:v>108.8</c:v>
                </c:pt>
                <c:pt idx="14735">
                  <c:v>108.8</c:v>
                </c:pt>
                <c:pt idx="14736">
                  <c:v>108.3</c:v>
                </c:pt>
                <c:pt idx="14737">
                  <c:v>109.7</c:v>
                </c:pt>
                <c:pt idx="14738">
                  <c:v>110.5</c:v>
                </c:pt>
                <c:pt idx="14739">
                  <c:v>110.5</c:v>
                </c:pt>
                <c:pt idx="14740">
                  <c:v>110.5</c:v>
                </c:pt>
                <c:pt idx="14741">
                  <c:v>109.6</c:v>
                </c:pt>
                <c:pt idx="14742">
                  <c:v>108.6</c:v>
                </c:pt>
                <c:pt idx="14743">
                  <c:v>107.4</c:v>
                </c:pt>
                <c:pt idx="14744">
                  <c:v>107</c:v>
                </c:pt>
                <c:pt idx="14745">
                  <c:v>107.1</c:v>
                </c:pt>
                <c:pt idx="14746">
                  <c:v>107.2</c:v>
                </c:pt>
                <c:pt idx="14747">
                  <c:v>107.4</c:v>
                </c:pt>
                <c:pt idx="14748">
                  <c:v>108.7</c:v>
                </c:pt>
                <c:pt idx="14749">
                  <c:v>108.8</c:v>
                </c:pt>
                <c:pt idx="14750">
                  <c:v>108.8</c:v>
                </c:pt>
                <c:pt idx="14751">
                  <c:v>109</c:v>
                </c:pt>
                <c:pt idx="14752">
                  <c:v>109</c:v>
                </c:pt>
                <c:pt idx="14753">
                  <c:v>109</c:v>
                </c:pt>
                <c:pt idx="14754">
                  <c:v>108.8</c:v>
                </c:pt>
                <c:pt idx="14755">
                  <c:v>108.8</c:v>
                </c:pt>
                <c:pt idx="14756">
                  <c:v>108.9</c:v>
                </c:pt>
                <c:pt idx="14757">
                  <c:v>108.6</c:v>
                </c:pt>
                <c:pt idx="14758">
                  <c:v>109.5</c:v>
                </c:pt>
                <c:pt idx="14759">
                  <c:v>109.9</c:v>
                </c:pt>
                <c:pt idx="14760">
                  <c:v>109.7</c:v>
                </c:pt>
                <c:pt idx="14761">
                  <c:v>110</c:v>
                </c:pt>
                <c:pt idx="14762">
                  <c:v>109.8</c:v>
                </c:pt>
                <c:pt idx="14763">
                  <c:v>109.8</c:v>
                </c:pt>
                <c:pt idx="14764">
                  <c:v>109.8</c:v>
                </c:pt>
                <c:pt idx="14765">
                  <c:v>108.9</c:v>
                </c:pt>
                <c:pt idx="14766">
                  <c:v>107.1</c:v>
                </c:pt>
                <c:pt idx="14767">
                  <c:v>106.6</c:v>
                </c:pt>
                <c:pt idx="14768">
                  <c:v>106.3</c:v>
                </c:pt>
                <c:pt idx="14769">
                  <c:v>106.3</c:v>
                </c:pt>
                <c:pt idx="14770">
                  <c:v>106.4</c:v>
                </c:pt>
                <c:pt idx="14771">
                  <c:v>106.7</c:v>
                </c:pt>
                <c:pt idx="14772">
                  <c:v>107</c:v>
                </c:pt>
                <c:pt idx="14773">
                  <c:v>107</c:v>
                </c:pt>
                <c:pt idx="14774">
                  <c:v>107.1</c:v>
                </c:pt>
                <c:pt idx="14775">
                  <c:v>106.8</c:v>
                </c:pt>
                <c:pt idx="14776">
                  <c:v>107</c:v>
                </c:pt>
                <c:pt idx="14777">
                  <c:v>0</c:v>
                </c:pt>
                <c:pt idx="14778">
                  <c:v>106.4</c:v>
                </c:pt>
                <c:pt idx="14779">
                  <c:v>106.2</c:v>
                </c:pt>
                <c:pt idx="14780">
                  <c:v>106.3</c:v>
                </c:pt>
                <c:pt idx="14781">
                  <c:v>108</c:v>
                </c:pt>
                <c:pt idx="14782">
                  <c:v>108.9</c:v>
                </c:pt>
                <c:pt idx="14783">
                  <c:v>108.9</c:v>
                </c:pt>
                <c:pt idx="14784">
                  <c:v>108.9</c:v>
                </c:pt>
                <c:pt idx="14785">
                  <c:v>108.7</c:v>
                </c:pt>
                <c:pt idx="14786">
                  <c:v>108.5</c:v>
                </c:pt>
                <c:pt idx="14787">
                  <c:v>0</c:v>
                </c:pt>
                <c:pt idx="14788">
                  <c:v>108.1</c:v>
                </c:pt>
                <c:pt idx="14789">
                  <c:v>107.5</c:v>
                </c:pt>
                <c:pt idx="14790">
                  <c:v>105.9</c:v>
                </c:pt>
                <c:pt idx="14791">
                  <c:v>105.3</c:v>
                </c:pt>
                <c:pt idx="14792">
                  <c:v>105.1</c:v>
                </c:pt>
                <c:pt idx="14793">
                  <c:v>105.3</c:v>
                </c:pt>
                <c:pt idx="14794">
                  <c:v>105.5</c:v>
                </c:pt>
                <c:pt idx="14795">
                  <c:v>106.1</c:v>
                </c:pt>
                <c:pt idx="14796">
                  <c:v>0</c:v>
                </c:pt>
                <c:pt idx="14797">
                  <c:v>0</c:v>
                </c:pt>
                <c:pt idx="14798">
                  <c:v>107.1</c:v>
                </c:pt>
                <c:pt idx="14799">
                  <c:v>107.7</c:v>
                </c:pt>
                <c:pt idx="14800">
                  <c:v>107.3</c:v>
                </c:pt>
                <c:pt idx="14801">
                  <c:v>107.1</c:v>
                </c:pt>
                <c:pt idx="14802">
                  <c:v>107</c:v>
                </c:pt>
                <c:pt idx="14803">
                  <c:v>106.7</c:v>
                </c:pt>
                <c:pt idx="14804">
                  <c:v>107.5</c:v>
                </c:pt>
                <c:pt idx="14805">
                  <c:v>108.7</c:v>
                </c:pt>
                <c:pt idx="14806">
                  <c:v>108.6</c:v>
                </c:pt>
                <c:pt idx="14807">
                  <c:v>108.4</c:v>
                </c:pt>
                <c:pt idx="14808">
                  <c:v>108.8</c:v>
                </c:pt>
                <c:pt idx="14809">
                  <c:v>109.2</c:v>
                </c:pt>
                <c:pt idx="14810">
                  <c:v>108.8</c:v>
                </c:pt>
                <c:pt idx="14811">
                  <c:v>109.1</c:v>
                </c:pt>
                <c:pt idx="14812">
                  <c:v>108.7</c:v>
                </c:pt>
                <c:pt idx="14813">
                  <c:v>108.4</c:v>
                </c:pt>
                <c:pt idx="14814">
                  <c:v>106.7</c:v>
                </c:pt>
                <c:pt idx="14815">
                  <c:v>105.8</c:v>
                </c:pt>
                <c:pt idx="14816">
                  <c:v>105.6</c:v>
                </c:pt>
                <c:pt idx="14817">
                  <c:v>105.4</c:v>
                </c:pt>
                <c:pt idx="14818">
                  <c:v>105.8</c:v>
                </c:pt>
                <c:pt idx="14819">
                  <c:v>105.5</c:v>
                </c:pt>
                <c:pt idx="14820">
                  <c:v>105.4</c:v>
                </c:pt>
                <c:pt idx="14821">
                  <c:v>105.5</c:v>
                </c:pt>
                <c:pt idx="14822">
                  <c:v>105.5</c:v>
                </c:pt>
                <c:pt idx="14823">
                  <c:v>105.7</c:v>
                </c:pt>
                <c:pt idx="14824">
                  <c:v>105.8</c:v>
                </c:pt>
                <c:pt idx="14825">
                  <c:v>105.5</c:v>
                </c:pt>
                <c:pt idx="14826">
                  <c:v>105.5</c:v>
                </c:pt>
                <c:pt idx="14827">
                  <c:v>105.4</c:v>
                </c:pt>
                <c:pt idx="14828">
                  <c:v>106.4</c:v>
                </c:pt>
                <c:pt idx="14829">
                  <c:v>107.1</c:v>
                </c:pt>
                <c:pt idx="14830">
                  <c:v>107.5</c:v>
                </c:pt>
                <c:pt idx="14831">
                  <c:v>107.6</c:v>
                </c:pt>
                <c:pt idx="14832">
                  <c:v>107.5</c:v>
                </c:pt>
                <c:pt idx="14833">
                  <c:v>107.6</c:v>
                </c:pt>
                <c:pt idx="14834">
                  <c:v>108</c:v>
                </c:pt>
                <c:pt idx="14835">
                  <c:v>108.1</c:v>
                </c:pt>
                <c:pt idx="14836">
                  <c:v>107.6</c:v>
                </c:pt>
                <c:pt idx="14837">
                  <c:v>108.3</c:v>
                </c:pt>
                <c:pt idx="14838">
                  <c:v>107</c:v>
                </c:pt>
                <c:pt idx="14839">
                  <c:v>105.8</c:v>
                </c:pt>
                <c:pt idx="14840">
                  <c:v>105.2</c:v>
                </c:pt>
                <c:pt idx="14841">
                  <c:v>105.4</c:v>
                </c:pt>
                <c:pt idx="14842">
                  <c:v>105.4</c:v>
                </c:pt>
                <c:pt idx="14843">
                  <c:v>105.2</c:v>
                </c:pt>
                <c:pt idx="14844">
                  <c:v>105</c:v>
                </c:pt>
                <c:pt idx="14845">
                  <c:v>105.2</c:v>
                </c:pt>
                <c:pt idx="14846">
                  <c:v>0</c:v>
                </c:pt>
                <c:pt idx="14847">
                  <c:v>105.6</c:v>
                </c:pt>
                <c:pt idx="14848">
                  <c:v>105.9</c:v>
                </c:pt>
                <c:pt idx="14849">
                  <c:v>105.9</c:v>
                </c:pt>
                <c:pt idx="14850">
                  <c:v>105.4</c:v>
                </c:pt>
                <c:pt idx="14851">
                  <c:v>105.2</c:v>
                </c:pt>
                <c:pt idx="14852">
                  <c:v>106</c:v>
                </c:pt>
                <c:pt idx="14853">
                  <c:v>107.3</c:v>
                </c:pt>
                <c:pt idx="14854">
                  <c:v>108</c:v>
                </c:pt>
                <c:pt idx="14855">
                  <c:v>108.4</c:v>
                </c:pt>
                <c:pt idx="14856">
                  <c:v>108.5</c:v>
                </c:pt>
                <c:pt idx="14857">
                  <c:v>108.6</c:v>
                </c:pt>
                <c:pt idx="14858">
                  <c:v>108.4</c:v>
                </c:pt>
                <c:pt idx="14859">
                  <c:v>108.1</c:v>
                </c:pt>
                <c:pt idx="14860">
                  <c:v>106</c:v>
                </c:pt>
                <c:pt idx="14861">
                  <c:v>104.8</c:v>
                </c:pt>
                <c:pt idx="14862">
                  <c:v>104</c:v>
                </c:pt>
                <c:pt idx="14863">
                  <c:v>103.6</c:v>
                </c:pt>
                <c:pt idx="14864">
                  <c:v>103.4</c:v>
                </c:pt>
                <c:pt idx="14865">
                  <c:v>103.8</c:v>
                </c:pt>
                <c:pt idx="14866">
                  <c:v>104.2</c:v>
                </c:pt>
                <c:pt idx="14867">
                  <c:v>104.6</c:v>
                </c:pt>
                <c:pt idx="14868">
                  <c:v>104.7</c:v>
                </c:pt>
                <c:pt idx="14869">
                  <c:v>105</c:v>
                </c:pt>
                <c:pt idx="14870">
                  <c:v>105</c:v>
                </c:pt>
                <c:pt idx="14871">
                  <c:v>105.2</c:v>
                </c:pt>
                <c:pt idx="14872">
                  <c:v>105.2</c:v>
                </c:pt>
                <c:pt idx="14873">
                  <c:v>105.8</c:v>
                </c:pt>
                <c:pt idx="14874">
                  <c:v>105.9</c:v>
                </c:pt>
                <c:pt idx="14875">
                  <c:v>105.8</c:v>
                </c:pt>
                <c:pt idx="14876">
                  <c:v>106.1</c:v>
                </c:pt>
                <c:pt idx="14877">
                  <c:v>107.7</c:v>
                </c:pt>
                <c:pt idx="14878">
                  <c:v>107</c:v>
                </c:pt>
                <c:pt idx="14879">
                  <c:v>106.4</c:v>
                </c:pt>
                <c:pt idx="14880">
                  <c:v>106.1</c:v>
                </c:pt>
                <c:pt idx="14881">
                  <c:v>105.9</c:v>
                </c:pt>
                <c:pt idx="14882">
                  <c:v>105.6</c:v>
                </c:pt>
                <c:pt idx="14883">
                  <c:v>105.5</c:v>
                </c:pt>
                <c:pt idx="14884">
                  <c:v>105.2</c:v>
                </c:pt>
                <c:pt idx="14885">
                  <c:v>105.1</c:v>
                </c:pt>
                <c:pt idx="14886">
                  <c:v>104.3</c:v>
                </c:pt>
                <c:pt idx="14887">
                  <c:v>103.6</c:v>
                </c:pt>
                <c:pt idx="14888">
                  <c:v>103.5</c:v>
                </c:pt>
                <c:pt idx="14889">
                  <c:v>103.6</c:v>
                </c:pt>
                <c:pt idx="14890">
                  <c:v>103.6</c:v>
                </c:pt>
                <c:pt idx="14891">
                  <c:v>104</c:v>
                </c:pt>
                <c:pt idx="14892">
                  <c:v>104.3</c:v>
                </c:pt>
                <c:pt idx="14893">
                  <c:v>104.8</c:v>
                </c:pt>
                <c:pt idx="14894">
                  <c:v>105.1</c:v>
                </c:pt>
                <c:pt idx="14895">
                  <c:v>105.2</c:v>
                </c:pt>
                <c:pt idx="14896">
                  <c:v>105.4</c:v>
                </c:pt>
                <c:pt idx="14897">
                  <c:v>105.4</c:v>
                </c:pt>
                <c:pt idx="14898">
                  <c:v>105.5</c:v>
                </c:pt>
                <c:pt idx="14899">
                  <c:v>105.5</c:v>
                </c:pt>
                <c:pt idx="14900">
                  <c:v>105.7</c:v>
                </c:pt>
                <c:pt idx="14901">
                  <c:v>105.9</c:v>
                </c:pt>
                <c:pt idx="14902">
                  <c:v>105.9</c:v>
                </c:pt>
                <c:pt idx="14903">
                  <c:v>105.9</c:v>
                </c:pt>
                <c:pt idx="14904">
                  <c:v>105.7</c:v>
                </c:pt>
                <c:pt idx="14905">
                  <c:v>105.6</c:v>
                </c:pt>
                <c:pt idx="14906">
                  <c:v>105.5</c:v>
                </c:pt>
                <c:pt idx="14907">
                  <c:v>105.4</c:v>
                </c:pt>
                <c:pt idx="14908">
                  <c:v>105.2</c:v>
                </c:pt>
                <c:pt idx="14909">
                  <c:v>105.1</c:v>
                </c:pt>
                <c:pt idx="14910">
                  <c:v>104.7</c:v>
                </c:pt>
                <c:pt idx="14911">
                  <c:v>104</c:v>
                </c:pt>
                <c:pt idx="14912">
                  <c:v>103.9</c:v>
                </c:pt>
                <c:pt idx="14913">
                  <c:v>103.9</c:v>
                </c:pt>
                <c:pt idx="14914">
                  <c:v>104.3</c:v>
                </c:pt>
                <c:pt idx="14915">
                  <c:v>104.6</c:v>
                </c:pt>
                <c:pt idx="14916">
                  <c:v>104.6</c:v>
                </c:pt>
                <c:pt idx="14917">
                  <c:v>0</c:v>
                </c:pt>
                <c:pt idx="14918">
                  <c:v>0</c:v>
                </c:pt>
                <c:pt idx="14919">
                  <c:v>0</c:v>
                </c:pt>
                <c:pt idx="14920">
                  <c:v>0</c:v>
                </c:pt>
                <c:pt idx="14921">
                  <c:v>0</c:v>
                </c:pt>
                <c:pt idx="14922">
                  <c:v>0</c:v>
                </c:pt>
                <c:pt idx="14923">
                  <c:v>104.9</c:v>
                </c:pt>
                <c:pt idx="14924">
                  <c:v>105.8</c:v>
                </c:pt>
                <c:pt idx="14925">
                  <c:v>105.8</c:v>
                </c:pt>
                <c:pt idx="14926">
                  <c:v>105.6</c:v>
                </c:pt>
                <c:pt idx="14927">
                  <c:v>105.4</c:v>
                </c:pt>
                <c:pt idx="14928">
                  <c:v>105.2</c:v>
                </c:pt>
                <c:pt idx="14929">
                  <c:v>105</c:v>
                </c:pt>
                <c:pt idx="14930">
                  <c:v>104.8</c:v>
                </c:pt>
                <c:pt idx="14931">
                  <c:v>104.7</c:v>
                </c:pt>
                <c:pt idx="14932">
                  <c:v>104.6</c:v>
                </c:pt>
                <c:pt idx="14933">
                  <c:v>104.6</c:v>
                </c:pt>
                <c:pt idx="14934">
                  <c:v>104.3</c:v>
                </c:pt>
                <c:pt idx="14935">
                  <c:v>104.2</c:v>
                </c:pt>
                <c:pt idx="14936">
                  <c:v>104.1</c:v>
                </c:pt>
                <c:pt idx="14937">
                  <c:v>104.1</c:v>
                </c:pt>
                <c:pt idx="14938">
                  <c:v>104.3</c:v>
                </c:pt>
                <c:pt idx="14939">
                  <c:v>104.5</c:v>
                </c:pt>
                <c:pt idx="14940">
                  <c:v>104.7</c:v>
                </c:pt>
                <c:pt idx="14941">
                  <c:v>105</c:v>
                </c:pt>
                <c:pt idx="14942">
                  <c:v>105.5</c:v>
                </c:pt>
                <c:pt idx="14943">
                  <c:v>105.7</c:v>
                </c:pt>
                <c:pt idx="14944">
                  <c:v>105.8</c:v>
                </c:pt>
                <c:pt idx="14945">
                  <c:v>105.7</c:v>
                </c:pt>
                <c:pt idx="14946">
                  <c:v>105.7</c:v>
                </c:pt>
                <c:pt idx="14947">
                  <c:v>105.9</c:v>
                </c:pt>
                <c:pt idx="14948">
                  <c:v>106.4</c:v>
                </c:pt>
                <c:pt idx="14949">
                  <c:v>106.8</c:v>
                </c:pt>
                <c:pt idx="14950">
                  <c:v>106.7</c:v>
                </c:pt>
                <c:pt idx="14951">
                  <c:v>106.4</c:v>
                </c:pt>
                <c:pt idx="14952">
                  <c:v>106.3</c:v>
                </c:pt>
                <c:pt idx="14953">
                  <c:v>106.2</c:v>
                </c:pt>
                <c:pt idx="14954">
                  <c:v>106</c:v>
                </c:pt>
                <c:pt idx="14955">
                  <c:v>107.5</c:v>
                </c:pt>
                <c:pt idx="14956">
                  <c:v>107.6</c:v>
                </c:pt>
                <c:pt idx="14957">
                  <c:v>107.2</c:v>
                </c:pt>
                <c:pt idx="14958">
                  <c:v>106.3</c:v>
                </c:pt>
                <c:pt idx="14959">
                  <c:v>105.9</c:v>
                </c:pt>
                <c:pt idx="14960">
                  <c:v>105.4</c:v>
                </c:pt>
                <c:pt idx="14961">
                  <c:v>105.2</c:v>
                </c:pt>
                <c:pt idx="14962">
                  <c:v>0</c:v>
                </c:pt>
                <c:pt idx="14963">
                  <c:v>105.8</c:v>
                </c:pt>
                <c:pt idx="14964">
                  <c:v>105.9</c:v>
                </c:pt>
                <c:pt idx="14965">
                  <c:v>106</c:v>
                </c:pt>
                <c:pt idx="14966">
                  <c:v>106.2</c:v>
                </c:pt>
                <c:pt idx="14967">
                  <c:v>0</c:v>
                </c:pt>
                <c:pt idx="14968">
                  <c:v>0</c:v>
                </c:pt>
                <c:pt idx="14969">
                  <c:v>0</c:v>
                </c:pt>
                <c:pt idx="14970">
                  <c:v>105.9</c:v>
                </c:pt>
                <c:pt idx="14971">
                  <c:v>105.8</c:v>
                </c:pt>
                <c:pt idx="14972">
                  <c:v>106.8</c:v>
                </c:pt>
                <c:pt idx="14973">
                  <c:v>107.7</c:v>
                </c:pt>
                <c:pt idx="14974">
                  <c:v>108.1</c:v>
                </c:pt>
                <c:pt idx="14975">
                  <c:v>108.8</c:v>
                </c:pt>
                <c:pt idx="14976">
                  <c:v>109.2</c:v>
                </c:pt>
                <c:pt idx="14977">
                  <c:v>108.1</c:v>
                </c:pt>
                <c:pt idx="14978">
                  <c:v>107.2</c:v>
                </c:pt>
                <c:pt idx="14979">
                  <c:v>106</c:v>
                </c:pt>
                <c:pt idx="14980">
                  <c:v>105.5</c:v>
                </c:pt>
                <c:pt idx="14981">
                  <c:v>105</c:v>
                </c:pt>
                <c:pt idx="14982">
                  <c:v>104.6</c:v>
                </c:pt>
                <c:pt idx="14983">
                  <c:v>104.4</c:v>
                </c:pt>
                <c:pt idx="14984">
                  <c:v>104.2</c:v>
                </c:pt>
                <c:pt idx="14985">
                  <c:v>103.8</c:v>
                </c:pt>
                <c:pt idx="14986">
                  <c:v>103.7</c:v>
                </c:pt>
                <c:pt idx="14987">
                  <c:v>103.8</c:v>
                </c:pt>
                <c:pt idx="14988">
                  <c:v>103.8</c:v>
                </c:pt>
                <c:pt idx="14989">
                  <c:v>103.7</c:v>
                </c:pt>
                <c:pt idx="14990">
                  <c:v>103.8</c:v>
                </c:pt>
                <c:pt idx="14991">
                  <c:v>103.9</c:v>
                </c:pt>
                <c:pt idx="14992">
                  <c:v>103.9</c:v>
                </c:pt>
                <c:pt idx="14993">
                  <c:v>103.9</c:v>
                </c:pt>
                <c:pt idx="14994">
                  <c:v>103.8</c:v>
                </c:pt>
                <c:pt idx="14995">
                  <c:v>103.7</c:v>
                </c:pt>
                <c:pt idx="14996">
                  <c:v>103.5</c:v>
                </c:pt>
                <c:pt idx="14997">
                  <c:v>103.5</c:v>
                </c:pt>
                <c:pt idx="14998">
                  <c:v>103.4</c:v>
                </c:pt>
                <c:pt idx="14999">
                  <c:v>104.1</c:v>
                </c:pt>
                <c:pt idx="15000">
                  <c:v>105.8</c:v>
                </c:pt>
                <c:pt idx="15001">
                  <c:v>106</c:v>
                </c:pt>
                <c:pt idx="15002">
                  <c:v>106.2</c:v>
                </c:pt>
                <c:pt idx="15003">
                  <c:v>106.3</c:v>
                </c:pt>
                <c:pt idx="15004">
                  <c:v>106.2</c:v>
                </c:pt>
                <c:pt idx="15005">
                  <c:v>106</c:v>
                </c:pt>
                <c:pt idx="15006">
                  <c:v>104.3</c:v>
                </c:pt>
                <c:pt idx="15007">
                  <c:v>103.8</c:v>
                </c:pt>
                <c:pt idx="15008">
                  <c:v>103.5</c:v>
                </c:pt>
                <c:pt idx="15009">
                  <c:v>103.3</c:v>
                </c:pt>
                <c:pt idx="15010">
                  <c:v>103.3</c:v>
                </c:pt>
                <c:pt idx="15011">
                  <c:v>0</c:v>
                </c:pt>
                <c:pt idx="15012">
                  <c:v>103</c:v>
                </c:pt>
                <c:pt idx="15013">
                  <c:v>103.2</c:v>
                </c:pt>
                <c:pt idx="15014">
                  <c:v>103.3</c:v>
                </c:pt>
                <c:pt idx="15015">
                  <c:v>0</c:v>
                </c:pt>
                <c:pt idx="15016">
                  <c:v>0</c:v>
                </c:pt>
                <c:pt idx="15017">
                  <c:v>0</c:v>
                </c:pt>
                <c:pt idx="15018">
                  <c:v>103.4</c:v>
                </c:pt>
                <c:pt idx="15019">
                  <c:v>103.3</c:v>
                </c:pt>
                <c:pt idx="15020">
                  <c:v>104.3</c:v>
                </c:pt>
                <c:pt idx="15021">
                  <c:v>105.3</c:v>
                </c:pt>
                <c:pt idx="15022">
                  <c:v>105.4</c:v>
                </c:pt>
                <c:pt idx="15023">
                  <c:v>105.5</c:v>
                </c:pt>
                <c:pt idx="15024">
                  <c:v>105.5</c:v>
                </c:pt>
                <c:pt idx="15025">
                  <c:v>105.5</c:v>
                </c:pt>
                <c:pt idx="15026">
                  <c:v>105.4</c:v>
                </c:pt>
                <c:pt idx="15027">
                  <c:v>105.4</c:v>
                </c:pt>
                <c:pt idx="15028">
                  <c:v>105.3</c:v>
                </c:pt>
                <c:pt idx="15029">
                  <c:v>105.1</c:v>
                </c:pt>
                <c:pt idx="15030">
                  <c:v>104.3</c:v>
                </c:pt>
                <c:pt idx="15031">
                  <c:v>103.8</c:v>
                </c:pt>
                <c:pt idx="15032">
                  <c:v>103.5</c:v>
                </c:pt>
                <c:pt idx="15033">
                  <c:v>103.3</c:v>
                </c:pt>
                <c:pt idx="15034">
                  <c:v>103</c:v>
                </c:pt>
                <c:pt idx="15035">
                  <c:v>102.8</c:v>
                </c:pt>
                <c:pt idx="15036">
                  <c:v>102.8</c:v>
                </c:pt>
                <c:pt idx="15037">
                  <c:v>103.2</c:v>
                </c:pt>
                <c:pt idx="15038">
                  <c:v>103.3</c:v>
                </c:pt>
                <c:pt idx="15039">
                  <c:v>0</c:v>
                </c:pt>
                <c:pt idx="15040">
                  <c:v>0</c:v>
                </c:pt>
                <c:pt idx="15041">
                  <c:v>0</c:v>
                </c:pt>
                <c:pt idx="15042">
                  <c:v>103.3</c:v>
                </c:pt>
                <c:pt idx="15043">
                  <c:v>103.3</c:v>
                </c:pt>
                <c:pt idx="15044">
                  <c:v>103.3</c:v>
                </c:pt>
                <c:pt idx="15045">
                  <c:v>105.3</c:v>
                </c:pt>
                <c:pt idx="15046">
                  <c:v>105.6</c:v>
                </c:pt>
                <c:pt idx="15047">
                  <c:v>105.6</c:v>
                </c:pt>
                <c:pt idx="15048">
                  <c:v>105.8</c:v>
                </c:pt>
                <c:pt idx="15049">
                  <c:v>105.6</c:v>
                </c:pt>
                <c:pt idx="15050">
                  <c:v>105.6</c:v>
                </c:pt>
                <c:pt idx="15051">
                  <c:v>105.5</c:v>
                </c:pt>
                <c:pt idx="15052">
                  <c:v>105.5</c:v>
                </c:pt>
                <c:pt idx="15053">
                  <c:v>105.4</c:v>
                </c:pt>
                <c:pt idx="15054">
                  <c:v>104.2</c:v>
                </c:pt>
                <c:pt idx="15055">
                  <c:v>103</c:v>
                </c:pt>
                <c:pt idx="15056">
                  <c:v>102.7</c:v>
                </c:pt>
                <c:pt idx="15057">
                  <c:v>102.7</c:v>
                </c:pt>
                <c:pt idx="15058">
                  <c:v>102.7</c:v>
                </c:pt>
                <c:pt idx="15059">
                  <c:v>102.9</c:v>
                </c:pt>
                <c:pt idx="15060">
                  <c:v>102.9</c:v>
                </c:pt>
                <c:pt idx="15061">
                  <c:v>0</c:v>
                </c:pt>
                <c:pt idx="15062">
                  <c:v>0</c:v>
                </c:pt>
                <c:pt idx="15063">
                  <c:v>0</c:v>
                </c:pt>
                <c:pt idx="15064">
                  <c:v>0</c:v>
                </c:pt>
                <c:pt idx="15065">
                  <c:v>0</c:v>
                </c:pt>
                <c:pt idx="15066">
                  <c:v>0</c:v>
                </c:pt>
                <c:pt idx="15067">
                  <c:v>0</c:v>
                </c:pt>
                <c:pt idx="15068">
                  <c:v>0</c:v>
                </c:pt>
                <c:pt idx="15069">
                  <c:v>0</c:v>
                </c:pt>
                <c:pt idx="15070">
                  <c:v>0</c:v>
                </c:pt>
                <c:pt idx="15071">
                  <c:v>0</c:v>
                </c:pt>
                <c:pt idx="15072">
                  <c:v>0</c:v>
                </c:pt>
                <c:pt idx="15073">
                  <c:v>0</c:v>
                </c:pt>
                <c:pt idx="15074">
                  <c:v>0</c:v>
                </c:pt>
                <c:pt idx="15075">
                  <c:v>0</c:v>
                </c:pt>
                <c:pt idx="15076">
                  <c:v>0</c:v>
                </c:pt>
                <c:pt idx="15077">
                  <c:v>0</c:v>
                </c:pt>
                <c:pt idx="15078">
                  <c:v>0</c:v>
                </c:pt>
                <c:pt idx="15079">
                  <c:v>0</c:v>
                </c:pt>
                <c:pt idx="15080">
                  <c:v>0</c:v>
                </c:pt>
                <c:pt idx="15081">
                  <c:v>0</c:v>
                </c:pt>
                <c:pt idx="15082">
                  <c:v>0</c:v>
                </c:pt>
                <c:pt idx="15083">
                  <c:v>0</c:v>
                </c:pt>
                <c:pt idx="15084">
                  <c:v>0</c:v>
                </c:pt>
                <c:pt idx="15085">
                  <c:v>0</c:v>
                </c:pt>
                <c:pt idx="15086">
                  <c:v>0</c:v>
                </c:pt>
                <c:pt idx="15087">
                  <c:v>0</c:v>
                </c:pt>
                <c:pt idx="15088">
                  <c:v>0</c:v>
                </c:pt>
                <c:pt idx="15089">
                  <c:v>0</c:v>
                </c:pt>
                <c:pt idx="15090">
                  <c:v>0</c:v>
                </c:pt>
                <c:pt idx="15091">
                  <c:v>0</c:v>
                </c:pt>
                <c:pt idx="15092">
                  <c:v>0</c:v>
                </c:pt>
                <c:pt idx="15093">
                  <c:v>0</c:v>
                </c:pt>
                <c:pt idx="15094">
                  <c:v>0</c:v>
                </c:pt>
                <c:pt idx="15095">
                  <c:v>0</c:v>
                </c:pt>
                <c:pt idx="15096">
                  <c:v>0</c:v>
                </c:pt>
                <c:pt idx="15097">
                  <c:v>0</c:v>
                </c:pt>
                <c:pt idx="15098">
                  <c:v>0</c:v>
                </c:pt>
                <c:pt idx="15099">
                  <c:v>0</c:v>
                </c:pt>
                <c:pt idx="15100">
                  <c:v>0</c:v>
                </c:pt>
                <c:pt idx="15101">
                  <c:v>0</c:v>
                </c:pt>
                <c:pt idx="15102">
                  <c:v>0</c:v>
                </c:pt>
                <c:pt idx="15103">
                  <c:v>0</c:v>
                </c:pt>
                <c:pt idx="15104">
                  <c:v>0</c:v>
                </c:pt>
                <c:pt idx="15105">
                  <c:v>0</c:v>
                </c:pt>
                <c:pt idx="15106">
                  <c:v>0</c:v>
                </c:pt>
                <c:pt idx="15107">
                  <c:v>0</c:v>
                </c:pt>
                <c:pt idx="15108">
                  <c:v>0</c:v>
                </c:pt>
                <c:pt idx="15109">
                  <c:v>0</c:v>
                </c:pt>
                <c:pt idx="15110">
                  <c:v>0</c:v>
                </c:pt>
                <c:pt idx="15111">
                  <c:v>0</c:v>
                </c:pt>
                <c:pt idx="15112">
                  <c:v>0</c:v>
                </c:pt>
                <c:pt idx="15113">
                  <c:v>0</c:v>
                </c:pt>
                <c:pt idx="15114">
                  <c:v>0</c:v>
                </c:pt>
                <c:pt idx="15115">
                  <c:v>0</c:v>
                </c:pt>
                <c:pt idx="15116">
                  <c:v>0</c:v>
                </c:pt>
                <c:pt idx="15117">
                  <c:v>0</c:v>
                </c:pt>
                <c:pt idx="15118">
                  <c:v>0</c:v>
                </c:pt>
                <c:pt idx="15119">
                  <c:v>0</c:v>
                </c:pt>
                <c:pt idx="15120">
                  <c:v>0</c:v>
                </c:pt>
                <c:pt idx="15121">
                  <c:v>0</c:v>
                </c:pt>
                <c:pt idx="15122">
                  <c:v>0</c:v>
                </c:pt>
                <c:pt idx="15123">
                  <c:v>0</c:v>
                </c:pt>
                <c:pt idx="15124">
                  <c:v>0</c:v>
                </c:pt>
                <c:pt idx="15125">
                  <c:v>0</c:v>
                </c:pt>
                <c:pt idx="15126">
                  <c:v>0</c:v>
                </c:pt>
                <c:pt idx="15127">
                  <c:v>0</c:v>
                </c:pt>
                <c:pt idx="15128">
                  <c:v>0</c:v>
                </c:pt>
                <c:pt idx="15129">
                  <c:v>0</c:v>
                </c:pt>
                <c:pt idx="15130">
                  <c:v>0</c:v>
                </c:pt>
                <c:pt idx="15131">
                  <c:v>0</c:v>
                </c:pt>
                <c:pt idx="15132">
                  <c:v>0</c:v>
                </c:pt>
                <c:pt idx="15133">
                  <c:v>0</c:v>
                </c:pt>
                <c:pt idx="15134">
                  <c:v>0</c:v>
                </c:pt>
                <c:pt idx="15135">
                  <c:v>0</c:v>
                </c:pt>
                <c:pt idx="15136">
                  <c:v>0</c:v>
                </c:pt>
                <c:pt idx="15137">
                  <c:v>0</c:v>
                </c:pt>
                <c:pt idx="15138">
                  <c:v>0</c:v>
                </c:pt>
                <c:pt idx="15139">
                  <c:v>0</c:v>
                </c:pt>
                <c:pt idx="15140">
                  <c:v>0</c:v>
                </c:pt>
                <c:pt idx="15141">
                  <c:v>0</c:v>
                </c:pt>
                <c:pt idx="15142">
                  <c:v>0</c:v>
                </c:pt>
                <c:pt idx="15143">
                  <c:v>0</c:v>
                </c:pt>
                <c:pt idx="15144">
                  <c:v>0</c:v>
                </c:pt>
                <c:pt idx="15145">
                  <c:v>0</c:v>
                </c:pt>
                <c:pt idx="15146">
                  <c:v>0</c:v>
                </c:pt>
                <c:pt idx="15147">
                  <c:v>0</c:v>
                </c:pt>
                <c:pt idx="15148">
                  <c:v>0</c:v>
                </c:pt>
                <c:pt idx="15149">
                  <c:v>0</c:v>
                </c:pt>
                <c:pt idx="15150">
                  <c:v>0</c:v>
                </c:pt>
                <c:pt idx="15151">
                  <c:v>0</c:v>
                </c:pt>
                <c:pt idx="15152">
                  <c:v>0</c:v>
                </c:pt>
                <c:pt idx="15153">
                  <c:v>0</c:v>
                </c:pt>
                <c:pt idx="15154">
                  <c:v>0</c:v>
                </c:pt>
                <c:pt idx="15155">
                  <c:v>0</c:v>
                </c:pt>
                <c:pt idx="15156">
                  <c:v>0</c:v>
                </c:pt>
                <c:pt idx="15157">
                  <c:v>0</c:v>
                </c:pt>
                <c:pt idx="15158">
                  <c:v>0</c:v>
                </c:pt>
                <c:pt idx="15159">
                  <c:v>0</c:v>
                </c:pt>
                <c:pt idx="15160">
                  <c:v>0</c:v>
                </c:pt>
                <c:pt idx="15161">
                  <c:v>0</c:v>
                </c:pt>
                <c:pt idx="15162">
                  <c:v>0</c:v>
                </c:pt>
                <c:pt idx="15163">
                  <c:v>0</c:v>
                </c:pt>
                <c:pt idx="15164">
                  <c:v>0</c:v>
                </c:pt>
                <c:pt idx="15165">
                  <c:v>0</c:v>
                </c:pt>
                <c:pt idx="15166">
                  <c:v>0</c:v>
                </c:pt>
                <c:pt idx="15167">
                  <c:v>0</c:v>
                </c:pt>
                <c:pt idx="15168">
                  <c:v>0</c:v>
                </c:pt>
                <c:pt idx="15169">
                  <c:v>0</c:v>
                </c:pt>
                <c:pt idx="15170">
                  <c:v>0</c:v>
                </c:pt>
                <c:pt idx="15171">
                  <c:v>0</c:v>
                </c:pt>
                <c:pt idx="15172">
                  <c:v>0</c:v>
                </c:pt>
                <c:pt idx="15173">
                  <c:v>0</c:v>
                </c:pt>
                <c:pt idx="15174">
                  <c:v>0</c:v>
                </c:pt>
                <c:pt idx="15175">
                  <c:v>0</c:v>
                </c:pt>
                <c:pt idx="15176">
                  <c:v>0</c:v>
                </c:pt>
                <c:pt idx="15177">
                  <c:v>0</c:v>
                </c:pt>
                <c:pt idx="15178">
                  <c:v>0</c:v>
                </c:pt>
                <c:pt idx="15179">
                  <c:v>0</c:v>
                </c:pt>
                <c:pt idx="15180">
                  <c:v>0</c:v>
                </c:pt>
                <c:pt idx="15181">
                  <c:v>0</c:v>
                </c:pt>
                <c:pt idx="15182">
                  <c:v>0</c:v>
                </c:pt>
                <c:pt idx="15183">
                  <c:v>0</c:v>
                </c:pt>
                <c:pt idx="15184">
                  <c:v>0</c:v>
                </c:pt>
                <c:pt idx="15185">
                  <c:v>0</c:v>
                </c:pt>
                <c:pt idx="15186">
                  <c:v>0</c:v>
                </c:pt>
                <c:pt idx="15187">
                  <c:v>0</c:v>
                </c:pt>
                <c:pt idx="15188">
                  <c:v>0</c:v>
                </c:pt>
                <c:pt idx="15189">
                  <c:v>0</c:v>
                </c:pt>
                <c:pt idx="15190">
                  <c:v>0</c:v>
                </c:pt>
                <c:pt idx="15191">
                  <c:v>0</c:v>
                </c:pt>
                <c:pt idx="15192">
                  <c:v>0</c:v>
                </c:pt>
                <c:pt idx="15193">
                  <c:v>0</c:v>
                </c:pt>
                <c:pt idx="15194">
                  <c:v>0</c:v>
                </c:pt>
                <c:pt idx="15195">
                  <c:v>0</c:v>
                </c:pt>
                <c:pt idx="15196">
                  <c:v>0</c:v>
                </c:pt>
                <c:pt idx="15197">
                  <c:v>0</c:v>
                </c:pt>
                <c:pt idx="15198">
                  <c:v>0</c:v>
                </c:pt>
                <c:pt idx="15199">
                  <c:v>0</c:v>
                </c:pt>
                <c:pt idx="15200">
                  <c:v>0</c:v>
                </c:pt>
                <c:pt idx="15201">
                  <c:v>0</c:v>
                </c:pt>
                <c:pt idx="15202">
                  <c:v>0</c:v>
                </c:pt>
                <c:pt idx="15203">
                  <c:v>0</c:v>
                </c:pt>
                <c:pt idx="15204">
                  <c:v>0</c:v>
                </c:pt>
                <c:pt idx="15205">
                  <c:v>0</c:v>
                </c:pt>
                <c:pt idx="15206">
                  <c:v>0</c:v>
                </c:pt>
                <c:pt idx="15207">
                  <c:v>0</c:v>
                </c:pt>
                <c:pt idx="15208">
                  <c:v>0</c:v>
                </c:pt>
                <c:pt idx="15209">
                  <c:v>0</c:v>
                </c:pt>
                <c:pt idx="15210">
                  <c:v>0</c:v>
                </c:pt>
                <c:pt idx="15211">
                  <c:v>0</c:v>
                </c:pt>
                <c:pt idx="15212">
                  <c:v>0</c:v>
                </c:pt>
                <c:pt idx="15213">
                  <c:v>0</c:v>
                </c:pt>
                <c:pt idx="15214">
                  <c:v>0</c:v>
                </c:pt>
                <c:pt idx="15215">
                  <c:v>0</c:v>
                </c:pt>
                <c:pt idx="15216">
                  <c:v>0</c:v>
                </c:pt>
                <c:pt idx="15217">
                  <c:v>0</c:v>
                </c:pt>
                <c:pt idx="15218">
                  <c:v>0</c:v>
                </c:pt>
                <c:pt idx="15219">
                  <c:v>0</c:v>
                </c:pt>
                <c:pt idx="15220">
                  <c:v>0</c:v>
                </c:pt>
                <c:pt idx="15221">
                  <c:v>0</c:v>
                </c:pt>
                <c:pt idx="15222">
                  <c:v>0</c:v>
                </c:pt>
                <c:pt idx="15223">
                  <c:v>0</c:v>
                </c:pt>
                <c:pt idx="15224">
                  <c:v>0</c:v>
                </c:pt>
                <c:pt idx="15225">
                  <c:v>0</c:v>
                </c:pt>
                <c:pt idx="15226">
                  <c:v>0</c:v>
                </c:pt>
                <c:pt idx="15227">
                  <c:v>0</c:v>
                </c:pt>
                <c:pt idx="15228">
                  <c:v>0</c:v>
                </c:pt>
                <c:pt idx="15229">
                  <c:v>0</c:v>
                </c:pt>
                <c:pt idx="15230">
                  <c:v>0</c:v>
                </c:pt>
                <c:pt idx="15231">
                  <c:v>0</c:v>
                </c:pt>
                <c:pt idx="15232">
                  <c:v>0</c:v>
                </c:pt>
                <c:pt idx="15233">
                  <c:v>0</c:v>
                </c:pt>
                <c:pt idx="15234">
                  <c:v>0</c:v>
                </c:pt>
                <c:pt idx="15235">
                  <c:v>0</c:v>
                </c:pt>
                <c:pt idx="15236">
                  <c:v>0</c:v>
                </c:pt>
                <c:pt idx="15237">
                  <c:v>0</c:v>
                </c:pt>
                <c:pt idx="15238">
                  <c:v>0</c:v>
                </c:pt>
                <c:pt idx="15239">
                  <c:v>0</c:v>
                </c:pt>
                <c:pt idx="15240">
                  <c:v>0</c:v>
                </c:pt>
                <c:pt idx="15241">
                  <c:v>0</c:v>
                </c:pt>
                <c:pt idx="15242">
                  <c:v>0</c:v>
                </c:pt>
                <c:pt idx="15243">
                  <c:v>0</c:v>
                </c:pt>
                <c:pt idx="15244">
                  <c:v>0</c:v>
                </c:pt>
                <c:pt idx="15245">
                  <c:v>0</c:v>
                </c:pt>
                <c:pt idx="15246">
                  <c:v>0</c:v>
                </c:pt>
                <c:pt idx="15247">
                  <c:v>0</c:v>
                </c:pt>
                <c:pt idx="15248">
                  <c:v>0</c:v>
                </c:pt>
                <c:pt idx="15249">
                  <c:v>0</c:v>
                </c:pt>
                <c:pt idx="15250">
                  <c:v>0</c:v>
                </c:pt>
                <c:pt idx="15251">
                  <c:v>0</c:v>
                </c:pt>
                <c:pt idx="15252">
                  <c:v>0</c:v>
                </c:pt>
                <c:pt idx="15253">
                  <c:v>0</c:v>
                </c:pt>
                <c:pt idx="15254">
                  <c:v>0</c:v>
                </c:pt>
                <c:pt idx="15255">
                  <c:v>0</c:v>
                </c:pt>
                <c:pt idx="15256">
                  <c:v>0</c:v>
                </c:pt>
                <c:pt idx="15257">
                  <c:v>0</c:v>
                </c:pt>
                <c:pt idx="15258">
                  <c:v>0</c:v>
                </c:pt>
                <c:pt idx="15259">
                  <c:v>0</c:v>
                </c:pt>
                <c:pt idx="15260">
                  <c:v>0</c:v>
                </c:pt>
                <c:pt idx="15261">
                  <c:v>0</c:v>
                </c:pt>
                <c:pt idx="15262">
                  <c:v>0</c:v>
                </c:pt>
                <c:pt idx="15263">
                  <c:v>0</c:v>
                </c:pt>
                <c:pt idx="15264">
                  <c:v>0</c:v>
                </c:pt>
                <c:pt idx="15265">
                  <c:v>0</c:v>
                </c:pt>
                <c:pt idx="15266">
                  <c:v>0</c:v>
                </c:pt>
                <c:pt idx="15267">
                  <c:v>0</c:v>
                </c:pt>
                <c:pt idx="15268">
                  <c:v>0</c:v>
                </c:pt>
                <c:pt idx="15269">
                  <c:v>0</c:v>
                </c:pt>
                <c:pt idx="15270">
                  <c:v>0</c:v>
                </c:pt>
                <c:pt idx="15271">
                  <c:v>0</c:v>
                </c:pt>
                <c:pt idx="15272">
                  <c:v>0</c:v>
                </c:pt>
                <c:pt idx="15273">
                  <c:v>0</c:v>
                </c:pt>
                <c:pt idx="15274">
                  <c:v>0</c:v>
                </c:pt>
                <c:pt idx="15275">
                  <c:v>0</c:v>
                </c:pt>
                <c:pt idx="15276">
                  <c:v>0</c:v>
                </c:pt>
                <c:pt idx="15277">
                  <c:v>0</c:v>
                </c:pt>
                <c:pt idx="15278">
                  <c:v>0</c:v>
                </c:pt>
                <c:pt idx="15279">
                  <c:v>0</c:v>
                </c:pt>
                <c:pt idx="15280">
                  <c:v>0</c:v>
                </c:pt>
                <c:pt idx="15281">
                  <c:v>0</c:v>
                </c:pt>
                <c:pt idx="15282">
                  <c:v>0</c:v>
                </c:pt>
                <c:pt idx="15283">
                  <c:v>0</c:v>
                </c:pt>
                <c:pt idx="15284">
                  <c:v>0</c:v>
                </c:pt>
                <c:pt idx="15285">
                  <c:v>0</c:v>
                </c:pt>
                <c:pt idx="15286">
                  <c:v>0</c:v>
                </c:pt>
                <c:pt idx="15287">
                  <c:v>0</c:v>
                </c:pt>
                <c:pt idx="15288">
                  <c:v>0</c:v>
                </c:pt>
                <c:pt idx="15289">
                  <c:v>0</c:v>
                </c:pt>
                <c:pt idx="15290">
                  <c:v>0</c:v>
                </c:pt>
                <c:pt idx="15291">
                  <c:v>0</c:v>
                </c:pt>
                <c:pt idx="15292">
                  <c:v>0</c:v>
                </c:pt>
                <c:pt idx="15293">
                  <c:v>0</c:v>
                </c:pt>
                <c:pt idx="15294">
                  <c:v>0</c:v>
                </c:pt>
                <c:pt idx="15295">
                  <c:v>0</c:v>
                </c:pt>
                <c:pt idx="15296">
                  <c:v>0</c:v>
                </c:pt>
                <c:pt idx="15297">
                  <c:v>0</c:v>
                </c:pt>
                <c:pt idx="15298">
                  <c:v>0</c:v>
                </c:pt>
                <c:pt idx="15299">
                  <c:v>0</c:v>
                </c:pt>
                <c:pt idx="15300">
                  <c:v>0</c:v>
                </c:pt>
                <c:pt idx="15301">
                  <c:v>0</c:v>
                </c:pt>
                <c:pt idx="15302">
                  <c:v>0</c:v>
                </c:pt>
                <c:pt idx="15303">
                  <c:v>0</c:v>
                </c:pt>
                <c:pt idx="15304">
                  <c:v>0</c:v>
                </c:pt>
                <c:pt idx="15305">
                  <c:v>0</c:v>
                </c:pt>
                <c:pt idx="15306">
                  <c:v>0</c:v>
                </c:pt>
                <c:pt idx="15307">
                  <c:v>0</c:v>
                </c:pt>
                <c:pt idx="15308">
                  <c:v>0</c:v>
                </c:pt>
                <c:pt idx="15309">
                  <c:v>0</c:v>
                </c:pt>
                <c:pt idx="15310">
                  <c:v>0</c:v>
                </c:pt>
                <c:pt idx="15311">
                  <c:v>0</c:v>
                </c:pt>
                <c:pt idx="15312">
                  <c:v>0</c:v>
                </c:pt>
                <c:pt idx="15313">
                  <c:v>0</c:v>
                </c:pt>
                <c:pt idx="15314">
                  <c:v>0</c:v>
                </c:pt>
                <c:pt idx="15315">
                  <c:v>0</c:v>
                </c:pt>
                <c:pt idx="15316">
                  <c:v>0</c:v>
                </c:pt>
                <c:pt idx="15317">
                  <c:v>0</c:v>
                </c:pt>
                <c:pt idx="15318">
                  <c:v>0</c:v>
                </c:pt>
                <c:pt idx="15319">
                  <c:v>0</c:v>
                </c:pt>
                <c:pt idx="15320">
                  <c:v>0</c:v>
                </c:pt>
                <c:pt idx="15321">
                  <c:v>0</c:v>
                </c:pt>
                <c:pt idx="15322">
                  <c:v>0</c:v>
                </c:pt>
                <c:pt idx="15323">
                  <c:v>0</c:v>
                </c:pt>
                <c:pt idx="15324">
                  <c:v>0</c:v>
                </c:pt>
                <c:pt idx="15325">
                  <c:v>0</c:v>
                </c:pt>
                <c:pt idx="15326">
                  <c:v>0</c:v>
                </c:pt>
                <c:pt idx="15327">
                  <c:v>0</c:v>
                </c:pt>
                <c:pt idx="15328">
                  <c:v>0</c:v>
                </c:pt>
                <c:pt idx="15329">
                  <c:v>0</c:v>
                </c:pt>
                <c:pt idx="15330">
                  <c:v>0</c:v>
                </c:pt>
                <c:pt idx="15331">
                  <c:v>0</c:v>
                </c:pt>
                <c:pt idx="15332">
                  <c:v>0</c:v>
                </c:pt>
                <c:pt idx="15333">
                  <c:v>0</c:v>
                </c:pt>
                <c:pt idx="15334">
                  <c:v>0</c:v>
                </c:pt>
                <c:pt idx="15335">
                  <c:v>0</c:v>
                </c:pt>
                <c:pt idx="15336">
                  <c:v>0</c:v>
                </c:pt>
                <c:pt idx="15337">
                  <c:v>0</c:v>
                </c:pt>
                <c:pt idx="15338">
                  <c:v>0</c:v>
                </c:pt>
                <c:pt idx="15339">
                  <c:v>0</c:v>
                </c:pt>
                <c:pt idx="15340">
                  <c:v>0</c:v>
                </c:pt>
                <c:pt idx="15341">
                  <c:v>0</c:v>
                </c:pt>
                <c:pt idx="15342">
                  <c:v>0</c:v>
                </c:pt>
                <c:pt idx="15343">
                  <c:v>0</c:v>
                </c:pt>
                <c:pt idx="15344">
                  <c:v>0</c:v>
                </c:pt>
                <c:pt idx="15345">
                  <c:v>0</c:v>
                </c:pt>
                <c:pt idx="15346">
                  <c:v>0</c:v>
                </c:pt>
                <c:pt idx="15347">
                  <c:v>0</c:v>
                </c:pt>
                <c:pt idx="15348">
                  <c:v>0</c:v>
                </c:pt>
                <c:pt idx="15349">
                  <c:v>0</c:v>
                </c:pt>
                <c:pt idx="15350">
                  <c:v>0</c:v>
                </c:pt>
                <c:pt idx="15351">
                  <c:v>0</c:v>
                </c:pt>
                <c:pt idx="15352">
                  <c:v>0</c:v>
                </c:pt>
                <c:pt idx="15353">
                  <c:v>0</c:v>
                </c:pt>
                <c:pt idx="15354">
                  <c:v>0</c:v>
                </c:pt>
                <c:pt idx="15355">
                  <c:v>0</c:v>
                </c:pt>
                <c:pt idx="15356">
                  <c:v>0</c:v>
                </c:pt>
                <c:pt idx="15357">
                  <c:v>0</c:v>
                </c:pt>
                <c:pt idx="15358">
                  <c:v>0</c:v>
                </c:pt>
                <c:pt idx="15359">
                  <c:v>0</c:v>
                </c:pt>
                <c:pt idx="15360">
                  <c:v>0</c:v>
                </c:pt>
                <c:pt idx="15361">
                  <c:v>0</c:v>
                </c:pt>
                <c:pt idx="15362">
                  <c:v>0</c:v>
                </c:pt>
                <c:pt idx="15363">
                  <c:v>0</c:v>
                </c:pt>
                <c:pt idx="15364">
                  <c:v>0</c:v>
                </c:pt>
                <c:pt idx="15365">
                  <c:v>0</c:v>
                </c:pt>
                <c:pt idx="15366">
                  <c:v>0</c:v>
                </c:pt>
                <c:pt idx="15367">
                  <c:v>0</c:v>
                </c:pt>
                <c:pt idx="15368">
                  <c:v>0</c:v>
                </c:pt>
                <c:pt idx="15369">
                  <c:v>0</c:v>
                </c:pt>
                <c:pt idx="15370">
                  <c:v>0</c:v>
                </c:pt>
                <c:pt idx="15371">
                  <c:v>0</c:v>
                </c:pt>
                <c:pt idx="15372">
                  <c:v>0</c:v>
                </c:pt>
                <c:pt idx="15373">
                  <c:v>0</c:v>
                </c:pt>
                <c:pt idx="15374">
                  <c:v>0</c:v>
                </c:pt>
                <c:pt idx="15375">
                  <c:v>0</c:v>
                </c:pt>
                <c:pt idx="15376">
                  <c:v>0</c:v>
                </c:pt>
                <c:pt idx="15377">
                  <c:v>0</c:v>
                </c:pt>
                <c:pt idx="15378">
                  <c:v>0</c:v>
                </c:pt>
                <c:pt idx="15379">
                  <c:v>0</c:v>
                </c:pt>
                <c:pt idx="15380">
                  <c:v>0</c:v>
                </c:pt>
                <c:pt idx="15381">
                  <c:v>0</c:v>
                </c:pt>
                <c:pt idx="15382">
                  <c:v>0</c:v>
                </c:pt>
                <c:pt idx="15383">
                  <c:v>0</c:v>
                </c:pt>
                <c:pt idx="15384">
                  <c:v>0</c:v>
                </c:pt>
                <c:pt idx="15385">
                  <c:v>0</c:v>
                </c:pt>
                <c:pt idx="15386">
                  <c:v>0</c:v>
                </c:pt>
                <c:pt idx="15387">
                  <c:v>0</c:v>
                </c:pt>
                <c:pt idx="15388">
                  <c:v>0</c:v>
                </c:pt>
                <c:pt idx="15389">
                  <c:v>0</c:v>
                </c:pt>
                <c:pt idx="15390">
                  <c:v>0</c:v>
                </c:pt>
                <c:pt idx="15391">
                  <c:v>0</c:v>
                </c:pt>
                <c:pt idx="15392">
                  <c:v>0</c:v>
                </c:pt>
                <c:pt idx="15393">
                  <c:v>0</c:v>
                </c:pt>
                <c:pt idx="15394">
                  <c:v>0</c:v>
                </c:pt>
                <c:pt idx="15395">
                  <c:v>0</c:v>
                </c:pt>
                <c:pt idx="15396">
                  <c:v>0</c:v>
                </c:pt>
                <c:pt idx="15397">
                  <c:v>0</c:v>
                </c:pt>
                <c:pt idx="15398">
                  <c:v>0</c:v>
                </c:pt>
                <c:pt idx="15399">
                  <c:v>0</c:v>
                </c:pt>
                <c:pt idx="15400">
                  <c:v>0</c:v>
                </c:pt>
                <c:pt idx="15401">
                  <c:v>0</c:v>
                </c:pt>
                <c:pt idx="15402">
                  <c:v>0</c:v>
                </c:pt>
                <c:pt idx="15403">
                  <c:v>0</c:v>
                </c:pt>
                <c:pt idx="15404">
                  <c:v>0</c:v>
                </c:pt>
                <c:pt idx="15405">
                  <c:v>0</c:v>
                </c:pt>
                <c:pt idx="15406">
                  <c:v>0</c:v>
                </c:pt>
                <c:pt idx="15407">
                  <c:v>0</c:v>
                </c:pt>
                <c:pt idx="15408">
                  <c:v>0</c:v>
                </c:pt>
                <c:pt idx="15409">
                  <c:v>0</c:v>
                </c:pt>
                <c:pt idx="15410">
                  <c:v>0</c:v>
                </c:pt>
                <c:pt idx="15411">
                  <c:v>0</c:v>
                </c:pt>
                <c:pt idx="15412">
                  <c:v>0</c:v>
                </c:pt>
                <c:pt idx="15413">
                  <c:v>0</c:v>
                </c:pt>
                <c:pt idx="15414">
                  <c:v>0</c:v>
                </c:pt>
                <c:pt idx="15415">
                  <c:v>0</c:v>
                </c:pt>
                <c:pt idx="15416">
                  <c:v>0</c:v>
                </c:pt>
                <c:pt idx="15417">
                  <c:v>0</c:v>
                </c:pt>
                <c:pt idx="15418">
                  <c:v>0</c:v>
                </c:pt>
                <c:pt idx="15419">
                  <c:v>0</c:v>
                </c:pt>
                <c:pt idx="15420">
                  <c:v>0</c:v>
                </c:pt>
                <c:pt idx="15421">
                  <c:v>0</c:v>
                </c:pt>
                <c:pt idx="15422">
                  <c:v>0</c:v>
                </c:pt>
                <c:pt idx="15423">
                  <c:v>0</c:v>
                </c:pt>
                <c:pt idx="15424">
                  <c:v>0</c:v>
                </c:pt>
                <c:pt idx="15425">
                  <c:v>0</c:v>
                </c:pt>
                <c:pt idx="15426">
                  <c:v>0</c:v>
                </c:pt>
                <c:pt idx="15427">
                  <c:v>0</c:v>
                </c:pt>
                <c:pt idx="15428">
                  <c:v>0</c:v>
                </c:pt>
                <c:pt idx="15429">
                  <c:v>0</c:v>
                </c:pt>
                <c:pt idx="15430">
                  <c:v>0</c:v>
                </c:pt>
                <c:pt idx="15431">
                  <c:v>0</c:v>
                </c:pt>
                <c:pt idx="15432">
                  <c:v>0</c:v>
                </c:pt>
                <c:pt idx="15433">
                  <c:v>0</c:v>
                </c:pt>
                <c:pt idx="15434">
                  <c:v>0</c:v>
                </c:pt>
                <c:pt idx="15435">
                  <c:v>0</c:v>
                </c:pt>
                <c:pt idx="15436">
                  <c:v>0</c:v>
                </c:pt>
                <c:pt idx="15437">
                  <c:v>0</c:v>
                </c:pt>
                <c:pt idx="15438">
                  <c:v>0</c:v>
                </c:pt>
                <c:pt idx="15439">
                  <c:v>0</c:v>
                </c:pt>
                <c:pt idx="15440">
                  <c:v>0</c:v>
                </c:pt>
                <c:pt idx="15441">
                  <c:v>0</c:v>
                </c:pt>
                <c:pt idx="15442">
                  <c:v>0</c:v>
                </c:pt>
                <c:pt idx="15443">
                  <c:v>0</c:v>
                </c:pt>
                <c:pt idx="15444">
                  <c:v>0</c:v>
                </c:pt>
                <c:pt idx="15445">
                  <c:v>0</c:v>
                </c:pt>
                <c:pt idx="15446">
                  <c:v>0</c:v>
                </c:pt>
                <c:pt idx="15447">
                  <c:v>0</c:v>
                </c:pt>
                <c:pt idx="15448">
                  <c:v>0</c:v>
                </c:pt>
                <c:pt idx="15449">
                  <c:v>0</c:v>
                </c:pt>
                <c:pt idx="15450">
                  <c:v>0</c:v>
                </c:pt>
                <c:pt idx="15451">
                  <c:v>0</c:v>
                </c:pt>
                <c:pt idx="15452">
                  <c:v>0</c:v>
                </c:pt>
                <c:pt idx="15453">
                  <c:v>0</c:v>
                </c:pt>
                <c:pt idx="15454">
                  <c:v>0</c:v>
                </c:pt>
                <c:pt idx="15455">
                  <c:v>0</c:v>
                </c:pt>
                <c:pt idx="15456">
                  <c:v>0</c:v>
                </c:pt>
                <c:pt idx="15457">
                  <c:v>0</c:v>
                </c:pt>
                <c:pt idx="15458">
                  <c:v>0</c:v>
                </c:pt>
                <c:pt idx="15459">
                  <c:v>0</c:v>
                </c:pt>
                <c:pt idx="15460">
                  <c:v>0</c:v>
                </c:pt>
                <c:pt idx="15461">
                  <c:v>0</c:v>
                </c:pt>
                <c:pt idx="15462">
                  <c:v>0</c:v>
                </c:pt>
                <c:pt idx="15463">
                  <c:v>0</c:v>
                </c:pt>
                <c:pt idx="15464">
                  <c:v>0</c:v>
                </c:pt>
                <c:pt idx="15465">
                  <c:v>0</c:v>
                </c:pt>
                <c:pt idx="15466">
                  <c:v>0</c:v>
                </c:pt>
                <c:pt idx="15467">
                  <c:v>0</c:v>
                </c:pt>
                <c:pt idx="15468">
                  <c:v>0</c:v>
                </c:pt>
                <c:pt idx="15469">
                  <c:v>0</c:v>
                </c:pt>
                <c:pt idx="15470">
                  <c:v>0</c:v>
                </c:pt>
                <c:pt idx="15471">
                  <c:v>0</c:v>
                </c:pt>
                <c:pt idx="15472">
                  <c:v>0</c:v>
                </c:pt>
                <c:pt idx="15473">
                  <c:v>0</c:v>
                </c:pt>
                <c:pt idx="15474">
                  <c:v>0</c:v>
                </c:pt>
                <c:pt idx="15475">
                  <c:v>0</c:v>
                </c:pt>
                <c:pt idx="15476">
                  <c:v>0</c:v>
                </c:pt>
                <c:pt idx="15477">
                  <c:v>0</c:v>
                </c:pt>
                <c:pt idx="15478">
                  <c:v>0</c:v>
                </c:pt>
                <c:pt idx="15479">
                  <c:v>0</c:v>
                </c:pt>
                <c:pt idx="15480">
                  <c:v>0</c:v>
                </c:pt>
                <c:pt idx="15481">
                  <c:v>0</c:v>
                </c:pt>
                <c:pt idx="15482">
                  <c:v>0</c:v>
                </c:pt>
                <c:pt idx="15483">
                  <c:v>0</c:v>
                </c:pt>
                <c:pt idx="15484">
                  <c:v>0</c:v>
                </c:pt>
                <c:pt idx="15485">
                  <c:v>0</c:v>
                </c:pt>
                <c:pt idx="15486">
                  <c:v>0</c:v>
                </c:pt>
                <c:pt idx="15487">
                  <c:v>0</c:v>
                </c:pt>
                <c:pt idx="15488">
                  <c:v>0</c:v>
                </c:pt>
                <c:pt idx="15489">
                  <c:v>0</c:v>
                </c:pt>
                <c:pt idx="15490">
                  <c:v>0</c:v>
                </c:pt>
                <c:pt idx="15491">
                  <c:v>0</c:v>
                </c:pt>
                <c:pt idx="15492">
                  <c:v>0</c:v>
                </c:pt>
                <c:pt idx="15493">
                  <c:v>0</c:v>
                </c:pt>
                <c:pt idx="15494">
                  <c:v>0</c:v>
                </c:pt>
                <c:pt idx="15495">
                  <c:v>0</c:v>
                </c:pt>
                <c:pt idx="15496">
                  <c:v>0</c:v>
                </c:pt>
                <c:pt idx="15497">
                  <c:v>0</c:v>
                </c:pt>
                <c:pt idx="15498">
                  <c:v>0</c:v>
                </c:pt>
                <c:pt idx="15499">
                  <c:v>0</c:v>
                </c:pt>
                <c:pt idx="15500">
                  <c:v>0</c:v>
                </c:pt>
                <c:pt idx="15501">
                  <c:v>0</c:v>
                </c:pt>
                <c:pt idx="15502">
                  <c:v>0</c:v>
                </c:pt>
                <c:pt idx="15503">
                  <c:v>0</c:v>
                </c:pt>
                <c:pt idx="15504">
                  <c:v>0</c:v>
                </c:pt>
                <c:pt idx="15505">
                  <c:v>0</c:v>
                </c:pt>
                <c:pt idx="15506">
                  <c:v>0</c:v>
                </c:pt>
                <c:pt idx="15507">
                  <c:v>0</c:v>
                </c:pt>
                <c:pt idx="15508">
                  <c:v>0</c:v>
                </c:pt>
                <c:pt idx="15509">
                  <c:v>0</c:v>
                </c:pt>
                <c:pt idx="15510">
                  <c:v>0</c:v>
                </c:pt>
                <c:pt idx="15511">
                  <c:v>0</c:v>
                </c:pt>
                <c:pt idx="15512">
                  <c:v>0</c:v>
                </c:pt>
                <c:pt idx="15513">
                  <c:v>0</c:v>
                </c:pt>
                <c:pt idx="15514">
                  <c:v>0</c:v>
                </c:pt>
                <c:pt idx="15515">
                  <c:v>0</c:v>
                </c:pt>
                <c:pt idx="15516">
                  <c:v>0</c:v>
                </c:pt>
                <c:pt idx="15517">
                  <c:v>0</c:v>
                </c:pt>
                <c:pt idx="15518">
                  <c:v>0</c:v>
                </c:pt>
                <c:pt idx="15519">
                  <c:v>0</c:v>
                </c:pt>
                <c:pt idx="15520">
                  <c:v>0</c:v>
                </c:pt>
                <c:pt idx="15521">
                  <c:v>0</c:v>
                </c:pt>
                <c:pt idx="15522">
                  <c:v>0</c:v>
                </c:pt>
                <c:pt idx="15523">
                  <c:v>0</c:v>
                </c:pt>
                <c:pt idx="15524">
                  <c:v>0</c:v>
                </c:pt>
                <c:pt idx="15525">
                  <c:v>0</c:v>
                </c:pt>
                <c:pt idx="15526">
                  <c:v>0</c:v>
                </c:pt>
                <c:pt idx="15527">
                  <c:v>0</c:v>
                </c:pt>
                <c:pt idx="15528">
                  <c:v>0</c:v>
                </c:pt>
                <c:pt idx="15529">
                  <c:v>0</c:v>
                </c:pt>
                <c:pt idx="15530">
                  <c:v>0</c:v>
                </c:pt>
                <c:pt idx="15531">
                  <c:v>0</c:v>
                </c:pt>
                <c:pt idx="15532">
                  <c:v>0</c:v>
                </c:pt>
                <c:pt idx="15533">
                  <c:v>0</c:v>
                </c:pt>
                <c:pt idx="15534">
                  <c:v>0</c:v>
                </c:pt>
                <c:pt idx="15535">
                  <c:v>0</c:v>
                </c:pt>
                <c:pt idx="15536">
                  <c:v>0</c:v>
                </c:pt>
                <c:pt idx="15537">
                  <c:v>0</c:v>
                </c:pt>
                <c:pt idx="15538">
                  <c:v>0</c:v>
                </c:pt>
                <c:pt idx="15539">
                  <c:v>0</c:v>
                </c:pt>
                <c:pt idx="15540">
                  <c:v>0</c:v>
                </c:pt>
                <c:pt idx="15541">
                  <c:v>0</c:v>
                </c:pt>
                <c:pt idx="15542">
                  <c:v>0</c:v>
                </c:pt>
                <c:pt idx="15543">
                  <c:v>0</c:v>
                </c:pt>
                <c:pt idx="15544">
                  <c:v>0</c:v>
                </c:pt>
                <c:pt idx="15545">
                  <c:v>0</c:v>
                </c:pt>
                <c:pt idx="15546">
                  <c:v>0</c:v>
                </c:pt>
                <c:pt idx="15547">
                  <c:v>0</c:v>
                </c:pt>
                <c:pt idx="15548">
                  <c:v>0</c:v>
                </c:pt>
                <c:pt idx="15549">
                  <c:v>0</c:v>
                </c:pt>
                <c:pt idx="15550">
                  <c:v>0</c:v>
                </c:pt>
                <c:pt idx="15551">
                  <c:v>0</c:v>
                </c:pt>
                <c:pt idx="15552">
                  <c:v>0</c:v>
                </c:pt>
                <c:pt idx="15553">
                  <c:v>0</c:v>
                </c:pt>
                <c:pt idx="15554">
                  <c:v>0</c:v>
                </c:pt>
                <c:pt idx="15555">
                  <c:v>0</c:v>
                </c:pt>
                <c:pt idx="15556">
                  <c:v>0</c:v>
                </c:pt>
                <c:pt idx="15557">
                  <c:v>0</c:v>
                </c:pt>
                <c:pt idx="15558">
                  <c:v>0</c:v>
                </c:pt>
                <c:pt idx="15559">
                  <c:v>0</c:v>
                </c:pt>
                <c:pt idx="15560">
                  <c:v>0</c:v>
                </c:pt>
                <c:pt idx="15561">
                  <c:v>0</c:v>
                </c:pt>
                <c:pt idx="15562">
                  <c:v>0</c:v>
                </c:pt>
                <c:pt idx="15563">
                  <c:v>0</c:v>
                </c:pt>
                <c:pt idx="15564">
                  <c:v>0</c:v>
                </c:pt>
                <c:pt idx="15565">
                  <c:v>0</c:v>
                </c:pt>
                <c:pt idx="15566">
                  <c:v>0</c:v>
                </c:pt>
                <c:pt idx="15567">
                  <c:v>0</c:v>
                </c:pt>
                <c:pt idx="15568">
                  <c:v>0</c:v>
                </c:pt>
                <c:pt idx="15569">
                  <c:v>0</c:v>
                </c:pt>
                <c:pt idx="15570">
                  <c:v>0</c:v>
                </c:pt>
                <c:pt idx="15571">
                  <c:v>0</c:v>
                </c:pt>
                <c:pt idx="15572">
                  <c:v>0</c:v>
                </c:pt>
                <c:pt idx="15573">
                  <c:v>0</c:v>
                </c:pt>
                <c:pt idx="15574">
                  <c:v>0</c:v>
                </c:pt>
                <c:pt idx="15575">
                  <c:v>0</c:v>
                </c:pt>
                <c:pt idx="15576">
                  <c:v>0</c:v>
                </c:pt>
                <c:pt idx="15577">
                  <c:v>0</c:v>
                </c:pt>
                <c:pt idx="15578">
                  <c:v>0</c:v>
                </c:pt>
                <c:pt idx="15579">
                  <c:v>0</c:v>
                </c:pt>
                <c:pt idx="15580">
                  <c:v>0</c:v>
                </c:pt>
                <c:pt idx="15581">
                  <c:v>0</c:v>
                </c:pt>
                <c:pt idx="15582">
                  <c:v>0</c:v>
                </c:pt>
                <c:pt idx="15583">
                  <c:v>0</c:v>
                </c:pt>
                <c:pt idx="15584">
                  <c:v>0</c:v>
                </c:pt>
                <c:pt idx="15585">
                  <c:v>0</c:v>
                </c:pt>
                <c:pt idx="15586">
                  <c:v>0</c:v>
                </c:pt>
                <c:pt idx="15587">
                  <c:v>0</c:v>
                </c:pt>
                <c:pt idx="15588">
                  <c:v>0</c:v>
                </c:pt>
                <c:pt idx="15589">
                  <c:v>0</c:v>
                </c:pt>
                <c:pt idx="15590">
                  <c:v>0</c:v>
                </c:pt>
                <c:pt idx="15591">
                  <c:v>0</c:v>
                </c:pt>
                <c:pt idx="15592">
                  <c:v>0</c:v>
                </c:pt>
                <c:pt idx="15593">
                  <c:v>0</c:v>
                </c:pt>
                <c:pt idx="15594">
                  <c:v>0</c:v>
                </c:pt>
                <c:pt idx="15595">
                  <c:v>0</c:v>
                </c:pt>
                <c:pt idx="15596">
                  <c:v>0</c:v>
                </c:pt>
                <c:pt idx="15597">
                  <c:v>0</c:v>
                </c:pt>
                <c:pt idx="15598">
                  <c:v>0</c:v>
                </c:pt>
                <c:pt idx="15599">
                  <c:v>0</c:v>
                </c:pt>
                <c:pt idx="15600">
                  <c:v>0</c:v>
                </c:pt>
                <c:pt idx="15601">
                  <c:v>0</c:v>
                </c:pt>
                <c:pt idx="15602">
                  <c:v>0</c:v>
                </c:pt>
                <c:pt idx="15603">
                  <c:v>0</c:v>
                </c:pt>
                <c:pt idx="15604">
                  <c:v>0</c:v>
                </c:pt>
                <c:pt idx="15605">
                  <c:v>0</c:v>
                </c:pt>
                <c:pt idx="15606">
                  <c:v>0</c:v>
                </c:pt>
                <c:pt idx="15607">
                  <c:v>0</c:v>
                </c:pt>
                <c:pt idx="15608">
                  <c:v>0</c:v>
                </c:pt>
                <c:pt idx="15609">
                  <c:v>0</c:v>
                </c:pt>
                <c:pt idx="15610">
                  <c:v>0</c:v>
                </c:pt>
                <c:pt idx="15611">
                  <c:v>0</c:v>
                </c:pt>
                <c:pt idx="15612">
                  <c:v>0</c:v>
                </c:pt>
                <c:pt idx="15613">
                  <c:v>0</c:v>
                </c:pt>
                <c:pt idx="15614">
                  <c:v>0</c:v>
                </c:pt>
                <c:pt idx="15615">
                  <c:v>0</c:v>
                </c:pt>
                <c:pt idx="15616">
                  <c:v>0</c:v>
                </c:pt>
                <c:pt idx="15617">
                  <c:v>0</c:v>
                </c:pt>
                <c:pt idx="15618">
                  <c:v>0</c:v>
                </c:pt>
                <c:pt idx="15619">
                  <c:v>0</c:v>
                </c:pt>
                <c:pt idx="15620">
                  <c:v>0</c:v>
                </c:pt>
                <c:pt idx="15621">
                  <c:v>0</c:v>
                </c:pt>
                <c:pt idx="15622">
                  <c:v>0</c:v>
                </c:pt>
                <c:pt idx="15623">
                  <c:v>0</c:v>
                </c:pt>
                <c:pt idx="15624">
                  <c:v>0</c:v>
                </c:pt>
                <c:pt idx="15625">
                  <c:v>0</c:v>
                </c:pt>
                <c:pt idx="15626">
                  <c:v>0</c:v>
                </c:pt>
                <c:pt idx="15627">
                  <c:v>0</c:v>
                </c:pt>
                <c:pt idx="15628">
                  <c:v>0</c:v>
                </c:pt>
                <c:pt idx="15629">
                  <c:v>0</c:v>
                </c:pt>
                <c:pt idx="15630">
                  <c:v>0</c:v>
                </c:pt>
                <c:pt idx="15631">
                  <c:v>0</c:v>
                </c:pt>
                <c:pt idx="15632">
                  <c:v>0</c:v>
                </c:pt>
                <c:pt idx="15633">
                  <c:v>0</c:v>
                </c:pt>
                <c:pt idx="15634">
                  <c:v>0</c:v>
                </c:pt>
                <c:pt idx="15635">
                  <c:v>0</c:v>
                </c:pt>
                <c:pt idx="15636">
                  <c:v>0</c:v>
                </c:pt>
                <c:pt idx="15637">
                  <c:v>0</c:v>
                </c:pt>
                <c:pt idx="15638">
                  <c:v>0</c:v>
                </c:pt>
                <c:pt idx="15639">
                  <c:v>0</c:v>
                </c:pt>
                <c:pt idx="15640">
                  <c:v>0</c:v>
                </c:pt>
                <c:pt idx="15641">
                  <c:v>0</c:v>
                </c:pt>
                <c:pt idx="15642">
                  <c:v>0</c:v>
                </c:pt>
                <c:pt idx="15643">
                  <c:v>0</c:v>
                </c:pt>
                <c:pt idx="15644">
                  <c:v>0</c:v>
                </c:pt>
                <c:pt idx="15645">
                  <c:v>0</c:v>
                </c:pt>
                <c:pt idx="15646">
                  <c:v>0</c:v>
                </c:pt>
                <c:pt idx="15647">
                  <c:v>0</c:v>
                </c:pt>
                <c:pt idx="15648">
                  <c:v>0</c:v>
                </c:pt>
                <c:pt idx="15649">
                  <c:v>0</c:v>
                </c:pt>
                <c:pt idx="15650">
                  <c:v>0</c:v>
                </c:pt>
                <c:pt idx="15651">
                  <c:v>0</c:v>
                </c:pt>
                <c:pt idx="15652">
                  <c:v>0</c:v>
                </c:pt>
                <c:pt idx="15653">
                  <c:v>0</c:v>
                </c:pt>
                <c:pt idx="15654">
                  <c:v>0</c:v>
                </c:pt>
                <c:pt idx="15655">
                  <c:v>0</c:v>
                </c:pt>
                <c:pt idx="15656">
                  <c:v>0</c:v>
                </c:pt>
                <c:pt idx="15657">
                  <c:v>0</c:v>
                </c:pt>
                <c:pt idx="15658">
                  <c:v>0</c:v>
                </c:pt>
                <c:pt idx="15659">
                  <c:v>0</c:v>
                </c:pt>
                <c:pt idx="15660">
                  <c:v>0</c:v>
                </c:pt>
                <c:pt idx="15661">
                  <c:v>0</c:v>
                </c:pt>
                <c:pt idx="15662">
                  <c:v>0</c:v>
                </c:pt>
                <c:pt idx="15663">
                  <c:v>0</c:v>
                </c:pt>
                <c:pt idx="15664">
                  <c:v>0</c:v>
                </c:pt>
                <c:pt idx="15665">
                  <c:v>0</c:v>
                </c:pt>
                <c:pt idx="15666">
                  <c:v>0</c:v>
                </c:pt>
                <c:pt idx="15667">
                  <c:v>0</c:v>
                </c:pt>
                <c:pt idx="15668">
                  <c:v>0</c:v>
                </c:pt>
                <c:pt idx="15669">
                  <c:v>0</c:v>
                </c:pt>
                <c:pt idx="15670">
                  <c:v>0</c:v>
                </c:pt>
                <c:pt idx="15671">
                  <c:v>0</c:v>
                </c:pt>
                <c:pt idx="15672">
                  <c:v>0</c:v>
                </c:pt>
                <c:pt idx="15673">
                  <c:v>0</c:v>
                </c:pt>
                <c:pt idx="15674">
                  <c:v>0</c:v>
                </c:pt>
                <c:pt idx="15675">
                  <c:v>0</c:v>
                </c:pt>
                <c:pt idx="15676">
                  <c:v>0</c:v>
                </c:pt>
                <c:pt idx="15677">
                  <c:v>0</c:v>
                </c:pt>
                <c:pt idx="15678">
                  <c:v>0</c:v>
                </c:pt>
                <c:pt idx="15679">
                  <c:v>0</c:v>
                </c:pt>
                <c:pt idx="15680">
                  <c:v>0</c:v>
                </c:pt>
                <c:pt idx="15681">
                  <c:v>0</c:v>
                </c:pt>
                <c:pt idx="15682">
                  <c:v>0</c:v>
                </c:pt>
                <c:pt idx="15683">
                  <c:v>0</c:v>
                </c:pt>
                <c:pt idx="15684">
                  <c:v>0</c:v>
                </c:pt>
                <c:pt idx="15685">
                  <c:v>0</c:v>
                </c:pt>
                <c:pt idx="15686">
                  <c:v>0</c:v>
                </c:pt>
                <c:pt idx="15687">
                  <c:v>0</c:v>
                </c:pt>
                <c:pt idx="15688">
                  <c:v>0</c:v>
                </c:pt>
                <c:pt idx="15689">
                  <c:v>0</c:v>
                </c:pt>
                <c:pt idx="15690">
                  <c:v>0</c:v>
                </c:pt>
                <c:pt idx="15691">
                  <c:v>0</c:v>
                </c:pt>
                <c:pt idx="15692">
                  <c:v>0</c:v>
                </c:pt>
                <c:pt idx="15693">
                  <c:v>0</c:v>
                </c:pt>
                <c:pt idx="15694">
                  <c:v>0</c:v>
                </c:pt>
                <c:pt idx="15695">
                  <c:v>0</c:v>
                </c:pt>
                <c:pt idx="15696">
                  <c:v>0</c:v>
                </c:pt>
                <c:pt idx="15697">
                  <c:v>0</c:v>
                </c:pt>
                <c:pt idx="15698">
                  <c:v>0</c:v>
                </c:pt>
                <c:pt idx="15699">
                  <c:v>0</c:v>
                </c:pt>
                <c:pt idx="15700">
                  <c:v>0</c:v>
                </c:pt>
                <c:pt idx="15701">
                  <c:v>0</c:v>
                </c:pt>
                <c:pt idx="15702">
                  <c:v>0</c:v>
                </c:pt>
                <c:pt idx="15703">
                  <c:v>0</c:v>
                </c:pt>
                <c:pt idx="15704">
                  <c:v>0</c:v>
                </c:pt>
                <c:pt idx="15705">
                  <c:v>0</c:v>
                </c:pt>
                <c:pt idx="15706">
                  <c:v>0</c:v>
                </c:pt>
                <c:pt idx="15707">
                  <c:v>0</c:v>
                </c:pt>
                <c:pt idx="15708">
                  <c:v>0</c:v>
                </c:pt>
                <c:pt idx="15709">
                  <c:v>0</c:v>
                </c:pt>
                <c:pt idx="15710">
                  <c:v>0</c:v>
                </c:pt>
                <c:pt idx="15711">
                  <c:v>0</c:v>
                </c:pt>
                <c:pt idx="15712">
                  <c:v>0</c:v>
                </c:pt>
                <c:pt idx="15713">
                  <c:v>0</c:v>
                </c:pt>
                <c:pt idx="15714">
                  <c:v>0</c:v>
                </c:pt>
                <c:pt idx="15715">
                  <c:v>0</c:v>
                </c:pt>
                <c:pt idx="15716">
                  <c:v>0</c:v>
                </c:pt>
                <c:pt idx="15717">
                  <c:v>0</c:v>
                </c:pt>
                <c:pt idx="15718">
                  <c:v>0</c:v>
                </c:pt>
                <c:pt idx="15719">
                  <c:v>0</c:v>
                </c:pt>
                <c:pt idx="15720">
                  <c:v>0</c:v>
                </c:pt>
                <c:pt idx="15721">
                  <c:v>0</c:v>
                </c:pt>
                <c:pt idx="15722">
                  <c:v>0</c:v>
                </c:pt>
                <c:pt idx="15723">
                  <c:v>0</c:v>
                </c:pt>
                <c:pt idx="15724">
                  <c:v>0</c:v>
                </c:pt>
                <c:pt idx="15725">
                  <c:v>0</c:v>
                </c:pt>
                <c:pt idx="15726">
                  <c:v>0</c:v>
                </c:pt>
                <c:pt idx="15727">
                  <c:v>0</c:v>
                </c:pt>
                <c:pt idx="15728">
                  <c:v>0</c:v>
                </c:pt>
                <c:pt idx="15729">
                  <c:v>0</c:v>
                </c:pt>
                <c:pt idx="15730">
                  <c:v>0</c:v>
                </c:pt>
                <c:pt idx="15731">
                  <c:v>0</c:v>
                </c:pt>
                <c:pt idx="15732">
                  <c:v>0</c:v>
                </c:pt>
                <c:pt idx="15733">
                  <c:v>0</c:v>
                </c:pt>
                <c:pt idx="15734">
                  <c:v>0</c:v>
                </c:pt>
                <c:pt idx="15735">
                  <c:v>0</c:v>
                </c:pt>
                <c:pt idx="15736">
                  <c:v>0</c:v>
                </c:pt>
                <c:pt idx="15737">
                  <c:v>0</c:v>
                </c:pt>
                <c:pt idx="15738">
                  <c:v>0</c:v>
                </c:pt>
                <c:pt idx="15739">
                  <c:v>0</c:v>
                </c:pt>
                <c:pt idx="15740">
                  <c:v>0</c:v>
                </c:pt>
                <c:pt idx="15741">
                  <c:v>0</c:v>
                </c:pt>
                <c:pt idx="15742">
                  <c:v>0</c:v>
                </c:pt>
                <c:pt idx="15743">
                  <c:v>0</c:v>
                </c:pt>
                <c:pt idx="15744">
                  <c:v>0</c:v>
                </c:pt>
                <c:pt idx="15745">
                  <c:v>0</c:v>
                </c:pt>
                <c:pt idx="15746">
                  <c:v>0</c:v>
                </c:pt>
                <c:pt idx="15747">
                  <c:v>0</c:v>
                </c:pt>
                <c:pt idx="15748">
                  <c:v>0</c:v>
                </c:pt>
                <c:pt idx="15749">
                  <c:v>0</c:v>
                </c:pt>
                <c:pt idx="15750">
                  <c:v>0</c:v>
                </c:pt>
                <c:pt idx="15751">
                  <c:v>0</c:v>
                </c:pt>
                <c:pt idx="15752">
                  <c:v>0</c:v>
                </c:pt>
                <c:pt idx="15753">
                  <c:v>0</c:v>
                </c:pt>
                <c:pt idx="15754">
                  <c:v>0</c:v>
                </c:pt>
                <c:pt idx="15755">
                  <c:v>0</c:v>
                </c:pt>
                <c:pt idx="15756">
                  <c:v>0</c:v>
                </c:pt>
                <c:pt idx="15757">
                  <c:v>0</c:v>
                </c:pt>
                <c:pt idx="15758">
                  <c:v>0</c:v>
                </c:pt>
                <c:pt idx="15759">
                  <c:v>0</c:v>
                </c:pt>
                <c:pt idx="15760">
                  <c:v>0</c:v>
                </c:pt>
                <c:pt idx="15761">
                  <c:v>0</c:v>
                </c:pt>
                <c:pt idx="15762">
                  <c:v>0</c:v>
                </c:pt>
                <c:pt idx="15763">
                  <c:v>0</c:v>
                </c:pt>
                <c:pt idx="15764">
                  <c:v>0</c:v>
                </c:pt>
                <c:pt idx="15765">
                  <c:v>0</c:v>
                </c:pt>
                <c:pt idx="15766">
                  <c:v>0</c:v>
                </c:pt>
                <c:pt idx="15767">
                  <c:v>0</c:v>
                </c:pt>
                <c:pt idx="15768">
                  <c:v>0</c:v>
                </c:pt>
                <c:pt idx="15769">
                  <c:v>0</c:v>
                </c:pt>
                <c:pt idx="15770">
                  <c:v>0</c:v>
                </c:pt>
                <c:pt idx="15771">
                  <c:v>0</c:v>
                </c:pt>
                <c:pt idx="15772">
                  <c:v>0</c:v>
                </c:pt>
                <c:pt idx="15773">
                  <c:v>0</c:v>
                </c:pt>
                <c:pt idx="15774">
                  <c:v>0</c:v>
                </c:pt>
                <c:pt idx="15775">
                  <c:v>0</c:v>
                </c:pt>
                <c:pt idx="15776">
                  <c:v>0</c:v>
                </c:pt>
                <c:pt idx="15777">
                  <c:v>0</c:v>
                </c:pt>
                <c:pt idx="15778">
                  <c:v>0</c:v>
                </c:pt>
                <c:pt idx="15779">
                  <c:v>0</c:v>
                </c:pt>
                <c:pt idx="15780">
                  <c:v>0</c:v>
                </c:pt>
                <c:pt idx="15781">
                  <c:v>0</c:v>
                </c:pt>
                <c:pt idx="15782">
                  <c:v>0</c:v>
                </c:pt>
                <c:pt idx="15783">
                  <c:v>0</c:v>
                </c:pt>
                <c:pt idx="15784">
                  <c:v>0</c:v>
                </c:pt>
                <c:pt idx="15785">
                  <c:v>0</c:v>
                </c:pt>
                <c:pt idx="15786">
                  <c:v>0</c:v>
                </c:pt>
                <c:pt idx="15787">
                  <c:v>0</c:v>
                </c:pt>
                <c:pt idx="15788">
                  <c:v>0</c:v>
                </c:pt>
                <c:pt idx="15789">
                  <c:v>0</c:v>
                </c:pt>
                <c:pt idx="15790">
                  <c:v>0</c:v>
                </c:pt>
                <c:pt idx="15791">
                  <c:v>0</c:v>
                </c:pt>
                <c:pt idx="15792">
                  <c:v>0</c:v>
                </c:pt>
                <c:pt idx="15793">
                  <c:v>0</c:v>
                </c:pt>
                <c:pt idx="15794">
                  <c:v>0</c:v>
                </c:pt>
                <c:pt idx="15795">
                  <c:v>0</c:v>
                </c:pt>
                <c:pt idx="15796">
                  <c:v>0</c:v>
                </c:pt>
                <c:pt idx="15797">
                  <c:v>0</c:v>
                </c:pt>
                <c:pt idx="15798">
                  <c:v>0</c:v>
                </c:pt>
                <c:pt idx="15799">
                  <c:v>0</c:v>
                </c:pt>
                <c:pt idx="15800">
                  <c:v>0</c:v>
                </c:pt>
                <c:pt idx="15801">
                  <c:v>0</c:v>
                </c:pt>
                <c:pt idx="15802">
                  <c:v>0</c:v>
                </c:pt>
                <c:pt idx="15803">
                  <c:v>0</c:v>
                </c:pt>
                <c:pt idx="15804">
                  <c:v>0</c:v>
                </c:pt>
                <c:pt idx="15805">
                  <c:v>0</c:v>
                </c:pt>
                <c:pt idx="15806">
                  <c:v>0</c:v>
                </c:pt>
                <c:pt idx="15807">
                  <c:v>0</c:v>
                </c:pt>
                <c:pt idx="15808">
                  <c:v>0</c:v>
                </c:pt>
                <c:pt idx="15809">
                  <c:v>0</c:v>
                </c:pt>
                <c:pt idx="15810">
                  <c:v>0</c:v>
                </c:pt>
                <c:pt idx="15811">
                  <c:v>0</c:v>
                </c:pt>
                <c:pt idx="15812">
                  <c:v>0</c:v>
                </c:pt>
                <c:pt idx="15813">
                  <c:v>0</c:v>
                </c:pt>
                <c:pt idx="15814">
                  <c:v>0</c:v>
                </c:pt>
                <c:pt idx="15815">
                  <c:v>0</c:v>
                </c:pt>
                <c:pt idx="15816">
                  <c:v>0</c:v>
                </c:pt>
                <c:pt idx="15817">
                  <c:v>0</c:v>
                </c:pt>
                <c:pt idx="15818">
                  <c:v>0</c:v>
                </c:pt>
                <c:pt idx="15819">
                  <c:v>0</c:v>
                </c:pt>
                <c:pt idx="15820">
                  <c:v>0</c:v>
                </c:pt>
                <c:pt idx="15821">
                  <c:v>0</c:v>
                </c:pt>
                <c:pt idx="15822">
                  <c:v>0</c:v>
                </c:pt>
                <c:pt idx="15823">
                  <c:v>0</c:v>
                </c:pt>
                <c:pt idx="15824">
                  <c:v>0</c:v>
                </c:pt>
                <c:pt idx="15825">
                  <c:v>0</c:v>
                </c:pt>
                <c:pt idx="15826">
                  <c:v>0</c:v>
                </c:pt>
                <c:pt idx="15827">
                  <c:v>0</c:v>
                </c:pt>
                <c:pt idx="15828">
                  <c:v>0</c:v>
                </c:pt>
                <c:pt idx="15829">
                  <c:v>0</c:v>
                </c:pt>
                <c:pt idx="15830">
                  <c:v>0</c:v>
                </c:pt>
                <c:pt idx="15831">
                  <c:v>0</c:v>
                </c:pt>
                <c:pt idx="15832">
                  <c:v>0</c:v>
                </c:pt>
                <c:pt idx="15833">
                  <c:v>0</c:v>
                </c:pt>
                <c:pt idx="15834">
                  <c:v>0</c:v>
                </c:pt>
                <c:pt idx="15835">
                  <c:v>0</c:v>
                </c:pt>
                <c:pt idx="15836">
                  <c:v>0</c:v>
                </c:pt>
                <c:pt idx="15837">
                  <c:v>0</c:v>
                </c:pt>
                <c:pt idx="15838">
                  <c:v>0</c:v>
                </c:pt>
                <c:pt idx="15839">
                  <c:v>0</c:v>
                </c:pt>
                <c:pt idx="15840">
                  <c:v>0</c:v>
                </c:pt>
                <c:pt idx="15841">
                  <c:v>0</c:v>
                </c:pt>
                <c:pt idx="15842">
                  <c:v>0</c:v>
                </c:pt>
                <c:pt idx="15843">
                  <c:v>0</c:v>
                </c:pt>
                <c:pt idx="15844">
                  <c:v>0</c:v>
                </c:pt>
                <c:pt idx="15845">
                  <c:v>0</c:v>
                </c:pt>
                <c:pt idx="15846">
                  <c:v>0</c:v>
                </c:pt>
                <c:pt idx="15847">
                  <c:v>0</c:v>
                </c:pt>
                <c:pt idx="15848">
                  <c:v>0</c:v>
                </c:pt>
                <c:pt idx="15849">
                  <c:v>0</c:v>
                </c:pt>
                <c:pt idx="15850">
                  <c:v>0</c:v>
                </c:pt>
                <c:pt idx="15851">
                  <c:v>0</c:v>
                </c:pt>
                <c:pt idx="15852">
                  <c:v>0</c:v>
                </c:pt>
                <c:pt idx="15853">
                  <c:v>0</c:v>
                </c:pt>
                <c:pt idx="15854">
                  <c:v>0</c:v>
                </c:pt>
                <c:pt idx="15855">
                  <c:v>0</c:v>
                </c:pt>
                <c:pt idx="15856">
                  <c:v>0</c:v>
                </c:pt>
                <c:pt idx="15857">
                  <c:v>0</c:v>
                </c:pt>
                <c:pt idx="15858">
                  <c:v>0</c:v>
                </c:pt>
                <c:pt idx="15859">
                  <c:v>0</c:v>
                </c:pt>
                <c:pt idx="15860">
                  <c:v>0</c:v>
                </c:pt>
                <c:pt idx="15861">
                  <c:v>0</c:v>
                </c:pt>
                <c:pt idx="15862">
                  <c:v>0</c:v>
                </c:pt>
                <c:pt idx="15863">
                  <c:v>0</c:v>
                </c:pt>
                <c:pt idx="15864">
                  <c:v>0</c:v>
                </c:pt>
                <c:pt idx="15865">
                  <c:v>0</c:v>
                </c:pt>
                <c:pt idx="15866">
                  <c:v>0</c:v>
                </c:pt>
                <c:pt idx="15867">
                  <c:v>0</c:v>
                </c:pt>
                <c:pt idx="15868">
                  <c:v>0</c:v>
                </c:pt>
                <c:pt idx="15869">
                  <c:v>0</c:v>
                </c:pt>
                <c:pt idx="15870">
                  <c:v>0</c:v>
                </c:pt>
                <c:pt idx="15871">
                  <c:v>0</c:v>
                </c:pt>
                <c:pt idx="15872">
                  <c:v>0</c:v>
                </c:pt>
                <c:pt idx="15873">
                  <c:v>0</c:v>
                </c:pt>
                <c:pt idx="15874">
                  <c:v>0</c:v>
                </c:pt>
                <c:pt idx="15875">
                  <c:v>0</c:v>
                </c:pt>
                <c:pt idx="15876">
                  <c:v>0</c:v>
                </c:pt>
                <c:pt idx="15877">
                  <c:v>0</c:v>
                </c:pt>
                <c:pt idx="15878">
                  <c:v>0</c:v>
                </c:pt>
                <c:pt idx="15879">
                  <c:v>0</c:v>
                </c:pt>
                <c:pt idx="15880">
                  <c:v>0</c:v>
                </c:pt>
                <c:pt idx="15881">
                  <c:v>0</c:v>
                </c:pt>
                <c:pt idx="15882">
                  <c:v>0</c:v>
                </c:pt>
                <c:pt idx="15883">
                  <c:v>0</c:v>
                </c:pt>
                <c:pt idx="15884">
                  <c:v>0</c:v>
                </c:pt>
                <c:pt idx="15885">
                  <c:v>0</c:v>
                </c:pt>
                <c:pt idx="15886">
                  <c:v>0</c:v>
                </c:pt>
                <c:pt idx="15887">
                  <c:v>0</c:v>
                </c:pt>
                <c:pt idx="15888">
                  <c:v>0</c:v>
                </c:pt>
                <c:pt idx="15889">
                  <c:v>0</c:v>
                </c:pt>
                <c:pt idx="15890">
                  <c:v>0</c:v>
                </c:pt>
                <c:pt idx="15891">
                  <c:v>0</c:v>
                </c:pt>
                <c:pt idx="15892">
                  <c:v>0</c:v>
                </c:pt>
                <c:pt idx="15893">
                  <c:v>0</c:v>
                </c:pt>
                <c:pt idx="15894">
                  <c:v>0</c:v>
                </c:pt>
                <c:pt idx="15895">
                  <c:v>0</c:v>
                </c:pt>
                <c:pt idx="15896">
                  <c:v>0</c:v>
                </c:pt>
                <c:pt idx="15897">
                  <c:v>0</c:v>
                </c:pt>
                <c:pt idx="15898">
                  <c:v>0</c:v>
                </c:pt>
                <c:pt idx="15899">
                  <c:v>0</c:v>
                </c:pt>
                <c:pt idx="15900">
                  <c:v>0</c:v>
                </c:pt>
                <c:pt idx="15901">
                  <c:v>0</c:v>
                </c:pt>
                <c:pt idx="15902">
                  <c:v>0</c:v>
                </c:pt>
                <c:pt idx="15903">
                  <c:v>0</c:v>
                </c:pt>
                <c:pt idx="15904">
                  <c:v>0</c:v>
                </c:pt>
                <c:pt idx="15905">
                  <c:v>0</c:v>
                </c:pt>
                <c:pt idx="15906">
                  <c:v>0</c:v>
                </c:pt>
                <c:pt idx="15907">
                  <c:v>0</c:v>
                </c:pt>
                <c:pt idx="15908">
                  <c:v>0</c:v>
                </c:pt>
                <c:pt idx="15909">
                  <c:v>0</c:v>
                </c:pt>
                <c:pt idx="15910">
                  <c:v>0</c:v>
                </c:pt>
                <c:pt idx="15911">
                  <c:v>0</c:v>
                </c:pt>
                <c:pt idx="15912">
                  <c:v>0</c:v>
                </c:pt>
                <c:pt idx="15913">
                  <c:v>0</c:v>
                </c:pt>
                <c:pt idx="15914">
                  <c:v>0</c:v>
                </c:pt>
                <c:pt idx="15915">
                  <c:v>0</c:v>
                </c:pt>
                <c:pt idx="15916">
                  <c:v>0</c:v>
                </c:pt>
                <c:pt idx="15917">
                  <c:v>0</c:v>
                </c:pt>
                <c:pt idx="15918">
                  <c:v>0</c:v>
                </c:pt>
                <c:pt idx="15919">
                  <c:v>0</c:v>
                </c:pt>
                <c:pt idx="15920">
                  <c:v>0</c:v>
                </c:pt>
                <c:pt idx="15921">
                  <c:v>0</c:v>
                </c:pt>
                <c:pt idx="15922">
                  <c:v>0</c:v>
                </c:pt>
                <c:pt idx="15923">
                  <c:v>0</c:v>
                </c:pt>
                <c:pt idx="15924">
                  <c:v>0</c:v>
                </c:pt>
                <c:pt idx="15925">
                  <c:v>0</c:v>
                </c:pt>
                <c:pt idx="15926">
                  <c:v>0</c:v>
                </c:pt>
                <c:pt idx="15927">
                  <c:v>0</c:v>
                </c:pt>
                <c:pt idx="15928">
                  <c:v>0</c:v>
                </c:pt>
                <c:pt idx="15929">
                  <c:v>0</c:v>
                </c:pt>
                <c:pt idx="15930">
                  <c:v>0</c:v>
                </c:pt>
                <c:pt idx="15931">
                  <c:v>0</c:v>
                </c:pt>
                <c:pt idx="15932">
                  <c:v>0</c:v>
                </c:pt>
                <c:pt idx="15933">
                  <c:v>0</c:v>
                </c:pt>
                <c:pt idx="15934">
                  <c:v>0</c:v>
                </c:pt>
                <c:pt idx="15935">
                  <c:v>0</c:v>
                </c:pt>
                <c:pt idx="15936">
                  <c:v>0</c:v>
                </c:pt>
                <c:pt idx="15937">
                  <c:v>0</c:v>
                </c:pt>
                <c:pt idx="15938">
                  <c:v>0</c:v>
                </c:pt>
                <c:pt idx="15939">
                  <c:v>0</c:v>
                </c:pt>
                <c:pt idx="15940">
                  <c:v>0</c:v>
                </c:pt>
                <c:pt idx="15941">
                  <c:v>0</c:v>
                </c:pt>
                <c:pt idx="15942">
                  <c:v>0</c:v>
                </c:pt>
                <c:pt idx="15943">
                  <c:v>0</c:v>
                </c:pt>
                <c:pt idx="15944">
                  <c:v>0</c:v>
                </c:pt>
                <c:pt idx="15945">
                  <c:v>0</c:v>
                </c:pt>
                <c:pt idx="15946">
                  <c:v>0</c:v>
                </c:pt>
                <c:pt idx="15947">
                  <c:v>0</c:v>
                </c:pt>
                <c:pt idx="15948">
                  <c:v>0</c:v>
                </c:pt>
                <c:pt idx="15949">
                  <c:v>0</c:v>
                </c:pt>
                <c:pt idx="15950">
                  <c:v>0</c:v>
                </c:pt>
                <c:pt idx="15951">
                  <c:v>0</c:v>
                </c:pt>
                <c:pt idx="15952">
                  <c:v>0</c:v>
                </c:pt>
                <c:pt idx="15953">
                  <c:v>0</c:v>
                </c:pt>
                <c:pt idx="15954">
                  <c:v>0</c:v>
                </c:pt>
                <c:pt idx="15955">
                  <c:v>0</c:v>
                </c:pt>
                <c:pt idx="15956">
                  <c:v>0</c:v>
                </c:pt>
                <c:pt idx="15957">
                  <c:v>0</c:v>
                </c:pt>
                <c:pt idx="15958">
                  <c:v>0</c:v>
                </c:pt>
                <c:pt idx="15959">
                  <c:v>0</c:v>
                </c:pt>
                <c:pt idx="15960">
                  <c:v>0</c:v>
                </c:pt>
                <c:pt idx="15961">
                  <c:v>0</c:v>
                </c:pt>
                <c:pt idx="15962">
                  <c:v>0</c:v>
                </c:pt>
                <c:pt idx="15963">
                  <c:v>0</c:v>
                </c:pt>
                <c:pt idx="15964">
                  <c:v>0</c:v>
                </c:pt>
                <c:pt idx="15965">
                  <c:v>0</c:v>
                </c:pt>
                <c:pt idx="15966">
                  <c:v>0</c:v>
                </c:pt>
                <c:pt idx="15967">
                  <c:v>0</c:v>
                </c:pt>
                <c:pt idx="15968">
                  <c:v>0</c:v>
                </c:pt>
                <c:pt idx="15969">
                  <c:v>0</c:v>
                </c:pt>
                <c:pt idx="15970">
                  <c:v>0</c:v>
                </c:pt>
                <c:pt idx="15971">
                  <c:v>0</c:v>
                </c:pt>
                <c:pt idx="15972">
                  <c:v>0</c:v>
                </c:pt>
                <c:pt idx="15973">
                  <c:v>0</c:v>
                </c:pt>
                <c:pt idx="15974">
                  <c:v>0</c:v>
                </c:pt>
                <c:pt idx="15975">
                  <c:v>0</c:v>
                </c:pt>
                <c:pt idx="15976">
                  <c:v>0</c:v>
                </c:pt>
                <c:pt idx="15977">
                  <c:v>0</c:v>
                </c:pt>
                <c:pt idx="15978">
                  <c:v>0</c:v>
                </c:pt>
                <c:pt idx="15979">
                  <c:v>0</c:v>
                </c:pt>
                <c:pt idx="15980">
                  <c:v>0</c:v>
                </c:pt>
                <c:pt idx="15981">
                  <c:v>0</c:v>
                </c:pt>
                <c:pt idx="15982">
                  <c:v>0</c:v>
                </c:pt>
                <c:pt idx="15983">
                  <c:v>0</c:v>
                </c:pt>
                <c:pt idx="15984">
                  <c:v>0</c:v>
                </c:pt>
                <c:pt idx="15985">
                  <c:v>0</c:v>
                </c:pt>
                <c:pt idx="15986">
                  <c:v>0</c:v>
                </c:pt>
                <c:pt idx="15987">
                  <c:v>0</c:v>
                </c:pt>
                <c:pt idx="15988">
                  <c:v>0</c:v>
                </c:pt>
                <c:pt idx="15989">
                  <c:v>0</c:v>
                </c:pt>
                <c:pt idx="15990">
                  <c:v>0</c:v>
                </c:pt>
                <c:pt idx="15991">
                  <c:v>0</c:v>
                </c:pt>
                <c:pt idx="15992">
                  <c:v>0</c:v>
                </c:pt>
                <c:pt idx="15993">
                  <c:v>0</c:v>
                </c:pt>
                <c:pt idx="15994">
                  <c:v>0</c:v>
                </c:pt>
                <c:pt idx="15995">
                  <c:v>0</c:v>
                </c:pt>
                <c:pt idx="15996">
                  <c:v>0</c:v>
                </c:pt>
                <c:pt idx="15997">
                  <c:v>0</c:v>
                </c:pt>
                <c:pt idx="15998">
                  <c:v>0</c:v>
                </c:pt>
                <c:pt idx="15999">
                  <c:v>0</c:v>
                </c:pt>
                <c:pt idx="16000">
                  <c:v>0</c:v>
                </c:pt>
                <c:pt idx="16001">
                  <c:v>0</c:v>
                </c:pt>
                <c:pt idx="16002">
                  <c:v>0</c:v>
                </c:pt>
                <c:pt idx="16003">
                  <c:v>0</c:v>
                </c:pt>
                <c:pt idx="16004">
                  <c:v>0</c:v>
                </c:pt>
                <c:pt idx="16005">
                  <c:v>0</c:v>
                </c:pt>
                <c:pt idx="16006">
                  <c:v>0</c:v>
                </c:pt>
                <c:pt idx="16007">
                  <c:v>0</c:v>
                </c:pt>
                <c:pt idx="16008">
                  <c:v>0</c:v>
                </c:pt>
                <c:pt idx="16009">
                  <c:v>0</c:v>
                </c:pt>
                <c:pt idx="16010">
                  <c:v>0</c:v>
                </c:pt>
                <c:pt idx="16011">
                  <c:v>0</c:v>
                </c:pt>
                <c:pt idx="16012">
                  <c:v>0</c:v>
                </c:pt>
                <c:pt idx="16013">
                  <c:v>0</c:v>
                </c:pt>
                <c:pt idx="16014">
                  <c:v>0</c:v>
                </c:pt>
                <c:pt idx="16015">
                  <c:v>0</c:v>
                </c:pt>
                <c:pt idx="16016">
                  <c:v>0</c:v>
                </c:pt>
                <c:pt idx="16017">
                  <c:v>0</c:v>
                </c:pt>
                <c:pt idx="16018">
                  <c:v>0</c:v>
                </c:pt>
                <c:pt idx="16019">
                  <c:v>0</c:v>
                </c:pt>
                <c:pt idx="16020">
                  <c:v>0</c:v>
                </c:pt>
                <c:pt idx="16021">
                  <c:v>0</c:v>
                </c:pt>
                <c:pt idx="16022">
                  <c:v>0</c:v>
                </c:pt>
                <c:pt idx="16023">
                  <c:v>0</c:v>
                </c:pt>
                <c:pt idx="16024">
                  <c:v>0</c:v>
                </c:pt>
                <c:pt idx="16025">
                  <c:v>0</c:v>
                </c:pt>
                <c:pt idx="16026">
                  <c:v>0</c:v>
                </c:pt>
                <c:pt idx="16027">
                  <c:v>0</c:v>
                </c:pt>
                <c:pt idx="16028">
                  <c:v>0</c:v>
                </c:pt>
                <c:pt idx="16029">
                  <c:v>0</c:v>
                </c:pt>
                <c:pt idx="16030">
                  <c:v>0</c:v>
                </c:pt>
                <c:pt idx="16031">
                  <c:v>0</c:v>
                </c:pt>
                <c:pt idx="16032">
                  <c:v>0</c:v>
                </c:pt>
                <c:pt idx="16033">
                  <c:v>0</c:v>
                </c:pt>
                <c:pt idx="16034">
                  <c:v>0</c:v>
                </c:pt>
                <c:pt idx="16035">
                  <c:v>0</c:v>
                </c:pt>
                <c:pt idx="16036">
                  <c:v>0</c:v>
                </c:pt>
                <c:pt idx="16037">
                  <c:v>0</c:v>
                </c:pt>
                <c:pt idx="16038">
                  <c:v>0</c:v>
                </c:pt>
                <c:pt idx="16039">
                  <c:v>0</c:v>
                </c:pt>
                <c:pt idx="16040">
                  <c:v>0</c:v>
                </c:pt>
                <c:pt idx="16041">
                  <c:v>0</c:v>
                </c:pt>
                <c:pt idx="16042">
                  <c:v>0</c:v>
                </c:pt>
                <c:pt idx="16043">
                  <c:v>0</c:v>
                </c:pt>
                <c:pt idx="16044">
                  <c:v>0</c:v>
                </c:pt>
                <c:pt idx="16045">
                  <c:v>0</c:v>
                </c:pt>
                <c:pt idx="16046">
                  <c:v>0</c:v>
                </c:pt>
                <c:pt idx="16047">
                  <c:v>0</c:v>
                </c:pt>
                <c:pt idx="16048">
                  <c:v>0</c:v>
                </c:pt>
                <c:pt idx="16049">
                  <c:v>0</c:v>
                </c:pt>
                <c:pt idx="16050">
                  <c:v>0</c:v>
                </c:pt>
                <c:pt idx="16051">
                  <c:v>0</c:v>
                </c:pt>
                <c:pt idx="16052">
                  <c:v>0</c:v>
                </c:pt>
                <c:pt idx="16053">
                  <c:v>0</c:v>
                </c:pt>
                <c:pt idx="16054">
                  <c:v>0</c:v>
                </c:pt>
                <c:pt idx="16055">
                  <c:v>0</c:v>
                </c:pt>
                <c:pt idx="16056">
                  <c:v>0</c:v>
                </c:pt>
                <c:pt idx="16057">
                  <c:v>0</c:v>
                </c:pt>
                <c:pt idx="16058">
                  <c:v>0</c:v>
                </c:pt>
                <c:pt idx="16059">
                  <c:v>0</c:v>
                </c:pt>
                <c:pt idx="16060">
                  <c:v>0</c:v>
                </c:pt>
                <c:pt idx="16061">
                  <c:v>0</c:v>
                </c:pt>
                <c:pt idx="16062">
                  <c:v>0</c:v>
                </c:pt>
                <c:pt idx="16063">
                  <c:v>0</c:v>
                </c:pt>
                <c:pt idx="16064">
                  <c:v>0</c:v>
                </c:pt>
                <c:pt idx="16065">
                  <c:v>0</c:v>
                </c:pt>
                <c:pt idx="16066">
                  <c:v>0</c:v>
                </c:pt>
                <c:pt idx="16067">
                  <c:v>0</c:v>
                </c:pt>
                <c:pt idx="16068">
                  <c:v>0</c:v>
                </c:pt>
                <c:pt idx="16069">
                  <c:v>0</c:v>
                </c:pt>
                <c:pt idx="16070">
                  <c:v>0</c:v>
                </c:pt>
                <c:pt idx="16071">
                  <c:v>0</c:v>
                </c:pt>
                <c:pt idx="16072">
                  <c:v>0</c:v>
                </c:pt>
                <c:pt idx="16073">
                  <c:v>0</c:v>
                </c:pt>
                <c:pt idx="16074">
                  <c:v>0</c:v>
                </c:pt>
                <c:pt idx="16075">
                  <c:v>0</c:v>
                </c:pt>
                <c:pt idx="16076">
                  <c:v>0</c:v>
                </c:pt>
                <c:pt idx="16077">
                  <c:v>0</c:v>
                </c:pt>
                <c:pt idx="16078">
                  <c:v>0</c:v>
                </c:pt>
                <c:pt idx="16079">
                  <c:v>0</c:v>
                </c:pt>
                <c:pt idx="16080">
                  <c:v>0</c:v>
                </c:pt>
                <c:pt idx="16081">
                  <c:v>0</c:v>
                </c:pt>
                <c:pt idx="16082">
                  <c:v>0</c:v>
                </c:pt>
                <c:pt idx="16083">
                  <c:v>0</c:v>
                </c:pt>
                <c:pt idx="16084">
                  <c:v>0</c:v>
                </c:pt>
                <c:pt idx="16085">
                  <c:v>0</c:v>
                </c:pt>
                <c:pt idx="16086">
                  <c:v>0</c:v>
                </c:pt>
                <c:pt idx="16087">
                  <c:v>0</c:v>
                </c:pt>
                <c:pt idx="16088">
                  <c:v>0</c:v>
                </c:pt>
                <c:pt idx="16089">
                  <c:v>0</c:v>
                </c:pt>
                <c:pt idx="16090">
                  <c:v>0</c:v>
                </c:pt>
                <c:pt idx="16091">
                  <c:v>0</c:v>
                </c:pt>
                <c:pt idx="16092">
                  <c:v>0</c:v>
                </c:pt>
                <c:pt idx="16093">
                  <c:v>0</c:v>
                </c:pt>
                <c:pt idx="16094">
                  <c:v>0</c:v>
                </c:pt>
                <c:pt idx="16095">
                  <c:v>0</c:v>
                </c:pt>
                <c:pt idx="16096">
                  <c:v>0</c:v>
                </c:pt>
                <c:pt idx="16097">
                  <c:v>0</c:v>
                </c:pt>
                <c:pt idx="16098">
                  <c:v>0</c:v>
                </c:pt>
                <c:pt idx="16099">
                  <c:v>0</c:v>
                </c:pt>
                <c:pt idx="16100">
                  <c:v>0</c:v>
                </c:pt>
                <c:pt idx="16101">
                  <c:v>0</c:v>
                </c:pt>
                <c:pt idx="16102">
                  <c:v>0</c:v>
                </c:pt>
                <c:pt idx="16103">
                  <c:v>0</c:v>
                </c:pt>
                <c:pt idx="16104">
                  <c:v>0</c:v>
                </c:pt>
                <c:pt idx="16105">
                  <c:v>0</c:v>
                </c:pt>
                <c:pt idx="16106">
                  <c:v>0</c:v>
                </c:pt>
                <c:pt idx="16107">
                  <c:v>0</c:v>
                </c:pt>
                <c:pt idx="16108">
                  <c:v>0</c:v>
                </c:pt>
                <c:pt idx="16109">
                  <c:v>0</c:v>
                </c:pt>
                <c:pt idx="16110">
                  <c:v>0</c:v>
                </c:pt>
                <c:pt idx="16111">
                  <c:v>0</c:v>
                </c:pt>
                <c:pt idx="16112">
                  <c:v>0</c:v>
                </c:pt>
                <c:pt idx="16113">
                  <c:v>0</c:v>
                </c:pt>
                <c:pt idx="16114">
                  <c:v>0</c:v>
                </c:pt>
                <c:pt idx="16115">
                  <c:v>0</c:v>
                </c:pt>
                <c:pt idx="16116">
                  <c:v>0</c:v>
                </c:pt>
                <c:pt idx="16117">
                  <c:v>0</c:v>
                </c:pt>
                <c:pt idx="16118">
                  <c:v>0</c:v>
                </c:pt>
                <c:pt idx="16119">
                  <c:v>0</c:v>
                </c:pt>
                <c:pt idx="16120">
                  <c:v>0</c:v>
                </c:pt>
                <c:pt idx="16121">
                  <c:v>0</c:v>
                </c:pt>
                <c:pt idx="16122">
                  <c:v>0</c:v>
                </c:pt>
                <c:pt idx="16123">
                  <c:v>0</c:v>
                </c:pt>
                <c:pt idx="16124">
                  <c:v>0</c:v>
                </c:pt>
                <c:pt idx="16125">
                  <c:v>0</c:v>
                </c:pt>
                <c:pt idx="16126">
                  <c:v>0</c:v>
                </c:pt>
                <c:pt idx="16127">
                  <c:v>0</c:v>
                </c:pt>
                <c:pt idx="16128">
                  <c:v>0</c:v>
                </c:pt>
                <c:pt idx="16129">
                  <c:v>0</c:v>
                </c:pt>
                <c:pt idx="16130">
                  <c:v>0</c:v>
                </c:pt>
                <c:pt idx="16131">
                  <c:v>0</c:v>
                </c:pt>
                <c:pt idx="16132">
                  <c:v>0</c:v>
                </c:pt>
                <c:pt idx="16133">
                  <c:v>0</c:v>
                </c:pt>
                <c:pt idx="16134">
                  <c:v>0</c:v>
                </c:pt>
                <c:pt idx="16135">
                  <c:v>0</c:v>
                </c:pt>
                <c:pt idx="16136">
                  <c:v>0</c:v>
                </c:pt>
                <c:pt idx="16137">
                  <c:v>0</c:v>
                </c:pt>
                <c:pt idx="16138">
                  <c:v>0</c:v>
                </c:pt>
                <c:pt idx="16139">
                  <c:v>0</c:v>
                </c:pt>
                <c:pt idx="16140">
                  <c:v>0</c:v>
                </c:pt>
                <c:pt idx="16141">
                  <c:v>0</c:v>
                </c:pt>
                <c:pt idx="16142">
                  <c:v>0</c:v>
                </c:pt>
                <c:pt idx="16143">
                  <c:v>0</c:v>
                </c:pt>
                <c:pt idx="16144">
                  <c:v>0</c:v>
                </c:pt>
                <c:pt idx="16145">
                  <c:v>0</c:v>
                </c:pt>
                <c:pt idx="16146">
                  <c:v>0</c:v>
                </c:pt>
                <c:pt idx="16147">
                  <c:v>0</c:v>
                </c:pt>
                <c:pt idx="16148">
                  <c:v>0</c:v>
                </c:pt>
                <c:pt idx="16149">
                  <c:v>0</c:v>
                </c:pt>
                <c:pt idx="16150">
                  <c:v>0</c:v>
                </c:pt>
                <c:pt idx="16151">
                  <c:v>0</c:v>
                </c:pt>
                <c:pt idx="16152">
                  <c:v>0</c:v>
                </c:pt>
                <c:pt idx="16153">
                  <c:v>0</c:v>
                </c:pt>
                <c:pt idx="16154">
                  <c:v>0</c:v>
                </c:pt>
                <c:pt idx="16155">
                  <c:v>0</c:v>
                </c:pt>
                <c:pt idx="16156">
                  <c:v>0</c:v>
                </c:pt>
                <c:pt idx="16157">
                  <c:v>0</c:v>
                </c:pt>
                <c:pt idx="16158">
                  <c:v>0</c:v>
                </c:pt>
                <c:pt idx="16159">
                  <c:v>0</c:v>
                </c:pt>
                <c:pt idx="16160">
                  <c:v>0</c:v>
                </c:pt>
                <c:pt idx="16161">
                  <c:v>0</c:v>
                </c:pt>
                <c:pt idx="16162">
                  <c:v>0</c:v>
                </c:pt>
                <c:pt idx="16163">
                  <c:v>0</c:v>
                </c:pt>
                <c:pt idx="16164">
                  <c:v>0</c:v>
                </c:pt>
                <c:pt idx="16165">
                  <c:v>0</c:v>
                </c:pt>
                <c:pt idx="16166">
                  <c:v>0</c:v>
                </c:pt>
                <c:pt idx="16167">
                  <c:v>0</c:v>
                </c:pt>
                <c:pt idx="16168">
                  <c:v>0</c:v>
                </c:pt>
                <c:pt idx="16169">
                  <c:v>0</c:v>
                </c:pt>
                <c:pt idx="16170">
                  <c:v>0</c:v>
                </c:pt>
                <c:pt idx="16171">
                  <c:v>0</c:v>
                </c:pt>
                <c:pt idx="16172">
                  <c:v>0</c:v>
                </c:pt>
                <c:pt idx="16173">
                  <c:v>0</c:v>
                </c:pt>
                <c:pt idx="16174">
                  <c:v>0</c:v>
                </c:pt>
                <c:pt idx="16175">
                  <c:v>0</c:v>
                </c:pt>
                <c:pt idx="16176">
                  <c:v>0</c:v>
                </c:pt>
                <c:pt idx="16177">
                  <c:v>0</c:v>
                </c:pt>
                <c:pt idx="16178">
                  <c:v>0</c:v>
                </c:pt>
                <c:pt idx="16179">
                  <c:v>0</c:v>
                </c:pt>
                <c:pt idx="16180">
                  <c:v>0</c:v>
                </c:pt>
                <c:pt idx="16181">
                  <c:v>0</c:v>
                </c:pt>
                <c:pt idx="16182">
                  <c:v>0</c:v>
                </c:pt>
                <c:pt idx="16183">
                  <c:v>0</c:v>
                </c:pt>
                <c:pt idx="16184">
                  <c:v>0</c:v>
                </c:pt>
                <c:pt idx="16185">
                  <c:v>0</c:v>
                </c:pt>
                <c:pt idx="16186">
                  <c:v>0</c:v>
                </c:pt>
                <c:pt idx="16187">
                  <c:v>0</c:v>
                </c:pt>
                <c:pt idx="16188">
                  <c:v>0</c:v>
                </c:pt>
                <c:pt idx="16189">
                  <c:v>0</c:v>
                </c:pt>
                <c:pt idx="16190">
                  <c:v>0</c:v>
                </c:pt>
                <c:pt idx="16191">
                  <c:v>0</c:v>
                </c:pt>
                <c:pt idx="16192">
                  <c:v>0</c:v>
                </c:pt>
                <c:pt idx="16193">
                  <c:v>0</c:v>
                </c:pt>
                <c:pt idx="16194">
                  <c:v>0</c:v>
                </c:pt>
                <c:pt idx="16195">
                  <c:v>0</c:v>
                </c:pt>
                <c:pt idx="16196">
                  <c:v>0</c:v>
                </c:pt>
                <c:pt idx="16197">
                  <c:v>0</c:v>
                </c:pt>
                <c:pt idx="16198">
                  <c:v>0</c:v>
                </c:pt>
                <c:pt idx="16199">
                  <c:v>0</c:v>
                </c:pt>
                <c:pt idx="16200">
                  <c:v>0</c:v>
                </c:pt>
                <c:pt idx="16201">
                  <c:v>0</c:v>
                </c:pt>
                <c:pt idx="16202">
                  <c:v>0</c:v>
                </c:pt>
                <c:pt idx="16203">
                  <c:v>0</c:v>
                </c:pt>
                <c:pt idx="16204">
                  <c:v>0</c:v>
                </c:pt>
                <c:pt idx="16205">
                  <c:v>0</c:v>
                </c:pt>
                <c:pt idx="16206">
                  <c:v>0</c:v>
                </c:pt>
                <c:pt idx="16207">
                  <c:v>0</c:v>
                </c:pt>
                <c:pt idx="16208">
                  <c:v>0</c:v>
                </c:pt>
                <c:pt idx="16209">
                  <c:v>0</c:v>
                </c:pt>
                <c:pt idx="16210">
                  <c:v>0</c:v>
                </c:pt>
                <c:pt idx="16211">
                  <c:v>0</c:v>
                </c:pt>
                <c:pt idx="16212">
                  <c:v>0</c:v>
                </c:pt>
                <c:pt idx="16213">
                  <c:v>0</c:v>
                </c:pt>
                <c:pt idx="16214">
                  <c:v>0</c:v>
                </c:pt>
                <c:pt idx="16215">
                  <c:v>0</c:v>
                </c:pt>
                <c:pt idx="16216">
                  <c:v>0</c:v>
                </c:pt>
                <c:pt idx="16217">
                  <c:v>0</c:v>
                </c:pt>
                <c:pt idx="16218">
                  <c:v>0</c:v>
                </c:pt>
                <c:pt idx="16219">
                  <c:v>0</c:v>
                </c:pt>
                <c:pt idx="16220">
                  <c:v>0</c:v>
                </c:pt>
                <c:pt idx="16221">
                  <c:v>0</c:v>
                </c:pt>
                <c:pt idx="16222">
                  <c:v>0</c:v>
                </c:pt>
                <c:pt idx="16223">
                  <c:v>0</c:v>
                </c:pt>
                <c:pt idx="16224">
                  <c:v>0</c:v>
                </c:pt>
                <c:pt idx="16225">
                  <c:v>0</c:v>
                </c:pt>
                <c:pt idx="16226">
                  <c:v>0</c:v>
                </c:pt>
                <c:pt idx="16227">
                  <c:v>0</c:v>
                </c:pt>
                <c:pt idx="16228">
                  <c:v>0</c:v>
                </c:pt>
                <c:pt idx="16229">
                  <c:v>0</c:v>
                </c:pt>
                <c:pt idx="16230">
                  <c:v>0</c:v>
                </c:pt>
                <c:pt idx="16231">
                  <c:v>0</c:v>
                </c:pt>
                <c:pt idx="16232">
                  <c:v>0</c:v>
                </c:pt>
                <c:pt idx="16233">
                  <c:v>0</c:v>
                </c:pt>
                <c:pt idx="16234">
                  <c:v>0</c:v>
                </c:pt>
                <c:pt idx="16235">
                  <c:v>0</c:v>
                </c:pt>
                <c:pt idx="16236">
                  <c:v>0</c:v>
                </c:pt>
                <c:pt idx="16237">
                  <c:v>0</c:v>
                </c:pt>
                <c:pt idx="16238">
                  <c:v>0</c:v>
                </c:pt>
                <c:pt idx="16239">
                  <c:v>0</c:v>
                </c:pt>
                <c:pt idx="16240">
                  <c:v>0</c:v>
                </c:pt>
                <c:pt idx="16241">
                  <c:v>0</c:v>
                </c:pt>
                <c:pt idx="16242">
                  <c:v>0</c:v>
                </c:pt>
                <c:pt idx="16243">
                  <c:v>0</c:v>
                </c:pt>
                <c:pt idx="16244">
                  <c:v>0</c:v>
                </c:pt>
                <c:pt idx="16245">
                  <c:v>0</c:v>
                </c:pt>
                <c:pt idx="16246">
                  <c:v>0</c:v>
                </c:pt>
                <c:pt idx="16247">
                  <c:v>0</c:v>
                </c:pt>
                <c:pt idx="16248">
                  <c:v>0</c:v>
                </c:pt>
                <c:pt idx="16249">
                  <c:v>0</c:v>
                </c:pt>
                <c:pt idx="16250">
                  <c:v>0</c:v>
                </c:pt>
                <c:pt idx="16251">
                  <c:v>0</c:v>
                </c:pt>
                <c:pt idx="16252">
                  <c:v>0</c:v>
                </c:pt>
                <c:pt idx="16253">
                  <c:v>0</c:v>
                </c:pt>
                <c:pt idx="16254">
                  <c:v>0</c:v>
                </c:pt>
                <c:pt idx="16255">
                  <c:v>0</c:v>
                </c:pt>
                <c:pt idx="16256">
                  <c:v>0</c:v>
                </c:pt>
                <c:pt idx="16257">
                  <c:v>0</c:v>
                </c:pt>
                <c:pt idx="16258">
                  <c:v>0</c:v>
                </c:pt>
                <c:pt idx="16259">
                  <c:v>0</c:v>
                </c:pt>
                <c:pt idx="16260">
                  <c:v>0</c:v>
                </c:pt>
                <c:pt idx="16261">
                  <c:v>0</c:v>
                </c:pt>
                <c:pt idx="16262">
                  <c:v>0</c:v>
                </c:pt>
                <c:pt idx="16263">
                  <c:v>0</c:v>
                </c:pt>
                <c:pt idx="16264">
                  <c:v>0</c:v>
                </c:pt>
                <c:pt idx="16265">
                  <c:v>0</c:v>
                </c:pt>
                <c:pt idx="16266">
                  <c:v>0</c:v>
                </c:pt>
                <c:pt idx="16267">
                  <c:v>0</c:v>
                </c:pt>
                <c:pt idx="16268">
                  <c:v>0</c:v>
                </c:pt>
                <c:pt idx="16269">
                  <c:v>0</c:v>
                </c:pt>
                <c:pt idx="16270">
                  <c:v>0</c:v>
                </c:pt>
                <c:pt idx="16271">
                  <c:v>0</c:v>
                </c:pt>
                <c:pt idx="16272">
                  <c:v>0</c:v>
                </c:pt>
                <c:pt idx="16273">
                  <c:v>0</c:v>
                </c:pt>
                <c:pt idx="16274">
                  <c:v>0</c:v>
                </c:pt>
                <c:pt idx="16275">
                  <c:v>0</c:v>
                </c:pt>
                <c:pt idx="16276">
                  <c:v>0</c:v>
                </c:pt>
                <c:pt idx="16277">
                  <c:v>0</c:v>
                </c:pt>
                <c:pt idx="16278">
                  <c:v>0</c:v>
                </c:pt>
                <c:pt idx="16279">
                  <c:v>0</c:v>
                </c:pt>
                <c:pt idx="16280">
                  <c:v>0</c:v>
                </c:pt>
                <c:pt idx="16281">
                  <c:v>0</c:v>
                </c:pt>
                <c:pt idx="16282">
                  <c:v>0</c:v>
                </c:pt>
                <c:pt idx="16283">
                  <c:v>0</c:v>
                </c:pt>
                <c:pt idx="16284">
                  <c:v>0</c:v>
                </c:pt>
                <c:pt idx="16285">
                  <c:v>0</c:v>
                </c:pt>
                <c:pt idx="16286">
                  <c:v>0</c:v>
                </c:pt>
                <c:pt idx="16287">
                  <c:v>0</c:v>
                </c:pt>
                <c:pt idx="16288">
                  <c:v>0</c:v>
                </c:pt>
                <c:pt idx="16289">
                  <c:v>0</c:v>
                </c:pt>
                <c:pt idx="16290">
                  <c:v>0</c:v>
                </c:pt>
                <c:pt idx="16291">
                  <c:v>0</c:v>
                </c:pt>
                <c:pt idx="16292">
                  <c:v>0</c:v>
                </c:pt>
                <c:pt idx="16293">
                  <c:v>0</c:v>
                </c:pt>
                <c:pt idx="16294">
                  <c:v>0</c:v>
                </c:pt>
                <c:pt idx="16295">
                  <c:v>0</c:v>
                </c:pt>
                <c:pt idx="16296">
                  <c:v>0</c:v>
                </c:pt>
                <c:pt idx="16297">
                  <c:v>0</c:v>
                </c:pt>
                <c:pt idx="16298">
                  <c:v>0</c:v>
                </c:pt>
                <c:pt idx="16299">
                  <c:v>0</c:v>
                </c:pt>
                <c:pt idx="16300">
                  <c:v>0</c:v>
                </c:pt>
                <c:pt idx="16301">
                  <c:v>0</c:v>
                </c:pt>
                <c:pt idx="16302">
                  <c:v>0</c:v>
                </c:pt>
                <c:pt idx="16303">
                  <c:v>0</c:v>
                </c:pt>
                <c:pt idx="16304">
                  <c:v>0</c:v>
                </c:pt>
                <c:pt idx="16305">
                  <c:v>0</c:v>
                </c:pt>
                <c:pt idx="16306">
                  <c:v>0</c:v>
                </c:pt>
                <c:pt idx="16307">
                  <c:v>0</c:v>
                </c:pt>
                <c:pt idx="16308">
                  <c:v>0</c:v>
                </c:pt>
                <c:pt idx="16309">
                  <c:v>0</c:v>
                </c:pt>
                <c:pt idx="16310">
                  <c:v>0</c:v>
                </c:pt>
                <c:pt idx="16311">
                  <c:v>0</c:v>
                </c:pt>
                <c:pt idx="16312">
                  <c:v>0</c:v>
                </c:pt>
                <c:pt idx="16313">
                  <c:v>0</c:v>
                </c:pt>
                <c:pt idx="16314">
                  <c:v>0</c:v>
                </c:pt>
                <c:pt idx="16315">
                  <c:v>0</c:v>
                </c:pt>
                <c:pt idx="16316">
                  <c:v>0</c:v>
                </c:pt>
                <c:pt idx="16317">
                  <c:v>0</c:v>
                </c:pt>
                <c:pt idx="16318">
                  <c:v>0</c:v>
                </c:pt>
                <c:pt idx="16319">
                  <c:v>0</c:v>
                </c:pt>
                <c:pt idx="16320">
                  <c:v>0</c:v>
                </c:pt>
                <c:pt idx="16321">
                  <c:v>0</c:v>
                </c:pt>
                <c:pt idx="16322">
                  <c:v>0</c:v>
                </c:pt>
                <c:pt idx="16323">
                  <c:v>0</c:v>
                </c:pt>
                <c:pt idx="16324">
                  <c:v>0</c:v>
                </c:pt>
                <c:pt idx="16325">
                  <c:v>0</c:v>
                </c:pt>
                <c:pt idx="16326">
                  <c:v>0</c:v>
                </c:pt>
                <c:pt idx="16327">
                  <c:v>0</c:v>
                </c:pt>
                <c:pt idx="16328">
                  <c:v>0</c:v>
                </c:pt>
                <c:pt idx="16329">
                  <c:v>0</c:v>
                </c:pt>
                <c:pt idx="16330">
                  <c:v>0</c:v>
                </c:pt>
                <c:pt idx="16331">
                  <c:v>0</c:v>
                </c:pt>
                <c:pt idx="16332">
                  <c:v>0</c:v>
                </c:pt>
                <c:pt idx="16333">
                  <c:v>0</c:v>
                </c:pt>
                <c:pt idx="16334">
                  <c:v>0</c:v>
                </c:pt>
                <c:pt idx="16335">
                  <c:v>0</c:v>
                </c:pt>
                <c:pt idx="16336">
                  <c:v>0</c:v>
                </c:pt>
                <c:pt idx="16337">
                  <c:v>0</c:v>
                </c:pt>
                <c:pt idx="16338">
                  <c:v>0</c:v>
                </c:pt>
                <c:pt idx="16339">
                  <c:v>0</c:v>
                </c:pt>
                <c:pt idx="16340">
                  <c:v>0</c:v>
                </c:pt>
                <c:pt idx="16341">
                  <c:v>0</c:v>
                </c:pt>
                <c:pt idx="16342">
                  <c:v>0</c:v>
                </c:pt>
                <c:pt idx="16343">
                  <c:v>0</c:v>
                </c:pt>
                <c:pt idx="16344">
                  <c:v>0</c:v>
                </c:pt>
                <c:pt idx="16345">
                  <c:v>0</c:v>
                </c:pt>
                <c:pt idx="16346">
                  <c:v>0</c:v>
                </c:pt>
                <c:pt idx="16347">
                  <c:v>0</c:v>
                </c:pt>
                <c:pt idx="16348">
                  <c:v>0</c:v>
                </c:pt>
                <c:pt idx="16349">
                  <c:v>0</c:v>
                </c:pt>
                <c:pt idx="16350">
                  <c:v>0</c:v>
                </c:pt>
                <c:pt idx="16351">
                  <c:v>0</c:v>
                </c:pt>
                <c:pt idx="16352">
                  <c:v>0</c:v>
                </c:pt>
                <c:pt idx="16353">
                  <c:v>0</c:v>
                </c:pt>
                <c:pt idx="16354">
                  <c:v>0</c:v>
                </c:pt>
                <c:pt idx="16355">
                  <c:v>0</c:v>
                </c:pt>
                <c:pt idx="16356">
                  <c:v>0</c:v>
                </c:pt>
                <c:pt idx="16357">
                  <c:v>0</c:v>
                </c:pt>
                <c:pt idx="16358">
                  <c:v>0</c:v>
                </c:pt>
                <c:pt idx="16359">
                  <c:v>0</c:v>
                </c:pt>
                <c:pt idx="16360">
                  <c:v>0</c:v>
                </c:pt>
                <c:pt idx="16361">
                  <c:v>0</c:v>
                </c:pt>
                <c:pt idx="16362">
                  <c:v>0</c:v>
                </c:pt>
                <c:pt idx="16363">
                  <c:v>0</c:v>
                </c:pt>
                <c:pt idx="16364">
                  <c:v>0</c:v>
                </c:pt>
                <c:pt idx="16365">
                  <c:v>0</c:v>
                </c:pt>
                <c:pt idx="16366">
                  <c:v>0</c:v>
                </c:pt>
                <c:pt idx="16367">
                  <c:v>0</c:v>
                </c:pt>
                <c:pt idx="16368">
                  <c:v>0</c:v>
                </c:pt>
                <c:pt idx="16369">
                  <c:v>0</c:v>
                </c:pt>
                <c:pt idx="16370">
                  <c:v>0</c:v>
                </c:pt>
                <c:pt idx="16371">
                  <c:v>0</c:v>
                </c:pt>
                <c:pt idx="16372">
                  <c:v>0</c:v>
                </c:pt>
                <c:pt idx="16373">
                  <c:v>0</c:v>
                </c:pt>
                <c:pt idx="16374">
                  <c:v>0</c:v>
                </c:pt>
                <c:pt idx="16375">
                  <c:v>0</c:v>
                </c:pt>
                <c:pt idx="16376">
                  <c:v>0</c:v>
                </c:pt>
                <c:pt idx="16377">
                  <c:v>0</c:v>
                </c:pt>
                <c:pt idx="16378">
                  <c:v>0</c:v>
                </c:pt>
                <c:pt idx="16379">
                  <c:v>0</c:v>
                </c:pt>
                <c:pt idx="16380">
                  <c:v>0</c:v>
                </c:pt>
                <c:pt idx="16381">
                  <c:v>0</c:v>
                </c:pt>
                <c:pt idx="16382">
                  <c:v>0</c:v>
                </c:pt>
                <c:pt idx="16383">
                  <c:v>0</c:v>
                </c:pt>
                <c:pt idx="16384">
                  <c:v>0</c:v>
                </c:pt>
                <c:pt idx="16385">
                  <c:v>0</c:v>
                </c:pt>
                <c:pt idx="16386">
                  <c:v>0</c:v>
                </c:pt>
                <c:pt idx="16387">
                  <c:v>0</c:v>
                </c:pt>
                <c:pt idx="16388">
                  <c:v>0</c:v>
                </c:pt>
                <c:pt idx="16389">
                  <c:v>0</c:v>
                </c:pt>
                <c:pt idx="16390">
                  <c:v>0</c:v>
                </c:pt>
                <c:pt idx="16391">
                  <c:v>0</c:v>
                </c:pt>
                <c:pt idx="16392">
                  <c:v>0</c:v>
                </c:pt>
                <c:pt idx="16393">
                  <c:v>0</c:v>
                </c:pt>
                <c:pt idx="16394">
                  <c:v>0</c:v>
                </c:pt>
                <c:pt idx="16395">
                  <c:v>0</c:v>
                </c:pt>
                <c:pt idx="16396">
                  <c:v>0</c:v>
                </c:pt>
                <c:pt idx="16397">
                  <c:v>0</c:v>
                </c:pt>
                <c:pt idx="16398">
                  <c:v>0</c:v>
                </c:pt>
                <c:pt idx="16399">
                  <c:v>0</c:v>
                </c:pt>
                <c:pt idx="16400">
                  <c:v>0</c:v>
                </c:pt>
                <c:pt idx="16401">
                  <c:v>0</c:v>
                </c:pt>
                <c:pt idx="16402">
                  <c:v>0</c:v>
                </c:pt>
                <c:pt idx="16403">
                  <c:v>0</c:v>
                </c:pt>
                <c:pt idx="16404">
                  <c:v>0</c:v>
                </c:pt>
                <c:pt idx="16405">
                  <c:v>0</c:v>
                </c:pt>
                <c:pt idx="16406">
                  <c:v>0</c:v>
                </c:pt>
                <c:pt idx="16407">
                  <c:v>0</c:v>
                </c:pt>
                <c:pt idx="16408">
                  <c:v>0</c:v>
                </c:pt>
                <c:pt idx="16409">
                  <c:v>0</c:v>
                </c:pt>
                <c:pt idx="16410">
                  <c:v>0</c:v>
                </c:pt>
                <c:pt idx="16411">
                  <c:v>0</c:v>
                </c:pt>
                <c:pt idx="16412">
                  <c:v>0</c:v>
                </c:pt>
                <c:pt idx="16413">
                  <c:v>0</c:v>
                </c:pt>
                <c:pt idx="16414">
                  <c:v>0</c:v>
                </c:pt>
                <c:pt idx="16415">
                  <c:v>0</c:v>
                </c:pt>
                <c:pt idx="16416">
                  <c:v>0</c:v>
                </c:pt>
                <c:pt idx="16417">
                  <c:v>0</c:v>
                </c:pt>
                <c:pt idx="16418">
                  <c:v>0</c:v>
                </c:pt>
                <c:pt idx="16419">
                  <c:v>0</c:v>
                </c:pt>
                <c:pt idx="16420">
                  <c:v>0</c:v>
                </c:pt>
                <c:pt idx="16421">
                  <c:v>0</c:v>
                </c:pt>
                <c:pt idx="16422">
                  <c:v>0</c:v>
                </c:pt>
                <c:pt idx="16423">
                  <c:v>0</c:v>
                </c:pt>
                <c:pt idx="16424">
                  <c:v>0</c:v>
                </c:pt>
                <c:pt idx="16425">
                  <c:v>0</c:v>
                </c:pt>
                <c:pt idx="16426">
                  <c:v>0</c:v>
                </c:pt>
                <c:pt idx="16427">
                  <c:v>0</c:v>
                </c:pt>
                <c:pt idx="16428">
                  <c:v>0</c:v>
                </c:pt>
                <c:pt idx="16429">
                  <c:v>0</c:v>
                </c:pt>
                <c:pt idx="16430">
                  <c:v>0</c:v>
                </c:pt>
                <c:pt idx="16431">
                  <c:v>0</c:v>
                </c:pt>
                <c:pt idx="16432">
                  <c:v>0</c:v>
                </c:pt>
                <c:pt idx="16433">
                  <c:v>0</c:v>
                </c:pt>
                <c:pt idx="16434">
                  <c:v>0</c:v>
                </c:pt>
                <c:pt idx="16435">
                  <c:v>0</c:v>
                </c:pt>
                <c:pt idx="16436">
                  <c:v>0</c:v>
                </c:pt>
                <c:pt idx="16437">
                  <c:v>0</c:v>
                </c:pt>
                <c:pt idx="16438">
                  <c:v>0</c:v>
                </c:pt>
                <c:pt idx="16439">
                  <c:v>0</c:v>
                </c:pt>
                <c:pt idx="16440">
                  <c:v>0</c:v>
                </c:pt>
                <c:pt idx="16441">
                  <c:v>0</c:v>
                </c:pt>
                <c:pt idx="16442">
                  <c:v>0</c:v>
                </c:pt>
                <c:pt idx="16443">
                  <c:v>0</c:v>
                </c:pt>
                <c:pt idx="16444">
                  <c:v>0</c:v>
                </c:pt>
                <c:pt idx="16445">
                  <c:v>0</c:v>
                </c:pt>
                <c:pt idx="16446">
                  <c:v>0</c:v>
                </c:pt>
                <c:pt idx="16447">
                  <c:v>0</c:v>
                </c:pt>
                <c:pt idx="16448">
                  <c:v>0</c:v>
                </c:pt>
                <c:pt idx="16449">
                  <c:v>0</c:v>
                </c:pt>
                <c:pt idx="16450">
                  <c:v>0</c:v>
                </c:pt>
                <c:pt idx="16451">
                  <c:v>0</c:v>
                </c:pt>
                <c:pt idx="16452">
                  <c:v>0</c:v>
                </c:pt>
                <c:pt idx="16453">
                  <c:v>0</c:v>
                </c:pt>
                <c:pt idx="16454">
                  <c:v>0</c:v>
                </c:pt>
                <c:pt idx="16455">
                  <c:v>0</c:v>
                </c:pt>
                <c:pt idx="16456">
                  <c:v>0</c:v>
                </c:pt>
                <c:pt idx="16457">
                  <c:v>0</c:v>
                </c:pt>
                <c:pt idx="16458">
                  <c:v>0</c:v>
                </c:pt>
                <c:pt idx="16459">
                  <c:v>0</c:v>
                </c:pt>
                <c:pt idx="16460">
                  <c:v>0</c:v>
                </c:pt>
                <c:pt idx="16461">
                  <c:v>0</c:v>
                </c:pt>
                <c:pt idx="16462">
                  <c:v>0</c:v>
                </c:pt>
                <c:pt idx="16463">
                  <c:v>0</c:v>
                </c:pt>
                <c:pt idx="16464">
                  <c:v>0</c:v>
                </c:pt>
                <c:pt idx="16465">
                  <c:v>0</c:v>
                </c:pt>
                <c:pt idx="16466">
                  <c:v>0</c:v>
                </c:pt>
                <c:pt idx="16467">
                  <c:v>0</c:v>
                </c:pt>
                <c:pt idx="16468">
                  <c:v>0</c:v>
                </c:pt>
                <c:pt idx="16469">
                  <c:v>0</c:v>
                </c:pt>
                <c:pt idx="16470">
                  <c:v>0</c:v>
                </c:pt>
                <c:pt idx="16471">
                  <c:v>0</c:v>
                </c:pt>
                <c:pt idx="16472">
                  <c:v>0</c:v>
                </c:pt>
                <c:pt idx="16473">
                  <c:v>0</c:v>
                </c:pt>
                <c:pt idx="16474">
                  <c:v>0</c:v>
                </c:pt>
                <c:pt idx="16475">
                  <c:v>0</c:v>
                </c:pt>
                <c:pt idx="16476">
                  <c:v>0</c:v>
                </c:pt>
                <c:pt idx="16477">
                  <c:v>0</c:v>
                </c:pt>
                <c:pt idx="16478">
                  <c:v>0</c:v>
                </c:pt>
                <c:pt idx="16479">
                  <c:v>0</c:v>
                </c:pt>
                <c:pt idx="16480">
                  <c:v>0</c:v>
                </c:pt>
                <c:pt idx="16481">
                  <c:v>0</c:v>
                </c:pt>
                <c:pt idx="16482">
                  <c:v>0</c:v>
                </c:pt>
                <c:pt idx="16483">
                  <c:v>0</c:v>
                </c:pt>
                <c:pt idx="16484">
                  <c:v>0</c:v>
                </c:pt>
                <c:pt idx="16485">
                  <c:v>0</c:v>
                </c:pt>
                <c:pt idx="16486">
                  <c:v>0</c:v>
                </c:pt>
                <c:pt idx="16487">
                  <c:v>0</c:v>
                </c:pt>
                <c:pt idx="16488">
                  <c:v>0</c:v>
                </c:pt>
                <c:pt idx="16489">
                  <c:v>0</c:v>
                </c:pt>
                <c:pt idx="16490">
                  <c:v>0</c:v>
                </c:pt>
                <c:pt idx="16491">
                  <c:v>0</c:v>
                </c:pt>
                <c:pt idx="16492">
                  <c:v>0</c:v>
                </c:pt>
                <c:pt idx="16493">
                  <c:v>0</c:v>
                </c:pt>
                <c:pt idx="16494">
                  <c:v>0</c:v>
                </c:pt>
                <c:pt idx="16495">
                  <c:v>0</c:v>
                </c:pt>
                <c:pt idx="16496">
                  <c:v>0</c:v>
                </c:pt>
                <c:pt idx="16497">
                  <c:v>0</c:v>
                </c:pt>
                <c:pt idx="16498">
                  <c:v>0</c:v>
                </c:pt>
                <c:pt idx="16499">
                  <c:v>0</c:v>
                </c:pt>
                <c:pt idx="16500">
                  <c:v>0</c:v>
                </c:pt>
                <c:pt idx="16501">
                  <c:v>0</c:v>
                </c:pt>
                <c:pt idx="16502">
                  <c:v>0</c:v>
                </c:pt>
                <c:pt idx="16503">
                  <c:v>0</c:v>
                </c:pt>
                <c:pt idx="16504">
                  <c:v>0</c:v>
                </c:pt>
                <c:pt idx="16505">
                  <c:v>0</c:v>
                </c:pt>
                <c:pt idx="16506">
                  <c:v>0</c:v>
                </c:pt>
                <c:pt idx="16507">
                  <c:v>0</c:v>
                </c:pt>
                <c:pt idx="16508">
                  <c:v>0</c:v>
                </c:pt>
                <c:pt idx="16509">
                  <c:v>0</c:v>
                </c:pt>
                <c:pt idx="16510">
                  <c:v>0</c:v>
                </c:pt>
                <c:pt idx="16511">
                  <c:v>0</c:v>
                </c:pt>
                <c:pt idx="16512">
                  <c:v>0</c:v>
                </c:pt>
                <c:pt idx="16513">
                  <c:v>0</c:v>
                </c:pt>
                <c:pt idx="16514">
                  <c:v>0</c:v>
                </c:pt>
                <c:pt idx="16515">
                  <c:v>0</c:v>
                </c:pt>
                <c:pt idx="16516">
                  <c:v>0</c:v>
                </c:pt>
                <c:pt idx="16517">
                  <c:v>0</c:v>
                </c:pt>
                <c:pt idx="16518">
                  <c:v>0</c:v>
                </c:pt>
                <c:pt idx="16519">
                  <c:v>0</c:v>
                </c:pt>
                <c:pt idx="16520">
                  <c:v>0</c:v>
                </c:pt>
                <c:pt idx="16521">
                  <c:v>0</c:v>
                </c:pt>
                <c:pt idx="16522">
                  <c:v>0</c:v>
                </c:pt>
                <c:pt idx="16523">
                  <c:v>0</c:v>
                </c:pt>
                <c:pt idx="16524">
                  <c:v>0</c:v>
                </c:pt>
                <c:pt idx="16525">
                  <c:v>0</c:v>
                </c:pt>
                <c:pt idx="16526">
                  <c:v>0</c:v>
                </c:pt>
                <c:pt idx="16527">
                  <c:v>0</c:v>
                </c:pt>
                <c:pt idx="16528">
                  <c:v>0</c:v>
                </c:pt>
                <c:pt idx="16529">
                  <c:v>0</c:v>
                </c:pt>
                <c:pt idx="16530">
                  <c:v>0</c:v>
                </c:pt>
                <c:pt idx="16531">
                  <c:v>0</c:v>
                </c:pt>
                <c:pt idx="16532">
                  <c:v>0</c:v>
                </c:pt>
                <c:pt idx="16533">
                  <c:v>0</c:v>
                </c:pt>
                <c:pt idx="16534">
                  <c:v>0</c:v>
                </c:pt>
                <c:pt idx="16535">
                  <c:v>0</c:v>
                </c:pt>
                <c:pt idx="16536">
                  <c:v>0</c:v>
                </c:pt>
                <c:pt idx="16537">
                  <c:v>0</c:v>
                </c:pt>
                <c:pt idx="16538">
                  <c:v>0</c:v>
                </c:pt>
                <c:pt idx="16539">
                  <c:v>0</c:v>
                </c:pt>
                <c:pt idx="16540">
                  <c:v>0</c:v>
                </c:pt>
                <c:pt idx="16541">
                  <c:v>0</c:v>
                </c:pt>
                <c:pt idx="16542">
                  <c:v>0</c:v>
                </c:pt>
                <c:pt idx="16543">
                  <c:v>0</c:v>
                </c:pt>
                <c:pt idx="16544">
                  <c:v>0</c:v>
                </c:pt>
                <c:pt idx="16545">
                  <c:v>0</c:v>
                </c:pt>
                <c:pt idx="16546">
                  <c:v>0</c:v>
                </c:pt>
                <c:pt idx="16547">
                  <c:v>0</c:v>
                </c:pt>
                <c:pt idx="16548">
                  <c:v>0</c:v>
                </c:pt>
                <c:pt idx="16549">
                  <c:v>0</c:v>
                </c:pt>
                <c:pt idx="16550">
                  <c:v>0</c:v>
                </c:pt>
                <c:pt idx="16551">
                  <c:v>0</c:v>
                </c:pt>
                <c:pt idx="16552">
                  <c:v>0</c:v>
                </c:pt>
                <c:pt idx="16553">
                  <c:v>0</c:v>
                </c:pt>
                <c:pt idx="16554">
                  <c:v>0</c:v>
                </c:pt>
                <c:pt idx="16555">
                  <c:v>0</c:v>
                </c:pt>
                <c:pt idx="16556">
                  <c:v>0</c:v>
                </c:pt>
                <c:pt idx="16557">
                  <c:v>0</c:v>
                </c:pt>
                <c:pt idx="16558">
                  <c:v>0</c:v>
                </c:pt>
                <c:pt idx="16559">
                  <c:v>0</c:v>
                </c:pt>
                <c:pt idx="16560">
                  <c:v>0</c:v>
                </c:pt>
                <c:pt idx="16561">
                  <c:v>0</c:v>
                </c:pt>
                <c:pt idx="16562">
                  <c:v>0</c:v>
                </c:pt>
                <c:pt idx="16563">
                  <c:v>0</c:v>
                </c:pt>
                <c:pt idx="16564">
                  <c:v>0</c:v>
                </c:pt>
                <c:pt idx="16565">
                  <c:v>0</c:v>
                </c:pt>
                <c:pt idx="16566">
                  <c:v>0</c:v>
                </c:pt>
                <c:pt idx="16567">
                  <c:v>0</c:v>
                </c:pt>
                <c:pt idx="16568">
                  <c:v>0</c:v>
                </c:pt>
                <c:pt idx="16569">
                  <c:v>0</c:v>
                </c:pt>
                <c:pt idx="16570">
                  <c:v>0</c:v>
                </c:pt>
                <c:pt idx="16571">
                  <c:v>0</c:v>
                </c:pt>
                <c:pt idx="16572">
                  <c:v>0</c:v>
                </c:pt>
                <c:pt idx="16573">
                  <c:v>0</c:v>
                </c:pt>
                <c:pt idx="16574">
                  <c:v>0</c:v>
                </c:pt>
                <c:pt idx="16575">
                  <c:v>0</c:v>
                </c:pt>
                <c:pt idx="16576">
                  <c:v>0</c:v>
                </c:pt>
                <c:pt idx="16577">
                  <c:v>0</c:v>
                </c:pt>
                <c:pt idx="16578">
                  <c:v>0</c:v>
                </c:pt>
                <c:pt idx="16579">
                  <c:v>0</c:v>
                </c:pt>
                <c:pt idx="16580">
                  <c:v>0</c:v>
                </c:pt>
                <c:pt idx="16581">
                  <c:v>0</c:v>
                </c:pt>
                <c:pt idx="16582">
                  <c:v>0</c:v>
                </c:pt>
                <c:pt idx="16583">
                  <c:v>0</c:v>
                </c:pt>
                <c:pt idx="16584">
                  <c:v>0</c:v>
                </c:pt>
                <c:pt idx="16585">
                  <c:v>0</c:v>
                </c:pt>
                <c:pt idx="16586">
                  <c:v>0</c:v>
                </c:pt>
                <c:pt idx="16587">
                  <c:v>0</c:v>
                </c:pt>
                <c:pt idx="16588">
                  <c:v>0</c:v>
                </c:pt>
                <c:pt idx="16589">
                  <c:v>0</c:v>
                </c:pt>
                <c:pt idx="16590">
                  <c:v>0</c:v>
                </c:pt>
                <c:pt idx="16591">
                  <c:v>0</c:v>
                </c:pt>
                <c:pt idx="16592">
                  <c:v>0</c:v>
                </c:pt>
                <c:pt idx="16593">
                  <c:v>0</c:v>
                </c:pt>
                <c:pt idx="16594">
                  <c:v>0</c:v>
                </c:pt>
                <c:pt idx="16595">
                  <c:v>0</c:v>
                </c:pt>
                <c:pt idx="16596">
                  <c:v>0</c:v>
                </c:pt>
                <c:pt idx="16597">
                  <c:v>0</c:v>
                </c:pt>
                <c:pt idx="16598">
                  <c:v>0</c:v>
                </c:pt>
                <c:pt idx="16599">
                  <c:v>0</c:v>
                </c:pt>
                <c:pt idx="16600">
                  <c:v>0</c:v>
                </c:pt>
                <c:pt idx="16601">
                  <c:v>0</c:v>
                </c:pt>
                <c:pt idx="16602">
                  <c:v>0</c:v>
                </c:pt>
                <c:pt idx="16603">
                  <c:v>0</c:v>
                </c:pt>
                <c:pt idx="16604">
                  <c:v>0</c:v>
                </c:pt>
                <c:pt idx="16605">
                  <c:v>0</c:v>
                </c:pt>
                <c:pt idx="16606">
                  <c:v>0</c:v>
                </c:pt>
                <c:pt idx="16607">
                  <c:v>0</c:v>
                </c:pt>
                <c:pt idx="16608">
                  <c:v>0</c:v>
                </c:pt>
                <c:pt idx="16609">
                  <c:v>0</c:v>
                </c:pt>
                <c:pt idx="16610">
                  <c:v>0</c:v>
                </c:pt>
                <c:pt idx="16611">
                  <c:v>0</c:v>
                </c:pt>
                <c:pt idx="16612">
                  <c:v>0</c:v>
                </c:pt>
                <c:pt idx="16613">
                  <c:v>0</c:v>
                </c:pt>
                <c:pt idx="16614">
                  <c:v>0</c:v>
                </c:pt>
                <c:pt idx="16615">
                  <c:v>0</c:v>
                </c:pt>
                <c:pt idx="16616">
                  <c:v>0</c:v>
                </c:pt>
                <c:pt idx="16617">
                  <c:v>0</c:v>
                </c:pt>
                <c:pt idx="16618">
                  <c:v>0</c:v>
                </c:pt>
                <c:pt idx="16619">
                  <c:v>0</c:v>
                </c:pt>
                <c:pt idx="16620">
                  <c:v>0</c:v>
                </c:pt>
                <c:pt idx="16621">
                  <c:v>0</c:v>
                </c:pt>
                <c:pt idx="16622">
                  <c:v>0</c:v>
                </c:pt>
                <c:pt idx="16623">
                  <c:v>0</c:v>
                </c:pt>
                <c:pt idx="16624">
                  <c:v>0</c:v>
                </c:pt>
                <c:pt idx="16625">
                  <c:v>0</c:v>
                </c:pt>
                <c:pt idx="16626">
                  <c:v>0</c:v>
                </c:pt>
                <c:pt idx="16627">
                  <c:v>0</c:v>
                </c:pt>
                <c:pt idx="16628">
                  <c:v>0</c:v>
                </c:pt>
                <c:pt idx="16629">
                  <c:v>0</c:v>
                </c:pt>
                <c:pt idx="16630">
                  <c:v>0</c:v>
                </c:pt>
                <c:pt idx="16631">
                  <c:v>0</c:v>
                </c:pt>
                <c:pt idx="16632">
                  <c:v>0</c:v>
                </c:pt>
                <c:pt idx="16633">
                  <c:v>0</c:v>
                </c:pt>
                <c:pt idx="16634">
                  <c:v>0</c:v>
                </c:pt>
                <c:pt idx="16635">
                  <c:v>0</c:v>
                </c:pt>
                <c:pt idx="16636">
                  <c:v>0</c:v>
                </c:pt>
                <c:pt idx="16637">
                  <c:v>0</c:v>
                </c:pt>
                <c:pt idx="16638">
                  <c:v>0</c:v>
                </c:pt>
                <c:pt idx="16639">
                  <c:v>0</c:v>
                </c:pt>
                <c:pt idx="16640">
                  <c:v>0</c:v>
                </c:pt>
                <c:pt idx="16641">
                  <c:v>0</c:v>
                </c:pt>
                <c:pt idx="16642">
                  <c:v>0</c:v>
                </c:pt>
                <c:pt idx="16643">
                  <c:v>0</c:v>
                </c:pt>
                <c:pt idx="16644">
                  <c:v>0</c:v>
                </c:pt>
                <c:pt idx="16645">
                  <c:v>0</c:v>
                </c:pt>
                <c:pt idx="16646">
                  <c:v>0</c:v>
                </c:pt>
                <c:pt idx="16647">
                  <c:v>0</c:v>
                </c:pt>
                <c:pt idx="16648">
                  <c:v>0</c:v>
                </c:pt>
                <c:pt idx="16649">
                  <c:v>0</c:v>
                </c:pt>
                <c:pt idx="16650">
                  <c:v>0</c:v>
                </c:pt>
                <c:pt idx="16651">
                  <c:v>0</c:v>
                </c:pt>
                <c:pt idx="16652">
                  <c:v>0</c:v>
                </c:pt>
                <c:pt idx="16653">
                  <c:v>0</c:v>
                </c:pt>
                <c:pt idx="16654">
                  <c:v>0</c:v>
                </c:pt>
                <c:pt idx="16655">
                  <c:v>0</c:v>
                </c:pt>
                <c:pt idx="16656">
                  <c:v>0</c:v>
                </c:pt>
                <c:pt idx="16657">
                  <c:v>0</c:v>
                </c:pt>
                <c:pt idx="16658">
                  <c:v>0</c:v>
                </c:pt>
                <c:pt idx="16659">
                  <c:v>0</c:v>
                </c:pt>
                <c:pt idx="16660">
                  <c:v>0</c:v>
                </c:pt>
                <c:pt idx="16661">
                  <c:v>0</c:v>
                </c:pt>
                <c:pt idx="16662">
                  <c:v>0</c:v>
                </c:pt>
                <c:pt idx="16663">
                  <c:v>0</c:v>
                </c:pt>
                <c:pt idx="16664">
                  <c:v>0</c:v>
                </c:pt>
                <c:pt idx="16665">
                  <c:v>0</c:v>
                </c:pt>
                <c:pt idx="16666">
                  <c:v>0</c:v>
                </c:pt>
                <c:pt idx="16667">
                  <c:v>0</c:v>
                </c:pt>
                <c:pt idx="16668">
                  <c:v>0</c:v>
                </c:pt>
                <c:pt idx="16669">
                  <c:v>0</c:v>
                </c:pt>
                <c:pt idx="16670">
                  <c:v>0</c:v>
                </c:pt>
                <c:pt idx="16671">
                  <c:v>0</c:v>
                </c:pt>
                <c:pt idx="16672">
                  <c:v>0</c:v>
                </c:pt>
                <c:pt idx="16673">
                  <c:v>0</c:v>
                </c:pt>
                <c:pt idx="16674">
                  <c:v>0</c:v>
                </c:pt>
                <c:pt idx="16675">
                  <c:v>0</c:v>
                </c:pt>
                <c:pt idx="16676">
                  <c:v>0</c:v>
                </c:pt>
                <c:pt idx="16677">
                  <c:v>0</c:v>
                </c:pt>
                <c:pt idx="16678">
                  <c:v>0</c:v>
                </c:pt>
                <c:pt idx="16679">
                  <c:v>0</c:v>
                </c:pt>
                <c:pt idx="16680">
                  <c:v>0</c:v>
                </c:pt>
                <c:pt idx="16681">
                  <c:v>0</c:v>
                </c:pt>
                <c:pt idx="16682">
                  <c:v>0</c:v>
                </c:pt>
                <c:pt idx="16683">
                  <c:v>0</c:v>
                </c:pt>
                <c:pt idx="16684">
                  <c:v>0</c:v>
                </c:pt>
                <c:pt idx="16685">
                  <c:v>0</c:v>
                </c:pt>
                <c:pt idx="16686">
                  <c:v>0</c:v>
                </c:pt>
                <c:pt idx="16687">
                  <c:v>0</c:v>
                </c:pt>
                <c:pt idx="16688">
                  <c:v>0</c:v>
                </c:pt>
                <c:pt idx="16689">
                  <c:v>0</c:v>
                </c:pt>
                <c:pt idx="16690">
                  <c:v>0</c:v>
                </c:pt>
                <c:pt idx="16691">
                  <c:v>0</c:v>
                </c:pt>
                <c:pt idx="16692">
                  <c:v>0</c:v>
                </c:pt>
                <c:pt idx="16693">
                  <c:v>0</c:v>
                </c:pt>
                <c:pt idx="16694">
                  <c:v>0</c:v>
                </c:pt>
                <c:pt idx="16695">
                  <c:v>0</c:v>
                </c:pt>
                <c:pt idx="16696">
                  <c:v>0</c:v>
                </c:pt>
                <c:pt idx="16697">
                  <c:v>0</c:v>
                </c:pt>
                <c:pt idx="16698">
                  <c:v>0</c:v>
                </c:pt>
                <c:pt idx="16699">
                  <c:v>0</c:v>
                </c:pt>
                <c:pt idx="16700">
                  <c:v>0</c:v>
                </c:pt>
                <c:pt idx="16701">
                  <c:v>0</c:v>
                </c:pt>
                <c:pt idx="16702">
                  <c:v>0</c:v>
                </c:pt>
                <c:pt idx="16703">
                  <c:v>0</c:v>
                </c:pt>
                <c:pt idx="16704">
                  <c:v>0</c:v>
                </c:pt>
                <c:pt idx="16705">
                  <c:v>0</c:v>
                </c:pt>
                <c:pt idx="16706">
                  <c:v>0</c:v>
                </c:pt>
                <c:pt idx="16707">
                  <c:v>0</c:v>
                </c:pt>
                <c:pt idx="16708">
                  <c:v>0</c:v>
                </c:pt>
                <c:pt idx="16709">
                  <c:v>0</c:v>
                </c:pt>
                <c:pt idx="16710">
                  <c:v>0</c:v>
                </c:pt>
                <c:pt idx="16711">
                  <c:v>0</c:v>
                </c:pt>
                <c:pt idx="16712">
                  <c:v>0</c:v>
                </c:pt>
                <c:pt idx="16713">
                  <c:v>0</c:v>
                </c:pt>
                <c:pt idx="16714">
                  <c:v>0</c:v>
                </c:pt>
                <c:pt idx="16715">
                  <c:v>0</c:v>
                </c:pt>
                <c:pt idx="16716">
                  <c:v>0</c:v>
                </c:pt>
                <c:pt idx="16717">
                  <c:v>0</c:v>
                </c:pt>
                <c:pt idx="16718">
                  <c:v>0</c:v>
                </c:pt>
                <c:pt idx="16719">
                  <c:v>0</c:v>
                </c:pt>
                <c:pt idx="16720">
                  <c:v>0</c:v>
                </c:pt>
                <c:pt idx="16721">
                  <c:v>0</c:v>
                </c:pt>
                <c:pt idx="16722">
                  <c:v>0</c:v>
                </c:pt>
                <c:pt idx="16723">
                  <c:v>0</c:v>
                </c:pt>
                <c:pt idx="16724">
                  <c:v>0</c:v>
                </c:pt>
                <c:pt idx="16725">
                  <c:v>0</c:v>
                </c:pt>
                <c:pt idx="16726">
                  <c:v>0</c:v>
                </c:pt>
                <c:pt idx="16727">
                  <c:v>0</c:v>
                </c:pt>
                <c:pt idx="16728">
                  <c:v>0</c:v>
                </c:pt>
                <c:pt idx="16729">
                  <c:v>0</c:v>
                </c:pt>
                <c:pt idx="16730">
                  <c:v>0</c:v>
                </c:pt>
                <c:pt idx="16731">
                  <c:v>0</c:v>
                </c:pt>
                <c:pt idx="16732">
                  <c:v>0</c:v>
                </c:pt>
                <c:pt idx="16733">
                  <c:v>0</c:v>
                </c:pt>
                <c:pt idx="16734">
                  <c:v>0</c:v>
                </c:pt>
                <c:pt idx="16735">
                  <c:v>0</c:v>
                </c:pt>
                <c:pt idx="16736">
                  <c:v>0</c:v>
                </c:pt>
                <c:pt idx="16737">
                  <c:v>0</c:v>
                </c:pt>
                <c:pt idx="16738">
                  <c:v>0</c:v>
                </c:pt>
                <c:pt idx="16739">
                  <c:v>0</c:v>
                </c:pt>
                <c:pt idx="16740">
                  <c:v>0</c:v>
                </c:pt>
                <c:pt idx="16741">
                  <c:v>0</c:v>
                </c:pt>
                <c:pt idx="16742">
                  <c:v>0</c:v>
                </c:pt>
                <c:pt idx="16743">
                  <c:v>0</c:v>
                </c:pt>
                <c:pt idx="16744">
                  <c:v>0</c:v>
                </c:pt>
                <c:pt idx="16745">
                  <c:v>0</c:v>
                </c:pt>
                <c:pt idx="16746">
                  <c:v>0</c:v>
                </c:pt>
                <c:pt idx="16747">
                  <c:v>0</c:v>
                </c:pt>
                <c:pt idx="16748">
                  <c:v>0</c:v>
                </c:pt>
                <c:pt idx="16749">
                  <c:v>0</c:v>
                </c:pt>
                <c:pt idx="16750">
                  <c:v>0</c:v>
                </c:pt>
                <c:pt idx="16751">
                  <c:v>0</c:v>
                </c:pt>
                <c:pt idx="16752">
                  <c:v>0</c:v>
                </c:pt>
                <c:pt idx="16753">
                  <c:v>0</c:v>
                </c:pt>
                <c:pt idx="16754">
                  <c:v>0</c:v>
                </c:pt>
                <c:pt idx="16755">
                  <c:v>0</c:v>
                </c:pt>
                <c:pt idx="16756">
                  <c:v>0</c:v>
                </c:pt>
                <c:pt idx="16757">
                  <c:v>0</c:v>
                </c:pt>
                <c:pt idx="16758">
                  <c:v>0</c:v>
                </c:pt>
                <c:pt idx="16759">
                  <c:v>0</c:v>
                </c:pt>
                <c:pt idx="16760">
                  <c:v>0</c:v>
                </c:pt>
                <c:pt idx="16761">
                  <c:v>0</c:v>
                </c:pt>
                <c:pt idx="16762">
                  <c:v>0</c:v>
                </c:pt>
                <c:pt idx="16763">
                  <c:v>0</c:v>
                </c:pt>
                <c:pt idx="16764">
                  <c:v>0</c:v>
                </c:pt>
                <c:pt idx="16765">
                  <c:v>0</c:v>
                </c:pt>
                <c:pt idx="16766">
                  <c:v>0</c:v>
                </c:pt>
                <c:pt idx="16767">
                  <c:v>0</c:v>
                </c:pt>
                <c:pt idx="16768">
                  <c:v>0</c:v>
                </c:pt>
                <c:pt idx="16769">
                  <c:v>0</c:v>
                </c:pt>
                <c:pt idx="16770">
                  <c:v>0</c:v>
                </c:pt>
                <c:pt idx="16771">
                  <c:v>0</c:v>
                </c:pt>
                <c:pt idx="16772">
                  <c:v>0</c:v>
                </c:pt>
                <c:pt idx="16773">
                  <c:v>0</c:v>
                </c:pt>
                <c:pt idx="16774">
                  <c:v>0</c:v>
                </c:pt>
                <c:pt idx="16775">
                  <c:v>0</c:v>
                </c:pt>
                <c:pt idx="16776">
                  <c:v>0</c:v>
                </c:pt>
                <c:pt idx="16777">
                  <c:v>0</c:v>
                </c:pt>
                <c:pt idx="16778">
                  <c:v>0</c:v>
                </c:pt>
                <c:pt idx="16779">
                  <c:v>0</c:v>
                </c:pt>
                <c:pt idx="16780">
                  <c:v>0</c:v>
                </c:pt>
                <c:pt idx="16781">
                  <c:v>0</c:v>
                </c:pt>
                <c:pt idx="16782">
                  <c:v>0</c:v>
                </c:pt>
                <c:pt idx="16783">
                  <c:v>0</c:v>
                </c:pt>
                <c:pt idx="16784">
                  <c:v>0</c:v>
                </c:pt>
                <c:pt idx="16785">
                  <c:v>0</c:v>
                </c:pt>
                <c:pt idx="16786">
                  <c:v>0</c:v>
                </c:pt>
                <c:pt idx="16787">
                  <c:v>0</c:v>
                </c:pt>
                <c:pt idx="16788">
                  <c:v>0</c:v>
                </c:pt>
                <c:pt idx="16789">
                  <c:v>0</c:v>
                </c:pt>
                <c:pt idx="16790">
                  <c:v>0</c:v>
                </c:pt>
                <c:pt idx="16791">
                  <c:v>0</c:v>
                </c:pt>
                <c:pt idx="16792">
                  <c:v>0</c:v>
                </c:pt>
                <c:pt idx="16793">
                  <c:v>0</c:v>
                </c:pt>
                <c:pt idx="16794">
                  <c:v>0</c:v>
                </c:pt>
                <c:pt idx="16795">
                  <c:v>0</c:v>
                </c:pt>
                <c:pt idx="16796">
                  <c:v>0</c:v>
                </c:pt>
                <c:pt idx="16797">
                  <c:v>0</c:v>
                </c:pt>
                <c:pt idx="16798">
                  <c:v>0</c:v>
                </c:pt>
                <c:pt idx="16799">
                  <c:v>0</c:v>
                </c:pt>
                <c:pt idx="16800">
                  <c:v>0</c:v>
                </c:pt>
                <c:pt idx="16801">
                  <c:v>0</c:v>
                </c:pt>
                <c:pt idx="16802">
                  <c:v>0</c:v>
                </c:pt>
                <c:pt idx="16803">
                  <c:v>0</c:v>
                </c:pt>
                <c:pt idx="16804">
                  <c:v>0</c:v>
                </c:pt>
                <c:pt idx="16805">
                  <c:v>0</c:v>
                </c:pt>
                <c:pt idx="16806">
                  <c:v>0</c:v>
                </c:pt>
                <c:pt idx="16807">
                  <c:v>0</c:v>
                </c:pt>
                <c:pt idx="16808">
                  <c:v>0</c:v>
                </c:pt>
                <c:pt idx="16809">
                  <c:v>0</c:v>
                </c:pt>
                <c:pt idx="16810">
                  <c:v>0</c:v>
                </c:pt>
                <c:pt idx="16811">
                  <c:v>0</c:v>
                </c:pt>
                <c:pt idx="16812">
                  <c:v>0</c:v>
                </c:pt>
                <c:pt idx="16813">
                  <c:v>0</c:v>
                </c:pt>
                <c:pt idx="16814">
                  <c:v>0</c:v>
                </c:pt>
                <c:pt idx="16815">
                  <c:v>0</c:v>
                </c:pt>
                <c:pt idx="16816">
                  <c:v>0</c:v>
                </c:pt>
                <c:pt idx="16817">
                  <c:v>0</c:v>
                </c:pt>
                <c:pt idx="16818">
                  <c:v>0</c:v>
                </c:pt>
                <c:pt idx="16819">
                  <c:v>0</c:v>
                </c:pt>
                <c:pt idx="16820">
                  <c:v>0</c:v>
                </c:pt>
                <c:pt idx="16821">
                  <c:v>0</c:v>
                </c:pt>
                <c:pt idx="16822">
                  <c:v>0</c:v>
                </c:pt>
                <c:pt idx="16823">
                  <c:v>0</c:v>
                </c:pt>
                <c:pt idx="16824">
                  <c:v>0</c:v>
                </c:pt>
                <c:pt idx="16825">
                  <c:v>0</c:v>
                </c:pt>
                <c:pt idx="16826">
                  <c:v>0</c:v>
                </c:pt>
                <c:pt idx="16827">
                  <c:v>0</c:v>
                </c:pt>
                <c:pt idx="16828">
                  <c:v>0</c:v>
                </c:pt>
                <c:pt idx="16829">
                  <c:v>0</c:v>
                </c:pt>
                <c:pt idx="16830">
                  <c:v>0</c:v>
                </c:pt>
                <c:pt idx="16831">
                  <c:v>0</c:v>
                </c:pt>
                <c:pt idx="16832">
                  <c:v>0</c:v>
                </c:pt>
                <c:pt idx="16833">
                  <c:v>0</c:v>
                </c:pt>
                <c:pt idx="16834">
                  <c:v>0</c:v>
                </c:pt>
                <c:pt idx="16835">
                  <c:v>0</c:v>
                </c:pt>
                <c:pt idx="16836">
                  <c:v>0</c:v>
                </c:pt>
                <c:pt idx="16837">
                  <c:v>0</c:v>
                </c:pt>
                <c:pt idx="16838">
                  <c:v>0</c:v>
                </c:pt>
                <c:pt idx="16839">
                  <c:v>0</c:v>
                </c:pt>
                <c:pt idx="16840">
                  <c:v>0</c:v>
                </c:pt>
                <c:pt idx="16841">
                  <c:v>0</c:v>
                </c:pt>
                <c:pt idx="16842">
                  <c:v>0</c:v>
                </c:pt>
                <c:pt idx="16843">
                  <c:v>0</c:v>
                </c:pt>
                <c:pt idx="16844">
                  <c:v>0</c:v>
                </c:pt>
                <c:pt idx="16845">
                  <c:v>0</c:v>
                </c:pt>
                <c:pt idx="16846">
                  <c:v>0</c:v>
                </c:pt>
                <c:pt idx="16847">
                  <c:v>0</c:v>
                </c:pt>
                <c:pt idx="16848">
                  <c:v>0</c:v>
                </c:pt>
                <c:pt idx="16849">
                  <c:v>0</c:v>
                </c:pt>
                <c:pt idx="16850">
                  <c:v>0</c:v>
                </c:pt>
                <c:pt idx="16851">
                  <c:v>0</c:v>
                </c:pt>
                <c:pt idx="16852">
                  <c:v>0</c:v>
                </c:pt>
                <c:pt idx="16853">
                  <c:v>0</c:v>
                </c:pt>
                <c:pt idx="16854">
                  <c:v>0</c:v>
                </c:pt>
                <c:pt idx="16855">
                  <c:v>0</c:v>
                </c:pt>
                <c:pt idx="16856">
                  <c:v>0</c:v>
                </c:pt>
                <c:pt idx="16857">
                  <c:v>0</c:v>
                </c:pt>
                <c:pt idx="16858">
                  <c:v>0</c:v>
                </c:pt>
                <c:pt idx="16859">
                  <c:v>0</c:v>
                </c:pt>
                <c:pt idx="16860">
                  <c:v>0</c:v>
                </c:pt>
                <c:pt idx="16861">
                  <c:v>0</c:v>
                </c:pt>
                <c:pt idx="16862">
                  <c:v>0</c:v>
                </c:pt>
                <c:pt idx="16863">
                  <c:v>0</c:v>
                </c:pt>
                <c:pt idx="16864">
                  <c:v>0</c:v>
                </c:pt>
                <c:pt idx="16865">
                  <c:v>0</c:v>
                </c:pt>
                <c:pt idx="16866">
                  <c:v>0</c:v>
                </c:pt>
                <c:pt idx="16867">
                  <c:v>0</c:v>
                </c:pt>
                <c:pt idx="16868">
                  <c:v>0</c:v>
                </c:pt>
                <c:pt idx="16869">
                  <c:v>0</c:v>
                </c:pt>
                <c:pt idx="16870">
                  <c:v>0</c:v>
                </c:pt>
                <c:pt idx="16871">
                  <c:v>0</c:v>
                </c:pt>
                <c:pt idx="16872">
                  <c:v>0</c:v>
                </c:pt>
                <c:pt idx="16873">
                  <c:v>0</c:v>
                </c:pt>
                <c:pt idx="16874">
                  <c:v>0</c:v>
                </c:pt>
                <c:pt idx="16875">
                  <c:v>0</c:v>
                </c:pt>
                <c:pt idx="16876">
                  <c:v>0</c:v>
                </c:pt>
                <c:pt idx="16877">
                  <c:v>0</c:v>
                </c:pt>
                <c:pt idx="16878">
                  <c:v>0</c:v>
                </c:pt>
                <c:pt idx="16879">
                  <c:v>0</c:v>
                </c:pt>
                <c:pt idx="16880">
                  <c:v>0</c:v>
                </c:pt>
                <c:pt idx="16881">
                  <c:v>0</c:v>
                </c:pt>
                <c:pt idx="16882">
                  <c:v>0</c:v>
                </c:pt>
                <c:pt idx="16883">
                  <c:v>0</c:v>
                </c:pt>
                <c:pt idx="16884">
                  <c:v>0</c:v>
                </c:pt>
                <c:pt idx="16885">
                  <c:v>0</c:v>
                </c:pt>
                <c:pt idx="16886">
                  <c:v>0</c:v>
                </c:pt>
                <c:pt idx="16887">
                  <c:v>0</c:v>
                </c:pt>
                <c:pt idx="16888">
                  <c:v>0</c:v>
                </c:pt>
                <c:pt idx="16889">
                  <c:v>0</c:v>
                </c:pt>
                <c:pt idx="16890">
                  <c:v>0</c:v>
                </c:pt>
                <c:pt idx="16891">
                  <c:v>0</c:v>
                </c:pt>
                <c:pt idx="16892">
                  <c:v>0</c:v>
                </c:pt>
                <c:pt idx="16893">
                  <c:v>0</c:v>
                </c:pt>
                <c:pt idx="16894">
                  <c:v>0</c:v>
                </c:pt>
                <c:pt idx="16895">
                  <c:v>0</c:v>
                </c:pt>
                <c:pt idx="16896">
                  <c:v>0</c:v>
                </c:pt>
                <c:pt idx="16897">
                  <c:v>0</c:v>
                </c:pt>
                <c:pt idx="16898">
                  <c:v>0</c:v>
                </c:pt>
                <c:pt idx="16899">
                  <c:v>0</c:v>
                </c:pt>
                <c:pt idx="16900">
                  <c:v>0</c:v>
                </c:pt>
                <c:pt idx="16901">
                  <c:v>0</c:v>
                </c:pt>
                <c:pt idx="16902">
                  <c:v>0</c:v>
                </c:pt>
                <c:pt idx="16903">
                  <c:v>0</c:v>
                </c:pt>
                <c:pt idx="16904">
                  <c:v>0</c:v>
                </c:pt>
                <c:pt idx="16905">
                  <c:v>0</c:v>
                </c:pt>
                <c:pt idx="16906">
                  <c:v>0</c:v>
                </c:pt>
                <c:pt idx="16907">
                  <c:v>0</c:v>
                </c:pt>
                <c:pt idx="16908">
                  <c:v>0</c:v>
                </c:pt>
                <c:pt idx="16909">
                  <c:v>0</c:v>
                </c:pt>
                <c:pt idx="16910">
                  <c:v>0</c:v>
                </c:pt>
                <c:pt idx="16911">
                  <c:v>0</c:v>
                </c:pt>
                <c:pt idx="16912">
                  <c:v>0</c:v>
                </c:pt>
                <c:pt idx="16913">
                  <c:v>0</c:v>
                </c:pt>
                <c:pt idx="16914">
                  <c:v>0</c:v>
                </c:pt>
                <c:pt idx="16915">
                  <c:v>0</c:v>
                </c:pt>
                <c:pt idx="16916">
                  <c:v>0</c:v>
                </c:pt>
                <c:pt idx="16917">
                  <c:v>0</c:v>
                </c:pt>
                <c:pt idx="16918">
                  <c:v>0</c:v>
                </c:pt>
                <c:pt idx="16919">
                  <c:v>0</c:v>
                </c:pt>
                <c:pt idx="16920">
                  <c:v>0</c:v>
                </c:pt>
                <c:pt idx="16921">
                  <c:v>0</c:v>
                </c:pt>
                <c:pt idx="16922">
                  <c:v>0</c:v>
                </c:pt>
                <c:pt idx="16923">
                  <c:v>0</c:v>
                </c:pt>
                <c:pt idx="16924">
                  <c:v>0</c:v>
                </c:pt>
                <c:pt idx="16925">
                  <c:v>0</c:v>
                </c:pt>
                <c:pt idx="16926">
                  <c:v>0</c:v>
                </c:pt>
                <c:pt idx="16927">
                  <c:v>0</c:v>
                </c:pt>
                <c:pt idx="16928">
                  <c:v>0</c:v>
                </c:pt>
                <c:pt idx="16929">
                  <c:v>0</c:v>
                </c:pt>
                <c:pt idx="16930">
                  <c:v>0</c:v>
                </c:pt>
                <c:pt idx="16931">
                  <c:v>0</c:v>
                </c:pt>
                <c:pt idx="16932">
                  <c:v>0</c:v>
                </c:pt>
                <c:pt idx="16933">
                  <c:v>0</c:v>
                </c:pt>
                <c:pt idx="16934">
                  <c:v>0</c:v>
                </c:pt>
                <c:pt idx="16935">
                  <c:v>0</c:v>
                </c:pt>
                <c:pt idx="16936">
                  <c:v>0</c:v>
                </c:pt>
                <c:pt idx="16937">
                  <c:v>0</c:v>
                </c:pt>
                <c:pt idx="16938">
                  <c:v>0</c:v>
                </c:pt>
                <c:pt idx="16939">
                  <c:v>0</c:v>
                </c:pt>
                <c:pt idx="16940">
                  <c:v>0</c:v>
                </c:pt>
                <c:pt idx="16941">
                  <c:v>0</c:v>
                </c:pt>
                <c:pt idx="16942">
                  <c:v>0</c:v>
                </c:pt>
                <c:pt idx="16943">
                  <c:v>0</c:v>
                </c:pt>
                <c:pt idx="16944">
                  <c:v>0</c:v>
                </c:pt>
                <c:pt idx="16945">
                  <c:v>0</c:v>
                </c:pt>
                <c:pt idx="16946">
                  <c:v>0</c:v>
                </c:pt>
                <c:pt idx="16947">
                  <c:v>0</c:v>
                </c:pt>
                <c:pt idx="16948">
                  <c:v>0</c:v>
                </c:pt>
                <c:pt idx="16949">
                  <c:v>0</c:v>
                </c:pt>
                <c:pt idx="16950">
                  <c:v>0</c:v>
                </c:pt>
                <c:pt idx="16951">
                  <c:v>0</c:v>
                </c:pt>
                <c:pt idx="16952">
                  <c:v>0</c:v>
                </c:pt>
                <c:pt idx="16953">
                  <c:v>0</c:v>
                </c:pt>
                <c:pt idx="16954">
                  <c:v>0</c:v>
                </c:pt>
                <c:pt idx="16955">
                  <c:v>0</c:v>
                </c:pt>
                <c:pt idx="16956">
                  <c:v>0</c:v>
                </c:pt>
                <c:pt idx="16957">
                  <c:v>0</c:v>
                </c:pt>
                <c:pt idx="16958">
                  <c:v>0</c:v>
                </c:pt>
                <c:pt idx="16959">
                  <c:v>0</c:v>
                </c:pt>
                <c:pt idx="16960">
                  <c:v>0</c:v>
                </c:pt>
                <c:pt idx="16961">
                  <c:v>0</c:v>
                </c:pt>
                <c:pt idx="16962">
                  <c:v>0</c:v>
                </c:pt>
                <c:pt idx="16963">
                  <c:v>0</c:v>
                </c:pt>
                <c:pt idx="16964">
                  <c:v>0</c:v>
                </c:pt>
                <c:pt idx="16965">
                  <c:v>0</c:v>
                </c:pt>
                <c:pt idx="16966">
                  <c:v>0</c:v>
                </c:pt>
                <c:pt idx="16967">
                  <c:v>0</c:v>
                </c:pt>
                <c:pt idx="16968">
                  <c:v>0</c:v>
                </c:pt>
                <c:pt idx="16969">
                  <c:v>0</c:v>
                </c:pt>
                <c:pt idx="16970">
                  <c:v>0</c:v>
                </c:pt>
                <c:pt idx="16971">
                  <c:v>0</c:v>
                </c:pt>
                <c:pt idx="16972">
                  <c:v>0</c:v>
                </c:pt>
                <c:pt idx="16973">
                  <c:v>0</c:v>
                </c:pt>
                <c:pt idx="16974">
                  <c:v>0</c:v>
                </c:pt>
                <c:pt idx="16975">
                  <c:v>0</c:v>
                </c:pt>
                <c:pt idx="16976">
                  <c:v>0</c:v>
                </c:pt>
                <c:pt idx="16977">
                  <c:v>0</c:v>
                </c:pt>
                <c:pt idx="16978">
                  <c:v>0</c:v>
                </c:pt>
                <c:pt idx="16979">
                  <c:v>0</c:v>
                </c:pt>
                <c:pt idx="16980">
                  <c:v>0</c:v>
                </c:pt>
                <c:pt idx="16981">
                  <c:v>0</c:v>
                </c:pt>
                <c:pt idx="16982">
                  <c:v>0</c:v>
                </c:pt>
                <c:pt idx="16983">
                  <c:v>0</c:v>
                </c:pt>
                <c:pt idx="16984">
                  <c:v>0</c:v>
                </c:pt>
                <c:pt idx="16985">
                  <c:v>0</c:v>
                </c:pt>
                <c:pt idx="16986">
                  <c:v>0</c:v>
                </c:pt>
                <c:pt idx="16987">
                  <c:v>0</c:v>
                </c:pt>
                <c:pt idx="16988">
                  <c:v>0</c:v>
                </c:pt>
                <c:pt idx="16989">
                  <c:v>0</c:v>
                </c:pt>
                <c:pt idx="16990">
                  <c:v>0</c:v>
                </c:pt>
                <c:pt idx="16991">
                  <c:v>0</c:v>
                </c:pt>
                <c:pt idx="16992">
                  <c:v>0</c:v>
                </c:pt>
                <c:pt idx="16993">
                  <c:v>0</c:v>
                </c:pt>
                <c:pt idx="16994">
                  <c:v>0</c:v>
                </c:pt>
                <c:pt idx="16995">
                  <c:v>0</c:v>
                </c:pt>
                <c:pt idx="16996">
                  <c:v>0</c:v>
                </c:pt>
                <c:pt idx="16997">
                  <c:v>0</c:v>
                </c:pt>
                <c:pt idx="16998">
                  <c:v>0</c:v>
                </c:pt>
                <c:pt idx="16999">
                  <c:v>0</c:v>
                </c:pt>
                <c:pt idx="17000">
                  <c:v>0</c:v>
                </c:pt>
                <c:pt idx="17001">
                  <c:v>0</c:v>
                </c:pt>
                <c:pt idx="17002">
                  <c:v>0</c:v>
                </c:pt>
                <c:pt idx="17003">
                  <c:v>0</c:v>
                </c:pt>
                <c:pt idx="17004">
                  <c:v>0</c:v>
                </c:pt>
                <c:pt idx="17005">
                  <c:v>0</c:v>
                </c:pt>
                <c:pt idx="17006">
                  <c:v>0</c:v>
                </c:pt>
                <c:pt idx="17007">
                  <c:v>0</c:v>
                </c:pt>
                <c:pt idx="17008">
                  <c:v>0</c:v>
                </c:pt>
                <c:pt idx="17009">
                  <c:v>0</c:v>
                </c:pt>
                <c:pt idx="17010">
                  <c:v>0</c:v>
                </c:pt>
                <c:pt idx="17011">
                  <c:v>0</c:v>
                </c:pt>
                <c:pt idx="17012">
                  <c:v>0</c:v>
                </c:pt>
                <c:pt idx="17013">
                  <c:v>0</c:v>
                </c:pt>
                <c:pt idx="17014">
                  <c:v>0</c:v>
                </c:pt>
                <c:pt idx="17015">
                  <c:v>0</c:v>
                </c:pt>
                <c:pt idx="17016">
                  <c:v>0</c:v>
                </c:pt>
                <c:pt idx="17017">
                  <c:v>0</c:v>
                </c:pt>
                <c:pt idx="17018">
                  <c:v>0</c:v>
                </c:pt>
                <c:pt idx="17019">
                  <c:v>0</c:v>
                </c:pt>
                <c:pt idx="17020">
                  <c:v>0</c:v>
                </c:pt>
                <c:pt idx="17021">
                  <c:v>0</c:v>
                </c:pt>
                <c:pt idx="17022">
                  <c:v>0</c:v>
                </c:pt>
                <c:pt idx="17023">
                  <c:v>0</c:v>
                </c:pt>
                <c:pt idx="17024">
                  <c:v>0</c:v>
                </c:pt>
                <c:pt idx="17025">
                  <c:v>0</c:v>
                </c:pt>
                <c:pt idx="17026">
                  <c:v>0</c:v>
                </c:pt>
                <c:pt idx="17027">
                  <c:v>0</c:v>
                </c:pt>
                <c:pt idx="17028">
                  <c:v>0</c:v>
                </c:pt>
                <c:pt idx="17029">
                  <c:v>0</c:v>
                </c:pt>
                <c:pt idx="17030">
                  <c:v>0</c:v>
                </c:pt>
                <c:pt idx="17031">
                  <c:v>0</c:v>
                </c:pt>
                <c:pt idx="17032">
                  <c:v>0</c:v>
                </c:pt>
                <c:pt idx="17033">
                  <c:v>0</c:v>
                </c:pt>
                <c:pt idx="17034">
                  <c:v>0</c:v>
                </c:pt>
                <c:pt idx="17035">
                  <c:v>0</c:v>
                </c:pt>
                <c:pt idx="17036">
                  <c:v>0</c:v>
                </c:pt>
                <c:pt idx="17037">
                  <c:v>0</c:v>
                </c:pt>
                <c:pt idx="17038">
                  <c:v>0</c:v>
                </c:pt>
                <c:pt idx="17039">
                  <c:v>0</c:v>
                </c:pt>
                <c:pt idx="17040">
                  <c:v>0</c:v>
                </c:pt>
                <c:pt idx="17041">
                  <c:v>0</c:v>
                </c:pt>
                <c:pt idx="17042">
                  <c:v>0</c:v>
                </c:pt>
                <c:pt idx="17043">
                  <c:v>0</c:v>
                </c:pt>
                <c:pt idx="17044">
                  <c:v>0</c:v>
                </c:pt>
                <c:pt idx="17045">
                  <c:v>0</c:v>
                </c:pt>
                <c:pt idx="17046">
                  <c:v>0</c:v>
                </c:pt>
                <c:pt idx="17047">
                  <c:v>0</c:v>
                </c:pt>
                <c:pt idx="17048">
                  <c:v>0</c:v>
                </c:pt>
                <c:pt idx="17049">
                  <c:v>0</c:v>
                </c:pt>
                <c:pt idx="17050">
                  <c:v>0</c:v>
                </c:pt>
                <c:pt idx="17051">
                  <c:v>0</c:v>
                </c:pt>
                <c:pt idx="17052">
                  <c:v>0</c:v>
                </c:pt>
                <c:pt idx="17053">
                  <c:v>0</c:v>
                </c:pt>
                <c:pt idx="17054">
                  <c:v>0</c:v>
                </c:pt>
                <c:pt idx="17055">
                  <c:v>0</c:v>
                </c:pt>
                <c:pt idx="17056">
                  <c:v>0</c:v>
                </c:pt>
                <c:pt idx="17057">
                  <c:v>0</c:v>
                </c:pt>
                <c:pt idx="17058">
                  <c:v>0</c:v>
                </c:pt>
                <c:pt idx="17059">
                  <c:v>0</c:v>
                </c:pt>
                <c:pt idx="17060">
                  <c:v>0</c:v>
                </c:pt>
                <c:pt idx="17061">
                  <c:v>0</c:v>
                </c:pt>
                <c:pt idx="17062">
                  <c:v>0</c:v>
                </c:pt>
                <c:pt idx="17063">
                  <c:v>0</c:v>
                </c:pt>
                <c:pt idx="17064">
                  <c:v>0</c:v>
                </c:pt>
                <c:pt idx="17065">
                  <c:v>0</c:v>
                </c:pt>
                <c:pt idx="17066">
                  <c:v>0</c:v>
                </c:pt>
                <c:pt idx="17067">
                  <c:v>0</c:v>
                </c:pt>
                <c:pt idx="17068">
                  <c:v>0</c:v>
                </c:pt>
                <c:pt idx="17069">
                  <c:v>0</c:v>
                </c:pt>
                <c:pt idx="17070">
                  <c:v>0</c:v>
                </c:pt>
                <c:pt idx="17071">
                  <c:v>0</c:v>
                </c:pt>
                <c:pt idx="17072">
                  <c:v>0</c:v>
                </c:pt>
                <c:pt idx="17073">
                  <c:v>0</c:v>
                </c:pt>
                <c:pt idx="17074">
                  <c:v>0</c:v>
                </c:pt>
                <c:pt idx="17075">
                  <c:v>0</c:v>
                </c:pt>
                <c:pt idx="17076">
                  <c:v>0</c:v>
                </c:pt>
                <c:pt idx="17077">
                  <c:v>0</c:v>
                </c:pt>
                <c:pt idx="17078">
                  <c:v>0</c:v>
                </c:pt>
                <c:pt idx="17079">
                  <c:v>0</c:v>
                </c:pt>
                <c:pt idx="17080">
                  <c:v>0</c:v>
                </c:pt>
                <c:pt idx="17081">
                  <c:v>0</c:v>
                </c:pt>
                <c:pt idx="17082">
                  <c:v>0</c:v>
                </c:pt>
                <c:pt idx="17083">
                  <c:v>0</c:v>
                </c:pt>
                <c:pt idx="17084">
                  <c:v>0</c:v>
                </c:pt>
                <c:pt idx="17085">
                  <c:v>0</c:v>
                </c:pt>
                <c:pt idx="17086">
                  <c:v>0</c:v>
                </c:pt>
                <c:pt idx="17087">
                  <c:v>0</c:v>
                </c:pt>
                <c:pt idx="17088">
                  <c:v>0</c:v>
                </c:pt>
                <c:pt idx="17089">
                  <c:v>0</c:v>
                </c:pt>
                <c:pt idx="17090">
                  <c:v>0</c:v>
                </c:pt>
                <c:pt idx="17091">
                  <c:v>0</c:v>
                </c:pt>
                <c:pt idx="17092">
                  <c:v>0</c:v>
                </c:pt>
                <c:pt idx="17093">
                  <c:v>0</c:v>
                </c:pt>
                <c:pt idx="17094">
                  <c:v>0</c:v>
                </c:pt>
                <c:pt idx="17095">
                  <c:v>0</c:v>
                </c:pt>
                <c:pt idx="17096">
                  <c:v>0</c:v>
                </c:pt>
                <c:pt idx="17097">
                  <c:v>0</c:v>
                </c:pt>
                <c:pt idx="17098">
                  <c:v>0</c:v>
                </c:pt>
                <c:pt idx="17099">
                  <c:v>0</c:v>
                </c:pt>
                <c:pt idx="17100">
                  <c:v>0</c:v>
                </c:pt>
                <c:pt idx="17101">
                  <c:v>0</c:v>
                </c:pt>
                <c:pt idx="17102">
                  <c:v>0</c:v>
                </c:pt>
                <c:pt idx="17103">
                  <c:v>0</c:v>
                </c:pt>
                <c:pt idx="17104">
                  <c:v>0</c:v>
                </c:pt>
                <c:pt idx="17105">
                  <c:v>0</c:v>
                </c:pt>
                <c:pt idx="17106">
                  <c:v>0</c:v>
                </c:pt>
                <c:pt idx="17107">
                  <c:v>0</c:v>
                </c:pt>
                <c:pt idx="17108">
                  <c:v>0</c:v>
                </c:pt>
                <c:pt idx="17109">
                  <c:v>0</c:v>
                </c:pt>
                <c:pt idx="17110">
                  <c:v>0</c:v>
                </c:pt>
                <c:pt idx="17111">
                  <c:v>0</c:v>
                </c:pt>
                <c:pt idx="17112">
                  <c:v>0</c:v>
                </c:pt>
                <c:pt idx="17113">
                  <c:v>0</c:v>
                </c:pt>
                <c:pt idx="17114">
                  <c:v>0</c:v>
                </c:pt>
                <c:pt idx="17115">
                  <c:v>0</c:v>
                </c:pt>
                <c:pt idx="17116">
                  <c:v>0</c:v>
                </c:pt>
                <c:pt idx="17117">
                  <c:v>0</c:v>
                </c:pt>
                <c:pt idx="17118">
                  <c:v>0</c:v>
                </c:pt>
                <c:pt idx="17119">
                  <c:v>0</c:v>
                </c:pt>
                <c:pt idx="17120">
                  <c:v>0</c:v>
                </c:pt>
                <c:pt idx="17121">
                  <c:v>0</c:v>
                </c:pt>
                <c:pt idx="17122">
                  <c:v>0</c:v>
                </c:pt>
                <c:pt idx="17123">
                  <c:v>0</c:v>
                </c:pt>
                <c:pt idx="17124">
                  <c:v>0</c:v>
                </c:pt>
                <c:pt idx="17125">
                  <c:v>0</c:v>
                </c:pt>
                <c:pt idx="17126">
                  <c:v>0</c:v>
                </c:pt>
                <c:pt idx="17127">
                  <c:v>0</c:v>
                </c:pt>
                <c:pt idx="17128">
                  <c:v>0</c:v>
                </c:pt>
                <c:pt idx="17129">
                  <c:v>0</c:v>
                </c:pt>
                <c:pt idx="17130">
                  <c:v>0</c:v>
                </c:pt>
                <c:pt idx="17131">
                  <c:v>0</c:v>
                </c:pt>
                <c:pt idx="17132">
                  <c:v>0</c:v>
                </c:pt>
                <c:pt idx="17133">
                  <c:v>0</c:v>
                </c:pt>
                <c:pt idx="17134">
                  <c:v>0</c:v>
                </c:pt>
                <c:pt idx="17135">
                  <c:v>0</c:v>
                </c:pt>
                <c:pt idx="17136">
                  <c:v>0</c:v>
                </c:pt>
                <c:pt idx="17137">
                  <c:v>0</c:v>
                </c:pt>
                <c:pt idx="17138">
                  <c:v>0</c:v>
                </c:pt>
                <c:pt idx="17139">
                  <c:v>0</c:v>
                </c:pt>
                <c:pt idx="17140">
                  <c:v>0</c:v>
                </c:pt>
                <c:pt idx="17141">
                  <c:v>0</c:v>
                </c:pt>
                <c:pt idx="17142">
                  <c:v>0</c:v>
                </c:pt>
                <c:pt idx="17143">
                  <c:v>0</c:v>
                </c:pt>
                <c:pt idx="17144">
                  <c:v>0</c:v>
                </c:pt>
                <c:pt idx="17145">
                  <c:v>0</c:v>
                </c:pt>
                <c:pt idx="17146">
                  <c:v>0</c:v>
                </c:pt>
                <c:pt idx="17147">
                  <c:v>0</c:v>
                </c:pt>
                <c:pt idx="17148">
                  <c:v>0</c:v>
                </c:pt>
                <c:pt idx="17149">
                  <c:v>0</c:v>
                </c:pt>
                <c:pt idx="17150">
                  <c:v>0</c:v>
                </c:pt>
                <c:pt idx="17151">
                  <c:v>0</c:v>
                </c:pt>
                <c:pt idx="17152">
                  <c:v>0</c:v>
                </c:pt>
                <c:pt idx="17153">
                  <c:v>0</c:v>
                </c:pt>
                <c:pt idx="17154">
                  <c:v>0</c:v>
                </c:pt>
                <c:pt idx="17155">
                  <c:v>0</c:v>
                </c:pt>
                <c:pt idx="17156">
                  <c:v>0</c:v>
                </c:pt>
                <c:pt idx="17157">
                  <c:v>0</c:v>
                </c:pt>
                <c:pt idx="17158">
                  <c:v>0</c:v>
                </c:pt>
                <c:pt idx="17159">
                  <c:v>0</c:v>
                </c:pt>
                <c:pt idx="17160">
                  <c:v>0</c:v>
                </c:pt>
                <c:pt idx="17161">
                  <c:v>0</c:v>
                </c:pt>
                <c:pt idx="17162">
                  <c:v>0</c:v>
                </c:pt>
                <c:pt idx="17163">
                  <c:v>0</c:v>
                </c:pt>
                <c:pt idx="17164">
                  <c:v>0</c:v>
                </c:pt>
                <c:pt idx="17165">
                  <c:v>0</c:v>
                </c:pt>
                <c:pt idx="17166">
                  <c:v>0</c:v>
                </c:pt>
                <c:pt idx="17167">
                  <c:v>0</c:v>
                </c:pt>
                <c:pt idx="17168">
                  <c:v>0</c:v>
                </c:pt>
                <c:pt idx="17169">
                  <c:v>0</c:v>
                </c:pt>
                <c:pt idx="17170">
                  <c:v>0</c:v>
                </c:pt>
                <c:pt idx="17171">
                  <c:v>0</c:v>
                </c:pt>
                <c:pt idx="17172">
                  <c:v>0</c:v>
                </c:pt>
                <c:pt idx="17173">
                  <c:v>0</c:v>
                </c:pt>
                <c:pt idx="17174">
                  <c:v>0</c:v>
                </c:pt>
                <c:pt idx="17175">
                  <c:v>0</c:v>
                </c:pt>
                <c:pt idx="17176">
                  <c:v>0</c:v>
                </c:pt>
                <c:pt idx="17177">
                  <c:v>0</c:v>
                </c:pt>
                <c:pt idx="17178">
                  <c:v>0</c:v>
                </c:pt>
                <c:pt idx="17179">
                  <c:v>0</c:v>
                </c:pt>
                <c:pt idx="17180">
                  <c:v>0</c:v>
                </c:pt>
                <c:pt idx="17181">
                  <c:v>0</c:v>
                </c:pt>
                <c:pt idx="17182">
                  <c:v>0</c:v>
                </c:pt>
                <c:pt idx="17183">
                  <c:v>0</c:v>
                </c:pt>
                <c:pt idx="17184">
                  <c:v>0</c:v>
                </c:pt>
                <c:pt idx="17185">
                  <c:v>0</c:v>
                </c:pt>
                <c:pt idx="17186">
                  <c:v>0</c:v>
                </c:pt>
                <c:pt idx="17187">
                  <c:v>0</c:v>
                </c:pt>
                <c:pt idx="17188">
                  <c:v>0</c:v>
                </c:pt>
                <c:pt idx="17189">
                  <c:v>0</c:v>
                </c:pt>
                <c:pt idx="17190">
                  <c:v>0</c:v>
                </c:pt>
                <c:pt idx="17191">
                  <c:v>0</c:v>
                </c:pt>
                <c:pt idx="17192">
                  <c:v>0</c:v>
                </c:pt>
                <c:pt idx="17193">
                  <c:v>0</c:v>
                </c:pt>
                <c:pt idx="17194">
                  <c:v>0</c:v>
                </c:pt>
                <c:pt idx="17195">
                  <c:v>0</c:v>
                </c:pt>
                <c:pt idx="17196">
                  <c:v>0</c:v>
                </c:pt>
                <c:pt idx="17197">
                  <c:v>0</c:v>
                </c:pt>
                <c:pt idx="17198">
                  <c:v>0</c:v>
                </c:pt>
                <c:pt idx="17199">
                  <c:v>0</c:v>
                </c:pt>
                <c:pt idx="17200">
                  <c:v>0</c:v>
                </c:pt>
                <c:pt idx="17201">
                  <c:v>0</c:v>
                </c:pt>
                <c:pt idx="17202">
                  <c:v>0</c:v>
                </c:pt>
                <c:pt idx="17203">
                  <c:v>0</c:v>
                </c:pt>
                <c:pt idx="17204">
                  <c:v>0</c:v>
                </c:pt>
                <c:pt idx="17205">
                  <c:v>0</c:v>
                </c:pt>
                <c:pt idx="17206">
                  <c:v>0</c:v>
                </c:pt>
                <c:pt idx="17207">
                  <c:v>0</c:v>
                </c:pt>
                <c:pt idx="17208">
                  <c:v>0</c:v>
                </c:pt>
                <c:pt idx="17209">
                  <c:v>0</c:v>
                </c:pt>
                <c:pt idx="17210">
                  <c:v>0</c:v>
                </c:pt>
                <c:pt idx="17211">
                  <c:v>0</c:v>
                </c:pt>
                <c:pt idx="17212">
                  <c:v>0</c:v>
                </c:pt>
                <c:pt idx="17213">
                  <c:v>0</c:v>
                </c:pt>
                <c:pt idx="17214">
                  <c:v>0</c:v>
                </c:pt>
                <c:pt idx="17215">
                  <c:v>0</c:v>
                </c:pt>
                <c:pt idx="17216">
                  <c:v>0</c:v>
                </c:pt>
                <c:pt idx="17217">
                  <c:v>0</c:v>
                </c:pt>
                <c:pt idx="17218">
                  <c:v>0</c:v>
                </c:pt>
                <c:pt idx="17219">
                  <c:v>0</c:v>
                </c:pt>
                <c:pt idx="17220">
                  <c:v>0</c:v>
                </c:pt>
                <c:pt idx="17221">
                  <c:v>0</c:v>
                </c:pt>
                <c:pt idx="17222">
                  <c:v>0</c:v>
                </c:pt>
                <c:pt idx="17223">
                  <c:v>0</c:v>
                </c:pt>
                <c:pt idx="17224">
                  <c:v>0</c:v>
                </c:pt>
                <c:pt idx="17225">
                  <c:v>0</c:v>
                </c:pt>
                <c:pt idx="17226">
                  <c:v>0</c:v>
                </c:pt>
                <c:pt idx="17227">
                  <c:v>0</c:v>
                </c:pt>
                <c:pt idx="17228">
                  <c:v>0</c:v>
                </c:pt>
                <c:pt idx="17229">
                  <c:v>0</c:v>
                </c:pt>
                <c:pt idx="17230">
                  <c:v>0</c:v>
                </c:pt>
                <c:pt idx="17231">
                  <c:v>0</c:v>
                </c:pt>
                <c:pt idx="17232">
                  <c:v>0</c:v>
                </c:pt>
                <c:pt idx="17233">
                  <c:v>0</c:v>
                </c:pt>
                <c:pt idx="17234">
                  <c:v>0</c:v>
                </c:pt>
                <c:pt idx="17235">
                  <c:v>0</c:v>
                </c:pt>
                <c:pt idx="17236">
                  <c:v>0</c:v>
                </c:pt>
                <c:pt idx="17237">
                  <c:v>0</c:v>
                </c:pt>
                <c:pt idx="17238">
                  <c:v>0</c:v>
                </c:pt>
                <c:pt idx="17239">
                  <c:v>0</c:v>
                </c:pt>
                <c:pt idx="17240">
                  <c:v>0</c:v>
                </c:pt>
                <c:pt idx="17241">
                  <c:v>0</c:v>
                </c:pt>
                <c:pt idx="17242">
                  <c:v>0</c:v>
                </c:pt>
                <c:pt idx="17243">
                  <c:v>0</c:v>
                </c:pt>
                <c:pt idx="17244">
                  <c:v>0</c:v>
                </c:pt>
                <c:pt idx="17245">
                  <c:v>0</c:v>
                </c:pt>
                <c:pt idx="17246">
                  <c:v>0</c:v>
                </c:pt>
                <c:pt idx="17247">
                  <c:v>0</c:v>
                </c:pt>
                <c:pt idx="17248">
                  <c:v>0</c:v>
                </c:pt>
                <c:pt idx="17249">
                  <c:v>0</c:v>
                </c:pt>
                <c:pt idx="17250">
                  <c:v>0</c:v>
                </c:pt>
                <c:pt idx="17251">
                  <c:v>0</c:v>
                </c:pt>
                <c:pt idx="17252">
                  <c:v>0</c:v>
                </c:pt>
                <c:pt idx="17253">
                  <c:v>0</c:v>
                </c:pt>
                <c:pt idx="17254">
                  <c:v>0</c:v>
                </c:pt>
                <c:pt idx="17255">
                  <c:v>0</c:v>
                </c:pt>
                <c:pt idx="17256">
                  <c:v>0</c:v>
                </c:pt>
                <c:pt idx="17257">
                  <c:v>0</c:v>
                </c:pt>
                <c:pt idx="17258">
                  <c:v>0</c:v>
                </c:pt>
                <c:pt idx="17259">
                  <c:v>0</c:v>
                </c:pt>
                <c:pt idx="17260">
                  <c:v>0</c:v>
                </c:pt>
                <c:pt idx="17261">
                  <c:v>0</c:v>
                </c:pt>
                <c:pt idx="17262">
                  <c:v>0</c:v>
                </c:pt>
                <c:pt idx="17263">
                  <c:v>0</c:v>
                </c:pt>
                <c:pt idx="17264">
                  <c:v>0</c:v>
                </c:pt>
                <c:pt idx="17265">
                  <c:v>0</c:v>
                </c:pt>
                <c:pt idx="17266">
                  <c:v>0</c:v>
                </c:pt>
                <c:pt idx="17267">
                  <c:v>0</c:v>
                </c:pt>
                <c:pt idx="17268">
                  <c:v>0</c:v>
                </c:pt>
                <c:pt idx="17269">
                  <c:v>0</c:v>
                </c:pt>
                <c:pt idx="17270">
                  <c:v>0</c:v>
                </c:pt>
                <c:pt idx="17271">
                  <c:v>0</c:v>
                </c:pt>
                <c:pt idx="17272">
                  <c:v>0</c:v>
                </c:pt>
                <c:pt idx="17273">
                  <c:v>0</c:v>
                </c:pt>
                <c:pt idx="17274">
                  <c:v>0</c:v>
                </c:pt>
                <c:pt idx="17275">
                  <c:v>0</c:v>
                </c:pt>
                <c:pt idx="17276">
                  <c:v>0</c:v>
                </c:pt>
                <c:pt idx="17277">
                  <c:v>0</c:v>
                </c:pt>
                <c:pt idx="17278">
                  <c:v>0</c:v>
                </c:pt>
                <c:pt idx="17279">
                  <c:v>0</c:v>
                </c:pt>
                <c:pt idx="17280">
                  <c:v>0</c:v>
                </c:pt>
                <c:pt idx="17281">
                  <c:v>0</c:v>
                </c:pt>
                <c:pt idx="17282">
                  <c:v>0</c:v>
                </c:pt>
                <c:pt idx="17283">
                  <c:v>0</c:v>
                </c:pt>
                <c:pt idx="17284">
                  <c:v>0</c:v>
                </c:pt>
                <c:pt idx="17285">
                  <c:v>0</c:v>
                </c:pt>
                <c:pt idx="17286">
                  <c:v>0</c:v>
                </c:pt>
                <c:pt idx="17287">
                  <c:v>0</c:v>
                </c:pt>
                <c:pt idx="17288">
                  <c:v>0</c:v>
                </c:pt>
                <c:pt idx="17289">
                  <c:v>0</c:v>
                </c:pt>
                <c:pt idx="17290">
                  <c:v>0</c:v>
                </c:pt>
                <c:pt idx="17291">
                  <c:v>0</c:v>
                </c:pt>
                <c:pt idx="17292">
                  <c:v>0</c:v>
                </c:pt>
                <c:pt idx="17293">
                  <c:v>0</c:v>
                </c:pt>
                <c:pt idx="17294">
                  <c:v>0</c:v>
                </c:pt>
                <c:pt idx="17295">
                  <c:v>0</c:v>
                </c:pt>
                <c:pt idx="17296">
                  <c:v>0</c:v>
                </c:pt>
                <c:pt idx="17297">
                  <c:v>0</c:v>
                </c:pt>
                <c:pt idx="17298">
                  <c:v>0</c:v>
                </c:pt>
                <c:pt idx="17299">
                  <c:v>0</c:v>
                </c:pt>
                <c:pt idx="17300">
                  <c:v>0</c:v>
                </c:pt>
                <c:pt idx="17301">
                  <c:v>0</c:v>
                </c:pt>
                <c:pt idx="17302">
                  <c:v>0</c:v>
                </c:pt>
                <c:pt idx="17303">
                  <c:v>0</c:v>
                </c:pt>
                <c:pt idx="17304">
                  <c:v>0</c:v>
                </c:pt>
                <c:pt idx="17305">
                  <c:v>0</c:v>
                </c:pt>
                <c:pt idx="17306">
                  <c:v>0</c:v>
                </c:pt>
                <c:pt idx="17307">
                  <c:v>0</c:v>
                </c:pt>
                <c:pt idx="17308">
                  <c:v>0</c:v>
                </c:pt>
                <c:pt idx="17309">
                  <c:v>0</c:v>
                </c:pt>
                <c:pt idx="17310">
                  <c:v>0</c:v>
                </c:pt>
                <c:pt idx="17311">
                  <c:v>0</c:v>
                </c:pt>
                <c:pt idx="17312">
                  <c:v>0</c:v>
                </c:pt>
                <c:pt idx="17313">
                  <c:v>0</c:v>
                </c:pt>
                <c:pt idx="17314">
                  <c:v>0</c:v>
                </c:pt>
                <c:pt idx="17315">
                  <c:v>0</c:v>
                </c:pt>
                <c:pt idx="17316">
                  <c:v>0</c:v>
                </c:pt>
                <c:pt idx="17317">
                  <c:v>0</c:v>
                </c:pt>
                <c:pt idx="17318">
                  <c:v>0</c:v>
                </c:pt>
                <c:pt idx="17319">
                  <c:v>0</c:v>
                </c:pt>
                <c:pt idx="17320">
                  <c:v>0</c:v>
                </c:pt>
                <c:pt idx="17321">
                  <c:v>0</c:v>
                </c:pt>
                <c:pt idx="17322">
                  <c:v>0</c:v>
                </c:pt>
                <c:pt idx="17323">
                  <c:v>0</c:v>
                </c:pt>
                <c:pt idx="17324">
                  <c:v>0</c:v>
                </c:pt>
                <c:pt idx="17325">
                  <c:v>0</c:v>
                </c:pt>
                <c:pt idx="17326">
                  <c:v>0</c:v>
                </c:pt>
                <c:pt idx="17327">
                  <c:v>0</c:v>
                </c:pt>
                <c:pt idx="17328">
                  <c:v>0</c:v>
                </c:pt>
                <c:pt idx="17329">
                  <c:v>0</c:v>
                </c:pt>
                <c:pt idx="17330">
                  <c:v>0</c:v>
                </c:pt>
                <c:pt idx="17331">
                  <c:v>0</c:v>
                </c:pt>
                <c:pt idx="17332">
                  <c:v>0</c:v>
                </c:pt>
                <c:pt idx="17333">
                  <c:v>0</c:v>
                </c:pt>
                <c:pt idx="17334">
                  <c:v>0</c:v>
                </c:pt>
                <c:pt idx="17335">
                  <c:v>0</c:v>
                </c:pt>
                <c:pt idx="17336">
                  <c:v>0</c:v>
                </c:pt>
                <c:pt idx="17337">
                  <c:v>0</c:v>
                </c:pt>
                <c:pt idx="17338">
                  <c:v>0</c:v>
                </c:pt>
                <c:pt idx="17339">
                  <c:v>0</c:v>
                </c:pt>
                <c:pt idx="17340">
                  <c:v>0</c:v>
                </c:pt>
                <c:pt idx="17341">
                  <c:v>0</c:v>
                </c:pt>
                <c:pt idx="17342">
                  <c:v>0</c:v>
                </c:pt>
                <c:pt idx="17343">
                  <c:v>0</c:v>
                </c:pt>
                <c:pt idx="17344">
                  <c:v>0</c:v>
                </c:pt>
                <c:pt idx="17345">
                  <c:v>0</c:v>
                </c:pt>
                <c:pt idx="17346">
                  <c:v>0</c:v>
                </c:pt>
                <c:pt idx="17347">
                  <c:v>0</c:v>
                </c:pt>
                <c:pt idx="17348">
                  <c:v>0</c:v>
                </c:pt>
                <c:pt idx="17349">
                  <c:v>0</c:v>
                </c:pt>
                <c:pt idx="17350">
                  <c:v>0</c:v>
                </c:pt>
                <c:pt idx="17351">
                  <c:v>0</c:v>
                </c:pt>
                <c:pt idx="17352">
                  <c:v>0</c:v>
                </c:pt>
                <c:pt idx="17353">
                  <c:v>0</c:v>
                </c:pt>
                <c:pt idx="17354">
                  <c:v>0</c:v>
                </c:pt>
                <c:pt idx="17355">
                  <c:v>0</c:v>
                </c:pt>
                <c:pt idx="17356">
                  <c:v>0</c:v>
                </c:pt>
                <c:pt idx="17357">
                  <c:v>0</c:v>
                </c:pt>
                <c:pt idx="17358">
                  <c:v>0</c:v>
                </c:pt>
                <c:pt idx="17359">
                  <c:v>0</c:v>
                </c:pt>
                <c:pt idx="17360">
                  <c:v>0</c:v>
                </c:pt>
                <c:pt idx="17361">
                  <c:v>0</c:v>
                </c:pt>
                <c:pt idx="17362">
                  <c:v>0</c:v>
                </c:pt>
                <c:pt idx="17363">
                  <c:v>0</c:v>
                </c:pt>
                <c:pt idx="17364">
                  <c:v>0</c:v>
                </c:pt>
                <c:pt idx="17365">
                  <c:v>0</c:v>
                </c:pt>
                <c:pt idx="17366">
                  <c:v>0</c:v>
                </c:pt>
                <c:pt idx="17367">
                  <c:v>0</c:v>
                </c:pt>
                <c:pt idx="17368">
                  <c:v>0</c:v>
                </c:pt>
                <c:pt idx="17369">
                  <c:v>0</c:v>
                </c:pt>
                <c:pt idx="17370">
                  <c:v>0</c:v>
                </c:pt>
                <c:pt idx="17371">
                  <c:v>0</c:v>
                </c:pt>
                <c:pt idx="17372">
                  <c:v>0</c:v>
                </c:pt>
                <c:pt idx="17373">
                  <c:v>0</c:v>
                </c:pt>
                <c:pt idx="17374">
                  <c:v>0</c:v>
                </c:pt>
                <c:pt idx="17375">
                  <c:v>0</c:v>
                </c:pt>
                <c:pt idx="17376">
                  <c:v>0</c:v>
                </c:pt>
                <c:pt idx="17377">
                  <c:v>0</c:v>
                </c:pt>
                <c:pt idx="17378">
                  <c:v>0</c:v>
                </c:pt>
                <c:pt idx="17379">
                  <c:v>0</c:v>
                </c:pt>
                <c:pt idx="17380">
                  <c:v>0</c:v>
                </c:pt>
                <c:pt idx="17381">
                  <c:v>0</c:v>
                </c:pt>
                <c:pt idx="17382">
                  <c:v>0</c:v>
                </c:pt>
                <c:pt idx="17383">
                  <c:v>0</c:v>
                </c:pt>
                <c:pt idx="17384">
                  <c:v>0</c:v>
                </c:pt>
                <c:pt idx="17385">
                  <c:v>0</c:v>
                </c:pt>
                <c:pt idx="17386">
                  <c:v>0</c:v>
                </c:pt>
                <c:pt idx="17387">
                  <c:v>0</c:v>
                </c:pt>
                <c:pt idx="17388">
                  <c:v>0</c:v>
                </c:pt>
                <c:pt idx="17389">
                  <c:v>0</c:v>
                </c:pt>
                <c:pt idx="17390">
                  <c:v>0</c:v>
                </c:pt>
                <c:pt idx="17391">
                  <c:v>0</c:v>
                </c:pt>
                <c:pt idx="17392">
                  <c:v>0</c:v>
                </c:pt>
                <c:pt idx="17393">
                  <c:v>0</c:v>
                </c:pt>
                <c:pt idx="17394">
                  <c:v>0</c:v>
                </c:pt>
                <c:pt idx="17395">
                  <c:v>0</c:v>
                </c:pt>
                <c:pt idx="17396">
                  <c:v>0</c:v>
                </c:pt>
                <c:pt idx="17397">
                  <c:v>0</c:v>
                </c:pt>
                <c:pt idx="17398">
                  <c:v>0</c:v>
                </c:pt>
                <c:pt idx="17399">
                  <c:v>0</c:v>
                </c:pt>
                <c:pt idx="17400">
                  <c:v>0</c:v>
                </c:pt>
                <c:pt idx="17401">
                  <c:v>0</c:v>
                </c:pt>
                <c:pt idx="17402">
                  <c:v>0</c:v>
                </c:pt>
                <c:pt idx="17403">
                  <c:v>0</c:v>
                </c:pt>
                <c:pt idx="17404">
                  <c:v>0</c:v>
                </c:pt>
                <c:pt idx="17405">
                  <c:v>0</c:v>
                </c:pt>
                <c:pt idx="17406">
                  <c:v>0</c:v>
                </c:pt>
                <c:pt idx="17407">
                  <c:v>0</c:v>
                </c:pt>
                <c:pt idx="17408">
                  <c:v>0</c:v>
                </c:pt>
                <c:pt idx="17409">
                  <c:v>0</c:v>
                </c:pt>
                <c:pt idx="17410">
                  <c:v>0</c:v>
                </c:pt>
                <c:pt idx="17411">
                  <c:v>0</c:v>
                </c:pt>
                <c:pt idx="17412">
                  <c:v>0</c:v>
                </c:pt>
                <c:pt idx="17413">
                  <c:v>0</c:v>
                </c:pt>
                <c:pt idx="17414">
                  <c:v>0</c:v>
                </c:pt>
                <c:pt idx="17415">
                  <c:v>0</c:v>
                </c:pt>
                <c:pt idx="17416">
                  <c:v>0</c:v>
                </c:pt>
                <c:pt idx="17417">
                  <c:v>0</c:v>
                </c:pt>
                <c:pt idx="17418">
                  <c:v>0</c:v>
                </c:pt>
                <c:pt idx="17419">
                  <c:v>0</c:v>
                </c:pt>
                <c:pt idx="17420">
                  <c:v>0</c:v>
                </c:pt>
                <c:pt idx="17421">
                  <c:v>0</c:v>
                </c:pt>
                <c:pt idx="17422">
                  <c:v>0</c:v>
                </c:pt>
                <c:pt idx="17423">
                  <c:v>0</c:v>
                </c:pt>
                <c:pt idx="17424">
                  <c:v>0</c:v>
                </c:pt>
                <c:pt idx="17425">
                  <c:v>0</c:v>
                </c:pt>
                <c:pt idx="17426">
                  <c:v>0</c:v>
                </c:pt>
                <c:pt idx="17427">
                  <c:v>0</c:v>
                </c:pt>
                <c:pt idx="17428">
                  <c:v>0</c:v>
                </c:pt>
                <c:pt idx="17429">
                  <c:v>0</c:v>
                </c:pt>
                <c:pt idx="17430">
                  <c:v>0</c:v>
                </c:pt>
                <c:pt idx="17431">
                  <c:v>0</c:v>
                </c:pt>
                <c:pt idx="17432">
                  <c:v>0</c:v>
                </c:pt>
                <c:pt idx="17433">
                  <c:v>0</c:v>
                </c:pt>
                <c:pt idx="17434">
                  <c:v>0</c:v>
                </c:pt>
                <c:pt idx="17435">
                  <c:v>0</c:v>
                </c:pt>
                <c:pt idx="17436">
                  <c:v>0</c:v>
                </c:pt>
                <c:pt idx="17437">
                  <c:v>0</c:v>
                </c:pt>
                <c:pt idx="17438">
                  <c:v>0</c:v>
                </c:pt>
                <c:pt idx="17439">
                  <c:v>0</c:v>
                </c:pt>
                <c:pt idx="17440">
                  <c:v>0</c:v>
                </c:pt>
                <c:pt idx="17441">
                  <c:v>0</c:v>
                </c:pt>
                <c:pt idx="17442">
                  <c:v>0</c:v>
                </c:pt>
                <c:pt idx="17443">
                  <c:v>0</c:v>
                </c:pt>
                <c:pt idx="17444">
                  <c:v>0</c:v>
                </c:pt>
                <c:pt idx="17445">
                  <c:v>0</c:v>
                </c:pt>
                <c:pt idx="17446">
                  <c:v>0</c:v>
                </c:pt>
                <c:pt idx="17447">
                  <c:v>0</c:v>
                </c:pt>
                <c:pt idx="17448">
                  <c:v>0</c:v>
                </c:pt>
                <c:pt idx="17449">
                  <c:v>0</c:v>
                </c:pt>
                <c:pt idx="17450">
                  <c:v>0</c:v>
                </c:pt>
                <c:pt idx="17451">
                  <c:v>0</c:v>
                </c:pt>
                <c:pt idx="17452">
                  <c:v>0</c:v>
                </c:pt>
                <c:pt idx="17453">
                  <c:v>0</c:v>
                </c:pt>
                <c:pt idx="17454">
                  <c:v>0</c:v>
                </c:pt>
                <c:pt idx="17455">
                  <c:v>0</c:v>
                </c:pt>
                <c:pt idx="17456">
                  <c:v>0</c:v>
                </c:pt>
                <c:pt idx="17457">
                  <c:v>0</c:v>
                </c:pt>
                <c:pt idx="17458">
                  <c:v>0</c:v>
                </c:pt>
                <c:pt idx="17459">
                  <c:v>0</c:v>
                </c:pt>
                <c:pt idx="17460">
                  <c:v>0</c:v>
                </c:pt>
                <c:pt idx="17461">
                  <c:v>0</c:v>
                </c:pt>
                <c:pt idx="17462">
                  <c:v>0</c:v>
                </c:pt>
                <c:pt idx="17463">
                  <c:v>0</c:v>
                </c:pt>
                <c:pt idx="17464">
                  <c:v>0</c:v>
                </c:pt>
                <c:pt idx="17465">
                  <c:v>0</c:v>
                </c:pt>
                <c:pt idx="17466">
                  <c:v>0</c:v>
                </c:pt>
                <c:pt idx="17467">
                  <c:v>0</c:v>
                </c:pt>
                <c:pt idx="17468">
                  <c:v>0</c:v>
                </c:pt>
                <c:pt idx="17469">
                  <c:v>0</c:v>
                </c:pt>
                <c:pt idx="17470">
                  <c:v>0</c:v>
                </c:pt>
                <c:pt idx="17471">
                  <c:v>0</c:v>
                </c:pt>
                <c:pt idx="17472">
                  <c:v>0</c:v>
                </c:pt>
                <c:pt idx="17473">
                  <c:v>0</c:v>
                </c:pt>
                <c:pt idx="17474">
                  <c:v>0</c:v>
                </c:pt>
                <c:pt idx="17475">
                  <c:v>0</c:v>
                </c:pt>
                <c:pt idx="17476">
                  <c:v>0</c:v>
                </c:pt>
                <c:pt idx="17477">
                  <c:v>0</c:v>
                </c:pt>
                <c:pt idx="17478">
                  <c:v>0</c:v>
                </c:pt>
                <c:pt idx="17479">
                  <c:v>0</c:v>
                </c:pt>
                <c:pt idx="17480">
                  <c:v>0</c:v>
                </c:pt>
                <c:pt idx="17481">
                  <c:v>0</c:v>
                </c:pt>
                <c:pt idx="17482">
                  <c:v>0</c:v>
                </c:pt>
                <c:pt idx="17483">
                  <c:v>0</c:v>
                </c:pt>
                <c:pt idx="17484">
                  <c:v>0</c:v>
                </c:pt>
                <c:pt idx="17485">
                  <c:v>0</c:v>
                </c:pt>
                <c:pt idx="17486">
                  <c:v>0</c:v>
                </c:pt>
                <c:pt idx="17487">
                  <c:v>0</c:v>
                </c:pt>
                <c:pt idx="17488">
                  <c:v>0</c:v>
                </c:pt>
                <c:pt idx="17489">
                  <c:v>0</c:v>
                </c:pt>
                <c:pt idx="17490">
                  <c:v>0</c:v>
                </c:pt>
                <c:pt idx="17491">
                  <c:v>0</c:v>
                </c:pt>
                <c:pt idx="17492">
                  <c:v>0</c:v>
                </c:pt>
                <c:pt idx="17493">
                  <c:v>0</c:v>
                </c:pt>
                <c:pt idx="17494">
                  <c:v>0</c:v>
                </c:pt>
                <c:pt idx="17495">
                  <c:v>0</c:v>
                </c:pt>
                <c:pt idx="17496">
                  <c:v>0</c:v>
                </c:pt>
                <c:pt idx="17497">
                  <c:v>0</c:v>
                </c:pt>
                <c:pt idx="17498">
                  <c:v>0</c:v>
                </c:pt>
                <c:pt idx="17499">
                  <c:v>0</c:v>
                </c:pt>
                <c:pt idx="17500">
                  <c:v>0</c:v>
                </c:pt>
                <c:pt idx="17501">
                  <c:v>0</c:v>
                </c:pt>
                <c:pt idx="17502">
                  <c:v>0</c:v>
                </c:pt>
                <c:pt idx="17503">
                  <c:v>0</c:v>
                </c:pt>
                <c:pt idx="17504">
                  <c:v>0</c:v>
                </c:pt>
                <c:pt idx="17505">
                  <c:v>0</c:v>
                </c:pt>
                <c:pt idx="17506">
                  <c:v>0</c:v>
                </c:pt>
                <c:pt idx="17507">
                  <c:v>0</c:v>
                </c:pt>
                <c:pt idx="17508">
                  <c:v>0</c:v>
                </c:pt>
                <c:pt idx="17509">
                  <c:v>0</c:v>
                </c:pt>
                <c:pt idx="17510">
                  <c:v>0</c:v>
                </c:pt>
                <c:pt idx="17511">
                  <c:v>0</c:v>
                </c:pt>
                <c:pt idx="17512">
                  <c:v>0</c:v>
                </c:pt>
                <c:pt idx="17513">
                  <c:v>0</c:v>
                </c:pt>
                <c:pt idx="17514">
                  <c:v>0</c:v>
                </c:pt>
                <c:pt idx="17515">
                  <c:v>0</c:v>
                </c:pt>
                <c:pt idx="17516">
                  <c:v>0</c:v>
                </c:pt>
                <c:pt idx="17517">
                  <c:v>0</c:v>
                </c:pt>
                <c:pt idx="17518">
                  <c:v>0</c:v>
                </c:pt>
                <c:pt idx="17519">
                  <c:v>0</c:v>
                </c:pt>
                <c:pt idx="17520">
                  <c:v>0</c:v>
                </c:pt>
                <c:pt idx="17521">
                  <c:v>0</c:v>
                </c:pt>
                <c:pt idx="17522">
                  <c:v>0</c:v>
                </c:pt>
                <c:pt idx="17523">
                  <c:v>0</c:v>
                </c:pt>
                <c:pt idx="17524">
                  <c:v>0</c:v>
                </c:pt>
                <c:pt idx="17525">
                  <c:v>0</c:v>
                </c:pt>
                <c:pt idx="17526">
                  <c:v>0</c:v>
                </c:pt>
                <c:pt idx="17527">
                  <c:v>0</c:v>
                </c:pt>
                <c:pt idx="17528">
                  <c:v>0</c:v>
                </c:pt>
                <c:pt idx="17529">
                  <c:v>0</c:v>
                </c:pt>
                <c:pt idx="17530">
                  <c:v>0</c:v>
                </c:pt>
                <c:pt idx="17531">
                  <c:v>0</c:v>
                </c:pt>
                <c:pt idx="17532">
                  <c:v>0</c:v>
                </c:pt>
                <c:pt idx="17533">
                  <c:v>0</c:v>
                </c:pt>
                <c:pt idx="17534">
                  <c:v>0</c:v>
                </c:pt>
                <c:pt idx="17535">
                  <c:v>0</c:v>
                </c:pt>
                <c:pt idx="17536">
                  <c:v>0</c:v>
                </c:pt>
                <c:pt idx="17537">
                  <c:v>0</c:v>
                </c:pt>
                <c:pt idx="17538">
                  <c:v>0</c:v>
                </c:pt>
                <c:pt idx="17539">
                  <c:v>0</c:v>
                </c:pt>
                <c:pt idx="17540">
                  <c:v>0</c:v>
                </c:pt>
                <c:pt idx="17541">
                  <c:v>0</c:v>
                </c:pt>
                <c:pt idx="17542">
                  <c:v>0</c:v>
                </c:pt>
                <c:pt idx="17543">
                  <c:v>0</c:v>
                </c:pt>
                <c:pt idx="17544">
                  <c:v>0</c:v>
                </c:pt>
                <c:pt idx="17545">
                  <c:v>0</c:v>
                </c:pt>
                <c:pt idx="17546">
                  <c:v>0</c:v>
                </c:pt>
                <c:pt idx="17547">
                  <c:v>0</c:v>
                </c:pt>
                <c:pt idx="17548">
                  <c:v>0</c:v>
                </c:pt>
                <c:pt idx="17549">
                  <c:v>0</c:v>
                </c:pt>
                <c:pt idx="17550">
                  <c:v>0</c:v>
                </c:pt>
                <c:pt idx="17551">
                  <c:v>0</c:v>
                </c:pt>
                <c:pt idx="17552">
                  <c:v>0</c:v>
                </c:pt>
                <c:pt idx="17553">
                  <c:v>0</c:v>
                </c:pt>
                <c:pt idx="17554">
                  <c:v>0</c:v>
                </c:pt>
                <c:pt idx="17555">
                  <c:v>0</c:v>
                </c:pt>
                <c:pt idx="17556">
                  <c:v>0</c:v>
                </c:pt>
                <c:pt idx="17557">
                  <c:v>0</c:v>
                </c:pt>
                <c:pt idx="17558">
                  <c:v>0</c:v>
                </c:pt>
                <c:pt idx="17559">
                  <c:v>0</c:v>
                </c:pt>
                <c:pt idx="17560">
                  <c:v>0</c:v>
                </c:pt>
                <c:pt idx="17561">
                  <c:v>0</c:v>
                </c:pt>
                <c:pt idx="17562">
                  <c:v>0</c:v>
                </c:pt>
                <c:pt idx="17563">
                  <c:v>0</c:v>
                </c:pt>
                <c:pt idx="17564">
                  <c:v>0</c:v>
                </c:pt>
                <c:pt idx="17565">
                  <c:v>0</c:v>
                </c:pt>
                <c:pt idx="17566">
                  <c:v>0</c:v>
                </c:pt>
                <c:pt idx="17567">
                  <c:v>0</c:v>
                </c:pt>
                <c:pt idx="17568">
                  <c:v>0</c:v>
                </c:pt>
                <c:pt idx="17569">
                  <c:v>0</c:v>
                </c:pt>
                <c:pt idx="17570">
                  <c:v>0</c:v>
                </c:pt>
                <c:pt idx="17571">
                  <c:v>0</c:v>
                </c:pt>
                <c:pt idx="17572">
                  <c:v>0</c:v>
                </c:pt>
                <c:pt idx="17573">
                  <c:v>0</c:v>
                </c:pt>
                <c:pt idx="17574">
                  <c:v>0</c:v>
                </c:pt>
                <c:pt idx="17575">
                  <c:v>0</c:v>
                </c:pt>
                <c:pt idx="17576">
                  <c:v>0</c:v>
                </c:pt>
                <c:pt idx="17577">
                  <c:v>0</c:v>
                </c:pt>
                <c:pt idx="17578">
                  <c:v>0</c:v>
                </c:pt>
                <c:pt idx="17579">
                  <c:v>0</c:v>
                </c:pt>
                <c:pt idx="17580">
                  <c:v>0</c:v>
                </c:pt>
                <c:pt idx="17581">
                  <c:v>0</c:v>
                </c:pt>
                <c:pt idx="17582">
                  <c:v>0</c:v>
                </c:pt>
                <c:pt idx="17583">
                  <c:v>0</c:v>
                </c:pt>
                <c:pt idx="17584">
                  <c:v>0</c:v>
                </c:pt>
                <c:pt idx="17585">
                  <c:v>0</c:v>
                </c:pt>
                <c:pt idx="17586">
                  <c:v>0</c:v>
                </c:pt>
                <c:pt idx="17587">
                  <c:v>0</c:v>
                </c:pt>
                <c:pt idx="17588">
                  <c:v>0</c:v>
                </c:pt>
                <c:pt idx="17589">
                  <c:v>0</c:v>
                </c:pt>
                <c:pt idx="17590">
                  <c:v>0</c:v>
                </c:pt>
                <c:pt idx="17591">
                  <c:v>0</c:v>
                </c:pt>
                <c:pt idx="17592">
                  <c:v>0</c:v>
                </c:pt>
                <c:pt idx="17593">
                  <c:v>0</c:v>
                </c:pt>
                <c:pt idx="17594">
                  <c:v>0</c:v>
                </c:pt>
                <c:pt idx="17595">
                  <c:v>0</c:v>
                </c:pt>
                <c:pt idx="17596">
                  <c:v>0</c:v>
                </c:pt>
                <c:pt idx="17597">
                  <c:v>0</c:v>
                </c:pt>
                <c:pt idx="17598">
                  <c:v>0</c:v>
                </c:pt>
                <c:pt idx="17599">
                  <c:v>0</c:v>
                </c:pt>
                <c:pt idx="17600">
                  <c:v>0</c:v>
                </c:pt>
                <c:pt idx="17601">
                  <c:v>0</c:v>
                </c:pt>
                <c:pt idx="17602">
                  <c:v>0</c:v>
                </c:pt>
                <c:pt idx="17603">
                  <c:v>0</c:v>
                </c:pt>
                <c:pt idx="17604">
                  <c:v>0</c:v>
                </c:pt>
                <c:pt idx="17605">
                  <c:v>0</c:v>
                </c:pt>
                <c:pt idx="17606">
                  <c:v>0</c:v>
                </c:pt>
                <c:pt idx="17607">
                  <c:v>0</c:v>
                </c:pt>
                <c:pt idx="17608">
                  <c:v>0</c:v>
                </c:pt>
                <c:pt idx="17609">
                  <c:v>0</c:v>
                </c:pt>
                <c:pt idx="17610">
                  <c:v>0</c:v>
                </c:pt>
                <c:pt idx="17611">
                  <c:v>0</c:v>
                </c:pt>
                <c:pt idx="17612">
                  <c:v>0</c:v>
                </c:pt>
                <c:pt idx="17613">
                  <c:v>0</c:v>
                </c:pt>
                <c:pt idx="17614">
                  <c:v>0</c:v>
                </c:pt>
                <c:pt idx="17615">
                  <c:v>0</c:v>
                </c:pt>
                <c:pt idx="17616">
                  <c:v>0</c:v>
                </c:pt>
                <c:pt idx="17617">
                  <c:v>0</c:v>
                </c:pt>
                <c:pt idx="17618">
                  <c:v>0</c:v>
                </c:pt>
                <c:pt idx="17619">
                  <c:v>0</c:v>
                </c:pt>
                <c:pt idx="17620">
                  <c:v>0</c:v>
                </c:pt>
                <c:pt idx="17621">
                  <c:v>0</c:v>
                </c:pt>
                <c:pt idx="17622">
                  <c:v>0</c:v>
                </c:pt>
                <c:pt idx="17623">
                  <c:v>0</c:v>
                </c:pt>
                <c:pt idx="17624">
                  <c:v>0</c:v>
                </c:pt>
                <c:pt idx="17625">
                  <c:v>0</c:v>
                </c:pt>
                <c:pt idx="17626">
                  <c:v>0</c:v>
                </c:pt>
                <c:pt idx="17627">
                  <c:v>0</c:v>
                </c:pt>
                <c:pt idx="17628">
                  <c:v>0</c:v>
                </c:pt>
                <c:pt idx="17629">
                  <c:v>0</c:v>
                </c:pt>
                <c:pt idx="17630">
                  <c:v>0</c:v>
                </c:pt>
                <c:pt idx="17631">
                  <c:v>0</c:v>
                </c:pt>
                <c:pt idx="17632">
                  <c:v>0</c:v>
                </c:pt>
                <c:pt idx="17633">
                  <c:v>0</c:v>
                </c:pt>
                <c:pt idx="17634">
                  <c:v>0</c:v>
                </c:pt>
                <c:pt idx="17635">
                  <c:v>0</c:v>
                </c:pt>
                <c:pt idx="17636">
                  <c:v>0</c:v>
                </c:pt>
                <c:pt idx="17637">
                  <c:v>0</c:v>
                </c:pt>
                <c:pt idx="17638">
                  <c:v>0</c:v>
                </c:pt>
                <c:pt idx="17639">
                  <c:v>0</c:v>
                </c:pt>
                <c:pt idx="17640">
                  <c:v>0</c:v>
                </c:pt>
                <c:pt idx="17641">
                  <c:v>0</c:v>
                </c:pt>
                <c:pt idx="17642">
                  <c:v>0</c:v>
                </c:pt>
                <c:pt idx="17643">
                  <c:v>0</c:v>
                </c:pt>
                <c:pt idx="17644">
                  <c:v>0</c:v>
                </c:pt>
                <c:pt idx="17645">
                  <c:v>0</c:v>
                </c:pt>
                <c:pt idx="17646">
                  <c:v>0</c:v>
                </c:pt>
                <c:pt idx="17647">
                  <c:v>0</c:v>
                </c:pt>
                <c:pt idx="17648">
                  <c:v>0</c:v>
                </c:pt>
                <c:pt idx="17649">
                  <c:v>0</c:v>
                </c:pt>
                <c:pt idx="17650">
                  <c:v>0</c:v>
                </c:pt>
                <c:pt idx="17651">
                  <c:v>0</c:v>
                </c:pt>
                <c:pt idx="17652">
                  <c:v>0</c:v>
                </c:pt>
                <c:pt idx="17653">
                  <c:v>0</c:v>
                </c:pt>
                <c:pt idx="17654">
                  <c:v>0</c:v>
                </c:pt>
                <c:pt idx="17655">
                  <c:v>0</c:v>
                </c:pt>
                <c:pt idx="17656">
                  <c:v>0</c:v>
                </c:pt>
                <c:pt idx="17657">
                  <c:v>0</c:v>
                </c:pt>
                <c:pt idx="17658">
                  <c:v>0</c:v>
                </c:pt>
                <c:pt idx="17659">
                  <c:v>0</c:v>
                </c:pt>
                <c:pt idx="17660">
                  <c:v>0</c:v>
                </c:pt>
                <c:pt idx="17661">
                  <c:v>0</c:v>
                </c:pt>
                <c:pt idx="17662">
                  <c:v>0</c:v>
                </c:pt>
                <c:pt idx="17663">
                  <c:v>0</c:v>
                </c:pt>
                <c:pt idx="17664">
                  <c:v>0</c:v>
                </c:pt>
                <c:pt idx="17665">
                  <c:v>0</c:v>
                </c:pt>
                <c:pt idx="17666">
                  <c:v>0</c:v>
                </c:pt>
                <c:pt idx="17667">
                  <c:v>0</c:v>
                </c:pt>
                <c:pt idx="17668">
                  <c:v>0</c:v>
                </c:pt>
                <c:pt idx="17669">
                  <c:v>0</c:v>
                </c:pt>
                <c:pt idx="17670">
                  <c:v>0</c:v>
                </c:pt>
                <c:pt idx="17671">
                  <c:v>0</c:v>
                </c:pt>
                <c:pt idx="17672">
                  <c:v>0</c:v>
                </c:pt>
                <c:pt idx="17673">
                  <c:v>0</c:v>
                </c:pt>
                <c:pt idx="17674">
                  <c:v>0</c:v>
                </c:pt>
                <c:pt idx="17675">
                  <c:v>0</c:v>
                </c:pt>
                <c:pt idx="17676">
                  <c:v>0</c:v>
                </c:pt>
                <c:pt idx="17677">
                  <c:v>0</c:v>
                </c:pt>
                <c:pt idx="17678">
                  <c:v>0</c:v>
                </c:pt>
                <c:pt idx="17679">
                  <c:v>0</c:v>
                </c:pt>
                <c:pt idx="17680">
                  <c:v>0</c:v>
                </c:pt>
                <c:pt idx="17681">
                  <c:v>0</c:v>
                </c:pt>
                <c:pt idx="17682">
                  <c:v>0</c:v>
                </c:pt>
                <c:pt idx="17683">
                  <c:v>0</c:v>
                </c:pt>
                <c:pt idx="17684">
                  <c:v>0</c:v>
                </c:pt>
                <c:pt idx="17685">
                  <c:v>0</c:v>
                </c:pt>
                <c:pt idx="17686">
                  <c:v>0</c:v>
                </c:pt>
                <c:pt idx="17687">
                  <c:v>0</c:v>
                </c:pt>
                <c:pt idx="17688">
                  <c:v>0</c:v>
                </c:pt>
                <c:pt idx="17689">
                  <c:v>0</c:v>
                </c:pt>
                <c:pt idx="17690">
                  <c:v>0</c:v>
                </c:pt>
                <c:pt idx="17691">
                  <c:v>0</c:v>
                </c:pt>
                <c:pt idx="17692">
                  <c:v>0</c:v>
                </c:pt>
                <c:pt idx="17693">
                  <c:v>0</c:v>
                </c:pt>
                <c:pt idx="17694">
                  <c:v>0</c:v>
                </c:pt>
                <c:pt idx="17695">
                  <c:v>0</c:v>
                </c:pt>
                <c:pt idx="17696">
                  <c:v>0</c:v>
                </c:pt>
                <c:pt idx="17697">
                  <c:v>0</c:v>
                </c:pt>
                <c:pt idx="17698">
                  <c:v>0</c:v>
                </c:pt>
                <c:pt idx="17699">
                  <c:v>0</c:v>
                </c:pt>
                <c:pt idx="17700">
                  <c:v>0</c:v>
                </c:pt>
                <c:pt idx="17701">
                  <c:v>0</c:v>
                </c:pt>
                <c:pt idx="17702">
                  <c:v>0</c:v>
                </c:pt>
                <c:pt idx="17703">
                  <c:v>0</c:v>
                </c:pt>
                <c:pt idx="17704">
                  <c:v>0</c:v>
                </c:pt>
                <c:pt idx="17705">
                  <c:v>0</c:v>
                </c:pt>
                <c:pt idx="17706">
                  <c:v>0</c:v>
                </c:pt>
                <c:pt idx="17707">
                  <c:v>0</c:v>
                </c:pt>
                <c:pt idx="17708">
                  <c:v>0</c:v>
                </c:pt>
                <c:pt idx="17709">
                  <c:v>0</c:v>
                </c:pt>
                <c:pt idx="17710">
                  <c:v>0</c:v>
                </c:pt>
                <c:pt idx="17711">
                  <c:v>0</c:v>
                </c:pt>
                <c:pt idx="17712">
                  <c:v>0</c:v>
                </c:pt>
                <c:pt idx="17713">
                  <c:v>0</c:v>
                </c:pt>
                <c:pt idx="17714">
                  <c:v>0</c:v>
                </c:pt>
                <c:pt idx="17715">
                  <c:v>0</c:v>
                </c:pt>
                <c:pt idx="17716">
                  <c:v>0</c:v>
                </c:pt>
                <c:pt idx="17717">
                  <c:v>0</c:v>
                </c:pt>
                <c:pt idx="17718">
                  <c:v>0</c:v>
                </c:pt>
                <c:pt idx="17719">
                  <c:v>0</c:v>
                </c:pt>
                <c:pt idx="17720">
                  <c:v>0</c:v>
                </c:pt>
                <c:pt idx="17721">
                  <c:v>0</c:v>
                </c:pt>
                <c:pt idx="17722">
                  <c:v>0</c:v>
                </c:pt>
                <c:pt idx="17723">
                  <c:v>0</c:v>
                </c:pt>
                <c:pt idx="17724">
                  <c:v>0</c:v>
                </c:pt>
                <c:pt idx="17725">
                  <c:v>0</c:v>
                </c:pt>
                <c:pt idx="17726">
                  <c:v>0</c:v>
                </c:pt>
                <c:pt idx="17727">
                  <c:v>0</c:v>
                </c:pt>
                <c:pt idx="17728">
                  <c:v>0</c:v>
                </c:pt>
                <c:pt idx="17729">
                  <c:v>0</c:v>
                </c:pt>
                <c:pt idx="17730">
                  <c:v>0</c:v>
                </c:pt>
                <c:pt idx="17731">
                  <c:v>0</c:v>
                </c:pt>
                <c:pt idx="17732">
                  <c:v>0</c:v>
                </c:pt>
                <c:pt idx="17733">
                  <c:v>0</c:v>
                </c:pt>
                <c:pt idx="17734">
                  <c:v>0</c:v>
                </c:pt>
                <c:pt idx="17735">
                  <c:v>0</c:v>
                </c:pt>
                <c:pt idx="17736">
                  <c:v>0</c:v>
                </c:pt>
                <c:pt idx="17737">
                  <c:v>0</c:v>
                </c:pt>
                <c:pt idx="17738">
                  <c:v>0</c:v>
                </c:pt>
                <c:pt idx="17739">
                  <c:v>0</c:v>
                </c:pt>
                <c:pt idx="17740">
                  <c:v>0</c:v>
                </c:pt>
                <c:pt idx="17741">
                  <c:v>0</c:v>
                </c:pt>
                <c:pt idx="17742">
                  <c:v>0</c:v>
                </c:pt>
                <c:pt idx="17743">
                  <c:v>0</c:v>
                </c:pt>
                <c:pt idx="17744">
                  <c:v>0</c:v>
                </c:pt>
                <c:pt idx="17745">
                  <c:v>0</c:v>
                </c:pt>
                <c:pt idx="17746">
                  <c:v>0</c:v>
                </c:pt>
                <c:pt idx="17747">
                  <c:v>0</c:v>
                </c:pt>
                <c:pt idx="17748">
                  <c:v>0</c:v>
                </c:pt>
                <c:pt idx="17749">
                  <c:v>0</c:v>
                </c:pt>
                <c:pt idx="17750">
                  <c:v>0</c:v>
                </c:pt>
                <c:pt idx="17751">
                  <c:v>0</c:v>
                </c:pt>
                <c:pt idx="17752">
                  <c:v>0</c:v>
                </c:pt>
                <c:pt idx="17753">
                  <c:v>0</c:v>
                </c:pt>
                <c:pt idx="17754">
                  <c:v>0</c:v>
                </c:pt>
                <c:pt idx="17755">
                  <c:v>0</c:v>
                </c:pt>
                <c:pt idx="17756">
                  <c:v>0</c:v>
                </c:pt>
                <c:pt idx="17757">
                  <c:v>0</c:v>
                </c:pt>
                <c:pt idx="17758">
                  <c:v>0</c:v>
                </c:pt>
                <c:pt idx="17759">
                  <c:v>0</c:v>
                </c:pt>
                <c:pt idx="17760">
                  <c:v>0</c:v>
                </c:pt>
                <c:pt idx="17761">
                  <c:v>0</c:v>
                </c:pt>
                <c:pt idx="17762">
                  <c:v>0</c:v>
                </c:pt>
                <c:pt idx="17763">
                  <c:v>0</c:v>
                </c:pt>
                <c:pt idx="17764">
                  <c:v>0</c:v>
                </c:pt>
                <c:pt idx="17765">
                  <c:v>0</c:v>
                </c:pt>
                <c:pt idx="17766">
                  <c:v>0</c:v>
                </c:pt>
                <c:pt idx="17767">
                  <c:v>0</c:v>
                </c:pt>
                <c:pt idx="17768">
                  <c:v>0</c:v>
                </c:pt>
                <c:pt idx="17769">
                  <c:v>0</c:v>
                </c:pt>
                <c:pt idx="17770">
                  <c:v>0</c:v>
                </c:pt>
                <c:pt idx="17771">
                  <c:v>0</c:v>
                </c:pt>
                <c:pt idx="17772">
                  <c:v>0</c:v>
                </c:pt>
                <c:pt idx="17773">
                  <c:v>0</c:v>
                </c:pt>
                <c:pt idx="17774">
                  <c:v>0</c:v>
                </c:pt>
                <c:pt idx="17775">
                  <c:v>0</c:v>
                </c:pt>
                <c:pt idx="17776">
                  <c:v>0</c:v>
                </c:pt>
                <c:pt idx="17777">
                  <c:v>0</c:v>
                </c:pt>
                <c:pt idx="17778">
                  <c:v>0</c:v>
                </c:pt>
                <c:pt idx="17779">
                  <c:v>0</c:v>
                </c:pt>
                <c:pt idx="17780">
                  <c:v>0</c:v>
                </c:pt>
                <c:pt idx="17781">
                  <c:v>0</c:v>
                </c:pt>
                <c:pt idx="17782">
                  <c:v>0</c:v>
                </c:pt>
                <c:pt idx="17783">
                  <c:v>0</c:v>
                </c:pt>
                <c:pt idx="17784">
                  <c:v>0</c:v>
                </c:pt>
                <c:pt idx="17785">
                  <c:v>0</c:v>
                </c:pt>
                <c:pt idx="17786">
                  <c:v>0</c:v>
                </c:pt>
                <c:pt idx="17787">
                  <c:v>0</c:v>
                </c:pt>
                <c:pt idx="17788">
                  <c:v>0</c:v>
                </c:pt>
                <c:pt idx="17789">
                  <c:v>0</c:v>
                </c:pt>
                <c:pt idx="17790">
                  <c:v>0</c:v>
                </c:pt>
                <c:pt idx="17791">
                  <c:v>0</c:v>
                </c:pt>
                <c:pt idx="17792">
                  <c:v>0</c:v>
                </c:pt>
                <c:pt idx="17793">
                  <c:v>0</c:v>
                </c:pt>
                <c:pt idx="17794">
                  <c:v>0</c:v>
                </c:pt>
                <c:pt idx="17795">
                  <c:v>0</c:v>
                </c:pt>
                <c:pt idx="17796">
                  <c:v>0</c:v>
                </c:pt>
                <c:pt idx="17797">
                  <c:v>0</c:v>
                </c:pt>
                <c:pt idx="17798">
                  <c:v>0</c:v>
                </c:pt>
                <c:pt idx="17799">
                  <c:v>0</c:v>
                </c:pt>
                <c:pt idx="17800">
                  <c:v>0</c:v>
                </c:pt>
                <c:pt idx="17801">
                  <c:v>0</c:v>
                </c:pt>
                <c:pt idx="17802">
                  <c:v>0</c:v>
                </c:pt>
                <c:pt idx="17803">
                  <c:v>0</c:v>
                </c:pt>
                <c:pt idx="17804">
                  <c:v>0</c:v>
                </c:pt>
                <c:pt idx="17805">
                  <c:v>0</c:v>
                </c:pt>
                <c:pt idx="17806">
                  <c:v>0</c:v>
                </c:pt>
                <c:pt idx="17807">
                  <c:v>0</c:v>
                </c:pt>
                <c:pt idx="17808">
                  <c:v>0</c:v>
                </c:pt>
                <c:pt idx="17809">
                  <c:v>0</c:v>
                </c:pt>
                <c:pt idx="17810">
                  <c:v>0</c:v>
                </c:pt>
                <c:pt idx="17811">
                  <c:v>0</c:v>
                </c:pt>
                <c:pt idx="17812">
                  <c:v>0</c:v>
                </c:pt>
                <c:pt idx="17813">
                  <c:v>0</c:v>
                </c:pt>
                <c:pt idx="17814">
                  <c:v>0</c:v>
                </c:pt>
                <c:pt idx="17815">
                  <c:v>0</c:v>
                </c:pt>
                <c:pt idx="17816">
                  <c:v>0</c:v>
                </c:pt>
                <c:pt idx="17817">
                  <c:v>0</c:v>
                </c:pt>
                <c:pt idx="17818">
                  <c:v>0</c:v>
                </c:pt>
                <c:pt idx="17819">
                  <c:v>0</c:v>
                </c:pt>
                <c:pt idx="17820">
                  <c:v>0</c:v>
                </c:pt>
                <c:pt idx="17821">
                  <c:v>0</c:v>
                </c:pt>
                <c:pt idx="17822">
                  <c:v>0</c:v>
                </c:pt>
                <c:pt idx="17823">
                  <c:v>0</c:v>
                </c:pt>
                <c:pt idx="17824">
                  <c:v>0</c:v>
                </c:pt>
                <c:pt idx="17825">
                  <c:v>0</c:v>
                </c:pt>
                <c:pt idx="17826">
                  <c:v>0</c:v>
                </c:pt>
                <c:pt idx="17827">
                  <c:v>0</c:v>
                </c:pt>
                <c:pt idx="17828">
                  <c:v>0</c:v>
                </c:pt>
                <c:pt idx="17829">
                  <c:v>0</c:v>
                </c:pt>
                <c:pt idx="17830">
                  <c:v>0</c:v>
                </c:pt>
                <c:pt idx="17831">
                  <c:v>0</c:v>
                </c:pt>
                <c:pt idx="17832">
                  <c:v>0</c:v>
                </c:pt>
                <c:pt idx="17833">
                  <c:v>0</c:v>
                </c:pt>
                <c:pt idx="17834">
                  <c:v>0</c:v>
                </c:pt>
                <c:pt idx="17835">
                  <c:v>0</c:v>
                </c:pt>
                <c:pt idx="17836">
                  <c:v>0</c:v>
                </c:pt>
                <c:pt idx="17837">
                  <c:v>0</c:v>
                </c:pt>
                <c:pt idx="17838">
                  <c:v>0</c:v>
                </c:pt>
                <c:pt idx="17839">
                  <c:v>0</c:v>
                </c:pt>
                <c:pt idx="17840">
                  <c:v>0</c:v>
                </c:pt>
                <c:pt idx="17841">
                  <c:v>0</c:v>
                </c:pt>
                <c:pt idx="17842">
                  <c:v>0</c:v>
                </c:pt>
                <c:pt idx="17843">
                  <c:v>0</c:v>
                </c:pt>
                <c:pt idx="17844">
                  <c:v>0</c:v>
                </c:pt>
                <c:pt idx="17845">
                  <c:v>0</c:v>
                </c:pt>
                <c:pt idx="17846">
                  <c:v>0</c:v>
                </c:pt>
                <c:pt idx="17847">
                  <c:v>0</c:v>
                </c:pt>
                <c:pt idx="17848">
                  <c:v>0</c:v>
                </c:pt>
                <c:pt idx="17849">
                  <c:v>0</c:v>
                </c:pt>
                <c:pt idx="17850">
                  <c:v>0</c:v>
                </c:pt>
                <c:pt idx="17851">
                  <c:v>0</c:v>
                </c:pt>
                <c:pt idx="17852">
                  <c:v>0</c:v>
                </c:pt>
                <c:pt idx="17853">
                  <c:v>0</c:v>
                </c:pt>
                <c:pt idx="17854">
                  <c:v>0</c:v>
                </c:pt>
                <c:pt idx="17855">
                  <c:v>0</c:v>
                </c:pt>
                <c:pt idx="17856">
                  <c:v>0</c:v>
                </c:pt>
                <c:pt idx="17857">
                  <c:v>0</c:v>
                </c:pt>
                <c:pt idx="17858">
                  <c:v>0</c:v>
                </c:pt>
                <c:pt idx="17859">
                  <c:v>0</c:v>
                </c:pt>
                <c:pt idx="17860">
                  <c:v>0</c:v>
                </c:pt>
                <c:pt idx="17861">
                  <c:v>0</c:v>
                </c:pt>
                <c:pt idx="17862">
                  <c:v>0</c:v>
                </c:pt>
                <c:pt idx="17863">
                  <c:v>0</c:v>
                </c:pt>
                <c:pt idx="17864">
                  <c:v>0</c:v>
                </c:pt>
                <c:pt idx="17865">
                  <c:v>0</c:v>
                </c:pt>
                <c:pt idx="17866">
                  <c:v>0</c:v>
                </c:pt>
                <c:pt idx="17867">
                  <c:v>0</c:v>
                </c:pt>
                <c:pt idx="17868">
                  <c:v>0</c:v>
                </c:pt>
                <c:pt idx="17869">
                  <c:v>0</c:v>
                </c:pt>
                <c:pt idx="17870">
                  <c:v>0</c:v>
                </c:pt>
                <c:pt idx="17871">
                  <c:v>0</c:v>
                </c:pt>
                <c:pt idx="17872">
                  <c:v>0</c:v>
                </c:pt>
                <c:pt idx="17873">
                  <c:v>0</c:v>
                </c:pt>
                <c:pt idx="17874">
                  <c:v>0</c:v>
                </c:pt>
                <c:pt idx="17875">
                  <c:v>0</c:v>
                </c:pt>
                <c:pt idx="17876">
                  <c:v>0</c:v>
                </c:pt>
                <c:pt idx="17877">
                  <c:v>0</c:v>
                </c:pt>
                <c:pt idx="17878">
                  <c:v>0</c:v>
                </c:pt>
                <c:pt idx="17879">
                  <c:v>0</c:v>
                </c:pt>
                <c:pt idx="17880">
                  <c:v>0</c:v>
                </c:pt>
                <c:pt idx="17881">
                  <c:v>0</c:v>
                </c:pt>
                <c:pt idx="17882">
                  <c:v>0</c:v>
                </c:pt>
                <c:pt idx="17883">
                  <c:v>0</c:v>
                </c:pt>
                <c:pt idx="17884">
                  <c:v>0</c:v>
                </c:pt>
                <c:pt idx="17885">
                  <c:v>0</c:v>
                </c:pt>
                <c:pt idx="17886">
                  <c:v>0</c:v>
                </c:pt>
                <c:pt idx="17887">
                  <c:v>0</c:v>
                </c:pt>
                <c:pt idx="17888">
                  <c:v>0</c:v>
                </c:pt>
                <c:pt idx="17889">
                  <c:v>0</c:v>
                </c:pt>
                <c:pt idx="17890">
                  <c:v>0</c:v>
                </c:pt>
                <c:pt idx="17891">
                  <c:v>0</c:v>
                </c:pt>
                <c:pt idx="17892">
                  <c:v>0</c:v>
                </c:pt>
                <c:pt idx="17893">
                  <c:v>0</c:v>
                </c:pt>
                <c:pt idx="17894">
                  <c:v>0</c:v>
                </c:pt>
                <c:pt idx="17895">
                  <c:v>0</c:v>
                </c:pt>
                <c:pt idx="17896">
                  <c:v>0</c:v>
                </c:pt>
                <c:pt idx="17897">
                  <c:v>0</c:v>
                </c:pt>
                <c:pt idx="17898">
                  <c:v>0</c:v>
                </c:pt>
                <c:pt idx="17899">
                  <c:v>0</c:v>
                </c:pt>
                <c:pt idx="17900">
                  <c:v>0</c:v>
                </c:pt>
                <c:pt idx="17901">
                  <c:v>0</c:v>
                </c:pt>
                <c:pt idx="17902">
                  <c:v>0</c:v>
                </c:pt>
                <c:pt idx="17903">
                  <c:v>0</c:v>
                </c:pt>
                <c:pt idx="17904">
                  <c:v>0</c:v>
                </c:pt>
                <c:pt idx="17905">
                  <c:v>0</c:v>
                </c:pt>
                <c:pt idx="17906">
                  <c:v>0</c:v>
                </c:pt>
                <c:pt idx="17907">
                  <c:v>0</c:v>
                </c:pt>
                <c:pt idx="17908">
                  <c:v>0</c:v>
                </c:pt>
                <c:pt idx="17909">
                  <c:v>0</c:v>
                </c:pt>
                <c:pt idx="17910">
                  <c:v>0</c:v>
                </c:pt>
                <c:pt idx="17911">
                  <c:v>0</c:v>
                </c:pt>
                <c:pt idx="17912">
                  <c:v>0</c:v>
                </c:pt>
                <c:pt idx="17913">
                  <c:v>0</c:v>
                </c:pt>
                <c:pt idx="17914">
                  <c:v>0</c:v>
                </c:pt>
                <c:pt idx="17915">
                  <c:v>0</c:v>
                </c:pt>
                <c:pt idx="17916">
                  <c:v>0</c:v>
                </c:pt>
                <c:pt idx="17917">
                  <c:v>0</c:v>
                </c:pt>
                <c:pt idx="17918">
                  <c:v>0</c:v>
                </c:pt>
                <c:pt idx="17919">
                  <c:v>0</c:v>
                </c:pt>
                <c:pt idx="17920">
                  <c:v>0</c:v>
                </c:pt>
                <c:pt idx="17921">
                  <c:v>0</c:v>
                </c:pt>
                <c:pt idx="17922">
                  <c:v>0</c:v>
                </c:pt>
                <c:pt idx="17923">
                  <c:v>0</c:v>
                </c:pt>
                <c:pt idx="17924">
                  <c:v>0</c:v>
                </c:pt>
                <c:pt idx="17925">
                  <c:v>0</c:v>
                </c:pt>
                <c:pt idx="17926">
                  <c:v>0</c:v>
                </c:pt>
                <c:pt idx="17927">
                  <c:v>0</c:v>
                </c:pt>
                <c:pt idx="17928">
                  <c:v>0</c:v>
                </c:pt>
                <c:pt idx="17929">
                  <c:v>0</c:v>
                </c:pt>
                <c:pt idx="17930">
                  <c:v>0</c:v>
                </c:pt>
                <c:pt idx="17931">
                  <c:v>0</c:v>
                </c:pt>
                <c:pt idx="17932">
                  <c:v>0</c:v>
                </c:pt>
                <c:pt idx="17933">
                  <c:v>0</c:v>
                </c:pt>
                <c:pt idx="17934">
                  <c:v>0</c:v>
                </c:pt>
                <c:pt idx="17935">
                  <c:v>0</c:v>
                </c:pt>
                <c:pt idx="17936">
                  <c:v>0</c:v>
                </c:pt>
                <c:pt idx="17937">
                  <c:v>0</c:v>
                </c:pt>
                <c:pt idx="17938">
                  <c:v>0</c:v>
                </c:pt>
                <c:pt idx="17939">
                  <c:v>0</c:v>
                </c:pt>
                <c:pt idx="17940">
                  <c:v>0</c:v>
                </c:pt>
                <c:pt idx="17941">
                  <c:v>0</c:v>
                </c:pt>
                <c:pt idx="17942">
                  <c:v>0</c:v>
                </c:pt>
                <c:pt idx="17943">
                  <c:v>0</c:v>
                </c:pt>
                <c:pt idx="17944">
                  <c:v>0</c:v>
                </c:pt>
                <c:pt idx="17945">
                  <c:v>0</c:v>
                </c:pt>
                <c:pt idx="17946">
                  <c:v>0</c:v>
                </c:pt>
                <c:pt idx="17947">
                  <c:v>0</c:v>
                </c:pt>
                <c:pt idx="17948">
                  <c:v>0</c:v>
                </c:pt>
                <c:pt idx="17949">
                  <c:v>0</c:v>
                </c:pt>
                <c:pt idx="17950">
                  <c:v>0</c:v>
                </c:pt>
                <c:pt idx="17951">
                  <c:v>0</c:v>
                </c:pt>
                <c:pt idx="17952">
                  <c:v>0</c:v>
                </c:pt>
                <c:pt idx="17953">
                  <c:v>0</c:v>
                </c:pt>
                <c:pt idx="17954">
                  <c:v>0</c:v>
                </c:pt>
                <c:pt idx="17955">
                  <c:v>0</c:v>
                </c:pt>
                <c:pt idx="17956">
                  <c:v>0</c:v>
                </c:pt>
                <c:pt idx="17957">
                  <c:v>0</c:v>
                </c:pt>
                <c:pt idx="17958">
                  <c:v>0</c:v>
                </c:pt>
                <c:pt idx="17959">
                  <c:v>0</c:v>
                </c:pt>
                <c:pt idx="17960">
                  <c:v>0</c:v>
                </c:pt>
                <c:pt idx="17961">
                  <c:v>0</c:v>
                </c:pt>
                <c:pt idx="17962">
                  <c:v>0</c:v>
                </c:pt>
                <c:pt idx="17963">
                  <c:v>0</c:v>
                </c:pt>
                <c:pt idx="17964">
                  <c:v>0</c:v>
                </c:pt>
                <c:pt idx="17965">
                  <c:v>0</c:v>
                </c:pt>
                <c:pt idx="17966">
                  <c:v>0</c:v>
                </c:pt>
                <c:pt idx="17967">
                  <c:v>0</c:v>
                </c:pt>
                <c:pt idx="17968">
                  <c:v>0</c:v>
                </c:pt>
                <c:pt idx="17969">
                  <c:v>0</c:v>
                </c:pt>
                <c:pt idx="17970">
                  <c:v>0</c:v>
                </c:pt>
                <c:pt idx="17971">
                  <c:v>0</c:v>
                </c:pt>
                <c:pt idx="17972">
                  <c:v>0</c:v>
                </c:pt>
                <c:pt idx="17973">
                  <c:v>0</c:v>
                </c:pt>
                <c:pt idx="17974">
                  <c:v>0</c:v>
                </c:pt>
                <c:pt idx="17975">
                  <c:v>0</c:v>
                </c:pt>
                <c:pt idx="17976">
                  <c:v>0</c:v>
                </c:pt>
                <c:pt idx="17977">
                  <c:v>0</c:v>
                </c:pt>
                <c:pt idx="17978">
                  <c:v>0</c:v>
                </c:pt>
                <c:pt idx="17979">
                  <c:v>0</c:v>
                </c:pt>
                <c:pt idx="17980">
                  <c:v>0</c:v>
                </c:pt>
                <c:pt idx="17981">
                  <c:v>0</c:v>
                </c:pt>
                <c:pt idx="17982">
                  <c:v>0</c:v>
                </c:pt>
                <c:pt idx="17983">
                  <c:v>0</c:v>
                </c:pt>
                <c:pt idx="17984">
                  <c:v>0</c:v>
                </c:pt>
                <c:pt idx="17985">
                  <c:v>0</c:v>
                </c:pt>
                <c:pt idx="17986">
                  <c:v>0</c:v>
                </c:pt>
                <c:pt idx="17987">
                  <c:v>0</c:v>
                </c:pt>
                <c:pt idx="17988">
                  <c:v>0</c:v>
                </c:pt>
                <c:pt idx="17989">
                  <c:v>0</c:v>
                </c:pt>
                <c:pt idx="17990">
                  <c:v>0</c:v>
                </c:pt>
                <c:pt idx="17991">
                  <c:v>0</c:v>
                </c:pt>
                <c:pt idx="17992">
                  <c:v>0</c:v>
                </c:pt>
                <c:pt idx="17993">
                  <c:v>0</c:v>
                </c:pt>
                <c:pt idx="17994">
                  <c:v>0</c:v>
                </c:pt>
                <c:pt idx="17995">
                  <c:v>0</c:v>
                </c:pt>
                <c:pt idx="17996">
                  <c:v>0</c:v>
                </c:pt>
                <c:pt idx="17997">
                  <c:v>0</c:v>
                </c:pt>
                <c:pt idx="17998">
                  <c:v>0</c:v>
                </c:pt>
                <c:pt idx="17999">
                  <c:v>0</c:v>
                </c:pt>
                <c:pt idx="18000">
                  <c:v>0</c:v>
                </c:pt>
                <c:pt idx="18001">
                  <c:v>0</c:v>
                </c:pt>
                <c:pt idx="18002">
                  <c:v>0</c:v>
                </c:pt>
                <c:pt idx="18003">
                  <c:v>0</c:v>
                </c:pt>
                <c:pt idx="18004">
                  <c:v>0</c:v>
                </c:pt>
                <c:pt idx="18005">
                  <c:v>0</c:v>
                </c:pt>
                <c:pt idx="18006">
                  <c:v>0</c:v>
                </c:pt>
                <c:pt idx="18007">
                  <c:v>0</c:v>
                </c:pt>
                <c:pt idx="18008">
                  <c:v>0</c:v>
                </c:pt>
                <c:pt idx="18009">
                  <c:v>0</c:v>
                </c:pt>
                <c:pt idx="18010">
                  <c:v>0</c:v>
                </c:pt>
                <c:pt idx="18011">
                  <c:v>0</c:v>
                </c:pt>
                <c:pt idx="18012">
                  <c:v>0</c:v>
                </c:pt>
                <c:pt idx="18013">
                  <c:v>0</c:v>
                </c:pt>
                <c:pt idx="18014">
                  <c:v>0</c:v>
                </c:pt>
                <c:pt idx="18015">
                  <c:v>0</c:v>
                </c:pt>
                <c:pt idx="18016">
                  <c:v>0</c:v>
                </c:pt>
                <c:pt idx="18017">
                  <c:v>0</c:v>
                </c:pt>
                <c:pt idx="18018">
                  <c:v>0</c:v>
                </c:pt>
                <c:pt idx="18019">
                  <c:v>0</c:v>
                </c:pt>
                <c:pt idx="18020">
                  <c:v>0</c:v>
                </c:pt>
                <c:pt idx="18021">
                  <c:v>0</c:v>
                </c:pt>
                <c:pt idx="18022">
                  <c:v>0</c:v>
                </c:pt>
                <c:pt idx="18023">
                  <c:v>0</c:v>
                </c:pt>
                <c:pt idx="18024">
                  <c:v>0</c:v>
                </c:pt>
                <c:pt idx="18025">
                  <c:v>0</c:v>
                </c:pt>
                <c:pt idx="18026">
                  <c:v>0</c:v>
                </c:pt>
                <c:pt idx="18027">
                  <c:v>0</c:v>
                </c:pt>
                <c:pt idx="18028">
                  <c:v>0</c:v>
                </c:pt>
                <c:pt idx="18029">
                  <c:v>0</c:v>
                </c:pt>
                <c:pt idx="18030">
                  <c:v>0</c:v>
                </c:pt>
                <c:pt idx="18031">
                  <c:v>0</c:v>
                </c:pt>
                <c:pt idx="18032">
                  <c:v>0</c:v>
                </c:pt>
                <c:pt idx="18033">
                  <c:v>0</c:v>
                </c:pt>
                <c:pt idx="18034">
                  <c:v>0</c:v>
                </c:pt>
                <c:pt idx="18035">
                  <c:v>0</c:v>
                </c:pt>
                <c:pt idx="18036">
                  <c:v>0</c:v>
                </c:pt>
                <c:pt idx="18037">
                  <c:v>0</c:v>
                </c:pt>
                <c:pt idx="18038">
                  <c:v>0</c:v>
                </c:pt>
                <c:pt idx="18039">
                  <c:v>0</c:v>
                </c:pt>
                <c:pt idx="18040">
                  <c:v>0</c:v>
                </c:pt>
                <c:pt idx="18041">
                  <c:v>0</c:v>
                </c:pt>
                <c:pt idx="18042">
                  <c:v>0</c:v>
                </c:pt>
                <c:pt idx="18043">
                  <c:v>0</c:v>
                </c:pt>
                <c:pt idx="18044">
                  <c:v>0</c:v>
                </c:pt>
                <c:pt idx="18045">
                  <c:v>0</c:v>
                </c:pt>
                <c:pt idx="18046">
                  <c:v>0</c:v>
                </c:pt>
                <c:pt idx="18047">
                  <c:v>0</c:v>
                </c:pt>
                <c:pt idx="18048">
                  <c:v>0</c:v>
                </c:pt>
                <c:pt idx="18049">
                  <c:v>0</c:v>
                </c:pt>
                <c:pt idx="18050">
                  <c:v>0</c:v>
                </c:pt>
                <c:pt idx="18051">
                  <c:v>0</c:v>
                </c:pt>
                <c:pt idx="18052">
                  <c:v>0</c:v>
                </c:pt>
                <c:pt idx="18053">
                  <c:v>0</c:v>
                </c:pt>
                <c:pt idx="18054">
                  <c:v>0</c:v>
                </c:pt>
                <c:pt idx="18055">
                  <c:v>0</c:v>
                </c:pt>
                <c:pt idx="18056">
                  <c:v>0</c:v>
                </c:pt>
                <c:pt idx="18057">
                  <c:v>0</c:v>
                </c:pt>
                <c:pt idx="18058">
                  <c:v>0</c:v>
                </c:pt>
                <c:pt idx="18059">
                  <c:v>0</c:v>
                </c:pt>
                <c:pt idx="18060">
                  <c:v>0</c:v>
                </c:pt>
                <c:pt idx="18061">
                  <c:v>0</c:v>
                </c:pt>
                <c:pt idx="18062">
                  <c:v>0</c:v>
                </c:pt>
                <c:pt idx="18063">
                  <c:v>0</c:v>
                </c:pt>
                <c:pt idx="18064">
                  <c:v>0</c:v>
                </c:pt>
                <c:pt idx="18065">
                  <c:v>0</c:v>
                </c:pt>
                <c:pt idx="18066">
                  <c:v>0</c:v>
                </c:pt>
                <c:pt idx="18067">
                  <c:v>0</c:v>
                </c:pt>
                <c:pt idx="18068">
                  <c:v>0</c:v>
                </c:pt>
                <c:pt idx="18069">
                  <c:v>0</c:v>
                </c:pt>
                <c:pt idx="18070">
                  <c:v>0</c:v>
                </c:pt>
                <c:pt idx="18071">
                  <c:v>0</c:v>
                </c:pt>
                <c:pt idx="18072">
                  <c:v>0</c:v>
                </c:pt>
                <c:pt idx="18073">
                  <c:v>0</c:v>
                </c:pt>
                <c:pt idx="18074">
                  <c:v>0</c:v>
                </c:pt>
                <c:pt idx="18075">
                  <c:v>0</c:v>
                </c:pt>
                <c:pt idx="18076">
                  <c:v>0</c:v>
                </c:pt>
                <c:pt idx="18077">
                  <c:v>0</c:v>
                </c:pt>
                <c:pt idx="18078">
                  <c:v>0</c:v>
                </c:pt>
                <c:pt idx="18079">
                  <c:v>0</c:v>
                </c:pt>
                <c:pt idx="18080">
                  <c:v>0</c:v>
                </c:pt>
                <c:pt idx="18081">
                  <c:v>0</c:v>
                </c:pt>
                <c:pt idx="18082">
                  <c:v>0</c:v>
                </c:pt>
                <c:pt idx="18083">
                  <c:v>0</c:v>
                </c:pt>
                <c:pt idx="18084">
                  <c:v>0</c:v>
                </c:pt>
                <c:pt idx="18085">
                  <c:v>0</c:v>
                </c:pt>
                <c:pt idx="18086">
                  <c:v>0</c:v>
                </c:pt>
                <c:pt idx="18087">
                  <c:v>0</c:v>
                </c:pt>
                <c:pt idx="18088">
                  <c:v>0</c:v>
                </c:pt>
                <c:pt idx="18089">
                  <c:v>0</c:v>
                </c:pt>
                <c:pt idx="18090">
                  <c:v>0</c:v>
                </c:pt>
                <c:pt idx="18091">
                  <c:v>0</c:v>
                </c:pt>
                <c:pt idx="18092">
                  <c:v>0</c:v>
                </c:pt>
                <c:pt idx="18093">
                  <c:v>0</c:v>
                </c:pt>
                <c:pt idx="18094">
                  <c:v>0</c:v>
                </c:pt>
                <c:pt idx="18095">
                  <c:v>0</c:v>
                </c:pt>
                <c:pt idx="18096">
                  <c:v>0</c:v>
                </c:pt>
                <c:pt idx="18097">
                  <c:v>0</c:v>
                </c:pt>
                <c:pt idx="18098">
                  <c:v>0</c:v>
                </c:pt>
                <c:pt idx="18099">
                  <c:v>0</c:v>
                </c:pt>
                <c:pt idx="18100">
                  <c:v>0</c:v>
                </c:pt>
                <c:pt idx="18101">
                  <c:v>0</c:v>
                </c:pt>
                <c:pt idx="18102">
                  <c:v>0</c:v>
                </c:pt>
                <c:pt idx="18103">
                  <c:v>0</c:v>
                </c:pt>
                <c:pt idx="18104">
                  <c:v>0</c:v>
                </c:pt>
                <c:pt idx="18105">
                  <c:v>0</c:v>
                </c:pt>
                <c:pt idx="18106">
                  <c:v>0</c:v>
                </c:pt>
                <c:pt idx="18107">
                  <c:v>0</c:v>
                </c:pt>
                <c:pt idx="18108">
                  <c:v>0</c:v>
                </c:pt>
                <c:pt idx="18109">
                  <c:v>0</c:v>
                </c:pt>
                <c:pt idx="18110">
                  <c:v>0</c:v>
                </c:pt>
                <c:pt idx="18111">
                  <c:v>0</c:v>
                </c:pt>
                <c:pt idx="18112">
                  <c:v>0</c:v>
                </c:pt>
                <c:pt idx="18113">
                  <c:v>0</c:v>
                </c:pt>
                <c:pt idx="18114">
                  <c:v>0</c:v>
                </c:pt>
                <c:pt idx="18115">
                  <c:v>0</c:v>
                </c:pt>
                <c:pt idx="18116">
                  <c:v>0</c:v>
                </c:pt>
                <c:pt idx="18117">
                  <c:v>0</c:v>
                </c:pt>
                <c:pt idx="18118">
                  <c:v>0</c:v>
                </c:pt>
                <c:pt idx="18119">
                  <c:v>0</c:v>
                </c:pt>
                <c:pt idx="18120">
                  <c:v>0</c:v>
                </c:pt>
                <c:pt idx="18121">
                  <c:v>0</c:v>
                </c:pt>
                <c:pt idx="18122">
                  <c:v>0</c:v>
                </c:pt>
                <c:pt idx="18123">
                  <c:v>0</c:v>
                </c:pt>
                <c:pt idx="18124">
                  <c:v>0</c:v>
                </c:pt>
                <c:pt idx="18125">
                  <c:v>0</c:v>
                </c:pt>
                <c:pt idx="18126">
                  <c:v>0</c:v>
                </c:pt>
                <c:pt idx="18127">
                  <c:v>0</c:v>
                </c:pt>
                <c:pt idx="18128">
                  <c:v>0</c:v>
                </c:pt>
                <c:pt idx="18129">
                  <c:v>0</c:v>
                </c:pt>
                <c:pt idx="18130">
                  <c:v>0</c:v>
                </c:pt>
                <c:pt idx="18131">
                  <c:v>0</c:v>
                </c:pt>
                <c:pt idx="18132">
                  <c:v>0</c:v>
                </c:pt>
                <c:pt idx="18133">
                  <c:v>0</c:v>
                </c:pt>
                <c:pt idx="18134">
                  <c:v>0</c:v>
                </c:pt>
                <c:pt idx="18135">
                  <c:v>0</c:v>
                </c:pt>
                <c:pt idx="18136">
                  <c:v>0</c:v>
                </c:pt>
                <c:pt idx="18137">
                  <c:v>0</c:v>
                </c:pt>
                <c:pt idx="18138">
                  <c:v>0</c:v>
                </c:pt>
                <c:pt idx="18139">
                  <c:v>0</c:v>
                </c:pt>
                <c:pt idx="18140">
                  <c:v>0</c:v>
                </c:pt>
                <c:pt idx="18141">
                  <c:v>0</c:v>
                </c:pt>
                <c:pt idx="18142">
                  <c:v>0</c:v>
                </c:pt>
                <c:pt idx="18143">
                  <c:v>0</c:v>
                </c:pt>
                <c:pt idx="18144">
                  <c:v>0</c:v>
                </c:pt>
                <c:pt idx="18145">
                  <c:v>0</c:v>
                </c:pt>
                <c:pt idx="18146">
                  <c:v>0</c:v>
                </c:pt>
                <c:pt idx="18147">
                  <c:v>0</c:v>
                </c:pt>
                <c:pt idx="18148">
                  <c:v>0</c:v>
                </c:pt>
                <c:pt idx="18149">
                  <c:v>0</c:v>
                </c:pt>
                <c:pt idx="18150">
                  <c:v>0</c:v>
                </c:pt>
                <c:pt idx="18151">
                  <c:v>0</c:v>
                </c:pt>
                <c:pt idx="18152">
                  <c:v>0</c:v>
                </c:pt>
                <c:pt idx="18153">
                  <c:v>0</c:v>
                </c:pt>
                <c:pt idx="18154">
                  <c:v>0</c:v>
                </c:pt>
                <c:pt idx="18155">
                  <c:v>0</c:v>
                </c:pt>
                <c:pt idx="18156">
                  <c:v>0</c:v>
                </c:pt>
                <c:pt idx="18157">
                  <c:v>0</c:v>
                </c:pt>
                <c:pt idx="18158">
                  <c:v>0</c:v>
                </c:pt>
                <c:pt idx="18159">
                  <c:v>0</c:v>
                </c:pt>
                <c:pt idx="18160">
                  <c:v>0</c:v>
                </c:pt>
                <c:pt idx="18161">
                  <c:v>0</c:v>
                </c:pt>
                <c:pt idx="18162">
                  <c:v>0</c:v>
                </c:pt>
                <c:pt idx="18163">
                  <c:v>0</c:v>
                </c:pt>
                <c:pt idx="18164">
                  <c:v>0</c:v>
                </c:pt>
                <c:pt idx="18165">
                  <c:v>0</c:v>
                </c:pt>
                <c:pt idx="18166">
                  <c:v>0</c:v>
                </c:pt>
                <c:pt idx="18167">
                  <c:v>0</c:v>
                </c:pt>
                <c:pt idx="18168">
                  <c:v>0</c:v>
                </c:pt>
                <c:pt idx="18169">
                  <c:v>0</c:v>
                </c:pt>
                <c:pt idx="18170">
                  <c:v>0</c:v>
                </c:pt>
                <c:pt idx="18171">
                  <c:v>0</c:v>
                </c:pt>
                <c:pt idx="18172">
                  <c:v>0</c:v>
                </c:pt>
                <c:pt idx="18173">
                  <c:v>0</c:v>
                </c:pt>
                <c:pt idx="18174">
                  <c:v>0</c:v>
                </c:pt>
                <c:pt idx="18175">
                  <c:v>0</c:v>
                </c:pt>
                <c:pt idx="18176">
                  <c:v>0</c:v>
                </c:pt>
                <c:pt idx="18177">
                  <c:v>0</c:v>
                </c:pt>
                <c:pt idx="18178">
                  <c:v>0</c:v>
                </c:pt>
                <c:pt idx="18179">
                  <c:v>0</c:v>
                </c:pt>
                <c:pt idx="18180">
                  <c:v>0</c:v>
                </c:pt>
                <c:pt idx="18181">
                  <c:v>0</c:v>
                </c:pt>
                <c:pt idx="18182">
                  <c:v>0</c:v>
                </c:pt>
                <c:pt idx="18183">
                  <c:v>0</c:v>
                </c:pt>
                <c:pt idx="18184">
                  <c:v>0</c:v>
                </c:pt>
                <c:pt idx="18185">
                  <c:v>0</c:v>
                </c:pt>
                <c:pt idx="18186">
                  <c:v>0</c:v>
                </c:pt>
                <c:pt idx="18187">
                  <c:v>0</c:v>
                </c:pt>
                <c:pt idx="18188">
                  <c:v>0</c:v>
                </c:pt>
                <c:pt idx="18189">
                  <c:v>0</c:v>
                </c:pt>
                <c:pt idx="18190">
                  <c:v>0</c:v>
                </c:pt>
                <c:pt idx="18191">
                  <c:v>0</c:v>
                </c:pt>
                <c:pt idx="18192">
                  <c:v>0</c:v>
                </c:pt>
                <c:pt idx="18193">
                  <c:v>0</c:v>
                </c:pt>
                <c:pt idx="18194">
                  <c:v>0</c:v>
                </c:pt>
                <c:pt idx="18195">
                  <c:v>0</c:v>
                </c:pt>
                <c:pt idx="18196">
                  <c:v>0</c:v>
                </c:pt>
                <c:pt idx="18197">
                  <c:v>0</c:v>
                </c:pt>
                <c:pt idx="18198">
                  <c:v>0</c:v>
                </c:pt>
                <c:pt idx="18199">
                  <c:v>0</c:v>
                </c:pt>
                <c:pt idx="18200">
                  <c:v>0</c:v>
                </c:pt>
                <c:pt idx="18201">
                  <c:v>0</c:v>
                </c:pt>
                <c:pt idx="18202">
                  <c:v>0</c:v>
                </c:pt>
                <c:pt idx="18203">
                  <c:v>0</c:v>
                </c:pt>
                <c:pt idx="18204">
                  <c:v>0</c:v>
                </c:pt>
                <c:pt idx="18205">
                  <c:v>0</c:v>
                </c:pt>
                <c:pt idx="18206">
                  <c:v>0</c:v>
                </c:pt>
                <c:pt idx="18207">
                  <c:v>0</c:v>
                </c:pt>
                <c:pt idx="18208">
                  <c:v>0</c:v>
                </c:pt>
                <c:pt idx="18209">
                  <c:v>0</c:v>
                </c:pt>
                <c:pt idx="18210">
                  <c:v>0</c:v>
                </c:pt>
                <c:pt idx="18211">
                  <c:v>0</c:v>
                </c:pt>
                <c:pt idx="18212">
                  <c:v>0</c:v>
                </c:pt>
                <c:pt idx="18213">
                  <c:v>0</c:v>
                </c:pt>
                <c:pt idx="18214">
                  <c:v>0</c:v>
                </c:pt>
                <c:pt idx="18215">
                  <c:v>0</c:v>
                </c:pt>
                <c:pt idx="18216">
                  <c:v>0</c:v>
                </c:pt>
                <c:pt idx="18217">
                  <c:v>0</c:v>
                </c:pt>
                <c:pt idx="18218">
                  <c:v>0</c:v>
                </c:pt>
                <c:pt idx="18219">
                  <c:v>0</c:v>
                </c:pt>
                <c:pt idx="18220">
                  <c:v>0</c:v>
                </c:pt>
                <c:pt idx="18221">
                  <c:v>0</c:v>
                </c:pt>
                <c:pt idx="18222">
                  <c:v>0</c:v>
                </c:pt>
                <c:pt idx="18223">
                  <c:v>0</c:v>
                </c:pt>
                <c:pt idx="18224">
                  <c:v>0</c:v>
                </c:pt>
                <c:pt idx="18225">
                  <c:v>0</c:v>
                </c:pt>
                <c:pt idx="18226">
                  <c:v>0</c:v>
                </c:pt>
                <c:pt idx="18227">
                  <c:v>0</c:v>
                </c:pt>
                <c:pt idx="18228">
                  <c:v>0</c:v>
                </c:pt>
                <c:pt idx="18229">
                  <c:v>0</c:v>
                </c:pt>
                <c:pt idx="18230">
                  <c:v>0</c:v>
                </c:pt>
                <c:pt idx="18231">
                  <c:v>0</c:v>
                </c:pt>
                <c:pt idx="18232">
                  <c:v>0</c:v>
                </c:pt>
                <c:pt idx="18233">
                  <c:v>0</c:v>
                </c:pt>
                <c:pt idx="18234">
                  <c:v>0</c:v>
                </c:pt>
                <c:pt idx="18235">
                  <c:v>0</c:v>
                </c:pt>
                <c:pt idx="18236">
                  <c:v>0</c:v>
                </c:pt>
                <c:pt idx="18237">
                  <c:v>0</c:v>
                </c:pt>
                <c:pt idx="18238">
                  <c:v>0</c:v>
                </c:pt>
                <c:pt idx="18239">
                  <c:v>0</c:v>
                </c:pt>
                <c:pt idx="18240">
                  <c:v>0</c:v>
                </c:pt>
                <c:pt idx="18241">
                  <c:v>0</c:v>
                </c:pt>
                <c:pt idx="18242">
                  <c:v>0</c:v>
                </c:pt>
                <c:pt idx="18243">
                  <c:v>0</c:v>
                </c:pt>
                <c:pt idx="18244">
                  <c:v>0</c:v>
                </c:pt>
                <c:pt idx="18245">
                  <c:v>0</c:v>
                </c:pt>
                <c:pt idx="18246">
                  <c:v>0</c:v>
                </c:pt>
                <c:pt idx="18247">
                  <c:v>0</c:v>
                </c:pt>
                <c:pt idx="18248">
                  <c:v>0</c:v>
                </c:pt>
                <c:pt idx="18249">
                  <c:v>0</c:v>
                </c:pt>
                <c:pt idx="18250">
                  <c:v>0</c:v>
                </c:pt>
                <c:pt idx="18251">
                  <c:v>0</c:v>
                </c:pt>
                <c:pt idx="18252">
                  <c:v>0</c:v>
                </c:pt>
                <c:pt idx="18253">
                  <c:v>0</c:v>
                </c:pt>
                <c:pt idx="18254">
                  <c:v>0</c:v>
                </c:pt>
                <c:pt idx="18255">
                  <c:v>0</c:v>
                </c:pt>
                <c:pt idx="18256">
                  <c:v>0</c:v>
                </c:pt>
                <c:pt idx="18257">
                  <c:v>0</c:v>
                </c:pt>
                <c:pt idx="18258">
                  <c:v>0</c:v>
                </c:pt>
                <c:pt idx="18259">
                  <c:v>0</c:v>
                </c:pt>
                <c:pt idx="18260">
                  <c:v>0</c:v>
                </c:pt>
                <c:pt idx="18261">
                  <c:v>0</c:v>
                </c:pt>
                <c:pt idx="18262">
                  <c:v>0</c:v>
                </c:pt>
                <c:pt idx="18263">
                  <c:v>0</c:v>
                </c:pt>
                <c:pt idx="18264">
                  <c:v>0</c:v>
                </c:pt>
                <c:pt idx="18265">
                  <c:v>0</c:v>
                </c:pt>
                <c:pt idx="18266">
                  <c:v>0</c:v>
                </c:pt>
                <c:pt idx="18267">
                  <c:v>0</c:v>
                </c:pt>
                <c:pt idx="18268">
                  <c:v>0</c:v>
                </c:pt>
                <c:pt idx="18269">
                  <c:v>0</c:v>
                </c:pt>
                <c:pt idx="18270">
                  <c:v>0</c:v>
                </c:pt>
                <c:pt idx="18271">
                  <c:v>0</c:v>
                </c:pt>
                <c:pt idx="18272">
                  <c:v>0</c:v>
                </c:pt>
                <c:pt idx="18273">
                  <c:v>0</c:v>
                </c:pt>
                <c:pt idx="18274">
                  <c:v>0</c:v>
                </c:pt>
                <c:pt idx="18275">
                  <c:v>0</c:v>
                </c:pt>
                <c:pt idx="18276">
                  <c:v>0</c:v>
                </c:pt>
                <c:pt idx="18277">
                  <c:v>0</c:v>
                </c:pt>
                <c:pt idx="18278">
                  <c:v>0</c:v>
                </c:pt>
                <c:pt idx="18279">
                  <c:v>0</c:v>
                </c:pt>
                <c:pt idx="18280">
                  <c:v>0</c:v>
                </c:pt>
                <c:pt idx="18281">
                  <c:v>0</c:v>
                </c:pt>
                <c:pt idx="18282">
                  <c:v>0</c:v>
                </c:pt>
                <c:pt idx="18283">
                  <c:v>0</c:v>
                </c:pt>
                <c:pt idx="18284">
                  <c:v>0</c:v>
                </c:pt>
                <c:pt idx="18285">
                  <c:v>0</c:v>
                </c:pt>
                <c:pt idx="18286">
                  <c:v>0</c:v>
                </c:pt>
                <c:pt idx="18287">
                  <c:v>0</c:v>
                </c:pt>
                <c:pt idx="18288">
                  <c:v>0</c:v>
                </c:pt>
                <c:pt idx="18289">
                  <c:v>0</c:v>
                </c:pt>
                <c:pt idx="18290">
                  <c:v>0</c:v>
                </c:pt>
                <c:pt idx="18291">
                  <c:v>0</c:v>
                </c:pt>
                <c:pt idx="18292">
                  <c:v>0</c:v>
                </c:pt>
                <c:pt idx="18293">
                  <c:v>0</c:v>
                </c:pt>
                <c:pt idx="18294">
                  <c:v>0</c:v>
                </c:pt>
                <c:pt idx="18295">
                  <c:v>0</c:v>
                </c:pt>
                <c:pt idx="18296">
                  <c:v>0</c:v>
                </c:pt>
                <c:pt idx="18297">
                  <c:v>0</c:v>
                </c:pt>
                <c:pt idx="18298">
                  <c:v>0</c:v>
                </c:pt>
                <c:pt idx="18299">
                  <c:v>0</c:v>
                </c:pt>
                <c:pt idx="18300">
                  <c:v>0</c:v>
                </c:pt>
                <c:pt idx="18301">
                  <c:v>0</c:v>
                </c:pt>
                <c:pt idx="18302">
                  <c:v>0</c:v>
                </c:pt>
                <c:pt idx="18303">
                  <c:v>0</c:v>
                </c:pt>
                <c:pt idx="18304">
                  <c:v>0</c:v>
                </c:pt>
                <c:pt idx="18305">
                  <c:v>0</c:v>
                </c:pt>
                <c:pt idx="18306">
                  <c:v>0</c:v>
                </c:pt>
                <c:pt idx="18307">
                  <c:v>0</c:v>
                </c:pt>
                <c:pt idx="18308">
                  <c:v>0</c:v>
                </c:pt>
                <c:pt idx="18309">
                  <c:v>0</c:v>
                </c:pt>
                <c:pt idx="18310">
                  <c:v>0</c:v>
                </c:pt>
                <c:pt idx="18311">
                  <c:v>0</c:v>
                </c:pt>
                <c:pt idx="18312">
                  <c:v>0</c:v>
                </c:pt>
                <c:pt idx="18313">
                  <c:v>0</c:v>
                </c:pt>
                <c:pt idx="18314">
                  <c:v>0</c:v>
                </c:pt>
                <c:pt idx="18315">
                  <c:v>0</c:v>
                </c:pt>
                <c:pt idx="18316">
                  <c:v>0</c:v>
                </c:pt>
                <c:pt idx="18317">
                  <c:v>0</c:v>
                </c:pt>
                <c:pt idx="18318">
                  <c:v>0</c:v>
                </c:pt>
                <c:pt idx="18319">
                  <c:v>0</c:v>
                </c:pt>
                <c:pt idx="18320">
                  <c:v>0</c:v>
                </c:pt>
                <c:pt idx="18321">
                  <c:v>0</c:v>
                </c:pt>
                <c:pt idx="18322">
                  <c:v>0</c:v>
                </c:pt>
                <c:pt idx="18323">
                  <c:v>0</c:v>
                </c:pt>
                <c:pt idx="18324">
                  <c:v>0</c:v>
                </c:pt>
                <c:pt idx="18325">
                  <c:v>0</c:v>
                </c:pt>
                <c:pt idx="18326">
                  <c:v>0</c:v>
                </c:pt>
                <c:pt idx="18327">
                  <c:v>0</c:v>
                </c:pt>
                <c:pt idx="18328">
                  <c:v>0</c:v>
                </c:pt>
                <c:pt idx="18329">
                  <c:v>0</c:v>
                </c:pt>
                <c:pt idx="18330">
                  <c:v>0</c:v>
                </c:pt>
                <c:pt idx="18331">
                  <c:v>0</c:v>
                </c:pt>
                <c:pt idx="18332">
                  <c:v>0</c:v>
                </c:pt>
                <c:pt idx="18333">
                  <c:v>0</c:v>
                </c:pt>
                <c:pt idx="18334">
                  <c:v>0</c:v>
                </c:pt>
                <c:pt idx="18335">
                  <c:v>0</c:v>
                </c:pt>
                <c:pt idx="18336">
                  <c:v>0</c:v>
                </c:pt>
                <c:pt idx="18337">
                  <c:v>0</c:v>
                </c:pt>
                <c:pt idx="18338">
                  <c:v>0</c:v>
                </c:pt>
                <c:pt idx="18339">
                  <c:v>0</c:v>
                </c:pt>
                <c:pt idx="18340">
                  <c:v>0</c:v>
                </c:pt>
                <c:pt idx="18341">
                  <c:v>0</c:v>
                </c:pt>
                <c:pt idx="18342">
                  <c:v>0</c:v>
                </c:pt>
                <c:pt idx="18343">
                  <c:v>0</c:v>
                </c:pt>
                <c:pt idx="18344">
                  <c:v>0</c:v>
                </c:pt>
                <c:pt idx="18345">
                  <c:v>0</c:v>
                </c:pt>
                <c:pt idx="18346">
                  <c:v>0</c:v>
                </c:pt>
                <c:pt idx="18347">
                  <c:v>0</c:v>
                </c:pt>
                <c:pt idx="18348">
                  <c:v>0</c:v>
                </c:pt>
                <c:pt idx="18349">
                  <c:v>0</c:v>
                </c:pt>
                <c:pt idx="18350">
                  <c:v>0</c:v>
                </c:pt>
                <c:pt idx="18351">
                  <c:v>0</c:v>
                </c:pt>
                <c:pt idx="18352">
                  <c:v>0</c:v>
                </c:pt>
                <c:pt idx="18353">
                  <c:v>0</c:v>
                </c:pt>
                <c:pt idx="18354">
                  <c:v>0</c:v>
                </c:pt>
                <c:pt idx="18355">
                  <c:v>0</c:v>
                </c:pt>
                <c:pt idx="18356">
                  <c:v>0</c:v>
                </c:pt>
                <c:pt idx="18357">
                  <c:v>0</c:v>
                </c:pt>
                <c:pt idx="18358">
                  <c:v>0</c:v>
                </c:pt>
                <c:pt idx="18359">
                  <c:v>0</c:v>
                </c:pt>
                <c:pt idx="18360">
                  <c:v>0</c:v>
                </c:pt>
                <c:pt idx="18361">
                  <c:v>0</c:v>
                </c:pt>
                <c:pt idx="18362">
                  <c:v>0</c:v>
                </c:pt>
                <c:pt idx="18363">
                  <c:v>0</c:v>
                </c:pt>
                <c:pt idx="18364">
                  <c:v>0</c:v>
                </c:pt>
                <c:pt idx="18365">
                  <c:v>0</c:v>
                </c:pt>
                <c:pt idx="18366">
                  <c:v>0</c:v>
                </c:pt>
                <c:pt idx="18367">
                  <c:v>0</c:v>
                </c:pt>
                <c:pt idx="18368">
                  <c:v>0</c:v>
                </c:pt>
                <c:pt idx="18369">
                  <c:v>0</c:v>
                </c:pt>
                <c:pt idx="18370">
                  <c:v>0</c:v>
                </c:pt>
                <c:pt idx="18371">
                  <c:v>0</c:v>
                </c:pt>
                <c:pt idx="18372">
                  <c:v>0</c:v>
                </c:pt>
                <c:pt idx="18373">
                  <c:v>0</c:v>
                </c:pt>
                <c:pt idx="18374">
                  <c:v>0</c:v>
                </c:pt>
                <c:pt idx="18375">
                  <c:v>0</c:v>
                </c:pt>
                <c:pt idx="18376">
                  <c:v>0</c:v>
                </c:pt>
                <c:pt idx="18377">
                  <c:v>0</c:v>
                </c:pt>
                <c:pt idx="18378">
                  <c:v>0</c:v>
                </c:pt>
                <c:pt idx="18379">
                  <c:v>0</c:v>
                </c:pt>
                <c:pt idx="18380">
                  <c:v>0</c:v>
                </c:pt>
                <c:pt idx="18381">
                  <c:v>0</c:v>
                </c:pt>
                <c:pt idx="18382">
                  <c:v>0</c:v>
                </c:pt>
                <c:pt idx="18383">
                  <c:v>0</c:v>
                </c:pt>
                <c:pt idx="18384">
                  <c:v>0</c:v>
                </c:pt>
                <c:pt idx="18385">
                  <c:v>0</c:v>
                </c:pt>
                <c:pt idx="18386">
                  <c:v>0</c:v>
                </c:pt>
                <c:pt idx="18387">
                  <c:v>0</c:v>
                </c:pt>
                <c:pt idx="18388">
                  <c:v>0</c:v>
                </c:pt>
                <c:pt idx="18389">
                  <c:v>0</c:v>
                </c:pt>
                <c:pt idx="18390">
                  <c:v>0</c:v>
                </c:pt>
                <c:pt idx="18391">
                  <c:v>0</c:v>
                </c:pt>
                <c:pt idx="18392">
                  <c:v>0</c:v>
                </c:pt>
                <c:pt idx="18393">
                  <c:v>0</c:v>
                </c:pt>
                <c:pt idx="18394">
                  <c:v>0</c:v>
                </c:pt>
                <c:pt idx="18395">
                  <c:v>0</c:v>
                </c:pt>
                <c:pt idx="18396">
                  <c:v>0</c:v>
                </c:pt>
                <c:pt idx="18397">
                  <c:v>0</c:v>
                </c:pt>
                <c:pt idx="18398">
                  <c:v>0</c:v>
                </c:pt>
                <c:pt idx="18399">
                  <c:v>0</c:v>
                </c:pt>
                <c:pt idx="18400">
                  <c:v>0</c:v>
                </c:pt>
                <c:pt idx="18401">
                  <c:v>0</c:v>
                </c:pt>
                <c:pt idx="18402">
                  <c:v>0</c:v>
                </c:pt>
                <c:pt idx="18403">
                  <c:v>0</c:v>
                </c:pt>
                <c:pt idx="18404">
                  <c:v>0</c:v>
                </c:pt>
                <c:pt idx="18405">
                  <c:v>0</c:v>
                </c:pt>
                <c:pt idx="18406">
                  <c:v>0</c:v>
                </c:pt>
                <c:pt idx="18407">
                  <c:v>0</c:v>
                </c:pt>
                <c:pt idx="18408">
                  <c:v>0</c:v>
                </c:pt>
                <c:pt idx="18409">
                  <c:v>0</c:v>
                </c:pt>
                <c:pt idx="18410">
                  <c:v>0</c:v>
                </c:pt>
                <c:pt idx="18411">
                  <c:v>0</c:v>
                </c:pt>
                <c:pt idx="18412">
                  <c:v>0</c:v>
                </c:pt>
                <c:pt idx="18413">
                  <c:v>0</c:v>
                </c:pt>
                <c:pt idx="18414">
                  <c:v>0</c:v>
                </c:pt>
                <c:pt idx="18415">
                  <c:v>0</c:v>
                </c:pt>
                <c:pt idx="18416">
                  <c:v>0</c:v>
                </c:pt>
                <c:pt idx="18417">
                  <c:v>0</c:v>
                </c:pt>
                <c:pt idx="18418">
                  <c:v>0</c:v>
                </c:pt>
                <c:pt idx="18419">
                  <c:v>0</c:v>
                </c:pt>
                <c:pt idx="18420">
                  <c:v>0</c:v>
                </c:pt>
                <c:pt idx="18421">
                  <c:v>0</c:v>
                </c:pt>
                <c:pt idx="18422">
                  <c:v>0</c:v>
                </c:pt>
                <c:pt idx="18423">
                  <c:v>0</c:v>
                </c:pt>
                <c:pt idx="18424">
                  <c:v>0</c:v>
                </c:pt>
                <c:pt idx="18425">
                  <c:v>0</c:v>
                </c:pt>
                <c:pt idx="18426">
                  <c:v>0</c:v>
                </c:pt>
                <c:pt idx="18427">
                  <c:v>0</c:v>
                </c:pt>
                <c:pt idx="18428">
                  <c:v>0</c:v>
                </c:pt>
                <c:pt idx="18429">
                  <c:v>0</c:v>
                </c:pt>
                <c:pt idx="18430">
                  <c:v>0</c:v>
                </c:pt>
                <c:pt idx="18431">
                  <c:v>0</c:v>
                </c:pt>
                <c:pt idx="18432">
                  <c:v>0</c:v>
                </c:pt>
                <c:pt idx="18433">
                  <c:v>0</c:v>
                </c:pt>
                <c:pt idx="18434">
                  <c:v>0</c:v>
                </c:pt>
                <c:pt idx="18435">
                  <c:v>0</c:v>
                </c:pt>
                <c:pt idx="18436">
                  <c:v>0</c:v>
                </c:pt>
                <c:pt idx="18437">
                  <c:v>0</c:v>
                </c:pt>
                <c:pt idx="18438">
                  <c:v>0</c:v>
                </c:pt>
                <c:pt idx="18439">
                  <c:v>0</c:v>
                </c:pt>
                <c:pt idx="18440">
                  <c:v>0</c:v>
                </c:pt>
                <c:pt idx="18441">
                  <c:v>0</c:v>
                </c:pt>
                <c:pt idx="18442">
                  <c:v>0</c:v>
                </c:pt>
                <c:pt idx="18443">
                  <c:v>0</c:v>
                </c:pt>
                <c:pt idx="18444">
                  <c:v>0</c:v>
                </c:pt>
                <c:pt idx="18445">
                  <c:v>0</c:v>
                </c:pt>
                <c:pt idx="18446">
                  <c:v>0</c:v>
                </c:pt>
                <c:pt idx="18447">
                  <c:v>0</c:v>
                </c:pt>
                <c:pt idx="18448">
                  <c:v>0</c:v>
                </c:pt>
                <c:pt idx="18449">
                  <c:v>0</c:v>
                </c:pt>
                <c:pt idx="18450">
                  <c:v>0</c:v>
                </c:pt>
                <c:pt idx="18451">
                  <c:v>0</c:v>
                </c:pt>
                <c:pt idx="18452">
                  <c:v>0</c:v>
                </c:pt>
                <c:pt idx="18453">
                  <c:v>0</c:v>
                </c:pt>
                <c:pt idx="18454">
                  <c:v>0</c:v>
                </c:pt>
                <c:pt idx="18455">
                  <c:v>0</c:v>
                </c:pt>
                <c:pt idx="18456">
                  <c:v>0</c:v>
                </c:pt>
                <c:pt idx="18457">
                  <c:v>0</c:v>
                </c:pt>
                <c:pt idx="18458">
                  <c:v>0</c:v>
                </c:pt>
                <c:pt idx="18459">
                  <c:v>0</c:v>
                </c:pt>
                <c:pt idx="18460">
                  <c:v>0</c:v>
                </c:pt>
                <c:pt idx="18461">
                  <c:v>0</c:v>
                </c:pt>
                <c:pt idx="18462">
                  <c:v>0</c:v>
                </c:pt>
                <c:pt idx="18463">
                  <c:v>0</c:v>
                </c:pt>
                <c:pt idx="18464">
                  <c:v>0</c:v>
                </c:pt>
                <c:pt idx="18465">
                  <c:v>0</c:v>
                </c:pt>
                <c:pt idx="18466">
                  <c:v>0</c:v>
                </c:pt>
                <c:pt idx="18467">
                  <c:v>0</c:v>
                </c:pt>
                <c:pt idx="18468">
                  <c:v>0</c:v>
                </c:pt>
                <c:pt idx="18469">
                  <c:v>0</c:v>
                </c:pt>
                <c:pt idx="18470">
                  <c:v>0</c:v>
                </c:pt>
                <c:pt idx="18471">
                  <c:v>0</c:v>
                </c:pt>
                <c:pt idx="18472">
                  <c:v>0</c:v>
                </c:pt>
                <c:pt idx="18473">
                  <c:v>0</c:v>
                </c:pt>
                <c:pt idx="18474">
                  <c:v>0</c:v>
                </c:pt>
                <c:pt idx="18475">
                  <c:v>0</c:v>
                </c:pt>
                <c:pt idx="18476">
                  <c:v>0</c:v>
                </c:pt>
                <c:pt idx="18477">
                  <c:v>0</c:v>
                </c:pt>
                <c:pt idx="18478">
                  <c:v>0</c:v>
                </c:pt>
                <c:pt idx="18479">
                  <c:v>0</c:v>
                </c:pt>
                <c:pt idx="18480">
                  <c:v>0</c:v>
                </c:pt>
                <c:pt idx="18481">
                  <c:v>0</c:v>
                </c:pt>
                <c:pt idx="18482">
                  <c:v>0</c:v>
                </c:pt>
                <c:pt idx="18483">
                  <c:v>0</c:v>
                </c:pt>
                <c:pt idx="18484">
                  <c:v>0</c:v>
                </c:pt>
                <c:pt idx="18485">
                  <c:v>0</c:v>
                </c:pt>
                <c:pt idx="18486">
                  <c:v>0</c:v>
                </c:pt>
                <c:pt idx="18487">
                  <c:v>0</c:v>
                </c:pt>
                <c:pt idx="18488">
                  <c:v>0</c:v>
                </c:pt>
                <c:pt idx="18489">
                  <c:v>0</c:v>
                </c:pt>
                <c:pt idx="18490">
                  <c:v>0</c:v>
                </c:pt>
                <c:pt idx="18491">
                  <c:v>0</c:v>
                </c:pt>
                <c:pt idx="18492">
                  <c:v>0</c:v>
                </c:pt>
                <c:pt idx="18493">
                  <c:v>0</c:v>
                </c:pt>
                <c:pt idx="18494">
                  <c:v>0</c:v>
                </c:pt>
                <c:pt idx="18495">
                  <c:v>0</c:v>
                </c:pt>
                <c:pt idx="18496">
                  <c:v>0</c:v>
                </c:pt>
                <c:pt idx="18497">
                  <c:v>0</c:v>
                </c:pt>
                <c:pt idx="18498">
                  <c:v>0</c:v>
                </c:pt>
                <c:pt idx="18499">
                  <c:v>0</c:v>
                </c:pt>
                <c:pt idx="18500">
                  <c:v>0</c:v>
                </c:pt>
                <c:pt idx="18501">
                  <c:v>0</c:v>
                </c:pt>
                <c:pt idx="18502">
                  <c:v>0</c:v>
                </c:pt>
                <c:pt idx="18503">
                  <c:v>0</c:v>
                </c:pt>
                <c:pt idx="18504">
                  <c:v>0</c:v>
                </c:pt>
                <c:pt idx="18505">
                  <c:v>0</c:v>
                </c:pt>
                <c:pt idx="18506">
                  <c:v>0</c:v>
                </c:pt>
                <c:pt idx="18507">
                  <c:v>0</c:v>
                </c:pt>
                <c:pt idx="18508">
                  <c:v>0</c:v>
                </c:pt>
                <c:pt idx="18509">
                  <c:v>0</c:v>
                </c:pt>
                <c:pt idx="18510">
                  <c:v>0</c:v>
                </c:pt>
                <c:pt idx="18511">
                  <c:v>0</c:v>
                </c:pt>
                <c:pt idx="18512">
                  <c:v>0</c:v>
                </c:pt>
                <c:pt idx="18513">
                  <c:v>0</c:v>
                </c:pt>
                <c:pt idx="18514">
                  <c:v>0</c:v>
                </c:pt>
                <c:pt idx="18515">
                  <c:v>0</c:v>
                </c:pt>
                <c:pt idx="18516">
                  <c:v>0</c:v>
                </c:pt>
                <c:pt idx="18517">
                  <c:v>0</c:v>
                </c:pt>
                <c:pt idx="18518">
                  <c:v>0</c:v>
                </c:pt>
                <c:pt idx="18519">
                  <c:v>0</c:v>
                </c:pt>
                <c:pt idx="18520">
                  <c:v>0</c:v>
                </c:pt>
                <c:pt idx="18521">
                  <c:v>0</c:v>
                </c:pt>
                <c:pt idx="18522">
                  <c:v>0</c:v>
                </c:pt>
                <c:pt idx="18523">
                  <c:v>0</c:v>
                </c:pt>
                <c:pt idx="18524">
                  <c:v>0</c:v>
                </c:pt>
                <c:pt idx="18525">
                  <c:v>0</c:v>
                </c:pt>
                <c:pt idx="18526">
                  <c:v>0</c:v>
                </c:pt>
                <c:pt idx="18527">
                  <c:v>0</c:v>
                </c:pt>
                <c:pt idx="18528">
                  <c:v>0</c:v>
                </c:pt>
                <c:pt idx="18529">
                  <c:v>0</c:v>
                </c:pt>
                <c:pt idx="18530">
                  <c:v>0</c:v>
                </c:pt>
                <c:pt idx="18531">
                  <c:v>0</c:v>
                </c:pt>
                <c:pt idx="18532">
                  <c:v>0</c:v>
                </c:pt>
                <c:pt idx="18533">
                  <c:v>0</c:v>
                </c:pt>
                <c:pt idx="18534">
                  <c:v>0</c:v>
                </c:pt>
                <c:pt idx="18535">
                  <c:v>0</c:v>
                </c:pt>
                <c:pt idx="18536">
                  <c:v>0</c:v>
                </c:pt>
                <c:pt idx="18537">
                  <c:v>0</c:v>
                </c:pt>
                <c:pt idx="18538">
                  <c:v>0</c:v>
                </c:pt>
                <c:pt idx="18539">
                  <c:v>0</c:v>
                </c:pt>
                <c:pt idx="18540">
                  <c:v>0</c:v>
                </c:pt>
                <c:pt idx="18541">
                  <c:v>0</c:v>
                </c:pt>
                <c:pt idx="18542">
                  <c:v>0</c:v>
                </c:pt>
                <c:pt idx="18543">
                  <c:v>0</c:v>
                </c:pt>
                <c:pt idx="18544">
                  <c:v>0</c:v>
                </c:pt>
                <c:pt idx="18545">
                  <c:v>0</c:v>
                </c:pt>
                <c:pt idx="18546">
                  <c:v>0</c:v>
                </c:pt>
                <c:pt idx="18547">
                  <c:v>0</c:v>
                </c:pt>
                <c:pt idx="18548">
                  <c:v>0</c:v>
                </c:pt>
                <c:pt idx="18549">
                  <c:v>0</c:v>
                </c:pt>
                <c:pt idx="18550">
                  <c:v>0</c:v>
                </c:pt>
                <c:pt idx="18551">
                  <c:v>0</c:v>
                </c:pt>
                <c:pt idx="18552">
                  <c:v>0</c:v>
                </c:pt>
                <c:pt idx="18553">
                  <c:v>0</c:v>
                </c:pt>
                <c:pt idx="18554">
                  <c:v>0</c:v>
                </c:pt>
                <c:pt idx="18555">
                  <c:v>0</c:v>
                </c:pt>
                <c:pt idx="18556">
                  <c:v>0</c:v>
                </c:pt>
                <c:pt idx="18557">
                  <c:v>0</c:v>
                </c:pt>
                <c:pt idx="18558">
                  <c:v>0</c:v>
                </c:pt>
                <c:pt idx="18559">
                  <c:v>0</c:v>
                </c:pt>
                <c:pt idx="18560">
                  <c:v>0</c:v>
                </c:pt>
                <c:pt idx="18561">
                  <c:v>0</c:v>
                </c:pt>
                <c:pt idx="18562">
                  <c:v>0</c:v>
                </c:pt>
                <c:pt idx="18563">
                  <c:v>0</c:v>
                </c:pt>
                <c:pt idx="18564">
                  <c:v>0</c:v>
                </c:pt>
                <c:pt idx="18565">
                  <c:v>0</c:v>
                </c:pt>
                <c:pt idx="18566">
                  <c:v>0</c:v>
                </c:pt>
                <c:pt idx="18567">
                  <c:v>0</c:v>
                </c:pt>
                <c:pt idx="18568">
                  <c:v>0</c:v>
                </c:pt>
                <c:pt idx="18569">
                  <c:v>0</c:v>
                </c:pt>
                <c:pt idx="18570">
                  <c:v>0</c:v>
                </c:pt>
                <c:pt idx="18571">
                  <c:v>0</c:v>
                </c:pt>
                <c:pt idx="18572">
                  <c:v>0</c:v>
                </c:pt>
                <c:pt idx="18573">
                  <c:v>0</c:v>
                </c:pt>
                <c:pt idx="18574">
                  <c:v>0</c:v>
                </c:pt>
                <c:pt idx="18575">
                  <c:v>0</c:v>
                </c:pt>
                <c:pt idx="18576">
                  <c:v>0</c:v>
                </c:pt>
                <c:pt idx="18577">
                  <c:v>0</c:v>
                </c:pt>
                <c:pt idx="18578">
                  <c:v>0</c:v>
                </c:pt>
                <c:pt idx="18579">
                  <c:v>0</c:v>
                </c:pt>
                <c:pt idx="18580">
                  <c:v>0</c:v>
                </c:pt>
                <c:pt idx="18581">
                  <c:v>0</c:v>
                </c:pt>
                <c:pt idx="18582">
                  <c:v>0</c:v>
                </c:pt>
                <c:pt idx="18583">
                  <c:v>0</c:v>
                </c:pt>
                <c:pt idx="18584">
                  <c:v>0</c:v>
                </c:pt>
                <c:pt idx="18585">
                  <c:v>0</c:v>
                </c:pt>
                <c:pt idx="18586">
                  <c:v>0</c:v>
                </c:pt>
                <c:pt idx="18587">
                  <c:v>0</c:v>
                </c:pt>
                <c:pt idx="18588">
                  <c:v>0</c:v>
                </c:pt>
                <c:pt idx="18589">
                  <c:v>0</c:v>
                </c:pt>
                <c:pt idx="18590">
                  <c:v>0</c:v>
                </c:pt>
                <c:pt idx="18591">
                  <c:v>0</c:v>
                </c:pt>
                <c:pt idx="18592">
                  <c:v>0</c:v>
                </c:pt>
                <c:pt idx="18593">
                  <c:v>0</c:v>
                </c:pt>
                <c:pt idx="18594">
                  <c:v>0</c:v>
                </c:pt>
                <c:pt idx="18595">
                  <c:v>0</c:v>
                </c:pt>
                <c:pt idx="18596">
                  <c:v>0</c:v>
                </c:pt>
                <c:pt idx="18597">
                  <c:v>0</c:v>
                </c:pt>
                <c:pt idx="18598">
                  <c:v>0</c:v>
                </c:pt>
                <c:pt idx="18599">
                  <c:v>0</c:v>
                </c:pt>
                <c:pt idx="18600">
                  <c:v>0</c:v>
                </c:pt>
                <c:pt idx="18601">
                  <c:v>0</c:v>
                </c:pt>
                <c:pt idx="18602">
                  <c:v>0</c:v>
                </c:pt>
                <c:pt idx="18603">
                  <c:v>0</c:v>
                </c:pt>
                <c:pt idx="18604">
                  <c:v>0</c:v>
                </c:pt>
                <c:pt idx="18605">
                  <c:v>0</c:v>
                </c:pt>
                <c:pt idx="18606">
                  <c:v>0</c:v>
                </c:pt>
                <c:pt idx="18607">
                  <c:v>0</c:v>
                </c:pt>
                <c:pt idx="18608">
                  <c:v>0</c:v>
                </c:pt>
                <c:pt idx="18609">
                  <c:v>0</c:v>
                </c:pt>
                <c:pt idx="18610">
                  <c:v>0</c:v>
                </c:pt>
                <c:pt idx="18611">
                  <c:v>0</c:v>
                </c:pt>
                <c:pt idx="18612">
                  <c:v>0</c:v>
                </c:pt>
                <c:pt idx="18613">
                  <c:v>0</c:v>
                </c:pt>
                <c:pt idx="18614">
                  <c:v>0</c:v>
                </c:pt>
                <c:pt idx="18615">
                  <c:v>0</c:v>
                </c:pt>
                <c:pt idx="18616">
                  <c:v>0</c:v>
                </c:pt>
                <c:pt idx="18617">
                  <c:v>0</c:v>
                </c:pt>
                <c:pt idx="18618">
                  <c:v>0</c:v>
                </c:pt>
                <c:pt idx="18619">
                  <c:v>0</c:v>
                </c:pt>
                <c:pt idx="18620">
                  <c:v>0</c:v>
                </c:pt>
                <c:pt idx="18621">
                  <c:v>0</c:v>
                </c:pt>
                <c:pt idx="18622">
                  <c:v>0</c:v>
                </c:pt>
                <c:pt idx="18623">
                  <c:v>0</c:v>
                </c:pt>
                <c:pt idx="18624">
                  <c:v>0</c:v>
                </c:pt>
                <c:pt idx="18625">
                  <c:v>0</c:v>
                </c:pt>
                <c:pt idx="18626">
                  <c:v>0</c:v>
                </c:pt>
                <c:pt idx="18627">
                  <c:v>0</c:v>
                </c:pt>
                <c:pt idx="18628">
                  <c:v>0</c:v>
                </c:pt>
                <c:pt idx="18629">
                  <c:v>0</c:v>
                </c:pt>
                <c:pt idx="18630">
                  <c:v>0</c:v>
                </c:pt>
                <c:pt idx="18631">
                  <c:v>0</c:v>
                </c:pt>
                <c:pt idx="18632">
                  <c:v>0</c:v>
                </c:pt>
                <c:pt idx="18633">
                  <c:v>0</c:v>
                </c:pt>
                <c:pt idx="18634">
                  <c:v>0</c:v>
                </c:pt>
                <c:pt idx="18635">
                  <c:v>0</c:v>
                </c:pt>
                <c:pt idx="18636">
                  <c:v>0</c:v>
                </c:pt>
                <c:pt idx="18637">
                  <c:v>0</c:v>
                </c:pt>
                <c:pt idx="18638">
                  <c:v>0</c:v>
                </c:pt>
                <c:pt idx="18639">
                  <c:v>0</c:v>
                </c:pt>
                <c:pt idx="18640">
                  <c:v>0</c:v>
                </c:pt>
                <c:pt idx="18641">
                  <c:v>0</c:v>
                </c:pt>
                <c:pt idx="18642">
                  <c:v>0</c:v>
                </c:pt>
                <c:pt idx="18643">
                  <c:v>0</c:v>
                </c:pt>
                <c:pt idx="18644">
                  <c:v>0</c:v>
                </c:pt>
                <c:pt idx="18645">
                  <c:v>0</c:v>
                </c:pt>
                <c:pt idx="18646">
                  <c:v>0</c:v>
                </c:pt>
                <c:pt idx="18647">
                  <c:v>0</c:v>
                </c:pt>
                <c:pt idx="18648">
                  <c:v>0</c:v>
                </c:pt>
                <c:pt idx="18649">
                  <c:v>0</c:v>
                </c:pt>
                <c:pt idx="18650">
                  <c:v>0</c:v>
                </c:pt>
                <c:pt idx="18651">
                  <c:v>0</c:v>
                </c:pt>
                <c:pt idx="18652">
                  <c:v>0</c:v>
                </c:pt>
                <c:pt idx="18653">
                  <c:v>0</c:v>
                </c:pt>
                <c:pt idx="18654">
                  <c:v>0</c:v>
                </c:pt>
                <c:pt idx="18655">
                  <c:v>0</c:v>
                </c:pt>
                <c:pt idx="18656">
                  <c:v>0</c:v>
                </c:pt>
                <c:pt idx="18657">
                  <c:v>0</c:v>
                </c:pt>
                <c:pt idx="18658">
                  <c:v>0</c:v>
                </c:pt>
                <c:pt idx="18659">
                  <c:v>0</c:v>
                </c:pt>
                <c:pt idx="18660">
                  <c:v>0</c:v>
                </c:pt>
                <c:pt idx="18661">
                  <c:v>0</c:v>
                </c:pt>
                <c:pt idx="18662">
                  <c:v>0</c:v>
                </c:pt>
                <c:pt idx="18663">
                  <c:v>0</c:v>
                </c:pt>
                <c:pt idx="18664">
                  <c:v>0</c:v>
                </c:pt>
                <c:pt idx="18665">
                  <c:v>0</c:v>
                </c:pt>
                <c:pt idx="18666">
                  <c:v>0</c:v>
                </c:pt>
                <c:pt idx="18667">
                  <c:v>0</c:v>
                </c:pt>
                <c:pt idx="18668">
                  <c:v>0</c:v>
                </c:pt>
                <c:pt idx="18669">
                  <c:v>0</c:v>
                </c:pt>
                <c:pt idx="18670">
                  <c:v>0</c:v>
                </c:pt>
                <c:pt idx="18671">
                  <c:v>0</c:v>
                </c:pt>
                <c:pt idx="18672">
                  <c:v>0</c:v>
                </c:pt>
                <c:pt idx="18673">
                  <c:v>0</c:v>
                </c:pt>
                <c:pt idx="18674">
                  <c:v>0</c:v>
                </c:pt>
                <c:pt idx="18675">
                  <c:v>0</c:v>
                </c:pt>
                <c:pt idx="18676">
                  <c:v>0</c:v>
                </c:pt>
                <c:pt idx="18677">
                  <c:v>0</c:v>
                </c:pt>
                <c:pt idx="18678">
                  <c:v>0</c:v>
                </c:pt>
                <c:pt idx="18679">
                  <c:v>0</c:v>
                </c:pt>
                <c:pt idx="18680">
                  <c:v>0</c:v>
                </c:pt>
                <c:pt idx="18681">
                  <c:v>0</c:v>
                </c:pt>
                <c:pt idx="18682">
                  <c:v>0</c:v>
                </c:pt>
                <c:pt idx="18683">
                  <c:v>0</c:v>
                </c:pt>
                <c:pt idx="18684">
                  <c:v>0</c:v>
                </c:pt>
                <c:pt idx="18685">
                  <c:v>0</c:v>
                </c:pt>
                <c:pt idx="18686">
                  <c:v>0</c:v>
                </c:pt>
                <c:pt idx="18687">
                  <c:v>0</c:v>
                </c:pt>
                <c:pt idx="18688">
                  <c:v>0</c:v>
                </c:pt>
                <c:pt idx="18689">
                  <c:v>0</c:v>
                </c:pt>
                <c:pt idx="18690">
                  <c:v>0</c:v>
                </c:pt>
                <c:pt idx="18691">
                  <c:v>0</c:v>
                </c:pt>
                <c:pt idx="18692">
                  <c:v>0</c:v>
                </c:pt>
                <c:pt idx="18693">
                  <c:v>0</c:v>
                </c:pt>
                <c:pt idx="18694">
                  <c:v>0</c:v>
                </c:pt>
                <c:pt idx="18695">
                  <c:v>0</c:v>
                </c:pt>
                <c:pt idx="18696">
                  <c:v>0</c:v>
                </c:pt>
                <c:pt idx="18697">
                  <c:v>0</c:v>
                </c:pt>
                <c:pt idx="18698">
                  <c:v>0</c:v>
                </c:pt>
                <c:pt idx="18699">
                  <c:v>0</c:v>
                </c:pt>
                <c:pt idx="18700">
                  <c:v>0</c:v>
                </c:pt>
                <c:pt idx="18701">
                  <c:v>0</c:v>
                </c:pt>
                <c:pt idx="18702">
                  <c:v>0</c:v>
                </c:pt>
                <c:pt idx="18703">
                  <c:v>0</c:v>
                </c:pt>
                <c:pt idx="18704">
                  <c:v>0</c:v>
                </c:pt>
                <c:pt idx="18705">
                  <c:v>0</c:v>
                </c:pt>
                <c:pt idx="18706">
                  <c:v>0</c:v>
                </c:pt>
                <c:pt idx="18707">
                  <c:v>0</c:v>
                </c:pt>
                <c:pt idx="18708">
                  <c:v>0</c:v>
                </c:pt>
                <c:pt idx="18709">
                  <c:v>0</c:v>
                </c:pt>
                <c:pt idx="18710">
                  <c:v>0</c:v>
                </c:pt>
                <c:pt idx="18711">
                  <c:v>0</c:v>
                </c:pt>
                <c:pt idx="18712">
                  <c:v>0</c:v>
                </c:pt>
                <c:pt idx="18713">
                  <c:v>0</c:v>
                </c:pt>
                <c:pt idx="18714">
                  <c:v>0</c:v>
                </c:pt>
                <c:pt idx="18715">
                  <c:v>0</c:v>
                </c:pt>
                <c:pt idx="18716">
                  <c:v>0</c:v>
                </c:pt>
                <c:pt idx="18717">
                  <c:v>0</c:v>
                </c:pt>
                <c:pt idx="18718">
                  <c:v>0</c:v>
                </c:pt>
                <c:pt idx="18719">
                  <c:v>0</c:v>
                </c:pt>
                <c:pt idx="18720">
                  <c:v>0</c:v>
                </c:pt>
                <c:pt idx="18721">
                  <c:v>0</c:v>
                </c:pt>
                <c:pt idx="18722">
                  <c:v>0</c:v>
                </c:pt>
                <c:pt idx="18723">
                  <c:v>0</c:v>
                </c:pt>
                <c:pt idx="18724">
                  <c:v>0</c:v>
                </c:pt>
                <c:pt idx="18725">
                  <c:v>0</c:v>
                </c:pt>
                <c:pt idx="18726">
                  <c:v>0</c:v>
                </c:pt>
                <c:pt idx="18727">
                  <c:v>0</c:v>
                </c:pt>
                <c:pt idx="18728">
                  <c:v>0</c:v>
                </c:pt>
                <c:pt idx="18729">
                  <c:v>0</c:v>
                </c:pt>
                <c:pt idx="18730">
                  <c:v>0</c:v>
                </c:pt>
                <c:pt idx="18731">
                  <c:v>0</c:v>
                </c:pt>
                <c:pt idx="18732">
                  <c:v>0</c:v>
                </c:pt>
                <c:pt idx="18733">
                  <c:v>0</c:v>
                </c:pt>
                <c:pt idx="18734">
                  <c:v>0</c:v>
                </c:pt>
                <c:pt idx="18735">
                  <c:v>0</c:v>
                </c:pt>
                <c:pt idx="18736">
                  <c:v>0</c:v>
                </c:pt>
                <c:pt idx="18737">
                  <c:v>0</c:v>
                </c:pt>
                <c:pt idx="18738">
                  <c:v>0</c:v>
                </c:pt>
                <c:pt idx="18739">
                  <c:v>0</c:v>
                </c:pt>
                <c:pt idx="18740">
                  <c:v>0</c:v>
                </c:pt>
                <c:pt idx="18741">
                  <c:v>0</c:v>
                </c:pt>
                <c:pt idx="18742">
                  <c:v>0</c:v>
                </c:pt>
                <c:pt idx="18743">
                  <c:v>0</c:v>
                </c:pt>
                <c:pt idx="18744">
                  <c:v>0</c:v>
                </c:pt>
                <c:pt idx="18745">
                  <c:v>0</c:v>
                </c:pt>
                <c:pt idx="18746">
                  <c:v>0</c:v>
                </c:pt>
                <c:pt idx="18747">
                  <c:v>0</c:v>
                </c:pt>
                <c:pt idx="18748">
                  <c:v>0</c:v>
                </c:pt>
                <c:pt idx="18749">
                  <c:v>0</c:v>
                </c:pt>
                <c:pt idx="18750">
                  <c:v>0</c:v>
                </c:pt>
                <c:pt idx="18751">
                  <c:v>0</c:v>
                </c:pt>
                <c:pt idx="18752">
                  <c:v>0</c:v>
                </c:pt>
                <c:pt idx="18753">
                  <c:v>0</c:v>
                </c:pt>
                <c:pt idx="18754">
                  <c:v>0</c:v>
                </c:pt>
                <c:pt idx="18755">
                  <c:v>0</c:v>
                </c:pt>
                <c:pt idx="18756">
                  <c:v>0</c:v>
                </c:pt>
                <c:pt idx="18757">
                  <c:v>0</c:v>
                </c:pt>
                <c:pt idx="18758">
                  <c:v>0</c:v>
                </c:pt>
                <c:pt idx="18759">
                  <c:v>0</c:v>
                </c:pt>
                <c:pt idx="18760">
                  <c:v>0</c:v>
                </c:pt>
                <c:pt idx="18761">
                  <c:v>0</c:v>
                </c:pt>
                <c:pt idx="18762">
                  <c:v>0</c:v>
                </c:pt>
                <c:pt idx="18763">
                  <c:v>0</c:v>
                </c:pt>
                <c:pt idx="18764">
                  <c:v>0</c:v>
                </c:pt>
                <c:pt idx="18765">
                  <c:v>0</c:v>
                </c:pt>
                <c:pt idx="18766">
                  <c:v>0</c:v>
                </c:pt>
                <c:pt idx="18767">
                  <c:v>0</c:v>
                </c:pt>
                <c:pt idx="18768">
                  <c:v>0</c:v>
                </c:pt>
                <c:pt idx="18769">
                  <c:v>0</c:v>
                </c:pt>
                <c:pt idx="18770">
                  <c:v>0</c:v>
                </c:pt>
                <c:pt idx="18771">
                  <c:v>0</c:v>
                </c:pt>
                <c:pt idx="18772">
                  <c:v>0</c:v>
                </c:pt>
                <c:pt idx="18773">
                  <c:v>0</c:v>
                </c:pt>
                <c:pt idx="18774">
                  <c:v>0</c:v>
                </c:pt>
                <c:pt idx="18775">
                  <c:v>0</c:v>
                </c:pt>
                <c:pt idx="18776">
                  <c:v>0</c:v>
                </c:pt>
                <c:pt idx="18777">
                  <c:v>0</c:v>
                </c:pt>
                <c:pt idx="18778">
                  <c:v>0</c:v>
                </c:pt>
                <c:pt idx="18779">
                  <c:v>0</c:v>
                </c:pt>
                <c:pt idx="18780">
                  <c:v>0</c:v>
                </c:pt>
                <c:pt idx="18781">
                  <c:v>0</c:v>
                </c:pt>
                <c:pt idx="18782">
                  <c:v>0</c:v>
                </c:pt>
                <c:pt idx="18783">
                  <c:v>0</c:v>
                </c:pt>
                <c:pt idx="18784">
                  <c:v>0</c:v>
                </c:pt>
                <c:pt idx="18785">
                  <c:v>0</c:v>
                </c:pt>
                <c:pt idx="18786">
                  <c:v>0</c:v>
                </c:pt>
                <c:pt idx="18787">
                  <c:v>0</c:v>
                </c:pt>
                <c:pt idx="18788">
                  <c:v>0</c:v>
                </c:pt>
                <c:pt idx="18789">
                  <c:v>0</c:v>
                </c:pt>
                <c:pt idx="18790">
                  <c:v>0</c:v>
                </c:pt>
                <c:pt idx="18791">
                  <c:v>0</c:v>
                </c:pt>
                <c:pt idx="18792">
                  <c:v>0</c:v>
                </c:pt>
                <c:pt idx="18793">
                  <c:v>0</c:v>
                </c:pt>
                <c:pt idx="18794">
                  <c:v>0</c:v>
                </c:pt>
                <c:pt idx="18795">
                  <c:v>0</c:v>
                </c:pt>
                <c:pt idx="18796">
                  <c:v>0</c:v>
                </c:pt>
                <c:pt idx="18797">
                  <c:v>0</c:v>
                </c:pt>
                <c:pt idx="18798">
                  <c:v>0</c:v>
                </c:pt>
                <c:pt idx="18799">
                  <c:v>0</c:v>
                </c:pt>
                <c:pt idx="18800">
                  <c:v>0</c:v>
                </c:pt>
                <c:pt idx="18801">
                  <c:v>0</c:v>
                </c:pt>
                <c:pt idx="18802">
                  <c:v>0</c:v>
                </c:pt>
                <c:pt idx="18803">
                  <c:v>0</c:v>
                </c:pt>
                <c:pt idx="18804">
                  <c:v>0</c:v>
                </c:pt>
                <c:pt idx="18805">
                  <c:v>0</c:v>
                </c:pt>
                <c:pt idx="18806">
                  <c:v>0</c:v>
                </c:pt>
                <c:pt idx="18807">
                  <c:v>0</c:v>
                </c:pt>
                <c:pt idx="18808">
                  <c:v>0</c:v>
                </c:pt>
                <c:pt idx="18809">
                  <c:v>0</c:v>
                </c:pt>
                <c:pt idx="18810">
                  <c:v>0</c:v>
                </c:pt>
                <c:pt idx="18811">
                  <c:v>0</c:v>
                </c:pt>
                <c:pt idx="18812">
                  <c:v>0</c:v>
                </c:pt>
                <c:pt idx="18813">
                  <c:v>0</c:v>
                </c:pt>
                <c:pt idx="18814">
                  <c:v>0</c:v>
                </c:pt>
                <c:pt idx="18815">
                  <c:v>0</c:v>
                </c:pt>
                <c:pt idx="18816">
                  <c:v>0</c:v>
                </c:pt>
                <c:pt idx="18817">
                  <c:v>0</c:v>
                </c:pt>
                <c:pt idx="18818">
                  <c:v>0</c:v>
                </c:pt>
                <c:pt idx="18819">
                  <c:v>0</c:v>
                </c:pt>
                <c:pt idx="18820">
                  <c:v>0</c:v>
                </c:pt>
                <c:pt idx="18821">
                  <c:v>0</c:v>
                </c:pt>
                <c:pt idx="18822">
                  <c:v>0</c:v>
                </c:pt>
                <c:pt idx="18823">
                  <c:v>0</c:v>
                </c:pt>
                <c:pt idx="18824">
                  <c:v>0</c:v>
                </c:pt>
                <c:pt idx="18825">
                  <c:v>0</c:v>
                </c:pt>
                <c:pt idx="18826">
                  <c:v>0</c:v>
                </c:pt>
                <c:pt idx="18827">
                  <c:v>0</c:v>
                </c:pt>
                <c:pt idx="18828">
                  <c:v>0</c:v>
                </c:pt>
                <c:pt idx="18829">
                  <c:v>0</c:v>
                </c:pt>
                <c:pt idx="18830">
                  <c:v>0</c:v>
                </c:pt>
                <c:pt idx="18831">
                  <c:v>0</c:v>
                </c:pt>
                <c:pt idx="18832">
                  <c:v>0</c:v>
                </c:pt>
                <c:pt idx="18833">
                  <c:v>0</c:v>
                </c:pt>
                <c:pt idx="18834">
                  <c:v>0</c:v>
                </c:pt>
                <c:pt idx="18835">
                  <c:v>0</c:v>
                </c:pt>
                <c:pt idx="18836">
                  <c:v>0</c:v>
                </c:pt>
                <c:pt idx="18837">
                  <c:v>0</c:v>
                </c:pt>
                <c:pt idx="18838">
                  <c:v>0</c:v>
                </c:pt>
                <c:pt idx="18839">
                  <c:v>0</c:v>
                </c:pt>
                <c:pt idx="18840">
                  <c:v>0</c:v>
                </c:pt>
                <c:pt idx="18841">
                  <c:v>0</c:v>
                </c:pt>
                <c:pt idx="18842">
                  <c:v>0</c:v>
                </c:pt>
                <c:pt idx="18843">
                  <c:v>0</c:v>
                </c:pt>
                <c:pt idx="18844">
                  <c:v>0</c:v>
                </c:pt>
                <c:pt idx="18845">
                  <c:v>0</c:v>
                </c:pt>
                <c:pt idx="18846">
                  <c:v>0</c:v>
                </c:pt>
                <c:pt idx="18847">
                  <c:v>0</c:v>
                </c:pt>
                <c:pt idx="18848">
                  <c:v>0</c:v>
                </c:pt>
                <c:pt idx="18849">
                  <c:v>0</c:v>
                </c:pt>
                <c:pt idx="18850">
                  <c:v>0</c:v>
                </c:pt>
                <c:pt idx="18851">
                  <c:v>0</c:v>
                </c:pt>
                <c:pt idx="18852">
                  <c:v>0</c:v>
                </c:pt>
                <c:pt idx="18853">
                  <c:v>0</c:v>
                </c:pt>
                <c:pt idx="18854">
                  <c:v>0</c:v>
                </c:pt>
                <c:pt idx="18855">
                  <c:v>0</c:v>
                </c:pt>
                <c:pt idx="18856">
                  <c:v>0</c:v>
                </c:pt>
                <c:pt idx="18857">
                  <c:v>0</c:v>
                </c:pt>
                <c:pt idx="18858">
                  <c:v>0</c:v>
                </c:pt>
                <c:pt idx="18859">
                  <c:v>0</c:v>
                </c:pt>
                <c:pt idx="18860">
                  <c:v>0</c:v>
                </c:pt>
                <c:pt idx="18861">
                  <c:v>0</c:v>
                </c:pt>
                <c:pt idx="18862">
                  <c:v>0</c:v>
                </c:pt>
                <c:pt idx="18863">
                  <c:v>0</c:v>
                </c:pt>
                <c:pt idx="18864">
                  <c:v>0</c:v>
                </c:pt>
                <c:pt idx="18865">
                  <c:v>0</c:v>
                </c:pt>
                <c:pt idx="18866">
                  <c:v>0</c:v>
                </c:pt>
                <c:pt idx="18867">
                  <c:v>0</c:v>
                </c:pt>
                <c:pt idx="18868">
                  <c:v>0</c:v>
                </c:pt>
                <c:pt idx="18869">
                  <c:v>0</c:v>
                </c:pt>
                <c:pt idx="18870">
                  <c:v>0</c:v>
                </c:pt>
                <c:pt idx="18871">
                  <c:v>0</c:v>
                </c:pt>
                <c:pt idx="18872">
                  <c:v>0</c:v>
                </c:pt>
                <c:pt idx="18873">
                  <c:v>0</c:v>
                </c:pt>
                <c:pt idx="18874">
                  <c:v>0</c:v>
                </c:pt>
                <c:pt idx="18875">
                  <c:v>0</c:v>
                </c:pt>
                <c:pt idx="18876">
                  <c:v>0</c:v>
                </c:pt>
                <c:pt idx="18877">
                  <c:v>0</c:v>
                </c:pt>
                <c:pt idx="18878">
                  <c:v>0</c:v>
                </c:pt>
                <c:pt idx="18879">
                  <c:v>0</c:v>
                </c:pt>
                <c:pt idx="18880">
                  <c:v>0</c:v>
                </c:pt>
                <c:pt idx="18881">
                  <c:v>0</c:v>
                </c:pt>
                <c:pt idx="18882">
                  <c:v>0</c:v>
                </c:pt>
                <c:pt idx="18883">
                  <c:v>0</c:v>
                </c:pt>
                <c:pt idx="18884">
                  <c:v>0</c:v>
                </c:pt>
                <c:pt idx="18885">
                  <c:v>0</c:v>
                </c:pt>
                <c:pt idx="18886">
                  <c:v>0</c:v>
                </c:pt>
                <c:pt idx="18887">
                  <c:v>0</c:v>
                </c:pt>
                <c:pt idx="18888">
                  <c:v>0</c:v>
                </c:pt>
                <c:pt idx="18889">
                  <c:v>0</c:v>
                </c:pt>
                <c:pt idx="18890">
                  <c:v>0</c:v>
                </c:pt>
                <c:pt idx="18891">
                  <c:v>0</c:v>
                </c:pt>
                <c:pt idx="18892">
                  <c:v>0</c:v>
                </c:pt>
                <c:pt idx="18893">
                  <c:v>0</c:v>
                </c:pt>
                <c:pt idx="18894">
                  <c:v>0</c:v>
                </c:pt>
                <c:pt idx="18895">
                  <c:v>0</c:v>
                </c:pt>
                <c:pt idx="18896">
                  <c:v>0</c:v>
                </c:pt>
                <c:pt idx="18897">
                  <c:v>0</c:v>
                </c:pt>
                <c:pt idx="18898">
                  <c:v>0</c:v>
                </c:pt>
                <c:pt idx="18899">
                  <c:v>0</c:v>
                </c:pt>
                <c:pt idx="18900">
                  <c:v>0</c:v>
                </c:pt>
                <c:pt idx="18901">
                  <c:v>0</c:v>
                </c:pt>
                <c:pt idx="18902">
                  <c:v>0</c:v>
                </c:pt>
                <c:pt idx="18903">
                  <c:v>0</c:v>
                </c:pt>
                <c:pt idx="18904">
                  <c:v>0</c:v>
                </c:pt>
                <c:pt idx="18905">
                  <c:v>0</c:v>
                </c:pt>
                <c:pt idx="18906">
                  <c:v>0</c:v>
                </c:pt>
                <c:pt idx="18907">
                  <c:v>0</c:v>
                </c:pt>
                <c:pt idx="18908">
                  <c:v>0</c:v>
                </c:pt>
                <c:pt idx="18909">
                  <c:v>0</c:v>
                </c:pt>
                <c:pt idx="18910">
                  <c:v>0</c:v>
                </c:pt>
                <c:pt idx="18911">
                  <c:v>0</c:v>
                </c:pt>
                <c:pt idx="18912">
                  <c:v>0</c:v>
                </c:pt>
                <c:pt idx="18913">
                  <c:v>0</c:v>
                </c:pt>
                <c:pt idx="18914">
                  <c:v>0</c:v>
                </c:pt>
                <c:pt idx="18915">
                  <c:v>0</c:v>
                </c:pt>
                <c:pt idx="18916">
                  <c:v>0</c:v>
                </c:pt>
                <c:pt idx="18917">
                  <c:v>0</c:v>
                </c:pt>
                <c:pt idx="18918">
                  <c:v>0</c:v>
                </c:pt>
                <c:pt idx="18919">
                  <c:v>0</c:v>
                </c:pt>
                <c:pt idx="18920">
                  <c:v>0</c:v>
                </c:pt>
                <c:pt idx="18921">
                  <c:v>0</c:v>
                </c:pt>
                <c:pt idx="18922">
                  <c:v>0</c:v>
                </c:pt>
                <c:pt idx="18923">
                  <c:v>0</c:v>
                </c:pt>
                <c:pt idx="18924">
                  <c:v>0</c:v>
                </c:pt>
                <c:pt idx="18925">
                  <c:v>0</c:v>
                </c:pt>
                <c:pt idx="18926">
                  <c:v>0</c:v>
                </c:pt>
                <c:pt idx="18927">
                  <c:v>0</c:v>
                </c:pt>
                <c:pt idx="18928">
                  <c:v>0</c:v>
                </c:pt>
                <c:pt idx="18929">
                  <c:v>0</c:v>
                </c:pt>
                <c:pt idx="18930">
                  <c:v>0</c:v>
                </c:pt>
                <c:pt idx="18931">
                  <c:v>0</c:v>
                </c:pt>
                <c:pt idx="18932">
                  <c:v>0</c:v>
                </c:pt>
                <c:pt idx="18933">
                  <c:v>0</c:v>
                </c:pt>
                <c:pt idx="18934">
                  <c:v>0</c:v>
                </c:pt>
                <c:pt idx="18935">
                  <c:v>0</c:v>
                </c:pt>
                <c:pt idx="18936">
                  <c:v>0</c:v>
                </c:pt>
                <c:pt idx="18937">
                  <c:v>0</c:v>
                </c:pt>
                <c:pt idx="18938">
                  <c:v>0</c:v>
                </c:pt>
                <c:pt idx="18939">
                  <c:v>0</c:v>
                </c:pt>
                <c:pt idx="18940">
                  <c:v>0</c:v>
                </c:pt>
                <c:pt idx="18941">
                  <c:v>0</c:v>
                </c:pt>
                <c:pt idx="18942">
                  <c:v>0</c:v>
                </c:pt>
                <c:pt idx="18943">
                  <c:v>0</c:v>
                </c:pt>
                <c:pt idx="18944">
                  <c:v>0</c:v>
                </c:pt>
                <c:pt idx="18945">
                  <c:v>0</c:v>
                </c:pt>
                <c:pt idx="18946">
                  <c:v>0</c:v>
                </c:pt>
                <c:pt idx="18947">
                  <c:v>0</c:v>
                </c:pt>
                <c:pt idx="18948">
                  <c:v>0</c:v>
                </c:pt>
                <c:pt idx="18949">
                  <c:v>0</c:v>
                </c:pt>
                <c:pt idx="18950">
                  <c:v>0</c:v>
                </c:pt>
                <c:pt idx="18951">
                  <c:v>0</c:v>
                </c:pt>
                <c:pt idx="18952">
                  <c:v>0</c:v>
                </c:pt>
                <c:pt idx="18953">
                  <c:v>0</c:v>
                </c:pt>
                <c:pt idx="18954">
                  <c:v>0</c:v>
                </c:pt>
                <c:pt idx="18955">
                  <c:v>0</c:v>
                </c:pt>
                <c:pt idx="18956">
                  <c:v>0</c:v>
                </c:pt>
                <c:pt idx="18957">
                  <c:v>0</c:v>
                </c:pt>
                <c:pt idx="18958">
                  <c:v>0</c:v>
                </c:pt>
                <c:pt idx="18959">
                  <c:v>0</c:v>
                </c:pt>
                <c:pt idx="18960">
                  <c:v>0</c:v>
                </c:pt>
                <c:pt idx="18961">
                  <c:v>0</c:v>
                </c:pt>
                <c:pt idx="18962">
                  <c:v>0</c:v>
                </c:pt>
                <c:pt idx="18963">
                  <c:v>0</c:v>
                </c:pt>
                <c:pt idx="18964">
                  <c:v>0</c:v>
                </c:pt>
                <c:pt idx="18965">
                  <c:v>0</c:v>
                </c:pt>
                <c:pt idx="18966">
                  <c:v>0</c:v>
                </c:pt>
                <c:pt idx="18967">
                  <c:v>0</c:v>
                </c:pt>
                <c:pt idx="18968">
                  <c:v>0</c:v>
                </c:pt>
                <c:pt idx="18969">
                  <c:v>0</c:v>
                </c:pt>
                <c:pt idx="18970">
                  <c:v>0</c:v>
                </c:pt>
                <c:pt idx="18971">
                  <c:v>0</c:v>
                </c:pt>
                <c:pt idx="18972">
                  <c:v>0</c:v>
                </c:pt>
                <c:pt idx="18973">
                  <c:v>0</c:v>
                </c:pt>
                <c:pt idx="18974">
                  <c:v>0</c:v>
                </c:pt>
                <c:pt idx="18975">
                  <c:v>0</c:v>
                </c:pt>
                <c:pt idx="18976">
                  <c:v>0</c:v>
                </c:pt>
                <c:pt idx="18977">
                  <c:v>0</c:v>
                </c:pt>
                <c:pt idx="18978">
                  <c:v>0</c:v>
                </c:pt>
                <c:pt idx="18979">
                  <c:v>0</c:v>
                </c:pt>
                <c:pt idx="18980">
                  <c:v>0</c:v>
                </c:pt>
                <c:pt idx="18981">
                  <c:v>0</c:v>
                </c:pt>
                <c:pt idx="18982">
                  <c:v>0</c:v>
                </c:pt>
                <c:pt idx="18983">
                  <c:v>0</c:v>
                </c:pt>
                <c:pt idx="18984">
                  <c:v>0</c:v>
                </c:pt>
                <c:pt idx="18985">
                  <c:v>0</c:v>
                </c:pt>
                <c:pt idx="18986">
                  <c:v>0</c:v>
                </c:pt>
                <c:pt idx="18987">
                  <c:v>0</c:v>
                </c:pt>
                <c:pt idx="18988">
                  <c:v>0</c:v>
                </c:pt>
                <c:pt idx="18989">
                  <c:v>0</c:v>
                </c:pt>
                <c:pt idx="18990">
                  <c:v>0</c:v>
                </c:pt>
                <c:pt idx="18991">
                  <c:v>0</c:v>
                </c:pt>
                <c:pt idx="18992">
                  <c:v>0</c:v>
                </c:pt>
                <c:pt idx="18993">
                  <c:v>0</c:v>
                </c:pt>
                <c:pt idx="18994">
                  <c:v>0</c:v>
                </c:pt>
                <c:pt idx="18995">
                  <c:v>0</c:v>
                </c:pt>
                <c:pt idx="18996">
                  <c:v>0</c:v>
                </c:pt>
                <c:pt idx="18997">
                  <c:v>0</c:v>
                </c:pt>
                <c:pt idx="18998">
                  <c:v>0</c:v>
                </c:pt>
                <c:pt idx="18999">
                  <c:v>0</c:v>
                </c:pt>
                <c:pt idx="19000">
                  <c:v>0</c:v>
                </c:pt>
                <c:pt idx="19001">
                  <c:v>0</c:v>
                </c:pt>
                <c:pt idx="19002">
                  <c:v>0</c:v>
                </c:pt>
                <c:pt idx="19003">
                  <c:v>0</c:v>
                </c:pt>
                <c:pt idx="19004">
                  <c:v>0</c:v>
                </c:pt>
                <c:pt idx="19005">
                  <c:v>0</c:v>
                </c:pt>
                <c:pt idx="19006">
                  <c:v>0</c:v>
                </c:pt>
                <c:pt idx="19007">
                  <c:v>0</c:v>
                </c:pt>
                <c:pt idx="19008">
                  <c:v>0</c:v>
                </c:pt>
                <c:pt idx="19009">
                  <c:v>0</c:v>
                </c:pt>
                <c:pt idx="19010">
                  <c:v>0</c:v>
                </c:pt>
                <c:pt idx="19011">
                  <c:v>0</c:v>
                </c:pt>
                <c:pt idx="19012">
                  <c:v>0</c:v>
                </c:pt>
                <c:pt idx="19013">
                  <c:v>0</c:v>
                </c:pt>
                <c:pt idx="19014">
                  <c:v>0</c:v>
                </c:pt>
                <c:pt idx="19015">
                  <c:v>0</c:v>
                </c:pt>
                <c:pt idx="19016">
                  <c:v>0</c:v>
                </c:pt>
                <c:pt idx="19017">
                  <c:v>0</c:v>
                </c:pt>
                <c:pt idx="19018">
                  <c:v>0</c:v>
                </c:pt>
                <c:pt idx="19019">
                  <c:v>0</c:v>
                </c:pt>
                <c:pt idx="19020">
                  <c:v>0</c:v>
                </c:pt>
                <c:pt idx="19021">
                  <c:v>0</c:v>
                </c:pt>
                <c:pt idx="19022">
                  <c:v>0</c:v>
                </c:pt>
                <c:pt idx="19023">
                  <c:v>0</c:v>
                </c:pt>
                <c:pt idx="19024">
                  <c:v>0</c:v>
                </c:pt>
                <c:pt idx="19025">
                  <c:v>0</c:v>
                </c:pt>
                <c:pt idx="19026">
                  <c:v>0</c:v>
                </c:pt>
                <c:pt idx="19027">
                  <c:v>0</c:v>
                </c:pt>
                <c:pt idx="19028">
                  <c:v>0</c:v>
                </c:pt>
                <c:pt idx="19029">
                  <c:v>0</c:v>
                </c:pt>
                <c:pt idx="19030">
                  <c:v>0</c:v>
                </c:pt>
                <c:pt idx="19031">
                  <c:v>0</c:v>
                </c:pt>
                <c:pt idx="19032">
                  <c:v>0</c:v>
                </c:pt>
                <c:pt idx="19033">
                  <c:v>0</c:v>
                </c:pt>
                <c:pt idx="19034">
                  <c:v>0</c:v>
                </c:pt>
                <c:pt idx="19035">
                  <c:v>0</c:v>
                </c:pt>
                <c:pt idx="19036">
                  <c:v>0</c:v>
                </c:pt>
                <c:pt idx="19037">
                  <c:v>0</c:v>
                </c:pt>
                <c:pt idx="19038">
                  <c:v>0</c:v>
                </c:pt>
                <c:pt idx="19039">
                  <c:v>0</c:v>
                </c:pt>
                <c:pt idx="19040">
                  <c:v>0</c:v>
                </c:pt>
                <c:pt idx="19041">
                  <c:v>0</c:v>
                </c:pt>
                <c:pt idx="19042">
                  <c:v>0</c:v>
                </c:pt>
                <c:pt idx="19043">
                  <c:v>0</c:v>
                </c:pt>
                <c:pt idx="19044">
                  <c:v>0</c:v>
                </c:pt>
                <c:pt idx="19045">
                  <c:v>0</c:v>
                </c:pt>
                <c:pt idx="19046">
                  <c:v>0</c:v>
                </c:pt>
                <c:pt idx="19047">
                  <c:v>0</c:v>
                </c:pt>
                <c:pt idx="19048">
                  <c:v>0</c:v>
                </c:pt>
                <c:pt idx="19049">
                  <c:v>0</c:v>
                </c:pt>
                <c:pt idx="19050">
                  <c:v>0</c:v>
                </c:pt>
                <c:pt idx="19051">
                  <c:v>0</c:v>
                </c:pt>
                <c:pt idx="19052">
                  <c:v>0</c:v>
                </c:pt>
                <c:pt idx="19053">
                  <c:v>0</c:v>
                </c:pt>
                <c:pt idx="19054">
                  <c:v>0</c:v>
                </c:pt>
                <c:pt idx="19055">
                  <c:v>0</c:v>
                </c:pt>
                <c:pt idx="19056">
                  <c:v>0</c:v>
                </c:pt>
                <c:pt idx="19057">
                  <c:v>0</c:v>
                </c:pt>
                <c:pt idx="19058">
                  <c:v>0</c:v>
                </c:pt>
                <c:pt idx="19059">
                  <c:v>0</c:v>
                </c:pt>
                <c:pt idx="19060">
                  <c:v>0</c:v>
                </c:pt>
                <c:pt idx="19061">
                  <c:v>0</c:v>
                </c:pt>
                <c:pt idx="19062">
                  <c:v>0</c:v>
                </c:pt>
                <c:pt idx="19063">
                  <c:v>0</c:v>
                </c:pt>
                <c:pt idx="19064">
                  <c:v>0</c:v>
                </c:pt>
                <c:pt idx="19065">
                  <c:v>0</c:v>
                </c:pt>
                <c:pt idx="19066">
                  <c:v>0</c:v>
                </c:pt>
                <c:pt idx="19067">
                  <c:v>0</c:v>
                </c:pt>
                <c:pt idx="19068">
                  <c:v>0</c:v>
                </c:pt>
                <c:pt idx="19069">
                  <c:v>0</c:v>
                </c:pt>
                <c:pt idx="19070">
                  <c:v>0</c:v>
                </c:pt>
                <c:pt idx="19071">
                  <c:v>0</c:v>
                </c:pt>
                <c:pt idx="19072">
                  <c:v>0</c:v>
                </c:pt>
                <c:pt idx="19073">
                  <c:v>0</c:v>
                </c:pt>
                <c:pt idx="19074">
                  <c:v>0</c:v>
                </c:pt>
                <c:pt idx="19075">
                  <c:v>0</c:v>
                </c:pt>
                <c:pt idx="19076">
                  <c:v>0</c:v>
                </c:pt>
                <c:pt idx="19077">
                  <c:v>0</c:v>
                </c:pt>
                <c:pt idx="19078">
                  <c:v>0</c:v>
                </c:pt>
                <c:pt idx="19079">
                  <c:v>0</c:v>
                </c:pt>
                <c:pt idx="19080">
                  <c:v>0</c:v>
                </c:pt>
                <c:pt idx="19081">
                  <c:v>0</c:v>
                </c:pt>
                <c:pt idx="19082">
                  <c:v>0</c:v>
                </c:pt>
                <c:pt idx="19083">
                  <c:v>0</c:v>
                </c:pt>
                <c:pt idx="19084">
                  <c:v>0</c:v>
                </c:pt>
                <c:pt idx="19085">
                  <c:v>0</c:v>
                </c:pt>
                <c:pt idx="19086">
                  <c:v>0</c:v>
                </c:pt>
                <c:pt idx="19087">
                  <c:v>0</c:v>
                </c:pt>
                <c:pt idx="19088">
                  <c:v>0</c:v>
                </c:pt>
                <c:pt idx="19089">
                  <c:v>0</c:v>
                </c:pt>
                <c:pt idx="19090">
                  <c:v>0</c:v>
                </c:pt>
                <c:pt idx="19091">
                  <c:v>0</c:v>
                </c:pt>
                <c:pt idx="19092">
                  <c:v>0</c:v>
                </c:pt>
                <c:pt idx="19093">
                  <c:v>0</c:v>
                </c:pt>
                <c:pt idx="19094">
                  <c:v>0</c:v>
                </c:pt>
                <c:pt idx="19095">
                  <c:v>0</c:v>
                </c:pt>
                <c:pt idx="19096">
                  <c:v>0</c:v>
                </c:pt>
                <c:pt idx="19097">
                  <c:v>0</c:v>
                </c:pt>
                <c:pt idx="19098">
                  <c:v>0</c:v>
                </c:pt>
                <c:pt idx="19099">
                  <c:v>0</c:v>
                </c:pt>
                <c:pt idx="19100">
                  <c:v>0</c:v>
                </c:pt>
                <c:pt idx="19101">
                  <c:v>0</c:v>
                </c:pt>
                <c:pt idx="19102">
                  <c:v>0</c:v>
                </c:pt>
                <c:pt idx="19103">
                  <c:v>0</c:v>
                </c:pt>
                <c:pt idx="19104">
                  <c:v>0</c:v>
                </c:pt>
                <c:pt idx="19105">
                  <c:v>0</c:v>
                </c:pt>
                <c:pt idx="19106">
                  <c:v>0</c:v>
                </c:pt>
                <c:pt idx="19107">
                  <c:v>0</c:v>
                </c:pt>
                <c:pt idx="19108">
                  <c:v>0</c:v>
                </c:pt>
                <c:pt idx="19109">
                  <c:v>0</c:v>
                </c:pt>
                <c:pt idx="19110">
                  <c:v>0</c:v>
                </c:pt>
                <c:pt idx="19111">
                  <c:v>0</c:v>
                </c:pt>
                <c:pt idx="19112">
                  <c:v>0</c:v>
                </c:pt>
                <c:pt idx="19113">
                  <c:v>0</c:v>
                </c:pt>
                <c:pt idx="19114">
                  <c:v>0</c:v>
                </c:pt>
                <c:pt idx="19115">
                  <c:v>0</c:v>
                </c:pt>
                <c:pt idx="19116">
                  <c:v>0</c:v>
                </c:pt>
                <c:pt idx="19117">
                  <c:v>0</c:v>
                </c:pt>
                <c:pt idx="19118">
                  <c:v>0</c:v>
                </c:pt>
                <c:pt idx="19119">
                  <c:v>0</c:v>
                </c:pt>
                <c:pt idx="19120">
                  <c:v>0</c:v>
                </c:pt>
                <c:pt idx="19121">
                  <c:v>0</c:v>
                </c:pt>
                <c:pt idx="19122">
                  <c:v>0</c:v>
                </c:pt>
                <c:pt idx="19123">
                  <c:v>0</c:v>
                </c:pt>
                <c:pt idx="19124">
                  <c:v>0</c:v>
                </c:pt>
                <c:pt idx="19125">
                  <c:v>0</c:v>
                </c:pt>
                <c:pt idx="19126">
                  <c:v>0</c:v>
                </c:pt>
                <c:pt idx="19127">
                  <c:v>0</c:v>
                </c:pt>
                <c:pt idx="19128">
                  <c:v>0</c:v>
                </c:pt>
                <c:pt idx="19129">
                  <c:v>0</c:v>
                </c:pt>
                <c:pt idx="19130">
                  <c:v>0</c:v>
                </c:pt>
                <c:pt idx="19131">
                  <c:v>0</c:v>
                </c:pt>
                <c:pt idx="19132">
                  <c:v>0</c:v>
                </c:pt>
                <c:pt idx="19133">
                  <c:v>0</c:v>
                </c:pt>
                <c:pt idx="19134">
                  <c:v>0</c:v>
                </c:pt>
                <c:pt idx="19135">
                  <c:v>0</c:v>
                </c:pt>
                <c:pt idx="19136">
                  <c:v>0</c:v>
                </c:pt>
                <c:pt idx="19137">
                  <c:v>0</c:v>
                </c:pt>
                <c:pt idx="19138">
                  <c:v>0</c:v>
                </c:pt>
                <c:pt idx="19139">
                  <c:v>0</c:v>
                </c:pt>
                <c:pt idx="19140">
                  <c:v>0</c:v>
                </c:pt>
                <c:pt idx="19141">
                  <c:v>0</c:v>
                </c:pt>
                <c:pt idx="19142">
                  <c:v>0</c:v>
                </c:pt>
                <c:pt idx="19143">
                  <c:v>0</c:v>
                </c:pt>
                <c:pt idx="19144">
                  <c:v>0</c:v>
                </c:pt>
                <c:pt idx="19145">
                  <c:v>0</c:v>
                </c:pt>
                <c:pt idx="19146">
                  <c:v>0</c:v>
                </c:pt>
                <c:pt idx="19147">
                  <c:v>0</c:v>
                </c:pt>
                <c:pt idx="19148">
                  <c:v>0</c:v>
                </c:pt>
                <c:pt idx="19149">
                  <c:v>0</c:v>
                </c:pt>
                <c:pt idx="19150">
                  <c:v>0</c:v>
                </c:pt>
                <c:pt idx="19151">
                  <c:v>0</c:v>
                </c:pt>
                <c:pt idx="19152">
                  <c:v>0</c:v>
                </c:pt>
                <c:pt idx="19153">
                  <c:v>0</c:v>
                </c:pt>
                <c:pt idx="19154">
                  <c:v>0</c:v>
                </c:pt>
                <c:pt idx="19155">
                  <c:v>0</c:v>
                </c:pt>
                <c:pt idx="19156">
                  <c:v>0</c:v>
                </c:pt>
                <c:pt idx="19157">
                  <c:v>0</c:v>
                </c:pt>
                <c:pt idx="19158">
                  <c:v>0</c:v>
                </c:pt>
                <c:pt idx="19159">
                  <c:v>0</c:v>
                </c:pt>
                <c:pt idx="19160">
                  <c:v>0</c:v>
                </c:pt>
                <c:pt idx="19161">
                  <c:v>0</c:v>
                </c:pt>
                <c:pt idx="19162">
                  <c:v>0</c:v>
                </c:pt>
                <c:pt idx="19163">
                  <c:v>0</c:v>
                </c:pt>
                <c:pt idx="19164">
                  <c:v>0</c:v>
                </c:pt>
                <c:pt idx="19165">
                  <c:v>0</c:v>
                </c:pt>
                <c:pt idx="19166">
                  <c:v>0</c:v>
                </c:pt>
                <c:pt idx="19167">
                  <c:v>0</c:v>
                </c:pt>
                <c:pt idx="19168">
                  <c:v>0</c:v>
                </c:pt>
                <c:pt idx="19169">
                  <c:v>0</c:v>
                </c:pt>
                <c:pt idx="19170">
                  <c:v>0</c:v>
                </c:pt>
                <c:pt idx="19171">
                  <c:v>0</c:v>
                </c:pt>
                <c:pt idx="19172">
                  <c:v>0</c:v>
                </c:pt>
                <c:pt idx="19173">
                  <c:v>0</c:v>
                </c:pt>
                <c:pt idx="19174">
                  <c:v>0</c:v>
                </c:pt>
                <c:pt idx="19175">
                  <c:v>0</c:v>
                </c:pt>
                <c:pt idx="19176">
                  <c:v>0</c:v>
                </c:pt>
                <c:pt idx="19177">
                  <c:v>0</c:v>
                </c:pt>
                <c:pt idx="19178">
                  <c:v>0</c:v>
                </c:pt>
                <c:pt idx="19179">
                  <c:v>0</c:v>
                </c:pt>
                <c:pt idx="19180">
                  <c:v>0</c:v>
                </c:pt>
                <c:pt idx="19181">
                  <c:v>0</c:v>
                </c:pt>
                <c:pt idx="19182">
                  <c:v>0</c:v>
                </c:pt>
                <c:pt idx="19183">
                  <c:v>0</c:v>
                </c:pt>
                <c:pt idx="19184">
                  <c:v>0</c:v>
                </c:pt>
                <c:pt idx="19185">
                  <c:v>0</c:v>
                </c:pt>
                <c:pt idx="19186">
                  <c:v>0</c:v>
                </c:pt>
                <c:pt idx="19187">
                  <c:v>0</c:v>
                </c:pt>
                <c:pt idx="19188">
                  <c:v>0</c:v>
                </c:pt>
                <c:pt idx="19189">
                  <c:v>0</c:v>
                </c:pt>
                <c:pt idx="19190">
                  <c:v>0</c:v>
                </c:pt>
                <c:pt idx="19191">
                  <c:v>0</c:v>
                </c:pt>
                <c:pt idx="19192">
                  <c:v>0</c:v>
                </c:pt>
                <c:pt idx="19193">
                  <c:v>0</c:v>
                </c:pt>
                <c:pt idx="19194">
                  <c:v>0</c:v>
                </c:pt>
                <c:pt idx="19195">
                  <c:v>0</c:v>
                </c:pt>
                <c:pt idx="19196">
                  <c:v>0</c:v>
                </c:pt>
                <c:pt idx="19197">
                  <c:v>0</c:v>
                </c:pt>
                <c:pt idx="19198">
                  <c:v>0</c:v>
                </c:pt>
                <c:pt idx="19199">
                  <c:v>0</c:v>
                </c:pt>
                <c:pt idx="19200">
                  <c:v>0</c:v>
                </c:pt>
                <c:pt idx="19201">
                  <c:v>0</c:v>
                </c:pt>
                <c:pt idx="19202">
                  <c:v>0</c:v>
                </c:pt>
                <c:pt idx="19203">
                  <c:v>0</c:v>
                </c:pt>
                <c:pt idx="19204">
                  <c:v>0</c:v>
                </c:pt>
                <c:pt idx="19205">
                  <c:v>0</c:v>
                </c:pt>
                <c:pt idx="19206">
                  <c:v>0</c:v>
                </c:pt>
                <c:pt idx="19207">
                  <c:v>0</c:v>
                </c:pt>
                <c:pt idx="19208">
                  <c:v>0</c:v>
                </c:pt>
                <c:pt idx="19209">
                  <c:v>0</c:v>
                </c:pt>
                <c:pt idx="19210">
                  <c:v>0</c:v>
                </c:pt>
                <c:pt idx="19211">
                  <c:v>0</c:v>
                </c:pt>
                <c:pt idx="19212">
                  <c:v>0</c:v>
                </c:pt>
                <c:pt idx="19213">
                  <c:v>0</c:v>
                </c:pt>
                <c:pt idx="19214">
                  <c:v>0</c:v>
                </c:pt>
                <c:pt idx="19215">
                  <c:v>0</c:v>
                </c:pt>
                <c:pt idx="19216">
                  <c:v>0</c:v>
                </c:pt>
                <c:pt idx="19217">
                  <c:v>0</c:v>
                </c:pt>
                <c:pt idx="19218">
                  <c:v>0</c:v>
                </c:pt>
                <c:pt idx="19219">
                  <c:v>0</c:v>
                </c:pt>
                <c:pt idx="19220">
                  <c:v>0</c:v>
                </c:pt>
                <c:pt idx="19221">
                  <c:v>0</c:v>
                </c:pt>
                <c:pt idx="19222">
                  <c:v>0</c:v>
                </c:pt>
                <c:pt idx="19223">
                  <c:v>0</c:v>
                </c:pt>
                <c:pt idx="19224">
                  <c:v>0</c:v>
                </c:pt>
                <c:pt idx="19225">
                  <c:v>0</c:v>
                </c:pt>
                <c:pt idx="19226">
                  <c:v>0</c:v>
                </c:pt>
                <c:pt idx="19227">
                  <c:v>0</c:v>
                </c:pt>
                <c:pt idx="19228">
                  <c:v>0</c:v>
                </c:pt>
                <c:pt idx="19229">
                  <c:v>0</c:v>
                </c:pt>
                <c:pt idx="19230">
                  <c:v>0</c:v>
                </c:pt>
                <c:pt idx="19231">
                  <c:v>0</c:v>
                </c:pt>
                <c:pt idx="19232">
                  <c:v>0</c:v>
                </c:pt>
                <c:pt idx="19233">
                  <c:v>0</c:v>
                </c:pt>
                <c:pt idx="19234">
                  <c:v>0</c:v>
                </c:pt>
                <c:pt idx="19235">
                  <c:v>0</c:v>
                </c:pt>
                <c:pt idx="19236">
                  <c:v>0</c:v>
                </c:pt>
                <c:pt idx="19237">
                  <c:v>0</c:v>
                </c:pt>
                <c:pt idx="19238">
                  <c:v>0</c:v>
                </c:pt>
                <c:pt idx="19239">
                  <c:v>0</c:v>
                </c:pt>
                <c:pt idx="19240">
                  <c:v>0</c:v>
                </c:pt>
                <c:pt idx="19241">
                  <c:v>0</c:v>
                </c:pt>
                <c:pt idx="19242">
                  <c:v>0</c:v>
                </c:pt>
                <c:pt idx="19243">
                  <c:v>0</c:v>
                </c:pt>
                <c:pt idx="19244">
                  <c:v>0</c:v>
                </c:pt>
                <c:pt idx="19245">
                  <c:v>0</c:v>
                </c:pt>
                <c:pt idx="19246">
                  <c:v>0</c:v>
                </c:pt>
                <c:pt idx="19247">
                  <c:v>0</c:v>
                </c:pt>
                <c:pt idx="19248">
                  <c:v>0</c:v>
                </c:pt>
                <c:pt idx="19249">
                  <c:v>0</c:v>
                </c:pt>
                <c:pt idx="19250">
                  <c:v>0</c:v>
                </c:pt>
                <c:pt idx="19251">
                  <c:v>0</c:v>
                </c:pt>
                <c:pt idx="19252">
                  <c:v>0</c:v>
                </c:pt>
                <c:pt idx="19253">
                  <c:v>0</c:v>
                </c:pt>
                <c:pt idx="19254">
                  <c:v>0</c:v>
                </c:pt>
                <c:pt idx="19255">
                  <c:v>0</c:v>
                </c:pt>
                <c:pt idx="19256">
                  <c:v>0</c:v>
                </c:pt>
                <c:pt idx="19257">
                  <c:v>0</c:v>
                </c:pt>
                <c:pt idx="19258">
                  <c:v>0</c:v>
                </c:pt>
                <c:pt idx="19259">
                  <c:v>0</c:v>
                </c:pt>
                <c:pt idx="19260">
                  <c:v>0</c:v>
                </c:pt>
                <c:pt idx="19261">
                  <c:v>0</c:v>
                </c:pt>
                <c:pt idx="19262">
                  <c:v>0</c:v>
                </c:pt>
                <c:pt idx="19263">
                  <c:v>0</c:v>
                </c:pt>
                <c:pt idx="19264">
                  <c:v>0</c:v>
                </c:pt>
                <c:pt idx="19265">
                  <c:v>0</c:v>
                </c:pt>
                <c:pt idx="19266">
                  <c:v>0</c:v>
                </c:pt>
                <c:pt idx="19267">
                  <c:v>0</c:v>
                </c:pt>
                <c:pt idx="19268">
                  <c:v>0</c:v>
                </c:pt>
                <c:pt idx="19269">
                  <c:v>0</c:v>
                </c:pt>
                <c:pt idx="19270">
                  <c:v>0</c:v>
                </c:pt>
                <c:pt idx="19271">
                  <c:v>0</c:v>
                </c:pt>
                <c:pt idx="19272">
                  <c:v>0</c:v>
                </c:pt>
                <c:pt idx="19273">
                  <c:v>0</c:v>
                </c:pt>
                <c:pt idx="19274">
                  <c:v>0</c:v>
                </c:pt>
                <c:pt idx="19275">
                  <c:v>0</c:v>
                </c:pt>
                <c:pt idx="19276">
                  <c:v>0</c:v>
                </c:pt>
                <c:pt idx="19277">
                  <c:v>0</c:v>
                </c:pt>
                <c:pt idx="19278">
                  <c:v>0</c:v>
                </c:pt>
                <c:pt idx="19279">
                  <c:v>0</c:v>
                </c:pt>
                <c:pt idx="19280">
                  <c:v>0</c:v>
                </c:pt>
                <c:pt idx="19281">
                  <c:v>0</c:v>
                </c:pt>
                <c:pt idx="19282">
                  <c:v>0</c:v>
                </c:pt>
                <c:pt idx="19283">
                  <c:v>0</c:v>
                </c:pt>
                <c:pt idx="19284">
                  <c:v>0</c:v>
                </c:pt>
                <c:pt idx="19285">
                  <c:v>0</c:v>
                </c:pt>
                <c:pt idx="19286">
                  <c:v>0</c:v>
                </c:pt>
                <c:pt idx="19287">
                  <c:v>0</c:v>
                </c:pt>
                <c:pt idx="19288">
                  <c:v>0</c:v>
                </c:pt>
                <c:pt idx="19289">
                  <c:v>0</c:v>
                </c:pt>
                <c:pt idx="19290">
                  <c:v>0</c:v>
                </c:pt>
                <c:pt idx="19291">
                  <c:v>0</c:v>
                </c:pt>
                <c:pt idx="19292">
                  <c:v>0</c:v>
                </c:pt>
                <c:pt idx="19293">
                  <c:v>0</c:v>
                </c:pt>
                <c:pt idx="19294">
                  <c:v>0</c:v>
                </c:pt>
                <c:pt idx="19295">
                  <c:v>107.8</c:v>
                </c:pt>
                <c:pt idx="19296">
                  <c:v>107.8</c:v>
                </c:pt>
                <c:pt idx="19297">
                  <c:v>108</c:v>
                </c:pt>
                <c:pt idx="19298">
                  <c:v>108</c:v>
                </c:pt>
                <c:pt idx="19299">
                  <c:v>107.8</c:v>
                </c:pt>
                <c:pt idx="19300">
                  <c:v>108</c:v>
                </c:pt>
                <c:pt idx="19301">
                  <c:v>108</c:v>
                </c:pt>
                <c:pt idx="19302">
                  <c:v>107.6</c:v>
                </c:pt>
                <c:pt idx="19303">
                  <c:v>107.4</c:v>
                </c:pt>
                <c:pt idx="19304">
                  <c:v>107.2</c:v>
                </c:pt>
                <c:pt idx="19305">
                  <c:v>107</c:v>
                </c:pt>
                <c:pt idx="19306">
                  <c:v>107</c:v>
                </c:pt>
                <c:pt idx="19307">
                  <c:v>107</c:v>
                </c:pt>
                <c:pt idx="19308">
                  <c:v>107</c:v>
                </c:pt>
                <c:pt idx="19309">
                  <c:v>106.9</c:v>
                </c:pt>
                <c:pt idx="19310">
                  <c:v>107.1</c:v>
                </c:pt>
                <c:pt idx="19311">
                  <c:v>107.2</c:v>
                </c:pt>
                <c:pt idx="19312">
                  <c:v>107.2</c:v>
                </c:pt>
                <c:pt idx="19313">
                  <c:v>107.2</c:v>
                </c:pt>
                <c:pt idx="19314">
                  <c:v>107.3</c:v>
                </c:pt>
                <c:pt idx="19315">
                  <c:v>107.5</c:v>
                </c:pt>
                <c:pt idx="19316">
                  <c:v>107.6</c:v>
                </c:pt>
                <c:pt idx="19317">
                  <c:v>107.7</c:v>
                </c:pt>
                <c:pt idx="19318">
                  <c:v>107.7</c:v>
                </c:pt>
                <c:pt idx="19319">
                  <c:v>107.9</c:v>
                </c:pt>
                <c:pt idx="19320">
                  <c:v>107.9</c:v>
                </c:pt>
                <c:pt idx="19321">
                  <c:v>108</c:v>
                </c:pt>
                <c:pt idx="19322">
                  <c:v>108.1</c:v>
                </c:pt>
                <c:pt idx="19323">
                  <c:v>108</c:v>
                </c:pt>
                <c:pt idx="19324">
                  <c:v>108</c:v>
                </c:pt>
                <c:pt idx="19325">
                  <c:v>108</c:v>
                </c:pt>
                <c:pt idx="19326">
                  <c:v>107.7</c:v>
                </c:pt>
                <c:pt idx="19327">
                  <c:v>107.3</c:v>
                </c:pt>
                <c:pt idx="19328">
                  <c:v>107.2</c:v>
                </c:pt>
                <c:pt idx="19329">
                  <c:v>107.1</c:v>
                </c:pt>
                <c:pt idx="19330">
                  <c:v>107.1</c:v>
                </c:pt>
                <c:pt idx="19331">
                  <c:v>106.9</c:v>
                </c:pt>
                <c:pt idx="19332">
                  <c:v>107.1</c:v>
                </c:pt>
                <c:pt idx="19333">
                  <c:v>107.1</c:v>
                </c:pt>
                <c:pt idx="19334">
                  <c:v>107.2</c:v>
                </c:pt>
                <c:pt idx="19335">
                  <c:v>107.1</c:v>
                </c:pt>
                <c:pt idx="19336">
                  <c:v>107.1</c:v>
                </c:pt>
                <c:pt idx="19337">
                  <c:v>106.8</c:v>
                </c:pt>
                <c:pt idx="19338">
                  <c:v>106.7</c:v>
                </c:pt>
                <c:pt idx="19339">
                  <c:v>106.7</c:v>
                </c:pt>
                <c:pt idx="19340">
                  <c:v>106.6</c:v>
                </c:pt>
                <c:pt idx="19341">
                  <c:v>107.3</c:v>
                </c:pt>
                <c:pt idx="19342">
                  <c:v>107.6</c:v>
                </c:pt>
                <c:pt idx="19343">
                  <c:v>107.7</c:v>
                </c:pt>
                <c:pt idx="19344">
                  <c:v>107.5</c:v>
                </c:pt>
                <c:pt idx="19345">
                  <c:v>107.5</c:v>
                </c:pt>
                <c:pt idx="19346">
                  <c:v>107.3</c:v>
                </c:pt>
                <c:pt idx="19347">
                  <c:v>107.2</c:v>
                </c:pt>
                <c:pt idx="19348">
                  <c:v>107.2</c:v>
                </c:pt>
                <c:pt idx="19349">
                  <c:v>107</c:v>
                </c:pt>
                <c:pt idx="19350">
                  <c:v>106.5</c:v>
                </c:pt>
                <c:pt idx="19351">
                  <c:v>106.1</c:v>
                </c:pt>
                <c:pt idx="19352">
                  <c:v>106</c:v>
                </c:pt>
                <c:pt idx="19353">
                  <c:v>105.7</c:v>
                </c:pt>
                <c:pt idx="19354">
                  <c:v>105.7</c:v>
                </c:pt>
                <c:pt idx="19355">
                  <c:v>105.7</c:v>
                </c:pt>
                <c:pt idx="19356">
                  <c:v>105.9</c:v>
                </c:pt>
                <c:pt idx="19357">
                  <c:v>106</c:v>
                </c:pt>
                <c:pt idx="19358">
                  <c:v>106.1</c:v>
                </c:pt>
                <c:pt idx="19359">
                  <c:v>106</c:v>
                </c:pt>
                <c:pt idx="19360">
                  <c:v>105.9</c:v>
                </c:pt>
                <c:pt idx="19361">
                  <c:v>105.9</c:v>
                </c:pt>
                <c:pt idx="19362">
                  <c:v>105.9</c:v>
                </c:pt>
                <c:pt idx="19363">
                  <c:v>105.9</c:v>
                </c:pt>
                <c:pt idx="19364">
                  <c:v>106.1</c:v>
                </c:pt>
                <c:pt idx="19365">
                  <c:v>106.4</c:v>
                </c:pt>
                <c:pt idx="19366">
                  <c:v>106.6</c:v>
                </c:pt>
                <c:pt idx="19367">
                  <c:v>106.6</c:v>
                </c:pt>
                <c:pt idx="19368">
                  <c:v>106.6</c:v>
                </c:pt>
                <c:pt idx="19369">
                  <c:v>106.6</c:v>
                </c:pt>
                <c:pt idx="19370">
                  <c:v>106.5</c:v>
                </c:pt>
                <c:pt idx="19371">
                  <c:v>106.5</c:v>
                </c:pt>
                <c:pt idx="19372">
                  <c:v>106.5</c:v>
                </c:pt>
                <c:pt idx="19373">
                  <c:v>106.4</c:v>
                </c:pt>
                <c:pt idx="19374">
                  <c:v>106.1</c:v>
                </c:pt>
                <c:pt idx="19375">
                  <c:v>105.7</c:v>
                </c:pt>
                <c:pt idx="19376">
                  <c:v>105.7</c:v>
                </c:pt>
                <c:pt idx="19377">
                  <c:v>105.5</c:v>
                </c:pt>
                <c:pt idx="19378">
                  <c:v>105.5</c:v>
                </c:pt>
                <c:pt idx="19379">
                  <c:v>105.5</c:v>
                </c:pt>
                <c:pt idx="19380">
                  <c:v>105.6</c:v>
                </c:pt>
                <c:pt idx="19381">
                  <c:v>105.6</c:v>
                </c:pt>
                <c:pt idx="19382">
                  <c:v>105.6</c:v>
                </c:pt>
                <c:pt idx="19383">
                  <c:v>105.7</c:v>
                </c:pt>
                <c:pt idx="19384">
                  <c:v>105.7</c:v>
                </c:pt>
                <c:pt idx="19385">
                  <c:v>105.9</c:v>
                </c:pt>
                <c:pt idx="19386">
                  <c:v>106.3</c:v>
                </c:pt>
                <c:pt idx="19387">
                  <c:v>106.4</c:v>
                </c:pt>
                <c:pt idx="19388">
                  <c:v>106.5</c:v>
                </c:pt>
                <c:pt idx="19389">
                  <c:v>106.3</c:v>
                </c:pt>
                <c:pt idx="19390">
                  <c:v>106.4</c:v>
                </c:pt>
                <c:pt idx="19391">
                  <c:v>106.4</c:v>
                </c:pt>
                <c:pt idx="19392">
                  <c:v>106.4</c:v>
                </c:pt>
                <c:pt idx="19393">
                  <c:v>106.5</c:v>
                </c:pt>
                <c:pt idx="19394">
                  <c:v>106.5</c:v>
                </c:pt>
                <c:pt idx="19395">
                  <c:v>106.5</c:v>
                </c:pt>
                <c:pt idx="19396">
                  <c:v>106.7</c:v>
                </c:pt>
                <c:pt idx="19397">
                  <c:v>106.7</c:v>
                </c:pt>
                <c:pt idx="19398">
                  <c:v>106.4</c:v>
                </c:pt>
                <c:pt idx="19399">
                  <c:v>106.4</c:v>
                </c:pt>
                <c:pt idx="19400">
                  <c:v>106.3</c:v>
                </c:pt>
                <c:pt idx="19401">
                  <c:v>106.3</c:v>
                </c:pt>
                <c:pt idx="19402">
                  <c:v>106.3</c:v>
                </c:pt>
                <c:pt idx="19403">
                  <c:v>106.4</c:v>
                </c:pt>
                <c:pt idx="19404">
                  <c:v>106.7</c:v>
                </c:pt>
                <c:pt idx="19405">
                  <c:v>106.6</c:v>
                </c:pt>
                <c:pt idx="19406">
                  <c:v>106.7</c:v>
                </c:pt>
                <c:pt idx="19407">
                  <c:v>106.7</c:v>
                </c:pt>
                <c:pt idx="19408">
                  <c:v>106.9</c:v>
                </c:pt>
                <c:pt idx="19409">
                  <c:v>106.7</c:v>
                </c:pt>
                <c:pt idx="19410">
                  <c:v>106.9</c:v>
                </c:pt>
                <c:pt idx="19411">
                  <c:v>106.7</c:v>
                </c:pt>
                <c:pt idx="19412">
                  <c:v>107</c:v>
                </c:pt>
                <c:pt idx="19413">
                  <c:v>107.1</c:v>
                </c:pt>
                <c:pt idx="19414">
                  <c:v>107</c:v>
                </c:pt>
                <c:pt idx="19415">
                  <c:v>107.2</c:v>
                </c:pt>
                <c:pt idx="19416">
                  <c:v>107.4</c:v>
                </c:pt>
                <c:pt idx="19417">
                  <c:v>107.4</c:v>
                </c:pt>
                <c:pt idx="19418">
                  <c:v>107.6</c:v>
                </c:pt>
                <c:pt idx="19419">
                  <c:v>107.7</c:v>
                </c:pt>
                <c:pt idx="19420">
                  <c:v>107.9</c:v>
                </c:pt>
                <c:pt idx="19421">
                  <c:v>107.7</c:v>
                </c:pt>
                <c:pt idx="19422">
                  <c:v>107.6</c:v>
                </c:pt>
                <c:pt idx="19423">
                  <c:v>107.3</c:v>
                </c:pt>
                <c:pt idx="19424">
                  <c:v>107.1</c:v>
                </c:pt>
                <c:pt idx="19425">
                  <c:v>106.9</c:v>
                </c:pt>
                <c:pt idx="19426">
                  <c:v>106.4</c:v>
                </c:pt>
                <c:pt idx="19427">
                  <c:v>106</c:v>
                </c:pt>
                <c:pt idx="19428">
                  <c:v>106</c:v>
                </c:pt>
                <c:pt idx="19429">
                  <c:v>105.8</c:v>
                </c:pt>
                <c:pt idx="19430">
                  <c:v>105.6</c:v>
                </c:pt>
                <c:pt idx="19431">
                  <c:v>105.4</c:v>
                </c:pt>
                <c:pt idx="19432">
                  <c:v>105.5</c:v>
                </c:pt>
                <c:pt idx="19433">
                  <c:v>105.3</c:v>
                </c:pt>
                <c:pt idx="19434">
                  <c:v>105.1</c:v>
                </c:pt>
                <c:pt idx="19435">
                  <c:v>105</c:v>
                </c:pt>
                <c:pt idx="19436">
                  <c:v>105</c:v>
                </c:pt>
                <c:pt idx="19437">
                  <c:v>105.8</c:v>
                </c:pt>
                <c:pt idx="19438">
                  <c:v>106</c:v>
                </c:pt>
                <c:pt idx="19439">
                  <c:v>106</c:v>
                </c:pt>
                <c:pt idx="19440">
                  <c:v>106.2</c:v>
                </c:pt>
                <c:pt idx="19441">
                  <c:v>105.9</c:v>
                </c:pt>
                <c:pt idx="19442">
                  <c:v>106</c:v>
                </c:pt>
                <c:pt idx="19443">
                  <c:v>105.9</c:v>
                </c:pt>
                <c:pt idx="19444">
                  <c:v>105.9</c:v>
                </c:pt>
                <c:pt idx="19445">
                  <c:v>105.9</c:v>
                </c:pt>
                <c:pt idx="19446">
                  <c:v>105.5</c:v>
                </c:pt>
                <c:pt idx="19447">
                  <c:v>105.4</c:v>
                </c:pt>
                <c:pt idx="19448">
                  <c:v>105.1</c:v>
                </c:pt>
                <c:pt idx="19449">
                  <c:v>105</c:v>
                </c:pt>
                <c:pt idx="19450">
                  <c:v>105.6</c:v>
                </c:pt>
                <c:pt idx="19451">
                  <c:v>105.7</c:v>
                </c:pt>
                <c:pt idx="19452">
                  <c:v>106</c:v>
                </c:pt>
                <c:pt idx="19453">
                  <c:v>106</c:v>
                </c:pt>
                <c:pt idx="19454">
                  <c:v>106</c:v>
                </c:pt>
                <c:pt idx="19455">
                  <c:v>106</c:v>
                </c:pt>
                <c:pt idx="19456">
                  <c:v>106</c:v>
                </c:pt>
                <c:pt idx="19457">
                  <c:v>106</c:v>
                </c:pt>
                <c:pt idx="19458">
                  <c:v>105.9</c:v>
                </c:pt>
                <c:pt idx="19459">
                  <c:v>106</c:v>
                </c:pt>
                <c:pt idx="19460">
                  <c:v>106.1</c:v>
                </c:pt>
                <c:pt idx="19461">
                  <c:v>105.9</c:v>
                </c:pt>
                <c:pt idx="19462">
                  <c:v>105.9</c:v>
                </c:pt>
                <c:pt idx="19463">
                  <c:v>105.9</c:v>
                </c:pt>
                <c:pt idx="19464">
                  <c:v>105.9</c:v>
                </c:pt>
                <c:pt idx="19465">
                  <c:v>105.7</c:v>
                </c:pt>
                <c:pt idx="19466">
                  <c:v>105.7</c:v>
                </c:pt>
                <c:pt idx="19467">
                  <c:v>105.7</c:v>
                </c:pt>
                <c:pt idx="19468">
                  <c:v>105.6</c:v>
                </c:pt>
                <c:pt idx="19469">
                  <c:v>105.6</c:v>
                </c:pt>
                <c:pt idx="19470">
                  <c:v>105.3</c:v>
                </c:pt>
                <c:pt idx="19471">
                  <c:v>105.1</c:v>
                </c:pt>
                <c:pt idx="19472">
                  <c:v>104.9</c:v>
                </c:pt>
                <c:pt idx="19473">
                  <c:v>104.7</c:v>
                </c:pt>
                <c:pt idx="19474">
                  <c:v>104.5</c:v>
                </c:pt>
                <c:pt idx="19475">
                  <c:v>104.7</c:v>
                </c:pt>
                <c:pt idx="19476">
                  <c:v>104.4</c:v>
                </c:pt>
                <c:pt idx="19477">
                  <c:v>105.2</c:v>
                </c:pt>
                <c:pt idx="19478">
                  <c:v>105.9</c:v>
                </c:pt>
                <c:pt idx="19479">
                  <c:v>105.8</c:v>
                </c:pt>
                <c:pt idx="19480">
                  <c:v>106</c:v>
                </c:pt>
                <c:pt idx="19481">
                  <c:v>106</c:v>
                </c:pt>
                <c:pt idx="19482">
                  <c:v>106.1</c:v>
                </c:pt>
                <c:pt idx="19483">
                  <c:v>106.1</c:v>
                </c:pt>
                <c:pt idx="19484">
                  <c:v>107.3</c:v>
                </c:pt>
                <c:pt idx="19485">
                  <c:v>106.4</c:v>
                </c:pt>
                <c:pt idx="19486">
                  <c:v>106.1</c:v>
                </c:pt>
                <c:pt idx="19487">
                  <c:v>106.1</c:v>
                </c:pt>
                <c:pt idx="19488">
                  <c:v>106.1</c:v>
                </c:pt>
                <c:pt idx="19489">
                  <c:v>106.1</c:v>
                </c:pt>
                <c:pt idx="19490">
                  <c:v>106.2</c:v>
                </c:pt>
                <c:pt idx="19491">
                  <c:v>106.2</c:v>
                </c:pt>
                <c:pt idx="19492">
                  <c:v>106.4</c:v>
                </c:pt>
                <c:pt idx="19493">
                  <c:v>106.4</c:v>
                </c:pt>
                <c:pt idx="19494">
                  <c:v>106.2</c:v>
                </c:pt>
                <c:pt idx="19495">
                  <c:v>106.2</c:v>
                </c:pt>
                <c:pt idx="19496">
                  <c:v>106.1</c:v>
                </c:pt>
                <c:pt idx="19497">
                  <c:v>106.1</c:v>
                </c:pt>
                <c:pt idx="19498">
                  <c:v>106.1</c:v>
                </c:pt>
                <c:pt idx="19499">
                  <c:v>106.1</c:v>
                </c:pt>
                <c:pt idx="19500">
                  <c:v>106.4</c:v>
                </c:pt>
                <c:pt idx="19501">
                  <c:v>106.5</c:v>
                </c:pt>
                <c:pt idx="19502">
                  <c:v>107.3</c:v>
                </c:pt>
                <c:pt idx="19503">
                  <c:v>108.2</c:v>
                </c:pt>
                <c:pt idx="19504">
                  <c:v>108.5</c:v>
                </c:pt>
                <c:pt idx="19505">
                  <c:v>108.5</c:v>
                </c:pt>
                <c:pt idx="19506">
                  <c:v>108.6</c:v>
                </c:pt>
                <c:pt idx="19507">
                  <c:v>108.6</c:v>
                </c:pt>
                <c:pt idx="19508">
                  <c:v>108.2</c:v>
                </c:pt>
                <c:pt idx="19509">
                  <c:v>107.2</c:v>
                </c:pt>
                <c:pt idx="19510">
                  <c:v>106.9</c:v>
                </c:pt>
                <c:pt idx="19511">
                  <c:v>106.9</c:v>
                </c:pt>
                <c:pt idx="19512">
                  <c:v>106.9</c:v>
                </c:pt>
                <c:pt idx="19513">
                  <c:v>107</c:v>
                </c:pt>
                <c:pt idx="19514">
                  <c:v>107.6</c:v>
                </c:pt>
                <c:pt idx="19515">
                  <c:v>108.1</c:v>
                </c:pt>
                <c:pt idx="19516">
                  <c:v>108.2</c:v>
                </c:pt>
                <c:pt idx="19517">
                  <c:v>108.2</c:v>
                </c:pt>
                <c:pt idx="19518">
                  <c:v>107.9</c:v>
                </c:pt>
                <c:pt idx="19519">
                  <c:v>107.8</c:v>
                </c:pt>
                <c:pt idx="19520">
                  <c:v>107.7</c:v>
                </c:pt>
                <c:pt idx="19521">
                  <c:v>107.8</c:v>
                </c:pt>
                <c:pt idx="19522">
                  <c:v>107.7</c:v>
                </c:pt>
                <c:pt idx="19523">
                  <c:v>108</c:v>
                </c:pt>
                <c:pt idx="19524">
                  <c:v>108.1</c:v>
                </c:pt>
                <c:pt idx="19525">
                  <c:v>108.4</c:v>
                </c:pt>
                <c:pt idx="19526">
                  <c:v>108.2</c:v>
                </c:pt>
                <c:pt idx="19527">
                  <c:v>108.4</c:v>
                </c:pt>
                <c:pt idx="19528">
                  <c:v>108.4</c:v>
                </c:pt>
                <c:pt idx="19529">
                  <c:v>108.2</c:v>
                </c:pt>
                <c:pt idx="19530">
                  <c:v>108.2</c:v>
                </c:pt>
                <c:pt idx="19531">
                  <c:v>108.4</c:v>
                </c:pt>
                <c:pt idx="19532">
                  <c:v>108.4</c:v>
                </c:pt>
                <c:pt idx="19533">
                  <c:v>108.1</c:v>
                </c:pt>
                <c:pt idx="19534">
                  <c:v>108.1</c:v>
                </c:pt>
                <c:pt idx="19535">
                  <c:v>108.1</c:v>
                </c:pt>
                <c:pt idx="19536">
                  <c:v>108.1</c:v>
                </c:pt>
                <c:pt idx="19537">
                  <c:v>108.1</c:v>
                </c:pt>
                <c:pt idx="19538">
                  <c:v>108.2</c:v>
                </c:pt>
                <c:pt idx="19539">
                  <c:v>108.4</c:v>
                </c:pt>
                <c:pt idx="19540">
                  <c:v>108.4</c:v>
                </c:pt>
                <c:pt idx="19541">
                  <c:v>108.4</c:v>
                </c:pt>
                <c:pt idx="19542">
                  <c:v>108.1</c:v>
                </c:pt>
                <c:pt idx="19543">
                  <c:v>107.9</c:v>
                </c:pt>
                <c:pt idx="19544">
                  <c:v>107.7</c:v>
                </c:pt>
                <c:pt idx="19545">
                  <c:v>107.7</c:v>
                </c:pt>
                <c:pt idx="19546">
                  <c:v>108</c:v>
                </c:pt>
                <c:pt idx="19547">
                  <c:v>108.1</c:v>
                </c:pt>
                <c:pt idx="19548">
                  <c:v>108.3</c:v>
                </c:pt>
                <c:pt idx="19549">
                  <c:v>108.4</c:v>
                </c:pt>
                <c:pt idx="19550">
                  <c:v>108.7</c:v>
                </c:pt>
                <c:pt idx="19551">
                  <c:v>109</c:v>
                </c:pt>
                <c:pt idx="19552">
                  <c:v>109</c:v>
                </c:pt>
                <c:pt idx="19553">
                  <c:v>109</c:v>
                </c:pt>
                <c:pt idx="19554">
                  <c:v>109.1</c:v>
                </c:pt>
                <c:pt idx="19555">
                  <c:v>109.1</c:v>
                </c:pt>
                <c:pt idx="19556">
                  <c:v>108.8</c:v>
                </c:pt>
                <c:pt idx="19557">
                  <c:v>108.8</c:v>
                </c:pt>
                <c:pt idx="19558">
                  <c:v>108.8</c:v>
                </c:pt>
                <c:pt idx="19559">
                  <c:v>108.8</c:v>
                </c:pt>
                <c:pt idx="19560">
                  <c:v>108.9</c:v>
                </c:pt>
                <c:pt idx="19561">
                  <c:v>108.9</c:v>
                </c:pt>
                <c:pt idx="19562">
                  <c:v>109.2</c:v>
                </c:pt>
                <c:pt idx="19563">
                  <c:v>109.1</c:v>
                </c:pt>
                <c:pt idx="19564">
                  <c:v>109.2</c:v>
                </c:pt>
                <c:pt idx="19565">
                  <c:v>109.3</c:v>
                </c:pt>
                <c:pt idx="19566">
                  <c:v>109.1</c:v>
                </c:pt>
                <c:pt idx="19567">
                  <c:v>108.7</c:v>
                </c:pt>
                <c:pt idx="19568">
                  <c:v>108.7</c:v>
                </c:pt>
                <c:pt idx="19569">
                  <c:v>108.5</c:v>
                </c:pt>
                <c:pt idx="19570">
                  <c:v>108.5</c:v>
                </c:pt>
                <c:pt idx="19571">
                  <c:v>108.5</c:v>
                </c:pt>
                <c:pt idx="19572">
                  <c:v>108.5</c:v>
                </c:pt>
                <c:pt idx="19573">
                  <c:v>108.5</c:v>
                </c:pt>
                <c:pt idx="19574">
                  <c:v>108.5</c:v>
                </c:pt>
                <c:pt idx="19575">
                  <c:v>108.3</c:v>
                </c:pt>
                <c:pt idx="19576">
                  <c:v>108.3</c:v>
                </c:pt>
                <c:pt idx="19577">
                  <c:v>108.2</c:v>
                </c:pt>
                <c:pt idx="19578">
                  <c:v>107.8</c:v>
                </c:pt>
                <c:pt idx="19579">
                  <c:v>107.6</c:v>
                </c:pt>
                <c:pt idx="19580">
                  <c:v>108.4</c:v>
                </c:pt>
                <c:pt idx="19581">
                  <c:v>108.8</c:v>
                </c:pt>
                <c:pt idx="19582">
                  <c:v>108.8</c:v>
                </c:pt>
                <c:pt idx="19583">
                  <c:v>108.6</c:v>
                </c:pt>
                <c:pt idx="19584">
                  <c:v>108.4</c:v>
                </c:pt>
                <c:pt idx="19585">
                  <c:v>108.6</c:v>
                </c:pt>
                <c:pt idx="19586">
                  <c:v>108.6</c:v>
                </c:pt>
                <c:pt idx="19587">
                  <c:v>108.7</c:v>
                </c:pt>
                <c:pt idx="19588">
                  <c:v>108.8</c:v>
                </c:pt>
                <c:pt idx="19589">
                  <c:v>108.9</c:v>
                </c:pt>
                <c:pt idx="19590">
                  <c:v>108.7</c:v>
                </c:pt>
                <c:pt idx="19591">
                  <c:v>108.3</c:v>
                </c:pt>
                <c:pt idx="19592">
                  <c:v>108.2</c:v>
                </c:pt>
                <c:pt idx="19593">
                  <c:v>108</c:v>
                </c:pt>
                <c:pt idx="19594">
                  <c:v>108</c:v>
                </c:pt>
                <c:pt idx="19595">
                  <c:v>107.9</c:v>
                </c:pt>
                <c:pt idx="19596">
                  <c:v>108</c:v>
                </c:pt>
                <c:pt idx="19597">
                  <c:v>108</c:v>
                </c:pt>
                <c:pt idx="19598">
                  <c:v>108</c:v>
                </c:pt>
                <c:pt idx="19599">
                  <c:v>108.2</c:v>
                </c:pt>
                <c:pt idx="19600">
                  <c:v>108.7</c:v>
                </c:pt>
                <c:pt idx="19601">
                  <c:v>109</c:v>
                </c:pt>
                <c:pt idx="19602">
                  <c:v>109.2</c:v>
                </c:pt>
                <c:pt idx="19603">
                  <c:v>109.1</c:v>
                </c:pt>
                <c:pt idx="19604">
                  <c:v>109.6</c:v>
                </c:pt>
                <c:pt idx="19605">
                  <c:v>109.7</c:v>
                </c:pt>
                <c:pt idx="19606">
                  <c:v>109.1</c:v>
                </c:pt>
                <c:pt idx="19607">
                  <c:v>109.1</c:v>
                </c:pt>
                <c:pt idx="19608">
                  <c:v>109.1</c:v>
                </c:pt>
                <c:pt idx="19609">
                  <c:v>109.1</c:v>
                </c:pt>
                <c:pt idx="19610">
                  <c:v>109.2</c:v>
                </c:pt>
                <c:pt idx="19611">
                  <c:v>109.2</c:v>
                </c:pt>
                <c:pt idx="19612">
                  <c:v>109.4</c:v>
                </c:pt>
                <c:pt idx="19613">
                  <c:v>109.6</c:v>
                </c:pt>
                <c:pt idx="19614">
                  <c:v>109.2</c:v>
                </c:pt>
                <c:pt idx="19615">
                  <c:v>109.1</c:v>
                </c:pt>
                <c:pt idx="19616">
                  <c:v>108.9</c:v>
                </c:pt>
                <c:pt idx="19617">
                  <c:v>108.7</c:v>
                </c:pt>
                <c:pt idx="19618">
                  <c:v>108.4</c:v>
                </c:pt>
                <c:pt idx="19619">
                  <c:v>108.1</c:v>
                </c:pt>
                <c:pt idx="19620">
                  <c:v>107.9</c:v>
                </c:pt>
                <c:pt idx="19621">
                  <c:v>107.9</c:v>
                </c:pt>
                <c:pt idx="19622">
                  <c:v>108</c:v>
                </c:pt>
                <c:pt idx="19623">
                  <c:v>107.9</c:v>
                </c:pt>
                <c:pt idx="19624">
                  <c:v>107.7</c:v>
                </c:pt>
                <c:pt idx="19625">
                  <c:v>107.9</c:v>
                </c:pt>
                <c:pt idx="19626">
                  <c:v>107.7</c:v>
                </c:pt>
                <c:pt idx="19627">
                  <c:v>107.9</c:v>
                </c:pt>
                <c:pt idx="19628">
                  <c:v>108.1</c:v>
                </c:pt>
                <c:pt idx="19629">
                  <c:v>108.7</c:v>
                </c:pt>
                <c:pt idx="19630">
                  <c:v>108.8</c:v>
                </c:pt>
                <c:pt idx="19631">
                  <c:v>109</c:v>
                </c:pt>
                <c:pt idx="19632">
                  <c:v>109.2</c:v>
                </c:pt>
                <c:pt idx="19633">
                  <c:v>109.2</c:v>
                </c:pt>
                <c:pt idx="19634">
                  <c:v>109.3</c:v>
                </c:pt>
                <c:pt idx="19635">
                  <c:v>109.4</c:v>
                </c:pt>
                <c:pt idx="19636">
                  <c:v>109.4</c:v>
                </c:pt>
                <c:pt idx="19637">
                  <c:v>109.5</c:v>
                </c:pt>
                <c:pt idx="19638">
                  <c:v>109.1</c:v>
                </c:pt>
                <c:pt idx="19639">
                  <c:v>108.7</c:v>
                </c:pt>
                <c:pt idx="19640">
                  <c:v>108.7</c:v>
                </c:pt>
                <c:pt idx="19641">
                  <c:v>108.5</c:v>
                </c:pt>
                <c:pt idx="19642">
                  <c:v>108.4</c:v>
                </c:pt>
                <c:pt idx="19643">
                  <c:v>108.4</c:v>
                </c:pt>
                <c:pt idx="19644">
                  <c:v>108.5</c:v>
                </c:pt>
                <c:pt idx="19645">
                  <c:v>108.5</c:v>
                </c:pt>
                <c:pt idx="19646">
                  <c:v>108.5</c:v>
                </c:pt>
                <c:pt idx="19647">
                  <c:v>108.4</c:v>
                </c:pt>
                <c:pt idx="19648">
                  <c:v>108.2</c:v>
                </c:pt>
                <c:pt idx="19649">
                  <c:v>108.2</c:v>
                </c:pt>
                <c:pt idx="19650">
                  <c:v>108.1</c:v>
                </c:pt>
                <c:pt idx="19651">
                  <c:v>108.1</c:v>
                </c:pt>
                <c:pt idx="19652">
                  <c:v>108.8</c:v>
                </c:pt>
                <c:pt idx="19653">
                  <c:v>109.3</c:v>
                </c:pt>
                <c:pt idx="19654">
                  <c:v>109.4</c:v>
                </c:pt>
                <c:pt idx="19655">
                  <c:v>109.7</c:v>
                </c:pt>
                <c:pt idx="19656">
                  <c:v>109.8</c:v>
                </c:pt>
                <c:pt idx="19657">
                  <c:v>109.8</c:v>
                </c:pt>
                <c:pt idx="19658">
                  <c:v>109.9</c:v>
                </c:pt>
                <c:pt idx="19659">
                  <c:v>109.9</c:v>
                </c:pt>
                <c:pt idx="19660">
                  <c:v>110.1</c:v>
                </c:pt>
                <c:pt idx="19661">
                  <c:v>110.1</c:v>
                </c:pt>
                <c:pt idx="19662">
                  <c:v>110.1</c:v>
                </c:pt>
                <c:pt idx="19663">
                  <c:v>109.8</c:v>
                </c:pt>
                <c:pt idx="19664">
                  <c:v>109.3</c:v>
                </c:pt>
                <c:pt idx="19665">
                  <c:v>109.2</c:v>
                </c:pt>
                <c:pt idx="19666">
                  <c:v>109.3</c:v>
                </c:pt>
                <c:pt idx="19667">
                  <c:v>109</c:v>
                </c:pt>
                <c:pt idx="19668">
                  <c:v>108.9</c:v>
                </c:pt>
                <c:pt idx="19669">
                  <c:v>108.9</c:v>
                </c:pt>
                <c:pt idx="19670">
                  <c:v>109.3</c:v>
                </c:pt>
                <c:pt idx="19671">
                  <c:v>109.7</c:v>
                </c:pt>
                <c:pt idx="19672">
                  <c:v>110</c:v>
                </c:pt>
                <c:pt idx="19673">
                  <c:v>110.4</c:v>
                </c:pt>
                <c:pt idx="19674">
                  <c:v>110.4</c:v>
                </c:pt>
                <c:pt idx="19675">
                  <c:v>110.5</c:v>
                </c:pt>
                <c:pt idx="19676">
                  <c:v>110.5</c:v>
                </c:pt>
                <c:pt idx="19677">
                  <c:v>110.5</c:v>
                </c:pt>
                <c:pt idx="19678">
                  <c:v>110.9</c:v>
                </c:pt>
                <c:pt idx="19679">
                  <c:v>111.3</c:v>
                </c:pt>
                <c:pt idx="19680">
                  <c:v>111.7</c:v>
                </c:pt>
                <c:pt idx="19681">
                  <c:v>112.2</c:v>
                </c:pt>
                <c:pt idx="19682">
                  <c:v>112.7</c:v>
                </c:pt>
                <c:pt idx="19683">
                  <c:v>113.1</c:v>
                </c:pt>
                <c:pt idx="19684">
                  <c:v>113.5</c:v>
                </c:pt>
                <c:pt idx="19685">
                  <c:v>113.8</c:v>
                </c:pt>
                <c:pt idx="19686">
                  <c:v>113.4</c:v>
                </c:pt>
                <c:pt idx="19687">
                  <c:v>113</c:v>
                </c:pt>
                <c:pt idx="19688">
                  <c:v>112.7</c:v>
                </c:pt>
                <c:pt idx="19689">
                  <c:v>112.5</c:v>
                </c:pt>
                <c:pt idx="19690">
                  <c:v>112.4</c:v>
                </c:pt>
                <c:pt idx="19691">
                  <c:v>112.4</c:v>
                </c:pt>
                <c:pt idx="19692">
                  <c:v>112.2</c:v>
                </c:pt>
                <c:pt idx="19693">
                  <c:v>112.4</c:v>
                </c:pt>
                <c:pt idx="19694">
                  <c:v>112.5</c:v>
                </c:pt>
                <c:pt idx="19695">
                  <c:v>112.5</c:v>
                </c:pt>
                <c:pt idx="19696">
                  <c:v>112.5</c:v>
                </c:pt>
                <c:pt idx="19697">
                  <c:v>112.7</c:v>
                </c:pt>
                <c:pt idx="19698">
                  <c:v>112.4</c:v>
                </c:pt>
                <c:pt idx="19699">
                  <c:v>112.4</c:v>
                </c:pt>
                <c:pt idx="19700">
                  <c:v>112.3</c:v>
                </c:pt>
                <c:pt idx="19701">
                  <c:v>112.1</c:v>
                </c:pt>
                <c:pt idx="19702">
                  <c:v>112</c:v>
                </c:pt>
                <c:pt idx="19703">
                  <c:v>111.8</c:v>
                </c:pt>
                <c:pt idx="19704">
                  <c:v>111.7</c:v>
                </c:pt>
                <c:pt idx="19705">
                  <c:v>111.6</c:v>
                </c:pt>
                <c:pt idx="19706">
                  <c:v>111.2</c:v>
                </c:pt>
                <c:pt idx="19707">
                  <c:v>111.3</c:v>
                </c:pt>
                <c:pt idx="19708">
                  <c:v>111.4</c:v>
                </c:pt>
                <c:pt idx="19709">
                  <c:v>111.6</c:v>
                </c:pt>
                <c:pt idx="19710">
                  <c:v>111.4</c:v>
                </c:pt>
                <c:pt idx="19711">
                  <c:v>111.3</c:v>
                </c:pt>
                <c:pt idx="19712">
                  <c:v>110.9</c:v>
                </c:pt>
                <c:pt idx="19713">
                  <c:v>110.5</c:v>
                </c:pt>
                <c:pt idx="19714">
                  <c:v>110.5</c:v>
                </c:pt>
                <c:pt idx="19715">
                  <c:v>110.2</c:v>
                </c:pt>
                <c:pt idx="19716">
                  <c:v>110.2</c:v>
                </c:pt>
                <c:pt idx="19717">
                  <c:v>110.2</c:v>
                </c:pt>
                <c:pt idx="19718">
                  <c:v>110</c:v>
                </c:pt>
                <c:pt idx="19719">
                  <c:v>110.1</c:v>
                </c:pt>
                <c:pt idx="19720">
                  <c:v>110.5</c:v>
                </c:pt>
                <c:pt idx="19721">
                  <c:v>110.9</c:v>
                </c:pt>
                <c:pt idx="19722">
                  <c:v>111</c:v>
                </c:pt>
                <c:pt idx="19723">
                  <c:v>111.1</c:v>
                </c:pt>
                <c:pt idx="19724">
                  <c:v>111.4</c:v>
                </c:pt>
                <c:pt idx="19725">
                  <c:v>111.4</c:v>
                </c:pt>
                <c:pt idx="19726">
                  <c:v>111</c:v>
                </c:pt>
                <c:pt idx="19727">
                  <c:v>111</c:v>
                </c:pt>
                <c:pt idx="19728">
                  <c:v>110.7</c:v>
                </c:pt>
                <c:pt idx="19729">
                  <c:v>111</c:v>
                </c:pt>
                <c:pt idx="19730">
                  <c:v>111.1</c:v>
                </c:pt>
                <c:pt idx="19731">
                  <c:v>111.1</c:v>
                </c:pt>
                <c:pt idx="19732">
                  <c:v>111.2</c:v>
                </c:pt>
                <c:pt idx="19733">
                  <c:v>112</c:v>
                </c:pt>
                <c:pt idx="19734">
                  <c:v>112</c:v>
                </c:pt>
                <c:pt idx="19735">
                  <c:v>111.7</c:v>
                </c:pt>
                <c:pt idx="19736">
                  <c:v>111.5</c:v>
                </c:pt>
                <c:pt idx="19737">
                  <c:v>111.6</c:v>
                </c:pt>
                <c:pt idx="19738">
                  <c:v>111.4</c:v>
                </c:pt>
                <c:pt idx="19739">
                  <c:v>111.5</c:v>
                </c:pt>
                <c:pt idx="19740">
                  <c:v>111.8</c:v>
                </c:pt>
                <c:pt idx="19741">
                  <c:v>112</c:v>
                </c:pt>
                <c:pt idx="19742">
                  <c:v>112</c:v>
                </c:pt>
                <c:pt idx="19743">
                  <c:v>111.9</c:v>
                </c:pt>
                <c:pt idx="19744">
                  <c:v>112</c:v>
                </c:pt>
                <c:pt idx="19745">
                  <c:v>111.9</c:v>
                </c:pt>
                <c:pt idx="19746">
                  <c:v>111.8</c:v>
                </c:pt>
                <c:pt idx="19747">
                  <c:v>112</c:v>
                </c:pt>
                <c:pt idx="19748">
                  <c:v>112.6</c:v>
                </c:pt>
                <c:pt idx="19749">
                  <c:v>112.8</c:v>
                </c:pt>
                <c:pt idx="19750">
                  <c:v>113.2</c:v>
                </c:pt>
                <c:pt idx="19751">
                  <c:v>113.2</c:v>
                </c:pt>
                <c:pt idx="19752">
                  <c:v>113.1</c:v>
                </c:pt>
                <c:pt idx="19753">
                  <c:v>113.2</c:v>
                </c:pt>
                <c:pt idx="19754">
                  <c:v>113.2</c:v>
                </c:pt>
                <c:pt idx="19755">
                  <c:v>113.2</c:v>
                </c:pt>
                <c:pt idx="19756">
                  <c:v>113.2</c:v>
                </c:pt>
                <c:pt idx="19757">
                  <c:v>112.7</c:v>
                </c:pt>
                <c:pt idx="19758">
                  <c:v>112</c:v>
                </c:pt>
                <c:pt idx="19759">
                  <c:v>111.9</c:v>
                </c:pt>
                <c:pt idx="19760">
                  <c:v>111.9</c:v>
                </c:pt>
                <c:pt idx="19761">
                  <c:v>112.2</c:v>
                </c:pt>
                <c:pt idx="19762">
                  <c:v>112.5</c:v>
                </c:pt>
                <c:pt idx="19763">
                  <c:v>112.5</c:v>
                </c:pt>
                <c:pt idx="19764">
                  <c:v>112.3</c:v>
                </c:pt>
                <c:pt idx="19765">
                  <c:v>112.3</c:v>
                </c:pt>
                <c:pt idx="19766">
                  <c:v>111.9</c:v>
                </c:pt>
                <c:pt idx="19767">
                  <c:v>112</c:v>
                </c:pt>
                <c:pt idx="19768">
                  <c:v>111.7</c:v>
                </c:pt>
                <c:pt idx="19769">
                  <c:v>111.4</c:v>
                </c:pt>
                <c:pt idx="19770">
                  <c:v>111.7</c:v>
                </c:pt>
                <c:pt idx="19771">
                  <c:v>111.8</c:v>
                </c:pt>
                <c:pt idx="19772">
                  <c:v>112.1</c:v>
                </c:pt>
                <c:pt idx="19773">
                  <c:v>112.4</c:v>
                </c:pt>
                <c:pt idx="19774">
                  <c:v>112.6</c:v>
                </c:pt>
                <c:pt idx="19775">
                  <c:v>112.8</c:v>
                </c:pt>
                <c:pt idx="19776">
                  <c:v>113</c:v>
                </c:pt>
                <c:pt idx="19777">
                  <c:v>113</c:v>
                </c:pt>
                <c:pt idx="19778">
                  <c:v>113.5</c:v>
                </c:pt>
                <c:pt idx="19779">
                  <c:v>113.6</c:v>
                </c:pt>
                <c:pt idx="19780">
                  <c:v>113.9</c:v>
                </c:pt>
                <c:pt idx="19781">
                  <c:v>113.9</c:v>
                </c:pt>
                <c:pt idx="19782">
                  <c:v>114.1</c:v>
                </c:pt>
                <c:pt idx="19783">
                  <c:v>113.9</c:v>
                </c:pt>
                <c:pt idx="19784">
                  <c:v>113.5</c:v>
                </c:pt>
                <c:pt idx="19785">
                  <c:v>113.4</c:v>
                </c:pt>
                <c:pt idx="19786">
                  <c:v>113.4</c:v>
                </c:pt>
                <c:pt idx="19787">
                  <c:v>113.2</c:v>
                </c:pt>
                <c:pt idx="19788">
                  <c:v>113.4</c:v>
                </c:pt>
                <c:pt idx="19789">
                  <c:v>113.3</c:v>
                </c:pt>
                <c:pt idx="19790">
                  <c:v>113.3</c:v>
                </c:pt>
                <c:pt idx="19791">
                  <c:v>113.1</c:v>
                </c:pt>
                <c:pt idx="19792">
                  <c:v>113</c:v>
                </c:pt>
                <c:pt idx="19793">
                  <c:v>112.7</c:v>
                </c:pt>
                <c:pt idx="19794">
                  <c:v>112.6</c:v>
                </c:pt>
                <c:pt idx="19795">
                  <c:v>112.2</c:v>
                </c:pt>
                <c:pt idx="19796">
                  <c:v>111.6</c:v>
                </c:pt>
                <c:pt idx="19797">
                  <c:v>112</c:v>
                </c:pt>
                <c:pt idx="19798">
                  <c:v>112</c:v>
                </c:pt>
                <c:pt idx="19799">
                  <c:v>112</c:v>
                </c:pt>
                <c:pt idx="19800">
                  <c:v>111.8</c:v>
                </c:pt>
                <c:pt idx="19801">
                  <c:v>111.8</c:v>
                </c:pt>
                <c:pt idx="19802">
                  <c:v>111.6</c:v>
                </c:pt>
                <c:pt idx="19803">
                  <c:v>111.4</c:v>
                </c:pt>
                <c:pt idx="19804">
                  <c:v>111.1</c:v>
                </c:pt>
                <c:pt idx="19805">
                  <c:v>110.9</c:v>
                </c:pt>
                <c:pt idx="19806">
                  <c:v>111.1</c:v>
                </c:pt>
                <c:pt idx="19807">
                  <c:v>110.8</c:v>
                </c:pt>
                <c:pt idx="19808">
                  <c:v>110.9</c:v>
                </c:pt>
                <c:pt idx="19809">
                  <c:v>110.5</c:v>
                </c:pt>
                <c:pt idx="19810">
                  <c:v>110.3</c:v>
                </c:pt>
                <c:pt idx="19811">
                  <c:v>110.3</c:v>
                </c:pt>
                <c:pt idx="19812">
                  <c:v>110.4</c:v>
                </c:pt>
                <c:pt idx="19813">
                  <c:v>110.7</c:v>
                </c:pt>
                <c:pt idx="19814">
                  <c:v>110.7</c:v>
                </c:pt>
                <c:pt idx="19815">
                  <c:v>110.8</c:v>
                </c:pt>
                <c:pt idx="19816">
                  <c:v>111.2</c:v>
                </c:pt>
                <c:pt idx="19817">
                  <c:v>111.3</c:v>
                </c:pt>
                <c:pt idx="19818">
                  <c:v>111.6</c:v>
                </c:pt>
                <c:pt idx="19819">
                  <c:v>111.6</c:v>
                </c:pt>
                <c:pt idx="19820">
                  <c:v>111.6</c:v>
                </c:pt>
                <c:pt idx="19821">
                  <c:v>111.6</c:v>
                </c:pt>
                <c:pt idx="19822">
                  <c:v>111.6</c:v>
                </c:pt>
                <c:pt idx="19823">
                  <c:v>111.5</c:v>
                </c:pt>
                <c:pt idx="19824">
                  <c:v>111.4</c:v>
                </c:pt>
                <c:pt idx="19825">
                  <c:v>111.4</c:v>
                </c:pt>
                <c:pt idx="19826">
                  <c:v>111.5</c:v>
                </c:pt>
                <c:pt idx="19827">
                  <c:v>111.4</c:v>
                </c:pt>
                <c:pt idx="19828">
                  <c:v>111.2</c:v>
                </c:pt>
                <c:pt idx="19829">
                  <c:v>111.1</c:v>
                </c:pt>
                <c:pt idx="19830">
                  <c:v>110.7</c:v>
                </c:pt>
                <c:pt idx="19831">
                  <c:v>110.6</c:v>
                </c:pt>
                <c:pt idx="19832">
                  <c:v>110.4</c:v>
                </c:pt>
                <c:pt idx="19833">
                  <c:v>110.5</c:v>
                </c:pt>
                <c:pt idx="19834">
                  <c:v>110.7</c:v>
                </c:pt>
                <c:pt idx="19835">
                  <c:v>110.6</c:v>
                </c:pt>
                <c:pt idx="19836">
                  <c:v>110.4</c:v>
                </c:pt>
                <c:pt idx="19837">
                  <c:v>110.6</c:v>
                </c:pt>
                <c:pt idx="19838">
                  <c:v>110.5</c:v>
                </c:pt>
                <c:pt idx="19839">
                  <c:v>110.7</c:v>
                </c:pt>
                <c:pt idx="19840">
                  <c:v>110.9</c:v>
                </c:pt>
                <c:pt idx="19841">
                  <c:v>110.9</c:v>
                </c:pt>
                <c:pt idx="19842">
                  <c:v>111.1</c:v>
                </c:pt>
                <c:pt idx="19843">
                  <c:v>111.2</c:v>
                </c:pt>
                <c:pt idx="19844">
                  <c:v>111.3</c:v>
                </c:pt>
                <c:pt idx="19845">
                  <c:v>111.2</c:v>
                </c:pt>
                <c:pt idx="19846">
                  <c:v>111.4</c:v>
                </c:pt>
                <c:pt idx="19847">
                  <c:v>111.7</c:v>
                </c:pt>
                <c:pt idx="19848">
                  <c:v>111.7</c:v>
                </c:pt>
                <c:pt idx="19849">
                  <c:v>111.4</c:v>
                </c:pt>
                <c:pt idx="19850">
                  <c:v>110.9</c:v>
                </c:pt>
                <c:pt idx="19851">
                  <c:v>110.8</c:v>
                </c:pt>
                <c:pt idx="19852">
                  <c:v>110.7</c:v>
                </c:pt>
                <c:pt idx="19853">
                  <c:v>110.5</c:v>
                </c:pt>
                <c:pt idx="19854">
                  <c:v>110.8</c:v>
                </c:pt>
                <c:pt idx="19855">
                  <c:v>110.4</c:v>
                </c:pt>
                <c:pt idx="19856">
                  <c:v>110.3</c:v>
                </c:pt>
                <c:pt idx="19857">
                  <c:v>110.5</c:v>
                </c:pt>
                <c:pt idx="19858">
                  <c:v>110.3</c:v>
                </c:pt>
                <c:pt idx="19859">
                  <c:v>110.5</c:v>
                </c:pt>
                <c:pt idx="19860">
                  <c:v>110.3</c:v>
                </c:pt>
                <c:pt idx="19861">
                  <c:v>110.4</c:v>
                </c:pt>
                <c:pt idx="19862">
                  <c:v>110.3</c:v>
                </c:pt>
                <c:pt idx="19863">
                  <c:v>110.4</c:v>
                </c:pt>
                <c:pt idx="19864">
                  <c:v>110.3</c:v>
                </c:pt>
                <c:pt idx="19865">
                  <c:v>110.4</c:v>
                </c:pt>
                <c:pt idx="19866">
                  <c:v>110.3</c:v>
                </c:pt>
                <c:pt idx="19867">
                  <c:v>110.4</c:v>
                </c:pt>
                <c:pt idx="19868">
                  <c:v>110.3</c:v>
                </c:pt>
                <c:pt idx="19869">
                  <c:v>110.4</c:v>
                </c:pt>
                <c:pt idx="19870">
                  <c:v>110.3</c:v>
                </c:pt>
                <c:pt idx="19871">
                  <c:v>110.3</c:v>
                </c:pt>
                <c:pt idx="19872">
                  <c:v>110</c:v>
                </c:pt>
                <c:pt idx="19873">
                  <c:v>109.9</c:v>
                </c:pt>
                <c:pt idx="19874">
                  <c:v>109.7</c:v>
                </c:pt>
                <c:pt idx="19875">
                  <c:v>110</c:v>
                </c:pt>
                <c:pt idx="19876">
                  <c:v>110.1</c:v>
                </c:pt>
                <c:pt idx="19877">
                  <c:v>110.1</c:v>
                </c:pt>
                <c:pt idx="19878">
                  <c:v>110.2</c:v>
                </c:pt>
                <c:pt idx="19879">
                  <c:v>110.2</c:v>
                </c:pt>
                <c:pt idx="19880">
                  <c:v>110.3</c:v>
                </c:pt>
                <c:pt idx="19881">
                  <c:v>110.3</c:v>
                </c:pt>
                <c:pt idx="19882">
                  <c:v>109.2</c:v>
                </c:pt>
                <c:pt idx="19883">
                  <c:v>108.8</c:v>
                </c:pt>
                <c:pt idx="19884">
                  <c:v>108.4</c:v>
                </c:pt>
                <c:pt idx="19885">
                  <c:v>108.1</c:v>
                </c:pt>
                <c:pt idx="19886">
                  <c:v>108</c:v>
                </c:pt>
                <c:pt idx="19887">
                  <c:v>108.1</c:v>
                </c:pt>
                <c:pt idx="19888">
                  <c:v>108.2</c:v>
                </c:pt>
                <c:pt idx="19889">
                  <c:v>108.2</c:v>
                </c:pt>
                <c:pt idx="19890">
                  <c:v>108.7</c:v>
                </c:pt>
                <c:pt idx="19891">
                  <c:v>108.7</c:v>
                </c:pt>
                <c:pt idx="19892">
                  <c:v>108.7</c:v>
                </c:pt>
                <c:pt idx="19893">
                  <c:v>108.6</c:v>
                </c:pt>
                <c:pt idx="19894">
                  <c:v>108.7</c:v>
                </c:pt>
                <c:pt idx="19895">
                  <c:v>109</c:v>
                </c:pt>
                <c:pt idx="19896">
                  <c:v>109.2</c:v>
                </c:pt>
                <c:pt idx="19897">
                  <c:v>109.4</c:v>
                </c:pt>
                <c:pt idx="19898">
                  <c:v>112.6</c:v>
                </c:pt>
                <c:pt idx="19899">
                  <c:v>113.9</c:v>
                </c:pt>
                <c:pt idx="19900">
                  <c:v>114.4</c:v>
                </c:pt>
                <c:pt idx="19901">
                  <c:v>114.6</c:v>
                </c:pt>
                <c:pt idx="19902">
                  <c:v>114.7</c:v>
                </c:pt>
                <c:pt idx="19903">
                  <c:v>114.8</c:v>
                </c:pt>
                <c:pt idx="19904">
                  <c:v>114.5</c:v>
                </c:pt>
                <c:pt idx="19905">
                  <c:v>114.7</c:v>
                </c:pt>
                <c:pt idx="19906">
                  <c:v>114.4</c:v>
                </c:pt>
                <c:pt idx="19907">
                  <c:v>114.6</c:v>
                </c:pt>
                <c:pt idx="19908">
                  <c:v>114.6</c:v>
                </c:pt>
                <c:pt idx="19909">
                  <c:v>117</c:v>
                </c:pt>
                <c:pt idx="19910">
                  <c:v>117.9</c:v>
                </c:pt>
                <c:pt idx="19911">
                  <c:v>118.3</c:v>
                </c:pt>
                <c:pt idx="19912">
                  <c:v>118.6</c:v>
                </c:pt>
                <c:pt idx="19913">
                  <c:v>118.9</c:v>
                </c:pt>
                <c:pt idx="19914">
                  <c:v>118.9</c:v>
                </c:pt>
                <c:pt idx="19915">
                  <c:v>119.2</c:v>
                </c:pt>
                <c:pt idx="19916">
                  <c:v>119.2</c:v>
                </c:pt>
                <c:pt idx="19917">
                  <c:v>119</c:v>
                </c:pt>
                <c:pt idx="19918">
                  <c:v>119.2</c:v>
                </c:pt>
                <c:pt idx="19919">
                  <c:v>119.2</c:v>
                </c:pt>
                <c:pt idx="19920">
                  <c:v>118.9</c:v>
                </c:pt>
                <c:pt idx="19921">
                  <c:v>118.9</c:v>
                </c:pt>
                <c:pt idx="19922">
                  <c:v>118.9</c:v>
                </c:pt>
                <c:pt idx="19923">
                  <c:v>118.8</c:v>
                </c:pt>
                <c:pt idx="19924">
                  <c:v>118.2</c:v>
                </c:pt>
                <c:pt idx="19925">
                  <c:v>117.8</c:v>
                </c:pt>
                <c:pt idx="19926">
                  <c:v>117.8</c:v>
                </c:pt>
                <c:pt idx="19927">
                  <c:v>117.7</c:v>
                </c:pt>
                <c:pt idx="19928">
                  <c:v>117.8</c:v>
                </c:pt>
                <c:pt idx="19929">
                  <c:v>118</c:v>
                </c:pt>
                <c:pt idx="19930">
                  <c:v>118.3</c:v>
                </c:pt>
                <c:pt idx="19931">
                  <c:v>118.5</c:v>
                </c:pt>
                <c:pt idx="19932">
                  <c:v>118.9</c:v>
                </c:pt>
                <c:pt idx="19933">
                  <c:v>118.8</c:v>
                </c:pt>
                <c:pt idx="19934">
                  <c:v>119.1</c:v>
                </c:pt>
                <c:pt idx="19935">
                  <c:v>119.5</c:v>
                </c:pt>
                <c:pt idx="19936">
                  <c:v>119.6</c:v>
                </c:pt>
                <c:pt idx="19937">
                  <c:v>118.8</c:v>
                </c:pt>
                <c:pt idx="19938">
                  <c:v>118.4</c:v>
                </c:pt>
                <c:pt idx="19939">
                  <c:v>118.1</c:v>
                </c:pt>
                <c:pt idx="19940">
                  <c:v>118.1</c:v>
                </c:pt>
                <c:pt idx="19941">
                  <c:v>118</c:v>
                </c:pt>
                <c:pt idx="19942">
                  <c:v>117.8</c:v>
                </c:pt>
                <c:pt idx="19943">
                  <c:v>117.8</c:v>
                </c:pt>
                <c:pt idx="19944">
                  <c:v>117.8</c:v>
                </c:pt>
                <c:pt idx="19945">
                  <c:v>117.8</c:v>
                </c:pt>
                <c:pt idx="19946">
                  <c:v>117.8</c:v>
                </c:pt>
                <c:pt idx="19947">
                  <c:v>118</c:v>
                </c:pt>
                <c:pt idx="19948">
                  <c:v>118.1</c:v>
                </c:pt>
                <c:pt idx="19949">
                  <c:v>118.1</c:v>
                </c:pt>
                <c:pt idx="19950">
                  <c:v>118.2</c:v>
                </c:pt>
                <c:pt idx="19951">
                  <c:v>118.2</c:v>
                </c:pt>
                <c:pt idx="19952">
                  <c:v>118.2</c:v>
                </c:pt>
                <c:pt idx="19953">
                  <c:v>118.2</c:v>
                </c:pt>
                <c:pt idx="19954">
                  <c:v>118.2</c:v>
                </c:pt>
                <c:pt idx="19955">
                  <c:v>118.2</c:v>
                </c:pt>
                <c:pt idx="19956">
                  <c:v>118.4</c:v>
                </c:pt>
                <c:pt idx="19957">
                  <c:v>0</c:v>
                </c:pt>
                <c:pt idx="19958">
                  <c:v>119.2</c:v>
                </c:pt>
                <c:pt idx="19959">
                  <c:v>119</c:v>
                </c:pt>
                <c:pt idx="19960">
                  <c:v>118.8</c:v>
                </c:pt>
                <c:pt idx="19961">
                  <c:v>118.7</c:v>
                </c:pt>
                <c:pt idx="19962">
                  <c:v>118.8</c:v>
                </c:pt>
                <c:pt idx="19963">
                  <c:v>118.8</c:v>
                </c:pt>
                <c:pt idx="19964">
                  <c:v>118.8</c:v>
                </c:pt>
                <c:pt idx="19965">
                  <c:v>118.8</c:v>
                </c:pt>
                <c:pt idx="19966">
                  <c:v>120.1</c:v>
                </c:pt>
                <c:pt idx="19967">
                  <c:v>120.3</c:v>
                </c:pt>
                <c:pt idx="19968">
                  <c:v>120.3</c:v>
                </c:pt>
                <c:pt idx="19969">
                  <c:v>120.3</c:v>
                </c:pt>
                <c:pt idx="19970">
                  <c:v>120.4</c:v>
                </c:pt>
                <c:pt idx="19971">
                  <c:v>120.4</c:v>
                </c:pt>
                <c:pt idx="19972">
                  <c:v>120.5</c:v>
                </c:pt>
                <c:pt idx="19973">
                  <c:v>120.4</c:v>
                </c:pt>
                <c:pt idx="19974">
                  <c:v>119.9</c:v>
                </c:pt>
                <c:pt idx="19975">
                  <c:v>119.5</c:v>
                </c:pt>
                <c:pt idx="19976">
                  <c:v>119.4</c:v>
                </c:pt>
                <c:pt idx="19977">
                  <c:v>119.2</c:v>
                </c:pt>
                <c:pt idx="19978">
                  <c:v>119.3</c:v>
                </c:pt>
                <c:pt idx="19979">
                  <c:v>119.2</c:v>
                </c:pt>
                <c:pt idx="19980">
                  <c:v>119.2</c:v>
                </c:pt>
                <c:pt idx="19981">
                  <c:v>119.5</c:v>
                </c:pt>
                <c:pt idx="19982">
                  <c:v>119.4</c:v>
                </c:pt>
                <c:pt idx="19983">
                  <c:v>119.9</c:v>
                </c:pt>
                <c:pt idx="19984">
                  <c:v>120.1</c:v>
                </c:pt>
                <c:pt idx="19985">
                  <c:v>119.7</c:v>
                </c:pt>
                <c:pt idx="19986">
                  <c:v>119.6</c:v>
                </c:pt>
                <c:pt idx="19987">
                  <c:v>120.1</c:v>
                </c:pt>
                <c:pt idx="19988">
                  <c:v>119.4</c:v>
                </c:pt>
                <c:pt idx="19989">
                  <c:v>120</c:v>
                </c:pt>
                <c:pt idx="19990">
                  <c:v>120</c:v>
                </c:pt>
                <c:pt idx="19991">
                  <c:v>119.2</c:v>
                </c:pt>
                <c:pt idx="19992">
                  <c:v>119</c:v>
                </c:pt>
                <c:pt idx="19993">
                  <c:v>118.9</c:v>
                </c:pt>
                <c:pt idx="19994">
                  <c:v>118.9</c:v>
                </c:pt>
                <c:pt idx="19995">
                  <c:v>118.8</c:v>
                </c:pt>
                <c:pt idx="19996">
                  <c:v>118.7</c:v>
                </c:pt>
                <c:pt idx="19997">
                  <c:v>118.7</c:v>
                </c:pt>
                <c:pt idx="19998">
                  <c:v>118.5</c:v>
                </c:pt>
                <c:pt idx="19999">
                  <c:v>118.5</c:v>
                </c:pt>
                <c:pt idx="20000">
                  <c:v>118.4</c:v>
                </c:pt>
                <c:pt idx="20001">
                  <c:v>118.4</c:v>
                </c:pt>
                <c:pt idx="20002">
                  <c:v>118.5</c:v>
                </c:pt>
                <c:pt idx="20003">
                  <c:v>118.5</c:v>
                </c:pt>
                <c:pt idx="20004">
                  <c:v>118.5</c:v>
                </c:pt>
                <c:pt idx="20005">
                  <c:v>118.5</c:v>
                </c:pt>
                <c:pt idx="20006">
                  <c:v>118.5</c:v>
                </c:pt>
                <c:pt idx="20007">
                  <c:v>118.4</c:v>
                </c:pt>
                <c:pt idx="20008">
                  <c:v>118.5</c:v>
                </c:pt>
                <c:pt idx="20009">
                  <c:v>118.2</c:v>
                </c:pt>
                <c:pt idx="20010">
                  <c:v>118.1</c:v>
                </c:pt>
                <c:pt idx="20011">
                  <c:v>118.3</c:v>
                </c:pt>
                <c:pt idx="20012">
                  <c:v>118.2</c:v>
                </c:pt>
                <c:pt idx="20013">
                  <c:v>118.1</c:v>
                </c:pt>
                <c:pt idx="20014">
                  <c:v>118.2</c:v>
                </c:pt>
                <c:pt idx="20015">
                  <c:v>118.2</c:v>
                </c:pt>
                <c:pt idx="20016">
                  <c:v>118.4</c:v>
                </c:pt>
                <c:pt idx="20017">
                  <c:v>118.4</c:v>
                </c:pt>
                <c:pt idx="20018">
                  <c:v>118.2</c:v>
                </c:pt>
                <c:pt idx="20019">
                  <c:v>118.2</c:v>
                </c:pt>
                <c:pt idx="20020">
                  <c:v>118.1</c:v>
                </c:pt>
                <c:pt idx="20021">
                  <c:v>118.1</c:v>
                </c:pt>
                <c:pt idx="20022">
                  <c:v>118.1</c:v>
                </c:pt>
                <c:pt idx="20023">
                  <c:v>118.1</c:v>
                </c:pt>
                <c:pt idx="20024">
                  <c:v>118</c:v>
                </c:pt>
                <c:pt idx="20025">
                  <c:v>118.3</c:v>
                </c:pt>
                <c:pt idx="20026">
                  <c:v>118.3</c:v>
                </c:pt>
                <c:pt idx="20027">
                  <c:v>118.1</c:v>
                </c:pt>
                <c:pt idx="20028">
                  <c:v>118.3</c:v>
                </c:pt>
                <c:pt idx="20029">
                  <c:v>118.3</c:v>
                </c:pt>
                <c:pt idx="20030">
                  <c:v>118.3</c:v>
                </c:pt>
                <c:pt idx="20031">
                  <c:v>118.3</c:v>
                </c:pt>
                <c:pt idx="20032">
                  <c:v>118.3</c:v>
                </c:pt>
                <c:pt idx="20033">
                  <c:v>118.3</c:v>
                </c:pt>
                <c:pt idx="20034">
                  <c:v>118.4</c:v>
                </c:pt>
                <c:pt idx="20035">
                  <c:v>118.6</c:v>
                </c:pt>
                <c:pt idx="20036">
                  <c:v>118.6</c:v>
                </c:pt>
                <c:pt idx="20037">
                  <c:v>118.6</c:v>
                </c:pt>
                <c:pt idx="20038">
                  <c:v>118.6</c:v>
                </c:pt>
                <c:pt idx="20039">
                  <c:v>118.6</c:v>
                </c:pt>
                <c:pt idx="20040">
                  <c:v>118.6</c:v>
                </c:pt>
                <c:pt idx="20041">
                  <c:v>118.7</c:v>
                </c:pt>
                <c:pt idx="20042">
                  <c:v>118.6</c:v>
                </c:pt>
                <c:pt idx="20043">
                  <c:v>118.6</c:v>
                </c:pt>
                <c:pt idx="20044">
                  <c:v>118.7</c:v>
                </c:pt>
                <c:pt idx="20045">
                  <c:v>118.7</c:v>
                </c:pt>
                <c:pt idx="20046">
                  <c:v>118.7</c:v>
                </c:pt>
                <c:pt idx="20047">
                  <c:v>118.7</c:v>
                </c:pt>
                <c:pt idx="20048">
                  <c:v>118.6</c:v>
                </c:pt>
                <c:pt idx="20049">
                  <c:v>118.8</c:v>
                </c:pt>
                <c:pt idx="20050">
                  <c:v>118.5</c:v>
                </c:pt>
                <c:pt idx="20051">
                  <c:v>118.5</c:v>
                </c:pt>
                <c:pt idx="20052">
                  <c:v>118.8</c:v>
                </c:pt>
                <c:pt idx="20053">
                  <c:v>118.5</c:v>
                </c:pt>
                <c:pt idx="20054">
                  <c:v>118.8</c:v>
                </c:pt>
                <c:pt idx="20055">
                  <c:v>118.8</c:v>
                </c:pt>
                <c:pt idx="20056">
                  <c:v>118.6</c:v>
                </c:pt>
                <c:pt idx="20057">
                  <c:v>118.9</c:v>
                </c:pt>
                <c:pt idx="20058">
                  <c:v>118.6</c:v>
                </c:pt>
                <c:pt idx="20059">
                  <c:v>118.6</c:v>
                </c:pt>
                <c:pt idx="20060">
                  <c:v>118.6</c:v>
                </c:pt>
                <c:pt idx="20061">
                  <c:v>118.7</c:v>
                </c:pt>
                <c:pt idx="20062">
                  <c:v>118.7</c:v>
                </c:pt>
                <c:pt idx="20063">
                  <c:v>118.8</c:v>
                </c:pt>
                <c:pt idx="20064">
                  <c:v>118.8</c:v>
                </c:pt>
                <c:pt idx="20065">
                  <c:v>118.8</c:v>
                </c:pt>
                <c:pt idx="20066">
                  <c:v>118.7</c:v>
                </c:pt>
                <c:pt idx="20067">
                  <c:v>118.8</c:v>
                </c:pt>
                <c:pt idx="20068">
                  <c:v>118.8</c:v>
                </c:pt>
                <c:pt idx="20069">
                  <c:v>118.8</c:v>
                </c:pt>
                <c:pt idx="20070">
                  <c:v>118.6</c:v>
                </c:pt>
                <c:pt idx="20071">
                  <c:v>118.6</c:v>
                </c:pt>
                <c:pt idx="20072">
                  <c:v>118.6</c:v>
                </c:pt>
                <c:pt idx="20073">
                  <c:v>118.8</c:v>
                </c:pt>
                <c:pt idx="20074">
                  <c:v>118.8</c:v>
                </c:pt>
                <c:pt idx="20075">
                  <c:v>118.8</c:v>
                </c:pt>
                <c:pt idx="20076">
                  <c:v>118.8</c:v>
                </c:pt>
                <c:pt idx="20077">
                  <c:v>118.6</c:v>
                </c:pt>
                <c:pt idx="20078">
                  <c:v>118.7</c:v>
                </c:pt>
                <c:pt idx="20079">
                  <c:v>118.7</c:v>
                </c:pt>
                <c:pt idx="20080">
                  <c:v>118.7</c:v>
                </c:pt>
                <c:pt idx="20081">
                  <c:v>118.7</c:v>
                </c:pt>
                <c:pt idx="20082">
                  <c:v>118.7</c:v>
                </c:pt>
                <c:pt idx="20083">
                  <c:v>118.7</c:v>
                </c:pt>
                <c:pt idx="20084">
                  <c:v>118.7</c:v>
                </c:pt>
                <c:pt idx="20085">
                  <c:v>118.5</c:v>
                </c:pt>
                <c:pt idx="20086">
                  <c:v>118.7</c:v>
                </c:pt>
                <c:pt idx="20087">
                  <c:v>118.7</c:v>
                </c:pt>
                <c:pt idx="20088">
                  <c:v>118.5</c:v>
                </c:pt>
                <c:pt idx="20089">
                  <c:v>118.5</c:v>
                </c:pt>
                <c:pt idx="20090">
                  <c:v>118.3</c:v>
                </c:pt>
                <c:pt idx="20091">
                  <c:v>118.3</c:v>
                </c:pt>
                <c:pt idx="20092">
                  <c:v>118.4</c:v>
                </c:pt>
                <c:pt idx="20093">
                  <c:v>118.4</c:v>
                </c:pt>
                <c:pt idx="20094">
                  <c:v>118.4</c:v>
                </c:pt>
                <c:pt idx="20095">
                  <c:v>118.4</c:v>
                </c:pt>
                <c:pt idx="20096">
                  <c:v>118.4</c:v>
                </c:pt>
                <c:pt idx="20097">
                  <c:v>118.4</c:v>
                </c:pt>
                <c:pt idx="20098">
                  <c:v>118.4</c:v>
                </c:pt>
                <c:pt idx="20099">
                  <c:v>118.2</c:v>
                </c:pt>
                <c:pt idx="20100">
                  <c:v>118.3</c:v>
                </c:pt>
                <c:pt idx="20101">
                  <c:v>118.4</c:v>
                </c:pt>
                <c:pt idx="20102">
                  <c:v>118.4</c:v>
                </c:pt>
                <c:pt idx="20103">
                  <c:v>118.3</c:v>
                </c:pt>
                <c:pt idx="20104">
                  <c:v>118.2</c:v>
                </c:pt>
                <c:pt idx="20105">
                  <c:v>118.2</c:v>
                </c:pt>
                <c:pt idx="20106">
                  <c:v>118.2</c:v>
                </c:pt>
                <c:pt idx="20107">
                  <c:v>118.2</c:v>
                </c:pt>
                <c:pt idx="20108">
                  <c:v>118.2</c:v>
                </c:pt>
                <c:pt idx="20109">
                  <c:v>118.2</c:v>
                </c:pt>
                <c:pt idx="20110">
                  <c:v>118.2</c:v>
                </c:pt>
                <c:pt idx="20111">
                  <c:v>118.3</c:v>
                </c:pt>
                <c:pt idx="20112">
                  <c:v>118.1</c:v>
                </c:pt>
                <c:pt idx="20113">
                  <c:v>118</c:v>
                </c:pt>
                <c:pt idx="20114">
                  <c:v>118</c:v>
                </c:pt>
                <c:pt idx="20115">
                  <c:v>118</c:v>
                </c:pt>
                <c:pt idx="20116">
                  <c:v>118</c:v>
                </c:pt>
                <c:pt idx="20117">
                  <c:v>118</c:v>
                </c:pt>
                <c:pt idx="20118">
                  <c:v>118</c:v>
                </c:pt>
                <c:pt idx="20119">
                  <c:v>117.9</c:v>
                </c:pt>
                <c:pt idx="20120">
                  <c:v>117.9</c:v>
                </c:pt>
                <c:pt idx="20121">
                  <c:v>118.1</c:v>
                </c:pt>
                <c:pt idx="20122">
                  <c:v>118.5</c:v>
                </c:pt>
                <c:pt idx="20123">
                  <c:v>118.7</c:v>
                </c:pt>
                <c:pt idx="20124">
                  <c:v>118.7</c:v>
                </c:pt>
                <c:pt idx="20125">
                  <c:v>118.7</c:v>
                </c:pt>
                <c:pt idx="20126">
                  <c:v>118.8</c:v>
                </c:pt>
                <c:pt idx="20127">
                  <c:v>118.3</c:v>
                </c:pt>
                <c:pt idx="20128">
                  <c:v>118.2</c:v>
                </c:pt>
                <c:pt idx="20129">
                  <c:v>118.2</c:v>
                </c:pt>
                <c:pt idx="20130">
                  <c:v>118.3</c:v>
                </c:pt>
                <c:pt idx="20131">
                  <c:v>118.2</c:v>
                </c:pt>
                <c:pt idx="20132">
                  <c:v>118.3</c:v>
                </c:pt>
                <c:pt idx="20133">
                  <c:v>118.3</c:v>
                </c:pt>
                <c:pt idx="20134">
                  <c:v>118.5</c:v>
                </c:pt>
                <c:pt idx="20135">
                  <c:v>118.4</c:v>
                </c:pt>
                <c:pt idx="20136">
                  <c:v>118.4</c:v>
                </c:pt>
                <c:pt idx="20137">
                  <c:v>118.4</c:v>
                </c:pt>
                <c:pt idx="20138">
                  <c:v>118.3</c:v>
                </c:pt>
                <c:pt idx="20139">
                  <c:v>118.4</c:v>
                </c:pt>
                <c:pt idx="20140">
                  <c:v>118.6</c:v>
                </c:pt>
                <c:pt idx="20141">
                  <c:v>118.4</c:v>
                </c:pt>
                <c:pt idx="20142">
                  <c:v>118.3</c:v>
                </c:pt>
                <c:pt idx="20143">
                  <c:v>118.3</c:v>
                </c:pt>
                <c:pt idx="20144">
                  <c:v>118.6</c:v>
                </c:pt>
                <c:pt idx="20145">
                  <c:v>118.3</c:v>
                </c:pt>
                <c:pt idx="20146">
                  <c:v>118.5</c:v>
                </c:pt>
                <c:pt idx="20147">
                  <c:v>118.3</c:v>
                </c:pt>
                <c:pt idx="20148">
                  <c:v>118.3</c:v>
                </c:pt>
                <c:pt idx="20149">
                  <c:v>118.3</c:v>
                </c:pt>
                <c:pt idx="20150">
                  <c:v>118.4</c:v>
                </c:pt>
                <c:pt idx="20151">
                  <c:v>118.4</c:v>
                </c:pt>
                <c:pt idx="20152">
                  <c:v>118.4</c:v>
                </c:pt>
                <c:pt idx="20153">
                  <c:v>118.5</c:v>
                </c:pt>
                <c:pt idx="20154">
                  <c:v>118.4</c:v>
                </c:pt>
                <c:pt idx="20155">
                  <c:v>118.3</c:v>
                </c:pt>
                <c:pt idx="20156">
                  <c:v>118.3</c:v>
                </c:pt>
                <c:pt idx="20157">
                  <c:v>118.3</c:v>
                </c:pt>
                <c:pt idx="20158">
                  <c:v>118.3</c:v>
                </c:pt>
                <c:pt idx="20159">
                  <c:v>118.4</c:v>
                </c:pt>
                <c:pt idx="20160">
                  <c:v>118.3</c:v>
                </c:pt>
                <c:pt idx="20161">
                  <c:v>118.1</c:v>
                </c:pt>
                <c:pt idx="20162">
                  <c:v>118.3</c:v>
                </c:pt>
                <c:pt idx="20163">
                  <c:v>118.1</c:v>
                </c:pt>
                <c:pt idx="20164">
                  <c:v>118.3</c:v>
                </c:pt>
                <c:pt idx="20165">
                  <c:v>118.1</c:v>
                </c:pt>
                <c:pt idx="20166">
                  <c:v>118</c:v>
                </c:pt>
                <c:pt idx="20167">
                  <c:v>118.5</c:v>
                </c:pt>
                <c:pt idx="20168">
                  <c:v>118.3</c:v>
                </c:pt>
                <c:pt idx="20169">
                  <c:v>118.5</c:v>
                </c:pt>
                <c:pt idx="20170">
                  <c:v>118.3</c:v>
                </c:pt>
                <c:pt idx="20171">
                  <c:v>118.3</c:v>
                </c:pt>
                <c:pt idx="20172">
                  <c:v>118.3</c:v>
                </c:pt>
                <c:pt idx="20173">
                  <c:v>118.2</c:v>
                </c:pt>
                <c:pt idx="20174">
                  <c:v>118.4</c:v>
                </c:pt>
                <c:pt idx="20175">
                  <c:v>118.4</c:v>
                </c:pt>
                <c:pt idx="20176">
                  <c:v>118.2</c:v>
                </c:pt>
                <c:pt idx="20177">
                  <c:v>118.3</c:v>
                </c:pt>
                <c:pt idx="20178">
                  <c:v>118.3</c:v>
                </c:pt>
                <c:pt idx="20179">
                  <c:v>118.4</c:v>
                </c:pt>
                <c:pt idx="20180">
                  <c:v>118.4</c:v>
                </c:pt>
                <c:pt idx="20181">
                  <c:v>118.5</c:v>
                </c:pt>
                <c:pt idx="20182">
                  <c:v>118.1</c:v>
                </c:pt>
                <c:pt idx="20183">
                  <c:v>118</c:v>
                </c:pt>
                <c:pt idx="20184">
                  <c:v>118.2</c:v>
                </c:pt>
                <c:pt idx="20185">
                  <c:v>118.4</c:v>
                </c:pt>
                <c:pt idx="20186">
                  <c:v>118.4</c:v>
                </c:pt>
                <c:pt idx="20187">
                  <c:v>118.4</c:v>
                </c:pt>
                <c:pt idx="20188">
                  <c:v>118.4</c:v>
                </c:pt>
                <c:pt idx="20189">
                  <c:v>118.4</c:v>
                </c:pt>
                <c:pt idx="20190">
                  <c:v>118.5</c:v>
                </c:pt>
                <c:pt idx="20191">
                  <c:v>118.2</c:v>
                </c:pt>
                <c:pt idx="20192">
                  <c:v>118.2</c:v>
                </c:pt>
                <c:pt idx="20193">
                  <c:v>118.4</c:v>
                </c:pt>
                <c:pt idx="20194">
                  <c:v>118.4</c:v>
                </c:pt>
                <c:pt idx="20195">
                  <c:v>118.4</c:v>
                </c:pt>
                <c:pt idx="20196">
                  <c:v>118.3</c:v>
                </c:pt>
                <c:pt idx="20197">
                  <c:v>118.4</c:v>
                </c:pt>
                <c:pt idx="20198">
                  <c:v>118.4</c:v>
                </c:pt>
                <c:pt idx="20199">
                  <c:v>118.4</c:v>
                </c:pt>
                <c:pt idx="20200">
                  <c:v>118.3</c:v>
                </c:pt>
                <c:pt idx="20201">
                  <c:v>118.4</c:v>
                </c:pt>
                <c:pt idx="20202">
                  <c:v>118.4</c:v>
                </c:pt>
                <c:pt idx="20203">
                  <c:v>118.4</c:v>
                </c:pt>
                <c:pt idx="20204">
                  <c:v>118.4</c:v>
                </c:pt>
                <c:pt idx="20205">
                  <c:v>118.1</c:v>
                </c:pt>
                <c:pt idx="20206">
                  <c:v>118.2</c:v>
                </c:pt>
                <c:pt idx="20207">
                  <c:v>118.1</c:v>
                </c:pt>
                <c:pt idx="20208">
                  <c:v>118.2</c:v>
                </c:pt>
                <c:pt idx="20209">
                  <c:v>118.2</c:v>
                </c:pt>
                <c:pt idx="20210">
                  <c:v>118.1</c:v>
                </c:pt>
                <c:pt idx="20211">
                  <c:v>118.1</c:v>
                </c:pt>
                <c:pt idx="20212">
                  <c:v>118</c:v>
                </c:pt>
                <c:pt idx="20213">
                  <c:v>118</c:v>
                </c:pt>
                <c:pt idx="20214">
                  <c:v>117.9</c:v>
                </c:pt>
                <c:pt idx="20215">
                  <c:v>118.1</c:v>
                </c:pt>
                <c:pt idx="20216">
                  <c:v>118</c:v>
                </c:pt>
                <c:pt idx="20217">
                  <c:v>118.1</c:v>
                </c:pt>
                <c:pt idx="20218">
                  <c:v>118</c:v>
                </c:pt>
                <c:pt idx="20219">
                  <c:v>118.1</c:v>
                </c:pt>
                <c:pt idx="20220">
                  <c:v>118.2</c:v>
                </c:pt>
                <c:pt idx="20221">
                  <c:v>118.2</c:v>
                </c:pt>
                <c:pt idx="20222">
                  <c:v>118.2</c:v>
                </c:pt>
                <c:pt idx="20223">
                  <c:v>118.3</c:v>
                </c:pt>
                <c:pt idx="20224">
                  <c:v>118.3</c:v>
                </c:pt>
                <c:pt idx="20225">
                  <c:v>118.2</c:v>
                </c:pt>
                <c:pt idx="20226">
                  <c:v>118.2</c:v>
                </c:pt>
                <c:pt idx="20227">
                  <c:v>118.2</c:v>
                </c:pt>
                <c:pt idx="20228">
                  <c:v>118.3</c:v>
                </c:pt>
                <c:pt idx="20229">
                  <c:v>118.2</c:v>
                </c:pt>
                <c:pt idx="20230">
                  <c:v>118.2</c:v>
                </c:pt>
                <c:pt idx="20231">
                  <c:v>118.2</c:v>
                </c:pt>
                <c:pt idx="20232">
                  <c:v>118.2</c:v>
                </c:pt>
                <c:pt idx="20233">
                  <c:v>118.3</c:v>
                </c:pt>
                <c:pt idx="20234">
                  <c:v>118.3</c:v>
                </c:pt>
                <c:pt idx="20235">
                  <c:v>118.2</c:v>
                </c:pt>
                <c:pt idx="20236">
                  <c:v>118.3</c:v>
                </c:pt>
                <c:pt idx="20237">
                  <c:v>118.3</c:v>
                </c:pt>
                <c:pt idx="20238">
                  <c:v>118.3</c:v>
                </c:pt>
                <c:pt idx="20239">
                  <c:v>118.2</c:v>
                </c:pt>
                <c:pt idx="20240">
                  <c:v>118.5</c:v>
                </c:pt>
                <c:pt idx="20241">
                  <c:v>118.5</c:v>
                </c:pt>
                <c:pt idx="20242">
                  <c:v>118.4</c:v>
                </c:pt>
                <c:pt idx="20243">
                  <c:v>118.6</c:v>
                </c:pt>
                <c:pt idx="20244">
                  <c:v>118.8</c:v>
                </c:pt>
                <c:pt idx="20245">
                  <c:v>118.5</c:v>
                </c:pt>
                <c:pt idx="20246">
                  <c:v>118.7</c:v>
                </c:pt>
                <c:pt idx="20247">
                  <c:v>118.7</c:v>
                </c:pt>
                <c:pt idx="20248">
                  <c:v>118.8</c:v>
                </c:pt>
                <c:pt idx="20249">
                  <c:v>118.8</c:v>
                </c:pt>
                <c:pt idx="20250">
                  <c:v>119</c:v>
                </c:pt>
                <c:pt idx="20251">
                  <c:v>118.8</c:v>
                </c:pt>
                <c:pt idx="20252">
                  <c:v>118.8</c:v>
                </c:pt>
                <c:pt idx="20253">
                  <c:v>118.8</c:v>
                </c:pt>
                <c:pt idx="20254">
                  <c:v>118.8</c:v>
                </c:pt>
                <c:pt idx="20255">
                  <c:v>118.8</c:v>
                </c:pt>
                <c:pt idx="20256">
                  <c:v>118.6</c:v>
                </c:pt>
                <c:pt idx="20257">
                  <c:v>118.5</c:v>
                </c:pt>
                <c:pt idx="20258">
                  <c:v>118.5</c:v>
                </c:pt>
                <c:pt idx="20259">
                  <c:v>118.4</c:v>
                </c:pt>
                <c:pt idx="20260">
                  <c:v>118.5</c:v>
                </c:pt>
                <c:pt idx="20261">
                  <c:v>118.4</c:v>
                </c:pt>
                <c:pt idx="20262">
                  <c:v>118.4</c:v>
                </c:pt>
                <c:pt idx="20263">
                  <c:v>118.6</c:v>
                </c:pt>
                <c:pt idx="20264">
                  <c:v>118.6</c:v>
                </c:pt>
                <c:pt idx="20265">
                  <c:v>118.6</c:v>
                </c:pt>
                <c:pt idx="20266">
                  <c:v>118.6</c:v>
                </c:pt>
                <c:pt idx="20267">
                  <c:v>118.7</c:v>
                </c:pt>
                <c:pt idx="20268">
                  <c:v>118.7</c:v>
                </c:pt>
                <c:pt idx="20269">
                  <c:v>118.8</c:v>
                </c:pt>
                <c:pt idx="20270">
                  <c:v>119</c:v>
                </c:pt>
                <c:pt idx="20271">
                  <c:v>119</c:v>
                </c:pt>
                <c:pt idx="20272">
                  <c:v>118.9</c:v>
                </c:pt>
                <c:pt idx="20273">
                  <c:v>118.9</c:v>
                </c:pt>
                <c:pt idx="20274">
                  <c:v>119.1</c:v>
                </c:pt>
                <c:pt idx="20275">
                  <c:v>119.1</c:v>
                </c:pt>
                <c:pt idx="20276">
                  <c:v>118.8</c:v>
                </c:pt>
                <c:pt idx="20277">
                  <c:v>118.9</c:v>
                </c:pt>
                <c:pt idx="20278">
                  <c:v>118.9</c:v>
                </c:pt>
                <c:pt idx="20279">
                  <c:v>118.8</c:v>
                </c:pt>
                <c:pt idx="20280">
                  <c:v>119.1</c:v>
                </c:pt>
                <c:pt idx="20281">
                  <c:v>118.9</c:v>
                </c:pt>
                <c:pt idx="20282">
                  <c:v>118.9</c:v>
                </c:pt>
                <c:pt idx="20283">
                  <c:v>118.9</c:v>
                </c:pt>
                <c:pt idx="20284">
                  <c:v>119.1</c:v>
                </c:pt>
                <c:pt idx="20285">
                  <c:v>119.1</c:v>
                </c:pt>
                <c:pt idx="20286">
                  <c:v>118.8</c:v>
                </c:pt>
                <c:pt idx="20287">
                  <c:v>118.9</c:v>
                </c:pt>
                <c:pt idx="20288">
                  <c:v>118.8</c:v>
                </c:pt>
                <c:pt idx="20289">
                  <c:v>118.8</c:v>
                </c:pt>
                <c:pt idx="20290">
                  <c:v>118.6</c:v>
                </c:pt>
                <c:pt idx="20291">
                  <c:v>118.6</c:v>
                </c:pt>
                <c:pt idx="20292">
                  <c:v>118.6</c:v>
                </c:pt>
                <c:pt idx="20293">
                  <c:v>118.6</c:v>
                </c:pt>
                <c:pt idx="20294">
                  <c:v>118.5</c:v>
                </c:pt>
                <c:pt idx="20295">
                  <c:v>118.5</c:v>
                </c:pt>
                <c:pt idx="20296">
                  <c:v>118.7</c:v>
                </c:pt>
                <c:pt idx="20297">
                  <c:v>118.7</c:v>
                </c:pt>
                <c:pt idx="20298">
                  <c:v>118.7</c:v>
                </c:pt>
                <c:pt idx="20299">
                  <c:v>118.5</c:v>
                </c:pt>
                <c:pt idx="20300">
                  <c:v>118.5</c:v>
                </c:pt>
                <c:pt idx="20301">
                  <c:v>118.6</c:v>
                </c:pt>
                <c:pt idx="20302">
                  <c:v>118.3</c:v>
                </c:pt>
                <c:pt idx="20303">
                  <c:v>118.2</c:v>
                </c:pt>
                <c:pt idx="20304">
                  <c:v>118.1</c:v>
                </c:pt>
                <c:pt idx="20305">
                  <c:v>117.6</c:v>
                </c:pt>
                <c:pt idx="20306">
                  <c:v>117.5</c:v>
                </c:pt>
                <c:pt idx="20307">
                  <c:v>117.6</c:v>
                </c:pt>
                <c:pt idx="20308">
                  <c:v>117.5</c:v>
                </c:pt>
                <c:pt idx="20309">
                  <c:v>117.5</c:v>
                </c:pt>
                <c:pt idx="20310">
                  <c:v>118</c:v>
                </c:pt>
                <c:pt idx="20311">
                  <c:v>118</c:v>
                </c:pt>
                <c:pt idx="20312">
                  <c:v>118.1</c:v>
                </c:pt>
                <c:pt idx="20313">
                  <c:v>118.3</c:v>
                </c:pt>
                <c:pt idx="20314">
                  <c:v>118.3</c:v>
                </c:pt>
                <c:pt idx="20315">
                  <c:v>118.3</c:v>
                </c:pt>
                <c:pt idx="20316">
                  <c:v>118.4</c:v>
                </c:pt>
                <c:pt idx="20317">
                  <c:v>118.1</c:v>
                </c:pt>
                <c:pt idx="20318">
                  <c:v>118.4</c:v>
                </c:pt>
                <c:pt idx="20319">
                  <c:v>118.4</c:v>
                </c:pt>
                <c:pt idx="20320">
                  <c:v>118.4</c:v>
                </c:pt>
                <c:pt idx="20321">
                  <c:v>118.3</c:v>
                </c:pt>
                <c:pt idx="20322">
                  <c:v>118.5</c:v>
                </c:pt>
                <c:pt idx="20323">
                  <c:v>118.4</c:v>
                </c:pt>
                <c:pt idx="20324">
                  <c:v>118.4</c:v>
                </c:pt>
                <c:pt idx="20325">
                  <c:v>118.3</c:v>
                </c:pt>
                <c:pt idx="20326">
                  <c:v>118.4</c:v>
                </c:pt>
                <c:pt idx="20327">
                  <c:v>118.3</c:v>
                </c:pt>
                <c:pt idx="20328">
                  <c:v>118.3</c:v>
                </c:pt>
                <c:pt idx="20329">
                  <c:v>118.3</c:v>
                </c:pt>
                <c:pt idx="20330">
                  <c:v>118.4</c:v>
                </c:pt>
                <c:pt idx="20331">
                  <c:v>118.3</c:v>
                </c:pt>
                <c:pt idx="20332">
                  <c:v>117.9</c:v>
                </c:pt>
                <c:pt idx="20333">
                  <c:v>117.8</c:v>
                </c:pt>
                <c:pt idx="20334">
                  <c:v>117.8</c:v>
                </c:pt>
                <c:pt idx="20335">
                  <c:v>117.8</c:v>
                </c:pt>
                <c:pt idx="20336">
                  <c:v>117.9</c:v>
                </c:pt>
                <c:pt idx="20337">
                  <c:v>118.1</c:v>
                </c:pt>
                <c:pt idx="20338">
                  <c:v>118.3</c:v>
                </c:pt>
                <c:pt idx="20339">
                  <c:v>118.4</c:v>
                </c:pt>
                <c:pt idx="20340">
                  <c:v>118.3</c:v>
                </c:pt>
                <c:pt idx="20341">
                  <c:v>118.3</c:v>
                </c:pt>
                <c:pt idx="20342">
                  <c:v>118.4</c:v>
                </c:pt>
                <c:pt idx="20343">
                  <c:v>118.4</c:v>
                </c:pt>
                <c:pt idx="20344">
                  <c:v>117.5</c:v>
                </c:pt>
                <c:pt idx="20345">
                  <c:v>117.1</c:v>
                </c:pt>
                <c:pt idx="20346">
                  <c:v>117.5</c:v>
                </c:pt>
                <c:pt idx="20347">
                  <c:v>117.3</c:v>
                </c:pt>
                <c:pt idx="20348">
                  <c:v>117.4</c:v>
                </c:pt>
                <c:pt idx="20349">
                  <c:v>117.2</c:v>
                </c:pt>
                <c:pt idx="20350">
                  <c:v>117.1</c:v>
                </c:pt>
                <c:pt idx="20351">
                  <c:v>117</c:v>
                </c:pt>
                <c:pt idx="20352">
                  <c:v>116.8</c:v>
                </c:pt>
                <c:pt idx="20353">
                  <c:v>117.1</c:v>
                </c:pt>
                <c:pt idx="20354">
                  <c:v>117</c:v>
                </c:pt>
                <c:pt idx="20355">
                  <c:v>117.1</c:v>
                </c:pt>
                <c:pt idx="20356">
                  <c:v>117.1</c:v>
                </c:pt>
                <c:pt idx="20357">
                  <c:v>117</c:v>
                </c:pt>
                <c:pt idx="20358">
                  <c:v>117</c:v>
                </c:pt>
                <c:pt idx="20359">
                  <c:v>116.8</c:v>
                </c:pt>
                <c:pt idx="20360">
                  <c:v>116.9</c:v>
                </c:pt>
                <c:pt idx="20361">
                  <c:v>116.8</c:v>
                </c:pt>
                <c:pt idx="20362">
                  <c:v>116.8</c:v>
                </c:pt>
                <c:pt idx="20363">
                  <c:v>116.7</c:v>
                </c:pt>
                <c:pt idx="20364">
                  <c:v>116.8</c:v>
                </c:pt>
                <c:pt idx="20365">
                  <c:v>116.7</c:v>
                </c:pt>
                <c:pt idx="20366">
                  <c:v>116.6</c:v>
                </c:pt>
                <c:pt idx="20367">
                  <c:v>116.5</c:v>
                </c:pt>
                <c:pt idx="20368">
                  <c:v>116.6</c:v>
                </c:pt>
                <c:pt idx="20369">
                  <c:v>116.6</c:v>
                </c:pt>
                <c:pt idx="20370">
                  <c:v>116.8</c:v>
                </c:pt>
                <c:pt idx="20371">
                  <c:v>116.9</c:v>
                </c:pt>
                <c:pt idx="20372">
                  <c:v>116.8</c:v>
                </c:pt>
                <c:pt idx="20373">
                  <c:v>116.7</c:v>
                </c:pt>
                <c:pt idx="20374">
                  <c:v>116.8</c:v>
                </c:pt>
                <c:pt idx="20375">
                  <c:v>116.8</c:v>
                </c:pt>
                <c:pt idx="20376">
                  <c:v>116.8</c:v>
                </c:pt>
                <c:pt idx="20377">
                  <c:v>117</c:v>
                </c:pt>
                <c:pt idx="20378">
                  <c:v>117</c:v>
                </c:pt>
                <c:pt idx="20379">
                  <c:v>116.8</c:v>
                </c:pt>
                <c:pt idx="20380">
                  <c:v>116.8</c:v>
                </c:pt>
                <c:pt idx="20381">
                  <c:v>117.1</c:v>
                </c:pt>
                <c:pt idx="20382">
                  <c:v>117.2</c:v>
                </c:pt>
                <c:pt idx="20383">
                  <c:v>117.1</c:v>
                </c:pt>
                <c:pt idx="20384">
                  <c:v>117.1</c:v>
                </c:pt>
                <c:pt idx="20385">
                  <c:v>118.5</c:v>
                </c:pt>
                <c:pt idx="20386">
                  <c:v>118.6</c:v>
                </c:pt>
                <c:pt idx="20387">
                  <c:v>118.6</c:v>
                </c:pt>
                <c:pt idx="20388">
                  <c:v>118.4</c:v>
                </c:pt>
                <c:pt idx="20389">
                  <c:v>118.6</c:v>
                </c:pt>
                <c:pt idx="20390">
                  <c:v>118.6</c:v>
                </c:pt>
                <c:pt idx="20391">
                  <c:v>118.5</c:v>
                </c:pt>
                <c:pt idx="20392">
                  <c:v>118.5</c:v>
                </c:pt>
                <c:pt idx="20393">
                  <c:v>118.6</c:v>
                </c:pt>
                <c:pt idx="20394">
                  <c:v>118.6</c:v>
                </c:pt>
                <c:pt idx="20395">
                  <c:v>118.4</c:v>
                </c:pt>
                <c:pt idx="20396">
                  <c:v>118.3</c:v>
                </c:pt>
                <c:pt idx="20397">
                  <c:v>118.3</c:v>
                </c:pt>
                <c:pt idx="20398">
                  <c:v>118.4</c:v>
                </c:pt>
                <c:pt idx="20399">
                  <c:v>118.5</c:v>
                </c:pt>
                <c:pt idx="20400">
                  <c:v>118.4</c:v>
                </c:pt>
                <c:pt idx="20401">
                  <c:v>118.4</c:v>
                </c:pt>
                <c:pt idx="20402">
                  <c:v>118.3</c:v>
                </c:pt>
                <c:pt idx="20403">
                  <c:v>118.3</c:v>
                </c:pt>
                <c:pt idx="20404">
                  <c:v>118.3</c:v>
                </c:pt>
                <c:pt idx="20405">
                  <c:v>118.3</c:v>
                </c:pt>
                <c:pt idx="20406">
                  <c:v>118.1</c:v>
                </c:pt>
                <c:pt idx="20407">
                  <c:v>118.1</c:v>
                </c:pt>
                <c:pt idx="20408">
                  <c:v>118.1</c:v>
                </c:pt>
                <c:pt idx="20409">
                  <c:v>118</c:v>
                </c:pt>
                <c:pt idx="20410">
                  <c:v>117.9</c:v>
                </c:pt>
                <c:pt idx="20411">
                  <c:v>117.9</c:v>
                </c:pt>
                <c:pt idx="20412">
                  <c:v>117.9</c:v>
                </c:pt>
                <c:pt idx="20413">
                  <c:v>117.9</c:v>
                </c:pt>
                <c:pt idx="20414">
                  <c:v>117.9</c:v>
                </c:pt>
                <c:pt idx="20415">
                  <c:v>118.1</c:v>
                </c:pt>
                <c:pt idx="20416">
                  <c:v>118.2</c:v>
                </c:pt>
                <c:pt idx="20417">
                  <c:v>118.3</c:v>
                </c:pt>
                <c:pt idx="20418">
                  <c:v>118.2</c:v>
                </c:pt>
                <c:pt idx="20419">
                  <c:v>118.1</c:v>
                </c:pt>
                <c:pt idx="20420">
                  <c:v>117.9</c:v>
                </c:pt>
                <c:pt idx="20421">
                  <c:v>117.9</c:v>
                </c:pt>
                <c:pt idx="20422">
                  <c:v>118</c:v>
                </c:pt>
                <c:pt idx="20423">
                  <c:v>118</c:v>
                </c:pt>
                <c:pt idx="20424">
                  <c:v>118.1</c:v>
                </c:pt>
                <c:pt idx="20425">
                  <c:v>118</c:v>
                </c:pt>
                <c:pt idx="20426">
                  <c:v>118.1</c:v>
                </c:pt>
                <c:pt idx="20427">
                  <c:v>118.2</c:v>
                </c:pt>
                <c:pt idx="20428">
                  <c:v>118</c:v>
                </c:pt>
                <c:pt idx="20429">
                  <c:v>118.1</c:v>
                </c:pt>
                <c:pt idx="20430">
                  <c:v>118</c:v>
                </c:pt>
                <c:pt idx="20431">
                  <c:v>117.7</c:v>
                </c:pt>
                <c:pt idx="20432">
                  <c:v>117.8</c:v>
                </c:pt>
                <c:pt idx="20433">
                  <c:v>118</c:v>
                </c:pt>
                <c:pt idx="20434">
                  <c:v>117.8</c:v>
                </c:pt>
                <c:pt idx="20435">
                  <c:v>117.8</c:v>
                </c:pt>
                <c:pt idx="20436">
                  <c:v>118</c:v>
                </c:pt>
                <c:pt idx="20437">
                  <c:v>118</c:v>
                </c:pt>
                <c:pt idx="20438">
                  <c:v>118</c:v>
                </c:pt>
                <c:pt idx="20439">
                  <c:v>118</c:v>
                </c:pt>
                <c:pt idx="20440">
                  <c:v>118.1</c:v>
                </c:pt>
                <c:pt idx="20441">
                  <c:v>118.1</c:v>
                </c:pt>
                <c:pt idx="20442">
                  <c:v>118.1</c:v>
                </c:pt>
                <c:pt idx="20443">
                  <c:v>118.1</c:v>
                </c:pt>
                <c:pt idx="20444">
                  <c:v>118</c:v>
                </c:pt>
                <c:pt idx="20445">
                  <c:v>118.1</c:v>
                </c:pt>
                <c:pt idx="20446">
                  <c:v>118</c:v>
                </c:pt>
                <c:pt idx="20447">
                  <c:v>118</c:v>
                </c:pt>
                <c:pt idx="20448">
                  <c:v>118.1</c:v>
                </c:pt>
                <c:pt idx="20449">
                  <c:v>118.4</c:v>
                </c:pt>
                <c:pt idx="20450">
                  <c:v>118.4</c:v>
                </c:pt>
                <c:pt idx="20451">
                  <c:v>118.4</c:v>
                </c:pt>
                <c:pt idx="20452">
                  <c:v>118.5</c:v>
                </c:pt>
                <c:pt idx="20453">
                  <c:v>118.4</c:v>
                </c:pt>
                <c:pt idx="20454">
                  <c:v>118.4</c:v>
                </c:pt>
                <c:pt idx="20455">
                  <c:v>118.4</c:v>
                </c:pt>
                <c:pt idx="20456">
                  <c:v>118.5</c:v>
                </c:pt>
                <c:pt idx="20457">
                  <c:v>118.4</c:v>
                </c:pt>
                <c:pt idx="20458">
                  <c:v>118.5</c:v>
                </c:pt>
                <c:pt idx="20459">
                  <c:v>118.4</c:v>
                </c:pt>
                <c:pt idx="20460">
                  <c:v>118.4</c:v>
                </c:pt>
                <c:pt idx="20461">
                  <c:v>118.5</c:v>
                </c:pt>
                <c:pt idx="20462">
                  <c:v>118.5</c:v>
                </c:pt>
                <c:pt idx="20463">
                  <c:v>118.4</c:v>
                </c:pt>
                <c:pt idx="20464">
                  <c:v>118.5</c:v>
                </c:pt>
                <c:pt idx="20465">
                  <c:v>118.7</c:v>
                </c:pt>
                <c:pt idx="20466">
                  <c:v>118.5</c:v>
                </c:pt>
                <c:pt idx="20467">
                  <c:v>118.5</c:v>
                </c:pt>
                <c:pt idx="20468">
                  <c:v>118.4</c:v>
                </c:pt>
                <c:pt idx="20469">
                  <c:v>118.5</c:v>
                </c:pt>
                <c:pt idx="20470">
                  <c:v>118.6</c:v>
                </c:pt>
                <c:pt idx="20471">
                  <c:v>118.8</c:v>
                </c:pt>
                <c:pt idx="20472">
                  <c:v>118.6</c:v>
                </c:pt>
                <c:pt idx="20473">
                  <c:v>118.6</c:v>
                </c:pt>
                <c:pt idx="20474">
                  <c:v>118.8</c:v>
                </c:pt>
                <c:pt idx="20475">
                  <c:v>118.6</c:v>
                </c:pt>
                <c:pt idx="20476">
                  <c:v>118.6</c:v>
                </c:pt>
                <c:pt idx="20477">
                  <c:v>118.6</c:v>
                </c:pt>
                <c:pt idx="20478">
                  <c:v>118.8</c:v>
                </c:pt>
                <c:pt idx="20479">
                  <c:v>118.6</c:v>
                </c:pt>
                <c:pt idx="20480">
                  <c:v>118.8</c:v>
                </c:pt>
                <c:pt idx="20481">
                  <c:v>0</c:v>
                </c:pt>
                <c:pt idx="20482">
                  <c:v>0</c:v>
                </c:pt>
                <c:pt idx="20483">
                  <c:v>118.5</c:v>
                </c:pt>
                <c:pt idx="20484">
                  <c:v>118.4</c:v>
                </c:pt>
                <c:pt idx="20485">
                  <c:v>118.6</c:v>
                </c:pt>
                <c:pt idx="20486">
                  <c:v>118.4</c:v>
                </c:pt>
                <c:pt idx="20487">
                  <c:v>118.6</c:v>
                </c:pt>
                <c:pt idx="20488">
                  <c:v>118.5</c:v>
                </c:pt>
                <c:pt idx="20489">
                  <c:v>118.6</c:v>
                </c:pt>
                <c:pt idx="20490">
                  <c:v>118.6</c:v>
                </c:pt>
                <c:pt idx="20491">
                  <c:v>118.5</c:v>
                </c:pt>
                <c:pt idx="20492">
                  <c:v>118.3</c:v>
                </c:pt>
                <c:pt idx="20493">
                  <c:v>118.5</c:v>
                </c:pt>
                <c:pt idx="20494">
                  <c:v>118.5</c:v>
                </c:pt>
                <c:pt idx="20495">
                  <c:v>118.6</c:v>
                </c:pt>
                <c:pt idx="20496">
                  <c:v>118.7</c:v>
                </c:pt>
                <c:pt idx="20497">
                  <c:v>118.8</c:v>
                </c:pt>
                <c:pt idx="20498">
                  <c:v>118.7</c:v>
                </c:pt>
                <c:pt idx="20499">
                  <c:v>118.7</c:v>
                </c:pt>
                <c:pt idx="20500">
                  <c:v>118.7</c:v>
                </c:pt>
                <c:pt idx="20501">
                  <c:v>118.7</c:v>
                </c:pt>
                <c:pt idx="20502">
                  <c:v>118.8</c:v>
                </c:pt>
                <c:pt idx="20503">
                  <c:v>118.8</c:v>
                </c:pt>
                <c:pt idx="20504">
                  <c:v>118.6</c:v>
                </c:pt>
                <c:pt idx="20505">
                  <c:v>118.7</c:v>
                </c:pt>
                <c:pt idx="20506">
                  <c:v>118.6</c:v>
                </c:pt>
                <c:pt idx="20507">
                  <c:v>118.8</c:v>
                </c:pt>
                <c:pt idx="20508">
                  <c:v>118.7</c:v>
                </c:pt>
                <c:pt idx="20509">
                  <c:v>118.8</c:v>
                </c:pt>
                <c:pt idx="20510">
                  <c:v>118.8</c:v>
                </c:pt>
                <c:pt idx="20511">
                  <c:v>118.9</c:v>
                </c:pt>
                <c:pt idx="20512">
                  <c:v>119</c:v>
                </c:pt>
                <c:pt idx="20513">
                  <c:v>119</c:v>
                </c:pt>
                <c:pt idx="20514">
                  <c:v>119</c:v>
                </c:pt>
                <c:pt idx="20515">
                  <c:v>118.9</c:v>
                </c:pt>
                <c:pt idx="20516">
                  <c:v>118.7</c:v>
                </c:pt>
                <c:pt idx="20517">
                  <c:v>118.8</c:v>
                </c:pt>
                <c:pt idx="20518">
                  <c:v>118.9</c:v>
                </c:pt>
                <c:pt idx="20519">
                  <c:v>118.9</c:v>
                </c:pt>
                <c:pt idx="20520">
                  <c:v>118.7</c:v>
                </c:pt>
                <c:pt idx="20521">
                  <c:v>118.7</c:v>
                </c:pt>
                <c:pt idx="20522">
                  <c:v>118.6</c:v>
                </c:pt>
                <c:pt idx="20523">
                  <c:v>118.6</c:v>
                </c:pt>
                <c:pt idx="20524">
                  <c:v>118.6</c:v>
                </c:pt>
                <c:pt idx="20525">
                  <c:v>118.9</c:v>
                </c:pt>
                <c:pt idx="20526">
                  <c:v>118.9</c:v>
                </c:pt>
                <c:pt idx="20527">
                  <c:v>118.9</c:v>
                </c:pt>
                <c:pt idx="20528">
                  <c:v>118.8</c:v>
                </c:pt>
                <c:pt idx="20529">
                  <c:v>118.8</c:v>
                </c:pt>
                <c:pt idx="20530">
                  <c:v>118.9</c:v>
                </c:pt>
                <c:pt idx="20531">
                  <c:v>118.8</c:v>
                </c:pt>
                <c:pt idx="20532">
                  <c:v>118.7</c:v>
                </c:pt>
                <c:pt idx="20533">
                  <c:v>118.8</c:v>
                </c:pt>
                <c:pt idx="20534">
                  <c:v>118.7</c:v>
                </c:pt>
                <c:pt idx="20535">
                  <c:v>118.8</c:v>
                </c:pt>
                <c:pt idx="20536">
                  <c:v>118.7</c:v>
                </c:pt>
                <c:pt idx="20537">
                  <c:v>118.9</c:v>
                </c:pt>
                <c:pt idx="20538">
                  <c:v>118.9</c:v>
                </c:pt>
                <c:pt idx="20539">
                  <c:v>119</c:v>
                </c:pt>
                <c:pt idx="20540">
                  <c:v>118.8</c:v>
                </c:pt>
                <c:pt idx="20541">
                  <c:v>118.8</c:v>
                </c:pt>
                <c:pt idx="20542">
                  <c:v>118.7</c:v>
                </c:pt>
                <c:pt idx="20543">
                  <c:v>118.7</c:v>
                </c:pt>
                <c:pt idx="20544">
                  <c:v>118.7</c:v>
                </c:pt>
                <c:pt idx="20545">
                  <c:v>118.7</c:v>
                </c:pt>
                <c:pt idx="20546">
                  <c:v>118.8</c:v>
                </c:pt>
                <c:pt idx="20547">
                  <c:v>118.8</c:v>
                </c:pt>
                <c:pt idx="20548">
                  <c:v>118.7</c:v>
                </c:pt>
                <c:pt idx="20549">
                  <c:v>118.5</c:v>
                </c:pt>
                <c:pt idx="20550">
                  <c:v>118.6</c:v>
                </c:pt>
                <c:pt idx="20551">
                  <c:v>118.8</c:v>
                </c:pt>
                <c:pt idx="20552">
                  <c:v>118.8</c:v>
                </c:pt>
                <c:pt idx="20553">
                  <c:v>118.6</c:v>
                </c:pt>
                <c:pt idx="20554">
                  <c:v>118.8</c:v>
                </c:pt>
                <c:pt idx="20555">
                  <c:v>118.8</c:v>
                </c:pt>
                <c:pt idx="20556">
                  <c:v>118.5</c:v>
                </c:pt>
                <c:pt idx="20557">
                  <c:v>118.8</c:v>
                </c:pt>
                <c:pt idx="20558">
                  <c:v>118.8</c:v>
                </c:pt>
                <c:pt idx="20559">
                  <c:v>118.8</c:v>
                </c:pt>
                <c:pt idx="20560">
                  <c:v>118.7</c:v>
                </c:pt>
                <c:pt idx="20561">
                  <c:v>118.9</c:v>
                </c:pt>
                <c:pt idx="20562">
                  <c:v>118.9</c:v>
                </c:pt>
                <c:pt idx="20563">
                  <c:v>118.6</c:v>
                </c:pt>
                <c:pt idx="20564">
                  <c:v>118.6</c:v>
                </c:pt>
                <c:pt idx="20565">
                  <c:v>118.5</c:v>
                </c:pt>
                <c:pt idx="20566">
                  <c:v>118.5</c:v>
                </c:pt>
                <c:pt idx="20567">
                  <c:v>118.4</c:v>
                </c:pt>
                <c:pt idx="20568">
                  <c:v>118.2</c:v>
                </c:pt>
                <c:pt idx="20569">
                  <c:v>118.3</c:v>
                </c:pt>
                <c:pt idx="20570">
                  <c:v>118.6</c:v>
                </c:pt>
                <c:pt idx="20571">
                  <c:v>118.4</c:v>
                </c:pt>
                <c:pt idx="20572">
                  <c:v>118.6</c:v>
                </c:pt>
                <c:pt idx="20573">
                  <c:v>118.6</c:v>
                </c:pt>
                <c:pt idx="20574">
                  <c:v>118.4</c:v>
                </c:pt>
                <c:pt idx="20575">
                  <c:v>118.4</c:v>
                </c:pt>
                <c:pt idx="20576">
                  <c:v>118.4</c:v>
                </c:pt>
                <c:pt idx="20577">
                  <c:v>118.6</c:v>
                </c:pt>
                <c:pt idx="20578">
                  <c:v>118.4</c:v>
                </c:pt>
                <c:pt idx="20579">
                  <c:v>118.2</c:v>
                </c:pt>
                <c:pt idx="20580">
                  <c:v>118.2</c:v>
                </c:pt>
                <c:pt idx="20581">
                  <c:v>118.3</c:v>
                </c:pt>
                <c:pt idx="20582">
                  <c:v>118.6</c:v>
                </c:pt>
                <c:pt idx="20583">
                  <c:v>118.5</c:v>
                </c:pt>
                <c:pt idx="20584">
                  <c:v>118.5</c:v>
                </c:pt>
                <c:pt idx="20585">
                  <c:v>118.5</c:v>
                </c:pt>
                <c:pt idx="20586">
                  <c:v>118.5</c:v>
                </c:pt>
                <c:pt idx="20587">
                  <c:v>118.3</c:v>
                </c:pt>
                <c:pt idx="20588">
                  <c:v>118.2</c:v>
                </c:pt>
                <c:pt idx="20589">
                  <c:v>118.3</c:v>
                </c:pt>
                <c:pt idx="20590">
                  <c:v>118</c:v>
                </c:pt>
                <c:pt idx="20591">
                  <c:v>118.1</c:v>
                </c:pt>
                <c:pt idx="20592">
                  <c:v>118.3</c:v>
                </c:pt>
                <c:pt idx="20593">
                  <c:v>118.1</c:v>
                </c:pt>
                <c:pt idx="20594">
                  <c:v>118</c:v>
                </c:pt>
                <c:pt idx="20595">
                  <c:v>117.8</c:v>
                </c:pt>
                <c:pt idx="20596">
                  <c:v>118.1</c:v>
                </c:pt>
                <c:pt idx="20597">
                  <c:v>118.1</c:v>
                </c:pt>
                <c:pt idx="20598">
                  <c:v>117.8</c:v>
                </c:pt>
                <c:pt idx="20599">
                  <c:v>117.8</c:v>
                </c:pt>
                <c:pt idx="20600">
                  <c:v>118</c:v>
                </c:pt>
                <c:pt idx="20601">
                  <c:v>118.1</c:v>
                </c:pt>
                <c:pt idx="20602">
                  <c:v>118.1</c:v>
                </c:pt>
                <c:pt idx="20603">
                  <c:v>118.2</c:v>
                </c:pt>
                <c:pt idx="20604">
                  <c:v>117.8</c:v>
                </c:pt>
                <c:pt idx="20605">
                  <c:v>118</c:v>
                </c:pt>
                <c:pt idx="20606">
                  <c:v>118</c:v>
                </c:pt>
                <c:pt idx="20607">
                  <c:v>117.8</c:v>
                </c:pt>
                <c:pt idx="20608">
                  <c:v>118</c:v>
                </c:pt>
                <c:pt idx="20609">
                  <c:v>118</c:v>
                </c:pt>
                <c:pt idx="20610">
                  <c:v>117.8</c:v>
                </c:pt>
                <c:pt idx="20611">
                  <c:v>118.1</c:v>
                </c:pt>
                <c:pt idx="20612">
                  <c:v>118.1</c:v>
                </c:pt>
                <c:pt idx="20613">
                  <c:v>118</c:v>
                </c:pt>
                <c:pt idx="20614">
                  <c:v>117.9</c:v>
                </c:pt>
                <c:pt idx="20615">
                  <c:v>118.1</c:v>
                </c:pt>
                <c:pt idx="20616">
                  <c:v>118.1</c:v>
                </c:pt>
                <c:pt idx="20617">
                  <c:v>117.9</c:v>
                </c:pt>
                <c:pt idx="20618">
                  <c:v>117.9</c:v>
                </c:pt>
                <c:pt idx="20619">
                  <c:v>118.2</c:v>
                </c:pt>
                <c:pt idx="20620">
                  <c:v>117.9</c:v>
                </c:pt>
                <c:pt idx="20621">
                  <c:v>117.9</c:v>
                </c:pt>
                <c:pt idx="20622">
                  <c:v>117.8</c:v>
                </c:pt>
                <c:pt idx="20623">
                  <c:v>118</c:v>
                </c:pt>
                <c:pt idx="20624">
                  <c:v>118</c:v>
                </c:pt>
                <c:pt idx="20625">
                  <c:v>118.1</c:v>
                </c:pt>
                <c:pt idx="20626">
                  <c:v>117.9</c:v>
                </c:pt>
                <c:pt idx="20627">
                  <c:v>118.3</c:v>
                </c:pt>
                <c:pt idx="20628">
                  <c:v>117.9</c:v>
                </c:pt>
                <c:pt idx="20629">
                  <c:v>118.3</c:v>
                </c:pt>
                <c:pt idx="20630">
                  <c:v>118.2</c:v>
                </c:pt>
                <c:pt idx="20631">
                  <c:v>118.2</c:v>
                </c:pt>
                <c:pt idx="20632">
                  <c:v>118.4</c:v>
                </c:pt>
                <c:pt idx="20633">
                  <c:v>118.4</c:v>
                </c:pt>
                <c:pt idx="20634">
                  <c:v>118.2</c:v>
                </c:pt>
                <c:pt idx="20635">
                  <c:v>118.2</c:v>
                </c:pt>
                <c:pt idx="20636">
                  <c:v>118.2</c:v>
                </c:pt>
                <c:pt idx="20637">
                  <c:v>118.3</c:v>
                </c:pt>
                <c:pt idx="20638">
                  <c:v>118.2</c:v>
                </c:pt>
                <c:pt idx="20639">
                  <c:v>118.2</c:v>
                </c:pt>
                <c:pt idx="20640">
                  <c:v>118.3</c:v>
                </c:pt>
                <c:pt idx="20641">
                  <c:v>118.3</c:v>
                </c:pt>
                <c:pt idx="20642">
                  <c:v>118.4</c:v>
                </c:pt>
                <c:pt idx="20643">
                  <c:v>118.4</c:v>
                </c:pt>
                <c:pt idx="20644">
                  <c:v>118.5</c:v>
                </c:pt>
                <c:pt idx="20645">
                  <c:v>118.4</c:v>
                </c:pt>
                <c:pt idx="20646">
                  <c:v>118.6</c:v>
                </c:pt>
                <c:pt idx="20647">
                  <c:v>118.6</c:v>
                </c:pt>
                <c:pt idx="20648">
                  <c:v>118.6</c:v>
                </c:pt>
                <c:pt idx="20649">
                  <c:v>118.4</c:v>
                </c:pt>
                <c:pt idx="20650">
                  <c:v>119.6</c:v>
                </c:pt>
                <c:pt idx="20651">
                  <c:v>119.1</c:v>
                </c:pt>
                <c:pt idx="20652">
                  <c:v>119.5</c:v>
                </c:pt>
                <c:pt idx="20653">
                  <c:v>119.9</c:v>
                </c:pt>
                <c:pt idx="20654">
                  <c:v>119.9</c:v>
                </c:pt>
                <c:pt idx="20655">
                  <c:v>119.9</c:v>
                </c:pt>
                <c:pt idx="20656">
                  <c:v>119.4</c:v>
                </c:pt>
                <c:pt idx="20657">
                  <c:v>120.5</c:v>
                </c:pt>
                <c:pt idx="20658">
                  <c:v>120.3</c:v>
                </c:pt>
                <c:pt idx="20659">
                  <c:v>120.4</c:v>
                </c:pt>
                <c:pt idx="20660">
                  <c:v>120.4</c:v>
                </c:pt>
                <c:pt idx="20661">
                  <c:v>120.4</c:v>
                </c:pt>
                <c:pt idx="20662">
                  <c:v>120.5</c:v>
                </c:pt>
                <c:pt idx="20663">
                  <c:v>120.5</c:v>
                </c:pt>
                <c:pt idx="20664">
                  <c:v>120.5</c:v>
                </c:pt>
                <c:pt idx="20665">
                  <c:v>120.4</c:v>
                </c:pt>
                <c:pt idx="20666">
                  <c:v>120.5</c:v>
                </c:pt>
                <c:pt idx="20667">
                  <c:v>120.5</c:v>
                </c:pt>
                <c:pt idx="20668">
                  <c:v>121.6</c:v>
                </c:pt>
                <c:pt idx="20669">
                  <c:v>121.7</c:v>
                </c:pt>
                <c:pt idx="20670">
                  <c:v>121.9</c:v>
                </c:pt>
                <c:pt idx="20671">
                  <c:v>122</c:v>
                </c:pt>
                <c:pt idx="20672">
                  <c:v>122.3</c:v>
                </c:pt>
                <c:pt idx="20673">
                  <c:v>123.5</c:v>
                </c:pt>
                <c:pt idx="20674">
                  <c:v>123.5</c:v>
                </c:pt>
                <c:pt idx="20675">
                  <c:v>123.5</c:v>
                </c:pt>
                <c:pt idx="20676">
                  <c:v>123.6</c:v>
                </c:pt>
                <c:pt idx="20677">
                  <c:v>123.6</c:v>
                </c:pt>
                <c:pt idx="20678">
                  <c:v>123.8</c:v>
                </c:pt>
                <c:pt idx="20679">
                  <c:v>123.8</c:v>
                </c:pt>
                <c:pt idx="20680">
                  <c:v>123.8</c:v>
                </c:pt>
                <c:pt idx="20681">
                  <c:v>123.8</c:v>
                </c:pt>
                <c:pt idx="20682">
                  <c:v>123.7</c:v>
                </c:pt>
                <c:pt idx="20683">
                  <c:v>123.7</c:v>
                </c:pt>
                <c:pt idx="20684">
                  <c:v>123.7</c:v>
                </c:pt>
                <c:pt idx="20685">
                  <c:v>123.5</c:v>
                </c:pt>
                <c:pt idx="20686">
                  <c:v>123.7</c:v>
                </c:pt>
                <c:pt idx="20687">
                  <c:v>123.4</c:v>
                </c:pt>
                <c:pt idx="20688">
                  <c:v>123.5</c:v>
                </c:pt>
                <c:pt idx="20689">
                  <c:v>123.4</c:v>
                </c:pt>
                <c:pt idx="20690">
                  <c:v>123.4</c:v>
                </c:pt>
                <c:pt idx="20691">
                  <c:v>123.5</c:v>
                </c:pt>
                <c:pt idx="20692">
                  <c:v>123.8</c:v>
                </c:pt>
                <c:pt idx="20693">
                  <c:v>123.8</c:v>
                </c:pt>
                <c:pt idx="20694">
                  <c:v>123.7</c:v>
                </c:pt>
                <c:pt idx="20695">
                  <c:v>123.9</c:v>
                </c:pt>
                <c:pt idx="20696">
                  <c:v>123.9</c:v>
                </c:pt>
                <c:pt idx="20697">
                  <c:v>123.7</c:v>
                </c:pt>
                <c:pt idx="20698">
                  <c:v>123.6</c:v>
                </c:pt>
                <c:pt idx="20699">
                  <c:v>123.6</c:v>
                </c:pt>
                <c:pt idx="20700">
                  <c:v>123.6</c:v>
                </c:pt>
                <c:pt idx="20701">
                  <c:v>123.6</c:v>
                </c:pt>
                <c:pt idx="20702">
                  <c:v>123.1</c:v>
                </c:pt>
                <c:pt idx="20703">
                  <c:v>123.1</c:v>
                </c:pt>
                <c:pt idx="20704">
                  <c:v>121.6</c:v>
                </c:pt>
                <c:pt idx="20705">
                  <c:v>121.4</c:v>
                </c:pt>
                <c:pt idx="20706">
                  <c:v>121.4</c:v>
                </c:pt>
                <c:pt idx="20707">
                  <c:v>121.3</c:v>
                </c:pt>
                <c:pt idx="20708">
                  <c:v>121.2</c:v>
                </c:pt>
                <c:pt idx="20709">
                  <c:v>121</c:v>
                </c:pt>
                <c:pt idx="20710">
                  <c:v>121</c:v>
                </c:pt>
                <c:pt idx="20711">
                  <c:v>120.8</c:v>
                </c:pt>
                <c:pt idx="20712">
                  <c:v>120.8</c:v>
                </c:pt>
                <c:pt idx="20713">
                  <c:v>120.7</c:v>
                </c:pt>
                <c:pt idx="20714">
                  <c:v>120.7</c:v>
                </c:pt>
                <c:pt idx="20715">
                  <c:v>120.7</c:v>
                </c:pt>
                <c:pt idx="20716">
                  <c:v>120.6</c:v>
                </c:pt>
                <c:pt idx="20717">
                  <c:v>120.6</c:v>
                </c:pt>
                <c:pt idx="20718">
                  <c:v>120.6</c:v>
                </c:pt>
                <c:pt idx="20719">
                  <c:v>120.6</c:v>
                </c:pt>
                <c:pt idx="20720">
                  <c:v>120.4</c:v>
                </c:pt>
                <c:pt idx="20721">
                  <c:v>120.7</c:v>
                </c:pt>
                <c:pt idx="20722">
                  <c:v>120.7</c:v>
                </c:pt>
                <c:pt idx="20723">
                  <c:v>120.8</c:v>
                </c:pt>
                <c:pt idx="20724">
                  <c:v>120.6</c:v>
                </c:pt>
                <c:pt idx="20725">
                  <c:v>120.7</c:v>
                </c:pt>
                <c:pt idx="20726">
                  <c:v>120.7</c:v>
                </c:pt>
                <c:pt idx="20727">
                  <c:v>120.7</c:v>
                </c:pt>
                <c:pt idx="20728">
                  <c:v>120.7</c:v>
                </c:pt>
                <c:pt idx="20729">
                  <c:v>120.7</c:v>
                </c:pt>
                <c:pt idx="20730">
                  <c:v>120.5</c:v>
                </c:pt>
                <c:pt idx="20731">
                  <c:v>120.4</c:v>
                </c:pt>
                <c:pt idx="20732">
                  <c:v>120.4</c:v>
                </c:pt>
                <c:pt idx="20733">
                  <c:v>120.1</c:v>
                </c:pt>
                <c:pt idx="20734">
                  <c:v>120</c:v>
                </c:pt>
                <c:pt idx="20735">
                  <c:v>119.7</c:v>
                </c:pt>
                <c:pt idx="20736">
                  <c:v>119.7</c:v>
                </c:pt>
                <c:pt idx="20737">
                  <c:v>119.8</c:v>
                </c:pt>
                <c:pt idx="20738">
                  <c:v>120</c:v>
                </c:pt>
                <c:pt idx="20739">
                  <c:v>119.8</c:v>
                </c:pt>
                <c:pt idx="20740">
                  <c:v>119.7</c:v>
                </c:pt>
                <c:pt idx="20741">
                  <c:v>119.7</c:v>
                </c:pt>
                <c:pt idx="20742">
                  <c:v>119.7</c:v>
                </c:pt>
                <c:pt idx="20743">
                  <c:v>120.1</c:v>
                </c:pt>
                <c:pt idx="20744">
                  <c:v>120.5</c:v>
                </c:pt>
                <c:pt idx="20745">
                  <c:v>120.6</c:v>
                </c:pt>
                <c:pt idx="20746">
                  <c:v>120.4</c:v>
                </c:pt>
                <c:pt idx="20747">
                  <c:v>121.3</c:v>
                </c:pt>
                <c:pt idx="20748">
                  <c:v>121.6</c:v>
                </c:pt>
                <c:pt idx="20749">
                  <c:v>122.4</c:v>
                </c:pt>
                <c:pt idx="20750">
                  <c:v>122.5</c:v>
                </c:pt>
                <c:pt idx="20751">
                  <c:v>122.3</c:v>
                </c:pt>
                <c:pt idx="20752">
                  <c:v>122.3</c:v>
                </c:pt>
                <c:pt idx="20753">
                  <c:v>122.7</c:v>
                </c:pt>
                <c:pt idx="20754">
                  <c:v>123.1</c:v>
                </c:pt>
                <c:pt idx="20755">
                  <c:v>122.9</c:v>
                </c:pt>
                <c:pt idx="20756">
                  <c:v>122.9</c:v>
                </c:pt>
                <c:pt idx="20757">
                  <c:v>122.5</c:v>
                </c:pt>
                <c:pt idx="20758">
                  <c:v>122.4</c:v>
                </c:pt>
                <c:pt idx="20759">
                  <c:v>122.4</c:v>
                </c:pt>
                <c:pt idx="20760">
                  <c:v>122.7</c:v>
                </c:pt>
                <c:pt idx="20761">
                  <c:v>122.9</c:v>
                </c:pt>
                <c:pt idx="20762">
                  <c:v>122.7</c:v>
                </c:pt>
                <c:pt idx="20763">
                  <c:v>122.4</c:v>
                </c:pt>
                <c:pt idx="20764">
                  <c:v>122.1</c:v>
                </c:pt>
                <c:pt idx="20765">
                  <c:v>122.1</c:v>
                </c:pt>
                <c:pt idx="20766">
                  <c:v>122.3</c:v>
                </c:pt>
                <c:pt idx="20767">
                  <c:v>122.4</c:v>
                </c:pt>
                <c:pt idx="20768">
                  <c:v>122.3</c:v>
                </c:pt>
                <c:pt idx="20769">
                  <c:v>122.3</c:v>
                </c:pt>
                <c:pt idx="20770">
                  <c:v>122.4</c:v>
                </c:pt>
                <c:pt idx="20771">
                  <c:v>122.1</c:v>
                </c:pt>
                <c:pt idx="20772">
                  <c:v>122.1</c:v>
                </c:pt>
                <c:pt idx="20773">
                  <c:v>121.8</c:v>
                </c:pt>
                <c:pt idx="20774">
                  <c:v>121.5</c:v>
                </c:pt>
                <c:pt idx="20775">
                  <c:v>121.8</c:v>
                </c:pt>
                <c:pt idx="20776">
                  <c:v>121.8</c:v>
                </c:pt>
                <c:pt idx="20777">
                  <c:v>121.8</c:v>
                </c:pt>
                <c:pt idx="20778">
                  <c:v>121.7</c:v>
                </c:pt>
                <c:pt idx="20779">
                  <c:v>121.7</c:v>
                </c:pt>
                <c:pt idx="20780">
                  <c:v>121.5</c:v>
                </c:pt>
                <c:pt idx="20781">
                  <c:v>121.5</c:v>
                </c:pt>
                <c:pt idx="20782">
                  <c:v>121.5</c:v>
                </c:pt>
                <c:pt idx="20783">
                  <c:v>121.7</c:v>
                </c:pt>
                <c:pt idx="20784">
                  <c:v>121.9</c:v>
                </c:pt>
                <c:pt idx="20785">
                  <c:v>121.9</c:v>
                </c:pt>
                <c:pt idx="20786">
                  <c:v>0</c:v>
                </c:pt>
                <c:pt idx="20787">
                  <c:v>0</c:v>
                </c:pt>
                <c:pt idx="20788">
                  <c:v>0</c:v>
                </c:pt>
                <c:pt idx="20789">
                  <c:v>0</c:v>
                </c:pt>
                <c:pt idx="20790">
                  <c:v>0</c:v>
                </c:pt>
                <c:pt idx="20791">
                  <c:v>0</c:v>
                </c:pt>
                <c:pt idx="20792">
                  <c:v>0</c:v>
                </c:pt>
                <c:pt idx="20793">
                  <c:v>0</c:v>
                </c:pt>
                <c:pt idx="20794">
                  <c:v>0</c:v>
                </c:pt>
                <c:pt idx="20795">
                  <c:v>0</c:v>
                </c:pt>
                <c:pt idx="20796">
                  <c:v>0</c:v>
                </c:pt>
                <c:pt idx="20797">
                  <c:v>0</c:v>
                </c:pt>
                <c:pt idx="20798">
                  <c:v>0</c:v>
                </c:pt>
                <c:pt idx="20799">
                  <c:v>0</c:v>
                </c:pt>
                <c:pt idx="20800">
                  <c:v>0</c:v>
                </c:pt>
                <c:pt idx="20801">
                  <c:v>0</c:v>
                </c:pt>
                <c:pt idx="20802">
                  <c:v>0</c:v>
                </c:pt>
                <c:pt idx="20803">
                  <c:v>0</c:v>
                </c:pt>
                <c:pt idx="20804">
                  <c:v>0</c:v>
                </c:pt>
                <c:pt idx="20805">
                  <c:v>0</c:v>
                </c:pt>
                <c:pt idx="20806">
                  <c:v>0</c:v>
                </c:pt>
                <c:pt idx="20807">
                  <c:v>0</c:v>
                </c:pt>
                <c:pt idx="20808">
                  <c:v>0</c:v>
                </c:pt>
                <c:pt idx="20809">
                  <c:v>0</c:v>
                </c:pt>
                <c:pt idx="20810">
                  <c:v>0</c:v>
                </c:pt>
                <c:pt idx="20811">
                  <c:v>0</c:v>
                </c:pt>
                <c:pt idx="20812">
                  <c:v>0</c:v>
                </c:pt>
                <c:pt idx="20813">
                  <c:v>0</c:v>
                </c:pt>
                <c:pt idx="20814">
                  <c:v>0</c:v>
                </c:pt>
                <c:pt idx="20815">
                  <c:v>0</c:v>
                </c:pt>
                <c:pt idx="20816">
                  <c:v>0</c:v>
                </c:pt>
                <c:pt idx="20817">
                  <c:v>0</c:v>
                </c:pt>
                <c:pt idx="20818">
                  <c:v>0</c:v>
                </c:pt>
                <c:pt idx="20819">
                  <c:v>0</c:v>
                </c:pt>
                <c:pt idx="20820">
                  <c:v>0</c:v>
                </c:pt>
                <c:pt idx="20821">
                  <c:v>0</c:v>
                </c:pt>
                <c:pt idx="20822">
                  <c:v>0</c:v>
                </c:pt>
                <c:pt idx="20823">
                  <c:v>120.5</c:v>
                </c:pt>
                <c:pt idx="20824">
                  <c:v>120.2</c:v>
                </c:pt>
                <c:pt idx="20825">
                  <c:v>120.1</c:v>
                </c:pt>
                <c:pt idx="20826">
                  <c:v>119.4</c:v>
                </c:pt>
                <c:pt idx="20827">
                  <c:v>119.6</c:v>
                </c:pt>
                <c:pt idx="20828">
                  <c:v>119.7</c:v>
                </c:pt>
                <c:pt idx="20829">
                  <c:v>119.7</c:v>
                </c:pt>
                <c:pt idx="20830">
                  <c:v>120.3</c:v>
                </c:pt>
                <c:pt idx="20831">
                  <c:v>120.2</c:v>
                </c:pt>
                <c:pt idx="20832">
                  <c:v>120.4</c:v>
                </c:pt>
                <c:pt idx="20833">
                  <c:v>120.4</c:v>
                </c:pt>
                <c:pt idx="20834">
                  <c:v>120.6</c:v>
                </c:pt>
                <c:pt idx="20835">
                  <c:v>120.4</c:v>
                </c:pt>
                <c:pt idx="20836">
                  <c:v>120.4</c:v>
                </c:pt>
                <c:pt idx="20837">
                  <c:v>120.4</c:v>
                </c:pt>
                <c:pt idx="20838">
                  <c:v>120.5</c:v>
                </c:pt>
                <c:pt idx="20839">
                  <c:v>120.5</c:v>
                </c:pt>
                <c:pt idx="20840">
                  <c:v>120.4</c:v>
                </c:pt>
                <c:pt idx="20841">
                  <c:v>120.7</c:v>
                </c:pt>
                <c:pt idx="20842">
                  <c:v>120.4</c:v>
                </c:pt>
                <c:pt idx="20843">
                  <c:v>120.5</c:v>
                </c:pt>
                <c:pt idx="20844">
                  <c:v>120.5</c:v>
                </c:pt>
                <c:pt idx="20845">
                  <c:v>120.5</c:v>
                </c:pt>
                <c:pt idx="20846">
                  <c:v>120.5</c:v>
                </c:pt>
                <c:pt idx="20847">
                  <c:v>120.4</c:v>
                </c:pt>
                <c:pt idx="20848">
                  <c:v>120.5</c:v>
                </c:pt>
                <c:pt idx="20849">
                  <c:v>120.6</c:v>
                </c:pt>
                <c:pt idx="20850">
                  <c:v>120.5</c:v>
                </c:pt>
                <c:pt idx="20851">
                  <c:v>120.5</c:v>
                </c:pt>
                <c:pt idx="20852">
                  <c:v>120.3</c:v>
                </c:pt>
                <c:pt idx="20853">
                  <c:v>120.6</c:v>
                </c:pt>
                <c:pt idx="20854">
                  <c:v>120.5</c:v>
                </c:pt>
                <c:pt idx="20855">
                  <c:v>120.4</c:v>
                </c:pt>
                <c:pt idx="20856">
                  <c:v>120.3</c:v>
                </c:pt>
                <c:pt idx="20857">
                  <c:v>120.4</c:v>
                </c:pt>
                <c:pt idx="20858">
                  <c:v>120.3</c:v>
                </c:pt>
                <c:pt idx="20859">
                  <c:v>119.8</c:v>
                </c:pt>
                <c:pt idx="20860">
                  <c:v>120.4</c:v>
                </c:pt>
                <c:pt idx="20861">
                  <c:v>120.3</c:v>
                </c:pt>
                <c:pt idx="20862">
                  <c:v>120.4</c:v>
                </c:pt>
                <c:pt idx="20863">
                  <c:v>120.3</c:v>
                </c:pt>
                <c:pt idx="20864">
                  <c:v>119.2</c:v>
                </c:pt>
                <c:pt idx="20865">
                  <c:v>119.1</c:v>
                </c:pt>
                <c:pt idx="20866">
                  <c:v>119</c:v>
                </c:pt>
                <c:pt idx="20867">
                  <c:v>119.1</c:v>
                </c:pt>
                <c:pt idx="20868">
                  <c:v>119</c:v>
                </c:pt>
                <c:pt idx="20869">
                  <c:v>119.1</c:v>
                </c:pt>
                <c:pt idx="20870">
                  <c:v>119.1</c:v>
                </c:pt>
                <c:pt idx="20871">
                  <c:v>119</c:v>
                </c:pt>
                <c:pt idx="20872">
                  <c:v>119</c:v>
                </c:pt>
                <c:pt idx="20873">
                  <c:v>120.1</c:v>
                </c:pt>
                <c:pt idx="20874">
                  <c:v>120.2</c:v>
                </c:pt>
                <c:pt idx="20875">
                  <c:v>120.3</c:v>
                </c:pt>
                <c:pt idx="20876">
                  <c:v>120.3</c:v>
                </c:pt>
                <c:pt idx="20877">
                  <c:v>120.4</c:v>
                </c:pt>
                <c:pt idx="20878">
                  <c:v>120.4</c:v>
                </c:pt>
                <c:pt idx="20879">
                  <c:v>120</c:v>
                </c:pt>
                <c:pt idx="20880">
                  <c:v>120.3</c:v>
                </c:pt>
                <c:pt idx="20881">
                  <c:v>120.3</c:v>
                </c:pt>
                <c:pt idx="20882">
                  <c:v>120.2</c:v>
                </c:pt>
                <c:pt idx="20883">
                  <c:v>120.3</c:v>
                </c:pt>
                <c:pt idx="20884">
                  <c:v>120.4</c:v>
                </c:pt>
                <c:pt idx="20885">
                  <c:v>120.4</c:v>
                </c:pt>
                <c:pt idx="20886">
                  <c:v>120.4</c:v>
                </c:pt>
                <c:pt idx="20887">
                  <c:v>120.4</c:v>
                </c:pt>
                <c:pt idx="20888">
                  <c:v>120.4</c:v>
                </c:pt>
                <c:pt idx="20889">
                  <c:v>120.6</c:v>
                </c:pt>
                <c:pt idx="20890">
                  <c:v>120.5</c:v>
                </c:pt>
                <c:pt idx="20891">
                  <c:v>120.7</c:v>
                </c:pt>
                <c:pt idx="20892">
                  <c:v>120.4</c:v>
                </c:pt>
                <c:pt idx="20893">
                  <c:v>120.4</c:v>
                </c:pt>
                <c:pt idx="20894">
                  <c:v>120.5</c:v>
                </c:pt>
                <c:pt idx="20895">
                  <c:v>120.6</c:v>
                </c:pt>
                <c:pt idx="20896">
                  <c:v>120.5</c:v>
                </c:pt>
                <c:pt idx="20897">
                  <c:v>120.5</c:v>
                </c:pt>
                <c:pt idx="20898">
                  <c:v>120.6</c:v>
                </c:pt>
                <c:pt idx="20899">
                  <c:v>120.4</c:v>
                </c:pt>
                <c:pt idx="20900">
                  <c:v>120.4</c:v>
                </c:pt>
                <c:pt idx="20901">
                  <c:v>120.1</c:v>
                </c:pt>
                <c:pt idx="20902">
                  <c:v>120.4</c:v>
                </c:pt>
                <c:pt idx="20903">
                  <c:v>120.4</c:v>
                </c:pt>
                <c:pt idx="20904">
                  <c:v>120.3</c:v>
                </c:pt>
                <c:pt idx="20905">
                  <c:v>120.6</c:v>
                </c:pt>
                <c:pt idx="20906">
                  <c:v>120.6</c:v>
                </c:pt>
                <c:pt idx="20907">
                  <c:v>120.4</c:v>
                </c:pt>
                <c:pt idx="20908">
                  <c:v>120.6</c:v>
                </c:pt>
                <c:pt idx="20909">
                  <c:v>120.4</c:v>
                </c:pt>
                <c:pt idx="20910">
                  <c:v>120.6</c:v>
                </c:pt>
                <c:pt idx="20911">
                  <c:v>120.6</c:v>
                </c:pt>
                <c:pt idx="20912">
                  <c:v>120.2</c:v>
                </c:pt>
                <c:pt idx="20913">
                  <c:v>120.3</c:v>
                </c:pt>
                <c:pt idx="20914">
                  <c:v>120.3</c:v>
                </c:pt>
                <c:pt idx="20915">
                  <c:v>120.4</c:v>
                </c:pt>
                <c:pt idx="20916">
                  <c:v>120.4</c:v>
                </c:pt>
                <c:pt idx="20917">
                  <c:v>120.4</c:v>
                </c:pt>
                <c:pt idx="20918">
                  <c:v>120.2</c:v>
                </c:pt>
                <c:pt idx="20919">
                  <c:v>120.2</c:v>
                </c:pt>
                <c:pt idx="20920">
                  <c:v>120.4</c:v>
                </c:pt>
                <c:pt idx="20921">
                  <c:v>119.2</c:v>
                </c:pt>
                <c:pt idx="20922">
                  <c:v>119.1</c:v>
                </c:pt>
                <c:pt idx="20923">
                  <c:v>119.1</c:v>
                </c:pt>
                <c:pt idx="20924">
                  <c:v>119.5</c:v>
                </c:pt>
                <c:pt idx="20925">
                  <c:v>118.9</c:v>
                </c:pt>
                <c:pt idx="20926">
                  <c:v>118.8</c:v>
                </c:pt>
                <c:pt idx="20927">
                  <c:v>118.8</c:v>
                </c:pt>
                <c:pt idx="20928">
                  <c:v>119</c:v>
                </c:pt>
                <c:pt idx="20929">
                  <c:v>118.8</c:v>
                </c:pt>
                <c:pt idx="20930">
                  <c:v>118.7</c:v>
                </c:pt>
                <c:pt idx="20931">
                  <c:v>118.8</c:v>
                </c:pt>
                <c:pt idx="20932">
                  <c:v>118.7</c:v>
                </c:pt>
                <c:pt idx="20933">
                  <c:v>118.6</c:v>
                </c:pt>
                <c:pt idx="20934">
                  <c:v>118.6</c:v>
                </c:pt>
                <c:pt idx="20935">
                  <c:v>118.7</c:v>
                </c:pt>
                <c:pt idx="20936">
                  <c:v>118.6</c:v>
                </c:pt>
                <c:pt idx="20937">
                  <c:v>118.6</c:v>
                </c:pt>
                <c:pt idx="20938">
                  <c:v>118.7</c:v>
                </c:pt>
                <c:pt idx="20939">
                  <c:v>118.7</c:v>
                </c:pt>
                <c:pt idx="20940">
                  <c:v>118.6</c:v>
                </c:pt>
                <c:pt idx="20941">
                  <c:v>118.4</c:v>
                </c:pt>
                <c:pt idx="20942">
                  <c:v>118.6</c:v>
                </c:pt>
                <c:pt idx="20943">
                  <c:v>118.7</c:v>
                </c:pt>
                <c:pt idx="20944">
                  <c:v>118.7</c:v>
                </c:pt>
                <c:pt idx="20945">
                  <c:v>118.7</c:v>
                </c:pt>
                <c:pt idx="20946">
                  <c:v>118.7</c:v>
                </c:pt>
                <c:pt idx="20947">
                  <c:v>118.7</c:v>
                </c:pt>
                <c:pt idx="20948">
                  <c:v>118.7</c:v>
                </c:pt>
                <c:pt idx="20949">
                  <c:v>118.8</c:v>
                </c:pt>
                <c:pt idx="20950">
                  <c:v>118.9</c:v>
                </c:pt>
                <c:pt idx="20951">
                  <c:v>119.1</c:v>
                </c:pt>
                <c:pt idx="20952">
                  <c:v>118.8</c:v>
                </c:pt>
                <c:pt idx="20953">
                  <c:v>118.9</c:v>
                </c:pt>
                <c:pt idx="20954">
                  <c:v>119.1</c:v>
                </c:pt>
                <c:pt idx="20955">
                  <c:v>119.1</c:v>
                </c:pt>
                <c:pt idx="20956">
                  <c:v>119.2</c:v>
                </c:pt>
                <c:pt idx="20957">
                  <c:v>119.1</c:v>
                </c:pt>
                <c:pt idx="20958">
                  <c:v>120.2</c:v>
                </c:pt>
                <c:pt idx="20959">
                  <c:v>120.3</c:v>
                </c:pt>
                <c:pt idx="20960">
                  <c:v>120.5</c:v>
                </c:pt>
                <c:pt idx="20961">
                  <c:v>119</c:v>
                </c:pt>
                <c:pt idx="20962">
                  <c:v>120.2</c:v>
                </c:pt>
                <c:pt idx="20963">
                  <c:v>120.3</c:v>
                </c:pt>
                <c:pt idx="20964">
                  <c:v>120.3</c:v>
                </c:pt>
                <c:pt idx="20965">
                  <c:v>119.9</c:v>
                </c:pt>
                <c:pt idx="20966">
                  <c:v>119.9</c:v>
                </c:pt>
                <c:pt idx="20967">
                  <c:v>119.9</c:v>
                </c:pt>
                <c:pt idx="20968">
                  <c:v>119.8</c:v>
                </c:pt>
                <c:pt idx="20969">
                  <c:v>120.4</c:v>
                </c:pt>
                <c:pt idx="20970">
                  <c:v>120.6</c:v>
                </c:pt>
                <c:pt idx="20971">
                  <c:v>120.6</c:v>
                </c:pt>
                <c:pt idx="20972">
                  <c:v>120.8</c:v>
                </c:pt>
                <c:pt idx="20973">
                  <c:v>120.6</c:v>
                </c:pt>
                <c:pt idx="20974">
                  <c:v>120.6</c:v>
                </c:pt>
                <c:pt idx="20975">
                  <c:v>120.5</c:v>
                </c:pt>
                <c:pt idx="20976">
                  <c:v>120.6</c:v>
                </c:pt>
                <c:pt idx="20977">
                  <c:v>120.6</c:v>
                </c:pt>
                <c:pt idx="20978">
                  <c:v>120.6</c:v>
                </c:pt>
                <c:pt idx="20979">
                  <c:v>120.8</c:v>
                </c:pt>
                <c:pt idx="20980">
                  <c:v>120.6</c:v>
                </c:pt>
                <c:pt idx="20981">
                  <c:v>120.6</c:v>
                </c:pt>
                <c:pt idx="20982">
                  <c:v>120.5</c:v>
                </c:pt>
                <c:pt idx="20983">
                  <c:v>120.6</c:v>
                </c:pt>
                <c:pt idx="20984">
                  <c:v>120.6</c:v>
                </c:pt>
                <c:pt idx="20985">
                  <c:v>120.3</c:v>
                </c:pt>
                <c:pt idx="20986">
                  <c:v>118.8</c:v>
                </c:pt>
                <c:pt idx="20987">
                  <c:v>120.3</c:v>
                </c:pt>
                <c:pt idx="20988">
                  <c:v>120.1</c:v>
                </c:pt>
                <c:pt idx="20989">
                  <c:v>119.8</c:v>
                </c:pt>
                <c:pt idx="20990">
                  <c:v>119.8</c:v>
                </c:pt>
                <c:pt idx="20991">
                  <c:v>119</c:v>
                </c:pt>
                <c:pt idx="20992">
                  <c:v>119.2</c:v>
                </c:pt>
                <c:pt idx="20993">
                  <c:v>118.9</c:v>
                </c:pt>
                <c:pt idx="20994">
                  <c:v>119</c:v>
                </c:pt>
                <c:pt idx="20995">
                  <c:v>118.9</c:v>
                </c:pt>
                <c:pt idx="20996">
                  <c:v>120.1</c:v>
                </c:pt>
                <c:pt idx="20997">
                  <c:v>120.2</c:v>
                </c:pt>
                <c:pt idx="20998">
                  <c:v>118.9</c:v>
                </c:pt>
                <c:pt idx="20999">
                  <c:v>118.7</c:v>
                </c:pt>
                <c:pt idx="21000">
                  <c:v>118.6</c:v>
                </c:pt>
                <c:pt idx="21001">
                  <c:v>118.9</c:v>
                </c:pt>
                <c:pt idx="21002">
                  <c:v>118.9</c:v>
                </c:pt>
                <c:pt idx="21003">
                  <c:v>118.8</c:v>
                </c:pt>
                <c:pt idx="21004">
                  <c:v>118.8</c:v>
                </c:pt>
                <c:pt idx="21005">
                  <c:v>118.9</c:v>
                </c:pt>
                <c:pt idx="21006">
                  <c:v>118.9</c:v>
                </c:pt>
                <c:pt idx="21007">
                  <c:v>118.9</c:v>
                </c:pt>
                <c:pt idx="21008">
                  <c:v>118.8</c:v>
                </c:pt>
                <c:pt idx="21009">
                  <c:v>118.8</c:v>
                </c:pt>
                <c:pt idx="21010">
                  <c:v>118.8</c:v>
                </c:pt>
                <c:pt idx="21011">
                  <c:v>118.8</c:v>
                </c:pt>
                <c:pt idx="21012">
                  <c:v>118.6</c:v>
                </c:pt>
                <c:pt idx="21013">
                  <c:v>118.9</c:v>
                </c:pt>
                <c:pt idx="21014">
                  <c:v>118.9</c:v>
                </c:pt>
                <c:pt idx="21015">
                  <c:v>119.1</c:v>
                </c:pt>
                <c:pt idx="21016">
                  <c:v>118.9</c:v>
                </c:pt>
                <c:pt idx="21017">
                  <c:v>119</c:v>
                </c:pt>
                <c:pt idx="21018">
                  <c:v>119</c:v>
                </c:pt>
                <c:pt idx="21019">
                  <c:v>119.2</c:v>
                </c:pt>
                <c:pt idx="21020">
                  <c:v>119.5</c:v>
                </c:pt>
                <c:pt idx="21021">
                  <c:v>120</c:v>
                </c:pt>
                <c:pt idx="21022">
                  <c:v>120.4</c:v>
                </c:pt>
                <c:pt idx="21023">
                  <c:v>120.4</c:v>
                </c:pt>
                <c:pt idx="21024">
                  <c:v>120.4</c:v>
                </c:pt>
                <c:pt idx="21025">
                  <c:v>120.4</c:v>
                </c:pt>
                <c:pt idx="21026">
                  <c:v>120.4</c:v>
                </c:pt>
                <c:pt idx="21027">
                  <c:v>120.4</c:v>
                </c:pt>
                <c:pt idx="21028">
                  <c:v>120.4</c:v>
                </c:pt>
                <c:pt idx="21029">
                  <c:v>120.4</c:v>
                </c:pt>
                <c:pt idx="21030">
                  <c:v>120.5</c:v>
                </c:pt>
                <c:pt idx="21031">
                  <c:v>120.7</c:v>
                </c:pt>
                <c:pt idx="21032">
                  <c:v>120.9</c:v>
                </c:pt>
                <c:pt idx="21033">
                  <c:v>121.3</c:v>
                </c:pt>
                <c:pt idx="21034">
                  <c:v>120.6</c:v>
                </c:pt>
                <c:pt idx="21035">
                  <c:v>121.3</c:v>
                </c:pt>
                <c:pt idx="21036">
                  <c:v>121.3</c:v>
                </c:pt>
                <c:pt idx="21037">
                  <c:v>121.2</c:v>
                </c:pt>
                <c:pt idx="21038">
                  <c:v>121</c:v>
                </c:pt>
                <c:pt idx="21039">
                  <c:v>121.2</c:v>
                </c:pt>
                <c:pt idx="21040">
                  <c:v>121</c:v>
                </c:pt>
                <c:pt idx="21041">
                  <c:v>120.9</c:v>
                </c:pt>
                <c:pt idx="21042">
                  <c:v>120.9</c:v>
                </c:pt>
                <c:pt idx="21043">
                  <c:v>120.8</c:v>
                </c:pt>
                <c:pt idx="21044">
                  <c:v>120.9</c:v>
                </c:pt>
                <c:pt idx="21045">
                  <c:v>120.8</c:v>
                </c:pt>
                <c:pt idx="21046">
                  <c:v>120.2</c:v>
                </c:pt>
                <c:pt idx="21047">
                  <c:v>119.4</c:v>
                </c:pt>
                <c:pt idx="21048">
                  <c:v>119.3</c:v>
                </c:pt>
                <c:pt idx="21049">
                  <c:v>119.2</c:v>
                </c:pt>
                <c:pt idx="21050">
                  <c:v>119.2</c:v>
                </c:pt>
                <c:pt idx="21051">
                  <c:v>119.5</c:v>
                </c:pt>
                <c:pt idx="21052">
                  <c:v>119.2</c:v>
                </c:pt>
                <c:pt idx="21053">
                  <c:v>119.1</c:v>
                </c:pt>
                <c:pt idx="21054">
                  <c:v>119.5</c:v>
                </c:pt>
                <c:pt idx="21055">
                  <c:v>119.9</c:v>
                </c:pt>
                <c:pt idx="21056">
                  <c:v>119.7</c:v>
                </c:pt>
                <c:pt idx="21057">
                  <c:v>120.4</c:v>
                </c:pt>
                <c:pt idx="21058">
                  <c:v>120.2</c:v>
                </c:pt>
                <c:pt idx="21059">
                  <c:v>120.5</c:v>
                </c:pt>
                <c:pt idx="21060">
                  <c:v>120.5</c:v>
                </c:pt>
                <c:pt idx="21061">
                  <c:v>120.6</c:v>
                </c:pt>
                <c:pt idx="21062">
                  <c:v>120.9</c:v>
                </c:pt>
                <c:pt idx="21063">
                  <c:v>121.1</c:v>
                </c:pt>
                <c:pt idx="21064">
                  <c:v>121.1</c:v>
                </c:pt>
                <c:pt idx="21065">
                  <c:v>121.2</c:v>
                </c:pt>
                <c:pt idx="21066">
                  <c:v>121.1</c:v>
                </c:pt>
                <c:pt idx="21067">
                  <c:v>121.2</c:v>
                </c:pt>
                <c:pt idx="21068">
                  <c:v>121.2</c:v>
                </c:pt>
                <c:pt idx="21069">
                  <c:v>121.3</c:v>
                </c:pt>
                <c:pt idx="21070">
                  <c:v>121.4</c:v>
                </c:pt>
                <c:pt idx="21071">
                  <c:v>121.4</c:v>
                </c:pt>
                <c:pt idx="21072">
                  <c:v>121.3</c:v>
                </c:pt>
                <c:pt idx="21073">
                  <c:v>121</c:v>
                </c:pt>
                <c:pt idx="21074">
                  <c:v>120.7</c:v>
                </c:pt>
                <c:pt idx="21075">
                  <c:v>120.7</c:v>
                </c:pt>
                <c:pt idx="21076">
                  <c:v>120.7</c:v>
                </c:pt>
                <c:pt idx="21077">
                  <c:v>120.6</c:v>
                </c:pt>
                <c:pt idx="21078">
                  <c:v>120.7</c:v>
                </c:pt>
                <c:pt idx="21079">
                  <c:v>120.8</c:v>
                </c:pt>
                <c:pt idx="21080">
                  <c:v>120.8</c:v>
                </c:pt>
                <c:pt idx="21081">
                  <c:v>120.8</c:v>
                </c:pt>
                <c:pt idx="21082">
                  <c:v>120.7</c:v>
                </c:pt>
                <c:pt idx="21083">
                  <c:v>120.7</c:v>
                </c:pt>
                <c:pt idx="21084">
                  <c:v>120.7</c:v>
                </c:pt>
                <c:pt idx="21085">
                  <c:v>120.8</c:v>
                </c:pt>
                <c:pt idx="21086">
                  <c:v>120.7</c:v>
                </c:pt>
                <c:pt idx="21087">
                  <c:v>120.8</c:v>
                </c:pt>
                <c:pt idx="21088">
                  <c:v>120.8</c:v>
                </c:pt>
                <c:pt idx="21089">
                  <c:v>120.7</c:v>
                </c:pt>
                <c:pt idx="21090">
                  <c:v>120.7</c:v>
                </c:pt>
                <c:pt idx="21091">
                  <c:v>120.8</c:v>
                </c:pt>
                <c:pt idx="21092">
                  <c:v>120.5</c:v>
                </c:pt>
                <c:pt idx="21093">
                  <c:v>120.5</c:v>
                </c:pt>
                <c:pt idx="21094">
                  <c:v>120.1</c:v>
                </c:pt>
                <c:pt idx="21095">
                  <c:v>120.3</c:v>
                </c:pt>
                <c:pt idx="21096">
                  <c:v>119.6</c:v>
                </c:pt>
                <c:pt idx="21097">
                  <c:v>119.6</c:v>
                </c:pt>
                <c:pt idx="21098">
                  <c:v>120.2</c:v>
                </c:pt>
                <c:pt idx="21099">
                  <c:v>120.6</c:v>
                </c:pt>
                <c:pt idx="21100">
                  <c:v>120.3</c:v>
                </c:pt>
                <c:pt idx="21101">
                  <c:v>120.3</c:v>
                </c:pt>
                <c:pt idx="21102">
                  <c:v>120.7</c:v>
                </c:pt>
                <c:pt idx="21103">
                  <c:v>120.6</c:v>
                </c:pt>
                <c:pt idx="21104">
                  <c:v>120.3</c:v>
                </c:pt>
                <c:pt idx="21105">
                  <c:v>120.7</c:v>
                </c:pt>
                <c:pt idx="21106">
                  <c:v>120.5</c:v>
                </c:pt>
                <c:pt idx="21107">
                  <c:v>120.6</c:v>
                </c:pt>
                <c:pt idx="21108">
                  <c:v>120.6</c:v>
                </c:pt>
                <c:pt idx="21109">
                  <c:v>120.3</c:v>
                </c:pt>
                <c:pt idx="21110">
                  <c:v>118.1</c:v>
                </c:pt>
                <c:pt idx="21111">
                  <c:v>118.7</c:v>
                </c:pt>
                <c:pt idx="21112">
                  <c:v>118.2</c:v>
                </c:pt>
                <c:pt idx="21113">
                  <c:v>117.9</c:v>
                </c:pt>
                <c:pt idx="21114">
                  <c:v>117.9</c:v>
                </c:pt>
                <c:pt idx="21115">
                  <c:v>117.9</c:v>
                </c:pt>
                <c:pt idx="21116">
                  <c:v>117.9</c:v>
                </c:pt>
                <c:pt idx="21117">
                  <c:v>117.9</c:v>
                </c:pt>
                <c:pt idx="21118">
                  <c:v>118</c:v>
                </c:pt>
                <c:pt idx="21119">
                  <c:v>118.8</c:v>
                </c:pt>
                <c:pt idx="21120">
                  <c:v>117.3</c:v>
                </c:pt>
                <c:pt idx="21121">
                  <c:v>116.5</c:v>
                </c:pt>
                <c:pt idx="21122">
                  <c:v>116.9</c:v>
                </c:pt>
                <c:pt idx="21123">
                  <c:v>116.9</c:v>
                </c:pt>
                <c:pt idx="21124">
                  <c:v>117.2</c:v>
                </c:pt>
                <c:pt idx="21125">
                  <c:v>117.2</c:v>
                </c:pt>
                <c:pt idx="21126">
                  <c:v>117.1</c:v>
                </c:pt>
                <c:pt idx="21127">
                  <c:v>117</c:v>
                </c:pt>
                <c:pt idx="21128">
                  <c:v>117.1</c:v>
                </c:pt>
                <c:pt idx="21129">
                  <c:v>116.9</c:v>
                </c:pt>
                <c:pt idx="21130">
                  <c:v>116.5</c:v>
                </c:pt>
                <c:pt idx="21131">
                  <c:v>116.6</c:v>
                </c:pt>
                <c:pt idx="21132">
                  <c:v>116.7</c:v>
                </c:pt>
                <c:pt idx="21133">
                  <c:v>117.1</c:v>
                </c:pt>
                <c:pt idx="21134">
                  <c:v>118.2</c:v>
                </c:pt>
                <c:pt idx="21135">
                  <c:v>118.3</c:v>
                </c:pt>
                <c:pt idx="21136">
                  <c:v>118.3</c:v>
                </c:pt>
                <c:pt idx="21137">
                  <c:v>118.4</c:v>
                </c:pt>
                <c:pt idx="21138">
                  <c:v>118.4</c:v>
                </c:pt>
                <c:pt idx="21139">
                  <c:v>118.4</c:v>
                </c:pt>
                <c:pt idx="21140">
                  <c:v>118.4</c:v>
                </c:pt>
                <c:pt idx="21141">
                  <c:v>118.5</c:v>
                </c:pt>
                <c:pt idx="21142">
                  <c:v>118.4</c:v>
                </c:pt>
                <c:pt idx="21143">
                  <c:v>118.4</c:v>
                </c:pt>
                <c:pt idx="21144">
                  <c:v>118.4</c:v>
                </c:pt>
                <c:pt idx="21145">
                  <c:v>118.5</c:v>
                </c:pt>
                <c:pt idx="21146">
                  <c:v>118.4</c:v>
                </c:pt>
                <c:pt idx="21147">
                  <c:v>118.4</c:v>
                </c:pt>
                <c:pt idx="21148">
                  <c:v>118.4</c:v>
                </c:pt>
                <c:pt idx="21149">
                  <c:v>118.4</c:v>
                </c:pt>
                <c:pt idx="21150">
                  <c:v>118.5</c:v>
                </c:pt>
                <c:pt idx="21151">
                  <c:v>118.3</c:v>
                </c:pt>
                <c:pt idx="21152">
                  <c:v>118.3</c:v>
                </c:pt>
                <c:pt idx="21153">
                  <c:v>118.3</c:v>
                </c:pt>
                <c:pt idx="21154">
                  <c:v>118.5</c:v>
                </c:pt>
                <c:pt idx="21155">
                  <c:v>118.5</c:v>
                </c:pt>
                <c:pt idx="21156">
                  <c:v>118.5</c:v>
                </c:pt>
                <c:pt idx="21157">
                  <c:v>118.8</c:v>
                </c:pt>
                <c:pt idx="21158">
                  <c:v>118.8</c:v>
                </c:pt>
                <c:pt idx="21159">
                  <c:v>118.8</c:v>
                </c:pt>
                <c:pt idx="21160">
                  <c:v>118.9</c:v>
                </c:pt>
                <c:pt idx="21161">
                  <c:v>118.9</c:v>
                </c:pt>
                <c:pt idx="21162">
                  <c:v>118.8</c:v>
                </c:pt>
                <c:pt idx="21163">
                  <c:v>118.8</c:v>
                </c:pt>
                <c:pt idx="21164">
                  <c:v>118.8</c:v>
                </c:pt>
                <c:pt idx="21165">
                  <c:v>118.8</c:v>
                </c:pt>
                <c:pt idx="21166">
                  <c:v>118.6</c:v>
                </c:pt>
                <c:pt idx="21167">
                  <c:v>118.5</c:v>
                </c:pt>
                <c:pt idx="21168">
                  <c:v>118.6</c:v>
                </c:pt>
                <c:pt idx="21169">
                  <c:v>118.6</c:v>
                </c:pt>
                <c:pt idx="21170">
                  <c:v>118.6</c:v>
                </c:pt>
                <c:pt idx="21171">
                  <c:v>118.5</c:v>
                </c:pt>
                <c:pt idx="21172">
                  <c:v>118.7</c:v>
                </c:pt>
                <c:pt idx="21173">
                  <c:v>118.7</c:v>
                </c:pt>
                <c:pt idx="21174">
                  <c:v>118.7</c:v>
                </c:pt>
                <c:pt idx="21175">
                  <c:v>118.7</c:v>
                </c:pt>
                <c:pt idx="21176">
                  <c:v>118.7</c:v>
                </c:pt>
                <c:pt idx="21177">
                  <c:v>118.8</c:v>
                </c:pt>
                <c:pt idx="21178">
                  <c:v>118.8</c:v>
                </c:pt>
                <c:pt idx="21179">
                  <c:v>118.8</c:v>
                </c:pt>
                <c:pt idx="21180">
                  <c:v>118.8</c:v>
                </c:pt>
                <c:pt idx="21181">
                  <c:v>118.7</c:v>
                </c:pt>
                <c:pt idx="21182">
                  <c:v>118.8</c:v>
                </c:pt>
                <c:pt idx="21183">
                  <c:v>118.8</c:v>
                </c:pt>
                <c:pt idx="21184">
                  <c:v>118.8</c:v>
                </c:pt>
                <c:pt idx="21185">
                  <c:v>118.8</c:v>
                </c:pt>
                <c:pt idx="21186">
                  <c:v>118.8</c:v>
                </c:pt>
                <c:pt idx="21187">
                  <c:v>118.7</c:v>
                </c:pt>
                <c:pt idx="21188">
                  <c:v>118.7</c:v>
                </c:pt>
                <c:pt idx="21189">
                  <c:v>118.7</c:v>
                </c:pt>
                <c:pt idx="21190">
                  <c:v>118.7</c:v>
                </c:pt>
                <c:pt idx="21191">
                  <c:v>118.5</c:v>
                </c:pt>
                <c:pt idx="21192">
                  <c:v>118.7</c:v>
                </c:pt>
                <c:pt idx="21193">
                  <c:v>118.7</c:v>
                </c:pt>
                <c:pt idx="21194">
                  <c:v>118.7</c:v>
                </c:pt>
                <c:pt idx="21195">
                  <c:v>118.7</c:v>
                </c:pt>
                <c:pt idx="21196">
                  <c:v>118.7</c:v>
                </c:pt>
                <c:pt idx="21197">
                  <c:v>118.5</c:v>
                </c:pt>
                <c:pt idx="21198">
                  <c:v>118.6</c:v>
                </c:pt>
                <c:pt idx="21199">
                  <c:v>118.6</c:v>
                </c:pt>
                <c:pt idx="21200">
                  <c:v>118.6</c:v>
                </c:pt>
                <c:pt idx="21201">
                  <c:v>118.6</c:v>
                </c:pt>
                <c:pt idx="21202">
                  <c:v>118.8</c:v>
                </c:pt>
                <c:pt idx="21203">
                  <c:v>118.8</c:v>
                </c:pt>
                <c:pt idx="21204">
                  <c:v>118.9</c:v>
                </c:pt>
                <c:pt idx="21205">
                  <c:v>118.9</c:v>
                </c:pt>
                <c:pt idx="21206">
                  <c:v>118.9</c:v>
                </c:pt>
                <c:pt idx="21207">
                  <c:v>118.8</c:v>
                </c:pt>
                <c:pt idx="21208">
                  <c:v>118.8</c:v>
                </c:pt>
                <c:pt idx="21209">
                  <c:v>118.8</c:v>
                </c:pt>
                <c:pt idx="21210">
                  <c:v>118.8</c:v>
                </c:pt>
                <c:pt idx="21211">
                  <c:v>118.8</c:v>
                </c:pt>
                <c:pt idx="21212">
                  <c:v>118.8</c:v>
                </c:pt>
                <c:pt idx="21213">
                  <c:v>118.6</c:v>
                </c:pt>
                <c:pt idx="21214">
                  <c:v>118.6</c:v>
                </c:pt>
                <c:pt idx="21215">
                  <c:v>118.6</c:v>
                </c:pt>
                <c:pt idx="21216">
                  <c:v>118.5</c:v>
                </c:pt>
                <c:pt idx="21217">
                  <c:v>118.5</c:v>
                </c:pt>
                <c:pt idx="21218">
                  <c:v>118.5</c:v>
                </c:pt>
                <c:pt idx="21219">
                  <c:v>118.5</c:v>
                </c:pt>
                <c:pt idx="21220">
                  <c:v>118.2</c:v>
                </c:pt>
                <c:pt idx="21221">
                  <c:v>118.2</c:v>
                </c:pt>
                <c:pt idx="21222">
                  <c:v>118.2</c:v>
                </c:pt>
                <c:pt idx="21223">
                  <c:v>118.2</c:v>
                </c:pt>
                <c:pt idx="21224">
                  <c:v>118.2</c:v>
                </c:pt>
                <c:pt idx="21225">
                  <c:v>118.2</c:v>
                </c:pt>
                <c:pt idx="21226">
                  <c:v>118.3</c:v>
                </c:pt>
                <c:pt idx="21227">
                  <c:v>118.5</c:v>
                </c:pt>
                <c:pt idx="21228">
                  <c:v>118.5</c:v>
                </c:pt>
                <c:pt idx="21229">
                  <c:v>118.5</c:v>
                </c:pt>
                <c:pt idx="21230">
                  <c:v>118.7</c:v>
                </c:pt>
                <c:pt idx="21231">
                  <c:v>118.7</c:v>
                </c:pt>
                <c:pt idx="21232">
                  <c:v>118.7</c:v>
                </c:pt>
                <c:pt idx="21233">
                  <c:v>118.5</c:v>
                </c:pt>
                <c:pt idx="21234">
                  <c:v>118.5</c:v>
                </c:pt>
                <c:pt idx="21235">
                  <c:v>118.5</c:v>
                </c:pt>
                <c:pt idx="21236">
                  <c:v>118.7</c:v>
                </c:pt>
                <c:pt idx="21237">
                  <c:v>118.5</c:v>
                </c:pt>
                <c:pt idx="21238">
                  <c:v>118.4</c:v>
                </c:pt>
                <c:pt idx="21239">
                  <c:v>118.4</c:v>
                </c:pt>
                <c:pt idx="21240">
                  <c:v>118.4</c:v>
                </c:pt>
                <c:pt idx="21241">
                  <c:v>118.4</c:v>
                </c:pt>
                <c:pt idx="21242">
                  <c:v>118.4</c:v>
                </c:pt>
                <c:pt idx="21243">
                  <c:v>118.4</c:v>
                </c:pt>
                <c:pt idx="21244">
                  <c:v>118.2</c:v>
                </c:pt>
                <c:pt idx="21245">
                  <c:v>118.3</c:v>
                </c:pt>
                <c:pt idx="21246">
                  <c:v>118.3</c:v>
                </c:pt>
                <c:pt idx="21247">
                  <c:v>118.3</c:v>
                </c:pt>
                <c:pt idx="21248">
                  <c:v>118.3</c:v>
                </c:pt>
                <c:pt idx="21249">
                  <c:v>118.5</c:v>
                </c:pt>
                <c:pt idx="21250">
                  <c:v>118.6</c:v>
                </c:pt>
                <c:pt idx="21251">
                  <c:v>118.6</c:v>
                </c:pt>
                <c:pt idx="21252">
                  <c:v>118.8</c:v>
                </c:pt>
                <c:pt idx="21253">
                  <c:v>118.8</c:v>
                </c:pt>
                <c:pt idx="21254">
                  <c:v>119.1</c:v>
                </c:pt>
                <c:pt idx="21255">
                  <c:v>119.1</c:v>
                </c:pt>
                <c:pt idx="21256">
                  <c:v>119.1</c:v>
                </c:pt>
                <c:pt idx="21257">
                  <c:v>119.2</c:v>
                </c:pt>
                <c:pt idx="21258">
                  <c:v>119.2</c:v>
                </c:pt>
                <c:pt idx="21259">
                  <c:v>119.1</c:v>
                </c:pt>
                <c:pt idx="21260">
                  <c:v>119.1</c:v>
                </c:pt>
                <c:pt idx="21261">
                  <c:v>118.8</c:v>
                </c:pt>
                <c:pt idx="21262">
                  <c:v>118.8</c:v>
                </c:pt>
                <c:pt idx="21263">
                  <c:v>118.7</c:v>
                </c:pt>
                <c:pt idx="21264">
                  <c:v>118.7</c:v>
                </c:pt>
                <c:pt idx="21265">
                  <c:v>118.7</c:v>
                </c:pt>
                <c:pt idx="21266">
                  <c:v>118.7</c:v>
                </c:pt>
                <c:pt idx="21267">
                  <c:v>118.8</c:v>
                </c:pt>
                <c:pt idx="21268">
                  <c:v>118.8</c:v>
                </c:pt>
                <c:pt idx="21269">
                  <c:v>118.6</c:v>
                </c:pt>
                <c:pt idx="21270">
                  <c:v>118.6</c:v>
                </c:pt>
                <c:pt idx="21271">
                  <c:v>118.6</c:v>
                </c:pt>
                <c:pt idx="21272">
                  <c:v>118.6</c:v>
                </c:pt>
                <c:pt idx="21273">
                  <c:v>118.6</c:v>
                </c:pt>
                <c:pt idx="21274">
                  <c:v>118.8</c:v>
                </c:pt>
                <c:pt idx="21275">
                  <c:v>118.8</c:v>
                </c:pt>
                <c:pt idx="21276">
                  <c:v>118.8</c:v>
                </c:pt>
                <c:pt idx="21277">
                  <c:v>118.8</c:v>
                </c:pt>
                <c:pt idx="21278">
                  <c:v>118.9</c:v>
                </c:pt>
                <c:pt idx="21279">
                  <c:v>118.8</c:v>
                </c:pt>
                <c:pt idx="21280">
                  <c:v>118.8</c:v>
                </c:pt>
                <c:pt idx="21281">
                  <c:v>119</c:v>
                </c:pt>
                <c:pt idx="21282">
                  <c:v>119</c:v>
                </c:pt>
                <c:pt idx="21283">
                  <c:v>119</c:v>
                </c:pt>
                <c:pt idx="21284">
                  <c:v>118.8</c:v>
                </c:pt>
                <c:pt idx="21285">
                  <c:v>118.7</c:v>
                </c:pt>
                <c:pt idx="21286">
                  <c:v>118.7</c:v>
                </c:pt>
                <c:pt idx="21287">
                  <c:v>118.7</c:v>
                </c:pt>
                <c:pt idx="21288">
                  <c:v>118.7</c:v>
                </c:pt>
                <c:pt idx="21289">
                  <c:v>118.7</c:v>
                </c:pt>
                <c:pt idx="21290">
                  <c:v>118.7</c:v>
                </c:pt>
                <c:pt idx="21291">
                  <c:v>118.7</c:v>
                </c:pt>
                <c:pt idx="21292">
                  <c:v>118.5</c:v>
                </c:pt>
                <c:pt idx="21293">
                  <c:v>118.5</c:v>
                </c:pt>
                <c:pt idx="21294">
                  <c:v>118.5</c:v>
                </c:pt>
                <c:pt idx="21295">
                  <c:v>118.5</c:v>
                </c:pt>
                <c:pt idx="21296">
                  <c:v>118.5</c:v>
                </c:pt>
                <c:pt idx="21297">
                  <c:v>118.5</c:v>
                </c:pt>
                <c:pt idx="21298">
                  <c:v>118.7</c:v>
                </c:pt>
                <c:pt idx="21299">
                  <c:v>118.8</c:v>
                </c:pt>
                <c:pt idx="21300">
                  <c:v>118.8</c:v>
                </c:pt>
                <c:pt idx="21301">
                  <c:v>118.8</c:v>
                </c:pt>
                <c:pt idx="21302">
                  <c:v>118.8</c:v>
                </c:pt>
                <c:pt idx="21303">
                  <c:v>119</c:v>
                </c:pt>
                <c:pt idx="21304">
                  <c:v>119</c:v>
                </c:pt>
                <c:pt idx="21305">
                  <c:v>119</c:v>
                </c:pt>
                <c:pt idx="21306">
                  <c:v>119</c:v>
                </c:pt>
                <c:pt idx="21307">
                  <c:v>119</c:v>
                </c:pt>
                <c:pt idx="21308">
                  <c:v>118.8</c:v>
                </c:pt>
                <c:pt idx="21309">
                  <c:v>118.7</c:v>
                </c:pt>
                <c:pt idx="21310">
                  <c:v>118.7</c:v>
                </c:pt>
                <c:pt idx="21311">
                  <c:v>118.8</c:v>
                </c:pt>
                <c:pt idx="21312">
                  <c:v>118.8</c:v>
                </c:pt>
                <c:pt idx="21313">
                  <c:v>118.7</c:v>
                </c:pt>
                <c:pt idx="21314">
                  <c:v>118.5</c:v>
                </c:pt>
                <c:pt idx="21315">
                  <c:v>118.5</c:v>
                </c:pt>
                <c:pt idx="21316">
                  <c:v>118.6</c:v>
                </c:pt>
                <c:pt idx="21317">
                  <c:v>118.5</c:v>
                </c:pt>
                <c:pt idx="21318">
                  <c:v>118.5</c:v>
                </c:pt>
                <c:pt idx="21319">
                  <c:v>118.5</c:v>
                </c:pt>
                <c:pt idx="21320">
                  <c:v>118.5</c:v>
                </c:pt>
                <c:pt idx="21321">
                  <c:v>118.5</c:v>
                </c:pt>
                <c:pt idx="21322">
                  <c:v>118.5</c:v>
                </c:pt>
                <c:pt idx="21323">
                  <c:v>118.3</c:v>
                </c:pt>
                <c:pt idx="21324">
                  <c:v>118.6</c:v>
                </c:pt>
                <c:pt idx="21325">
                  <c:v>118.5</c:v>
                </c:pt>
                <c:pt idx="21326">
                  <c:v>118.5</c:v>
                </c:pt>
                <c:pt idx="21327">
                  <c:v>118.5</c:v>
                </c:pt>
                <c:pt idx="21328">
                  <c:v>118.5</c:v>
                </c:pt>
                <c:pt idx="21329">
                  <c:v>118.5</c:v>
                </c:pt>
                <c:pt idx="21330">
                  <c:v>118.4</c:v>
                </c:pt>
                <c:pt idx="21331">
                  <c:v>118.4</c:v>
                </c:pt>
                <c:pt idx="21332">
                  <c:v>118.4</c:v>
                </c:pt>
                <c:pt idx="21333">
                  <c:v>118.2</c:v>
                </c:pt>
                <c:pt idx="21334">
                  <c:v>118.2</c:v>
                </c:pt>
                <c:pt idx="21335">
                  <c:v>118.2</c:v>
                </c:pt>
                <c:pt idx="21336">
                  <c:v>118.2</c:v>
                </c:pt>
                <c:pt idx="21337">
                  <c:v>118.1</c:v>
                </c:pt>
                <c:pt idx="21338">
                  <c:v>118.1</c:v>
                </c:pt>
                <c:pt idx="21339">
                  <c:v>118.2</c:v>
                </c:pt>
                <c:pt idx="21340">
                  <c:v>118.2</c:v>
                </c:pt>
                <c:pt idx="21341">
                  <c:v>118.2</c:v>
                </c:pt>
                <c:pt idx="21342">
                  <c:v>118.2</c:v>
                </c:pt>
                <c:pt idx="21343">
                  <c:v>118.2</c:v>
                </c:pt>
                <c:pt idx="21344">
                  <c:v>118.2</c:v>
                </c:pt>
                <c:pt idx="21345">
                  <c:v>118.2</c:v>
                </c:pt>
                <c:pt idx="21346">
                  <c:v>118.3</c:v>
                </c:pt>
                <c:pt idx="21347">
                  <c:v>118.3</c:v>
                </c:pt>
                <c:pt idx="21348">
                  <c:v>118.3</c:v>
                </c:pt>
                <c:pt idx="21349">
                  <c:v>118.3</c:v>
                </c:pt>
                <c:pt idx="21350">
                  <c:v>118.5</c:v>
                </c:pt>
                <c:pt idx="21351">
                  <c:v>118.5</c:v>
                </c:pt>
                <c:pt idx="21352">
                  <c:v>118.5</c:v>
                </c:pt>
                <c:pt idx="21353">
                  <c:v>118.7</c:v>
                </c:pt>
                <c:pt idx="21354">
                  <c:v>118.5</c:v>
                </c:pt>
                <c:pt idx="21355">
                  <c:v>118.5</c:v>
                </c:pt>
                <c:pt idx="21356">
                  <c:v>118.5</c:v>
                </c:pt>
                <c:pt idx="21357">
                  <c:v>118.4</c:v>
                </c:pt>
                <c:pt idx="21358">
                  <c:v>118.4</c:v>
                </c:pt>
                <c:pt idx="21359">
                  <c:v>118.2</c:v>
                </c:pt>
                <c:pt idx="21360">
                  <c:v>118.2</c:v>
                </c:pt>
                <c:pt idx="21361">
                  <c:v>118.2</c:v>
                </c:pt>
                <c:pt idx="21362">
                  <c:v>118.2</c:v>
                </c:pt>
                <c:pt idx="21363">
                  <c:v>118.2</c:v>
                </c:pt>
                <c:pt idx="21364">
                  <c:v>118.2</c:v>
                </c:pt>
                <c:pt idx="21365">
                  <c:v>118.2</c:v>
                </c:pt>
                <c:pt idx="21366">
                  <c:v>118.1</c:v>
                </c:pt>
                <c:pt idx="21367">
                  <c:v>118.1</c:v>
                </c:pt>
                <c:pt idx="21368">
                  <c:v>118.1</c:v>
                </c:pt>
                <c:pt idx="21369">
                  <c:v>118.1</c:v>
                </c:pt>
                <c:pt idx="21370">
                  <c:v>118.2</c:v>
                </c:pt>
                <c:pt idx="21371">
                  <c:v>118.2</c:v>
                </c:pt>
                <c:pt idx="21372">
                  <c:v>118.4</c:v>
                </c:pt>
                <c:pt idx="21373">
                  <c:v>118.4</c:v>
                </c:pt>
                <c:pt idx="21374">
                  <c:v>118.4</c:v>
                </c:pt>
                <c:pt idx="21375">
                  <c:v>118.4</c:v>
                </c:pt>
                <c:pt idx="21376">
                  <c:v>118.6</c:v>
                </c:pt>
                <c:pt idx="21377">
                  <c:v>118.6</c:v>
                </c:pt>
                <c:pt idx="21378">
                  <c:v>118.7</c:v>
                </c:pt>
                <c:pt idx="21379">
                  <c:v>118.6</c:v>
                </c:pt>
                <c:pt idx="21380">
                  <c:v>118.4</c:v>
                </c:pt>
                <c:pt idx="21381">
                  <c:v>118.4</c:v>
                </c:pt>
                <c:pt idx="21382">
                  <c:v>118.4</c:v>
                </c:pt>
                <c:pt idx="21383">
                  <c:v>118.3</c:v>
                </c:pt>
                <c:pt idx="21384">
                  <c:v>118.3</c:v>
                </c:pt>
                <c:pt idx="21385">
                  <c:v>118.3</c:v>
                </c:pt>
                <c:pt idx="21386">
                  <c:v>118.3</c:v>
                </c:pt>
                <c:pt idx="21387">
                  <c:v>118.1</c:v>
                </c:pt>
                <c:pt idx="21388">
                  <c:v>118.3</c:v>
                </c:pt>
                <c:pt idx="21389">
                  <c:v>118.3</c:v>
                </c:pt>
                <c:pt idx="21390">
                  <c:v>118.3</c:v>
                </c:pt>
                <c:pt idx="21391">
                  <c:v>118.3</c:v>
                </c:pt>
                <c:pt idx="21392">
                  <c:v>118.3</c:v>
                </c:pt>
                <c:pt idx="21393">
                  <c:v>118.3</c:v>
                </c:pt>
                <c:pt idx="21394">
                  <c:v>118.4</c:v>
                </c:pt>
                <c:pt idx="21395">
                  <c:v>118.4</c:v>
                </c:pt>
                <c:pt idx="21396">
                  <c:v>0</c:v>
                </c:pt>
                <c:pt idx="21397">
                  <c:v>118.7</c:v>
                </c:pt>
                <c:pt idx="21398">
                  <c:v>118.3</c:v>
                </c:pt>
                <c:pt idx="21399">
                  <c:v>118.2</c:v>
                </c:pt>
                <c:pt idx="21400">
                  <c:v>118.3</c:v>
                </c:pt>
                <c:pt idx="21401">
                  <c:v>118.4</c:v>
                </c:pt>
                <c:pt idx="21402">
                  <c:v>118.4</c:v>
                </c:pt>
                <c:pt idx="21403">
                  <c:v>118.3</c:v>
                </c:pt>
                <c:pt idx="21404">
                  <c:v>118.3</c:v>
                </c:pt>
                <c:pt idx="21405">
                  <c:v>118.3</c:v>
                </c:pt>
                <c:pt idx="21406">
                  <c:v>118.3</c:v>
                </c:pt>
                <c:pt idx="21407">
                  <c:v>118.4</c:v>
                </c:pt>
                <c:pt idx="21408">
                  <c:v>118.7</c:v>
                </c:pt>
                <c:pt idx="21409">
                  <c:v>118.6</c:v>
                </c:pt>
                <c:pt idx="21410">
                  <c:v>118.8</c:v>
                </c:pt>
                <c:pt idx="21411">
                  <c:v>118.7</c:v>
                </c:pt>
                <c:pt idx="21412">
                  <c:v>118.7</c:v>
                </c:pt>
                <c:pt idx="21413">
                  <c:v>118.5</c:v>
                </c:pt>
                <c:pt idx="21414">
                  <c:v>118.4</c:v>
                </c:pt>
                <c:pt idx="21415">
                  <c:v>118.4</c:v>
                </c:pt>
                <c:pt idx="21416">
                  <c:v>118.5</c:v>
                </c:pt>
                <c:pt idx="21417">
                  <c:v>118.2</c:v>
                </c:pt>
                <c:pt idx="21418">
                  <c:v>118.5</c:v>
                </c:pt>
                <c:pt idx="21419">
                  <c:v>118.5</c:v>
                </c:pt>
                <c:pt idx="21420">
                  <c:v>118.6</c:v>
                </c:pt>
                <c:pt idx="21421">
                  <c:v>118.5</c:v>
                </c:pt>
                <c:pt idx="21422">
                  <c:v>118.2</c:v>
                </c:pt>
                <c:pt idx="21423">
                  <c:v>118.3</c:v>
                </c:pt>
                <c:pt idx="21424">
                  <c:v>118.1</c:v>
                </c:pt>
                <c:pt idx="21425">
                  <c:v>118.3</c:v>
                </c:pt>
                <c:pt idx="21426">
                  <c:v>118.5</c:v>
                </c:pt>
                <c:pt idx="21427">
                  <c:v>118.2</c:v>
                </c:pt>
                <c:pt idx="21428">
                  <c:v>118.3</c:v>
                </c:pt>
                <c:pt idx="21429">
                  <c:v>118.2</c:v>
                </c:pt>
                <c:pt idx="21430">
                  <c:v>118.3</c:v>
                </c:pt>
                <c:pt idx="21431">
                  <c:v>118.6</c:v>
                </c:pt>
                <c:pt idx="21432">
                  <c:v>118.5</c:v>
                </c:pt>
                <c:pt idx="21433">
                  <c:v>118.6</c:v>
                </c:pt>
                <c:pt idx="21434">
                  <c:v>118.6</c:v>
                </c:pt>
                <c:pt idx="21435">
                  <c:v>118.6</c:v>
                </c:pt>
                <c:pt idx="21436">
                  <c:v>118.7</c:v>
                </c:pt>
                <c:pt idx="21437">
                  <c:v>118.7</c:v>
                </c:pt>
                <c:pt idx="21438">
                  <c:v>118.6</c:v>
                </c:pt>
                <c:pt idx="21439">
                  <c:v>118.6</c:v>
                </c:pt>
                <c:pt idx="21440">
                  <c:v>118.2</c:v>
                </c:pt>
                <c:pt idx="21441">
                  <c:v>117.9</c:v>
                </c:pt>
                <c:pt idx="21442">
                  <c:v>117.9</c:v>
                </c:pt>
                <c:pt idx="21443">
                  <c:v>117.9</c:v>
                </c:pt>
                <c:pt idx="21444">
                  <c:v>117.9</c:v>
                </c:pt>
                <c:pt idx="21445">
                  <c:v>118.1</c:v>
                </c:pt>
                <c:pt idx="21446">
                  <c:v>118.1</c:v>
                </c:pt>
                <c:pt idx="21447">
                  <c:v>118.2</c:v>
                </c:pt>
                <c:pt idx="21448">
                  <c:v>118.2</c:v>
                </c:pt>
                <c:pt idx="21449">
                  <c:v>118.2</c:v>
                </c:pt>
                <c:pt idx="21450">
                  <c:v>118</c:v>
                </c:pt>
                <c:pt idx="21451">
                  <c:v>118.2</c:v>
                </c:pt>
                <c:pt idx="21452">
                  <c:v>118.3</c:v>
                </c:pt>
                <c:pt idx="21453">
                  <c:v>118.3</c:v>
                </c:pt>
                <c:pt idx="21454">
                  <c:v>118.2</c:v>
                </c:pt>
                <c:pt idx="21455">
                  <c:v>118.2</c:v>
                </c:pt>
                <c:pt idx="21456">
                  <c:v>118.4</c:v>
                </c:pt>
                <c:pt idx="21457">
                  <c:v>118.3</c:v>
                </c:pt>
                <c:pt idx="21458">
                  <c:v>118.3</c:v>
                </c:pt>
                <c:pt idx="21459">
                  <c:v>118.2</c:v>
                </c:pt>
                <c:pt idx="21460">
                  <c:v>118.2</c:v>
                </c:pt>
                <c:pt idx="21461">
                  <c:v>118</c:v>
                </c:pt>
                <c:pt idx="21462">
                  <c:v>118.3</c:v>
                </c:pt>
                <c:pt idx="21463">
                  <c:v>118.3</c:v>
                </c:pt>
                <c:pt idx="21464">
                  <c:v>118.6</c:v>
                </c:pt>
                <c:pt idx="21465">
                  <c:v>118.4</c:v>
                </c:pt>
                <c:pt idx="21466">
                  <c:v>118.3</c:v>
                </c:pt>
                <c:pt idx="21467">
                  <c:v>118.1</c:v>
                </c:pt>
                <c:pt idx="21468">
                  <c:v>118</c:v>
                </c:pt>
                <c:pt idx="21469">
                  <c:v>118.1</c:v>
                </c:pt>
                <c:pt idx="21470">
                  <c:v>118.1</c:v>
                </c:pt>
                <c:pt idx="21471">
                  <c:v>118</c:v>
                </c:pt>
                <c:pt idx="21472">
                  <c:v>118.1</c:v>
                </c:pt>
                <c:pt idx="21473">
                  <c:v>117.9</c:v>
                </c:pt>
                <c:pt idx="21474">
                  <c:v>118</c:v>
                </c:pt>
                <c:pt idx="21475">
                  <c:v>118</c:v>
                </c:pt>
                <c:pt idx="21476">
                  <c:v>118.1</c:v>
                </c:pt>
                <c:pt idx="21477">
                  <c:v>118.1</c:v>
                </c:pt>
                <c:pt idx="21478">
                  <c:v>118.4</c:v>
                </c:pt>
                <c:pt idx="21479">
                  <c:v>118.5</c:v>
                </c:pt>
                <c:pt idx="21480">
                  <c:v>118.4</c:v>
                </c:pt>
                <c:pt idx="21481">
                  <c:v>118.5</c:v>
                </c:pt>
                <c:pt idx="21482">
                  <c:v>118.6</c:v>
                </c:pt>
                <c:pt idx="21483">
                  <c:v>118.6</c:v>
                </c:pt>
                <c:pt idx="21484">
                  <c:v>118.6</c:v>
                </c:pt>
                <c:pt idx="21485">
                  <c:v>118.4</c:v>
                </c:pt>
                <c:pt idx="21486">
                  <c:v>118.1</c:v>
                </c:pt>
                <c:pt idx="21487">
                  <c:v>118.1</c:v>
                </c:pt>
                <c:pt idx="21488">
                  <c:v>118.3</c:v>
                </c:pt>
                <c:pt idx="21489">
                  <c:v>118.1</c:v>
                </c:pt>
                <c:pt idx="21490">
                  <c:v>118</c:v>
                </c:pt>
                <c:pt idx="21491">
                  <c:v>118.1</c:v>
                </c:pt>
                <c:pt idx="21492">
                  <c:v>118</c:v>
                </c:pt>
                <c:pt idx="21493">
                  <c:v>118.2</c:v>
                </c:pt>
                <c:pt idx="21494">
                  <c:v>118.3</c:v>
                </c:pt>
                <c:pt idx="21495">
                  <c:v>118.3</c:v>
                </c:pt>
                <c:pt idx="21496">
                  <c:v>118.1</c:v>
                </c:pt>
                <c:pt idx="21497">
                  <c:v>118.1</c:v>
                </c:pt>
                <c:pt idx="21498">
                  <c:v>118.3</c:v>
                </c:pt>
                <c:pt idx="21499">
                  <c:v>118.3</c:v>
                </c:pt>
                <c:pt idx="21500">
                  <c:v>118.4</c:v>
                </c:pt>
                <c:pt idx="21501">
                  <c:v>118.4</c:v>
                </c:pt>
                <c:pt idx="21502">
                  <c:v>118.4</c:v>
                </c:pt>
                <c:pt idx="21503">
                  <c:v>118.3</c:v>
                </c:pt>
                <c:pt idx="21504">
                  <c:v>118.6</c:v>
                </c:pt>
                <c:pt idx="21505">
                  <c:v>118.4</c:v>
                </c:pt>
                <c:pt idx="21506">
                  <c:v>118.7</c:v>
                </c:pt>
                <c:pt idx="21507">
                  <c:v>118.7</c:v>
                </c:pt>
                <c:pt idx="21508">
                  <c:v>118.8</c:v>
                </c:pt>
                <c:pt idx="21509">
                  <c:v>118.8</c:v>
                </c:pt>
                <c:pt idx="21510">
                  <c:v>118.8</c:v>
                </c:pt>
                <c:pt idx="21511">
                  <c:v>118.7</c:v>
                </c:pt>
                <c:pt idx="21512">
                  <c:v>118.7</c:v>
                </c:pt>
                <c:pt idx="21513">
                  <c:v>118.7</c:v>
                </c:pt>
                <c:pt idx="21514">
                  <c:v>118.7</c:v>
                </c:pt>
                <c:pt idx="21515">
                  <c:v>118.7</c:v>
                </c:pt>
                <c:pt idx="21516">
                  <c:v>118.7</c:v>
                </c:pt>
                <c:pt idx="21517">
                  <c:v>118.7</c:v>
                </c:pt>
                <c:pt idx="21518">
                  <c:v>118.6</c:v>
                </c:pt>
                <c:pt idx="21519">
                  <c:v>118.5</c:v>
                </c:pt>
                <c:pt idx="21520">
                  <c:v>118.5</c:v>
                </c:pt>
                <c:pt idx="21521">
                  <c:v>118.3</c:v>
                </c:pt>
                <c:pt idx="21522">
                  <c:v>118.5</c:v>
                </c:pt>
                <c:pt idx="21523">
                  <c:v>118.6</c:v>
                </c:pt>
                <c:pt idx="21524">
                  <c:v>118.4</c:v>
                </c:pt>
                <c:pt idx="21525">
                  <c:v>118.6</c:v>
                </c:pt>
                <c:pt idx="21526">
                  <c:v>118.6</c:v>
                </c:pt>
                <c:pt idx="21527">
                  <c:v>118.7</c:v>
                </c:pt>
                <c:pt idx="21528">
                  <c:v>118.5</c:v>
                </c:pt>
                <c:pt idx="21529">
                  <c:v>118.8</c:v>
                </c:pt>
                <c:pt idx="21530">
                  <c:v>118.7</c:v>
                </c:pt>
                <c:pt idx="21531">
                  <c:v>118.9</c:v>
                </c:pt>
                <c:pt idx="21532">
                  <c:v>118.6</c:v>
                </c:pt>
                <c:pt idx="21533">
                  <c:v>118.5</c:v>
                </c:pt>
                <c:pt idx="21534">
                  <c:v>118.5</c:v>
                </c:pt>
                <c:pt idx="21535">
                  <c:v>118.6</c:v>
                </c:pt>
                <c:pt idx="21536">
                  <c:v>118.5</c:v>
                </c:pt>
                <c:pt idx="21537">
                  <c:v>118.6</c:v>
                </c:pt>
                <c:pt idx="21538">
                  <c:v>118.5</c:v>
                </c:pt>
                <c:pt idx="21539">
                  <c:v>118.4</c:v>
                </c:pt>
                <c:pt idx="21540">
                  <c:v>118.5</c:v>
                </c:pt>
                <c:pt idx="21541">
                  <c:v>118.5</c:v>
                </c:pt>
                <c:pt idx="21542">
                  <c:v>118.2</c:v>
                </c:pt>
                <c:pt idx="21543">
                  <c:v>118.4</c:v>
                </c:pt>
                <c:pt idx="21544">
                  <c:v>118.2</c:v>
                </c:pt>
                <c:pt idx="21545">
                  <c:v>118.2</c:v>
                </c:pt>
                <c:pt idx="21546">
                  <c:v>118.2</c:v>
                </c:pt>
                <c:pt idx="21547">
                  <c:v>118.2</c:v>
                </c:pt>
                <c:pt idx="21548">
                  <c:v>118.4</c:v>
                </c:pt>
                <c:pt idx="21549">
                  <c:v>118.2</c:v>
                </c:pt>
                <c:pt idx="21550">
                  <c:v>118.2</c:v>
                </c:pt>
                <c:pt idx="21551">
                  <c:v>118</c:v>
                </c:pt>
                <c:pt idx="21552">
                  <c:v>118.1</c:v>
                </c:pt>
                <c:pt idx="21553">
                  <c:v>118.2</c:v>
                </c:pt>
                <c:pt idx="21554">
                  <c:v>118</c:v>
                </c:pt>
                <c:pt idx="21555">
                  <c:v>118.2</c:v>
                </c:pt>
                <c:pt idx="21556">
                  <c:v>118.1</c:v>
                </c:pt>
                <c:pt idx="21557">
                  <c:v>118.1</c:v>
                </c:pt>
                <c:pt idx="21558">
                  <c:v>118</c:v>
                </c:pt>
                <c:pt idx="21559">
                  <c:v>117.7</c:v>
                </c:pt>
                <c:pt idx="21560">
                  <c:v>117.8</c:v>
                </c:pt>
                <c:pt idx="21561">
                  <c:v>118</c:v>
                </c:pt>
                <c:pt idx="21562">
                  <c:v>117.9</c:v>
                </c:pt>
                <c:pt idx="21563">
                  <c:v>118.3</c:v>
                </c:pt>
                <c:pt idx="21564">
                  <c:v>118.4</c:v>
                </c:pt>
                <c:pt idx="21565">
                  <c:v>118.2</c:v>
                </c:pt>
                <c:pt idx="21566">
                  <c:v>118.3</c:v>
                </c:pt>
                <c:pt idx="21567">
                  <c:v>118.4</c:v>
                </c:pt>
                <c:pt idx="21568">
                  <c:v>118.5</c:v>
                </c:pt>
                <c:pt idx="21569">
                  <c:v>118.5</c:v>
                </c:pt>
                <c:pt idx="21570">
                  <c:v>118.5</c:v>
                </c:pt>
                <c:pt idx="21571">
                  <c:v>118.4</c:v>
                </c:pt>
                <c:pt idx="21572">
                  <c:v>118.6</c:v>
                </c:pt>
                <c:pt idx="21573">
                  <c:v>118.4</c:v>
                </c:pt>
                <c:pt idx="21574">
                  <c:v>118.4</c:v>
                </c:pt>
                <c:pt idx="21575">
                  <c:v>118.6</c:v>
                </c:pt>
                <c:pt idx="21576">
                  <c:v>118.1</c:v>
                </c:pt>
                <c:pt idx="21577">
                  <c:v>118.1</c:v>
                </c:pt>
                <c:pt idx="21578">
                  <c:v>118</c:v>
                </c:pt>
                <c:pt idx="21579">
                  <c:v>118</c:v>
                </c:pt>
                <c:pt idx="21580">
                  <c:v>116.2</c:v>
                </c:pt>
                <c:pt idx="21581">
                  <c:v>116</c:v>
                </c:pt>
                <c:pt idx="21582">
                  <c:v>116</c:v>
                </c:pt>
                <c:pt idx="21583">
                  <c:v>116</c:v>
                </c:pt>
                <c:pt idx="21584">
                  <c:v>116.2</c:v>
                </c:pt>
                <c:pt idx="21585">
                  <c:v>116.2</c:v>
                </c:pt>
                <c:pt idx="21586">
                  <c:v>116.1</c:v>
                </c:pt>
                <c:pt idx="21587">
                  <c:v>116.2</c:v>
                </c:pt>
                <c:pt idx="21588">
                  <c:v>116.3</c:v>
                </c:pt>
                <c:pt idx="21589">
                  <c:v>115.9</c:v>
                </c:pt>
                <c:pt idx="21590">
                  <c:v>116.4</c:v>
                </c:pt>
                <c:pt idx="21591">
                  <c:v>116.5</c:v>
                </c:pt>
                <c:pt idx="21592">
                  <c:v>116.4</c:v>
                </c:pt>
                <c:pt idx="21593">
                  <c:v>116.1</c:v>
                </c:pt>
                <c:pt idx="21594">
                  <c:v>116.1</c:v>
                </c:pt>
                <c:pt idx="21595">
                  <c:v>116.1</c:v>
                </c:pt>
                <c:pt idx="21596">
                  <c:v>115.9</c:v>
                </c:pt>
                <c:pt idx="21597">
                  <c:v>119.3</c:v>
                </c:pt>
                <c:pt idx="21598">
                  <c:v>119.9</c:v>
                </c:pt>
                <c:pt idx="21599">
                  <c:v>119.9</c:v>
                </c:pt>
                <c:pt idx="21600">
                  <c:v>119.6</c:v>
                </c:pt>
                <c:pt idx="21601">
                  <c:v>119.5</c:v>
                </c:pt>
                <c:pt idx="21602">
                  <c:v>119.5</c:v>
                </c:pt>
                <c:pt idx="21603">
                  <c:v>119.1</c:v>
                </c:pt>
                <c:pt idx="21604">
                  <c:v>116.7</c:v>
                </c:pt>
                <c:pt idx="21605">
                  <c:v>116.2</c:v>
                </c:pt>
                <c:pt idx="21606">
                  <c:v>116.1</c:v>
                </c:pt>
                <c:pt idx="21607">
                  <c:v>116.1</c:v>
                </c:pt>
                <c:pt idx="21608">
                  <c:v>116.2</c:v>
                </c:pt>
                <c:pt idx="21609">
                  <c:v>116.2</c:v>
                </c:pt>
                <c:pt idx="21610">
                  <c:v>116.2</c:v>
                </c:pt>
                <c:pt idx="21611">
                  <c:v>116.2</c:v>
                </c:pt>
                <c:pt idx="21612">
                  <c:v>116.2</c:v>
                </c:pt>
                <c:pt idx="21613">
                  <c:v>116.3</c:v>
                </c:pt>
                <c:pt idx="21614">
                  <c:v>116.3</c:v>
                </c:pt>
                <c:pt idx="21615">
                  <c:v>116.2</c:v>
                </c:pt>
                <c:pt idx="21616">
                  <c:v>116.2</c:v>
                </c:pt>
                <c:pt idx="21617">
                  <c:v>116.2</c:v>
                </c:pt>
                <c:pt idx="21618">
                  <c:v>116.3</c:v>
                </c:pt>
                <c:pt idx="21619">
                  <c:v>116.1</c:v>
                </c:pt>
                <c:pt idx="21620">
                  <c:v>116</c:v>
                </c:pt>
                <c:pt idx="21621">
                  <c:v>119</c:v>
                </c:pt>
                <c:pt idx="21622">
                  <c:v>119.7</c:v>
                </c:pt>
                <c:pt idx="21623">
                  <c:v>119.7</c:v>
                </c:pt>
                <c:pt idx="21624">
                  <c:v>119.5</c:v>
                </c:pt>
                <c:pt idx="21625">
                  <c:v>119.7</c:v>
                </c:pt>
                <c:pt idx="21626">
                  <c:v>119.6</c:v>
                </c:pt>
                <c:pt idx="21627">
                  <c:v>119.6</c:v>
                </c:pt>
                <c:pt idx="21628">
                  <c:v>118.2</c:v>
                </c:pt>
                <c:pt idx="21629">
                  <c:v>117.8</c:v>
                </c:pt>
                <c:pt idx="21630">
                  <c:v>118.1</c:v>
                </c:pt>
                <c:pt idx="21631">
                  <c:v>118</c:v>
                </c:pt>
                <c:pt idx="21632">
                  <c:v>118</c:v>
                </c:pt>
                <c:pt idx="21633">
                  <c:v>118.1</c:v>
                </c:pt>
                <c:pt idx="21634">
                  <c:v>117.8</c:v>
                </c:pt>
                <c:pt idx="21635">
                  <c:v>118.1</c:v>
                </c:pt>
                <c:pt idx="21636">
                  <c:v>118</c:v>
                </c:pt>
                <c:pt idx="21637">
                  <c:v>118.1</c:v>
                </c:pt>
                <c:pt idx="21638">
                  <c:v>118.1</c:v>
                </c:pt>
                <c:pt idx="21639">
                  <c:v>118</c:v>
                </c:pt>
                <c:pt idx="21640">
                  <c:v>118.4</c:v>
                </c:pt>
                <c:pt idx="21641">
                  <c:v>118.1</c:v>
                </c:pt>
                <c:pt idx="21642">
                  <c:v>118.2</c:v>
                </c:pt>
                <c:pt idx="21643">
                  <c:v>118</c:v>
                </c:pt>
                <c:pt idx="21644">
                  <c:v>118.1</c:v>
                </c:pt>
                <c:pt idx="21645">
                  <c:v>118.2</c:v>
                </c:pt>
                <c:pt idx="21646">
                  <c:v>118.1</c:v>
                </c:pt>
                <c:pt idx="21647">
                  <c:v>118.1</c:v>
                </c:pt>
                <c:pt idx="21648">
                  <c:v>118.1</c:v>
                </c:pt>
                <c:pt idx="21649">
                  <c:v>117.8</c:v>
                </c:pt>
                <c:pt idx="21650">
                  <c:v>117.8</c:v>
                </c:pt>
                <c:pt idx="21651">
                  <c:v>117.7</c:v>
                </c:pt>
                <c:pt idx="21652">
                  <c:v>117.7</c:v>
                </c:pt>
                <c:pt idx="21653">
                  <c:v>117.7</c:v>
                </c:pt>
                <c:pt idx="21654">
                  <c:v>117.8</c:v>
                </c:pt>
                <c:pt idx="21655">
                  <c:v>117.8</c:v>
                </c:pt>
                <c:pt idx="21656">
                  <c:v>118.2</c:v>
                </c:pt>
                <c:pt idx="21657">
                  <c:v>118</c:v>
                </c:pt>
                <c:pt idx="21658">
                  <c:v>118.2</c:v>
                </c:pt>
                <c:pt idx="21659">
                  <c:v>117.9</c:v>
                </c:pt>
                <c:pt idx="21660">
                  <c:v>118.1</c:v>
                </c:pt>
                <c:pt idx="21661">
                  <c:v>117.9</c:v>
                </c:pt>
                <c:pt idx="21662">
                  <c:v>118.1</c:v>
                </c:pt>
                <c:pt idx="21663">
                  <c:v>118.1</c:v>
                </c:pt>
                <c:pt idx="21664">
                  <c:v>117.9</c:v>
                </c:pt>
                <c:pt idx="21665">
                  <c:v>118</c:v>
                </c:pt>
                <c:pt idx="21666">
                  <c:v>118</c:v>
                </c:pt>
                <c:pt idx="21667">
                  <c:v>117.8</c:v>
                </c:pt>
                <c:pt idx="21668">
                  <c:v>117.7</c:v>
                </c:pt>
                <c:pt idx="21669">
                  <c:v>117.8</c:v>
                </c:pt>
                <c:pt idx="21670">
                  <c:v>117.8</c:v>
                </c:pt>
                <c:pt idx="21671">
                  <c:v>117.9</c:v>
                </c:pt>
                <c:pt idx="21672">
                  <c:v>117.9</c:v>
                </c:pt>
                <c:pt idx="21673">
                  <c:v>118</c:v>
                </c:pt>
                <c:pt idx="21674">
                  <c:v>118</c:v>
                </c:pt>
                <c:pt idx="21675">
                  <c:v>118</c:v>
                </c:pt>
                <c:pt idx="21676">
                  <c:v>116.3</c:v>
                </c:pt>
                <c:pt idx="21677">
                  <c:v>115.7</c:v>
                </c:pt>
                <c:pt idx="21678">
                  <c:v>115.7</c:v>
                </c:pt>
                <c:pt idx="21679">
                  <c:v>115.9</c:v>
                </c:pt>
                <c:pt idx="21680">
                  <c:v>116.1</c:v>
                </c:pt>
                <c:pt idx="21681">
                  <c:v>116.1</c:v>
                </c:pt>
                <c:pt idx="21682">
                  <c:v>116.3</c:v>
                </c:pt>
                <c:pt idx="21683">
                  <c:v>116.2</c:v>
                </c:pt>
                <c:pt idx="21684">
                  <c:v>116.1</c:v>
                </c:pt>
                <c:pt idx="21685">
                  <c:v>115.9</c:v>
                </c:pt>
                <c:pt idx="21686">
                  <c:v>115.9</c:v>
                </c:pt>
                <c:pt idx="21687">
                  <c:v>116.2</c:v>
                </c:pt>
                <c:pt idx="21688">
                  <c:v>116.1</c:v>
                </c:pt>
                <c:pt idx="21689">
                  <c:v>116</c:v>
                </c:pt>
                <c:pt idx="21690">
                  <c:v>116.2</c:v>
                </c:pt>
                <c:pt idx="21691">
                  <c:v>116.4</c:v>
                </c:pt>
                <c:pt idx="21692">
                  <c:v>116.4</c:v>
                </c:pt>
                <c:pt idx="21693">
                  <c:v>119</c:v>
                </c:pt>
                <c:pt idx="21694">
                  <c:v>119.8</c:v>
                </c:pt>
                <c:pt idx="21695">
                  <c:v>119.8</c:v>
                </c:pt>
                <c:pt idx="21696">
                  <c:v>120</c:v>
                </c:pt>
                <c:pt idx="21697">
                  <c:v>119.8</c:v>
                </c:pt>
                <c:pt idx="21698">
                  <c:v>119.8</c:v>
                </c:pt>
                <c:pt idx="21699">
                  <c:v>120</c:v>
                </c:pt>
                <c:pt idx="21700">
                  <c:v>117.6</c:v>
                </c:pt>
                <c:pt idx="21701">
                  <c:v>116.4</c:v>
                </c:pt>
                <c:pt idx="21702">
                  <c:v>116.4</c:v>
                </c:pt>
                <c:pt idx="21703">
                  <c:v>116.4</c:v>
                </c:pt>
                <c:pt idx="21704">
                  <c:v>116.4</c:v>
                </c:pt>
                <c:pt idx="21705">
                  <c:v>116.3</c:v>
                </c:pt>
                <c:pt idx="21706">
                  <c:v>116.3</c:v>
                </c:pt>
                <c:pt idx="21707">
                  <c:v>116.3</c:v>
                </c:pt>
                <c:pt idx="21708">
                  <c:v>116.6</c:v>
                </c:pt>
                <c:pt idx="21709">
                  <c:v>116.6</c:v>
                </c:pt>
                <c:pt idx="21710">
                  <c:v>116.8</c:v>
                </c:pt>
                <c:pt idx="21711">
                  <c:v>117.3</c:v>
                </c:pt>
                <c:pt idx="21712">
                  <c:v>117.4</c:v>
                </c:pt>
                <c:pt idx="21713">
                  <c:v>117.4</c:v>
                </c:pt>
                <c:pt idx="21714">
                  <c:v>116.9</c:v>
                </c:pt>
                <c:pt idx="21715">
                  <c:v>116.9</c:v>
                </c:pt>
                <c:pt idx="21716">
                  <c:v>116.9</c:v>
                </c:pt>
                <c:pt idx="21717">
                  <c:v>119.4</c:v>
                </c:pt>
                <c:pt idx="21718">
                  <c:v>119.9</c:v>
                </c:pt>
                <c:pt idx="21719">
                  <c:v>120.1</c:v>
                </c:pt>
                <c:pt idx="21720">
                  <c:v>120.1</c:v>
                </c:pt>
                <c:pt idx="21721">
                  <c:v>120.1</c:v>
                </c:pt>
                <c:pt idx="21722">
                  <c:v>119.9</c:v>
                </c:pt>
                <c:pt idx="21723">
                  <c:v>119.8</c:v>
                </c:pt>
                <c:pt idx="21724">
                  <c:v>119</c:v>
                </c:pt>
                <c:pt idx="21725">
                  <c:v>118.7</c:v>
                </c:pt>
                <c:pt idx="21726">
                  <c:v>118.7</c:v>
                </c:pt>
                <c:pt idx="21727">
                  <c:v>118.7</c:v>
                </c:pt>
                <c:pt idx="21728">
                  <c:v>118.6</c:v>
                </c:pt>
                <c:pt idx="21729">
                  <c:v>118.4</c:v>
                </c:pt>
                <c:pt idx="21730">
                  <c:v>118.7</c:v>
                </c:pt>
                <c:pt idx="21731">
                  <c:v>118.7</c:v>
                </c:pt>
                <c:pt idx="21732">
                  <c:v>118.7</c:v>
                </c:pt>
                <c:pt idx="21733">
                  <c:v>118.6</c:v>
                </c:pt>
                <c:pt idx="21734">
                  <c:v>118.6</c:v>
                </c:pt>
                <c:pt idx="21735">
                  <c:v>118.6</c:v>
                </c:pt>
                <c:pt idx="21736">
                  <c:v>118.7</c:v>
                </c:pt>
                <c:pt idx="21737">
                  <c:v>118.7</c:v>
                </c:pt>
                <c:pt idx="21738">
                  <c:v>118.9</c:v>
                </c:pt>
                <c:pt idx="21739">
                  <c:v>118.9</c:v>
                </c:pt>
                <c:pt idx="21740">
                  <c:v>118.9</c:v>
                </c:pt>
                <c:pt idx="21741">
                  <c:v>118.7</c:v>
                </c:pt>
                <c:pt idx="21742">
                  <c:v>119</c:v>
                </c:pt>
                <c:pt idx="21743">
                  <c:v>118.8</c:v>
                </c:pt>
                <c:pt idx="21744">
                  <c:v>119.1</c:v>
                </c:pt>
                <c:pt idx="21745">
                  <c:v>119.1</c:v>
                </c:pt>
                <c:pt idx="21746">
                  <c:v>119</c:v>
                </c:pt>
                <c:pt idx="21747">
                  <c:v>118.8</c:v>
                </c:pt>
                <c:pt idx="21748">
                  <c:v>118.4</c:v>
                </c:pt>
                <c:pt idx="21749">
                  <c:v>118.4</c:v>
                </c:pt>
                <c:pt idx="21750">
                  <c:v>118.4</c:v>
                </c:pt>
                <c:pt idx="21751">
                  <c:v>118.6</c:v>
                </c:pt>
                <c:pt idx="21752">
                  <c:v>118.7</c:v>
                </c:pt>
                <c:pt idx="21753">
                  <c:v>118.7</c:v>
                </c:pt>
                <c:pt idx="21754">
                  <c:v>118.8</c:v>
                </c:pt>
                <c:pt idx="21755">
                  <c:v>118.8</c:v>
                </c:pt>
                <c:pt idx="21756">
                  <c:v>118.8</c:v>
                </c:pt>
                <c:pt idx="21757">
                  <c:v>118.8</c:v>
                </c:pt>
                <c:pt idx="21758">
                  <c:v>118.9</c:v>
                </c:pt>
                <c:pt idx="21759">
                  <c:v>118.9</c:v>
                </c:pt>
                <c:pt idx="21760">
                  <c:v>118.9</c:v>
                </c:pt>
                <c:pt idx="21761">
                  <c:v>118.9</c:v>
                </c:pt>
                <c:pt idx="21762">
                  <c:v>118.9</c:v>
                </c:pt>
                <c:pt idx="21763">
                  <c:v>118.8</c:v>
                </c:pt>
                <c:pt idx="21764">
                  <c:v>118.9</c:v>
                </c:pt>
                <c:pt idx="21765">
                  <c:v>118.7</c:v>
                </c:pt>
                <c:pt idx="21766">
                  <c:v>118.7</c:v>
                </c:pt>
                <c:pt idx="21767">
                  <c:v>118.7</c:v>
                </c:pt>
                <c:pt idx="21768">
                  <c:v>118.7</c:v>
                </c:pt>
                <c:pt idx="21769">
                  <c:v>118.7</c:v>
                </c:pt>
                <c:pt idx="21770">
                  <c:v>118.7</c:v>
                </c:pt>
                <c:pt idx="21771">
                  <c:v>118.3</c:v>
                </c:pt>
                <c:pt idx="21772">
                  <c:v>117.2</c:v>
                </c:pt>
                <c:pt idx="21773">
                  <c:v>116.2</c:v>
                </c:pt>
                <c:pt idx="21774">
                  <c:v>116.2</c:v>
                </c:pt>
                <c:pt idx="21775">
                  <c:v>115.8</c:v>
                </c:pt>
                <c:pt idx="21776">
                  <c:v>115.7</c:v>
                </c:pt>
                <c:pt idx="21777">
                  <c:v>116.1</c:v>
                </c:pt>
                <c:pt idx="21778">
                  <c:v>116.2</c:v>
                </c:pt>
                <c:pt idx="21779">
                  <c:v>116.2</c:v>
                </c:pt>
                <c:pt idx="21780">
                  <c:v>116.2</c:v>
                </c:pt>
                <c:pt idx="21781">
                  <c:v>116.2</c:v>
                </c:pt>
                <c:pt idx="21782">
                  <c:v>116</c:v>
                </c:pt>
                <c:pt idx="21783">
                  <c:v>116</c:v>
                </c:pt>
                <c:pt idx="21784">
                  <c:v>116.2</c:v>
                </c:pt>
                <c:pt idx="21785">
                  <c:v>116.3</c:v>
                </c:pt>
                <c:pt idx="21786">
                  <c:v>116.3</c:v>
                </c:pt>
                <c:pt idx="21787">
                  <c:v>116.3</c:v>
                </c:pt>
                <c:pt idx="21788">
                  <c:v>116.1</c:v>
                </c:pt>
                <c:pt idx="21789">
                  <c:v>118.6</c:v>
                </c:pt>
                <c:pt idx="21790">
                  <c:v>119.3</c:v>
                </c:pt>
                <c:pt idx="21791">
                  <c:v>119.6</c:v>
                </c:pt>
                <c:pt idx="21792">
                  <c:v>119.6</c:v>
                </c:pt>
                <c:pt idx="21793">
                  <c:v>119.6</c:v>
                </c:pt>
                <c:pt idx="21794">
                  <c:v>119.6</c:v>
                </c:pt>
                <c:pt idx="21795">
                  <c:v>119.6</c:v>
                </c:pt>
                <c:pt idx="21796">
                  <c:v>118.1</c:v>
                </c:pt>
                <c:pt idx="21797">
                  <c:v>116.5</c:v>
                </c:pt>
                <c:pt idx="21798">
                  <c:v>116.1</c:v>
                </c:pt>
                <c:pt idx="21799">
                  <c:v>116</c:v>
                </c:pt>
                <c:pt idx="21800">
                  <c:v>116</c:v>
                </c:pt>
                <c:pt idx="21801">
                  <c:v>115.8</c:v>
                </c:pt>
                <c:pt idx="21802">
                  <c:v>115.7</c:v>
                </c:pt>
                <c:pt idx="21803">
                  <c:v>115.8</c:v>
                </c:pt>
                <c:pt idx="21804">
                  <c:v>115.8</c:v>
                </c:pt>
                <c:pt idx="21805">
                  <c:v>116.1</c:v>
                </c:pt>
                <c:pt idx="21806">
                  <c:v>116.6</c:v>
                </c:pt>
                <c:pt idx="21807">
                  <c:v>116.9</c:v>
                </c:pt>
                <c:pt idx="21808">
                  <c:v>117</c:v>
                </c:pt>
                <c:pt idx="21809">
                  <c:v>116.9</c:v>
                </c:pt>
                <c:pt idx="21810">
                  <c:v>116.9</c:v>
                </c:pt>
                <c:pt idx="21811">
                  <c:v>116.8</c:v>
                </c:pt>
                <c:pt idx="21812">
                  <c:v>116.6</c:v>
                </c:pt>
                <c:pt idx="21813">
                  <c:v>118.6</c:v>
                </c:pt>
                <c:pt idx="21814">
                  <c:v>119.5</c:v>
                </c:pt>
                <c:pt idx="21815">
                  <c:v>119.6</c:v>
                </c:pt>
                <c:pt idx="21816">
                  <c:v>119.9</c:v>
                </c:pt>
                <c:pt idx="21817">
                  <c:v>119.9</c:v>
                </c:pt>
                <c:pt idx="21818">
                  <c:v>120</c:v>
                </c:pt>
                <c:pt idx="21819">
                  <c:v>119.9</c:v>
                </c:pt>
                <c:pt idx="21820">
                  <c:v>119.1</c:v>
                </c:pt>
                <c:pt idx="21821">
                  <c:v>118.6</c:v>
                </c:pt>
                <c:pt idx="21822">
                  <c:v>118.5</c:v>
                </c:pt>
                <c:pt idx="21823">
                  <c:v>118.3</c:v>
                </c:pt>
                <c:pt idx="21824">
                  <c:v>118.3</c:v>
                </c:pt>
                <c:pt idx="21825">
                  <c:v>118.5</c:v>
                </c:pt>
                <c:pt idx="21826">
                  <c:v>118.6</c:v>
                </c:pt>
                <c:pt idx="21827">
                  <c:v>118.8</c:v>
                </c:pt>
                <c:pt idx="21828">
                  <c:v>118.8</c:v>
                </c:pt>
                <c:pt idx="21829">
                  <c:v>118.8</c:v>
                </c:pt>
                <c:pt idx="21830">
                  <c:v>118.9</c:v>
                </c:pt>
                <c:pt idx="21831">
                  <c:v>119.1</c:v>
                </c:pt>
                <c:pt idx="21832">
                  <c:v>118.9</c:v>
                </c:pt>
                <c:pt idx="21833">
                  <c:v>119.1</c:v>
                </c:pt>
                <c:pt idx="21834">
                  <c:v>119.1</c:v>
                </c:pt>
                <c:pt idx="21835">
                  <c:v>118.9</c:v>
                </c:pt>
                <c:pt idx="21836">
                  <c:v>118.9</c:v>
                </c:pt>
                <c:pt idx="21837">
                  <c:v>118.8</c:v>
                </c:pt>
                <c:pt idx="21838">
                  <c:v>118.8</c:v>
                </c:pt>
                <c:pt idx="21839">
                  <c:v>118.8</c:v>
                </c:pt>
                <c:pt idx="21840">
                  <c:v>118.8</c:v>
                </c:pt>
                <c:pt idx="21841">
                  <c:v>118.9</c:v>
                </c:pt>
                <c:pt idx="21842">
                  <c:v>118.9</c:v>
                </c:pt>
                <c:pt idx="21843">
                  <c:v>118.9</c:v>
                </c:pt>
                <c:pt idx="21844">
                  <c:v>118.9</c:v>
                </c:pt>
                <c:pt idx="21845">
                  <c:v>118.9</c:v>
                </c:pt>
                <c:pt idx="21846">
                  <c:v>119.3</c:v>
                </c:pt>
                <c:pt idx="21847">
                  <c:v>119</c:v>
                </c:pt>
                <c:pt idx="21848">
                  <c:v>118.9</c:v>
                </c:pt>
                <c:pt idx="21849">
                  <c:v>119</c:v>
                </c:pt>
                <c:pt idx="21850">
                  <c:v>119</c:v>
                </c:pt>
                <c:pt idx="21851">
                  <c:v>119</c:v>
                </c:pt>
                <c:pt idx="21852">
                  <c:v>119.2</c:v>
                </c:pt>
                <c:pt idx="21853">
                  <c:v>119.2</c:v>
                </c:pt>
                <c:pt idx="21854">
                  <c:v>119.3</c:v>
                </c:pt>
                <c:pt idx="21855">
                  <c:v>119.2</c:v>
                </c:pt>
                <c:pt idx="21856">
                  <c:v>119.1</c:v>
                </c:pt>
                <c:pt idx="21857">
                  <c:v>118.9</c:v>
                </c:pt>
                <c:pt idx="21858">
                  <c:v>119.2</c:v>
                </c:pt>
                <c:pt idx="21859">
                  <c:v>119.1</c:v>
                </c:pt>
                <c:pt idx="21860">
                  <c:v>118.9</c:v>
                </c:pt>
                <c:pt idx="21861">
                  <c:v>118.8</c:v>
                </c:pt>
                <c:pt idx="21862">
                  <c:v>118.9</c:v>
                </c:pt>
                <c:pt idx="21863">
                  <c:v>119.2</c:v>
                </c:pt>
                <c:pt idx="21864">
                  <c:v>119.2</c:v>
                </c:pt>
                <c:pt idx="21865">
                  <c:v>119.3</c:v>
                </c:pt>
                <c:pt idx="21866">
                  <c:v>119.3</c:v>
                </c:pt>
                <c:pt idx="21867">
                  <c:v>119.3</c:v>
                </c:pt>
                <c:pt idx="21868">
                  <c:v>118</c:v>
                </c:pt>
                <c:pt idx="21869">
                  <c:v>116.8</c:v>
                </c:pt>
                <c:pt idx="21870">
                  <c:v>116.7</c:v>
                </c:pt>
                <c:pt idx="21871">
                  <c:v>116.7</c:v>
                </c:pt>
                <c:pt idx="21872">
                  <c:v>116.7</c:v>
                </c:pt>
                <c:pt idx="21873">
                  <c:v>116.7</c:v>
                </c:pt>
                <c:pt idx="21874">
                  <c:v>116.8</c:v>
                </c:pt>
                <c:pt idx="21875">
                  <c:v>119</c:v>
                </c:pt>
                <c:pt idx="21876">
                  <c:v>121</c:v>
                </c:pt>
                <c:pt idx="21877">
                  <c:v>121.4</c:v>
                </c:pt>
                <c:pt idx="21878">
                  <c:v>121.4</c:v>
                </c:pt>
                <c:pt idx="21879">
                  <c:v>121.4</c:v>
                </c:pt>
                <c:pt idx="21880">
                  <c:v>118.8</c:v>
                </c:pt>
                <c:pt idx="21881">
                  <c:v>117.5</c:v>
                </c:pt>
                <c:pt idx="21882">
                  <c:v>117.2</c:v>
                </c:pt>
                <c:pt idx="21883">
                  <c:v>117</c:v>
                </c:pt>
                <c:pt idx="21884">
                  <c:v>116.7</c:v>
                </c:pt>
                <c:pt idx="21885">
                  <c:v>118.5</c:v>
                </c:pt>
                <c:pt idx="21886">
                  <c:v>119.3</c:v>
                </c:pt>
                <c:pt idx="21887">
                  <c:v>119.3</c:v>
                </c:pt>
                <c:pt idx="21888">
                  <c:v>119.4</c:v>
                </c:pt>
                <c:pt idx="21889">
                  <c:v>119.4</c:v>
                </c:pt>
                <c:pt idx="21890">
                  <c:v>119.4</c:v>
                </c:pt>
                <c:pt idx="21891">
                  <c:v>119.5</c:v>
                </c:pt>
                <c:pt idx="21892">
                  <c:v>118.3</c:v>
                </c:pt>
                <c:pt idx="21893">
                  <c:v>117</c:v>
                </c:pt>
                <c:pt idx="21894">
                  <c:v>116.9</c:v>
                </c:pt>
                <c:pt idx="21895">
                  <c:v>116.6</c:v>
                </c:pt>
                <c:pt idx="21896">
                  <c:v>116.5</c:v>
                </c:pt>
                <c:pt idx="21897">
                  <c:v>116.5</c:v>
                </c:pt>
                <c:pt idx="21898">
                  <c:v>116.5</c:v>
                </c:pt>
                <c:pt idx="21899">
                  <c:v>116.5</c:v>
                </c:pt>
                <c:pt idx="21900">
                  <c:v>116.6</c:v>
                </c:pt>
                <c:pt idx="21901">
                  <c:v>116.6</c:v>
                </c:pt>
                <c:pt idx="21902">
                  <c:v>116.8</c:v>
                </c:pt>
                <c:pt idx="21903">
                  <c:v>117</c:v>
                </c:pt>
                <c:pt idx="21904">
                  <c:v>117</c:v>
                </c:pt>
                <c:pt idx="21905">
                  <c:v>117</c:v>
                </c:pt>
                <c:pt idx="21906">
                  <c:v>117.2</c:v>
                </c:pt>
                <c:pt idx="21907">
                  <c:v>117</c:v>
                </c:pt>
                <c:pt idx="21908">
                  <c:v>117.1</c:v>
                </c:pt>
                <c:pt idx="21909">
                  <c:v>117.1</c:v>
                </c:pt>
                <c:pt idx="21910">
                  <c:v>119.3</c:v>
                </c:pt>
                <c:pt idx="21911">
                  <c:v>119.3</c:v>
                </c:pt>
                <c:pt idx="21912">
                  <c:v>119.5</c:v>
                </c:pt>
                <c:pt idx="21913">
                  <c:v>119.3</c:v>
                </c:pt>
                <c:pt idx="21914">
                  <c:v>119.4</c:v>
                </c:pt>
                <c:pt idx="21915">
                  <c:v>119.4</c:v>
                </c:pt>
                <c:pt idx="21916">
                  <c:v>119.4</c:v>
                </c:pt>
                <c:pt idx="21917">
                  <c:v>119.3</c:v>
                </c:pt>
                <c:pt idx="21918">
                  <c:v>119</c:v>
                </c:pt>
                <c:pt idx="21919">
                  <c:v>119</c:v>
                </c:pt>
                <c:pt idx="21920">
                  <c:v>119</c:v>
                </c:pt>
                <c:pt idx="21921">
                  <c:v>119.2</c:v>
                </c:pt>
                <c:pt idx="21922">
                  <c:v>119.2</c:v>
                </c:pt>
                <c:pt idx="21923">
                  <c:v>119.2</c:v>
                </c:pt>
                <c:pt idx="21924">
                  <c:v>119.3</c:v>
                </c:pt>
                <c:pt idx="21925">
                  <c:v>119.3</c:v>
                </c:pt>
                <c:pt idx="21926">
                  <c:v>119.5</c:v>
                </c:pt>
                <c:pt idx="21927">
                  <c:v>119.5</c:v>
                </c:pt>
                <c:pt idx="21928">
                  <c:v>119.5</c:v>
                </c:pt>
                <c:pt idx="21929">
                  <c:v>119.5</c:v>
                </c:pt>
                <c:pt idx="21930">
                  <c:v>119.3</c:v>
                </c:pt>
                <c:pt idx="21931">
                  <c:v>119.3</c:v>
                </c:pt>
                <c:pt idx="21932">
                  <c:v>119.3</c:v>
                </c:pt>
                <c:pt idx="21933">
                  <c:v>119.1</c:v>
                </c:pt>
                <c:pt idx="21934">
                  <c:v>119.1</c:v>
                </c:pt>
                <c:pt idx="21935">
                  <c:v>119.1</c:v>
                </c:pt>
                <c:pt idx="21936">
                  <c:v>119.2</c:v>
                </c:pt>
                <c:pt idx="21937">
                  <c:v>119.3</c:v>
                </c:pt>
                <c:pt idx="21938">
                  <c:v>119.3</c:v>
                </c:pt>
                <c:pt idx="21939">
                  <c:v>119.3</c:v>
                </c:pt>
                <c:pt idx="21940">
                  <c:v>119.3</c:v>
                </c:pt>
                <c:pt idx="21941">
                  <c:v>119</c:v>
                </c:pt>
                <c:pt idx="21942">
                  <c:v>119.3</c:v>
                </c:pt>
                <c:pt idx="21943">
                  <c:v>118.8</c:v>
                </c:pt>
                <c:pt idx="21944">
                  <c:v>119</c:v>
                </c:pt>
                <c:pt idx="21945">
                  <c:v>118.9</c:v>
                </c:pt>
                <c:pt idx="21946">
                  <c:v>0</c:v>
                </c:pt>
                <c:pt idx="21947">
                  <c:v>0</c:v>
                </c:pt>
                <c:pt idx="21948">
                  <c:v>119.6</c:v>
                </c:pt>
                <c:pt idx="21949">
                  <c:v>119.2</c:v>
                </c:pt>
                <c:pt idx="21950">
                  <c:v>119.2</c:v>
                </c:pt>
                <c:pt idx="21951">
                  <c:v>119.1</c:v>
                </c:pt>
                <c:pt idx="21952">
                  <c:v>119.1</c:v>
                </c:pt>
                <c:pt idx="21953">
                  <c:v>118.9</c:v>
                </c:pt>
                <c:pt idx="21954">
                  <c:v>118.9</c:v>
                </c:pt>
                <c:pt idx="21955">
                  <c:v>118.9</c:v>
                </c:pt>
                <c:pt idx="21956">
                  <c:v>118.9</c:v>
                </c:pt>
                <c:pt idx="21957">
                  <c:v>118.8</c:v>
                </c:pt>
                <c:pt idx="21958">
                  <c:v>118.9</c:v>
                </c:pt>
                <c:pt idx="21959">
                  <c:v>118.8</c:v>
                </c:pt>
                <c:pt idx="21960">
                  <c:v>118.9</c:v>
                </c:pt>
                <c:pt idx="21961">
                  <c:v>118.9</c:v>
                </c:pt>
                <c:pt idx="21962">
                  <c:v>118.5</c:v>
                </c:pt>
                <c:pt idx="21963">
                  <c:v>118.1</c:v>
                </c:pt>
                <c:pt idx="21964">
                  <c:v>116.6</c:v>
                </c:pt>
                <c:pt idx="21965">
                  <c:v>116.3</c:v>
                </c:pt>
                <c:pt idx="21966">
                  <c:v>116.1</c:v>
                </c:pt>
                <c:pt idx="21967">
                  <c:v>116.2</c:v>
                </c:pt>
                <c:pt idx="21968">
                  <c:v>116.2</c:v>
                </c:pt>
                <c:pt idx="21969">
                  <c:v>116</c:v>
                </c:pt>
                <c:pt idx="21970">
                  <c:v>116</c:v>
                </c:pt>
                <c:pt idx="21971">
                  <c:v>116.1</c:v>
                </c:pt>
                <c:pt idx="21972">
                  <c:v>115.9</c:v>
                </c:pt>
                <c:pt idx="21973">
                  <c:v>116.3</c:v>
                </c:pt>
                <c:pt idx="21974">
                  <c:v>116.3</c:v>
                </c:pt>
                <c:pt idx="21975">
                  <c:v>116.6</c:v>
                </c:pt>
                <c:pt idx="21976">
                  <c:v>116.4</c:v>
                </c:pt>
                <c:pt idx="21977">
                  <c:v>116.6</c:v>
                </c:pt>
                <c:pt idx="21978">
                  <c:v>116</c:v>
                </c:pt>
                <c:pt idx="21979">
                  <c:v>115.9</c:v>
                </c:pt>
                <c:pt idx="21980">
                  <c:v>115.9</c:v>
                </c:pt>
                <c:pt idx="21981">
                  <c:v>116</c:v>
                </c:pt>
                <c:pt idx="21982">
                  <c:v>119.3</c:v>
                </c:pt>
                <c:pt idx="21983">
                  <c:v>119.7</c:v>
                </c:pt>
                <c:pt idx="21984">
                  <c:v>119.6</c:v>
                </c:pt>
                <c:pt idx="21985">
                  <c:v>119.4</c:v>
                </c:pt>
                <c:pt idx="21986">
                  <c:v>119.6</c:v>
                </c:pt>
                <c:pt idx="21987">
                  <c:v>119.7</c:v>
                </c:pt>
                <c:pt idx="21988">
                  <c:v>117.2</c:v>
                </c:pt>
                <c:pt idx="21989">
                  <c:v>115.8</c:v>
                </c:pt>
                <c:pt idx="21990">
                  <c:v>115.7</c:v>
                </c:pt>
                <c:pt idx="21991">
                  <c:v>115.6</c:v>
                </c:pt>
                <c:pt idx="21992">
                  <c:v>116.1</c:v>
                </c:pt>
                <c:pt idx="21993">
                  <c:v>115.7</c:v>
                </c:pt>
                <c:pt idx="21994">
                  <c:v>115.6</c:v>
                </c:pt>
                <c:pt idx="21995">
                  <c:v>115.7</c:v>
                </c:pt>
                <c:pt idx="21996">
                  <c:v>116.2</c:v>
                </c:pt>
                <c:pt idx="21997">
                  <c:v>116.3</c:v>
                </c:pt>
                <c:pt idx="21998">
                  <c:v>116.2</c:v>
                </c:pt>
                <c:pt idx="21999">
                  <c:v>116.3</c:v>
                </c:pt>
                <c:pt idx="22000">
                  <c:v>116.3</c:v>
                </c:pt>
                <c:pt idx="22001">
                  <c:v>116.2</c:v>
                </c:pt>
                <c:pt idx="22002">
                  <c:v>116.2</c:v>
                </c:pt>
                <c:pt idx="22003">
                  <c:v>116.1</c:v>
                </c:pt>
                <c:pt idx="22004">
                  <c:v>116.1</c:v>
                </c:pt>
                <c:pt idx="22005">
                  <c:v>116.2</c:v>
                </c:pt>
                <c:pt idx="22006">
                  <c:v>119.5</c:v>
                </c:pt>
                <c:pt idx="22007">
                  <c:v>119.6</c:v>
                </c:pt>
                <c:pt idx="22008">
                  <c:v>119.6</c:v>
                </c:pt>
                <c:pt idx="22009">
                  <c:v>119.5</c:v>
                </c:pt>
                <c:pt idx="22010">
                  <c:v>119.5</c:v>
                </c:pt>
                <c:pt idx="22011">
                  <c:v>119.5</c:v>
                </c:pt>
                <c:pt idx="22012">
                  <c:v>118.8</c:v>
                </c:pt>
                <c:pt idx="22013">
                  <c:v>118.7</c:v>
                </c:pt>
                <c:pt idx="22014">
                  <c:v>118.6</c:v>
                </c:pt>
                <c:pt idx="22015">
                  <c:v>118.4</c:v>
                </c:pt>
                <c:pt idx="22016">
                  <c:v>118.4</c:v>
                </c:pt>
                <c:pt idx="22017">
                  <c:v>118.6</c:v>
                </c:pt>
                <c:pt idx="22018">
                  <c:v>118.4</c:v>
                </c:pt>
                <c:pt idx="22019">
                  <c:v>118.6</c:v>
                </c:pt>
                <c:pt idx="22020">
                  <c:v>118.6</c:v>
                </c:pt>
                <c:pt idx="22021">
                  <c:v>118.6</c:v>
                </c:pt>
                <c:pt idx="22022">
                  <c:v>118.8</c:v>
                </c:pt>
                <c:pt idx="22023">
                  <c:v>118.8</c:v>
                </c:pt>
                <c:pt idx="22024">
                  <c:v>118.8</c:v>
                </c:pt>
                <c:pt idx="22025">
                  <c:v>118.8</c:v>
                </c:pt>
                <c:pt idx="22026">
                  <c:v>118.8</c:v>
                </c:pt>
                <c:pt idx="22027">
                  <c:v>118.8</c:v>
                </c:pt>
                <c:pt idx="22028">
                  <c:v>118.5</c:v>
                </c:pt>
                <c:pt idx="22029">
                  <c:v>118.6</c:v>
                </c:pt>
                <c:pt idx="22030">
                  <c:v>118.8</c:v>
                </c:pt>
                <c:pt idx="22031">
                  <c:v>118.6</c:v>
                </c:pt>
                <c:pt idx="22032">
                  <c:v>118.7</c:v>
                </c:pt>
                <c:pt idx="22033">
                  <c:v>118.7</c:v>
                </c:pt>
                <c:pt idx="22034">
                  <c:v>118.7</c:v>
                </c:pt>
                <c:pt idx="22035">
                  <c:v>118.7</c:v>
                </c:pt>
                <c:pt idx="22036">
                  <c:v>118.7</c:v>
                </c:pt>
                <c:pt idx="22037">
                  <c:v>118.4</c:v>
                </c:pt>
                <c:pt idx="22038">
                  <c:v>118.7</c:v>
                </c:pt>
                <c:pt idx="22039">
                  <c:v>118.6</c:v>
                </c:pt>
                <c:pt idx="22040">
                  <c:v>118.6</c:v>
                </c:pt>
                <c:pt idx="22041">
                  <c:v>118.6</c:v>
                </c:pt>
                <c:pt idx="22042">
                  <c:v>118.6</c:v>
                </c:pt>
                <c:pt idx="22043">
                  <c:v>118.6</c:v>
                </c:pt>
                <c:pt idx="22044">
                  <c:v>118.6</c:v>
                </c:pt>
                <c:pt idx="22045">
                  <c:v>118.5</c:v>
                </c:pt>
                <c:pt idx="22046">
                  <c:v>118.5</c:v>
                </c:pt>
                <c:pt idx="22047">
                  <c:v>118.4</c:v>
                </c:pt>
                <c:pt idx="22048">
                  <c:v>118.4</c:v>
                </c:pt>
                <c:pt idx="22049">
                  <c:v>118.2</c:v>
                </c:pt>
                <c:pt idx="22050">
                  <c:v>118.2</c:v>
                </c:pt>
                <c:pt idx="22051">
                  <c:v>118.2</c:v>
                </c:pt>
                <c:pt idx="22052">
                  <c:v>118.1</c:v>
                </c:pt>
                <c:pt idx="22053">
                  <c:v>118.3</c:v>
                </c:pt>
                <c:pt idx="22054">
                  <c:v>118.3</c:v>
                </c:pt>
                <c:pt idx="22055">
                  <c:v>118.3</c:v>
                </c:pt>
                <c:pt idx="22056">
                  <c:v>118.2</c:v>
                </c:pt>
                <c:pt idx="22057">
                  <c:v>118.4</c:v>
                </c:pt>
                <c:pt idx="22058">
                  <c:v>118.4</c:v>
                </c:pt>
                <c:pt idx="22059">
                  <c:v>118.4</c:v>
                </c:pt>
                <c:pt idx="22060">
                  <c:v>116.7</c:v>
                </c:pt>
                <c:pt idx="22061">
                  <c:v>116.3</c:v>
                </c:pt>
                <c:pt idx="22062">
                  <c:v>116.1</c:v>
                </c:pt>
                <c:pt idx="22063">
                  <c:v>116</c:v>
                </c:pt>
                <c:pt idx="22064">
                  <c:v>116</c:v>
                </c:pt>
                <c:pt idx="22065">
                  <c:v>116.3</c:v>
                </c:pt>
                <c:pt idx="22066">
                  <c:v>116.3</c:v>
                </c:pt>
                <c:pt idx="22067">
                  <c:v>116.1</c:v>
                </c:pt>
                <c:pt idx="22068">
                  <c:v>116.3</c:v>
                </c:pt>
                <c:pt idx="22069">
                  <c:v>116.4</c:v>
                </c:pt>
                <c:pt idx="22070">
                  <c:v>116.4</c:v>
                </c:pt>
                <c:pt idx="22071">
                  <c:v>116.4</c:v>
                </c:pt>
                <c:pt idx="22072">
                  <c:v>116.4</c:v>
                </c:pt>
                <c:pt idx="22073">
                  <c:v>116.4</c:v>
                </c:pt>
                <c:pt idx="22074">
                  <c:v>116.4</c:v>
                </c:pt>
                <c:pt idx="22075">
                  <c:v>116.1</c:v>
                </c:pt>
                <c:pt idx="22076">
                  <c:v>116.1</c:v>
                </c:pt>
                <c:pt idx="22077">
                  <c:v>116</c:v>
                </c:pt>
                <c:pt idx="22078">
                  <c:v>119.3</c:v>
                </c:pt>
                <c:pt idx="22079">
                  <c:v>119.6</c:v>
                </c:pt>
                <c:pt idx="22080">
                  <c:v>119.7</c:v>
                </c:pt>
                <c:pt idx="22081">
                  <c:v>119.7</c:v>
                </c:pt>
                <c:pt idx="22082">
                  <c:v>119.7</c:v>
                </c:pt>
                <c:pt idx="22083">
                  <c:v>119.7</c:v>
                </c:pt>
                <c:pt idx="22084">
                  <c:v>117.7</c:v>
                </c:pt>
                <c:pt idx="22085">
                  <c:v>116.3</c:v>
                </c:pt>
                <c:pt idx="22086">
                  <c:v>116.1</c:v>
                </c:pt>
                <c:pt idx="22087">
                  <c:v>116.1</c:v>
                </c:pt>
                <c:pt idx="22088">
                  <c:v>116.1</c:v>
                </c:pt>
                <c:pt idx="22089">
                  <c:v>116.1</c:v>
                </c:pt>
                <c:pt idx="22090">
                  <c:v>116</c:v>
                </c:pt>
                <c:pt idx="22091">
                  <c:v>116.3</c:v>
                </c:pt>
                <c:pt idx="22092">
                  <c:v>116.3</c:v>
                </c:pt>
                <c:pt idx="22093">
                  <c:v>116.4</c:v>
                </c:pt>
                <c:pt idx="22094">
                  <c:v>116.4</c:v>
                </c:pt>
                <c:pt idx="22095">
                  <c:v>116.3</c:v>
                </c:pt>
                <c:pt idx="22096">
                  <c:v>116.5</c:v>
                </c:pt>
                <c:pt idx="22097">
                  <c:v>116.3</c:v>
                </c:pt>
                <c:pt idx="22098">
                  <c:v>116.3</c:v>
                </c:pt>
                <c:pt idx="22099">
                  <c:v>116.5</c:v>
                </c:pt>
                <c:pt idx="22100">
                  <c:v>116.5</c:v>
                </c:pt>
                <c:pt idx="22101">
                  <c:v>116.3</c:v>
                </c:pt>
                <c:pt idx="22102">
                  <c:v>119.6</c:v>
                </c:pt>
                <c:pt idx="22103">
                  <c:v>119.6</c:v>
                </c:pt>
                <c:pt idx="22104">
                  <c:v>119.6</c:v>
                </c:pt>
                <c:pt idx="22105">
                  <c:v>119.4</c:v>
                </c:pt>
                <c:pt idx="22106">
                  <c:v>119.6</c:v>
                </c:pt>
                <c:pt idx="22107">
                  <c:v>119.4</c:v>
                </c:pt>
                <c:pt idx="22108">
                  <c:v>118.9</c:v>
                </c:pt>
                <c:pt idx="22109">
                  <c:v>118.4</c:v>
                </c:pt>
                <c:pt idx="22110">
                  <c:v>118.2</c:v>
                </c:pt>
                <c:pt idx="22111">
                  <c:v>118.3</c:v>
                </c:pt>
                <c:pt idx="22112">
                  <c:v>118.5</c:v>
                </c:pt>
                <c:pt idx="22113">
                  <c:v>118.4</c:v>
                </c:pt>
                <c:pt idx="22114">
                  <c:v>118.4</c:v>
                </c:pt>
                <c:pt idx="22115">
                  <c:v>118.3</c:v>
                </c:pt>
                <c:pt idx="22116">
                  <c:v>118.4</c:v>
                </c:pt>
                <c:pt idx="22117">
                  <c:v>118</c:v>
                </c:pt>
                <c:pt idx="22118">
                  <c:v>118.2</c:v>
                </c:pt>
                <c:pt idx="22119">
                  <c:v>118.3</c:v>
                </c:pt>
                <c:pt idx="22120">
                  <c:v>118.5</c:v>
                </c:pt>
                <c:pt idx="22121">
                  <c:v>118.5</c:v>
                </c:pt>
                <c:pt idx="22122">
                  <c:v>118.3</c:v>
                </c:pt>
                <c:pt idx="22123">
                  <c:v>118.3</c:v>
                </c:pt>
                <c:pt idx="22124">
                  <c:v>118.2</c:v>
                </c:pt>
                <c:pt idx="22125">
                  <c:v>118.3</c:v>
                </c:pt>
                <c:pt idx="22126">
                  <c:v>118.4</c:v>
                </c:pt>
                <c:pt idx="22127">
                  <c:v>118.3</c:v>
                </c:pt>
                <c:pt idx="22128">
                  <c:v>118.3</c:v>
                </c:pt>
                <c:pt idx="22129">
                  <c:v>118.3</c:v>
                </c:pt>
                <c:pt idx="22130">
                  <c:v>118.1</c:v>
                </c:pt>
                <c:pt idx="22131">
                  <c:v>118.1</c:v>
                </c:pt>
                <c:pt idx="22132">
                  <c:v>118</c:v>
                </c:pt>
                <c:pt idx="22133">
                  <c:v>117.7</c:v>
                </c:pt>
                <c:pt idx="22134">
                  <c:v>117.7</c:v>
                </c:pt>
                <c:pt idx="22135">
                  <c:v>117.7</c:v>
                </c:pt>
                <c:pt idx="22136">
                  <c:v>117.6</c:v>
                </c:pt>
                <c:pt idx="22137">
                  <c:v>117.5</c:v>
                </c:pt>
                <c:pt idx="22138">
                  <c:v>117.8</c:v>
                </c:pt>
                <c:pt idx="22139">
                  <c:v>118</c:v>
                </c:pt>
                <c:pt idx="22140">
                  <c:v>118.1</c:v>
                </c:pt>
                <c:pt idx="22141">
                  <c:v>118.3</c:v>
                </c:pt>
                <c:pt idx="22142">
                  <c:v>118.4</c:v>
                </c:pt>
                <c:pt idx="22143">
                  <c:v>118.3</c:v>
                </c:pt>
                <c:pt idx="22144">
                  <c:v>118.4</c:v>
                </c:pt>
                <c:pt idx="22145">
                  <c:v>118.4</c:v>
                </c:pt>
                <c:pt idx="22146">
                  <c:v>118.4</c:v>
                </c:pt>
                <c:pt idx="22147">
                  <c:v>118.4</c:v>
                </c:pt>
                <c:pt idx="22148">
                  <c:v>118.4</c:v>
                </c:pt>
                <c:pt idx="22149">
                  <c:v>118.4</c:v>
                </c:pt>
                <c:pt idx="22150">
                  <c:v>118.3</c:v>
                </c:pt>
                <c:pt idx="22151">
                  <c:v>118.2</c:v>
                </c:pt>
                <c:pt idx="22152">
                  <c:v>118.2</c:v>
                </c:pt>
                <c:pt idx="22153">
                  <c:v>118.2</c:v>
                </c:pt>
                <c:pt idx="22154">
                  <c:v>118</c:v>
                </c:pt>
                <c:pt idx="22155">
                  <c:v>117.9</c:v>
                </c:pt>
                <c:pt idx="22156">
                  <c:v>116.6</c:v>
                </c:pt>
                <c:pt idx="22157">
                  <c:v>115.9</c:v>
                </c:pt>
                <c:pt idx="22158">
                  <c:v>115.8</c:v>
                </c:pt>
                <c:pt idx="22159">
                  <c:v>115.8</c:v>
                </c:pt>
                <c:pt idx="22160">
                  <c:v>115.9</c:v>
                </c:pt>
                <c:pt idx="22161">
                  <c:v>115.8</c:v>
                </c:pt>
                <c:pt idx="22162">
                  <c:v>115.8</c:v>
                </c:pt>
                <c:pt idx="22163">
                  <c:v>115.8</c:v>
                </c:pt>
                <c:pt idx="22164">
                  <c:v>115.8</c:v>
                </c:pt>
                <c:pt idx="22165">
                  <c:v>115.8</c:v>
                </c:pt>
                <c:pt idx="22166">
                  <c:v>115.9</c:v>
                </c:pt>
                <c:pt idx="22167">
                  <c:v>115.9</c:v>
                </c:pt>
                <c:pt idx="22168">
                  <c:v>115.8</c:v>
                </c:pt>
                <c:pt idx="22169">
                  <c:v>115.9</c:v>
                </c:pt>
                <c:pt idx="22170">
                  <c:v>115.9</c:v>
                </c:pt>
                <c:pt idx="22171">
                  <c:v>115.9</c:v>
                </c:pt>
                <c:pt idx="22172">
                  <c:v>115.9</c:v>
                </c:pt>
                <c:pt idx="22173">
                  <c:v>116</c:v>
                </c:pt>
                <c:pt idx="22174">
                  <c:v>118.9</c:v>
                </c:pt>
                <c:pt idx="22175">
                  <c:v>118.9</c:v>
                </c:pt>
                <c:pt idx="22176">
                  <c:v>118.9</c:v>
                </c:pt>
                <c:pt idx="22177">
                  <c:v>119</c:v>
                </c:pt>
                <c:pt idx="22178">
                  <c:v>118.8</c:v>
                </c:pt>
                <c:pt idx="22179">
                  <c:v>118.8</c:v>
                </c:pt>
                <c:pt idx="22180">
                  <c:v>116.4</c:v>
                </c:pt>
                <c:pt idx="22181">
                  <c:v>115.6</c:v>
                </c:pt>
                <c:pt idx="22182">
                  <c:v>115.7</c:v>
                </c:pt>
                <c:pt idx="22183">
                  <c:v>115.8</c:v>
                </c:pt>
                <c:pt idx="22184">
                  <c:v>115.8</c:v>
                </c:pt>
                <c:pt idx="22185">
                  <c:v>115.8</c:v>
                </c:pt>
                <c:pt idx="22186">
                  <c:v>115.8</c:v>
                </c:pt>
                <c:pt idx="22187">
                  <c:v>116</c:v>
                </c:pt>
                <c:pt idx="22188">
                  <c:v>116</c:v>
                </c:pt>
                <c:pt idx="22189">
                  <c:v>116</c:v>
                </c:pt>
                <c:pt idx="22190">
                  <c:v>116.1</c:v>
                </c:pt>
                <c:pt idx="22191">
                  <c:v>116.2</c:v>
                </c:pt>
                <c:pt idx="22192">
                  <c:v>116</c:v>
                </c:pt>
                <c:pt idx="22193">
                  <c:v>115.9</c:v>
                </c:pt>
                <c:pt idx="22194">
                  <c:v>115.9</c:v>
                </c:pt>
                <c:pt idx="22195">
                  <c:v>116.1</c:v>
                </c:pt>
                <c:pt idx="22196">
                  <c:v>115.9</c:v>
                </c:pt>
                <c:pt idx="22197">
                  <c:v>116.4</c:v>
                </c:pt>
                <c:pt idx="22198">
                  <c:v>119.2</c:v>
                </c:pt>
                <c:pt idx="22199">
                  <c:v>119.4</c:v>
                </c:pt>
                <c:pt idx="22200">
                  <c:v>119.7</c:v>
                </c:pt>
                <c:pt idx="22201">
                  <c:v>119.6</c:v>
                </c:pt>
                <c:pt idx="22202">
                  <c:v>119.4</c:v>
                </c:pt>
                <c:pt idx="22203">
                  <c:v>119.3</c:v>
                </c:pt>
                <c:pt idx="22204">
                  <c:v>118.7</c:v>
                </c:pt>
                <c:pt idx="22205">
                  <c:v>118.1</c:v>
                </c:pt>
                <c:pt idx="22206">
                  <c:v>118</c:v>
                </c:pt>
                <c:pt idx="22207">
                  <c:v>118</c:v>
                </c:pt>
                <c:pt idx="22208">
                  <c:v>118</c:v>
                </c:pt>
                <c:pt idx="22209">
                  <c:v>118.1</c:v>
                </c:pt>
                <c:pt idx="22210">
                  <c:v>118.2</c:v>
                </c:pt>
                <c:pt idx="22211">
                  <c:v>118.3</c:v>
                </c:pt>
                <c:pt idx="22212">
                  <c:v>118.1</c:v>
                </c:pt>
                <c:pt idx="22213">
                  <c:v>118.3</c:v>
                </c:pt>
                <c:pt idx="22214">
                  <c:v>118.3</c:v>
                </c:pt>
                <c:pt idx="22215">
                  <c:v>118.3</c:v>
                </c:pt>
                <c:pt idx="22216">
                  <c:v>118.4</c:v>
                </c:pt>
                <c:pt idx="22217">
                  <c:v>118.4</c:v>
                </c:pt>
                <c:pt idx="22218">
                  <c:v>118.5</c:v>
                </c:pt>
                <c:pt idx="22219">
                  <c:v>118.2</c:v>
                </c:pt>
                <c:pt idx="22220">
                  <c:v>118.2</c:v>
                </c:pt>
                <c:pt idx="22221">
                  <c:v>118.1</c:v>
                </c:pt>
                <c:pt idx="22222">
                  <c:v>117.9</c:v>
                </c:pt>
                <c:pt idx="22223">
                  <c:v>117.9</c:v>
                </c:pt>
                <c:pt idx="22224">
                  <c:v>117.9</c:v>
                </c:pt>
                <c:pt idx="22225">
                  <c:v>118</c:v>
                </c:pt>
                <c:pt idx="22226">
                  <c:v>117.9</c:v>
                </c:pt>
                <c:pt idx="22227">
                  <c:v>117.8</c:v>
                </c:pt>
                <c:pt idx="22228">
                  <c:v>117.8</c:v>
                </c:pt>
                <c:pt idx="22229">
                  <c:v>117.6</c:v>
                </c:pt>
                <c:pt idx="22230">
                  <c:v>117.6</c:v>
                </c:pt>
                <c:pt idx="22231">
                  <c:v>117.7</c:v>
                </c:pt>
                <c:pt idx="22232">
                  <c:v>118.2</c:v>
                </c:pt>
                <c:pt idx="22233">
                  <c:v>118.2</c:v>
                </c:pt>
                <c:pt idx="22234">
                  <c:v>118.3</c:v>
                </c:pt>
                <c:pt idx="22235">
                  <c:v>118.4</c:v>
                </c:pt>
                <c:pt idx="22236">
                  <c:v>118.6</c:v>
                </c:pt>
                <c:pt idx="22237">
                  <c:v>118.6</c:v>
                </c:pt>
                <c:pt idx="22238">
                  <c:v>118.6</c:v>
                </c:pt>
                <c:pt idx="22239">
                  <c:v>118.7</c:v>
                </c:pt>
                <c:pt idx="22240">
                  <c:v>118.7</c:v>
                </c:pt>
                <c:pt idx="22241">
                  <c:v>118.7</c:v>
                </c:pt>
                <c:pt idx="22242">
                  <c:v>118.7</c:v>
                </c:pt>
                <c:pt idx="22243">
                  <c:v>118.5</c:v>
                </c:pt>
                <c:pt idx="22244">
                  <c:v>118.7</c:v>
                </c:pt>
                <c:pt idx="22245">
                  <c:v>118.5</c:v>
                </c:pt>
                <c:pt idx="22246">
                  <c:v>118.7</c:v>
                </c:pt>
                <c:pt idx="22247">
                  <c:v>118.7</c:v>
                </c:pt>
                <c:pt idx="22248">
                  <c:v>118.7</c:v>
                </c:pt>
                <c:pt idx="22249">
                  <c:v>118.5</c:v>
                </c:pt>
                <c:pt idx="22250">
                  <c:v>118.7</c:v>
                </c:pt>
                <c:pt idx="22251">
                  <c:v>118.5</c:v>
                </c:pt>
                <c:pt idx="22252">
                  <c:v>117.3</c:v>
                </c:pt>
                <c:pt idx="22253">
                  <c:v>116.4</c:v>
                </c:pt>
                <c:pt idx="22254">
                  <c:v>116.1</c:v>
                </c:pt>
                <c:pt idx="22255">
                  <c:v>116.3</c:v>
                </c:pt>
                <c:pt idx="22256">
                  <c:v>116</c:v>
                </c:pt>
                <c:pt idx="22257">
                  <c:v>116.1</c:v>
                </c:pt>
                <c:pt idx="22258">
                  <c:v>116.3</c:v>
                </c:pt>
                <c:pt idx="22259">
                  <c:v>116.1</c:v>
                </c:pt>
                <c:pt idx="22260">
                  <c:v>116.1</c:v>
                </c:pt>
                <c:pt idx="22261">
                  <c:v>116.1</c:v>
                </c:pt>
                <c:pt idx="22262">
                  <c:v>116.3</c:v>
                </c:pt>
                <c:pt idx="22263">
                  <c:v>116.3</c:v>
                </c:pt>
                <c:pt idx="22264">
                  <c:v>116.2</c:v>
                </c:pt>
                <c:pt idx="22265">
                  <c:v>116.3</c:v>
                </c:pt>
                <c:pt idx="22266">
                  <c:v>116.3</c:v>
                </c:pt>
                <c:pt idx="22267">
                  <c:v>116.3</c:v>
                </c:pt>
                <c:pt idx="22268">
                  <c:v>116.1</c:v>
                </c:pt>
                <c:pt idx="22269">
                  <c:v>116.1</c:v>
                </c:pt>
                <c:pt idx="22270">
                  <c:v>119.1</c:v>
                </c:pt>
                <c:pt idx="22271">
                  <c:v>119.4</c:v>
                </c:pt>
                <c:pt idx="22272">
                  <c:v>119.5</c:v>
                </c:pt>
                <c:pt idx="22273">
                  <c:v>119.3</c:v>
                </c:pt>
                <c:pt idx="22274">
                  <c:v>119</c:v>
                </c:pt>
                <c:pt idx="22275">
                  <c:v>118.9</c:v>
                </c:pt>
                <c:pt idx="22276">
                  <c:v>116.9</c:v>
                </c:pt>
                <c:pt idx="22277">
                  <c:v>116</c:v>
                </c:pt>
                <c:pt idx="22278">
                  <c:v>115.9</c:v>
                </c:pt>
                <c:pt idx="22279">
                  <c:v>115.7</c:v>
                </c:pt>
                <c:pt idx="22280">
                  <c:v>115.7</c:v>
                </c:pt>
                <c:pt idx="22281">
                  <c:v>115.7</c:v>
                </c:pt>
                <c:pt idx="22282">
                  <c:v>115.6</c:v>
                </c:pt>
                <c:pt idx="22283">
                  <c:v>115.6</c:v>
                </c:pt>
                <c:pt idx="22284">
                  <c:v>115.8</c:v>
                </c:pt>
                <c:pt idx="22285">
                  <c:v>115.8</c:v>
                </c:pt>
                <c:pt idx="22286">
                  <c:v>115.7</c:v>
                </c:pt>
                <c:pt idx="22287">
                  <c:v>116</c:v>
                </c:pt>
                <c:pt idx="22288">
                  <c:v>115.9</c:v>
                </c:pt>
                <c:pt idx="22289">
                  <c:v>116</c:v>
                </c:pt>
                <c:pt idx="22290">
                  <c:v>115.9</c:v>
                </c:pt>
                <c:pt idx="22291">
                  <c:v>116</c:v>
                </c:pt>
                <c:pt idx="22292">
                  <c:v>116</c:v>
                </c:pt>
                <c:pt idx="22293">
                  <c:v>116.2</c:v>
                </c:pt>
                <c:pt idx="22294">
                  <c:v>119</c:v>
                </c:pt>
                <c:pt idx="22295">
                  <c:v>119.1</c:v>
                </c:pt>
                <c:pt idx="22296">
                  <c:v>118.7</c:v>
                </c:pt>
                <c:pt idx="22297">
                  <c:v>118.7</c:v>
                </c:pt>
                <c:pt idx="22298">
                  <c:v>118.7</c:v>
                </c:pt>
                <c:pt idx="22299">
                  <c:v>118.7</c:v>
                </c:pt>
                <c:pt idx="22300">
                  <c:v>117.8</c:v>
                </c:pt>
                <c:pt idx="22301">
                  <c:v>117.3</c:v>
                </c:pt>
                <c:pt idx="22302">
                  <c:v>117.1</c:v>
                </c:pt>
                <c:pt idx="22303">
                  <c:v>117.1</c:v>
                </c:pt>
                <c:pt idx="22304">
                  <c:v>117.1</c:v>
                </c:pt>
                <c:pt idx="22305">
                  <c:v>117.1</c:v>
                </c:pt>
                <c:pt idx="22306">
                  <c:v>117.3</c:v>
                </c:pt>
                <c:pt idx="22307">
                  <c:v>117.1</c:v>
                </c:pt>
                <c:pt idx="22308">
                  <c:v>117.1</c:v>
                </c:pt>
                <c:pt idx="22309">
                  <c:v>117.3</c:v>
                </c:pt>
                <c:pt idx="22310">
                  <c:v>117.4</c:v>
                </c:pt>
                <c:pt idx="22311">
                  <c:v>117.6</c:v>
                </c:pt>
                <c:pt idx="22312">
                  <c:v>117.6</c:v>
                </c:pt>
                <c:pt idx="22313">
                  <c:v>117.5</c:v>
                </c:pt>
                <c:pt idx="22314">
                  <c:v>117.7</c:v>
                </c:pt>
                <c:pt idx="22315">
                  <c:v>117.8</c:v>
                </c:pt>
                <c:pt idx="22316">
                  <c:v>117.8</c:v>
                </c:pt>
                <c:pt idx="22317">
                  <c:v>117.8</c:v>
                </c:pt>
                <c:pt idx="22318">
                  <c:v>117.8</c:v>
                </c:pt>
                <c:pt idx="22319">
                  <c:v>117.8</c:v>
                </c:pt>
                <c:pt idx="22320">
                  <c:v>117.8</c:v>
                </c:pt>
                <c:pt idx="22321">
                  <c:v>117.6</c:v>
                </c:pt>
                <c:pt idx="22322">
                  <c:v>117.3</c:v>
                </c:pt>
                <c:pt idx="22323">
                  <c:v>117.3</c:v>
                </c:pt>
                <c:pt idx="22324">
                  <c:v>117.2</c:v>
                </c:pt>
                <c:pt idx="22325">
                  <c:v>117.2</c:v>
                </c:pt>
                <c:pt idx="22326">
                  <c:v>117</c:v>
                </c:pt>
                <c:pt idx="22327">
                  <c:v>117</c:v>
                </c:pt>
                <c:pt idx="22328">
                  <c:v>117.2</c:v>
                </c:pt>
                <c:pt idx="22329">
                  <c:v>117.2</c:v>
                </c:pt>
                <c:pt idx="22330">
                  <c:v>117.2</c:v>
                </c:pt>
                <c:pt idx="22331">
                  <c:v>117.2</c:v>
                </c:pt>
                <c:pt idx="22332">
                  <c:v>117.2</c:v>
                </c:pt>
                <c:pt idx="22333">
                  <c:v>117.2</c:v>
                </c:pt>
                <c:pt idx="22334">
                  <c:v>117.2</c:v>
                </c:pt>
                <c:pt idx="22335">
                  <c:v>117.2</c:v>
                </c:pt>
                <c:pt idx="22336">
                  <c:v>117.4</c:v>
                </c:pt>
                <c:pt idx="22337">
                  <c:v>117.4</c:v>
                </c:pt>
                <c:pt idx="22338">
                  <c:v>117.5</c:v>
                </c:pt>
                <c:pt idx="22339">
                  <c:v>117.4</c:v>
                </c:pt>
                <c:pt idx="22340">
                  <c:v>117.5</c:v>
                </c:pt>
                <c:pt idx="22341">
                  <c:v>117.3</c:v>
                </c:pt>
                <c:pt idx="22342">
                  <c:v>117.5</c:v>
                </c:pt>
                <c:pt idx="22343">
                  <c:v>117.5</c:v>
                </c:pt>
                <c:pt idx="22344">
                  <c:v>117.5</c:v>
                </c:pt>
                <c:pt idx="22345">
                  <c:v>117.3</c:v>
                </c:pt>
                <c:pt idx="22346">
                  <c:v>117.3</c:v>
                </c:pt>
                <c:pt idx="22347">
                  <c:v>117.3</c:v>
                </c:pt>
                <c:pt idx="22348">
                  <c:v>116.2</c:v>
                </c:pt>
                <c:pt idx="22349">
                  <c:v>115.5</c:v>
                </c:pt>
                <c:pt idx="22350">
                  <c:v>115.5</c:v>
                </c:pt>
                <c:pt idx="22351">
                  <c:v>115.4</c:v>
                </c:pt>
                <c:pt idx="22352">
                  <c:v>115.5</c:v>
                </c:pt>
                <c:pt idx="22353">
                  <c:v>115.4</c:v>
                </c:pt>
                <c:pt idx="22354">
                  <c:v>115.5</c:v>
                </c:pt>
                <c:pt idx="22355">
                  <c:v>115.5</c:v>
                </c:pt>
                <c:pt idx="22356">
                  <c:v>115.5</c:v>
                </c:pt>
                <c:pt idx="22357">
                  <c:v>115.7</c:v>
                </c:pt>
                <c:pt idx="22358">
                  <c:v>115.7</c:v>
                </c:pt>
                <c:pt idx="22359">
                  <c:v>115.7</c:v>
                </c:pt>
                <c:pt idx="22360">
                  <c:v>115.5</c:v>
                </c:pt>
                <c:pt idx="22361">
                  <c:v>115.7</c:v>
                </c:pt>
                <c:pt idx="22362">
                  <c:v>115.4</c:v>
                </c:pt>
                <c:pt idx="22363">
                  <c:v>115.6</c:v>
                </c:pt>
                <c:pt idx="22364">
                  <c:v>115.6</c:v>
                </c:pt>
                <c:pt idx="22365">
                  <c:v>115.7</c:v>
                </c:pt>
                <c:pt idx="22366">
                  <c:v>118.8</c:v>
                </c:pt>
                <c:pt idx="22367">
                  <c:v>119.2</c:v>
                </c:pt>
                <c:pt idx="22368">
                  <c:v>119.4</c:v>
                </c:pt>
                <c:pt idx="22369">
                  <c:v>119.4</c:v>
                </c:pt>
                <c:pt idx="22370">
                  <c:v>119.1</c:v>
                </c:pt>
                <c:pt idx="22371">
                  <c:v>119</c:v>
                </c:pt>
                <c:pt idx="22372">
                  <c:v>116.6</c:v>
                </c:pt>
                <c:pt idx="22373">
                  <c:v>115.7</c:v>
                </c:pt>
                <c:pt idx="22374">
                  <c:v>115.3</c:v>
                </c:pt>
                <c:pt idx="22375">
                  <c:v>115.4</c:v>
                </c:pt>
                <c:pt idx="22376">
                  <c:v>115.1</c:v>
                </c:pt>
                <c:pt idx="22377">
                  <c:v>115.3</c:v>
                </c:pt>
                <c:pt idx="22378">
                  <c:v>115.3</c:v>
                </c:pt>
                <c:pt idx="22379">
                  <c:v>115.3</c:v>
                </c:pt>
                <c:pt idx="22380">
                  <c:v>115.3</c:v>
                </c:pt>
                <c:pt idx="22381">
                  <c:v>115.3</c:v>
                </c:pt>
                <c:pt idx="22382">
                  <c:v>115.4</c:v>
                </c:pt>
                <c:pt idx="22383">
                  <c:v>115.3</c:v>
                </c:pt>
                <c:pt idx="22384">
                  <c:v>115.4</c:v>
                </c:pt>
                <c:pt idx="22385">
                  <c:v>115.6</c:v>
                </c:pt>
                <c:pt idx="22386">
                  <c:v>115.6</c:v>
                </c:pt>
                <c:pt idx="22387">
                  <c:v>115.6</c:v>
                </c:pt>
                <c:pt idx="22388">
                  <c:v>115.4</c:v>
                </c:pt>
                <c:pt idx="22389">
                  <c:v>115.6</c:v>
                </c:pt>
                <c:pt idx="22390">
                  <c:v>118.6</c:v>
                </c:pt>
                <c:pt idx="22391">
                  <c:v>118.7</c:v>
                </c:pt>
                <c:pt idx="22392">
                  <c:v>118.9</c:v>
                </c:pt>
                <c:pt idx="22393">
                  <c:v>118.7</c:v>
                </c:pt>
                <c:pt idx="22394">
                  <c:v>118.7</c:v>
                </c:pt>
                <c:pt idx="22395">
                  <c:v>118.7</c:v>
                </c:pt>
                <c:pt idx="22396">
                  <c:v>116.4</c:v>
                </c:pt>
                <c:pt idx="22397">
                  <c:v>115</c:v>
                </c:pt>
                <c:pt idx="22398">
                  <c:v>114.7</c:v>
                </c:pt>
                <c:pt idx="22399">
                  <c:v>114.9</c:v>
                </c:pt>
                <c:pt idx="22400">
                  <c:v>114.7</c:v>
                </c:pt>
                <c:pt idx="22401">
                  <c:v>114.8</c:v>
                </c:pt>
                <c:pt idx="22402">
                  <c:v>115.5</c:v>
                </c:pt>
                <c:pt idx="22403">
                  <c:v>115.5</c:v>
                </c:pt>
                <c:pt idx="22404">
                  <c:v>115.7</c:v>
                </c:pt>
                <c:pt idx="22405">
                  <c:v>115.8</c:v>
                </c:pt>
                <c:pt idx="22406">
                  <c:v>115.8</c:v>
                </c:pt>
                <c:pt idx="22407">
                  <c:v>115.7</c:v>
                </c:pt>
                <c:pt idx="22408">
                  <c:v>115.7</c:v>
                </c:pt>
                <c:pt idx="22409">
                  <c:v>115.5</c:v>
                </c:pt>
                <c:pt idx="22410">
                  <c:v>115.4</c:v>
                </c:pt>
                <c:pt idx="22411">
                  <c:v>115.4</c:v>
                </c:pt>
                <c:pt idx="22412">
                  <c:v>115.4</c:v>
                </c:pt>
                <c:pt idx="22413">
                  <c:v>115.4</c:v>
                </c:pt>
                <c:pt idx="22414">
                  <c:v>118.9</c:v>
                </c:pt>
                <c:pt idx="22415">
                  <c:v>119.3</c:v>
                </c:pt>
                <c:pt idx="22416">
                  <c:v>119.5</c:v>
                </c:pt>
                <c:pt idx="22417">
                  <c:v>119.5</c:v>
                </c:pt>
                <c:pt idx="22418">
                  <c:v>119.5</c:v>
                </c:pt>
                <c:pt idx="22419">
                  <c:v>119.2</c:v>
                </c:pt>
                <c:pt idx="22420">
                  <c:v>117.1</c:v>
                </c:pt>
                <c:pt idx="22421">
                  <c:v>115.6</c:v>
                </c:pt>
                <c:pt idx="22422">
                  <c:v>115.4</c:v>
                </c:pt>
                <c:pt idx="22423">
                  <c:v>115.2</c:v>
                </c:pt>
                <c:pt idx="22424">
                  <c:v>115.1</c:v>
                </c:pt>
                <c:pt idx="22425">
                  <c:v>115.2</c:v>
                </c:pt>
                <c:pt idx="22426">
                  <c:v>115.3</c:v>
                </c:pt>
                <c:pt idx="22427">
                  <c:v>115.1</c:v>
                </c:pt>
                <c:pt idx="22428">
                  <c:v>115.3</c:v>
                </c:pt>
                <c:pt idx="22429">
                  <c:v>115.2</c:v>
                </c:pt>
                <c:pt idx="22430">
                  <c:v>115.2</c:v>
                </c:pt>
                <c:pt idx="22431">
                  <c:v>115.3</c:v>
                </c:pt>
                <c:pt idx="22432">
                  <c:v>114.8</c:v>
                </c:pt>
                <c:pt idx="22433">
                  <c:v>114.5</c:v>
                </c:pt>
                <c:pt idx="22434">
                  <c:v>114.4</c:v>
                </c:pt>
                <c:pt idx="22435">
                  <c:v>114.4</c:v>
                </c:pt>
                <c:pt idx="22436">
                  <c:v>114.5</c:v>
                </c:pt>
                <c:pt idx="22437">
                  <c:v>114.8</c:v>
                </c:pt>
                <c:pt idx="22438">
                  <c:v>118.3</c:v>
                </c:pt>
                <c:pt idx="22439">
                  <c:v>118.8</c:v>
                </c:pt>
                <c:pt idx="22440">
                  <c:v>118.9</c:v>
                </c:pt>
                <c:pt idx="22441">
                  <c:v>118.7</c:v>
                </c:pt>
                <c:pt idx="22442">
                  <c:v>118.7</c:v>
                </c:pt>
                <c:pt idx="22443">
                  <c:v>118.6</c:v>
                </c:pt>
                <c:pt idx="22444">
                  <c:v>117.1</c:v>
                </c:pt>
                <c:pt idx="22445">
                  <c:v>115.5</c:v>
                </c:pt>
                <c:pt idx="22446">
                  <c:v>115.1</c:v>
                </c:pt>
                <c:pt idx="22447">
                  <c:v>115</c:v>
                </c:pt>
                <c:pt idx="22448">
                  <c:v>115</c:v>
                </c:pt>
                <c:pt idx="22449">
                  <c:v>115.1</c:v>
                </c:pt>
                <c:pt idx="22450">
                  <c:v>115</c:v>
                </c:pt>
                <c:pt idx="22451">
                  <c:v>115</c:v>
                </c:pt>
                <c:pt idx="22452">
                  <c:v>116.6</c:v>
                </c:pt>
                <c:pt idx="22453">
                  <c:v>115.2</c:v>
                </c:pt>
                <c:pt idx="22454">
                  <c:v>115.2</c:v>
                </c:pt>
                <c:pt idx="22455">
                  <c:v>115.2</c:v>
                </c:pt>
                <c:pt idx="22456">
                  <c:v>115</c:v>
                </c:pt>
                <c:pt idx="22457">
                  <c:v>115</c:v>
                </c:pt>
                <c:pt idx="22458">
                  <c:v>114.9</c:v>
                </c:pt>
                <c:pt idx="22459">
                  <c:v>115.2</c:v>
                </c:pt>
                <c:pt idx="22460">
                  <c:v>115.3</c:v>
                </c:pt>
                <c:pt idx="22461">
                  <c:v>115.3</c:v>
                </c:pt>
                <c:pt idx="22462">
                  <c:v>118.8</c:v>
                </c:pt>
                <c:pt idx="22463">
                  <c:v>118.9</c:v>
                </c:pt>
                <c:pt idx="22464">
                  <c:v>118.8</c:v>
                </c:pt>
                <c:pt idx="22465">
                  <c:v>118.8</c:v>
                </c:pt>
                <c:pt idx="22466">
                  <c:v>118.8</c:v>
                </c:pt>
                <c:pt idx="22467">
                  <c:v>118.7</c:v>
                </c:pt>
                <c:pt idx="22468">
                  <c:v>115.6</c:v>
                </c:pt>
                <c:pt idx="22469">
                  <c:v>115.1</c:v>
                </c:pt>
                <c:pt idx="22470">
                  <c:v>115</c:v>
                </c:pt>
                <c:pt idx="22471">
                  <c:v>115</c:v>
                </c:pt>
                <c:pt idx="22472">
                  <c:v>115.2</c:v>
                </c:pt>
                <c:pt idx="22473">
                  <c:v>115.2</c:v>
                </c:pt>
                <c:pt idx="22474">
                  <c:v>115.1</c:v>
                </c:pt>
                <c:pt idx="22475">
                  <c:v>115.1</c:v>
                </c:pt>
                <c:pt idx="22476">
                  <c:v>115.1</c:v>
                </c:pt>
                <c:pt idx="22477">
                  <c:v>115.1</c:v>
                </c:pt>
                <c:pt idx="22478">
                  <c:v>115.1</c:v>
                </c:pt>
                <c:pt idx="22479">
                  <c:v>115</c:v>
                </c:pt>
                <c:pt idx="22480">
                  <c:v>115.1</c:v>
                </c:pt>
                <c:pt idx="22481">
                  <c:v>115.5</c:v>
                </c:pt>
                <c:pt idx="22482">
                  <c:v>115.7</c:v>
                </c:pt>
                <c:pt idx="22483">
                  <c:v>115.7</c:v>
                </c:pt>
                <c:pt idx="22484">
                  <c:v>115.7</c:v>
                </c:pt>
                <c:pt idx="22485">
                  <c:v>115.6</c:v>
                </c:pt>
                <c:pt idx="22486">
                  <c:v>118.7</c:v>
                </c:pt>
                <c:pt idx="22487">
                  <c:v>118.8</c:v>
                </c:pt>
                <c:pt idx="22488">
                  <c:v>118.7</c:v>
                </c:pt>
                <c:pt idx="22489">
                  <c:v>118.6</c:v>
                </c:pt>
                <c:pt idx="22490">
                  <c:v>118.6</c:v>
                </c:pt>
                <c:pt idx="22491">
                  <c:v>118.8</c:v>
                </c:pt>
                <c:pt idx="22492">
                  <c:v>115.9</c:v>
                </c:pt>
                <c:pt idx="22493">
                  <c:v>115.5</c:v>
                </c:pt>
                <c:pt idx="22494">
                  <c:v>115.5</c:v>
                </c:pt>
                <c:pt idx="22495">
                  <c:v>115.5</c:v>
                </c:pt>
                <c:pt idx="22496">
                  <c:v>115.6</c:v>
                </c:pt>
                <c:pt idx="22497">
                  <c:v>115.7</c:v>
                </c:pt>
                <c:pt idx="22498">
                  <c:v>115.9</c:v>
                </c:pt>
                <c:pt idx="22499">
                  <c:v>115.9</c:v>
                </c:pt>
                <c:pt idx="22500">
                  <c:v>116</c:v>
                </c:pt>
                <c:pt idx="22501">
                  <c:v>116</c:v>
                </c:pt>
                <c:pt idx="22502">
                  <c:v>116</c:v>
                </c:pt>
                <c:pt idx="22503">
                  <c:v>116</c:v>
                </c:pt>
                <c:pt idx="22504">
                  <c:v>116.2</c:v>
                </c:pt>
                <c:pt idx="22505">
                  <c:v>115.9</c:v>
                </c:pt>
                <c:pt idx="22506">
                  <c:v>115.9</c:v>
                </c:pt>
                <c:pt idx="22507">
                  <c:v>116</c:v>
                </c:pt>
                <c:pt idx="22508">
                  <c:v>115.9</c:v>
                </c:pt>
                <c:pt idx="22509">
                  <c:v>115.9</c:v>
                </c:pt>
                <c:pt idx="22510">
                  <c:v>119.3</c:v>
                </c:pt>
                <c:pt idx="22511">
                  <c:v>119.2</c:v>
                </c:pt>
                <c:pt idx="22512">
                  <c:v>119.1</c:v>
                </c:pt>
                <c:pt idx="22513">
                  <c:v>119</c:v>
                </c:pt>
                <c:pt idx="22514">
                  <c:v>118.8</c:v>
                </c:pt>
                <c:pt idx="22515">
                  <c:v>118.8</c:v>
                </c:pt>
                <c:pt idx="22516">
                  <c:v>116.1</c:v>
                </c:pt>
                <c:pt idx="22517">
                  <c:v>115.6</c:v>
                </c:pt>
                <c:pt idx="22518">
                  <c:v>115.3</c:v>
                </c:pt>
                <c:pt idx="22519">
                  <c:v>115.3</c:v>
                </c:pt>
                <c:pt idx="22520">
                  <c:v>114.9</c:v>
                </c:pt>
                <c:pt idx="22521">
                  <c:v>114.9</c:v>
                </c:pt>
                <c:pt idx="22522">
                  <c:v>114.8</c:v>
                </c:pt>
                <c:pt idx="22523">
                  <c:v>114.8</c:v>
                </c:pt>
                <c:pt idx="22524">
                  <c:v>114.8</c:v>
                </c:pt>
                <c:pt idx="22525">
                  <c:v>114.8</c:v>
                </c:pt>
                <c:pt idx="22526">
                  <c:v>114.7</c:v>
                </c:pt>
                <c:pt idx="22527">
                  <c:v>114.8</c:v>
                </c:pt>
                <c:pt idx="22528">
                  <c:v>114.8</c:v>
                </c:pt>
                <c:pt idx="22529">
                  <c:v>115</c:v>
                </c:pt>
                <c:pt idx="22530">
                  <c:v>115.3</c:v>
                </c:pt>
                <c:pt idx="22531">
                  <c:v>115.3</c:v>
                </c:pt>
                <c:pt idx="22532">
                  <c:v>115.3</c:v>
                </c:pt>
                <c:pt idx="22533">
                  <c:v>115.3</c:v>
                </c:pt>
                <c:pt idx="22534">
                  <c:v>118.5</c:v>
                </c:pt>
                <c:pt idx="22535">
                  <c:v>118.8</c:v>
                </c:pt>
                <c:pt idx="22536">
                  <c:v>118.8</c:v>
                </c:pt>
                <c:pt idx="22537">
                  <c:v>118.7</c:v>
                </c:pt>
                <c:pt idx="22538">
                  <c:v>118.7</c:v>
                </c:pt>
                <c:pt idx="22539">
                  <c:v>118.7</c:v>
                </c:pt>
                <c:pt idx="22540">
                  <c:v>115.6</c:v>
                </c:pt>
                <c:pt idx="22541">
                  <c:v>114.7</c:v>
                </c:pt>
                <c:pt idx="22542">
                  <c:v>114.4</c:v>
                </c:pt>
                <c:pt idx="22543">
                  <c:v>114.3</c:v>
                </c:pt>
                <c:pt idx="22544">
                  <c:v>114.3</c:v>
                </c:pt>
                <c:pt idx="22545">
                  <c:v>114.3</c:v>
                </c:pt>
                <c:pt idx="22546">
                  <c:v>114.3</c:v>
                </c:pt>
                <c:pt idx="22547">
                  <c:v>114.3</c:v>
                </c:pt>
                <c:pt idx="22548">
                  <c:v>114.3</c:v>
                </c:pt>
                <c:pt idx="22549">
                  <c:v>114.3</c:v>
                </c:pt>
                <c:pt idx="22550">
                  <c:v>114.3</c:v>
                </c:pt>
                <c:pt idx="22551">
                  <c:v>114.7</c:v>
                </c:pt>
                <c:pt idx="22552">
                  <c:v>114.7</c:v>
                </c:pt>
                <c:pt idx="22553">
                  <c:v>115.2</c:v>
                </c:pt>
                <c:pt idx="22554">
                  <c:v>115.2</c:v>
                </c:pt>
                <c:pt idx="22555">
                  <c:v>114.9</c:v>
                </c:pt>
                <c:pt idx="22556">
                  <c:v>114.8</c:v>
                </c:pt>
                <c:pt idx="22557">
                  <c:v>114.7</c:v>
                </c:pt>
                <c:pt idx="22558">
                  <c:v>119.2</c:v>
                </c:pt>
                <c:pt idx="22559">
                  <c:v>119.1</c:v>
                </c:pt>
                <c:pt idx="22560">
                  <c:v>118.8</c:v>
                </c:pt>
                <c:pt idx="22561">
                  <c:v>118.7</c:v>
                </c:pt>
                <c:pt idx="22562">
                  <c:v>118.7</c:v>
                </c:pt>
                <c:pt idx="22563">
                  <c:v>118.7</c:v>
                </c:pt>
                <c:pt idx="22564">
                  <c:v>115.5</c:v>
                </c:pt>
                <c:pt idx="22565">
                  <c:v>114.9</c:v>
                </c:pt>
                <c:pt idx="22566">
                  <c:v>114.7</c:v>
                </c:pt>
                <c:pt idx="22567">
                  <c:v>114.6</c:v>
                </c:pt>
                <c:pt idx="22568">
                  <c:v>114.7</c:v>
                </c:pt>
                <c:pt idx="22569">
                  <c:v>114.9</c:v>
                </c:pt>
                <c:pt idx="22570">
                  <c:v>114.7</c:v>
                </c:pt>
                <c:pt idx="22571">
                  <c:v>114.7</c:v>
                </c:pt>
                <c:pt idx="22572">
                  <c:v>114.8</c:v>
                </c:pt>
                <c:pt idx="22573">
                  <c:v>114.8</c:v>
                </c:pt>
                <c:pt idx="22574">
                  <c:v>114.8</c:v>
                </c:pt>
                <c:pt idx="22575">
                  <c:v>114.6</c:v>
                </c:pt>
                <c:pt idx="22576">
                  <c:v>115</c:v>
                </c:pt>
                <c:pt idx="22577">
                  <c:v>115.2</c:v>
                </c:pt>
                <c:pt idx="22578">
                  <c:v>115.2</c:v>
                </c:pt>
                <c:pt idx="22579">
                  <c:v>115.2</c:v>
                </c:pt>
                <c:pt idx="22580">
                  <c:v>115.2</c:v>
                </c:pt>
                <c:pt idx="22581">
                  <c:v>116.1</c:v>
                </c:pt>
                <c:pt idx="22582">
                  <c:v>119.2</c:v>
                </c:pt>
                <c:pt idx="22583">
                  <c:v>119.2</c:v>
                </c:pt>
                <c:pt idx="22584">
                  <c:v>119.2</c:v>
                </c:pt>
                <c:pt idx="22585">
                  <c:v>118.8</c:v>
                </c:pt>
                <c:pt idx="22586">
                  <c:v>118.8</c:v>
                </c:pt>
                <c:pt idx="22587">
                  <c:v>118.6</c:v>
                </c:pt>
                <c:pt idx="22588">
                  <c:v>115.4</c:v>
                </c:pt>
                <c:pt idx="22589">
                  <c:v>114.4</c:v>
                </c:pt>
                <c:pt idx="22590">
                  <c:v>114.2</c:v>
                </c:pt>
                <c:pt idx="22591">
                  <c:v>113.7</c:v>
                </c:pt>
                <c:pt idx="22592">
                  <c:v>113.8</c:v>
                </c:pt>
                <c:pt idx="22593">
                  <c:v>114</c:v>
                </c:pt>
                <c:pt idx="22594">
                  <c:v>114.2</c:v>
                </c:pt>
                <c:pt idx="22595">
                  <c:v>114.7</c:v>
                </c:pt>
                <c:pt idx="22596">
                  <c:v>114.7</c:v>
                </c:pt>
                <c:pt idx="22597">
                  <c:v>114.7</c:v>
                </c:pt>
                <c:pt idx="22598">
                  <c:v>115</c:v>
                </c:pt>
                <c:pt idx="22599">
                  <c:v>115.1</c:v>
                </c:pt>
                <c:pt idx="22600">
                  <c:v>115</c:v>
                </c:pt>
                <c:pt idx="22601">
                  <c:v>115.1</c:v>
                </c:pt>
                <c:pt idx="22602">
                  <c:v>115.1</c:v>
                </c:pt>
                <c:pt idx="22603">
                  <c:v>115</c:v>
                </c:pt>
                <c:pt idx="22604">
                  <c:v>115</c:v>
                </c:pt>
                <c:pt idx="22605">
                  <c:v>115.2</c:v>
                </c:pt>
                <c:pt idx="22606">
                  <c:v>118.3</c:v>
                </c:pt>
                <c:pt idx="22607">
                  <c:v>118.5</c:v>
                </c:pt>
                <c:pt idx="22608">
                  <c:v>118.5</c:v>
                </c:pt>
                <c:pt idx="22609">
                  <c:v>118.5</c:v>
                </c:pt>
                <c:pt idx="22610">
                  <c:v>118.5</c:v>
                </c:pt>
                <c:pt idx="22611">
                  <c:v>118.3</c:v>
                </c:pt>
                <c:pt idx="22612">
                  <c:v>115.7</c:v>
                </c:pt>
                <c:pt idx="22613">
                  <c:v>115.2</c:v>
                </c:pt>
                <c:pt idx="22614">
                  <c:v>114.9</c:v>
                </c:pt>
                <c:pt idx="22615">
                  <c:v>114.9</c:v>
                </c:pt>
                <c:pt idx="22616">
                  <c:v>114.8</c:v>
                </c:pt>
                <c:pt idx="22617">
                  <c:v>115</c:v>
                </c:pt>
                <c:pt idx="22618">
                  <c:v>114.8</c:v>
                </c:pt>
                <c:pt idx="22619">
                  <c:v>115</c:v>
                </c:pt>
                <c:pt idx="22620">
                  <c:v>115.2</c:v>
                </c:pt>
                <c:pt idx="22621">
                  <c:v>115.4</c:v>
                </c:pt>
                <c:pt idx="22622">
                  <c:v>115.5</c:v>
                </c:pt>
                <c:pt idx="22623">
                  <c:v>115.7</c:v>
                </c:pt>
                <c:pt idx="22624">
                  <c:v>115.8</c:v>
                </c:pt>
                <c:pt idx="22625">
                  <c:v>115.8</c:v>
                </c:pt>
                <c:pt idx="22626">
                  <c:v>115.8</c:v>
                </c:pt>
                <c:pt idx="22627">
                  <c:v>115.6</c:v>
                </c:pt>
                <c:pt idx="22628">
                  <c:v>115.8</c:v>
                </c:pt>
                <c:pt idx="22629">
                  <c:v>115.8</c:v>
                </c:pt>
                <c:pt idx="22630">
                  <c:v>119.2</c:v>
                </c:pt>
                <c:pt idx="22631">
                  <c:v>119.1</c:v>
                </c:pt>
                <c:pt idx="22632">
                  <c:v>118.9</c:v>
                </c:pt>
                <c:pt idx="22633">
                  <c:v>118.8</c:v>
                </c:pt>
                <c:pt idx="22634">
                  <c:v>118.5</c:v>
                </c:pt>
                <c:pt idx="22635">
                  <c:v>118.4</c:v>
                </c:pt>
                <c:pt idx="22636">
                  <c:v>118.5</c:v>
                </c:pt>
                <c:pt idx="22637">
                  <c:v>115.5</c:v>
                </c:pt>
                <c:pt idx="22638">
                  <c:v>115.2</c:v>
                </c:pt>
                <c:pt idx="22639">
                  <c:v>115.1</c:v>
                </c:pt>
                <c:pt idx="22640">
                  <c:v>115.4</c:v>
                </c:pt>
                <c:pt idx="22641">
                  <c:v>115.4</c:v>
                </c:pt>
                <c:pt idx="22642">
                  <c:v>115.5</c:v>
                </c:pt>
                <c:pt idx="22643">
                  <c:v>115.2</c:v>
                </c:pt>
                <c:pt idx="22644">
                  <c:v>115.3</c:v>
                </c:pt>
                <c:pt idx="22645">
                  <c:v>115.3</c:v>
                </c:pt>
                <c:pt idx="22646">
                  <c:v>115.5</c:v>
                </c:pt>
                <c:pt idx="22647">
                  <c:v>115.5</c:v>
                </c:pt>
                <c:pt idx="22648">
                  <c:v>115.6</c:v>
                </c:pt>
                <c:pt idx="22649">
                  <c:v>115.7</c:v>
                </c:pt>
                <c:pt idx="22650">
                  <c:v>115.9</c:v>
                </c:pt>
                <c:pt idx="22651">
                  <c:v>115.7</c:v>
                </c:pt>
                <c:pt idx="22652">
                  <c:v>115.7</c:v>
                </c:pt>
                <c:pt idx="22653">
                  <c:v>118.2</c:v>
                </c:pt>
                <c:pt idx="22654">
                  <c:v>119</c:v>
                </c:pt>
                <c:pt idx="22655">
                  <c:v>119.1</c:v>
                </c:pt>
                <c:pt idx="22656">
                  <c:v>119.1</c:v>
                </c:pt>
                <c:pt idx="22657">
                  <c:v>119.3</c:v>
                </c:pt>
                <c:pt idx="22658">
                  <c:v>119.9</c:v>
                </c:pt>
                <c:pt idx="22659">
                  <c:v>119.9</c:v>
                </c:pt>
                <c:pt idx="22660">
                  <c:v>119</c:v>
                </c:pt>
                <c:pt idx="22661">
                  <c:v>115.3</c:v>
                </c:pt>
                <c:pt idx="22662">
                  <c:v>114.9</c:v>
                </c:pt>
                <c:pt idx="22663">
                  <c:v>114.8</c:v>
                </c:pt>
                <c:pt idx="22664">
                  <c:v>114.9</c:v>
                </c:pt>
                <c:pt idx="22665">
                  <c:v>114.8</c:v>
                </c:pt>
                <c:pt idx="22666">
                  <c:v>114.7</c:v>
                </c:pt>
                <c:pt idx="22667">
                  <c:v>114.8</c:v>
                </c:pt>
                <c:pt idx="22668">
                  <c:v>114.9</c:v>
                </c:pt>
                <c:pt idx="22669">
                  <c:v>115.2</c:v>
                </c:pt>
                <c:pt idx="22670">
                  <c:v>115.2</c:v>
                </c:pt>
                <c:pt idx="22671">
                  <c:v>115.5</c:v>
                </c:pt>
                <c:pt idx="22672">
                  <c:v>115.5</c:v>
                </c:pt>
                <c:pt idx="22673">
                  <c:v>115.5</c:v>
                </c:pt>
                <c:pt idx="22674">
                  <c:v>115.5</c:v>
                </c:pt>
                <c:pt idx="22675">
                  <c:v>115.5</c:v>
                </c:pt>
                <c:pt idx="22676">
                  <c:v>115.5</c:v>
                </c:pt>
                <c:pt idx="22677">
                  <c:v>118.5</c:v>
                </c:pt>
                <c:pt idx="22678">
                  <c:v>119.9</c:v>
                </c:pt>
                <c:pt idx="22679">
                  <c:v>120.1</c:v>
                </c:pt>
                <c:pt idx="22680">
                  <c:v>120.2</c:v>
                </c:pt>
                <c:pt idx="22681">
                  <c:v>120.2</c:v>
                </c:pt>
                <c:pt idx="22682">
                  <c:v>120.2</c:v>
                </c:pt>
                <c:pt idx="22683">
                  <c:v>120.2</c:v>
                </c:pt>
                <c:pt idx="22684">
                  <c:v>119.8</c:v>
                </c:pt>
                <c:pt idx="22685">
                  <c:v>115.2</c:v>
                </c:pt>
                <c:pt idx="22686">
                  <c:v>114.9</c:v>
                </c:pt>
                <c:pt idx="22687">
                  <c:v>114.8</c:v>
                </c:pt>
                <c:pt idx="22688">
                  <c:v>114.8</c:v>
                </c:pt>
                <c:pt idx="22689">
                  <c:v>115.1</c:v>
                </c:pt>
                <c:pt idx="22690">
                  <c:v>115.1</c:v>
                </c:pt>
                <c:pt idx="22691">
                  <c:v>115.4</c:v>
                </c:pt>
                <c:pt idx="22692">
                  <c:v>115.2</c:v>
                </c:pt>
                <c:pt idx="22693">
                  <c:v>115.4</c:v>
                </c:pt>
                <c:pt idx="22694">
                  <c:v>115.5</c:v>
                </c:pt>
                <c:pt idx="22695">
                  <c:v>115.5</c:v>
                </c:pt>
                <c:pt idx="22696">
                  <c:v>115.5</c:v>
                </c:pt>
                <c:pt idx="22697">
                  <c:v>115.5</c:v>
                </c:pt>
                <c:pt idx="22698">
                  <c:v>115.7</c:v>
                </c:pt>
                <c:pt idx="22699">
                  <c:v>115.7</c:v>
                </c:pt>
                <c:pt idx="22700">
                  <c:v>115.7</c:v>
                </c:pt>
                <c:pt idx="22701">
                  <c:v>119.1</c:v>
                </c:pt>
                <c:pt idx="22702">
                  <c:v>120.1</c:v>
                </c:pt>
                <c:pt idx="22703">
                  <c:v>120.1</c:v>
                </c:pt>
                <c:pt idx="22704">
                  <c:v>120.2</c:v>
                </c:pt>
                <c:pt idx="22705">
                  <c:v>120.4</c:v>
                </c:pt>
                <c:pt idx="22706">
                  <c:v>120.4</c:v>
                </c:pt>
                <c:pt idx="22707">
                  <c:v>120.4</c:v>
                </c:pt>
                <c:pt idx="22708">
                  <c:v>119.1</c:v>
                </c:pt>
                <c:pt idx="22709">
                  <c:v>115.2</c:v>
                </c:pt>
                <c:pt idx="22710">
                  <c:v>115</c:v>
                </c:pt>
                <c:pt idx="22711">
                  <c:v>115</c:v>
                </c:pt>
                <c:pt idx="22712">
                  <c:v>115</c:v>
                </c:pt>
                <c:pt idx="22713">
                  <c:v>115</c:v>
                </c:pt>
                <c:pt idx="22714">
                  <c:v>115.1</c:v>
                </c:pt>
                <c:pt idx="22715">
                  <c:v>115</c:v>
                </c:pt>
                <c:pt idx="22716">
                  <c:v>115.2</c:v>
                </c:pt>
                <c:pt idx="22717">
                  <c:v>115.2</c:v>
                </c:pt>
                <c:pt idx="22718">
                  <c:v>115.3</c:v>
                </c:pt>
                <c:pt idx="22719">
                  <c:v>115.3</c:v>
                </c:pt>
                <c:pt idx="22720">
                  <c:v>115.6</c:v>
                </c:pt>
                <c:pt idx="22721">
                  <c:v>115.6</c:v>
                </c:pt>
                <c:pt idx="22722">
                  <c:v>115.6</c:v>
                </c:pt>
                <c:pt idx="22723">
                  <c:v>115.7</c:v>
                </c:pt>
                <c:pt idx="22724">
                  <c:v>115.7</c:v>
                </c:pt>
                <c:pt idx="22725">
                  <c:v>118.8</c:v>
                </c:pt>
                <c:pt idx="22726">
                  <c:v>120.3</c:v>
                </c:pt>
                <c:pt idx="22727">
                  <c:v>120.2</c:v>
                </c:pt>
                <c:pt idx="22728">
                  <c:v>120.3</c:v>
                </c:pt>
                <c:pt idx="22729">
                  <c:v>120.3</c:v>
                </c:pt>
                <c:pt idx="22730">
                  <c:v>120.3</c:v>
                </c:pt>
                <c:pt idx="22731">
                  <c:v>120.3</c:v>
                </c:pt>
                <c:pt idx="22732">
                  <c:v>120.4</c:v>
                </c:pt>
                <c:pt idx="22733">
                  <c:v>115.5</c:v>
                </c:pt>
                <c:pt idx="22734">
                  <c:v>115.1</c:v>
                </c:pt>
                <c:pt idx="22735">
                  <c:v>115</c:v>
                </c:pt>
                <c:pt idx="22736">
                  <c:v>115</c:v>
                </c:pt>
                <c:pt idx="22737">
                  <c:v>114.9</c:v>
                </c:pt>
                <c:pt idx="22738">
                  <c:v>114.9</c:v>
                </c:pt>
                <c:pt idx="22739">
                  <c:v>115</c:v>
                </c:pt>
                <c:pt idx="22740">
                  <c:v>115.2</c:v>
                </c:pt>
                <c:pt idx="22741">
                  <c:v>115.2</c:v>
                </c:pt>
                <c:pt idx="22742">
                  <c:v>115.2</c:v>
                </c:pt>
                <c:pt idx="22743">
                  <c:v>115.2</c:v>
                </c:pt>
                <c:pt idx="22744">
                  <c:v>115.2</c:v>
                </c:pt>
                <c:pt idx="22745">
                  <c:v>115.3</c:v>
                </c:pt>
                <c:pt idx="22746">
                  <c:v>115.6</c:v>
                </c:pt>
                <c:pt idx="22747">
                  <c:v>115.6</c:v>
                </c:pt>
                <c:pt idx="22748">
                  <c:v>115.6</c:v>
                </c:pt>
                <c:pt idx="22749">
                  <c:v>119.4</c:v>
                </c:pt>
                <c:pt idx="22750">
                  <c:v>120.6</c:v>
                </c:pt>
                <c:pt idx="22751">
                  <c:v>120.6</c:v>
                </c:pt>
                <c:pt idx="22752">
                  <c:v>120.3</c:v>
                </c:pt>
                <c:pt idx="22753">
                  <c:v>120.3</c:v>
                </c:pt>
                <c:pt idx="22754">
                  <c:v>120.4</c:v>
                </c:pt>
                <c:pt idx="22755">
                  <c:v>120.4</c:v>
                </c:pt>
                <c:pt idx="22756">
                  <c:v>119.4</c:v>
                </c:pt>
                <c:pt idx="22757">
                  <c:v>115.9</c:v>
                </c:pt>
                <c:pt idx="22758">
                  <c:v>115.7</c:v>
                </c:pt>
                <c:pt idx="22759">
                  <c:v>115.5</c:v>
                </c:pt>
                <c:pt idx="22760">
                  <c:v>115.5</c:v>
                </c:pt>
                <c:pt idx="22761">
                  <c:v>115.5</c:v>
                </c:pt>
                <c:pt idx="22762">
                  <c:v>115.7</c:v>
                </c:pt>
                <c:pt idx="22763">
                  <c:v>115.5</c:v>
                </c:pt>
                <c:pt idx="22764">
                  <c:v>115.4</c:v>
                </c:pt>
                <c:pt idx="22765">
                  <c:v>115.5</c:v>
                </c:pt>
                <c:pt idx="22766">
                  <c:v>115.6</c:v>
                </c:pt>
                <c:pt idx="22767">
                  <c:v>115.6</c:v>
                </c:pt>
                <c:pt idx="22768">
                  <c:v>115.6</c:v>
                </c:pt>
                <c:pt idx="22769">
                  <c:v>115.6</c:v>
                </c:pt>
                <c:pt idx="22770">
                  <c:v>115.6</c:v>
                </c:pt>
                <c:pt idx="22771">
                  <c:v>115.6</c:v>
                </c:pt>
                <c:pt idx="22772">
                  <c:v>115.6</c:v>
                </c:pt>
                <c:pt idx="22773">
                  <c:v>118.2</c:v>
                </c:pt>
                <c:pt idx="22774">
                  <c:v>118.9</c:v>
                </c:pt>
                <c:pt idx="22775">
                  <c:v>118.7</c:v>
                </c:pt>
                <c:pt idx="22776">
                  <c:v>118.7</c:v>
                </c:pt>
                <c:pt idx="22777">
                  <c:v>118.7</c:v>
                </c:pt>
                <c:pt idx="22778">
                  <c:v>118.8</c:v>
                </c:pt>
                <c:pt idx="22779">
                  <c:v>119</c:v>
                </c:pt>
                <c:pt idx="22780">
                  <c:v>118.7</c:v>
                </c:pt>
                <c:pt idx="22781">
                  <c:v>115.9</c:v>
                </c:pt>
                <c:pt idx="22782">
                  <c:v>115.7</c:v>
                </c:pt>
                <c:pt idx="22783">
                  <c:v>115.2</c:v>
                </c:pt>
                <c:pt idx="22784">
                  <c:v>115</c:v>
                </c:pt>
                <c:pt idx="22785">
                  <c:v>115.1</c:v>
                </c:pt>
                <c:pt idx="22786">
                  <c:v>115</c:v>
                </c:pt>
                <c:pt idx="22787">
                  <c:v>115</c:v>
                </c:pt>
                <c:pt idx="22788">
                  <c:v>115</c:v>
                </c:pt>
                <c:pt idx="22789">
                  <c:v>115.4</c:v>
                </c:pt>
                <c:pt idx="22790">
                  <c:v>115.5</c:v>
                </c:pt>
                <c:pt idx="22791">
                  <c:v>115.8</c:v>
                </c:pt>
                <c:pt idx="22792">
                  <c:v>115.9</c:v>
                </c:pt>
                <c:pt idx="22793">
                  <c:v>115.9</c:v>
                </c:pt>
                <c:pt idx="22794">
                  <c:v>115.9</c:v>
                </c:pt>
                <c:pt idx="22795">
                  <c:v>115.7</c:v>
                </c:pt>
                <c:pt idx="22796">
                  <c:v>115.8</c:v>
                </c:pt>
                <c:pt idx="22797">
                  <c:v>118.2</c:v>
                </c:pt>
                <c:pt idx="22798">
                  <c:v>118.8</c:v>
                </c:pt>
                <c:pt idx="22799">
                  <c:v>119.1</c:v>
                </c:pt>
                <c:pt idx="22800">
                  <c:v>118.8</c:v>
                </c:pt>
                <c:pt idx="22801">
                  <c:v>118.8</c:v>
                </c:pt>
                <c:pt idx="22802">
                  <c:v>118.7</c:v>
                </c:pt>
                <c:pt idx="22803">
                  <c:v>118.7</c:v>
                </c:pt>
                <c:pt idx="22804">
                  <c:v>118.7</c:v>
                </c:pt>
                <c:pt idx="22805">
                  <c:v>115.2</c:v>
                </c:pt>
                <c:pt idx="22806">
                  <c:v>114.8</c:v>
                </c:pt>
                <c:pt idx="22807">
                  <c:v>114.8</c:v>
                </c:pt>
                <c:pt idx="22808">
                  <c:v>114.8</c:v>
                </c:pt>
                <c:pt idx="22809">
                  <c:v>114.8</c:v>
                </c:pt>
                <c:pt idx="22810">
                  <c:v>115</c:v>
                </c:pt>
                <c:pt idx="22811">
                  <c:v>115.1</c:v>
                </c:pt>
                <c:pt idx="22812">
                  <c:v>115.1</c:v>
                </c:pt>
                <c:pt idx="22813">
                  <c:v>115.2</c:v>
                </c:pt>
                <c:pt idx="22814">
                  <c:v>115.2</c:v>
                </c:pt>
                <c:pt idx="22815">
                  <c:v>114.9</c:v>
                </c:pt>
                <c:pt idx="22816">
                  <c:v>115</c:v>
                </c:pt>
                <c:pt idx="22817">
                  <c:v>115</c:v>
                </c:pt>
                <c:pt idx="22818">
                  <c:v>114.9</c:v>
                </c:pt>
                <c:pt idx="22819">
                  <c:v>114.6</c:v>
                </c:pt>
                <c:pt idx="22820">
                  <c:v>114.5</c:v>
                </c:pt>
                <c:pt idx="22821">
                  <c:v>118.3</c:v>
                </c:pt>
                <c:pt idx="22822">
                  <c:v>118.7</c:v>
                </c:pt>
                <c:pt idx="22823">
                  <c:v>118.9</c:v>
                </c:pt>
                <c:pt idx="22824">
                  <c:v>118.6</c:v>
                </c:pt>
                <c:pt idx="22825">
                  <c:v>118.7</c:v>
                </c:pt>
                <c:pt idx="22826">
                  <c:v>118.7</c:v>
                </c:pt>
                <c:pt idx="22827">
                  <c:v>118.9</c:v>
                </c:pt>
                <c:pt idx="22828">
                  <c:v>118.5</c:v>
                </c:pt>
                <c:pt idx="22829">
                  <c:v>115.2</c:v>
                </c:pt>
                <c:pt idx="22830">
                  <c:v>114.6</c:v>
                </c:pt>
                <c:pt idx="22831">
                  <c:v>114.5</c:v>
                </c:pt>
                <c:pt idx="22832">
                  <c:v>114.4</c:v>
                </c:pt>
                <c:pt idx="22833">
                  <c:v>114.2</c:v>
                </c:pt>
                <c:pt idx="22834">
                  <c:v>114.2</c:v>
                </c:pt>
                <c:pt idx="22835">
                  <c:v>114.2</c:v>
                </c:pt>
                <c:pt idx="22836">
                  <c:v>114.2</c:v>
                </c:pt>
                <c:pt idx="22837">
                  <c:v>114.2</c:v>
                </c:pt>
                <c:pt idx="22838">
                  <c:v>114.4</c:v>
                </c:pt>
                <c:pt idx="22839">
                  <c:v>114.8</c:v>
                </c:pt>
                <c:pt idx="22840">
                  <c:v>114.9</c:v>
                </c:pt>
                <c:pt idx="22841">
                  <c:v>114.9</c:v>
                </c:pt>
                <c:pt idx="22842">
                  <c:v>115.1</c:v>
                </c:pt>
                <c:pt idx="22843">
                  <c:v>114.9</c:v>
                </c:pt>
                <c:pt idx="22844">
                  <c:v>114.8</c:v>
                </c:pt>
                <c:pt idx="22845">
                  <c:v>117.9</c:v>
                </c:pt>
                <c:pt idx="22846">
                  <c:v>118.6</c:v>
                </c:pt>
                <c:pt idx="22847">
                  <c:v>118.6</c:v>
                </c:pt>
                <c:pt idx="22848">
                  <c:v>118.6</c:v>
                </c:pt>
                <c:pt idx="22849">
                  <c:v>118.6</c:v>
                </c:pt>
                <c:pt idx="22850">
                  <c:v>118.6</c:v>
                </c:pt>
                <c:pt idx="22851">
                  <c:v>118.7</c:v>
                </c:pt>
                <c:pt idx="22852">
                  <c:v>118.7</c:v>
                </c:pt>
                <c:pt idx="22853">
                  <c:v>115.7</c:v>
                </c:pt>
                <c:pt idx="22854">
                  <c:v>114.9</c:v>
                </c:pt>
                <c:pt idx="22855">
                  <c:v>114.6</c:v>
                </c:pt>
                <c:pt idx="22856">
                  <c:v>114.3</c:v>
                </c:pt>
                <c:pt idx="22857">
                  <c:v>114.5</c:v>
                </c:pt>
                <c:pt idx="22858">
                  <c:v>114.5</c:v>
                </c:pt>
                <c:pt idx="22859">
                  <c:v>114.5</c:v>
                </c:pt>
                <c:pt idx="22860">
                  <c:v>114.9</c:v>
                </c:pt>
                <c:pt idx="22861">
                  <c:v>114.9</c:v>
                </c:pt>
                <c:pt idx="22862">
                  <c:v>114.9</c:v>
                </c:pt>
                <c:pt idx="22863">
                  <c:v>115</c:v>
                </c:pt>
                <c:pt idx="22864">
                  <c:v>114.9</c:v>
                </c:pt>
                <c:pt idx="22865">
                  <c:v>115</c:v>
                </c:pt>
                <c:pt idx="22866">
                  <c:v>115.2</c:v>
                </c:pt>
                <c:pt idx="22867">
                  <c:v>115.3</c:v>
                </c:pt>
                <c:pt idx="22868">
                  <c:v>115.3</c:v>
                </c:pt>
                <c:pt idx="22869">
                  <c:v>117.5</c:v>
                </c:pt>
                <c:pt idx="22870">
                  <c:v>118.8</c:v>
                </c:pt>
                <c:pt idx="22871">
                  <c:v>118.8</c:v>
                </c:pt>
                <c:pt idx="22872">
                  <c:v>118.7</c:v>
                </c:pt>
                <c:pt idx="22873">
                  <c:v>118.7</c:v>
                </c:pt>
                <c:pt idx="22874">
                  <c:v>118.7</c:v>
                </c:pt>
                <c:pt idx="22875">
                  <c:v>118.7</c:v>
                </c:pt>
                <c:pt idx="22876">
                  <c:v>118.2</c:v>
                </c:pt>
                <c:pt idx="22877">
                  <c:v>115</c:v>
                </c:pt>
                <c:pt idx="22878">
                  <c:v>114.4</c:v>
                </c:pt>
                <c:pt idx="22879">
                  <c:v>114.2</c:v>
                </c:pt>
                <c:pt idx="22880">
                  <c:v>114.2</c:v>
                </c:pt>
                <c:pt idx="22881">
                  <c:v>114.2</c:v>
                </c:pt>
                <c:pt idx="22882">
                  <c:v>114.2</c:v>
                </c:pt>
                <c:pt idx="22883">
                  <c:v>114.2</c:v>
                </c:pt>
                <c:pt idx="22884">
                  <c:v>114.2</c:v>
                </c:pt>
                <c:pt idx="22885">
                  <c:v>114.2</c:v>
                </c:pt>
                <c:pt idx="22886">
                  <c:v>114.2</c:v>
                </c:pt>
                <c:pt idx="22887">
                  <c:v>114.3</c:v>
                </c:pt>
                <c:pt idx="22888">
                  <c:v>114.3</c:v>
                </c:pt>
                <c:pt idx="22889">
                  <c:v>114.2</c:v>
                </c:pt>
                <c:pt idx="22890">
                  <c:v>114.2</c:v>
                </c:pt>
                <c:pt idx="22891">
                  <c:v>114.2</c:v>
                </c:pt>
                <c:pt idx="22892">
                  <c:v>114.3</c:v>
                </c:pt>
                <c:pt idx="22893">
                  <c:v>117.7</c:v>
                </c:pt>
                <c:pt idx="22894">
                  <c:v>119.4</c:v>
                </c:pt>
                <c:pt idx="22895">
                  <c:v>119.4</c:v>
                </c:pt>
                <c:pt idx="22896">
                  <c:v>119.2</c:v>
                </c:pt>
                <c:pt idx="22897">
                  <c:v>119.2</c:v>
                </c:pt>
                <c:pt idx="22898">
                  <c:v>118.9</c:v>
                </c:pt>
                <c:pt idx="22899">
                  <c:v>118.9</c:v>
                </c:pt>
                <c:pt idx="22900">
                  <c:v>118.9</c:v>
                </c:pt>
                <c:pt idx="22901">
                  <c:v>115.1</c:v>
                </c:pt>
                <c:pt idx="22902">
                  <c:v>114.6</c:v>
                </c:pt>
                <c:pt idx="22903">
                  <c:v>114.3</c:v>
                </c:pt>
                <c:pt idx="22904">
                  <c:v>114</c:v>
                </c:pt>
                <c:pt idx="22905">
                  <c:v>114</c:v>
                </c:pt>
                <c:pt idx="22906">
                  <c:v>114</c:v>
                </c:pt>
                <c:pt idx="22907">
                  <c:v>114.2</c:v>
                </c:pt>
                <c:pt idx="22908">
                  <c:v>114.1</c:v>
                </c:pt>
                <c:pt idx="22909">
                  <c:v>114.1</c:v>
                </c:pt>
                <c:pt idx="22910">
                  <c:v>113.9</c:v>
                </c:pt>
                <c:pt idx="22911">
                  <c:v>114.2</c:v>
                </c:pt>
                <c:pt idx="22912">
                  <c:v>114.2</c:v>
                </c:pt>
                <c:pt idx="22913">
                  <c:v>114.1</c:v>
                </c:pt>
                <c:pt idx="22914">
                  <c:v>114.2</c:v>
                </c:pt>
                <c:pt idx="22915">
                  <c:v>114.3</c:v>
                </c:pt>
                <c:pt idx="22916">
                  <c:v>114.6</c:v>
                </c:pt>
                <c:pt idx="22917">
                  <c:v>118</c:v>
                </c:pt>
                <c:pt idx="22918">
                  <c:v>118.6</c:v>
                </c:pt>
                <c:pt idx="22919">
                  <c:v>118.5</c:v>
                </c:pt>
                <c:pt idx="22920">
                  <c:v>118.5</c:v>
                </c:pt>
                <c:pt idx="22921">
                  <c:v>118.5</c:v>
                </c:pt>
                <c:pt idx="22922">
                  <c:v>118.6</c:v>
                </c:pt>
                <c:pt idx="22923">
                  <c:v>118.5</c:v>
                </c:pt>
                <c:pt idx="22924">
                  <c:v>118.3</c:v>
                </c:pt>
                <c:pt idx="22925">
                  <c:v>115.3</c:v>
                </c:pt>
                <c:pt idx="22926">
                  <c:v>114.7</c:v>
                </c:pt>
                <c:pt idx="22927">
                  <c:v>114.7</c:v>
                </c:pt>
                <c:pt idx="22928">
                  <c:v>114.7</c:v>
                </c:pt>
                <c:pt idx="22929">
                  <c:v>114.8</c:v>
                </c:pt>
                <c:pt idx="22930">
                  <c:v>114.8</c:v>
                </c:pt>
                <c:pt idx="22931">
                  <c:v>114.8</c:v>
                </c:pt>
                <c:pt idx="22932">
                  <c:v>115.1</c:v>
                </c:pt>
                <c:pt idx="22933">
                  <c:v>115.3</c:v>
                </c:pt>
                <c:pt idx="22934">
                  <c:v>115.3</c:v>
                </c:pt>
                <c:pt idx="22935">
                  <c:v>115.4</c:v>
                </c:pt>
                <c:pt idx="22936">
                  <c:v>115.3</c:v>
                </c:pt>
                <c:pt idx="22937">
                  <c:v>115.4</c:v>
                </c:pt>
                <c:pt idx="22938">
                  <c:v>115.4</c:v>
                </c:pt>
                <c:pt idx="22939">
                  <c:v>115.4</c:v>
                </c:pt>
                <c:pt idx="22940">
                  <c:v>115.4</c:v>
                </c:pt>
                <c:pt idx="22941">
                  <c:v>117.3</c:v>
                </c:pt>
                <c:pt idx="22942">
                  <c:v>118.4</c:v>
                </c:pt>
                <c:pt idx="22943">
                  <c:v>118.6</c:v>
                </c:pt>
                <c:pt idx="22944">
                  <c:v>118.4</c:v>
                </c:pt>
                <c:pt idx="22945">
                  <c:v>118.6</c:v>
                </c:pt>
                <c:pt idx="22946">
                  <c:v>118.6</c:v>
                </c:pt>
                <c:pt idx="22947">
                  <c:v>118.4</c:v>
                </c:pt>
                <c:pt idx="22948">
                  <c:v>118.6</c:v>
                </c:pt>
                <c:pt idx="22949">
                  <c:v>115.9</c:v>
                </c:pt>
                <c:pt idx="22950">
                  <c:v>115.4</c:v>
                </c:pt>
                <c:pt idx="22951">
                  <c:v>115.3</c:v>
                </c:pt>
                <c:pt idx="22952">
                  <c:v>115.1</c:v>
                </c:pt>
                <c:pt idx="22953">
                  <c:v>115.3</c:v>
                </c:pt>
                <c:pt idx="22954">
                  <c:v>115.3</c:v>
                </c:pt>
                <c:pt idx="22955">
                  <c:v>0</c:v>
                </c:pt>
                <c:pt idx="22956">
                  <c:v>116</c:v>
                </c:pt>
                <c:pt idx="22957">
                  <c:v>115.7</c:v>
                </c:pt>
                <c:pt idx="22958">
                  <c:v>115.7</c:v>
                </c:pt>
                <c:pt idx="22959">
                  <c:v>115.8</c:v>
                </c:pt>
                <c:pt idx="22960">
                  <c:v>115.8</c:v>
                </c:pt>
                <c:pt idx="22961">
                  <c:v>115.7</c:v>
                </c:pt>
                <c:pt idx="22962">
                  <c:v>116</c:v>
                </c:pt>
                <c:pt idx="22963">
                  <c:v>115.8</c:v>
                </c:pt>
                <c:pt idx="22964">
                  <c:v>116</c:v>
                </c:pt>
                <c:pt idx="22965">
                  <c:v>117.7</c:v>
                </c:pt>
                <c:pt idx="22966">
                  <c:v>119.8</c:v>
                </c:pt>
                <c:pt idx="22967">
                  <c:v>120</c:v>
                </c:pt>
                <c:pt idx="22968">
                  <c:v>120</c:v>
                </c:pt>
                <c:pt idx="22969">
                  <c:v>120.2</c:v>
                </c:pt>
                <c:pt idx="22970">
                  <c:v>120.4</c:v>
                </c:pt>
                <c:pt idx="22971">
                  <c:v>120.2</c:v>
                </c:pt>
                <c:pt idx="22972">
                  <c:v>120.2</c:v>
                </c:pt>
                <c:pt idx="22973">
                  <c:v>115.8</c:v>
                </c:pt>
                <c:pt idx="22974">
                  <c:v>115.2</c:v>
                </c:pt>
                <c:pt idx="22975">
                  <c:v>115.3</c:v>
                </c:pt>
                <c:pt idx="22976">
                  <c:v>115.2</c:v>
                </c:pt>
                <c:pt idx="22977">
                  <c:v>115.3</c:v>
                </c:pt>
                <c:pt idx="22978">
                  <c:v>115.3</c:v>
                </c:pt>
                <c:pt idx="22979">
                  <c:v>115.2</c:v>
                </c:pt>
                <c:pt idx="22980">
                  <c:v>115.2</c:v>
                </c:pt>
                <c:pt idx="22981">
                  <c:v>115.2</c:v>
                </c:pt>
                <c:pt idx="22982">
                  <c:v>114.9</c:v>
                </c:pt>
                <c:pt idx="22983">
                  <c:v>114.8</c:v>
                </c:pt>
                <c:pt idx="22984">
                  <c:v>114.8</c:v>
                </c:pt>
                <c:pt idx="22985">
                  <c:v>114.9</c:v>
                </c:pt>
                <c:pt idx="22986">
                  <c:v>114.9</c:v>
                </c:pt>
                <c:pt idx="22987">
                  <c:v>114.6</c:v>
                </c:pt>
                <c:pt idx="22988">
                  <c:v>114.8</c:v>
                </c:pt>
                <c:pt idx="22989">
                  <c:v>118.2</c:v>
                </c:pt>
                <c:pt idx="22990">
                  <c:v>119.5</c:v>
                </c:pt>
                <c:pt idx="22991">
                  <c:v>120.4</c:v>
                </c:pt>
                <c:pt idx="22992">
                  <c:v>120.4</c:v>
                </c:pt>
                <c:pt idx="22993">
                  <c:v>120.3</c:v>
                </c:pt>
                <c:pt idx="22994">
                  <c:v>120.4</c:v>
                </c:pt>
                <c:pt idx="22995">
                  <c:v>120.5</c:v>
                </c:pt>
                <c:pt idx="22996">
                  <c:v>120.1</c:v>
                </c:pt>
                <c:pt idx="22997">
                  <c:v>115.1</c:v>
                </c:pt>
                <c:pt idx="22998">
                  <c:v>114.7</c:v>
                </c:pt>
                <c:pt idx="22999">
                  <c:v>114.6</c:v>
                </c:pt>
                <c:pt idx="23000">
                  <c:v>114.6</c:v>
                </c:pt>
                <c:pt idx="23001">
                  <c:v>114.5</c:v>
                </c:pt>
                <c:pt idx="23002">
                  <c:v>114.6</c:v>
                </c:pt>
                <c:pt idx="23003">
                  <c:v>114.7</c:v>
                </c:pt>
                <c:pt idx="23004">
                  <c:v>114.7</c:v>
                </c:pt>
                <c:pt idx="23005">
                  <c:v>114.6</c:v>
                </c:pt>
                <c:pt idx="23006">
                  <c:v>114.6</c:v>
                </c:pt>
                <c:pt idx="23007">
                  <c:v>114.5</c:v>
                </c:pt>
                <c:pt idx="23008">
                  <c:v>115.4</c:v>
                </c:pt>
                <c:pt idx="23009">
                  <c:v>115.5</c:v>
                </c:pt>
                <c:pt idx="23010">
                  <c:v>115.4</c:v>
                </c:pt>
                <c:pt idx="23011">
                  <c:v>115.5</c:v>
                </c:pt>
                <c:pt idx="23012">
                  <c:v>118.8</c:v>
                </c:pt>
                <c:pt idx="23013">
                  <c:v>120</c:v>
                </c:pt>
                <c:pt idx="23014">
                  <c:v>120</c:v>
                </c:pt>
                <c:pt idx="23015">
                  <c:v>119.8</c:v>
                </c:pt>
                <c:pt idx="23016">
                  <c:v>120.1</c:v>
                </c:pt>
                <c:pt idx="23017">
                  <c:v>119.8</c:v>
                </c:pt>
                <c:pt idx="23018">
                  <c:v>120</c:v>
                </c:pt>
                <c:pt idx="23019">
                  <c:v>119.8</c:v>
                </c:pt>
                <c:pt idx="23020">
                  <c:v>119.1</c:v>
                </c:pt>
                <c:pt idx="23021">
                  <c:v>115.1</c:v>
                </c:pt>
                <c:pt idx="23022">
                  <c:v>115.1</c:v>
                </c:pt>
                <c:pt idx="23023">
                  <c:v>115.1</c:v>
                </c:pt>
                <c:pt idx="23024">
                  <c:v>115</c:v>
                </c:pt>
                <c:pt idx="23025">
                  <c:v>115</c:v>
                </c:pt>
                <c:pt idx="23026">
                  <c:v>114.8</c:v>
                </c:pt>
                <c:pt idx="23027">
                  <c:v>115</c:v>
                </c:pt>
                <c:pt idx="23028">
                  <c:v>114.8</c:v>
                </c:pt>
                <c:pt idx="23029">
                  <c:v>115</c:v>
                </c:pt>
                <c:pt idx="23030">
                  <c:v>114.8</c:v>
                </c:pt>
                <c:pt idx="23031">
                  <c:v>114.9</c:v>
                </c:pt>
                <c:pt idx="23032">
                  <c:v>114.9</c:v>
                </c:pt>
                <c:pt idx="23033">
                  <c:v>114.9</c:v>
                </c:pt>
                <c:pt idx="23034">
                  <c:v>114.9</c:v>
                </c:pt>
                <c:pt idx="23035">
                  <c:v>115</c:v>
                </c:pt>
                <c:pt idx="23036">
                  <c:v>119.4</c:v>
                </c:pt>
                <c:pt idx="23037">
                  <c:v>120</c:v>
                </c:pt>
                <c:pt idx="23038">
                  <c:v>119.9</c:v>
                </c:pt>
                <c:pt idx="23039">
                  <c:v>119.9</c:v>
                </c:pt>
                <c:pt idx="23040">
                  <c:v>119.9</c:v>
                </c:pt>
                <c:pt idx="23041">
                  <c:v>120.1</c:v>
                </c:pt>
                <c:pt idx="23042">
                  <c:v>119.9</c:v>
                </c:pt>
                <c:pt idx="23043">
                  <c:v>119.8</c:v>
                </c:pt>
                <c:pt idx="23044">
                  <c:v>117.7</c:v>
                </c:pt>
                <c:pt idx="23045">
                  <c:v>115.2</c:v>
                </c:pt>
                <c:pt idx="23046">
                  <c:v>115.2</c:v>
                </c:pt>
                <c:pt idx="23047">
                  <c:v>115.1</c:v>
                </c:pt>
                <c:pt idx="23048">
                  <c:v>115.1</c:v>
                </c:pt>
                <c:pt idx="23049">
                  <c:v>115.1</c:v>
                </c:pt>
                <c:pt idx="23050">
                  <c:v>114.4</c:v>
                </c:pt>
                <c:pt idx="23051">
                  <c:v>114.4</c:v>
                </c:pt>
                <c:pt idx="23052">
                  <c:v>114.4</c:v>
                </c:pt>
                <c:pt idx="23053">
                  <c:v>114.6</c:v>
                </c:pt>
                <c:pt idx="23054">
                  <c:v>114.4</c:v>
                </c:pt>
                <c:pt idx="23055">
                  <c:v>114.6</c:v>
                </c:pt>
                <c:pt idx="23056">
                  <c:v>114.6</c:v>
                </c:pt>
                <c:pt idx="23057">
                  <c:v>114.6</c:v>
                </c:pt>
                <c:pt idx="23058">
                  <c:v>114.5</c:v>
                </c:pt>
                <c:pt idx="23059">
                  <c:v>114.6</c:v>
                </c:pt>
                <c:pt idx="23060">
                  <c:v>119.4</c:v>
                </c:pt>
                <c:pt idx="23061">
                  <c:v>119.6</c:v>
                </c:pt>
                <c:pt idx="23062">
                  <c:v>119.7</c:v>
                </c:pt>
                <c:pt idx="23063">
                  <c:v>119.8</c:v>
                </c:pt>
                <c:pt idx="23064">
                  <c:v>119.6</c:v>
                </c:pt>
                <c:pt idx="23065">
                  <c:v>119.6</c:v>
                </c:pt>
                <c:pt idx="23066">
                  <c:v>119.6</c:v>
                </c:pt>
                <c:pt idx="23067">
                  <c:v>119.9</c:v>
                </c:pt>
                <c:pt idx="23068">
                  <c:v>120.3</c:v>
                </c:pt>
                <c:pt idx="23069">
                  <c:v>114.7</c:v>
                </c:pt>
                <c:pt idx="23070">
                  <c:v>114.3</c:v>
                </c:pt>
                <c:pt idx="23071">
                  <c:v>114.4</c:v>
                </c:pt>
                <c:pt idx="23072">
                  <c:v>114.3</c:v>
                </c:pt>
                <c:pt idx="23073">
                  <c:v>114.2</c:v>
                </c:pt>
                <c:pt idx="23074">
                  <c:v>114.3</c:v>
                </c:pt>
                <c:pt idx="23075">
                  <c:v>114.3</c:v>
                </c:pt>
                <c:pt idx="23076">
                  <c:v>114.4</c:v>
                </c:pt>
                <c:pt idx="23077">
                  <c:v>114.4</c:v>
                </c:pt>
                <c:pt idx="23078">
                  <c:v>114.2</c:v>
                </c:pt>
                <c:pt idx="23079">
                  <c:v>114.5</c:v>
                </c:pt>
                <c:pt idx="23080">
                  <c:v>114.5</c:v>
                </c:pt>
                <c:pt idx="23081">
                  <c:v>114.7</c:v>
                </c:pt>
                <c:pt idx="23082">
                  <c:v>115.1</c:v>
                </c:pt>
                <c:pt idx="23083">
                  <c:v>115.4</c:v>
                </c:pt>
                <c:pt idx="23084">
                  <c:v>119.3</c:v>
                </c:pt>
                <c:pt idx="23085">
                  <c:v>119.9</c:v>
                </c:pt>
                <c:pt idx="23086">
                  <c:v>119.9</c:v>
                </c:pt>
                <c:pt idx="23087">
                  <c:v>119.9</c:v>
                </c:pt>
                <c:pt idx="23088">
                  <c:v>119.9</c:v>
                </c:pt>
                <c:pt idx="23089">
                  <c:v>119.8</c:v>
                </c:pt>
                <c:pt idx="23090">
                  <c:v>120.1</c:v>
                </c:pt>
                <c:pt idx="23091">
                  <c:v>120.1</c:v>
                </c:pt>
                <c:pt idx="23092">
                  <c:v>120.2</c:v>
                </c:pt>
                <c:pt idx="23093">
                  <c:v>115.2</c:v>
                </c:pt>
                <c:pt idx="23094">
                  <c:v>114.7</c:v>
                </c:pt>
                <c:pt idx="23095">
                  <c:v>114.7</c:v>
                </c:pt>
                <c:pt idx="23096">
                  <c:v>114.8</c:v>
                </c:pt>
                <c:pt idx="23097">
                  <c:v>114.7</c:v>
                </c:pt>
                <c:pt idx="23098">
                  <c:v>114.5</c:v>
                </c:pt>
                <c:pt idx="23099">
                  <c:v>114.4</c:v>
                </c:pt>
                <c:pt idx="23100">
                  <c:v>114.3</c:v>
                </c:pt>
                <c:pt idx="23101">
                  <c:v>114.8</c:v>
                </c:pt>
                <c:pt idx="23102">
                  <c:v>114.8</c:v>
                </c:pt>
                <c:pt idx="23103">
                  <c:v>114.9</c:v>
                </c:pt>
                <c:pt idx="23104">
                  <c:v>114.7</c:v>
                </c:pt>
                <c:pt idx="23105">
                  <c:v>114.6</c:v>
                </c:pt>
                <c:pt idx="23106">
                  <c:v>114.7</c:v>
                </c:pt>
                <c:pt idx="23107">
                  <c:v>115</c:v>
                </c:pt>
                <c:pt idx="23108">
                  <c:v>119.5</c:v>
                </c:pt>
                <c:pt idx="23109">
                  <c:v>119.9</c:v>
                </c:pt>
                <c:pt idx="23110">
                  <c:v>120.1</c:v>
                </c:pt>
                <c:pt idx="23111">
                  <c:v>120.3</c:v>
                </c:pt>
                <c:pt idx="23112">
                  <c:v>119.8</c:v>
                </c:pt>
                <c:pt idx="23113">
                  <c:v>120</c:v>
                </c:pt>
                <c:pt idx="23114">
                  <c:v>120.1</c:v>
                </c:pt>
                <c:pt idx="23115">
                  <c:v>120.1</c:v>
                </c:pt>
                <c:pt idx="23116">
                  <c:v>120</c:v>
                </c:pt>
                <c:pt idx="23117">
                  <c:v>115</c:v>
                </c:pt>
                <c:pt idx="23118">
                  <c:v>114.8</c:v>
                </c:pt>
                <c:pt idx="23119">
                  <c:v>114.8</c:v>
                </c:pt>
                <c:pt idx="23120">
                  <c:v>114.8</c:v>
                </c:pt>
                <c:pt idx="23121">
                  <c:v>115</c:v>
                </c:pt>
                <c:pt idx="23122">
                  <c:v>115</c:v>
                </c:pt>
                <c:pt idx="23123">
                  <c:v>115</c:v>
                </c:pt>
                <c:pt idx="23124">
                  <c:v>114.8</c:v>
                </c:pt>
                <c:pt idx="23125">
                  <c:v>114.5</c:v>
                </c:pt>
                <c:pt idx="23126">
                  <c:v>114.5</c:v>
                </c:pt>
                <c:pt idx="23127">
                  <c:v>114.7</c:v>
                </c:pt>
                <c:pt idx="23128">
                  <c:v>114.8</c:v>
                </c:pt>
                <c:pt idx="23129">
                  <c:v>114.7</c:v>
                </c:pt>
                <c:pt idx="23130">
                  <c:v>114.7</c:v>
                </c:pt>
                <c:pt idx="23131">
                  <c:v>114.7</c:v>
                </c:pt>
                <c:pt idx="23132">
                  <c:v>119.6</c:v>
                </c:pt>
                <c:pt idx="23133">
                  <c:v>120.1</c:v>
                </c:pt>
                <c:pt idx="23134">
                  <c:v>120.2</c:v>
                </c:pt>
                <c:pt idx="23135">
                  <c:v>120.2</c:v>
                </c:pt>
                <c:pt idx="23136">
                  <c:v>120.2</c:v>
                </c:pt>
                <c:pt idx="23137">
                  <c:v>120.1</c:v>
                </c:pt>
                <c:pt idx="23138">
                  <c:v>120.1</c:v>
                </c:pt>
                <c:pt idx="23139">
                  <c:v>120.1</c:v>
                </c:pt>
                <c:pt idx="23140">
                  <c:v>119.7</c:v>
                </c:pt>
                <c:pt idx="23141">
                  <c:v>115.2</c:v>
                </c:pt>
                <c:pt idx="23142">
                  <c:v>114.9</c:v>
                </c:pt>
                <c:pt idx="23143">
                  <c:v>114.9</c:v>
                </c:pt>
                <c:pt idx="23144">
                  <c:v>115</c:v>
                </c:pt>
                <c:pt idx="23145">
                  <c:v>115</c:v>
                </c:pt>
                <c:pt idx="23146">
                  <c:v>115</c:v>
                </c:pt>
                <c:pt idx="23147">
                  <c:v>115</c:v>
                </c:pt>
                <c:pt idx="23148">
                  <c:v>115</c:v>
                </c:pt>
                <c:pt idx="23149">
                  <c:v>115.2</c:v>
                </c:pt>
                <c:pt idx="23150">
                  <c:v>115.1</c:v>
                </c:pt>
                <c:pt idx="23151">
                  <c:v>114.9</c:v>
                </c:pt>
                <c:pt idx="23152">
                  <c:v>115.1</c:v>
                </c:pt>
                <c:pt idx="23153">
                  <c:v>115.1</c:v>
                </c:pt>
                <c:pt idx="23154">
                  <c:v>114.9</c:v>
                </c:pt>
                <c:pt idx="23155">
                  <c:v>115.1</c:v>
                </c:pt>
                <c:pt idx="23156">
                  <c:v>119.8</c:v>
                </c:pt>
                <c:pt idx="23157">
                  <c:v>120.3</c:v>
                </c:pt>
                <c:pt idx="23158">
                  <c:v>120.5</c:v>
                </c:pt>
                <c:pt idx="23159">
                  <c:v>120.6</c:v>
                </c:pt>
                <c:pt idx="23160">
                  <c:v>120.5</c:v>
                </c:pt>
                <c:pt idx="23161">
                  <c:v>120.4</c:v>
                </c:pt>
                <c:pt idx="23162">
                  <c:v>120.4</c:v>
                </c:pt>
                <c:pt idx="23163">
                  <c:v>120.6</c:v>
                </c:pt>
                <c:pt idx="23164">
                  <c:v>119.3</c:v>
                </c:pt>
                <c:pt idx="23165">
                  <c:v>115.3</c:v>
                </c:pt>
                <c:pt idx="23166">
                  <c:v>114.6</c:v>
                </c:pt>
                <c:pt idx="23167">
                  <c:v>114.5</c:v>
                </c:pt>
                <c:pt idx="23168">
                  <c:v>114.4</c:v>
                </c:pt>
                <c:pt idx="23169">
                  <c:v>114.5</c:v>
                </c:pt>
                <c:pt idx="23170">
                  <c:v>114.5</c:v>
                </c:pt>
                <c:pt idx="23171">
                  <c:v>114.5</c:v>
                </c:pt>
                <c:pt idx="23172">
                  <c:v>114.5</c:v>
                </c:pt>
                <c:pt idx="23173">
                  <c:v>114.5</c:v>
                </c:pt>
                <c:pt idx="23174">
                  <c:v>114.6</c:v>
                </c:pt>
                <c:pt idx="23175">
                  <c:v>114.5</c:v>
                </c:pt>
                <c:pt idx="23176">
                  <c:v>114.4</c:v>
                </c:pt>
                <c:pt idx="23177">
                  <c:v>114.4</c:v>
                </c:pt>
                <c:pt idx="23178">
                  <c:v>114.7</c:v>
                </c:pt>
                <c:pt idx="23179">
                  <c:v>114.5</c:v>
                </c:pt>
                <c:pt idx="23180">
                  <c:v>119.3</c:v>
                </c:pt>
                <c:pt idx="23181">
                  <c:v>119.7</c:v>
                </c:pt>
                <c:pt idx="23182">
                  <c:v>119.5</c:v>
                </c:pt>
                <c:pt idx="23183">
                  <c:v>119.4</c:v>
                </c:pt>
                <c:pt idx="23184">
                  <c:v>119.4</c:v>
                </c:pt>
                <c:pt idx="23185">
                  <c:v>119.3</c:v>
                </c:pt>
                <c:pt idx="23186">
                  <c:v>119.3</c:v>
                </c:pt>
                <c:pt idx="23187">
                  <c:v>119</c:v>
                </c:pt>
                <c:pt idx="23188">
                  <c:v>119.7</c:v>
                </c:pt>
                <c:pt idx="23189">
                  <c:v>114.9</c:v>
                </c:pt>
                <c:pt idx="23190">
                  <c:v>114.4</c:v>
                </c:pt>
                <c:pt idx="23191">
                  <c:v>114.4</c:v>
                </c:pt>
                <c:pt idx="23192">
                  <c:v>114.5</c:v>
                </c:pt>
                <c:pt idx="23193">
                  <c:v>114.5</c:v>
                </c:pt>
                <c:pt idx="23194">
                  <c:v>114.4</c:v>
                </c:pt>
                <c:pt idx="23195">
                  <c:v>114.4</c:v>
                </c:pt>
                <c:pt idx="23196">
                  <c:v>114.5</c:v>
                </c:pt>
                <c:pt idx="23197">
                  <c:v>114.4</c:v>
                </c:pt>
                <c:pt idx="23198">
                  <c:v>114.5</c:v>
                </c:pt>
                <c:pt idx="23199">
                  <c:v>114.5</c:v>
                </c:pt>
                <c:pt idx="23200">
                  <c:v>114.7</c:v>
                </c:pt>
                <c:pt idx="23201">
                  <c:v>114.6</c:v>
                </c:pt>
                <c:pt idx="23202">
                  <c:v>114.7</c:v>
                </c:pt>
                <c:pt idx="23203">
                  <c:v>114.5</c:v>
                </c:pt>
                <c:pt idx="23204">
                  <c:v>114.5</c:v>
                </c:pt>
                <c:pt idx="23205">
                  <c:v>114.5</c:v>
                </c:pt>
                <c:pt idx="23206">
                  <c:v>114.5</c:v>
                </c:pt>
                <c:pt idx="23207">
                  <c:v>114.5</c:v>
                </c:pt>
                <c:pt idx="23208">
                  <c:v>114.5</c:v>
                </c:pt>
                <c:pt idx="23209">
                  <c:v>114.5</c:v>
                </c:pt>
                <c:pt idx="23210">
                  <c:v>114.5</c:v>
                </c:pt>
                <c:pt idx="23211">
                  <c:v>114.5</c:v>
                </c:pt>
                <c:pt idx="23212">
                  <c:v>114.5</c:v>
                </c:pt>
                <c:pt idx="23213">
                  <c:v>114.5</c:v>
                </c:pt>
                <c:pt idx="23214">
                  <c:v>114.4</c:v>
                </c:pt>
                <c:pt idx="23215">
                  <c:v>114.4</c:v>
                </c:pt>
                <c:pt idx="23216">
                  <c:v>114.5</c:v>
                </c:pt>
                <c:pt idx="23217">
                  <c:v>114.6</c:v>
                </c:pt>
                <c:pt idx="23218">
                  <c:v>114.4</c:v>
                </c:pt>
                <c:pt idx="23219">
                  <c:v>114.4</c:v>
                </c:pt>
                <c:pt idx="23220">
                  <c:v>114.4</c:v>
                </c:pt>
                <c:pt idx="23221">
                  <c:v>114.4</c:v>
                </c:pt>
                <c:pt idx="23222">
                  <c:v>114.4</c:v>
                </c:pt>
                <c:pt idx="23223">
                  <c:v>114.4</c:v>
                </c:pt>
                <c:pt idx="23224">
                  <c:v>114.4</c:v>
                </c:pt>
                <c:pt idx="23225">
                  <c:v>114.4</c:v>
                </c:pt>
                <c:pt idx="23226">
                  <c:v>114.4</c:v>
                </c:pt>
                <c:pt idx="23227">
                  <c:v>114.4</c:v>
                </c:pt>
                <c:pt idx="23228">
                  <c:v>114.4</c:v>
                </c:pt>
                <c:pt idx="23229">
                  <c:v>114.5</c:v>
                </c:pt>
                <c:pt idx="23230">
                  <c:v>114.5</c:v>
                </c:pt>
                <c:pt idx="23231">
                  <c:v>114.5</c:v>
                </c:pt>
                <c:pt idx="23232">
                  <c:v>114.6</c:v>
                </c:pt>
                <c:pt idx="23233">
                  <c:v>114.6</c:v>
                </c:pt>
                <c:pt idx="23234">
                  <c:v>114.4</c:v>
                </c:pt>
                <c:pt idx="23235">
                  <c:v>114.4</c:v>
                </c:pt>
                <c:pt idx="23236">
                  <c:v>114.5</c:v>
                </c:pt>
                <c:pt idx="23237">
                  <c:v>114.5</c:v>
                </c:pt>
                <c:pt idx="23238">
                  <c:v>114.4</c:v>
                </c:pt>
                <c:pt idx="23239">
                  <c:v>114.4</c:v>
                </c:pt>
                <c:pt idx="23240">
                  <c:v>114.4</c:v>
                </c:pt>
                <c:pt idx="23241">
                  <c:v>114.5</c:v>
                </c:pt>
                <c:pt idx="23242">
                  <c:v>114.4</c:v>
                </c:pt>
                <c:pt idx="23243">
                  <c:v>114.5</c:v>
                </c:pt>
                <c:pt idx="23244">
                  <c:v>114.4</c:v>
                </c:pt>
                <c:pt idx="23245">
                  <c:v>114.6</c:v>
                </c:pt>
                <c:pt idx="23246">
                  <c:v>114.4</c:v>
                </c:pt>
                <c:pt idx="23247">
                  <c:v>114.4</c:v>
                </c:pt>
                <c:pt idx="23248">
                  <c:v>114.4</c:v>
                </c:pt>
                <c:pt idx="23249">
                  <c:v>114.5</c:v>
                </c:pt>
                <c:pt idx="23250">
                  <c:v>114.5</c:v>
                </c:pt>
                <c:pt idx="23251">
                  <c:v>114.4</c:v>
                </c:pt>
                <c:pt idx="23252">
                  <c:v>117.6</c:v>
                </c:pt>
                <c:pt idx="23253">
                  <c:v>118.3</c:v>
                </c:pt>
                <c:pt idx="23254">
                  <c:v>118.3</c:v>
                </c:pt>
                <c:pt idx="23255">
                  <c:v>119.1</c:v>
                </c:pt>
                <c:pt idx="23256">
                  <c:v>119.3</c:v>
                </c:pt>
                <c:pt idx="23257">
                  <c:v>119.3</c:v>
                </c:pt>
                <c:pt idx="23258">
                  <c:v>118.8</c:v>
                </c:pt>
                <c:pt idx="23259">
                  <c:v>118.3</c:v>
                </c:pt>
                <c:pt idx="23260">
                  <c:v>118.3</c:v>
                </c:pt>
                <c:pt idx="23261">
                  <c:v>114.2</c:v>
                </c:pt>
                <c:pt idx="23262">
                  <c:v>114.1</c:v>
                </c:pt>
                <c:pt idx="23263">
                  <c:v>114</c:v>
                </c:pt>
                <c:pt idx="23264">
                  <c:v>114</c:v>
                </c:pt>
                <c:pt idx="23265">
                  <c:v>114.1</c:v>
                </c:pt>
                <c:pt idx="23266">
                  <c:v>114</c:v>
                </c:pt>
                <c:pt idx="23267">
                  <c:v>113.9</c:v>
                </c:pt>
                <c:pt idx="23268">
                  <c:v>113.9</c:v>
                </c:pt>
                <c:pt idx="23269">
                  <c:v>114</c:v>
                </c:pt>
                <c:pt idx="23270">
                  <c:v>114</c:v>
                </c:pt>
                <c:pt idx="23271">
                  <c:v>113.8</c:v>
                </c:pt>
                <c:pt idx="23272">
                  <c:v>113.8</c:v>
                </c:pt>
                <c:pt idx="23273">
                  <c:v>113.6</c:v>
                </c:pt>
                <c:pt idx="23274">
                  <c:v>113.8</c:v>
                </c:pt>
                <c:pt idx="23275">
                  <c:v>113.8</c:v>
                </c:pt>
                <c:pt idx="23276">
                  <c:v>118</c:v>
                </c:pt>
                <c:pt idx="23277">
                  <c:v>118.5</c:v>
                </c:pt>
                <c:pt idx="23278">
                  <c:v>119.4</c:v>
                </c:pt>
                <c:pt idx="23279">
                  <c:v>119.7</c:v>
                </c:pt>
                <c:pt idx="23280">
                  <c:v>119.4</c:v>
                </c:pt>
                <c:pt idx="23281">
                  <c:v>119.3</c:v>
                </c:pt>
                <c:pt idx="23282">
                  <c:v>118.2</c:v>
                </c:pt>
                <c:pt idx="23283">
                  <c:v>118.1</c:v>
                </c:pt>
                <c:pt idx="23284">
                  <c:v>118</c:v>
                </c:pt>
                <c:pt idx="23285">
                  <c:v>114.1</c:v>
                </c:pt>
                <c:pt idx="23286">
                  <c:v>114</c:v>
                </c:pt>
                <c:pt idx="23287">
                  <c:v>113.9</c:v>
                </c:pt>
                <c:pt idx="23288">
                  <c:v>114</c:v>
                </c:pt>
                <c:pt idx="23289">
                  <c:v>114</c:v>
                </c:pt>
                <c:pt idx="23290">
                  <c:v>114</c:v>
                </c:pt>
                <c:pt idx="23291">
                  <c:v>114</c:v>
                </c:pt>
                <c:pt idx="23292">
                  <c:v>114</c:v>
                </c:pt>
                <c:pt idx="23293">
                  <c:v>114.2</c:v>
                </c:pt>
                <c:pt idx="23294">
                  <c:v>114</c:v>
                </c:pt>
                <c:pt idx="23295">
                  <c:v>114</c:v>
                </c:pt>
                <c:pt idx="23296">
                  <c:v>113.9</c:v>
                </c:pt>
                <c:pt idx="23297">
                  <c:v>114</c:v>
                </c:pt>
                <c:pt idx="23298">
                  <c:v>114</c:v>
                </c:pt>
                <c:pt idx="23299">
                  <c:v>113.9</c:v>
                </c:pt>
                <c:pt idx="23300">
                  <c:v>118</c:v>
                </c:pt>
                <c:pt idx="23301">
                  <c:v>119.5</c:v>
                </c:pt>
                <c:pt idx="23302">
                  <c:v>119.7</c:v>
                </c:pt>
                <c:pt idx="23303">
                  <c:v>119.7</c:v>
                </c:pt>
                <c:pt idx="23304">
                  <c:v>119.4</c:v>
                </c:pt>
                <c:pt idx="23305">
                  <c:v>119.1</c:v>
                </c:pt>
                <c:pt idx="23306">
                  <c:v>119</c:v>
                </c:pt>
                <c:pt idx="23307">
                  <c:v>118.9</c:v>
                </c:pt>
                <c:pt idx="23308">
                  <c:v>118.4</c:v>
                </c:pt>
                <c:pt idx="23309">
                  <c:v>114.8</c:v>
                </c:pt>
                <c:pt idx="23310">
                  <c:v>114.5</c:v>
                </c:pt>
                <c:pt idx="23311">
                  <c:v>114.5</c:v>
                </c:pt>
                <c:pt idx="23312">
                  <c:v>114.5</c:v>
                </c:pt>
                <c:pt idx="23313">
                  <c:v>114.5</c:v>
                </c:pt>
                <c:pt idx="23314">
                  <c:v>114.6</c:v>
                </c:pt>
                <c:pt idx="23315">
                  <c:v>114.6</c:v>
                </c:pt>
                <c:pt idx="23316">
                  <c:v>114.6</c:v>
                </c:pt>
                <c:pt idx="23317">
                  <c:v>114.5</c:v>
                </c:pt>
                <c:pt idx="23318">
                  <c:v>114.5</c:v>
                </c:pt>
                <c:pt idx="23319">
                  <c:v>114.5</c:v>
                </c:pt>
                <c:pt idx="23320">
                  <c:v>114.6</c:v>
                </c:pt>
                <c:pt idx="23321">
                  <c:v>114.6</c:v>
                </c:pt>
                <c:pt idx="23322">
                  <c:v>114.5</c:v>
                </c:pt>
                <c:pt idx="23323">
                  <c:v>114.5</c:v>
                </c:pt>
                <c:pt idx="23324">
                  <c:v>118.9</c:v>
                </c:pt>
                <c:pt idx="23325">
                  <c:v>119.4</c:v>
                </c:pt>
                <c:pt idx="23326">
                  <c:v>0</c:v>
                </c:pt>
                <c:pt idx="23327">
                  <c:v>0</c:v>
                </c:pt>
                <c:pt idx="23328">
                  <c:v>0</c:v>
                </c:pt>
                <c:pt idx="23329">
                  <c:v>0</c:v>
                </c:pt>
                <c:pt idx="23330">
                  <c:v>0</c:v>
                </c:pt>
                <c:pt idx="23331">
                  <c:v>0</c:v>
                </c:pt>
                <c:pt idx="23332">
                  <c:v>0</c:v>
                </c:pt>
                <c:pt idx="23333">
                  <c:v>0</c:v>
                </c:pt>
                <c:pt idx="23334">
                  <c:v>0</c:v>
                </c:pt>
                <c:pt idx="23335">
                  <c:v>0</c:v>
                </c:pt>
                <c:pt idx="23336">
                  <c:v>0</c:v>
                </c:pt>
                <c:pt idx="23337">
                  <c:v>0</c:v>
                </c:pt>
                <c:pt idx="23338">
                  <c:v>0</c:v>
                </c:pt>
                <c:pt idx="23339">
                  <c:v>0</c:v>
                </c:pt>
                <c:pt idx="23340">
                  <c:v>0</c:v>
                </c:pt>
                <c:pt idx="23341">
                  <c:v>0</c:v>
                </c:pt>
                <c:pt idx="23342">
                  <c:v>0</c:v>
                </c:pt>
                <c:pt idx="23343">
                  <c:v>0</c:v>
                </c:pt>
                <c:pt idx="23344">
                  <c:v>0</c:v>
                </c:pt>
                <c:pt idx="23345">
                  <c:v>0</c:v>
                </c:pt>
                <c:pt idx="23346">
                  <c:v>0</c:v>
                </c:pt>
                <c:pt idx="23347">
                  <c:v>0</c:v>
                </c:pt>
                <c:pt idx="23348">
                  <c:v>0</c:v>
                </c:pt>
                <c:pt idx="23349">
                  <c:v>0</c:v>
                </c:pt>
                <c:pt idx="23350">
                  <c:v>0</c:v>
                </c:pt>
                <c:pt idx="23351">
                  <c:v>0</c:v>
                </c:pt>
                <c:pt idx="23352">
                  <c:v>0</c:v>
                </c:pt>
                <c:pt idx="23353">
                  <c:v>0</c:v>
                </c:pt>
                <c:pt idx="23354">
                  <c:v>0</c:v>
                </c:pt>
                <c:pt idx="23355">
                  <c:v>0</c:v>
                </c:pt>
                <c:pt idx="23356">
                  <c:v>0</c:v>
                </c:pt>
                <c:pt idx="23357">
                  <c:v>0</c:v>
                </c:pt>
                <c:pt idx="23358">
                  <c:v>0</c:v>
                </c:pt>
                <c:pt idx="23359">
                  <c:v>0</c:v>
                </c:pt>
                <c:pt idx="23360">
                  <c:v>0</c:v>
                </c:pt>
                <c:pt idx="23361">
                  <c:v>0</c:v>
                </c:pt>
                <c:pt idx="23362">
                  <c:v>0</c:v>
                </c:pt>
                <c:pt idx="23363">
                  <c:v>0</c:v>
                </c:pt>
                <c:pt idx="23364">
                  <c:v>0</c:v>
                </c:pt>
                <c:pt idx="23365">
                  <c:v>0</c:v>
                </c:pt>
                <c:pt idx="23366">
                  <c:v>0</c:v>
                </c:pt>
                <c:pt idx="23367">
                  <c:v>0</c:v>
                </c:pt>
                <c:pt idx="23368">
                  <c:v>0</c:v>
                </c:pt>
                <c:pt idx="23369">
                  <c:v>0</c:v>
                </c:pt>
                <c:pt idx="23370">
                  <c:v>0</c:v>
                </c:pt>
                <c:pt idx="23371">
                  <c:v>0</c:v>
                </c:pt>
                <c:pt idx="23372">
                  <c:v>0</c:v>
                </c:pt>
                <c:pt idx="23373">
                  <c:v>0</c:v>
                </c:pt>
                <c:pt idx="23374">
                  <c:v>0</c:v>
                </c:pt>
                <c:pt idx="23375">
                  <c:v>0</c:v>
                </c:pt>
                <c:pt idx="23376">
                  <c:v>0</c:v>
                </c:pt>
                <c:pt idx="23377">
                  <c:v>0</c:v>
                </c:pt>
                <c:pt idx="23378">
                  <c:v>0</c:v>
                </c:pt>
                <c:pt idx="23379">
                  <c:v>0</c:v>
                </c:pt>
                <c:pt idx="23380">
                  <c:v>0</c:v>
                </c:pt>
                <c:pt idx="23381">
                  <c:v>0</c:v>
                </c:pt>
                <c:pt idx="23382">
                  <c:v>0</c:v>
                </c:pt>
                <c:pt idx="23383">
                  <c:v>0</c:v>
                </c:pt>
                <c:pt idx="23384">
                  <c:v>0</c:v>
                </c:pt>
                <c:pt idx="23385">
                  <c:v>0</c:v>
                </c:pt>
                <c:pt idx="23386">
                  <c:v>0</c:v>
                </c:pt>
                <c:pt idx="23387">
                  <c:v>0</c:v>
                </c:pt>
                <c:pt idx="23388">
                  <c:v>0</c:v>
                </c:pt>
                <c:pt idx="23389">
                  <c:v>0</c:v>
                </c:pt>
                <c:pt idx="23390">
                  <c:v>0</c:v>
                </c:pt>
                <c:pt idx="23391">
                  <c:v>0</c:v>
                </c:pt>
                <c:pt idx="23392">
                  <c:v>0</c:v>
                </c:pt>
                <c:pt idx="23393">
                  <c:v>0</c:v>
                </c:pt>
                <c:pt idx="23394">
                  <c:v>0</c:v>
                </c:pt>
                <c:pt idx="23395">
                  <c:v>0</c:v>
                </c:pt>
                <c:pt idx="23396">
                  <c:v>0</c:v>
                </c:pt>
                <c:pt idx="23397">
                  <c:v>0</c:v>
                </c:pt>
                <c:pt idx="23398">
                  <c:v>0</c:v>
                </c:pt>
                <c:pt idx="23399">
                  <c:v>0</c:v>
                </c:pt>
                <c:pt idx="23400">
                  <c:v>0</c:v>
                </c:pt>
                <c:pt idx="23401">
                  <c:v>0</c:v>
                </c:pt>
                <c:pt idx="23402">
                  <c:v>0</c:v>
                </c:pt>
                <c:pt idx="23403">
                  <c:v>0</c:v>
                </c:pt>
                <c:pt idx="23404">
                  <c:v>0</c:v>
                </c:pt>
                <c:pt idx="23405">
                  <c:v>0</c:v>
                </c:pt>
                <c:pt idx="23406">
                  <c:v>0</c:v>
                </c:pt>
                <c:pt idx="23407">
                  <c:v>0</c:v>
                </c:pt>
                <c:pt idx="23408">
                  <c:v>0</c:v>
                </c:pt>
                <c:pt idx="23409">
                  <c:v>0</c:v>
                </c:pt>
                <c:pt idx="23410">
                  <c:v>0</c:v>
                </c:pt>
                <c:pt idx="23411">
                  <c:v>0</c:v>
                </c:pt>
                <c:pt idx="23412">
                  <c:v>0</c:v>
                </c:pt>
                <c:pt idx="23413">
                  <c:v>0</c:v>
                </c:pt>
                <c:pt idx="23414">
                  <c:v>0</c:v>
                </c:pt>
                <c:pt idx="23415">
                  <c:v>0</c:v>
                </c:pt>
                <c:pt idx="23416">
                  <c:v>0</c:v>
                </c:pt>
                <c:pt idx="23417">
                  <c:v>0</c:v>
                </c:pt>
                <c:pt idx="23418">
                  <c:v>0</c:v>
                </c:pt>
                <c:pt idx="23419">
                  <c:v>0</c:v>
                </c:pt>
                <c:pt idx="23420">
                  <c:v>0</c:v>
                </c:pt>
                <c:pt idx="23421">
                  <c:v>0</c:v>
                </c:pt>
                <c:pt idx="23422">
                  <c:v>0</c:v>
                </c:pt>
                <c:pt idx="23423">
                  <c:v>0</c:v>
                </c:pt>
                <c:pt idx="23424">
                  <c:v>0</c:v>
                </c:pt>
                <c:pt idx="23425">
                  <c:v>0</c:v>
                </c:pt>
                <c:pt idx="23426">
                  <c:v>0</c:v>
                </c:pt>
                <c:pt idx="23427">
                  <c:v>0</c:v>
                </c:pt>
                <c:pt idx="23428">
                  <c:v>0</c:v>
                </c:pt>
                <c:pt idx="23429">
                  <c:v>0</c:v>
                </c:pt>
                <c:pt idx="23430">
                  <c:v>0</c:v>
                </c:pt>
                <c:pt idx="23431">
                  <c:v>0</c:v>
                </c:pt>
                <c:pt idx="23432">
                  <c:v>0</c:v>
                </c:pt>
                <c:pt idx="23433">
                  <c:v>0</c:v>
                </c:pt>
                <c:pt idx="23434">
                  <c:v>0</c:v>
                </c:pt>
                <c:pt idx="23435">
                  <c:v>0</c:v>
                </c:pt>
                <c:pt idx="23436">
                  <c:v>0</c:v>
                </c:pt>
                <c:pt idx="23437">
                  <c:v>0</c:v>
                </c:pt>
                <c:pt idx="23438">
                  <c:v>0</c:v>
                </c:pt>
                <c:pt idx="23439">
                  <c:v>0</c:v>
                </c:pt>
                <c:pt idx="23440">
                  <c:v>0</c:v>
                </c:pt>
                <c:pt idx="23441">
                  <c:v>0</c:v>
                </c:pt>
                <c:pt idx="23442">
                  <c:v>0</c:v>
                </c:pt>
                <c:pt idx="23443">
                  <c:v>0</c:v>
                </c:pt>
                <c:pt idx="23444">
                  <c:v>0</c:v>
                </c:pt>
                <c:pt idx="23445">
                  <c:v>0</c:v>
                </c:pt>
                <c:pt idx="23446">
                  <c:v>0</c:v>
                </c:pt>
                <c:pt idx="23447">
                  <c:v>0</c:v>
                </c:pt>
                <c:pt idx="23448">
                  <c:v>0</c:v>
                </c:pt>
                <c:pt idx="23449">
                  <c:v>0</c:v>
                </c:pt>
                <c:pt idx="23450">
                  <c:v>0</c:v>
                </c:pt>
                <c:pt idx="23451">
                  <c:v>0</c:v>
                </c:pt>
                <c:pt idx="23452">
                  <c:v>0</c:v>
                </c:pt>
                <c:pt idx="23453">
                  <c:v>0</c:v>
                </c:pt>
                <c:pt idx="23454">
                  <c:v>0</c:v>
                </c:pt>
                <c:pt idx="23455">
                  <c:v>0</c:v>
                </c:pt>
                <c:pt idx="23456">
                  <c:v>0</c:v>
                </c:pt>
                <c:pt idx="23457">
                  <c:v>0</c:v>
                </c:pt>
                <c:pt idx="23458">
                  <c:v>0</c:v>
                </c:pt>
                <c:pt idx="23459">
                  <c:v>0</c:v>
                </c:pt>
                <c:pt idx="23460">
                  <c:v>0</c:v>
                </c:pt>
                <c:pt idx="23461">
                  <c:v>0</c:v>
                </c:pt>
                <c:pt idx="23462">
                  <c:v>0</c:v>
                </c:pt>
                <c:pt idx="23463">
                  <c:v>0</c:v>
                </c:pt>
                <c:pt idx="23464">
                  <c:v>0</c:v>
                </c:pt>
                <c:pt idx="23465">
                  <c:v>0</c:v>
                </c:pt>
                <c:pt idx="23466">
                  <c:v>0</c:v>
                </c:pt>
                <c:pt idx="23467">
                  <c:v>0</c:v>
                </c:pt>
                <c:pt idx="23468">
                  <c:v>0</c:v>
                </c:pt>
                <c:pt idx="23469">
                  <c:v>0</c:v>
                </c:pt>
                <c:pt idx="23470">
                  <c:v>0</c:v>
                </c:pt>
                <c:pt idx="23471">
                  <c:v>0</c:v>
                </c:pt>
                <c:pt idx="23472">
                  <c:v>0</c:v>
                </c:pt>
                <c:pt idx="23473">
                  <c:v>0</c:v>
                </c:pt>
                <c:pt idx="23474">
                  <c:v>0</c:v>
                </c:pt>
                <c:pt idx="23475">
                  <c:v>0</c:v>
                </c:pt>
                <c:pt idx="23476">
                  <c:v>0</c:v>
                </c:pt>
                <c:pt idx="23477">
                  <c:v>0</c:v>
                </c:pt>
                <c:pt idx="23478">
                  <c:v>0</c:v>
                </c:pt>
                <c:pt idx="23479">
                  <c:v>0</c:v>
                </c:pt>
                <c:pt idx="23480">
                  <c:v>0</c:v>
                </c:pt>
                <c:pt idx="23481">
                  <c:v>0</c:v>
                </c:pt>
                <c:pt idx="23482">
                  <c:v>0</c:v>
                </c:pt>
                <c:pt idx="23483">
                  <c:v>0</c:v>
                </c:pt>
                <c:pt idx="23484">
                  <c:v>0</c:v>
                </c:pt>
                <c:pt idx="23485">
                  <c:v>0</c:v>
                </c:pt>
                <c:pt idx="23486">
                  <c:v>0</c:v>
                </c:pt>
                <c:pt idx="23487">
                  <c:v>0</c:v>
                </c:pt>
                <c:pt idx="23488">
                  <c:v>0</c:v>
                </c:pt>
                <c:pt idx="23489">
                  <c:v>0</c:v>
                </c:pt>
                <c:pt idx="23490">
                  <c:v>0</c:v>
                </c:pt>
                <c:pt idx="23491">
                  <c:v>0</c:v>
                </c:pt>
                <c:pt idx="23492">
                  <c:v>0</c:v>
                </c:pt>
                <c:pt idx="23493">
                  <c:v>0</c:v>
                </c:pt>
                <c:pt idx="23494">
                  <c:v>0</c:v>
                </c:pt>
                <c:pt idx="23495">
                  <c:v>0</c:v>
                </c:pt>
                <c:pt idx="23496">
                  <c:v>0</c:v>
                </c:pt>
                <c:pt idx="23497">
                  <c:v>0</c:v>
                </c:pt>
                <c:pt idx="23498">
                  <c:v>0</c:v>
                </c:pt>
                <c:pt idx="23499">
                  <c:v>0</c:v>
                </c:pt>
                <c:pt idx="23500">
                  <c:v>0</c:v>
                </c:pt>
                <c:pt idx="23501">
                  <c:v>0</c:v>
                </c:pt>
                <c:pt idx="23502">
                  <c:v>0</c:v>
                </c:pt>
                <c:pt idx="23503">
                  <c:v>0</c:v>
                </c:pt>
                <c:pt idx="23504">
                  <c:v>0</c:v>
                </c:pt>
                <c:pt idx="23505">
                  <c:v>0</c:v>
                </c:pt>
                <c:pt idx="23506">
                  <c:v>0</c:v>
                </c:pt>
                <c:pt idx="23507">
                  <c:v>0</c:v>
                </c:pt>
                <c:pt idx="23508">
                  <c:v>0</c:v>
                </c:pt>
                <c:pt idx="23509">
                  <c:v>0</c:v>
                </c:pt>
                <c:pt idx="23510">
                  <c:v>0</c:v>
                </c:pt>
                <c:pt idx="23511">
                  <c:v>0</c:v>
                </c:pt>
                <c:pt idx="23512">
                  <c:v>0</c:v>
                </c:pt>
                <c:pt idx="23513">
                  <c:v>0</c:v>
                </c:pt>
                <c:pt idx="23514">
                  <c:v>0</c:v>
                </c:pt>
                <c:pt idx="23515">
                  <c:v>0</c:v>
                </c:pt>
                <c:pt idx="23516">
                  <c:v>0</c:v>
                </c:pt>
                <c:pt idx="23517">
                  <c:v>0</c:v>
                </c:pt>
                <c:pt idx="23518">
                  <c:v>0</c:v>
                </c:pt>
                <c:pt idx="23519">
                  <c:v>0</c:v>
                </c:pt>
                <c:pt idx="23520">
                  <c:v>0</c:v>
                </c:pt>
                <c:pt idx="23521">
                  <c:v>0</c:v>
                </c:pt>
                <c:pt idx="23522">
                  <c:v>0</c:v>
                </c:pt>
                <c:pt idx="23523">
                  <c:v>0</c:v>
                </c:pt>
                <c:pt idx="23524">
                  <c:v>0</c:v>
                </c:pt>
                <c:pt idx="23525">
                  <c:v>0</c:v>
                </c:pt>
                <c:pt idx="23526">
                  <c:v>0</c:v>
                </c:pt>
                <c:pt idx="23527">
                  <c:v>0</c:v>
                </c:pt>
                <c:pt idx="23528">
                  <c:v>0</c:v>
                </c:pt>
                <c:pt idx="23529">
                  <c:v>0</c:v>
                </c:pt>
                <c:pt idx="23530">
                  <c:v>0</c:v>
                </c:pt>
                <c:pt idx="23531">
                  <c:v>0</c:v>
                </c:pt>
                <c:pt idx="23532">
                  <c:v>0</c:v>
                </c:pt>
                <c:pt idx="23533">
                  <c:v>0</c:v>
                </c:pt>
                <c:pt idx="23534">
                  <c:v>0</c:v>
                </c:pt>
                <c:pt idx="23535">
                  <c:v>0</c:v>
                </c:pt>
                <c:pt idx="23536">
                  <c:v>0</c:v>
                </c:pt>
                <c:pt idx="23537">
                  <c:v>0</c:v>
                </c:pt>
                <c:pt idx="23538">
                  <c:v>0</c:v>
                </c:pt>
                <c:pt idx="23539">
                  <c:v>0</c:v>
                </c:pt>
                <c:pt idx="23540">
                  <c:v>0</c:v>
                </c:pt>
                <c:pt idx="23541">
                  <c:v>0</c:v>
                </c:pt>
                <c:pt idx="23542">
                  <c:v>0</c:v>
                </c:pt>
                <c:pt idx="23543">
                  <c:v>0</c:v>
                </c:pt>
                <c:pt idx="23544">
                  <c:v>0</c:v>
                </c:pt>
                <c:pt idx="23545">
                  <c:v>0</c:v>
                </c:pt>
                <c:pt idx="23546">
                  <c:v>0</c:v>
                </c:pt>
                <c:pt idx="23547">
                  <c:v>0</c:v>
                </c:pt>
                <c:pt idx="23548">
                  <c:v>0</c:v>
                </c:pt>
                <c:pt idx="23549">
                  <c:v>0</c:v>
                </c:pt>
                <c:pt idx="23550">
                  <c:v>0</c:v>
                </c:pt>
                <c:pt idx="23551">
                  <c:v>0</c:v>
                </c:pt>
                <c:pt idx="23552">
                  <c:v>0</c:v>
                </c:pt>
                <c:pt idx="23553">
                  <c:v>0</c:v>
                </c:pt>
                <c:pt idx="23554">
                  <c:v>0</c:v>
                </c:pt>
                <c:pt idx="23555">
                  <c:v>0</c:v>
                </c:pt>
                <c:pt idx="23556">
                  <c:v>0</c:v>
                </c:pt>
                <c:pt idx="23557">
                  <c:v>0</c:v>
                </c:pt>
                <c:pt idx="23558">
                  <c:v>0</c:v>
                </c:pt>
                <c:pt idx="23559">
                  <c:v>0</c:v>
                </c:pt>
                <c:pt idx="23560">
                  <c:v>0</c:v>
                </c:pt>
                <c:pt idx="23561">
                  <c:v>0</c:v>
                </c:pt>
                <c:pt idx="23562">
                  <c:v>0</c:v>
                </c:pt>
                <c:pt idx="23563">
                  <c:v>0</c:v>
                </c:pt>
                <c:pt idx="23564">
                  <c:v>0</c:v>
                </c:pt>
                <c:pt idx="23565">
                  <c:v>0</c:v>
                </c:pt>
                <c:pt idx="23566">
                  <c:v>0</c:v>
                </c:pt>
                <c:pt idx="23567">
                  <c:v>0</c:v>
                </c:pt>
                <c:pt idx="23568">
                  <c:v>0</c:v>
                </c:pt>
                <c:pt idx="23569">
                  <c:v>0</c:v>
                </c:pt>
                <c:pt idx="23570">
                  <c:v>0</c:v>
                </c:pt>
                <c:pt idx="23571">
                  <c:v>0</c:v>
                </c:pt>
                <c:pt idx="23572">
                  <c:v>0</c:v>
                </c:pt>
                <c:pt idx="23573">
                  <c:v>0</c:v>
                </c:pt>
                <c:pt idx="23574">
                  <c:v>0</c:v>
                </c:pt>
                <c:pt idx="23575">
                  <c:v>0</c:v>
                </c:pt>
                <c:pt idx="23576">
                  <c:v>0</c:v>
                </c:pt>
                <c:pt idx="23577">
                  <c:v>0</c:v>
                </c:pt>
                <c:pt idx="23578">
                  <c:v>0</c:v>
                </c:pt>
                <c:pt idx="23579">
                  <c:v>0</c:v>
                </c:pt>
                <c:pt idx="23580">
                  <c:v>0</c:v>
                </c:pt>
                <c:pt idx="23581">
                  <c:v>0</c:v>
                </c:pt>
                <c:pt idx="23582">
                  <c:v>0</c:v>
                </c:pt>
                <c:pt idx="23583">
                  <c:v>0</c:v>
                </c:pt>
                <c:pt idx="23584">
                  <c:v>0</c:v>
                </c:pt>
                <c:pt idx="23585">
                  <c:v>0</c:v>
                </c:pt>
                <c:pt idx="23586">
                  <c:v>0</c:v>
                </c:pt>
                <c:pt idx="23587">
                  <c:v>0</c:v>
                </c:pt>
                <c:pt idx="23588">
                  <c:v>0</c:v>
                </c:pt>
                <c:pt idx="23589">
                  <c:v>0</c:v>
                </c:pt>
                <c:pt idx="23590">
                  <c:v>0</c:v>
                </c:pt>
                <c:pt idx="23591">
                  <c:v>0</c:v>
                </c:pt>
                <c:pt idx="23592">
                  <c:v>0</c:v>
                </c:pt>
                <c:pt idx="23593">
                  <c:v>0</c:v>
                </c:pt>
                <c:pt idx="23594">
                  <c:v>0</c:v>
                </c:pt>
                <c:pt idx="23595">
                  <c:v>0</c:v>
                </c:pt>
                <c:pt idx="23596">
                  <c:v>0</c:v>
                </c:pt>
                <c:pt idx="23597">
                  <c:v>0</c:v>
                </c:pt>
                <c:pt idx="23598">
                  <c:v>0</c:v>
                </c:pt>
                <c:pt idx="23599">
                  <c:v>0</c:v>
                </c:pt>
                <c:pt idx="23600">
                  <c:v>0</c:v>
                </c:pt>
                <c:pt idx="23601">
                  <c:v>0</c:v>
                </c:pt>
                <c:pt idx="23602">
                  <c:v>0</c:v>
                </c:pt>
                <c:pt idx="23603">
                  <c:v>0</c:v>
                </c:pt>
                <c:pt idx="23604">
                  <c:v>0</c:v>
                </c:pt>
                <c:pt idx="23605">
                  <c:v>0</c:v>
                </c:pt>
                <c:pt idx="23606">
                  <c:v>0</c:v>
                </c:pt>
                <c:pt idx="23607">
                  <c:v>0</c:v>
                </c:pt>
                <c:pt idx="23608">
                  <c:v>0</c:v>
                </c:pt>
                <c:pt idx="23609">
                  <c:v>0</c:v>
                </c:pt>
                <c:pt idx="23610">
                  <c:v>0</c:v>
                </c:pt>
                <c:pt idx="23611">
                  <c:v>0</c:v>
                </c:pt>
                <c:pt idx="23612">
                  <c:v>0</c:v>
                </c:pt>
                <c:pt idx="23613">
                  <c:v>0</c:v>
                </c:pt>
                <c:pt idx="23614">
                  <c:v>0</c:v>
                </c:pt>
                <c:pt idx="23615">
                  <c:v>0</c:v>
                </c:pt>
                <c:pt idx="23616">
                  <c:v>0</c:v>
                </c:pt>
                <c:pt idx="23617">
                  <c:v>0</c:v>
                </c:pt>
                <c:pt idx="23618">
                  <c:v>0</c:v>
                </c:pt>
                <c:pt idx="23619">
                  <c:v>0</c:v>
                </c:pt>
                <c:pt idx="23620">
                  <c:v>0</c:v>
                </c:pt>
                <c:pt idx="23621">
                  <c:v>0</c:v>
                </c:pt>
                <c:pt idx="23622">
                  <c:v>0</c:v>
                </c:pt>
                <c:pt idx="23623">
                  <c:v>0</c:v>
                </c:pt>
                <c:pt idx="23624">
                  <c:v>0</c:v>
                </c:pt>
                <c:pt idx="23625">
                  <c:v>0</c:v>
                </c:pt>
                <c:pt idx="23626">
                  <c:v>0</c:v>
                </c:pt>
                <c:pt idx="23627">
                  <c:v>0</c:v>
                </c:pt>
                <c:pt idx="23628">
                  <c:v>0</c:v>
                </c:pt>
                <c:pt idx="23629">
                  <c:v>0</c:v>
                </c:pt>
                <c:pt idx="23630">
                  <c:v>0</c:v>
                </c:pt>
                <c:pt idx="23631">
                  <c:v>0</c:v>
                </c:pt>
                <c:pt idx="23632">
                  <c:v>0</c:v>
                </c:pt>
                <c:pt idx="23633">
                  <c:v>0</c:v>
                </c:pt>
                <c:pt idx="23634">
                  <c:v>0</c:v>
                </c:pt>
                <c:pt idx="23635">
                  <c:v>0</c:v>
                </c:pt>
                <c:pt idx="23636">
                  <c:v>0</c:v>
                </c:pt>
                <c:pt idx="23637">
                  <c:v>0</c:v>
                </c:pt>
                <c:pt idx="23638">
                  <c:v>0</c:v>
                </c:pt>
                <c:pt idx="23639">
                  <c:v>0</c:v>
                </c:pt>
                <c:pt idx="23640">
                  <c:v>0</c:v>
                </c:pt>
                <c:pt idx="23641">
                  <c:v>0</c:v>
                </c:pt>
                <c:pt idx="23642">
                  <c:v>0</c:v>
                </c:pt>
                <c:pt idx="23643">
                  <c:v>0</c:v>
                </c:pt>
                <c:pt idx="23644">
                  <c:v>0</c:v>
                </c:pt>
                <c:pt idx="23645">
                  <c:v>0</c:v>
                </c:pt>
                <c:pt idx="23646">
                  <c:v>0</c:v>
                </c:pt>
                <c:pt idx="23647">
                  <c:v>0</c:v>
                </c:pt>
                <c:pt idx="23648">
                  <c:v>0</c:v>
                </c:pt>
                <c:pt idx="23649">
                  <c:v>0</c:v>
                </c:pt>
                <c:pt idx="23650">
                  <c:v>0</c:v>
                </c:pt>
                <c:pt idx="23651">
                  <c:v>0</c:v>
                </c:pt>
                <c:pt idx="23652">
                  <c:v>0</c:v>
                </c:pt>
                <c:pt idx="23653">
                  <c:v>0</c:v>
                </c:pt>
                <c:pt idx="23654">
                  <c:v>0</c:v>
                </c:pt>
                <c:pt idx="23655">
                  <c:v>0</c:v>
                </c:pt>
                <c:pt idx="23656">
                  <c:v>0</c:v>
                </c:pt>
                <c:pt idx="23657">
                  <c:v>0</c:v>
                </c:pt>
                <c:pt idx="23658">
                  <c:v>0</c:v>
                </c:pt>
                <c:pt idx="23659">
                  <c:v>0</c:v>
                </c:pt>
                <c:pt idx="23660">
                  <c:v>0</c:v>
                </c:pt>
                <c:pt idx="23661">
                  <c:v>0</c:v>
                </c:pt>
                <c:pt idx="23662">
                  <c:v>0</c:v>
                </c:pt>
                <c:pt idx="23663">
                  <c:v>0</c:v>
                </c:pt>
                <c:pt idx="23664">
                  <c:v>0</c:v>
                </c:pt>
                <c:pt idx="23665">
                  <c:v>0</c:v>
                </c:pt>
                <c:pt idx="23666">
                  <c:v>0</c:v>
                </c:pt>
                <c:pt idx="23667">
                  <c:v>0</c:v>
                </c:pt>
                <c:pt idx="23668">
                  <c:v>0</c:v>
                </c:pt>
                <c:pt idx="23669">
                  <c:v>0</c:v>
                </c:pt>
                <c:pt idx="23670">
                  <c:v>0</c:v>
                </c:pt>
                <c:pt idx="23671">
                  <c:v>0</c:v>
                </c:pt>
                <c:pt idx="23672">
                  <c:v>0</c:v>
                </c:pt>
                <c:pt idx="23673">
                  <c:v>0</c:v>
                </c:pt>
                <c:pt idx="23674">
                  <c:v>0</c:v>
                </c:pt>
                <c:pt idx="23675">
                  <c:v>0</c:v>
                </c:pt>
                <c:pt idx="23676">
                  <c:v>0</c:v>
                </c:pt>
                <c:pt idx="23677">
                  <c:v>0</c:v>
                </c:pt>
                <c:pt idx="23678">
                  <c:v>0</c:v>
                </c:pt>
                <c:pt idx="23679">
                  <c:v>0</c:v>
                </c:pt>
                <c:pt idx="23680">
                  <c:v>0</c:v>
                </c:pt>
                <c:pt idx="23681">
                  <c:v>0</c:v>
                </c:pt>
                <c:pt idx="23682">
                  <c:v>0</c:v>
                </c:pt>
                <c:pt idx="23683">
                  <c:v>0</c:v>
                </c:pt>
                <c:pt idx="23684">
                  <c:v>0</c:v>
                </c:pt>
                <c:pt idx="23685">
                  <c:v>0</c:v>
                </c:pt>
                <c:pt idx="23686">
                  <c:v>0</c:v>
                </c:pt>
                <c:pt idx="23687">
                  <c:v>0</c:v>
                </c:pt>
                <c:pt idx="23688">
                  <c:v>0</c:v>
                </c:pt>
                <c:pt idx="23689">
                  <c:v>0</c:v>
                </c:pt>
                <c:pt idx="23690">
                  <c:v>0</c:v>
                </c:pt>
                <c:pt idx="23691">
                  <c:v>0</c:v>
                </c:pt>
                <c:pt idx="23692">
                  <c:v>0</c:v>
                </c:pt>
                <c:pt idx="23693">
                  <c:v>0</c:v>
                </c:pt>
                <c:pt idx="23694">
                  <c:v>0</c:v>
                </c:pt>
                <c:pt idx="23695">
                  <c:v>0</c:v>
                </c:pt>
                <c:pt idx="23696">
                  <c:v>0</c:v>
                </c:pt>
                <c:pt idx="23697">
                  <c:v>0</c:v>
                </c:pt>
                <c:pt idx="23698">
                  <c:v>0</c:v>
                </c:pt>
                <c:pt idx="23699">
                  <c:v>0</c:v>
                </c:pt>
                <c:pt idx="23700">
                  <c:v>0</c:v>
                </c:pt>
                <c:pt idx="23701">
                  <c:v>0</c:v>
                </c:pt>
                <c:pt idx="23702">
                  <c:v>0</c:v>
                </c:pt>
                <c:pt idx="23703">
                  <c:v>0</c:v>
                </c:pt>
                <c:pt idx="23704">
                  <c:v>0</c:v>
                </c:pt>
                <c:pt idx="23705">
                  <c:v>0</c:v>
                </c:pt>
                <c:pt idx="23706">
                  <c:v>0</c:v>
                </c:pt>
                <c:pt idx="23707">
                  <c:v>0</c:v>
                </c:pt>
                <c:pt idx="23708">
                  <c:v>0</c:v>
                </c:pt>
                <c:pt idx="23709">
                  <c:v>0</c:v>
                </c:pt>
                <c:pt idx="23710">
                  <c:v>0</c:v>
                </c:pt>
                <c:pt idx="23711">
                  <c:v>0</c:v>
                </c:pt>
                <c:pt idx="23712">
                  <c:v>0</c:v>
                </c:pt>
                <c:pt idx="23713">
                  <c:v>0</c:v>
                </c:pt>
                <c:pt idx="23714">
                  <c:v>0</c:v>
                </c:pt>
                <c:pt idx="23715">
                  <c:v>0</c:v>
                </c:pt>
                <c:pt idx="23716">
                  <c:v>0</c:v>
                </c:pt>
                <c:pt idx="23717">
                  <c:v>0</c:v>
                </c:pt>
                <c:pt idx="23718">
                  <c:v>0</c:v>
                </c:pt>
                <c:pt idx="23719">
                  <c:v>0</c:v>
                </c:pt>
                <c:pt idx="23720">
                  <c:v>0</c:v>
                </c:pt>
                <c:pt idx="23721">
                  <c:v>0</c:v>
                </c:pt>
                <c:pt idx="23722">
                  <c:v>0</c:v>
                </c:pt>
                <c:pt idx="23723">
                  <c:v>0</c:v>
                </c:pt>
                <c:pt idx="23724">
                  <c:v>0</c:v>
                </c:pt>
                <c:pt idx="23725">
                  <c:v>0</c:v>
                </c:pt>
                <c:pt idx="23726">
                  <c:v>0</c:v>
                </c:pt>
                <c:pt idx="23727">
                  <c:v>0</c:v>
                </c:pt>
                <c:pt idx="23728">
                  <c:v>0</c:v>
                </c:pt>
                <c:pt idx="23729">
                  <c:v>0</c:v>
                </c:pt>
                <c:pt idx="23730">
                  <c:v>0</c:v>
                </c:pt>
                <c:pt idx="23731">
                  <c:v>0</c:v>
                </c:pt>
                <c:pt idx="23732">
                  <c:v>0</c:v>
                </c:pt>
                <c:pt idx="23733">
                  <c:v>0</c:v>
                </c:pt>
                <c:pt idx="23734">
                  <c:v>0</c:v>
                </c:pt>
                <c:pt idx="23735">
                  <c:v>0</c:v>
                </c:pt>
                <c:pt idx="23736">
                  <c:v>0</c:v>
                </c:pt>
                <c:pt idx="23737">
                  <c:v>0</c:v>
                </c:pt>
                <c:pt idx="23738">
                  <c:v>0</c:v>
                </c:pt>
                <c:pt idx="23739">
                  <c:v>0</c:v>
                </c:pt>
                <c:pt idx="23740">
                  <c:v>0</c:v>
                </c:pt>
                <c:pt idx="23741">
                  <c:v>0</c:v>
                </c:pt>
                <c:pt idx="23742">
                  <c:v>0</c:v>
                </c:pt>
                <c:pt idx="23743">
                  <c:v>0</c:v>
                </c:pt>
                <c:pt idx="23744">
                  <c:v>0</c:v>
                </c:pt>
                <c:pt idx="23745">
                  <c:v>0</c:v>
                </c:pt>
                <c:pt idx="23746">
                  <c:v>0</c:v>
                </c:pt>
                <c:pt idx="23747">
                  <c:v>0</c:v>
                </c:pt>
                <c:pt idx="23748">
                  <c:v>0</c:v>
                </c:pt>
                <c:pt idx="23749">
                  <c:v>0</c:v>
                </c:pt>
                <c:pt idx="23750">
                  <c:v>0</c:v>
                </c:pt>
                <c:pt idx="23751">
                  <c:v>0</c:v>
                </c:pt>
                <c:pt idx="23752">
                  <c:v>0</c:v>
                </c:pt>
                <c:pt idx="23753">
                  <c:v>0</c:v>
                </c:pt>
                <c:pt idx="23754">
                  <c:v>0</c:v>
                </c:pt>
                <c:pt idx="23755">
                  <c:v>0</c:v>
                </c:pt>
                <c:pt idx="23756">
                  <c:v>0</c:v>
                </c:pt>
                <c:pt idx="23757">
                  <c:v>0</c:v>
                </c:pt>
                <c:pt idx="23758">
                  <c:v>0</c:v>
                </c:pt>
                <c:pt idx="23759">
                  <c:v>0</c:v>
                </c:pt>
                <c:pt idx="23760">
                  <c:v>0</c:v>
                </c:pt>
                <c:pt idx="23761">
                  <c:v>0</c:v>
                </c:pt>
                <c:pt idx="23762">
                  <c:v>0</c:v>
                </c:pt>
                <c:pt idx="23763">
                  <c:v>0</c:v>
                </c:pt>
                <c:pt idx="23764">
                  <c:v>0</c:v>
                </c:pt>
                <c:pt idx="23765">
                  <c:v>0</c:v>
                </c:pt>
                <c:pt idx="23766">
                  <c:v>0</c:v>
                </c:pt>
                <c:pt idx="23767">
                  <c:v>0</c:v>
                </c:pt>
                <c:pt idx="23768">
                  <c:v>0</c:v>
                </c:pt>
                <c:pt idx="23769">
                  <c:v>0</c:v>
                </c:pt>
                <c:pt idx="23770">
                  <c:v>0</c:v>
                </c:pt>
                <c:pt idx="23771">
                  <c:v>0</c:v>
                </c:pt>
                <c:pt idx="23772">
                  <c:v>0</c:v>
                </c:pt>
                <c:pt idx="23773">
                  <c:v>0</c:v>
                </c:pt>
                <c:pt idx="23774">
                  <c:v>0</c:v>
                </c:pt>
                <c:pt idx="23775">
                  <c:v>0</c:v>
                </c:pt>
                <c:pt idx="23776">
                  <c:v>0</c:v>
                </c:pt>
                <c:pt idx="23777">
                  <c:v>0</c:v>
                </c:pt>
                <c:pt idx="23778">
                  <c:v>0</c:v>
                </c:pt>
                <c:pt idx="23779">
                  <c:v>0</c:v>
                </c:pt>
                <c:pt idx="23780">
                  <c:v>0</c:v>
                </c:pt>
                <c:pt idx="23781">
                  <c:v>0</c:v>
                </c:pt>
                <c:pt idx="23782">
                  <c:v>0</c:v>
                </c:pt>
                <c:pt idx="23783">
                  <c:v>0</c:v>
                </c:pt>
                <c:pt idx="23784">
                  <c:v>0</c:v>
                </c:pt>
                <c:pt idx="23785">
                  <c:v>0</c:v>
                </c:pt>
                <c:pt idx="23786">
                  <c:v>0</c:v>
                </c:pt>
                <c:pt idx="23787">
                  <c:v>0</c:v>
                </c:pt>
                <c:pt idx="23788">
                  <c:v>0</c:v>
                </c:pt>
                <c:pt idx="23789">
                  <c:v>0</c:v>
                </c:pt>
                <c:pt idx="23790">
                  <c:v>0</c:v>
                </c:pt>
                <c:pt idx="23791">
                  <c:v>0</c:v>
                </c:pt>
                <c:pt idx="23792">
                  <c:v>0</c:v>
                </c:pt>
                <c:pt idx="23793">
                  <c:v>0</c:v>
                </c:pt>
                <c:pt idx="23794">
                  <c:v>0</c:v>
                </c:pt>
                <c:pt idx="23795">
                  <c:v>0</c:v>
                </c:pt>
                <c:pt idx="23796">
                  <c:v>0</c:v>
                </c:pt>
                <c:pt idx="23797">
                  <c:v>0</c:v>
                </c:pt>
                <c:pt idx="23798">
                  <c:v>0</c:v>
                </c:pt>
                <c:pt idx="23799">
                  <c:v>0</c:v>
                </c:pt>
                <c:pt idx="23800">
                  <c:v>0</c:v>
                </c:pt>
                <c:pt idx="23801">
                  <c:v>0</c:v>
                </c:pt>
                <c:pt idx="23802">
                  <c:v>0</c:v>
                </c:pt>
                <c:pt idx="23803">
                  <c:v>0</c:v>
                </c:pt>
                <c:pt idx="23804">
                  <c:v>0</c:v>
                </c:pt>
                <c:pt idx="23805">
                  <c:v>0</c:v>
                </c:pt>
                <c:pt idx="23806">
                  <c:v>0</c:v>
                </c:pt>
                <c:pt idx="23807">
                  <c:v>0</c:v>
                </c:pt>
                <c:pt idx="23808">
                  <c:v>0</c:v>
                </c:pt>
                <c:pt idx="23809">
                  <c:v>0</c:v>
                </c:pt>
                <c:pt idx="23810">
                  <c:v>0</c:v>
                </c:pt>
                <c:pt idx="23811">
                  <c:v>0</c:v>
                </c:pt>
                <c:pt idx="23812">
                  <c:v>0</c:v>
                </c:pt>
                <c:pt idx="23813">
                  <c:v>0</c:v>
                </c:pt>
                <c:pt idx="23814">
                  <c:v>0</c:v>
                </c:pt>
                <c:pt idx="23815">
                  <c:v>0</c:v>
                </c:pt>
                <c:pt idx="23816">
                  <c:v>0</c:v>
                </c:pt>
                <c:pt idx="23817">
                  <c:v>0</c:v>
                </c:pt>
                <c:pt idx="23818">
                  <c:v>0</c:v>
                </c:pt>
                <c:pt idx="23819">
                  <c:v>0</c:v>
                </c:pt>
                <c:pt idx="23820">
                  <c:v>0</c:v>
                </c:pt>
                <c:pt idx="23821">
                  <c:v>0</c:v>
                </c:pt>
                <c:pt idx="23822">
                  <c:v>0</c:v>
                </c:pt>
                <c:pt idx="23823">
                  <c:v>0</c:v>
                </c:pt>
                <c:pt idx="23824">
                  <c:v>0</c:v>
                </c:pt>
                <c:pt idx="23825">
                  <c:v>0</c:v>
                </c:pt>
                <c:pt idx="23826">
                  <c:v>0</c:v>
                </c:pt>
                <c:pt idx="23827">
                  <c:v>0</c:v>
                </c:pt>
                <c:pt idx="23828">
                  <c:v>0</c:v>
                </c:pt>
                <c:pt idx="23829">
                  <c:v>0</c:v>
                </c:pt>
                <c:pt idx="23830">
                  <c:v>0</c:v>
                </c:pt>
                <c:pt idx="23831">
                  <c:v>0</c:v>
                </c:pt>
                <c:pt idx="23832">
                  <c:v>0</c:v>
                </c:pt>
                <c:pt idx="23833">
                  <c:v>0</c:v>
                </c:pt>
                <c:pt idx="23834">
                  <c:v>0</c:v>
                </c:pt>
                <c:pt idx="23835">
                  <c:v>0</c:v>
                </c:pt>
                <c:pt idx="23836">
                  <c:v>0</c:v>
                </c:pt>
                <c:pt idx="23837">
                  <c:v>0</c:v>
                </c:pt>
                <c:pt idx="23838">
                  <c:v>0</c:v>
                </c:pt>
                <c:pt idx="23839">
                  <c:v>0</c:v>
                </c:pt>
                <c:pt idx="23840">
                  <c:v>0</c:v>
                </c:pt>
                <c:pt idx="23841">
                  <c:v>0</c:v>
                </c:pt>
                <c:pt idx="23842">
                  <c:v>0</c:v>
                </c:pt>
                <c:pt idx="23843">
                  <c:v>0</c:v>
                </c:pt>
                <c:pt idx="23844">
                  <c:v>0</c:v>
                </c:pt>
                <c:pt idx="23845">
                  <c:v>0</c:v>
                </c:pt>
                <c:pt idx="23846">
                  <c:v>0</c:v>
                </c:pt>
                <c:pt idx="23847">
                  <c:v>0</c:v>
                </c:pt>
                <c:pt idx="23848">
                  <c:v>0</c:v>
                </c:pt>
                <c:pt idx="23849">
                  <c:v>0</c:v>
                </c:pt>
                <c:pt idx="23850">
                  <c:v>0</c:v>
                </c:pt>
                <c:pt idx="23851">
                  <c:v>0</c:v>
                </c:pt>
                <c:pt idx="23852">
                  <c:v>0</c:v>
                </c:pt>
                <c:pt idx="23853">
                  <c:v>0</c:v>
                </c:pt>
                <c:pt idx="23854">
                  <c:v>0</c:v>
                </c:pt>
                <c:pt idx="23855">
                  <c:v>0</c:v>
                </c:pt>
                <c:pt idx="23856">
                  <c:v>0</c:v>
                </c:pt>
                <c:pt idx="23857">
                  <c:v>0</c:v>
                </c:pt>
                <c:pt idx="23858">
                  <c:v>0</c:v>
                </c:pt>
                <c:pt idx="23859">
                  <c:v>0</c:v>
                </c:pt>
                <c:pt idx="23860">
                  <c:v>0</c:v>
                </c:pt>
                <c:pt idx="23861">
                  <c:v>0</c:v>
                </c:pt>
                <c:pt idx="23862">
                  <c:v>0</c:v>
                </c:pt>
                <c:pt idx="23863">
                  <c:v>0</c:v>
                </c:pt>
                <c:pt idx="23864">
                  <c:v>0</c:v>
                </c:pt>
                <c:pt idx="23865">
                  <c:v>0</c:v>
                </c:pt>
                <c:pt idx="23866">
                  <c:v>0</c:v>
                </c:pt>
                <c:pt idx="23867">
                  <c:v>0</c:v>
                </c:pt>
                <c:pt idx="23868">
                  <c:v>0</c:v>
                </c:pt>
                <c:pt idx="23869">
                  <c:v>0</c:v>
                </c:pt>
                <c:pt idx="23870">
                  <c:v>0</c:v>
                </c:pt>
                <c:pt idx="23871">
                  <c:v>0</c:v>
                </c:pt>
                <c:pt idx="23872">
                  <c:v>0</c:v>
                </c:pt>
                <c:pt idx="23873">
                  <c:v>0</c:v>
                </c:pt>
                <c:pt idx="23874">
                  <c:v>0</c:v>
                </c:pt>
                <c:pt idx="23875">
                  <c:v>0</c:v>
                </c:pt>
                <c:pt idx="23876">
                  <c:v>0</c:v>
                </c:pt>
                <c:pt idx="23877">
                  <c:v>0</c:v>
                </c:pt>
                <c:pt idx="23878">
                  <c:v>0</c:v>
                </c:pt>
                <c:pt idx="23879">
                  <c:v>0</c:v>
                </c:pt>
                <c:pt idx="23880">
                  <c:v>0</c:v>
                </c:pt>
                <c:pt idx="23881">
                  <c:v>0</c:v>
                </c:pt>
                <c:pt idx="23882">
                  <c:v>0</c:v>
                </c:pt>
                <c:pt idx="23883">
                  <c:v>0</c:v>
                </c:pt>
                <c:pt idx="23884">
                  <c:v>0</c:v>
                </c:pt>
                <c:pt idx="23885">
                  <c:v>0</c:v>
                </c:pt>
                <c:pt idx="23886">
                  <c:v>0</c:v>
                </c:pt>
                <c:pt idx="23887">
                  <c:v>0</c:v>
                </c:pt>
                <c:pt idx="23888">
                  <c:v>0</c:v>
                </c:pt>
                <c:pt idx="23889">
                  <c:v>0</c:v>
                </c:pt>
                <c:pt idx="23890">
                  <c:v>0</c:v>
                </c:pt>
                <c:pt idx="23891">
                  <c:v>0</c:v>
                </c:pt>
                <c:pt idx="23892">
                  <c:v>0</c:v>
                </c:pt>
                <c:pt idx="23893">
                  <c:v>0</c:v>
                </c:pt>
                <c:pt idx="23894">
                  <c:v>0</c:v>
                </c:pt>
                <c:pt idx="23895">
                  <c:v>0</c:v>
                </c:pt>
                <c:pt idx="23896">
                  <c:v>0</c:v>
                </c:pt>
                <c:pt idx="23897">
                  <c:v>0</c:v>
                </c:pt>
                <c:pt idx="23898">
                  <c:v>0</c:v>
                </c:pt>
                <c:pt idx="23899">
                  <c:v>0</c:v>
                </c:pt>
                <c:pt idx="23900">
                  <c:v>0</c:v>
                </c:pt>
                <c:pt idx="23901">
                  <c:v>0</c:v>
                </c:pt>
                <c:pt idx="23902">
                  <c:v>0</c:v>
                </c:pt>
                <c:pt idx="23903">
                  <c:v>0</c:v>
                </c:pt>
                <c:pt idx="23904">
                  <c:v>0</c:v>
                </c:pt>
                <c:pt idx="23905">
                  <c:v>0</c:v>
                </c:pt>
                <c:pt idx="23906">
                  <c:v>0</c:v>
                </c:pt>
                <c:pt idx="23907">
                  <c:v>0</c:v>
                </c:pt>
                <c:pt idx="23908">
                  <c:v>0</c:v>
                </c:pt>
                <c:pt idx="23909">
                  <c:v>0</c:v>
                </c:pt>
                <c:pt idx="23910">
                  <c:v>0</c:v>
                </c:pt>
                <c:pt idx="23911">
                  <c:v>0</c:v>
                </c:pt>
                <c:pt idx="23912">
                  <c:v>0</c:v>
                </c:pt>
                <c:pt idx="23913">
                  <c:v>0</c:v>
                </c:pt>
                <c:pt idx="23914">
                  <c:v>0</c:v>
                </c:pt>
                <c:pt idx="23915">
                  <c:v>0</c:v>
                </c:pt>
                <c:pt idx="23916">
                  <c:v>0</c:v>
                </c:pt>
                <c:pt idx="23917">
                  <c:v>0</c:v>
                </c:pt>
                <c:pt idx="23918">
                  <c:v>0</c:v>
                </c:pt>
                <c:pt idx="23919">
                  <c:v>0</c:v>
                </c:pt>
                <c:pt idx="23920">
                  <c:v>0</c:v>
                </c:pt>
                <c:pt idx="23921">
                  <c:v>0</c:v>
                </c:pt>
                <c:pt idx="23922">
                  <c:v>0</c:v>
                </c:pt>
                <c:pt idx="23923">
                  <c:v>0</c:v>
                </c:pt>
                <c:pt idx="23924">
                  <c:v>0</c:v>
                </c:pt>
                <c:pt idx="23925">
                  <c:v>0</c:v>
                </c:pt>
                <c:pt idx="23926">
                  <c:v>0</c:v>
                </c:pt>
                <c:pt idx="23927">
                  <c:v>0</c:v>
                </c:pt>
                <c:pt idx="23928">
                  <c:v>0</c:v>
                </c:pt>
                <c:pt idx="23929">
                  <c:v>0</c:v>
                </c:pt>
                <c:pt idx="23930">
                  <c:v>0</c:v>
                </c:pt>
                <c:pt idx="23931">
                  <c:v>0</c:v>
                </c:pt>
                <c:pt idx="23932">
                  <c:v>0</c:v>
                </c:pt>
                <c:pt idx="23933">
                  <c:v>0</c:v>
                </c:pt>
                <c:pt idx="23934">
                  <c:v>0</c:v>
                </c:pt>
                <c:pt idx="23935">
                  <c:v>0</c:v>
                </c:pt>
                <c:pt idx="23936">
                  <c:v>0</c:v>
                </c:pt>
                <c:pt idx="23937">
                  <c:v>0</c:v>
                </c:pt>
                <c:pt idx="23938">
                  <c:v>0</c:v>
                </c:pt>
                <c:pt idx="23939">
                  <c:v>0</c:v>
                </c:pt>
                <c:pt idx="23940">
                  <c:v>0</c:v>
                </c:pt>
                <c:pt idx="23941">
                  <c:v>0</c:v>
                </c:pt>
                <c:pt idx="23942">
                  <c:v>0</c:v>
                </c:pt>
                <c:pt idx="23943">
                  <c:v>0</c:v>
                </c:pt>
                <c:pt idx="23944">
                  <c:v>0</c:v>
                </c:pt>
                <c:pt idx="23945">
                  <c:v>0</c:v>
                </c:pt>
                <c:pt idx="23946">
                  <c:v>0</c:v>
                </c:pt>
                <c:pt idx="23947">
                  <c:v>0</c:v>
                </c:pt>
                <c:pt idx="23948">
                  <c:v>0</c:v>
                </c:pt>
                <c:pt idx="23949">
                  <c:v>0</c:v>
                </c:pt>
                <c:pt idx="23950">
                  <c:v>0</c:v>
                </c:pt>
                <c:pt idx="23951">
                  <c:v>0</c:v>
                </c:pt>
                <c:pt idx="23952">
                  <c:v>0</c:v>
                </c:pt>
                <c:pt idx="23953">
                  <c:v>0</c:v>
                </c:pt>
                <c:pt idx="23954">
                  <c:v>0</c:v>
                </c:pt>
                <c:pt idx="23955">
                  <c:v>0</c:v>
                </c:pt>
                <c:pt idx="23956">
                  <c:v>0</c:v>
                </c:pt>
                <c:pt idx="23957">
                  <c:v>0</c:v>
                </c:pt>
                <c:pt idx="23958">
                  <c:v>0</c:v>
                </c:pt>
                <c:pt idx="23959">
                  <c:v>0</c:v>
                </c:pt>
                <c:pt idx="23960">
                  <c:v>0</c:v>
                </c:pt>
                <c:pt idx="23961">
                  <c:v>0</c:v>
                </c:pt>
                <c:pt idx="23962">
                  <c:v>0</c:v>
                </c:pt>
                <c:pt idx="23963">
                  <c:v>0</c:v>
                </c:pt>
                <c:pt idx="23964">
                  <c:v>0</c:v>
                </c:pt>
                <c:pt idx="23965">
                  <c:v>0</c:v>
                </c:pt>
                <c:pt idx="23966">
                  <c:v>0</c:v>
                </c:pt>
                <c:pt idx="23967">
                  <c:v>0</c:v>
                </c:pt>
                <c:pt idx="23968">
                  <c:v>0</c:v>
                </c:pt>
                <c:pt idx="23969">
                  <c:v>0</c:v>
                </c:pt>
                <c:pt idx="23970">
                  <c:v>0</c:v>
                </c:pt>
                <c:pt idx="23971">
                  <c:v>0</c:v>
                </c:pt>
                <c:pt idx="23972">
                  <c:v>0</c:v>
                </c:pt>
                <c:pt idx="23973">
                  <c:v>0</c:v>
                </c:pt>
                <c:pt idx="23974">
                  <c:v>0</c:v>
                </c:pt>
                <c:pt idx="23975">
                  <c:v>0</c:v>
                </c:pt>
                <c:pt idx="23976">
                  <c:v>0</c:v>
                </c:pt>
                <c:pt idx="23977">
                  <c:v>0</c:v>
                </c:pt>
                <c:pt idx="23978">
                  <c:v>0</c:v>
                </c:pt>
                <c:pt idx="23979">
                  <c:v>0</c:v>
                </c:pt>
                <c:pt idx="23980">
                  <c:v>0</c:v>
                </c:pt>
                <c:pt idx="23981">
                  <c:v>0</c:v>
                </c:pt>
                <c:pt idx="23982">
                  <c:v>0</c:v>
                </c:pt>
                <c:pt idx="23983">
                  <c:v>0</c:v>
                </c:pt>
                <c:pt idx="23984">
                  <c:v>0</c:v>
                </c:pt>
                <c:pt idx="23985">
                  <c:v>0</c:v>
                </c:pt>
                <c:pt idx="23986">
                  <c:v>0</c:v>
                </c:pt>
                <c:pt idx="23987">
                  <c:v>0</c:v>
                </c:pt>
                <c:pt idx="23988">
                  <c:v>0</c:v>
                </c:pt>
                <c:pt idx="23989">
                  <c:v>0</c:v>
                </c:pt>
                <c:pt idx="23990">
                  <c:v>0</c:v>
                </c:pt>
                <c:pt idx="23991">
                  <c:v>0</c:v>
                </c:pt>
                <c:pt idx="23992">
                  <c:v>0</c:v>
                </c:pt>
                <c:pt idx="23993">
                  <c:v>0</c:v>
                </c:pt>
                <c:pt idx="23994">
                  <c:v>0</c:v>
                </c:pt>
                <c:pt idx="23995">
                  <c:v>0</c:v>
                </c:pt>
                <c:pt idx="23996">
                  <c:v>0</c:v>
                </c:pt>
                <c:pt idx="23997">
                  <c:v>0</c:v>
                </c:pt>
                <c:pt idx="23998">
                  <c:v>0</c:v>
                </c:pt>
                <c:pt idx="23999">
                  <c:v>0</c:v>
                </c:pt>
                <c:pt idx="24000">
                  <c:v>0</c:v>
                </c:pt>
                <c:pt idx="24001">
                  <c:v>0</c:v>
                </c:pt>
                <c:pt idx="24002">
                  <c:v>0</c:v>
                </c:pt>
                <c:pt idx="24003">
                  <c:v>0</c:v>
                </c:pt>
                <c:pt idx="24004">
                  <c:v>0</c:v>
                </c:pt>
                <c:pt idx="24005">
                  <c:v>0</c:v>
                </c:pt>
                <c:pt idx="24006">
                  <c:v>0</c:v>
                </c:pt>
                <c:pt idx="24007">
                  <c:v>0</c:v>
                </c:pt>
                <c:pt idx="24008">
                  <c:v>0</c:v>
                </c:pt>
                <c:pt idx="24009">
                  <c:v>0</c:v>
                </c:pt>
                <c:pt idx="24010">
                  <c:v>0</c:v>
                </c:pt>
                <c:pt idx="24011">
                  <c:v>0</c:v>
                </c:pt>
                <c:pt idx="24012">
                  <c:v>0</c:v>
                </c:pt>
                <c:pt idx="24013">
                  <c:v>0</c:v>
                </c:pt>
                <c:pt idx="24014">
                  <c:v>0</c:v>
                </c:pt>
                <c:pt idx="24015">
                  <c:v>0</c:v>
                </c:pt>
                <c:pt idx="24016">
                  <c:v>0</c:v>
                </c:pt>
                <c:pt idx="24017">
                  <c:v>0</c:v>
                </c:pt>
                <c:pt idx="24018">
                  <c:v>0</c:v>
                </c:pt>
                <c:pt idx="24019">
                  <c:v>0</c:v>
                </c:pt>
                <c:pt idx="24020">
                  <c:v>0</c:v>
                </c:pt>
                <c:pt idx="24021">
                  <c:v>0</c:v>
                </c:pt>
                <c:pt idx="24022">
                  <c:v>0</c:v>
                </c:pt>
                <c:pt idx="24023">
                  <c:v>0</c:v>
                </c:pt>
                <c:pt idx="24024">
                  <c:v>0</c:v>
                </c:pt>
                <c:pt idx="24025">
                  <c:v>0</c:v>
                </c:pt>
                <c:pt idx="24026">
                  <c:v>0</c:v>
                </c:pt>
                <c:pt idx="24027">
                  <c:v>0</c:v>
                </c:pt>
                <c:pt idx="24028">
                  <c:v>0</c:v>
                </c:pt>
                <c:pt idx="24029">
                  <c:v>0</c:v>
                </c:pt>
                <c:pt idx="24030">
                  <c:v>0</c:v>
                </c:pt>
                <c:pt idx="24031">
                  <c:v>0</c:v>
                </c:pt>
                <c:pt idx="24032">
                  <c:v>0</c:v>
                </c:pt>
                <c:pt idx="24033">
                  <c:v>0</c:v>
                </c:pt>
                <c:pt idx="24034">
                  <c:v>0</c:v>
                </c:pt>
                <c:pt idx="24035">
                  <c:v>0</c:v>
                </c:pt>
                <c:pt idx="24036">
                  <c:v>0</c:v>
                </c:pt>
                <c:pt idx="24037">
                  <c:v>0</c:v>
                </c:pt>
                <c:pt idx="24038">
                  <c:v>0</c:v>
                </c:pt>
                <c:pt idx="24039">
                  <c:v>0</c:v>
                </c:pt>
                <c:pt idx="24040">
                  <c:v>0</c:v>
                </c:pt>
                <c:pt idx="24041">
                  <c:v>0</c:v>
                </c:pt>
                <c:pt idx="24042">
                  <c:v>0</c:v>
                </c:pt>
                <c:pt idx="24043">
                  <c:v>0</c:v>
                </c:pt>
                <c:pt idx="24044">
                  <c:v>0</c:v>
                </c:pt>
                <c:pt idx="24045">
                  <c:v>0</c:v>
                </c:pt>
                <c:pt idx="24046">
                  <c:v>0</c:v>
                </c:pt>
                <c:pt idx="24047">
                  <c:v>0</c:v>
                </c:pt>
                <c:pt idx="24048">
                  <c:v>0</c:v>
                </c:pt>
                <c:pt idx="24049">
                  <c:v>0</c:v>
                </c:pt>
                <c:pt idx="24050">
                  <c:v>0</c:v>
                </c:pt>
                <c:pt idx="24051">
                  <c:v>0</c:v>
                </c:pt>
                <c:pt idx="24052">
                  <c:v>0</c:v>
                </c:pt>
                <c:pt idx="24053">
                  <c:v>0</c:v>
                </c:pt>
                <c:pt idx="24054">
                  <c:v>0</c:v>
                </c:pt>
                <c:pt idx="24055">
                  <c:v>0</c:v>
                </c:pt>
                <c:pt idx="24056">
                  <c:v>0</c:v>
                </c:pt>
                <c:pt idx="24057">
                  <c:v>0</c:v>
                </c:pt>
                <c:pt idx="24058">
                  <c:v>0</c:v>
                </c:pt>
                <c:pt idx="24059">
                  <c:v>0</c:v>
                </c:pt>
                <c:pt idx="24060">
                  <c:v>0</c:v>
                </c:pt>
                <c:pt idx="24061">
                  <c:v>0</c:v>
                </c:pt>
                <c:pt idx="24062">
                  <c:v>0</c:v>
                </c:pt>
                <c:pt idx="24063">
                  <c:v>0</c:v>
                </c:pt>
                <c:pt idx="24064">
                  <c:v>0</c:v>
                </c:pt>
                <c:pt idx="24065">
                  <c:v>0</c:v>
                </c:pt>
                <c:pt idx="24066">
                  <c:v>0</c:v>
                </c:pt>
                <c:pt idx="24067">
                  <c:v>0</c:v>
                </c:pt>
                <c:pt idx="24068">
                  <c:v>0</c:v>
                </c:pt>
                <c:pt idx="24069">
                  <c:v>0</c:v>
                </c:pt>
                <c:pt idx="24070">
                  <c:v>0</c:v>
                </c:pt>
                <c:pt idx="24071">
                  <c:v>0</c:v>
                </c:pt>
                <c:pt idx="24072">
                  <c:v>0</c:v>
                </c:pt>
                <c:pt idx="24073">
                  <c:v>0</c:v>
                </c:pt>
                <c:pt idx="24074">
                  <c:v>0</c:v>
                </c:pt>
                <c:pt idx="24075">
                  <c:v>0</c:v>
                </c:pt>
                <c:pt idx="24076">
                  <c:v>0</c:v>
                </c:pt>
                <c:pt idx="24077">
                  <c:v>0</c:v>
                </c:pt>
                <c:pt idx="24078">
                  <c:v>0</c:v>
                </c:pt>
                <c:pt idx="24079">
                  <c:v>0</c:v>
                </c:pt>
                <c:pt idx="24080">
                  <c:v>0</c:v>
                </c:pt>
                <c:pt idx="24081">
                  <c:v>0</c:v>
                </c:pt>
                <c:pt idx="24082">
                  <c:v>0</c:v>
                </c:pt>
                <c:pt idx="24083">
                  <c:v>0</c:v>
                </c:pt>
                <c:pt idx="24084">
                  <c:v>0</c:v>
                </c:pt>
                <c:pt idx="24085">
                  <c:v>0</c:v>
                </c:pt>
                <c:pt idx="24086">
                  <c:v>0</c:v>
                </c:pt>
                <c:pt idx="24087">
                  <c:v>0</c:v>
                </c:pt>
                <c:pt idx="24088">
                  <c:v>0</c:v>
                </c:pt>
                <c:pt idx="24089">
                  <c:v>0</c:v>
                </c:pt>
                <c:pt idx="24090">
                  <c:v>0</c:v>
                </c:pt>
                <c:pt idx="24091">
                  <c:v>0</c:v>
                </c:pt>
                <c:pt idx="24092">
                  <c:v>0</c:v>
                </c:pt>
                <c:pt idx="24093">
                  <c:v>0</c:v>
                </c:pt>
                <c:pt idx="24094">
                  <c:v>0</c:v>
                </c:pt>
                <c:pt idx="24095">
                  <c:v>0</c:v>
                </c:pt>
                <c:pt idx="24096">
                  <c:v>0</c:v>
                </c:pt>
                <c:pt idx="24097">
                  <c:v>0</c:v>
                </c:pt>
                <c:pt idx="24098">
                  <c:v>0</c:v>
                </c:pt>
                <c:pt idx="24099">
                  <c:v>0</c:v>
                </c:pt>
                <c:pt idx="24100">
                  <c:v>0</c:v>
                </c:pt>
                <c:pt idx="24101">
                  <c:v>0</c:v>
                </c:pt>
                <c:pt idx="24102">
                  <c:v>0</c:v>
                </c:pt>
                <c:pt idx="24103">
                  <c:v>0</c:v>
                </c:pt>
                <c:pt idx="24104">
                  <c:v>0</c:v>
                </c:pt>
                <c:pt idx="24105">
                  <c:v>0</c:v>
                </c:pt>
                <c:pt idx="24106">
                  <c:v>0</c:v>
                </c:pt>
                <c:pt idx="24107">
                  <c:v>0</c:v>
                </c:pt>
                <c:pt idx="24108">
                  <c:v>0</c:v>
                </c:pt>
                <c:pt idx="24109">
                  <c:v>0</c:v>
                </c:pt>
                <c:pt idx="24110">
                  <c:v>0</c:v>
                </c:pt>
                <c:pt idx="24111">
                  <c:v>0</c:v>
                </c:pt>
                <c:pt idx="24112">
                  <c:v>0</c:v>
                </c:pt>
                <c:pt idx="24113">
                  <c:v>0</c:v>
                </c:pt>
                <c:pt idx="24114">
                  <c:v>0</c:v>
                </c:pt>
                <c:pt idx="24115">
                  <c:v>0</c:v>
                </c:pt>
                <c:pt idx="24116">
                  <c:v>0</c:v>
                </c:pt>
                <c:pt idx="24117">
                  <c:v>0</c:v>
                </c:pt>
                <c:pt idx="24118">
                  <c:v>0</c:v>
                </c:pt>
                <c:pt idx="24119">
                  <c:v>0</c:v>
                </c:pt>
                <c:pt idx="24120">
                  <c:v>0</c:v>
                </c:pt>
                <c:pt idx="24121">
                  <c:v>0</c:v>
                </c:pt>
                <c:pt idx="24122">
                  <c:v>0</c:v>
                </c:pt>
                <c:pt idx="24123">
                  <c:v>0</c:v>
                </c:pt>
                <c:pt idx="24124">
                  <c:v>0</c:v>
                </c:pt>
                <c:pt idx="24125">
                  <c:v>0</c:v>
                </c:pt>
                <c:pt idx="24126">
                  <c:v>0</c:v>
                </c:pt>
                <c:pt idx="24127">
                  <c:v>0</c:v>
                </c:pt>
                <c:pt idx="24128">
                  <c:v>0</c:v>
                </c:pt>
                <c:pt idx="24129">
                  <c:v>0</c:v>
                </c:pt>
                <c:pt idx="24130">
                  <c:v>0</c:v>
                </c:pt>
                <c:pt idx="24131">
                  <c:v>0</c:v>
                </c:pt>
                <c:pt idx="24132">
                  <c:v>0</c:v>
                </c:pt>
                <c:pt idx="24133">
                  <c:v>0</c:v>
                </c:pt>
                <c:pt idx="24134">
                  <c:v>0</c:v>
                </c:pt>
                <c:pt idx="24135">
                  <c:v>0</c:v>
                </c:pt>
                <c:pt idx="24136">
                  <c:v>0</c:v>
                </c:pt>
                <c:pt idx="24137">
                  <c:v>0</c:v>
                </c:pt>
                <c:pt idx="24138">
                  <c:v>0</c:v>
                </c:pt>
                <c:pt idx="24139">
                  <c:v>0</c:v>
                </c:pt>
                <c:pt idx="24140">
                  <c:v>0</c:v>
                </c:pt>
                <c:pt idx="24141">
                  <c:v>0</c:v>
                </c:pt>
                <c:pt idx="24142">
                  <c:v>0</c:v>
                </c:pt>
                <c:pt idx="24143">
                  <c:v>0</c:v>
                </c:pt>
                <c:pt idx="24144">
                  <c:v>0</c:v>
                </c:pt>
                <c:pt idx="24145">
                  <c:v>0</c:v>
                </c:pt>
                <c:pt idx="24146">
                  <c:v>0</c:v>
                </c:pt>
                <c:pt idx="24147">
                  <c:v>0</c:v>
                </c:pt>
                <c:pt idx="24148">
                  <c:v>0</c:v>
                </c:pt>
                <c:pt idx="24149">
                  <c:v>0</c:v>
                </c:pt>
                <c:pt idx="24150">
                  <c:v>0</c:v>
                </c:pt>
                <c:pt idx="24151">
                  <c:v>0</c:v>
                </c:pt>
                <c:pt idx="24152">
                  <c:v>0</c:v>
                </c:pt>
                <c:pt idx="24153">
                  <c:v>0</c:v>
                </c:pt>
                <c:pt idx="24154">
                  <c:v>0</c:v>
                </c:pt>
                <c:pt idx="24155">
                  <c:v>0</c:v>
                </c:pt>
                <c:pt idx="24156">
                  <c:v>0</c:v>
                </c:pt>
                <c:pt idx="24157">
                  <c:v>0</c:v>
                </c:pt>
                <c:pt idx="24158">
                  <c:v>0</c:v>
                </c:pt>
                <c:pt idx="24159">
                  <c:v>0</c:v>
                </c:pt>
                <c:pt idx="24160">
                  <c:v>0</c:v>
                </c:pt>
                <c:pt idx="24161">
                  <c:v>0</c:v>
                </c:pt>
                <c:pt idx="24162">
                  <c:v>0</c:v>
                </c:pt>
                <c:pt idx="24163">
                  <c:v>0</c:v>
                </c:pt>
                <c:pt idx="24164">
                  <c:v>0</c:v>
                </c:pt>
                <c:pt idx="24165">
                  <c:v>0</c:v>
                </c:pt>
                <c:pt idx="24166">
                  <c:v>0</c:v>
                </c:pt>
                <c:pt idx="24167">
                  <c:v>0</c:v>
                </c:pt>
                <c:pt idx="24168">
                  <c:v>0</c:v>
                </c:pt>
                <c:pt idx="24169">
                  <c:v>0</c:v>
                </c:pt>
                <c:pt idx="24170">
                  <c:v>0</c:v>
                </c:pt>
                <c:pt idx="24171">
                  <c:v>0</c:v>
                </c:pt>
                <c:pt idx="24172">
                  <c:v>0</c:v>
                </c:pt>
                <c:pt idx="24173">
                  <c:v>0</c:v>
                </c:pt>
                <c:pt idx="24174">
                  <c:v>0</c:v>
                </c:pt>
                <c:pt idx="24175">
                  <c:v>0</c:v>
                </c:pt>
                <c:pt idx="24176">
                  <c:v>0</c:v>
                </c:pt>
                <c:pt idx="24177">
                  <c:v>0</c:v>
                </c:pt>
                <c:pt idx="24178">
                  <c:v>0</c:v>
                </c:pt>
                <c:pt idx="24179">
                  <c:v>0</c:v>
                </c:pt>
                <c:pt idx="24180">
                  <c:v>0</c:v>
                </c:pt>
                <c:pt idx="24181">
                  <c:v>0</c:v>
                </c:pt>
                <c:pt idx="24182">
                  <c:v>0</c:v>
                </c:pt>
                <c:pt idx="24183">
                  <c:v>0</c:v>
                </c:pt>
                <c:pt idx="24184">
                  <c:v>0</c:v>
                </c:pt>
                <c:pt idx="24185">
                  <c:v>0</c:v>
                </c:pt>
                <c:pt idx="24186">
                  <c:v>0</c:v>
                </c:pt>
                <c:pt idx="24187">
                  <c:v>0</c:v>
                </c:pt>
                <c:pt idx="24188">
                  <c:v>0</c:v>
                </c:pt>
                <c:pt idx="24189">
                  <c:v>0</c:v>
                </c:pt>
                <c:pt idx="24190">
                  <c:v>0</c:v>
                </c:pt>
                <c:pt idx="24191">
                  <c:v>0</c:v>
                </c:pt>
                <c:pt idx="24192">
                  <c:v>0</c:v>
                </c:pt>
                <c:pt idx="24193">
                  <c:v>0</c:v>
                </c:pt>
                <c:pt idx="24194">
                  <c:v>0</c:v>
                </c:pt>
                <c:pt idx="24195">
                  <c:v>0</c:v>
                </c:pt>
                <c:pt idx="24196">
                  <c:v>0</c:v>
                </c:pt>
                <c:pt idx="24197">
                  <c:v>0</c:v>
                </c:pt>
                <c:pt idx="24198">
                  <c:v>0</c:v>
                </c:pt>
                <c:pt idx="24199">
                  <c:v>0</c:v>
                </c:pt>
                <c:pt idx="24200">
                  <c:v>0</c:v>
                </c:pt>
                <c:pt idx="24201">
                  <c:v>0</c:v>
                </c:pt>
                <c:pt idx="24202">
                  <c:v>0</c:v>
                </c:pt>
                <c:pt idx="24203">
                  <c:v>0</c:v>
                </c:pt>
                <c:pt idx="24204">
                  <c:v>0</c:v>
                </c:pt>
                <c:pt idx="24205">
                  <c:v>0</c:v>
                </c:pt>
                <c:pt idx="24206">
                  <c:v>0</c:v>
                </c:pt>
                <c:pt idx="24207">
                  <c:v>0</c:v>
                </c:pt>
                <c:pt idx="24208">
                  <c:v>0</c:v>
                </c:pt>
                <c:pt idx="24209">
                  <c:v>0</c:v>
                </c:pt>
                <c:pt idx="24210">
                  <c:v>0</c:v>
                </c:pt>
                <c:pt idx="24211">
                  <c:v>0</c:v>
                </c:pt>
                <c:pt idx="24212">
                  <c:v>0</c:v>
                </c:pt>
                <c:pt idx="24213">
                  <c:v>0</c:v>
                </c:pt>
                <c:pt idx="24214">
                  <c:v>0</c:v>
                </c:pt>
                <c:pt idx="24215">
                  <c:v>0</c:v>
                </c:pt>
                <c:pt idx="24216">
                  <c:v>0</c:v>
                </c:pt>
                <c:pt idx="24217">
                  <c:v>0</c:v>
                </c:pt>
                <c:pt idx="24218">
                  <c:v>0</c:v>
                </c:pt>
                <c:pt idx="24219">
                  <c:v>0</c:v>
                </c:pt>
                <c:pt idx="24220">
                  <c:v>0</c:v>
                </c:pt>
                <c:pt idx="24221">
                  <c:v>0</c:v>
                </c:pt>
                <c:pt idx="24222">
                  <c:v>0</c:v>
                </c:pt>
                <c:pt idx="24223">
                  <c:v>0</c:v>
                </c:pt>
                <c:pt idx="24224">
                  <c:v>0</c:v>
                </c:pt>
                <c:pt idx="24225">
                  <c:v>0</c:v>
                </c:pt>
                <c:pt idx="24226">
                  <c:v>0</c:v>
                </c:pt>
                <c:pt idx="24227">
                  <c:v>0</c:v>
                </c:pt>
                <c:pt idx="24228">
                  <c:v>0</c:v>
                </c:pt>
                <c:pt idx="24229">
                  <c:v>0</c:v>
                </c:pt>
                <c:pt idx="24230">
                  <c:v>0</c:v>
                </c:pt>
                <c:pt idx="24231">
                  <c:v>0</c:v>
                </c:pt>
                <c:pt idx="24232">
                  <c:v>0</c:v>
                </c:pt>
                <c:pt idx="24233">
                  <c:v>0</c:v>
                </c:pt>
                <c:pt idx="24234">
                  <c:v>0</c:v>
                </c:pt>
                <c:pt idx="24235">
                  <c:v>0</c:v>
                </c:pt>
                <c:pt idx="24236">
                  <c:v>0</c:v>
                </c:pt>
                <c:pt idx="24237">
                  <c:v>0</c:v>
                </c:pt>
                <c:pt idx="24238">
                  <c:v>0</c:v>
                </c:pt>
                <c:pt idx="24239">
                  <c:v>0</c:v>
                </c:pt>
                <c:pt idx="24240">
                  <c:v>0</c:v>
                </c:pt>
                <c:pt idx="24241">
                  <c:v>0</c:v>
                </c:pt>
                <c:pt idx="24242">
                  <c:v>0</c:v>
                </c:pt>
                <c:pt idx="24243">
                  <c:v>0</c:v>
                </c:pt>
                <c:pt idx="24244">
                  <c:v>0</c:v>
                </c:pt>
                <c:pt idx="24245">
                  <c:v>0</c:v>
                </c:pt>
                <c:pt idx="24246">
                  <c:v>0</c:v>
                </c:pt>
                <c:pt idx="24247">
                  <c:v>0</c:v>
                </c:pt>
                <c:pt idx="24248">
                  <c:v>0</c:v>
                </c:pt>
                <c:pt idx="24249">
                  <c:v>0</c:v>
                </c:pt>
                <c:pt idx="24250">
                  <c:v>0</c:v>
                </c:pt>
                <c:pt idx="24251">
                  <c:v>0</c:v>
                </c:pt>
                <c:pt idx="24252">
                  <c:v>0</c:v>
                </c:pt>
                <c:pt idx="24253">
                  <c:v>0</c:v>
                </c:pt>
                <c:pt idx="24254">
                  <c:v>0</c:v>
                </c:pt>
                <c:pt idx="24255">
                  <c:v>0</c:v>
                </c:pt>
                <c:pt idx="24256">
                  <c:v>0</c:v>
                </c:pt>
                <c:pt idx="24257">
                  <c:v>0</c:v>
                </c:pt>
                <c:pt idx="24258">
                  <c:v>0</c:v>
                </c:pt>
                <c:pt idx="24259">
                  <c:v>0</c:v>
                </c:pt>
                <c:pt idx="24260">
                  <c:v>0</c:v>
                </c:pt>
                <c:pt idx="24261">
                  <c:v>0</c:v>
                </c:pt>
                <c:pt idx="24262">
                  <c:v>0</c:v>
                </c:pt>
                <c:pt idx="24263">
                  <c:v>0</c:v>
                </c:pt>
                <c:pt idx="24264">
                  <c:v>0</c:v>
                </c:pt>
                <c:pt idx="24265">
                  <c:v>0</c:v>
                </c:pt>
                <c:pt idx="24266">
                  <c:v>0</c:v>
                </c:pt>
                <c:pt idx="24267">
                  <c:v>0</c:v>
                </c:pt>
                <c:pt idx="24268">
                  <c:v>0</c:v>
                </c:pt>
                <c:pt idx="24269">
                  <c:v>0</c:v>
                </c:pt>
                <c:pt idx="24270">
                  <c:v>0</c:v>
                </c:pt>
                <c:pt idx="24271">
                  <c:v>0</c:v>
                </c:pt>
                <c:pt idx="24272">
                  <c:v>0</c:v>
                </c:pt>
                <c:pt idx="24273">
                  <c:v>0</c:v>
                </c:pt>
                <c:pt idx="24274">
                  <c:v>0</c:v>
                </c:pt>
                <c:pt idx="24275">
                  <c:v>0</c:v>
                </c:pt>
                <c:pt idx="24276">
                  <c:v>0</c:v>
                </c:pt>
                <c:pt idx="24277">
                  <c:v>0</c:v>
                </c:pt>
                <c:pt idx="24278">
                  <c:v>0</c:v>
                </c:pt>
                <c:pt idx="24279">
                  <c:v>0</c:v>
                </c:pt>
                <c:pt idx="24280">
                  <c:v>0</c:v>
                </c:pt>
                <c:pt idx="24281">
                  <c:v>0</c:v>
                </c:pt>
                <c:pt idx="24282">
                  <c:v>0</c:v>
                </c:pt>
                <c:pt idx="24283">
                  <c:v>0</c:v>
                </c:pt>
                <c:pt idx="24284">
                  <c:v>0</c:v>
                </c:pt>
                <c:pt idx="24285">
                  <c:v>0</c:v>
                </c:pt>
                <c:pt idx="24286">
                  <c:v>0</c:v>
                </c:pt>
                <c:pt idx="24287">
                  <c:v>0</c:v>
                </c:pt>
                <c:pt idx="24288">
                  <c:v>0</c:v>
                </c:pt>
                <c:pt idx="24289">
                  <c:v>0</c:v>
                </c:pt>
                <c:pt idx="24290">
                  <c:v>0</c:v>
                </c:pt>
                <c:pt idx="24291">
                  <c:v>0</c:v>
                </c:pt>
                <c:pt idx="24292">
                  <c:v>0</c:v>
                </c:pt>
                <c:pt idx="24293">
                  <c:v>0</c:v>
                </c:pt>
                <c:pt idx="24294">
                  <c:v>0</c:v>
                </c:pt>
                <c:pt idx="24295">
                  <c:v>0</c:v>
                </c:pt>
                <c:pt idx="24296">
                  <c:v>0</c:v>
                </c:pt>
                <c:pt idx="24297">
                  <c:v>0</c:v>
                </c:pt>
                <c:pt idx="24298">
                  <c:v>0</c:v>
                </c:pt>
                <c:pt idx="24299">
                  <c:v>0</c:v>
                </c:pt>
                <c:pt idx="24300">
                  <c:v>0</c:v>
                </c:pt>
                <c:pt idx="24301">
                  <c:v>0</c:v>
                </c:pt>
                <c:pt idx="24302">
                  <c:v>0</c:v>
                </c:pt>
                <c:pt idx="24303">
                  <c:v>0</c:v>
                </c:pt>
                <c:pt idx="24304">
                  <c:v>0</c:v>
                </c:pt>
                <c:pt idx="24305">
                  <c:v>0</c:v>
                </c:pt>
                <c:pt idx="24306">
                  <c:v>0</c:v>
                </c:pt>
                <c:pt idx="24307">
                  <c:v>0</c:v>
                </c:pt>
                <c:pt idx="24308">
                  <c:v>0</c:v>
                </c:pt>
                <c:pt idx="24309">
                  <c:v>0</c:v>
                </c:pt>
                <c:pt idx="24310">
                  <c:v>0</c:v>
                </c:pt>
                <c:pt idx="24311">
                  <c:v>0</c:v>
                </c:pt>
                <c:pt idx="24312">
                  <c:v>0</c:v>
                </c:pt>
                <c:pt idx="24313">
                  <c:v>0</c:v>
                </c:pt>
                <c:pt idx="24314">
                  <c:v>0</c:v>
                </c:pt>
                <c:pt idx="24315">
                  <c:v>0</c:v>
                </c:pt>
                <c:pt idx="24316">
                  <c:v>0</c:v>
                </c:pt>
                <c:pt idx="24317">
                  <c:v>0</c:v>
                </c:pt>
                <c:pt idx="24318">
                  <c:v>0</c:v>
                </c:pt>
                <c:pt idx="24319">
                  <c:v>0</c:v>
                </c:pt>
                <c:pt idx="24320">
                  <c:v>0</c:v>
                </c:pt>
                <c:pt idx="24321">
                  <c:v>0</c:v>
                </c:pt>
                <c:pt idx="24322">
                  <c:v>0</c:v>
                </c:pt>
                <c:pt idx="24323">
                  <c:v>0</c:v>
                </c:pt>
                <c:pt idx="24324">
                  <c:v>0</c:v>
                </c:pt>
                <c:pt idx="24325">
                  <c:v>0</c:v>
                </c:pt>
                <c:pt idx="24326">
                  <c:v>0</c:v>
                </c:pt>
                <c:pt idx="24327">
                  <c:v>0</c:v>
                </c:pt>
                <c:pt idx="24328">
                  <c:v>0</c:v>
                </c:pt>
                <c:pt idx="24329">
                  <c:v>0</c:v>
                </c:pt>
                <c:pt idx="24330">
                  <c:v>0</c:v>
                </c:pt>
                <c:pt idx="24331">
                  <c:v>0</c:v>
                </c:pt>
                <c:pt idx="24332">
                  <c:v>0</c:v>
                </c:pt>
                <c:pt idx="24333">
                  <c:v>0</c:v>
                </c:pt>
                <c:pt idx="24334">
                  <c:v>0</c:v>
                </c:pt>
                <c:pt idx="24335">
                  <c:v>0</c:v>
                </c:pt>
                <c:pt idx="24336">
                  <c:v>0</c:v>
                </c:pt>
                <c:pt idx="24337">
                  <c:v>0</c:v>
                </c:pt>
                <c:pt idx="24338">
                  <c:v>0</c:v>
                </c:pt>
                <c:pt idx="24339">
                  <c:v>0</c:v>
                </c:pt>
                <c:pt idx="24340">
                  <c:v>0</c:v>
                </c:pt>
                <c:pt idx="24341">
                  <c:v>0</c:v>
                </c:pt>
                <c:pt idx="24342">
                  <c:v>0</c:v>
                </c:pt>
                <c:pt idx="24343">
                  <c:v>0</c:v>
                </c:pt>
                <c:pt idx="24344">
                  <c:v>0</c:v>
                </c:pt>
                <c:pt idx="24345">
                  <c:v>0</c:v>
                </c:pt>
                <c:pt idx="24346">
                  <c:v>0</c:v>
                </c:pt>
                <c:pt idx="24347">
                  <c:v>0</c:v>
                </c:pt>
                <c:pt idx="24348">
                  <c:v>0</c:v>
                </c:pt>
                <c:pt idx="24349">
                  <c:v>0</c:v>
                </c:pt>
                <c:pt idx="24350">
                  <c:v>0</c:v>
                </c:pt>
                <c:pt idx="24351">
                  <c:v>0</c:v>
                </c:pt>
                <c:pt idx="24352">
                  <c:v>0</c:v>
                </c:pt>
                <c:pt idx="24353">
                  <c:v>0</c:v>
                </c:pt>
                <c:pt idx="24354">
                  <c:v>0</c:v>
                </c:pt>
                <c:pt idx="24355">
                  <c:v>0</c:v>
                </c:pt>
                <c:pt idx="24356">
                  <c:v>0</c:v>
                </c:pt>
                <c:pt idx="24357">
                  <c:v>0</c:v>
                </c:pt>
                <c:pt idx="24358">
                  <c:v>0</c:v>
                </c:pt>
                <c:pt idx="24359">
                  <c:v>0</c:v>
                </c:pt>
                <c:pt idx="24360">
                  <c:v>0</c:v>
                </c:pt>
                <c:pt idx="24361">
                  <c:v>0</c:v>
                </c:pt>
                <c:pt idx="24362">
                  <c:v>0</c:v>
                </c:pt>
                <c:pt idx="24363">
                  <c:v>0</c:v>
                </c:pt>
                <c:pt idx="24364">
                  <c:v>0</c:v>
                </c:pt>
                <c:pt idx="24365">
                  <c:v>0</c:v>
                </c:pt>
                <c:pt idx="24366">
                  <c:v>0</c:v>
                </c:pt>
                <c:pt idx="24367">
                  <c:v>0</c:v>
                </c:pt>
                <c:pt idx="24368">
                  <c:v>0</c:v>
                </c:pt>
                <c:pt idx="24369">
                  <c:v>0</c:v>
                </c:pt>
                <c:pt idx="24370">
                  <c:v>0</c:v>
                </c:pt>
                <c:pt idx="24371">
                  <c:v>0</c:v>
                </c:pt>
                <c:pt idx="24372">
                  <c:v>0</c:v>
                </c:pt>
                <c:pt idx="24373">
                  <c:v>0</c:v>
                </c:pt>
                <c:pt idx="24374">
                  <c:v>0</c:v>
                </c:pt>
                <c:pt idx="24375">
                  <c:v>0</c:v>
                </c:pt>
                <c:pt idx="24376">
                  <c:v>0</c:v>
                </c:pt>
                <c:pt idx="24377">
                  <c:v>0</c:v>
                </c:pt>
                <c:pt idx="24378">
                  <c:v>0</c:v>
                </c:pt>
                <c:pt idx="24379">
                  <c:v>0</c:v>
                </c:pt>
                <c:pt idx="24380">
                  <c:v>0</c:v>
                </c:pt>
                <c:pt idx="24381">
                  <c:v>0</c:v>
                </c:pt>
                <c:pt idx="24382">
                  <c:v>0</c:v>
                </c:pt>
                <c:pt idx="24383">
                  <c:v>0</c:v>
                </c:pt>
                <c:pt idx="24384">
                  <c:v>0</c:v>
                </c:pt>
                <c:pt idx="24385">
                  <c:v>0</c:v>
                </c:pt>
                <c:pt idx="24386">
                  <c:v>0</c:v>
                </c:pt>
                <c:pt idx="24387">
                  <c:v>0</c:v>
                </c:pt>
                <c:pt idx="24388">
                  <c:v>0</c:v>
                </c:pt>
                <c:pt idx="24389">
                  <c:v>0</c:v>
                </c:pt>
                <c:pt idx="24390">
                  <c:v>0</c:v>
                </c:pt>
                <c:pt idx="24391">
                  <c:v>0</c:v>
                </c:pt>
                <c:pt idx="24392">
                  <c:v>0</c:v>
                </c:pt>
                <c:pt idx="24393">
                  <c:v>0</c:v>
                </c:pt>
                <c:pt idx="24394">
                  <c:v>0</c:v>
                </c:pt>
                <c:pt idx="24395">
                  <c:v>0</c:v>
                </c:pt>
                <c:pt idx="24396">
                  <c:v>0</c:v>
                </c:pt>
                <c:pt idx="24397">
                  <c:v>0</c:v>
                </c:pt>
                <c:pt idx="24398">
                  <c:v>0</c:v>
                </c:pt>
                <c:pt idx="24399">
                  <c:v>0</c:v>
                </c:pt>
                <c:pt idx="24400">
                  <c:v>0</c:v>
                </c:pt>
                <c:pt idx="24401">
                  <c:v>0</c:v>
                </c:pt>
                <c:pt idx="24402">
                  <c:v>0</c:v>
                </c:pt>
                <c:pt idx="24403">
                  <c:v>0</c:v>
                </c:pt>
                <c:pt idx="24404">
                  <c:v>0</c:v>
                </c:pt>
                <c:pt idx="24405">
                  <c:v>0</c:v>
                </c:pt>
                <c:pt idx="24406">
                  <c:v>0</c:v>
                </c:pt>
                <c:pt idx="24407">
                  <c:v>0</c:v>
                </c:pt>
                <c:pt idx="24408">
                  <c:v>0</c:v>
                </c:pt>
                <c:pt idx="24409">
                  <c:v>0</c:v>
                </c:pt>
                <c:pt idx="24410">
                  <c:v>0</c:v>
                </c:pt>
                <c:pt idx="24411">
                  <c:v>0</c:v>
                </c:pt>
                <c:pt idx="24412">
                  <c:v>0</c:v>
                </c:pt>
                <c:pt idx="24413">
                  <c:v>0</c:v>
                </c:pt>
                <c:pt idx="24414">
                  <c:v>0</c:v>
                </c:pt>
                <c:pt idx="24415">
                  <c:v>0</c:v>
                </c:pt>
                <c:pt idx="24416">
                  <c:v>0</c:v>
                </c:pt>
                <c:pt idx="24417">
                  <c:v>0</c:v>
                </c:pt>
                <c:pt idx="24418">
                  <c:v>0</c:v>
                </c:pt>
                <c:pt idx="24419">
                  <c:v>0</c:v>
                </c:pt>
                <c:pt idx="24420">
                  <c:v>0</c:v>
                </c:pt>
                <c:pt idx="24421">
                  <c:v>0</c:v>
                </c:pt>
                <c:pt idx="24422">
                  <c:v>0</c:v>
                </c:pt>
                <c:pt idx="24423">
                  <c:v>0</c:v>
                </c:pt>
                <c:pt idx="24424">
                  <c:v>0</c:v>
                </c:pt>
                <c:pt idx="24425">
                  <c:v>0</c:v>
                </c:pt>
                <c:pt idx="24426">
                  <c:v>0</c:v>
                </c:pt>
                <c:pt idx="24427">
                  <c:v>0</c:v>
                </c:pt>
                <c:pt idx="24428">
                  <c:v>0</c:v>
                </c:pt>
                <c:pt idx="24429">
                  <c:v>0</c:v>
                </c:pt>
                <c:pt idx="24430">
                  <c:v>0</c:v>
                </c:pt>
                <c:pt idx="24431">
                  <c:v>0</c:v>
                </c:pt>
                <c:pt idx="24432">
                  <c:v>0</c:v>
                </c:pt>
                <c:pt idx="24433">
                  <c:v>0</c:v>
                </c:pt>
                <c:pt idx="24434">
                  <c:v>0</c:v>
                </c:pt>
                <c:pt idx="24435">
                  <c:v>0</c:v>
                </c:pt>
                <c:pt idx="24436">
                  <c:v>0</c:v>
                </c:pt>
                <c:pt idx="24437">
                  <c:v>0</c:v>
                </c:pt>
                <c:pt idx="24438">
                  <c:v>0</c:v>
                </c:pt>
                <c:pt idx="24439">
                  <c:v>0</c:v>
                </c:pt>
                <c:pt idx="24440">
                  <c:v>0</c:v>
                </c:pt>
                <c:pt idx="24441">
                  <c:v>0</c:v>
                </c:pt>
                <c:pt idx="24442">
                  <c:v>0</c:v>
                </c:pt>
                <c:pt idx="24443">
                  <c:v>0</c:v>
                </c:pt>
                <c:pt idx="24444">
                  <c:v>0</c:v>
                </c:pt>
                <c:pt idx="24445">
                  <c:v>0</c:v>
                </c:pt>
                <c:pt idx="24446">
                  <c:v>0</c:v>
                </c:pt>
                <c:pt idx="24447">
                  <c:v>0</c:v>
                </c:pt>
                <c:pt idx="24448">
                  <c:v>0</c:v>
                </c:pt>
                <c:pt idx="24449">
                  <c:v>0</c:v>
                </c:pt>
                <c:pt idx="24450">
                  <c:v>0</c:v>
                </c:pt>
                <c:pt idx="24451">
                  <c:v>0</c:v>
                </c:pt>
                <c:pt idx="24452">
                  <c:v>0</c:v>
                </c:pt>
                <c:pt idx="24453">
                  <c:v>0</c:v>
                </c:pt>
                <c:pt idx="24454">
                  <c:v>0</c:v>
                </c:pt>
                <c:pt idx="24455">
                  <c:v>0</c:v>
                </c:pt>
                <c:pt idx="24456">
                  <c:v>0</c:v>
                </c:pt>
                <c:pt idx="24457">
                  <c:v>0</c:v>
                </c:pt>
                <c:pt idx="24458">
                  <c:v>0</c:v>
                </c:pt>
                <c:pt idx="24459">
                  <c:v>0</c:v>
                </c:pt>
                <c:pt idx="24460">
                  <c:v>0</c:v>
                </c:pt>
                <c:pt idx="24461">
                  <c:v>0</c:v>
                </c:pt>
                <c:pt idx="24462">
                  <c:v>0</c:v>
                </c:pt>
                <c:pt idx="24463">
                  <c:v>0</c:v>
                </c:pt>
                <c:pt idx="24464">
                  <c:v>0</c:v>
                </c:pt>
                <c:pt idx="24465">
                  <c:v>0</c:v>
                </c:pt>
                <c:pt idx="24466">
                  <c:v>0</c:v>
                </c:pt>
                <c:pt idx="24467">
                  <c:v>0</c:v>
                </c:pt>
                <c:pt idx="24468">
                  <c:v>0</c:v>
                </c:pt>
                <c:pt idx="24469">
                  <c:v>0</c:v>
                </c:pt>
                <c:pt idx="24470">
                  <c:v>0</c:v>
                </c:pt>
                <c:pt idx="24471">
                  <c:v>0</c:v>
                </c:pt>
                <c:pt idx="24472">
                  <c:v>0</c:v>
                </c:pt>
                <c:pt idx="24473">
                  <c:v>0</c:v>
                </c:pt>
                <c:pt idx="24474">
                  <c:v>0</c:v>
                </c:pt>
                <c:pt idx="24475">
                  <c:v>0</c:v>
                </c:pt>
                <c:pt idx="24476">
                  <c:v>0</c:v>
                </c:pt>
                <c:pt idx="24477">
                  <c:v>0</c:v>
                </c:pt>
                <c:pt idx="24478">
                  <c:v>0</c:v>
                </c:pt>
                <c:pt idx="24479">
                  <c:v>0</c:v>
                </c:pt>
                <c:pt idx="24480">
                  <c:v>0</c:v>
                </c:pt>
                <c:pt idx="24481">
                  <c:v>0</c:v>
                </c:pt>
                <c:pt idx="24482">
                  <c:v>0</c:v>
                </c:pt>
                <c:pt idx="24483">
                  <c:v>0</c:v>
                </c:pt>
                <c:pt idx="24484">
                  <c:v>0</c:v>
                </c:pt>
                <c:pt idx="24485">
                  <c:v>0</c:v>
                </c:pt>
                <c:pt idx="24486">
                  <c:v>0</c:v>
                </c:pt>
                <c:pt idx="24487">
                  <c:v>0</c:v>
                </c:pt>
                <c:pt idx="24488">
                  <c:v>0</c:v>
                </c:pt>
                <c:pt idx="24489">
                  <c:v>0</c:v>
                </c:pt>
                <c:pt idx="24490">
                  <c:v>0</c:v>
                </c:pt>
                <c:pt idx="24491">
                  <c:v>0</c:v>
                </c:pt>
                <c:pt idx="24492">
                  <c:v>0</c:v>
                </c:pt>
                <c:pt idx="24493">
                  <c:v>0</c:v>
                </c:pt>
                <c:pt idx="24494">
                  <c:v>0</c:v>
                </c:pt>
                <c:pt idx="24495">
                  <c:v>0</c:v>
                </c:pt>
                <c:pt idx="24496">
                  <c:v>0</c:v>
                </c:pt>
                <c:pt idx="24497">
                  <c:v>0</c:v>
                </c:pt>
                <c:pt idx="24498">
                  <c:v>0</c:v>
                </c:pt>
                <c:pt idx="24499">
                  <c:v>0</c:v>
                </c:pt>
                <c:pt idx="24500">
                  <c:v>0</c:v>
                </c:pt>
                <c:pt idx="24501">
                  <c:v>0</c:v>
                </c:pt>
                <c:pt idx="24502">
                  <c:v>0</c:v>
                </c:pt>
                <c:pt idx="24503">
                  <c:v>0</c:v>
                </c:pt>
                <c:pt idx="24504">
                  <c:v>0</c:v>
                </c:pt>
                <c:pt idx="24505">
                  <c:v>0</c:v>
                </c:pt>
                <c:pt idx="24506">
                  <c:v>0</c:v>
                </c:pt>
                <c:pt idx="24507">
                  <c:v>0</c:v>
                </c:pt>
                <c:pt idx="24508">
                  <c:v>0</c:v>
                </c:pt>
                <c:pt idx="24509">
                  <c:v>0</c:v>
                </c:pt>
                <c:pt idx="24510">
                  <c:v>0</c:v>
                </c:pt>
                <c:pt idx="24511">
                  <c:v>0</c:v>
                </c:pt>
                <c:pt idx="24512">
                  <c:v>0</c:v>
                </c:pt>
                <c:pt idx="24513">
                  <c:v>0</c:v>
                </c:pt>
                <c:pt idx="24514">
                  <c:v>0</c:v>
                </c:pt>
                <c:pt idx="24515">
                  <c:v>0</c:v>
                </c:pt>
                <c:pt idx="24516">
                  <c:v>0</c:v>
                </c:pt>
                <c:pt idx="24517">
                  <c:v>0</c:v>
                </c:pt>
                <c:pt idx="24518">
                  <c:v>0</c:v>
                </c:pt>
                <c:pt idx="24519">
                  <c:v>0</c:v>
                </c:pt>
                <c:pt idx="24520">
                  <c:v>0</c:v>
                </c:pt>
                <c:pt idx="24521">
                  <c:v>0</c:v>
                </c:pt>
                <c:pt idx="24522">
                  <c:v>0</c:v>
                </c:pt>
                <c:pt idx="24523">
                  <c:v>0</c:v>
                </c:pt>
                <c:pt idx="24524">
                  <c:v>0</c:v>
                </c:pt>
                <c:pt idx="24525">
                  <c:v>0</c:v>
                </c:pt>
                <c:pt idx="24526">
                  <c:v>0</c:v>
                </c:pt>
                <c:pt idx="24527">
                  <c:v>0</c:v>
                </c:pt>
                <c:pt idx="24528">
                  <c:v>0</c:v>
                </c:pt>
                <c:pt idx="24529">
                  <c:v>0</c:v>
                </c:pt>
                <c:pt idx="24530">
                  <c:v>0</c:v>
                </c:pt>
                <c:pt idx="24531">
                  <c:v>0</c:v>
                </c:pt>
                <c:pt idx="24532">
                  <c:v>0</c:v>
                </c:pt>
                <c:pt idx="24533">
                  <c:v>0</c:v>
                </c:pt>
                <c:pt idx="24534">
                  <c:v>0</c:v>
                </c:pt>
                <c:pt idx="24535">
                  <c:v>0</c:v>
                </c:pt>
                <c:pt idx="24536">
                  <c:v>0</c:v>
                </c:pt>
                <c:pt idx="24537">
                  <c:v>0</c:v>
                </c:pt>
                <c:pt idx="24538">
                  <c:v>0</c:v>
                </c:pt>
                <c:pt idx="24539">
                  <c:v>0</c:v>
                </c:pt>
                <c:pt idx="24540">
                  <c:v>0</c:v>
                </c:pt>
                <c:pt idx="24541">
                  <c:v>0</c:v>
                </c:pt>
                <c:pt idx="24542">
                  <c:v>0</c:v>
                </c:pt>
                <c:pt idx="24543">
                  <c:v>0</c:v>
                </c:pt>
                <c:pt idx="24544">
                  <c:v>0</c:v>
                </c:pt>
                <c:pt idx="24545">
                  <c:v>0</c:v>
                </c:pt>
                <c:pt idx="24546">
                  <c:v>0</c:v>
                </c:pt>
                <c:pt idx="24547">
                  <c:v>0</c:v>
                </c:pt>
                <c:pt idx="24548">
                  <c:v>0</c:v>
                </c:pt>
                <c:pt idx="24549">
                  <c:v>0</c:v>
                </c:pt>
                <c:pt idx="24550">
                  <c:v>0</c:v>
                </c:pt>
                <c:pt idx="24551">
                  <c:v>0</c:v>
                </c:pt>
                <c:pt idx="24552">
                  <c:v>0</c:v>
                </c:pt>
                <c:pt idx="24553">
                  <c:v>0</c:v>
                </c:pt>
                <c:pt idx="24554">
                  <c:v>0</c:v>
                </c:pt>
                <c:pt idx="24555">
                  <c:v>0</c:v>
                </c:pt>
                <c:pt idx="24556">
                  <c:v>0</c:v>
                </c:pt>
                <c:pt idx="24557">
                  <c:v>0</c:v>
                </c:pt>
                <c:pt idx="24558">
                  <c:v>0</c:v>
                </c:pt>
                <c:pt idx="24559">
                  <c:v>0</c:v>
                </c:pt>
                <c:pt idx="24560">
                  <c:v>0</c:v>
                </c:pt>
                <c:pt idx="24561">
                  <c:v>0</c:v>
                </c:pt>
                <c:pt idx="24562">
                  <c:v>0</c:v>
                </c:pt>
                <c:pt idx="24563">
                  <c:v>0</c:v>
                </c:pt>
                <c:pt idx="24564">
                  <c:v>0</c:v>
                </c:pt>
                <c:pt idx="24565">
                  <c:v>0</c:v>
                </c:pt>
                <c:pt idx="24566">
                  <c:v>0</c:v>
                </c:pt>
                <c:pt idx="24567">
                  <c:v>0</c:v>
                </c:pt>
                <c:pt idx="24568">
                  <c:v>0</c:v>
                </c:pt>
                <c:pt idx="24569">
                  <c:v>0</c:v>
                </c:pt>
                <c:pt idx="24570">
                  <c:v>0</c:v>
                </c:pt>
                <c:pt idx="24571">
                  <c:v>0</c:v>
                </c:pt>
                <c:pt idx="24572">
                  <c:v>0</c:v>
                </c:pt>
                <c:pt idx="24573">
                  <c:v>0</c:v>
                </c:pt>
                <c:pt idx="24574">
                  <c:v>0</c:v>
                </c:pt>
                <c:pt idx="24575">
                  <c:v>0</c:v>
                </c:pt>
                <c:pt idx="24576">
                  <c:v>0</c:v>
                </c:pt>
                <c:pt idx="24577">
                  <c:v>0</c:v>
                </c:pt>
                <c:pt idx="24578">
                  <c:v>0</c:v>
                </c:pt>
                <c:pt idx="24579">
                  <c:v>0</c:v>
                </c:pt>
                <c:pt idx="24580">
                  <c:v>0</c:v>
                </c:pt>
                <c:pt idx="24581">
                  <c:v>0</c:v>
                </c:pt>
                <c:pt idx="24582">
                  <c:v>0</c:v>
                </c:pt>
                <c:pt idx="24583">
                  <c:v>0</c:v>
                </c:pt>
                <c:pt idx="24584">
                  <c:v>0</c:v>
                </c:pt>
                <c:pt idx="24585">
                  <c:v>0</c:v>
                </c:pt>
                <c:pt idx="24586">
                  <c:v>0</c:v>
                </c:pt>
                <c:pt idx="24587">
                  <c:v>0</c:v>
                </c:pt>
                <c:pt idx="24588">
                  <c:v>0</c:v>
                </c:pt>
                <c:pt idx="24589">
                  <c:v>0</c:v>
                </c:pt>
                <c:pt idx="24590">
                  <c:v>0</c:v>
                </c:pt>
                <c:pt idx="24591">
                  <c:v>0</c:v>
                </c:pt>
                <c:pt idx="24592">
                  <c:v>0</c:v>
                </c:pt>
                <c:pt idx="24593">
                  <c:v>0</c:v>
                </c:pt>
                <c:pt idx="24594">
                  <c:v>0</c:v>
                </c:pt>
                <c:pt idx="24595">
                  <c:v>0</c:v>
                </c:pt>
                <c:pt idx="24596">
                  <c:v>0</c:v>
                </c:pt>
                <c:pt idx="24597">
                  <c:v>0</c:v>
                </c:pt>
                <c:pt idx="24598">
                  <c:v>0</c:v>
                </c:pt>
                <c:pt idx="24599">
                  <c:v>0</c:v>
                </c:pt>
                <c:pt idx="24600">
                  <c:v>0</c:v>
                </c:pt>
                <c:pt idx="24601">
                  <c:v>0</c:v>
                </c:pt>
                <c:pt idx="24602">
                  <c:v>0</c:v>
                </c:pt>
                <c:pt idx="24603">
                  <c:v>0</c:v>
                </c:pt>
                <c:pt idx="24604">
                  <c:v>0</c:v>
                </c:pt>
                <c:pt idx="24605">
                  <c:v>0</c:v>
                </c:pt>
                <c:pt idx="24606">
                  <c:v>0</c:v>
                </c:pt>
                <c:pt idx="24607">
                  <c:v>0</c:v>
                </c:pt>
                <c:pt idx="24608">
                  <c:v>0</c:v>
                </c:pt>
                <c:pt idx="24609">
                  <c:v>0</c:v>
                </c:pt>
                <c:pt idx="24610">
                  <c:v>0</c:v>
                </c:pt>
                <c:pt idx="24611">
                  <c:v>0</c:v>
                </c:pt>
                <c:pt idx="24612">
                  <c:v>0</c:v>
                </c:pt>
                <c:pt idx="24613">
                  <c:v>0</c:v>
                </c:pt>
                <c:pt idx="24614">
                  <c:v>0</c:v>
                </c:pt>
                <c:pt idx="24615">
                  <c:v>0</c:v>
                </c:pt>
                <c:pt idx="24616">
                  <c:v>0</c:v>
                </c:pt>
                <c:pt idx="24617">
                  <c:v>0</c:v>
                </c:pt>
                <c:pt idx="24618">
                  <c:v>0</c:v>
                </c:pt>
                <c:pt idx="24619">
                  <c:v>0</c:v>
                </c:pt>
                <c:pt idx="24620">
                  <c:v>0</c:v>
                </c:pt>
                <c:pt idx="24621">
                  <c:v>0</c:v>
                </c:pt>
                <c:pt idx="24622">
                  <c:v>0</c:v>
                </c:pt>
                <c:pt idx="24623">
                  <c:v>0</c:v>
                </c:pt>
                <c:pt idx="24624">
                  <c:v>0</c:v>
                </c:pt>
                <c:pt idx="24625">
                  <c:v>0</c:v>
                </c:pt>
                <c:pt idx="24626">
                  <c:v>0</c:v>
                </c:pt>
                <c:pt idx="24627">
                  <c:v>0</c:v>
                </c:pt>
                <c:pt idx="24628">
                  <c:v>0</c:v>
                </c:pt>
                <c:pt idx="24629">
                  <c:v>0</c:v>
                </c:pt>
                <c:pt idx="24630">
                  <c:v>0</c:v>
                </c:pt>
                <c:pt idx="24631">
                  <c:v>0</c:v>
                </c:pt>
                <c:pt idx="24632">
                  <c:v>0</c:v>
                </c:pt>
                <c:pt idx="24633">
                  <c:v>0</c:v>
                </c:pt>
                <c:pt idx="24634">
                  <c:v>0</c:v>
                </c:pt>
                <c:pt idx="24635">
                  <c:v>0</c:v>
                </c:pt>
                <c:pt idx="24636">
                  <c:v>0</c:v>
                </c:pt>
                <c:pt idx="24637">
                  <c:v>0</c:v>
                </c:pt>
                <c:pt idx="24638">
                  <c:v>0</c:v>
                </c:pt>
                <c:pt idx="24639">
                  <c:v>0</c:v>
                </c:pt>
                <c:pt idx="24640">
                  <c:v>0</c:v>
                </c:pt>
                <c:pt idx="24641">
                  <c:v>0</c:v>
                </c:pt>
                <c:pt idx="24642">
                  <c:v>0</c:v>
                </c:pt>
                <c:pt idx="24643">
                  <c:v>0</c:v>
                </c:pt>
                <c:pt idx="24644">
                  <c:v>0</c:v>
                </c:pt>
                <c:pt idx="24645">
                  <c:v>0</c:v>
                </c:pt>
                <c:pt idx="24646">
                  <c:v>0</c:v>
                </c:pt>
                <c:pt idx="24647">
                  <c:v>0</c:v>
                </c:pt>
                <c:pt idx="24648">
                  <c:v>0</c:v>
                </c:pt>
                <c:pt idx="24649">
                  <c:v>0</c:v>
                </c:pt>
                <c:pt idx="24650">
                  <c:v>0</c:v>
                </c:pt>
                <c:pt idx="24651">
                  <c:v>0</c:v>
                </c:pt>
                <c:pt idx="24652">
                  <c:v>0</c:v>
                </c:pt>
                <c:pt idx="24653">
                  <c:v>0</c:v>
                </c:pt>
                <c:pt idx="24654">
                  <c:v>0</c:v>
                </c:pt>
                <c:pt idx="24655">
                  <c:v>0</c:v>
                </c:pt>
                <c:pt idx="24656">
                  <c:v>0</c:v>
                </c:pt>
                <c:pt idx="24657">
                  <c:v>0</c:v>
                </c:pt>
                <c:pt idx="24658">
                  <c:v>0</c:v>
                </c:pt>
                <c:pt idx="24659">
                  <c:v>0</c:v>
                </c:pt>
                <c:pt idx="24660">
                  <c:v>0</c:v>
                </c:pt>
                <c:pt idx="24661">
                  <c:v>0</c:v>
                </c:pt>
                <c:pt idx="24662">
                  <c:v>0</c:v>
                </c:pt>
                <c:pt idx="24663">
                  <c:v>0</c:v>
                </c:pt>
                <c:pt idx="24664">
                  <c:v>0</c:v>
                </c:pt>
                <c:pt idx="24665">
                  <c:v>0</c:v>
                </c:pt>
                <c:pt idx="24666">
                  <c:v>0</c:v>
                </c:pt>
                <c:pt idx="24667">
                  <c:v>0</c:v>
                </c:pt>
                <c:pt idx="24668">
                  <c:v>0</c:v>
                </c:pt>
                <c:pt idx="24669">
                  <c:v>0</c:v>
                </c:pt>
                <c:pt idx="24670">
                  <c:v>0</c:v>
                </c:pt>
                <c:pt idx="24671">
                  <c:v>0</c:v>
                </c:pt>
                <c:pt idx="24672">
                  <c:v>0</c:v>
                </c:pt>
                <c:pt idx="24673">
                  <c:v>0</c:v>
                </c:pt>
                <c:pt idx="24674">
                  <c:v>0</c:v>
                </c:pt>
                <c:pt idx="24675">
                  <c:v>0</c:v>
                </c:pt>
                <c:pt idx="24676">
                  <c:v>0</c:v>
                </c:pt>
                <c:pt idx="24677">
                  <c:v>0</c:v>
                </c:pt>
                <c:pt idx="24678">
                  <c:v>0</c:v>
                </c:pt>
                <c:pt idx="24679">
                  <c:v>0</c:v>
                </c:pt>
                <c:pt idx="24680">
                  <c:v>0</c:v>
                </c:pt>
                <c:pt idx="24681">
                  <c:v>0</c:v>
                </c:pt>
                <c:pt idx="24682">
                  <c:v>0</c:v>
                </c:pt>
                <c:pt idx="24683">
                  <c:v>0</c:v>
                </c:pt>
                <c:pt idx="24684">
                  <c:v>0</c:v>
                </c:pt>
                <c:pt idx="24685">
                  <c:v>0</c:v>
                </c:pt>
                <c:pt idx="24686">
                  <c:v>0</c:v>
                </c:pt>
                <c:pt idx="24687">
                  <c:v>0</c:v>
                </c:pt>
                <c:pt idx="24688">
                  <c:v>0</c:v>
                </c:pt>
                <c:pt idx="24689">
                  <c:v>0</c:v>
                </c:pt>
                <c:pt idx="24690">
                  <c:v>0</c:v>
                </c:pt>
                <c:pt idx="24691">
                  <c:v>0</c:v>
                </c:pt>
                <c:pt idx="24692">
                  <c:v>0</c:v>
                </c:pt>
                <c:pt idx="24693">
                  <c:v>0</c:v>
                </c:pt>
                <c:pt idx="24694">
                  <c:v>0</c:v>
                </c:pt>
                <c:pt idx="24695">
                  <c:v>0</c:v>
                </c:pt>
                <c:pt idx="24696">
                  <c:v>0</c:v>
                </c:pt>
                <c:pt idx="24697">
                  <c:v>0</c:v>
                </c:pt>
                <c:pt idx="24698">
                  <c:v>0</c:v>
                </c:pt>
                <c:pt idx="24699">
                  <c:v>0</c:v>
                </c:pt>
                <c:pt idx="24700">
                  <c:v>0</c:v>
                </c:pt>
                <c:pt idx="24701">
                  <c:v>0</c:v>
                </c:pt>
                <c:pt idx="24702">
                  <c:v>0</c:v>
                </c:pt>
                <c:pt idx="24703">
                  <c:v>0</c:v>
                </c:pt>
                <c:pt idx="24704">
                  <c:v>0</c:v>
                </c:pt>
                <c:pt idx="24705">
                  <c:v>0</c:v>
                </c:pt>
                <c:pt idx="24706">
                  <c:v>0</c:v>
                </c:pt>
                <c:pt idx="24707">
                  <c:v>0</c:v>
                </c:pt>
                <c:pt idx="24708">
                  <c:v>0</c:v>
                </c:pt>
                <c:pt idx="24709">
                  <c:v>0</c:v>
                </c:pt>
                <c:pt idx="24710">
                  <c:v>0</c:v>
                </c:pt>
                <c:pt idx="24711">
                  <c:v>0</c:v>
                </c:pt>
                <c:pt idx="24712">
                  <c:v>0</c:v>
                </c:pt>
                <c:pt idx="24713">
                  <c:v>0</c:v>
                </c:pt>
                <c:pt idx="24714">
                  <c:v>0</c:v>
                </c:pt>
                <c:pt idx="24715">
                  <c:v>0</c:v>
                </c:pt>
                <c:pt idx="24716">
                  <c:v>0</c:v>
                </c:pt>
                <c:pt idx="24717">
                  <c:v>0</c:v>
                </c:pt>
                <c:pt idx="24718">
                  <c:v>0</c:v>
                </c:pt>
                <c:pt idx="24719">
                  <c:v>0</c:v>
                </c:pt>
                <c:pt idx="24720">
                  <c:v>0</c:v>
                </c:pt>
                <c:pt idx="24721">
                  <c:v>0</c:v>
                </c:pt>
                <c:pt idx="24722">
                  <c:v>0</c:v>
                </c:pt>
                <c:pt idx="24723">
                  <c:v>0</c:v>
                </c:pt>
                <c:pt idx="24724">
                  <c:v>0</c:v>
                </c:pt>
                <c:pt idx="24725">
                  <c:v>0</c:v>
                </c:pt>
                <c:pt idx="24726">
                  <c:v>0</c:v>
                </c:pt>
                <c:pt idx="24727">
                  <c:v>0</c:v>
                </c:pt>
                <c:pt idx="24728">
                  <c:v>0</c:v>
                </c:pt>
                <c:pt idx="24729">
                  <c:v>0</c:v>
                </c:pt>
                <c:pt idx="24730">
                  <c:v>0</c:v>
                </c:pt>
                <c:pt idx="24731">
                  <c:v>0</c:v>
                </c:pt>
                <c:pt idx="24732">
                  <c:v>0</c:v>
                </c:pt>
                <c:pt idx="24733">
                  <c:v>0</c:v>
                </c:pt>
                <c:pt idx="24734">
                  <c:v>0</c:v>
                </c:pt>
                <c:pt idx="24735">
                  <c:v>0</c:v>
                </c:pt>
                <c:pt idx="24736">
                  <c:v>0</c:v>
                </c:pt>
                <c:pt idx="24737">
                  <c:v>0</c:v>
                </c:pt>
                <c:pt idx="24738">
                  <c:v>0</c:v>
                </c:pt>
                <c:pt idx="24739">
                  <c:v>0</c:v>
                </c:pt>
                <c:pt idx="24740">
                  <c:v>0</c:v>
                </c:pt>
                <c:pt idx="24741">
                  <c:v>0</c:v>
                </c:pt>
                <c:pt idx="24742">
                  <c:v>0</c:v>
                </c:pt>
                <c:pt idx="24743">
                  <c:v>0</c:v>
                </c:pt>
                <c:pt idx="24744">
                  <c:v>0</c:v>
                </c:pt>
                <c:pt idx="24745">
                  <c:v>0</c:v>
                </c:pt>
                <c:pt idx="24746">
                  <c:v>0</c:v>
                </c:pt>
                <c:pt idx="24747">
                  <c:v>0</c:v>
                </c:pt>
                <c:pt idx="24748">
                  <c:v>0</c:v>
                </c:pt>
                <c:pt idx="24749">
                  <c:v>0</c:v>
                </c:pt>
                <c:pt idx="24750">
                  <c:v>0</c:v>
                </c:pt>
                <c:pt idx="24751">
                  <c:v>0</c:v>
                </c:pt>
                <c:pt idx="24752">
                  <c:v>0</c:v>
                </c:pt>
                <c:pt idx="24753">
                  <c:v>0</c:v>
                </c:pt>
                <c:pt idx="24754">
                  <c:v>0</c:v>
                </c:pt>
                <c:pt idx="24755">
                  <c:v>0</c:v>
                </c:pt>
                <c:pt idx="24756">
                  <c:v>0</c:v>
                </c:pt>
                <c:pt idx="24757">
                  <c:v>0</c:v>
                </c:pt>
                <c:pt idx="24758">
                  <c:v>0</c:v>
                </c:pt>
                <c:pt idx="24759">
                  <c:v>0</c:v>
                </c:pt>
                <c:pt idx="24760">
                  <c:v>0</c:v>
                </c:pt>
                <c:pt idx="24761">
                  <c:v>0</c:v>
                </c:pt>
                <c:pt idx="24762">
                  <c:v>0</c:v>
                </c:pt>
                <c:pt idx="24763">
                  <c:v>0</c:v>
                </c:pt>
                <c:pt idx="24764">
                  <c:v>0</c:v>
                </c:pt>
                <c:pt idx="24765">
                  <c:v>0</c:v>
                </c:pt>
                <c:pt idx="24766">
                  <c:v>0</c:v>
                </c:pt>
                <c:pt idx="24767">
                  <c:v>0</c:v>
                </c:pt>
                <c:pt idx="24768">
                  <c:v>0</c:v>
                </c:pt>
                <c:pt idx="24769">
                  <c:v>0</c:v>
                </c:pt>
                <c:pt idx="24770">
                  <c:v>0</c:v>
                </c:pt>
                <c:pt idx="24771">
                  <c:v>0</c:v>
                </c:pt>
                <c:pt idx="24772">
                  <c:v>0</c:v>
                </c:pt>
                <c:pt idx="24773">
                  <c:v>0</c:v>
                </c:pt>
                <c:pt idx="24774">
                  <c:v>0</c:v>
                </c:pt>
                <c:pt idx="24775">
                  <c:v>0</c:v>
                </c:pt>
                <c:pt idx="24776">
                  <c:v>0</c:v>
                </c:pt>
                <c:pt idx="24777">
                  <c:v>0</c:v>
                </c:pt>
                <c:pt idx="24778">
                  <c:v>0</c:v>
                </c:pt>
                <c:pt idx="24779">
                  <c:v>0</c:v>
                </c:pt>
                <c:pt idx="24780">
                  <c:v>0</c:v>
                </c:pt>
                <c:pt idx="24781">
                  <c:v>0</c:v>
                </c:pt>
                <c:pt idx="24782">
                  <c:v>0</c:v>
                </c:pt>
                <c:pt idx="24783">
                  <c:v>0</c:v>
                </c:pt>
                <c:pt idx="24784">
                  <c:v>0</c:v>
                </c:pt>
                <c:pt idx="24785">
                  <c:v>0</c:v>
                </c:pt>
                <c:pt idx="24786">
                  <c:v>0</c:v>
                </c:pt>
                <c:pt idx="24787">
                  <c:v>0</c:v>
                </c:pt>
                <c:pt idx="24788">
                  <c:v>0</c:v>
                </c:pt>
                <c:pt idx="24789">
                  <c:v>0</c:v>
                </c:pt>
                <c:pt idx="24790">
                  <c:v>0</c:v>
                </c:pt>
                <c:pt idx="24791">
                  <c:v>0</c:v>
                </c:pt>
                <c:pt idx="24792">
                  <c:v>0</c:v>
                </c:pt>
                <c:pt idx="24793">
                  <c:v>0</c:v>
                </c:pt>
                <c:pt idx="24794">
                  <c:v>0</c:v>
                </c:pt>
                <c:pt idx="24795">
                  <c:v>0</c:v>
                </c:pt>
                <c:pt idx="24796">
                  <c:v>0</c:v>
                </c:pt>
                <c:pt idx="24797">
                  <c:v>0</c:v>
                </c:pt>
                <c:pt idx="24798">
                  <c:v>0</c:v>
                </c:pt>
                <c:pt idx="24799">
                  <c:v>0</c:v>
                </c:pt>
                <c:pt idx="24800">
                  <c:v>0</c:v>
                </c:pt>
                <c:pt idx="24801">
                  <c:v>0</c:v>
                </c:pt>
                <c:pt idx="24802">
                  <c:v>0</c:v>
                </c:pt>
                <c:pt idx="24803">
                  <c:v>0</c:v>
                </c:pt>
                <c:pt idx="24804">
                  <c:v>0</c:v>
                </c:pt>
                <c:pt idx="24805">
                  <c:v>0</c:v>
                </c:pt>
                <c:pt idx="24806">
                  <c:v>0</c:v>
                </c:pt>
                <c:pt idx="24807">
                  <c:v>0</c:v>
                </c:pt>
                <c:pt idx="24808">
                  <c:v>0</c:v>
                </c:pt>
                <c:pt idx="24809">
                  <c:v>0</c:v>
                </c:pt>
                <c:pt idx="24810">
                  <c:v>0</c:v>
                </c:pt>
                <c:pt idx="24811">
                  <c:v>0</c:v>
                </c:pt>
                <c:pt idx="24812">
                  <c:v>0</c:v>
                </c:pt>
                <c:pt idx="24813">
                  <c:v>0</c:v>
                </c:pt>
                <c:pt idx="24814">
                  <c:v>0</c:v>
                </c:pt>
                <c:pt idx="24815">
                  <c:v>0</c:v>
                </c:pt>
                <c:pt idx="24816">
                  <c:v>0</c:v>
                </c:pt>
                <c:pt idx="24817">
                  <c:v>0</c:v>
                </c:pt>
                <c:pt idx="24818">
                  <c:v>0</c:v>
                </c:pt>
                <c:pt idx="24819">
                  <c:v>0</c:v>
                </c:pt>
                <c:pt idx="24820">
                  <c:v>0</c:v>
                </c:pt>
                <c:pt idx="24821">
                  <c:v>0</c:v>
                </c:pt>
                <c:pt idx="24822">
                  <c:v>0</c:v>
                </c:pt>
                <c:pt idx="24823">
                  <c:v>0</c:v>
                </c:pt>
                <c:pt idx="24824">
                  <c:v>0</c:v>
                </c:pt>
                <c:pt idx="24825">
                  <c:v>0</c:v>
                </c:pt>
                <c:pt idx="24826">
                  <c:v>0</c:v>
                </c:pt>
                <c:pt idx="24827">
                  <c:v>0</c:v>
                </c:pt>
                <c:pt idx="24828">
                  <c:v>0</c:v>
                </c:pt>
                <c:pt idx="24829">
                  <c:v>0</c:v>
                </c:pt>
                <c:pt idx="24830">
                  <c:v>0</c:v>
                </c:pt>
                <c:pt idx="24831">
                  <c:v>0</c:v>
                </c:pt>
                <c:pt idx="24832">
                  <c:v>0</c:v>
                </c:pt>
                <c:pt idx="24833">
                  <c:v>0</c:v>
                </c:pt>
                <c:pt idx="24834">
                  <c:v>0</c:v>
                </c:pt>
                <c:pt idx="24835">
                  <c:v>0</c:v>
                </c:pt>
                <c:pt idx="24836">
                  <c:v>0</c:v>
                </c:pt>
                <c:pt idx="24837">
                  <c:v>0</c:v>
                </c:pt>
                <c:pt idx="24838">
                  <c:v>0</c:v>
                </c:pt>
                <c:pt idx="24839">
                  <c:v>0</c:v>
                </c:pt>
                <c:pt idx="24840">
                  <c:v>0</c:v>
                </c:pt>
                <c:pt idx="24841">
                  <c:v>0</c:v>
                </c:pt>
                <c:pt idx="24842">
                  <c:v>0</c:v>
                </c:pt>
                <c:pt idx="24843">
                  <c:v>0</c:v>
                </c:pt>
                <c:pt idx="24844">
                  <c:v>0</c:v>
                </c:pt>
                <c:pt idx="24845">
                  <c:v>0</c:v>
                </c:pt>
                <c:pt idx="24846">
                  <c:v>0</c:v>
                </c:pt>
                <c:pt idx="24847">
                  <c:v>0</c:v>
                </c:pt>
                <c:pt idx="24848">
                  <c:v>0</c:v>
                </c:pt>
                <c:pt idx="24849">
                  <c:v>0</c:v>
                </c:pt>
                <c:pt idx="24850">
                  <c:v>0</c:v>
                </c:pt>
                <c:pt idx="24851">
                  <c:v>0</c:v>
                </c:pt>
                <c:pt idx="24852">
                  <c:v>0</c:v>
                </c:pt>
                <c:pt idx="24853">
                  <c:v>0</c:v>
                </c:pt>
                <c:pt idx="24854">
                  <c:v>0</c:v>
                </c:pt>
                <c:pt idx="24855">
                  <c:v>0</c:v>
                </c:pt>
                <c:pt idx="24856">
                  <c:v>0</c:v>
                </c:pt>
                <c:pt idx="24857">
                  <c:v>0</c:v>
                </c:pt>
                <c:pt idx="24858">
                  <c:v>0</c:v>
                </c:pt>
                <c:pt idx="24859">
                  <c:v>0</c:v>
                </c:pt>
                <c:pt idx="24860">
                  <c:v>0</c:v>
                </c:pt>
                <c:pt idx="24861">
                  <c:v>0</c:v>
                </c:pt>
                <c:pt idx="24862">
                  <c:v>0</c:v>
                </c:pt>
                <c:pt idx="24863">
                  <c:v>0</c:v>
                </c:pt>
                <c:pt idx="24864">
                  <c:v>0</c:v>
                </c:pt>
                <c:pt idx="24865">
                  <c:v>0</c:v>
                </c:pt>
                <c:pt idx="24866">
                  <c:v>0</c:v>
                </c:pt>
                <c:pt idx="24867">
                  <c:v>0</c:v>
                </c:pt>
                <c:pt idx="24868">
                  <c:v>0</c:v>
                </c:pt>
                <c:pt idx="24869">
                  <c:v>0</c:v>
                </c:pt>
                <c:pt idx="24870">
                  <c:v>0</c:v>
                </c:pt>
                <c:pt idx="24871">
                  <c:v>0</c:v>
                </c:pt>
                <c:pt idx="24872">
                  <c:v>0</c:v>
                </c:pt>
                <c:pt idx="24873">
                  <c:v>0</c:v>
                </c:pt>
                <c:pt idx="24874">
                  <c:v>0</c:v>
                </c:pt>
                <c:pt idx="24875">
                  <c:v>0</c:v>
                </c:pt>
                <c:pt idx="24876">
                  <c:v>0</c:v>
                </c:pt>
                <c:pt idx="24877">
                  <c:v>0</c:v>
                </c:pt>
                <c:pt idx="24878">
                  <c:v>0</c:v>
                </c:pt>
                <c:pt idx="24879">
                  <c:v>0</c:v>
                </c:pt>
                <c:pt idx="24880">
                  <c:v>0</c:v>
                </c:pt>
                <c:pt idx="24881">
                  <c:v>0</c:v>
                </c:pt>
                <c:pt idx="24882">
                  <c:v>0</c:v>
                </c:pt>
                <c:pt idx="24883">
                  <c:v>0</c:v>
                </c:pt>
                <c:pt idx="24884">
                  <c:v>0</c:v>
                </c:pt>
                <c:pt idx="24885">
                  <c:v>0</c:v>
                </c:pt>
                <c:pt idx="24886">
                  <c:v>0</c:v>
                </c:pt>
                <c:pt idx="24887">
                  <c:v>0</c:v>
                </c:pt>
                <c:pt idx="24888">
                  <c:v>0</c:v>
                </c:pt>
                <c:pt idx="24889">
                  <c:v>0</c:v>
                </c:pt>
                <c:pt idx="24890">
                  <c:v>0</c:v>
                </c:pt>
                <c:pt idx="24891">
                  <c:v>0</c:v>
                </c:pt>
                <c:pt idx="24892">
                  <c:v>0</c:v>
                </c:pt>
                <c:pt idx="24893">
                  <c:v>0</c:v>
                </c:pt>
                <c:pt idx="24894">
                  <c:v>0</c:v>
                </c:pt>
                <c:pt idx="24895">
                  <c:v>0</c:v>
                </c:pt>
                <c:pt idx="24896">
                  <c:v>0</c:v>
                </c:pt>
                <c:pt idx="24897">
                  <c:v>0</c:v>
                </c:pt>
                <c:pt idx="24898">
                  <c:v>0</c:v>
                </c:pt>
                <c:pt idx="24899">
                  <c:v>0</c:v>
                </c:pt>
                <c:pt idx="24900">
                  <c:v>0</c:v>
                </c:pt>
                <c:pt idx="24901">
                  <c:v>0</c:v>
                </c:pt>
                <c:pt idx="24902">
                  <c:v>0</c:v>
                </c:pt>
                <c:pt idx="24903">
                  <c:v>0</c:v>
                </c:pt>
                <c:pt idx="24904">
                  <c:v>0</c:v>
                </c:pt>
                <c:pt idx="24905">
                  <c:v>0</c:v>
                </c:pt>
                <c:pt idx="24906">
                  <c:v>0</c:v>
                </c:pt>
                <c:pt idx="24907">
                  <c:v>0</c:v>
                </c:pt>
                <c:pt idx="24908">
                  <c:v>0</c:v>
                </c:pt>
                <c:pt idx="24909">
                  <c:v>0</c:v>
                </c:pt>
                <c:pt idx="24910">
                  <c:v>0</c:v>
                </c:pt>
                <c:pt idx="24911">
                  <c:v>0</c:v>
                </c:pt>
                <c:pt idx="24912">
                  <c:v>0</c:v>
                </c:pt>
                <c:pt idx="24913">
                  <c:v>0</c:v>
                </c:pt>
                <c:pt idx="24914">
                  <c:v>0</c:v>
                </c:pt>
                <c:pt idx="24915">
                  <c:v>0</c:v>
                </c:pt>
                <c:pt idx="24916">
                  <c:v>0</c:v>
                </c:pt>
                <c:pt idx="24917">
                  <c:v>0</c:v>
                </c:pt>
                <c:pt idx="24918">
                  <c:v>0</c:v>
                </c:pt>
                <c:pt idx="24919">
                  <c:v>0</c:v>
                </c:pt>
                <c:pt idx="24920">
                  <c:v>0</c:v>
                </c:pt>
                <c:pt idx="24921">
                  <c:v>0</c:v>
                </c:pt>
                <c:pt idx="24922">
                  <c:v>0</c:v>
                </c:pt>
                <c:pt idx="24923">
                  <c:v>0</c:v>
                </c:pt>
                <c:pt idx="24924">
                  <c:v>0</c:v>
                </c:pt>
                <c:pt idx="24925">
                  <c:v>0</c:v>
                </c:pt>
                <c:pt idx="24926">
                  <c:v>0</c:v>
                </c:pt>
                <c:pt idx="24927">
                  <c:v>0</c:v>
                </c:pt>
                <c:pt idx="24928">
                  <c:v>0</c:v>
                </c:pt>
                <c:pt idx="24929">
                  <c:v>0</c:v>
                </c:pt>
                <c:pt idx="24930">
                  <c:v>0</c:v>
                </c:pt>
                <c:pt idx="24931">
                  <c:v>0</c:v>
                </c:pt>
                <c:pt idx="24932">
                  <c:v>0</c:v>
                </c:pt>
                <c:pt idx="24933">
                  <c:v>0</c:v>
                </c:pt>
                <c:pt idx="24934">
                  <c:v>0</c:v>
                </c:pt>
                <c:pt idx="24935">
                  <c:v>0</c:v>
                </c:pt>
                <c:pt idx="24936">
                  <c:v>0</c:v>
                </c:pt>
                <c:pt idx="24937">
                  <c:v>0</c:v>
                </c:pt>
                <c:pt idx="24938">
                  <c:v>0</c:v>
                </c:pt>
                <c:pt idx="24939">
                  <c:v>0</c:v>
                </c:pt>
                <c:pt idx="24940">
                  <c:v>0</c:v>
                </c:pt>
                <c:pt idx="24941">
                  <c:v>0</c:v>
                </c:pt>
                <c:pt idx="24942">
                  <c:v>0</c:v>
                </c:pt>
                <c:pt idx="24943">
                  <c:v>0</c:v>
                </c:pt>
                <c:pt idx="24944">
                  <c:v>0</c:v>
                </c:pt>
                <c:pt idx="24945">
                  <c:v>0</c:v>
                </c:pt>
                <c:pt idx="24946">
                  <c:v>0</c:v>
                </c:pt>
                <c:pt idx="24947">
                  <c:v>0</c:v>
                </c:pt>
                <c:pt idx="24948">
                  <c:v>0</c:v>
                </c:pt>
                <c:pt idx="24949">
                  <c:v>0</c:v>
                </c:pt>
                <c:pt idx="24950">
                  <c:v>0</c:v>
                </c:pt>
                <c:pt idx="24951">
                  <c:v>0</c:v>
                </c:pt>
                <c:pt idx="24952">
                  <c:v>0</c:v>
                </c:pt>
                <c:pt idx="24953">
                  <c:v>0</c:v>
                </c:pt>
                <c:pt idx="24954">
                  <c:v>0</c:v>
                </c:pt>
                <c:pt idx="24955">
                  <c:v>0</c:v>
                </c:pt>
                <c:pt idx="24956">
                  <c:v>0</c:v>
                </c:pt>
                <c:pt idx="24957">
                  <c:v>0</c:v>
                </c:pt>
                <c:pt idx="24958">
                  <c:v>0</c:v>
                </c:pt>
                <c:pt idx="24959">
                  <c:v>0</c:v>
                </c:pt>
                <c:pt idx="24960">
                  <c:v>0</c:v>
                </c:pt>
                <c:pt idx="24961">
                  <c:v>0</c:v>
                </c:pt>
                <c:pt idx="24962">
                  <c:v>0</c:v>
                </c:pt>
                <c:pt idx="24963">
                  <c:v>0</c:v>
                </c:pt>
                <c:pt idx="24964">
                  <c:v>0</c:v>
                </c:pt>
                <c:pt idx="24965">
                  <c:v>0</c:v>
                </c:pt>
                <c:pt idx="24966">
                  <c:v>0</c:v>
                </c:pt>
                <c:pt idx="24967">
                  <c:v>0</c:v>
                </c:pt>
                <c:pt idx="24968">
                  <c:v>0</c:v>
                </c:pt>
                <c:pt idx="24969">
                  <c:v>0</c:v>
                </c:pt>
                <c:pt idx="24970">
                  <c:v>0</c:v>
                </c:pt>
                <c:pt idx="24971">
                  <c:v>0</c:v>
                </c:pt>
                <c:pt idx="24972">
                  <c:v>0</c:v>
                </c:pt>
                <c:pt idx="24973">
                  <c:v>0</c:v>
                </c:pt>
                <c:pt idx="24974">
                  <c:v>0</c:v>
                </c:pt>
                <c:pt idx="24975">
                  <c:v>0</c:v>
                </c:pt>
                <c:pt idx="24976">
                  <c:v>0</c:v>
                </c:pt>
                <c:pt idx="24977">
                  <c:v>0</c:v>
                </c:pt>
                <c:pt idx="24978">
                  <c:v>0</c:v>
                </c:pt>
                <c:pt idx="24979">
                  <c:v>0</c:v>
                </c:pt>
                <c:pt idx="24980">
                  <c:v>0</c:v>
                </c:pt>
                <c:pt idx="24981">
                  <c:v>0</c:v>
                </c:pt>
                <c:pt idx="24982">
                  <c:v>0</c:v>
                </c:pt>
                <c:pt idx="24983">
                  <c:v>0</c:v>
                </c:pt>
                <c:pt idx="24984">
                  <c:v>0</c:v>
                </c:pt>
                <c:pt idx="24985">
                  <c:v>0</c:v>
                </c:pt>
                <c:pt idx="24986">
                  <c:v>0</c:v>
                </c:pt>
                <c:pt idx="24987">
                  <c:v>0</c:v>
                </c:pt>
                <c:pt idx="24988">
                  <c:v>0</c:v>
                </c:pt>
                <c:pt idx="24989">
                  <c:v>0</c:v>
                </c:pt>
                <c:pt idx="24990">
                  <c:v>0</c:v>
                </c:pt>
                <c:pt idx="24991">
                  <c:v>0</c:v>
                </c:pt>
                <c:pt idx="24992">
                  <c:v>0</c:v>
                </c:pt>
                <c:pt idx="24993">
                  <c:v>0</c:v>
                </c:pt>
                <c:pt idx="24994">
                  <c:v>0</c:v>
                </c:pt>
                <c:pt idx="24995">
                  <c:v>0</c:v>
                </c:pt>
                <c:pt idx="24996">
                  <c:v>0</c:v>
                </c:pt>
                <c:pt idx="24997">
                  <c:v>0</c:v>
                </c:pt>
                <c:pt idx="24998">
                  <c:v>0</c:v>
                </c:pt>
                <c:pt idx="24999">
                  <c:v>0</c:v>
                </c:pt>
                <c:pt idx="25000">
                  <c:v>0</c:v>
                </c:pt>
                <c:pt idx="25001">
                  <c:v>0</c:v>
                </c:pt>
                <c:pt idx="25002">
                  <c:v>0</c:v>
                </c:pt>
                <c:pt idx="25003">
                  <c:v>0</c:v>
                </c:pt>
                <c:pt idx="25004">
                  <c:v>0</c:v>
                </c:pt>
                <c:pt idx="25005">
                  <c:v>0</c:v>
                </c:pt>
                <c:pt idx="25006">
                  <c:v>0</c:v>
                </c:pt>
                <c:pt idx="25007">
                  <c:v>0</c:v>
                </c:pt>
                <c:pt idx="25008">
                  <c:v>0</c:v>
                </c:pt>
                <c:pt idx="25009">
                  <c:v>0</c:v>
                </c:pt>
                <c:pt idx="25010">
                  <c:v>0</c:v>
                </c:pt>
                <c:pt idx="25011">
                  <c:v>0</c:v>
                </c:pt>
                <c:pt idx="25012">
                  <c:v>0</c:v>
                </c:pt>
                <c:pt idx="25013">
                  <c:v>0</c:v>
                </c:pt>
                <c:pt idx="25014">
                  <c:v>0</c:v>
                </c:pt>
                <c:pt idx="25015">
                  <c:v>0</c:v>
                </c:pt>
                <c:pt idx="25016">
                  <c:v>0</c:v>
                </c:pt>
                <c:pt idx="25017">
                  <c:v>0</c:v>
                </c:pt>
                <c:pt idx="25018">
                  <c:v>0</c:v>
                </c:pt>
                <c:pt idx="25019">
                  <c:v>0</c:v>
                </c:pt>
                <c:pt idx="25020">
                  <c:v>0</c:v>
                </c:pt>
                <c:pt idx="25021">
                  <c:v>0</c:v>
                </c:pt>
                <c:pt idx="25022">
                  <c:v>0</c:v>
                </c:pt>
                <c:pt idx="25023">
                  <c:v>0</c:v>
                </c:pt>
                <c:pt idx="25024">
                  <c:v>0</c:v>
                </c:pt>
                <c:pt idx="25025">
                  <c:v>0</c:v>
                </c:pt>
                <c:pt idx="25026">
                  <c:v>0</c:v>
                </c:pt>
                <c:pt idx="25027">
                  <c:v>0</c:v>
                </c:pt>
                <c:pt idx="25028">
                  <c:v>0</c:v>
                </c:pt>
                <c:pt idx="25029">
                  <c:v>0</c:v>
                </c:pt>
                <c:pt idx="25030">
                  <c:v>0</c:v>
                </c:pt>
                <c:pt idx="25031">
                  <c:v>0</c:v>
                </c:pt>
                <c:pt idx="25032">
                  <c:v>0</c:v>
                </c:pt>
                <c:pt idx="25033">
                  <c:v>0</c:v>
                </c:pt>
                <c:pt idx="25034">
                  <c:v>0</c:v>
                </c:pt>
                <c:pt idx="25035">
                  <c:v>0</c:v>
                </c:pt>
                <c:pt idx="25036">
                  <c:v>0</c:v>
                </c:pt>
                <c:pt idx="25037">
                  <c:v>0</c:v>
                </c:pt>
                <c:pt idx="25038">
                  <c:v>0</c:v>
                </c:pt>
                <c:pt idx="25039">
                  <c:v>0</c:v>
                </c:pt>
                <c:pt idx="25040">
                  <c:v>0</c:v>
                </c:pt>
                <c:pt idx="25041">
                  <c:v>0</c:v>
                </c:pt>
                <c:pt idx="25042">
                  <c:v>0</c:v>
                </c:pt>
                <c:pt idx="25043">
                  <c:v>0</c:v>
                </c:pt>
                <c:pt idx="25044">
                  <c:v>0</c:v>
                </c:pt>
                <c:pt idx="25045">
                  <c:v>0</c:v>
                </c:pt>
                <c:pt idx="25046">
                  <c:v>0</c:v>
                </c:pt>
                <c:pt idx="25047">
                  <c:v>0</c:v>
                </c:pt>
                <c:pt idx="25048">
                  <c:v>0</c:v>
                </c:pt>
                <c:pt idx="25049">
                  <c:v>0</c:v>
                </c:pt>
                <c:pt idx="25050">
                  <c:v>0</c:v>
                </c:pt>
                <c:pt idx="25051">
                  <c:v>0</c:v>
                </c:pt>
                <c:pt idx="25052">
                  <c:v>0</c:v>
                </c:pt>
                <c:pt idx="25053">
                  <c:v>0</c:v>
                </c:pt>
                <c:pt idx="25054">
                  <c:v>0</c:v>
                </c:pt>
                <c:pt idx="25055">
                  <c:v>0</c:v>
                </c:pt>
                <c:pt idx="25056">
                  <c:v>0</c:v>
                </c:pt>
                <c:pt idx="25057">
                  <c:v>0</c:v>
                </c:pt>
                <c:pt idx="25058">
                  <c:v>0</c:v>
                </c:pt>
                <c:pt idx="25059">
                  <c:v>0</c:v>
                </c:pt>
                <c:pt idx="25060">
                  <c:v>0</c:v>
                </c:pt>
                <c:pt idx="25061">
                  <c:v>0</c:v>
                </c:pt>
                <c:pt idx="25062">
                  <c:v>0</c:v>
                </c:pt>
                <c:pt idx="25063">
                  <c:v>0</c:v>
                </c:pt>
                <c:pt idx="25064">
                  <c:v>0</c:v>
                </c:pt>
                <c:pt idx="25065">
                  <c:v>0</c:v>
                </c:pt>
                <c:pt idx="25066">
                  <c:v>0</c:v>
                </c:pt>
                <c:pt idx="25067">
                  <c:v>0</c:v>
                </c:pt>
                <c:pt idx="25068">
                  <c:v>0</c:v>
                </c:pt>
                <c:pt idx="25069">
                  <c:v>0</c:v>
                </c:pt>
                <c:pt idx="25070">
                  <c:v>0</c:v>
                </c:pt>
                <c:pt idx="25071">
                  <c:v>0</c:v>
                </c:pt>
                <c:pt idx="25072">
                  <c:v>0</c:v>
                </c:pt>
                <c:pt idx="25073">
                  <c:v>0</c:v>
                </c:pt>
                <c:pt idx="25074">
                  <c:v>0</c:v>
                </c:pt>
                <c:pt idx="25075">
                  <c:v>0</c:v>
                </c:pt>
                <c:pt idx="25076">
                  <c:v>0</c:v>
                </c:pt>
                <c:pt idx="25077">
                  <c:v>0</c:v>
                </c:pt>
                <c:pt idx="25078">
                  <c:v>0</c:v>
                </c:pt>
                <c:pt idx="25079">
                  <c:v>0</c:v>
                </c:pt>
                <c:pt idx="25080">
                  <c:v>0</c:v>
                </c:pt>
                <c:pt idx="25081">
                  <c:v>0</c:v>
                </c:pt>
                <c:pt idx="25082">
                  <c:v>0</c:v>
                </c:pt>
                <c:pt idx="25083">
                  <c:v>0</c:v>
                </c:pt>
                <c:pt idx="25084">
                  <c:v>0</c:v>
                </c:pt>
                <c:pt idx="25085">
                  <c:v>0</c:v>
                </c:pt>
                <c:pt idx="25086">
                  <c:v>0</c:v>
                </c:pt>
                <c:pt idx="25087">
                  <c:v>0</c:v>
                </c:pt>
                <c:pt idx="25088">
                  <c:v>0</c:v>
                </c:pt>
                <c:pt idx="25089">
                  <c:v>0</c:v>
                </c:pt>
                <c:pt idx="25090">
                  <c:v>0</c:v>
                </c:pt>
                <c:pt idx="25091">
                  <c:v>0</c:v>
                </c:pt>
                <c:pt idx="25092">
                  <c:v>0</c:v>
                </c:pt>
                <c:pt idx="25093">
                  <c:v>0</c:v>
                </c:pt>
                <c:pt idx="25094">
                  <c:v>0</c:v>
                </c:pt>
                <c:pt idx="25095">
                  <c:v>0</c:v>
                </c:pt>
                <c:pt idx="25096">
                  <c:v>0</c:v>
                </c:pt>
                <c:pt idx="25097">
                  <c:v>0</c:v>
                </c:pt>
                <c:pt idx="25098">
                  <c:v>0</c:v>
                </c:pt>
                <c:pt idx="25099">
                  <c:v>0</c:v>
                </c:pt>
                <c:pt idx="25100">
                  <c:v>0</c:v>
                </c:pt>
                <c:pt idx="25101">
                  <c:v>0</c:v>
                </c:pt>
                <c:pt idx="25102">
                  <c:v>0</c:v>
                </c:pt>
                <c:pt idx="25103">
                  <c:v>0</c:v>
                </c:pt>
                <c:pt idx="25104">
                  <c:v>0</c:v>
                </c:pt>
                <c:pt idx="25105">
                  <c:v>0</c:v>
                </c:pt>
                <c:pt idx="25106">
                  <c:v>0</c:v>
                </c:pt>
                <c:pt idx="25107">
                  <c:v>0</c:v>
                </c:pt>
                <c:pt idx="25108">
                  <c:v>0</c:v>
                </c:pt>
                <c:pt idx="25109">
                  <c:v>0</c:v>
                </c:pt>
                <c:pt idx="25110">
                  <c:v>0</c:v>
                </c:pt>
                <c:pt idx="25111">
                  <c:v>0</c:v>
                </c:pt>
                <c:pt idx="25112">
                  <c:v>0</c:v>
                </c:pt>
                <c:pt idx="25113">
                  <c:v>0</c:v>
                </c:pt>
                <c:pt idx="25114">
                  <c:v>0</c:v>
                </c:pt>
                <c:pt idx="25115">
                  <c:v>0</c:v>
                </c:pt>
                <c:pt idx="25116">
                  <c:v>0</c:v>
                </c:pt>
                <c:pt idx="25117">
                  <c:v>0</c:v>
                </c:pt>
                <c:pt idx="25118">
                  <c:v>0</c:v>
                </c:pt>
                <c:pt idx="25119">
                  <c:v>0</c:v>
                </c:pt>
                <c:pt idx="25120">
                  <c:v>0</c:v>
                </c:pt>
                <c:pt idx="25121">
                  <c:v>0</c:v>
                </c:pt>
                <c:pt idx="25122">
                  <c:v>0</c:v>
                </c:pt>
                <c:pt idx="25123">
                  <c:v>0</c:v>
                </c:pt>
                <c:pt idx="25124">
                  <c:v>0</c:v>
                </c:pt>
                <c:pt idx="25125">
                  <c:v>0</c:v>
                </c:pt>
                <c:pt idx="25126">
                  <c:v>0</c:v>
                </c:pt>
                <c:pt idx="25127">
                  <c:v>0</c:v>
                </c:pt>
                <c:pt idx="25128">
                  <c:v>0</c:v>
                </c:pt>
                <c:pt idx="25129">
                  <c:v>0</c:v>
                </c:pt>
                <c:pt idx="25130">
                  <c:v>0</c:v>
                </c:pt>
                <c:pt idx="25131">
                  <c:v>0</c:v>
                </c:pt>
                <c:pt idx="25132">
                  <c:v>0</c:v>
                </c:pt>
                <c:pt idx="25133">
                  <c:v>0</c:v>
                </c:pt>
                <c:pt idx="25134">
                  <c:v>0</c:v>
                </c:pt>
                <c:pt idx="25135">
                  <c:v>0</c:v>
                </c:pt>
                <c:pt idx="25136">
                  <c:v>0</c:v>
                </c:pt>
                <c:pt idx="25137">
                  <c:v>0</c:v>
                </c:pt>
                <c:pt idx="25138">
                  <c:v>0</c:v>
                </c:pt>
                <c:pt idx="25139">
                  <c:v>0</c:v>
                </c:pt>
                <c:pt idx="25140">
                  <c:v>0</c:v>
                </c:pt>
                <c:pt idx="25141">
                  <c:v>0</c:v>
                </c:pt>
                <c:pt idx="25142">
                  <c:v>0</c:v>
                </c:pt>
                <c:pt idx="25143">
                  <c:v>0</c:v>
                </c:pt>
                <c:pt idx="25144">
                  <c:v>0</c:v>
                </c:pt>
                <c:pt idx="25145">
                  <c:v>0</c:v>
                </c:pt>
                <c:pt idx="25146">
                  <c:v>0</c:v>
                </c:pt>
                <c:pt idx="25147">
                  <c:v>0</c:v>
                </c:pt>
                <c:pt idx="25148">
                  <c:v>0</c:v>
                </c:pt>
                <c:pt idx="25149">
                  <c:v>0</c:v>
                </c:pt>
                <c:pt idx="25150">
                  <c:v>0</c:v>
                </c:pt>
                <c:pt idx="25151">
                  <c:v>0</c:v>
                </c:pt>
                <c:pt idx="25152">
                  <c:v>0</c:v>
                </c:pt>
                <c:pt idx="25153">
                  <c:v>0</c:v>
                </c:pt>
                <c:pt idx="25154">
                  <c:v>0</c:v>
                </c:pt>
                <c:pt idx="25155">
                  <c:v>0</c:v>
                </c:pt>
                <c:pt idx="25156">
                  <c:v>0</c:v>
                </c:pt>
                <c:pt idx="25157">
                  <c:v>0</c:v>
                </c:pt>
                <c:pt idx="25158">
                  <c:v>0</c:v>
                </c:pt>
                <c:pt idx="25159">
                  <c:v>0</c:v>
                </c:pt>
                <c:pt idx="25160">
                  <c:v>0</c:v>
                </c:pt>
                <c:pt idx="25161">
                  <c:v>0</c:v>
                </c:pt>
                <c:pt idx="25162">
                  <c:v>0</c:v>
                </c:pt>
                <c:pt idx="25163">
                  <c:v>0</c:v>
                </c:pt>
                <c:pt idx="25164">
                  <c:v>0</c:v>
                </c:pt>
                <c:pt idx="25165">
                  <c:v>0</c:v>
                </c:pt>
                <c:pt idx="25166">
                  <c:v>0</c:v>
                </c:pt>
                <c:pt idx="25167">
                  <c:v>0</c:v>
                </c:pt>
                <c:pt idx="25168">
                  <c:v>0</c:v>
                </c:pt>
                <c:pt idx="25169">
                  <c:v>0</c:v>
                </c:pt>
                <c:pt idx="25170">
                  <c:v>0</c:v>
                </c:pt>
                <c:pt idx="25171">
                  <c:v>0</c:v>
                </c:pt>
                <c:pt idx="25172">
                  <c:v>0</c:v>
                </c:pt>
                <c:pt idx="25173">
                  <c:v>0</c:v>
                </c:pt>
                <c:pt idx="25174">
                  <c:v>0</c:v>
                </c:pt>
                <c:pt idx="25175">
                  <c:v>0</c:v>
                </c:pt>
                <c:pt idx="25176">
                  <c:v>0</c:v>
                </c:pt>
                <c:pt idx="25177">
                  <c:v>0</c:v>
                </c:pt>
                <c:pt idx="25178">
                  <c:v>0</c:v>
                </c:pt>
                <c:pt idx="25179">
                  <c:v>0</c:v>
                </c:pt>
                <c:pt idx="25180">
                  <c:v>0</c:v>
                </c:pt>
                <c:pt idx="25181">
                  <c:v>0</c:v>
                </c:pt>
                <c:pt idx="25182">
                  <c:v>0</c:v>
                </c:pt>
                <c:pt idx="25183">
                  <c:v>0</c:v>
                </c:pt>
                <c:pt idx="25184">
                  <c:v>0</c:v>
                </c:pt>
                <c:pt idx="25185">
                  <c:v>0</c:v>
                </c:pt>
                <c:pt idx="25186">
                  <c:v>0</c:v>
                </c:pt>
                <c:pt idx="25187">
                  <c:v>0</c:v>
                </c:pt>
                <c:pt idx="25188">
                  <c:v>0</c:v>
                </c:pt>
                <c:pt idx="25189">
                  <c:v>0</c:v>
                </c:pt>
                <c:pt idx="25190">
                  <c:v>0</c:v>
                </c:pt>
                <c:pt idx="25191">
                  <c:v>0</c:v>
                </c:pt>
                <c:pt idx="25192">
                  <c:v>0</c:v>
                </c:pt>
                <c:pt idx="25193">
                  <c:v>0</c:v>
                </c:pt>
                <c:pt idx="25194">
                  <c:v>0</c:v>
                </c:pt>
                <c:pt idx="25195">
                  <c:v>0</c:v>
                </c:pt>
                <c:pt idx="25196">
                  <c:v>0</c:v>
                </c:pt>
                <c:pt idx="25197">
                  <c:v>0</c:v>
                </c:pt>
                <c:pt idx="25198">
                  <c:v>0</c:v>
                </c:pt>
                <c:pt idx="25199">
                  <c:v>0</c:v>
                </c:pt>
                <c:pt idx="25200">
                  <c:v>0</c:v>
                </c:pt>
                <c:pt idx="25201">
                  <c:v>0</c:v>
                </c:pt>
                <c:pt idx="25202">
                  <c:v>0</c:v>
                </c:pt>
                <c:pt idx="25203">
                  <c:v>0</c:v>
                </c:pt>
                <c:pt idx="25204">
                  <c:v>0</c:v>
                </c:pt>
                <c:pt idx="25205">
                  <c:v>0</c:v>
                </c:pt>
                <c:pt idx="25206">
                  <c:v>0</c:v>
                </c:pt>
                <c:pt idx="25207">
                  <c:v>0</c:v>
                </c:pt>
                <c:pt idx="25208">
                  <c:v>0</c:v>
                </c:pt>
                <c:pt idx="25209">
                  <c:v>0</c:v>
                </c:pt>
                <c:pt idx="25210">
                  <c:v>0</c:v>
                </c:pt>
                <c:pt idx="25211">
                  <c:v>0</c:v>
                </c:pt>
                <c:pt idx="25212">
                  <c:v>0</c:v>
                </c:pt>
                <c:pt idx="25213">
                  <c:v>0</c:v>
                </c:pt>
                <c:pt idx="25214">
                  <c:v>0</c:v>
                </c:pt>
                <c:pt idx="25215">
                  <c:v>0</c:v>
                </c:pt>
                <c:pt idx="25216">
                  <c:v>0</c:v>
                </c:pt>
                <c:pt idx="25217">
                  <c:v>0</c:v>
                </c:pt>
                <c:pt idx="25218">
                  <c:v>0</c:v>
                </c:pt>
                <c:pt idx="25219">
                  <c:v>0</c:v>
                </c:pt>
                <c:pt idx="25220">
                  <c:v>0</c:v>
                </c:pt>
                <c:pt idx="25221">
                  <c:v>0</c:v>
                </c:pt>
                <c:pt idx="25222">
                  <c:v>0</c:v>
                </c:pt>
                <c:pt idx="25223">
                  <c:v>0</c:v>
                </c:pt>
                <c:pt idx="25224">
                  <c:v>0</c:v>
                </c:pt>
                <c:pt idx="25225">
                  <c:v>0</c:v>
                </c:pt>
                <c:pt idx="25226">
                  <c:v>0</c:v>
                </c:pt>
                <c:pt idx="25227">
                  <c:v>0</c:v>
                </c:pt>
                <c:pt idx="25228">
                  <c:v>0</c:v>
                </c:pt>
                <c:pt idx="25229">
                  <c:v>0</c:v>
                </c:pt>
                <c:pt idx="25230">
                  <c:v>0</c:v>
                </c:pt>
                <c:pt idx="25231">
                  <c:v>0</c:v>
                </c:pt>
                <c:pt idx="25232">
                  <c:v>0</c:v>
                </c:pt>
                <c:pt idx="25233">
                  <c:v>0</c:v>
                </c:pt>
                <c:pt idx="25234">
                  <c:v>0</c:v>
                </c:pt>
                <c:pt idx="25235">
                  <c:v>0</c:v>
                </c:pt>
                <c:pt idx="25236">
                  <c:v>0</c:v>
                </c:pt>
                <c:pt idx="25237">
                  <c:v>0</c:v>
                </c:pt>
                <c:pt idx="25238">
                  <c:v>0</c:v>
                </c:pt>
                <c:pt idx="25239">
                  <c:v>0</c:v>
                </c:pt>
                <c:pt idx="25240">
                  <c:v>0</c:v>
                </c:pt>
                <c:pt idx="25241">
                  <c:v>0</c:v>
                </c:pt>
                <c:pt idx="25242">
                  <c:v>0</c:v>
                </c:pt>
                <c:pt idx="25243">
                  <c:v>0</c:v>
                </c:pt>
                <c:pt idx="25244">
                  <c:v>0</c:v>
                </c:pt>
                <c:pt idx="25245">
                  <c:v>0</c:v>
                </c:pt>
                <c:pt idx="25246">
                  <c:v>0</c:v>
                </c:pt>
                <c:pt idx="25247">
                  <c:v>0</c:v>
                </c:pt>
                <c:pt idx="25248">
                  <c:v>0</c:v>
                </c:pt>
                <c:pt idx="25249">
                  <c:v>0</c:v>
                </c:pt>
                <c:pt idx="25250">
                  <c:v>0</c:v>
                </c:pt>
                <c:pt idx="25251">
                  <c:v>0</c:v>
                </c:pt>
                <c:pt idx="25252">
                  <c:v>0</c:v>
                </c:pt>
                <c:pt idx="25253">
                  <c:v>0</c:v>
                </c:pt>
                <c:pt idx="25254">
                  <c:v>0</c:v>
                </c:pt>
                <c:pt idx="25255">
                  <c:v>0</c:v>
                </c:pt>
                <c:pt idx="25256">
                  <c:v>0</c:v>
                </c:pt>
                <c:pt idx="25257">
                  <c:v>0</c:v>
                </c:pt>
                <c:pt idx="25258">
                  <c:v>0</c:v>
                </c:pt>
                <c:pt idx="25259">
                  <c:v>0</c:v>
                </c:pt>
                <c:pt idx="25260">
                  <c:v>0</c:v>
                </c:pt>
                <c:pt idx="25261">
                  <c:v>0</c:v>
                </c:pt>
                <c:pt idx="25262">
                  <c:v>0</c:v>
                </c:pt>
                <c:pt idx="25263">
                  <c:v>0</c:v>
                </c:pt>
                <c:pt idx="25264">
                  <c:v>0</c:v>
                </c:pt>
                <c:pt idx="25265">
                  <c:v>0</c:v>
                </c:pt>
                <c:pt idx="25266">
                  <c:v>0</c:v>
                </c:pt>
                <c:pt idx="25267">
                  <c:v>0</c:v>
                </c:pt>
                <c:pt idx="25268">
                  <c:v>0</c:v>
                </c:pt>
                <c:pt idx="25269">
                  <c:v>0</c:v>
                </c:pt>
                <c:pt idx="25270">
                  <c:v>0</c:v>
                </c:pt>
                <c:pt idx="25271">
                  <c:v>0</c:v>
                </c:pt>
                <c:pt idx="25272">
                  <c:v>0</c:v>
                </c:pt>
                <c:pt idx="25273">
                  <c:v>0</c:v>
                </c:pt>
                <c:pt idx="25274">
                  <c:v>0</c:v>
                </c:pt>
                <c:pt idx="25275">
                  <c:v>0</c:v>
                </c:pt>
                <c:pt idx="25276">
                  <c:v>0</c:v>
                </c:pt>
                <c:pt idx="25277">
                  <c:v>0</c:v>
                </c:pt>
                <c:pt idx="25278">
                  <c:v>0</c:v>
                </c:pt>
                <c:pt idx="25279">
                  <c:v>0</c:v>
                </c:pt>
                <c:pt idx="25280">
                  <c:v>0</c:v>
                </c:pt>
                <c:pt idx="25281">
                  <c:v>0</c:v>
                </c:pt>
                <c:pt idx="25282">
                  <c:v>0</c:v>
                </c:pt>
                <c:pt idx="25283">
                  <c:v>0</c:v>
                </c:pt>
                <c:pt idx="25284">
                  <c:v>0</c:v>
                </c:pt>
                <c:pt idx="25285">
                  <c:v>0</c:v>
                </c:pt>
                <c:pt idx="25286">
                  <c:v>0</c:v>
                </c:pt>
                <c:pt idx="25287">
                  <c:v>0</c:v>
                </c:pt>
                <c:pt idx="25288">
                  <c:v>0</c:v>
                </c:pt>
                <c:pt idx="25289">
                  <c:v>0</c:v>
                </c:pt>
                <c:pt idx="25290">
                  <c:v>0</c:v>
                </c:pt>
                <c:pt idx="25291">
                  <c:v>0</c:v>
                </c:pt>
                <c:pt idx="25292">
                  <c:v>0</c:v>
                </c:pt>
                <c:pt idx="25293">
                  <c:v>0</c:v>
                </c:pt>
                <c:pt idx="25294">
                  <c:v>0</c:v>
                </c:pt>
                <c:pt idx="25295">
                  <c:v>0</c:v>
                </c:pt>
                <c:pt idx="25296">
                  <c:v>0</c:v>
                </c:pt>
                <c:pt idx="25297">
                  <c:v>0</c:v>
                </c:pt>
                <c:pt idx="25298">
                  <c:v>0</c:v>
                </c:pt>
                <c:pt idx="25299">
                  <c:v>0</c:v>
                </c:pt>
                <c:pt idx="25300">
                  <c:v>0</c:v>
                </c:pt>
                <c:pt idx="25301">
                  <c:v>0</c:v>
                </c:pt>
                <c:pt idx="25302">
                  <c:v>0</c:v>
                </c:pt>
                <c:pt idx="25303">
                  <c:v>0</c:v>
                </c:pt>
                <c:pt idx="25304">
                  <c:v>0</c:v>
                </c:pt>
                <c:pt idx="25305">
                  <c:v>0</c:v>
                </c:pt>
                <c:pt idx="25306">
                  <c:v>0</c:v>
                </c:pt>
                <c:pt idx="25307">
                  <c:v>0</c:v>
                </c:pt>
                <c:pt idx="25308">
                  <c:v>0</c:v>
                </c:pt>
                <c:pt idx="25309">
                  <c:v>0</c:v>
                </c:pt>
                <c:pt idx="25310">
                  <c:v>0</c:v>
                </c:pt>
                <c:pt idx="25311">
                  <c:v>0</c:v>
                </c:pt>
                <c:pt idx="25312">
                  <c:v>0</c:v>
                </c:pt>
                <c:pt idx="25313">
                  <c:v>0</c:v>
                </c:pt>
                <c:pt idx="25314">
                  <c:v>0</c:v>
                </c:pt>
                <c:pt idx="25315">
                  <c:v>0</c:v>
                </c:pt>
                <c:pt idx="25316">
                  <c:v>0</c:v>
                </c:pt>
                <c:pt idx="25317">
                  <c:v>0</c:v>
                </c:pt>
                <c:pt idx="25318">
                  <c:v>0</c:v>
                </c:pt>
                <c:pt idx="25319">
                  <c:v>0</c:v>
                </c:pt>
                <c:pt idx="25320">
                  <c:v>0</c:v>
                </c:pt>
                <c:pt idx="25321">
                  <c:v>0</c:v>
                </c:pt>
                <c:pt idx="25322">
                  <c:v>0</c:v>
                </c:pt>
                <c:pt idx="25323">
                  <c:v>0</c:v>
                </c:pt>
                <c:pt idx="25324">
                  <c:v>0</c:v>
                </c:pt>
                <c:pt idx="25325">
                  <c:v>0</c:v>
                </c:pt>
                <c:pt idx="25326">
                  <c:v>0</c:v>
                </c:pt>
                <c:pt idx="25327">
                  <c:v>0</c:v>
                </c:pt>
                <c:pt idx="25328">
                  <c:v>0</c:v>
                </c:pt>
                <c:pt idx="25329">
                  <c:v>0</c:v>
                </c:pt>
                <c:pt idx="25330">
                  <c:v>0</c:v>
                </c:pt>
                <c:pt idx="25331">
                  <c:v>0</c:v>
                </c:pt>
                <c:pt idx="25332">
                  <c:v>0</c:v>
                </c:pt>
                <c:pt idx="25333">
                  <c:v>0</c:v>
                </c:pt>
                <c:pt idx="25334">
                  <c:v>0</c:v>
                </c:pt>
                <c:pt idx="25335">
                  <c:v>0</c:v>
                </c:pt>
                <c:pt idx="25336">
                  <c:v>0</c:v>
                </c:pt>
                <c:pt idx="25337">
                  <c:v>0</c:v>
                </c:pt>
                <c:pt idx="25338">
                  <c:v>0</c:v>
                </c:pt>
                <c:pt idx="25339">
                  <c:v>0</c:v>
                </c:pt>
                <c:pt idx="25340">
                  <c:v>0</c:v>
                </c:pt>
                <c:pt idx="25341">
                  <c:v>0</c:v>
                </c:pt>
                <c:pt idx="25342">
                  <c:v>0</c:v>
                </c:pt>
                <c:pt idx="25343">
                  <c:v>0</c:v>
                </c:pt>
                <c:pt idx="25344">
                  <c:v>0</c:v>
                </c:pt>
                <c:pt idx="25345">
                  <c:v>0</c:v>
                </c:pt>
                <c:pt idx="25346">
                  <c:v>0</c:v>
                </c:pt>
                <c:pt idx="25347">
                  <c:v>0</c:v>
                </c:pt>
                <c:pt idx="25348">
                  <c:v>0</c:v>
                </c:pt>
                <c:pt idx="25349">
                  <c:v>0</c:v>
                </c:pt>
                <c:pt idx="25350">
                  <c:v>0</c:v>
                </c:pt>
                <c:pt idx="25351">
                  <c:v>0</c:v>
                </c:pt>
                <c:pt idx="25352">
                  <c:v>0</c:v>
                </c:pt>
                <c:pt idx="25353">
                  <c:v>0</c:v>
                </c:pt>
                <c:pt idx="25354">
                  <c:v>0</c:v>
                </c:pt>
                <c:pt idx="25355">
                  <c:v>0</c:v>
                </c:pt>
                <c:pt idx="25356">
                  <c:v>0</c:v>
                </c:pt>
                <c:pt idx="25357">
                  <c:v>0</c:v>
                </c:pt>
                <c:pt idx="25358">
                  <c:v>0</c:v>
                </c:pt>
                <c:pt idx="25359">
                  <c:v>0</c:v>
                </c:pt>
                <c:pt idx="25360">
                  <c:v>0</c:v>
                </c:pt>
                <c:pt idx="25361">
                  <c:v>0</c:v>
                </c:pt>
                <c:pt idx="25362">
                  <c:v>0</c:v>
                </c:pt>
                <c:pt idx="25363">
                  <c:v>0</c:v>
                </c:pt>
                <c:pt idx="25364">
                  <c:v>0</c:v>
                </c:pt>
                <c:pt idx="25365">
                  <c:v>0</c:v>
                </c:pt>
                <c:pt idx="25366">
                  <c:v>0</c:v>
                </c:pt>
                <c:pt idx="25367">
                  <c:v>0</c:v>
                </c:pt>
                <c:pt idx="25368">
                  <c:v>0</c:v>
                </c:pt>
                <c:pt idx="25369">
                  <c:v>0</c:v>
                </c:pt>
                <c:pt idx="25370">
                  <c:v>0</c:v>
                </c:pt>
                <c:pt idx="25371">
                  <c:v>0</c:v>
                </c:pt>
                <c:pt idx="25372">
                  <c:v>0</c:v>
                </c:pt>
                <c:pt idx="25373">
                  <c:v>0</c:v>
                </c:pt>
                <c:pt idx="25374">
                  <c:v>0</c:v>
                </c:pt>
                <c:pt idx="25375">
                  <c:v>0</c:v>
                </c:pt>
                <c:pt idx="25376">
                  <c:v>0</c:v>
                </c:pt>
                <c:pt idx="25377">
                  <c:v>0</c:v>
                </c:pt>
                <c:pt idx="25378">
                  <c:v>0</c:v>
                </c:pt>
                <c:pt idx="25379">
                  <c:v>0</c:v>
                </c:pt>
                <c:pt idx="25380">
                  <c:v>0</c:v>
                </c:pt>
                <c:pt idx="25381">
                  <c:v>0</c:v>
                </c:pt>
                <c:pt idx="25382">
                  <c:v>0</c:v>
                </c:pt>
                <c:pt idx="25383">
                  <c:v>0</c:v>
                </c:pt>
                <c:pt idx="25384">
                  <c:v>0</c:v>
                </c:pt>
                <c:pt idx="25385">
                  <c:v>0</c:v>
                </c:pt>
                <c:pt idx="25386">
                  <c:v>0</c:v>
                </c:pt>
                <c:pt idx="25387">
                  <c:v>0</c:v>
                </c:pt>
                <c:pt idx="25388">
                  <c:v>0</c:v>
                </c:pt>
                <c:pt idx="25389">
                  <c:v>0</c:v>
                </c:pt>
                <c:pt idx="25390">
                  <c:v>0</c:v>
                </c:pt>
                <c:pt idx="25391">
                  <c:v>0</c:v>
                </c:pt>
                <c:pt idx="25392">
                  <c:v>0</c:v>
                </c:pt>
                <c:pt idx="25393">
                  <c:v>0</c:v>
                </c:pt>
                <c:pt idx="25394">
                  <c:v>0</c:v>
                </c:pt>
                <c:pt idx="25395">
                  <c:v>0</c:v>
                </c:pt>
                <c:pt idx="25396">
                  <c:v>0</c:v>
                </c:pt>
                <c:pt idx="25397">
                  <c:v>0</c:v>
                </c:pt>
                <c:pt idx="25398">
                  <c:v>0</c:v>
                </c:pt>
                <c:pt idx="25399">
                  <c:v>0</c:v>
                </c:pt>
                <c:pt idx="25400">
                  <c:v>0</c:v>
                </c:pt>
                <c:pt idx="25401">
                  <c:v>0</c:v>
                </c:pt>
                <c:pt idx="25402">
                  <c:v>0</c:v>
                </c:pt>
                <c:pt idx="25403">
                  <c:v>0</c:v>
                </c:pt>
                <c:pt idx="25404">
                  <c:v>0</c:v>
                </c:pt>
                <c:pt idx="25405">
                  <c:v>0</c:v>
                </c:pt>
                <c:pt idx="25406">
                  <c:v>0</c:v>
                </c:pt>
                <c:pt idx="25407">
                  <c:v>0</c:v>
                </c:pt>
                <c:pt idx="25408">
                  <c:v>0</c:v>
                </c:pt>
                <c:pt idx="25409">
                  <c:v>0</c:v>
                </c:pt>
                <c:pt idx="25410">
                  <c:v>0</c:v>
                </c:pt>
                <c:pt idx="25411">
                  <c:v>0</c:v>
                </c:pt>
                <c:pt idx="25412">
                  <c:v>0</c:v>
                </c:pt>
                <c:pt idx="25413">
                  <c:v>0</c:v>
                </c:pt>
                <c:pt idx="25414">
                  <c:v>0</c:v>
                </c:pt>
                <c:pt idx="25415">
                  <c:v>0</c:v>
                </c:pt>
                <c:pt idx="25416">
                  <c:v>0</c:v>
                </c:pt>
                <c:pt idx="25417">
                  <c:v>0</c:v>
                </c:pt>
                <c:pt idx="25418">
                  <c:v>0</c:v>
                </c:pt>
                <c:pt idx="25419">
                  <c:v>0</c:v>
                </c:pt>
                <c:pt idx="25420">
                  <c:v>0</c:v>
                </c:pt>
                <c:pt idx="25421">
                  <c:v>0</c:v>
                </c:pt>
                <c:pt idx="25422">
                  <c:v>0</c:v>
                </c:pt>
                <c:pt idx="25423">
                  <c:v>0</c:v>
                </c:pt>
                <c:pt idx="25424">
                  <c:v>0</c:v>
                </c:pt>
                <c:pt idx="25425">
                  <c:v>0</c:v>
                </c:pt>
                <c:pt idx="25426">
                  <c:v>0</c:v>
                </c:pt>
                <c:pt idx="25427">
                  <c:v>0</c:v>
                </c:pt>
                <c:pt idx="25428">
                  <c:v>0</c:v>
                </c:pt>
                <c:pt idx="25429">
                  <c:v>0</c:v>
                </c:pt>
                <c:pt idx="25430">
                  <c:v>0</c:v>
                </c:pt>
                <c:pt idx="25431">
                  <c:v>0</c:v>
                </c:pt>
                <c:pt idx="25432">
                  <c:v>0</c:v>
                </c:pt>
                <c:pt idx="25433">
                  <c:v>0</c:v>
                </c:pt>
                <c:pt idx="25434">
                  <c:v>0</c:v>
                </c:pt>
                <c:pt idx="25435">
                  <c:v>0</c:v>
                </c:pt>
                <c:pt idx="25436">
                  <c:v>0</c:v>
                </c:pt>
                <c:pt idx="25437">
                  <c:v>0</c:v>
                </c:pt>
                <c:pt idx="25438">
                  <c:v>0</c:v>
                </c:pt>
                <c:pt idx="25439">
                  <c:v>0</c:v>
                </c:pt>
                <c:pt idx="25440">
                  <c:v>0</c:v>
                </c:pt>
                <c:pt idx="25441">
                  <c:v>0</c:v>
                </c:pt>
                <c:pt idx="25442">
                  <c:v>0</c:v>
                </c:pt>
                <c:pt idx="25443">
                  <c:v>0</c:v>
                </c:pt>
                <c:pt idx="25444">
                  <c:v>0</c:v>
                </c:pt>
                <c:pt idx="25445">
                  <c:v>0</c:v>
                </c:pt>
                <c:pt idx="25446">
                  <c:v>0</c:v>
                </c:pt>
                <c:pt idx="25447">
                  <c:v>0</c:v>
                </c:pt>
                <c:pt idx="25448">
                  <c:v>0</c:v>
                </c:pt>
                <c:pt idx="25449">
                  <c:v>0</c:v>
                </c:pt>
                <c:pt idx="25450">
                  <c:v>0</c:v>
                </c:pt>
                <c:pt idx="25451">
                  <c:v>0</c:v>
                </c:pt>
                <c:pt idx="25452">
                  <c:v>0</c:v>
                </c:pt>
                <c:pt idx="25453">
                  <c:v>0</c:v>
                </c:pt>
                <c:pt idx="25454">
                  <c:v>0</c:v>
                </c:pt>
                <c:pt idx="25455">
                  <c:v>0</c:v>
                </c:pt>
                <c:pt idx="25456">
                  <c:v>0</c:v>
                </c:pt>
                <c:pt idx="25457">
                  <c:v>0</c:v>
                </c:pt>
                <c:pt idx="25458">
                  <c:v>0</c:v>
                </c:pt>
                <c:pt idx="25459">
                  <c:v>0</c:v>
                </c:pt>
                <c:pt idx="25460">
                  <c:v>0</c:v>
                </c:pt>
                <c:pt idx="25461">
                  <c:v>0</c:v>
                </c:pt>
                <c:pt idx="25462">
                  <c:v>0</c:v>
                </c:pt>
                <c:pt idx="25463">
                  <c:v>0</c:v>
                </c:pt>
                <c:pt idx="25464">
                  <c:v>0</c:v>
                </c:pt>
                <c:pt idx="25465">
                  <c:v>0</c:v>
                </c:pt>
                <c:pt idx="25466">
                  <c:v>0</c:v>
                </c:pt>
                <c:pt idx="25467">
                  <c:v>0</c:v>
                </c:pt>
                <c:pt idx="25468">
                  <c:v>0</c:v>
                </c:pt>
                <c:pt idx="25469">
                  <c:v>0</c:v>
                </c:pt>
                <c:pt idx="25470">
                  <c:v>0</c:v>
                </c:pt>
                <c:pt idx="25471">
                  <c:v>0</c:v>
                </c:pt>
                <c:pt idx="25472">
                  <c:v>0</c:v>
                </c:pt>
                <c:pt idx="25473">
                  <c:v>0</c:v>
                </c:pt>
                <c:pt idx="25474">
                  <c:v>0</c:v>
                </c:pt>
                <c:pt idx="25475">
                  <c:v>0</c:v>
                </c:pt>
                <c:pt idx="25476">
                  <c:v>0</c:v>
                </c:pt>
                <c:pt idx="25477">
                  <c:v>0</c:v>
                </c:pt>
                <c:pt idx="25478">
                  <c:v>0</c:v>
                </c:pt>
                <c:pt idx="25479">
                  <c:v>0</c:v>
                </c:pt>
                <c:pt idx="25480">
                  <c:v>0</c:v>
                </c:pt>
                <c:pt idx="25481">
                  <c:v>0</c:v>
                </c:pt>
                <c:pt idx="25482">
                  <c:v>0</c:v>
                </c:pt>
                <c:pt idx="25483">
                  <c:v>0</c:v>
                </c:pt>
                <c:pt idx="25484">
                  <c:v>0</c:v>
                </c:pt>
                <c:pt idx="25485">
                  <c:v>0</c:v>
                </c:pt>
                <c:pt idx="25486">
                  <c:v>0</c:v>
                </c:pt>
                <c:pt idx="25487">
                  <c:v>0</c:v>
                </c:pt>
                <c:pt idx="25488">
                  <c:v>0</c:v>
                </c:pt>
                <c:pt idx="25489">
                  <c:v>0</c:v>
                </c:pt>
                <c:pt idx="25490">
                  <c:v>0</c:v>
                </c:pt>
                <c:pt idx="25491">
                  <c:v>0</c:v>
                </c:pt>
                <c:pt idx="25492">
                  <c:v>0</c:v>
                </c:pt>
                <c:pt idx="25493">
                  <c:v>0</c:v>
                </c:pt>
                <c:pt idx="25494">
                  <c:v>0</c:v>
                </c:pt>
                <c:pt idx="25495">
                  <c:v>0</c:v>
                </c:pt>
                <c:pt idx="25496">
                  <c:v>0</c:v>
                </c:pt>
                <c:pt idx="25497">
                  <c:v>0</c:v>
                </c:pt>
                <c:pt idx="25498">
                  <c:v>0</c:v>
                </c:pt>
                <c:pt idx="25499">
                  <c:v>0</c:v>
                </c:pt>
                <c:pt idx="25500">
                  <c:v>0</c:v>
                </c:pt>
                <c:pt idx="25501">
                  <c:v>0</c:v>
                </c:pt>
                <c:pt idx="25502">
                  <c:v>0</c:v>
                </c:pt>
                <c:pt idx="25503">
                  <c:v>0</c:v>
                </c:pt>
                <c:pt idx="25504">
                  <c:v>0</c:v>
                </c:pt>
                <c:pt idx="25505">
                  <c:v>0</c:v>
                </c:pt>
                <c:pt idx="25506">
                  <c:v>0</c:v>
                </c:pt>
                <c:pt idx="25507">
                  <c:v>0</c:v>
                </c:pt>
                <c:pt idx="25508">
                  <c:v>0</c:v>
                </c:pt>
                <c:pt idx="25509">
                  <c:v>0</c:v>
                </c:pt>
                <c:pt idx="25510">
                  <c:v>0</c:v>
                </c:pt>
                <c:pt idx="25511">
                  <c:v>0</c:v>
                </c:pt>
                <c:pt idx="25512">
                  <c:v>0</c:v>
                </c:pt>
                <c:pt idx="25513">
                  <c:v>0</c:v>
                </c:pt>
                <c:pt idx="25514">
                  <c:v>0</c:v>
                </c:pt>
                <c:pt idx="25515">
                  <c:v>0</c:v>
                </c:pt>
                <c:pt idx="25516">
                  <c:v>0</c:v>
                </c:pt>
                <c:pt idx="25517">
                  <c:v>0</c:v>
                </c:pt>
                <c:pt idx="25518">
                  <c:v>0</c:v>
                </c:pt>
                <c:pt idx="25519">
                  <c:v>0</c:v>
                </c:pt>
                <c:pt idx="25520">
                  <c:v>0</c:v>
                </c:pt>
                <c:pt idx="25521">
                  <c:v>0</c:v>
                </c:pt>
                <c:pt idx="25522">
                  <c:v>0</c:v>
                </c:pt>
                <c:pt idx="25523">
                  <c:v>0</c:v>
                </c:pt>
                <c:pt idx="25524">
                  <c:v>0</c:v>
                </c:pt>
                <c:pt idx="25525">
                  <c:v>0</c:v>
                </c:pt>
                <c:pt idx="25526">
                  <c:v>0</c:v>
                </c:pt>
                <c:pt idx="25527">
                  <c:v>0</c:v>
                </c:pt>
                <c:pt idx="25528">
                  <c:v>0</c:v>
                </c:pt>
                <c:pt idx="25529">
                  <c:v>0</c:v>
                </c:pt>
                <c:pt idx="25530">
                  <c:v>0</c:v>
                </c:pt>
                <c:pt idx="25531">
                  <c:v>0</c:v>
                </c:pt>
                <c:pt idx="25532">
                  <c:v>0</c:v>
                </c:pt>
                <c:pt idx="25533">
                  <c:v>0</c:v>
                </c:pt>
                <c:pt idx="25534">
                  <c:v>0</c:v>
                </c:pt>
                <c:pt idx="25535">
                  <c:v>0</c:v>
                </c:pt>
                <c:pt idx="25536">
                  <c:v>0</c:v>
                </c:pt>
                <c:pt idx="25537">
                  <c:v>0</c:v>
                </c:pt>
                <c:pt idx="25538">
                  <c:v>0</c:v>
                </c:pt>
                <c:pt idx="25539">
                  <c:v>0</c:v>
                </c:pt>
                <c:pt idx="25540">
                  <c:v>0</c:v>
                </c:pt>
                <c:pt idx="25541">
                  <c:v>0</c:v>
                </c:pt>
                <c:pt idx="25542">
                  <c:v>0</c:v>
                </c:pt>
                <c:pt idx="25543">
                  <c:v>0</c:v>
                </c:pt>
                <c:pt idx="25544">
                  <c:v>0</c:v>
                </c:pt>
                <c:pt idx="25545">
                  <c:v>0</c:v>
                </c:pt>
                <c:pt idx="25546">
                  <c:v>0</c:v>
                </c:pt>
                <c:pt idx="25547">
                  <c:v>0</c:v>
                </c:pt>
                <c:pt idx="25548">
                  <c:v>0</c:v>
                </c:pt>
                <c:pt idx="25549">
                  <c:v>0</c:v>
                </c:pt>
                <c:pt idx="25550">
                  <c:v>0</c:v>
                </c:pt>
                <c:pt idx="25551">
                  <c:v>0</c:v>
                </c:pt>
                <c:pt idx="25552">
                  <c:v>0</c:v>
                </c:pt>
                <c:pt idx="25553">
                  <c:v>0</c:v>
                </c:pt>
                <c:pt idx="25554">
                  <c:v>0</c:v>
                </c:pt>
                <c:pt idx="25555">
                  <c:v>0</c:v>
                </c:pt>
                <c:pt idx="25556">
                  <c:v>0</c:v>
                </c:pt>
                <c:pt idx="25557">
                  <c:v>0</c:v>
                </c:pt>
                <c:pt idx="25558">
                  <c:v>0</c:v>
                </c:pt>
                <c:pt idx="25559">
                  <c:v>0</c:v>
                </c:pt>
                <c:pt idx="25560">
                  <c:v>0</c:v>
                </c:pt>
                <c:pt idx="25561">
                  <c:v>0</c:v>
                </c:pt>
                <c:pt idx="25562">
                  <c:v>0</c:v>
                </c:pt>
                <c:pt idx="25563">
                  <c:v>0</c:v>
                </c:pt>
                <c:pt idx="25564">
                  <c:v>0</c:v>
                </c:pt>
                <c:pt idx="25565">
                  <c:v>0</c:v>
                </c:pt>
                <c:pt idx="25566">
                  <c:v>0</c:v>
                </c:pt>
                <c:pt idx="25567">
                  <c:v>0</c:v>
                </c:pt>
                <c:pt idx="25568">
                  <c:v>0</c:v>
                </c:pt>
                <c:pt idx="25569">
                  <c:v>0</c:v>
                </c:pt>
                <c:pt idx="25570">
                  <c:v>0</c:v>
                </c:pt>
                <c:pt idx="25571">
                  <c:v>0</c:v>
                </c:pt>
                <c:pt idx="25572">
                  <c:v>0</c:v>
                </c:pt>
                <c:pt idx="25573">
                  <c:v>0</c:v>
                </c:pt>
                <c:pt idx="25574">
                  <c:v>0</c:v>
                </c:pt>
                <c:pt idx="25575">
                  <c:v>0</c:v>
                </c:pt>
                <c:pt idx="25576">
                  <c:v>0</c:v>
                </c:pt>
                <c:pt idx="25577">
                  <c:v>0</c:v>
                </c:pt>
                <c:pt idx="25578">
                  <c:v>0</c:v>
                </c:pt>
                <c:pt idx="25579">
                  <c:v>0</c:v>
                </c:pt>
                <c:pt idx="25580">
                  <c:v>0</c:v>
                </c:pt>
                <c:pt idx="25581">
                  <c:v>0</c:v>
                </c:pt>
                <c:pt idx="25582">
                  <c:v>0</c:v>
                </c:pt>
                <c:pt idx="25583">
                  <c:v>0</c:v>
                </c:pt>
                <c:pt idx="25584">
                  <c:v>0</c:v>
                </c:pt>
                <c:pt idx="25585">
                  <c:v>0</c:v>
                </c:pt>
                <c:pt idx="25586">
                  <c:v>0</c:v>
                </c:pt>
                <c:pt idx="25587">
                  <c:v>0</c:v>
                </c:pt>
                <c:pt idx="25588">
                  <c:v>0</c:v>
                </c:pt>
                <c:pt idx="25589">
                  <c:v>0</c:v>
                </c:pt>
                <c:pt idx="25590">
                  <c:v>0</c:v>
                </c:pt>
                <c:pt idx="25591">
                  <c:v>0</c:v>
                </c:pt>
                <c:pt idx="25592">
                  <c:v>0</c:v>
                </c:pt>
                <c:pt idx="25593">
                  <c:v>0</c:v>
                </c:pt>
                <c:pt idx="25594">
                  <c:v>0</c:v>
                </c:pt>
                <c:pt idx="25595">
                  <c:v>0</c:v>
                </c:pt>
                <c:pt idx="25596">
                  <c:v>0</c:v>
                </c:pt>
                <c:pt idx="25597">
                  <c:v>0</c:v>
                </c:pt>
                <c:pt idx="25598">
                  <c:v>0</c:v>
                </c:pt>
                <c:pt idx="25599">
                  <c:v>0</c:v>
                </c:pt>
                <c:pt idx="25600">
                  <c:v>0</c:v>
                </c:pt>
                <c:pt idx="25601">
                  <c:v>0</c:v>
                </c:pt>
                <c:pt idx="25602">
                  <c:v>0</c:v>
                </c:pt>
                <c:pt idx="25603">
                  <c:v>0</c:v>
                </c:pt>
                <c:pt idx="25604">
                  <c:v>0</c:v>
                </c:pt>
                <c:pt idx="25605">
                  <c:v>0</c:v>
                </c:pt>
                <c:pt idx="25606">
                  <c:v>0</c:v>
                </c:pt>
                <c:pt idx="25607">
                  <c:v>0</c:v>
                </c:pt>
                <c:pt idx="25608">
                  <c:v>0</c:v>
                </c:pt>
                <c:pt idx="25609">
                  <c:v>0</c:v>
                </c:pt>
                <c:pt idx="25610">
                  <c:v>0</c:v>
                </c:pt>
                <c:pt idx="25611">
                  <c:v>0</c:v>
                </c:pt>
                <c:pt idx="25612">
                  <c:v>0</c:v>
                </c:pt>
                <c:pt idx="25613">
                  <c:v>0</c:v>
                </c:pt>
                <c:pt idx="25614">
                  <c:v>0</c:v>
                </c:pt>
                <c:pt idx="25615">
                  <c:v>0</c:v>
                </c:pt>
                <c:pt idx="25616">
                  <c:v>0</c:v>
                </c:pt>
                <c:pt idx="25617">
                  <c:v>0</c:v>
                </c:pt>
                <c:pt idx="25618">
                  <c:v>0</c:v>
                </c:pt>
                <c:pt idx="25619">
                  <c:v>0</c:v>
                </c:pt>
                <c:pt idx="25620">
                  <c:v>0</c:v>
                </c:pt>
                <c:pt idx="25621">
                  <c:v>0</c:v>
                </c:pt>
                <c:pt idx="25622">
                  <c:v>0</c:v>
                </c:pt>
                <c:pt idx="25623">
                  <c:v>0</c:v>
                </c:pt>
                <c:pt idx="25624">
                  <c:v>0</c:v>
                </c:pt>
                <c:pt idx="25625">
                  <c:v>0</c:v>
                </c:pt>
                <c:pt idx="25626">
                  <c:v>0</c:v>
                </c:pt>
                <c:pt idx="25627">
                  <c:v>0</c:v>
                </c:pt>
                <c:pt idx="25628">
                  <c:v>0</c:v>
                </c:pt>
                <c:pt idx="25629">
                  <c:v>0</c:v>
                </c:pt>
                <c:pt idx="25630">
                  <c:v>0</c:v>
                </c:pt>
                <c:pt idx="25631">
                  <c:v>0</c:v>
                </c:pt>
                <c:pt idx="25632">
                  <c:v>0</c:v>
                </c:pt>
                <c:pt idx="25633">
                  <c:v>0</c:v>
                </c:pt>
                <c:pt idx="25634">
                  <c:v>0</c:v>
                </c:pt>
                <c:pt idx="25635">
                  <c:v>0</c:v>
                </c:pt>
                <c:pt idx="25636">
                  <c:v>0</c:v>
                </c:pt>
                <c:pt idx="25637">
                  <c:v>0</c:v>
                </c:pt>
                <c:pt idx="25638">
                  <c:v>0</c:v>
                </c:pt>
                <c:pt idx="25639">
                  <c:v>0</c:v>
                </c:pt>
                <c:pt idx="25640">
                  <c:v>0</c:v>
                </c:pt>
                <c:pt idx="25641">
                  <c:v>0</c:v>
                </c:pt>
                <c:pt idx="25642">
                  <c:v>0</c:v>
                </c:pt>
                <c:pt idx="25643">
                  <c:v>0</c:v>
                </c:pt>
                <c:pt idx="25644">
                  <c:v>0</c:v>
                </c:pt>
                <c:pt idx="25645">
                  <c:v>0</c:v>
                </c:pt>
                <c:pt idx="25646">
                  <c:v>0</c:v>
                </c:pt>
                <c:pt idx="25647">
                  <c:v>0</c:v>
                </c:pt>
                <c:pt idx="25648">
                  <c:v>0</c:v>
                </c:pt>
                <c:pt idx="25649">
                  <c:v>0</c:v>
                </c:pt>
                <c:pt idx="25650">
                  <c:v>0</c:v>
                </c:pt>
                <c:pt idx="25651">
                  <c:v>0</c:v>
                </c:pt>
                <c:pt idx="25652">
                  <c:v>0</c:v>
                </c:pt>
                <c:pt idx="25653">
                  <c:v>0</c:v>
                </c:pt>
                <c:pt idx="25654">
                  <c:v>0</c:v>
                </c:pt>
                <c:pt idx="25655">
                  <c:v>0</c:v>
                </c:pt>
                <c:pt idx="25656">
                  <c:v>0</c:v>
                </c:pt>
                <c:pt idx="25657">
                  <c:v>0</c:v>
                </c:pt>
                <c:pt idx="25658">
                  <c:v>0</c:v>
                </c:pt>
                <c:pt idx="25659">
                  <c:v>0</c:v>
                </c:pt>
                <c:pt idx="25660">
                  <c:v>0</c:v>
                </c:pt>
                <c:pt idx="25661">
                  <c:v>0</c:v>
                </c:pt>
                <c:pt idx="25662">
                  <c:v>0</c:v>
                </c:pt>
                <c:pt idx="25663">
                  <c:v>0</c:v>
                </c:pt>
                <c:pt idx="25664">
                  <c:v>0</c:v>
                </c:pt>
                <c:pt idx="25665">
                  <c:v>0</c:v>
                </c:pt>
                <c:pt idx="25666">
                  <c:v>0</c:v>
                </c:pt>
                <c:pt idx="25667">
                  <c:v>0</c:v>
                </c:pt>
                <c:pt idx="25668">
                  <c:v>0</c:v>
                </c:pt>
                <c:pt idx="25669">
                  <c:v>0</c:v>
                </c:pt>
                <c:pt idx="25670">
                  <c:v>0</c:v>
                </c:pt>
                <c:pt idx="25671">
                  <c:v>0</c:v>
                </c:pt>
                <c:pt idx="25672">
                  <c:v>0</c:v>
                </c:pt>
                <c:pt idx="25673">
                  <c:v>0</c:v>
                </c:pt>
                <c:pt idx="25674">
                  <c:v>0</c:v>
                </c:pt>
                <c:pt idx="25675">
                  <c:v>0</c:v>
                </c:pt>
                <c:pt idx="25676">
                  <c:v>0</c:v>
                </c:pt>
                <c:pt idx="25677">
                  <c:v>0</c:v>
                </c:pt>
                <c:pt idx="25678">
                  <c:v>0</c:v>
                </c:pt>
                <c:pt idx="25679">
                  <c:v>0</c:v>
                </c:pt>
                <c:pt idx="25680">
                  <c:v>0</c:v>
                </c:pt>
                <c:pt idx="25681">
                  <c:v>0</c:v>
                </c:pt>
                <c:pt idx="25682">
                  <c:v>0</c:v>
                </c:pt>
                <c:pt idx="25683">
                  <c:v>0</c:v>
                </c:pt>
                <c:pt idx="25684">
                  <c:v>0</c:v>
                </c:pt>
                <c:pt idx="25685">
                  <c:v>0</c:v>
                </c:pt>
                <c:pt idx="25686">
                  <c:v>0</c:v>
                </c:pt>
                <c:pt idx="25687">
                  <c:v>0</c:v>
                </c:pt>
                <c:pt idx="25688">
                  <c:v>0</c:v>
                </c:pt>
                <c:pt idx="25689">
                  <c:v>0</c:v>
                </c:pt>
                <c:pt idx="25690">
                  <c:v>0</c:v>
                </c:pt>
                <c:pt idx="25691">
                  <c:v>0</c:v>
                </c:pt>
                <c:pt idx="25692">
                  <c:v>0</c:v>
                </c:pt>
                <c:pt idx="25693">
                  <c:v>0</c:v>
                </c:pt>
                <c:pt idx="25694">
                  <c:v>0</c:v>
                </c:pt>
                <c:pt idx="25695">
                  <c:v>0</c:v>
                </c:pt>
                <c:pt idx="25696">
                  <c:v>0</c:v>
                </c:pt>
                <c:pt idx="25697">
                  <c:v>0</c:v>
                </c:pt>
                <c:pt idx="25698">
                  <c:v>0</c:v>
                </c:pt>
                <c:pt idx="25699">
                  <c:v>0</c:v>
                </c:pt>
                <c:pt idx="25700">
                  <c:v>0</c:v>
                </c:pt>
                <c:pt idx="25701">
                  <c:v>0</c:v>
                </c:pt>
                <c:pt idx="25702">
                  <c:v>0</c:v>
                </c:pt>
                <c:pt idx="25703">
                  <c:v>0</c:v>
                </c:pt>
                <c:pt idx="25704">
                  <c:v>0</c:v>
                </c:pt>
                <c:pt idx="25705">
                  <c:v>0</c:v>
                </c:pt>
                <c:pt idx="25706">
                  <c:v>0</c:v>
                </c:pt>
                <c:pt idx="25707">
                  <c:v>0</c:v>
                </c:pt>
                <c:pt idx="25708">
                  <c:v>0</c:v>
                </c:pt>
                <c:pt idx="25709">
                  <c:v>0</c:v>
                </c:pt>
                <c:pt idx="25710">
                  <c:v>0</c:v>
                </c:pt>
                <c:pt idx="25711">
                  <c:v>0</c:v>
                </c:pt>
                <c:pt idx="25712">
                  <c:v>0</c:v>
                </c:pt>
                <c:pt idx="25713">
                  <c:v>0</c:v>
                </c:pt>
                <c:pt idx="25714">
                  <c:v>0</c:v>
                </c:pt>
                <c:pt idx="25715">
                  <c:v>0</c:v>
                </c:pt>
                <c:pt idx="25716">
                  <c:v>0</c:v>
                </c:pt>
                <c:pt idx="25717">
                  <c:v>0</c:v>
                </c:pt>
                <c:pt idx="25718">
                  <c:v>0</c:v>
                </c:pt>
                <c:pt idx="25719">
                  <c:v>0</c:v>
                </c:pt>
                <c:pt idx="25720">
                  <c:v>0</c:v>
                </c:pt>
                <c:pt idx="25721">
                  <c:v>0</c:v>
                </c:pt>
                <c:pt idx="25722">
                  <c:v>0</c:v>
                </c:pt>
                <c:pt idx="25723">
                  <c:v>0</c:v>
                </c:pt>
                <c:pt idx="25724">
                  <c:v>0</c:v>
                </c:pt>
                <c:pt idx="25725">
                  <c:v>0</c:v>
                </c:pt>
                <c:pt idx="25726">
                  <c:v>0</c:v>
                </c:pt>
                <c:pt idx="25727">
                  <c:v>0</c:v>
                </c:pt>
                <c:pt idx="25728">
                  <c:v>0</c:v>
                </c:pt>
                <c:pt idx="25729">
                  <c:v>0</c:v>
                </c:pt>
                <c:pt idx="25730">
                  <c:v>0</c:v>
                </c:pt>
                <c:pt idx="25731">
                  <c:v>0</c:v>
                </c:pt>
                <c:pt idx="25732">
                  <c:v>0</c:v>
                </c:pt>
                <c:pt idx="25733">
                  <c:v>0</c:v>
                </c:pt>
                <c:pt idx="25734">
                  <c:v>0</c:v>
                </c:pt>
                <c:pt idx="25735">
                  <c:v>0</c:v>
                </c:pt>
                <c:pt idx="25736">
                  <c:v>0</c:v>
                </c:pt>
                <c:pt idx="25737">
                  <c:v>0</c:v>
                </c:pt>
                <c:pt idx="25738">
                  <c:v>0</c:v>
                </c:pt>
                <c:pt idx="25739">
                  <c:v>0</c:v>
                </c:pt>
                <c:pt idx="25740">
                  <c:v>0</c:v>
                </c:pt>
                <c:pt idx="25741">
                  <c:v>0</c:v>
                </c:pt>
                <c:pt idx="25742">
                  <c:v>0</c:v>
                </c:pt>
                <c:pt idx="25743">
                  <c:v>0</c:v>
                </c:pt>
                <c:pt idx="25744">
                  <c:v>0</c:v>
                </c:pt>
                <c:pt idx="25745">
                  <c:v>0</c:v>
                </c:pt>
                <c:pt idx="25746">
                  <c:v>0</c:v>
                </c:pt>
                <c:pt idx="25747">
                  <c:v>0</c:v>
                </c:pt>
                <c:pt idx="25748">
                  <c:v>0</c:v>
                </c:pt>
                <c:pt idx="25749">
                  <c:v>0</c:v>
                </c:pt>
                <c:pt idx="25750">
                  <c:v>0</c:v>
                </c:pt>
                <c:pt idx="25751">
                  <c:v>0</c:v>
                </c:pt>
                <c:pt idx="25752">
                  <c:v>0</c:v>
                </c:pt>
                <c:pt idx="25753">
                  <c:v>0</c:v>
                </c:pt>
                <c:pt idx="25754">
                  <c:v>0</c:v>
                </c:pt>
                <c:pt idx="25755">
                  <c:v>0</c:v>
                </c:pt>
                <c:pt idx="25756">
                  <c:v>0</c:v>
                </c:pt>
                <c:pt idx="25757">
                  <c:v>0</c:v>
                </c:pt>
                <c:pt idx="25758">
                  <c:v>0</c:v>
                </c:pt>
                <c:pt idx="25759">
                  <c:v>0</c:v>
                </c:pt>
                <c:pt idx="25760">
                  <c:v>0</c:v>
                </c:pt>
                <c:pt idx="25761">
                  <c:v>0</c:v>
                </c:pt>
                <c:pt idx="25762">
                  <c:v>0</c:v>
                </c:pt>
                <c:pt idx="25763">
                  <c:v>0</c:v>
                </c:pt>
                <c:pt idx="25764">
                  <c:v>0</c:v>
                </c:pt>
                <c:pt idx="25765">
                  <c:v>0</c:v>
                </c:pt>
                <c:pt idx="25766">
                  <c:v>0</c:v>
                </c:pt>
                <c:pt idx="25767">
                  <c:v>0</c:v>
                </c:pt>
                <c:pt idx="25768">
                  <c:v>0</c:v>
                </c:pt>
                <c:pt idx="25769">
                  <c:v>0</c:v>
                </c:pt>
                <c:pt idx="25770">
                  <c:v>0</c:v>
                </c:pt>
                <c:pt idx="25771">
                  <c:v>0</c:v>
                </c:pt>
                <c:pt idx="25772">
                  <c:v>0</c:v>
                </c:pt>
                <c:pt idx="25773">
                  <c:v>0</c:v>
                </c:pt>
                <c:pt idx="25774">
                  <c:v>0</c:v>
                </c:pt>
                <c:pt idx="25775">
                  <c:v>0</c:v>
                </c:pt>
                <c:pt idx="25776">
                  <c:v>0</c:v>
                </c:pt>
                <c:pt idx="25777">
                  <c:v>0</c:v>
                </c:pt>
                <c:pt idx="25778">
                  <c:v>0</c:v>
                </c:pt>
                <c:pt idx="25779">
                  <c:v>0</c:v>
                </c:pt>
                <c:pt idx="25780">
                  <c:v>0</c:v>
                </c:pt>
                <c:pt idx="25781">
                  <c:v>0</c:v>
                </c:pt>
                <c:pt idx="25782">
                  <c:v>0</c:v>
                </c:pt>
                <c:pt idx="25783">
                  <c:v>0</c:v>
                </c:pt>
                <c:pt idx="25784">
                  <c:v>0</c:v>
                </c:pt>
                <c:pt idx="25785">
                  <c:v>0</c:v>
                </c:pt>
                <c:pt idx="25786">
                  <c:v>0</c:v>
                </c:pt>
                <c:pt idx="25787">
                  <c:v>0</c:v>
                </c:pt>
                <c:pt idx="25788">
                  <c:v>0</c:v>
                </c:pt>
                <c:pt idx="25789">
                  <c:v>0</c:v>
                </c:pt>
                <c:pt idx="25790">
                  <c:v>0</c:v>
                </c:pt>
                <c:pt idx="25791">
                  <c:v>0</c:v>
                </c:pt>
                <c:pt idx="25792">
                  <c:v>0</c:v>
                </c:pt>
                <c:pt idx="25793">
                  <c:v>0</c:v>
                </c:pt>
                <c:pt idx="25794">
                  <c:v>0</c:v>
                </c:pt>
                <c:pt idx="25795">
                  <c:v>0</c:v>
                </c:pt>
                <c:pt idx="25796">
                  <c:v>0</c:v>
                </c:pt>
                <c:pt idx="25797">
                  <c:v>0</c:v>
                </c:pt>
                <c:pt idx="25798">
                  <c:v>0</c:v>
                </c:pt>
                <c:pt idx="25799">
                  <c:v>0</c:v>
                </c:pt>
                <c:pt idx="25800">
                  <c:v>0</c:v>
                </c:pt>
                <c:pt idx="25801">
                  <c:v>0</c:v>
                </c:pt>
                <c:pt idx="25802">
                  <c:v>0</c:v>
                </c:pt>
                <c:pt idx="25803">
                  <c:v>0</c:v>
                </c:pt>
                <c:pt idx="25804">
                  <c:v>0</c:v>
                </c:pt>
                <c:pt idx="25805">
                  <c:v>0</c:v>
                </c:pt>
                <c:pt idx="25806">
                  <c:v>0</c:v>
                </c:pt>
                <c:pt idx="25807">
                  <c:v>0</c:v>
                </c:pt>
                <c:pt idx="25808">
                  <c:v>0</c:v>
                </c:pt>
                <c:pt idx="25809">
                  <c:v>0</c:v>
                </c:pt>
                <c:pt idx="25810">
                  <c:v>0</c:v>
                </c:pt>
                <c:pt idx="25811">
                  <c:v>0</c:v>
                </c:pt>
                <c:pt idx="25812">
                  <c:v>0</c:v>
                </c:pt>
                <c:pt idx="25813">
                  <c:v>0</c:v>
                </c:pt>
                <c:pt idx="25814">
                  <c:v>0</c:v>
                </c:pt>
                <c:pt idx="25815">
                  <c:v>0</c:v>
                </c:pt>
                <c:pt idx="25816">
                  <c:v>0</c:v>
                </c:pt>
                <c:pt idx="25817">
                  <c:v>0</c:v>
                </c:pt>
                <c:pt idx="25818">
                  <c:v>0</c:v>
                </c:pt>
                <c:pt idx="25819">
                  <c:v>0</c:v>
                </c:pt>
                <c:pt idx="25820">
                  <c:v>0</c:v>
                </c:pt>
                <c:pt idx="25821">
                  <c:v>0</c:v>
                </c:pt>
                <c:pt idx="25822">
                  <c:v>0</c:v>
                </c:pt>
                <c:pt idx="25823">
                  <c:v>0</c:v>
                </c:pt>
                <c:pt idx="25824">
                  <c:v>0</c:v>
                </c:pt>
                <c:pt idx="25825">
                  <c:v>0</c:v>
                </c:pt>
                <c:pt idx="25826">
                  <c:v>0</c:v>
                </c:pt>
                <c:pt idx="25827">
                  <c:v>0</c:v>
                </c:pt>
                <c:pt idx="25828">
                  <c:v>0</c:v>
                </c:pt>
                <c:pt idx="25829">
                  <c:v>0</c:v>
                </c:pt>
                <c:pt idx="25830">
                  <c:v>0</c:v>
                </c:pt>
                <c:pt idx="25831">
                  <c:v>0</c:v>
                </c:pt>
                <c:pt idx="25832">
                  <c:v>0</c:v>
                </c:pt>
                <c:pt idx="25833">
                  <c:v>0</c:v>
                </c:pt>
                <c:pt idx="25834">
                  <c:v>0</c:v>
                </c:pt>
                <c:pt idx="25835">
                  <c:v>0</c:v>
                </c:pt>
                <c:pt idx="25836">
                  <c:v>0</c:v>
                </c:pt>
                <c:pt idx="25837">
                  <c:v>0</c:v>
                </c:pt>
                <c:pt idx="25838">
                  <c:v>0</c:v>
                </c:pt>
                <c:pt idx="25839">
                  <c:v>0</c:v>
                </c:pt>
                <c:pt idx="25840">
                  <c:v>0</c:v>
                </c:pt>
                <c:pt idx="25841">
                  <c:v>0</c:v>
                </c:pt>
                <c:pt idx="25842">
                  <c:v>0</c:v>
                </c:pt>
                <c:pt idx="25843">
                  <c:v>0</c:v>
                </c:pt>
                <c:pt idx="25844">
                  <c:v>0</c:v>
                </c:pt>
                <c:pt idx="25845">
                  <c:v>0</c:v>
                </c:pt>
                <c:pt idx="25846">
                  <c:v>0</c:v>
                </c:pt>
                <c:pt idx="25847">
                  <c:v>0</c:v>
                </c:pt>
                <c:pt idx="25848">
                  <c:v>0</c:v>
                </c:pt>
                <c:pt idx="25849">
                  <c:v>0</c:v>
                </c:pt>
                <c:pt idx="25850">
                  <c:v>0</c:v>
                </c:pt>
                <c:pt idx="25851">
                  <c:v>0</c:v>
                </c:pt>
                <c:pt idx="25852">
                  <c:v>0</c:v>
                </c:pt>
                <c:pt idx="25853">
                  <c:v>0</c:v>
                </c:pt>
                <c:pt idx="25854">
                  <c:v>0</c:v>
                </c:pt>
                <c:pt idx="25855">
                  <c:v>0</c:v>
                </c:pt>
                <c:pt idx="25856">
                  <c:v>0</c:v>
                </c:pt>
                <c:pt idx="25857">
                  <c:v>0</c:v>
                </c:pt>
                <c:pt idx="25858">
                  <c:v>0</c:v>
                </c:pt>
                <c:pt idx="25859">
                  <c:v>0</c:v>
                </c:pt>
                <c:pt idx="25860">
                  <c:v>0</c:v>
                </c:pt>
                <c:pt idx="25861">
                  <c:v>0</c:v>
                </c:pt>
                <c:pt idx="25862">
                  <c:v>0</c:v>
                </c:pt>
                <c:pt idx="25863">
                  <c:v>0</c:v>
                </c:pt>
                <c:pt idx="25864">
                  <c:v>0</c:v>
                </c:pt>
                <c:pt idx="25865">
                  <c:v>0</c:v>
                </c:pt>
                <c:pt idx="25866">
                  <c:v>0</c:v>
                </c:pt>
                <c:pt idx="25867">
                  <c:v>0</c:v>
                </c:pt>
                <c:pt idx="25868">
                  <c:v>0</c:v>
                </c:pt>
                <c:pt idx="25869">
                  <c:v>0</c:v>
                </c:pt>
                <c:pt idx="25870">
                  <c:v>0</c:v>
                </c:pt>
                <c:pt idx="25871">
                  <c:v>0</c:v>
                </c:pt>
                <c:pt idx="25872">
                  <c:v>0</c:v>
                </c:pt>
                <c:pt idx="25873">
                  <c:v>0</c:v>
                </c:pt>
                <c:pt idx="25874">
                  <c:v>0</c:v>
                </c:pt>
                <c:pt idx="25875">
                  <c:v>0</c:v>
                </c:pt>
                <c:pt idx="25876">
                  <c:v>0</c:v>
                </c:pt>
                <c:pt idx="25877">
                  <c:v>0</c:v>
                </c:pt>
                <c:pt idx="25878">
                  <c:v>0</c:v>
                </c:pt>
                <c:pt idx="25879">
                  <c:v>0</c:v>
                </c:pt>
                <c:pt idx="25880">
                  <c:v>0</c:v>
                </c:pt>
                <c:pt idx="25881">
                  <c:v>0</c:v>
                </c:pt>
                <c:pt idx="25882">
                  <c:v>0</c:v>
                </c:pt>
                <c:pt idx="25883">
                  <c:v>0</c:v>
                </c:pt>
                <c:pt idx="25884">
                  <c:v>0</c:v>
                </c:pt>
                <c:pt idx="25885">
                  <c:v>0</c:v>
                </c:pt>
                <c:pt idx="25886">
                  <c:v>0</c:v>
                </c:pt>
                <c:pt idx="25887">
                  <c:v>0</c:v>
                </c:pt>
                <c:pt idx="25888">
                  <c:v>0</c:v>
                </c:pt>
                <c:pt idx="25889">
                  <c:v>0</c:v>
                </c:pt>
                <c:pt idx="25890">
                  <c:v>0</c:v>
                </c:pt>
                <c:pt idx="25891">
                  <c:v>0</c:v>
                </c:pt>
                <c:pt idx="25892">
                  <c:v>0</c:v>
                </c:pt>
                <c:pt idx="25893">
                  <c:v>0</c:v>
                </c:pt>
                <c:pt idx="25894">
                  <c:v>0</c:v>
                </c:pt>
                <c:pt idx="25895">
                  <c:v>0</c:v>
                </c:pt>
                <c:pt idx="25896">
                  <c:v>0</c:v>
                </c:pt>
                <c:pt idx="25897">
                  <c:v>0</c:v>
                </c:pt>
                <c:pt idx="25898">
                  <c:v>0</c:v>
                </c:pt>
                <c:pt idx="25899">
                  <c:v>0</c:v>
                </c:pt>
                <c:pt idx="25900">
                  <c:v>0</c:v>
                </c:pt>
                <c:pt idx="25901">
                  <c:v>0</c:v>
                </c:pt>
                <c:pt idx="25902">
                  <c:v>0</c:v>
                </c:pt>
                <c:pt idx="25903">
                  <c:v>0</c:v>
                </c:pt>
                <c:pt idx="25904">
                  <c:v>0</c:v>
                </c:pt>
                <c:pt idx="25905">
                  <c:v>0</c:v>
                </c:pt>
                <c:pt idx="25906">
                  <c:v>0</c:v>
                </c:pt>
                <c:pt idx="25907">
                  <c:v>0</c:v>
                </c:pt>
                <c:pt idx="25908">
                  <c:v>0</c:v>
                </c:pt>
                <c:pt idx="25909">
                  <c:v>0</c:v>
                </c:pt>
                <c:pt idx="25910">
                  <c:v>0</c:v>
                </c:pt>
                <c:pt idx="25911">
                  <c:v>0</c:v>
                </c:pt>
                <c:pt idx="25912">
                  <c:v>0</c:v>
                </c:pt>
                <c:pt idx="25913">
                  <c:v>0</c:v>
                </c:pt>
                <c:pt idx="25914">
                  <c:v>0</c:v>
                </c:pt>
                <c:pt idx="25915">
                  <c:v>0</c:v>
                </c:pt>
                <c:pt idx="25916">
                  <c:v>0</c:v>
                </c:pt>
                <c:pt idx="25917">
                  <c:v>0</c:v>
                </c:pt>
                <c:pt idx="25918">
                  <c:v>0</c:v>
                </c:pt>
                <c:pt idx="25919">
                  <c:v>0</c:v>
                </c:pt>
                <c:pt idx="25920">
                  <c:v>0</c:v>
                </c:pt>
                <c:pt idx="25921">
                  <c:v>0</c:v>
                </c:pt>
                <c:pt idx="25922">
                  <c:v>0</c:v>
                </c:pt>
                <c:pt idx="25923">
                  <c:v>0</c:v>
                </c:pt>
                <c:pt idx="25924">
                  <c:v>0</c:v>
                </c:pt>
                <c:pt idx="25925">
                  <c:v>0</c:v>
                </c:pt>
                <c:pt idx="25926">
                  <c:v>0</c:v>
                </c:pt>
                <c:pt idx="25927">
                  <c:v>0</c:v>
                </c:pt>
                <c:pt idx="25928">
                  <c:v>0</c:v>
                </c:pt>
                <c:pt idx="25929">
                  <c:v>0</c:v>
                </c:pt>
                <c:pt idx="25930">
                  <c:v>0</c:v>
                </c:pt>
                <c:pt idx="25931">
                  <c:v>0</c:v>
                </c:pt>
                <c:pt idx="25932">
                  <c:v>0</c:v>
                </c:pt>
                <c:pt idx="25933">
                  <c:v>0</c:v>
                </c:pt>
                <c:pt idx="25934">
                  <c:v>0</c:v>
                </c:pt>
                <c:pt idx="25935">
                  <c:v>0</c:v>
                </c:pt>
                <c:pt idx="25936">
                  <c:v>0</c:v>
                </c:pt>
                <c:pt idx="25937">
                  <c:v>0</c:v>
                </c:pt>
                <c:pt idx="25938">
                  <c:v>0</c:v>
                </c:pt>
                <c:pt idx="25939">
                  <c:v>0</c:v>
                </c:pt>
                <c:pt idx="25940">
                  <c:v>0</c:v>
                </c:pt>
                <c:pt idx="25941">
                  <c:v>0</c:v>
                </c:pt>
                <c:pt idx="25942">
                  <c:v>0</c:v>
                </c:pt>
                <c:pt idx="25943">
                  <c:v>0</c:v>
                </c:pt>
                <c:pt idx="25944">
                  <c:v>0</c:v>
                </c:pt>
                <c:pt idx="25945">
                  <c:v>0</c:v>
                </c:pt>
                <c:pt idx="25946">
                  <c:v>0</c:v>
                </c:pt>
                <c:pt idx="25947">
                  <c:v>0</c:v>
                </c:pt>
                <c:pt idx="25948">
                  <c:v>0</c:v>
                </c:pt>
                <c:pt idx="25949">
                  <c:v>0</c:v>
                </c:pt>
                <c:pt idx="25950">
                  <c:v>0</c:v>
                </c:pt>
                <c:pt idx="25951">
                  <c:v>0</c:v>
                </c:pt>
                <c:pt idx="25952">
                  <c:v>0</c:v>
                </c:pt>
                <c:pt idx="25953">
                  <c:v>0</c:v>
                </c:pt>
                <c:pt idx="25954">
                  <c:v>0</c:v>
                </c:pt>
                <c:pt idx="25955">
                  <c:v>0</c:v>
                </c:pt>
                <c:pt idx="25956">
                  <c:v>0</c:v>
                </c:pt>
                <c:pt idx="25957">
                  <c:v>0</c:v>
                </c:pt>
                <c:pt idx="25958">
                  <c:v>0</c:v>
                </c:pt>
                <c:pt idx="25959">
                  <c:v>0</c:v>
                </c:pt>
                <c:pt idx="25960">
                  <c:v>0</c:v>
                </c:pt>
                <c:pt idx="25961">
                  <c:v>0</c:v>
                </c:pt>
                <c:pt idx="25962">
                  <c:v>0</c:v>
                </c:pt>
                <c:pt idx="25963">
                  <c:v>0</c:v>
                </c:pt>
                <c:pt idx="25964">
                  <c:v>0</c:v>
                </c:pt>
                <c:pt idx="25965">
                  <c:v>0</c:v>
                </c:pt>
                <c:pt idx="25966">
                  <c:v>0</c:v>
                </c:pt>
                <c:pt idx="25967">
                  <c:v>0</c:v>
                </c:pt>
                <c:pt idx="25968">
                  <c:v>0</c:v>
                </c:pt>
                <c:pt idx="25969">
                  <c:v>0</c:v>
                </c:pt>
                <c:pt idx="25970">
                  <c:v>0</c:v>
                </c:pt>
                <c:pt idx="25971">
                  <c:v>0</c:v>
                </c:pt>
                <c:pt idx="25972">
                  <c:v>0</c:v>
                </c:pt>
                <c:pt idx="25973">
                  <c:v>0</c:v>
                </c:pt>
                <c:pt idx="25974">
                  <c:v>0</c:v>
                </c:pt>
                <c:pt idx="25975">
                  <c:v>0</c:v>
                </c:pt>
                <c:pt idx="25976">
                  <c:v>0</c:v>
                </c:pt>
                <c:pt idx="25977">
                  <c:v>0</c:v>
                </c:pt>
                <c:pt idx="25978">
                  <c:v>0</c:v>
                </c:pt>
                <c:pt idx="25979">
                  <c:v>0</c:v>
                </c:pt>
                <c:pt idx="25980">
                  <c:v>0</c:v>
                </c:pt>
                <c:pt idx="25981">
                  <c:v>0</c:v>
                </c:pt>
                <c:pt idx="25982">
                  <c:v>0</c:v>
                </c:pt>
                <c:pt idx="25983">
                  <c:v>0</c:v>
                </c:pt>
                <c:pt idx="25984">
                  <c:v>0</c:v>
                </c:pt>
                <c:pt idx="25985">
                  <c:v>0</c:v>
                </c:pt>
                <c:pt idx="25986">
                  <c:v>0</c:v>
                </c:pt>
                <c:pt idx="25987">
                  <c:v>0</c:v>
                </c:pt>
                <c:pt idx="25988">
                  <c:v>0</c:v>
                </c:pt>
                <c:pt idx="25989">
                  <c:v>0</c:v>
                </c:pt>
                <c:pt idx="25990">
                  <c:v>0</c:v>
                </c:pt>
                <c:pt idx="25991">
                  <c:v>0</c:v>
                </c:pt>
                <c:pt idx="25992">
                  <c:v>0</c:v>
                </c:pt>
                <c:pt idx="25993">
                  <c:v>0</c:v>
                </c:pt>
                <c:pt idx="25994">
                  <c:v>0</c:v>
                </c:pt>
                <c:pt idx="25995">
                  <c:v>0</c:v>
                </c:pt>
                <c:pt idx="25996">
                  <c:v>0</c:v>
                </c:pt>
                <c:pt idx="25997">
                  <c:v>0</c:v>
                </c:pt>
                <c:pt idx="25998">
                  <c:v>0</c:v>
                </c:pt>
                <c:pt idx="25999">
                  <c:v>0</c:v>
                </c:pt>
                <c:pt idx="26000">
                  <c:v>0</c:v>
                </c:pt>
                <c:pt idx="26001">
                  <c:v>0</c:v>
                </c:pt>
                <c:pt idx="26002">
                  <c:v>0</c:v>
                </c:pt>
                <c:pt idx="26003">
                  <c:v>0</c:v>
                </c:pt>
                <c:pt idx="26004">
                  <c:v>0</c:v>
                </c:pt>
                <c:pt idx="26005">
                  <c:v>0</c:v>
                </c:pt>
                <c:pt idx="26006">
                  <c:v>0</c:v>
                </c:pt>
                <c:pt idx="26007">
                  <c:v>0</c:v>
                </c:pt>
                <c:pt idx="26008">
                  <c:v>0</c:v>
                </c:pt>
                <c:pt idx="26009">
                  <c:v>0</c:v>
                </c:pt>
                <c:pt idx="26010">
                  <c:v>0</c:v>
                </c:pt>
                <c:pt idx="26011">
                  <c:v>0</c:v>
                </c:pt>
                <c:pt idx="26012">
                  <c:v>0</c:v>
                </c:pt>
                <c:pt idx="26013">
                  <c:v>0</c:v>
                </c:pt>
                <c:pt idx="26014">
                  <c:v>0</c:v>
                </c:pt>
                <c:pt idx="26015">
                  <c:v>0</c:v>
                </c:pt>
                <c:pt idx="26016">
                  <c:v>0</c:v>
                </c:pt>
                <c:pt idx="26017">
                  <c:v>0</c:v>
                </c:pt>
                <c:pt idx="26018">
                  <c:v>0</c:v>
                </c:pt>
                <c:pt idx="26019">
                  <c:v>0</c:v>
                </c:pt>
                <c:pt idx="26020">
                  <c:v>0</c:v>
                </c:pt>
                <c:pt idx="26021">
                  <c:v>0</c:v>
                </c:pt>
                <c:pt idx="26022">
                  <c:v>0</c:v>
                </c:pt>
                <c:pt idx="26023">
                  <c:v>0</c:v>
                </c:pt>
                <c:pt idx="26024">
                  <c:v>0</c:v>
                </c:pt>
                <c:pt idx="26025">
                  <c:v>0</c:v>
                </c:pt>
                <c:pt idx="26026">
                  <c:v>0</c:v>
                </c:pt>
                <c:pt idx="26027">
                  <c:v>0</c:v>
                </c:pt>
                <c:pt idx="26028">
                  <c:v>0</c:v>
                </c:pt>
                <c:pt idx="26029">
                  <c:v>0</c:v>
                </c:pt>
                <c:pt idx="26030">
                  <c:v>0</c:v>
                </c:pt>
                <c:pt idx="26031">
                  <c:v>0</c:v>
                </c:pt>
                <c:pt idx="26032">
                  <c:v>0</c:v>
                </c:pt>
                <c:pt idx="26033">
                  <c:v>0</c:v>
                </c:pt>
                <c:pt idx="26034">
                  <c:v>0</c:v>
                </c:pt>
                <c:pt idx="26035">
                  <c:v>0</c:v>
                </c:pt>
                <c:pt idx="26036">
                  <c:v>0</c:v>
                </c:pt>
                <c:pt idx="26037">
                  <c:v>0</c:v>
                </c:pt>
                <c:pt idx="26038">
                  <c:v>0</c:v>
                </c:pt>
                <c:pt idx="26039">
                  <c:v>0</c:v>
                </c:pt>
                <c:pt idx="26040">
                  <c:v>0</c:v>
                </c:pt>
                <c:pt idx="26041">
                  <c:v>0</c:v>
                </c:pt>
                <c:pt idx="26042">
                  <c:v>0</c:v>
                </c:pt>
                <c:pt idx="26043">
                  <c:v>0</c:v>
                </c:pt>
                <c:pt idx="26044">
                  <c:v>0</c:v>
                </c:pt>
                <c:pt idx="26045">
                  <c:v>0</c:v>
                </c:pt>
                <c:pt idx="26046">
                  <c:v>0</c:v>
                </c:pt>
                <c:pt idx="26047">
                  <c:v>0</c:v>
                </c:pt>
                <c:pt idx="26048">
                  <c:v>0</c:v>
                </c:pt>
                <c:pt idx="26049">
                  <c:v>0</c:v>
                </c:pt>
                <c:pt idx="26050">
                  <c:v>0</c:v>
                </c:pt>
                <c:pt idx="26051">
                  <c:v>0</c:v>
                </c:pt>
                <c:pt idx="26052">
                  <c:v>0</c:v>
                </c:pt>
                <c:pt idx="26053">
                  <c:v>0</c:v>
                </c:pt>
                <c:pt idx="26054">
                  <c:v>0</c:v>
                </c:pt>
                <c:pt idx="26055">
                  <c:v>0</c:v>
                </c:pt>
                <c:pt idx="26056">
                  <c:v>0</c:v>
                </c:pt>
                <c:pt idx="26057">
                  <c:v>0</c:v>
                </c:pt>
                <c:pt idx="26058">
                  <c:v>0</c:v>
                </c:pt>
                <c:pt idx="26059">
                  <c:v>0</c:v>
                </c:pt>
                <c:pt idx="26060">
                  <c:v>0</c:v>
                </c:pt>
                <c:pt idx="26061">
                  <c:v>0</c:v>
                </c:pt>
                <c:pt idx="26062">
                  <c:v>0</c:v>
                </c:pt>
                <c:pt idx="26063">
                  <c:v>0</c:v>
                </c:pt>
                <c:pt idx="26064">
                  <c:v>0</c:v>
                </c:pt>
                <c:pt idx="26065">
                  <c:v>0</c:v>
                </c:pt>
                <c:pt idx="26066">
                  <c:v>0</c:v>
                </c:pt>
                <c:pt idx="26067">
                  <c:v>0</c:v>
                </c:pt>
                <c:pt idx="26068">
                  <c:v>0</c:v>
                </c:pt>
                <c:pt idx="26069">
                  <c:v>0</c:v>
                </c:pt>
                <c:pt idx="26070">
                  <c:v>0</c:v>
                </c:pt>
                <c:pt idx="26071">
                  <c:v>0</c:v>
                </c:pt>
                <c:pt idx="26072">
                  <c:v>0</c:v>
                </c:pt>
                <c:pt idx="26073">
                  <c:v>0</c:v>
                </c:pt>
                <c:pt idx="26074">
                  <c:v>0</c:v>
                </c:pt>
                <c:pt idx="26075">
                  <c:v>0</c:v>
                </c:pt>
                <c:pt idx="26076">
                  <c:v>0</c:v>
                </c:pt>
                <c:pt idx="26077">
                  <c:v>0</c:v>
                </c:pt>
                <c:pt idx="26078">
                  <c:v>0</c:v>
                </c:pt>
                <c:pt idx="26079">
                  <c:v>0</c:v>
                </c:pt>
                <c:pt idx="26080">
                  <c:v>0</c:v>
                </c:pt>
                <c:pt idx="26081">
                  <c:v>0</c:v>
                </c:pt>
                <c:pt idx="26082">
                  <c:v>0</c:v>
                </c:pt>
                <c:pt idx="26083">
                  <c:v>0</c:v>
                </c:pt>
                <c:pt idx="26084">
                  <c:v>0</c:v>
                </c:pt>
                <c:pt idx="26085">
                  <c:v>0</c:v>
                </c:pt>
                <c:pt idx="26086">
                  <c:v>0</c:v>
                </c:pt>
                <c:pt idx="26087">
                  <c:v>0</c:v>
                </c:pt>
                <c:pt idx="26088">
                  <c:v>0</c:v>
                </c:pt>
                <c:pt idx="26089">
                  <c:v>0</c:v>
                </c:pt>
                <c:pt idx="26090">
                  <c:v>0</c:v>
                </c:pt>
                <c:pt idx="26091">
                  <c:v>0</c:v>
                </c:pt>
                <c:pt idx="26092">
                  <c:v>0</c:v>
                </c:pt>
                <c:pt idx="26093">
                  <c:v>0</c:v>
                </c:pt>
                <c:pt idx="26094">
                  <c:v>0</c:v>
                </c:pt>
                <c:pt idx="26095">
                  <c:v>0</c:v>
                </c:pt>
                <c:pt idx="26096">
                  <c:v>0</c:v>
                </c:pt>
                <c:pt idx="26097">
                  <c:v>0</c:v>
                </c:pt>
                <c:pt idx="26098">
                  <c:v>0</c:v>
                </c:pt>
                <c:pt idx="26099">
                  <c:v>0</c:v>
                </c:pt>
                <c:pt idx="26100">
                  <c:v>0</c:v>
                </c:pt>
                <c:pt idx="26101">
                  <c:v>0</c:v>
                </c:pt>
                <c:pt idx="26102">
                  <c:v>0</c:v>
                </c:pt>
                <c:pt idx="26103">
                  <c:v>0</c:v>
                </c:pt>
                <c:pt idx="26104">
                  <c:v>0</c:v>
                </c:pt>
                <c:pt idx="26105">
                  <c:v>0</c:v>
                </c:pt>
                <c:pt idx="26106">
                  <c:v>0</c:v>
                </c:pt>
                <c:pt idx="26107">
                  <c:v>0</c:v>
                </c:pt>
                <c:pt idx="26108">
                  <c:v>0</c:v>
                </c:pt>
                <c:pt idx="26109">
                  <c:v>0</c:v>
                </c:pt>
                <c:pt idx="26110">
                  <c:v>0</c:v>
                </c:pt>
                <c:pt idx="26111">
                  <c:v>0</c:v>
                </c:pt>
                <c:pt idx="26112">
                  <c:v>0</c:v>
                </c:pt>
                <c:pt idx="26113">
                  <c:v>0</c:v>
                </c:pt>
                <c:pt idx="26114">
                  <c:v>0</c:v>
                </c:pt>
                <c:pt idx="26115">
                  <c:v>0</c:v>
                </c:pt>
                <c:pt idx="26116">
                  <c:v>0</c:v>
                </c:pt>
                <c:pt idx="26117">
                  <c:v>0</c:v>
                </c:pt>
                <c:pt idx="26118">
                  <c:v>0</c:v>
                </c:pt>
                <c:pt idx="26119">
                  <c:v>0</c:v>
                </c:pt>
                <c:pt idx="26120">
                  <c:v>0</c:v>
                </c:pt>
                <c:pt idx="26121">
                  <c:v>0</c:v>
                </c:pt>
                <c:pt idx="26122">
                  <c:v>0</c:v>
                </c:pt>
                <c:pt idx="26123">
                  <c:v>0</c:v>
                </c:pt>
                <c:pt idx="26124">
                  <c:v>0</c:v>
                </c:pt>
                <c:pt idx="26125">
                  <c:v>0</c:v>
                </c:pt>
                <c:pt idx="26126">
                  <c:v>0</c:v>
                </c:pt>
                <c:pt idx="26127">
                  <c:v>0</c:v>
                </c:pt>
                <c:pt idx="26128">
                  <c:v>0</c:v>
                </c:pt>
                <c:pt idx="26129">
                  <c:v>0</c:v>
                </c:pt>
                <c:pt idx="26130">
                  <c:v>0</c:v>
                </c:pt>
                <c:pt idx="26131">
                  <c:v>0</c:v>
                </c:pt>
                <c:pt idx="26132">
                  <c:v>0</c:v>
                </c:pt>
                <c:pt idx="26133">
                  <c:v>0</c:v>
                </c:pt>
                <c:pt idx="26134">
                  <c:v>0</c:v>
                </c:pt>
                <c:pt idx="26135">
                  <c:v>0</c:v>
                </c:pt>
                <c:pt idx="26136">
                  <c:v>0</c:v>
                </c:pt>
                <c:pt idx="26137">
                  <c:v>0</c:v>
                </c:pt>
                <c:pt idx="26138">
                  <c:v>0</c:v>
                </c:pt>
                <c:pt idx="26139">
                  <c:v>0</c:v>
                </c:pt>
                <c:pt idx="26140">
                  <c:v>0</c:v>
                </c:pt>
                <c:pt idx="26141">
                  <c:v>0</c:v>
                </c:pt>
                <c:pt idx="26142">
                  <c:v>0</c:v>
                </c:pt>
                <c:pt idx="26143">
                  <c:v>0</c:v>
                </c:pt>
                <c:pt idx="26144">
                  <c:v>0</c:v>
                </c:pt>
                <c:pt idx="26145">
                  <c:v>0</c:v>
                </c:pt>
                <c:pt idx="26146">
                  <c:v>0</c:v>
                </c:pt>
                <c:pt idx="26147">
                  <c:v>0</c:v>
                </c:pt>
                <c:pt idx="26148">
                  <c:v>0</c:v>
                </c:pt>
                <c:pt idx="26149">
                  <c:v>0</c:v>
                </c:pt>
                <c:pt idx="26150">
                  <c:v>0</c:v>
                </c:pt>
                <c:pt idx="26151">
                  <c:v>0</c:v>
                </c:pt>
                <c:pt idx="26152">
                  <c:v>0</c:v>
                </c:pt>
                <c:pt idx="26153">
                  <c:v>0</c:v>
                </c:pt>
                <c:pt idx="26154">
                  <c:v>0</c:v>
                </c:pt>
                <c:pt idx="26155">
                  <c:v>0</c:v>
                </c:pt>
                <c:pt idx="26156">
                  <c:v>0</c:v>
                </c:pt>
                <c:pt idx="26157">
                  <c:v>0</c:v>
                </c:pt>
                <c:pt idx="26158">
                  <c:v>0</c:v>
                </c:pt>
                <c:pt idx="26159">
                  <c:v>0</c:v>
                </c:pt>
                <c:pt idx="26160">
                  <c:v>0</c:v>
                </c:pt>
                <c:pt idx="26161">
                  <c:v>0</c:v>
                </c:pt>
                <c:pt idx="26162">
                  <c:v>0</c:v>
                </c:pt>
                <c:pt idx="26163">
                  <c:v>0</c:v>
                </c:pt>
                <c:pt idx="26164">
                  <c:v>0</c:v>
                </c:pt>
                <c:pt idx="26165">
                  <c:v>0</c:v>
                </c:pt>
                <c:pt idx="26166">
                  <c:v>0</c:v>
                </c:pt>
                <c:pt idx="26167">
                  <c:v>0</c:v>
                </c:pt>
                <c:pt idx="26168">
                  <c:v>0</c:v>
                </c:pt>
                <c:pt idx="26169">
                  <c:v>0</c:v>
                </c:pt>
                <c:pt idx="26170">
                  <c:v>0</c:v>
                </c:pt>
                <c:pt idx="26171">
                  <c:v>0</c:v>
                </c:pt>
                <c:pt idx="26172">
                  <c:v>0</c:v>
                </c:pt>
                <c:pt idx="26173">
                  <c:v>0</c:v>
                </c:pt>
                <c:pt idx="26174">
                  <c:v>0</c:v>
                </c:pt>
                <c:pt idx="26175">
                  <c:v>0</c:v>
                </c:pt>
                <c:pt idx="26176">
                  <c:v>0</c:v>
                </c:pt>
                <c:pt idx="26177">
                  <c:v>0</c:v>
                </c:pt>
                <c:pt idx="26178">
                  <c:v>0</c:v>
                </c:pt>
                <c:pt idx="26179">
                  <c:v>0</c:v>
                </c:pt>
                <c:pt idx="26180">
                  <c:v>0</c:v>
                </c:pt>
                <c:pt idx="26181">
                  <c:v>0</c:v>
                </c:pt>
                <c:pt idx="26182">
                  <c:v>0</c:v>
                </c:pt>
                <c:pt idx="26183">
                  <c:v>0</c:v>
                </c:pt>
                <c:pt idx="26184">
                  <c:v>0</c:v>
                </c:pt>
                <c:pt idx="26185">
                  <c:v>0</c:v>
                </c:pt>
                <c:pt idx="26186">
                  <c:v>0</c:v>
                </c:pt>
                <c:pt idx="26187">
                  <c:v>0</c:v>
                </c:pt>
                <c:pt idx="26188">
                  <c:v>0</c:v>
                </c:pt>
                <c:pt idx="26189">
                  <c:v>0</c:v>
                </c:pt>
                <c:pt idx="26190">
                  <c:v>0</c:v>
                </c:pt>
                <c:pt idx="26191">
                  <c:v>0</c:v>
                </c:pt>
                <c:pt idx="26192">
                  <c:v>0</c:v>
                </c:pt>
                <c:pt idx="26193">
                  <c:v>0</c:v>
                </c:pt>
                <c:pt idx="26194">
                  <c:v>0</c:v>
                </c:pt>
                <c:pt idx="26195">
                  <c:v>0</c:v>
                </c:pt>
                <c:pt idx="26196">
                  <c:v>0</c:v>
                </c:pt>
                <c:pt idx="26197">
                  <c:v>0</c:v>
                </c:pt>
                <c:pt idx="26198">
                  <c:v>0</c:v>
                </c:pt>
                <c:pt idx="26199">
                  <c:v>0</c:v>
                </c:pt>
                <c:pt idx="26200">
                  <c:v>0</c:v>
                </c:pt>
                <c:pt idx="26201">
                  <c:v>0</c:v>
                </c:pt>
                <c:pt idx="26202">
                  <c:v>0</c:v>
                </c:pt>
                <c:pt idx="26203">
                  <c:v>0</c:v>
                </c:pt>
                <c:pt idx="26204">
                  <c:v>0</c:v>
                </c:pt>
                <c:pt idx="26205">
                  <c:v>0</c:v>
                </c:pt>
                <c:pt idx="26206">
                  <c:v>0</c:v>
                </c:pt>
                <c:pt idx="26207">
                  <c:v>0</c:v>
                </c:pt>
                <c:pt idx="26208">
                  <c:v>0</c:v>
                </c:pt>
                <c:pt idx="26209">
                  <c:v>0</c:v>
                </c:pt>
                <c:pt idx="26210">
                  <c:v>0</c:v>
                </c:pt>
                <c:pt idx="26211">
                  <c:v>0</c:v>
                </c:pt>
                <c:pt idx="26212">
                  <c:v>0</c:v>
                </c:pt>
                <c:pt idx="26213">
                  <c:v>0</c:v>
                </c:pt>
                <c:pt idx="26214">
                  <c:v>0</c:v>
                </c:pt>
                <c:pt idx="26215">
                  <c:v>0</c:v>
                </c:pt>
                <c:pt idx="26216">
                  <c:v>0</c:v>
                </c:pt>
                <c:pt idx="26217">
                  <c:v>0</c:v>
                </c:pt>
                <c:pt idx="26218">
                  <c:v>0</c:v>
                </c:pt>
                <c:pt idx="26219">
                  <c:v>0</c:v>
                </c:pt>
                <c:pt idx="26220">
                  <c:v>0</c:v>
                </c:pt>
                <c:pt idx="26221">
                  <c:v>0</c:v>
                </c:pt>
                <c:pt idx="26222">
                  <c:v>0</c:v>
                </c:pt>
                <c:pt idx="26223">
                  <c:v>0</c:v>
                </c:pt>
                <c:pt idx="26224">
                  <c:v>0</c:v>
                </c:pt>
                <c:pt idx="26225">
                  <c:v>0</c:v>
                </c:pt>
                <c:pt idx="26226">
                  <c:v>0</c:v>
                </c:pt>
                <c:pt idx="26227">
                  <c:v>0</c:v>
                </c:pt>
                <c:pt idx="26228">
                  <c:v>0</c:v>
                </c:pt>
                <c:pt idx="26229">
                  <c:v>0</c:v>
                </c:pt>
                <c:pt idx="26230">
                  <c:v>0</c:v>
                </c:pt>
                <c:pt idx="26231">
                  <c:v>0</c:v>
                </c:pt>
                <c:pt idx="26232">
                  <c:v>0</c:v>
                </c:pt>
                <c:pt idx="26233">
                  <c:v>0</c:v>
                </c:pt>
                <c:pt idx="26234">
                  <c:v>0</c:v>
                </c:pt>
                <c:pt idx="26235">
                  <c:v>0</c:v>
                </c:pt>
                <c:pt idx="26236">
                  <c:v>0</c:v>
                </c:pt>
                <c:pt idx="26237">
                  <c:v>0</c:v>
                </c:pt>
                <c:pt idx="26238">
                  <c:v>0</c:v>
                </c:pt>
                <c:pt idx="26239">
                  <c:v>0</c:v>
                </c:pt>
                <c:pt idx="26240">
                  <c:v>0</c:v>
                </c:pt>
                <c:pt idx="26241">
                  <c:v>0</c:v>
                </c:pt>
                <c:pt idx="26242">
                  <c:v>0</c:v>
                </c:pt>
                <c:pt idx="26243">
                  <c:v>0</c:v>
                </c:pt>
                <c:pt idx="26244">
                  <c:v>0</c:v>
                </c:pt>
                <c:pt idx="26245">
                  <c:v>0</c:v>
                </c:pt>
                <c:pt idx="26246">
                  <c:v>0</c:v>
                </c:pt>
                <c:pt idx="26247">
                  <c:v>0</c:v>
                </c:pt>
                <c:pt idx="26248">
                  <c:v>0</c:v>
                </c:pt>
                <c:pt idx="26249">
                  <c:v>0</c:v>
                </c:pt>
                <c:pt idx="26250">
                  <c:v>0</c:v>
                </c:pt>
                <c:pt idx="26251">
                  <c:v>0</c:v>
                </c:pt>
                <c:pt idx="26252">
                  <c:v>0</c:v>
                </c:pt>
                <c:pt idx="26253">
                  <c:v>0</c:v>
                </c:pt>
                <c:pt idx="26254">
                  <c:v>0</c:v>
                </c:pt>
                <c:pt idx="26255">
                  <c:v>0</c:v>
                </c:pt>
                <c:pt idx="26256">
                  <c:v>0</c:v>
                </c:pt>
                <c:pt idx="26257">
                  <c:v>0</c:v>
                </c:pt>
                <c:pt idx="26258">
                  <c:v>0</c:v>
                </c:pt>
                <c:pt idx="26259">
                  <c:v>0</c:v>
                </c:pt>
                <c:pt idx="26260">
                  <c:v>0</c:v>
                </c:pt>
                <c:pt idx="26261">
                  <c:v>0</c:v>
                </c:pt>
                <c:pt idx="26262">
                  <c:v>0</c:v>
                </c:pt>
                <c:pt idx="26263">
                  <c:v>0</c:v>
                </c:pt>
                <c:pt idx="26264">
                  <c:v>0</c:v>
                </c:pt>
                <c:pt idx="26265">
                  <c:v>0</c:v>
                </c:pt>
                <c:pt idx="26266">
                  <c:v>0</c:v>
                </c:pt>
                <c:pt idx="26267">
                  <c:v>0</c:v>
                </c:pt>
                <c:pt idx="26268">
                  <c:v>0</c:v>
                </c:pt>
                <c:pt idx="26269">
                  <c:v>0</c:v>
                </c:pt>
                <c:pt idx="26270">
                  <c:v>0</c:v>
                </c:pt>
                <c:pt idx="26271">
                  <c:v>0</c:v>
                </c:pt>
                <c:pt idx="26272">
                  <c:v>0</c:v>
                </c:pt>
                <c:pt idx="26273">
                  <c:v>0</c:v>
                </c:pt>
                <c:pt idx="26274">
                  <c:v>0</c:v>
                </c:pt>
                <c:pt idx="26275">
                  <c:v>0</c:v>
                </c:pt>
                <c:pt idx="26276">
                  <c:v>0</c:v>
                </c:pt>
                <c:pt idx="26277">
                  <c:v>0</c:v>
                </c:pt>
                <c:pt idx="26278">
                  <c:v>0</c:v>
                </c:pt>
                <c:pt idx="26279">
                  <c:v>0</c:v>
                </c:pt>
                <c:pt idx="26280">
                  <c:v>0</c:v>
                </c:pt>
                <c:pt idx="26281">
                  <c:v>0</c:v>
                </c:pt>
                <c:pt idx="26282">
                  <c:v>0</c:v>
                </c:pt>
                <c:pt idx="26283">
                  <c:v>0</c:v>
                </c:pt>
                <c:pt idx="26284">
                  <c:v>0</c:v>
                </c:pt>
                <c:pt idx="26285">
                  <c:v>0</c:v>
                </c:pt>
                <c:pt idx="26286">
                  <c:v>0</c:v>
                </c:pt>
                <c:pt idx="26287">
                  <c:v>0</c:v>
                </c:pt>
                <c:pt idx="26288">
                  <c:v>0</c:v>
                </c:pt>
                <c:pt idx="26289">
                  <c:v>0</c:v>
                </c:pt>
                <c:pt idx="26290">
                  <c:v>0</c:v>
                </c:pt>
                <c:pt idx="26291">
                  <c:v>0</c:v>
                </c:pt>
                <c:pt idx="26292">
                  <c:v>0</c:v>
                </c:pt>
                <c:pt idx="26293">
                  <c:v>0</c:v>
                </c:pt>
                <c:pt idx="26294">
                  <c:v>0</c:v>
                </c:pt>
                <c:pt idx="26295">
                  <c:v>0</c:v>
                </c:pt>
                <c:pt idx="26296">
                  <c:v>0</c:v>
                </c:pt>
                <c:pt idx="26297">
                  <c:v>0</c:v>
                </c:pt>
                <c:pt idx="26298">
                  <c:v>0</c:v>
                </c:pt>
                <c:pt idx="26299">
                  <c:v>0</c:v>
                </c:pt>
                <c:pt idx="26300">
                  <c:v>0</c:v>
                </c:pt>
                <c:pt idx="26301">
                  <c:v>0</c:v>
                </c:pt>
                <c:pt idx="26302">
                  <c:v>0</c:v>
                </c:pt>
                <c:pt idx="26303">
                  <c:v>0</c:v>
                </c:pt>
                <c:pt idx="26304">
                  <c:v>0</c:v>
                </c:pt>
                <c:pt idx="26305">
                  <c:v>0</c:v>
                </c:pt>
                <c:pt idx="26306">
                  <c:v>0</c:v>
                </c:pt>
                <c:pt idx="26307">
                  <c:v>0</c:v>
                </c:pt>
                <c:pt idx="26308">
                  <c:v>0</c:v>
                </c:pt>
                <c:pt idx="26309">
                  <c:v>0</c:v>
                </c:pt>
                <c:pt idx="26310">
                  <c:v>0</c:v>
                </c:pt>
                <c:pt idx="26311">
                  <c:v>0</c:v>
                </c:pt>
                <c:pt idx="26312">
                  <c:v>0</c:v>
                </c:pt>
                <c:pt idx="26313">
                  <c:v>0</c:v>
                </c:pt>
                <c:pt idx="26314">
                  <c:v>0</c:v>
                </c:pt>
                <c:pt idx="26315">
                  <c:v>0</c:v>
                </c:pt>
                <c:pt idx="26316">
                  <c:v>0</c:v>
                </c:pt>
                <c:pt idx="26317">
                  <c:v>0</c:v>
                </c:pt>
                <c:pt idx="26318">
                  <c:v>0</c:v>
                </c:pt>
                <c:pt idx="26319">
                  <c:v>0</c:v>
                </c:pt>
                <c:pt idx="26320">
                  <c:v>0</c:v>
                </c:pt>
                <c:pt idx="26321">
                  <c:v>0</c:v>
                </c:pt>
                <c:pt idx="26322">
                  <c:v>0</c:v>
                </c:pt>
                <c:pt idx="26323">
                  <c:v>0</c:v>
                </c:pt>
                <c:pt idx="26324">
                  <c:v>0</c:v>
                </c:pt>
                <c:pt idx="26325">
                  <c:v>0</c:v>
                </c:pt>
                <c:pt idx="26326">
                  <c:v>0</c:v>
                </c:pt>
                <c:pt idx="26327">
                  <c:v>0</c:v>
                </c:pt>
                <c:pt idx="26328">
                  <c:v>0</c:v>
                </c:pt>
                <c:pt idx="26329">
                  <c:v>0</c:v>
                </c:pt>
                <c:pt idx="26330">
                  <c:v>0</c:v>
                </c:pt>
                <c:pt idx="26331">
                  <c:v>0</c:v>
                </c:pt>
                <c:pt idx="26332">
                  <c:v>0</c:v>
                </c:pt>
                <c:pt idx="26333">
                  <c:v>0</c:v>
                </c:pt>
                <c:pt idx="26334">
                  <c:v>0</c:v>
                </c:pt>
                <c:pt idx="26335">
                  <c:v>0</c:v>
                </c:pt>
                <c:pt idx="26336">
                  <c:v>0</c:v>
                </c:pt>
                <c:pt idx="26337">
                  <c:v>0</c:v>
                </c:pt>
                <c:pt idx="26338">
                  <c:v>0</c:v>
                </c:pt>
                <c:pt idx="26339">
                  <c:v>0</c:v>
                </c:pt>
                <c:pt idx="26340">
                  <c:v>0</c:v>
                </c:pt>
                <c:pt idx="26341">
                  <c:v>0</c:v>
                </c:pt>
                <c:pt idx="26342">
                  <c:v>0</c:v>
                </c:pt>
                <c:pt idx="26343">
                  <c:v>0</c:v>
                </c:pt>
                <c:pt idx="26344">
                  <c:v>0</c:v>
                </c:pt>
                <c:pt idx="26345">
                  <c:v>0</c:v>
                </c:pt>
                <c:pt idx="26346">
                  <c:v>0</c:v>
                </c:pt>
                <c:pt idx="26347">
                  <c:v>0</c:v>
                </c:pt>
                <c:pt idx="26348">
                  <c:v>0</c:v>
                </c:pt>
                <c:pt idx="26349">
                  <c:v>0</c:v>
                </c:pt>
                <c:pt idx="26350">
                  <c:v>0</c:v>
                </c:pt>
                <c:pt idx="26351">
                  <c:v>0</c:v>
                </c:pt>
                <c:pt idx="26352">
                  <c:v>0</c:v>
                </c:pt>
                <c:pt idx="26353">
                  <c:v>0</c:v>
                </c:pt>
                <c:pt idx="26354">
                  <c:v>0</c:v>
                </c:pt>
                <c:pt idx="26355">
                  <c:v>0</c:v>
                </c:pt>
                <c:pt idx="26356">
                  <c:v>0</c:v>
                </c:pt>
                <c:pt idx="26357">
                  <c:v>0</c:v>
                </c:pt>
                <c:pt idx="26358">
                  <c:v>0</c:v>
                </c:pt>
                <c:pt idx="26359">
                  <c:v>0</c:v>
                </c:pt>
                <c:pt idx="26360">
                  <c:v>0</c:v>
                </c:pt>
                <c:pt idx="26361">
                  <c:v>0</c:v>
                </c:pt>
                <c:pt idx="26362">
                  <c:v>0</c:v>
                </c:pt>
                <c:pt idx="26363">
                  <c:v>0</c:v>
                </c:pt>
                <c:pt idx="26364">
                  <c:v>0</c:v>
                </c:pt>
                <c:pt idx="26365">
                  <c:v>0</c:v>
                </c:pt>
                <c:pt idx="26366">
                  <c:v>0</c:v>
                </c:pt>
                <c:pt idx="26367">
                  <c:v>0</c:v>
                </c:pt>
                <c:pt idx="26368">
                  <c:v>0</c:v>
                </c:pt>
                <c:pt idx="26369">
                  <c:v>0</c:v>
                </c:pt>
                <c:pt idx="26370">
                  <c:v>0</c:v>
                </c:pt>
                <c:pt idx="26371">
                  <c:v>0</c:v>
                </c:pt>
                <c:pt idx="26372">
                  <c:v>0</c:v>
                </c:pt>
                <c:pt idx="26373">
                  <c:v>0</c:v>
                </c:pt>
                <c:pt idx="26374">
                  <c:v>0</c:v>
                </c:pt>
                <c:pt idx="26375">
                  <c:v>0</c:v>
                </c:pt>
                <c:pt idx="26376">
                  <c:v>0</c:v>
                </c:pt>
                <c:pt idx="26377">
                  <c:v>0</c:v>
                </c:pt>
                <c:pt idx="26378">
                  <c:v>0</c:v>
                </c:pt>
                <c:pt idx="26379">
                  <c:v>0</c:v>
                </c:pt>
                <c:pt idx="26380">
                  <c:v>0</c:v>
                </c:pt>
                <c:pt idx="26381">
                  <c:v>0</c:v>
                </c:pt>
                <c:pt idx="26382">
                  <c:v>0</c:v>
                </c:pt>
                <c:pt idx="26383">
                  <c:v>0</c:v>
                </c:pt>
                <c:pt idx="26384">
                  <c:v>0</c:v>
                </c:pt>
                <c:pt idx="26385">
                  <c:v>0</c:v>
                </c:pt>
                <c:pt idx="26386">
                  <c:v>0</c:v>
                </c:pt>
                <c:pt idx="26387">
                  <c:v>0</c:v>
                </c:pt>
                <c:pt idx="26388">
                  <c:v>0</c:v>
                </c:pt>
                <c:pt idx="26389">
                  <c:v>0</c:v>
                </c:pt>
                <c:pt idx="26390">
                  <c:v>0</c:v>
                </c:pt>
                <c:pt idx="26391">
                  <c:v>0</c:v>
                </c:pt>
                <c:pt idx="26392">
                  <c:v>0</c:v>
                </c:pt>
                <c:pt idx="26393">
                  <c:v>0</c:v>
                </c:pt>
                <c:pt idx="26394">
                  <c:v>0</c:v>
                </c:pt>
                <c:pt idx="26395">
                  <c:v>0</c:v>
                </c:pt>
                <c:pt idx="26396">
                  <c:v>0</c:v>
                </c:pt>
                <c:pt idx="26397">
                  <c:v>0</c:v>
                </c:pt>
                <c:pt idx="26398">
                  <c:v>0</c:v>
                </c:pt>
                <c:pt idx="26399">
                  <c:v>0</c:v>
                </c:pt>
                <c:pt idx="26400">
                  <c:v>0</c:v>
                </c:pt>
                <c:pt idx="26401">
                  <c:v>0</c:v>
                </c:pt>
                <c:pt idx="26402">
                  <c:v>0</c:v>
                </c:pt>
                <c:pt idx="26403">
                  <c:v>0</c:v>
                </c:pt>
                <c:pt idx="26404">
                  <c:v>0</c:v>
                </c:pt>
                <c:pt idx="26405">
                  <c:v>0</c:v>
                </c:pt>
                <c:pt idx="26406">
                  <c:v>0</c:v>
                </c:pt>
                <c:pt idx="26407">
                  <c:v>0</c:v>
                </c:pt>
                <c:pt idx="26408">
                  <c:v>0</c:v>
                </c:pt>
                <c:pt idx="26409">
                  <c:v>0</c:v>
                </c:pt>
                <c:pt idx="26410">
                  <c:v>0</c:v>
                </c:pt>
                <c:pt idx="26411">
                  <c:v>0</c:v>
                </c:pt>
                <c:pt idx="26412">
                  <c:v>0</c:v>
                </c:pt>
                <c:pt idx="26413">
                  <c:v>0</c:v>
                </c:pt>
                <c:pt idx="26414">
                  <c:v>0</c:v>
                </c:pt>
                <c:pt idx="26415">
                  <c:v>0</c:v>
                </c:pt>
                <c:pt idx="26416">
                  <c:v>0</c:v>
                </c:pt>
                <c:pt idx="26417">
                  <c:v>0</c:v>
                </c:pt>
                <c:pt idx="26418">
                  <c:v>0</c:v>
                </c:pt>
                <c:pt idx="26419">
                  <c:v>0</c:v>
                </c:pt>
                <c:pt idx="26420">
                  <c:v>0</c:v>
                </c:pt>
                <c:pt idx="26421">
                  <c:v>0</c:v>
                </c:pt>
                <c:pt idx="26422">
                  <c:v>0</c:v>
                </c:pt>
                <c:pt idx="26423">
                  <c:v>0</c:v>
                </c:pt>
                <c:pt idx="26424">
                  <c:v>0</c:v>
                </c:pt>
                <c:pt idx="26425">
                  <c:v>0</c:v>
                </c:pt>
                <c:pt idx="26426">
                  <c:v>0</c:v>
                </c:pt>
                <c:pt idx="26427">
                  <c:v>0</c:v>
                </c:pt>
                <c:pt idx="26428">
                  <c:v>0</c:v>
                </c:pt>
                <c:pt idx="26429">
                  <c:v>0</c:v>
                </c:pt>
                <c:pt idx="26430">
                  <c:v>0</c:v>
                </c:pt>
                <c:pt idx="26431">
                  <c:v>0</c:v>
                </c:pt>
                <c:pt idx="26432">
                  <c:v>0</c:v>
                </c:pt>
                <c:pt idx="26433">
                  <c:v>0</c:v>
                </c:pt>
                <c:pt idx="26434">
                  <c:v>0</c:v>
                </c:pt>
                <c:pt idx="26435">
                  <c:v>0</c:v>
                </c:pt>
                <c:pt idx="26436">
                  <c:v>0</c:v>
                </c:pt>
                <c:pt idx="26437">
                  <c:v>0</c:v>
                </c:pt>
                <c:pt idx="26438">
                  <c:v>0</c:v>
                </c:pt>
                <c:pt idx="26439">
                  <c:v>0</c:v>
                </c:pt>
                <c:pt idx="26440">
                  <c:v>0</c:v>
                </c:pt>
                <c:pt idx="26441">
                  <c:v>0</c:v>
                </c:pt>
                <c:pt idx="26442">
                  <c:v>0</c:v>
                </c:pt>
                <c:pt idx="26443">
                  <c:v>0</c:v>
                </c:pt>
                <c:pt idx="26444">
                  <c:v>0</c:v>
                </c:pt>
                <c:pt idx="26445">
                  <c:v>0</c:v>
                </c:pt>
                <c:pt idx="26446">
                  <c:v>0</c:v>
                </c:pt>
                <c:pt idx="26447">
                  <c:v>0</c:v>
                </c:pt>
                <c:pt idx="26448">
                  <c:v>0</c:v>
                </c:pt>
                <c:pt idx="26449">
                  <c:v>0</c:v>
                </c:pt>
                <c:pt idx="26450">
                  <c:v>0</c:v>
                </c:pt>
                <c:pt idx="26451">
                  <c:v>0</c:v>
                </c:pt>
                <c:pt idx="26452">
                  <c:v>0</c:v>
                </c:pt>
                <c:pt idx="26453">
                  <c:v>0</c:v>
                </c:pt>
                <c:pt idx="26454">
                  <c:v>0</c:v>
                </c:pt>
                <c:pt idx="26455">
                  <c:v>0</c:v>
                </c:pt>
                <c:pt idx="26456">
                  <c:v>0</c:v>
                </c:pt>
                <c:pt idx="26457">
                  <c:v>0</c:v>
                </c:pt>
                <c:pt idx="26458">
                  <c:v>0</c:v>
                </c:pt>
                <c:pt idx="26459">
                  <c:v>0</c:v>
                </c:pt>
                <c:pt idx="26460">
                  <c:v>0</c:v>
                </c:pt>
                <c:pt idx="26461">
                  <c:v>0</c:v>
                </c:pt>
                <c:pt idx="26462">
                  <c:v>0</c:v>
                </c:pt>
                <c:pt idx="26463">
                  <c:v>0</c:v>
                </c:pt>
                <c:pt idx="26464">
                  <c:v>0</c:v>
                </c:pt>
                <c:pt idx="26465">
                  <c:v>0</c:v>
                </c:pt>
                <c:pt idx="26466">
                  <c:v>0</c:v>
                </c:pt>
                <c:pt idx="26467">
                  <c:v>0</c:v>
                </c:pt>
                <c:pt idx="26468">
                  <c:v>0</c:v>
                </c:pt>
                <c:pt idx="26469">
                  <c:v>0</c:v>
                </c:pt>
                <c:pt idx="26470">
                  <c:v>0</c:v>
                </c:pt>
                <c:pt idx="26471">
                  <c:v>0</c:v>
                </c:pt>
                <c:pt idx="26472">
                  <c:v>0</c:v>
                </c:pt>
                <c:pt idx="26473">
                  <c:v>0</c:v>
                </c:pt>
                <c:pt idx="26474">
                  <c:v>0</c:v>
                </c:pt>
                <c:pt idx="26475">
                  <c:v>0</c:v>
                </c:pt>
                <c:pt idx="26476">
                  <c:v>0</c:v>
                </c:pt>
                <c:pt idx="26477">
                  <c:v>0</c:v>
                </c:pt>
                <c:pt idx="26478">
                  <c:v>0</c:v>
                </c:pt>
                <c:pt idx="26479">
                  <c:v>0</c:v>
                </c:pt>
                <c:pt idx="26480">
                  <c:v>0</c:v>
                </c:pt>
                <c:pt idx="26481">
                  <c:v>0</c:v>
                </c:pt>
                <c:pt idx="26482">
                  <c:v>0</c:v>
                </c:pt>
                <c:pt idx="26483">
                  <c:v>0</c:v>
                </c:pt>
                <c:pt idx="26484">
                  <c:v>0</c:v>
                </c:pt>
                <c:pt idx="26485">
                  <c:v>0</c:v>
                </c:pt>
                <c:pt idx="26486">
                  <c:v>0</c:v>
                </c:pt>
                <c:pt idx="26487">
                  <c:v>0</c:v>
                </c:pt>
                <c:pt idx="26488">
                  <c:v>0</c:v>
                </c:pt>
                <c:pt idx="26489">
                  <c:v>0</c:v>
                </c:pt>
                <c:pt idx="26490">
                  <c:v>0</c:v>
                </c:pt>
                <c:pt idx="26491">
                  <c:v>0</c:v>
                </c:pt>
                <c:pt idx="26492">
                  <c:v>0</c:v>
                </c:pt>
                <c:pt idx="26493">
                  <c:v>0</c:v>
                </c:pt>
                <c:pt idx="26494">
                  <c:v>0</c:v>
                </c:pt>
                <c:pt idx="26495">
                  <c:v>0</c:v>
                </c:pt>
                <c:pt idx="26496">
                  <c:v>0</c:v>
                </c:pt>
                <c:pt idx="26497">
                  <c:v>0</c:v>
                </c:pt>
                <c:pt idx="26498">
                  <c:v>0</c:v>
                </c:pt>
                <c:pt idx="26499">
                  <c:v>0</c:v>
                </c:pt>
                <c:pt idx="26500">
                  <c:v>0</c:v>
                </c:pt>
                <c:pt idx="26501">
                  <c:v>0</c:v>
                </c:pt>
                <c:pt idx="26502">
                  <c:v>0</c:v>
                </c:pt>
                <c:pt idx="26503">
                  <c:v>0</c:v>
                </c:pt>
                <c:pt idx="26504">
                  <c:v>0</c:v>
                </c:pt>
                <c:pt idx="26505">
                  <c:v>0</c:v>
                </c:pt>
                <c:pt idx="26506">
                  <c:v>0</c:v>
                </c:pt>
                <c:pt idx="26507">
                  <c:v>0</c:v>
                </c:pt>
                <c:pt idx="26508">
                  <c:v>0</c:v>
                </c:pt>
                <c:pt idx="26509">
                  <c:v>0</c:v>
                </c:pt>
                <c:pt idx="26510">
                  <c:v>0</c:v>
                </c:pt>
                <c:pt idx="26511">
                  <c:v>0</c:v>
                </c:pt>
                <c:pt idx="26512">
                  <c:v>0</c:v>
                </c:pt>
                <c:pt idx="26513">
                  <c:v>0</c:v>
                </c:pt>
                <c:pt idx="26514">
                  <c:v>0</c:v>
                </c:pt>
                <c:pt idx="26515">
                  <c:v>0</c:v>
                </c:pt>
                <c:pt idx="26516">
                  <c:v>0</c:v>
                </c:pt>
                <c:pt idx="26517">
                  <c:v>0</c:v>
                </c:pt>
                <c:pt idx="26518">
                  <c:v>0</c:v>
                </c:pt>
                <c:pt idx="26519">
                  <c:v>0</c:v>
                </c:pt>
                <c:pt idx="26520">
                  <c:v>0</c:v>
                </c:pt>
                <c:pt idx="26521">
                  <c:v>0</c:v>
                </c:pt>
                <c:pt idx="26522">
                  <c:v>0</c:v>
                </c:pt>
                <c:pt idx="26523">
                  <c:v>0</c:v>
                </c:pt>
                <c:pt idx="26524">
                  <c:v>0</c:v>
                </c:pt>
                <c:pt idx="26525">
                  <c:v>0</c:v>
                </c:pt>
                <c:pt idx="26526">
                  <c:v>0</c:v>
                </c:pt>
                <c:pt idx="26527">
                  <c:v>0</c:v>
                </c:pt>
                <c:pt idx="26528">
                  <c:v>0</c:v>
                </c:pt>
                <c:pt idx="26529">
                  <c:v>0</c:v>
                </c:pt>
                <c:pt idx="26530">
                  <c:v>0</c:v>
                </c:pt>
                <c:pt idx="26531">
                  <c:v>0</c:v>
                </c:pt>
                <c:pt idx="26532">
                  <c:v>0</c:v>
                </c:pt>
                <c:pt idx="26533">
                  <c:v>0</c:v>
                </c:pt>
                <c:pt idx="26534">
                  <c:v>0</c:v>
                </c:pt>
                <c:pt idx="26535">
                  <c:v>0</c:v>
                </c:pt>
                <c:pt idx="26536">
                  <c:v>0</c:v>
                </c:pt>
                <c:pt idx="26537">
                  <c:v>0</c:v>
                </c:pt>
                <c:pt idx="26538">
                  <c:v>0</c:v>
                </c:pt>
                <c:pt idx="26539">
                  <c:v>0</c:v>
                </c:pt>
                <c:pt idx="26540">
                  <c:v>0</c:v>
                </c:pt>
                <c:pt idx="26541">
                  <c:v>0</c:v>
                </c:pt>
                <c:pt idx="26542">
                  <c:v>0</c:v>
                </c:pt>
                <c:pt idx="26543">
                  <c:v>0</c:v>
                </c:pt>
                <c:pt idx="26544">
                  <c:v>0</c:v>
                </c:pt>
                <c:pt idx="26545">
                  <c:v>0</c:v>
                </c:pt>
                <c:pt idx="26546">
                  <c:v>0</c:v>
                </c:pt>
                <c:pt idx="26547">
                  <c:v>0</c:v>
                </c:pt>
                <c:pt idx="26548">
                  <c:v>0</c:v>
                </c:pt>
                <c:pt idx="26549">
                  <c:v>0</c:v>
                </c:pt>
                <c:pt idx="26550">
                  <c:v>0</c:v>
                </c:pt>
                <c:pt idx="26551">
                  <c:v>0</c:v>
                </c:pt>
                <c:pt idx="26552">
                  <c:v>0</c:v>
                </c:pt>
                <c:pt idx="26553">
                  <c:v>0</c:v>
                </c:pt>
                <c:pt idx="26554">
                  <c:v>0</c:v>
                </c:pt>
                <c:pt idx="26555">
                  <c:v>0</c:v>
                </c:pt>
                <c:pt idx="26556">
                  <c:v>0</c:v>
                </c:pt>
                <c:pt idx="26557">
                  <c:v>0</c:v>
                </c:pt>
                <c:pt idx="26558">
                  <c:v>0</c:v>
                </c:pt>
                <c:pt idx="26559">
                  <c:v>0</c:v>
                </c:pt>
                <c:pt idx="26560">
                  <c:v>0</c:v>
                </c:pt>
                <c:pt idx="26561">
                  <c:v>0</c:v>
                </c:pt>
                <c:pt idx="26562">
                  <c:v>0</c:v>
                </c:pt>
                <c:pt idx="26563">
                  <c:v>0</c:v>
                </c:pt>
                <c:pt idx="26564">
                  <c:v>0</c:v>
                </c:pt>
                <c:pt idx="26565">
                  <c:v>0</c:v>
                </c:pt>
                <c:pt idx="26566">
                  <c:v>0</c:v>
                </c:pt>
                <c:pt idx="26567">
                  <c:v>0</c:v>
                </c:pt>
                <c:pt idx="26568">
                  <c:v>0</c:v>
                </c:pt>
                <c:pt idx="26569">
                  <c:v>0</c:v>
                </c:pt>
                <c:pt idx="26570">
                  <c:v>0</c:v>
                </c:pt>
                <c:pt idx="26571">
                  <c:v>0</c:v>
                </c:pt>
                <c:pt idx="26572">
                  <c:v>0</c:v>
                </c:pt>
                <c:pt idx="26573">
                  <c:v>0</c:v>
                </c:pt>
                <c:pt idx="26574">
                  <c:v>0</c:v>
                </c:pt>
                <c:pt idx="26575">
                  <c:v>0</c:v>
                </c:pt>
                <c:pt idx="26576">
                  <c:v>0</c:v>
                </c:pt>
                <c:pt idx="26577">
                  <c:v>0</c:v>
                </c:pt>
                <c:pt idx="26578">
                  <c:v>0</c:v>
                </c:pt>
                <c:pt idx="26579">
                  <c:v>0</c:v>
                </c:pt>
                <c:pt idx="26580">
                  <c:v>0</c:v>
                </c:pt>
                <c:pt idx="26581">
                  <c:v>0</c:v>
                </c:pt>
                <c:pt idx="26582">
                  <c:v>0</c:v>
                </c:pt>
                <c:pt idx="26583">
                  <c:v>0</c:v>
                </c:pt>
                <c:pt idx="26584">
                  <c:v>0</c:v>
                </c:pt>
                <c:pt idx="26585">
                  <c:v>0</c:v>
                </c:pt>
                <c:pt idx="26586">
                  <c:v>0</c:v>
                </c:pt>
                <c:pt idx="26587">
                  <c:v>0</c:v>
                </c:pt>
                <c:pt idx="26588">
                  <c:v>0</c:v>
                </c:pt>
                <c:pt idx="26589">
                  <c:v>0</c:v>
                </c:pt>
                <c:pt idx="26590">
                  <c:v>0</c:v>
                </c:pt>
                <c:pt idx="26591">
                  <c:v>0</c:v>
                </c:pt>
                <c:pt idx="26592">
                  <c:v>0</c:v>
                </c:pt>
                <c:pt idx="26593">
                  <c:v>0</c:v>
                </c:pt>
                <c:pt idx="26594">
                  <c:v>0</c:v>
                </c:pt>
                <c:pt idx="26595">
                  <c:v>0</c:v>
                </c:pt>
                <c:pt idx="26596">
                  <c:v>0</c:v>
                </c:pt>
                <c:pt idx="26597">
                  <c:v>0</c:v>
                </c:pt>
                <c:pt idx="26598">
                  <c:v>0</c:v>
                </c:pt>
                <c:pt idx="26599">
                  <c:v>0</c:v>
                </c:pt>
                <c:pt idx="26600">
                  <c:v>0</c:v>
                </c:pt>
                <c:pt idx="26601">
                  <c:v>0</c:v>
                </c:pt>
                <c:pt idx="26602">
                  <c:v>0</c:v>
                </c:pt>
                <c:pt idx="26603">
                  <c:v>0</c:v>
                </c:pt>
                <c:pt idx="26604">
                  <c:v>0</c:v>
                </c:pt>
                <c:pt idx="26605">
                  <c:v>0</c:v>
                </c:pt>
                <c:pt idx="26606">
                  <c:v>0</c:v>
                </c:pt>
                <c:pt idx="26607">
                  <c:v>0</c:v>
                </c:pt>
                <c:pt idx="26608">
                  <c:v>0</c:v>
                </c:pt>
                <c:pt idx="26609">
                  <c:v>0</c:v>
                </c:pt>
                <c:pt idx="26610">
                  <c:v>0</c:v>
                </c:pt>
                <c:pt idx="26611">
                  <c:v>0</c:v>
                </c:pt>
                <c:pt idx="26612">
                  <c:v>0</c:v>
                </c:pt>
                <c:pt idx="26613">
                  <c:v>0</c:v>
                </c:pt>
                <c:pt idx="26614">
                  <c:v>0</c:v>
                </c:pt>
                <c:pt idx="26615">
                  <c:v>0</c:v>
                </c:pt>
                <c:pt idx="26616">
                  <c:v>0</c:v>
                </c:pt>
                <c:pt idx="26617">
                  <c:v>0</c:v>
                </c:pt>
                <c:pt idx="26618">
                  <c:v>0</c:v>
                </c:pt>
                <c:pt idx="26619">
                  <c:v>0</c:v>
                </c:pt>
                <c:pt idx="26620">
                  <c:v>0</c:v>
                </c:pt>
                <c:pt idx="26621">
                  <c:v>0</c:v>
                </c:pt>
                <c:pt idx="26622">
                  <c:v>0</c:v>
                </c:pt>
                <c:pt idx="26623">
                  <c:v>0</c:v>
                </c:pt>
                <c:pt idx="26624">
                  <c:v>0</c:v>
                </c:pt>
                <c:pt idx="26625">
                  <c:v>0</c:v>
                </c:pt>
                <c:pt idx="26626">
                  <c:v>0</c:v>
                </c:pt>
                <c:pt idx="26627">
                  <c:v>0</c:v>
                </c:pt>
                <c:pt idx="26628">
                  <c:v>0</c:v>
                </c:pt>
                <c:pt idx="26629">
                  <c:v>0</c:v>
                </c:pt>
                <c:pt idx="26630">
                  <c:v>0</c:v>
                </c:pt>
                <c:pt idx="26631">
                  <c:v>0</c:v>
                </c:pt>
                <c:pt idx="26632">
                  <c:v>0</c:v>
                </c:pt>
                <c:pt idx="26633">
                  <c:v>0</c:v>
                </c:pt>
                <c:pt idx="26634">
                  <c:v>0</c:v>
                </c:pt>
                <c:pt idx="26635">
                  <c:v>0</c:v>
                </c:pt>
                <c:pt idx="26636">
                  <c:v>0</c:v>
                </c:pt>
                <c:pt idx="26637">
                  <c:v>0</c:v>
                </c:pt>
                <c:pt idx="26638">
                  <c:v>0</c:v>
                </c:pt>
                <c:pt idx="26639">
                  <c:v>0</c:v>
                </c:pt>
                <c:pt idx="26640">
                  <c:v>0</c:v>
                </c:pt>
                <c:pt idx="26641">
                  <c:v>0</c:v>
                </c:pt>
                <c:pt idx="26642">
                  <c:v>0</c:v>
                </c:pt>
                <c:pt idx="26643">
                  <c:v>0</c:v>
                </c:pt>
                <c:pt idx="26644">
                  <c:v>0</c:v>
                </c:pt>
                <c:pt idx="26645">
                  <c:v>0</c:v>
                </c:pt>
                <c:pt idx="26646">
                  <c:v>0</c:v>
                </c:pt>
                <c:pt idx="26647">
                  <c:v>0</c:v>
                </c:pt>
                <c:pt idx="26648">
                  <c:v>0</c:v>
                </c:pt>
                <c:pt idx="26649">
                  <c:v>0</c:v>
                </c:pt>
                <c:pt idx="26650">
                  <c:v>0</c:v>
                </c:pt>
                <c:pt idx="26651">
                  <c:v>0</c:v>
                </c:pt>
                <c:pt idx="26652">
                  <c:v>0</c:v>
                </c:pt>
                <c:pt idx="26653">
                  <c:v>0</c:v>
                </c:pt>
                <c:pt idx="26654">
                  <c:v>0</c:v>
                </c:pt>
                <c:pt idx="26655">
                  <c:v>0</c:v>
                </c:pt>
                <c:pt idx="26656">
                  <c:v>0</c:v>
                </c:pt>
                <c:pt idx="26657">
                  <c:v>0</c:v>
                </c:pt>
                <c:pt idx="26658">
                  <c:v>0</c:v>
                </c:pt>
                <c:pt idx="26659">
                  <c:v>0</c:v>
                </c:pt>
                <c:pt idx="26660">
                  <c:v>0</c:v>
                </c:pt>
                <c:pt idx="26661">
                  <c:v>0</c:v>
                </c:pt>
                <c:pt idx="26662">
                  <c:v>0</c:v>
                </c:pt>
                <c:pt idx="26663">
                  <c:v>0</c:v>
                </c:pt>
                <c:pt idx="26664">
                  <c:v>0</c:v>
                </c:pt>
                <c:pt idx="26665">
                  <c:v>0</c:v>
                </c:pt>
                <c:pt idx="26666">
                  <c:v>0</c:v>
                </c:pt>
                <c:pt idx="26667">
                  <c:v>0</c:v>
                </c:pt>
                <c:pt idx="26668">
                  <c:v>0</c:v>
                </c:pt>
                <c:pt idx="26669">
                  <c:v>0</c:v>
                </c:pt>
                <c:pt idx="26670">
                  <c:v>0</c:v>
                </c:pt>
                <c:pt idx="26671">
                  <c:v>0</c:v>
                </c:pt>
                <c:pt idx="26672">
                  <c:v>0</c:v>
                </c:pt>
                <c:pt idx="26673">
                  <c:v>0</c:v>
                </c:pt>
                <c:pt idx="26674">
                  <c:v>0</c:v>
                </c:pt>
                <c:pt idx="26675">
                  <c:v>0</c:v>
                </c:pt>
                <c:pt idx="26676">
                  <c:v>0</c:v>
                </c:pt>
                <c:pt idx="26677">
                  <c:v>0</c:v>
                </c:pt>
                <c:pt idx="26678">
                  <c:v>0</c:v>
                </c:pt>
                <c:pt idx="26679">
                  <c:v>0</c:v>
                </c:pt>
                <c:pt idx="26680">
                  <c:v>0</c:v>
                </c:pt>
                <c:pt idx="26681">
                  <c:v>0</c:v>
                </c:pt>
                <c:pt idx="26682">
                  <c:v>0</c:v>
                </c:pt>
                <c:pt idx="26683">
                  <c:v>0</c:v>
                </c:pt>
                <c:pt idx="26684">
                  <c:v>0</c:v>
                </c:pt>
                <c:pt idx="26685">
                  <c:v>0</c:v>
                </c:pt>
                <c:pt idx="26686">
                  <c:v>0</c:v>
                </c:pt>
                <c:pt idx="26687">
                  <c:v>0</c:v>
                </c:pt>
                <c:pt idx="26688">
                  <c:v>0</c:v>
                </c:pt>
                <c:pt idx="26689">
                  <c:v>0</c:v>
                </c:pt>
                <c:pt idx="26690">
                  <c:v>0</c:v>
                </c:pt>
                <c:pt idx="26691">
                  <c:v>0</c:v>
                </c:pt>
                <c:pt idx="26692">
                  <c:v>0</c:v>
                </c:pt>
                <c:pt idx="26693">
                  <c:v>0</c:v>
                </c:pt>
                <c:pt idx="26694">
                  <c:v>0</c:v>
                </c:pt>
                <c:pt idx="26695">
                  <c:v>0</c:v>
                </c:pt>
                <c:pt idx="26696">
                  <c:v>0</c:v>
                </c:pt>
                <c:pt idx="26697">
                  <c:v>0</c:v>
                </c:pt>
                <c:pt idx="26698">
                  <c:v>0</c:v>
                </c:pt>
                <c:pt idx="26699">
                  <c:v>0</c:v>
                </c:pt>
                <c:pt idx="26700">
                  <c:v>0</c:v>
                </c:pt>
                <c:pt idx="26701">
                  <c:v>0</c:v>
                </c:pt>
                <c:pt idx="26702">
                  <c:v>0</c:v>
                </c:pt>
                <c:pt idx="26703">
                  <c:v>0</c:v>
                </c:pt>
                <c:pt idx="26704">
                  <c:v>0</c:v>
                </c:pt>
                <c:pt idx="26705">
                  <c:v>0</c:v>
                </c:pt>
                <c:pt idx="26706">
                  <c:v>0</c:v>
                </c:pt>
                <c:pt idx="26707">
                  <c:v>0</c:v>
                </c:pt>
                <c:pt idx="26708">
                  <c:v>0</c:v>
                </c:pt>
                <c:pt idx="26709">
                  <c:v>0</c:v>
                </c:pt>
                <c:pt idx="26710">
                  <c:v>0</c:v>
                </c:pt>
                <c:pt idx="26711">
                  <c:v>0</c:v>
                </c:pt>
                <c:pt idx="26712">
                  <c:v>0</c:v>
                </c:pt>
                <c:pt idx="26713">
                  <c:v>0</c:v>
                </c:pt>
                <c:pt idx="26714">
                  <c:v>0</c:v>
                </c:pt>
                <c:pt idx="26715">
                  <c:v>0</c:v>
                </c:pt>
                <c:pt idx="26716">
                  <c:v>0</c:v>
                </c:pt>
                <c:pt idx="26717">
                  <c:v>0</c:v>
                </c:pt>
                <c:pt idx="26718">
                  <c:v>0</c:v>
                </c:pt>
                <c:pt idx="26719">
                  <c:v>0</c:v>
                </c:pt>
                <c:pt idx="26720">
                  <c:v>0</c:v>
                </c:pt>
                <c:pt idx="26721">
                  <c:v>0</c:v>
                </c:pt>
                <c:pt idx="26722">
                  <c:v>0</c:v>
                </c:pt>
                <c:pt idx="26723">
                  <c:v>0</c:v>
                </c:pt>
                <c:pt idx="26724">
                  <c:v>0</c:v>
                </c:pt>
                <c:pt idx="26725">
                  <c:v>0</c:v>
                </c:pt>
                <c:pt idx="26726">
                  <c:v>0</c:v>
                </c:pt>
                <c:pt idx="26727">
                  <c:v>0</c:v>
                </c:pt>
                <c:pt idx="26728">
                  <c:v>0</c:v>
                </c:pt>
                <c:pt idx="26729">
                  <c:v>0</c:v>
                </c:pt>
                <c:pt idx="26730">
                  <c:v>0</c:v>
                </c:pt>
                <c:pt idx="26731">
                  <c:v>0</c:v>
                </c:pt>
                <c:pt idx="26732">
                  <c:v>0</c:v>
                </c:pt>
                <c:pt idx="26733">
                  <c:v>0</c:v>
                </c:pt>
                <c:pt idx="26734">
                  <c:v>0</c:v>
                </c:pt>
                <c:pt idx="26735">
                  <c:v>0</c:v>
                </c:pt>
                <c:pt idx="26736">
                  <c:v>0</c:v>
                </c:pt>
                <c:pt idx="26737">
                  <c:v>0</c:v>
                </c:pt>
                <c:pt idx="26738">
                  <c:v>0</c:v>
                </c:pt>
                <c:pt idx="26739">
                  <c:v>0</c:v>
                </c:pt>
                <c:pt idx="26740">
                  <c:v>0</c:v>
                </c:pt>
                <c:pt idx="26741">
                  <c:v>0</c:v>
                </c:pt>
                <c:pt idx="26742">
                  <c:v>0</c:v>
                </c:pt>
                <c:pt idx="26743">
                  <c:v>0</c:v>
                </c:pt>
                <c:pt idx="26744">
                  <c:v>0</c:v>
                </c:pt>
                <c:pt idx="26745">
                  <c:v>0</c:v>
                </c:pt>
                <c:pt idx="26746">
                  <c:v>0</c:v>
                </c:pt>
                <c:pt idx="26747">
                  <c:v>0</c:v>
                </c:pt>
                <c:pt idx="26748">
                  <c:v>0</c:v>
                </c:pt>
                <c:pt idx="26749">
                  <c:v>0</c:v>
                </c:pt>
                <c:pt idx="26750">
                  <c:v>0</c:v>
                </c:pt>
                <c:pt idx="26751">
                  <c:v>0</c:v>
                </c:pt>
                <c:pt idx="26752">
                  <c:v>0</c:v>
                </c:pt>
                <c:pt idx="26753">
                  <c:v>0</c:v>
                </c:pt>
                <c:pt idx="26754">
                  <c:v>0</c:v>
                </c:pt>
                <c:pt idx="26755">
                  <c:v>0</c:v>
                </c:pt>
                <c:pt idx="26756">
                  <c:v>0</c:v>
                </c:pt>
                <c:pt idx="26757">
                  <c:v>0</c:v>
                </c:pt>
                <c:pt idx="26758">
                  <c:v>0</c:v>
                </c:pt>
                <c:pt idx="26759">
                  <c:v>0</c:v>
                </c:pt>
                <c:pt idx="26760">
                  <c:v>0</c:v>
                </c:pt>
                <c:pt idx="26761">
                  <c:v>0</c:v>
                </c:pt>
                <c:pt idx="26762">
                  <c:v>0</c:v>
                </c:pt>
                <c:pt idx="26763">
                  <c:v>0</c:v>
                </c:pt>
                <c:pt idx="26764">
                  <c:v>0</c:v>
                </c:pt>
                <c:pt idx="26765">
                  <c:v>0</c:v>
                </c:pt>
                <c:pt idx="26766">
                  <c:v>0</c:v>
                </c:pt>
                <c:pt idx="26767">
                  <c:v>0</c:v>
                </c:pt>
                <c:pt idx="26768">
                  <c:v>0</c:v>
                </c:pt>
                <c:pt idx="26769">
                  <c:v>0</c:v>
                </c:pt>
                <c:pt idx="26770">
                  <c:v>0</c:v>
                </c:pt>
                <c:pt idx="26771">
                  <c:v>0</c:v>
                </c:pt>
                <c:pt idx="26772">
                  <c:v>0</c:v>
                </c:pt>
                <c:pt idx="26773">
                  <c:v>0</c:v>
                </c:pt>
                <c:pt idx="26774">
                  <c:v>0</c:v>
                </c:pt>
                <c:pt idx="26775">
                  <c:v>0</c:v>
                </c:pt>
                <c:pt idx="26776">
                  <c:v>0</c:v>
                </c:pt>
                <c:pt idx="26777">
                  <c:v>0</c:v>
                </c:pt>
                <c:pt idx="26778">
                  <c:v>0</c:v>
                </c:pt>
                <c:pt idx="26779">
                  <c:v>0</c:v>
                </c:pt>
                <c:pt idx="26780">
                  <c:v>0</c:v>
                </c:pt>
                <c:pt idx="26781">
                  <c:v>0</c:v>
                </c:pt>
                <c:pt idx="26782">
                  <c:v>0</c:v>
                </c:pt>
                <c:pt idx="26783">
                  <c:v>0</c:v>
                </c:pt>
                <c:pt idx="26784">
                  <c:v>0</c:v>
                </c:pt>
                <c:pt idx="26785">
                  <c:v>0</c:v>
                </c:pt>
                <c:pt idx="26786">
                  <c:v>0</c:v>
                </c:pt>
                <c:pt idx="26787">
                  <c:v>0</c:v>
                </c:pt>
                <c:pt idx="26788">
                  <c:v>0</c:v>
                </c:pt>
                <c:pt idx="26789">
                  <c:v>0</c:v>
                </c:pt>
                <c:pt idx="26790">
                  <c:v>0</c:v>
                </c:pt>
                <c:pt idx="26791">
                  <c:v>0</c:v>
                </c:pt>
                <c:pt idx="26792">
                  <c:v>0</c:v>
                </c:pt>
                <c:pt idx="26793">
                  <c:v>0</c:v>
                </c:pt>
                <c:pt idx="26794">
                  <c:v>0</c:v>
                </c:pt>
                <c:pt idx="26795">
                  <c:v>0</c:v>
                </c:pt>
                <c:pt idx="26796">
                  <c:v>0</c:v>
                </c:pt>
                <c:pt idx="26797">
                  <c:v>0</c:v>
                </c:pt>
                <c:pt idx="26798">
                  <c:v>0</c:v>
                </c:pt>
                <c:pt idx="26799">
                  <c:v>0</c:v>
                </c:pt>
                <c:pt idx="26800">
                  <c:v>0</c:v>
                </c:pt>
                <c:pt idx="26801">
                  <c:v>0</c:v>
                </c:pt>
                <c:pt idx="26802">
                  <c:v>0</c:v>
                </c:pt>
                <c:pt idx="26803">
                  <c:v>0</c:v>
                </c:pt>
                <c:pt idx="26804">
                  <c:v>0</c:v>
                </c:pt>
                <c:pt idx="26805">
                  <c:v>0</c:v>
                </c:pt>
                <c:pt idx="26806">
                  <c:v>0</c:v>
                </c:pt>
                <c:pt idx="26807">
                  <c:v>0</c:v>
                </c:pt>
                <c:pt idx="26808">
                  <c:v>0</c:v>
                </c:pt>
                <c:pt idx="26809">
                  <c:v>0</c:v>
                </c:pt>
                <c:pt idx="26810">
                  <c:v>0</c:v>
                </c:pt>
                <c:pt idx="26811">
                  <c:v>0</c:v>
                </c:pt>
                <c:pt idx="26812">
                  <c:v>0</c:v>
                </c:pt>
                <c:pt idx="26813">
                  <c:v>0</c:v>
                </c:pt>
                <c:pt idx="26814">
                  <c:v>0</c:v>
                </c:pt>
                <c:pt idx="26815">
                  <c:v>0</c:v>
                </c:pt>
                <c:pt idx="26816">
                  <c:v>0</c:v>
                </c:pt>
                <c:pt idx="26817">
                  <c:v>0</c:v>
                </c:pt>
                <c:pt idx="26818">
                  <c:v>0</c:v>
                </c:pt>
                <c:pt idx="26819">
                  <c:v>0</c:v>
                </c:pt>
                <c:pt idx="26820">
                  <c:v>0</c:v>
                </c:pt>
                <c:pt idx="26821">
                  <c:v>0</c:v>
                </c:pt>
                <c:pt idx="26822">
                  <c:v>0</c:v>
                </c:pt>
                <c:pt idx="26823">
                  <c:v>0</c:v>
                </c:pt>
                <c:pt idx="26824">
                  <c:v>0</c:v>
                </c:pt>
                <c:pt idx="26825">
                  <c:v>0</c:v>
                </c:pt>
                <c:pt idx="26826">
                  <c:v>0</c:v>
                </c:pt>
                <c:pt idx="26827">
                  <c:v>0</c:v>
                </c:pt>
                <c:pt idx="26828">
                  <c:v>0</c:v>
                </c:pt>
                <c:pt idx="26829">
                  <c:v>0</c:v>
                </c:pt>
                <c:pt idx="26830">
                  <c:v>0</c:v>
                </c:pt>
                <c:pt idx="26831">
                  <c:v>0</c:v>
                </c:pt>
                <c:pt idx="26832">
                  <c:v>0</c:v>
                </c:pt>
                <c:pt idx="26833">
                  <c:v>0</c:v>
                </c:pt>
                <c:pt idx="26834">
                  <c:v>0</c:v>
                </c:pt>
                <c:pt idx="26835">
                  <c:v>0</c:v>
                </c:pt>
                <c:pt idx="26836">
                  <c:v>0</c:v>
                </c:pt>
                <c:pt idx="26837">
                  <c:v>0</c:v>
                </c:pt>
                <c:pt idx="26838">
                  <c:v>0</c:v>
                </c:pt>
                <c:pt idx="26839">
                  <c:v>0</c:v>
                </c:pt>
                <c:pt idx="26840">
                  <c:v>0</c:v>
                </c:pt>
                <c:pt idx="26841">
                  <c:v>0</c:v>
                </c:pt>
                <c:pt idx="26842">
                  <c:v>0</c:v>
                </c:pt>
                <c:pt idx="26843">
                  <c:v>0</c:v>
                </c:pt>
                <c:pt idx="26844">
                  <c:v>0</c:v>
                </c:pt>
                <c:pt idx="26845">
                  <c:v>0</c:v>
                </c:pt>
                <c:pt idx="26846">
                  <c:v>0</c:v>
                </c:pt>
                <c:pt idx="26847">
                  <c:v>0</c:v>
                </c:pt>
                <c:pt idx="26848">
                  <c:v>0</c:v>
                </c:pt>
                <c:pt idx="26849">
                  <c:v>0</c:v>
                </c:pt>
                <c:pt idx="26850">
                  <c:v>0</c:v>
                </c:pt>
                <c:pt idx="26851">
                  <c:v>0</c:v>
                </c:pt>
                <c:pt idx="26852">
                  <c:v>0</c:v>
                </c:pt>
                <c:pt idx="26853">
                  <c:v>0</c:v>
                </c:pt>
                <c:pt idx="26854">
                  <c:v>0</c:v>
                </c:pt>
                <c:pt idx="26855">
                  <c:v>0</c:v>
                </c:pt>
                <c:pt idx="26856">
                  <c:v>0</c:v>
                </c:pt>
                <c:pt idx="26857">
                  <c:v>0</c:v>
                </c:pt>
                <c:pt idx="26858">
                  <c:v>0</c:v>
                </c:pt>
                <c:pt idx="26859">
                  <c:v>0</c:v>
                </c:pt>
                <c:pt idx="26860">
                  <c:v>0</c:v>
                </c:pt>
                <c:pt idx="26861">
                  <c:v>0</c:v>
                </c:pt>
                <c:pt idx="26862">
                  <c:v>0</c:v>
                </c:pt>
                <c:pt idx="26863">
                  <c:v>0</c:v>
                </c:pt>
                <c:pt idx="26864">
                  <c:v>0</c:v>
                </c:pt>
                <c:pt idx="26865">
                  <c:v>0</c:v>
                </c:pt>
                <c:pt idx="26866">
                  <c:v>0</c:v>
                </c:pt>
                <c:pt idx="26867">
                  <c:v>0</c:v>
                </c:pt>
                <c:pt idx="26868">
                  <c:v>0</c:v>
                </c:pt>
                <c:pt idx="26869">
                  <c:v>0</c:v>
                </c:pt>
                <c:pt idx="26870">
                  <c:v>0</c:v>
                </c:pt>
                <c:pt idx="26871">
                  <c:v>0</c:v>
                </c:pt>
                <c:pt idx="26872">
                  <c:v>0</c:v>
                </c:pt>
                <c:pt idx="26873">
                  <c:v>0</c:v>
                </c:pt>
                <c:pt idx="26874">
                  <c:v>0</c:v>
                </c:pt>
                <c:pt idx="26875">
                  <c:v>0</c:v>
                </c:pt>
                <c:pt idx="26876">
                  <c:v>0</c:v>
                </c:pt>
                <c:pt idx="26877">
                  <c:v>0</c:v>
                </c:pt>
                <c:pt idx="26878">
                  <c:v>0</c:v>
                </c:pt>
                <c:pt idx="26879">
                  <c:v>0</c:v>
                </c:pt>
                <c:pt idx="26880">
                  <c:v>0</c:v>
                </c:pt>
                <c:pt idx="26881">
                  <c:v>0</c:v>
                </c:pt>
                <c:pt idx="26882">
                  <c:v>0</c:v>
                </c:pt>
                <c:pt idx="26883">
                  <c:v>0</c:v>
                </c:pt>
                <c:pt idx="26884">
                  <c:v>0</c:v>
                </c:pt>
                <c:pt idx="26885">
                  <c:v>0</c:v>
                </c:pt>
                <c:pt idx="26886">
                  <c:v>0</c:v>
                </c:pt>
                <c:pt idx="26887">
                  <c:v>0</c:v>
                </c:pt>
                <c:pt idx="26888">
                  <c:v>0</c:v>
                </c:pt>
                <c:pt idx="26889">
                  <c:v>0</c:v>
                </c:pt>
                <c:pt idx="26890">
                  <c:v>0</c:v>
                </c:pt>
                <c:pt idx="26891">
                  <c:v>0</c:v>
                </c:pt>
                <c:pt idx="26892">
                  <c:v>0</c:v>
                </c:pt>
                <c:pt idx="26893">
                  <c:v>0</c:v>
                </c:pt>
                <c:pt idx="26894">
                  <c:v>0</c:v>
                </c:pt>
                <c:pt idx="26895">
                  <c:v>0</c:v>
                </c:pt>
                <c:pt idx="26896">
                  <c:v>0</c:v>
                </c:pt>
                <c:pt idx="26897">
                  <c:v>0</c:v>
                </c:pt>
                <c:pt idx="26898">
                  <c:v>0</c:v>
                </c:pt>
                <c:pt idx="26899">
                  <c:v>0</c:v>
                </c:pt>
                <c:pt idx="26900">
                  <c:v>0</c:v>
                </c:pt>
                <c:pt idx="26901">
                  <c:v>0</c:v>
                </c:pt>
                <c:pt idx="26902">
                  <c:v>0</c:v>
                </c:pt>
                <c:pt idx="26903">
                  <c:v>0</c:v>
                </c:pt>
                <c:pt idx="26904">
                  <c:v>0</c:v>
                </c:pt>
                <c:pt idx="26905">
                  <c:v>0</c:v>
                </c:pt>
                <c:pt idx="26906">
                  <c:v>0</c:v>
                </c:pt>
                <c:pt idx="26907">
                  <c:v>0</c:v>
                </c:pt>
                <c:pt idx="26908">
                  <c:v>0</c:v>
                </c:pt>
                <c:pt idx="26909">
                  <c:v>0</c:v>
                </c:pt>
                <c:pt idx="26910">
                  <c:v>0</c:v>
                </c:pt>
                <c:pt idx="26911">
                  <c:v>0</c:v>
                </c:pt>
                <c:pt idx="26912">
                  <c:v>0</c:v>
                </c:pt>
                <c:pt idx="26913">
                  <c:v>0</c:v>
                </c:pt>
                <c:pt idx="26914">
                  <c:v>0</c:v>
                </c:pt>
                <c:pt idx="26915">
                  <c:v>0</c:v>
                </c:pt>
                <c:pt idx="26916">
                  <c:v>0</c:v>
                </c:pt>
                <c:pt idx="26917">
                  <c:v>0</c:v>
                </c:pt>
                <c:pt idx="26918">
                  <c:v>0</c:v>
                </c:pt>
                <c:pt idx="26919">
                  <c:v>0</c:v>
                </c:pt>
                <c:pt idx="26920">
                  <c:v>0</c:v>
                </c:pt>
                <c:pt idx="26921">
                  <c:v>0</c:v>
                </c:pt>
                <c:pt idx="26922">
                  <c:v>0</c:v>
                </c:pt>
                <c:pt idx="26923">
                  <c:v>0</c:v>
                </c:pt>
                <c:pt idx="26924">
                  <c:v>0</c:v>
                </c:pt>
                <c:pt idx="26925">
                  <c:v>0</c:v>
                </c:pt>
                <c:pt idx="26926">
                  <c:v>0</c:v>
                </c:pt>
                <c:pt idx="26927">
                  <c:v>0</c:v>
                </c:pt>
                <c:pt idx="26928">
                  <c:v>0</c:v>
                </c:pt>
                <c:pt idx="26929">
                  <c:v>0</c:v>
                </c:pt>
                <c:pt idx="26930">
                  <c:v>0</c:v>
                </c:pt>
                <c:pt idx="26931">
                  <c:v>0</c:v>
                </c:pt>
                <c:pt idx="26932">
                  <c:v>0</c:v>
                </c:pt>
                <c:pt idx="26933">
                  <c:v>0</c:v>
                </c:pt>
                <c:pt idx="26934">
                  <c:v>0</c:v>
                </c:pt>
                <c:pt idx="26935">
                  <c:v>0</c:v>
                </c:pt>
                <c:pt idx="26936">
                  <c:v>0</c:v>
                </c:pt>
                <c:pt idx="26937">
                  <c:v>0</c:v>
                </c:pt>
                <c:pt idx="26938">
                  <c:v>0</c:v>
                </c:pt>
                <c:pt idx="26939">
                  <c:v>0</c:v>
                </c:pt>
                <c:pt idx="26940">
                  <c:v>0</c:v>
                </c:pt>
                <c:pt idx="26941">
                  <c:v>0</c:v>
                </c:pt>
                <c:pt idx="26942">
                  <c:v>0</c:v>
                </c:pt>
                <c:pt idx="26943">
                  <c:v>0</c:v>
                </c:pt>
                <c:pt idx="26944">
                  <c:v>0</c:v>
                </c:pt>
                <c:pt idx="26945">
                  <c:v>0</c:v>
                </c:pt>
                <c:pt idx="26946">
                  <c:v>0</c:v>
                </c:pt>
                <c:pt idx="26947">
                  <c:v>0</c:v>
                </c:pt>
                <c:pt idx="26948">
                  <c:v>0</c:v>
                </c:pt>
                <c:pt idx="26949">
                  <c:v>0</c:v>
                </c:pt>
                <c:pt idx="26950">
                  <c:v>0</c:v>
                </c:pt>
                <c:pt idx="26951">
                  <c:v>0</c:v>
                </c:pt>
                <c:pt idx="26952">
                  <c:v>0</c:v>
                </c:pt>
                <c:pt idx="26953">
                  <c:v>0</c:v>
                </c:pt>
                <c:pt idx="26954">
                  <c:v>0</c:v>
                </c:pt>
                <c:pt idx="26955">
                  <c:v>0</c:v>
                </c:pt>
                <c:pt idx="26956">
                  <c:v>0</c:v>
                </c:pt>
                <c:pt idx="26957">
                  <c:v>0</c:v>
                </c:pt>
                <c:pt idx="26958">
                  <c:v>0</c:v>
                </c:pt>
                <c:pt idx="26959">
                  <c:v>0</c:v>
                </c:pt>
                <c:pt idx="26960">
                  <c:v>0</c:v>
                </c:pt>
                <c:pt idx="26961">
                  <c:v>0</c:v>
                </c:pt>
                <c:pt idx="26962">
                  <c:v>0</c:v>
                </c:pt>
                <c:pt idx="26963">
                  <c:v>0</c:v>
                </c:pt>
                <c:pt idx="26964">
                  <c:v>0</c:v>
                </c:pt>
                <c:pt idx="26965">
                  <c:v>0</c:v>
                </c:pt>
                <c:pt idx="26966">
                  <c:v>0</c:v>
                </c:pt>
                <c:pt idx="26967">
                  <c:v>0</c:v>
                </c:pt>
                <c:pt idx="26968">
                  <c:v>0</c:v>
                </c:pt>
                <c:pt idx="26969">
                  <c:v>0</c:v>
                </c:pt>
                <c:pt idx="26970">
                  <c:v>0</c:v>
                </c:pt>
                <c:pt idx="26971">
                  <c:v>0</c:v>
                </c:pt>
                <c:pt idx="26972">
                  <c:v>0</c:v>
                </c:pt>
                <c:pt idx="26973">
                  <c:v>0</c:v>
                </c:pt>
                <c:pt idx="26974">
                  <c:v>0</c:v>
                </c:pt>
                <c:pt idx="26975">
                  <c:v>0</c:v>
                </c:pt>
                <c:pt idx="26976">
                  <c:v>0</c:v>
                </c:pt>
                <c:pt idx="26977">
                  <c:v>0</c:v>
                </c:pt>
                <c:pt idx="26978">
                  <c:v>0</c:v>
                </c:pt>
                <c:pt idx="26979">
                  <c:v>0</c:v>
                </c:pt>
                <c:pt idx="26980">
                  <c:v>0</c:v>
                </c:pt>
                <c:pt idx="26981">
                  <c:v>0</c:v>
                </c:pt>
                <c:pt idx="26982">
                  <c:v>0</c:v>
                </c:pt>
                <c:pt idx="26983">
                  <c:v>0</c:v>
                </c:pt>
                <c:pt idx="26984">
                  <c:v>0</c:v>
                </c:pt>
                <c:pt idx="26985">
                  <c:v>0</c:v>
                </c:pt>
                <c:pt idx="26986">
                  <c:v>0</c:v>
                </c:pt>
                <c:pt idx="26987">
                  <c:v>0</c:v>
                </c:pt>
                <c:pt idx="26988">
                  <c:v>0</c:v>
                </c:pt>
                <c:pt idx="26989">
                  <c:v>0</c:v>
                </c:pt>
                <c:pt idx="26990">
                  <c:v>0</c:v>
                </c:pt>
                <c:pt idx="26991">
                  <c:v>0</c:v>
                </c:pt>
                <c:pt idx="26992">
                  <c:v>0</c:v>
                </c:pt>
                <c:pt idx="26993">
                  <c:v>0</c:v>
                </c:pt>
                <c:pt idx="26994">
                  <c:v>0</c:v>
                </c:pt>
                <c:pt idx="26995">
                  <c:v>0</c:v>
                </c:pt>
                <c:pt idx="26996">
                  <c:v>0</c:v>
                </c:pt>
                <c:pt idx="26997">
                  <c:v>0</c:v>
                </c:pt>
                <c:pt idx="26998">
                  <c:v>0</c:v>
                </c:pt>
                <c:pt idx="26999">
                  <c:v>0</c:v>
                </c:pt>
                <c:pt idx="27000">
                  <c:v>0</c:v>
                </c:pt>
                <c:pt idx="27001">
                  <c:v>0</c:v>
                </c:pt>
                <c:pt idx="27002">
                  <c:v>0</c:v>
                </c:pt>
                <c:pt idx="27003">
                  <c:v>0</c:v>
                </c:pt>
                <c:pt idx="27004">
                  <c:v>0</c:v>
                </c:pt>
                <c:pt idx="27005">
                  <c:v>0</c:v>
                </c:pt>
                <c:pt idx="27006">
                  <c:v>0</c:v>
                </c:pt>
                <c:pt idx="27007">
                  <c:v>0</c:v>
                </c:pt>
                <c:pt idx="27008">
                  <c:v>0</c:v>
                </c:pt>
                <c:pt idx="27009">
                  <c:v>0</c:v>
                </c:pt>
                <c:pt idx="27010">
                  <c:v>0</c:v>
                </c:pt>
                <c:pt idx="27011">
                  <c:v>0</c:v>
                </c:pt>
                <c:pt idx="27012">
                  <c:v>0</c:v>
                </c:pt>
                <c:pt idx="27013">
                  <c:v>0</c:v>
                </c:pt>
                <c:pt idx="27014">
                  <c:v>0</c:v>
                </c:pt>
                <c:pt idx="27015">
                  <c:v>0</c:v>
                </c:pt>
                <c:pt idx="27016">
                  <c:v>0</c:v>
                </c:pt>
                <c:pt idx="27017">
                  <c:v>0</c:v>
                </c:pt>
                <c:pt idx="27018">
                  <c:v>0</c:v>
                </c:pt>
                <c:pt idx="27019">
                  <c:v>0</c:v>
                </c:pt>
                <c:pt idx="27020">
                  <c:v>0</c:v>
                </c:pt>
                <c:pt idx="27021">
                  <c:v>0</c:v>
                </c:pt>
                <c:pt idx="27022">
                  <c:v>0</c:v>
                </c:pt>
                <c:pt idx="27023">
                  <c:v>0</c:v>
                </c:pt>
                <c:pt idx="27024">
                  <c:v>0</c:v>
                </c:pt>
                <c:pt idx="27025">
                  <c:v>0</c:v>
                </c:pt>
                <c:pt idx="27026">
                  <c:v>0</c:v>
                </c:pt>
                <c:pt idx="27027">
                  <c:v>0</c:v>
                </c:pt>
                <c:pt idx="27028">
                  <c:v>0</c:v>
                </c:pt>
                <c:pt idx="27029">
                  <c:v>0</c:v>
                </c:pt>
                <c:pt idx="27030">
                  <c:v>0</c:v>
                </c:pt>
                <c:pt idx="27031">
                  <c:v>0</c:v>
                </c:pt>
                <c:pt idx="27032">
                  <c:v>0</c:v>
                </c:pt>
                <c:pt idx="27033">
                  <c:v>0</c:v>
                </c:pt>
                <c:pt idx="27034">
                  <c:v>0</c:v>
                </c:pt>
                <c:pt idx="27035">
                  <c:v>0</c:v>
                </c:pt>
                <c:pt idx="27036">
                  <c:v>0</c:v>
                </c:pt>
                <c:pt idx="27037">
                  <c:v>0</c:v>
                </c:pt>
                <c:pt idx="27038">
                  <c:v>0</c:v>
                </c:pt>
                <c:pt idx="27039">
                  <c:v>0</c:v>
                </c:pt>
                <c:pt idx="27040">
                  <c:v>0</c:v>
                </c:pt>
                <c:pt idx="27041">
                  <c:v>0</c:v>
                </c:pt>
                <c:pt idx="27042">
                  <c:v>0</c:v>
                </c:pt>
                <c:pt idx="27043">
                  <c:v>0</c:v>
                </c:pt>
                <c:pt idx="27044">
                  <c:v>0</c:v>
                </c:pt>
                <c:pt idx="27045">
                  <c:v>0</c:v>
                </c:pt>
                <c:pt idx="27046">
                  <c:v>0</c:v>
                </c:pt>
                <c:pt idx="27047">
                  <c:v>0</c:v>
                </c:pt>
                <c:pt idx="27048">
                  <c:v>0</c:v>
                </c:pt>
                <c:pt idx="27049">
                  <c:v>0</c:v>
                </c:pt>
                <c:pt idx="27050">
                  <c:v>0</c:v>
                </c:pt>
                <c:pt idx="27051">
                  <c:v>0</c:v>
                </c:pt>
                <c:pt idx="27052">
                  <c:v>0</c:v>
                </c:pt>
                <c:pt idx="27053">
                  <c:v>0</c:v>
                </c:pt>
                <c:pt idx="27054">
                  <c:v>0</c:v>
                </c:pt>
                <c:pt idx="27055">
                  <c:v>0</c:v>
                </c:pt>
                <c:pt idx="27056">
                  <c:v>0</c:v>
                </c:pt>
                <c:pt idx="27057">
                  <c:v>0</c:v>
                </c:pt>
                <c:pt idx="27058">
                  <c:v>0</c:v>
                </c:pt>
                <c:pt idx="27059">
                  <c:v>0</c:v>
                </c:pt>
                <c:pt idx="27060">
                  <c:v>0</c:v>
                </c:pt>
                <c:pt idx="27061">
                  <c:v>0</c:v>
                </c:pt>
                <c:pt idx="27062">
                  <c:v>0</c:v>
                </c:pt>
                <c:pt idx="27063">
                  <c:v>0</c:v>
                </c:pt>
                <c:pt idx="27064">
                  <c:v>0</c:v>
                </c:pt>
                <c:pt idx="27065">
                  <c:v>0</c:v>
                </c:pt>
                <c:pt idx="27066">
                  <c:v>0</c:v>
                </c:pt>
                <c:pt idx="27067">
                  <c:v>0</c:v>
                </c:pt>
                <c:pt idx="27068">
                  <c:v>0</c:v>
                </c:pt>
                <c:pt idx="27069">
                  <c:v>0</c:v>
                </c:pt>
                <c:pt idx="27070">
                  <c:v>0</c:v>
                </c:pt>
                <c:pt idx="27071">
                  <c:v>0</c:v>
                </c:pt>
                <c:pt idx="27072">
                  <c:v>0</c:v>
                </c:pt>
                <c:pt idx="27073">
                  <c:v>0</c:v>
                </c:pt>
                <c:pt idx="27074">
                  <c:v>0</c:v>
                </c:pt>
                <c:pt idx="27075">
                  <c:v>0</c:v>
                </c:pt>
                <c:pt idx="27076">
                  <c:v>0</c:v>
                </c:pt>
                <c:pt idx="27077">
                  <c:v>0</c:v>
                </c:pt>
                <c:pt idx="27078">
                  <c:v>0</c:v>
                </c:pt>
                <c:pt idx="27079">
                  <c:v>0</c:v>
                </c:pt>
                <c:pt idx="27080">
                  <c:v>0</c:v>
                </c:pt>
                <c:pt idx="27081">
                  <c:v>0</c:v>
                </c:pt>
                <c:pt idx="27082">
                  <c:v>0</c:v>
                </c:pt>
                <c:pt idx="27083">
                  <c:v>0</c:v>
                </c:pt>
                <c:pt idx="27084">
                  <c:v>0</c:v>
                </c:pt>
                <c:pt idx="27085">
                  <c:v>0</c:v>
                </c:pt>
                <c:pt idx="27086">
                  <c:v>0</c:v>
                </c:pt>
                <c:pt idx="27087">
                  <c:v>0</c:v>
                </c:pt>
                <c:pt idx="27088">
                  <c:v>0</c:v>
                </c:pt>
                <c:pt idx="27089">
                  <c:v>0</c:v>
                </c:pt>
                <c:pt idx="27090">
                  <c:v>0</c:v>
                </c:pt>
                <c:pt idx="27091">
                  <c:v>0</c:v>
                </c:pt>
                <c:pt idx="27092">
                  <c:v>0</c:v>
                </c:pt>
                <c:pt idx="27093">
                  <c:v>0</c:v>
                </c:pt>
                <c:pt idx="27094">
                  <c:v>0</c:v>
                </c:pt>
                <c:pt idx="27095">
                  <c:v>0</c:v>
                </c:pt>
                <c:pt idx="27096">
                  <c:v>0</c:v>
                </c:pt>
                <c:pt idx="27097">
                  <c:v>0</c:v>
                </c:pt>
                <c:pt idx="27098">
                  <c:v>0</c:v>
                </c:pt>
                <c:pt idx="27099">
                  <c:v>0</c:v>
                </c:pt>
                <c:pt idx="27100">
                  <c:v>0</c:v>
                </c:pt>
                <c:pt idx="27101">
                  <c:v>0</c:v>
                </c:pt>
                <c:pt idx="27102">
                  <c:v>0</c:v>
                </c:pt>
                <c:pt idx="27103">
                  <c:v>0</c:v>
                </c:pt>
                <c:pt idx="27104">
                  <c:v>0</c:v>
                </c:pt>
                <c:pt idx="27105">
                  <c:v>0</c:v>
                </c:pt>
                <c:pt idx="27106">
                  <c:v>0</c:v>
                </c:pt>
                <c:pt idx="27107">
                  <c:v>0</c:v>
                </c:pt>
                <c:pt idx="27108">
                  <c:v>0</c:v>
                </c:pt>
                <c:pt idx="27109">
                  <c:v>0</c:v>
                </c:pt>
                <c:pt idx="27110">
                  <c:v>0</c:v>
                </c:pt>
                <c:pt idx="27111">
                  <c:v>0</c:v>
                </c:pt>
                <c:pt idx="27112">
                  <c:v>0</c:v>
                </c:pt>
                <c:pt idx="27113">
                  <c:v>0</c:v>
                </c:pt>
                <c:pt idx="27114">
                  <c:v>0</c:v>
                </c:pt>
                <c:pt idx="27115">
                  <c:v>0</c:v>
                </c:pt>
                <c:pt idx="27116">
                  <c:v>0</c:v>
                </c:pt>
                <c:pt idx="27117">
                  <c:v>0</c:v>
                </c:pt>
                <c:pt idx="27118">
                  <c:v>0</c:v>
                </c:pt>
                <c:pt idx="27119">
                  <c:v>0</c:v>
                </c:pt>
                <c:pt idx="27120">
                  <c:v>0</c:v>
                </c:pt>
                <c:pt idx="27121">
                  <c:v>0</c:v>
                </c:pt>
                <c:pt idx="27122">
                  <c:v>0</c:v>
                </c:pt>
                <c:pt idx="27123">
                  <c:v>0</c:v>
                </c:pt>
                <c:pt idx="27124">
                  <c:v>0</c:v>
                </c:pt>
                <c:pt idx="27125">
                  <c:v>0</c:v>
                </c:pt>
                <c:pt idx="27126">
                  <c:v>0</c:v>
                </c:pt>
                <c:pt idx="27127">
                  <c:v>0</c:v>
                </c:pt>
                <c:pt idx="27128">
                  <c:v>0</c:v>
                </c:pt>
                <c:pt idx="27129">
                  <c:v>0</c:v>
                </c:pt>
                <c:pt idx="27130">
                  <c:v>0</c:v>
                </c:pt>
                <c:pt idx="27131">
                  <c:v>0</c:v>
                </c:pt>
                <c:pt idx="27132">
                  <c:v>0</c:v>
                </c:pt>
                <c:pt idx="27133">
                  <c:v>0</c:v>
                </c:pt>
                <c:pt idx="27134">
                  <c:v>0</c:v>
                </c:pt>
                <c:pt idx="27135">
                  <c:v>0</c:v>
                </c:pt>
                <c:pt idx="27136">
                  <c:v>0</c:v>
                </c:pt>
                <c:pt idx="27137">
                  <c:v>0</c:v>
                </c:pt>
                <c:pt idx="27138">
                  <c:v>0</c:v>
                </c:pt>
                <c:pt idx="27139">
                  <c:v>0</c:v>
                </c:pt>
                <c:pt idx="27140">
                  <c:v>0</c:v>
                </c:pt>
                <c:pt idx="27141">
                  <c:v>0</c:v>
                </c:pt>
                <c:pt idx="27142">
                  <c:v>0</c:v>
                </c:pt>
                <c:pt idx="27143">
                  <c:v>0</c:v>
                </c:pt>
                <c:pt idx="27144">
                  <c:v>0</c:v>
                </c:pt>
                <c:pt idx="27145">
                  <c:v>0</c:v>
                </c:pt>
                <c:pt idx="27146">
                  <c:v>0</c:v>
                </c:pt>
                <c:pt idx="27147">
                  <c:v>0</c:v>
                </c:pt>
                <c:pt idx="27148">
                  <c:v>0</c:v>
                </c:pt>
                <c:pt idx="27149">
                  <c:v>0</c:v>
                </c:pt>
                <c:pt idx="27150">
                  <c:v>0</c:v>
                </c:pt>
                <c:pt idx="27151">
                  <c:v>0</c:v>
                </c:pt>
                <c:pt idx="27152">
                  <c:v>0</c:v>
                </c:pt>
                <c:pt idx="27153">
                  <c:v>0</c:v>
                </c:pt>
                <c:pt idx="27154">
                  <c:v>0</c:v>
                </c:pt>
                <c:pt idx="27155">
                  <c:v>0</c:v>
                </c:pt>
                <c:pt idx="27156">
                  <c:v>0</c:v>
                </c:pt>
                <c:pt idx="27157">
                  <c:v>0</c:v>
                </c:pt>
                <c:pt idx="27158">
                  <c:v>0</c:v>
                </c:pt>
                <c:pt idx="27159">
                  <c:v>0</c:v>
                </c:pt>
                <c:pt idx="27160">
                  <c:v>0</c:v>
                </c:pt>
                <c:pt idx="27161">
                  <c:v>0</c:v>
                </c:pt>
                <c:pt idx="27162">
                  <c:v>0</c:v>
                </c:pt>
                <c:pt idx="27163">
                  <c:v>0</c:v>
                </c:pt>
                <c:pt idx="27164">
                  <c:v>0</c:v>
                </c:pt>
                <c:pt idx="27165">
                  <c:v>0</c:v>
                </c:pt>
                <c:pt idx="27166">
                  <c:v>0</c:v>
                </c:pt>
                <c:pt idx="27167">
                  <c:v>0</c:v>
                </c:pt>
                <c:pt idx="27168">
                  <c:v>0</c:v>
                </c:pt>
                <c:pt idx="27169">
                  <c:v>0</c:v>
                </c:pt>
                <c:pt idx="27170">
                  <c:v>0</c:v>
                </c:pt>
                <c:pt idx="27171">
                  <c:v>0</c:v>
                </c:pt>
                <c:pt idx="27172">
                  <c:v>0</c:v>
                </c:pt>
                <c:pt idx="27173">
                  <c:v>0</c:v>
                </c:pt>
                <c:pt idx="27174">
                  <c:v>0</c:v>
                </c:pt>
                <c:pt idx="27175">
                  <c:v>0</c:v>
                </c:pt>
                <c:pt idx="27176">
                  <c:v>0</c:v>
                </c:pt>
                <c:pt idx="27177">
                  <c:v>0</c:v>
                </c:pt>
                <c:pt idx="27178">
                  <c:v>0</c:v>
                </c:pt>
                <c:pt idx="27179">
                  <c:v>0</c:v>
                </c:pt>
                <c:pt idx="27180">
                  <c:v>0</c:v>
                </c:pt>
                <c:pt idx="27181">
                  <c:v>0</c:v>
                </c:pt>
                <c:pt idx="27182">
                  <c:v>0</c:v>
                </c:pt>
                <c:pt idx="27183">
                  <c:v>0</c:v>
                </c:pt>
                <c:pt idx="27184">
                  <c:v>0</c:v>
                </c:pt>
                <c:pt idx="27185">
                  <c:v>0</c:v>
                </c:pt>
                <c:pt idx="27186">
                  <c:v>0</c:v>
                </c:pt>
                <c:pt idx="27187">
                  <c:v>0</c:v>
                </c:pt>
                <c:pt idx="27188">
                  <c:v>0</c:v>
                </c:pt>
                <c:pt idx="27189">
                  <c:v>0</c:v>
                </c:pt>
                <c:pt idx="27190">
                  <c:v>0</c:v>
                </c:pt>
                <c:pt idx="27191">
                  <c:v>0</c:v>
                </c:pt>
                <c:pt idx="27192">
                  <c:v>0</c:v>
                </c:pt>
                <c:pt idx="27193">
                  <c:v>0</c:v>
                </c:pt>
                <c:pt idx="27194">
                  <c:v>0</c:v>
                </c:pt>
                <c:pt idx="27195">
                  <c:v>0</c:v>
                </c:pt>
                <c:pt idx="27196">
                  <c:v>0</c:v>
                </c:pt>
                <c:pt idx="27197">
                  <c:v>0</c:v>
                </c:pt>
                <c:pt idx="27198">
                  <c:v>0</c:v>
                </c:pt>
                <c:pt idx="27199">
                  <c:v>0</c:v>
                </c:pt>
                <c:pt idx="27200">
                  <c:v>0</c:v>
                </c:pt>
                <c:pt idx="27201">
                  <c:v>0</c:v>
                </c:pt>
                <c:pt idx="27202">
                  <c:v>0</c:v>
                </c:pt>
                <c:pt idx="27203">
                  <c:v>0</c:v>
                </c:pt>
                <c:pt idx="27204">
                  <c:v>0</c:v>
                </c:pt>
                <c:pt idx="27205">
                  <c:v>0</c:v>
                </c:pt>
                <c:pt idx="27206">
                  <c:v>0</c:v>
                </c:pt>
                <c:pt idx="27207">
                  <c:v>0</c:v>
                </c:pt>
                <c:pt idx="27208">
                  <c:v>0</c:v>
                </c:pt>
                <c:pt idx="27209">
                  <c:v>0</c:v>
                </c:pt>
                <c:pt idx="27210">
                  <c:v>0</c:v>
                </c:pt>
                <c:pt idx="27211">
                  <c:v>0</c:v>
                </c:pt>
                <c:pt idx="27212">
                  <c:v>0</c:v>
                </c:pt>
                <c:pt idx="27213">
                  <c:v>0</c:v>
                </c:pt>
                <c:pt idx="27214">
                  <c:v>0</c:v>
                </c:pt>
                <c:pt idx="27215">
                  <c:v>0</c:v>
                </c:pt>
                <c:pt idx="27216">
                  <c:v>0</c:v>
                </c:pt>
                <c:pt idx="27217">
                  <c:v>0</c:v>
                </c:pt>
                <c:pt idx="27218">
                  <c:v>0</c:v>
                </c:pt>
                <c:pt idx="27219">
                  <c:v>0</c:v>
                </c:pt>
                <c:pt idx="27220">
                  <c:v>0</c:v>
                </c:pt>
                <c:pt idx="27221">
                  <c:v>0</c:v>
                </c:pt>
                <c:pt idx="27222">
                  <c:v>0</c:v>
                </c:pt>
                <c:pt idx="27223">
                  <c:v>0</c:v>
                </c:pt>
                <c:pt idx="27224">
                  <c:v>0</c:v>
                </c:pt>
                <c:pt idx="27225">
                  <c:v>0</c:v>
                </c:pt>
                <c:pt idx="27226">
                  <c:v>0</c:v>
                </c:pt>
                <c:pt idx="27227">
                  <c:v>0</c:v>
                </c:pt>
                <c:pt idx="27228">
                  <c:v>0</c:v>
                </c:pt>
                <c:pt idx="27229">
                  <c:v>0</c:v>
                </c:pt>
                <c:pt idx="27230">
                  <c:v>0</c:v>
                </c:pt>
                <c:pt idx="27231">
                  <c:v>0</c:v>
                </c:pt>
                <c:pt idx="27232">
                  <c:v>0</c:v>
                </c:pt>
                <c:pt idx="27233">
                  <c:v>0</c:v>
                </c:pt>
                <c:pt idx="27234">
                  <c:v>0</c:v>
                </c:pt>
                <c:pt idx="27235">
                  <c:v>0</c:v>
                </c:pt>
                <c:pt idx="27236">
                  <c:v>0</c:v>
                </c:pt>
                <c:pt idx="27237">
                  <c:v>0</c:v>
                </c:pt>
                <c:pt idx="27238">
                  <c:v>0</c:v>
                </c:pt>
                <c:pt idx="27239">
                  <c:v>0</c:v>
                </c:pt>
                <c:pt idx="27240">
                  <c:v>0</c:v>
                </c:pt>
                <c:pt idx="27241">
                  <c:v>0</c:v>
                </c:pt>
                <c:pt idx="27242">
                  <c:v>0</c:v>
                </c:pt>
                <c:pt idx="27243">
                  <c:v>0</c:v>
                </c:pt>
                <c:pt idx="27244">
                  <c:v>0</c:v>
                </c:pt>
                <c:pt idx="27245">
                  <c:v>0</c:v>
                </c:pt>
                <c:pt idx="27246">
                  <c:v>0</c:v>
                </c:pt>
                <c:pt idx="27247">
                  <c:v>0</c:v>
                </c:pt>
                <c:pt idx="27248">
                  <c:v>0</c:v>
                </c:pt>
                <c:pt idx="27249">
                  <c:v>0</c:v>
                </c:pt>
                <c:pt idx="27250">
                  <c:v>0</c:v>
                </c:pt>
                <c:pt idx="27251">
                  <c:v>0</c:v>
                </c:pt>
                <c:pt idx="27252">
                  <c:v>0</c:v>
                </c:pt>
                <c:pt idx="27253">
                  <c:v>0</c:v>
                </c:pt>
                <c:pt idx="27254">
                  <c:v>0</c:v>
                </c:pt>
                <c:pt idx="27255">
                  <c:v>0</c:v>
                </c:pt>
                <c:pt idx="27256">
                  <c:v>0</c:v>
                </c:pt>
                <c:pt idx="27257">
                  <c:v>0</c:v>
                </c:pt>
                <c:pt idx="27258">
                  <c:v>0</c:v>
                </c:pt>
                <c:pt idx="27259">
                  <c:v>0</c:v>
                </c:pt>
                <c:pt idx="27260">
                  <c:v>0</c:v>
                </c:pt>
                <c:pt idx="27261">
                  <c:v>0</c:v>
                </c:pt>
                <c:pt idx="27262">
                  <c:v>0</c:v>
                </c:pt>
                <c:pt idx="27263">
                  <c:v>0</c:v>
                </c:pt>
                <c:pt idx="27264">
                  <c:v>0</c:v>
                </c:pt>
                <c:pt idx="27265">
                  <c:v>0</c:v>
                </c:pt>
                <c:pt idx="27266">
                  <c:v>0</c:v>
                </c:pt>
                <c:pt idx="27267">
                  <c:v>0</c:v>
                </c:pt>
                <c:pt idx="27268">
                  <c:v>0</c:v>
                </c:pt>
                <c:pt idx="27269">
                  <c:v>0</c:v>
                </c:pt>
                <c:pt idx="27270">
                  <c:v>0</c:v>
                </c:pt>
                <c:pt idx="27271">
                  <c:v>0</c:v>
                </c:pt>
                <c:pt idx="27272">
                  <c:v>0</c:v>
                </c:pt>
                <c:pt idx="27273">
                  <c:v>0</c:v>
                </c:pt>
                <c:pt idx="27274">
                  <c:v>0</c:v>
                </c:pt>
                <c:pt idx="27275">
                  <c:v>0</c:v>
                </c:pt>
                <c:pt idx="27276">
                  <c:v>0</c:v>
                </c:pt>
                <c:pt idx="27277">
                  <c:v>0</c:v>
                </c:pt>
                <c:pt idx="27278">
                  <c:v>0</c:v>
                </c:pt>
                <c:pt idx="27279">
                  <c:v>0</c:v>
                </c:pt>
                <c:pt idx="27280">
                  <c:v>0</c:v>
                </c:pt>
                <c:pt idx="27281">
                  <c:v>0</c:v>
                </c:pt>
                <c:pt idx="27282">
                  <c:v>0</c:v>
                </c:pt>
                <c:pt idx="27283">
                  <c:v>0</c:v>
                </c:pt>
                <c:pt idx="27284">
                  <c:v>0</c:v>
                </c:pt>
                <c:pt idx="27285">
                  <c:v>0</c:v>
                </c:pt>
                <c:pt idx="27286">
                  <c:v>0</c:v>
                </c:pt>
                <c:pt idx="27287">
                  <c:v>0</c:v>
                </c:pt>
                <c:pt idx="27288">
                  <c:v>0</c:v>
                </c:pt>
                <c:pt idx="27289">
                  <c:v>0</c:v>
                </c:pt>
                <c:pt idx="27290">
                  <c:v>0</c:v>
                </c:pt>
                <c:pt idx="27291">
                  <c:v>0</c:v>
                </c:pt>
                <c:pt idx="27292">
                  <c:v>0</c:v>
                </c:pt>
                <c:pt idx="27293">
                  <c:v>0</c:v>
                </c:pt>
                <c:pt idx="27294">
                  <c:v>0</c:v>
                </c:pt>
                <c:pt idx="27295">
                  <c:v>0</c:v>
                </c:pt>
                <c:pt idx="27296">
                  <c:v>0</c:v>
                </c:pt>
                <c:pt idx="27297">
                  <c:v>0</c:v>
                </c:pt>
                <c:pt idx="27298">
                  <c:v>0</c:v>
                </c:pt>
                <c:pt idx="27299">
                  <c:v>0</c:v>
                </c:pt>
                <c:pt idx="27300">
                  <c:v>0</c:v>
                </c:pt>
                <c:pt idx="27301">
                  <c:v>0</c:v>
                </c:pt>
                <c:pt idx="27302">
                  <c:v>0</c:v>
                </c:pt>
                <c:pt idx="27303">
                  <c:v>0</c:v>
                </c:pt>
                <c:pt idx="27304">
                  <c:v>0</c:v>
                </c:pt>
                <c:pt idx="27305">
                  <c:v>0</c:v>
                </c:pt>
                <c:pt idx="27306">
                  <c:v>0</c:v>
                </c:pt>
                <c:pt idx="27307">
                  <c:v>0</c:v>
                </c:pt>
                <c:pt idx="27308">
                  <c:v>0</c:v>
                </c:pt>
                <c:pt idx="27309">
                  <c:v>0</c:v>
                </c:pt>
                <c:pt idx="27310">
                  <c:v>0</c:v>
                </c:pt>
                <c:pt idx="27311">
                  <c:v>0</c:v>
                </c:pt>
                <c:pt idx="27312">
                  <c:v>0</c:v>
                </c:pt>
                <c:pt idx="27313">
                  <c:v>0</c:v>
                </c:pt>
                <c:pt idx="27314">
                  <c:v>0</c:v>
                </c:pt>
                <c:pt idx="27315">
                  <c:v>0</c:v>
                </c:pt>
                <c:pt idx="27316">
                  <c:v>0</c:v>
                </c:pt>
                <c:pt idx="27317">
                  <c:v>0</c:v>
                </c:pt>
                <c:pt idx="27318">
                  <c:v>0</c:v>
                </c:pt>
                <c:pt idx="27319">
                  <c:v>0</c:v>
                </c:pt>
                <c:pt idx="27320">
                  <c:v>0</c:v>
                </c:pt>
                <c:pt idx="27321">
                  <c:v>0</c:v>
                </c:pt>
                <c:pt idx="27322">
                  <c:v>0</c:v>
                </c:pt>
                <c:pt idx="27323">
                  <c:v>0</c:v>
                </c:pt>
                <c:pt idx="27324">
                  <c:v>0</c:v>
                </c:pt>
                <c:pt idx="27325">
                  <c:v>0</c:v>
                </c:pt>
                <c:pt idx="27326">
                  <c:v>0</c:v>
                </c:pt>
                <c:pt idx="27327">
                  <c:v>0</c:v>
                </c:pt>
                <c:pt idx="27328">
                  <c:v>0</c:v>
                </c:pt>
                <c:pt idx="27329">
                  <c:v>0</c:v>
                </c:pt>
                <c:pt idx="27330">
                  <c:v>0</c:v>
                </c:pt>
                <c:pt idx="27331">
                  <c:v>0</c:v>
                </c:pt>
                <c:pt idx="27332">
                  <c:v>0</c:v>
                </c:pt>
                <c:pt idx="27333">
                  <c:v>0</c:v>
                </c:pt>
                <c:pt idx="27334">
                  <c:v>0</c:v>
                </c:pt>
                <c:pt idx="27335">
                  <c:v>0</c:v>
                </c:pt>
                <c:pt idx="27336">
                  <c:v>0</c:v>
                </c:pt>
                <c:pt idx="27337">
                  <c:v>0</c:v>
                </c:pt>
                <c:pt idx="27338">
                  <c:v>0</c:v>
                </c:pt>
                <c:pt idx="27339">
                  <c:v>0</c:v>
                </c:pt>
                <c:pt idx="27340">
                  <c:v>0</c:v>
                </c:pt>
                <c:pt idx="27341">
                  <c:v>0</c:v>
                </c:pt>
                <c:pt idx="27342">
                  <c:v>0</c:v>
                </c:pt>
                <c:pt idx="27343">
                  <c:v>0</c:v>
                </c:pt>
                <c:pt idx="27344">
                  <c:v>0</c:v>
                </c:pt>
                <c:pt idx="27345">
                  <c:v>0</c:v>
                </c:pt>
                <c:pt idx="27346">
                  <c:v>0</c:v>
                </c:pt>
                <c:pt idx="27347">
                  <c:v>0</c:v>
                </c:pt>
                <c:pt idx="27348">
                  <c:v>0</c:v>
                </c:pt>
                <c:pt idx="27349">
                  <c:v>0</c:v>
                </c:pt>
                <c:pt idx="27350">
                  <c:v>0</c:v>
                </c:pt>
                <c:pt idx="27351">
                  <c:v>0</c:v>
                </c:pt>
                <c:pt idx="27352">
                  <c:v>0</c:v>
                </c:pt>
                <c:pt idx="27353">
                  <c:v>0</c:v>
                </c:pt>
                <c:pt idx="27354">
                  <c:v>0</c:v>
                </c:pt>
                <c:pt idx="27355">
                  <c:v>0</c:v>
                </c:pt>
                <c:pt idx="27356">
                  <c:v>0</c:v>
                </c:pt>
                <c:pt idx="27357">
                  <c:v>0</c:v>
                </c:pt>
                <c:pt idx="27358">
                  <c:v>0</c:v>
                </c:pt>
                <c:pt idx="27359">
                  <c:v>0</c:v>
                </c:pt>
                <c:pt idx="27360">
                  <c:v>0</c:v>
                </c:pt>
                <c:pt idx="27361">
                  <c:v>0</c:v>
                </c:pt>
                <c:pt idx="27362">
                  <c:v>0</c:v>
                </c:pt>
                <c:pt idx="27363">
                  <c:v>0</c:v>
                </c:pt>
                <c:pt idx="27364">
                  <c:v>0</c:v>
                </c:pt>
                <c:pt idx="27365">
                  <c:v>0</c:v>
                </c:pt>
                <c:pt idx="27366">
                  <c:v>0</c:v>
                </c:pt>
                <c:pt idx="27367">
                  <c:v>0</c:v>
                </c:pt>
                <c:pt idx="27368">
                  <c:v>0</c:v>
                </c:pt>
                <c:pt idx="27369">
                  <c:v>0</c:v>
                </c:pt>
                <c:pt idx="27370">
                  <c:v>0</c:v>
                </c:pt>
                <c:pt idx="27371">
                  <c:v>0</c:v>
                </c:pt>
                <c:pt idx="27372">
                  <c:v>0</c:v>
                </c:pt>
                <c:pt idx="27373">
                  <c:v>0</c:v>
                </c:pt>
                <c:pt idx="27374">
                  <c:v>0</c:v>
                </c:pt>
                <c:pt idx="27375">
                  <c:v>0</c:v>
                </c:pt>
                <c:pt idx="27376">
                  <c:v>0</c:v>
                </c:pt>
                <c:pt idx="27377">
                  <c:v>0</c:v>
                </c:pt>
                <c:pt idx="27378">
                  <c:v>0</c:v>
                </c:pt>
                <c:pt idx="27379">
                  <c:v>0</c:v>
                </c:pt>
                <c:pt idx="27380">
                  <c:v>0</c:v>
                </c:pt>
                <c:pt idx="27381">
                  <c:v>0</c:v>
                </c:pt>
                <c:pt idx="27382">
                  <c:v>0</c:v>
                </c:pt>
                <c:pt idx="27383">
                  <c:v>0</c:v>
                </c:pt>
                <c:pt idx="27384">
                  <c:v>0</c:v>
                </c:pt>
                <c:pt idx="27385">
                  <c:v>0</c:v>
                </c:pt>
                <c:pt idx="27386">
                  <c:v>0</c:v>
                </c:pt>
                <c:pt idx="27387">
                  <c:v>0</c:v>
                </c:pt>
                <c:pt idx="27388">
                  <c:v>0</c:v>
                </c:pt>
                <c:pt idx="27389">
                  <c:v>0</c:v>
                </c:pt>
                <c:pt idx="27390">
                  <c:v>0</c:v>
                </c:pt>
                <c:pt idx="27391">
                  <c:v>0</c:v>
                </c:pt>
                <c:pt idx="27392">
                  <c:v>0</c:v>
                </c:pt>
                <c:pt idx="27393">
                  <c:v>0</c:v>
                </c:pt>
                <c:pt idx="27394">
                  <c:v>0</c:v>
                </c:pt>
                <c:pt idx="27395">
                  <c:v>0</c:v>
                </c:pt>
                <c:pt idx="27396">
                  <c:v>0</c:v>
                </c:pt>
                <c:pt idx="27397">
                  <c:v>0</c:v>
                </c:pt>
                <c:pt idx="27398">
                  <c:v>0</c:v>
                </c:pt>
                <c:pt idx="27399">
                  <c:v>0</c:v>
                </c:pt>
                <c:pt idx="27400">
                  <c:v>0</c:v>
                </c:pt>
                <c:pt idx="27401">
                  <c:v>0</c:v>
                </c:pt>
                <c:pt idx="27402">
                  <c:v>0</c:v>
                </c:pt>
                <c:pt idx="27403">
                  <c:v>0</c:v>
                </c:pt>
                <c:pt idx="27404">
                  <c:v>0</c:v>
                </c:pt>
                <c:pt idx="27405">
                  <c:v>0</c:v>
                </c:pt>
                <c:pt idx="27406">
                  <c:v>0</c:v>
                </c:pt>
                <c:pt idx="27407">
                  <c:v>0</c:v>
                </c:pt>
                <c:pt idx="27408">
                  <c:v>0</c:v>
                </c:pt>
                <c:pt idx="27409">
                  <c:v>0</c:v>
                </c:pt>
                <c:pt idx="27410">
                  <c:v>0</c:v>
                </c:pt>
                <c:pt idx="27411">
                  <c:v>0</c:v>
                </c:pt>
                <c:pt idx="27412">
                  <c:v>0</c:v>
                </c:pt>
                <c:pt idx="27413">
                  <c:v>0</c:v>
                </c:pt>
                <c:pt idx="27414">
                  <c:v>0</c:v>
                </c:pt>
                <c:pt idx="27415">
                  <c:v>0</c:v>
                </c:pt>
                <c:pt idx="27416">
                  <c:v>0</c:v>
                </c:pt>
                <c:pt idx="27417">
                  <c:v>0</c:v>
                </c:pt>
                <c:pt idx="27418">
                  <c:v>0</c:v>
                </c:pt>
                <c:pt idx="27419">
                  <c:v>0</c:v>
                </c:pt>
                <c:pt idx="27420">
                  <c:v>0</c:v>
                </c:pt>
                <c:pt idx="27421">
                  <c:v>0</c:v>
                </c:pt>
                <c:pt idx="27422">
                  <c:v>0</c:v>
                </c:pt>
                <c:pt idx="27423">
                  <c:v>0</c:v>
                </c:pt>
                <c:pt idx="27424">
                  <c:v>0</c:v>
                </c:pt>
                <c:pt idx="27425">
                  <c:v>0</c:v>
                </c:pt>
                <c:pt idx="27426">
                  <c:v>0</c:v>
                </c:pt>
                <c:pt idx="27427">
                  <c:v>0</c:v>
                </c:pt>
                <c:pt idx="27428">
                  <c:v>0</c:v>
                </c:pt>
                <c:pt idx="27429">
                  <c:v>0</c:v>
                </c:pt>
                <c:pt idx="27430">
                  <c:v>0</c:v>
                </c:pt>
                <c:pt idx="27431">
                  <c:v>0</c:v>
                </c:pt>
                <c:pt idx="27432">
                  <c:v>0</c:v>
                </c:pt>
                <c:pt idx="27433">
                  <c:v>0</c:v>
                </c:pt>
                <c:pt idx="27434">
                  <c:v>0</c:v>
                </c:pt>
                <c:pt idx="27435">
                  <c:v>0</c:v>
                </c:pt>
                <c:pt idx="27436">
                  <c:v>0</c:v>
                </c:pt>
                <c:pt idx="27437">
                  <c:v>0</c:v>
                </c:pt>
                <c:pt idx="27438">
                  <c:v>0</c:v>
                </c:pt>
                <c:pt idx="27439">
                  <c:v>0</c:v>
                </c:pt>
                <c:pt idx="27440">
                  <c:v>0</c:v>
                </c:pt>
                <c:pt idx="27441">
                  <c:v>0</c:v>
                </c:pt>
                <c:pt idx="27442">
                  <c:v>0</c:v>
                </c:pt>
                <c:pt idx="27443">
                  <c:v>0</c:v>
                </c:pt>
                <c:pt idx="27444">
                  <c:v>0</c:v>
                </c:pt>
                <c:pt idx="27445">
                  <c:v>0</c:v>
                </c:pt>
                <c:pt idx="27446">
                  <c:v>0</c:v>
                </c:pt>
                <c:pt idx="27447">
                  <c:v>0</c:v>
                </c:pt>
                <c:pt idx="27448">
                  <c:v>0</c:v>
                </c:pt>
                <c:pt idx="27449">
                  <c:v>0</c:v>
                </c:pt>
                <c:pt idx="27450">
                  <c:v>0</c:v>
                </c:pt>
                <c:pt idx="27451">
                  <c:v>0</c:v>
                </c:pt>
                <c:pt idx="27452">
                  <c:v>0</c:v>
                </c:pt>
                <c:pt idx="27453">
                  <c:v>0</c:v>
                </c:pt>
                <c:pt idx="27454">
                  <c:v>0</c:v>
                </c:pt>
                <c:pt idx="27455">
                  <c:v>0</c:v>
                </c:pt>
                <c:pt idx="27456">
                  <c:v>0</c:v>
                </c:pt>
                <c:pt idx="27457">
                  <c:v>0</c:v>
                </c:pt>
                <c:pt idx="27458">
                  <c:v>0</c:v>
                </c:pt>
                <c:pt idx="27459">
                  <c:v>0</c:v>
                </c:pt>
                <c:pt idx="27460">
                  <c:v>0</c:v>
                </c:pt>
                <c:pt idx="27461">
                  <c:v>0</c:v>
                </c:pt>
                <c:pt idx="27462">
                  <c:v>0</c:v>
                </c:pt>
                <c:pt idx="27463">
                  <c:v>0</c:v>
                </c:pt>
                <c:pt idx="27464">
                  <c:v>0</c:v>
                </c:pt>
                <c:pt idx="27465">
                  <c:v>0</c:v>
                </c:pt>
                <c:pt idx="27466">
                  <c:v>0</c:v>
                </c:pt>
                <c:pt idx="27467">
                  <c:v>0</c:v>
                </c:pt>
                <c:pt idx="27468">
                  <c:v>0</c:v>
                </c:pt>
                <c:pt idx="27469">
                  <c:v>0</c:v>
                </c:pt>
                <c:pt idx="27470">
                  <c:v>0</c:v>
                </c:pt>
                <c:pt idx="27471">
                  <c:v>0</c:v>
                </c:pt>
                <c:pt idx="27472">
                  <c:v>0</c:v>
                </c:pt>
                <c:pt idx="27473">
                  <c:v>0</c:v>
                </c:pt>
                <c:pt idx="27474">
                  <c:v>0</c:v>
                </c:pt>
                <c:pt idx="27475">
                  <c:v>0</c:v>
                </c:pt>
                <c:pt idx="27476">
                  <c:v>0</c:v>
                </c:pt>
                <c:pt idx="27477">
                  <c:v>0</c:v>
                </c:pt>
                <c:pt idx="27478">
                  <c:v>0</c:v>
                </c:pt>
                <c:pt idx="27479">
                  <c:v>0</c:v>
                </c:pt>
                <c:pt idx="27480">
                  <c:v>0</c:v>
                </c:pt>
                <c:pt idx="27481">
                  <c:v>0</c:v>
                </c:pt>
                <c:pt idx="27482">
                  <c:v>0</c:v>
                </c:pt>
                <c:pt idx="27483">
                  <c:v>0</c:v>
                </c:pt>
                <c:pt idx="27484">
                  <c:v>0</c:v>
                </c:pt>
                <c:pt idx="27485">
                  <c:v>0</c:v>
                </c:pt>
                <c:pt idx="27486">
                  <c:v>0</c:v>
                </c:pt>
                <c:pt idx="27487">
                  <c:v>0</c:v>
                </c:pt>
                <c:pt idx="27488">
                  <c:v>0</c:v>
                </c:pt>
                <c:pt idx="27489">
                  <c:v>0</c:v>
                </c:pt>
                <c:pt idx="27490">
                  <c:v>0</c:v>
                </c:pt>
                <c:pt idx="27491">
                  <c:v>0</c:v>
                </c:pt>
                <c:pt idx="27492">
                  <c:v>0</c:v>
                </c:pt>
                <c:pt idx="27493">
                  <c:v>0</c:v>
                </c:pt>
                <c:pt idx="27494">
                  <c:v>0</c:v>
                </c:pt>
                <c:pt idx="27495">
                  <c:v>0</c:v>
                </c:pt>
                <c:pt idx="27496">
                  <c:v>0</c:v>
                </c:pt>
                <c:pt idx="27497">
                  <c:v>0</c:v>
                </c:pt>
                <c:pt idx="27498">
                  <c:v>0</c:v>
                </c:pt>
                <c:pt idx="27499">
                  <c:v>0</c:v>
                </c:pt>
                <c:pt idx="27500">
                  <c:v>0</c:v>
                </c:pt>
                <c:pt idx="27501">
                  <c:v>0</c:v>
                </c:pt>
                <c:pt idx="27502">
                  <c:v>0</c:v>
                </c:pt>
                <c:pt idx="27503">
                  <c:v>0</c:v>
                </c:pt>
                <c:pt idx="27504">
                  <c:v>0</c:v>
                </c:pt>
                <c:pt idx="27505">
                  <c:v>0</c:v>
                </c:pt>
                <c:pt idx="27506">
                  <c:v>0</c:v>
                </c:pt>
                <c:pt idx="27507">
                  <c:v>0</c:v>
                </c:pt>
                <c:pt idx="27508">
                  <c:v>0</c:v>
                </c:pt>
                <c:pt idx="27509">
                  <c:v>0</c:v>
                </c:pt>
                <c:pt idx="27510">
                  <c:v>0</c:v>
                </c:pt>
                <c:pt idx="27511">
                  <c:v>0</c:v>
                </c:pt>
                <c:pt idx="27512">
                  <c:v>0</c:v>
                </c:pt>
                <c:pt idx="27513">
                  <c:v>0</c:v>
                </c:pt>
                <c:pt idx="27514">
                  <c:v>0</c:v>
                </c:pt>
                <c:pt idx="27515">
                  <c:v>0</c:v>
                </c:pt>
                <c:pt idx="27516">
                  <c:v>0</c:v>
                </c:pt>
                <c:pt idx="27517">
                  <c:v>0</c:v>
                </c:pt>
                <c:pt idx="27518">
                  <c:v>0</c:v>
                </c:pt>
                <c:pt idx="27519">
                  <c:v>0</c:v>
                </c:pt>
                <c:pt idx="27520">
                  <c:v>0</c:v>
                </c:pt>
                <c:pt idx="27521">
                  <c:v>0</c:v>
                </c:pt>
                <c:pt idx="27522">
                  <c:v>0</c:v>
                </c:pt>
                <c:pt idx="27523">
                  <c:v>0</c:v>
                </c:pt>
                <c:pt idx="27524">
                  <c:v>0</c:v>
                </c:pt>
                <c:pt idx="27525">
                  <c:v>0</c:v>
                </c:pt>
                <c:pt idx="27526">
                  <c:v>0</c:v>
                </c:pt>
                <c:pt idx="27527">
                  <c:v>0</c:v>
                </c:pt>
                <c:pt idx="27528">
                  <c:v>0</c:v>
                </c:pt>
                <c:pt idx="27529">
                  <c:v>0</c:v>
                </c:pt>
                <c:pt idx="27530">
                  <c:v>0</c:v>
                </c:pt>
                <c:pt idx="27531">
                  <c:v>0</c:v>
                </c:pt>
                <c:pt idx="27532">
                  <c:v>0</c:v>
                </c:pt>
                <c:pt idx="27533">
                  <c:v>0</c:v>
                </c:pt>
                <c:pt idx="27534">
                  <c:v>0</c:v>
                </c:pt>
                <c:pt idx="27535">
                  <c:v>0</c:v>
                </c:pt>
                <c:pt idx="27536">
                  <c:v>0</c:v>
                </c:pt>
                <c:pt idx="27537">
                  <c:v>0</c:v>
                </c:pt>
                <c:pt idx="27538">
                  <c:v>0</c:v>
                </c:pt>
                <c:pt idx="27539">
                  <c:v>0</c:v>
                </c:pt>
                <c:pt idx="27540">
                  <c:v>0</c:v>
                </c:pt>
                <c:pt idx="27541">
                  <c:v>0</c:v>
                </c:pt>
                <c:pt idx="27542">
                  <c:v>0</c:v>
                </c:pt>
                <c:pt idx="27543">
                  <c:v>0</c:v>
                </c:pt>
                <c:pt idx="27544">
                  <c:v>0</c:v>
                </c:pt>
                <c:pt idx="27545">
                  <c:v>0</c:v>
                </c:pt>
                <c:pt idx="27546">
                  <c:v>0</c:v>
                </c:pt>
                <c:pt idx="27547">
                  <c:v>0</c:v>
                </c:pt>
                <c:pt idx="27548">
                  <c:v>0</c:v>
                </c:pt>
                <c:pt idx="27549">
                  <c:v>0</c:v>
                </c:pt>
                <c:pt idx="27550">
                  <c:v>0</c:v>
                </c:pt>
                <c:pt idx="27551">
                  <c:v>0</c:v>
                </c:pt>
                <c:pt idx="27552">
                  <c:v>0</c:v>
                </c:pt>
                <c:pt idx="27553">
                  <c:v>0</c:v>
                </c:pt>
                <c:pt idx="27554">
                  <c:v>0</c:v>
                </c:pt>
                <c:pt idx="27555">
                  <c:v>0</c:v>
                </c:pt>
                <c:pt idx="27556">
                  <c:v>0</c:v>
                </c:pt>
                <c:pt idx="27557">
                  <c:v>0</c:v>
                </c:pt>
                <c:pt idx="27558">
                  <c:v>0</c:v>
                </c:pt>
                <c:pt idx="27559">
                  <c:v>0</c:v>
                </c:pt>
                <c:pt idx="27560">
                  <c:v>0</c:v>
                </c:pt>
                <c:pt idx="27561">
                  <c:v>0</c:v>
                </c:pt>
                <c:pt idx="27562">
                  <c:v>0</c:v>
                </c:pt>
                <c:pt idx="27563">
                  <c:v>0</c:v>
                </c:pt>
                <c:pt idx="27564">
                  <c:v>0</c:v>
                </c:pt>
                <c:pt idx="27565">
                  <c:v>0</c:v>
                </c:pt>
                <c:pt idx="27566">
                  <c:v>0</c:v>
                </c:pt>
                <c:pt idx="27567">
                  <c:v>0</c:v>
                </c:pt>
                <c:pt idx="27568">
                  <c:v>0</c:v>
                </c:pt>
                <c:pt idx="27569">
                  <c:v>0</c:v>
                </c:pt>
                <c:pt idx="27570">
                  <c:v>0</c:v>
                </c:pt>
                <c:pt idx="27571">
                  <c:v>0</c:v>
                </c:pt>
                <c:pt idx="27572">
                  <c:v>0</c:v>
                </c:pt>
                <c:pt idx="27573">
                  <c:v>0</c:v>
                </c:pt>
                <c:pt idx="27574">
                  <c:v>0</c:v>
                </c:pt>
                <c:pt idx="27575">
                  <c:v>0</c:v>
                </c:pt>
                <c:pt idx="27576">
                  <c:v>0</c:v>
                </c:pt>
                <c:pt idx="27577">
                  <c:v>0</c:v>
                </c:pt>
                <c:pt idx="27578">
                  <c:v>0</c:v>
                </c:pt>
                <c:pt idx="27579">
                  <c:v>0</c:v>
                </c:pt>
                <c:pt idx="27580">
                  <c:v>0</c:v>
                </c:pt>
                <c:pt idx="27581">
                  <c:v>0</c:v>
                </c:pt>
                <c:pt idx="27582">
                  <c:v>0</c:v>
                </c:pt>
                <c:pt idx="27583">
                  <c:v>0</c:v>
                </c:pt>
                <c:pt idx="27584">
                  <c:v>0</c:v>
                </c:pt>
                <c:pt idx="27585">
                  <c:v>0</c:v>
                </c:pt>
                <c:pt idx="27586">
                  <c:v>0</c:v>
                </c:pt>
                <c:pt idx="27587">
                  <c:v>0</c:v>
                </c:pt>
                <c:pt idx="27588">
                  <c:v>0</c:v>
                </c:pt>
                <c:pt idx="27589">
                  <c:v>0</c:v>
                </c:pt>
                <c:pt idx="27590">
                  <c:v>0</c:v>
                </c:pt>
                <c:pt idx="27591">
                  <c:v>0</c:v>
                </c:pt>
                <c:pt idx="27592">
                  <c:v>0</c:v>
                </c:pt>
                <c:pt idx="27593">
                  <c:v>0</c:v>
                </c:pt>
                <c:pt idx="27594">
                  <c:v>0</c:v>
                </c:pt>
                <c:pt idx="27595">
                  <c:v>0</c:v>
                </c:pt>
                <c:pt idx="27596">
                  <c:v>0</c:v>
                </c:pt>
                <c:pt idx="27597">
                  <c:v>0</c:v>
                </c:pt>
                <c:pt idx="27598">
                  <c:v>0</c:v>
                </c:pt>
                <c:pt idx="27599">
                  <c:v>0</c:v>
                </c:pt>
                <c:pt idx="27600">
                  <c:v>0</c:v>
                </c:pt>
                <c:pt idx="27601">
                  <c:v>0</c:v>
                </c:pt>
                <c:pt idx="27602">
                  <c:v>0</c:v>
                </c:pt>
                <c:pt idx="27603">
                  <c:v>0</c:v>
                </c:pt>
                <c:pt idx="27604">
                  <c:v>0</c:v>
                </c:pt>
                <c:pt idx="27605">
                  <c:v>0</c:v>
                </c:pt>
                <c:pt idx="27606">
                  <c:v>0</c:v>
                </c:pt>
                <c:pt idx="27607">
                  <c:v>0</c:v>
                </c:pt>
                <c:pt idx="27608">
                  <c:v>0</c:v>
                </c:pt>
                <c:pt idx="27609">
                  <c:v>0</c:v>
                </c:pt>
                <c:pt idx="27610">
                  <c:v>0</c:v>
                </c:pt>
                <c:pt idx="27611">
                  <c:v>0</c:v>
                </c:pt>
                <c:pt idx="27612">
                  <c:v>0</c:v>
                </c:pt>
                <c:pt idx="27613">
                  <c:v>0</c:v>
                </c:pt>
                <c:pt idx="27614">
                  <c:v>0</c:v>
                </c:pt>
                <c:pt idx="27615">
                  <c:v>0</c:v>
                </c:pt>
                <c:pt idx="27616">
                  <c:v>0</c:v>
                </c:pt>
                <c:pt idx="27617">
                  <c:v>0</c:v>
                </c:pt>
                <c:pt idx="27618">
                  <c:v>0</c:v>
                </c:pt>
                <c:pt idx="27619">
                  <c:v>0</c:v>
                </c:pt>
                <c:pt idx="27620">
                  <c:v>0</c:v>
                </c:pt>
                <c:pt idx="27621">
                  <c:v>0</c:v>
                </c:pt>
                <c:pt idx="27622">
                  <c:v>0</c:v>
                </c:pt>
                <c:pt idx="27623">
                  <c:v>0</c:v>
                </c:pt>
                <c:pt idx="27624">
                  <c:v>0</c:v>
                </c:pt>
                <c:pt idx="27625">
                  <c:v>0</c:v>
                </c:pt>
                <c:pt idx="27626">
                  <c:v>0</c:v>
                </c:pt>
                <c:pt idx="27627">
                  <c:v>0</c:v>
                </c:pt>
                <c:pt idx="27628">
                  <c:v>0</c:v>
                </c:pt>
                <c:pt idx="27629">
                  <c:v>0</c:v>
                </c:pt>
                <c:pt idx="27630">
                  <c:v>0</c:v>
                </c:pt>
                <c:pt idx="27631">
                  <c:v>0</c:v>
                </c:pt>
                <c:pt idx="27632">
                  <c:v>0</c:v>
                </c:pt>
                <c:pt idx="27633">
                  <c:v>0</c:v>
                </c:pt>
                <c:pt idx="27634">
                  <c:v>0</c:v>
                </c:pt>
                <c:pt idx="27635">
                  <c:v>0</c:v>
                </c:pt>
                <c:pt idx="27636">
                  <c:v>0</c:v>
                </c:pt>
                <c:pt idx="27637">
                  <c:v>0</c:v>
                </c:pt>
                <c:pt idx="27638">
                  <c:v>0</c:v>
                </c:pt>
                <c:pt idx="27639">
                  <c:v>0</c:v>
                </c:pt>
                <c:pt idx="27640">
                  <c:v>0</c:v>
                </c:pt>
                <c:pt idx="27641">
                  <c:v>0</c:v>
                </c:pt>
                <c:pt idx="27642">
                  <c:v>0</c:v>
                </c:pt>
                <c:pt idx="27643">
                  <c:v>0</c:v>
                </c:pt>
                <c:pt idx="27644">
                  <c:v>0</c:v>
                </c:pt>
                <c:pt idx="27645">
                  <c:v>0</c:v>
                </c:pt>
                <c:pt idx="27646">
                  <c:v>0</c:v>
                </c:pt>
                <c:pt idx="27647">
                  <c:v>0</c:v>
                </c:pt>
                <c:pt idx="27648">
                  <c:v>0</c:v>
                </c:pt>
                <c:pt idx="27649">
                  <c:v>0</c:v>
                </c:pt>
                <c:pt idx="27650">
                  <c:v>0</c:v>
                </c:pt>
                <c:pt idx="27651">
                  <c:v>0</c:v>
                </c:pt>
                <c:pt idx="27652">
                  <c:v>0</c:v>
                </c:pt>
                <c:pt idx="27653">
                  <c:v>0</c:v>
                </c:pt>
                <c:pt idx="27654">
                  <c:v>0</c:v>
                </c:pt>
                <c:pt idx="27655">
                  <c:v>0</c:v>
                </c:pt>
                <c:pt idx="27656">
                  <c:v>0</c:v>
                </c:pt>
                <c:pt idx="27657">
                  <c:v>0</c:v>
                </c:pt>
                <c:pt idx="27658">
                  <c:v>0</c:v>
                </c:pt>
                <c:pt idx="27659">
                  <c:v>0</c:v>
                </c:pt>
                <c:pt idx="27660">
                  <c:v>0</c:v>
                </c:pt>
                <c:pt idx="27661">
                  <c:v>0</c:v>
                </c:pt>
                <c:pt idx="27662">
                  <c:v>0</c:v>
                </c:pt>
                <c:pt idx="27663">
                  <c:v>0</c:v>
                </c:pt>
                <c:pt idx="27664">
                  <c:v>0</c:v>
                </c:pt>
                <c:pt idx="27665">
                  <c:v>0</c:v>
                </c:pt>
                <c:pt idx="27666">
                  <c:v>0</c:v>
                </c:pt>
                <c:pt idx="27667">
                  <c:v>0</c:v>
                </c:pt>
                <c:pt idx="27668">
                  <c:v>0</c:v>
                </c:pt>
                <c:pt idx="27669">
                  <c:v>0</c:v>
                </c:pt>
                <c:pt idx="27670">
                  <c:v>0</c:v>
                </c:pt>
                <c:pt idx="27671">
                  <c:v>0</c:v>
                </c:pt>
                <c:pt idx="27672">
                  <c:v>0</c:v>
                </c:pt>
                <c:pt idx="27673">
                  <c:v>0</c:v>
                </c:pt>
                <c:pt idx="27674">
                  <c:v>0</c:v>
                </c:pt>
                <c:pt idx="27675">
                  <c:v>0</c:v>
                </c:pt>
                <c:pt idx="27676">
                  <c:v>0</c:v>
                </c:pt>
                <c:pt idx="27677">
                  <c:v>0</c:v>
                </c:pt>
                <c:pt idx="27678">
                  <c:v>0</c:v>
                </c:pt>
                <c:pt idx="27679">
                  <c:v>0</c:v>
                </c:pt>
                <c:pt idx="27680">
                  <c:v>0</c:v>
                </c:pt>
                <c:pt idx="27681">
                  <c:v>0</c:v>
                </c:pt>
                <c:pt idx="27682">
                  <c:v>0</c:v>
                </c:pt>
                <c:pt idx="27683">
                  <c:v>0</c:v>
                </c:pt>
                <c:pt idx="27684">
                  <c:v>0</c:v>
                </c:pt>
                <c:pt idx="27685">
                  <c:v>0</c:v>
                </c:pt>
                <c:pt idx="27686">
                  <c:v>0</c:v>
                </c:pt>
                <c:pt idx="27687">
                  <c:v>0</c:v>
                </c:pt>
                <c:pt idx="27688">
                  <c:v>0</c:v>
                </c:pt>
                <c:pt idx="27689">
                  <c:v>0</c:v>
                </c:pt>
                <c:pt idx="27690">
                  <c:v>0</c:v>
                </c:pt>
                <c:pt idx="27691">
                  <c:v>0</c:v>
                </c:pt>
                <c:pt idx="27692">
                  <c:v>0</c:v>
                </c:pt>
                <c:pt idx="27693">
                  <c:v>0</c:v>
                </c:pt>
                <c:pt idx="27694">
                  <c:v>0</c:v>
                </c:pt>
                <c:pt idx="27695">
                  <c:v>0</c:v>
                </c:pt>
                <c:pt idx="27696">
                  <c:v>0</c:v>
                </c:pt>
                <c:pt idx="27697">
                  <c:v>0</c:v>
                </c:pt>
                <c:pt idx="27698">
                  <c:v>0</c:v>
                </c:pt>
                <c:pt idx="27699">
                  <c:v>0</c:v>
                </c:pt>
                <c:pt idx="27700">
                  <c:v>0</c:v>
                </c:pt>
                <c:pt idx="27701">
                  <c:v>0</c:v>
                </c:pt>
                <c:pt idx="27702">
                  <c:v>0</c:v>
                </c:pt>
                <c:pt idx="27703">
                  <c:v>0</c:v>
                </c:pt>
                <c:pt idx="27704">
                  <c:v>0</c:v>
                </c:pt>
                <c:pt idx="27705">
                  <c:v>0</c:v>
                </c:pt>
                <c:pt idx="27706">
                  <c:v>0</c:v>
                </c:pt>
                <c:pt idx="27707">
                  <c:v>0</c:v>
                </c:pt>
                <c:pt idx="27708">
                  <c:v>0</c:v>
                </c:pt>
                <c:pt idx="27709">
                  <c:v>0</c:v>
                </c:pt>
                <c:pt idx="27710">
                  <c:v>0</c:v>
                </c:pt>
                <c:pt idx="27711">
                  <c:v>0</c:v>
                </c:pt>
                <c:pt idx="27712">
                  <c:v>0</c:v>
                </c:pt>
                <c:pt idx="27713">
                  <c:v>0</c:v>
                </c:pt>
                <c:pt idx="27714">
                  <c:v>0</c:v>
                </c:pt>
                <c:pt idx="27715">
                  <c:v>0</c:v>
                </c:pt>
                <c:pt idx="27716">
                  <c:v>0</c:v>
                </c:pt>
                <c:pt idx="27717">
                  <c:v>0</c:v>
                </c:pt>
                <c:pt idx="27718">
                  <c:v>0</c:v>
                </c:pt>
                <c:pt idx="27719">
                  <c:v>0</c:v>
                </c:pt>
                <c:pt idx="27720">
                  <c:v>0</c:v>
                </c:pt>
                <c:pt idx="27721">
                  <c:v>0</c:v>
                </c:pt>
                <c:pt idx="27722">
                  <c:v>0</c:v>
                </c:pt>
                <c:pt idx="27723">
                  <c:v>0</c:v>
                </c:pt>
                <c:pt idx="27724">
                  <c:v>0</c:v>
                </c:pt>
                <c:pt idx="27725">
                  <c:v>0</c:v>
                </c:pt>
                <c:pt idx="27726">
                  <c:v>0</c:v>
                </c:pt>
                <c:pt idx="27727">
                  <c:v>0</c:v>
                </c:pt>
                <c:pt idx="27728">
                  <c:v>0</c:v>
                </c:pt>
                <c:pt idx="27729">
                  <c:v>0</c:v>
                </c:pt>
                <c:pt idx="27730">
                  <c:v>0</c:v>
                </c:pt>
                <c:pt idx="27731">
                  <c:v>0</c:v>
                </c:pt>
                <c:pt idx="27732">
                  <c:v>0</c:v>
                </c:pt>
                <c:pt idx="27733">
                  <c:v>0</c:v>
                </c:pt>
                <c:pt idx="27734">
                  <c:v>0</c:v>
                </c:pt>
                <c:pt idx="27735">
                  <c:v>0</c:v>
                </c:pt>
                <c:pt idx="27736">
                  <c:v>0</c:v>
                </c:pt>
                <c:pt idx="27737">
                  <c:v>0</c:v>
                </c:pt>
                <c:pt idx="27738">
                  <c:v>0</c:v>
                </c:pt>
                <c:pt idx="27739">
                  <c:v>0</c:v>
                </c:pt>
                <c:pt idx="27740">
                  <c:v>0</c:v>
                </c:pt>
                <c:pt idx="27741">
                  <c:v>0</c:v>
                </c:pt>
                <c:pt idx="27742">
                  <c:v>0</c:v>
                </c:pt>
                <c:pt idx="27743">
                  <c:v>0</c:v>
                </c:pt>
                <c:pt idx="27744">
                  <c:v>0</c:v>
                </c:pt>
                <c:pt idx="27745">
                  <c:v>0</c:v>
                </c:pt>
                <c:pt idx="27746">
                  <c:v>0</c:v>
                </c:pt>
                <c:pt idx="27747">
                  <c:v>0</c:v>
                </c:pt>
                <c:pt idx="27748">
                  <c:v>0</c:v>
                </c:pt>
                <c:pt idx="27749">
                  <c:v>0</c:v>
                </c:pt>
                <c:pt idx="27750">
                  <c:v>0</c:v>
                </c:pt>
                <c:pt idx="27751">
                  <c:v>0</c:v>
                </c:pt>
                <c:pt idx="27752">
                  <c:v>0</c:v>
                </c:pt>
                <c:pt idx="27753">
                  <c:v>0</c:v>
                </c:pt>
                <c:pt idx="27754">
                  <c:v>0</c:v>
                </c:pt>
                <c:pt idx="27755">
                  <c:v>0</c:v>
                </c:pt>
                <c:pt idx="27756">
                  <c:v>0</c:v>
                </c:pt>
                <c:pt idx="27757">
                  <c:v>0</c:v>
                </c:pt>
                <c:pt idx="27758">
                  <c:v>0</c:v>
                </c:pt>
                <c:pt idx="27759">
                  <c:v>0</c:v>
                </c:pt>
                <c:pt idx="27760">
                  <c:v>0</c:v>
                </c:pt>
                <c:pt idx="27761">
                  <c:v>0</c:v>
                </c:pt>
                <c:pt idx="27762">
                  <c:v>0</c:v>
                </c:pt>
                <c:pt idx="27763">
                  <c:v>0</c:v>
                </c:pt>
                <c:pt idx="27764">
                  <c:v>0</c:v>
                </c:pt>
                <c:pt idx="27765">
                  <c:v>0</c:v>
                </c:pt>
                <c:pt idx="27766">
                  <c:v>0</c:v>
                </c:pt>
                <c:pt idx="27767">
                  <c:v>0</c:v>
                </c:pt>
                <c:pt idx="27768">
                  <c:v>0</c:v>
                </c:pt>
                <c:pt idx="27769">
                  <c:v>0</c:v>
                </c:pt>
                <c:pt idx="27770">
                  <c:v>0</c:v>
                </c:pt>
                <c:pt idx="27771">
                  <c:v>0</c:v>
                </c:pt>
                <c:pt idx="27772">
                  <c:v>0</c:v>
                </c:pt>
                <c:pt idx="27773">
                  <c:v>0</c:v>
                </c:pt>
                <c:pt idx="27774">
                  <c:v>0</c:v>
                </c:pt>
                <c:pt idx="27775">
                  <c:v>0</c:v>
                </c:pt>
                <c:pt idx="27776">
                  <c:v>0</c:v>
                </c:pt>
                <c:pt idx="27777">
                  <c:v>0</c:v>
                </c:pt>
                <c:pt idx="27778">
                  <c:v>0</c:v>
                </c:pt>
                <c:pt idx="27779">
                  <c:v>0</c:v>
                </c:pt>
                <c:pt idx="27780">
                  <c:v>0</c:v>
                </c:pt>
                <c:pt idx="27781">
                  <c:v>0</c:v>
                </c:pt>
                <c:pt idx="27782">
                  <c:v>0</c:v>
                </c:pt>
                <c:pt idx="27783">
                  <c:v>0</c:v>
                </c:pt>
                <c:pt idx="27784">
                  <c:v>0</c:v>
                </c:pt>
                <c:pt idx="27785">
                  <c:v>0</c:v>
                </c:pt>
                <c:pt idx="27786">
                  <c:v>0</c:v>
                </c:pt>
                <c:pt idx="27787">
                  <c:v>0</c:v>
                </c:pt>
                <c:pt idx="27788">
                  <c:v>0</c:v>
                </c:pt>
                <c:pt idx="27789">
                  <c:v>0</c:v>
                </c:pt>
                <c:pt idx="27790">
                  <c:v>0</c:v>
                </c:pt>
                <c:pt idx="27791">
                  <c:v>0</c:v>
                </c:pt>
                <c:pt idx="27792">
                  <c:v>0</c:v>
                </c:pt>
                <c:pt idx="27793">
                  <c:v>0</c:v>
                </c:pt>
                <c:pt idx="27794">
                  <c:v>0</c:v>
                </c:pt>
                <c:pt idx="27795">
                  <c:v>0</c:v>
                </c:pt>
                <c:pt idx="27796">
                  <c:v>0</c:v>
                </c:pt>
                <c:pt idx="27797">
                  <c:v>0</c:v>
                </c:pt>
                <c:pt idx="27798">
                  <c:v>0</c:v>
                </c:pt>
                <c:pt idx="27799">
                  <c:v>0</c:v>
                </c:pt>
                <c:pt idx="27800">
                  <c:v>0</c:v>
                </c:pt>
                <c:pt idx="27801">
                  <c:v>0</c:v>
                </c:pt>
                <c:pt idx="27802">
                  <c:v>0</c:v>
                </c:pt>
                <c:pt idx="27803">
                  <c:v>0</c:v>
                </c:pt>
                <c:pt idx="27804">
                  <c:v>0</c:v>
                </c:pt>
                <c:pt idx="27805">
                  <c:v>0</c:v>
                </c:pt>
                <c:pt idx="27806">
                  <c:v>0</c:v>
                </c:pt>
                <c:pt idx="27807">
                  <c:v>0</c:v>
                </c:pt>
                <c:pt idx="27808">
                  <c:v>0</c:v>
                </c:pt>
                <c:pt idx="27809">
                  <c:v>0</c:v>
                </c:pt>
                <c:pt idx="27810">
                  <c:v>0</c:v>
                </c:pt>
                <c:pt idx="27811">
                  <c:v>0</c:v>
                </c:pt>
                <c:pt idx="27812">
                  <c:v>0</c:v>
                </c:pt>
                <c:pt idx="27813">
                  <c:v>0</c:v>
                </c:pt>
                <c:pt idx="27814">
                  <c:v>0</c:v>
                </c:pt>
                <c:pt idx="27815">
                  <c:v>0</c:v>
                </c:pt>
                <c:pt idx="27816">
                  <c:v>0</c:v>
                </c:pt>
                <c:pt idx="27817">
                  <c:v>0</c:v>
                </c:pt>
                <c:pt idx="27818">
                  <c:v>0</c:v>
                </c:pt>
                <c:pt idx="27819">
                  <c:v>0</c:v>
                </c:pt>
                <c:pt idx="27820">
                  <c:v>0</c:v>
                </c:pt>
                <c:pt idx="27821">
                  <c:v>0</c:v>
                </c:pt>
                <c:pt idx="27822">
                  <c:v>0</c:v>
                </c:pt>
                <c:pt idx="27823">
                  <c:v>0</c:v>
                </c:pt>
                <c:pt idx="27824">
                  <c:v>0</c:v>
                </c:pt>
                <c:pt idx="27825">
                  <c:v>0</c:v>
                </c:pt>
                <c:pt idx="27826">
                  <c:v>0</c:v>
                </c:pt>
                <c:pt idx="27827">
                  <c:v>0</c:v>
                </c:pt>
                <c:pt idx="27828">
                  <c:v>0</c:v>
                </c:pt>
                <c:pt idx="27829">
                  <c:v>0</c:v>
                </c:pt>
                <c:pt idx="27830">
                  <c:v>0</c:v>
                </c:pt>
                <c:pt idx="27831">
                  <c:v>0</c:v>
                </c:pt>
                <c:pt idx="27832">
                  <c:v>0</c:v>
                </c:pt>
                <c:pt idx="27833">
                  <c:v>0</c:v>
                </c:pt>
                <c:pt idx="27834">
                  <c:v>0</c:v>
                </c:pt>
                <c:pt idx="27835">
                  <c:v>0</c:v>
                </c:pt>
                <c:pt idx="27836">
                  <c:v>0</c:v>
                </c:pt>
                <c:pt idx="27837">
                  <c:v>0</c:v>
                </c:pt>
                <c:pt idx="27838">
                  <c:v>0</c:v>
                </c:pt>
                <c:pt idx="27839">
                  <c:v>0</c:v>
                </c:pt>
                <c:pt idx="27840">
                  <c:v>0</c:v>
                </c:pt>
                <c:pt idx="27841">
                  <c:v>0</c:v>
                </c:pt>
                <c:pt idx="27842">
                  <c:v>0</c:v>
                </c:pt>
                <c:pt idx="27843">
                  <c:v>0</c:v>
                </c:pt>
                <c:pt idx="27844">
                  <c:v>0</c:v>
                </c:pt>
                <c:pt idx="27845">
                  <c:v>0</c:v>
                </c:pt>
                <c:pt idx="27846">
                  <c:v>0</c:v>
                </c:pt>
                <c:pt idx="27847">
                  <c:v>0</c:v>
                </c:pt>
                <c:pt idx="27848">
                  <c:v>0</c:v>
                </c:pt>
                <c:pt idx="27849">
                  <c:v>0</c:v>
                </c:pt>
                <c:pt idx="27850">
                  <c:v>0</c:v>
                </c:pt>
                <c:pt idx="27851">
                  <c:v>0</c:v>
                </c:pt>
                <c:pt idx="27852">
                  <c:v>0</c:v>
                </c:pt>
                <c:pt idx="27853">
                  <c:v>0</c:v>
                </c:pt>
                <c:pt idx="27854">
                  <c:v>0</c:v>
                </c:pt>
                <c:pt idx="27855">
                  <c:v>0</c:v>
                </c:pt>
                <c:pt idx="27856">
                  <c:v>0</c:v>
                </c:pt>
                <c:pt idx="27857">
                  <c:v>0</c:v>
                </c:pt>
                <c:pt idx="27858">
                  <c:v>0</c:v>
                </c:pt>
                <c:pt idx="27859">
                  <c:v>0</c:v>
                </c:pt>
                <c:pt idx="27860">
                  <c:v>0</c:v>
                </c:pt>
                <c:pt idx="27861">
                  <c:v>0</c:v>
                </c:pt>
                <c:pt idx="27862">
                  <c:v>0</c:v>
                </c:pt>
                <c:pt idx="27863">
                  <c:v>0</c:v>
                </c:pt>
                <c:pt idx="27864">
                  <c:v>0</c:v>
                </c:pt>
                <c:pt idx="27865">
                  <c:v>0</c:v>
                </c:pt>
                <c:pt idx="27866">
                  <c:v>0</c:v>
                </c:pt>
                <c:pt idx="27867">
                  <c:v>0</c:v>
                </c:pt>
                <c:pt idx="27868">
                  <c:v>0</c:v>
                </c:pt>
                <c:pt idx="27869">
                  <c:v>0</c:v>
                </c:pt>
                <c:pt idx="27870">
                  <c:v>0</c:v>
                </c:pt>
                <c:pt idx="27871">
                  <c:v>0</c:v>
                </c:pt>
                <c:pt idx="27872">
                  <c:v>0</c:v>
                </c:pt>
                <c:pt idx="27873">
                  <c:v>0</c:v>
                </c:pt>
                <c:pt idx="27874">
                  <c:v>0</c:v>
                </c:pt>
                <c:pt idx="27875">
                  <c:v>0</c:v>
                </c:pt>
                <c:pt idx="27876">
                  <c:v>0</c:v>
                </c:pt>
                <c:pt idx="27877">
                  <c:v>0</c:v>
                </c:pt>
                <c:pt idx="27878">
                  <c:v>0</c:v>
                </c:pt>
                <c:pt idx="27879">
                  <c:v>0</c:v>
                </c:pt>
                <c:pt idx="27880">
                  <c:v>0</c:v>
                </c:pt>
                <c:pt idx="27881">
                  <c:v>0</c:v>
                </c:pt>
                <c:pt idx="27882">
                  <c:v>0</c:v>
                </c:pt>
                <c:pt idx="27883">
                  <c:v>0</c:v>
                </c:pt>
                <c:pt idx="27884">
                  <c:v>0</c:v>
                </c:pt>
                <c:pt idx="27885">
                  <c:v>0</c:v>
                </c:pt>
                <c:pt idx="27886">
                  <c:v>0</c:v>
                </c:pt>
                <c:pt idx="27887">
                  <c:v>0</c:v>
                </c:pt>
                <c:pt idx="27888">
                  <c:v>0</c:v>
                </c:pt>
                <c:pt idx="27889">
                  <c:v>0</c:v>
                </c:pt>
                <c:pt idx="27890">
                  <c:v>0</c:v>
                </c:pt>
                <c:pt idx="27891">
                  <c:v>0</c:v>
                </c:pt>
                <c:pt idx="27892">
                  <c:v>0</c:v>
                </c:pt>
                <c:pt idx="27893">
                  <c:v>0</c:v>
                </c:pt>
                <c:pt idx="27894">
                  <c:v>0</c:v>
                </c:pt>
                <c:pt idx="27895">
                  <c:v>0</c:v>
                </c:pt>
                <c:pt idx="27896">
                  <c:v>0</c:v>
                </c:pt>
                <c:pt idx="27897">
                  <c:v>0</c:v>
                </c:pt>
                <c:pt idx="27898">
                  <c:v>0</c:v>
                </c:pt>
                <c:pt idx="27899">
                  <c:v>0</c:v>
                </c:pt>
                <c:pt idx="27900">
                  <c:v>0</c:v>
                </c:pt>
                <c:pt idx="27901">
                  <c:v>0</c:v>
                </c:pt>
                <c:pt idx="27902">
                  <c:v>0</c:v>
                </c:pt>
                <c:pt idx="27903">
                  <c:v>0</c:v>
                </c:pt>
                <c:pt idx="27904">
                  <c:v>0</c:v>
                </c:pt>
                <c:pt idx="27905">
                  <c:v>0</c:v>
                </c:pt>
                <c:pt idx="27906">
                  <c:v>0</c:v>
                </c:pt>
                <c:pt idx="27907">
                  <c:v>0</c:v>
                </c:pt>
                <c:pt idx="27908">
                  <c:v>0</c:v>
                </c:pt>
                <c:pt idx="27909">
                  <c:v>0</c:v>
                </c:pt>
                <c:pt idx="27910">
                  <c:v>0</c:v>
                </c:pt>
                <c:pt idx="27911">
                  <c:v>0</c:v>
                </c:pt>
                <c:pt idx="27912">
                  <c:v>0</c:v>
                </c:pt>
                <c:pt idx="27913">
                  <c:v>0</c:v>
                </c:pt>
                <c:pt idx="27914">
                  <c:v>0</c:v>
                </c:pt>
                <c:pt idx="27915">
                  <c:v>0</c:v>
                </c:pt>
                <c:pt idx="27916">
                  <c:v>0</c:v>
                </c:pt>
                <c:pt idx="27917">
                  <c:v>0</c:v>
                </c:pt>
                <c:pt idx="27918">
                  <c:v>0</c:v>
                </c:pt>
                <c:pt idx="27919">
                  <c:v>0</c:v>
                </c:pt>
                <c:pt idx="27920">
                  <c:v>0</c:v>
                </c:pt>
                <c:pt idx="27921">
                  <c:v>0</c:v>
                </c:pt>
                <c:pt idx="27922">
                  <c:v>0</c:v>
                </c:pt>
                <c:pt idx="27923">
                  <c:v>0</c:v>
                </c:pt>
                <c:pt idx="27924">
                  <c:v>0</c:v>
                </c:pt>
                <c:pt idx="27925">
                  <c:v>0</c:v>
                </c:pt>
                <c:pt idx="27926">
                  <c:v>0</c:v>
                </c:pt>
                <c:pt idx="27927">
                  <c:v>0</c:v>
                </c:pt>
                <c:pt idx="27928">
                  <c:v>0</c:v>
                </c:pt>
                <c:pt idx="27929">
                  <c:v>0</c:v>
                </c:pt>
                <c:pt idx="27930">
                  <c:v>0</c:v>
                </c:pt>
                <c:pt idx="27931">
                  <c:v>0</c:v>
                </c:pt>
                <c:pt idx="27932">
                  <c:v>0</c:v>
                </c:pt>
                <c:pt idx="27933">
                  <c:v>0</c:v>
                </c:pt>
                <c:pt idx="27934">
                  <c:v>0</c:v>
                </c:pt>
                <c:pt idx="27935">
                  <c:v>0</c:v>
                </c:pt>
                <c:pt idx="27936">
                  <c:v>0</c:v>
                </c:pt>
                <c:pt idx="27937">
                  <c:v>0</c:v>
                </c:pt>
                <c:pt idx="27938">
                  <c:v>0</c:v>
                </c:pt>
                <c:pt idx="27939">
                  <c:v>0</c:v>
                </c:pt>
                <c:pt idx="27940">
                  <c:v>0</c:v>
                </c:pt>
                <c:pt idx="27941">
                  <c:v>0</c:v>
                </c:pt>
                <c:pt idx="27942">
                  <c:v>0</c:v>
                </c:pt>
                <c:pt idx="27943">
                  <c:v>0</c:v>
                </c:pt>
                <c:pt idx="27944">
                  <c:v>0</c:v>
                </c:pt>
                <c:pt idx="27945">
                  <c:v>0</c:v>
                </c:pt>
                <c:pt idx="27946">
                  <c:v>0</c:v>
                </c:pt>
                <c:pt idx="27947">
                  <c:v>0</c:v>
                </c:pt>
                <c:pt idx="27948">
                  <c:v>0</c:v>
                </c:pt>
                <c:pt idx="27949">
                  <c:v>0</c:v>
                </c:pt>
                <c:pt idx="27950">
                  <c:v>0</c:v>
                </c:pt>
                <c:pt idx="27951">
                  <c:v>0</c:v>
                </c:pt>
                <c:pt idx="27952">
                  <c:v>0</c:v>
                </c:pt>
                <c:pt idx="27953">
                  <c:v>0</c:v>
                </c:pt>
                <c:pt idx="27954">
                  <c:v>0</c:v>
                </c:pt>
                <c:pt idx="27955">
                  <c:v>0</c:v>
                </c:pt>
                <c:pt idx="27956">
                  <c:v>0</c:v>
                </c:pt>
                <c:pt idx="27957">
                  <c:v>0</c:v>
                </c:pt>
                <c:pt idx="27958">
                  <c:v>0</c:v>
                </c:pt>
                <c:pt idx="27959">
                  <c:v>0</c:v>
                </c:pt>
                <c:pt idx="27960">
                  <c:v>0</c:v>
                </c:pt>
                <c:pt idx="27961">
                  <c:v>0</c:v>
                </c:pt>
                <c:pt idx="27962">
                  <c:v>0</c:v>
                </c:pt>
                <c:pt idx="27963">
                  <c:v>0</c:v>
                </c:pt>
                <c:pt idx="27964">
                  <c:v>0</c:v>
                </c:pt>
                <c:pt idx="27965">
                  <c:v>0</c:v>
                </c:pt>
                <c:pt idx="27966">
                  <c:v>0</c:v>
                </c:pt>
                <c:pt idx="27967">
                  <c:v>0</c:v>
                </c:pt>
                <c:pt idx="27968">
                  <c:v>0</c:v>
                </c:pt>
                <c:pt idx="27969">
                  <c:v>0</c:v>
                </c:pt>
                <c:pt idx="27970">
                  <c:v>0</c:v>
                </c:pt>
                <c:pt idx="27971">
                  <c:v>0</c:v>
                </c:pt>
                <c:pt idx="27972">
                  <c:v>0</c:v>
                </c:pt>
                <c:pt idx="27973">
                  <c:v>0</c:v>
                </c:pt>
                <c:pt idx="27974">
                  <c:v>0</c:v>
                </c:pt>
                <c:pt idx="27975">
                  <c:v>0</c:v>
                </c:pt>
                <c:pt idx="27976">
                  <c:v>0</c:v>
                </c:pt>
                <c:pt idx="27977">
                  <c:v>0</c:v>
                </c:pt>
                <c:pt idx="27978">
                  <c:v>0</c:v>
                </c:pt>
                <c:pt idx="27979">
                  <c:v>0</c:v>
                </c:pt>
                <c:pt idx="27980">
                  <c:v>0</c:v>
                </c:pt>
                <c:pt idx="27981">
                  <c:v>0</c:v>
                </c:pt>
                <c:pt idx="27982">
                  <c:v>0</c:v>
                </c:pt>
                <c:pt idx="27983">
                  <c:v>0</c:v>
                </c:pt>
                <c:pt idx="27984">
                  <c:v>0</c:v>
                </c:pt>
                <c:pt idx="27985">
                  <c:v>0</c:v>
                </c:pt>
                <c:pt idx="27986">
                  <c:v>0</c:v>
                </c:pt>
                <c:pt idx="27987">
                  <c:v>0</c:v>
                </c:pt>
                <c:pt idx="27988">
                  <c:v>0</c:v>
                </c:pt>
                <c:pt idx="27989">
                  <c:v>0</c:v>
                </c:pt>
                <c:pt idx="27990">
                  <c:v>0</c:v>
                </c:pt>
                <c:pt idx="27991">
                  <c:v>0</c:v>
                </c:pt>
                <c:pt idx="27992">
                  <c:v>0</c:v>
                </c:pt>
                <c:pt idx="27993">
                  <c:v>0</c:v>
                </c:pt>
                <c:pt idx="27994">
                  <c:v>0</c:v>
                </c:pt>
                <c:pt idx="27995">
                  <c:v>0</c:v>
                </c:pt>
                <c:pt idx="27996">
                  <c:v>0</c:v>
                </c:pt>
                <c:pt idx="27997">
                  <c:v>0</c:v>
                </c:pt>
                <c:pt idx="27998">
                  <c:v>0</c:v>
                </c:pt>
                <c:pt idx="27999">
                  <c:v>0</c:v>
                </c:pt>
                <c:pt idx="28000">
                  <c:v>0</c:v>
                </c:pt>
                <c:pt idx="28001">
                  <c:v>0</c:v>
                </c:pt>
                <c:pt idx="28002">
                  <c:v>0</c:v>
                </c:pt>
                <c:pt idx="28003">
                  <c:v>0</c:v>
                </c:pt>
                <c:pt idx="28004">
                  <c:v>0</c:v>
                </c:pt>
                <c:pt idx="28005">
                  <c:v>0</c:v>
                </c:pt>
                <c:pt idx="28006">
                  <c:v>0</c:v>
                </c:pt>
                <c:pt idx="28007">
                  <c:v>0</c:v>
                </c:pt>
                <c:pt idx="28008">
                  <c:v>0</c:v>
                </c:pt>
                <c:pt idx="28009">
                  <c:v>0</c:v>
                </c:pt>
                <c:pt idx="28010">
                  <c:v>0</c:v>
                </c:pt>
                <c:pt idx="28011">
                  <c:v>0</c:v>
                </c:pt>
                <c:pt idx="28012">
                  <c:v>0</c:v>
                </c:pt>
                <c:pt idx="28013">
                  <c:v>0</c:v>
                </c:pt>
                <c:pt idx="28014">
                  <c:v>0</c:v>
                </c:pt>
                <c:pt idx="28015">
                  <c:v>0</c:v>
                </c:pt>
                <c:pt idx="28016">
                  <c:v>0</c:v>
                </c:pt>
                <c:pt idx="28017">
                  <c:v>0</c:v>
                </c:pt>
                <c:pt idx="28018">
                  <c:v>0</c:v>
                </c:pt>
                <c:pt idx="28019">
                  <c:v>0</c:v>
                </c:pt>
                <c:pt idx="28020">
                  <c:v>0</c:v>
                </c:pt>
                <c:pt idx="28021">
                  <c:v>0</c:v>
                </c:pt>
                <c:pt idx="28022">
                  <c:v>0</c:v>
                </c:pt>
                <c:pt idx="28023">
                  <c:v>0</c:v>
                </c:pt>
                <c:pt idx="28024">
                  <c:v>0</c:v>
                </c:pt>
                <c:pt idx="28025">
                  <c:v>0</c:v>
                </c:pt>
                <c:pt idx="28026">
                  <c:v>0</c:v>
                </c:pt>
                <c:pt idx="28027">
                  <c:v>0</c:v>
                </c:pt>
                <c:pt idx="28028">
                  <c:v>0</c:v>
                </c:pt>
                <c:pt idx="28029">
                  <c:v>0</c:v>
                </c:pt>
                <c:pt idx="28030">
                  <c:v>0</c:v>
                </c:pt>
                <c:pt idx="28031">
                  <c:v>0</c:v>
                </c:pt>
                <c:pt idx="28032">
                  <c:v>0</c:v>
                </c:pt>
                <c:pt idx="28033">
                  <c:v>0</c:v>
                </c:pt>
                <c:pt idx="28034">
                  <c:v>0</c:v>
                </c:pt>
                <c:pt idx="28035">
                  <c:v>0</c:v>
                </c:pt>
                <c:pt idx="28036">
                  <c:v>0</c:v>
                </c:pt>
                <c:pt idx="28037">
                  <c:v>0</c:v>
                </c:pt>
                <c:pt idx="28038">
                  <c:v>0</c:v>
                </c:pt>
                <c:pt idx="28039">
                  <c:v>0</c:v>
                </c:pt>
                <c:pt idx="28040">
                  <c:v>0</c:v>
                </c:pt>
                <c:pt idx="28041">
                  <c:v>0</c:v>
                </c:pt>
                <c:pt idx="28042">
                  <c:v>0</c:v>
                </c:pt>
                <c:pt idx="28043">
                  <c:v>0</c:v>
                </c:pt>
                <c:pt idx="28044">
                  <c:v>0</c:v>
                </c:pt>
                <c:pt idx="28045">
                  <c:v>0</c:v>
                </c:pt>
                <c:pt idx="28046">
                  <c:v>0</c:v>
                </c:pt>
                <c:pt idx="28047">
                  <c:v>0</c:v>
                </c:pt>
                <c:pt idx="28048">
                  <c:v>0</c:v>
                </c:pt>
                <c:pt idx="28049">
                  <c:v>0</c:v>
                </c:pt>
                <c:pt idx="28050">
                  <c:v>0</c:v>
                </c:pt>
                <c:pt idx="28051">
                  <c:v>0</c:v>
                </c:pt>
                <c:pt idx="28052">
                  <c:v>0</c:v>
                </c:pt>
                <c:pt idx="28053">
                  <c:v>0</c:v>
                </c:pt>
                <c:pt idx="28054">
                  <c:v>0</c:v>
                </c:pt>
                <c:pt idx="28055">
                  <c:v>0</c:v>
                </c:pt>
                <c:pt idx="28056">
                  <c:v>0</c:v>
                </c:pt>
                <c:pt idx="28057">
                  <c:v>0</c:v>
                </c:pt>
                <c:pt idx="28058">
                  <c:v>0</c:v>
                </c:pt>
                <c:pt idx="28059">
                  <c:v>0</c:v>
                </c:pt>
                <c:pt idx="28060">
                  <c:v>0</c:v>
                </c:pt>
                <c:pt idx="28061">
                  <c:v>0</c:v>
                </c:pt>
                <c:pt idx="28062">
                  <c:v>0</c:v>
                </c:pt>
                <c:pt idx="28063">
                  <c:v>0</c:v>
                </c:pt>
                <c:pt idx="28064">
                  <c:v>0</c:v>
                </c:pt>
                <c:pt idx="28065">
                  <c:v>0</c:v>
                </c:pt>
                <c:pt idx="28066">
                  <c:v>0</c:v>
                </c:pt>
                <c:pt idx="28067">
                  <c:v>0</c:v>
                </c:pt>
                <c:pt idx="28068">
                  <c:v>0</c:v>
                </c:pt>
                <c:pt idx="28069">
                  <c:v>0</c:v>
                </c:pt>
                <c:pt idx="28070">
                  <c:v>0</c:v>
                </c:pt>
                <c:pt idx="28071">
                  <c:v>0</c:v>
                </c:pt>
                <c:pt idx="28072">
                  <c:v>0</c:v>
                </c:pt>
                <c:pt idx="28073">
                  <c:v>0</c:v>
                </c:pt>
                <c:pt idx="28074">
                  <c:v>0</c:v>
                </c:pt>
                <c:pt idx="28075">
                  <c:v>0</c:v>
                </c:pt>
                <c:pt idx="28076">
                  <c:v>0</c:v>
                </c:pt>
                <c:pt idx="28077">
                  <c:v>0</c:v>
                </c:pt>
                <c:pt idx="28078">
                  <c:v>0</c:v>
                </c:pt>
                <c:pt idx="28079">
                  <c:v>0</c:v>
                </c:pt>
                <c:pt idx="28080">
                  <c:v>0</c:v>
                </c:pt>
                <c:pt idx="28081">
                  <c:v>0</c:v>
                </c:pt>
                <c:pt idx="28082">
                  <c:v>0</c:v>
                </c:pt>
                <c:pt idx="28083">
                  <c:v>0</c:v>
                </c:pt>
                <c:pt idx="28084">
                  <c:v>0</c:v>
                </c:pt>
                <c:pt idx="28085">
                  <c:v>0</c:v>
                </c:pt>
                <c:pt idx="28086">
                  <c:v>0</c:v>
                </c:pt>
                <c:pt idx="28087">
                  <c:v>0</c:v>
                </c:pt>
                <c:pt idx="28088">
                  <c:v>0</c:v>
                </c:pt>
                <c:pt idx="28089">
                  <c:v>0</c:v>
                </c:pt>
                <c:pt idx="28090">
                  <c:v>0</c:v>
                </c:pt>
                <c:pt idx="28091">
                  <c:v>0</c:v>
                </c:pt>
                <c:pt idx="28092">
                  <c:v>0</c:v>
                </c:pt>
                <c:pt idx="28093">
                  <c:v>0</c:v>
                </c:pt>
                <c:pt idx="28094">
                  <c:v>0</c:v>
                </c:pt>
                <c:pt idx="28095">
                  <c:v>0</c:v>
                </c:pt>
                <c:pt idx="28096">
                  <c:v>0</c:v>
                </c:pt>
                <c:pt idx="28097">
                  <c:v>0</c:v>
                </c:pt>
                <c:pt idx="28098">
                  <c:v>0</c:v>
                </c:pt>
                <c:pt idx="28099">
                  <c:v>0</c:v>
                </c:pt>
                <c:pt idx="28100">
                  <c:v>0</c:v>
                </c:pt>
                <c:pt idx="28101">
                  <c:v>0</c:v>
                </c:pt>
                <c:pt idx="28102">
                  <c:v>0</c:v>
                </c:pt>
                <c:pt idx="28103">
                  <c:v>0</c:v>
                </c:pt>
                <c:pt idx="28104">
                  <c:v>0</c:v>
                </c:pt>
                <c:pt idx="28105">
                  <c:v>0</c:v>
                </c:pt>
                <c:pt idx="28106">
                  <c:v>0</c:v>
                </c:pt>
                <c:pt idx="28107">
                  <c:v>0</c:v>
                </c:pt>
                <c:pt idx="28108">
                  <c:v>0</c:v>
                </c:pt>
                <c:pt idx="28109">
                  <c:v>0</c:v>
                </c:pt>
                <c:pt idx="28110">
                  <c:v>0</c:v>
                </c:pt>
                <c:pt idx="28111">
                  <c:v>0</c:v>
                </c:pt>
                <c:pt idx="28112">
                  <c:v>0</c:v>
                </c:pt>
                <c:pt idx="28113">
                  <c:v>0</c:v>
                </c:pt>
                <c:pt idx="28114">
                  <c:v>0</c:v>
                </c:pt>
                <c:pt idx="28115">
                  <c:v>0</c:v>
                </c:pt>
                <c:pt idx="28116">
                  <c:v>0</c:v>
                </c:pt>
                <c:pt idx="28117">
                  <c:v>0</c:v>
                </c:pt>
                <c:pt idx="28118">
                  <c:v>0</c:v>
                </c:pt>
                <c:pt idx="28119">
                  <c:v>0</c:v>
                </c:pt>
                <c:pt idx="28120">
                  <c:v>0</c:v>
                </c:pt>
                <c:pt idx="28121">
                  <c:v>0</c:v>
                </c:pt>
                <c:pt idx="28122">
                  <c:v>0</c:v>
                </c:pt>
                <c:pt idx="28123">
                  <c:v>0</c:v>
                </c:pt>
                <c:pt idx="28124">
                  <c:v>0</c:v>
                </c:pt>
                <c:pt idx="28125">
                  <c:v>0</c:v>
                </c:pt>
                <c:pt idx="28126">
                  <c:v>0</c:v>
                </c:pt>
                <c:pt idx="28127">
                  <c:v>0</c:v>
                </c:pt>
                <c:pt idx="28128">
                  <c:v>0</c:v>
                </c:pt>
                <c:pt idx="28129">
                  <c:v>0</c:v>
                </c:pt>
                <c:pt idx="28130">
                  <c:v>0</c:v>
                </c:pt>
                <c:pt idx="28131">
                  <c:v>0</c:v>
                </c:pt>
                <c:pt idx="28132">
                  <c:v>0</c:v>
                </c:pt>
                <c:pt idx="28133">
                  <c:v>0</c:v>
                </c:pt>
                <c:pt idx="28134">
                  <c:v>0</c:v>
                </c:pt>
                <c:pt idx="28135">
                  <c:v>0</c:v>
                </c:pt>
                <c:pt idx="28136">
                  <c:v>0</c:v>
                </c:pt>
                <c:pt idx="28137">
                  <c:v>0</c:v>
                </c:pt>
                <c:pt idx="28138">
                  <c:v>0</c:v>
                </c:pt>
                <c:pt idx="28139">
                  <c:v>0</c:v>
                </c:pt>
                <c:pt idx="28140">
                  <c:v>0</c:v>
                </c:pt>
                <c:pt idx="28141">
                  <c:v>0</c:v>
                </c:pt>
                <c:pt idx="28142">
                  <c:v>0</c:v>
                </c:pt>
                <c:pt idx="28143">
                  <c:v>0</c:v>
                </c:pt>
                <c:pt idx="28144">
                  <c:v>0</c:v>
                </c:pt>
                <c:pt idx="28145">
                  <c:v>0</c:v>
                </c:pt>
                <c:pt idx="28146">
                  <c:v>0</c:v>
                </c:pt>
                <c:pt idx="28147">
                  <c:v>0</c:v>
                </c:pt>
                <c:pt idx="28148">
                  <c:v>0</c:v>
                </c:pt>
                <c:pt idx="28149">
                  <c:v>0</c:v>
                </c:pt>
                <c:pt idx="28150">
                  <c:v>0</c:v>
                </c:pt>
                <c:pt idx="28151">
                  <c:v>0</c:v>
                </c:pt>
                <c:pt idx="28152">
                  <c:v>0</c:v>
                </c:pt>
                <c:pt idx="28153">
                  <c:v>0</c:v>
                </c:pt>
                <c:pt idx="28154">
                  <c:v>0</c:v>
                </c:pt>
                <c:pt idx="28155">
                  <c:v>0</c:v>
                </c:pt>
                <c:pt idx="28156">
                  <c:v>0</c:v>
                </c:pt>
                <c:pt idx="28157">
                  <c:v>0</c:v>
                </c:pt>
                <c:pt idx="28158">
                  <c:v>0</c:v>
                </c:pt>
                <c:pt idx="28159">
                  <c:v>0</c:v>
                </c:pt>
                <c:pt idx="28160">
                  <c:v>0</c:v>
                </c:pt>
                <c:pt idx="28161">
                  <c:v>0</c:v>
                </c:pt>
                <c:pt idx="28162">
                  <c:v>0</c:v>
                </c:pt>
                <c:pt idx="28163">
                  <c:v>0</c:v>
                </c:pt>
                <c:pt idx="28164">
                  <c:v>0</c:v>
                </c:pt>
                <c:pt idx="28165">
                  <c:v>0</c:v>
                </c:pt>
                <c:pt idx="28166">
                  <c:v>0</c:v>
                </c:pt>
                <c:pt idx="28167">
                  <c:v>0</c:v>
                </c:pt>
                <c:pt idx="28168">
                  <c:v>0</c:v>
                </c:pt>
                <c:pt idx="28169">
                  <c:v>0</c:v>
                </c:pt>
                <c:pt idx="28170">
                  <c:v>0</c:v>
                </c:pt>
                <c:pt idx="28171">
                  <c:v>0</c:v>
                </c:pt>
                <c:pt idx="28172">
                  <c:v>0</c:v>
                </c:pt>
                <c:pt idx="28173">
                  <c:v>0</c:v>
                </c:pt>
                <c:pt idx="28174">
                  <c:v>0</c:v>
                </c:pt>
                <c:pt idx="28175">
                  <c:v>0</c:v>
                </c:pt>
                <c:pt idx="28176">
                  <c:v>0</c:v>
                </c:pt>
                <c:pt idx="28177">
                  <c:v>0</c:v>
                </c:pt>
                <c:pt idx="28178">
                  <c:v>0</c:v>
                </c:pt>
                <c:pt idx="28179">
                  <c:v>0</c:v>
                </c:pt>
                <c:pt idx="28180">
                  <c:v>0</c:v>
                </c:pt>
                <c:pt idx="28181">
                  <c:v>0</c:v>
                </c:pt>
                <c:pt idx="28182">
                  <c:v>0</c:v>
                </c:pt>
                <c:pt idx="28183">
                  <c:v>0</c:v>
                </c:pt>
                <c:pt idx="28184">
                  <c:v>0</c:v>
                </c:pt>
                <c:pt idx="28185">
                  <c:v>0</c:v>
                </c:pt>
                <c:pt idx="28186">
                  <c:v>0</c:v>
                </c:pt>
                <c:pt idx="28187">
                  <c:v>0</c:v>
                </c:pt>
                <c:pt idx="28188">
                  <c:v>0</c:v>
                </c:pt>
                <c:pt idx="28189">
                  <c:v>0</c:v>
                </c:pt>
                <c:pt idx="28190">
                  <c:v>0</c:v>
                </c:pt>
                <c:pt idx="28191">
                  <c:v>0</c:v>
                </c:pt>
                <c:pt idx="28192">
                  <c:v>0</c:v>
                </c:pt>
                <c:pt idx="28193">
                  <c:v>0</c:v>
                </c:pt>
                <c:pt idx="28194">
                  <c:v>0</c:v>
                </c:pt>
                <c:pt idx="28195">
                  <c:v>0</c:v>
                </c:pt>
                <c:pt idx="28196">
                  <c:v>0</c:v>
                </c:pt>
                <c:pt idx="28197">
                  <c:v>0</c:v>
                </c:pt>
                <c:pt idx="28198">
                  <c:v>0</c:v>
                </c:pt>
                <c:pt idx="28199">
                  <c:v>0</c:v>
                </c:pt>
                <c:pt idx="28200">
                  <c:v>0</c:v>
                </c:pt>
                <c:pt idx="28201">
                  <c:v>0</c:v>
                </c:pt>
                <c:pt idx="28202">
                  <c:v>0</c:v>
                </c:pt>
                <c:pt idx="28203">
                  <c:v>0</c:v>
                </c:pt>
                <c:pt idx="28204">
                  <c:v>0</c:v>
                </c:pt>
                <c:pt idx="28205">
                  <c:v>0</c:v>
                </c:pt>
                <c:pt idx="28206">
                  <c:v>0</c:v>
                </c:pt>
                <c:pt idx="28207">
                  <c:v>0</c:v>
                </c:pt>
                <c:pt idx="28208">
                  <c:v>0</c:v>
                </c:pt>
                <c:pt idx="28209">
                  <c:v>0</c:v>
                </c:pt>
                <c:pt idx="28210">
                  <c:v>0</c:v>
                </c:pt>
                <c:pt idx="28211">
                  <c:v>0</c:v>
                </c:pt>
                <c:pt idx="28212">
                  <c:v>0</c:v>
                </c:pt>
                <c:pt idx="28213">
                  <c:v>0</c:v>
                </c:pt>
                <c:pt idx="28214">
                  <c:v>0</c:v>
                </c:pt>
                <c:pt idx="28215">
                  <c:v>0</c:v>
                </c:pt>
                <c:pt idx="28216">
                  <c:v>0</c:v>
                </c:pt>
                <c:pt idx="28217">
                  <c:v>0</c:v>
                </c:pt>
                <c:pt idx="28218">
                  <c:v>0</c:v>
                </c:pt>
                <c:pt idx="28219">
                  <c:v>0</c:v>
                </c:pt>
                <c:pt idx="28220">
                  <c:v>0</c:v>
                </c:pt>
                <c:pt idx="28221">
                  <c:v>0</c:v>
                </c:pt>
                <c:pt idx="28222">
                  <c:v>0</c:v>
                </c:pt>
                <c:pt idx="28223">
                  <c:v>0</c:v>
                </c:pt>
                <c:pt idx="28224">
                  <c:v>0</c:v>
                </c:pt>
                <c:pt idx="28225">
                  <c:v>0</c:v>
                </c:pt>
                <c:pt idx="28226">
                  <c:v>0</c:v>
                </c:pt>
                <c:pt idx="28227">
                  <c:v>0</c:v>
                </c:pt>
                <c:pt idx="28228">
                  <c:v>0</c:v>
                </c:pt>
                <c:pt idx="28229">
                  <c:v>0</c:v>
                </c:pt>
                <c:pt idx="28230">
                  <c:v>0</c:v>
                </c:pt>
                <c:pt idx="28231">
                  <c:v>0</c:v>
                </c:pt>
                <c:pt idx="28232">
                  <c:v>0</c:v>
                </c:pt>
                <c:pt idx="28233">
                  <c:v>0</c:v>
                </c:pt>
                <c:pt idx="28234">
                  <c:v>0</c:v>
                </c:pt>
                <c:pt idx="28235">
                  <c:v>0</c:v>
                </c:pt>
                <c:pt idx="28236">
                  <c:v>0</c:v>
                </c:pt>
                <c:pt idx="28237">
                  <c:v>0</c:v>
                </c:pt>
                <c:pt idx="28238">
                  <c:v>0</c:v>
                </c:pt>
                <c:pt idx="28239">
                  <c:v>0</c:v>
                </c:pt>
                <c:pt idx="28240">
                  <c:v>0</c:v>
                </c:pt>
                <c:pt idx="28241">
                  <c:v>0</c:v>
                </c:pt>
                <c:pt idx="28242">
                  <c:v>0</c:v>
                </c:pt>
                <c:pt idx="28243">
                  <c:v>0</c:v>
                </c:pt>
                <c:pt idx="28244">
                  <c:v>0</c:v>
                </c:pt>
                <c:pt idx="28245">
                  <c:v>0</c:v>
                </c:pt>
                <c:pt idx="28246">
                  <c:v>0</c:v>
                </c:pt>
                <c:pt idx="28247">
                  <c:v>0</c:v>
                </c:pt>
                <c:pt idx="28248">
                  <c:v>0</c:v>
                </c:pt>
                <c:pt idx="28249">
                  <c:v>0</c:v>
                </c:pt>
                <c:pt idx="28250">
                  <c:v>0</c:v>
                </c:pt>
                <c:pt idx="28251">
                  <c:v>0</c:v>
                </c:pt>
                <c:pt idx="28252">
                  <c:v>0</c:v>
                </c:pt>
                <c:pt idx="28253">
                  <c:v>0</c:v>
                </c:pt>
                <c:pt idx="28254">
                  <c:v>0</c:v>
                </c:pt>
                <c:pt idx="28255">
                  <c:v>0</c:v>
                </c:pt>
                <c:pt idx="28256">
                  <c:v>0</c:v>
                </c:pt>
                <c:pt idx="28257">
                  <c:v>0</c:v>
                </c:pt>
                <c:pt idx="28258">
                  <c:v>0</c:v>
                </c:pt>
                <c:pt idx="28259">
                  <c:v>0</c:v>
                </c:pt>
                <c:pt idx="28260">
                  <c:v>0</c:v>
                </c:pt>
                <c:pt idx="28261">
                  <c:v>0</c:v>
                </c:pt>
                <c:pt idx="28262">
                  <c:v>0</c:v>
                </c:pt>
                <c:pt idx="28263">
                  <c:v>0</c:v>
                </c:pt>
                <c:pt idx="28264">
                  <c:v>0</c:v>
                </c:pt>
                <c:pt idx="28265">
                  <c:v>0</c:v>
                </c:pt>
                <c:pt idx="28266">
                  <c:v>0</c:v>
                </c:pt>
                <c:pt idx="28267">
                  <c:v>0</c:v>
                </c:pt>
                <c:pt idx="28268">
                  <c:v>0</c:v>
                </c:pt>
                <c:pt idx="28269">
                  <c:v>0</c:v>
                </c:pt>
                <c:pt idx="28270">
                  <c:v>0</c:v>
                </c:pt>
                <c:pt idx="28271">
                  <c:v>0</c:v>
                </c:pt>
                <c:pt idx="28272">
                  <c:v>0</c:v>
                </c:pt>
                <c:pt idx="28273">
                  <c:v>0</c:v>
                </c:pt>
                <c:pt idx="28274">
                  <c:v>0</c:v>
                </c:pt>
                <c:pt idx="28275">
                  <c:v>0</c:v>
                </c:pt>
                <c:pt idx="28276">
                  <c:v>0</c:v>
                </c:pt>
                <c:pt idx="28277">
                  <c:v>0</c:v>
                </c:pt>
                <c:pt idx="28278">
                  <c:v>0</c:v>
                </c:pt>
                <c:pt idx="28279">
                  <c:v>0</c:v>
                </c:pt>
                <c:pt idx="28280">
                  <c:v>0</c:v>
                </c:pt>
                <c:pt idx="28281">
                  <c:v>0</c:v>
                </c:pt>
                <c:pt idx="28282">
                  <c:v>0</c:v>
                </c:pt>
                <c:pt idx="28283">
                  <c:v>0</c:v>
                </c:pt>
                <c:pt idx="28284">
                  <c:v>0</c:v>
                </c:pt>
                <c:pt idx="28285">
                  <c:v>0</c:v>
                </c:pt>
                <c:pt idx="28286">
                  <c:v>0</c:v>
                </c:pt>
                <c:pt idx="28287">
                  <c:v>0</c:v>
                </c:pt>
                <c:pt idx="28288">
                  <c:v>0</c:v>
                </c:pt>
                <c:pt idx="28289">
                  <c:v>0</c:v>
                </c:pt>
                <c:pt idx="28290">
                  <c:v>0</c:v>
                </c:pt>
                <c:pt idx="28291">
                  <c:v>0</c:v>
                </c:pt>
                <c:pt idx="28292">
                  <c:v>0</c:v>
                </c:pt>
                <c:pt idx="28293">
                  <c:v>0</c:v>
                </c:pt>
                <c:pt idx="28294">
                  <c:v>0</c:v>
                </c:pt>
                <c:pt idx="28295">
                  <c:v>0</c:v>
                </c:pt>
                <c:pt idx="28296">
                  <c:v>0</c:v>
                </c:pt>
                <c:pt idx="28297">
                  <c:v>0</c:v>
                </c:pt>
                <c:pt idx="28298">
                  <c:v>0</c:v>
                </c:pt>
                <c:pt idx="28299">
                  <c:v>0</c:v>
                </c:pt>
                <c:pt idx="28300">
                  <c:v>0</c:v>
                </c:pt>
                <c:pt idx="28301">
                  <c:v>0</c:v>
                </c:pt>
                <c:pt idx="28302">
                  <c:v>0</c:v>
                </c:pt>
                <c:pt idx="28303">
                  <c:v>0</c:v>
                </c:pt>
                <c:pt idx="28304">
                  <c:v>0</c:v>
                </c:pt>
                <c:pt idx="28305">
                  <c:v>0</c:v>
                </c:pt>
                <c:pt idx="28306">
                  <c:v>0</c:v>
                </c:pt>
                <c:pt idx="28307">
                  <c:v>0</c:v>
                </c:pt>
                <c:pt idx="28308">
                  <c:v>0</c:v>
                </c:pt>
                <c:pt idx="28309">
                  <c:v>0</c:v>
                </c:pt>
                <c:pt idx="28310">
                  <c:v>0</c:v>
                </c:pt>
                <c:pt idx="28311">
                  <c:v>0</c:v>
                </c:pt>
                <c:pt idx="28312">
                  <c:v>0</c:v>
                </c:pt>
                <c:pt idx="28313">
                  <c:v>0</c:v>
                </c:pt>
                <c:pt idx="28314">
                  <c:v>0</c:v>
                </c:pt>
                <c:pt idx="28315">
                  <c:v>0</c:v>
                </c:pt>
                <c:pt idx="28316">
                  <c:v>0</c:v>
                </c:pt>
                <c:pt idx="28317">
                  <c:v>0</c:v>
                </c:pt>
                <c:pt idx="28318">
                  <c:v>0</c:v>
                </c:pt>
                <c:pt idx="28319">
                  <c:v>0</c:v>
                </c:pt>
                <c:pt idx="28320">
                  <c:v>0</c:v>
                </c:pt>
                <c:pt idx="28321">
                  <c:v>0</c:v>
                </c:pt>
                <c:pt idx="28322">
                  <c:v>0</c:v>
                </c:pt>
                <c:pt idx="28323">
                  <c:v>0</c:v>
                </c:pt>
                <c:pt idx="28324">
                  <c:v>0</c:v>
                </c:pt>
                <c:pt idx="28325">
                  <c:v>0</c:v>
                </c:pt>
                <c:pt idx="28326">
                  <c:v>0</c:v>
                </c:pt>
                <c:pt idx="28327">
                  <c:v>0</c:v>
                </c:pt>
                <c:pt idx="28328">
                  <c:v>0</c:v>
                </c:pt>
                <c:pt idx="28329">
                  <c:v>0</c:v>
                </c:pt>
                <c:pt idx="28330">
                  <c:v>0</c:v>
                </c:pt>
                <c:pt idx="28331">
                  <c:v>0</c:v>
                </c:pt>
                <c:pt idx="28332">
                  <c:v>0</c:v>
                </c:pt>
                <c:pt idx="28333">
                  <c:v>111.1</c:v>
                </c:pt>
                <c:pt idx="28334">
                  <c:v>110.9</c:v>
                </c:pt>
                <c:pt idx="28335">
                  <c:v>110.9</c:v>
                </c:pt>
                <c:pt idx="28336">
                  <c:v>110.8</c:v>
                </c:pt>
                <c:pt idx="28337">
                  <c:v>110.4</c:v>
                </c:pt>
                <c:pt idx="28338">
                  <c:v>111.2</c:v>
                </c:pt>
                <c:pt idx="28339">
                  <c:v>110.9</c:v>
                </c:pt>
                <c:pt idx="28340">
                  <c:v>110.7</c:v>
                </c:pt>
                <c:pt idx="28341">
                  <c:v>110.4</c:v>
                </c:pt>
                <c:pt idx="28342">
                  <c:v>110.5</c:v>
                </c:pt>
                <c:pt idx="28343">
                  <c:v>110.3</c:v>
                </c:pt>
                <c:pt idx="28344">
                  <c:v>110.3</c:v>
                </c:pt>
                <c:pt idx="28345">
                  <c:v>110.1</c:v>
                </c:pt>
                <c:pt idx="28346">
                  <c:v>110.3</c:v>
                </c:pt>
                <c:pt idx="28347">
                  <c:v>110.1</c:v>
                </c:pt>
                <c:pt idx="28348">
                  <c:v>110</c:v>
                </c:pt>
                <c:pt idx="28349">
                  <c:v>109.8</c:v>
                </c:pt>
                <c:pt idx="28350">
                  <c:v>110.4</c:v>
                </c:pt>
                <c:pt idx="28351">
                  <c:v>110.4</c:v>
                </c:pt>
                <c:pt idx="28352">
                  <c:v>110.5</c:v>
                </c:pt>
                <c:pt idx="28353">
                  <c:v>110.6</c:v>
                </c:pt>
                <c:pt idx="28354">
                  <c:v>110.7</c:v>
                </c:pt>
                <c:pt idx="28355">
                  <c:v>110.9</c:v>
                </c:pt>
                <c:pt idx="28356">
                  <c:v>110.6</c:v>
                </c:pt>
                <c:pt idx="28357">
                  <c:v>109.9</c:v>
                </c:pt>
                <c:pt idx="28358">
                  <c:v>109.9</c:v>
                </c:pt>
                <c:pt idx="28359">
                  <c:v>109.9</c:v>
                </c:pt>
                <c:pt idx="28360">
                  <c:v>109.9</c:v>
                </c:pt>
                <c:pt idx="28361">
                  <c:v>110</c:v>
                </c:pt>
                <c:pt idx="28362">
                  <c:v>111.1</c:v>
                </c:pt>
                <c:pt idx="28363">
                  <c:v>111.1</c:v>
                </c:pt>
                <c:pt idx="28364">
                  <c:v>110.8</c:v>
                </c:pt>
                <c:pt idx="28365">
                  <c:v>110.4</c:v>
                </c:pt>
                <c:pt idx="28366">
                  <c:v>110.3</c:v>
                </c:pt>
                <c:pt idx="28367">
                  <c:v>110.3</c:v>
                </c:pt>
                <c:pt idx="28368">
                  <c:v>110</c:v>
                </c:pt>
                <c:pt idx="28369">
                  <c:v>109.9</c:v>
                </c:pt>
                <c:pt idx="28370">
                  <c:v>110</c:v>
                </c:pt>
                <c:pt idx="28371">
                  <c:v>109.9</c:v>
                </c:pt>
                <c:pt idx="28372">
                  <c:v>110</c:v>
                </c:pt>
                <c:pt idx="28373">
                  <c:v>109.9</c:v>
                </c:pt>
                <c:pt idx="28374">
                  <c:v>110.6</c:v>
                </c:pt>
                <c:pt idx="28375">
                  <c:v>110.7</c:v>
                </c:pt>
                <c:pt idx="28376">
                  <c:v>110.8</c:v>
                </c:pt>
                <c:pt idx="28377">
                  <c:v>110.8</c:v>
                </c:pt>
                <c:pt idx="28378">
                  <c:v>111</c:v>
                </c:pt>
                <c:pt idx="28379">
                  <c:v>111.1</c:v>
                </c:pt>
                <c:pt idx="28380">
                  <c:v>111.1</c:v>
                </c:pt>
                <c:pt idx="28381">
                  <c:v>111.1</c:v>
                </c:pt>
                <c:pt idx="28382">
                  <c:v>111.1</c:v>
                </c:pt>
                <c:pt idx="28383">
                  <c:v>111.8</c:v>
                </c:pt>
                <c:pt idx="28384">
                  <c:v>112.8</c:v>
                </c:pt>
                <c:pt idx="28385">
                  <c:v>112.8</c:v>
                </c:pt>
                <c:pt idx="28386">
                  <c:v>112.8</c:v>
                </c:pt>
                <c:pt idx="28387">
                  <c:v>112.8</c:v>
                </c:pt>
                <c:pt idx="28388">
                  <c:v>112.7</c:v>
                </c:pt>
                <c:pt idx="28389">
                  <c:v>112.8</c:v>
                </c:pt>
                <c:pt idx="28390">
                  <c:v>112.7</c:v>
                </c:pt>
                <c:pt idx="28391">
                  <c:v>112.8</c:v>
                </c:pt>
                <c:pt idx="28392">
                  <c:v>112.7</c:v>
                </c:pt>
                <c:pt idx="28393">
                  <c:v>110.8</c:v>
                </c:pt>
                <c:pt idx="28394">
                  <c:v>110.6</c:v>
                </c:pt>
                <c:pt idx="28395">
                  <c:v>110.6</c:v>
                </c:pt>
                <c:pt idx="28396">
                  <c:v>110.3</c:v>
                </c:pt>
                <c:pt idx="28397">
                  <c:v>110.4</c:v>
                </c:pt>
                <c:pt idx="28398">
                  <c:v>109.7</c:v>
                </c:pt>
                <c:pt idx="28399">
                  <c:v>109.8</c:v>
                </c:pt>
                <c:pt idx="28400">
                  <c:v>111.1</c:v>
                </c:pt>
                <c:pt idx="28401">
                  <c:v>111.6</c:v>
                </c:pt>
                <c:pt idx="28402">
                  <c:v>111.6</c:v>
                </c:pt>
                <c:pt idx="28403">
                  <c:v>111.6</c:v>
                </c:pt>
                <c:pt idx="28404">
                  <c:v>111.6</c:v>
                </c:pt>
                <c:pt idx="28405">
                  <c:v>111.1</c:v>
                </c:pt>
                <c:pt idx="28406">
                  <c:v>110.4</c:v>
                </c:pt>
                <c:pt idx="28407">
                  <c:v>111</c:v>
                </c:pt>
                <c:pt idx="28408">
                  <c:v>111.9</c:v>
                </c:pt>
                <c:pt idx="28409">
                  <c:v>111.2</c:v>
                </c:pt>
                <c:pt idx="28410">
                  <c:v>110.8</c:v>
                </c:pt>
                <c:pt idx="28411">
                  <c:v>110.8</c:v>
                </c:pt>
                <c:pt idx="28412">
                  <c:v>110.4</c:v>
                </c:pt>
                <c:pt idx="28413">
                  <c:v>109.9</c:v>
                </c:pt>
                <c:pt idx="28414">
                  <c:v>109.8</c:v>
                </c:pt>
                <c:pt idx="28415">
                  <c:v>111.7</c:v>
                </c:pt>
                <c:pt idx="28416">
                  <c:v>112.5</c:v>
                </c:pt>
                <c:pt idx="28417">
                  <c:v>112.7</c:v>
                </c:pt>
                <c:pt idx="28418">
                  <c:v>112.7</c:v>
                </c:pt>
                <c:pt idx="28419">
                  <c:v>112.8</c:v>
                </c:pt>
                <c:pt idx="28420">
                  <c:v>112.5</c:v>
                </c:pt>
                <c:pt idx="28421">
                  <c:v>112.6</c:v>
                </c:pt>
                <c:pt idx="28422">
                  <c:v>112.8</c:v>
                </c:pt>
                <c:pt idx="28423">
                  <c:v>112.9</c:v>
                </c:pt>
                <c:pt idx="28424">
                  <c:v>112.7</c:v>
                </c:pt>
                <c:pt idx="28425">
                  <c:v>112.9</c:v>
                </c:pt>
                <c:pt idx="28426">
                  <c:v>112.9</c:v>
                </c:pt>
                <c:pt idx="28427">
                  <c:v>112.9</c:v>
                </c:pt>
                <c:pt idx="28428">
                  <c:v>111.2</c:v>
                </c:pt>
                <c:pt idx="28429">
                  <c:v>112.5</c:v>
                </c:pt>
                <c:pt idx="28430">
                  <c:v>111.1</c:v>
                </c:pt>
                <c:pt idx="28431">
                  <c:v>111.4</c:v>
                </c:pt>
                <c:pt idx="28432">
                  <c:v>111.4</c:v>
                </c:pt>
                <c:pt idx="28433">
                  <c:v>111.2</c:v>
                </c:pt>
                <c:pt idx="28434">
                  <c:v>111.2</c:v>
                </c:pt>
                <c:pt idx="28435">
                  <c:v>111.2</c:v>
                </c:pt>
                <c:pt idx="28436">
                  <c:v>112.5</c:v>
                </c:pt>
                <c:pt idx="28437">
                  <c:v>112.6</c:v>
                </c:pt>
                <c:pt idx="28438">
                  <c:v>112.7</c:v>
                </c:pt>
                <c:pt idx="28439">
                  <c:v>112.8</c:v>
                </c:pt>
                <c:pt idx="28440">
                  <c:v>112.9</c:v>
                </c:pt>
                <c:pt idx="28441">
                  <c:v>112.8</c:v>
                </c:pt>
                <c:pt idx="28442">
                  <c:v>112.8</c:v>
                </c:pt>
                <c:pt idx="28443">
                  <c:v>112.9</c:v>
                </c:pt>
                <c:pt idx="28444">
                  <c:v>112.8</c:v>
                </c:pt>
                <c:pt idx="28445">
                  <c:v>112.9</c:v>
                </c:pt>
                <c:pt idx="28446">
                  <c:v>112.9</c:v>
                </c:pt>
                <c:pt idx="28447">
                  <c:v>112.8</c:v>
                </c:pt>
                <c:pt idx="28448">
                  <c:v>112.9</c:v>
                </c:pt>
                <c:pt idx="28449">
                  <c:v>112.9</c:v>
                </c:pt>
                <c:pt idx="28450">
                  <c:v>113.5</c:v>
                </c:pt>
                <c:pt idx="28451">
                  <c:v>113.6</c:v>
                </c:pt>
                <c:pt idx="28452">
                  <c:v>113.6</c:v>
                </c:pt>
                <c:pt idx="28453">
                  <c:v>113.6</c:v>
                </c:pt>
                <c:pt idx="28454">
                  <c:v>113.7</c:v>
                </c:pt>
                <c:pt idx="28455">
                  <c:v>113.8</c:v>
                </c:pt>
                <c:pt idx="28456">
                  <c:v>113.8</c:v>
                </c:pt>
                <c:pt idx="28457">
                  <c:v>114</c:v>
                </c:pt>
                <c:pt idx="28458">
                  <c:v>114.1</c:v>
                </c:pt>
                <c:pt idx="28459">
                  <c:v>113.9</c:v>
                </c:pt>
                <c:pt idx="28460">
                  <c:v>113.9</c:v>
                </c:pt>
                <c:pt idx="28461">
                  <c:v>113.9</c:v>
                </c:pt>
                <c:pt idx="28462">
                  <c:v>113.9</c:v>
                </c:pt>
                <c:pt idx="28463">
                  <c:v>113.9</c:v>
                </c:pt>
                <c:pt idx="28464">
                  <c:v>113.5</c:v>
                </c:pt>
                <c:pt idx="28465">
                  <c:v>113.5</c:v>
                </c:pt>
                <c:pt idx="28466">
                  <c:v>113.5</c:v>
                </c:pt>
                <c:pt idx="28467">
                  <c:v>113.5</c:v>
                </c:pt>
                <c:pt idx="28468">
                  <c:v>113.4</c:v>
                </c:pt>
                <c:pt idx="28469">
                  <c:v>113.4</c:v>
                </c:pt>
                <c:pt idx="28470">
                  <c:v>113.2</c:v>
                </c:pt>
                <c:pt idx="28471">
                  <c:v>113.4</c:v>
                </c:pt>
                <c:pt idx="28472">
                  <c:v>113.5</c:v>
                </c:pt>
                <c:pt idx="28473">
                  <c:v>113.3</c:v>
                </c:pt>
                <c:pt idx="28474">
                  <c:v>113.3</c:v>
                </c:pt>
                <c:pt idx="28475">
                  <c:v>113.3</c:v>
                </c:pt>
                <c:pt idx="28476">
                  <c:v>113.2</c:v>
                </c:pt>
                <c:pt idx="28477">
                  <c:v>113.3</c:v>
                </c:pt>
                <c:pt idx="28478">
                  <c:v>113.3</c:v>
                </c:pt>
                <c:pt idx="28479">
                  <c:v>113.3</c:v>
                </c:pt>
                <c:pt idx="28480">
                  <c:v>112.1</c:v>
                </c:pt>
                <c:pt idx="28481">
                  <c:v>111.7</c:v>
                </c:pt>
                <c:pt idx="28482">
                  <c:v>111.5</c:v>
                </c:pt>
                <c:pt idx="28483">
                  <c:v>111.5</c:v>
                </c:pt>
                <c:pt idx="28484">
                  <c:v>111.5</c:v>
                </c:pt>
                <c:pt idx="28485">
                  <c:v>111.3</c:v>
                </c:pt>
                <c:pt idx="28486">
                  <c:v>111.3</c:v>
                </c:pt>
                <c:pt idx="28487">
                  <c:v>111.2</c:v>
                </c:pt>
                <c:pt idx="28488">
                  <c:v>111.1</c:v>
                </c:pt>
                <c:pt idx="28489">
                  <c:v>111.1</c:v>
                </c:pt>
                <c:pt idx="28490">
                  <c:v>111.1</c:v>
                </c:pt>
                <c:pt idx="28491">
                  <c:v>111.1</c:v>
                </c:pt>
                <c:pt idx="28492">
                  <c:v>110.8</c:v>
                </c:pt>
                <c:pt idx="28493">
                  <c:v>110.9</c:v>
                </c:pt>
                <c:pt idx="28494">
                  <c:v>110.9</c:v>
                </c:pt>
                <c:pt idx="28495">
                  <c:v>110.8</c:v>
                </c:pt>
                <c:pt idx="28496">
                  <c:v>110.8</c:v>
                </c:pt>
                <c:pt idx="28497">
                  <c:v>110.8</c:v>
                </c:pt>
                <c:pt idx="28498">
                  <c:v>111.9</c:v>
                </c:pt>
                <c:pt idx="28499">
                  <c:v>112.1</c:v>
                </c:pt>
                <c:pt idx="28500">
                  <c:v>112.1</c:v>
                </c:pt>
                <c:pt idx="28501">
                  <c:v>112.1</c:v>
                </c:pt>
                <c:pt idx="28502">
                  <c:v>112.1</c:v>
                </c:pt>
                <c:pt idx="28503">
                  <c:v>112.1</c:v>
                </c:pt>
                <c:pt idx="28504">
                  <c:v>112.1</c:v>
                </c:pt>
                <c:pt idx="28505">
                  <c:v>112.2</c:v>
                </c:pt>
                <c:pt idx="28506">
                  <c:v>112.2</c:v>
                </c:pt>
                <c:pt idx="28507">
                  <c:v>112.2</c:v>
                </c:pt>
                <c:pt idx="28508">
                  <c:v>112.1</c:v>
                </c:pt>
                <c:pt idx="28509">
                  <c:v>112.2</c:v>
                </c:pt>
                <c:pt idx="28510">
                  <c:v>112.1</c:v>
                </c:pt>
                <c:pt idx="28511">
                  <c:v>112.1</c:v>
                </c:pt>
                <c:pt idx="28512">
                  <c:v>112.2</c:v>
                </c:pt>
                <c:pt idx="28513">
                  <c:v>112.1</c:v>
                </c:pt>
                <c:pt idx="28514">
                  <c:v>112.1</c:v>
                </c:pt>
                <c:pt idx="28515">
                  <c:v>112.1</c:v>
                </c:pt>
                <c:pt idx="28516">
                  <c:v>112.2</c:v>
                </c:pt>
                <c:pt idx="28517">
                  <c:v>112.1</c:v>
                </c:pt>
                <c:pt idx="28518">
                  <c:v>112.2</c:v>
                </c:pt>
                <c:pt idx="28519">
                  <c:v>112.1</c:v>
                </c:pt>
                <c:pt idx="28520">
                  <c:v>112.1</c:v>
                </c:pt>
                <c:pt idx="28521">
                  <c:v>112.1</c:v>
                </c:pt>
                <c:pt idx="28522">
                  <c:v>112.2</c:v>
                </c:pt>
                <c:pt idx="28523">
                  <c:v>112.2</c:v>
                </c:pt>
                <c:pt idx="28524">
                  <c:v>112.2</c:v>
                </c:pt>
                <c:pt idx="28525">
                  <c:v>112.2</c:v>
                </c:pt>
                <c:pt idx="28526">
                  <c:v>112.3</c:v>
                </c:pt>
                <c:pt idx="28527">
                  <c:v>112.4</c:v>
                </c:pt>
                <c:pt idx="28528">
                  <c:v>112.4</c:v>
                </c:pt>
                <c:pt idx="28529">
                  <c:v>110.7</c:v>
                </c:pt>
                <c:pt idx="28530">
                  <c:v>110.7</c:v>
                </c:pt>
                <c:pt idx="28531">
                  <c:v>110.5</c:v>
                </c:pt>
                <c:pt idx="28532">
                  <c:v>110.5</c:v>
                </c:pt>
                <c:pt idx="28533">
                  <c:v>110.4</c:v>
                </c:pt>
                <c:pt idx="28534">
                  <c:v>110.4</c:v>
                </c:pt>
                <c:pt idx="28535">
                  <c:v>110.4</c:v>
                </c:pt>
                <c:pt idx="28536">
                  <c:v>110.3</c:v>
                </c:pt>
                <c:pt idx="28537">
                  <c:v>110.3</c:v>
                </c:pt>
                <c:pt idx="28538">
                  <c:v>110.1</c:v>
                </c:pt>
                <c:pt idx="28539">
                  <c:v>110.3</c:v>
                </c:pt>
                <c:pt idx="28540">
                  <c:v>110.3</c:v>
                </c:pt>
                <c:pt idx="28541">
                  <c:v>110.3</c:v>
                </c:pt>
                <c:pt idx="28542">
                  <c:v>110.1</c:v>
                </c:pt>
                <c:pt idx="28543">
                  <c:v>110.1</c:v>
                </c:pt>
                <c:pt idx="28544">
                  <c:v>110.1</c:v>
                </c:pt>
                <c:pt idx="28545">
                  <c:v>110.1</c:v>
                </c:pt>
                <c:pt idx="28546">
                  <c:v>110.4</c:v>
                </c:pt>
                <c:pt idx="28547">
                  <c:v>110.9</c:v>
                </c:pt>
                <c:pt idx="28548">
                  <c:v>111.2</c:v>
                </c:pt>
                <c:pt idx="28549">
                  <c:v>111.2</c:v>
                </c:pt>
                <c:pt idx="28550">
                  <c:v>111.2</c:v>
                </c:pt>
                <c:pt idx="28551">
                  <c:v>111.2</c:v>
                </c:pt>
                <c:pt idx="28552">
                  <c:v>111.3</c:v>
                </c:pt>
                <c:pt idx="28553">
                  <c:v>110.7</c:v>
                </c:pt>
                <c:pt idx="28554">
                  <c:v>110.5</c:v>
                </c:pt>
                <c:pt idx="28555">
                  <c:v>110.4</c:v>
                </c:pt>
                <c:pt idx="28556">
                  <c:v>110.4</c:v>
                </c:pt>
                <c:pt idx="28557">
                  <c:v>110.5</c:v>
                </c:pt>
                <c:pt idx="28558">
                  <c:v>110.4</c:v>
                </c:pt>
                <c:pt idx="28559">
                  <c:v>110.2</c:v>
                </c:pt>
                <c:pt idx="28560">
                  <c:v>110.4</c:v>
                </c:pt>
                <c:pt idx="28561">
                  <c:v>110.4</c:v>
                </c:pt>
                <c:pt idx="28562">
                  <c:v>110.2</c:v>
                </c:pt>
                <c:pt idx="28563">
                  <c:v>110.4</c:v>
                </c:pt>
                <c:pt idx="28564">
                  <c:v>110.2</c:v>
                </c:pt>
                <c:pt idx="28565">
                  <c:v>110.2</c:v>
                </c:pt>
                <c:pt idx="28566">
                  <c:v>110.1</c:v>
                </c:pt>
                <c:pt idx="28567">
                  <c:v>110</c:v>
                </c:pt>
                <c:pt idx="28568">
                  <c:v>110.1</c:v>
                </c:pt>
                <c:pt idx="28569">
                  <c:v>114.2</c:v>
                </c:pt>
                <c:pt idx="28570">
                  <c:v>112.7</c:v>
                </c:pt>
                <c:pt idx="28571">
                  <c:v>112.7</c:v>
                </c:pt>
                <c:pt idx="28572">
                  <c:v>112.8</c:v>
                </c:pt>
                <c:pt idx="28573">
                  <c:v>112.8</c:v>
                </c:pt>
                <c:pt idx="28574">
                  <c:v>113.1</c:v>
                </c:pt>
                <c:pt idx="28575">
                  <c:v>112.9</c:v>
                </c:pt>
                <c:pt idx="28576">
                  <c:v>111.8</c:v>
                </c:pt>
                <c:pt idx="28577">
                  <c:v>111.8</c:v>
                </c:pt>
                <c:pt idx="28578">
                  <c:v>111.8</c:v>
                </c:pt>
                <c:pt idx="28579">
                  <c:v>111.8</c:v>
                </c:pt>
                <c:pt idx="28580">
                  <c:v>111.8</c:v>
                </c:pt>
                <c:pt idx="28581">
                  <c:v>111.7</c:v>
                </c:pt>
                <c:pt idx="28582">
                  <c:v>111.6</c:v>
                </c:pt>
                <c:pt idx="28583">
                  <c:v>111.5</c:v>
                </c:pt>
                <c:pt idx="28584">
                  <c:v>110.2</c:v>
                </c:pt>
                <c:pt idx="28585">
                  <c:v>109.9</c:v>
                </c:pt>
                <c:pt idx="28586">
                  <c:v>110.1</c:v>
                </c:pt>
                <c:pt idx="28587">
                  <c:v>109.9</c:v>
                </c:pt>
                <c:pt idx="28588">
                  <c:v>109.8</c:v>
                </c:pt>
                <c:pt idx="28589">
                  <c:v>109.9</c:v>
                </c:pt>
                <c:pt idx="28590">
                  <c:v>109.8</c:v>
                </c:pt>
                <c:pt idx="28591">
                  <c:v>111.1</c:v>
                </c:pt>
                <c:pt idx="28592">
                  <c:v>111.5</c:v>
                </c:pt>
                <c:pt idx="28593">
                  <c:v>111.5</c:v>
                </c:pt>
                <c:pt idx="28594">
                  <c:v>111.5</c:v>
                </c:pt>
                <c:pt idx="28595">
                  <c:v>111.5</c:v>
                </c:pt>
                <c:pt idx="28596">
                  <c:v>111.6</c:v>
                </c:pt>
                <c:pt idx="28597">
                  <c:v>111.5</c:v>
                </c:pt>
                <c:pt idx="28598">
                  <c:v>111.5</c:v>
                </c:pt>
                <c:pt idx="28599">
                  <c:v>111.6</c:v>
                </c:pt>
                <c:pt idx="28600">
                  <c:v>111.6</c:v>
                </c:pt>
                <c:pt idx="28601">
                  <c:v>110.4</c:v>
                </c:pt>
                <c:pt idx="28602">
                  <c:v>110</c:v>
                </c:pt>
                <c:pt idx="28603">
                  <c:v>110</c:v>
                </c:pt>
                <c:pt idx="28604">
                  <c:v>110.2</c:v>
                </c:pt>
                <c:pt idx="28605">
                  <c:v>110.3</c:v>
                </c:pt>
                <c:pt idx="28606">
                  <c:v>110.2</c:v>
                </c:pt>
                <c:pt idx="28607">
                  <c:v>110.2</c:v>
                </c:pt>
                <c:pt idx="28608">
                  <c:v>108.7</c:v>
                </c:pt>
                <c:pt idx="28609">
                  <c:v>108.9</c:v>
                </c:pt>
                <c:pt idx="28610">
                  <c:v>108.7</c:v>
                </c:pt>
                <c:pt idx="28611">
                  <c:v>108.6</c:v>
                </c:pt>
                <c:pt idx="28612">
                  <c:v>108.7</c:v>
                </c:pt>
                <c:pt idx="28613">
                  <c:v>109.4</c:v>
                </c:pt>
                <c:pt idx="28614">
                  <c:v>109.5</c:v>
                </c:pt>
                <c:pt idx="28615">
                  <c:v>109.8</c:v>
                </c:pt>
                <c:pt idx="28616">
                  <c:v>109.9</c:v>
                </c:pt>
                <c:pt idx="28617">
                  <c:v>110.2</c:v>
                </c:pt>
                <c:pt idx="28618">
                  <c:v>110.6</c:v>
                </c:pt>
                <c:pt idx="28619">
                  <c:v>110.7</c:v>
                </c:pt>
                <c:pt idx="28620">
                  <c:v>110.5</c:v>
                </c:pt>
                <c:pt idx="28621">
                  <c:v>114.6</c:v>
                </c:pt>
                <c:pt idx="28622">
                  <c:v>114.8</c:v>
                </c:pt>
                <c:pt idx="28623">
                  <c:v>114.9</c:v>
                </c:pt>
                <c:pt idx="28624">
                  <c:v>114.7</c:v>
                </c:pt>
                <c:pt idx="28625">
                  <c:v>112.1</c:v>
                </c:pt>
                <c:pt idx="28626">
                  <c:v>112.1</c:v>
                </c:pt>
                <c:pt idx="28627">
                  <c:v>112.1</c:v>
                </c:pt>
                <c:pt idx="28628">
                  <c:v>112.1</c:v>
                </c:pt>
                <c:pt idx="28629">
                  <c:v>112</c:v>
                </c:pt>
                <c:pt idx="28630">
                  <c:v>112</c:v>
                </c:pt>
                <c:pt idx="28631">
                  <c:v>112</c:v>
                </c:pt>
                <c:pt idx="28632">
                  <c:v>111.9</c:v>
                </c:pt>
                <c:pt idx="28633">
                  <c:v>112</c:v>
                </c:pt>
                <c:pt idx="28634">
                  <c:v>111.9</c:v>
                </c:pt>
                <c:pt idx="28635">
                  <c:v>112</c:v>
                </c:pt>
                <c:pt idx="28636">
                  <c:v>112</c:v>
                </c:pt>
                <c:pt idx="28637">
                  <c:v>112</c:v>
                </c:pt>
                <c:pt idx="28638">
                  <c:v>112</c:v>
                </c:pt>
                <c:pt idx="28639">
                  <c:v>111.9</c:v>
                </c:pt>
                <c:pt idx="28640">
                  <c:v>112</c:v>
                </c:pt>
                <c:pt idx="28641">
                  <c:v>110.6</c:v>
                </c:pt>
                <c:pt idx="28642">
                  <c:v>110.6</c:v>
                </c:pt>
                <c:pt idx="28643">
                  <c:v>110.6</c:v>
                </c:pt>
                <c:pt idx="28644">
                  <c:v>110.7</c:v>
                </c:pt>
                <c:pt idx="28645">
                  <c:v>110.7</c:v>
                </c:pt>
                <c:pt idx="28646">
                  <c:v>110.8</c:v>
                </c:pt>
                <c:pt idx="28647">
                  <c:v>110.8</c:v>
                </c:pt>
                <c:pt idx="28648">
                  <c:v>110.8</c:v>
                </c:pt>
                <c:pt idx="28649">
                  <c:v>110.8</c:v>
                </c:pt>
                <c:pt idx="28650">
                  <c:v>110.8</c:v>
                </c:pt>
                <c:pt idx="28651">
                  <c:v>110.9</c:v>
                </c:pt>
                <c:pt idx="28652">
                  <c:v>111.2</c:v>
                </c:pt>
                <c:pt idx="28653">
                  <c:v>111.1</c:v>
                </c:pt>
                <c:pt idx="28654">
                  <c:v>111</c:v>
                </c:pt>
                <c:pt idx="28655">
                  <c:v>111.1</c:v>
                </c:pt>
                <c:pt idx="28656">
                  <c:v>110.8</c:v>
                </c:pt>
                <c:pt idx="28657">
                  <c:v>111.1</c:v>
                </c:pt>
                <c:pt idx="28658">
                  <c:v>111</c:v>
                </c:pt>
                <c:pt idx="28659">
                  <c:v>111</c:v>
                </c:pt>
                <c:pt idx="28660">
                  <c:v>111</c:v>
                </c:pt>
                <c:pt idx="28661">
                  <c:v>111.1</c:v>
                </c:pt>
                <c:pt idx="28662">
                  <c:v>111</c:v>
                </c:pt>
                <c:pt idx="28663">
                  <c:v>111</c:v>
                </c:pt>
                <c:pt idx="28664">
                  <c:v>110.7</c:v>
                </c:pt>
                <c:pt idx="28665">
                  <c:v>109.9</c:v>
                </c:pt>
                <c:pt idx="28666">
                  <c:v>109.3</c:v>
                </c:pt>
                <c:pt idx="28667">
                  <c:v>109.3</c:v>
                </c:pt>
                <c:pt idx="28668">
                  <c:v>109.3</c:v>
                </c:pt>
                <c:pt idx="28669">
                  <c:v>109.7</c:v>
                </c:pt>
                <c:pt idx="28670">
                  <c:v>109.5</c:v>
                </c:pt>
                <c:pt idx="28671">
                  <c:v>109.5</c:v>
                </c:pt>
                <c:pt idx="28672">
                  <c:v>110.1</c:v>
                </c:pt>
                <c:pt idx="28673">
                  <c:v>110.1</c:v>
                </c:pt>
                <c:pt idx="28674">
                  <c:v>109.8</c:v>
                </c:pt>
                <c:pt idx="28675">
                  <c:v>109.7</c:v>
                </c:pt>
                <c:pt idx="28676">
                  <c:v>109.7</c:v>
                </c:pt>
                <c:pt idx="28677">
                  <c:v>110.1</c:v>
                </c:pt>
                <c:pt idx="28678">
                  <c:v>111.2</c:v>
                </c:pt>
                <c:pt idx="28679">
                  <c:v>112.3</c:v>
                </c:pt>
                <c:pt idx="28680">
                  <c:v>117</c:v>
                </c:pt>
                <c:pt idx="28681">
                  <c:v>117.1</c:v>
                </c:pt>
                <c:pt idx="28682">
                  <c:v>117.2</c:v>
                </c:pt>
                <c:pt idx="28683">
                  <c:v>117.2</c:v>
                </c:pt>
                <c:pt idx="28684">
                  <c:v>117.1</c:v>
                </c:pt>
                <c:pt idx="28685">
                  <c:v>117.1</c:v>
                </c:pt>
                <c:pt idx="28686">
                  <c:v>117.2</c:v>
                </c:pt>
                <c:pt idx="28687">
                  <c:v>117.2</c:v>
                </c:pt>
                <c:pt idx="28688">
                  <c:v>117.3</c:v>
                </c:pt>
                <c:pt idx="28689">
                  <c:v>117.6</c:v>
                </c:pt>
                <c:pt idx="28690">
                  <c:v>117.5</c:v>
                </c:pt>
                <c:pt idx="28691">
                  <c:v>117.6</c:v>
                </c:pt>
                <c:pt idx="28692">
                  <c:v>117.6</c:v>
                </c:pt>
                <c:pt idx="28693">
                  <c:v>117.6</c:v>
                </c:pt>
                <c:pt idx="28694">
                  <c:v>117.8</c:v>
                </c:pt>
                <c:pt idx="28695">
                  <c:v>117.7</c:v>
                </c:pt>
                <c:pt idx="28696">
                  <c:v>117.7</c:v>
                </c:pt>
                <c:pt idx="28697">
                  <c:v>117.7</c:v>
                </c:pt>
                <c:pt idx="28698">
                  <c:v>117.7</c:v>
                </c:pt>
                <c:pt idx="28699">
                  <c:v>117.7</c:v>
                </c:pt>
                <c:pt idx="28700">
                  <c:v>117.8</c:v>
                </c:pt>
                <c:pt idx="28701">
                  <c:v>117.6</c:v>
                </c:pt>
                <c:pt idx="28702">
                  <c:v>117.6</c:v>
                </c:pt>
                <c:pt idx="28703">
                  <c:v>117.4</c:v>
                </c:pt>
                <c:pt idx="28704">
                  <c:v>117.1</c:v>
                </c:pt>
                <c:pt idx="28705">
                  <c:v>117.3</c:v>
                </c:pt>
                <c:pt idx="28706">
                  <c:v>116.9</c:v>
                </c:pt>
                <c:pt idx="28707">
                  <c:v>116.9</c:v>
                </c:pt>
                <c:pt idx="28708">
                  <c:v>117.3</c:v>
                </c:pt>
                <c:pt idx="28709">
                  <c:v>117</c:v>
                </c:pt>
                <c:pt idx="28710">
                  <c:v>117.3</c:v>
                </c:pt>
                <c:pt idx="28711">
                  <c:v>117.4</c:v>
                </c:pt>
                <c:pt idx="28712">
                  <c:v>117.6</c:v>
                </c:pt>
                <c:pt idx="28713">
                  <c:v>117.6</c:v>
                </c:pt>
                <c:pt idx="28714">
                  <c:v>117.6</c:v>
                </c:pt>
                <c:pt idx="28715">
                  <c:v>117.7</c:v>
                </c:pt>
                <c:pt idx="28716">
                  <c:v>117.7</c:v>
                </c:pt>
                <c:pt idx="28717">
                  <c:v>117.8</c:v>
                </c:pt>
                <c:pt idx="28718">
                  <c:v>117.9</c:v>
                </c:pt>
                <c:pt idx="28719">
                  <c:v>117.9</c:v>
                </c:pt>
                <c:pt idx="28720">
                  <c:v>118</c:v>
                </c:pt>
                <c:pt idx="28721">
                  <c:v>117.9</c:v>
                </c:pt>
                <c:pt idx="28722">
                  <c:v>117.6</c:v>
                </c:pt>
                <c:pt idx="28723">
                  <c:v>117.8</c:v>
                </c:pt>
                <c:pt idx="28724">
                  <c:v>117.8</c:v>
                </c:pt>
                <c:pt idx="28725">
                  <c:v>117.6</c:v>
                </c:pt>
                <c:pt idx="28726">
                  <c:v>117.5</c:v>
                </c:pt>
                <c:pt idx="28727">
                  <c:v>117.6</c:v>
                </c:pt>
                <c:pt idx="28728">
                  <c:v>117.5</c:v>
                </c:pt>
                <c:pt idx="28729">
                  <c:v>117.5</c:v>
                </c:pt>
                <c:pt idx="28730">
                  <c:v>117.5</c:v>
                </c:pt>
                <c:pt idx="28731">
                  <c:v>117.5</c:v>
                </c:pt>
                <c:pt idx="28732">
                  <c:v>117.5</c:v>
                </c:pt>
                <c:pt idx="28733">
                  <c:v>117.5</c:v>
                </c:pt>
                <c:pt idx="28734">
                  <c:v>117.6</c:v>
                </c:pt>
                <c:pt idx="28735">
                  <c:v>117.5</c:v>
                </c:pt>
                <c:pt idx="28736">
                  <c:v>117.7</c:v>
                </c:pt>
                <c:pt idx="28737">
                  <c:v>117.7</c:v>
                </c:pt>
                <c:pt idx="28738">
                  <c:v>117.7</c:v>
                </c:pt>
                <c:pt idx="28739">
                  <c:v>117.8</c:v>
                </c:pt>
                <c:pt idx="28740">
                  <c:v>117.6</c:v>
                </c:pt>
                <c:pt idx="28741">
                  <c:v>117.6</c:v>
                </c:pt>
                <c:pt idx="28742">
                  <c:v>117.7</c:v>
                </c:pt>
                <c:pt idx="28743">
                  <c:v>117.6</c:v>
                </c:pt>
                <c:pt idx="28744">
                  <c:v>117.6</c:v>
                </c:pt>
                <c:pt idx="28745">
                  <c:v>117.7</c:v>
                </c:pt>
                <c:pt idx="28746">
                  <c:v>117.7</c:v>
                </c:pt>
                <c:pt idx="28747">
                  <c:v>117.9</c:v>
                </c:pt>
                <c:pt idx="28748">
                  <c:v>117.8</c:v>
                </c:pt>
                <c:pt idx="28749">
                  <c:v>117.8</c:v>
                </c:pt>
                <c:pt idx="28750">
                  <c:v>117.7</c:v>
                </c:pt>
                <c:pt idx="28751">
                  <c:v>117.5</c:v>
                </c:pt>
                <c:pt idx="28752">
                  <c:v>117.6</c:v>
                </c:pt>
                <c:pt idx="28753">
                  <c:v>117.6</c:v>
                </c:pt>
                <c:pt idx="28754">
                  <c:v>117.5</c:v>
                </c:pt>
                <c:pt idx="28755">
                  <c:v>117.5</c:v>
                </c:pt>
                <c:pt idx="28756">
                  <c:v>117.5</c:v>
                </c:pt>
                <c:pt idx="28757">
                  <c:v>117.5</c:v>
                </c:pt>
                <c:pt idx="28758">
                  <c:v>117.5</c:v>
                </c:pt>
                <c:pt idx="28759">
                  <c:v>117.4</c:v>
                </c:pt>
                <c:pt idx="28760">
                  <c:v>117.6</c:v>
                </c:pt>
                <c:pt idx="28761">
                  <c:v>117.8</c:v>
                </c:pt>
                <c:pt idx="28762">
                  <c:v>117.8</c:v>
                </c:pt>
                <c:pt idx="28763">
                  <c:v>117.9</c:v>
                </c:pt>
                <c:pt idx="28764">
                  <c:v>117.9</c:v>
                </c:pt>
                <c:pt idx="28765">
                  <c:v>117.7</c:v>
                </c:pt>
                <c:pt idx="28766">
                  <c:v>117.7</c:v>
                </c:pt>
                <c:pt idx="28767">
                  <c:v>118</c:v>
                </c:pt>
                <c:pt idx="28768">
                  <c:v>117.9</c:v>
                </c:pt>
                <c:pt idx="28769">
                  <c:v>117.8</c:v>
                </c:pt>
                <c:pt idx="28770">
                  <c:v>117.6</c:v>
                </c:pt>
                <c:pt idx="28771">
                  <c:v>117.9</c:v>
                </c:pt>
                <c:pt idx="28772">
                  <c:v>117.8</c:v>
                </c:pt>
                <c:pt idx="28773">
                  <c:v>117.9</c:v>
                </c:pt>
                <c:pt idx="28774">
                  <c:v>117.9</c:v>
                </c:pt>
                <c:pt idx="28775">
                  <c:v>117.8</c:v>
                </c:pt>
                <c:pt idx="28776">
                  <c:v>117.8</c:v>
                </c:pt>
                <c:pt idx="28777">
                  <c:v>117.8</c:v>
                </c:pt>
                <c:pt idx="28778">
                  <c:v>117.8</c:v>
                </c:pt>
                <c:pt idx="28779">
                  <c:v>117.6</c:v>
                </c:pt>
                <c:pt idx="28780">
                  <c:v>117.6</c:v>
                </c:pt>
                <c:pt idx="28781">
                  <c:v>117.6</c:v>
                </c:pt>
                <c:pt idx="28782">
                  <c:v>117.8</c:v>
                </c:pt>
                <c:pt idx="28783">
                  <c:v>117.8</c:v>
                </c:pt>
                <c:pt idx="28784">
                  <c:v>117.6</c:v>
                </c:pt>
                <c:pt idx="28785">
                  <c:v>117.5</c:v>
                </c:pt>
                <c:pt idx="28786">
                  <c:v>117.7</c:v>
                </c:pt>
                <c:pt idx="28787">
                  <c:v>117.7</c:v>
                </c:pt>
                <c:pt idx="28788">
                  <c:v>118</c:v>
                </c:pt>
                <c:pt idx="28789">
                  <c:v>117.8</c:v>
                </c:pt>
                <c:pt idx="28790">
                  <c:v>117.7</c:v>
                </c:pt>
                <c:pt idx="28791">
                  <c:v>117.8</c:v>
                </c:pt>
                <c:pt idx="28792">
                  <c:v>117.8</c:v>
                </c:pt>
                <c:pt idx="28793">
                  <c:v>117.7</c:v>
                </c:pt>
                <c:pt idx="28794">
                  <c:v>117.6</c:v>
                </c:pt>
                <c:pt idx="28795">
                  <c:v>117.6</c:v>
                </c:pt>
                <c:pt idx="28796">
                  <c:v>117.6</c:v>
                </c:pt>
                <c:pt idx="28797">
                  <c:v>117.5</c:v>
                </c:pt>
                <c:pt idx="28798">
                  <c:v>117.5</c:v>
                </c:pt>
                <c:pt idx="28799">
                  <c:v>117.5</c:v>
                </c:pt>
                <c:pt idx="28800">
                  <c:v>117.5</c:v>
                </c:pt>
                <c:pt idx="28801">
                  <c:v>117.4</c:v>
                </c:pt>
                <c:pt idx="28802">
                  <c:v>117.5</c:v>
                </c:pt>
                <c:pt idx="28803">
                  <c:v>117.2</c:v>
                </c:pt>
                <c:pt idx="28804">
                  <c:v>117.2</c:v>
                </c:pt>
                <c:pt idx="28805">
                  <c:v>117.4</c:v>
                </c:pt>
                <c:pt idx="28806">
                  <c:v>117.2</c:v>
                </c:pt>
                <c:pt idx="28807">
                  <c:v>117.4</c:v>
                </c:pt>
                <c:pt idx="28808">
                  <c:v>117.4</c:v>
                </c:pt>
                <c:pt idx="28809">
                  <c:v>117.3</c:v>
                </c:pt>
                <c:pt idx="28810">
                  <c:v>117.3</c:v>
                </c:pt>
                <c:pt idx="28811">
                  <c:v>117.2</c:v>
                </c:pt>
                <c:pt idx="28812">
                  <c:v>117.5</c:v>
                </c:pt>
                <c:pt idx="28813">
                  <c:v>118.8</c:v>
                </c:pt>
                <c:pt idx="28814">
                  <c:v>117.5</c:v>
                </c:pt>
                <c:pt idx="28815">
                  <c:v>117.5</c:v>
                </c:pt>
                <c:pt idx="28816">
                  <c:v>117.4</c:v>
                </c:pt>
                <c:pt idx="28817">
                  <c:v>117.4</c:v>
                </c:pt>
                <c:pt idx="28818">
                  <c:v>117.5</c:v>
                </c:pt>
                <c:pt idx="28819">
                  <c:v>117.6</c:v>
                </c:pt>
                <c:pt idx="28820">
                  <c:v>117.5</c:v>
                </c:pt>
                <c:pt idx="28821">
                  <c:v>117.5</c:v>
                </c:pt>
                <c:pt idx="28822">
                  <c:v>117.7</c:v>
                </c:pt>
                <c:pt idx="28823">
                  <c:v>117.5</c:v>
                </c:pt>
                <c:pt idx="28824">
                  <c:v>117.5</c:v>
                </c:pt>
                <c:pt idx="28825">
                  <c:v>117.7</c:v>
                </c:pt>
                <c:pt idx="28826">
                  <c:v>117.7</c:v>
                </c:pt>
                <c:pt idx="28827">
                  <c:v>117.7</c:v>
                </c:pt>
                <c:pt idx="28828">
                  <c:v>117.8</c:v>
                </c:pt>
                <c:pt idx="28829">
                  <c:v>117.9</c:v>
                </c:pt>
                <c:pt idx="28830">
                  <c:v>118.1</c:v>
                </c:pt>
                <c:pt idx="28831">
                  <c:v>118.1</c:v>
                </c:pt>
                <c:pt idx="28832">
                  <c:v>117.9</c:v>
                </c:pt>
                <c:pt idx="28833">
                  <c:v>118.1</c:v>
                </c:pt>
                <c:pt idx="28834">
                  <c:v>118.2</c:v>
                </c:pt>
                <c:pt idx="28835">
                  <c:v>118.2</c:v>
                </c:pt>
                <c:pt idx="28836">
                  <c:v>118.5</c:v>
                </c:pt>
                <c:pt idx="28837">
                  <c:v>118.5</c:v>
                </c:pt>
                <c:pt idx="28838">
                  <c:v>118.5</c:v>
                </c:pt>
                <c:pt idx="28839">
                  <c:v>118.4</c:v>
                </c:pt>
                <c:pt idx="28840">
                  <c:v>118.1</c:v>
                </c:pt>
                <c:pt idx="28841">
                  <c:v>118.5</c:v>
                </c:pt>
                <c:pt idx="28842">
                  <c:v>118.5</c:v>
                </c:pt>
                <c:pt idx="28843">
                  <c:v>118.7</c:v>
                </c:pt>
                <c:pt idx="28844">
                  <c:v>118.5</c:v>
                </c:pt>
                <c:pt idx="28845">
                  <c:v>118.5</c:v>
                </c:pt>
                <c:pt idx="28846">
                  <c:v>118.4</c:v>
                </c:pt>
                <c:pt idx="28847">
                  <c:v>118.4</c:v>
                </c:pt>
                <c:pt idx="28848">
                  <c:v>118.4</c:v>
                </c:pt>
                <c:pt idx="28849">
                  <c:v>118.3</c:v>
                </c:pt>
                <c:pt idx="28850">
                  <c:v>118.3</c:v>
                </c:pt>
                <c:pt idx="28851">
                  <c:v>118.2</c:v>
                </c:pt>
                <c:pt idx="28852">
                  <c:v>118.2</c:v>
                </c:pt>
                <c:pt idx="28853">
                  <c:v>118.5</c:v>
                </c:pt>
                <c:pt idx="28854">
                  <c:v>118.3</c:v>
                </c:pt>
                <c:pt idx="28855">
                  <c:v>118.3</c:v>
                </c:pt>
                <c:pt idx="28856">
                  <c:v>118.3</c:v>
                </c:pt>
                <c:pt idx="28857">
                  <c:v>118.3</c:v>
                </c:pt>
                <c:pt idx="28858">
                  <c:v>118.5</c:v>
                </c:pt>
                <c:pt idx="28859">
                  <c:v>118.4</c:v>
                </c:pt>
                <c:pt idx="28860">
                  <c:v>118.5</c:v>
                </c:pt>
                <c:pt idx="28861">
                  <c:v>118.4</c:v>
                </c:pt>
                <c:pt idx="28862">
                  <c:v>118.5</c:v>
                </c:pt>
                <c:pt idx="28863">
                  <c:v>118.5</c:v>
                </c:pt>
                <c:pt idx="28864">
                  <c:v>120.6</c:v>
                </c:pt>
                <c:pt idx="28865">
                  <c:v>118.7</c:v>
                </c:pt>
                <c:pt idx="28866">
                  <c:v>118.5</c:v>
                </c:pt>
                <c:pt idx="28867">
                  <c:v>118.4</c:v>
                </c:pt>
                <c:pt idx="28868">
                  <c:v>118.4</c:v>
                </c:pt>
                <c:pt idx="28869">
                  <c:v>118.3</c:v>
                </c:pt>
                <c:pt idx="28870">
                  <c:v>118.3</c:v>
                </c:pt>
                <c:pt idx="28871">
                  <c:v>117.8</c:v>
                </c:pt>
                <c:pt idx="28872">
                  <c:v>117.7</c:v>
                </c:pt>
                <c:pt idx="28873">
                  <c:v>117.6</c:v>
                </c:pt>
                <c:pt idx="28874">
                  <c:v>117.5</c:v>
                </c:pt>
                <c:pt idx="28875">
                  <c:v>117.7</c:v>
                </c:pt>
                <c:pt idx="28876">
                  <c:v>117.6</c:v>
                </c:pt>
                <c:pt idx="28877">
                  <c:v>117.7</c:v>
                </c:pt>
                <c:pt idx="28878">
                  <c:v>117.5</c:v>
                </c:pt>
                <c:pt idx="28879">
                  <c:v>117.7</c:v>
                </c:pt>
                <c:pt idx="28880">
                  <c:v>117.7</c:v>
                </c:pt>
                <c:pt idx="28881">
                  <c:v>117.7</c:v>
                </c:pt>
                <c:pt idx="28882">
                  <c:v>117.8</c:v>
                </c:pt>
                <c:pt idx="28883">
                  <c:v>117.9</c:v>
                </c:pt>
                <c:pt idx="28884">
                  <c:v>117.7</c:v>
                </c:pt>
                <c:pt idx="28885">
                  <c:v>117.8</c:v>
                </c:pt>
                <c:pt idx="28886">
                  <c:v>117.8</c:v>
                </c:pt>
                <c:pt idx="28887">
                  <c:v>118</c:v>
                </c:pt>
                <c:pt idx="28888">
                  <c:v>118.1</c:v>
                </c:pt>
                <c:pt idx="28889">
                  <c:v>118.3</c:v>
                </c:pt>
                <c:pt idx="28890">
                  <c:v>118.2</c:v>
                </c:pt>
                <c:pt idx="28891">
                  <c:v>118.3</c:v>
                </c:pt>
                <c:pt idx="28892">
                  <c:v>118.3</c:v>
                </c:pt>
                <c:pt idx="28893">
                  <c:v>118.3</c:v>
                </c:pt>
                <c:pt idx="28894">
                  <c:v>118.1</c:v>
                </c:pt>
                <c:pt idx="28895">
                  <c:v>118.2</c:v>
                </c:pt>
                <c:pt idx="28896">
                  <c:v>118.2</c:v>
                </c:pt>
                <c:pt idx="28897">
                  <c:v>118.1</c:v>
                </c:pt>
                <c:pt idx="28898">
                  <c:v>118.1</c:v>
                </c:pt>
                <c:pt idx="28899">
                  <c:v>118.1</c:v>
                </c:pt>
                <c:pt idx="28900">
                  <c:v>118.3</c:v>
                </c:pt>
                <c:pt idx="28901">
                  <c:v>118.1</c:v>
                </c:pt>
                <c:pt idx="28902">
                  <c:v>118.3</c:v>
                </c:pt>
                <c:pt idx="28903">
                  <c:v>118.5</c:v>
                </c:pt>
                <c:pt idx="28904">
                  <c:v>118.2</c:v>
                </c:pt>
                <c:pt idx="28905">
                  <c:v>118.2</c:v>
                </c:pt>
                <c:pt idx="28906">
                  <c:v>118.2</c:v>
                </c:pt>
                <c:pt idx="28907">
                  <c:v>118.3</c:v>
                </c:pt>
                <c:pt idx="28908">
                  <c:v>118</c:v>
                </c:pt>
                <c:pt idx="28909">
                  <c:v>118.2</c:v>
                </c:pt>
                <c:pt idx="28910">
                  <c:v>118.3</c:v>
                </c:pt>
                <c:pt idx="28911">
                  <c:v>118</c:v>
                </c:pt>
                <c:pt idx="28912">
                  <c:v>118</c:v>
                </c:pt>
                <c:pt idx="28913">
                  <c:v>118.2</c:v>
                </c:pt>
                <c:pt idx="28914">
                  <c:v>117.8</c:v>
                </c:pt>
                <c:pt idx="28915">
                  <c:v>118.1</c:v>
                </c:pt>
                <c:pt idx="28916">
                  <c:v>117.8</c:v>
                </c:pt>
                <c:pt idx="28917">
                  <c:v>117.8</c:v>
                </c:pt>
                <c:pt idx="28918">
                  <c:v>118</c:v>
                </c:pt>
                <c:pt idx="28919">
                  <c:v>118.1</c:v>
                </c:pt>
                <c:pt idx="28920">
                  <c:v>117.9</c:v>
                </c:pt>
                <c:pt idx="28921">
                  <c:v>118</c:v>
                </c:pt>
                <c:pt idx="28922">
                  <c:v>117.8</c:v>
                </c:pt>
                <c:pt idx="28923">
                  <c:v>117.8</c:v>
                </c:pt>
                <c:pt idx="28924">
                  <c:v>117.7</c:v>
                </c:pt>
                <c:pt idx="28925">
                  <c:v>118</c:v>
                </c:pt>
                <c:pt idx="28926">
                  <c:v>118</c:v>
                </c:pt>
                <c:pt idx="28927">
                  <c:v>118.1</c:v>
                </c:pt>
                <c:pt idx="28928">
                  <c:v>118.1</c:v>
                </c:pt>
                <c:pt idx="28929">
                  <c:v>118.4</c:v>
                </c:pt>
                <c:pt idx="28930">
                  <c:v>118.4</c:v>
                </c:pt>
                <c:pt idx="28931">
                  <c:v>118.1</c:v>
                </c:pt>
                <c:pt idx="28932">
                  <c:v>118.4</c:v>
                </c:pt>
                <c:pt idx="28933">
                  <c:v>118.4</c:v>
                </c:pt>
                <c:pt idx="28934">
                  <c:v>118.4</c:v>
                </c:pt>
                <c:pt idx="28935">
                  <c:v>118.6</c:v>
                </c:pt>
                <c:pt idx="28936">
                  <c:v>118.4</c:v>
                </c:pt>
                <c:pt idx="28937">
                  <c:v>118.5</c:v>
                </c:pt>
                <c:pt idx="28938">
                  <c:v>118.5</c:v>
                </c:pt>
                <c:pt idx="28939">
                  <c:v>118.5</c:v>
                </c:pt>
                <c:pt idx="28940">
                  <c:v>118.5</c:v>
                </c:pt>
                <c:pt idx="28941">
                  <c:v>118.3</c:v>
                </c:pt>
                <c:pt idx="28942">
                  <c:v>118.6</c:v>
                </c:pt>
                <c:pt idx="28943">
                  <c:v>118.1</c:v>
                </c:pt>
                <c:pt idx="28944">
                  <c:v>117.9</c:v>
                </c:pt>
                <c:pt idx="28945">
                  <c:v>118</c:v>
                </c:pt>
                <c:pt idx="28946">
                  <c:v>118</c:v>
                </c:pt>
                <c:pt idx="28947">
                  <c:v>118</c:v>
                </c:pt>
                <c:pt idx="28948">
                  <c:v>118</c:v>
                </c:pt>
                <c:pt idx="28949">
                  <c:v>117.8</c:v>
                </c:pt>
                <c:pt idx="28950">
                  <c:v>118</c:v>
                </c:pt>
                <c:pt idx="28951">
                  <c:v>117.8</c:v>
                </c:pt>
                <c:pt idx="28952">
                  <c:v>118</c:v>
                </c:pt>
                <c:pt idx="28953">
                  <c:v>118.1</c:v>
                </c:pt>
                <c:pt idx="28954">
                  <c:v>118.1</c:v>
                </c:pt>
                <c:pt idx="28955">
                  <c:v>118.4</c:v>
                </c:pt>
                <c:pt idx="28956">
                  <c:v>118.2</c:v>
                </c:pt>
                <c:pt idx="28957">
                  <c:v>118.5</c:v>
                </c:pt>
                <c:pt idx="28958">
                  <c:v>118.2</c:v>
                </c:pt>
                <c:pt idx="28959">
                  <c:v>118.1</c:v>
                </c:pt>
                <c:pt idx="28960">
                  <c:v>118.1</c:v>
                </c:pt>
                <c:pt idx="28961">
                  <c:v>118.2</c:v>
                </c:pt>
                <c:pt idx="28962">
                  <c:v>118.2</c:v>
                </c:pt>
                <c:pt idx="28963">
                  <c:v>118.1</c:v>
                </c:pt>
                <c:pt idx="28964">
                  <c:v>117.9</c:v>
                </c:pt>
                <c:pt idx="28965">
                  <c:v>118.4</c:v>
                </c:pt>
                <c:pt idx="28966">
                  <c:v>118.3</c:v>
                </c:pt>
                <c:pt idx="28967">
                  <c:v>118.1</c:v>
                </c:pt>
                <c:pt idx="28968">
                  <c:v>118.4</c:v>
                </c:pt>
                <c:pt idx="28969">
                  <c:v>118.6</c:v>
                </c:pt>
                <c:pt idx="28970">
                  <c:v>118.5</c:v>
                </c:pt>
                <c:pt idx="28971">
                  <c:v>118.5</c:v>
                </c:pt>
                <c:pt idx="28972">
                  <c:v>118.5</c:v>
                </c:pt>
                <c:pt idx="28973">
                  <c:v>118.2</c:v>
                </c:pt>
                <c:pt idx="28974">
                  <c:v>118.2</c:v>
                </c:pt>
                <c:pt idx="28975">
                  <c:v>118.1</c:v>
                </c:pt>
                <c:pt idx="28976">
                  <c:v>118.1</c:v>
                </c:pt>
                <c:pt idx="28977">
                  <c:v>118.1</c:v>
                </c:pt>
                <c:pt idx="28978">
                  <c:v>117.9</c:v>
                </c:pt>
                <c:pt idx="28979">
                  <c:v>117.9</c:v>
                </c:pt>
                <c:pt idx="28980">
                  <c:v>117.7</c:v>
                </c:pt>
                <c:pt idx="28981">
                  <c:v>117.7</c:v>
                </c:pt>
                <c:pt idx="28982">
                  <c:v>117.8</c:v>
                </c:pt>
                <c:pt idx="28983">
                  <c:v>117.5</c:v>
                </c:pt>
                <c:pt idx="28984">
                  <c:v>117.5</c:v>
                </c:pt>
                <c:pt idx="28985">
                  <c:v>117.6</c:v>
                </c:pt>
                <c:pt idx="28986">
                  <c:v>117.8</c:v>
                </c:pt>
                <c:pt idx="28987">
                  <c:v>117.9</c:v>
                </c:pt>
                <c:pt idx="28988">
                  <c:v>117.8</c:v>
                </c:pt>
                <c:pt idx="28989">
                  <c:v>117.8</c:v>
                </c:pt>
                <c:pt idx="28990">
                  <c:v>117.9</c:v>
                </c:pt>
                <c:pt idx="28991">
                  <c:v>117.8</c:v>
                </c:pt>
                <c:pt idx="28992">
                  <c:v>117.9</c:v>
                </c:pt>
                <c:pt idx="28993">
                  <c:v>117.9</c:v>
                </c:pt>
                <c:pt idx="28994">
                  <c:v>117.8</c:v>
                </c:pt>
                <c:pt idx="28995">
                  <c:v>117.9</c:v>
                </c:pt>
                <c:pt idx="28996">
                  <c:v>117.9</c:v>
                </c:pt>
                <c:pt idx="28997">
                  <c:v>117.9</c:v>
                </c:pt>
                <c:pt idx="28998">
                  <c:v>118</c:v>
                </c:pt>
                <c:pt idx="28999">
                  <c:v>118</c:v>
                </c:pt>
                <c:pt idx="29000">
                  <c:v>117.9</c:v>
                </c:pt>
                <c:pt idx="29001">
                  <c:v>117.9</c:v>
                </c:pt>
                <c:pt idx="29002">
                  <c:v>117.9</c:v>
                </c:pt>
                <c:pt idx="29003">
                  <c:v>118.1</c:v>
                </c:pt>
                <c:pt idx="29004">
                  <c:v>0</c:v>
                </c:pt>
                <c:pt idx="29005">
                  <c:v>118.2</c:v>
                </c:pt>
                <c:pt idx="29006">
                  <c:v>118.3</c:v>
                </c:pt>
                <c:pt idx="29007">
                  <c:v>118.3</c:v>
                </c:pt>
                <c:pt idx="29008">
                  <c:v>118.5</c:v>
                </c:pt>
                <c:pt idx="29009">
                  <c:v>118.5</c:v>
                </c:pt>
                <c:pt idx="29010">
                  <c:v>118.5</c:v>
                </c:pt>
                <c:pt idx="29011">
                  <c:v>118.5</c:v>
                </c:pt>
                <c:pt idx="29012">
                  <c:v>118.7</c:v>
                </c:pt>
                <c:pt idx="29013">
                  <c:v>118.7</c:v>
                </c:pt>
                <c:pt idx="29014">
                  <c:v>118.8</c:v>
                </c:pt>
                <c:pt idx="29015">
                  <c:v>118.5</c:v>
                </c:pt>
                <c:pt idx="29016">
                  <c:v>118.6</c:v>
                </c:pt>
                <c:pt idx="29017">
                  <c:v>118.4</c:v>
                </c:pt>
                <c:pt idx="29018">
                  <c:v>118.7</c:v>
                </c:pt>
                <c:pt idx="29019">
                  <c:v>118.3</c:v>
                </c:pt>
                <c:pt idx="29020">
                  <c:v>118.3</c:v>
                </c:pt>
                <c:pt idx="29021">
                  <c:v>118.6</c:v>
                </c:pt>
                <c:pt idx="29022">
                  <c:v>118.6</c:v>
                </c:pt>
                <c:pt idx="29023">
                  <c:v>118.7</c:v>
                </c:pt>
                <c:pt idx="29024">
                  <c:v>118.5</c:v>
                </c:pt>
                <c:pt idx="29025">
                  <c:v>118.5</c:v>
                </c:pt>
                <c:pt idx="29026">
                  <c:v>118.5</c:v>
                </c:pt>
                <c:pt idx="29027">
                  <c:v>118.5</c:v>
                </c:pt>
                <c:pt idx="29028">
                  <c:v>118.2</c:v>
                </c:pt>
                <c:pt idx="29029">
                  <c:v>118.5</c:v>
                </c:pt>
                <c:pt idx="29030">
                  <c:v>118.3</c:v>
                </c:pt>
                <c:pt idx="29031">
                  <c:v>118.3</c:v>
                </c:pt>
                <c:pt idx="29032">
                  <c:v>118.3</c:v>
                </c:pt>
                <c:pt idx="29033">
                  <c:v>118.3</c:v>
                </c:pt>
                <c:pt idx="29034">
                  <c:v>118.5</c:v>
                </c:pt>
                <c:pt idx="29035">
                  <c:v>118.5</c:v>
                </c:pt>
                <c:pt idx="29036">
                  <c:v>118.3</c:v>
                </c:pt>
                <c:pt idx="29037">
                  <c:v>118.2</c:v>
                </c:pt>
                <c:pt idx="29038">
                  <c:v>118.4</c:v>
                </c:pt>
                <c:pt idx="29039">
                  <c:v>118.6</c:v>
                </c:pt>
                <c:pt idx="29040">
                  <c:v>118.6</c:v>
                </c:pt>
                <c:pt idx="29041">
                  <c:v>118.6</c:v>
                </c:pt>
                <c:pt idx="29042">
                  <c:v>118.6</c:v>
                </c:pt>
                <c:pt idx="29043">
                  <c:v>118.5</c:v>
                </c:pt>
                <c:pt idx="29044">
                  <c:v>118.5</c:v>
                </c:pt>
                <c:pt idx="29045">
                  <c:v>118.8</c:v>
                </c:pt>
                <c:pt idx="29046">
                  <c:v>118.5</c:v>
                </c:pt>
                <c:pt idx="29047">
                  <c:v>118.6</c:v>
                </c:pt>
                <c:pt idx="29048">
                  <c:v>118.5</c:v>
                </c:pt>
                <c:pt idx="29049">
                  <c:v>118.3</c:v>
                </c:pt>
                <c:pt idx="29050">
                  <c:v>118.8</c:v>
                </c:pt>
                <c:pt idx="29051">
                  <c:v>118.8</c:v>
                </c:pt>
                <c:pt idx="29052">
                  <c:v>118.5</c:v>
                </c:pt>
                <c:pt idx="29053">
                  <c:v>118.5</c:v>
                </c:pt>
                <c:pt idx="29054">
                  <c:v>118.7</c:v>
                </c:pt>
                <c:pt idx="29055">
                  <c:v>118.8</c:v>
                </c:pt>
                <c:pt idx="29056">
                  <c:v>118.6</c:v>
                </c:pt>
                <c:pt idx="29057">
                  <c:v>118.5</c:v>
                </c:pt>
                <c:pt idx="29058">
                  <c:v>118.5</c:v>
                </c:pt>
                <c:pt idx="29059">
                  <c:v>118.6</c:v>
                </c:pt>
                <c:pt idx="29060">
                  <c:v>118.8</c:v>
                </c:pt>
                <c:pt idx="29061">
                  <c:v>118.6</c:v>
                </c:pt>
                <c:pt idx="29062">
                  <c:v>118.6</c:v>
                </c:pt>
                <c:pt idx="29063">
                  <c:v>118.8</c:v>
                </c:pt>
                <c:pt idx="29064">
                  <c:v>119</c:v>
                </c:pt>
                <c:pt idx="29065">
                  <c:v>118.8</c:v>
                </c:pt>
                <c:pt idx="29066">
                  <c:v>118.9</c:v>
                </c:pt>
                <c:pt idx="29067">
                  <c:v>118.8</c:v>
                </c:pt>
                <c:pt idx="29068">
                  <c:v>118.9</c:v>
                </c:pt>
                <c:pt idx="29069">
                  <c:v>118.8</c:v>
                </c:pt>
                <c:pt idx="29070">
                  <c:v>118.5</c:v>
                </c:pt>
                <c:pt idx="29071">
                  <c:v>118.6</c:v>
                </c:pt>
                <c:pt idx="29072">
                  <c:v>118.8</c:v>
                </c:pt>
                <c:pt idx="29073">
                  <c:v>118.8</c:v>
                </c:pt>
                <c:pt idx="29074">
                  <c:v>118.6</c:v>
                </c:pt>
                <c:pt idx="29075">
                  <c:v>118.8</c:v>
                </c:pt>
                <c:pt idx="29076">
                  <c:v>118.9</c:v>
                </c:pt>
                <c:pt idx="29077">
                  <c:v>118.7</c:v>
                </c:pt>
                <c:pt idx="29078">
                  <c:v>118.8</c:v>
                </c:pt>
                <c:pt idx="29079">
                  <c:v>118.9</c:v>
                </c:pt>
                <c:pt idx="29080">
                  <c:v>118.9</c:v>
                </c:pt>
                <c:pt idx="29081">
                  <c:v>119.1</c:v>
                </c:pt>
                <c:pt idx="29082">
                  <c:v>118.7</c:v>
                </c:pt>
                <c:pt idx="29083">
                  <c:v>119.2</c:v>
                </c:pt>
                <c:pt idx="29084">
                  <c:v>119.2</c:v>
                </c:pt>
                <c:pt idx="29085">
                  <c:v>118.9</c:v>
                </c:pt>
                <c:pt idx="29086">
                  <c:v>119.2</c:v>
                </c:pt>
                <c:pt idx="29087">
                  <c:v>119.1</c:v>
                </c:pt>
                <c:pt idx="29088">
                  <c:v>119.1</c:v>
                </c:pt>
                <c:pt idx="29089">
                  <c:v>119</c:v>
                </c:pt>
                <c:pt idx="29090">
                  <c:v>118.9</c:v>
                </c:pt>
                <c:pt idx="29091">
                  <c:v>118.7</c:v>
                </c:pt>
                <c:pt idx="29092">
                  <c:v>118.8</c:v>
                </c:pt>
                <c:pt idx="29093">
                  <c:v>118.7</c:v>
                </c:pt>
                <c:pt idx="29094">
                  <c:v>118.5</c:v>
                </c:pt>
                <c:pt idx="29095">
                  <c:v>118.5</c:v>
                </c:pt>
                <c:pt idx="29096">
                  <c:v>118.5</c:v>
                </c:pt>
                <c:pt idx="29097">
                  <c:v>118.4</c:v>
                </c:pt>
                <c:pt idx="29098">
                  <c:v>118.6</c:v>
                </c:pt>
                <c:pt idx="29099">
                  <c:v>118.7</c:v>
                </c:pt>
                <c:pt idx="29100">
                  <c:v>121.5</c:v>
                </c:pt>
                <c:pt idx="29101">
                  <c:v>118.8</c:v>
                </c:pt>
                <c:pt idx="29102">
                  <c:v>121.1</c:v>
                </c:pt>
                <c:pt idx="29103">
                  <c:v>121.1</c:v>
                </c:pt>
                <c:pt idx="29104">
                  <c:v>121</c:v>
                </c:pt>
                <c:pt idx="29105">
                  <c:v>118.8</c:v>
                </c:pt>
                <c:pt idx="29106">
                  <c:v>118.4</c:v>
                </c:pt>
                <c:pt idx="29107">
                  <c:v>118.6</c:v>
                </c:pt>
                <c:pt idx="29108">
                  <c:v>118.9</c:v>
                </c:pt>
                <c:pt idx="29109">
                  <c:v>118.7</c:v>
                </c:pt>
                <c:pt idx="29110">
                  <c:v>118.6</c:v>
                </c:pt>
                <c:pt idx="29111">
                  <c:v>118.7</c:v>
                </c:pt>
                <c:pt idx="29112">
                  <c:v>118.8</c:v>
                </c:pt>
                <c:pt idx="29113">
                  <c:v>118.5</c:v>
                </c:pt>
                <c:pt idx="29114">
                  <c:v>118.7</c:v>
                </c:pt>
                <c:pt idx="29115">
                  <c:v>118.4</c:v>
                </c:pt>
                <c:pt idx="29116">
                  <c:v>118.8</c:v>
                </c:pt>
                <c:pt idx="29117">
                  <c:v>118.5</c:v>
                </c:pt>
                <c:pt idx="29118">
                  <c:v>118.6</c:v>
                </c:pt>
                <c:pt idx="29119">
                  <c:v>118.3</c:v>
                </c:pt>
                <c:pt idx="29120">
                  <c:v>118.5</c:v>
                </c:pt>
                <c:pt idx="29121">
                  <c:v>119.1</c:v>
                </c:pt>
                <c:pt idx="29122">
                  <c:v>118.9</c:v>
                </c:pt>
                <c:pt idx="29123">
                  <c:v>119</c:v>
                </c:pt>
                <c:pt idx="29124">
                  <c:v>118.6</c:v>
                </c:pt>
                <c:pt idx="29125">
                  <c:v>118.8</c:v>
                </c:pt>
                <c:pt idx="29126">
                  <c:v>118.9</c:v>
                </c:pt>
                <c:pt idx="29127">
                  <c:v>118.9</c:v>
                </c:pt>
                <c:pt idx="29128">
                  <c:v>119.1</c:v>
                </c:pt>
                <c:pt idx="29129">
                  <c:v>119.5</c:v>
                </c:pt>
                <c:pt idx="29130">
                  <c:v>119.3</c:v>
                </c:pt>
                <c:pt idx="29131">
                  <c:v>119.7</c:v>
                </c:pt>
                <c:pt idx="29132">
                  <c:v>119.6</c:v>
                </c:pt>
                <c:pt idx="29133">
                  <c:v>119.6</c:v>
                </c:pt>
                <c:pt idx="29134">
                  <c:v>119.6</c:v>
                </c:pt>
                <c:pt idx="29135">
                  <c:v>118.7</c:v>
                </c:pt>
                <c:pt idx="29136">
                  <c:v>118.4</c:v>
                </c:pt>
                <c:pt idx="29137">
                  <c:v>118.4</c:v>
                </c:pt>
                <c:pt idx="29138">
                  <c:v>118.3</c:v>
                </c:pt>
                <c:pt idx="29139">
                  <c:v>118.3</c:v>
                </c:pt>
                <c:pt idx="29140">
                  <c:v>118.4</c:v>
                </c:pt>
                <c:pt idx="29141">
                  <c:v>118.1</c:v>
                </c:pt>
                <c:pt idx="29142">
                  <c:v>118.2</c:v>
                </c:pt>
                <c:pt idx="29143">
                  <c:v>118.2</c:v>
                </c:pt>
                <c:pt idx="29144">
                  <c:v>118.4</c:v>
                </c:pt>
                <c:pt idx="29145">
                  <c:v>118.1</c:v>
                </c:pt>
                <c:pt idx="29146">
                  <c:v>118.2</c:v>
                </c:pt>
                <c:pt idx="29147">
                  <c:v>118.4</c:v>
                </c:pt>
                <c:pt idx="29148">
                  <c:v>118.4</c:v>
                </c:pt>
                <c:pt idx="29149">
                  <c:v>118.4</c:v>
                </c:pt>
                <c:pt idx="29150">
                  <c:v>118.4</c:v>
                </c:pt>
                <c:pt idx="29151">
                  <c:v>118.5</c:v>
                </c:pt>
                <c:pt idx="29152">
                  <c:v>118.6</c:v>
                </c:pt>
                <c:pt idx="29153">
                  <c:v>118.6</c:v>
                </c:pt>
                <c:pt idx="29154">
                  <c:v>118.6</c:v>
                </c:pt>
                <c:pt idx="29155">
                  <c:v>118.4</c:v>
                </c:pt>
                <c:pt idx="29156">
                  <c:v>118.6</c:v>
                </c:pt>
                <c:pt idx="29157">
                  <c:v>118.4</c:v>
                </c:pt>
                <c:pt idx="29158">
                  <c:v>118.4</c:v>
                </c:pt>
                <c:pt idx="29159">
                  <c:v>118.5</c:v>
                </c:pt>
                <c:pt idx="29160">
                  <c:v>118.5</c:v>
                </c:pt>
                <c:pt idx="29161">
                  <c:v>118.5</c:v>
                </c:pt>
                <c:pt idx="29162">
                  <c:v>118.5</c:v>
                </c:pt>
                <c:pt idx="29163">
                  <c:v>118.4</c:v>
                </c:pt>
                <c:pt idx="29164">
                  <c:v>118.5</c:v>
                </c:pt>
                <c:pt idx="29165">
                  <c:v>118.4</c:v>
                </c:pt>
                <c:pt idx="29166">
                  <c:v>118.4</c:v>
                </c:pt>
                <c:pt idx="29167">
                  <c:v>118.7</c:v>
                </c:pt>
                <c:pt idx="29168">
                  <c:v>118.5</c:v>
                </c:pt>
                <c:pt idx="29169">
                  <c:v>118.4</c:v>
                </c:pt>
                <c:pt idx="29170">
                  <c:v>118.3</c:v>
                </c:pt>
                <c:pt idx="29171">
                  <c:v>118.3</c:v>
                </c:pt>
                <c:pt idx="29172">
                  <c:v>118.6</c:v>
                </c:pt>
                <c:pt idx="29173">
                  <c:v>118.4</c:v>
                </c:pt>
                <c:pt idx="29174">
                  <c:v>118.5</c:v>
                </c:pt>
                <c:pt idx="29175">
                  <c:v>118.5</c:v>
                </c:pt>
                <c:pt idx="29176">
                  <c:v>118.6</c:v>
                </c:pt>
                <c:pt idx="29177">
                  <c:v>118.6</c:v>
                </c:pt>
                <c:pt idx="29178">
                  <c:v>118.8</c:v>
                </c:pt>
                <c:pt idx="29179">
                  <c:v>118.8</c:v>
                </c:pt>
                <c:pt idx="29180">
                  <c:v>118.8</c:v>
                </c:pt>
                <c:pt idx="29181">
                  <c:v>118.7</c:v>
                </c:pt>
                <c:pt idx="29182">
                  <c:v>118.8</c:v>
                </c:pt>
                <c:pt idx="29183">
                  <c:v>118.8</c:v>
                </c:pt>
                <c:pt idx="29184">
                  <c:v>118.8</c:v>
                </c:pt>
                <c:pt idx="29185">
                  <c:v>118.6</c:v>
                </c:pt>
                <c:pt idx="29186">
                  <c:v>118.6</c:v>
                </c:pt>
                <c:pt idx="29187">
                  <c:v>118.5</c:v>
                </c:pt>
                <c:pt idx="29188">
                  <c:v>118.6</c:v>
                </c:pt>
                <c:pt idx="29189">
                  <c:v>118.6</c:v>
                </c:pt>
                <c:pt idx="29190">
                  <c:v>118.3</c:v>
                </c:pt>
                <c:pt idx="29191">
                  <c:v>118.5</c:v>
                </c:pt>
                <c:pt idx="29192">
                  <c:v>118.6</c:v>
                </c:pt>
                <c:pt idx="29193">
                  <c:v>118.6</c:v>
                </c:pt>
                <c:pt idx="29194">
                  <c:v>118.3</c:v>
                </c:pt>
                <c:pt idx="29195">
                  <c:v>118.6</c:v>
                </c:pt>
                <c:pt idx="29196">
                  <c:v>118.5</c:v>
                </c:pt>
                <c:pt idx="29197">
                  <c:v>118.7</c:v>
                </c:pt>
                <c:pt idx="29198">
                  <c:v>118.5</c:v>
                </c:pt>
                <c:pt idx="29199">
                  <c:v>118.7</c:v>
                </c:pt>
                <c:pt idx="29200">
                  <c:v>118.6</c:v>
                </c:pt>
                <c:pt idx="29201">
                  <c:v>118.7</c:v>
                </c:pt>
                <c:pt idx="29202">
                  <c:v>119</c:v>
                </c:pt>
                <c:pt idx="29203">
                  <c:v>118.7</c:v>
                </c:pt>
                <c:pt idx="29204">
                  <c:v>118.8</c:v>
                </c:pt>
                <c:pt idx="29205">
                  <c:v>118.7</c:v>
                </c:pt>
                <c:pt idx="29206">
                  <c:v>118.7</c:v>
                </c:pt>
                <c:pt idx="29207">
                  <c:v>118.5</c:v>
                </c:pt>
                <c:pt idx="29208">
                  <c:v>118.6</c:v>
                </c:pt>
                <c:pt idx="29209">
                  <c:v>118.5</c:v>
                </c:pt>
                <c:pt idx="29210">
                  <c:v>118.4</c:v>
                </c:pt>
                <c:pt idx="29211">
                  <c:v>118.3</c:v>
                </c:pt>
                <c:pt idx="29212">
                  <c:v>118.2</c:v>
                </c:pt>
                <c:pt idx="29213">
                  <c:v>118</c:v>
                </c:pt>
                <c:pt idx="29214">
                  <c:v>117.8</c:v>
                </c:pt>
                <c:pt idx="29215">
                  <c:v>118.1</c:v>
                </c:pt>
                <c:pt idx="29216">
                  <c:v>118.1</c:v>
                </c:pt>
                <c:pt idx="29217">
                  <c:v>118</c:v>
                </c:pt>
                <c:pt idx="29218">
                  <c:v>118.1</c:v>
                </c:pt>
                <c:pt idx="29219">
                  <c:v>118</c:v>
                </c:pt>
                <c:pt idx="29220">
                  <c:v>118.2</c:v>
                </c:pt>
                <c:pt idx="29221">
                  <c:v>118.2</c:v>
                </c:pt>
                <c:pt idx="29222">
                  <c:v>118.2</c:v>
                </c:pt>
                <c:pt idx="29223">
                  <c:v>118.3</c:v>
                </c:pt>
                <c:pt idx="29224">
                  <c:v>118.2</c:v>
                </c:pt>
                <c:pt idx="29225">
                  <c:v>118.5</c:v>
                </c:pt>
                <c:pt idx="29226">
                  <c:v>118.5</c:v>
                </c:pt>
                <c:pt idx="29227">
                  <c:v>118.5</c:v>
                </c:pt>
                <c:pt idx="29228">
                  <c:v>118.3</c:v>
                </c:pt>
                <c:pt idx="29229">
                  <c:v>118.3</c:v>
                </c:pt>
                <c:pt idx="29230">
                  <c:v>118.4</c:v>
                </c:pt>
                <c:pt idx="29231">
                  <c:v>118.2</c:v>
                </c:pt>
                <c:pt idx="29232">
                  <c:v>118.2</c:v>
                </c:pt>
                <c:pt idx="29233">
                  <c:v>118.2</c:v>
                </c:pt>
                <c:pt idx="29234">
                  <c:v>118.3</c:v>
                </c:pt>
                <c:pt idx="29235">
                  <c:v>118.4</c:v>
                </c:pt>
                <c:pt idx="29236">
                  <c:v>118.4</c:v>
                </c:pt>
                <c:pt idx="29237">
                  <c:v>118.3</c:v>
                </c:pt>
                <c:pt idx="29238">
                  <c:v>118.3</c:v>
                </c:pt>
                <c:pt idx="29239">
                  <c:v>118.3</c:v>
                </c:pt>
                <c:pt idx="29240">
                  <c:v>118.2</c:v>
                </c:pt>
                <c:pt idx="29241">
                  <c:v>118.5</c:v>
                </c:pt>
                <c:pt idx="29242">
                  <c:v>118.5</c:v>
                </c:pt>
                <c:pt idx="29243">
                  <c:v>118.5</c:v>
                </c:pt>
                <c:pt idx="29244">
                  <c:v>118.3</c:v>
                </c:pt>
                <c:pt idx="29245">
                  <c:v>118.5</c:v>
                </c:pt>
                <c:pt idx="29246">
                  <c:v>118.4</c:v>
                </c:pt>
                <c:pt idx="29247">
                  <c:v>118.2</c:v>
                </c:pt>
                <c:pt idx="29248">
                  <c:v>118.5</c:v>
                </c:pt>
                <c:pt idx="29249">
                  <c:v>118.5</c:v>
                </c:pt>
                <c:pt idx="29250">
                  <c:v>118.5</c:v>
                </c:pt>
                <c:pt idx="29251">
                  <c:v>118.7</c:v>
                </c:pt>
                <c:pt idx="29252">
                  <c:v>118.8</c:v>
                </c:pt>
                <c:pt idx="29253">
                  <c:v>118.7</c:v>
                </c:pt>
                <c:pt idx="29254">
                  <c:v>118.8</c:v>
                </c:pt>
                <c:pt idx="29255">
                  <c:v>118.8</c:v>
                </c:pt>
                <c:pt idx="29256">
                  <c:v>118.8</c:v>
                </c:pt>
                <c:pt idx="29257">
                  <c:v>118.8</c:v>
                </c:pt>
                <c:pt idx="29258">
                  <c:v>118.8</c:v>
                </c:pt>
                <c:pt idx="29259">
                  <c:v>118.7</c:v>
                </c:pt>
                <c:pt idx="29260">
                  <c:v>118.8</c:v>
                </c:pt>
                <c:pt idx="29261">
                  <c:v>118.8</c:v>
                </c:pt>
                <c:pt idx="29262">
                  <c:v>119</c:v>
                </c:pt>
                <c:pt idx="29263">
                  <c:v>119.3</c:v>
                </c:pt>
                <c:pt idx="29264">
                  <c:v>120</c:v>
                </c:pt>
                <c:pt idx="29265">
                  <c:v>120.1</c:v>
                </c:pt>
                <c:pt idx="29266">
                  <c:v>119.3</c:v>
                </c:pt>
                <c:pt idx="29267">
                  <c:v>120</c:v>
                </c:pt>
                <c:pt idx="29268">
                  <c:v>120.2</c:v>
                </c:pt>
                <c:pt idx="29269">
                  <c:v>120.3</c:v>
                </c:pt>
                <c:pt idx="29270">
                  <c:v>120.2</c:v>
                </c:pt>
                <c:pt idx="29271">
                  <c:v>120.1</c:v>
                </c:pt>
                <c:pt idx="29272">
                  <c:v>119.8</c:v>
                </c:pt>
                <c:pt idx="29273">
                  <c:v>119.6</c:v>
                </c:pt>
                <c:pt idx="29274">
                  <c:v>119.3</c:v>
                </c:pt>
                <c:pt idx="29275">
                  <c:v>119</c:v>
                </c:pt>
                <c:pt idx="29276">
                  <c:v>119</c:v>
                </c:pt>
                <c:pt idx="29277">
                  <c:v>118.9</c:v>
                </c:pt>
                <c:pt idx="29278">
                  <c:v>118.7</c:v>
                </c:pt>
                <c:pt idx="29279">
                  <c:v>119</c:v>
                </c:pt>
                <c:pt idx="29280">
                  <c:v>121.7</c:v>
                </c:pt>
                <c:pt idx="29281">
                  <c:v>122</c:v>
                </c:pt>
                <c:pt idx="29282">
                  <c:v>122</c:v>
                </c:pt>
                <c:pt idx="29283">
                  <c:v>118.8</c:v>
                </c:pt>
                <c:pt idx="29284">
                  <c:v>118.7</c:v>
                </c:pt>
                <c:pt idx="29285">
                  <c:v>118.8</c:v>
                </c:pt>
                <c:pt idx="29286">
                  <c:v>118.7</c:v>
                </c:pt>
                <c:pt idx="29287">
                  <c:v>118.5</c:v>
                </c:pt>
                <c:pt idx="29288">
                  <c:v>118.7</c:v>
                </c:pt>
                <c:pt idx="29289">
                  <c:v>118.7</c:v>
                </c:pt>
                <c:pt idx="29290">
                  <c:v>118.7</c:v>
                </c:pt>
                <c:pt idx="29291">
                  <c:v>118.5</c:v>
                </c:pt>
                <c:pt idx="29292">
                  <c:v>118.7</c:v>
                </c:pt>
                <c:pt idx="29293">
                  <c:v>118.7</c:v>
                </c:pt>
                <c:pt idx="29294">
                  <c:v>118.8</c:v>
                </c:pt>
                <c:pt idx="29295">
                  <c:v>118.8</c:v>
                </c:pt>
                <c:pt idx="29296">
                  <c:v>118.7</c:v>
                </c:pt>
                <c:pt idx="29297">
                  <c:v>118.7</c:v>
                </c:pt>
                <c:pt idx="29298">
                  <c:v>118.7</c:v>
                </c:pt>
                <c:pt idx="29299">
                  <c:v>118.7</c:v>
                </c:pt>
                <c:pt idx="29300">
                  <c:v>118.9</c:v>
                </c:pt>
                <c:pt idx="29301">
                  <c:v>118.8</c:v>
                </c:pt>
                <c:pt idx="29302">
                  <c:v>118.9</c:v>
                </c:pt>
                <c:pt idx="29303">
                  <c:v>121.8</c:v>
                </c:pt>
                <c:pt idx="29304">
                  <c:v>122</c:v>
                </c:pt>
                <c:pt idx="29305">
                  <c:v>122</c:v>
                </c:pt>
                <c:pt idx="29306">
                  <c:v>122.2</c:v>
                </c:pt>
                <c:pt idx="29307">
                  <c:v>122.3</c:v>
                </c:pt>
                <c:pt idx="29308">
                  <c:v>122.2</c:v>
                </c:pt>
                <c:pt idx="29309">
                  <c:v>121.1</c:v>
                </c:pt>
                <c:pt idx="29310">
                  <c:v>120.5</c:v>
                </c:pt>
                <c:pt idx="29311">
                  <c:v>121.3</c:v>
                </c:pt>
                <c:pt idx="29312">
                  <c:v>122.6</c:v>
                </c:pt>
                <c:pt idx="29313">
                  <c:v>122.4</c:v>
                </c:pt>
                <c:pt idx="29314">
                  <c:v>122.6</c:v>
                </c:pt>
                <c:pt idx="29315">
                  <c:v>122.6</c:v>
                </c:pt>
                <c:pt idx="29316">
                  <c:v>122.6</c:v>
                </c:pt>
                <c:pt idx="29317">
                  <c:v>122.7</c:v>
                </c:pt>
                <c:pt idx="29318">
                  <c:v>122.9</c:v>
                </c:pt>
                <c:pt idx="29319">
                  <c:v>120.6</c:v>
                </c:pt>
                <c:pt idx="29320">
                  <c:v>120.7</c:v>
                </c:pt>
                <c:pt idx="29321">
                  <c:v>120.5</c:v>
                </c:pt>
                <c:pt idx="29322">
                  <c:v>120.5</c:v>
                </c:pt>
                <c:pt idx="29323">
                  <c:v>120.5</c:v>
                </c:pt>
                <c:pt idx="29324">
                  <c:v>120.5</c:v>
                </c:pt>
                <c:pt idx="29325">
                  <c:v>120.4</c:v>
                </c:pt>
                <c:pt idx="29326">
                  <c:v>120.2</c:v>
                </c:pt>
                <c:pt idx="29327">
                  <c:v>120.1</c:v>
                </c:pt>
                <c:pt idx="29328">
                  <c:v>119.9</c:v>
                </c:pt>
                <c:pt idx="29329">
                  <c:v>120.1</c:v>
                </c:pt>
                <c:pt idx="29330">
                  <c:v>120.1</c:v>
                </c:pt>
                <c:pt idx="29331">
                  <c:v>120.1</c:v>
                </c:pt>
                <c:pt idx="29332">
                  <c:v>120.1</c:v>
                </c:pt>
                <c:pt idx="29333">
                  <c:v>120.1</c:v>
                </c:pt>
                <c:pt idx="29334">
                  <c:v>120.1</c:v>
                </c:pt>
                <c:pt idx="29335">
                  <c:v>119.9</c:v>
                </c:pt>
                <c:pt idx="29336">
                  <c:v>119.9</c:v>
                </c:pt>
                <c:pt idx="29337">
                  <c:v>119.9</c:v>
                </c:pt>
                <c:pt idx="29338">
                  <c:v>119.8</c:v>
                </c:pt>
                <c:pt idx="29339">
                  <c:v>120</c:v>
                </c:pt>
                <c:pt idx="29340">
                  <c:v>119.6</c:v>
                </c:pt>
                <c:pt idx="29341">
                  <c:v>120</c:v>
                </c:pt>
                <c:pt idx="29342">
                  <c:v>119.9</c:v>
                </c:pt>
                <c:pt idx="29343">
                  <c:v>119.9</c:v>
                </c:pt>
                <c:pt idx="29344">
                  <c:v>120.1</c:v>
                </c:pt>
                <c:pt idx="29345">
                  <c:v>120.1</c:v>
                </c:pt>
                <c:pt idx="29346">
                  <c:v>119.9</c:v>
                </c:pt>
                <c:pt idx="29347">
                  <c:v>119.9</c:v>
                </c:pt>
                <c:pt idx="29348">
                  <c:v>119.9</c:v>
                </c:pt>
                <c:pt idx="29349">
                  <c:v>119.3</c:v>
                </c:pt>
                <c:pt idx="29350">
                  <c:v>119.1</c:v>
                </c:pt>
                <c:pt idx="29351">
                  <c:v>118.9</c:v>
                </c:pt>
                <c:pt idx="29352">
                  <c:v>119.1</c:v>
                </c:pt>
                <c:pt idx="29353">
                  <c:v>118.8</c:v>
                </c:pt>
                <c:pt idx="29354">
                  <c:v>119.1</c:v>
                </c:pt>
                <c:pt idx="29355">
                  <c:v>119.8</c:v>
                </c:pt>
                <c:pt idx="29356">
                  <c:v>119.9</c:v>
                </c:pt>
                <c:pt idx="29357">
                  <c:v>119.9</c:v>
                </c:pt>
                <c:pt idx="29358">
                  <c:v>120.1</c:v>
                </c:pt>
                <c:pt idx="29359">
                  <c:v>119.8</c:v>
                </c:pt>
                <c:pt idx="29360">
                  <c:v>119.9</c:v>
                </c:pt>
                <c:pt idx="29361">
                  <c:v>120.1</c:v>
                </c:pt>
                <c:pt idx="29362">
                  <c:v>119.8</c:v>
                </c:pt>
                <c:pt idx="29363">
                  <c:v>119.8</c:v>
                </c:pt>
                <c:pt idx="29364">
                  <c:v>119.5</c:v>
                </c:pt>
                <c:pt idx="29365">
                  <c:v>119.3</c:v>
                </c:pt>
                <c:pt idx="29366">
                  <c:v>119.6</c:v>
                </c:pt>
                <c:pt idx="29367">
                  <c:v>119.2</c:v>
                </c:pt>
                <c:pt idx="29368">
                  <c:v>119.6</c:v>
                </c:pt>
                <c:pt idx="29369">
                  <c:v>119</c:v>
                </c:pt>
                <c:pt idx="29370">
                  <c:v>119.8</c:v>
                </c:pt>
                <c:pt idx="29371">
                  <c:v>119.8</c:v>
                </c:pt>
                <c:pt idx="29372">
                  <c:v>119.8</c:v>
                </c:pt>
                <c:pt idx="29373">
                  <c:v>119.6</c:v>
                </c:pt>
                <c:pt idx="29374">
                  <c:v>119.7</c:v>
                </c:pt>
                <c:pt idx="29375">
                  <c:v>119.7</c:v>
                </c:pt>
                <c:pt idx="29376">
                  <c:v>119.6</c:v>
                </c:pt>
                <c:pt idx="29377">
                  <c:v>118.9</c:v>
                </c:pt>
                <c:pt idx="29378">
                  <c:v>118.9</c:v>
                </c:pt>
                <c:pt idx="29379">
                  <c:v>118.6</c:v>
                </c:pt>
                <c:pt idx="29380">
                  <c:v>118.7</c:v>
                </c:pt>
                <c:pt idx="29381">
                  <c:v>118.6</c:v>
                </c:pt>
                <c:pt idx="29382">
                  <c:v>118.7</c:v>
                </c:pt>
                <c:pt idx="29383">
                  <c:v>118.7</c:v>
                </c:pt>
                <c:pt idx="29384">
                  <c:v>118.6</c:v>
                </c:pt>
                <c:pt idx="29385">
                  <c:v>118.6</c:v>
                </c:pt>
                <c:pt idx="29386">
                  <c:v>118.4</c:v>
                </c:pt>
                <c:pt idx="29387">
                  <c:v>118.6</c:v>
                </c:pt>
                <c:pt idx="29388">
                  <c:v>118.3</c:v>
                </c:pt>
                <c:pt idx="29389">
                  <c:v>118.4</c:v>
                </c:pt>
                <c:pt idx="29390">
                  <c:v>118.4</c:v>
                </c:pt>
                <c:pt idx="29391">
                  <c:v>118.4</c:v>
                </c:pt>
                <c:pt idx="29392">
                  <c:v>118.4</c:v>
                </c:pt>
                <c:pt idx="29393">
                  <c:v>118.4</c:v>
                </c:pt>
                <c:pt idx="29394">
                  <c:v>118.4</c:v>
                </c:pt>
                <c:pt idx="29395">
                  <c:v>118.5</c:v>
                </c:pt>
                <c:pt idx="29396">
                  <c:v>119.3</c:v>
                </c:pt>
                <c:pt idx="29397">
                  <c:v>119.2</c:v>
                </c:pt>
                <c:pt idx="29398">
                  <c:v>119.3</c:v>
                </c:pt>
                <c:pt idx="29399">
                  <c:v>119.3</c:v>
                </c:pt>
                <c:pt idx="29400">
                  <c:v>118.5</c:v>
                </c:pt>
                <c:pt idx="29401">
                  <c:v>118.6</c:v>
                </c:pt>
                <c:pt idx="29402">
                  <c:v>118.5</c:v>
                </c:pt>
                <c:pt idx="29403">
                  <c:v>118.5</c:v>
                </c:pt>
                <c:pt idx="29404">
                  <c:v>118.6</c:v>
                </c:pt>
                <c:pt idx="29405">
                  <c:v>118.2</c:v>
                </c:pt>
                <c:pt idx="29406">
                  <c:v>118.5</c:v>
                </c:pt>
                <c:pt idx="29407">
                  <c:v>118.3</c:v>
                </c:pt>
                <c:pt idx="29408">
                  <c:v>118.5</c:v>
                </c:pt>
                <c:pt idx="29409">
                  <c:v>118.4</c:v>
                </c:pt>
                <c:pt idx="29410">
                  <c:v>118.3</c:v>
                </c:pt>
                <c:pt idx="29411">
                  <c:v>118.4</c:v>
                </c:pt>
                <c:pt idx="29412">
                  <c:v>118.6</c:v>
                </c:pt>
                <c:pt idx="29413">
                  <c:v>118.4</c:v>
                </c:pt>
                <c:pt idx="29414">
                  <c:v>118.4</c:v>
                </c:pt>
                <c:pt idx="29415">
                  <c:v>118.3</c:v>
                </c:pt>
                <c:pt idx="29416">
                  <c:v>118.4</c:v>
                </c:pt>
                <c:pt idx="29417">
                  <c:v>118</c:v>
                </c:pt>
                <c:pt idx="29418">
                  <c:v>118</c:v>
                </c:pt>
                <c:pt idx="29419">
                  <c:v>118.1</c:v>
                </c:pt>
                <c:pt idx="29420">
                  <c:v>117.9</c:v>
                </c:pt>
                <c:pt idx="29421">
                  <c:v>117.9</c:v>
                </c:pt>
                <c:pt idx="29422">
                  <c:v>118</c:v>
                </c:pt>
                <c:pt idx="29423">
                  <c:v>117.9</c:v>
                </c:pt>
                <c:pt idx="29424">
                  <c:v>117.7</c:v>
                </c:pt>
                <c:pt idx="29425">
                  <c:v>117.6</c:v>
                </c:pt>
                <c:pt idx="29426">
                  <c:v>117.7</c:v>
                </c:pt>
                <c:pt idx="29427">
                  <c:v>117.7</c:v>
                </c:pt>
                <c:pt idx="29428">
                  <c:v>118</c:v>
                </c:pt>
                <c:pt idx="29429">
                  <c:v>118</c:v>
                </c:pt>
                <c:pt idx="29430">
                  <c:v>118.2</c:v>
                </c:pt>
                <c:pt idx="29431">
                  <c:v>118.2</c:v>
                </c:pt>
                <c:pt idx="29432">
                  <c:v>118.1</c:v>
                </c:pt>
                <c:pt idx="29433">
                  <c:v>118.1</c:v>
                </c:pt>
                <c:pt idx="29434">
                  <c:v>118.1</c:v>
                </c:pt>
                <c:pt idx="29435">
                  <c:v>118.2</c:v>
                </c:pt>
                <c:pt idx="29436">
                  <c:v>118.2</c:v>
                </c:pt>
                <c:pt idx="29437">
                  <c:v>118.4</c:v>
                </c:pt>
                <c:pt idx="29438">
                  <c:v>118.4</c:v>
                </c:pt>
                <c:pt idx="29439">
                  <c:v>118.4</c:v>
                </c:pt>
                <c:pt idx="29440">
                  <c:v>118.5</c:v>
                </c:pt>
                <c:pt idx="29441">
                  <c:v>118.4</c:v>
                </c:pt>
                <c:pt idx="29442">
                  <c:v>118.5</c:v>
                </c:pt>
                <c:pt idx="29443">
                  <c:v>118.5</c:v>
                </c:pt>
                <c:pt idx="29444">
                  <c:v>118.4</c:v>
                </c:pt>
                <c:pt idx="29445">
                  <c:v>118.4</c:v>
                </c:pt>
                <c:pt idx="29446">
                  <c:v>118.5</c:v>
                </c:pt>
                <c:pt idx="29447">
                  <c:v>118.5</c:v>
                </c:pt>
                <c:pt idx="29448">
                  <c:v>118.3</c:v>
                </c:pt>
                <c:pt idx="29449">
                  <c:v>118.3</c:v>
                </c:pt>
                <c:pt idx="29450">
                  <c:v>118.3</c:v>
                </c:pt>
                <c:pt idx="29451">
                  <c:v>118.2</c:v>
                </c:pt>
                <c:pt idx="29452">
                  <c:v>118.5</c:v>
                </c:pt>
                <c:pt idx="29453">
                  <c:v>119.1</c:v>
                </c:pt>
                <c:pt idx="29454">
                  <c:v>119.2</c:v>
                </c:pt>
                <c:pt idx="29455">
                  <c:v>119.1</c:v>
                </c:pt>
                <c:pt idx="29456">
                  <c:v>119.2</c:v>
                </c:pt>
                <c:pt idx="29457">
                  <c:v>119.2</c:v>
                </c:pt>
                <c:pt idx="29458">
                  <c:v>119.2</c:v>
                </c:pt>
                <c:pt idx="29459">
                  <c:v>119.2</c:v>
                </c:pt>
                <c:pt idx="29460">
                  <c:v>119.1</c:v>
                </c:pt>
                <c:pt idx="29461">
                  <c:v>119.4</c:v>
                </c:pt>
                <c:pt idx="29462">
                  <c:v>119.3</c:v>
                </c:pt>
                <c:pt idx="29463">
                  <c:v>119.1</c:v>
                </c:pt>
                <c:pt idx="29464">
                  <c:v>119.3</c:v>
                </c:pt>
                <c:pt idx="29465">
                  <c:v>119.2</c:v>
                </c:pt>
                <c:pt idx="29466">
                  <c:v>119.3</c:v>
                </c:pt>
                <c:pt idx="29467">
                  <c:v>119.3</c:v>
                </c:pt>
                <c:pt idx="29468">
                  <c:v>119.4</c:v>
                </c:pt>
                <c:pt idx="29469">
                  <c:v>119.4</c:v>
                </c:pt>
                <c:pt idx="29470">
                  <c:v>119.4</c:v>
                </c:pt>
                <c:pt idx="29471">
                  <c:v>119.4</c:v>
                </c:pt>
                <c:pt idx="29472">
                  <c:v>119.2</c:v>
                </c:pt>
                <c:pt idx="29473">
                  <c:v>119.4</c:v>
                </c:pt>
                <c:pt idx="29474">
                  <c:v>119.2</c:v>
                </c:pt>
                <c:pt idx="29475">
                  <c:v>119.2</c:v>
                </c:pt>
                <c:pt idx="29476">
                  <c:v>119.2</c:v>
                </c:pt>
                <c:pt idx="29477">
                  <c:v>119.4</c:v>
                </c:pt>
                <c:pt idx="29478">
                  <c:v>119.5</c:v>
                </c:pt>
                <c:pt idx="29479">
                  <c:v>119.6</c:v>
                </c:pt>
                <c:pt idx="29480">
                  <c:v>119.5</c:v>
                </c:pt>
                <c:pt idx="29481">
                  <c:v>119.5</c:v>
                </c:pt>
                <c:pt idx="29482">
                  <c:v>119.5</c:v>
                </c:pt>
                <c:pt idx="29483">
                  <c:v>119.5</c:v>
                </c:pt>
                <c:pt idx="29484">
                  <c:v>119.7</c:v>
                </c:pt>
                <c:pt idx="29485">
                  <c:v>119.7</c:v>
                </c:pt>
                <c:pt idx="29486">
                  <c:v>119.8</c:v>
                </c:pt>
                <c:pt idx="29487">
                  <c:v>119.9</c:v>
                </c:pt>
                <c:pt idx="29488">
                  <c:v>119.8</c:v>
                </c:pt>
                <c:pt idx="29489">
                  <c:v>120</c:v>
                </c:pt>
                <c:pt idx="29490">
                  <c:v>119.3</c:v>
                </c:pt>
                <c:pt idx="29491">
                  <c:v>118.8</c:v>
                </c:pt>
                <c:pt idx="29492">
                  <c:v>118.6</c:v>
                </c:pt>
                <c:pt idx="29493">
                  <c:v>118.6</c:v>
                </c:pt>
                <c:pt idx="29494">
                  <c:v>118.5</c:v>
                </c:pt>
                <c:pt idx="29495">
                  <c:v>118.5</c:v>
                </c:pt>
                <c:pt idx="29496">
                  <c:v>118.5</c:v>
                </c:pt>
                <c:pt idx="29497">
                  <c:v>118.5</c:v>
                </c:pt>
                <c:pt idx="29498">
                  <c:v>118.6</c:v>
                </c:pt>
                <c:pt idx="29499">
                  <c:v>118.6</c:v>
                </c:pt>
                <c:pt idx="29500">
                  <c:v>118.5</c:v>
                </c:pt>
                <c:pt idx="29501">
                  <c:v>118.5</c:v>
                </c:pt>
                <c:pt idx="29502">
                  <c:v>118.5</c:v>
                </c:pt>
                <c:pt idx="29503">
                  <c:v>118.5</c:v>
                </c:pt>
                <c:pt idx="29504">
                  <c:v>118.5</c:v>
                </c:pt>
                <c:pt idx="29505">
                  <c:v>118.7</c:v>
                </c:pt>
                <c:pt idx="29506">
                  <c:v>0</c:v>
                </c:pt>
                <c:pt idx="29507">
                  <c:v>118.8</c:v>
                </c:pt>
                <c:pt idx="29508">
                  <c:v>118.7</c:v>
                </c:pt>
                <c:pt idx="29509">
                  <c:v>118.7</c:v>
                </c:pt>
                <c:pt idx="29510">
                  <c:v>118.7</c:v>
                </c:pt>
                <c:pt idx="29511">
                  <c:v>118.6</c:v>
                </c:pt>
                <c:pt idx="29512">
                  <c:v>118.6</c:v>
                </c:pt>
                <c:pt idx="29513">
                  <c:v>118.6</c:v>
                </c:pt>
                <c:pt idx="29514">
                  <c:v>118.6</c:v>
                </c:pt>
                <c:pt idx="29515">
                  <c:v>118.5</c:v>
                </c:pt>
                <c:pt idx="29516">
                  <c:v>118.8</c:v>
                </c:pt>
                <c:pt idx="29517">
                  <c:v>119</c:v>
                </c:pt>
                <c:pt idx="29518">
                  <c:v>119</c:v>
                </c:pt>
                <c:pt idx="29519">
                  <c:v>119</c:v>
                </c:pt>
                <c:pt idx="29520">
                  <c:v>119</c:v>
                </c:pt>
                <c:pt idx="29521">
                  <c:v>119</c:v>
                </c:pt>
                <c:pt idx="29522">
                  <c:v>119</c:v>
                </c:pt>
                <c:pt idx="29523">
                  <c:v>119</c:v>
                </c:pt>
                <c:pt idx="29524">
                  <c:v>118.8</c:v>
                </c:pt>
                <c:pt idx="29525">
                  <c:v>118.8</c:v>
                </c:pt>
                <c:pt idx="29526">
                  <c:v>118.9</c:v>
                </c:pt>
                <c:pt idx="29527">
                  <c:v>119.7</c:v>
                </c:pt>
                <c:pt idx="29528">
                  <c:v>119.7</c:v>
                </c:pt>
                <c:pt idx="29529">
                  <c:v>119.6</c:v>
                </c:pt>
                <c:pt idx="29530">
                  <c:v>119.7</c:v>
                </c:pt>
                <c:pt idx="29531">
                  <c:v>119.7</c:v>
                </c:pt>
                <c:pt idx="29532">
                  <c:v>119.7</c:v>
                </c:pt>
                <c:pt idx="29533">
                  <c:v>119.6</c:v>
                </c:pt>
                <c:pt idx="29534">
                  <c:v>119.8</c:v>
                </c:pt>
                <c:pt idx="29535">
                  <c:v>119.8</c:v>
                </c:pt>
                <c:pt idx="29536">
                  <c:v>119.8</c:v>
                </c:pt>
                <c:pt idx="29537">
                  <c:v>119.8</c:v>
                </c:pt>
                <c:pt idx="29538">
                  <c:v>119.6</c:v>
                </c:pt>
                <c:pt idx="29539">
                  <c:v>119.3</c:v>
                </c:pt>
                <c:pt idx="29540">
                  <c:v>119.6</c:v>
                </c:pt>
                <c:pt idx="29541">
                  <c:v>119.1</c:v>
                </c:pt>
                <c:pt idx="29542">
                  <c:v>118.8</c:v>
                </c:pt>
                <c:pt idx="29543">
                  <c:v>118.8</c:v>
                </c:pt>
                <c:pt idx="29544">
                  <c:v>118.2</c:v>
                </c:pt>
                <c:pt idx="29545">
                  <c:v>118.2</c:v>
                </c:pt>
                <c:pt idx="29546">
                  <c:v>118.1</c:v>
                </c:pt>
                <c:pt idx="29547">
                  <c:v>119.3</c:v>
                </c:pt>
                <c:pt idx="29548">
                  <c:v>118.1</c:v>
                </c:pt>
                <c:pt idx="29549">
                  <c:v>117.8</c:v>
                </c:pt>
                <c:pt idx="29550">
                  <c:v>118</c:v>
                </c:pt>
                <c:pt idx="29551">
                  <c:v>118.1</c:v>
                </c:pt>
                <c:pt idx="29552">
                  <c:v>118.7</c:v>
                </c:pt>
                <c:pt idx="29553">
                  <c:v>118.6</c:v>
                </c:pt>
                <c:pt idx="29554">
                  <c:v>118.6</c:v>
                </c:pt>
                <c:pt idx="29555">
                  <c:v>118.7</c:v>
                </c:pt>
                <c:pt idx="29556">
                  <c:v>118.6</c:v>
                </c:pt>
                <c:pt idx="29557">
                  <c:v>118.7</c:v>
                </c:pt>
                <c:pt idx="29558">
                  <c:v>118.8</c:v>
                </c:pt>
                <c:pt idx="29559">
                  <c:v>118.8</c:v>
                </c:pt>
                <c:pt idx="29560">
                  <c:v>118.8</c:v>
                </c:pt>
                <c:pt idx="29561">
                  <c:v>118.8</c:v>
                </c:pt>
                <c:pt idx="29562">
                  <c:v>118.8</c:v>
                </c:pt>
                <c:pt idx="29563">
                  <c:v>118.7</c:v>
                </c:pt>
                <c:pt idx="29564">
                  <c:v>118.8</c:v>
                </c:pt>
                <c:pt idx="29565">
                  <c:v>118.8</c:v>
                </c:pt>
                <c:pt idx="29566">
                  <c:v>119.8</c:v>
                </c:pt>
                <c:pt idx="29567">
                  <c:v>119.7</c:v>
                </c:pt>
                <c:pt idx="29568">
                  <c:v>119.6</c:v>
                </c:pt>
                <c:pt idx="29569">
                  <c:v>119.8</c:v>
                </c:pt>
                <c:pt idx="29570">
                  <c:v>119.8</c:v>
                </c:pt>
                <c:pt idx="29571">
                  <c:v>119.8</c:v>
                </c:pt>
                <c:pt idx="29572">
                  <c:v>119.8</c:v>
                </c:pt>
                <c:pt idx="29573">
                  <c:v>120</c:v>
                </c:pt>
                <c:pt idx="29574">
                  <c:v>119.8</c:v>
                </c:pt>
                <c:pt idx="29575">
                  <c:v>119.8</c:v>
                </c:pt>
                <c:pt idx="29576">
                  <c:v>119.8</c:v>
                </c:pt>
                <c:pt idx="29577">
                  <c:v>119.8</c:v>
                </c:pt>
                <c:pt idx="29578">
                  <c:v>120</c:v>
                </c:pt>
                <c:pt idx="29579">
                  <c:v>120</c:v>
                </c:pt>
                <c:pt idx="29580">
                  <c:v>120.1</c:v>
                </c:pt>
                <c:pt idx="29581">
                  <c:v>119.9</c:v>
                </c:pt>
                <c:pt idx="29582">
                  <c:v>120</c:v>
                </c:pt>
                <c:pt idx="29583">
                  <c:v>120.1</c:v>
                </c:pt>
                <c:pt idx="29584">
                  <c:v>120.1</c:v>
                </c:pt>
                <c:pt idx="29585">
                  <c:v>120.1</c:v>
                </c:pt>
                <c:pt idx="29586">
                  <c:v>120.1</c:v>
                </c:pt>
                <c:pt idx="29587">
                  <c:v>123.1</c:v>
                </c:pt>
                <c:pt idx="29588">
                  <c:v>123.3</c:v>
                </c:pt>
                <c:pt idx="29589">
                  <c:v>123</c:v>
                </c:pt>
                <c:pt idx="29590">
                  <c:v>123.3</c:v>
                </c:pt>
                <c:pt idx="29591">
                  <c:v>123.4</c:v>
                </c:pt>
                <c:pt idx="29592">
                  <c:v>123.1</c:v>
                </c:pt>
                <c:pt idx="29593">
                  <c:v>123.7</c:v>
                </c:pt>
                <c:pt idx="29594">
                  <c:v>123.5</c:v>
                </c:pt>
                <c:pt idx="29595">
                  <c:v>123.4</c:v>
                </c:pt>
                <c:pt idx="29596">
                  <c:v>123.4</c:v>
                </c:pt>
                <c:pt idx="29597">
                  <c:v>123.2</c:v>
                </c:pt>
                <c:pt idx="29598">
                  <c:v>123.4</c:v>
                </c:pt>
                <c:pt idx="29599">
                  <c:v>123.5</c:v>
                </c:pt>
                <c:pt idx="29600">
                  <c:v>123.5</c:v>
                </c:pt>
                <c:pt idx="29601">
                  <c:v>123.6</c:v>
                </c:pt>
                <c:pt idx="29602">
                  <c:v>123.4</c:v>
                </c:pt>
                <c:pt idx="29603">
                  <c:v>123.2</c:v>
                </c:pt>
                <c:pt idx="29604">
                  <c:v>123.5</c:v>
                </c:pt>
                <c:pt idx="29605">
                  <c:v>123.4</c:v>
                </c:pt>
                <c:pt idx="29606">
                  <c:v>123.4</c:v>
                </c:pt>
                <c:pt idx="29607">
                  <c:v>123.5</c:v>
                </c:pt>
                <c:pt idx="29608">
                  <c:v>123.4</c:v>
                </c:pt>
                <c:pt idx="29609">
                  <c:v>123.5</c:v>
                </c:pt>
                <c:pt idx="29610">
                  <c:v>123.5</c:v>
                </c:pt>
                <c:pt idx="29611">
                  <c:v>123.4</c:v>
                </c:pt>
                <c:pt idx="29612">
                  <c:v>123.5</c:v>
                </c:pt>
                <c:pt idx="29613">
                  <c:v>123.1</c:v>
                </c:pt>
                <c:pt idx="29614">
                  <c:v>123.3</c:v>
                </c:pt>
                <c:pt idx="29615">
                  <c:v>123.3</c:v>
                </c:pt>
                <c:pt idx="29616">
                  <c:v>123.2</c:v>
                </c:pt>
                <c:pt idx="29617">
                  <c:v>123.2</c:v>
                </c:pt>
                <c:pt idx="29618">
                  <c:v>123.3</c:v>
                </c:pt>
                <c:pt idx="29619">
                  <c:v>123.2</c:v>
                </c:pt>
                <c:pt idx="29620">
                  <c:v>123.3</c:v>
                </c:pt>
                <c:pt idx="29621">
                  <c:v>123.5</c:v>
                </c:pt>
                <c:pt idx="29622">
                  <c:v>123.3</c:v>
                </c:pt>
                <c:pt idx="29623">
                  <c:v>123.3</c:v>
                </c:pt>
                <c:pt idx="29624">
                  <c:v>123.4</c:v>
                </c:pt>
                <c:pt idx="29625">
                  <c:v>123.3</c:v>
                </c:pt>
                <c:pt idx="29626">
                  <c:v>123.6</c:v>
                </c:pt>
                <c:pt idx="29627">
                  <c:v>123.4</c:v>
                </c:pt>
                <c:pt idx="29628">
                  <c:v>123.4</c:v>
                </c:pt>
                <c:pt idx="29629">
                  <c:v>123.8</c:v>
                </c:pt>
                <c:pt idx="29630">
                  <c:v>124.1</c:v>
                </c:pt>
                <c:pt idx="29631">
                  <c:v>124</c:v>
                </c:pt>
                <c:pt idx="29632">
                  <c:v>123.8</c:v>
                </c:pt>
                <c:pt idx="29633">
                  <c:v>123.7</c:v>
                </c:pt>
                <c:pt idx="29634">
                  <c:v>124</c:v>
                </c:pt>
                <c:pt idx="29635">
                  <c:v>123.8</c:v>
                </c:pt>
                <c:pt idx="29636">
                  <c:v>123.7</c:v>
                </c:pt>
                <c:pt idx="29637">
                  <c:v>123.8</c:v>
                </c:pt>
                <c:pt idx="29638">
                  <c:v>123.9</c:v>
                </c:pt>
                <c:pt idx="29639">
                  <c:v>123.9</c:v>
                </c:pt>
                <c:pt idx="29640">
                  <c:v>123.8</c:v>
                </c:pt>
                <c:pt idx="29641">
                  <c:v>124</c:v>
                </c:pt>
                <c:pt idx="29642">
                  <c:v>124</c:v>
                </c:pt>
                <c:pt idx="29643">
                  <c:v>123.8</c:v>
                </c:pt>
                <c:pt idx="29644">
                  <c:v>123.8</c:v>
                </c:pt>
                <c:pt idx="29645">
                  <c:v>123.8</c:v>
                </c:pt>
                <c:pt idx="29646">
                  <c:v>123.9</c:v>
                </c:pt>
                <c:pt idx="29647">
                  <c:v>123.8</c:v>
                </c:pt>
                <c:pt idx="29648">
                  <c:v>123.9</c:v>
                </c:pt>
                <c:pt idx="29649">
                  <c:v>123.9</c:v>
                </c:pt>
                <c:pt idx="29650">
                  <c:v>124</c:v>
                </c:pt>
                <c:pt idx="29651">
                  <c:v>123.9</c:v>
                </c:pt>
                <c:pt idx="29652">
                  <c:v>123.9</c:v>
                </c:pt>
                <c:pt idx="29653">
                  <c:v>123.9</c:v>
                </c:pt>
                <c:pt idx="29654">
                  <c:v>123.9</c:v>
                </c:pt>
                <c:pt idx="29655">
                  <c:v>123.9</c:v>
                </c:pt>
                <c:pt idx="29656">
                  <c:v>123.8</c:v>
                </c:pt>
                <c:pt idx="29657">
                  <c:v>124</c:v>
                </c:pt>
                <c:pt idx="29658">
                  <c:v>123.9</c:v>
                </c:pt>
                <c:pt idx="29659">
                  <c:v>124</c:v>
                </c:pt>
                <c:pt idx="29660">
                  <c:v>124</c:v>
                </c:pt>
                <c:pt idx="29661">
                  <c:v>123.9</c:v>
                </c:pt>
                <c:pt idx="29662">
                  <c:v>123.9</c:v>
                </c:pt>
                <c:pt idx="29663">
                  <c:v>123.9</c:v>
                </c:pt>
                <c:pt idx="29664">
                  <c:v>124</c:v>
                </c:pt>
                <c:pt idx="29665">
                  <c:v>123.7</c:v>
                </c:pt>
                <c:pt idx="29666">
                  <c:v>123.7</c:v>
                </c:pt>
                <c:pt idx="29667">
                  <c:v>123.8</c:v>
                </c:pt>
                <c:pt idx="29668">
                  <c:v>123.6</c:v>
                </c:pt>
                <c:pt idx="29669">
                  <c:v>123.6</c:v>
                </c:pt>
                <c:pt idx="29670">
                  <c:v>123.6</c:v>
                </c:pt>
                <c:pt idx="29671">
                  <c:v>123.3</c:v>
                </c:pt>
                <c:pt idx="29672">
                  <c:v>123.7</c:v>
                </c:pt>
                <c:pt idx="29673">
                  <c:v>123.4</c:v>
                </c:pt>
                <c:pt idx="29674">
                  <c:v>123.6</c:v>
                </c:pt>
                <c:pt idx="29675">
                  <c:v>122.9</c:v>
                </c:pt>
                <c:pt idx="29676">
                  <c:v>122.4</c:v>
                </c:pt>
                <c:pt idx="29677">
                  <c:v>122</c:v>
                </c:pt>
                <c:pt idx="29678">
                  <c:v>122.2</c:v>
                </c:pt>
                <c:pt idx="29679">
                  <c:v>122.6</c:v>
                </c:pt>
                <c:pt idx="29680">
                  <c:v>122.7</c:v>
                </c:pt>
                <c:pt idx="29681">
                  <c:v>122</c:v>
                </c:pt>
                <c:pt idx="29682">
                  <c:v>121.8</c:v>
                </c:pt>
                <c:pt idx="29683">
                  <c:v>121.9</c:v>
                </c:pt>
                <c:pt idx="29684">
                  <c:v>121.8</c:v>
                </c:pt>
                <c:pt idx="29685">
                  <c:v>121.9</c:v>
                </c:pt>
                <c:pt idx="29686">
                  <c:v>121.8</c:v>
                </c:pt>
                <c:pt idx="29687">
                  <c:v>121.7</c:v>
                </c:pt>
                <c:pt idx="29688">
                  <c:v>121.7</c:v>
                </c:pt>
                <c:pt idx="29689">
                  <c:v>121.5</c:v>
                </c:pt>
                <c:pt idx="29690">
                  <c:v>121.5</c:v>
                </c:pt>
                <c:pt idx="29691">
                  <c:v>121.8</c:v>
                </c:pt>
                <c:pt idx="29692">
                  <c:v>121.8</c:v>
                </c:pt>
                <c:pt idx="29693">
                  <c:v>121.8</c:v>
                </c:pt>
                <c:pt idx="29694">
                  <c:v>121.9</c:v>
                </c:pt>
                <c:pt idx="29695">
                  <c:v>121.9</c:v>
                </c:pt>
                <c:pt idx="29696">
                  <c:v>120.7</c:v>
                </c:pt>
                <c:pt idx="29697">
                  <c:v>121.8</c:v>
                </c:pt>
                <c:pt idx="29698">
                  <c:v>121.6</c:v>
                </c:pt>
                <c:pt idx="29699">
                  <c:v>121.4</c:v>
                </c:pt>
                <c:pt idx="29700">
                  <c:v>121.1</c:v>
                </c:pt>
                <c:pt idx="29701">
                  <c:v>120.9</c:v>
                </c:pt>
                <c:pt idx="29702">
                  <c:v>121.2</c:v>
                </c:pt>
                <c:pt idx="29703">
                  <c:v>121.2</c:v>
                </c:pt>
                <c:pt idx="29704">
                  <c:v>121.3</c:v>
                </c:pt>
                <c:pt idx="29705">
                  <c:v>121.2</c:v>
                </c:pt>
                <c:pt idx="29706">
                  <c:v>121.1</c:v>
                </c:pt>
                <c:pt idx="29707">
                  <c:v>121.1</c:v>
                </c:pt>
                <c:pt idx="29708">
                  <c:v>121.1</c:v>
                </c:pt>
                <c:pt idx="29709">
                  <c:v>121.1</c:v>
                </c:pt>
                <c:pt idx="29710">
                  <c:v>121.1</c:v>
                </c:pt>
                <c:pt idx="29711">
                  <c:v>120.9</c:v>
                </c:pt>
                <c:pt idx="29712">
                  <c:v>123.4</c:v>
                </c:pt>
                <c:pt idx="29713">
                  <c:v>123.7</c:v>
                </c:pt>
                <c:pt idx="29714">
                  <c:v>123.7</c:v>
                </c:pt>
                <c:pt idx="29715">
                  <c:v>123.7</c:v>
                </c:pt>
                <c:pt idx="29716">
                  <c:v>123.8</c:v>
                </c:pt>
                <c:pt idx="29717">
                  <c:v>123.7</c:v>
                </c:pt>
                <c:pt idx="29718">
                  <c:v>123.7</c:v>
                </c:pt>
                <c:pt idx="29719">
                  <c:v>123.8</c:v>
                </c:pt>
                <c:pt idx="29720">
                  <c:v>123.7</c:v>
                </c:pt>
                <c:pt idx="29721">
                  <c:v>123.7</c:v>
                </c:pt>
                <c:pt idx="29722">
                  <c:v>123.6</c:v>
                </c:pt>
                <c:pt idx="29723">
                  <c:v>123.6</c:v>
                </c:pt>
                <c:pt idx="29724">
                  <c:v>123.6</c:v>
                </c:pt>
                <c:pt idx="29725">
                  <c:v>123.6</c:v>
                </c:pt>
                <c:pt idx="29726">
                  <c:v>123.5</c:v>
                </c:pt>
                <c:pt idx="29727">
                  <c:v>123.8</c:v>
                </c:pt>
                <c:pt idx="29728">
                  <c:v>123.4</c:v>
                </c:pt>
                <c:pt idx="29729">
                  <c:v>123.8</c:v>
                </c:pt>
                <c:pt idx="29730">
                  <c:v>123.5</c:v>
                </c:pt>
                <c:pt idx="29731">
                  <c:v>123.5</c:v>
                </c:pt>
                <c:pt idx="29732">
                  <c:v>123.5</c:v>
                </c:pt>
                <c:pt idx="29733">
                  <c:v>123.6</c:v>
                </c:pt>
                <c:pt idx="29734">
                  <c:v>123.5</c:v>
                </c:pt>
                <c:pt idx="29735">
                  <c:v>123.3</c:v>
                </c:pt>
                <c:pt idx="29736">
                  <c:v>123.6</c:v>
                </c:pt>
                <c:pt idx="29737">
                  <c:v>123.5</c:v>
                </c:pt>
                <c:pt idx="29738">
                  <c:v>123.6</c:v>
                </c:pt>
                <c:pt idx="29739">
                  <c:v>123.4</c:v>
                </c:pt>
                <c:pt idx="29740">
                  <c:v>123.4</c:v>
                </c:pt>
                <c:pt idx="29741">
                  <c:v>123.4</c:v>
                </c:pt>
                <c:pt idx="29742">
                  <c:v>123.4</c:v>
                </c:pt>
                <c:pt idx="29743">
                  <c:v>123.4</c:v>
                </c:pt>
                <c:pt idx="29744">
                  <c:v>123.4</c:v>
                </c:pt>
                <c:pt idx="29745">
                  <c:v>123.5</c:v>
                </c:pt>
                <c:pt idx="29746">
                  <c:v>123.8</c:v>
                </c:pt>
                <c:pt idx="29747">
                  <c:v>124</c:v>
                </c:pt>
                <c:pt idx="29748">
                  <c:v>124.1</c:v>
                </c:pt>
                <c:pt idx="29749">
                  <c:v>124.1</c:v>
                </c:pt>
                <c:pt idx="29750">
                  <c:v>123.8</c:v>
                </c:pt>
                <c:pt idx="29751">
                  <c:v>124</c:v>
                </c:pt>
                <c:pt idx="29752">
                  <c:v>124.1</c:v>
                </c:pt>
                <c:pt idx="29753">
                  <c:v>123.7</c:v>
                </c:pt>
                <c:pt idx="29754">
                  <c:v>123.9</c:v>
                </c:pt>
                <c:pt idx="29755">
                  <c:v>123.9</c:v>
                </c:pt>
                <c:pt idx="29756">
                  <c:v>123.9</c:v>
                </c:pt>
                <c:pt idx="29757">
                  <c:v>123.7</c:v>
                </c:pt>
                <c:pt idx="29758">
                  <c:v>123.9</c:v>
                </c:pt>
                <c:pt idx="29759">
                  <c:v>123.9</c:v>
                </c:pt>
                <c:pt idx="29760">
                  <c:v>123.7</c:v>
                </c:pt>
                <c:pt idx="29761">
                  <c:v>123.9</c:v>
                </c:pt>
                <c:pt idx="29762">
                  <c:v>123.9</c:v>
                </c:pt>
                <c:pt idx="29763">
                  <c:v>123.9</c:v>
                </c:pt>
                <c:pt idx="29764">
                  <c:v>123.9</c:v>
                </c:pt>
                <c:pt idx="29765">
                  <c:v>124.1</c:v>
                </c:pt>
                <c:pt idx="29766">
                  <c:v>124</c:v>
                </c:pt>
                <c:pt idx="29767">
                  <c:v>124</c:v>
                </c:pt>
                <c:pt idx="29768">
                  <c:v>123.9</c:v>
                </c:pt>
                <c:pt idx="29769">
                  <c:v>124</c:v>
                </c:pt>
                <c:pt idx="29770">
                  <c:v>123.9</c:v>
                </c:pt>
                <c:pt idx="29771">
                  <c:v>124</c:v>
                </c:pt>
                <c:pt idx="29772">
                  <c:v>123.9</c:v>
                </c:pt>
                <c:pt idx="29773">
                  <c:v>124.1</c:v>
                </c:pt>
                <c:pt idx="29774">
                  <c:v>123.9</c:v>
                </c:pt>
                <c:pt idx="29775">
                  <c:v>124.2</c:v>
                </c:pt>
                <c:pt idx="29776">
                  <c:v>124</c:v>
                </c:pt>
                <c:pt idx="29777">
                  <c:v>123.9</c:v>
                </c:pt>
                <c:pt idx="29778">
                  <c:v>123.9</c:v>
                </c:pt>
                <c:pt idx="29779">
                  <c:v>124</c:v>
                </c:pt>
                <c:pt idx="29780">
                  <c:v>123.9</c:v>
                </c:pt>
                <c:pt idx="29781">
                  <c:v>123.9</c:v>
                </c:pt>
                <c:pt idx="29782">
                  <c:v>123.8</c:v>
                </c:pt>
                <c:pt idx="29783">
                  <c:v>123.8</c:v>
                </c:pt>
                <c:pt idx="29784">
                  <c:v>123.9</c:v>
                </c:pt>
                <c:pt idx="29785">
                  <c:v>124</c:v>
                </c:pt>
                <c:pt idx="29786">
                  <c:v>123.9</c:v>
                </c:pt>
                <c:pt idx="29787">
                  <c:v>123.8</c:v>
                </c:pt>
                <c:pt idx="29788">
                  <c:v>123.8</c:v>
                </c:pt>
                <c:pt idx="29789">
                  <c:v>123.8</c:v>
                </c:pt>
                <c:pt idx="29790">
                  <c:v>123.9</c:v>
                </c:pt>
                <c:pt idx="29791">
                  <c:v>124</c:v>
                </c:pt>
                <c:pt idx="29792">
                  <c:v>123.7</c:v>
                </c:pt>
                <c:pt idx="29793">
                  <c:v>123.6</c:v>
                </c:pt>
                <c:pt idx="29794">
                  <c:v>123.6</c:v>
                </c:pt>
                <c:pt idx="29795">
                  <c:v>123.7</c:v>
                </c:pt>
                <c:pt idx="29796">
                  <c:v>123.6</c:v>
                </c:pt>
                <c:pt idx="29797">
                  <c:v>123.4</c:v>
                </c:pt>
                <c:pt idx="29798">
                  <c:v>123.7</c:v>
                </c:pt>
                <c:pt idx="29799">
                  <c:v>123.7</c:v>
                </c:pt>
                <c:pt idx="29800">
                  <c:v>124.2</c:v>
                </c:pt>
                <c:pt idx="29801">
                  <c:v>124.1</c:v>
                </c:pt>
                <c:pt idx="29802">
                  <c:v>124.2</c:v>
                </c:pt>
                <c:pt idx="29803">
                  <c:v>124.2</c:v>
                </c:pt>
                <c:pt idx="29804">
                  <c:v>124.2</c:v>
                </c:pt>
                <c:pt idx="29805">
                  <c:v>124.2</c:v>
                </c:pt>
                <c:pt idx="29806">
                  <c:v>124.1</c:v>
                </c:pt>
                <c:pt idx="29807">
                  <c:v>124</c:v>
                </c:pt>
                <c:pt idx="29808">
                  <c:v>124</c:v>
                </c:pt>
                <c:pt idx="29809">
                  <c:v>124.1</c:v>
                </c:pt>
                <c:pt idx="29810">
                  <c:v>124.1</c:v>
                </c:pt>
                <c:pt idx="29811">
                  <c:v>124</c:v>
                </c:pt>
                <c:pt idx="29812">
                  <c:v>124</c:v>
                </c:pt>
                <c:pt idx="29813">
                  <c:v>124</c:v>
                </c:pt>
                <c:pt idx="29814">
                  <c:v>124.1</c:v>
                </c:pt>
                <c:pt idx="29815">
                  <c:v>124.1</c:v>
                </c:pt>
                <c:pt idx="29816">
                  <c:v>124</c:v>
                </c:pt>
                <c:pt idx="29817">
                  <c:v>124</c:v>
                </c:pt>
                <c:pt idx="29818">
                  <c:v>124</c:v>
                </c:pt>
                <c:pt idx="29819">
                  <c:v>124.1</c:v>
                </c:pt>
                <c:pt idx="29820">
                  <c:v>124.1</c:v>
                </c:pt>
                <c:pt idx="29821">
                  <c:v>124.1</c:v>
                </c:pt>
                <c:pt idx="29822">
                  <c:v>124.1</c:v>
                </c:pt>
                <c:pt idx="29823">
                  <c:v>124.3</c:v>
                </c:pt>
                <c:pt idx="29824">
                  <c:v>124.1</c:v>
                </c:pt>
                <c:pt idx="29825">
                  <c:v>124.1</c:v>
                </c:pt>
                <c:pt idx="29826">
                  <c:v>124.3</c:v>
                </c:pt>
                <c:pt idx="29827">
                  <c:v>124.1</c:v>
                </c:pt>
                <c:pt idx="29828">
                  <c:v>123.9</c:v>
                </c:pt>
                <c:pt idx="29829">
                  <c:v>124</c:v>
                </c:pt>
                <c:pt idx="29830">
                  <c:v>124</c:v>
                </c:pt>
                <c:pt idx="29831">
                  <c:v>124.1</c:v>
                </c:pt>
                <c:pt idx="29832">
                  <c:v>124.1</c:v>
                </c:pt>
                <c:pt idx="29833">
                  <c:v>124.2</c:v>
                </c:pt>
                <c:pt idx="29834">
                  <c:v>124</c:v>
                </c:pt>
                <c:pt idx="29835">
                  <c:v>124.1</c:v>
                </c:pt>
                <c:pt idx="29836">
                  <c:v>123.9</c:v>
                </c:pt>
                <c:pt idx="29837">
                  <c:v>124.1</c:v>
                </c:pt>
                <c:pt idx="29838">
                  <c:v>124</c:v>
                </c:pt>
                <c:pt idx="29839">
                  <c:v>124</c:v>
                </c:pt>
                <c:pt idx="29840">
                  <c:v>124</c:v>
                </c:pt>
                <c:pt idx="29841">
                  <c:v>123.3</c:v>
                </c:pt>
                <c:pt idx="29842">
                  <c:v>123.7</c:v>
                </c:pt>
                <c:pt idx="29843">
                  <c:v>124</c:v>
                </c:pt>
                <c:pt idx="29844">
                  <c:v>124</c:v>
                </c:pt>
                <c:pt idx="29845">
                  <c:v>123.7</c:v>
                </c:pt>
                <c:pt idx="29846">
                  <c:v>123.8</c:v>
                </c:pt>
                <c:pt idx="29847">
                  <c:v>123.9</c:v>
                </c:pt>
                <c:pt idx="29848">
                  <c:v>124.1</c:v>
                </c:pt>
                <c:pt idx="29849">
                  <c:v>123.8</c:v>
                </c:pt>
                <c:pt idx="29850">
                  <c:v>123.7</c:v>
                </c:pt>
                <c:pt idx="29851">
                  <c:v>123.9</c:v>
                </c:pt>
                <c:pt idx="29852">
                  <c:v>123.7</c:v>
                </c:pt>
                <c:pt idx="29853">
                  <c:v>123.6</c:v>
                </c:pt>
                <c:pt idx="29854">
                  <c:v>123.5</c:v>
                </c:pt>
                <c:pt idx="29855">
                  <c:v>123.4</c:v>
                </c:pt>
                <c:pt idx="29856">
                  <c:v>123.5</c:v>
                </c:pt>
                <c:pt idx="29857">
                  <c:v>123.4</c:v>
                </c:pt>
                <c:pt idx="29858">
                  <c:v>123.6</c:v>
                </c:pt>
                <c:pt idx="29859">
                  <c:v>123.4</c:v>
                </c:pt>
                <c:pt idx="29860">
                  <c:v>123.4</c:v>
                </c:pt>
                <c:pt idx="29861">
                  <c:v>123.4</c:v>
                </c:pt>
                <c:pt idx="29862">
                  <c:v>123.6</c:v>
                </c:pt>
                <c:pt idx="29863">
                  <c:v>123.6</c:v>
                </c:pt>
                <c:pt idx="29864">
                  <c:v>123.5</c:v>
                </c:pt>
                <c:pt idx="29865">
                  <c:v>123.6</c:v>
                </c:pt>
                <c:pt idx="29866">
                  <c:v>123.5</c:v>
                </c:pt>
                <c:pt idx="29867">
                  <c:v>123.6</c:v>
                </c:pt>
                <c:pt idx="29868">
                  <c:v>123.5</c:v>
                </c:pt>
                <c:pt idx="29869">
                  <c:v>123.7</c:v>
                </c:pt>
                <c:pt idx="29870">
                  <c:v>123</c:v>
                </c:pt>
                <c:pt idx="29871">
                  <c:v>123</c:v>
                </c:pt>
                <c:pt idx="29872">
                  <c:v>122.9</c:v>
                </c:pt>
                <c:pt idx="29873">
                  <c:v>123.1</c:v>
                </c:pt>
                <c:pt idx="29874">
                  <c:v>123.1</c:v>
                </c:pt>
                <c:pt idx="29875">
                  <c:v>123.1</c:v>
                </c:pt>
                <c:pt idx="29876">
                  <c:v>122.9</c:v>
                </c:pt>
                <c:pt idx="29877">
                  <c:v>123.1</c:v>
                </c:pt>
                <c:pt idx="29878">
                  <c:v>123.1</c:v>
                </c:pt>
                <c:pt idx="29879">
                  <c:v>123.1</c:v>
                </c:pt>
                <c:pt idx="29880">
                  <c:v>123.1</c:v>
                </c:pt>
                <c:pt idx="29881">
                  <c:v>122.9</c:v>
                </c:pt>
                <c:pt idx="29882">
                  <c:v>123.1</c:v>
                </c:pt>
                <c:pt idx="29883">
                  <c:v>123.2</c:v>
                </c:pt>
                <c:pt idx="29884">
                  <c:v>123.1</c:v>
                </c:pt>
                <c:pt idx="29885">
                  <c:v>123.1</c:v>
                </c:pt>
                <c:pt idx="29886">
                  <c:v>123.1</c:v>
                </c:pt>
                <c:pt idx="29887">
                  <c:v>123.1</c:v>
                </c:pt>
                <c:pt idx="29888">
                  <c:v>123.1</c:v>
                </c:pt>
                <c:pt idx="29889">
                  <c:v>123.1</c:v>
                </c:pt>
                <c:pt idx="29890">
                  <c:v>123.2</c:v>
                </c:pt>
                <c:pt idx="29891">
                  <c:v>123.2</c:v>
                </c:pt>
                <c:pt idx="29892">
                  <c:v>124</c:v>
                </c:pt>
                <c:pt idx="29893">
                  <c:v>124.7</c:v>
                </c:pt>
                <c:pt idx="29894">
                  <c:v>124.4</c:v>
                </c:pt>
                <c:pt idx="29895">
                  <c:v>124.4</c:v>
                </c:pt>
                <c:pt idx="29896">
                  <c:v>124.3</c:v>
                </c:pt>
                <c:pt idx="29897">
                  <c:v>123.2</c:v>
                </c:pt>
                <c:pt idx="29898">
                  <c:v>123.4</c:v>
                </c:pt>
                <c:pt idx="29899">
                  <c:v>123.4</c:v>
                </c:pt>
                <c:pt idx="29900">
                  <c:v>123.4</c:v>
                </c:pt>
                <c:pt idx="29901">
                  <c:v>123.3</c:v>
                </c:pt>
                <c:pt idx="29902">
                  <c:v>123.2</c:v>
                </c:pt>
                <c:pt idx="29903">
                  <c:v>123.3</c:v>
                </c:pt>
                <c:pt idx="29904">
                  <c:v>123.2</c:v>
                </c:pt>
                <c:pt idx="29905">
                  <c:v>123.3</c:v>
                </c:pt>
                <c:pt idx="29906">
                  <c:v>123.8</c:v>
                </c:pt>
                <c:pt idx="29907">
                  <c:v>123.9</c:v>
                </c:pt>
                <c:pt idx="29908">
                  <c:v>124</c:v>
                </c:pt>
                <c:pt idx="29909">
                  <c:v>123.9</c:v>
                </c:pt>
                <c:pt idx="29910">
                  <c:v>124.3</c:v>
                </c:pt>
                <c:pt idx="29911">
                  <c:v>123.8</c:v>
                </c:pt>
                <c:pt idx="29912">
                  <c:v>123.9</c:v>
                </c:pt>
                <c:pt idx="29913">
                  <c:v>124.1</c:v>
                </c:pt>
                <c:pt idx="29914">
                  <c:v>122.6</c:v>
                </c:pt>
                <c:pt idx="29915">
                  <c:v>121.4</c:v>
                </c:pt>
                <c:pt idx="29916">
                  <c:v>121.3</c:v>
                </c:pt>
                <c:pt idx="29917">
                  <c:v>121.2</c:v>
                </c:pt>
                <c:pt idx="29918">
                  <c:v>121.4</c:v>
                </c:pt>
                <c:pt idx="29919">
                  <c:v>121.3</c:v>
                </c:pt>
                <c:pt idx="29920">
                  <c:v>120.9</c:v>
                </c:pt>
                <c:pt idx="29921">
                  <c:v>121.1</c:v>
                </c:pt>
                <c:pt idx="29922">
                  <c:v>120.9</c:v>
                </c:pt>
                <c:pt idx="29923">
                  <c:v>120.9</c:v>
                </c:pt>
                <c:pt idx="29924">
                  <c:v>121.1</c:v>
                </c:pt>
                <c:pt idx="29925">
                  <c:v>120.9</c:v>
                </c:pt>
                <c:pt idx="29926">
                  <c:v>120.8</c:v>
                </c:pt>
                <c:pt idx="29927">
                  <c:v>120.7</c:v>
                </c:pt>
                <c:pt idx="29928">
                  <c:v>120.6</c:v>
                </c:pt>
                <c:pt idx="29929">
                  <c:v>120.6</c:v>
                </c:pt>
                <c:pt idx="29930">
                  <c:v>120.5</c:v>
                </c:pt>
                <c:pt idx="29931">
                  <c:v>120.6</c:v>
                </c:pt>
                <c:pt idx="29932">
                  <c:v>120.3</c:v>
                </c:pt>
                <c:pt idx="29933">
                  <c:v>120.2</c:v>
                </c:pt>
                <c:pt idx="29934">
                  <c:v>120.6</c:v>
                </c:pt>
                <c:pt idx="29935">
                  <c:v>120.6</c:v>
                </c:pt>
                <c:pt idx="29936">
                  <c:v>120.6</c:v>
                </c:pt>
                <c:pt idx="29937">
                  <c:v>120.4</c:v>
                </c:pt>
                <c:pt idx="29938">
                  <c:v>120.7</c:v>
                </c:pt>
                <c:pt idx="29939">
                  <c:v>120.3</c:v>
                </c:pt>
                <c:pt idx="29940">
                  <c:v>120.5</c:v>
                </c:pt>
                <c:pt idx="29941">
                  <c:v>120.6</c:v>
                </c:pt>
                <c:pt idx="29942">
                  <c:v>120.5</c:v>
                </c:pt>
                <c:pt idx="29943">
                  <c:v>120.7</c:v>
                </c:pt>
                <c:pt idx="29944">
                  <c:v>120.7</c:v>
                </c:pt>
                <c:pt idx="29945">
                  <c:v>120.2</c:v>
                </c:pt>
                <c:pt idx="29946">
                  <c:v>120.4</c:v>
                </c:pt>
                <c:pt idx="29947">
                  <c:v>120.4</c:v>
                </c:pt>
                <c:pt idx="29948">
                  <c:v>123</c:v>
                </c:pt>
                <c:pt idx="29949">
                  <c:v>123.1</c:v>
                </c:pt>
                <c:pt idx="29950">
                  <c:v>123.2</c:v>
                </c:pt>
                <c:pt idx="29951">
                  <c:v>123.2</c:v>
                </c:pt>
                <c:pt idx="29952">
                  <c:v>123.2</c:v>
                </c:pt>
                <c:pt idx="29953">
                  <c:v>123.3</c:v>
                </c:pt>
                <c:pt idx="29954">
                  <c:v>123.5</c:v>
                </c:pt>
                <c:pt idx="29955">
                  <c:v>123.5</c:v>
                </c:pt>
                <c:pt idx="29956">
                  <c:v>123.5</c:v>
                </c:pt>
                <c:pt idx="29957">
                  <c:v>123.5</c:v>
                </c:pt>
                <c:pt idx="29958">
                  <c:v>123.3</c:v>
                </c:pt>
                <c:pt idx="29959">
                  <c:v>123.5</c:v>
                </c:pt>
                <c:pt idx="29960">
                  <c:v>123.2</c:v>
                </c:pt>
                <c:pt idx="29961">
                  <c:v>123</c:v>
                </c:pt>
                <c:pt idx="29962">
                  <c:v>123.1</c:v>
                </c:pt>
                <c:pt idx="29963">
                  <c:v>123.9</c:v>
                </c:pt>
                <c:pt idx="29964">
                  <c:v>123.9</c:v>
                </c:pt>
                <c:pt idx="29965">
                  <c:v>124</c:v>
                </c:pt>
                <c:pt idx="29966">
                  <c:v>123.9</c:v>
                </c:pt>
                <c:pt idx="29967">
                  <c:v>124.1</c:v>
                </c:pt>
                <c:pt idx="29968">
                  <c:v>123.9</c:v>
                </c:pt>
                <c:pt idx="29969">
                  <c:v>124.2</c:v>
                </c:pt>
                <c:pt idx="29970">
                  <c:v>124.2</c:v>
                </c:pt>
                <c:pt idx="29971">
                  <c:v>123.9</c:v>
                </c:pt>
                <c:pt idx="29972">
                  <c:v>124.1</c:v>
                </c:pt>
                <c:pt idx="29973">
                  <c:v>124</c:v>
                </c:pt>
                <c:pt idx="29974">
                  <c:v>124</c:v>
                </c:pt>
                <c:pt idx="29975">
                  <c:v>124</c:v>
                </c:pt>
                <c:pt idx="29976">
                  <c:v>123.9</c:v>
                </c:pt>
                <c:pt idx="29977">
                  <c:v>123.6</c:v>
                </c:pt>
                <c:pt idx="29978">
                  <c:v>123.6</c:v>
                </c:pt>
                <c:pt idx="29979">
                  <c:v>123.5</c:v>
                </c:pt>
                <c:pt idx="29980">
                  <c:v>123.4</c:v>
                </c:pt>
                <c:pt idx="29981">
                  <c:v>119.9</c:v>
                </c:pt>
                <c:pt idx="29982">
                  <c:v>119.7</c:v>
                </c:pt>
                <c:pt idx="29983">
                  <c:v>119.7</c:v>
                </c:pt>
                <c:pt idx="29984">
                  <c:v>119.8</c:v>
                </c:pt>
                <c:pt idx="29985">
                  <c:v>119.6</c:v>
                </c:pt>
                <c:pt idx="29986">
                  <c:v>122.3</c:v>
                </c:pt>
                <c:pt idx="29987">
                  <c:v>123.5</c:v>
                </c:pt>
                <c:pt idx="29988">
                  <c:v>124</c:v>
                </c:pt>
                <c:pt idx="29989">
                  <c:v>123.9</c:v>
                </c:pt>
                <c:pt idx="29990">
                  <c:v>123.8</c:v>
                </c:pt>
                <c:pt idx="29991">
                  <c:v>123.6</c:v>
                </c:pt>
                <c:pt idx="29992">
                  <c:v>123.8</c:v>
                </c:pt>
                <c:pt idx="29993">
                  <c:v>121.9</c:v>
                </c:pt>
                <c:pt idx="29994">
                  <c:v>121.4</c:v>
                </c:pt>
                <c:pt idx="29995">
                  <c:v>121.4</c:v>
                </c:pt>
                <c:pt idx="29996">
                  <c:v>120.4</c:v>
                </c:pt>
                <c:pt idx="29997">
                  <c:v>121.5</c:v>
                </c:pt>
                <c:pt idx="29998">
                  <c:v>121.5</c:v>
                </c:pt>
                <c:pt idx="29999">
                  <c:v>121.1</c:v>
                </c:pt>
                <c:pt idx="30000">
                  <c:v>121.4</c:v>
                </c:pt>
                <c:pt idx="30001">
                  <c:v>121.4</c:v>
                </c:pt>
                <c:pt idx="30002">
                  <c:v>121.1</c:v>
                </c:pt>
                <c:pt idx="30003">
                  <c:v>121.4</c:v>
                </c:pt>
                <c:pt idx="30004">
                  <c:v>121.4</c:v>
                </c:pt>
                <c:pt idx="30005">
                  <c:v>121.1</c:v>
                </c:pt>
                <c:pt idx="30006">
                  <c:v>121.2</c:v>
                </c:pt>
                <c:pt idx="30007">
                  <c:v>121.2</c:v>
                </c:pt>
                <c:pt idx="30008">
                  <c:v>121.2</c:v>
                </c:pt>
                <c:pt idx="30009">
                  <c:v>121.1</c:v>
                </c:pt>
                <c:pt idx="30010">
                  <c:v>121</c:v>
                </c:pt>
                <c:pt idx="30011">
                  <c:v>121</c:v>
                </c:pt>
                <c:pt idx="30012">
                  <c:v>121.1</c:v>
                </c:pt>
                <c:pt idx="30013">
                  <c:v>120.3</c:v>
                </c:pt>
                <c:pt idx="30014">
                  <c:v>119</c:v>
                </c:pt>
                <c:pt idx="30015">
                  <c:v>119</c:v>
                </c:pt>
                <c:pt idx="30016">
                  <c:v>119.1</c:v>
                </c:pt>
                <c:pt idx="30017">
                  <c:v>119.1</c:v>
                </c:pt>
                <c:pt idx="30018">
                  <c:v>119.2</c:v>
                </c:pt>
                <c:pt idx="30019">
                  <c:v>119.2</c:v>
                </c:pt>
                <c:pt idx="30020">
                  <c:v>119.1</c:v>
                </c:pt>
                <c:pt idx="30021">
                  <c:v>118.9</c:v>
                </c:pt>
                <c:pt idx="30022">
                  <c:v>118.9</c:v>
                </c:pt>
                <c:pt idx="30023">
                  <c:v>119.4</c:v>
                </c:pt>
                <c:pt idx="30024">
                  <c:v>120.5</c:v>
                </c:pt>
                <c:pt idx="30025">
                  <c:v>119.8</c:v>
                </c:pt>
                <c:pt idx="30026">
                  <c:v>118.9</c:v>
                </c:pt>
                <c:pt idx="30027">
                  <c:v>119</c:v>
                </c:pt>
                <c:pt idx="30028">
                  <c:v>118.7</c:v>
                </c:pt>
                <c:pt idx="30029">
                  <c:v>119.6</c:v>
                </c:pt>
                <c:pt idx="30030">
                  <c:v>120.2</c:v>
                </c:pt>
                <c:pt idx="30031">
                  <c:v>121.6</c:v>
                </c:pt>
                <c:pt idx="30032">
                  <c:v>122.1</c:v>
                </c:pt>
                <c:pt idx="30033">
                  <c:v>120.8</c:v>
                </c:pt>
                <c:pt idx="30034">
                  <c:v>0</c:v>
                </c:pt>
                <c:pt idx="30035">
                  <c:v>119.2</c:v>
                </c:pt>
                <c:pt idx="30036">
                  <c:v>119</c:v>
                </c:pt>
                <c:pt idx="30037">
                  <c:v>119</c:v>
                </c:pt>
                <c:pt idx="30038">
                  <c:v>119.2</c:v>
                </c:pt>
                <c:pt idx="30039">
                  <c:v>118.9</c:v>
                </c:pt>
                <c:pt idx="30040">
                  <c:v>120.5</c:v>
                </c:pt>
                <c:pt idx="30041">
                  <c:v>118.8</c:v>
                </c:pt>
                <c:pt idx="30042">
                  <c:v>118.7</c:v>
                </c:pt>
                <c:pt idx="30043">
                  <c:v>118.5</c:v>
                </c:pt>
                <c:pt idx="30044">
                  <c:v>118.7</c:v>
                </c:pt>
                <c:pt idx="30045">
                  <c:v>118.6</c:v>
                </c:pt>
                <c:pt idx="30046">
                  <c:v>118.6</c:v>
                </c:pt>
                <c:pt idx="30047">
                  <c:v>118.6</c:v>
                </c:pt>
                <c:pt idx="30048">
                  <c:v>118.8</c:v>
                </c:pt>
                <c:pt idx="30049">
                  <c:v>118.5</c:v>
                </c:pt>
                <c:pt idx="30050">
                  <c:v>120.2</c:v>
                </c:pt>
                <c:pt idx="30051">
                  <c:v>120.2</c:v>
                </c:pt>
                <c:pt idx="30052">
                  <c:v>119.9</c:v>
                </c:pt>
                <c:pt idx="30053">
                  <c:v>119.9</c:v>
                </c:pt>
                <c:pt idx="30054">
                  <c:v>119.8</c:v>
                </c:pt>
                <c:pt idx="30055">
                  <c:v>120.3</c:v>
                </c:pt>
                <c:pt idx="30056">
                  <c:v>120.7</c:v>
                </c:pt>
                <c:pt idx="30057">
                  <c:v>120.7</c:v>
                </c:pt>
                <c:pt idx="30058">
                  <c:v>118.7</c:v>
                </c:pt>
                <c:pt idx="30059">
                  <c:v>118.5</c:v>
                </c:pt>
                <c:pt idx="30060">
                  <c:v>118.6</c:v>
                </c:pt>
                <c:pt idx="30061">
                  <c:v>118.6</c:v>
                </c:pt>
                <c:pt idx="30062">
                  <c:v>118.5</c:v>
                </c:pt>
                <c:pt idx="30063">
                  <c:v>119.4</c:v>
                </c:pt>
                <c:pt idx="30064">
                  <c:v>119.6</c:v>
                </c:pt>
                <c:pt idx="30065">
                  <c:v>119.6</c:v>
                </c:pt>
                <c:pt idx="30066">
                  <c:v>119.6</c:v>
                </c:pt>
                <c:pt idx="30067">
                  <c:v>119.7</c:v>
                </c:pt>
                <c:pt idx="30068">
                  <c:v>119.7</c:v>
                </c:pt>
                <c:pt idx="30069">
                  <c:v>119.8</c:v>
                </c:pt>
                <c:pt idx="30070">
                  <c:v>119.8</c:v>
                </c:pt>
                <c:pt idx="30071">
                  <c:v>118.7</c:v>
                </c:pt>
                <c:pt idx="30072">
                  <c:v>118.7</c:v>
                </c:pt>
                <c:pt idx="30073">
                  <c:v>120.8</c:v>
                </c:pt>
                <c:pt idx="30074">
                  <c:v>120.9</c:v>
                </c:pt>
                <c:pt idx="30075">
                  <c:v>120.5</c:v>
                </c:pt>
                <c:pt idx="30076">
                  <c:v>120.4</c:v>
                </c:pt>
                <c:pt idx="30077">
                  <c:v>120</c:v>
                </c:pt>
                <c:pt idx="30078">
                  <c:v>119.9</c:v>
                </c:pt>
                <c:pt idx="30079">
                  <c:v>119.9</c:v>
                </c:pt>
                <c:pt idx="30080">
                  <c:v>119.7</c:v>
                </c:pt>
                <c:pt idx="30081">
                  <c:v>119.7</c:v>
                </c:pt>
                <c:pt idx="30082">
                  <c:v>120</c:v>
                </c:pt>
                <c:pt idx="30083">
                  <c:v>120</c:v>
                </c:pt>
                <c:pt idx="30084">
                  <c:v>120.1</c:v>
                </c:pt>
                <c:pt idx="30085">
                  <c:v>119.9</c:v>
                </c:pt>
                <c:pt idx="30086">
                  <c:v>120</c:v>
                </c:pt>
                <c:pt idx="30087">
                  <c:v>119.6</c:v>
                </c:pt>
                <c:pt idx="30088">
                  <c:v>120.2</c:v>
                </c:pt>
                <c:pt idx="30089">
                  <c:v>120.1</c:v>
                </c:pt>
                <c:pt idx="30090">
                  <c:v>120.2</c:v>
                </c:pt>
                <c:pt idx="30091">
                  <c:v>120.2</c:v>
                </c:pt>
                <c:pt idx="30092">
                  <c:v>120</c:v>
                </c:pt>
                <c:pt idx="30093">
                  <c:v>120.2</c:v>
                </c:pt>
                <c:pt idx="30094">
                  <c:v>120</c:v>
                </c:pt>
                <c:pt idx="30095">
                  <c:v>120</c:v>
                </c:pt>
                <c:pt idx="30096">
                  <c:v>120.1</c:v>
                </c:pt>
                <c:pt idx="30097">
                  <c:v>120.3</c:v>
                </c:pt>
                <c:pt idx="30098">
                  <c:v>120.3</c:v>
                </c:pt>
                <c:pt idx="30099">
                  <c:v>120.1</c:v>
                </c:pt>
                <c:pt idx="30100">
                  <c:v>120.2</c:v>
                </c:pt>
                <c:pt idx="30101">
                  <c:v>120.1</c:v>
                </c:pt>
                <c:pt idx="30102">
                  <c:v>120.2</c:v>
                </c:pt>
                <c:pt idx="30103">
                  <c:v>120.2</c:v>
                </c:pt>
                <c:pt idx="30104">
                  <c:v>120.1</c:v>
                </c:pt>
                <c:pt idx="30105">
                  <c:v>118.8</c:v>
                </c:pt>
                <c:pt idx="30106">
                  <c:v>118.8</c:v>
                </c:pt>
                <c:pt idx="30107">
                  <c:v>120.3</c:v>
                </c:pt>
                <c:pt idx="30108">
                  <c:v>120.4</c:v>
                </c:pt>
                <c:pt idx="30109">
                  <c:v>120.3</c:v>
                </c:pt>
                <c:pt idx="30110">
                  <c:v>120.4</c:v>
                </c:pt>
                <c:pt idx="30111">
                  <c:v>120.4</c:v>
                </c:pt>
                <c:pt idx="30112">
                  <c:v>120.3</c:v>
                </c:pt>
                <c:pt idx="30113">
                  <c:v>119.7</c:v>
                </c:pt>
                <c:pt idx="30114">
                  <c:v>119.2</c:v>
                </c:pt>
                <c:pt idx="30115">
                  <c:v>118.9</c:v>
                </c:pt>
                <c:pt idx="30116">
                  <c:v>118.9</c:v>
                </c:pt>
                <c:pt idx="30117">
                  <c:v>118.8</c:v>
                </c:pt>
                <c:pt idx="30118">
                  <c:v>118.7</c:v>
                </c:pt>
                <c:pt idx="30119">
                  <c:v>118.7</c:v>
                </c:pt>
                <c:pt idx="30120">
                  <c:v>118.6</c:v>
                </c:pt>
                <c:pt idx="30121">
                  <c:v>118.5</c:v>
                </c:pt>
                <c:pt idx="30122">
                  <c:v>118.6</c:v>
                </c:pt>
                <c:pt idx="30123">
                  <c:v>118.3</c:v>
                </c:pt>
                <c:pt idx="30124">
                  <c:v>118.3</c:v>
                </c:pt>
                <c:pt idx="30125">
                  <c:v>118.2</c:v>
                </c:pt>
                <c:pt idx="30126">
                  <c:v>118</c:v>
                </c:pt>
                <c:pt idx="30127">
                  <c:v>118.2</c:v>
                </c:pt>
                <c:pt idx="30128">
                  <c:v>118.2</c:v>
                </c:pt>
                <c:pt idx="30129">
                  <c:v>118</c:v>
                </c:pt>
                <c:pt idx="30130">
                  <c:v>118.2</c:v>
                </c:pt>
                <c:pt idx="30131">
                  <c:v>118.5</c:v>
                </c:pt>
                <c:pt idx="30132">
                  <c:v>118.5</c:v>
                </c:pt>
                <c:pt idx="30133">
                  <c:v>118.5</c:v>
                </c:pt>
                <c:pt idx="30134">
                  <c:v>118.6</c:v>
                </c:pt>
                <c:pt idx="30135">
                  <c:v>118.5</c:v>
                </c:pt>
                <c:pt idx="30136">
                  <c:v>118.6</c:v>
                </c:pt>
                <c:pt idx="30137">
                  <c:v>118.6</c:v>
                </c:pt>
                <c:pt idx="30138">
                  <c:v>118.6</c:v>
                </c:pt>
                <c:pt idx="30139">
                  <c:v>118.5</c:v>
                </c:pt>
                <c:pt idx="30140">
                  <c:v>118.6</c:v>
                </c:pt>
                <c:pt idx="30141">
                  <c:v>118.4</c:v>
                </c:pt>
                <c:pt idx="30142">
                  <c:v>118.5</c:v>
                </c:pt>
                <c:pt idx="30143">
                  <c:v>118.6</c:v>
                </c:pt>
                <c:pt idx="30144">
                  <c:v>118.2</c:v>
                </c:pt>
                <c:pt idx="30145">
                  <c:v>118.2</c:v>
                </c:pt>
                <c:pt idx="30146">
                  <c:v>118.3</c:v>
                </c:pt>
                <c:pt idx="30147">
                  <c:v>118.2</c:v>
                </c:pt>
                <c:pt idx="30148">
                  <c:v>118.2</c:v>
                </c:pt>
                <c:pt idx="30149">
                  <c:v>118.1</c:v>
                </c:pt>
                <c:pt idx="30150">
                  <c:v>118.2</c:v>
                </c:pt>
                <c:pt idx="30151">
                  <c:v>118.1</c:v>
                </c:pt>
                <c:pt idx="30152">
                  <c:v>118.3</c:v>
                </c:pt>
                <c:pt idx="30153">
                  <c:v>118.3</c:v>
                </c:pt>
                <c:pt idx="30154">
                  <c:v>118.5</c:v>
                </c:pt>
                <c:pt idx="30155">
                  <c:v>118.3</c:v>
                </c:pt>
                <c:pt idx="30156">
                  <c:v>118.5</c:v>
                </c:pt>
                <c:pt idx="30157">
                  <c:v>119.3</c:v>
                </c:pt>
                <c:pt idx="30158">
                  <c:v>119.7</c:v>
                </c:pt>
                <c:pt idx="30159">
                  <c:v>119.8</c:v>
                </c:pt>
                <c:pt idx="30160">
                  <c:v>119.7</c:v>
                </c:pt>
                <c:pt idx="30161">
                  <c:v>119.9</c:v>
                </c:pt>
                <c:pt idx="30162">
                  <c:v>120.1</c:v>
                </c:pt>
                <c:pt idx="30163">
                  <c:v>119.2</c:v>
                </c:pt>
                <c:pt idx="30164">
                  <c:v>119.6</c:v>
                </c:pt>
                <c:pt idx="30165">
                  <c:v>119.3</c:v>
                </c:pt>
                <c:pt idx="30166">
                  <c:v>119.7</c:v>
                </c:pt>
                <c:pt idx="30167">
                  <c:v>119</c:v>
                </c:pt>
                <c:pt idx="30168">
                  <c:v>118.5</c:v>
                </c:pt>
                <c:pt idx="30169">
                  <c:v>118.5</c:v>
                </c:pt>
                <c:pt idx="30170">
                  <c:v>118.5</c:v>
                </c:pt>
                <c:pt idx="30171">
                  <c:v>118.5</c:v>
                </c:pt>
                <c:pt idx="30172">
                  <c:v>118.4</c:v>
                </c:pt>
                <c:pt idx="30173">
                  <c:v>118.5</c:v>
                </c:pt>
                <c:pt idx="30174">
                  <c:v>118.4</c:v>
                </c:pt>
                <c:pt idx="30175">
                  <c:v>118.5</c:v>
                </c:pt>
                <c:pt idx="30176">
                  <c:v>118.5</c:v>
                </c:pt>
                <c:pt idx="30177">
                  <c:v>118.5</c:v>
                </c:pt>
                <c:pt idx="30178">
                  <c:v>118.6</c:v>
                </c:pt>
                <c:pt idx="30179">
                  <c:v>118.7</c:v>
                </c:pt>
                <c:pt idx="30180">
                  <c:v>118.7</c:v>
                </c:pt>
                <c:pt idx="30181">
                  <c:v>118.9</c:v>
                </c:pt>
                <c:pt idx="30182">
                  <c:v>118.7</c:v>
                </c:pt>
                <c:pt idx="30183">
                  <c:v>118.8</c:v>
                </c:pt>
                <c:pt idx="30184">
                  <c:v>118.9</c:v>
                </c:pt>
                <c:pt idx="30185">
                  <c:v>118.8</c:v>
                </c:pt>
                <c:pt idx="30186">
                  <c:v>118.8</c:v>
                </c:pt>
                <c:pt idx="30187">
                  <c:v>118.8</c:v>
                </c:pt>
                <c:pt idx="30188">
                  <c:v>118.9</c:v>
                </c:pt>
                <c:pt idx="30189">
                  <c:v>118.9</c:v>
                </c:pt>
                <c:pt idx="30190">
                  <c:v>119.3</c:v>
                </c:pt>
                <c:pt idx="30191">
                  <c:v>119</c:v>
                </c:pt>
                <c:pt idx="30192">
                  <c:v>119</c:v>
                </c:pt>
                <c:pt idx="30193">
                  <c:v>118.9</c:v>
                </c:pt>
                <c:pt idx="30194">
                  <c:v>118.8</c:v>
                </c:pt>
                <c:pt idx="30195">
                  <c:v>118.8</c:v>
                </c:pt>
                <c:pt idx="30196">
                  <c:v>118.6</c:v>
                </c:pt>
                <c:pt idx="30197">
                  <c:v>118.2</c:v>
                </c:pt>
                <c:pt idx="30198">
                  <c:v>118.2</c:v>
                </c:pt>
                <c:pt idx="30199">
                  <c:v>118.2</c:v>
                </c:pt>
                <c:pt idx="30200">
                  <c:v>118.2</c:v>
                </c:pt>
                <c:pt idx="30201">
                  <c:v>118.3</c:v>
                </c:pt>
                <c:pt idx="30202">
                  <c:v>117.9</c:v>
                </c:pt>
                <c:pt idx="30203">
                  <c:v>117.9</c:v>
                </c:pt>
                <c:pt idx="30204">
                  <c:v>117.9</c:v>
                </c:pt>
                <c:pt idx="30205">
                  <c:v>117.8</c:v>
                </c:pt>
                <c:pt idx="30206">
                  <c:v>117.8</c:v>
                </c:pt>
                <c:pt idx="30207">
                  <c:v>117.8</c:v>
                </c:pt>
                <c:pt idx="30208">
                  <c:v>117.7</c:v>
                </c:pt>
                <c:pt idx="30209">
                  <c:v>117.5</c:v>
                </c:pt>
                <c:pt idx="30210">
                  <c:v>117.8</c:v>
                </c:pt>
                <c:pt idx="30211">
                  <c:v>117.7</c:v>
                </c:pt>
                <c:pt idx="30212">
                  <c:v>117.5</c:v>
                </c:pt>
                <c:pt idx="30213">
                  <c:v>117.8</c:v>
                </c:pt>
                <c:pt idx="30214">
                  <c:v>117.7</c:v>
                </c:pt>
                <c:pt idx="30215">
                  <c:v>117.7</c:v>
                </c:pt>
                <c:pt idx="30216">
                  <c:v>117.7</c:v>
                </c:pt>
                <c:pt idx="30217">
                  <c:v>117.8</c:v>
                </c:pt>
                <c:pt idx="30218">
                  <c:v>117.8</c:v>
                </c:pt>
                <c:pt idx="30219">
                  <c:v>117.8</c:v>
                </c:pt>
                <c:pt idx="30220">
                  <c:v>117.7</c:v>
                </c:pt>
                <c:pt idx="30221">
                  <c:v>117.6</c:v>
                </c:pt>
                <c:pt idx="30222">
                  <c:v>117.6</c:v>
                </c:pt>
                <c:pt idx="30223">
                  <c:v>117.6</c:v>
                </c:pt>
                <c:pt idx="30224">
                  <c:v>117.8</c:v>
                </c:pt>
                <c:pt idx="30225">
                  <c:v>117.6</c:v>
                </c:pt>
                <c:pt idx="30226">
                  <c:v>117.6</c:v>
                </c:pt>
                <c:pt idx="30227">
                  <c:v>117.5</c:v>
                </c:pt>
                <c:pt idx="30228">
                  <c:v>117.5</c:v>
                </c:pt>
                <c:pt idx="30229">
                  <c:v>117.4</c:v>
                </c:pt>
                <c:pt idx="30230">
                  <c:v>117.7</c:v>
                </c:pt>
                <c:pt idx="30231">
                  <c:v>117.6</c:v>
                </c:pt>
                <c:pt idx="30232">
                  <c:v>117.4</c:v>
                </c:pt>
                <c:pt idx="30233">
                  <c:v>117.5</c:v>
                </c:pt>
                <c:pt idx="30234">
                  <c:v>117.5</c:v>
                </c:pt>
                <c:pt idx="30235">
                  <c:v>117.5</c:v>
                </c:pt>
                <c:pt idx="30236">
                  <c:v>117.5</c:v>
                </c:pt>
                <c:pt idx="30237">
                  <c:v>117.5</c:v>
                </c:pt>
                <c:pt idx="30238">
                  <c:v>117.5</c:v>
                </c:pt>
                <c:pt idx="30239">
                  <c:v>117.4</c:v>
                </c:pt>
                <c:pt idx="30240">
                  <c:v>117.5</c:v>
                </c:pt>
                <c:pt idx="30241">
                  <c:v>117.5</c:v>
                </c:pt>
                <c:pt idx="30242">
                  <c:v>117.5</c:v>
                </c:pt>
                <c:pt idx="30243">
                  <c:v>117.4</c:v>
                </c:pt>
                <c:pt idx="30244">
                  <c:v>117.3</c:v>
                </c:pt>
                <c:pt idx="30245">
                  <c:v>117.4</c:v>
                </c:pt>
                <c:pt idx="30246">
                  <c:v>117.4</c:v>
                </c:pt>
                <c:pt idx="30247">
                  <c:v>117.3</c:v>
                </c:pt>
                <c:pt idx="30248">
                  <c:v>117.3</c:v>
                </c:pt>
                <c:pt idx="30249">
                  <c:v>117.3</c:v>
                </c:pt>
                <c:pt idx="30250">
                  <c:v>117.4</c:v>
                </c:pt>
                <c:pt idx="30251">
                  <c:v>117.4</c:v>
                </c:pt>
                <c:pt idx="30252">
                  <c:v>117.3</c:v>
                </c:pt>
                <c:pt idx="30253">
                  <c:v>117.4</c:v>
                </c:pt>
                <c:pt idx="30254">
                  <c:v>117.3</c:v>
                </c:pt>
                <c:pt idx="30255">
                  <c:v>117.3</c:v>
                </c:pt>
                <c:pt idx="30256">
                  <c:v>117.3</c:v>
                </c:pt>
                <c:pt idx="30257">
                  <c:v>117.3</c:v>
                </c:pt>
                <c:pt idx="30258">
                  <c:v>117.3</c:v>
                </c:pt>
                <c:pt idx="30259">
                  <c:v>117.6</c:v>
                </c:pt>
                <c:pt idx="30260">
                  <c:v>117.3</c:v>
                </c:pt>
                <c:pt idx="30261">
                  <c:v>117.3</c:v>
                </c:pt>
                <c:pt idx="30262">
                  <c:v>117.3</c:v>
                </c:pt>
                <c:pt idx="30263">
                  <c:v>117.3</c:v>
                </c:pt>
                <c:pt idx="30264">
                  <c:v>117.3</c:v>
                </c:pt>
                <c:pt idx="30265">
                  <c:v>117.5</c:v>
                </c:pt>
                <c:pt idx="30266">
                  <c:v>117.6</c:v>
                </c:pt>
                <c:pt idx="30267">
                  <c:v>117.4</c:v>
                </c:pt>
                <c:pt idx="30268">
                  <c:v>117.4</c:v>
                </c:pt>
                <c:pt idx="30269">
                  <c:v>117.4</c:v>
                </c:pt>
                <c:pt idx="30270">
                  <c:v>117.5</c:v>
                </c:pt>
                <c:pt idx="30271">
                  <c:v>117.5</c:v>
                </c:pt>
                <c:pt idx="30272">
                  <c:v>117.3</c:v>
                </c:pt>
                <c:pt idx="30273">
                  <c:v>117.4</c:v>
                </c:pt>
                <c:pt idx="30274">
                  <c:v>117.4</c:v>
                </c:pt>
                <c:pt idx="30275">
                  <c:v>117.4</c:v>
                </c:pt>
                <c:pt idx="30276">
                  <c:v>117.3</c:v>
                </c:pt>
                <c:pt idx="30277">
                  <c:v>117.5</c:v>
                </c:pt>
                <c:pt idx="30278">
                  <c:v>117.5</c:v>
                </c:pt>
                <c:pt idx="30279">
                  <c:v>117.4</c:v>
                </c:pt>
                <c:pt idx="30280">
                  <c:v>117.3</c:v>
                </c:pt>
                <c:pt idx="30281">
                  <c:v>117.3</c:v>
                </c:pt>
                <c:pt idx="30282">
                  <c:v>117.3</c:v>
                </c:pt>
                <c:pt idx="30283">
                  <c:v>117.3</c:v>
                </c:pt>
                <c:pt idx="30284">
                  <c:v>117.3</c:v>
                </c:pt>
                <c:pt idx="30285">
                  <c:v>117.3</c:v>
                </c:pt>
                <c:pt idx="30286">
                  <c:v>117.4</c:v>
                </c:pt>
                <c:pt idx="30287">
                  <c:v>117.4</c:v>
                </c:pt>
                <c:pt idx="30288">
                  <c:v>117.3</c:v>
                </c:pt>
                <c:pt idx="30289">
                  <c:v>117.3</c:v>
                </c:pt>
                <c:pt idx="30290">
                  <c:v>117.1</c:v>
                </c:pt>
                <c:pt idx="30291">
                  <c:v>117.3</c:v>
                </c:pt>
                <c:pt idx="30292">
                  <c:v>116.6</c:v>
                </c:pt>
                <c:pt idx="30293">
                  <c:v>116.7</c:v>
                </c:pt>
                <c:pt idx="30294">
                  <c:v>116.6</c:v>
                </c:pt>
                <c:pt idx="30295">
                  <c:v>116.6</c:v>
                </c:pt>
                <c:pt idx="30296">
                  <c:v>116.4</c:v>
                </c:pt>
                <c:pt idx="30297">
                  <c:v>116.6</c:v>
                </c:pt>
                <c:pt idx="30298">
                  <c:v>116.6</c:v>
                </c:pt>
                <c:pt idx="30299">
                  <c:v>116.6</c:v>
                </c:pt>
                <c:pt idx="30300">
                  <c:v>116.4</c:v>
                </c:pt>
                <c:pt idx="30301">
                  <c:v>116.6</c:v>
                </c:pt>
                <c:pt idx="30302">
                  <c:v>116.8</c:v>
                </c:pt>
                <c:pt idx="30303">
                  <c:v>116.8</c:v>
                </c:pt>
                <c:pt idx="30304">
                  <c:v>116.8</c:v>
                </c:pt>
                <c:pt idx="30305">
                  <c:v>117</c:v>
                </c:pt>
                <c:pt idx="30306">
                  <c:v>117</c:v>
                </c:pt>
                <c:pt idx="30307">
                  <c:v>116.8</c:v>
                </c:pt>
                <c:pt idx="30308">
                  <c:v>116.8</c:v>
                </c:pt>
                <c:pt idx="30309">
                  <c:v>117</c:v>
                </c:pt>
                <c:pt idx="30310">
                  <c:v>116.8</c:v>
                </c:pt>
                <c:pt idx="30311">
                  <c:v>116.9</c:v>
                </c:pt>
                <c:pt idx="30312">
                  <c:v>116.8</c:v>
                </c:pt>
                <c:pt idx="30313">
                  <c:v>116.9</c:v>
                </c:pt>
                <c:pt idx="30314">
                  <c:v>117.1</c:v>
                </c:pt>
                <c:pt idx="30315">
                  <c:v>116.9</c:v>
                </c:pt>
                <c:pt idx="30316">
                  <c:v>116.5</c:v>
                </c:pt>
                <c:pt idx="30317">
                  <c:v>116.8</c:v>
                </c:pt>
                <c:pt idx="30318">
                  <c:v>116.8</c:v>
                </c:pt>
                <c:pt idx="30319">
                  <c:v>116.6</c:v>
                </c:pt>
                <c:pt idx="30320">
                  <c:v>116.8</c:v>
                </c:pt>
                <c:pt idx="30321">
                  <c:v>116.9</c:v>
                </c:pt>
                <c:pt idx="30322">
                  <c:v>116.8</c:v>
                </c:pt>
                <c:pt idx="30323">
                  <c:v>116.7</c:v>
                </c:pt>
                <c:pt idx="30324">
                  <c:v>116.9</c:v>
                </c:pt>
                <c:pt idx="30325">
                  <c:v>117</c:v>
                </c:pt>
                <c:pt idx="30326">
                  <c:v>117</c:v>
                </c:pt>
                <c:pt idx="30327">
                  <c:v>117.1</c:v>
                </c:pt>
                <c:pt idx="30328">
                  <c:v>117</c:v>
                </c:pt>
                <c:pt idx="30329">
                  <c:v>117</c:v>
                </c:pt>
                <c:pt idx="30330">
                  <c:v>117.3</c:v>
                </c:pt>
                <c:pt idx="30331">
                  <c:v>117.1</c:v>
                </c:pt>
                <c:pt idx="30332">
                  <c:v>117.1</c:v>
                </c:pt>
                <c:pt idx="30333">
                  <c:v>117.1</c:v>
                </c:pt>
                <c:pt idx="30334">
                  <c:v>117.1</c:v>
                </c:pt>
                <c:pt idx="30335">
                  <c:v>117</c:v>
                </c:pt>
                <c:pt idx="30336">
                  <c:v>117.1</c:v>
                </c:pt>
                <c:pt idx="30337">
                  <c:v>117.1</c:v>
                </c:pt>
                <c:pt idx="30338">
                  <c:v>117.1</c:v>
                </c:pt>
                <c:pt idx="30339">
                  <c:v>117.1</c:v>
                </c:pt>
                <c:pt idx="30340">
                  <c:v>115.4</c:v>
                </c:pt>
                <c:pt idx="30341">
                  <c:v>115.1</c:v>
                </c:pt>
                <c:pt idx="30342">
                  <c:v>115.1</c:v>
                </c:pt>
                <c:pt idx="30343">
                  <c:v>115.1</c:v>
                </c:pt>
                <c:pt idx="30344">
                  <c:v>115.3</c:v>
                </c:pt>
                <c:pt idx="30345">
                  <c:v>115.4</c:v>
                </c:pt>
                <c:pt idx="30346">
                  <c:v>115.3</c:v>
                </c:pt>
                <c:pt idx="30347">
                  <c:v>115.6</c:v>
                </c:pt>
                <c:pt idx="30348">
                  <c:v>115.2</c:v>
                </c:pt>
                <c:pt idx="30349">
                  <c:v>115.3</c:v>
                </c:pt>
                <c:pt idx="30350">
                  <c:v>115.5</c:v>
                </c:pt>
                <c:pt idx="30351">
                  <c:v>115.6</c:v>
                </c:pt>
                <c:pt idx="30352">
                  <c:v>115.6</c:v>
                </c:pt>
                <c:pt idx="30353">
                  <c:v>115.6</c:v>
                </c:pt>
                <c:pt idx="30354">
                  <c:v>115.9</c:v>
                </c:pt>
                <c:pt idx="30355">
                  <c:v>115.6</c:v>
                </c:pt>
                <c:pt idx="30356">
                  <c:v>115.8</c:v>
                </c:pt>
                <c:pt idx="30357">
                  <c:v>118.8</c:v>
                </c:pt>
                <c:pt idx="30358">
                  <c:v>119.2</c:v>
                </c:pt>
                <c:pt idx="30359">
                  <c:v>119</c:v>
                </c:pt>
                <c:pt idx="30360">
                  <c:v>119.1</c:v>
                </c:pt>
                <c:pt idx="30361">
                  <c:v>119.1</c:v>
                </c:pt>
                <c:pt idx="30362">
                  <c:v>118.9</c:v>
                </c:pt>
                <c:pt idx="30363">
                  <c:v>118.7</c:v>
                </c:pt>
                <c:pt idx="30364">
                  <c:v>116.7</c:v>
                </c:pt>
                <c:pt idx="30365">
                  <c:v>115.9</c:v>
                </c:pt>
                <c:pt idx="30366">
                  <c:v>115.7</c:v>
                </c:pt>
                <c:pt idx="30367">
                  <c:v>115.4</c:v>
                </c:pt>
                <c:pt idx="30368">
                  <c:v>115.6</c:v>
                </c:pt>
                <c:pt idx="30369">
                  <c:v>115.5</c:v>
                </c:pt>
                <c:pt idx="30370">
                  <c:v>115.8</c:v>
                </c:pt>
                <c:pt idx="30371">
                  <c:v>115.6</c:v>
                </c:pt>
                <c:pt idx="30372">
                  <c:v>115.6</c:v>
                </c:pt>
                <c:pt idx="30373">
                  <c:v>116.1</c:v>
                </c:pt>
                <c:pt idx="30374">
                  <c:v>116.1</c:v>
                </c:pt>
                <c:pt idx="30375">
                  <c:v>116.3</c:v>
                </c:pt>
                <c:pt idx="30376">
                  <c:v>115.9</c:v>
                </c:pt>
                <c:pt idx="30377">
                  <c:v>115.7</c:v>
                </c:pt>
                <c:pt idx="30378">
                  <c:v>115.8</c:v>
                </c:pt>
                <c:pt idx="30379">
                  <c:v>115.8</c:v>
                </c:pt>
                <c:pt idx="30380">
                  <c:v>115.7</c:v>
                </c:pt>
                <c:pt idx="30381">
                  <c:v>118.8</c:v>
                </c:pt>
                <c:pt idx="30382">
                  <c:v>119</c:v>
                </c:pt>
                <c:pt idx="30383">
                  <c:v>119.2</c:v>
                </c:pt>
                <c:pt idx="30384">
                  <c:v>119.1</c:v>
                </c:pt>
                <c:pt idx="30385">
                  <c:v>119</c:v>
                </c:pt>
                <c:pt idx="30386">
                  <c:v>119.1</c:v>
                </c:pt>
                <c:pt idx="30387">
                  <c:v>118.9</c:v>
                </c:pt>
                <c:pt idx="30388">
                  <c:v>117.6</c:v>
                </c:pt>
                <c:pt idx="30389">
                  <c:v>117.1</c:v>
                </c:pt>
                <c:pt idx="30390">
                  <c:v>117.3</c:v>
                </c:pt>
                <c:pt idx="30391">
                  <c:v>117.1</c:v>
                </c:pt>
                <c:pt idx="30392">
                  <c:v>117</c:v>
                </c:pt>
                <c:pt idx="30393">
                  <c:v>117</c:v>
                </c:pt>
                <c:pt idx="30394">
                  <c:v>117.1</c:v>
                </c:pt>
                <c:pt idx="30395">
                  <c:v>117.1</c:v>
                </c:pt>
                <c:pt idx="30396">
                  <c:v>117</c:v>
                </c:pt>
                <c:pt idx="30397">
                  <c:v>117.1</c:v>
                </c:pt>
                <c:pt idx="30398">
                  <c:v>117.4</c:v>
                </c:pt>
                <c:pt idx="30399">
                  <c:v>117.3</c:v>
                </c:pt>
                <c:pt idx="30400">
                  <c:v>117.3</c:v>
                </c:pt>
                <c:pt idx="30401">
                  <c:v>117.3</c:v>
                </c:pt>
                <c:pt idx="30402">
                  <c:v>117.4</c:v>
                </c:pt>
                <c:pt idx="30403">
                  <c:v>117.1</c:v>
                </c:pt>
                <c:pt idx="30404">
                  <c:v>117.3</c:v>
                </c:pt>
                <c:pt idx="30405">
                  <c:v>117.3</c:v>
                </c:pt>
                <c:pt idx="30406">
                  <c:v>117.5</c:v>
                </c:pt>
                <c:pt idx="30407">
                  <c:v>117.5</c:v>
                </c:pt>
                <c:pt idx="30408">
                  <c:v>117.7</c:v>
                </c:pt>
                <c:pt idx="30409">
                  <c:v>117.7</c:v>
                </c:pt>
                <c:pt idx="30410">
                  <c:v>117.8</c:v>
                </c:pt>
                <c:pt idx="30411">
                  <c:v>117.9</c:v>
                </c:pt>
                <c:pt idx="30412">
                  <c:v>117.8</c:v>
                </c:pt>
                <c:pt idx="30413">
                  <c:v>117.8</c:v>
                </c:pt>
                <c:pt idx="30414">
                  <c:v>117.8</c:v>
                </c:pt>
                <c:pt idx="30415">
                  <c:v>117.9</c:v>
                </c:pt>
                <c:pt idx="30416">
                  <c:v>118.1</c:v>
                </c:pt>
                <c:pt idx="30417">
                  <c:v>118</c:v>
                </c:pt>
                <c:pt idx="30418">
                  <c:v>118</c:v>
                </c:pt>
                <c:pt idx="30419">
                  <c:v>118.1</c:v>
                </c:pt>
                <c:pt idx="30420">
                  <c:v>118</c:v>
                </c:pt>
                <c:pt idx="30421">
                  <c:v>118.1</c:v>
                </c:pt>
                <c:pt idx="30422">
                  <c:v>118.1</c:v>
                </c:pt>
                <c:pt idx="30423">
                  <c:v>118</c:v>
                </c:pt>
                <c:pt idx="30424">
                  <c:v>118.1</c:v>
                </c:pt>
                <c:pt idx="30425">
                  <c:v>118</c:v>
                </c:pt>
                <c:pt idx="30426">
                  <c:v>118.2</c:v>
                </c:pt>
                <c:pt idx="30427">
                  <c:v>118.2</c:v>
                </c:pt>
                <c:pt idx="30428">
                  <c:v>118</c:v>
                </c:pt>
                <c:pt idx="30429">
                  <c:v>118.1</c:v>
                </c:pt>
                <c:pt idx="30430">
                  <c:v>118.4</c:v>
                </c:pt>
                <c:pt idx="30431">
                  <c:v>118.1</c:v>
                </c:pt>
                <c:pt idx="30432">
                  <c:v>118.1</c:v>
                </c:pt>
                <c:pt idx="30433">
                  <c:v>118.1</c:v>
                </c:pt>
                <c:pt idx="30434">
                  <c:v>118.1</c:v>
                </c:pt>
                <c:pt idx="30435">
                  <c:v>118.1</c:v>
                </c:pt>
                <c:pt idx="30436">
                  <c:v>118</c:v>
                </c:pt>
                <c:pt idx="30437">
                  <c:v>115.9</c:v>
                </c:pt>
                <c:pt idx="30438">
                  <c:v>115.9</c:v>
                </c:pt>
                <c:pt idx="30439">
                  <c:v>116.1</c:v>
                </c:pt>
                <c:pt idx="30440">
                  <c:v>116.3</c:v>
                </c:pt>
                <c:pt idx="30441">
                  <c:v>116.3</c:v>
                </c:pt>
                <c:pt idx="30442">
                  <c:v>116.5</c:v>
                </c:pt>
                <c:pt idx="30443">
                  <c:v>116.4</c:v>
                </c:pt>
                <c:pt idx="30444">
                  <c:v>116.3</c:v>
                </c:pt>
                <c:pt idx="30445">
                  <c:v>116.2</c:v>
                </c:pt>
                <c:pt idx="30446">
                  <c:v>116.3</c:v>
                </c:pt>
                <c:pt idx="30447">
                  <c:v>116.2</c:v>
                </c:pt>
                <c:pt idx="30448">
                  <c:v>116.3</c:v>
                </c:pt>
                <c:pt idx="30449">
                  <c:v>116.2</c:v>
                </c:pt>
                <c:pt idx="30450">
                  <c:v>116.2</c:v>
                </c:pt>
                <c:pt idx="30451">
                  <c:v>116.2</c:v>
                </c:pt>
                <c:pt idx="30452">
                  <c:v>116.3</c:v>
                </c:pt>
                <c:pt idx="30453">
                  <c:v>118.8</c:v>
                </c:pt>
                <c:pt idx="30454">
                  <c:v>119.5</c:v>
                </c:pt>
                <c:pt idx="30455">
                  <c:v>119.5</c:v>
                </c:pt>
                <c:pt idx="30456">
                  <c:v>119.6</c:v>
                </c:pt>
                <c:pt idx="30457">
                  <c:v>119.5</c:v>
                </c:pt>
                <c:pt idx="30458">
                  <c:v>119.2</c:v>
                </c:pt>
                <c:pt idx="30459">
                  <c:v>119.2</c:v>
                </c:pt>
                <c:pt idx="30460">
                  <c:v>116.8</c:v>
                </c:pt>
                <c:pt idx="30461">
                  <c:v>115.9</c:v>
                </c:pt>
                <c:pt idx="30462">
                  <c:v>115.6</c:v>
                </c:pt>
                <c:pt idx="30463">
                  <c:v>115.6</c:v>
                </c:pt>
                <c:pt idx="30464">
                  <c:v>115.9</c:v>
                </c:pt>
                <c:pt idx="30465">
                  <c:v>116.2</c:v>
                </c:pt>
                <c:pt idx="30466">
                  <c:v>116.3</c:v>
                </c:pt>
                <c:pt idx="30467">
                  <c:v>116.3</c:v>
                </c:pt>
                <c:pt idx="30468">
                  <c:v>116.2</c:v>
                </c:pt>
                <c:pt idx="30469">
                  <c:v>116.2</c:v>
                </c:pt>
                <c:pt idx="30470">
                  <c:v>116.3</c:v>
                </c:pt>
                <c:pt idx="30471">
                  <c:v>116.2</c:v>
                </c:pt>
                <c:pt idx="30472">
                  <c:v>116.2</c:v>
                </c:pt>
                <c:pt idx="30473">
                  <c:v>116.2</c:v>
                </c:pt>
                <c:pt idx="30474">
                  <c:v>116</c:v>
                </c:pt>
                <c:pt idx="30475">
                  <c:v>116.2</c:v>
                </c:pt>
                <c:pt idx="30476">
                  <c:v>116.1</c:v>
                </c:pt>
                <c:pt idx="30477">
                  <c:v>118.6</c:v>
                </c:pt>
                <c:pt idx="30478">
                  <c:v>119.4</c:v>
                </c:pt>
                <c:pt idx="30479">
                  <c:v>119</c:v>
                </c:pt>
                <c:pt idx="30480">
                  <c:v>118.7</c:v>
                </c:pt>
                <c:pt idx="30481">
                  <c:v>118.7</c:v>
                </c:pt>
                <c:pt idx="30482">
                  <c:v>118.6</c:v>
                </c:pt>
                <c:pt idx="30483">
                  <c:v>118.6</c:v>
                </c:pt>
                <c:pt idx="30484">
                  <c:v>117.7</c:v>
                </c:pt>
                <c:pt idx="30485">
                  <c:v>117.4</c:v>
                </c:pt>
                <c:pt idx="30486">
                  <c:v>117.3</c:v>
                </c:pt>
                <c:pt idx="30487">
                  <c:v>117.4</c:v>
                </c:pt>
                <c:pt idx="30488">
                  <c:v>117.3</c:v>
                </c:pt>
                <c:pt idx="30489">
                  <c:v>117.7</c:v>
                </c:pt>
                <c:pt idx="30490">
                  <c:v>117.9</c:v>
                </c:pt>
                <c:pt idx="30491">
                  <c:v>118.1</c:v>
                </c:pt>
                <c:pt idx="30492">
                  <c:v>118.1</c:v>
                </c:pt>
                <c:pt idx="30493">
                  <c:v>118.2</c:v>
                </c:pt>
                <c:pt idx="30494">
                  <c:v>118.2</c:v>
                </c:pt>
                <c:pt idx="30495">
                  <c:v>118.2</c:v>
                </c:pt>
                <c:pt idx="30496">
                  <c:v>118.4</c:v>
                </c:pt>
                <c:pt idx="30497">
                  <c:v>118.2</c:v>
                </c:pt>
                <c:pt idx="30498">
                  <c:v>118.2</c:v>
                </c:pt>
                <c:pt idx="30499">
                  <c:v>118.2</c:v>
                </c:pt>
                <c:pt idx="30500">
                  <c:v>118.3</c:v>
                </c:pt>
                <c:pt idx="30501">
                  <c:v>118.3</c:v>
                </c:pt>
                <c:pt idx="30502">
                  <c:v>118.7</c:v>
                </c:pt>
                <c:pt idx="30503">
                  <c:v>118.7</c:v>
                </c:pt>
                <c:pt idx="30504">
                  <c:v>118.8</c:v>
                </c:pt>
                <c:pt idx="30505">
                  <c:v>118.8</c:v>
                </c:pt>
                <c:pt idx="30506">
                  <c:v>118.8</c:v>
                </c:pt>
                <c:pt idx="30507">
                  <c:v>118.8</c:v>
                </c:pt>
                <c:pt idx="30508">
                  <c:v>118.3</c:v>
                </c:pt>
                <c:pt idx="30509">
                  <c:v>118.3</c:v>
                </c:pt>
                <c:pt idx="30510">
                  <c:v>118.4</c:v>
                </c:pt>
                <c:pt idx="30511">
                  <c:v>118.6</c:v>
                </c:pt>
                <c:pt idx="30512">
                  <c:v>118.6</c:v>
                </c:pt>
                <c:pt idx="30513">
                  <c:v>118.6</c:v>
                </c:pt>
                <c:pt idx="30514">
                  <c:v>118.7</c:v>
                </c:pt>
                <c:pt idx="30515">
                  <c:v>0</c:v>
                </c:pt>
                <c:pt idx="30516">
                  <c:v>119.2</c:v>
                </c:pt>
                <c:pt idx="30517">
                  <c:v>119</c:v>
                </c:pt>
                <c:pt idx="30518">
                  <c:v>119.3</c:v>
                </c:pt>
                <c:pt idx="30519">
                  <c:v>119.2</c:v>
                </c:pt>
                <c:pt idx="30520">
                  <c:v>119.3</c:v>
                </c:pt>
                <c:pt idx="30521">
                  <c:v>119.3</c:v>
                </c:pt>
                <c:pt idx="30522">
                  <c:v>119.3</c:v>
                </c:pt>
                <c:pt idx="30523">
                  <c:v>119.4</c:v>
                </c:pt>
                <c:pt idx="30524">
                  <c:v>119.3</c:v>
                </c:pt>
                <c:pt idx="30525">
                  <c:v>119</c:v>
                </c:pt>
                <c:pt idx="30526">
                  <c:v>119.2</c:v>
                </c:pt>
                <c:pt idx="30527">
                  <c:v>119.3</c:v>
                </c:pt>
                <c:pt idx="30528">
                  <c:v>119.2</c:v>
                </c:pt>
                <c:pt idx="30529">
                  <c:v>119.3</c:v>
                </c:pt>
                <c:pt idx="30530">
                  <c:v>119.3</c:v>
                </c:pt>
                <c:pt idx="30531">
                  <c:v>119.2</c:v>
                </c:pt>
                <c:pt idx="30532">
                  <c:v>117</c:v>
                </c:pt>
                <c:pt idx="30533">
                  <c:v>116.4</c:v>
                </c:pt>
                <c:pt idx="30534">
                  <c:v>116.1</c:v>
                </c:pt>
                <c:pt idx="30535">
                  <c:v>116</c:v>
                </c:pt>
                <c:pt idx="30536">
                  <c:v>116.1</c:v>
                </c:pt>
                <c:pt idx="30537">
                  <c:v>116.1</c:v>
                </c:pt>
                <c:pt idx="30538">
                  <c:v>116.2</c:v>
                </c:pt>
                <c:pt idx="30539">
                  <c:v>116.1</c:v>
                </c:pt>
                <c:pt idx="30540">
                  <c:v>116.1</c:v>
                </c:pt>
                <c:pt idx="30541">
                  <c:v>116.1</c:v>
                </c:pt>
                <c:pt idx="30542">
                  <c:v>116</c:v>
                </c:pt>
                <c:pt idx="30543">
                  <c:v>116</c:v>
                </c:pt>
                <c:pt idx="30544">
                  <c:v>116.1</c:v>
                </c:pt>
                <c:pt idx="30545">
                  <c:v>116.1</c:v>
                </c:pt>
                <c:pt idx="30546">
                  <c:v>116</c:v>
                </c:pt>
                <c:pt idx="30547">
                  <c:v>116.1</c:v>
                </c:pt>
                <c:pt idx="30548">
                  <c:v>116.1</c:v>
                </c:pt>
                <c:pt idx="30549">
                  <c:v>119.3</c:v>
                </c:pt>
                <c:pt idx="30550">
                  <c:v>119.6</c:v>
                </c:pt>
                <c:pt idx="30551">
                  <c:v>119.6</c:v>
                </c:pt>
                <c:pt idx="30552">
                  <c:v>120</c:v>
                </c:pt>
                <c:pt idx="30553">
                  <c:v>119.4</c:v>
                </c:pt>
                <c:pt idx="30554">
                  <c:v>119.8</c:v>
                </c:pt>
                <c:pt idx="30555">
                  <c:v>119.7</c:v>
                </c:pt>
                <c:pt idx="30556">
                  <c:v>117.1</c:v>
                </c:pt>
                <c:pt idx="30557">
                  <c:v>116.3</c:v>
                </c:pt>
                <c:pt idx="30558">
                  <c:v>116.3</c:v>
                </c:pt>
                <c:pt idx="30559">
                  <c:v>116.1</c:v>
                </c:pt>
                <c:pt idx="30560">
                  <c:v>116.1</c:v>
                </c:pt>
                <c:pt idx="30561">
                  <c:v>116.3</c:v>
                </c:pt>
                <c:pt idx="30562">
                  <c:v>116.3</c:v>
                </c:pt>
                <c:pt idx="30563">
                  <c:v>116.3</c:v>
                </c:pt>
                <c:pt idx="30564">
                  <c:v>116.4</c:v>
                </c:pt>
                <c:pt idx="30565">
                  <c:v>116.5</c:v>
                </c:pt>
                <c:pt idx="30566">
                  <c:v>116.5</c:v>
                </c:pt>
                <c:pt idx="30567">
                  <c:v>116.5</c:v>
                </c:pt>
                <c:pt idx="30568">
                  <c:v>116.4</c:v>
                </c:pt>
                <c:pt idx="30569">
                  <c:v>116.5</c:v>
                </c:pt>
                <c:pt idx="30570">
                  <c:v>116.6</c:v>
                </c:pt>
                <c:pt idx="30571">
                  <c:v>116.1</c:v>
                </c:pt>
                <c:pt idx="30572">
                  <c:v>116.1</c:v>
                </c:pt>
                <c:pt idx="30573">
                  <c:v>119.2</c:v>
                </c:pt>
                <c:pt idx="30574">
                  <c:v>119.5</c:v>
                </c:pt>
                <c:pt idx="30575">
                  <c:v>119.5</c:v>
                </c:pt>
                <c:pt idx="30576">
                  <c:v>119.4</c:v>
                </c:pt>
                <c:pt idx="30577">
                  <c:v>119.5</c:v>
                </c:pt>
                <c:pt idx="30578">
                  <c:v>119.4</c:v>
                </c:pt>
                <c:pt idx="30579">
                  <c:v>119.4</c:v>
                </c:pt>
                <c:pt idx="30580">
                  <c:v>117.9</c:v>
                </c:pt>
                <c:pt idx="30581">
                  <c:v>117.6</c:v>
                </c:pt>
                <c:pt idx="30582">
                  <c:v>119.2</c:v>
                </c:pt>
                <c:pt idx="30583">
                  <c:v>119.2</c:v>
                </c:pt>
                <c:pt idx="30584">
                  <c:v>117.7</c:v>
                </c:pt>
                <c:pt idx="30585">
                  <c:v>118</c:v>
                </c:pt>
                <c:pt idx="30586">
                  <c:v>118.1</c:v>
                </c:pt>
                <c:pt idx="30587">
                  <c:v>118.3</c:v>
                </c:pt>
                <c:pt idx="30588">
                  <c:v>118.1</c:v>
                </c:pt>
                <c:pt idx="30589">
                  <c:v>118.8</c:v>
                </c:pt>
                <c:pt idx="30590">
                  <c:v>118.9</c:v>
                </c:pt>
                <c:pt idx="30591">
                  <c:v>118.5</c:v>
                </c:pt>
                <c:pt idx="30592">
                  <c:v>118.5</c:v>
                </c:pt>
                <c:pt idx="30593">
                  <c:v>118.7</c:v>
                </c:pt>
                <c:pt idx="30594">
                  <c:v>118.8</c:v>
                </c:pt>
                <c:pt idx="30595">
                  <c:v>118.7</c:v>
                </c:pt>
                <c:pt idx="30596">
                  <c:v>118.8</c:v>
                </c:pt>
                <c:pt idx="30597">
                  <c:v>118.8</c:v>
                </c:pt>
                <c:pt idx="30598">
                  <c:v>118.8</c:v>
                </c:pt>
                <c:pt idx="30599">
                  <c:v>118.6</c:v>
                </c:pt>
                <c:pt idx="30600">
                  <c:v>118.8</c:v>
                </c:pt>
                <c:pt idx="30601">
                  <c:v>119.3</c:v>
                </c:pt>
                <c:pt idx="30602">
                  <c:v>119.3</c:v>
                </c:pt>
                <c:pt idx="30603">
                  <c:v>119.3</c:v>
                </c:pt>
                <c:pt idx="30604">
                  <c:v>119.1</c:v>
                </c:pt>
                <c:pt idx="30605">
                  <c:v>119.1</c:v>
                </c:pt>
                <c:pt idx="30606">
                  <c:v>119.2</c:v>
                </c:pt>
                <c:pt idx="30607">
                  <c:v>119.2</c:v>
                </c:pt>
                <c:pt idx="30608">
                  <c:v>118.2</c:v>
                </c:pt>
                <c:pt idx="30609">
                  <c:v>118.2</c:v>
                </c:pt>
                <c:pt idx="30610">
                  <c:v>118.2</c:v>
                </c:pt>
                <c:pt idx="30611">
                  <c:v>118.4</c:v>
                </c:pt>
                <c:pt idx="30612">
                  <c:v>118.4</c:v>
                </c:pt>
                <c:pt idx="30613">
                  <c:v>118.4</c:v>
                </c:pt>
                <c:pt idx="30614">
                  <c:v>119</c:v>
                </c:pt>
                <c:pt idx="30615">
                  <c:v>119.1</c:v>
                </c:pt>
                <c:pt idx="30616">
                  <c:v>119</c:v>
                </c:pt>
                <c:pt idx="30617">
                  <c:v>119.1</c:v>
                </c:pt>
                <c:pt idx="30618">
                  <c:v>119.1</c:v>
                </c:pt>
                <c:pt idx="30619">
                  <c:v>119.2</c:v>
                </c:pt>
                <c:pt idx="30620">
                  <c:v>119.2</c:v>
                </c:pt>
                <c:pt idx="30621">
                  <c:v>119.2</c:v>
                </c:pt>
                <c:pt idx="30622">
                  <c:v>120.7</c:v>
                </c:pt>
                <c:pt idx="30623">
                  <c:v>120.3</c:v>
                </c:pt>
                <c:pt idx="30624">
                  <c:v>119.1</c:v>
                </c:pt>
                <c:pt idx="30625">
                  <c:v>119.3</c:v>
                </c:pt>
                <c:pt idx="30626">
                  <c:v>119.2</c:v>
                </c:pt>
                <c:pt idx="30627">
                  <c:v>119.7</c:v>
                </c:pt>
                <c:pt idx="30628">
                  <c:v>117.8</c:v>
                </c:pt>
                <c:pt idx="30629">
                  <c:v>117</c:v>
                </c:pt>
                <c:pt idx="30630">
                  <c:v>117</c:v>
                </c:pt>
                <c:pt idx="30631">
                  <c:v>117.1</c:v>
                </c:pt>
                <c:pt idx="30632">
                  <c:v>117.3</c:v>
                </c:pt>
                <c:pt idx="30633">
                  <c:v>117.3</c:v>
                </c:pt>
                <c:pt idx="30634">
                  <c:v>117.4</c:v>
                </c:pt>
                <c:pt idx="30635">
                  <c:v>117.3</c:v>
                </c:pt>
                <c:pt idx="30636">
                  <c:v>117.3</c:v>
                </c:pt>
                <c:pt idx="30637">
                  <c:v>117.1</c:v>
                </c:pt>
                <c:pt idx="30638">
                  <c:v>117.2</c:v>
                </c:pt>
                <c:pt idx="30639">
                  <c:v>117.2</c:v>
                </c:pt>
                <c:pt idx="30640">
                  <c:v>117.2</c:v>
                </c:pt>
                <c:pt idx="30641">
                  <c:v>117.1</c:v>
                </c:pt>
                <c:pt idx="30642">
                  <c:v>117.1</c:v>
                </c:pt>
                <c:pt idx="30643">
                  <c:v>117.3</c:v>
                </c:pt>
                <c:pt idx="30644">
                  <c:v>117.1</c:v>
                </c:pt>
                <c:pt idx="30645">
                  <c:v>119.7</c:v>
                </c:pt>
                <c:pt idx="30646">
                  <c:v>120.1</c:v>
                </c:pt>
                <c:pt idx="30647">
                  <c:v>120.7</c:v>
                </c:pt>
                <c:pt idx="30648">
                  <c:v>120.9</c:v>
                </c:pt>
                <c:pt idx="30649">
                  <c:v>121.1</c:v>
                </c:pt>
                <c:pt idx="30650">
                  <c:v>121.1</c:v>
                </c:pt>
                <c:pt idx="30651">
                  <c:v>120.6</c:v>
                </c:pt>
                <c:pt idx="30652">
                  <c:v>117.9</c:v>
                </c:pt>
                <c:pt idx="30653">
                  <c:v>117.1</c:v>
                </c:pt>
                <c:pt idx="30654">
                  <c:v>117</c:v>
                </c:pt>
                <c:pt idx="30655">
                  <c:v>117</c:v>
                </c:pt>
                <c:pt idx="30656">
                  <c:v>117</c:v>
                </c:pt>
                <c:pt idx="30657">
                  <c:v>117.2</c:v>
                </c:pt>
                <c:pt idx="30658">
                  <c:v>117</c:v>
                </c:pt>
                <c:pt idx="30659">
                  <c:v>117.2</c:v>
                </c:pt>
                <c:pt idx="30660">
                  <c:v>117.1</c:v>
                </c:pt>
                <c:pt idx="30661">
                  <c:v>117.2</c:v>
                </c:pt>
                <c:pt idx="30662">
                  <c:v>117.2</c:v>
                </c:pt>
                <c:pt idx="30663">
                  <c:v>117.2</c:v>
                </c:pt>
                <c:pt idx="30664">
                  <c:v>117.3</c:v>
                </c:pt>
                <c:pt idx="30665">
                  <c:v>117.3</c:v>
                </c:pt>
                <c:pt idx="30666">
                  <c:v>117.3</c:v>
                </c:pt>
                <c:pt idx="30667">
                  <c:v>117.3</c:v>
                </c:pt>
                <c:pt idx="30668">
                  <c:v>117.3</c:v>
                </c:pt>
                <c:pt idx="30669">
                  <c:v>117.2</c:v>
                </c:pt>
                <c:pt idx="30670">
                  <c:v>120.1</c:v>
                </c:pt>
                <c:pt idx="30671">
                  <c:v>120.3</c:v>
                </c:pt>
                <c:pt idx="30672">
                  <c:v>120.3</c:v>
                </c:pt>
                <c:pt idx="30673">
                  <c:v>120.2</c:v>
                </c:pt>
                <c:pt idx="30674">
                  <c:v>119.9</c:v>
                </c:pt>
                <c:pt idx="30675">
                  <c:v>119.9</c:v>
                </c:pt>
                <c:pt idx="30676">
                  <c:v>117.4</c:v>
                </c:pt>
                <c:pt idx="30677">
                  <c:v>116.6</c:v>
                </c:pt>
                <c:pt idx="30678">
                  <c:v>118.7</c:v>
                </c:pt>
                <c:pt idx="30679">
                  <c:v>118.8</c:v>
                </c:pt>
                <c:pt idx="30680">
                  <c:v>118.7</c:v>
                </c:pt>
                <c:pt idx="30681">
                  <c:v>118.7</c:v>
                </c:pt>
                <c:pt idx="30682">
                  <c:v>119</c:v>
                </c:pt>
                <c:pt idx="30683">
                  <c:v>119</c:v>
                </c:pt>
                <c:pt idx="30684">
                  <c:v>119.2</c:v>
                </c:pt>
                <c:pt idx="30685">
                  <c:v>119.5</c:v>
                </c:pt>
                <c:pt idx="30686">
                  <c:v>119.5</c:v>
                </c:pt>
                <c:pt idx="30687">
                  <c:v>119.7</c:v>
                </c:pt>
                <c:pt idx="30688">
                  <c:v>119.4</c:v>
                </c:pt>
                <c:pt idx="30689">
                  <c:v>119.7</c:v>
                </c:pt>
                <c:pt idx="30690">
                  <c:v>119.7</c:v>
                </c:pt>
                <c:pt idx="30691">
                  <c:v>119</c:v>
                </c:pt>
                <c:pt idx="30692">
                  <c:v>118.8</c:v>
                </c:pt>
                <c:pt idx="30693">
                  <c:v>119</c:v>
                </c:pt>
                <c:pt idx="30694">
                  <c:v>118.8</c:v>
                </c:pt>
                <c:pt idx="30695">
                  <c:v>118.7</c:v>
                </c:pt>
                <c:pt idx="30696">
                  <c:v>118.8</c:v>
                </c:pt>
                <c:pt idx="30697">
                  <c:v>118.5</c:v>
                </c:pt>
                <c:pt idx="30698">
                  <c:v>119.2</c:v>
                </c:pt>
                <c:pt idx="30699">
                  <c:v>119.3</c:v>
                </c:pt>
                <c:pt idx="30700">
                  <c:v>119.3</c:v>
                </c:pt>
                <c:pt idx="30701">
                  <c:v>119.2</c:v>
                </c:pt>
                <c:pt idx="30702">
                  <c:v>117.7</c:v>
                </c:pt>
                <c:pt idx="30703">
                  <c:v>117.7</c:v>
                </c:pt>
                <c:pt idx="30704">
                  <c:v>117.7</c:v>
                </c:pt>
                <c:pt idx="30705">
                  <c:v>117.7</c:v>
                </c:pt>
                <c:pt idx="30706">
                  <c:v>118.2</c:v>
                </c:pt>
                <c:pt idx="30707">
                  <c:v>118.2</c:v>
                </c:pt>
                <c:pt idx="30708">
                  <c:v>118.3</c:v>
                </c:pt>
                <c:pt idx="30709">
                  <c:v>118.4</c:v>
                </c:pt>
                <c:pt idx="30710">
                  <c:v>118.5</c:v>
                </c:pt>
                <c:pt idx="30711">
                  <c:v>118.4</c:v>
                </c:pt>
                <c:pt idx="30712">
                  <c:v>118.7</c:v>
                </c:pt>
                <c:pt idx="30713">
                  <c:v>118.4</c:v>
                </c:pt>
                <c:pt idx="30714">
                  <c:v>118.9</c:v>
                </c:pt>
                <c:pt idx="30715">
                  <c:v>118.9</c:v>
                </c:pt>
                <c:pt idx="30716">
                  <c:v>118.8</c:v>
                </c:pt>
                <c:pt idx="30717">
                  <c:v>118.9</c:v>
                </c:pt>
                <c:pt idx="30718">
                  <c:v>118.4</c:v>
                </c:pt>
                <c:pt idx="30719">
                  <c:v>118.2</c:v>
                </c:pt>
                <c:pt idx="30720">
                  <c:v>118</c:v>
                </c:pt>
                <c:pt idx="30721">
                  <c:v>117.8</c:v>
                </c:pt>
                <c:pt idx="30722">
                  <c:v>117.8</c:v>
                </c:pt>
                <c:pt idx="30723">
                  <c:v>118.1</c:v>
                </c:pt>
                <c:pt idx="30724">
                  <c:v>116.1</c:v>
                </c:pt>
                <c:pt idx="30725">
                  <c:v>115.2</c:v>
                </c:pt>
                <c:pt idx="30726">
                  <c:v>115.4</c:v>
                </c:pt>
                <c:pt idx="30727">
                  <c:v>115.4</c:v>
                </c:pt>
                <c:pt idx="30728">
                  <c:v>115.5</c:v>
                </c:pt>
                <c:pt idx="30729">
                  <c:v>115.5</c:v>
                </c:pt>
                <c:pt idx="30730">
                  <c:v>115.9</c:v>
                </c:pt>
                <c:pt idx="30731">
                  <c:v>115.9</c:v>
                </c:pt>
                <c:pt idx="30732">
                  <c:v>115.9</c:v>
                </c:pt>
                <c:pt idx="30733">
                  <c:v>115.8</c:v>
                </c:pt>
                <c:pt idx="30734">
                  <c:v>116.1</c:v>
                </c:pt>
                <c:pt idx="30735">
                  <c:v>116.3</c:v>
                </c:pt>
                <c:pt idx="30736">
                  <c:v>116.2</c:v>
                </c:pt>
                <c:pt idx="30737">
                  <c:v>116.1</c:v>
                </c:pt>
                <c:pt idx="30738">
                  <c:v>116.1</c:v>
                </c:pt>
                <c:pt idx="30739">
                  <c:v>115.9</c:v>
                </c:pt>
                <c:pt idx="30740">
                  <c:v>115.9</c:v>
                </c:pt>
                <c:pt idx="30741">
                  <c:v>116.2</c:v>
                </c:pt>
                <c:pt idx="30742">
                  <c:v>119.3</c:v>
                </c:pt>
                <c:pt idx="30743">
                  <c:v>119.4</c:v>
                </c:pt>
                <c:pt idx="30744">
                  <c:v>119.4</c:v>
                </c:pt>
                <c:pt idx="30745">
                  <c:v>119.3</c:v>
                </c:pt>
                <c:pt idx="30746">
                  <c:v>119.2</c:v>
                </c:pt>
                <c:pt idx="30747">
                  <c:v>119</c:v>
                </c:pt>
                <c:pt idx="30748">
                  <c:v>117.2</c:v>
                </c:pt>
                <c:pt idx="30749">
                  <c:v>115.9</c:v>
                </c:pt>
                <c:pt idx="30750">
                  <c:v>115.6</c:v>
                </c:pt>
                <c:pt idx="30751">
                  <c:v>115.6</c:v>
                </c:pt>
                <c:pt idx="30752">
                  <c:v>115.6</c:v>
                </c:pt>
                <c:pt idx="30753">
                  <c:v>115.6</c:v>
                </c:pt>
                <c:pt idx="30754">
                  <c:v>116</c:v>
                </c:pt>
                <c:pt idx="30755">
                  <c:v>116</c:v>
                </c:pt>
                <c:pt idx="30756">
                  <c:v>116</c:v>
                </c:pt>
                <c:pt idx="30757">
                  <c:v>116</c:v>
                </c:pt>
                <c:pt idx="30758">
                  <c:v>116.1</c:v>
                </c:pt>
                <c:pt idx="30759">
                  <c:v>115.7</c:v>
                </c:pt>
                <c:pt idx="30760">
                  <c:v>115.9</c:v>
                </c:pt>
                <c:pt idx="30761">
                  <c:v>115.8</c:v>
                </c:pt>
                <c:pt idx="30762">
                  <c:v>116</c:v>
                </c:pt>
                <c:pt idx="30763">
                  <c:v>116</c:v>
                </c:pt>
                <c:pt idx="30764">
                  <c:v>116.4</c:v>
                </c:pt>
                <c:pt idx="30765">
                  <c:v>116.8</c:v>
                </c:pt>
                <c:pt idx="30766">
                  <c:v>119.4</c:v>
                </c:pt>
                <c:pt idx="30767">
                  <c:v>119.3</c:v>
                </c:pt>
                <c:pt idx="30768">
                  <c:v>119.2</c:v>
                </c:pt>
                <c:pt idx="30769">
                  <c:v>118.6</c:v>
                </c:pt>
                <c:pt idx="30770">
                  <c:v>118.6</c:v>
                </c:pt>
                <c:pt idx="30771">
                  <c:v>118.6</c:v>
                </c:pt>
                <c:pt idx="30772">
                  <c:v>117.6</c:v>
                </c:pt>
                <c:pt idx="30773">
                  <c:v>117.1</c:v>
                </c:pt>
                <c:pt idx="30774">
                  <c:v>117.1</c:v>
                </c:pt>
                <c:pt idx="30775">
                  <c:v>117.1</c:v>
                </c:pt>
                <c:pt idx="30776">
                  <c:v>117</c:v>
                </c:pt>
                <c:pt idx="30777">
                  <c:v>117</c:v>
                </c:pt>
                <c:pt idx="30778">
                  <c:v>117.1</c:v>
                </c:pt>
                <c:pt idx="30779">
                  <c:v>117.2</c:v>
                </c:pt>
                <c:pt idx="30780">
                  <c:v>117.2</c:v>
                </c:pt>
                <c:pt idx="30781">
                  <c:v>117.3</c:v>
                </c:pt>
                <c:pt idx="30782">
                  <c:v>117.2</c:v>
                </c:pt>
                <c:pt idx="30783">
                  <c:v>117.3</c:v>
                </c:pt>
                <c:pt idx="30784">
                  <c:v>117.2</c:v>
                </c:pt>
                <c:pt idx="30785">
                  <c:v>117.5</c:v>
                </c:pt>
                <c:pt idx="30786">
                  <c:v>117.5</c:v>
                </c:pt>
                <c:pt idx="30787">
                  <c:v>117.6</c:v>
                </c:pt>
                <c:pt idx="30788">
                  <c:v>117.6</c:v>
                </c:pt>
                <c:pt idx="30789">
                  <c:v>117.7</c:v>
                </c:pt>
                <c:pt idx="30790">
                  <c:v>117.8</c:v>
                </c:pt>
                <c:pt idx="30791">
                  <c:v>117.6</c:v>
                </c:pt>
                <c:pt idx="30792">
                  <c:v>117.6</c:v>
                </c:pt>
                <c:pt idx="30793">
                  <c:v>117.5</c:v>
                </c:pt>
                <c:pt idx="30794">
                  <c:v>117.6</c:v>
                </c:pt>
                <c:pt idx="30795">
                  <c:v>117.2</c:v>
                </c:pt>
                <c:pt idx="30796">
                  <c:v>117.3</c:v>
                </c:pt>
                <c:pt idx="30797">
                  <c:v>117.2</c:v>
                </c:pt>
                <c:pt idx="30798">
                  <c:v>117.2</c:v>
                </c:pt>
                <c:pt idx="30799">
                  <c:v>117.3</c:v>
                </c:pt>
                <c:pt idx="30800">
                  <c:v>117.3</c:v>
                </c:pt>
                <c:pt idx="30801">
                  <c:v>117.6</c:v>
                </c:pt>
                <c:pt idx="30802">
                  <c:v>117.5</c:v>
                </c:pt>
                <c:pt idx="30803">
                  <c:v>117.5</c:v>
                </c:pt>
                <c:pt idx="30804">
                  <c:v>117.6</c:v>
                </c:pt>
                <c:pt idx="30805">
                  <c:v>117.5</c:v>
                </c:pt>
                <c:pt idx="30806">
                  <c:v>117.7</c:v>
                </c:pt>
                <c:pt idx="30807">
                  <c:v>117.8</c:v>
                </c:pt>
                <c:pt idx="30808">
                  <c:v>117.7</c:v>
                </c:pt>
                <c:pt idx="30809">
                  <c:v>117.9</c:v>
                </c:pt>
                <c:pt idx="30810">
                  <c:v>117.8</c:v>
                </c:pt>
                <c:pt idx="30811">
                  <c:v>118.1</c:v>
                </c:pt>
                <c:pt idx="30812">
                  <c:v>117.9</c:v>
                </c:pt>
                <c:pt idx="30813">
                  <c:v>118.1</c:v>
                </c:pt>
                <c:pt idx="30814">
                  <c:v>117.9</c:v>
                </c:pt>
                <c:pt idx="30815">
                  <c:v>117.9</c:v>
                </c:pt>
                <c:pt idx="30816">
                  <c:v>117.8</c:v>
                </c:pt>
                <c:pt idx="30817">
                  <c:v>117.9</c:v>
                </c:pt>
                <c:pt idx="30818">
                  <c:v>117.8</c:v>
                </c:pt>
                <c:pt idx="30819">
                  <c:v>117.9</c:v>
                </c:pt>
                <c:pt idx="30820">
                  <c:v>116.4</c:v>
                </c:pt>
                <c:pt idx="30821">
                  <c:v>115.5</c:v>
                </c:pt>
                <c:pt idx="30822">
                  <c:v>115.4</c:v>
                </c:pt>
                <c:pt idx="30823">
                  <c:v>115.5</c:v>
                </c:pt>
                <c:pt idx="30824">
                  <c:v>115.5</c:v>
                </c:pt>
                <c:pt idx="30825">
                  <c:v>115.4</c:v>
                </c:pt>
                <c:pt idx="30826">
                  <c:v>115.4</c:v>
                </c:pt>
                <c:pt idx="30827">
                  <c:v>115.5</c:v>
                </c:pt>
                <c:pt idx="30828">
                  <c:v>115.8</c:v>
                </c:pt>
                <c:pt idx="30829">
                  <c:v>115.8</c:v>
                </c:pt>
                <c:pt idx="30830">
                  <c:v>116.1</c:v>
                </c:pt>
                <c:pt idx="30831">
                  <c:v>116.4</c:v>
                </c:pt>
                <c:pt idx="30832">
                  <c:v>116.2</c:v>
                </c:pt>
                <c:pt idx="30833">
                  <c:v>116.1</c:v>
                </c:pt>
                <c:pt idx="30834">
                  <c:v>116</c:v>
                </c:pt>
                <c:pt idx="30835">
                  <c:v>116.2</c:v>
                </c:pt>
                <c:pt idx="30836">
                  <c:v>116.2</c:v>
                </c:pt>
                <c:pt idx="30837">
                  <c:v>116.3</c:v>
                </c:pt>
                <c:pt idx="30838">
                  <c:v>119.2</c:v>
                </c:pt>
                <c:pt idx="30839">
                  <c:v>119.2</c:v>
                </c:pt>
                <c:pt idx="30840">
                  <c:v>118.4</c:v>
                </c:pt>
                <c:pt idx="30841">
                  <c:v>118.8</c:v>
                </c:pt>
                <c:pt idx="30842">
                  <c:v>118.6</c:v>
                </c:pt>
                <c:pt idx="30843">
                  <c:v>118.6</c:v>
                </c:pt>
                <c:pt idx="30844">
                  <c:v>115.7</c:v>
                </c:pt>
                <c:pt idx="30845">
                  <c:v>114.9</c:v>
                </c:pt>
                <c:pt idx="30846">
                  <c:v>114.9</c:v>
                </c:pt>
                <c:pt idx="30847">
                  <c:v>114.9</c:v>
                </c:pt>
                <c:pt idx="30848">
                  <c:v>114.8</c:v>
                </c:pt>
                <c:pt idx="30849">
                  <c:v>114.9</c:v>
                </c:pt>
                <c:pt idx="30850">
                  <c:v>115.1</c:v>
                </c:pt>
                <c:pt idx="30851">
                  <c:v>115.3</c:v>
                </c:pt>
                <c:pt idx="30852">
                  <c:v>115.4</c:v>
                </c:pt>
                <c:pt idx="30853">
                  <c:v>115.4</c:v>
                </c:pt>
                <c:pt idx="30854">
                  <c:v>115.8</c:v>
                </c:pt>
                <c:pt idx="30855">
                  <c:v>116.1</c:v>
                </c:pt>
                <c:pt idx="30856">
                  <c:v>116.1</c:v>
                </c:pt>
                <c:pt idx="30857">
                  <c:v>116.1</c:v>
                </c:pt>
                <c:pt idx="30858">
                  <c:v>116.2</c:v>
                </c:pt>
                <c:pt idx="30859">
                  <c:v>116.1</c:v>
                </c:pt>
                <c:pt idx="30860">
                  <c:v>115.8</c:v>
                </c:pt>
                <c:pt idx="30861">
                  <c:v>116.1</c:v>
                </c:pt>
                <c:pt idx="30862">
                  <c:v>119.1</c:v>
                </c:pt>
                <c:pt idx="30863">
                  <c:v>119</c:v>
                </c:pt>
                <c:pt idx="30864">
                  <c:v>118.8</c:v>
                </c:pt>
                <c:pt idx="30865">
                  <c:v>118.4</c:v>
                </c:pt>
                <c:pt idx="30866">
                  <c:v>118.1</c:v>
                </c:pt>
                <c:pt idx="30867">
                  <c:v>118.1</c:v>
                </c:pt>
                <c:pt idx="30868">
                  <c:v>116.9</c:v>
                </c:pt>
                <c:pt idx="30869">
                  <c:v>116.7</c:v>
                </c:pt>
                <c:pt idx="30870">
                  <c:v>116.6</c:v>
                </c:pt>
                <c:pt idx="30871">
                  <c:v>116.6</c:v>
                </c:pt>
                <c:pt idx="30872">
                  <c:v>116.5</c:v>
                </c:pt>
                <c:pt idx="30873">
                  <c:v>116.3</c:v>
                </c:pt>
                <c:pt idx="30874">
                  <c:v>116.5</c:v>
                </c:pt>
                <c:pt idx="30875">
                  <c:v>116.5</c:v>
                </c:pt>
                <c:pt idx="30876">
                  <c:v>116.5</c:v>
                </c:pt>
                <c:pt idx="30877">
                  <c:v>117.2</c:v>
                </c:pt>
                <c:pt idx="30878">
                  <c:v>117.4</c:v>
                </c:pt>
                <c:pt idx="30879">
                  <c:v>117.6</c:v>
                </c:pt>
                <c:pt idx="30880">
                  <c:v>117.5</c:v>
                </c:pt>
                <c:pt idx="30881">
                  <c:v>117.6</c:v>
                </c:pt>
                <c:pt idx="30882">
                  <c:v>117.7</c:v>
                </c:pt>
                <c:pt idx="30883">
                  <c:v>117.9</c:v>
                </c:pt>
                <c:pt idx="30884">
                  <c:v>117.7</c:v>
                </c:pt>
                <c:pt idx="30885">
                  <c:v>117.8</c:v>
                </c:pt>
                <c:pt idx="30886">
                  <c:v>117.8</c:v>
                </c:pt>
                <c:pt idx="30887">
                  <c:v>117.8</c:v>
                </c:pt>
                <c:pt idx="30888">
                  <c:v>117.6</c:v>
                </c:pt>
                <c:pt idx="30889">
                  <c:v>117.4</c:v>
                </c:pt>
                <c:pt idx="30890">
                  <c:v>117.5</c:v>
                </c:pt>
                <c:pt idx="30891">
                  <c:v>117.5</c:v>
                </c:pt>
                <c:pt idx="30892">
                  <c:v>117.4</c:v>
                </c:pt>
                <c:pt idx="30893">
                  <c:v>117.4</c:v>
                </c:pt>
                <c:pt idx="30894">
                  <c:v>117.3</c:v>
                </c:pt>
                <c:pt idx="30895">
                  <c:v>117</c:v>
                </c:pt>
                <c:pt idx="30896">
                  <c:v>116.6</c:v>
                </c:pt>
                <c:pt idx="30897">
                  <c:v>116.6</c:v>
                </c:pt>
                <c:pt idx="30898">
                  <c:v>116.3</c:v>
                </c:pt>
                <c:pt idx="30899">
                  <c:v>116.5</c:v>
                </c:pt>
                <c:pt idx="30900">
                  <c:v>116.5</c:v>
                </c:pt>
                <c:pt idx="30901">
                  <c:v>116.6</c:v>
                </c:pt>
                <c:pt idx="30902">
                  <c:v>116.9</c:v>
                </c:pt>
                <c:pt idx="30903">
                  <c:v>117</c:v>
                </c:pt>
                <c:pt idx="30904">
                  <c:v>117.1</c:v>
                </c:pt>
                <c:pt idx="30905">
                  <c:v>117.1</c:v>
                </c:pt>
                <c:pt idx="30906">
                  <c:v>117.3</c:v>
                </c:pt>
                <c:pt idx="30907">
                  <c:v>117.3</c:v>
                </c:pt>
                <c:pt idx="30908">
                  <c:v>117.1</c:v>
                </c:pt>
                <c:pt idx="30909">
                  <c:v>117.2</c:v>
                </c:pt>
                <c:pt idx="30910">
                  <c:v>117.5</c:v>
                </c:pt>
                <c:pt idx="30911">
                  <c:v>117.5</c:v>
                </c:pt>
                <c:pt idx="30912">
                  <c:v>117.5</c:v>
                </c:pt>
                <c:pt idx="30913">
                  <c:v>117.3</c:v>
                </c:pt>
                <c:pt idx="30914">
                  <c:v>117.5</c:v>
                </c:pt>
                <c:pt idx="30915">
                  <c:v>117.5</c:v>
                </c:pt>
                <c:pt idx="30916">
                  <c:v>115.6</c:v>
                </c:pt>
                <c:pt idx="30917">
                  <c:v>115</c:v>
                </c:pt>
                <c:pt idx="30918">
                  <c:v>115</c:v>
                </c:pt>
                <c:pt idx="30919">
                  <c:v>115.1</c:v>
                </c:pt>
                <c:pt idx="30920">
                  <c:v>115.1</c:v>
                </c:pt>
                <c:pt idx="30921">
                  <c:v>115.1</c:v>
                </c:pt>
                <c:pt idx="30922">
                  <c:v>115</c:v>
                </c:pt>
                <c:pt idx="30923">
                  <c:v>115</c:v>
                </c:pt>
                <c:pt idx="30924">
                  <c:v>115</c:v>
                </c:pt>
                <c:pt idx="30925">
                  <c:v>115</c:v>
                </c:pt>
                <c:pt idx="30926">
                  <c:v>115</c:v>
                </c:pt>
                <c:pt idx="30927">
                  <c:v>115.1</c:v>
                </c:pt>
                <c:pt idx="30928">
                  <c:v>115</c:v>
                </c:pt>
                <c:pt idx="30929">
                  <c:v>115.3</c:v>
                </c:pt>
                <c:pt idx="30930">
                  <c:v>115.8</c:v>
                </c:pt>
                <c:pt idx="30931">
                  <c:v>115.8</c:v>
                </c:pt>
                <c:pt idx="30932">
                  <c:v>115.7</c:v>
                </c:pt>
                <c:pt idx="30933">
                  <c:v>115.6</c:v>
                </c:pt>
                <c:pt idx="30934">
                  <c:v>119.2</c:v>
                </c:pt>
                <c:pt idx="30935">
                  <c:v>119.3</c:v>
                </c:pt>
                <c:pt idx="30936">
                  <c:v>119.2</c:v>
                </c:pt>
                <c:pt idx="30937">
                  <c:v>119.3</c:v>
                </c:pt>
                <c:pt idx="30938">
                  <c:v>119.2</c:v>
                </c:pt>
                <c:pt idx="30939">
                  <c:v>119</c:v>
                </c:pt>
                <c:pt idx="30940">
                  <c:v>116.7</c:v>
                </c:pt>
                <c:pt idx="30941">
                  <c:v>115.2</c:v>
                </c:pt>
                <c:pt idx="30942">
                  <c:v>115.1</c:v>
                </c:pt>
                <c:pt idx="30943">
                  <c:v>115.1</c:v>
                </c:pt>
                <c:pt idx="30944">
                  <c:v>115</c:v>
                </c:pt>
                <c:pt idx="30945">
                  <c:v>114.8</c:v>
                </c:pt>
                <c:pt idx="30946">
                  <c:v>115.1</c:v>
                </c:pt>
                <c:pt idx="30947">
                  <c:v>115.1</c:v>
                </c:pt>
                <c:pt idx="30948">
                  <c:v>114.9</c:v>
                </c:pt>
                <c:pt idx="30949">
                  <c:v>115.1</c:v>
                </c:pt>
                <c:pt idx="30950">
                  <c:v>115.1</c:v>
                </c:pt>
                <c:pt idx="30951">
                  <c:v>115.1</c:v>
                </c:pt>
                <c:pt idx="30952">
                  <c:v>115.1</c:v>
                </c:pt>
                <c:pt idx="30953">
                  <c:v>115</c:v>
                </c:pt>
                <c:pt idx="30954">
                  <c:v>115</c:v>
                </c:pt>
                <c:pt idx="30955">
                  <c:v>115</c:v>
                </c:pt>
                <c:pt idx="30956">
                  <c:v>115</c:v>
                </c:pt>
                <c:pt idx="30957">
                  <c:v>115.1</c:v>
                </c:pt>
                <c:pt idx="30958">
                  <c:v>118.7</c:v>
                </c:pt>
                <c:pt idx="30959">
                  <c:v>118.9</c:v>
                </c:pt>
                <c:pt idx="30960">
                  <c:v>118.3</c:v>
                </c:pt>
                <c:pt idx="30961">
                  <c:v>118</c:v>
                </c:pt>
                <c:pt idx="30962">
                  <c:v>118</c:v>
                </c:pt>
                <c:pt idx="30963">
                  <c:v>118.1</c:v>
                </c:pt>
                <c:pt idx="30964">
                  <c:v>116.5</c:v>
                </c:pt>
                <c:pt idx="30965">
                  <c:v>116.4</c:v>
                </c:pt>
                <c:pt idx="30966">
                  <c:v>116.5</c:v>
                </c:pt>
                <c:pt idx="30967">
                  <c:v>116.5</c:v>
                </c:pt>
                <c:pt idx="30968">
                  <c:v>116.5</c:v>
                </c:pt>
                <c:pt idx="30969">
                  <c:v>116.5</c:v>
                </c:pt>
                <c:pt idx="30970">
                  <c:v>116.8</c:v>
                </c:pt>
                <c:pt idx="30971">
                  <c:v>117.2</c:v>
                </c:pt>
                <c:pt idx="30972">
                  <c:v>117.3</c:v>
                </c:pt>
                <c:pt idx="30973">
                  <c:v>117.3</c:v>
                </c:pt>
                <c:pt idx="30974">
                  <c:v>117.3</c:v>
                </c:pt>
                <c:pt idx="30975">
                  <c:v>117.5</c:v>
                </c:pt>
                <c:pt idx="30976">
                  <c:v>117.3</c:v>
                </c:pt>
                <c:pt idx="30977">
                  <c:v>117.5</c:v>
                </c:pt>
                <c:pt idx="30978">
                  <c:v>117.4</c:v>
                </c:pt>
                <c:pt idx="30979">
                  <c:v>117.5</c:v>
                </c:pt>
                <c:pt idx="30980">
                  <c:v>117.1</c:v>
                </c:pt>
                <c:pt idx="30981">
                  <c:v>117.2</c:v>
                </c:pt>
                <c:pt idx="30982">
                  <c:v>117</c:v>
                </c:pt>
                <c:pt idx="30983">
                  <c:v>117</c:v>
                </c:pt>
                <c:pt idx="30984">
                  <c:v>116.7</c:v>
                </c:pt>
                <c:pt idx="30985">
                  <c:v>116.4</c:v>
                </c:pt>
                <c:pt idx="30986">
                  <c:v>116.4</c:v>
                </c:pt>
                <c:pt idx="30987">
                  <c:v>116.4</c:v>
                </c:pt>
                <c:pt idx="30988">
                  <c:v>116.5</c:v>
                </c:pt>
                <c:pt idx="30989">
                  <c:v>116.5</c:v>
                </c:pt>
                <c:pt idx="30990">
                  <c:v>116.7</c:v>
                </c:pt>
                <c:pt idx="30991">
                  <c:v>116.8</c:v>
                </c:pt>
                <c:pt idx="30992">
                  <c:v>116.5</c:v>
                </c:pt>
                <c:pt idx="30993">
                  <c:v>116.5</c:v>
                </c:pt>
                <c:pt idx="30994">
                  <c:v>116.6</c:v>
                </c:pt>
                <c:pt idx="30995">
                  <c:v>116.4</c:v>
                </c:pt>
                <c:pt idx="30996">
                  <c:v>116.4</c:v>
                </c:pt>
                <c:pt idx="30997">
                  <c:v>116.4</c:v>
                </c:pt>
                <c:pt idx="30998">
                  <c:v>116.9</c:v>
                </c:pt>
                <c:pt idx="30999">
                  <c:v>117</c:v>
                </c:pt>
                <c:pt idx="31000">
                  <c:v>117</c:v>
                </c:pt>
                <c:pt idx="31001">
                  <c:v>117</c:v>
                </c:pt>
                <c:pt idx="31002">
                  <c:v>117.2</c:v>
                </c:pt>
                <c:pt idx="31003">
                  <c:v>117.2</c:v>
                </c:pt>
                <c:pt idx="31004">
                  <c:v>117.4</c:v>
                </c:pt>
                <c:pt idx="31005">
                  <c:v>117.4</c:v>
                </c:pt>
                <c:pt idx="31006">
                  <c:v>117.4</c:v>
                </c:pt>
                <c:pt idx="31007">
                  <c:v>117.3</c:v>
                </c:pt>
                <c:pt idx="31008">
                  <c:v>117.3</c:v>
                </c:pt>
                <c:pt idx="31009">
                  <c:v>117</c:v>
                </c:pt>
                <c:pt idx="31010">
                  <c:v>116.6</c:v>
                </c:pt>
                <c:pt idx="31011">
                  <c:v>116.7</c:v>
                </c:pt>
                <c:pt idx="31012">
                  <c:v>115.3</c:v>
                </c:pt>
                <c:pt idx="31013">
                  <c:v>115</c:v>
                </c:pt>
                <c:pt idx="31014">
                  <c:v>115</c:v>
                </c:pt>
                <c:pt idx="31015">
                  <c:v>115</c:v>
                </c:pt>
                <c:pt idx="31016">
                  <c:v>115</c:v>
                </c:pt>
                <c:pt idx="31017">
                  <c:v>115.1</c:v>
                </c:pt>
                <c:pt idx="31018">
                  <c:v>115</c:v>
                </c:pt>
                <c:pt idx="31019">
                  <c:v>115.3</c:v>
                </c:pt>
                <c:pt idx="31020">
                  <c:v>115.3</c:v>
                </c:pt>
                <c:pt idx="31021">
                  <c:v>115.4</c:v>
                </c:pt>
                <c:pt idx="31022">
                  <c:v>115.6</c:v>
                </c:pt>
                <c:pt idx="31023">
                  <c:v>115.6</c:v>
                </c:pt>
                <c:pt idx="31024">
                  <c:v>115.6</c:v>
                </c:pt>
                <c:pt idx="31025">
                  <c:v>115.5</c:v>
                </c:pt>
                <c:pt idx="31026">
                  <c:v>115.6</c:v>
                </c:pt>
                <c:pt idx="31027">
                  <c:v>115.6</c:v>
                </c:pt>
                <c:pt idx="31028">
                  <c:v>115.7</c:v>
                </c:pt>
                <c:pt idx="31029">
                  <c:v>115.8</c:v>
                </c:pt>
                <c:pt idx="31030">
                  <c:v>119.1</c:v>
                </c:pt>
                <c:pt idx="31031">
                  <c:v>118.8</c:v>
                </c:pt>
                <c:pt idx="31032">
                  <c:v>118.8</c:v>
                </c:pt>
                <c:pt idx="31033">
                  <c:v>118.7</c:v>
                </c:pt>
                <c:pt idx="31034">
                  <c:v>118.4</c:v>
                </c:pt>
                <c:pt idx="31035">
                  <c:v>117.9</c:v>
                </c:pt>
                <c:pt idx="31036">
                  <c:v>115.1</c:v>
                </c:pt>
                <c:pt idx="31037">
                  <c:v>114.7</c:v>
                </c:pt>
                <c:pt idx="31038">
                  <c:v>114.8</c:v>
                </c:pt>
                <c:pt idx="31039">
                  <c:v>114.7</c:v>
                </c:pt>
                <c:pt idx="31040">
                  <c:v>114.7</c:v>
                </c:pt>
                <c:pt idx="31041">
                  <c:v>114.8</c:v>
                </c:pt>
                <c:pt idx="31042">
                  <c:v>114.8</c:v>
                </c:pt>
                <c:pt idx="31043">
                  <c:v>115</c:v>
                </c:pt>
                <c:pt idx="31044">
                  <c:v>114.8</c:v>
                </c:pt>
                <c:pt idx="31045">
                  <c:v>114.8</c:v>
                </c:pt>
                <c:pt idx="31046">
                  <c:v>114.9</c:v>
                </c:pt>
                <c:pt idx="31047">
                  <c:v>115</c:v>
                </c:pt>
                <c:pt idx="31048">
                  <c:v>114.9</c:v>
                </c:pt>
                <c:pt idx="31049">
                  <c:v>115</c:v>
                </c:pt>
                <c:pt idx="31050">
                  <c:v>114.9</c:v>
                </c:pt>
                <c:pt idx="31051">
                  <c:v>115</c:v>
                </c:pt>
                <c:pt idx="31052">
                  <c:v>115</c:v>
                </c:pt>
                <c:pt idx="31053">
                  <c:v>114.9</c:v>
                </c:pt>
                <c:pt idx="31054">
                  <c:v>118.2</c:v>
                </c:pt>
                <c:pt idx="31055">
                  <c:v>118.1</c:v>
                </c:pt>
                <c:pt idx="31056">
                  <c:v>117.9</c:v>
                </c:pt>
                <c:pt idx="31057">
                  <c:v>118.1</c:v>
                </c:pt>
                <c:pt idx="31058">
                  <c:v>118.1</c:v>
                </c:pt>
                <c:pt idx="31059">
                  <c:v>117.7</c:v>
                </c:pt>
                <c:pt idx="31060">
                  <c:v>116.5</c:v>
                </c:pt>
                <c:pt idx="31061">
                  <c:v>116.5</c:v>
                </c:pt>
                <c:pt idx="31062">
                  <c:v>116.1</c:v>
                </c:pt>
                <c:pt idx="31063">
                  <c:v>116</c:v>
                </c:pt>
                <c:pt idx="31064">
                  <c:v>116</c:v>
                </c:pt>
                <c:pt idx="31065">
                  <c:v>116.5</c:v>
                </c:pt>
                <c:pt idx="31066">
                  <c:v>116.8</c:v>
                </c:pt>
                <c:pt idx="31067">
                  <c:v>117.1</c:v>
                </c:pt>
                <c:pt idx="31068">
                  <c:v>117.1</c:v>
                </c:pt>
                <c:pt idx="31069">
                  <c:v>117.1</c:v>
                </c:pt>
                <c:pt idx="31070">
                  <c:v>117.1</c:v>
                </c:pt>
                <c:pt idx="31071">
                  <c:v>117.1</c:v>
                </c:pt>
                <c:pt idx="31072">
                  <c:v>117.1</c:v>
                </c:pt>
                <c:pt idx="31073">
                  <c:v>117.1</c:v>
                </c:pt>
                <c:pt idx="31074">
                  <c:v>117</c:v>
                </c:pt>
                <c:pt idx="31075">
                  <c:v>116.8</c:v>
                </c:pt>
                <c:pt idx="31076">
                  <c:v>116.7</c:v>
                </c:pt>
                <c:pt idx="31077">
                  <c:v>116.4</c:v>
                </c:pt>
                <c:pt idx="31078">
                  <c:v>116.1</c:v>
                </c:pt>
                <c:pt idx="31079">
                  <c:v>116.4</c:v>
                </c:pt>
                <c:pt idx="31080">
                  <c:v>116.3</c:v>
                </c:pt>
                <c:pt idx="31081">
                  <c:v>116.7</c:v>
                </c:pt>
                <c:pt idx="31082">
                  <c:v>116.7</c:v>
                </c:pt>
                <c:pt idx="31083">
                  <c:v>116.7</c:v>
                </c:pt>
                <c:pt idx="31084">
                  <c:v>116.8</c:v>
                </c:pt>
                <c:pt idx="31085">
                  <c:v>116.4</c:v>
                </c:pt>
                <c:pt idx="31086">
                  <c:v>116.3</c:v>
                </c:pt>
                <c:pt idx="31087">
                  <c:v>116.5</c:v>
                </c:pt>
                <c:pt idx="31088">
                  <c:v>116.6</c:v>
                </c:pt>
                <c:pt idx="31089">
                  <c:v>116.6</c:v>
                </c:pt>
                <c:pt idx="31090">
                  <c:v>116.5</c:v>
                </c:pt>
                <c:pt idx="31091">
                  <c:v>116.7</c:v>
                </c:pt>
                <c:pt idx="31092">
                  <c:v>116.8</c:v>
                </c:pt>
                <c:pt idx="31093">
                  <c:v>116.4</c:v>
                </c:pt>
                <c:pt idx="31094">
                  <c:v>116.3</c:v>
                </c:pt>
                <c:pt idx="31095">
                  <c:v>116.3</c:v>
                </c:pt>
                <c:pt idx="31096">
                  <c:v>116.3</c:v>
                </c:pt>
                <c:pt idx="31097">
                  <c:v>116.3</c:v>
                </c:pt>
                <c:pt idx="31098">
                  <c:v>116.2</c:v>
                </c:pt>
                <c:pt idx="31099">
                  <c:v>116.4</c:v>
                </c:pt>
                <c:pt idx="31100">
                  <c:v>116.4</c:v>
                </c:pt>
                <c:pt idx="31101">
                  <c:v>116.4</c:v>
                </c:pt>
                <c:pt idx="31102">
                  <c:v>116.5</c:v>
                </c:pt>
                <c:pt idx="31103">
                  <c:v>116.3</c:v>
                </c:pt>
                <c:pt idx="31104">
                  <c:v>116.2</c:v>
                </c:pt>
                <c:pt idx="31105">
                  <c:v>116.4</c:v>
                </c:pt>
                <c:pt idx="31106">
                  <c:v>116.5</c:v>
                </c:pt>
                <c:pt idx="31107">
                  <c:v>116.5</c:v>
                </c:pt>
                <c:pt idx="31108">
                  <c:v>114.8</c:v>
                </c:pt>
                <c:pt idx="31109">
                  <c:v>114.8</c:v>
                </c:pt>
                <c:pt idx="31110">
                  <c:v>114.6</c:v>
                </c:pt>
                <c:pt idx="31111">
                  <c:v>114.6</c:v>
                </c:pt>
                <c:pt idx="31112">
                  <c:v>114.6</c:v>
                </c:pt>
                <c:pt idx="31113">
                  <c:v>114.5</c:v>
                </c:pt>
                <c:pt idx="31114">
                  <c:v>114.6</c:v>
                </c:pt>
                <c:pt idx="31115">
                  <c:v>114.6</c:v>
                </c:pt>
                <c:pt idx="31116">
                  <c:v>114.6</c:v>
                </c:pt>
                <c:pt idx="31117">
                  <c:v>114.6</c:v>
                </c:pt>
                <c:pt idx="31118">
                  <c:v>114.6</c:v>
                </c:pt>
                <c:pt idx="31119">
                  <c:v>114.6</c:v>
                </c:pt>
                <c:pt idx="31120">
                  <c:v>114.8</c:v>
                </c:pt>
                <c:pt idx="31121">
                  <c:v>114.9</c:v>
                </c:pt>
                <c:pt idx="31122">
                  <c:v>114.6</c:v>
                </c:pt>
                <c:pt idx="31123">
                  <c:v>114.6</c:v>
                </c:pt>
                <c:pt idx="31124">
                  <c:v>114.8</c:v>
                </c:pt>
                <c:pt idx="31125">
                  <c:v>115</c:v>
                </c:pt>
                <c:pt idx="31126">
                  <c:v>118.2</c:v>
                </c:pt>
                <c:pt idx="31127">
                  <c:v>118.2</c:v>
                </c:pt>
                <c:pt idx="31128">
                  <c:v>118</c:v>
                </c:pt>
                <c:pt idx="31129">
                  <c:v>117.6</c:v>
                </c:pt>
                <c:pt idx="31130">
                  <c:v>117.6</c:v>
                </c:pt>
                <c:pt idx="31131">
                  <c:v>117.4</c:v>
                </c:pt>
                <c:pt idx="31132">
                  <c:v>114.7</c:v>
                </c:pt>
                <c:pt idx="31133">
                  <c:v>114.6</c:v>
                </c:pt>
                <c:pt idx="31134">
                  <c:v>114.6</c:v>
                </c:pt>
                <c:pt idx="31135">
                  <c:v>114.6</c:v>
                </c:pt>
                <c:pt idx="31136">
                  <c:v>114.6</c:v>
                </c:pt>
                <c:pt idx="31137">
                  <c:v>114.6</c:v>
                </c:pt>
                <c:pt idx="31138">
                  <c:v>114.6</c:v>
                </c:pt>
                <c:pt idx="31139">
                  <c:v>114.5</c:v>
                </c:pt>
                <c:pt idx="31140">
                  <c:v>114.7</c:v>
                </c:pt>
                <c:pt idx="31141">
                  <c:v>114.6</c:v>
                </c:pt>
                <c:pt idx="31142">
                  <c:v>114.6</c:v>
                </c:pt>
                <c:pt idx="31143">
                  <c:v>114.8</c:v>
                </c:pt>
                <c:pt idx="31144">
                  <c:v>114.8</c:v>
                </c:pt>
                <c:pt idx="31145">
                  <c:v>114.8</c:v>
                </c:pt>
                <c:pt idx="31146">
                  <c:v>114.8</c:v>
                </c:pt>
                <c:pt idx="31147">
                  <c:v>114.9</c:v>
                </c:pt>
                <c:pt idx="31148">
                  <c:v>114.7</c:v>
                </c:pt>
                <c:pt idx="31149">
                  <c:v>115</c:v>
                </c:pt>
                <c:pt idx="31150">
                  <c:v>118.6</c:v>
                </c:pt>
                <c:pt idx="31151">
                  <c:v>118.2</c:v>
                </c:pt>
                <c:pt idx="31152">
                  <c:v>117.9</c:v>
                </c:pt>
                <c:pt idx="31153">
                  <c:v>117.9</c:v>
                </c:pt>
                <c:pt idx="31154">
                  <c:v>117.7</c:v>
                </c:pt>
                <c:pt idx="31155">
                  <c:v>118.5</c:v>
                </c:pt>
                <c:pt idx="31156">
                  <c:v>116.6</c:v>
                </c:pt>
                <c:pt idx="31157">
                  <c:v>116.6</c:v>
                </c:pt>
                <c:pt idx="31158">
                  <c:v>116.4</c:v>
                </c:pt>
                <c:pt idx="31159">
                  <c:v>116.4</c:v>
                </c:pt>
                <c:pt idx="31160">
                  <c:v>116.4</c:v>
                </c:pt>
                <c:pt idx="31161">
                  <c:v>116.5</c:v>
                </c:pt>
                <c:pt idx="31162">
                  <c:v>116.7</c:v>
                </c:pt>
                <c:pt idx="31163">
                  <c:v>116.8</c:v>
                </c:pt>
                <c:pt idx="31164">
                  <c:v>116.3</c:v>
                </c:pt>
                <c:pt idx="31165">
                  <c:v>116.1</c:v>
                </c:pt>
                <c:pt idx="31166">
                  <c:v>116.1</c:v>
                </c:pt>
                <c:pt idx="31167">
                  <c:v>116.1</c:v>
                </c:pt>
                <c:pt idx="31168">
                  <c:v>116.2</c:v>
                </c:pt>
                <c:pt idx="31169">
                  <c:v>116.2</c:v>
                </c:pt>
                <c:pt idx="31170">
                  <c:v>116.3</c:v>
                </c:pt>
                <c:pt idx="31171">
                  <c:v>116.2</c:v>
                </c:pt>
                <c:pt idx="31172">
                  <c:v>116.2</c:v>
                </c:pt>
                <c:pt idx="31173">
                  <c:v>116.2</c:v>
                </c:pt>
                <c:pt idx="31174">
                  <c:v>116.2</c:v>
                </c:pt>
                <c:pt idx="31175">
                  <c:v>117.1</c:v>
                </c:pt>
                <c:pt idx="31176">
                  <c:v>116.8</c:v>
                </c:pt>
                <c:pt idx="31177">
                  <c:v>117.2</c:v>
                </c:pt>
                <c:pt idx="31178">
                  <c:v>117.4</c:v>
                </c:pt>
                <c:pt idx="31179">
                  <c:v>117.4</c:v>
                </c:pt>
                <c:pt idx="31180">
                  <c:v>117.2</c:v>
                </c:pt>
                <c:pt idx="31181">
                  <c:v>117.2</c:v>
                </c:pt>
                <c:pt idx="31182">
                  <c:v>117.2</c:v>
                </c:pt>
                <c:pt idx="31183">
                  <c:v>117.3</c:v>
                </c:pt>
                <c:pt idx="31184">
                  <c:v>117.2</c:v>
                </c:pt>
                <c:pt idx="31185">
                  <c:v>116.7</c:v>
                </c:pt>
                <c:pt idx="31186">
                  <c:v>116.3</c:v>
                </c:pt>
                <c:pt idx="31187">
                  <c:v>116.5</c:v>
                </c:pt>
                <c:pt idx="31188">
                  <c:v>116.4</c:v>
                </c:pt>
                <c:pt idx="31189">
                  <c:v>116.3</c:v>
                </c:pt>
                <c:pt idx="31190">
                  <c:v>116.3</c:v>
                </c:pt>
                <c:pt idx="31191">
                  <c:v>116.3</c:v>
                </c:pt>
                <c:pt idx="31192">
                  <c:v>116.4</c:v>
                </c:pt>
                <c:pt idx="31193">
                  <c:v>116.5</c:v>
                </c:pt>
                <c:pt idx="31194">
                  <c:v>116.4</c:v>
                </c:pt>
                <c:pt idx="31195">
                  <c:v>116.3</c:v>
                </c:pt>
                <c:pt idx="31196">
                  <c:v>116.8</c:v>
                </c:pt>
                <c:pt idx="31197">
                  <c:v>116.8</c:v>
                </c:pt>
                <c:pt idx="31198">
                  <c:v>116.6</c:v>
                </c:pt>
                <c:pt idx="31199">
                  <c:v>116.4</c:v>
                </c:pt>
                <c:pt idx="31200">
                  <c:v>116.2</c:v>
                </c:pt>
                <c:pt idx="31201">
                  <c:v>116.2</c:v>
                </c:pt>
                <c:pt idx="31202">
                  <c:v>116.1</c:v>
                </c:pt>
                <c:pt idx="31203">
                  <c:v>116.1</c:v>
                </c:pt>
                <c:pt idx="31204">
                  <c:v>114.6</c:v>
                </c:pt>
                <c:pt idx="31205">
                  <c:v>114.5</c:v>
                </c:pt>
                <c:pt idx="31206">
                  <c:v>114.6</c:v>
                </c:pt>
                <c:pt idx="31207">
                  <c:v>114.4</c:v>
                </c:pt>
                <c:pt idx="31208">
                  <c:v>114.6</c:v>
                </c:pt>
                <c:pt idx="31209">
                  <c:v>114.5</c:v>
                </c:pt>
                <c:pt idx="31210">
                  <c:v>114.5</c:v>
                </c:pt>
                <c:pt idx="31211">
                  <c:v>114.5</c:v>
                </c:pt>
                <c:pt idx="31212">
                  <c:v>114.5</c:v>
                </c:pt>
                <c:pt idx="31213">
                  <c:v>114.5</c:v>
                </c:pt>
                <c:pt idx="31214">
                  <c:v>114.5</c:v>
                </c:pt>
                <c:pt idx="31215">
                  <c:v>114.8</c:v>
                </c:pt>
                <c:pt idx="31216">
                  <c:v>114.8</c:v>
                </c:pt>
                <c:pt idx="31217">
                  <c:v>114.6</c:v>
                </c:pt>
                <c:pt idx="31218">
                  <c:v>114.6</c:v>
                </c:pt>
                <c:pt idx="31219">
                  <c:v>114.6</c:v>
                </c:pt>
                <c:pt idx="31220">
                  <c:v>114.8</c:v>
                </c:pt>
                <c:pt idx="31221">
                  <c:v>114.9</c:v>
                </c:pt>
                <c:pt idx="31222">
                  <c:v>118.2</c:v>
                </c:pt>
                <c:pt idx="31223">
                  <c:v>118</c:v>
                </c:pt>
                <c:pt idx="31224">
                  <c:v>118</c:v>
                </c:pt>
                <c:pt idx="31225">
                  <c:v>118</c:v>
                </c:pt>
                <c:pt idx="31226">
                  <c:v>118.1</c:v>
                </c:pt>
                <c:pt idx="31227">
                  <c:v>117.8</c:v>
                </c:pt>
                <c:pt idx="31228">
                  <c:v>114.9</c:v>
                </c:pt>
                <c:pt idx="31229">
                  <c:v>114.7</c:v>
                </c:pt>
                <c:pt idx="31230">
                  <c:v>114.5</c:v>
                </c:pt>
                <c:pt idx="31231">
                  <c:v>114.7</c:v>
                </c:pt>
                <c:pt idx="31232">
                  <c:v>114.7</c:v>
                </c:pt>
                <c:pt idx="31233">
                  <c:v>114.5</c:v>
                </c:pt>
                <c:pt idx="31234">
                  <c:v>114.8</c:v>
                </c:pt>
                <c:pt idx="31235">
                  <c:v>114.7</c:v>
                </c:pt>
                <c:pt idx="31236">
                  <c:v>114.7</c:v>
                </c:pt>
                <c:pt idx="31237">
                  <c:v>114.8</c:v>
                </c:pt>
                <c:pt idx="31238">
                  <c:v>114.8</c:v>
                </c:pt>
                <c:pt idx="31239">
                  <c:v>115</c:v>
                </c:pt>
                <c:pt idx="31240">
                  <c:v>115</c:v>
                </c:pt>
                <c:pt idx="31241">
                  <c:v>115</c:v>
                </c:pt>
                <c:pt idx="31242">
                  <c:v>115</c:v>
                </c:pt>
                <c:pt idx="31243">
                  <c:v>115.1</c:v>
                </c:pt>
                <c:pt idx="31244">
                  <c:v>115.1</c:v>
                </c:pt>
                <c:pt idx="31245">
                  <c:v>115.6</c:v>
                </c:pt>
                <c:pt idx="31246">
                  <c:v>118.5</c:v>
                </c:pt>
                <c:pt idx="31247">
                  <c:v>118.3</c:v>
                </c:pt>
                <c:pt idx="31248">
                  <c:v>118.3</c:v>
                </c:pt>
                <c:pt idx="31249">
                  <c:v>118.1</c:v>
                </c:pt>
                <c:pt idx="31250">
                  <c:v>117.8</c:v>
                </c:pt>
                <c:pt idx="31251">
                  <c:v>117.4</c:v>
                </c:pt>
                <c:pt idx="31252">
                  <c:v>116.4</c:v>
                </c:pt>
                <c:pt idx="31253">
                  <c:v>116.1</c:v>
                </c:pt>
                <c:pt idx="31254">
                  <c:v>116.2</c:v>
                </c:pt>
                <c:pt idx="31255">
                  <c:v>116.2</c:v>
                </c:pt>
                <c:pt idx="31256">
                  <c:v>116.2</c:v>
                </c:pt>
                <c:pt idx="31257">
                  <c:v>116.5</c:v>
                </c:pt>
                <c:pt idx="31258">
                  <c:v>116.5</c:v>
                </c:pt>
                <c:pt idx="31259">
                  <c:v>116.3</c:v>
                </c:pt>
                <c:pt idx="31260">
                  <c:v>116.1</c:v>
                </c:pt>
                <c:pt idx="31261">
                  <c:v>116.3</c:v>
                </c:pt>
                <c:pt idx="31262">
                  <c:v>116.4</c:v>
                </c:pt>
                <c:pt idx="31263">
                  <c:v>116.4</c:v>
                </c:pt>
                <c:pt idx="31264">
                  <c:v>116.4</c:v>
                </c:pt>
                <c:pt idx="31265">
                  <c:v>116.4</c:v>
                </c:pt>
                <c:pt idx="31266">
                  <c:v>116.6</c:v>
                </c:pt>
                <c:pt idx="31267">
                  <c:v>116.7</c:v>
                </c:pt>
                <c:pt idx="31268">
                  <c:v>116.5</c:v>
                </c:pt>
                <c:pt idx="31269">
                  <c:v>116.8</c:v>
                </c:pt>
                <c:pt idx="31270">
                  <c:v>116.7</c:v>
                </c:pt>
                <c:pt idx="31271">
                  <c:v>116.5</c:v>
                </c:pt>
                <c:pt idx="31272">
                  <c:v>116.4</c:v>
                </c:pt>
                <c:pt idx="31273">
                  <c:v>116.3</c:v>
                </c:pt>
                <c:pt idx="31274">
                  <c:v>116.4</c:v>
                </c:pt>
                <c:pt idx="31275">
                  <c:v>116.4</c:v>
                </c:pt>
                <c:pt idx="31276">
                  <c:v>116.4</c:v>
                </c:pt>
                <c:pt idx="31277">
                  <c:v>116.5</c:v>
                </c:pt>
                <c:pt idx="31278">
                  <c:v>116.2</c:v>
                </c:pt>
                <c:pt idx="31279">
                  <c:v>116.2</c:v>
                </c:pt>
                <c:pt idx="31280">
                  <c:v>116.5</c:v>
                </c:pt>
                <c:pt idx="31281">
                  <c:v>116.5</c:v>
                </c:pt>
                <c:pt idx="31282">
                  <c:v>116.3</c:v>
                </c:pt>
                <c:pt idx="31283">
                  <c:v>116.3</c:v>
                </c:pt>
                <c:pt idx="31284">
                  <c:v>116.1</c:v>
                </c:pt>
                <c:pt idx="31285">
                  <c:v>116.4</c:v>
                </c:pt>
                <c:pt idx="31286">
                  <c:v>116.4</c:v>
                </c:pt>
                <c:pt idx="31287">
                  <c:v>116.4</c:v>
                </c:pt>
                <c:pt idx="31288">
                  <c:v>116.3</c:v>
                </c:pt>
                <c:pt idx="31289">
                  <c:v>116.3</c:v>
                </c:pt>
                <c:pt idx="31290">
                  <c:v>116.8</c:v>
                </c:pt>
                <c:pt idx="31291">
                  <c:v>116.8</c:v>
                </c:pt>
                <c:pt idx="31292">
                  <c:v>117</c:v>
                </c:pt>
                <c:pt idx="31293">
                  <c:v>117</c:v>
                </c:pt>
                <c:pt idx="31294">
                  <c:v>117</c:v>
                </c:pt>
                <c:pt idx="31295">
                  <c:v>117.1</c:v>
                </c:pt>
                <c:pt idx="31296">
                  <c:v>117.1</c:v>
                </c:pt>
                <c:pt idx="31297">
                  <c:v>116.9</c:v>
                </c:pt>
                <c:pt idx="31298">
                  <c:v>116.8</c:v>
                </c:pt>
                <c:pt idx="31299">
                  <c:v>116.4</c:v>
                </c:pt>
                <c:pt idx="31300">
                  <c:v>115.1</c:v>
                </c:pt>
                <c:pt idx="31301">
                  <c:v>114.7</c:v>
                </c:pt>
                <c:pt idx="31302">
                  <c:v>114.5</c:v>
                </c:pt>
                <c:pt idx="31303">
                  <c:v>114.7</c:v>
                </c:pt>
                <c:pt idx="31304">
                  <c:v>114.8</c:v>
                </c:pt>
                <c:pt idx="31305">
                  <c:v>114.7</c:v>
                </c:pt>
                <c:pt idx="31306">
                  <c:v>114.7</c:v>
                </c:pt>
                <c:pt idx="31307">
                  <c:v>114.8</c:v>
                </c:pt>
                <c:pt idx="31308">
                  <c:v>114.7</c:v>
                </c:pt>
                <c:pt idx="31309">
                  <c:v>114.8</c:v>
                </c:pt>
                <c:pt idx="31310">
                  <c:v>114.7</c:v>
                </c:pt>
                <c:pt idx="31311">
                  <c:v>114.9</c:v>
                </c:pt>
                <c:pt idx="31312">
                  <c:v>115</c:v>
                </c:pt>
                <c:pt idx="31313">
                  <c:v>115</c:v>
                </c:pt>
                <c:pt idx="31314">
                  <c:v>115</c:v>
                </c:pt>
                <c:pt idx="31315">
                  <c:v>115.1</c:v>
                </c:pt>
                <c:pt idx="31316">
                  <c:v>115.1</c:v>
                </c:pt>
                <c:pt idx="31317">
                  <c:v>115.4</c:v>
                </c:pt>
                <c:pt idx="31318">
                  <c:v>118.4</c:v>
                </c:pt>
                <c:pt idx="31319">
                  <c:v>118.4</c:v>
                </c:pt>
                <c:pt idx="31320">
                  <c:v>118.4</c:v>
                </c:pt>
                <c:pt idx="31321">
                  <c:v>118.1</c:v>
                </c:pt>
                <c:pt idx="31322">
                  <c:v>117.7</c:v>
                </c:pt>
                <c:pt idx="31323">
                  <c:v>117.7</c:v>
                </c:pt>
                <c:pt idx="31324">
                  <c:v>115.5</c:v>
                </c:pt>
                <c:pt idx="31325">
                  <c:v>114.8</c:v>
                </c:pt>
                <c:pt idx="31326">
                  <c:v>114.7</c:v>
                </c:pt>
                <c:pt idx="31327">
                  <c:v>114.7</c:v>
                </c:pt>
                <c:pt idx="31328">
                  <c:v>114.7</c:v>
                </c:pt>
                <c:pt idx="31329">
                  <c:v>114.7</c:v>
                </c:pt>
                <c:pt idx="31330">
                  <c:v>114.8</c:v>
                </c:pt>
                <c:pt idx="31331">
                  <c:v>114.8</c:v>
                </c:pt>
                <c:pt idx="31332">
                  <c:v>114.8</c:v>
                </c:pt>
                <c:pt idx="31333">
                  <c:v>114.8</c:v>
                </c:pt>
                <c:pt idx="31334">
                  <c:v>115</c:v>
                </c:pt>
                <c:pt idx="31335">
                  <c:v>114.9</c:v>
                </c:pt>
                <c:pt idx="31336">
                  <c:v>114.9</c:v>
                </c:pt>
                <c:pt idx="31337">
                  <c:v>114.9</c:v>
                </c:pt>
                <c:pt idx="31338">
                  <c:v>115</c:v>
                </c:pt>
                <c:pt idx="31339">
                  <c:v>115</c:v>
                </c:pt>
                <c:pt idx="31340">
                  <c:v>114.8</c:v>
                </c:pt>
                <c:pt idx="31341">
                  <c:v>115</c:v>
                </c:pt>
                <c:pt idx="31342">
                  <c:v>117.9</c:v>
                </c:pt>
                <c:pt idx="31343">
                  <c:v>117.7</c:v>
                </c:pt>
                <c:pt idx="31344">
                  <c:v>117.7</c:v>
                </c:pt>
                <c:pt idx="31345">
                  <c:v>117.5</c:v>
                </c:pt>
                <c:pt idx="31346">
                  <c:v>117.5</c:v>
                </c:pt>
                <c:pt idx="31347">
                  <c:v>117.3</c:v>
                </c:pt>
                <c:pt idx="31348">
                  <c:v>116.4</c:v>
                </c:pt>
                <c:pt idx="31349">
                  <c:v>116.1</c:v>
                </c:pt>
                <c:pt idx="31350">
                  <c:v>116.5</c:v>
                </c:pt>
                <c:pt idx="31351">
                  <c:v>116.3</c:v>
                </c:pt>
                <c:pt idx="31352">
                  <c:v>116.5</c:v>
                </c:pt>
                <c:pt idx="31353">
                  <c:v>116.7</c:v>
                </c:pt>
                <c:pt idx="31354">
                  <c:v>116.5</c:v>
                </c:pt>
                <c:pt idx="31355">
                  <c:v>116.5</c:v>
                </c:pt>
                <c:pt idx="31356">
                  <c:v>116.4</c:v>
                </c:pt>
                <c:pt idx="31357">
                  <c:v>116.4</c:v>
                </c:pt>
                <c:pt idx="31358">
                  <c:v>116.3</c:v>
                </c:pt>
                <c:pt idx="31359">
                  <c:v>116.4</c:v>
                </c:pt>
                <c:pt idx="31360">
                  <c:v>116.3</c:v>
                </c:pt>
                <c:pt idx="31361">
                  <c:v>116.3</c:v>
                </c:pt>
                <c:pt idx="31362">
                  <c:v>116.2</c:v>
                </c:pt>
                <c:pt idx="31363">
                  <c:v>116.4</c:v>
                </c:pt>
                <c:pt idx="31364">
                  <c:v>116.7</c:v>
                </c:pt>
                <c:pt idx="31365">
                  <c:v>116.6</c:v>
                </c:pt>
                <c:pt idx="31366">
                  <c:v>116.7</c:v>
                </c:pt>
                <c:pt idx="31367">
                  <c:v>116.7</c:v>
                </c:pt>
                <c:pt idx="31368">
                  <c:v>116.7</c:v>
                </c:pt>
                <c:pt idx="31369">
                  <c:v>116.7</c:v>
                </c:pt>
                <c:pt idx="31370">
                  <c:v>116.7</c:v>
                </c:pt>
                <c:pt idx="31371">
                  <c:v>116.3</c:v>
                </c:pt>
                <c:pt idx="31372">
                  <c:v>116.4</c:v>
                </c:pt>
                <c:pt idx="31373">
                  <c:v>116.4</c:v>
                </c:pt>
                <c:pt idx="31374">
                  <c:v>116.5</c:v>
                </c:pt>
                <c:pt idx="31375">
                  <c:v>116.4</c:v>
                </c:pt>
                <c:pt idx="31376">
                  <c:v>116.4</c:v>
                </c:pt>
                <c:pt idx="31377">
                  <c:v>116.7</c:v>
                </c:pt>
                <c:pt idx="31378">
                  <c:v>116.4</c:v>
                </c:pt>
                <c:pt idx="31379">
                  <c:v>116.6</c:v>
                </c:pt>
                <c:pt idx="31380">
                  <c:v>116.4</c:v>
                </c:pt>
                <c:pt idx="31381">
                  <c:v>116.3</c:v>
                </c:pt>
                <c:pt idx="31382">
                  <c:v>116.5</c:v>
                </c:pt>
                <c:pt idx="31383">
                  <c:v>116.5</c:v>
                </c:pt>
                <c:pt idx="31384">
                  <c:v>116.8</c:v>
                </c:pt>
                <c:pt idx="31385">
                  <c:v>116.8</c:v>
                </c:pt>
                <c:pt idx="31386">
                  <c:v>116.8</c:v>
                </c:pt>
                <c:pt idx="31387">
                  <c:v>116.5</c:v>
                </c:pt>
                <c:pt idx="31388">
                  <c:v>116.8</c:v>
                </c:pt>
                <c:pt idx="31389">
                  <c:v>116.9</c:v>
                </c:pt>
                <c:pt idx="31390">
                  <c:v>117</c:v>
                </c:pt>
                <c:pt idx="31391">
                  <c:v>117</c:v>
                </c:pt>
                <c:pt idx="31392">
                  <c:v>116.9</c:v>
                </c:pt>
                <c:pt idx="31393">
                  <c:v>116.4</c:v>
                </c:pt>
                <c:pt idx="31394">
                  <c:v>116.7</c:v>
                </c:pt>
                <c:pt idx="31395">
                  <c:v>116.6</c:v>
                </c:pt>
                <c:pt idx="31396">
                  <c:v>117.1</c:v>
                </c:pt>
                <c:pt idx="31397">
                  <c:v>114.9</c:v>
                </c:pt>
                <c:pt idx="31398">
                  <c:v>114.9</c:v>
                </c:pt>
                <c:pt idx="31399">
                  <c:v>114.9</c:v>
                </c:pt>
                <c:pt idx="31400">
                  <c:v>114.9</c:v>
                </c:pt>
                <c:pt idx="31401">
                  <c:v>114.7</c:v>
                </c:pt>
                <c:pt idx="31402">
                  <c:v>114.8</c:v>
                </c:pt>
                <c:pt idx="31403">
                  <c:v>114.6</c:v>
                </c:pt>
                <c:pt idx="31404">
                  <c:v>114.5</c:v>
                </c:pt>
                <c:pt idx="31405">
                  <c:v>114.6</c:v>
                </c:pt>
                <c:pt idx="31406">
                  <c:v>114.6</c:v>
                </c:pt>
                <c:pt idx="31407">
                  <c:v>114.8</c:v>
                </c:pt>
                <c:pt idx="31408">
                  <c:v>114.8</c:v>
                </c:pt>
                <c:pt idx="31409">
                  <c:v>114.8</c:v>
                </c:pt>
                <c:pt idx="31410">
                  <c:v>114.7</c:v>
                </c:pt>
                <c:pt idx="31411">
                  <c:v>114.9</c:v>
                </c:pt>
                <c:pt idx="31412">
                  <c:v>114.9</c:v>
                </c:pt>
                <c:pt idx="31413">
                  <c:v>116.6</c:v>
                </c:pt>
                <c:pt idx="31414">
                  <c:v>117.8</c:v>
                </c:pt>
                <c:pt idx="31415">
                  <c:v>118.1</c:v>
                </c:pt>
                <c:pt idx="31416">
                  <c:v>117.9</c:v>
                </c:pt>
                <c:pt idx="31417">
                  <c:v>117.7</c:v>
                </c:pt>
                <c:pt idx="31418">
                  <c:v>117.1</c:v>
                </c:pt>
                <c:pt idx="31419">
                  <c:v>116.7</c:v>
                </c:pt>
                <c:pt idx="31420">
                  <c:v>116.7</c:v>
                </c:pt>
                <c:pt idx="31421">
                  <c:v>114.5</c:v>
                </c:pt>
                <c:pt idx="31422">
                  <c:v>114.5</c:v>
                </c:pt>
                <c:pt idx="31423">
                  <c:v>114.2</c:v>
                </c:pt>
                <c:pt idx="31424">
                  <c:v>114.2</c:v>
                </c:pt>
                <c:pt idx="31425">
                  <c:v>114.3</c:v>
                </c:pt>
                <c:pt idx="31426">
                  <c:v>114.3</c:v>
                </c:pt>
                <c:pt idx="31427">
                  <c:v>114.5</c:v>
                </c:pt>
                <c:pt idx="31428">
                  <c:v>114.4</c:v>
                </c:pt>
                <c:pt idx="31429">
                  <c:v>114.4</c:v>
                </c:pt>
                <c:pt idx="31430">
                  <c:v>114.4</c:v>
                </c:pt>
                <c:pt idx="31431">
                  <c:v>114.6</c:v>
                </c:pt>
                <c:pt idx="31432">
                  <c:v>114.5</c:v>
                </c:pt>
                <c:pt idx="31433">
                  <c:v>114.6</c:v>
                </c:pt>
                <c:pt idx="31434">
                  <c:v>114.5</c:v>
                </c:pt>
                <c:pt idx="31435">
                  <c:v>114.6</c:v>
                </c:pt>
                <c:pt idx="31436">
                  <c:v>114.5</c:v>
                </c:pt>
                <c:pt idx="31437">
                  <c:v>116.1</c:v>
                </c:pt>
                <c:pt idx="31438">
                  <c:v>116.2</c:v>
                </c:pt>
                <c:pt idx="31439">
                  <c:v>116.2</c:v>
                </c:pt>
                <c:pt idx="31440">
                  <c:v>116.3</c:v>
                </c:pt>
                <c:pt idx="31441">
                  <c:v>116.4</c:v>
                </c:pt>
                <c:pt idx="31442">
                  <c:v>116.4</c:v>
                </c:pt>
                <c:pt idx="31443">
                  <c:v>116.2</c:v>
                </c:pt>
                <c:pt idx="31444">
                  <c:v>116.2</c:v>
                </c:pt>
                <c:pt idx="31445">
                  <c:v>116.8</c:v>
                </c:pt>
                <c:pt idx="31446">
                  <c:v>117</c:v>
                </c:pt>
                <c:pt idx="31447">
                  <c:v>117</c:v>
                </c:pt>
                <c:pt idx="31448">
                  <c:v>116.8</c:v>
                </c:pt>
                <c:pt idx="31449">
                  <c:v>116.8</c:v>
                </c:pt>
                <c:pt idx="31450">
                  <c:v>117</c:v>
                </c:pt>
                <c:pt idx="31451">
                  <c:v>117</c:v>
                </c:pt>
                <c:pt idx="31452">
                  <c:v>117</c:v>
                </c:pt>
                <c:pt idx="31453">
                  <c:v>116.9</c:v>
                </c:pt>
                <c:pt idx="31454">
                  <c:v>117</c:v>
                </c:pt>
                <c:pt idx="31455">
                  <c:v>117</c:v>
                </c:pt>
                <c:pt idx="31456">
                  <c:v>117</c:v>
                </c:pt>
                <c:pt idx="31457">
                  <c:v>117.2</c:v>
                </c:pt>
                <c:pt idx="31458">
                  <c:v>116.9</c:v>
                </c:pt>
                <c:pt idx="31459">
                  <c:v>117</c:v>
                </c:pt>
                <c:pt idx="31460">
                  <c:v>117</c:v>
                </c:pt>
                <c:pt idx="31461">
                  <c:v>116.9</c:v>
                </c:pt>
                <c:pt idx="31462">
                  <c:v>116.9</c:v>
                </c:pt>
                <c:pt idx="31463">
                  <c:v>116.9</c:v>
                </c:pt>
                <c:pt idx="31464">
                  <c:v>116.8</c:v>
                </c:pt>
                <c:pt idx="31465">
                  <c:v>116.5</c:v>
                </c:pt>
                <c:pt idx="31466">
                  <c:v>116.5</c:v>
                </c:pt>
                <c:pt idx="31467">
                  <c:v>116.5</c:v>
                </c:pt>
                <c:pt idx="31468">
                  <c:v>116.2</c:v>
                </c:pt>
                <c:pt idx="31469">
                  <c:v>116.3</c:v>
                </c:pt>
                <c:pt idx="31470">
                  <c:v>116.2</c:v>
                </c:pt>
                <c:pt idx="31471">
                  <c:v>116.5</c:v>
                </c:pt>
                <c:pt idx="31472">
                  <c:v>117.1</c:v>
                </c:pt>
                <c:pt idx="31473">
                  <c:v>116.7</c:v>
                </c:pt>
                <c:pt idx="31474">
                  <c:v>116.9</c:v>
                </c:pt>
                <c:pt idx="31475">
                  <c:v>116.8</c:v>
                </c:pt>
                <c:pt idx="31476">
                  <c:v>117.4</c:v>
                </c:pt>
                <c:pt idx="31477">
                  <c:v>117.6</c:v>
                </c:pt>
                <c:pt idx="31478">
                  <c:v>117.6</c:v>
                </c:pt>
                <c:pt idx="31479">
                  <c:v>117.1</c:v>
                </c:pt>
                <c:pt idx="31480">
                  <c:v>117.2</c:v>
                </c:pt>
                <c:pt idx="31481">
                  <c:v>117.1</c:v>
                </c:pt>
                <c:pt idx="31482">
                  <c:v>117.1</c:v>
                </c:pt>
                <c:pt idx="31483">
                  <c:v>116.8</c:v>
                </c:pt>
                <c:pt idx="31484">
                  <c:v>116.5</c:v>
                </c:pt>
                <c:pt idx="31485">
                  <c:v>116.6</c:v>
                </c:pt>
                <c:pt idx="31486">
                  <c:v>117.3</c:v>
                </c:pt>
                <c:pt idx="31487">
                  <c:v>117.1</c:v>
                </c:pt>
                <c:pt idx="31488">
                  <c:v>117.3</c:v>
                </c:pt>
                <c:pt idx="31489">
                  <c:v>117.2</c:v>
                </c:pt>
                <c:pt idx="31490">
                  <c:v>117.4</c:v>
                </c:pt>
                <c:pt idx="31491">
                  <c:v>117.2</c:v>
                </c:pt>
                <c:pt idx="31492">
                  <c:v>117.5</c:v>
                </c:pt>
                <c:pt idx="31493">
                  <c:v>114.6</c:v>
                </c:pt>
                <c:pt idx="31494">
                  <c:v>114.6</c:v>
                </c:pt>
                <c:pt idx="31495">
                  <c:v>114.4</c:v>
                </c:pt>
                <c:pt idx="31496">
                  <c:v>114.4</c:v>
                </c:pt>
                <c:pt idx="31497">
                  <c:v>114.4</c:v>
                </c:pt>
                <c:pt idx="31498">
                  <c:v>114.6</c:v>
                </c:pt>
                <c:pt idx="31499">
                  <c:v>114.4</c:v>
                </c:pt>
                <c:pt idx="31500">
                  <c:v>114.6</c:v>
                </c:pt>
                <c:pt idx="31501">
                  <c:v>114.5</c:v>
                </c:pt>
                <c:pt idx="31502">
                  <c:v>114.6</c:v>
                </c:pt>
                <c:pt idx="31503">
                  <c:v>114.6</c:v>
                </c:pt>
                <c:pt idx="31504">
                  <c:v>114.6</c:v>
                </c:pt>
                <c:pt idx="31505">
                  <c:v>114.7</c:v>
                </c:pt>
                <c:pt idx="31506">
                  <c:v>114.7</c:v>
                </c:pt>
                <c:pt idx="31507">
                  <c:v>114.5</c:v>
                </c:pt>
                <c:pt idx="31508">
                  <c:v>114.5</c:v>
                </c:pt>
                <c:pt idx="31509">
                  <c:v>117.8</c:v>
                </c:pt>
                <c:pt idx="31510">
                  <c:v>118.6</c:v>
                </c:pt>
                <c:pt idx="31511">
                  <c:v>118.6</c:v>
                </c:pt>
                <c:pt idx="31512">
                  <c:v>118.8</c:v>
                </c:pt>
                <c:pt idx="31513">
                  <c:v>118.3</c:v>
                </c:pt>
                <c:pt idx="31514">
                  <c:v>118.5</c:v>
                </c:pt>
                <c:pt idx="31515">
                  <c:v>118.5</c:v>
                </c:pt>
                <c:pt idx="31516">
                  <c:v>118.3</c:v>
                </c:pt>
                <c:pt idx="31517">
                  <c:v>114.3</c:v>
                </c:pt>
                <c:pt idx="31518">
                  <c:v>114.3</c:v>
                </c:pt>
                <c:pt idx="31519">
                  <c:v>114.3</c:v>
                </c:pt>
                <c:pt idx="31520">
                  <c:v>114.4</c:v>
                </c:pt>
                <c:pt idx="31521">
                  <c:v>114.3</c:v>
                </c:pt>
                <c:pt idx="31522">
                  <c:v>114.3</c:v>
                </c:pt>
                <c:pt idx="31523">
                  <c:v>114.3</c:v>
                </c:pt>
                <c:pt idx="31524">
                  <c:v>114.3</c:v>
                </c:pt>
                <c:pt idx="31525">
                  <c:v>114.3</c:v>
                </c:pt>
                <c:pt idx="31526">
                  <c:v>114.3</c:v>
                </c:pt>
                <c:pt idx="31527">
                  <c:v>114.4</c:v>
                </c:pt>
                <c:pt idx="31528">
                  <c:v>114.6</c:v>
                </c:pt>
                <c:pt idx="31529">
                  <c:v>114.6</c:v>
                </c:pt>
                <c:pt idx="31530">
                  <c:v>114.5</c:v>
                </c:pt>
                <c:pt idx="31531">
                  <c:v>114.7</c:v>
                </c:pt>
                <c:pt idx="31532">
                  <c:v>114.7</c:v>
                </c:pt>
                <c:pt idx="31533">
                  <c:v>118</c:v>
                </c:pt>
                <c:pt idx="31534">
                  <c:v>118.1</c:v>
                </c:pt>
                <c:pt idx="31535">
                  <c:v>118.7</c:v>
                </c:pt>
                <c:pt idx="31536">
                  <c:v>118.4</c:v>
                </c:pt>
                <c:pt idx="31537">
                  <c:v>118.5</c:v>
                </c:pt>
                <c:pt idx="31538">
                  <c:v>118.4</c:v>
                </c:pt>
                <c:pt idx="31539">
                  <c:v>118.5</c:v>
                </c:pt>
                <c:pt idx="31540">
                  <c:v>118.5</c:v>
                </c:pt>
                <c:pt idx="31541">
                  <c:v>117.2</c:v>
                </c:pt>
                <c:pt idx="31542">
                  <c:v>117</c:v>
                </c:pt>
                <c:pt idx="31543">
                  <c:v>117</c:v>
                </c:pt>
                <c:pt idx="31544">
                  <c:v>116.9</c:v>
                </c:pt>
                <c:pt idx="31545">
                  <c:v>117.1</c:v>
                </c:pt>
                <c:pt idx="31546">
                  <c:v>116.3</c:v>
                </c:pt>
                <c:pt idx="31547">
                  <c:v>116.4</c:v>
                </c:pt>
                <c:pt idx="31548">
                  <c:v>116.3</c:v>
                </c:pt>
                <c:pt idx="31549">
                  <c:v>116.4</c:v>
                </c:pt>
                <c:pt idx="31550">
                  <c:v>116.4</c:v>
                </c:pt>
                <c:pt idx="31551">
                  <c:v>116.4</c:v>
                </c:pt>
                <c:pt idx="31552">
                  <c:v>116.4</c:v>
                </c:pt>
                <c:pt idx="31553">
                  <c:v>116.4</c:v>
                </c:pt>
                <c:pt idx="31554">
                  <c:v>116.3</c:v>
                </c:pt>
                <c:pt idx="31555">
                  <c:v>116.3</c:v>
                </c:pt>
                <c:pt idx="31556">
                  <c:v>116.4</c:v>
                </c:pt>
                <c:pt idx="31557">
                  <c:v>116.3</c:v>
                </c:pt>
                <c:pt idx="31558">
                  <c:v>116.6</c:v>
                </c:pt>
                <c:pt idx="31559">
                  <c:v>116.6</c:v>
                </c:pt>
                <c:pt idx="31560">
                  <c:v>117.1</c:v>
                </c:pt>
                <c:pt idx="31561">
                  <c:v>116.9</c:v>
                </c:pt>
                <c:pt idx="31562">
                  <c:v>117.1</c:v>
                </c:pt>
                <c:pt idx="31563">
                  <c:v>116.9</c:v>
                </c:pt>
                <c:pt idx="31564">
                  <c:v>117.1</c:v>
                </c:pt>
                <c:pt idx="31565">
                  <c:v>116.9</c:v>
                </c:pt>
                <c:pt idx="31566">
                  <c:v>116.9</c:v>
                </c:pt>
                <c:pt idx="31567">
                  <c:v>116.9</c:v>
                </c:pt>
                <c:pt idx="31568">
                  <c:v>116.9</c:v>
                </c:pt>
                <c:pt idx="31569">
                  <c:v>117</c:v>
                </c:pt>
                <c:pt idx="31570">
                  <c:v>117</c:v>
                </c:pt>
                <c:pt idx="31571">
                  <c:v>116.9</c:v>
                </c:pt>
                <c:pt idx="31572">
                  <c:v>116.9</c:v>
                </c:pt>
                <c:pt idx="31573">
                  <c:v>117.1</c:v>
                </c:pt>
                <c:pt idx="31574">
                  <c:v>117.2</c:v>
                </c:pt>
                <c:pt idx="31575">
                  <c:v>117.3</c:v>
                </c:pt>
                <c:pt idx="31576">
                  <c:v>117.3</c:v>
                </c:pt>
                <c:pt idx="31577">
                  <c:v>116.4</c:v>
                </c:pt>
                <c:pt idx="31578">
                  <c:v>116.4</c:v>
                </c:pt>
                <c:pt idx="31579">
                  <c:v>116.3</c:v>
                </c:pt>
                <c:pt idx="31580">
                  <c:v>116.3</c:v>
                </c:pt>
                <c:pt idx="31581">
                  <c:v>116.4</c:v>
                </c:pt>
                <c:pt idx="31582">
                  <c:v>116.3</c:v>
                </c:pt>
                <c:pt idx="31583">
                  <c:v>116.7</c:v>
                </c:pt>
                <c:pt idx="31584">
                  <c:v>116.8</c:v>
                </c:pt>
                <c:pt idx="31585">
                  <c:v>116.6</c:v>
                </c:pt>
                <c:pt idx="31586">
                  <c:v>117.2</c:v>
                </c:pt>
                <c:pt idx="31587">
                  <c:v>117.3</c:v>
                </c:pt>
                <c:pt idx="31588">
                  <c:v>117.2</c:v>
                </c:pt>
                <c:pt idx="31589">
                  <c:v>114.4</c:v>
                </c:pt>
                <c:pt idx="31590">
                  <c:v>114.5</c:v>
                </c:pt>
                <c:pt idx="31591">
                  <c:v>114.5</c:v>
                </c:pt>
                <c:pt idx="31592">
                  <c:v>114.5</c:v>
                </c:pt>
                <c:pt idx="31593">
                  <c:v>114.5</c:v>
                </c:pt>
                <c:pt idx="31594">
                  <c:v>114.5</c:v>
                </c:pt>
                <c:pt idx="31595">
                  <c:v>114.6</c:v>
                </c:pt>
                <c:pt idx="31596">
                  <c:v>114.6</c:v>
                </c:pt>
                <c:pt idx="31597">
                  <c:v>114.7</c:v>
                </c:pt>
                <c:pt idx="31598">
                  <c:v>114.7</c:v>
                </c:pt>
                <c:pt idx="31599">
                  <c:v>114.7</c:v>
                </c:pt>
                <c:pt idx="31600">
                  <c:v>114.9</c:v>
                </c:pt>
                <c:pt idx="31601">
                  <c:v>114.9</c:v>
                </c:pt>
                <c:pt idx="31602">
                  <c:v>114.9</c:v>
                </c:pt>
                <c:pt idx="31603">
                  <c:v>114.9</c:v>
                </c:pt>
                <c:pt idx="31604">
                  <c:v>114.9</c:v>
                </c:pt>
                <c:pt idx="31605">
                  <c:v>116.6</c:v>
                </c:pt>
                <c:pt idx="31606">
                  <c:v>118.1</c:v>
                </c:pt>
                <c:pt idx="31607">
                  <c:v>118.4</c:v>
                </c:pt>
                <c:pt idx="31608">
                  <c:v>118.5</c:v>
                </c:pt>
                <c:pt idx="31609">
                  <c:v>118.4</c:v>
                </c:pt>
                <c:pt idx="31610">
                  <c:v>118.4</c:v>
                </c:pt>
                <c:pt idx="31611">
                  <c:v>118.5</c:v>
                </c:pt>
                <c:pt idx="31612">
                  <c:v>117.6</c:v>
                </c:pt>
                <c:pt idx="31613">
                  <c:v>114.6</c:v>
                </c:pt>
                <c:pt idx="31614">
                  <c:v>114.6</c:v>
                </c:pt>
                <c:pt idx="31615">
                  <c:v>114.7</c:v>
                </c:pt>
                <c:pt idx="31616">
                  <c:v>114.6</c:v>
                </c:pt>
                <c:pt idx="31617">
                  <c:v>114.8</c:v>
                </c:pt>
                <c:pt idx="31618">
                  <c:v>114.8</c:v>
                </c:pt>
                <c:pt idx="31619">
                  <c:v>114.9</c:v>
                </c:pt>
                <c:pt idx="31620">
                  <c:v>114.9</c:v>
                </c:pt>
                <c:pt idx="31621">
                  <c:v>114.8</c:v>
                </c:pt>
                <c:pt idx="31622">
                  <c:v>114.8</c:v>
                </c:pt>
                <c:pt idx="31623">
                  <c:v>114.8</c:v>
                </c:pt>
                <c:pt idx="31624">
                  <c:v>114.9</c:v>
                </c:pt>
                <c:pt idx="31625">
                  <c:v>114.9</c:v>
                </c:pt>
                <c:pt idx="31626">
                  <c:v>114.8</c:v>
                </c:pt>
                <c:pt idx="31627">
                  <c:v>114.8</c:v>
                </c:pt>
                <c:pt idx="31628">
                  <c:v>114.9</c:v>
                </c:pt>
                <c:pt idx="31629">
                  <c:v>118.3</c:v>
                </c:pt>
                <c:pt idx="31630">
                  <c:v>119.2</c:v>
                </c:pt>
                <c:pt idx="31631">
                  <c:v>118.9</c:v>
                </c:pt>
                <c:pt idx="31632">
                  <c:v>118.8</c:v>
                </c:pt>
                <c:pt idx="31633">
                  <c:v>119.2</c:v>
                </c:pt>
                <c:pt idx="31634">
                  <c:v>119.1</c:v>
                </c:pt>
                <c:pt idx="31635">
                  <c:v>119.1</c:v>
                </c:pt>
                <c:pt idx="31636">
                  <c:v>118.2</c:v>
                </c:pt>
                <c:pt idx="31637">
                  <c:v>117.4</c:v>
                </c:pt>
                <c:pt idx="31638">
                  <c:v>117.4</c:v>
                </c:pt>
                <c:pt idx="31639">
                  <c:v>117.3</c:v>
                </c:pt>
                <c:pt idx="31640">
                  <c:v>117.4</c:v>
                </c:pt>
                <c:pt idx="31641">
                  <c:v>117.5</c:v>
                </c:pt>
                <c:pt idx="31642">
                  <c:v>117.5</c:v>
                </c:pt>
                <c:pt idx="31643">
                  <c:v>117.6</c:v>
                </c:pt>
                <c:pt idx="31644">
                  <c:v>117.7</c:v>
                </c:pt>
                <c:pt idx="31645">
                  <c:v>117.3</c:v>
                </c:pt>
                <c:pt idx="31646">
                  <c:v>117</c:v>
                </c:pt>
                <c:pt idx="31647">
                  <c:v>116.8</c:v>
                </c:pt>
                <c:pt idx="31648">
                  <c:v>116.8</c:v>
                </c:pt>
                <c:pt idx="31649">
                  <c:v>116.8</c:v>
                </c:pt>
                <c:pt idx="31650">
                  <c:v>116.8</c:v>
                </c:pt>
                <c:pt idx="31651">
                  <c:v>117</c:v>
                </c:pt>
                <c:pt idx="31652">
                  <c:v>116.8</c:v>
                </c:pt>
                <c:pt idx="31653">
                  <c:v>116.9</c:v>
                </c:pt>
                <c:pt idx="31654">
                  <c:v>116.9</c:v>
                </c:pt>
                <c:pt idx="31655">
                  <c:v>116.9</c:v>
                </c:pt>
                <c:pt idx="31656">
                  <c:v>117.1</c:v>
                </c:pt>
                <c:pt idx="31657">
                  <c:v>116.9</c:v>
                </c:pt>
                <c:pt idx="31658">
                  <c:v>117.3</c:v>
                </c:pt>
                <c:pt idx="31659">
                  <c:v>117.3</c:v>
                </c:pt>
                <c:pt idx="31660">
                  <c:v>117.6</c:v>
                </c:pt>
                <c:pt idx="31661">
                  <c:v>117.5</c:v>
                </c:pt>
                <c:pt idx="31662">
                  <c:v>117.5</c:v>
                </c:pt>
                <c:pt idx="31663">
                  <c:v>117.5</c:v>
                </c:pt>
                <c:pt idx="31664">
                  <c:v>117.6</c:v>
                </c:pt>
                <c:pt idx="31665">
                  <c:v>117.6</c:v>
                </c:pt>
                <c:pt idx="31666">
                  <c:v>117.5</c:v>
                </c:pt>
                <c:pt idx="31667">
                  <c:v>117.6</c:v>
                </c:pt>
                <c:pt idx="31668">
                  <c:v>117.6</c:v>
                </c:pt>
                <c:pt idx="31669">
                  <c:v>117.7</c:v>
                </c:pt>
                <c:pt idx="31670">
                  <c:v>117.7</c:v>
                </c:pt>
                <c:pt idx="31671">
                  <c:v>117.6</c:v>
                </c:pt>
                <c:pt idx="31672">
                  <c:v>117.8</c:v>
                </c:pt>
                <c:pt idx="31673">
                  <c:v>117.7</c:v>
                </c:pt>
                <c:pt idx="31674">
                  <c:v>117.4</c:v>
                </c:pt>
                <c:pt idx="31675">
                  <c:v>117.3</c:v>
                </c:pt>
                <c:pt idx="31676">
                  <c:v>117.4</c:v>
                </c:pt>
                <c:pt idx="31677">
                  <c:v>117.2</c:v>
                </c:pt>
                <c:pt idx="31678">
                  <c:v>117</c:v>
                </c:pt>
                <c:pt idx="31679">
                  <c:v>116.9</c:v>
                </c:pt>
                <c:pt idx="31680">
                  <c:v>117.2</c:v>
                </c:pt>
                <c:pt idx="31681">
                  <c:v>117.5</c:v>
                </c:pt>
                <c:pt idx="31682">
                  <c:v>117.4</c:v>
                </c:pt>
                <c:pt idx="31683">
                  <c:v>117.5</c:v>
                </c:pt>
                <c:pt idx="31684">
                  <c:v>117.3</c:v>
                </c:pt>
                <c:pt idx="31685">
                  <c:v>114.9</c:v>
                </c:pt>
                <c:pt idx="31686">
                  <c:v>114.7</c:v>
                </c:pt>
                <c:pt idx="31687">
                  <c:v>114.7</c:v>
                </c:pt>
                <c:pt idx="31688">
                  <c:v>114.7</c:v>
                </c:pt>
                <c:pt idx="31689">
                  <c:v>114.6</c:v>
                </c:pt>
                <c:pt idx="31690">
                  <c:v>114.7</c:v>
                </c:pt>
                <c:pt idx="31691">
                  <c:v>114.7</c:v>
                </c:pt>
                <c:pt idx="31692">
                  <c:v>115</c:v>
                </c:pt>
                <c:pt idx="31693">
                  <c:v>114.9</c:v>
                </c:pt>
                <c:pt idx="31694">
                  <c:v>114.9</c:v>
                </c:pt>
                <c:pt idx="31695">
                  <c:v>115</c:v>
                </c:pt>
                <c:pt idx="31696">
                  <c:v>114.9</c:v>
                </c:pt>
                <c:pt idx="31697">
                  <c:v>114.9</c:v>
                </c:pt>
                <c:pt idx="31698">
                  <c:v>115</c:v>
                </c:pt>
                <c:pt idx="31699">
                  <c:v>115</c:v>
                </c:pt>
                <c:pt idx="31700">
                  <c:v>114.9</c:v>
                </c:pt>
                <c:pt idx="31701">
                  <c:v>117.2</c:v>
                </c:pt>
                <c:pt idx="31702">
                  <c:v>118.9</c:v>
                </c:pt>
                <c:pt idx="31703">
                  <c:v>119.1</c:v>
                </c:pt>
                <c:pt idx="31704">
                  <c:v>118.8</c:v>
                </c:pt>
                <c:pt idx="31705">
                  <c:v>118.8</c:v>
                </c:pt>
                <c:pt idx="31706">
                  <c:v>118.9</c:v>
                </c:pt>
                <c:pt idx="31707">
                  <c:v>118.9</c:v>
                </c:pt>
                <c:pt idx="31708">
                  <c:v>118.5</c:v>
                </c:pt>
                <c:pt idx="31709">
                  <c:v>114.8</c:v>
                </c:pt>
                <c:pt idx="31710">
                  <c:v>114.7</c:v>
                </c:pt>
                <c:pt idx="31711">
                  <c:v>114.7</c:v>
                </c:pt>
                <c:pt idx="31712">
                  <c:v>114.7</c:v>
                </c:pt>
                <c:pt idx="31713">
                  <c:v>114.7</c:v>
                </c:pt>
                <c:pt idx="31714">
                  <c:v>114.7</c:v>
                </c:pt>
                <c:pt idx="31715">
                  <c:v>114.9</c:v>
                </c:pt>
                <c:pt idx="31716">
                  <c:v>114.7</c:v>
                </c:pt>
                <c:pt idx="31717">
                  <c:v>114.9</c:v>
                </c:pt>
                <c:pt idx="31718">
                  <c:v>114.9</c:v>
                </c:pt>
                <c:pt idx="31719">
                  <c:v>114.8</c:v>
                </c:pt>
                <c:pt idx="31720">
                  <c:v>114.8</c:v>
                </c:pt>
                <c:pt idx="31721">
                  <c:v>114.8</c:v>
                </c:pt>
                <c:pt idx="31722">
                  <c:v>114.8</c:v>
                </c:pt>
                <c:pt idx="31723">
                  <c:v>114.9</c:v>
                </c:pt>
                <c:pt idx="31724">
                  <c:v>114.9</c:v>
                </c:pt>
                <c:pt idx="31725">
                  <c:v>117.1</c:v>
                </c:pt>
                <c:pt idx="31726">
                  <c:v>117.4</c:v>
                </c:pt>
                <c:pt idx="31727">
                  <c:v>117.2</c:v>
                </c:pt>
                <c:pt idx="31728">
                  <c:v>117</c:v>
                </c:pt>
                <c:pt idx="31729">
                  <c:v>117.2</c:v>
                </c:pt>
                <c:pt idx="31730">
                  <c:v>117.2</c:v>
                </c:pt>
                <c:pt idx="31731">
                  <c:v>117.1</c:v>
                </c:pt>
                <c:pt idx="31732">
                  <c:v>117.2</c:v>
                </c:pt>
                <c:pt idx="31733">
                  <c:v>117.2</c:v>
                </c:pt>
                <c:pt idx="31734">
                  <c:v>117.1</c:v>
                </c:pt>
                <c:pt idx="31735">
                  <c:v>117.2</c:v>
                </c:pt>
                <c:pt idx="31736">
                  <c:v>117.2</c:v>
                </c:pt>
                <c:pt idx="31737">
                  <c:v>117.1</c:v>
                </c:pt>
                <c:pt idx="31738">
                  <c:v>117.1</c:v>
                </c:pt>
                <c:pt idx="31739">
                  <c:v>117.1</c:v>
                </c:pt>
                <c:pt idx="31740">
                  <c:v>117.2</c:v>
                </c:pt>
                <c:pt idx="31741">
                  <c:v>117.1</c:v>
                </c:pt>
                <c:pt idx="31742">
                  <c:v>117.1</c:v>
                </c:pt>
                <c:pt idx="31743">
                  <c:v>117.4</c:v>
                </c:pt>
                <c:pt idx="31744">
                  <c:v>117.2</c:v>
                </c:pt>
                <c:pt idx="31745">
                  <c:v>117.2</c:v>
                </c:pt>
                <c:pt idx="31746">
                  <c:v>116.8</c:v>
                </c:pt>
                <c:pt idx="31747">
                  <c:v>116.7</c:v>
                </c:pt>
                <c:pt idx="31748">
                  <c:v>116.7</c:v>
                </c:pt>
                <c:pt idx="31749">
                  <c:v>116.7</c:v>
                </c:pt>
                <c:pt idx="31750">
                  <c:v>117.3</c:v>
                </c:pt>
                <c:pt idx="31751">
                  <c:v>117.2</c:v>
                </c:pt>
                <c:pt idx="31752">
                  <c:v>117.2</c:v>
                </c:pt>
                <c:pt idx="31753">
                  <c:v>117.1</c:v>
                </c:pt>
                <c:pt idx="31754">
                  <c:v>117.2</c:v>
                </c:pt>
                <c:pt idx="31755">
                  <c:v>117.1</c:v>
                </c:pt>
                <c:pt idx="31756">
                  <c:v>117.1</c:v>
                </c:pt>
                <c:pt idx="31757">
                  <c:v>117.1</c:v>
                </c:pt>
                <c:pt idx="31758">
                  <c:v>117</c:v>
                </c:pt>
                <c:pt idx="31759">
                  <c:v>117</c:v>
                </c:pt>
                <c:pt idx="31760">
                  <c:v>116.9</c:v>
                </c:pt>
                <c:pt idx="31761">
                  <c:v>117.1</c:v>
                </c:pt>
                <c:pt idx="31762">
                  <c:v>117.1</c:v>
                </c:pt>
                <c:pt idx="31763">
                  <c:v>117.1</c:v>
                </c:pt>
                <c:pt idx="31764">
                  <c:v>117.1</c:v>
                </c:pt>
                <c:pt idx="31765">
                  <c:v>117.1</c:v>
                </c:pt>
                <c:pt idx="31766">
                  <c:v>117.2</c:v>
                </c:pt>
                <c:pt idx="31767">
                  <c:v>117.2</c:v>
                </c:pt>
                <c:pt idx="31768">
                  <c:v>117.4</c:v>
                </c:pt>
                <c:pt idx="31769">
                  <c:v>117.2</c:v>
                </c:pt>
                <c:pt idx="31770">
                  <c:v>117.1</c:v>
                </c:pt>
                <c:pt idx="31771">
                  <c:v>117.4</c:v>
                </c:pt>
                <c:pt idx="31772">
                  <c:v>117.2</c:v>
                </c:pt>
                <c:pt idx="31773">
                  <c:v>117.2</c:v>
                </c:pt>
                <c:pt idx="31774">
                  <c:v>117.2</c:v>
                </c:pt>
                <c:pt idx="31775">
                  <c:v>117.2</c:v>
                </c:pt>
                <c:pt idx="31776">
                  <c:v>117.1</c:v>
                </c:pt>
                <c:pt idx="31777">
                  <c:v>117.2</c:v>
                </c:pt>
                <c:pt idx="31778">
                  <c:v>117.1</c:v>
                </c:pt>
                <c:pt idx="31779">
                  <c:v>117.2</c:v>
                </c:pt>
                <c:pt idx="31780">
                  <c:v>117.1</c:v>
                </c:pt>
                <c:pt idx="31781">
                  <c:v>114.3</c:v>
                </c:pt>
                <c:pt idx="31782">
                  <c:v>114.2</c:v>
                </c:pt>
                <c:pt idx="31783">
                  <c:v>114.2</c:v>
                </c:pt>
                <c:pt idx="31784">
                  <c:v>114.2</c:v>
                </c:pt>
                <c:pt idx="31785">
                  <c:v>114</c:v>
                </c:pt>
                <c:pt idx="31786">
                  <c:v>114</c:v>
                </c:pt>
                <c:pt idx="31787">
                  <c:v>114</c:v>
                </c:pt>
                <c:pt idx="31788">
                  <c:v>114.1</c:v>
                </c:pt>
                <c:pt idx="31789">
                  <c:v>114.1</c:v>
                </c:pt>
                <c:pt idx="31790">
                  <c:v>113.9</c:v>
                </c:pt>
                <c:pt idx="31791">
                  <c:v>114.1</c:v>
                </c:pt>
                <c:pt idx="31792">
                  <c:v>114.1</c:v>
                </c:pt>
                <c:pt idx="31793">
                  <c:v>114.1</c:v>
                </c:pt>
                <c:pt idx="31794">
                  <c:v>114.1</c:v>
                </c:pt>
                <c:pt idx="31795">
                  <c:v>114.1</c:v>
                </c:pt>
                <c:pt idx="31796">
                  <c:v>118.2</c:v>
                </c:pt>
                <c:pt idx="31797">
                  <c:v>118.6</c:v>
                </c:pt>
                <c:pt idx="31798">
                  <c:v>118.6</c:v>
                </c:pt>
                <c:pt idx="31799">
                  <c:v>118.7</c:v>
                </c:pt>
                <c:pt idx="31800">
                  <c:v>118.4</c:v>
                </c:pt>
                <c:pt idx="31801">
                  <c:v>118.7</c:v>
                </c:pt>
                <c:pt idx="31802">
                  <c:v>118.7</c:v>
                </c:pt>
                <c:pt idx="31803">
                  <c:v>118.7</c:v>
                </c:pt>
                <c:pt idx="31804">
                  <c:v>118.8</c:v>
                </c:pt>
                <c:pt idx="31805">
                  <c:v>114.3</c:v>
                </c:pt>
                <c:pt idx="31806">
                  <c:v>114.1</c:v>
                </c:pt>
                <c:pt idx="31807">
                  <c:v>114.1</c:v>
                </c:pt>
                <c:pt idx="31808">
                  <c:v>114.1</c:v>
                </c:pt>
                <c:pt idx="31809">
                  <c:v>114.2</c:v>
                </c:pt>
                <c:pt idx="31810">
                  <c:v>114.2</c:v>
                </c:pt>
                <c:pt idx="31811">
                  <c:v>114.1</c:v>
                </c:pt>
                <c:pt idx="31812">
                  <c:v>114.3</c:v>
                </c:pt>
                <c:pt idx="31813">
                  <c:v>114.4</c:v>
                </c:pt>
                <c:pt idx="31814">
                  <c:v>114.4</c:v>
                </c:pt>
                <c:pt idx="31815">
                  <c:v>114.8</c:v>
                </c:pt>
                <c:pt idx="31816">
                  <c:v>114.8</c:v>
                </c:pt>
                <c:pt idx="31817">
                  <c:v>114.9</c:v>
                </c:pt>
                <c:pt idx="31818">
                  <c:v>114.9</c:v>
                </c:pt>
                <c:pt idx="31819">
                  <c:v>114.9</c:v>
                </c:pt>
                <c:pt idx="31820">
                  <c:v>118.3</c:v>
                </c:pt>
                <c:pt idx="31821">
                  <c:v>118.5</c:v>
                </c:pt>
                <c:pt idx="31822">
                  <c:v>118.7</c:v>
                </c:pt>
                <c:pt idx="31823">
                  <c:v>118.7</c:v>
                </c:pt>
                <c:pt idx="31824">
                  <c:v>118.7</c:v>
                </c:pt>
                <c:pt idx="31825">
                  <c:v>118.7</c:v>
                </c:pt>
                <c:pt idx="31826">
                  <c:v>118.7</c:v>
                </c:pt>
                <c:pt idx="31827">
                  <c:v>118.9</c:v>
                </c:pt>
                <c:pt idx="31828">
                  <c:v>118.8</c:v>
                </c:pt>
                <c:pt idx="31829">
                  <c:v>117.1</c:v>
                </c:pt>
                <c:pt idx="31830">
                  <c:v>117.1</c:v>
                </c:pt>
                <c:pt idx="31831">
                  <c:v>117.2</c:v>
                </c:pt>
                <c:pt idx="31832">
                  <c:v>116.9</c:v>
                </c:pt>
                <c:pt idx="31833">
                  <c:v>117</c:v>
                </c:pt>
                <c:pt idx="31834">
                  <c:v>117</c:v>
                </c:pt>
                <c:pt idx="31835">
                  <c:v>117.1</c:v>
                </c:pt>
                <c:pt idx="31836">
                  <c:v>117.1</c:v>
                </c:pt>
                <c:pt idx="31837">
                  <c:v>117.1</c:v>
                </c:pt>
                <c:pt idx="31838">
                  <c:v>117.1</c:v>
                </c:pt>
                <c:pt idx="31839">
                  <c:v>117.1</c:v>
                </c:pt>
                <c:pt idx="31840">
                  <c:v>117.2</c:v>
                </c:pt>
                <c:pt idx="31841">
                  <c:v>117</c:v>
                </c:pt>
                <c:pt idx="31842">
                  <c:v>117.1</c:v>
                </c:pt>
                <c:pt idx="31843">
                  <c:v>117</c:v>
                </c:pt>
                <c:pt idx="31844">
                  <c:v>116.9</c:v>
                </c:pt>
                <c:pt idx="31845">
                  <c:v>117.1</c:v>
                </c:pt>
                <c:pt idx="31846">
                  <c:v>117.3</c:v>
                </c:pt>
                <c:pt idx="31847">
                  <c:v>117.3</c:v>
                </c:pt>
                <c:pt idx="31848">
                  <c:v>117.2</c:v>
                </c:pt>
                <c:pt idx="31849">
                  <c:v>116.9</c:v>
                </c:pt>
                <c:pt idx="31850">
                  <c:v>116.9</c:v>
                </c:pt>
                <c:pt idx="31851">
                  <c:v>117</c:v>
                </c:pt>
                <c:pt idx="31852">
                  <c:v>116.9</c:v>
                </c:pt>
                <c:pt idx="31853">
                  <c:v>116.9</c:v>
                </c:pt>
                <c:pt idx="31854">
                  <c:v>116.9</c:v>
                </c:pt>
                <c:pt idx="31855">
                  <c:v>116.9</c:v>
                </c:pt>
                <c:pt idx="31856">
                  <c:v>116.7</c:v>
                </c:pt>
                <c:pt idx="31857">
                  <c:v>116.7</c:v>
                </c:pt>
                <c:pt idx="31858">
                  <c:v>116.7</c:v>
                </c:pt>
                <c:pt idx="31859">
                  <c:v>116.8</c:v>
                </c:pt>
                <c:pt idx="31860">
                  <c:v>116.7</c:v>
                </c:pt>
                <c:pt idx="31861">
                  <c:v>116.8</c:v>
                </c:pt>
                <c:pt idx="31862">
                  <c:v>116.8</c:v>
                </c:pt>
                <c:pt idx="31863">
                  <c:v>116.9</c:v>
                </c:pt>
                <c:pt idx="31864">
                  <c:v>117</c:v>
                </c:pt>
                <c:pt idx="31865">
                  <c:v>117.1</c:v>
                </c:pt>
                <c:pt idx="31866">
                  <c:v>117.1</c:v>
                </c:pt>
                <c:pt idx="31867">
                  <c:v>117</c:v>
                </c:pt>
                <c:pt idx="31868">
                  <c:v>117.3</c:v>
                </c:pt>
                <c:pt idx="31869">
                  <c:v>117.1</c:v>
                </c:pt>
                <c:pt idx="31870">
                  <c:v>117.1</c:v>
                </c:pt>
                <c:pt idx="31871">
                  <c:v>117</c:v>
                </c:pt>
                <c:pt idx="31872">
                  <c:v>116.8</c:v>
                </c:pt>
                <c:pt idx="31873">
                  <c:v>116.7</c:v>
                </c:pt>
                <c:pt idx="31874">
                  <c:v>116.8</c:v>
                </c:pt>
                <c:pt idx="31875">
                  <c:v>117</c:v>
                </c:pt>
                <c:pt idx="31876">
                  <c:v>116.8</c:v>
                </c:pt>
                <c:pt idx="31877">
                  <c:v>113.9</c:v>
                </c:pt>
                <c:pt idx="31878">
                  <c:v>113.8</c:v>
                </c:pt>
                <c:pt idx="31879">
                  <c:v>113.6</c:v>
                </c:pt>
                <c:pt idx="31880">
                  <c:v>113.8</c:v>
                </c:pt>
                <c:pt idx="31881">
                  <c:v>113.8</c:v>
                </c:pt>
                <c:pt idx="31882">
                  <c:v>113.8</c:v>
                </c:pt>
                <c:pt idx="31883">
                  <c:v>113.8</c:v>
                </c:pt>
                <c:pt idx="31884">
                  <c:v>113.7</c:v>
                </c:pt>
                <c:pt idx="31885">
                  <c:v>113.8</c:v>
                </c:pt>
                <c:pt idx="31886">
                  <c:v>113.8</c:v>
                </c:pt>
                <c:pt idx="31887">
                  <c:v>113.8</c:v>
                </c:pt>
                <c:pt idx="31888">
                  <c:v>113.7</c:v>
                </c:pt>
                <c:pt idx="31889">
                  <c:v>113.7</c:v>
                </c:pt>
                <c:pt idx="31890">
                  <c:v>113.7</c:v>
                </c:pt>
                <c:pt idx="31891">
                  <c:v>113.9</c:v>
                </c:pt>
                <c:pt idx="31892">
                  <c:v>117.7</c:v>
                </c:pt>
                <c:pt idx="31893">
                  <c:v>118.4</c:v>
                </c:pt>
                <c:pt idx="31894">
                  <c:v>118.4</c:v>
                </c:pt>
                <c:pt idx="31895">
                  <c:v>118.6</c:v>
                </c:pt>
                <c:pt idx="31896">
                  <c:v>118.6</c:v>
                </c:pt>
                <c:pt idx="31897">
                  <c:v>118.6</c:v>
                </c:pt>
                <c:pt idx="31898">
                  <c:v>117.6</c:v>
                </c:pt>
                <c:pt idx="31899">
                  <c:v>116.7</c:v>
                </c:pt>
                <c:pt idx="31900">
                  <c:v>116.3</c:v>
                </c:pt>
                <c:pt idx="31901">
                  <c:v>113.9</c:v>
                </c:pt>
                <c:pt idx="31902">
                  <c:v>113.7</c:v>
                </c:pt>
                <c:pt idx="31903">
                  <c:v>113.7</c:v>
                </c:pt>
                <c:pt idx="31904">
                  <c:v>113.8</c:v>
                </c:pt>
                <c:pt idx="31905">
                  <c:v>113.8</c:v>
                </c:pt>
                <c:pt idx="31906">
                  <c:v>113.8</c:v>
                </c:pt>
                <c:pt idx="31907">
                  <c:v>113.8</c:v>
                </c:pt>
                <c:pt idx="31908">
                  <c:v>113.8</c:v>
                </c:pt>
                <c:pt idx="31909">
                  <c:v>113.9</c:v>
                </c:pt>
                <c:pt idx="31910">
                  <c:v>113.9</c:v>
                </c:pt>
                <c:pt idx="31911">
                  <c:v>114.1</c:v>
                </c:pt>
                <c:pt idx="31912">
                  <c:v>113.9</c:v>
                </c:pt>
                <c:pt idx="31913">
                  <c:v>113.9</c:v>
                </c:pt>
                <c:pt idx="31914">
                  <c:v>113.9</c:v>
                </c:pt>
                <c:pt idx="31915">
                  <c:v>114.2</c:v>
                </c:pt>
                <c:pt idx="31916">
                  <c:v>117.5</c:v>
                </c:pt>
                <c:pt idx="31917">
                  <c:v>118.2</c:v>
                </c:pt>
                <c:pt idx="31918">
                  <c:v>118.5</c:v>
                </c:pt>
                <c:pt idx="31919">
                  <c:v>118.2</c:v>
                </c:pt>
                <c:pt idx="31920">
                  <c:v>118.2</c:v>
                </c:pt>
                <c:pt idx="31921">
                  <c:v>118.5</c:v>
                </c:pt>
                <c:pt idx="31922">
                  <c:v>118.5</c:v>
                </c:pt>
                <c:pt idx="31923">
                  <c:v>118.5</c:v>
                </c:pt>
                <c:pt idx="31924">
                  <c:v>118.3</c:v>
                </c:pt>
                <c:pt idx="31925">
                  <c:v>116.8</c:v>
                </c:pt>
                <c:pt idx="31926">
                  <c:v>116.8</c:v>
                </c:pt>
                <c:pt idx="31927">
                  <c:v>116.8</c:v>
                </c:pt>
                <c:pt idx="31928">
                  <c:v>116.8</c:v>
                </c:pt>
                <c:pt idx="31929">
                  <c:v>116.9</c:v>
                </c:pt>
                <c:pt idx="31930">
                  <c:v>116.9</c:v>
                </c:pt>
                <c:pt idx="31931">
                  <c:v>116.9</c:v>
                </c:pt>
                <c:pt idx="31932">
                  <c:v>116.9</c:v>
                </c:pt>
                <c:pt idx="31933">
                  <c:v>117.1</c:v>
                </c:pt>
                <c:pt idx="31934">
                  <c:v>117</c:v>
                </c:pt>
                <c:pt idx="31935">
                  <c:v>117</c:v>
                </c:pt>
                <c:pt idx="31936">
                  <c:v>117</c:v>
                </c:pt>
                <c:pt idx="31937">
                  <c:v>117</c:v>
                </c:pt>
                <c:pt idx="31938">
                  <c:v>117</c:v>
                </c:pt>
                <c:pt idx="31939">
                  <c:v>117</c:v>
                </c:pt>
                <c:pt idx="31940">
                  <c:v>117</c:v>
                </c:pt>
                <c:pt idx="31941">
                  <c:v>117</c:v>
                </c:pt>
                <c:pt idx="31942">
                  <c:v>116.8</c:v>
                </c:pt>
                <c:pt idx="31943">
                  <c:v>116.8</c:v>
                </c:pt>
                <c:pt idx="31944">
                  <c:v>117</c:v>
                </c:pt>
                <c:pt idx="31945">
                  <c:v>117</c:v>
                </c:pt>
                <c:pt idx="31946">
                  <c:v>116.8</c:v>
                </c:pt>
                <c:pt idx="31947">
                  <c:v>116.8</c:v>
                </c:pt>
                <c:pt idx="31948">
                  <c:v>117</c:v>
                </c:pt>
                <c:pt idx="31949">
                  <c:v>117</c:v>
                </c:pt>
                <c:pt idx="31950">
                  <c:v>117</c:v>
                </c:pt>
                <c:pt idx="31951">
                  <c:v>117</c:v>
                </c:pt>
                <c:pt idx="31952">
                  <c:v>117</c:v>
                </c:pt>
                <c:pt idx="31953">
                  <c:v>117.1</c:v>
                </c:pt>
                <c:pt idx="31954">
                  <c:v>117</c:v>
                </c:pt>
                <c:pt idx="31955">
                  <c:v>117.2</c:v>
                </c:pt>
                <c:pt idx="31956">
                  <c:v>116.9</c:v>
                </c:pt>
                <c:pt idx="31957">
                  <c:v>117</c:v>
                </c:pt>
                <c:pt idx="31958">
                  <c:v>117</c:v>
                </c:pt>
                <c:pt idx="31959">
                  <c:v>116.9</c:v>
                </c:pt>
                <c:pt idx="31960">
                  <c:v>117</c:v>
                </c:pt>
                <c:pt idx="31961">
                  <c:v>117</c:v>
                </c:pt>
                <c:pt idx="31962">
                  <c:v>117.2</c:v>
                </c:pt>
                <c:pt idx="31963">
                  <c:v>117.3</c:v>
                </c:pt>
                <c:pt idx="31964">
                  <c:v>117.2</c:v>
                </c:pt>
                <c:pt idx="31965">
                  <c:v>117.2</c:v>
                </c:pt>
                <c:pt idx="31966">
                  <c:v>117.1</c:v>
                </c:pt>
                <c:pt idx="31967">
                  <c:v>117.1</c:v>
                </c:pt>
                <c:pt idx="31968">
                  <c:v>117.1</c:v>
                </c:pt>
                <c:pt idx="31969">
                  <c:v>117.1</c:v>
                </c:pt>
                <c:pt idx="31970">
                  <c:v>117.3</c:v>
                </c:pt>
                <c:pt idx="31971">
                  <c:v>117.1</c:v>
                </c:pt>
                <c:pt idx="31972">
                  <c:v>117</c:v>
                </c:pt>
                <c:pt idx="31973">
                  <c:v>114.2</c:v>
                </c:pt>
                <c:pt idx="31974">
                  <c:v>114.2</c:v>
                </c:pt>
                <c:pt idx="31975">
                  <c:v>114.1</c:v>
                </c:pt>
                <c:pt idx="31976">
                  <c:v>114.1</c:v>
                </c:pt>
                <c:pt idx="31977">
                  <c:v>114.3</c:v>
                </c:pt>
                <c:pt idx="31978">
                  <c:v>114.2</c:v>
                </c:pt>
                <c:pt idx="31979">
                  <c:v>114.3</c:v>
                </c:pt>
                <c:pt idx="31980">
                  <c:v>114.4</c:v>
                </c:pt>
                <c:pt idx="31981">
                  <c:v>114.4</c:v>
                </c:pt>
                <c:pt idx="31982">
                  <c:v>114.4</c:v>
                </c:pt>
                <c:pt idx="31983">
                  <c:v>114.4</c:v>
                </c:pt>
                <c:pt idx="31984">
                  <c:v>114.4</c:v>
                </c:pt>
                <c:pt idx="31985">
                  <c:v>114.4</c:v>
                </c:pt>
                <c:pt idx="31986">
                  <c:v>114.4</c:v>
                </c:pt>
                <c:pt idx="31987">
                  <c:v>114.4</c:v>
                </c:pt>
                <c:pt idx="31988">
                  <c:v>118.3</c:v>
                </c:pt>
                <c:pt idx="31989">
                  <c:v>118.7</c:v>
                </c:pt>
                <c:pt idx="31990">
                  <c:v>118.6</c:v>
                </c:pt>
                <c:pt idx="31991">
                  <c:v>118.7</c:v>
                </c:pt>
                <c:pt idx="31992">
                  <c:v>118.4</c:v>
                </c:pt>
                <c:pt idx="31993">
                  <c:v>117.4</c:v>
                </c:pt>
                <c:pt idx="31994">
                  <c:v>117.2</c:v>
                </c:pt>
                <c:pt idx="31995">
                  <c:v>117.2</c:v>
                </c:pt>
                <c:pt idx="31996">
                  <c:v>117.2</c:v>
                </c:pt>
                <c:pt idx="31997">
                  <c:v>114.3</c:v>
                </c:pt>
                <c:pt idx="31998">
                  <c:v>114.3</c:v>
                </c:pt>
                <c:pt idx="31999">
                  <c:v>114.3</c:v>
                </c:pt>
                <c:pt idx="32000">
                  <c:v>114.2</c:v>
                </c:pt>
                <c:pt idx="32001">
                  <c:v>114.2</c:v>
                </c:pt>
                <c:pt idx="32002">
                  <c:v>114.3</c:v>
                </c:pt>
                <c:pt idx="32003">
                  <c:v>114.3</c:v>
                </c:pt>
                <c:pt idx="32004">
                  <c:v>114.3</c:v>
                </c:pt>
                <c:pt idx="32005">
                  <c:v>114.2</c:v>
                </c:pt>
                <c:pt idx="32006">
                  <c:v>114.2</c:v>
                </c:pt>
                <c:pt idx="32007">
                  <c:v>114.4</c:v>
                </c:pt>
                <c:pt idx="32008">
                  <c:v>114.4</c:v>
                </c:pt>
                <c:pt idx="32009">
                  <c:v>114.4</c:v>
                </c:pt>
                <c:pt idx="32010">
                  <c:v>114.2</c:v>
                </c:pt>
                <c:pt idx="32011">
                  <c:v>114.2</c:v>
                </c:pt>
                <c:pt idx="32012">
                  <c:v>118.4</c:v>
                </c:pt>
                <c:pt idx="32013">
                  <c:v>118.6</c:v>
                </c:pt>
                <c:pt idx="32014">
                  <c:v>118.7</c:v>
                </c:pt>
                <c:pt idx="32015">
                  <c:v>118.7</c:v>
                </c:pt>
                <c:pt idx="32016">
                  <c:v>118.8</c:v>
                </c:pt>
                <c:pt idx="32017">
                  <c:v>118.8</c:v>
                </c:pt>
                <c:pt idx="32018">
                  <c:v>118.8</c:v>
                </c:pt>
                <c:pt idx="32019">
                  <c:v>118.9</c:v>
                </c:pt>
                <c:pt idx="32020">
                  <c:v>118.8</c:v>
                </c:pt>
                <c:pt idx="32021">
                  <c:v>117.1</c:v>
                </c:pt>
                <c:pt idx="32022">
                  <c:v>117.2</c:v>
                </c:pt>
                <c:pt idx="32023">
                  <c:v>117.1</c:v>
                </c:pt>
                <c:pt idx="32024">
                  <c:v>117.1</c:v>
                </c:pt>
                <c:pt idx="32025">
                  <c:v>117.2</c:v>
                </c:pt>
                <c:pt idx="32026">
                  <c:v>117.1</c:v>
                </c:pt>
                <c:pt idx="32027">
                  <c:v>117.1</c:v>
                </c:pt>
                <c:pt idx="32028">
                  <c:v>117.1</c:v>
                </c:pt>
                <c:pt idx="32029">
                  <c:v>117.1</c:v>
                </c:pt>
                <c:pt idx="32030">
                  <c:v>117.2</c:v>
                </c:pt>
                <c:pt idx="32031">
                  <c:v>117.4</c:v>
                </c:pt>
                <c:pt idx="32032">
                  <c:v>117.3</c:v>
                </c:pt>
                <c:pt idx="32033">
                  <c:v>117.4</c:v>
                </c:pt>
                <c:pt idx="32034">
                  <c:v>116.9</c:v>
                </c:pt>
                <c:pt idx="32035">
                  <c:v>116.9</c:v>
                </c:pt>
                <c:pt idx="32036">
                  <c:v>117.2</c:v>
                </c:pt>
                <c:pt idx="32037">
                  <c:v>117.4</c:v>
                </c:pt>
                <c:pt idx="32038">
                  <c:v>117.4</c:v>
                </c:pt>
                <c:pt idx="32039">
                  <c:v>117.1</c:v>
                </c:pt>
                <c:pt idx="32040">
                  <c:v>117.1</c:v>
                </c:pt>
                <c:pt idx="32041">
                  <c:v>117.1</c:v>
                </c:pt>
                <c:pt idx="32042">
                  <c:v>117</c:v>
                </c:pt>
                <c:pt idx="32043">
                  <c:v>116.9</c:v>
                </c:pt>
                <c:pt idx="32044">
                  <c:v>116.9</c:v>
                </c:pt>
                <c:pt idx="32045">
                  <c:v>116.9</c:v>
                </c:pt>
                <c:pt idx="32046">
                  <c:v>117.1</c:v>
                </c:pt>
                <c:pt idx="32047">
                  <c:v>116.8</c:v>
                </c:pt>
                <c:pt idx="32048">
                  <c:v>116.8</c:v>
                </c:pt>
                <c:pt idx="32049">
                  <c:v>116.9</c:v>
                </c:pt>
                <c:pt idx="32050">
                  <c:v>116.6</c:v>
                </c:pt>
                <c:pt idx="32051">
                  <c:v>116.8</c:v>
                </c:pt>
                <c:pt idx="32052">
                  <c:v>116.8</c:v>
                </c:pt>
                <c:pt idx="32053">
                  <c:v>116.8</c:v>
                </c:pt>
                <c:pt idx="32054">
                  <c:v>117</c:v>
                </c:pt>
                <c:pt idx="32055">
                  <c:v>117</c:v>
                </c:pt>
                <c:pt idx="32056">
                  <c:v>117</c:v>
                </c:pt>
                <c:pt idx="32057">
                  <c:v>117.1</c:v>
                </c:pt>
                <c:pt idx="32058">
                  <c:v>117.1</c:v>
                </c:pt>
                <c:pt idx="32059">
                  <c:v>117.1</c:v>
                </c:pt>
                <c:pt idx="32060">
                  <c:v>117.1</c:v>
                </c:pt>
                <c:pt idx="32061">
                  <c:v>117.2</c:v>
                </c:pt>
                <c:pt idx="32062">
                  <c:v>117.2</c:v>
                </c:pt>
                <c:pt idx="32063">
                  <c:v>117.1</c:v>
                </c:pt>
                <c:pt idx="32064">
                  <c:v>117.2</c:v>
                </c:pt>
                <c:pt idx="32065">
                  <c:v>117.1</c:v>
                </c:pt>
                <c:pt idx="32066">
                  <c:v>117</c:v>
                </c:pt>
                <c:pt idx="32067">
                  <c:v>116.8</c:v>
                </c:pt>
                <c:pt idx="32068">
                  <c:v>116.4</c:v>
                </c:pt>
                <c:pt idx="32069">
                  <c:v>113.9</c:v>
                </c:pt>
                <c:pt idx="32070">
                  <c:v>113.9</c:v>
                </c:pt>
                <c:pt idx="32071">
                  <c:v>113.9</c:v>
                </c:pt>
                <c:pt idx="32072">
                  <c:v>113.9</c:v>
                </c:pt>
                <c:pt idx="32073">
                  <c:v>113.9</c:v>
                </c:pt>
                <c:pt idx="32074">
                  <c:v>113.9</c:v>
                </c:pt>
                <c:pt idx="32075">
                  <c:v>114.1</c:v>
                </c:pt>
                <c:pt idx="32076">
                  <c:v>113.9</c:v>
                </c:pt>
                <c:pt idx="32077">
                  <c:v>113.9</c:v>
                </c:pt>
                <c:pt idx="32078">
                  <c:v>113.9</c:v>
                </c:pt>
                <c:pt idx="32079">
                  <c:v>114</c:v>
                </c:pt>
                <c:pt idx="32080">
                  <c:v>114.2</c:v>
                </c:pt>
                <c:pt idx="32081">
                  <c:v>114.5</c:v>
                </c:pt>
                <c:pt idx="32082">
                  <c:v>114.5</c:v>
                </c:pt>
                <c:pt idx="32083">
                  <c:v>114.5</c:v>
                </c:pt>
                <c:pt idx="32084">
                  <c:v>118.1</c:v>
                </c:pt>
                <c:pt idx="32085">
                  <c:v>118</c:v>
                </c:pt>
                <c:pt idx="32086">
                  <c:v>118.2</c:v>
                </c:pt>
                <c:pt idx="32087">
                  <c:v>118.3</c:v>
                </c:pt>
                <c:pt idx="32088">
                  <c:v>118.3</c:v>
                </c:pt>
                <c:pt idx="32089">
                  <c:v>118.2</c:v>
                </c:pt>
                <c:pt idx="32090">
                  <c:v>118.2</c:v>
                </c:pt>
                <c:pt idx="32091">
                  <c:v>118.2</c:v>
                </c:pt>
                <c:pt idx="32092">
                  <c:v>118.2</c:v>
                </c:pt>
                <c:pt idx="32093">
                  <c:v>117.1</c:v>
                </c:pt>
                <c:pt idx="32094">
                  <c:v>116.9</c:v>
                </c:pt>
                <c:pt idx="32095">
                  <c:v>116.7</c:v>
                </c:pt>
                <c:pt idx="32096">
                  <c:v>116.6</c:v>
                </c:pt>
                <c:pt idx="32097">
                  <c:v>116.7</c:v>
                </c:pt>
                <c:pt idx="32098">
                  <c:v>114</c:v>
                </c:pt>
                <c:pt idx="32099">
                  <c:v>114</c:v>
                </c:pt>
                <c:pt idx="32100">
                  <c:v>114</c:v>
                </c:pt>
                <c:pt idx="32101">
                  <c:v>113.8</c:v>
                </c:pt>
                <c:pt idx="32102">
                  <c:v>113.8</c:v>
                </c:pt>
                <c:pt idx="32103">
                  <c:v>113.8</c:v>
                </c:pt>
                <c:pt idx="32104">
                  <c:v>114</c:v>
                </c:pt>
                <c:pt idx="32105">
                  <c:v>113.7</c:v>
                </c:pt>
                <c:pt idx="32106">
                  <c:v>114</c:v>
                </c:pt>
                <c:pt idx="32107">
                  <c:v>114</c:v>
                </c:pt>
                <c:pt idx="32108">
                  <c:v>118</c:v>
                </c:pt>
                <c:pt idx="32109">
                  <c:v>118.4</c:v>
                </c:pt>
                <c:pt idx="32110">
                  <c:v>118.3</c:v>
                </c:pt>
                <c:pt idx="32111">
                  <c:v>118.4</c:v>
                </c:pt>
                <c:pt idx="32112">
                  <c:v>118.4</c:v>
                </c:pt>
                <c:pt idx="32113">
                  <c:v>118.7</c:v>
                </c:pt>
                <c:pt idx="32114">
                  <c:v>118.4</c:v>
                </c:pt>
                <c:pt idx="32115">
                  <c:v>118.5</c:v>
                </c:pt>
                <c:pt idx="32116">
                  <c:v>118.2</c:v>
                </c:pt>
                <c:pt idx="32117">
                  <c:v>114</c:v>
                </c:pt>
                <c:pt idx="32118">
                  <c:v>113.8</c:v>
                </c:pt>
                <c:pt idx="32119">
                  <c:v>113.8</c:v>
                </c:pt>
                <c:pt idx="32120">
                  <c:v>113.6</c:v>
                </c:pt>
                <c:pt idx="32121">
                  <c:v>113.6</c:v>
                </c:pt>
                <c:pt idx="32122">
                  <c:v>113.6</c:v>
                </c:pt>
                <c:pt idx="32123">
                  <c:v>113.6</c:v>
                </c:pt>
                <c:pt idx="32124">
                  <c:v>113.8</c:v>
                </c:pt>
                <c:pt idx="32125">
                  <c:v>113.6</c:v>
                </c:pt>
                <c:pt idx="32126">
                  <c:v>113.9</c:v>
                </c:pt>
                <c:pt idx="32127">
                  <c:v>113.7</c:v>
                </c:pt>
                <c:pt idx="32128">
                  <c:v>113.8</c:v>
                </c:pt>
                <c:pt idx="32129">
                  <c:v>113.7</c:v>
                </c:pt>
                <c:pt idx="32130">
                  <c:v>113.8</c:v>
                </c:pt>
                <c:pt idx="32131">
                  <c:v>113.8</c:v>
                </c:pt>
                <c:pt idx="32132">
                  <c:v>117.9</c:v>
                </c:pt>
                <c:pt idx="32133">
                  <c:v>118.2</c:v>
                </c:pt>
                <c:pt idx="32134">
                  <c:v>118.4</c:v>
                </c:pt>
                <c:pt idx="32135">
                  <c:v>118.4</c:v>
                </c:pt>
                <c:pt idx="32136">
                  <c:v>116</c:v>
                </c:pt>
                <c:pt idx="32137">
                  <c:v>113.9</c:v>
                </c:pt>
                <c:pt idx="32138">
                  <c:v>113.1</c:v>
                </c:pt>
                <c:pt idx="32139">
                  <c:v>113.8</c:v>
                </c:pt>
                <c:pt idx="32140">
                  <c:v>115.2</c:v>
                </c:pt>
                <c:pt idx="32141">
                  <c:v>115.3</c:v>
                </c:pt>
                <c:pt idx="32142">
                  <c:v>114.8</c:v>
                </c:pt>
                <c:pt idx="32143">
                  <c:v>114.2</c:v>
                </c:pt>
                <c:pt idx="32144">
                  <c:v>114</c:v>
                </c:pt>
                <c:pt idx="32145">
                  <c:v>115</c:v>
                </c:pt>
                <c:pt idx="32146">
                  <c:v>115.1</c:v>
                </c:pt>
                <c:pt idx="32147">
                  <c:v>114.8</c:v>
                </c:pt>
                <c:pt idx="32148">
                  <c:v>114.6</c:v>
                </c:pt>
                <c:pt idx="32149">
                  <c:v>114.5</c:v>
                </c:pt>
                <c:pt idx="32150">
                  <c:v>114.7</c:v>
                </c:pt>
                <c:pt idx="32151">
                  <c:v>115.3</c:v>
                </c:pt>
                <c:pt idx="32152">
                  <c:v>115.1</c:v>
                </c:pt>
                <c:pt idx="32153">
                  <c:v>115</c:v>
                </c:pt>
                <c:pt idx="32154">
                  <c:v>114.9</c:v>
                </c:pt>
                <c:pt idx="32155">
                  <c:v>114.8</c:v>
                </c:pt>
                <c:pt idx="32156">
                  <c:v>114.8</c:v>
                </c:pt>
                <c:pt idx="32157">
                  <c:v>115</c:v>
                </c:pt>
                <c:pt idx="32158">
                  <c:v>114.9</c:v>
                </c:pt>
                <c:pt idx="32159">
                  <c:v>113.6</c:v>
                </c:pt>
                <c:pt idx="32160">
                  <c:v>113.7</c:v>
                </c:pt>
                <c:pt idx="32161">
                  <c:v>115.4</c:v>
                </c:pt>
                <c:pt idx="32162">
                  <c:v>116.5</c:v>
                </c:pt>
                <c:pt idx="32163">
                  <c:v>117</c:v>
                </c:pt>
                <c:pt idx="32164">
                  <c:v>116.7</c:v>
                </c:pt>
                <c:pt idx="32165">
                  <c:v>115.9</c:v>
                </c:pt>
                <c:pt idx="32166">
                  <c:v>115.3</c:v>
                </c:pt>
                <c:pt idx="32167">
                  <c:v>114.9</c:v>
                </c:pt>
                <c:pt idx="32168">
                  <c:v>114.8</c:v>
                </c:pt>
                <c:pt idx="32169">
                  <c:v>114</c:v>
                </c:pt>
                <c:pt idx="32170">
                  <c:v>113</c:v>
                </c:pt>
                <c:pt idx="32171">
                  <c:v>111.2</c:v>
                </c:pt>
                <c:pt idx="32172">
                  <c:v>110.7</c:v>
                </c:pt>
                <c:pt idx="32173">
                  <c:v>110.8</c:v>
                </c:pt>
                <c:pt idx="32174">
                  <c:v>110.7</c:v>
                </c:pt>
                <c:pt idx="32175">
                  <c:v>110.4</c:v>
                </c:pt>
                <c:pt idx="32176">
                  <c:v>110.8</c:v>
                </c:pt>
                <c:pt idx="32177">
                  <c:v>110.4</c:v>
                </c:pt>
                <c:pt idx="32178">
                  <c:v>110.3</c:v>
                </c:pt>
                <c:pt idx="32179">
                  <c:v>109.6</c:v>
                </c:pt>
                <c:pt idx="32180">
                  <c:v>109.4</c:v>
                </c:pt>
                <c:pt idx="32181">
                  <c:v>108.7</c:v>
                </c:pt>
                <c:pt idx="32182">
                  <c:v>112.5</c:v>
                </c:pt>
                <c:pt idx="32183">
                  <c:v>115.1</c:v>
                </c:pt>
                <c:pt idx="32184">
                  <c:v>117.8</c:v>
                </c:pt>
                <c:pt idx="32185">
                  <c:v>116.3</c:v>
                </c:pt>
                <c:pt idx="32186">
                  <c:v>116.1</c:v>
                </c:pt>
                <c:pt idx="32187">
                  <c:v>115.6</c:v>
                </c:pt>
                <c:pt idx="32188">
                  <c:v>114.6</c:v>
                </c:pt>
                <c:pt idx="32189">
                  <c:v>113.6</c:v>
                </c:pt>
                <c:pt idx="32190">
                  <c:v>113.4</c:v>
                </c:pt>
                <c:pt idx="32191">
                  <c:v>111.4</c:v>
                </c:pt>
                <c:pt idx="32192">
                  <c:v>110.2</c:v>
                </c:pt>
                <c:pt idx="32193">
                  <c:v>109.4</c:v>
                </c:pt>
                <c:pt idx="32194">
                  <c:v>108.7</c:v>
                </c:pt>
                <c:pt idx="32195">
                  <c:v>108.8</c:v>
                </c:pt>
                <c:pt idx="32196">
                  <c:v>108.8</c:v>
                </c:pt>
                <c:pt idx="32197">
                  <c:v>108.8</c:v>
                </c:pt>
                <c:pt idx="32198">
                  <c:v>109.3</c:v>
                </c:pt>
                <c:pt idx="32199">
                  <c:v>108.9</c:v>
                </c:pt>
                <c:pt idx="32200">
                  <c:v>108.8</c:v>
                </c:pt>
                <c:pt idx="32201">
                  <c:v>108.7</c:v>
                </c:pt>
                <c:pt idx="32202">
                  <c:v>108.1</c:v>
                </c:pt>
                <c:pt idx="32203">
                  <c:v>108</c:v>
                </c:pt>
                <c:pt idx="32204">
                  <c:v>107.5</c:v>
                </c:pt>
                <c:pt idx="32205">
                  <c:v>110.5</c:v>
                </c:pt>
                <c:pt idx="32206">
                  <c:v>112.7</c:v>
                </c:pt>
                <c:pt idx="32207">
                  <c:v>113.5</c:v>
                </c:pt>
                <c:pt idx="32208">
                  <c:v>114.3</c:v>
                </c:pt>
                <c:pt idx="32209">
                  <c:v>114.3</c:v>
                </c:pt>
                <c:pt idx="32210">
                  <c:v>114.9</c:v>
                </c:pt>
                <c:pt idx="32211">
                  <c:v>113.4</c:v>
                </c:pt>
                <c:pt idx="32212">
                  <c:v>112.5</c:v>
                </c:pt>
                <c:pt idx="32213">
                  <c:v>111.7</c:v>
                </c:pt>
                <c:pt idx="32214">
                  <c:v>109.3</c:v>
                </c:pt>
                <c:pt idx="32215">
                  <c:v>108.8</c:v>
                </c:pt>
                <c:pt idx="32216">
                  <c:v>107.9</c:v>
                </c:pt>
                <c:pt idx="32217">
                  <c:v>107.6</c:v>
                </c:pt>
                <c:pt idx="32218">
                  <c:v>107.5</c:v>
                </c:pt>
                <c:pt idx="32219">
                  <c:v>107.5</c:v>
                </c:pt>
                <c:pt idx="32220">
                  <c:v>107.6</c:v>
                </c:pt>
                <c:pt idx="32221">
                  <c:v>107.5</c:v>
                </c:pt>
                <c:pt idx="32222">
                  <c:v>107.6</c:v>
                </c:pt>
                <c:pt idx="32223">
                  <c:v>107.8</c:v>
                </c:pt>
                <c:pt idx="32224">
                  <c:v>107.9</c:v>
                </c:pt>
                <c:pt idx="32225">
                  <c:v>107.4</c:v>
                </c:pt>
                <c:pt idx="32226">
                  <c:v>107</c:v>
                </c:pt>
                <c:pt idx="32227">
                  <c:v>107</c:v>
                </c:pt>
                <c:pt idx="32228">
                  <c:v>108.2</c:v>
                </c:pt>
                <c:pt idx="32229">
                  <c:v>111.7</c:v>
                </c:pt>
                <c:pt idx="32230">
                  <c:v>112.6</c:v>
                </c:pt>
                <c:pt idx="32231">
                  <c:v>114.2</c:v>
                </c:pt>
                <c:pt idx="32232">
                  <c:v>115.1</c:v>
                </c:pt>
                <c:pt idx="32233">
                  <c:v>115.5</c:v>
                </c:pt>
                <c:pt idx="32234">
                  <c:v>115.5</c:v>
                </c:pt>
                <c:pt idx="32235">
                  <c:v>115.9</c:v>
                </c:pt>
                <c:pt idx="32236">
                  <c:v>115.1</c:v>
                </c:pt>
                <c:pt idx="32237">
                  <c:v>113.5</c:v>
                </c:pt>
                <c:pt idx="32238">
                  <c:v>109.6</c:v>
                </c:pt>
                <c:pt idx="32239">
                  <c:v>107.7</c:v>
                </c:pt>
                <c:pt idx="32240">
                  <c:v>106.9</c:v>
                </c:pt>
                <c:pt idx="32241">
                  <c:v>106.7</c:v>
                </c:pt>
                <c:pt idx="32242">
                  <c:v>106.6</c:v>
                </c:pt>
                <c:pt idx="32243">
                  <c:v>106.8</c:v>
                </c:pt>
                <c:pt idx="32244">
                  <c:v>107.1</c:v>
                </c:pt>
                <c:pt idx="32245">
                  <c:v>107.2</c:v>
                </c:pt>
                <c:pt idx="32246">
                  <c:v>107.9</c:v>
                </c:pt>
                <c:pt idx="32247">
                  <c:v>107.9</c:v>
                </c:pt>
                <c:pt idx="32248">
                  <c:v>108.3</c:v>
                </c:pt>
                <c:pt idx="32249">
                  <c:v>108.4</c:v>
                </c:pt>
                <c:pt idx="32250">
                  <c:v>107.9</c:v>
                </c:pt>
                <c:pt idx="32251">
                  <c:v>107.6</c:v>
                </c:pt>
                <c:pt idx="32252">
                  <c:v>108.4</c:v>
                </c:pt>
                <c:pt idx="32253">
                  <c:v>111.2</c:v>
                </c:pt>
                <c:pt idx="32254">
                  <c:v>111.6</c:v>
                </c:pt>
                <c:pt idx="32255">
                  <c:v>111.4</c:v>
                </c:pt>
                <c:pt idx="32256">
                  <c:v>111.3</c:v>
                </c:pt>
                <c:pt idx="32257">
                  <c:v>111.2</c:v>
                </c:pt>
                <c:pt idx="32258">
                  <c:v>111.7</c:v>
                </c:pt>
                <c:pt idx="32259">
                  <c:v>112.5</c:v>
                </c:pt>
                <c:pt idx="32260">
                  <c:v>113</c:v>
                </c:pt>
                <c:pt idx="32261">
                  <c:v>111.8</c:v>
                </c:pt>
                <c:pt idx="32262">
                  <c:v>108.7</c:v>
                </c:pt>
                <c:pt idx="32263">
                  <c:v>107.2</c:v>
                </c:pt>
                <c:pt idx="32264">
                  <c:v>106.4</c:v>
                </c:pt>
                <c:pt idx="32265">
                  <c:v>106.3</c:v>
                </c:pt>
                <c:pt idx="32266">
                  <c:v>106.3</c:v>
                </c:pt>
                <c:pt idx="32267">
                  <c:v>106.9</c:v>
                </c:pt>
                <c:pt idx="32268">
                  <c:v>107.4</c:v>
                </c:pt>
                <c:pt idx="32269">
                  <c:v>107.4</c:v>
                </c:pt>
                <c:pt idx="32270">
                  <c:v>107.8</c:v>
                </c:pt>
                <c:pt idx="32271">
                  <c:v>107.8</c:v>
                </c:pt>
                <c:pt idx="32272">
                  <c:v>107.1</c:v>
                </c:pt>
                <c:pt idx="32273">
                  <c:v>107.1</c:v>
                </c:pt>
                <c:pt idx="32274">
                  <c:v>106.9</c:v>
                </c:pt>
                <c:pt idx="32275">
                  <c:v>106.9</c:v>
                </c:pt>
                <c:pt idx="32276">
                  <c:v>109</c:v>
                </c:pt>
                <c:pt idx="32277">
                  <c:v>110.2</c:v>
                </c:pt>
                <c:pt idx="32278">
                  <c:v>110.3</c:v>
                </c:pt>
                <c:pt idx="32279">
                  <c:v>110.2</c:v>
                </c:pt>
                <c:pt idx="32280">
                  <c:v>110.4</c:v>
                </c:pt>
                <c:pt idx="32281">
                  <c:v>110.8</c:v>
                </c:pt>
                <c:pt idx="32282">
                  <c:v>111.1</c:v>
                </c:pt>
                <c:pt idx="32283">
                  <c:v>112.1</c:v>
                </c:pt>
                <c:pt idx="32284">
                  <c:v>113.1</c:v>
                </c:pt>
                <c:pt idx="32285">
                  <c:v>111.7</c:v>
                </c:pt>
                <c:pt idx="32286">
                  <c:v>108.7</c:v>
                </c:pt>
                <c:pt idx="32287">
                  <c:v>107.7</c:v>
                </c:pt>
                <c:pt idx="32288">
                  <c:v>107</c:v>
                </c:pt>
                <c:pt idx="32289">
                  <c:v>106.9</c:v>
                </c:pt>
                <c:pt idx="32290">
                  <c:v>107.1</c:v>
                </c:pt>
                <c:pt idx="32291">
                  <c:v>107.8</c:v>
                </c:pt>
                <c:pt idx="32292">
                  <c:v>108.2</c:v>
                </c:pt>
                <c:pt idx="32293">
                  <c:v>108.3</c:v>
                </c:pt>
                <c:pt idx="32294">
                  <c:v>107.9</c:v>
                </c:pt>
                <c:pt idx="32295">
                  <c:v>107.7</c:v>
                </c:pt>
                <c:pt idx="32296">
                  <c:v>107</c:v>
                </c:pt>
                <c:pt idx="32297">
                  <c:v>106.9</c:v>
                </c:pt>
                <c:pt idx="32298">
                  <c:v>107.5</c:v>
                </c:pt>
                <c:pt idx="32299">
                  <c:v>107.4</c:v>
                </c:pt>
                <c:pt idx="32300">
                  <c:v>107</c:v>
                </c:pt>
                <c:pt idx="32301">
                  <c:v>111.9</c:v>
                </c:pt>
                <c:pt idx="32302">
                  <c:v>112.8</c:v>
                </c:pt>
                <c:pt idx="32303">
                  <c:v>114</c:v>
                </c:pt>
                <c:pt idx="32304">
                  <c:v>113.9</c:v>
                </c:pt>
                <c:pt idx="32305">
                  <c:v>112.2</c:v>
                </c:pt>
                <c:pt idx="32306">
                  <c:v>110.4</c:v>
                </c:pt>
                <c:pt idx="32307">
                  <c:v>110.4</c:v>
                </c:pt>
                <c:pt idx="32308">
                  <c:v>112</c:v>
                </c:pt>
                <c:pt idx="32309">
                  <c:v>110.6</c:v>
                </c:pt>
                <c:pt idx="32310">
                  <c:v>109.1</c:v>
                </c:pt>
                <c:pt idx="32311">
                  <c:v>107.9</c:v>
                </c:pt>
                <c:pt idx="32312">
                  <c:v>106.5</c:v>
                </c:pt>
                <c:pt idx="32313">
                  <c:v>105.4</c:v>
                </c:pt>
                <c:pt idx="32314">
                  <c:v>104.6</c:v>
                </c:pt>
                <c:pt idx="32315">
                  <c:v>104.9</c:v>
                </c:pt>
                <c:pt idx="32316">
                  <c:v>105</c:v>
                </c:pt>
                <c:pt idx="32317">
                  <c:v>104.7</c:v>
                </c:pt>
                <c:pt idx="32318">
                  <c:v>105.3</c:v>
                </c:pt>
                <c:pt idx="32319">
                  <c:v>105.9</c:v>
                </c:pt>
                <c:pt idx="32320">
                  <c:v>106.1</c:v>
                </c:pt>
                <c:pt idx="32321">
                  <c:v>105.7</c:v>
                </c:pt>
                <c:pt idx="32322">
                  <c:v>105.8</c:v>
                </c:pt>
                <c:pt idx="32323">
                  <c:v>105.7</c:v>
                </c:pt>
                <c:pt idx="32324">
                  <c:v>106.1</c:v>
                </c:pt>
                <c:pt idx="32325">
                  <c:v>105.7</c:v>
                </c:pt>
                <c:pt idx="32326">
                  <c:v>107.1</c:v>
                </c:pt>
                <c:pt idx="32327">
                  <c:v>108.4</c:v>
                </c:pt>
                <c:pt idx="32328">
                  <c:v>109.7</c:v>
                </c:pt>
                <c:pt idx="32329">
                  <c:v>109.3</c:v>
                </c:pt>
                <c:pt idx="32330">
                  <c:v>108.9</c:v>
                </c:pt>
                <c:pt idx="32331">
                  <c:v>108.5</c:v>
                </c:pt>
                <c:pt idx="32332">
                  <c:v>108.8</c:v>
                </c:pt>
                <c:pt idx="32333">
                  <c:v>109.2</c:v>
                </c:pt>
                <c:pt idx="32334">
                  <c:v>109.7</c:v>
                </c:pt>
                <c:pt idx="32335">
                  <c:v>109.2</c:v>
                </c:pt>
                <c:pt idx="32336">
                  <c:v>108.1</c:v>
                </c:pt>
                <c:pt idx="32337">
                  <c:v>107.1</c:v>
                </c:pt>
                <c:pt idx="32338">
                  <c:v>106</c:v>
                </c:pt>
                <c:pt idx="32339">
                  <c:v>105.5</c:v>
                </c:pt>
                <c:pt idx="32340">
                  <c:v>105.8</c:v>
                </c:pt>
                <c:pt idx="32341">
                  <c:v>105.9</c:v>
                </c:pt>
                <c:pt idx="32342">
                  <c:v>105.9</c:v>
                </c:pt>
                <c:pt idx="32343">
                  <c:v>105.6</c:v>
                </c:pt>
                <c:pt idx="32344">
                  <c:v>105.8</c:v>
                </c:pt>
                <c:pt idx="32345">
                  <c:v>105.9</c:v>
                </c:pt>
                <c:pt idx="32346">
                  <c:v>106</c:v>
                </c:pt>
                <c:pt idx="32347">
                  <c:v>105.9</c:v>
                </c:pt>
                <c:pt idx="32348">
                  <c:v>105.6</c:v>
                </c:pt>
                <c:pt idx="32349">
                  <c:v>109.8</c:v>
                </c:pt>
                <c:pt idx="32350">
                  <c:v>110.5</c:v>
                </c:pt>
                <c:pt idx="32351">
                  <c:v>110.5</c:v>
                </c:pt>
                <c:pt idx="32352">
                  <c:v>110.9</c:v>
                </c:pt>
                <c:pt idx="32353">
                  <c:v>111.4</c:v>
                </c:pt>
                <c:pt idx="32354">
                  <c:v>111.1</c:v>
                </c:pt>
                <c:pt idx="32355">
                  <c:v>109.9</c:v>
                </c:pt>
                <c:pt idx="32356">
                  <c:v>108.9</c:v>
                </c:pt>
                <c:pt idx="32357">
                  <c:v>108.8</c:v>
                </c:pt>
                <c:pt idx="32358">
                  <c:v>107.7</c:v>
                </c:pt>
                <c:pt idx="32359">
                  <c:v>107.2</c:v>
                </c:pt>
                <c:pt idx="32360">
                  <c:v>106.5</c:v>
                </c:pt>
                <c:pt idx="32361">
                  <c:v>106.1</c:v>
                </c:pt>
                <c:pt idx="32362">
                  <c:v>105.4</c:v>
                </c:pt>
                <c:pt idx="32363">
                  <c:v>105.6</c:v>
                </c:pt>
                <c:pt idx="32364">
                  <c:v>105.5</c:v>
                </c:pt>
                <c:pt idx="32365">
                  <c:v>105.4</c:v>
                </c:pt>
                <c:pt idx="32366">
                  <c:v>105.4</c:v>
                </c:pt>
                <c:pt idx="32367">
                  <c:v>106.6</c:v>
                </c:pt>
                <c:pt idx="32368">
                  <c:v>106.4</c:v>
                </c:pt>
                <c:pt idx="32369">
                  <c:v>106.2</c:v>
                </c:pt>
                <c:pt idx="32370">
                  <c:v>105.9</c:v>
                </c:pt>
                <c:pt idx="32371">
                  <c:v>105.6</c:v>
                </c:pt>
                <c:pt idx="32372">
                  <c:v>105.4</c:v>
                </c:pt>
                <c:pt idx="32373">
                  <c:v>110.6</c:v>
                </c:pt>
                <c:pt idx="32374">
                  <c:v>110.3</c:v>
                </c:pt>
                <c:pt idx="32375">
                  <c:v>109.9</c:v>
                </c:pt>
                <c:pt idx="32376">
                  <c:v>109.9</c:v>
                </c:pt>
                <c:pt idx="32377">
                  <c:v>110.7</c:v>
                </c:pt>
                <c:pt idx="32378">
                  <c:v>110.6</c:v>
                </c:pt>
                <c:pt idx="32379">
                  <c:v>110.4</c:v>
                </c:pt>
                <c:pt idx="32380">
                  <c:v>110.4</c:v>
                </c:pt>
                <c:pt idx="32381">
                  <c:v>109.3</c:v>
                </c:pt>
                <c:pt idx="32382">
                  <c:v>106.9</c:v>
                </c:pt>
                <c:pt idx="32383">
                  <c:v>106.1</c:v>
                </c:pt>
                <c:pt idx="32384">
                  <c:v>105.7</c:v>
                </c:pt>
                <c:pt idx="32385">
                  <c:v>105.5</c:v>
                </c:pt>
                <c:pt idx="32386">
                  <c:v>105.7</c:v>
                </c:pt>
                <c:pt idx="32387">
                  <c:v>106</c:v>
                </c:pt>
                <c:pt idx="32388">
                  <c:v>105.9</c:v>
                </c:pt>
                <c:pt idx="32389">
                  <c:v>106</c:v>
                </c:pt>
                <c:pt idx="32390">
                  <c:v>106</c:v>
                </c:pt>
                <c:pt idx="32391">
                  <c:v>106.3</c:v>
                </c:pt>
                <c:pt idx="32392">
                  <c:v>106.2</c:v>
                </c:pt>
                <c:pt idx="32393">
                  <c:v>105.9</c:v>
                </c:pt>
                <c:pt idx="32394">
                  <c:v>105.9</c:v>
                </c:pt>
                <c:pt idx="32395">
                  <c:v>105.9</c:v>
                </c:pt>
                <c:pt idx="32396">
                  <c:v>105.8</c:v>
                </c:pt>
                <c:pt idx="32397">
                  <c:v>109.2</c:v>
                </c:pt>
                <c:pt idx="32398">
                  <c:v>112.3</c:v>
                </c:pt>
                <c:pt idx="32399">
                  <c:v>113.1</c:v>
                </c:pt>
                <c:pt idx="32400">
                  <c:v>112.7</c:v>
                </c:pt>
                <c:pt idx="32401">
                  <c:v>112.6</c:v>
                </c:pt>
                <c:pt idx="32402">
                  <c:v>112.6</c:v>
                </c:pt>
                <c:pt idx="32403">
                  <c:v>112.7</c:v>
                </c:pt>
                <c:pt idx="32404">
                  <c:v>112.7</c:v>
                </c:pt>
                <c:pt idx="32405">
                  <c:v>111.9</c:v>
                </c:pt>
                <c:pt idx="32406">
                  <c:v>109.7</c:v>
                </c:pt>
                <c:pt idx="32407">
                  <c:v>108.9</c:v>
                </c:pt>
                <c:pt idx="32408">
                  <c:v>108.1</c:v>
                </c:pt>
                <c:pt idx="32409">
                  <c:v>107.6</c:v>
                </c:pt>
                <c:pt idx="32410">
                  <c:v>107.8</c:v>
                </c:pt>
                <c:pt idx="32411">
                  <c:v>108.2</c:v>
                </c:pt>
                <c:pt idx="32412">
                  <c:v>108.4</c:v>
                </c:pt>
                <c:pt idx="32413">
                  <c:v>109</c:v>
                </c:pt>
                <c:pt idx="32414">
                  <c:v>109.1</c:v>
                </c:pt>
                <c:pt idx="32415">
                  <c:v>109.2</c:v>
                </c:pt>
                <c:pt idx="32416">
                  <c:v>108.4</c:v>
                </c:pt>
                <c:pt idx="32417">
                  <c:v>107.9</c:v>
                </c:pt>
                <c:pt idx="32418">
                  <c:v>107.5</c:v>
                </c:pt>
                <c:pt idx="32419">
                  <c:v>107.1</c:v>
                </c:pt>
                <c:pt idx="32420">
                  <c:v>106.6</c:v>
                </c:pt>
                <c:pt idx="32421">
                  <c:v>106.5</c:v>
                </c:pt>
                <c:pt idx="32422">
                  <c:v>106.2</c:v>
                </c:pt>
                <c:pt idx="32423">
                  <c:v>105.8</c:v>
                </c:pt>
                <c:pt idx="32424">
                  <c:v>105.5</c:v>
                </c:pt>
                <c:pt idx="32425">
                  <c:v>106.2</c:v>
                </c:pt>
                <c:pt idx="32426">
                  <c:v>109</c:v>
                </c:pt>
                <c:pt idx="32427">
                  <c:v>109.5</c:v>
                </c:pt>
                <c:pt idx="32428">
                  <c:v>109.6</c:v>
                </c:pt>
                <c:pt idx="32429">
                  <c:v>108.7</c:v>
                </c:pt>
                <c:pt idx="32430">
                  <c:v>107.4</c:v>
                </c:pt>
                <c:pt idx="32431">
                  <c:v>106.4</c:v>
                </c:pt>
                <c:pt idx="32432">
                  <c:v>106.1</c:v>
                </c:pt>
                <c:pt idx="32433">
                  <c:v>106.3</c:v>
                </c:pt>
                <c:pt idx="32434">
                  <c:v>106.1</c:v>
                </c:pt>
                <c:pt idx="32435">
                  <c:v>106.5</c:v>
                </c:pt>
                <c:pt idx="32436">
                  <c:v>106.3</c:v>
                </c:pt>
                <c:pt idx="32437">
                  <c:v>106.6</c:v>
                </c:pt>
                <c:pt idx="32438">
                  <c:v>106.5</c:v>
                </c:pt>
                <c:pt idx="32439">
                  <c:v>106.5</c:v>
                </c:pt>
                <c:pt idx="32440">
                  <c:v>106</c:v>
                </c:pt>
                <c:pt idx="32441">
                  <c:v>106.1</c:v>
                </c:pt>
                <c:pt idx="32442">
                  <c:v>106.1</c:v>
                </c:pt>
                <c:pt idx="32443">
                  <c:v>106.5</c:v>
                </c:pt>
                <c:pt idx="32444">
                  <c:v>107.1</c:v>
                </c:pt>
                <c:pt idx="32445">
                  <c:v>112.4</c:v>
                </c:pt>
                <c:pt idx="32446">
                  <c:v>113.6</c:v>
                </c:pt>
                <c:pt idx="32447">
                  <c:v>113.3</c:v>
                </c:pt>
                <c:pt idx="32448">
                  <c:v>112.9</c:v>
                </c:pt>
                <c:pt idx="32449">
                  <c:v>112.9</c:v>
                </c:pt>
                <c:pt idx="32450">
                  <c:v>113.2</c:v>
                </c:pt>
                <c:pt idx="32451">
                  <c:v>113.2</c:v>
                </c:pt>
                <c:pt idx="32452">
                  <c:v>113.1</c:v>
                </c:pt>
                <c:pt idx="32453">
                  <c:v>112.4</c:v>
                </c:pt>
                <c:pt idx="32454">
                  <c:v>109.1</c:v>
                </c:pt>
                <c:pt idx="32455">
                  <c:v>108</c:v>
                </c:pt>
                <c:pt idx="32456">
                  <c:v>107.5</c:v>
                </c:pt>
                <c:pt idx="32457">
                  <c:v>107</c:v>
                </c:pt>
                <c:pt idx="32458">
                  <c:v>106.9</c:v>
                </c:pt>
                <c:pt idx="32459">
                  <c:v>106.9</c:v>
                </c:pt>
                <c:pt idx="32460">
                  <c:v>107.1</c:v>
                </c:pt>
                <c:pt idx="32461">
                  <c:v>107.5</c:v>
                </c:pt>
                <c:pt idx="32462">
                  <c:v>107.1</c:v>
                </c:pt>
                <c:pt idx="32463">
                  <c:v>108.1</c:v>
                </c:pt>
                <c:pt idx="32464">
                  <c:v>108.2</c:v>
                </c:pt>
                <c:pt idx="32465">
                  <c:v>108.2</c:v>
                </c:pt>
                <c:pt idx="32466">
                  <c:v>107.7</c:v>
                </c:pt>
                <c:pt idx="32467">
                  <c:v>107.8</c:v>
                </c:pt>
                <c:pt idx="32468">
                  <c:v>107.4</c:v>
                </c:pt>
                <c:pt idx="32469">
                  <c:v>112.5</c:v>
                </c:pt>
                <c:pt idx="32470">
                  <c:v>114.8</c:v>
                </c:pt>
                <c:pt idx="32471">
                  <c:v>116</c:v>
                </c:pt>
                <c:pt idx="32472">
                  <c:v>114.8</c:v>
                </c:pt>
                <c:pt idx="32473">
                  <c:v>114.4</c:v>
                </c:pt>
                <c:pt idx="32474">
                  <c:v>114.4</c:v>
                </c:pt>
                <c:pt idx="32475">
                  <c:v>114.9</c:v>
                </c:pt>
                <c:pt idx="32476">
                  <c:v>115.7</c:v>
                </c:pt>
                <c:pt idx="32477">
                  <c:v>114.8</c:v>
                </c:pt>
                <c:pt idx="32478">
                  <c:v>111.6</c:v>
                </c:pt>
                <c:pt idx="32479">
                  <c:v>110.4</c:v>
                </c:pt>
                <c:pt idx="32480">
                  <c:v>109.5</c:v>
                </c:pt>
                <c:pt idx="32481">
                  <c:v>108.7</c:v>
                </c:pt>
                <c:pt idx="32482">
                  <c:v>108.1</c:v>
                </c:pt>
                <c:pt idx="32483">
                  <c:v>107.8</c:v>
                </c:pt>
                <c:pt idx="32484">
                  <c:v>107.8</c:v>
                </c:pt>
                <c:pt idx="32485">
                  <c:v>107.8</c:v>
                </c:pt>
                <c:pt idx="32486">
                  <c:v>107.5</c:v>
                </c:pt>
                <c:pt idx="32487">
                  <c:v>107.7</c:v>
                </c:pt>
                <c:pt idx="32488">
                  <c:v>107.4</c:v>
                </c:pt>
                <c:pt idx="32489">
                  <c:v>107.3</c:v>
                </c:pt>
                <c:pt idx="32490">
                  <c:v>107</c:v>
                </c:pt>
                <c:pt idx="32491">
                  <c:v>107.2</c:v>
                </c:pt>
                <c:pt idx="32492">
                  <c:v>107.5</c:v>
                </c:pt>
                <c:pt idx="32493">
                  <c:v>112.6</c:v>
                </c:pt>
                <c:pt idx="32494">
                  <c:v>113.8</c:v>
                </c:pt>
                <c:pt idx="32495">
                  <c:v>113.9</c:v>
                </c:pt>
                <c:pt idx="32496">
                  <c:v>113.5</c:v>
                </c:pt>
                <c:pt idx="32497">
                  <c:v>113.6</c:v>
                </c:pt>
                <c:pt idx="32498">
                  <c:v>113.7</c:v>
                </c:pt>
                <c:pt idx="32499">
                  <c:v>113.5</c:v>
                </c:pt>
                <c:pt idx="32500">
                  <c:v>113.1</c:v>
                </c:pt>
                <c:pt idx="32501">
                  <c:v>112.5</c:v>
                </c:pt>
                <c:pt idx="32502">
                  <c:v>109.6</c:v>
                </c:pt>
                <c:pt idx="32503">
                  <c:v>108.2</c:v>
                </c:pt>
                <c:pt idx="32504">
                  <c:v>107.4</c:v>
                </c:pt>
                <c:pt idx="32505">
                  <c:v>106.5</c:v>
                </c:pt>
                <c:pt idx="32506">
                  <c:v>106.1</c:v>
                </c:pt>
                <c:pt idx="32507">
                  <c:v>106.3</c:v>
                </c:pt>
                <c:pt idx="32508">
                  <c:v>107</c:v>
                </c:pt>
                <c:pt idx="32509">
                  <c:v>107.7</c:v>
                </c:pt>
                <c:pt idx="32510">
                  <c:v>108.2</c:v>
                </c:pt>
                <c:pt idx="32511">
                  <c:v>108.6</c:v>
                </c:pt>
                <c:pt idx="32512">
                  <c:v>108.9</c:v>
                </c:pt>
                <c:pt idx="32513">
                  <c:v>108.6</c:v>
                </c:pt>
                <c:pt idx="32514">
                  <c:v>108.1</c:v>
                </c:pt>
                <c:pt idx="32515">
                  <c:v>107.3</c:v>
                </c:pt>
                <c:pt idx="32516">
                  <c:v>106.3</c:v>
                </c:pt>
                <c:pt idx="32517">
                  <c:v>109.8</c:v>
                </c:pt>
                <c:pt idx="32518">
                  <c:v>112.8</c:v>
                </c:pt>
                <c:pt idx="32519">
                  <c:v>113.5</c:v>
                </c:pt>
                <c:pt idx="32520">
                  <c:v>114.3</c:v>
                </c:pt>
                <c:pt idx="32521">
                  <c:v>114.2</c:v>
                </c:pt>
                <c:pt idx="32522">
                  <c:v>114.6</c:v>
                </c:pt>
                <c:pt idx="32523">
                  <c:v>114.6</c:v>
                </c:pt>
                <c:pt idx="32524">
                  <c:v>114.7</c:v>
                </c:pt>
                <c:pt idx="32525">
                  <c:v>113.4</c:v>
                </c:pt>
                <c:pt idx="32526">
                  <c:v>110.3</c:v>
                </c:pt>
                <c:pt idx="32527">
                  <c:v>109.4</c:v>
                </c:pt>
                <c:pt idx="32528">
                  <c:v>108.8</c:v>
                </c:pt>
                <c:pt idx="32529">
                  <c:v>108</c:v>
                </c:pt>
                <c:pt idx="32530">
                  <c:v>107.8</c:v>
                </c:pt>
                <c:pt idx="32531">
                  <c:v>107.3</c:v>
                </c:pt>
                <c:pt idx="32532">
                  <c:v>0</c:v>
                </c:pt>
                <c:pt idx="32533">
                  <c:v>0</c:v>
                </c:pt>
                <c:pt idx="32534">
                  <c:v>0</c:v>
                </c:pt>
                <c:pt idx="32535">
                  <c:v>0</c:v>
                </c:pt>
                <c:pt idx="32536">
                  <c:v>0</c:v>
                </c:pt>
                <c:pt idx="32537">
                  <c:v>0</c:v>
                </c:pt>
                <c:pt idx="32538">
                  <c:v>0</c:v>
                </c:pt>
                <c:pt idx="32539">
                  <c:v>0</c:v>
                </c:pt>
                <c:pt idx="32540">
                  <c:v>0</c:v>
                </c:pt>
                <c:pt idx="32541">
                  <c:v>0</c:v>
                </c:pt>
                <c:pt idx="32542">
                  <c:v>0</c:v>
                </c:pt>
                <c:pt idx="32543">
                  <c:v>0</c:v>
                </c:pt>
                <c:pt idx="32544">
                  <c:v>0</c:v>
                </c:pt>
                <c:pt idx="32545">
                  <c:v>0</c:v>
                </c:pt>
                <c:pt idx="32546">
                  <c:v>0</c:v>
                </c:pt>
                <c:pt idx="32547">
                  <c:v>0</c:v>
                </c:pt>
                <c:pt idx="32548">
                  <c:v>0</c:v>
                </c:pt>
                <c:pt idx="32549">
                  <c:v>0</c:v>
                </c:pt>
                <c:pt idx="32550">
                  <c:v>0</c:v>
                </c:pt>
                <c:pt idx="32551">
                  <c:v>0</c:v>
                </c:pt>
                <c:pt idx="32552">
                  <c:v>0</c:v>
                </c:pt>
                <c:pt idx="32553">
                  <c:v>0</c:v>
                </c:pt>
                <c:pt idx="32554">
                  <c:v>0</c:v>
                </c:pt>
                <c:pt idx="32555">
                  <c:v>0</c:v>
                </c:pt>
                <c:pt idx="32556">
                  <c:v>0</c:v>
                </c:pt>
                <c:pt idx="32557">
                  <c:v>0</c:v>
                </c:pt>
                <c:pt idx="32558">
                  <c:v>0</c:v>
                </c:pt>
                <c:pt idx="32559">
                  <c:v>0</c:v>
                </c:pt>
                <c:pt idx="32560">
                  <c:v>0</c:v>
                </c:pt>
                <c:pt idx="32561">
                  <c:v>0</c:v>
                </c:pt>
                <c:pt idx="32562">
                  <c:v>0</c:v>
                </c:pt>
                <c:pt idx="32563">
                  <c:v>0</c:v>
                </c:pt>
                <c:pt idx="32564">
                  <c:v>0</c:v>
                </c:pt>
                <c:pt idx="32565">
                  <c:v>0</c:v>
                </c:pt>
                <c:pt idx="32566">
                  <c:v>0</c:v>
                </c:pt>
                <c:pt idx="32567">
                  <c:v>0</c:v>
                </c:pt>
                <c:pt idx="32568">
                  <c:v>0</c:v>
                </c:pt>
                <c:pt idx="32569">
                  <c:v>0</c:v>
                </c:pt>
                <c:pt idx="32570">
                  <c:v>0</c:v>
                </c:pt>
                <c:pt idx="32571">
                  <c:v>0</c:v>
                </c:pt>
                <c:pt idx="32572">
                  <c:v>0</c:v>
                </c:pt>
                <c:pt idx="32573">
                  <c:v>0</c:v>
                </c:pt>
                <c:pt idx="32574">
                  <c:v>0</c:v>
                </c:pt>
                <c:pt idx="32575">
                  <c:v>0</c:v>
                </c:pt>
                <c:pt idx="32576">
                  <c:v>0</c:v>
                </c:pt>
                <c:pt idx="32577">
                  <c:v>0</c:v>
                </c:pt>
                <c:pt idx="32578">
                  <c:v>0</c:v>
                </c:pt>
                <c:pt idx="32579">
                  <c:v>0</c:v>
                </c:pt>
                <c:pt idx="32580">
                  <c:v>0</c:v>
                </c:pt>
                <c:pt idx="32581">
                  <c:v>0</c:v>
                </c:pt>
                <c:pt idx="32582">
                  <c:v>0</c:v>
                </c:pt>
                <c:pt idx="32583">
                  <c:v>0</c:v>
                </c:pt>
                <c:pt idx="32584">
                  <c:v>0</c:v>
                </c:pt>
                <c:pt idx="32585">
                  <c:v>0</c:v>
                </c:pt>
                <c:pt idx="32586">
                  <c:v>0</c:v>
                </c:pt>
                <c:pt idx="32587">
                  <c:v>0</c:v>
                </c:pt>
                <c:pt idx="32588">
                  <c:v>0</c:v>
                </c:pt>
                <c:pt idx="32589">
                  <c:v>0</c:v>
                </c:pt>
                <c:pt idx="32590">
                  <c:v>0</c:v>
                </c:pt>
                <c:pt idx="32591">
                  <c:v>0</c:v>
                </c:pt>
                <c:pt idx="32592">
                  <c:v>0</c:v>
                </c:pt>
                <c:pt idx="32593">
                  <c:v>0</c:v>
                </c:pt>
                <c:pt idx="32594">
                  <c:v>0</c:v>
                </c:pt>
                <c:pt idx="32595">
                  <c:v>0</c:v>
                </c:pt>
                <c:pt idx="32596">
                  <c:v>0</c:v>
                </c:pt>
                <c:pt idx="32597">
                  <c:v>0</c:v>
                </c:pt>
                <c:pt idx="32598">
                  <c:v>0</c:v>
                </c:pt>
                <c:pt idx="32599">
                  <c:v>0</c:v>
                </c:pt>
                <c:pt idx="32600">
                  <c:v>0</c:v>
                </c:pt>
                <c:pt idx="32601">
                  <c:v>0</c:v>
                </c:pt>
                <c:pt idx="32602">
                  <c:v>0</c:v>
                </c:pt>
                <c:pt idx="32603">
                  <c:v>0</c:v>
                </c:pt>
                <c:pt idx="32604">
                  <c:v>0</c:v>
                </c:pt>
                <c:pt idx="32605">
                  <c:v>0</c:v>
                </c:pt>
                <c:pt idx="32606">
                  <c:v>0</c:v>
                </c:pt>
                <c:pt idx="32607">
                  <c:v>0</c:v>
                </c:pt>
                <c:pt idx="32608">
                  <c:v>0</c:v>
                </c:pt>
                <c:pt idx="32609">
                  <c:v>0</c:v>
                </c:pt>
                <c:pt idx="32610">
                  <c:v>0</c:v>
                </c:pt>
                <c:pt idx="32611">
                  <c:v>0</c:v>
                </c:pt>
                <c:pt idx="32612">
                  <c:v>0</c:v>
                </c:pt>
                <c:pt idx="32613">
                  <c:v>0</c:v>
                </c:pt>
                <c:pt idx="32614">
                  <c:v>0</c:v>
                </c:pt>
                <c:pt idx="32615">
                  <c:v>0</c:v>
                </c:pt>
                <c:pt idx="32616">
                  <c:v>0</c:v>
                </c:pt>
                <c:pt idx="32617">
                  <c:v>0</c:v>
                </c:pt>
                <c:pt idx="32618">
                  <c:v>0</c:v>
                </c:pt>
                <c:pt idx="32619">
                  <c:v>0</c:v>
                </c:pt>
                <c:pt idx="32620">
                  <c:v>0</c:v>
                </c:pt>
                <c:pt idx="32621">
                  <c:v>0</c:v>
                </c:pt>
                <c:pt idx="32622">
                  <c:v>0</c:v>
                </c:pt>
                <c:pt idx="32623">
                  <c:v>0</c:v>
                </c:pt>
                <c:pt idx="32624">
                  <c:v>0</c:v>
                </c:pt>
                <c:pt idx="32625">
                  <c:v>0</c:v>
                </c:pt>
                <c:pt idx="32626">
                  <c:v>0</c:v>
                </c:pt>
                <c:pt idx="32627">
                  <c:v>0</c:v>
                </c:pt>
                <c:pt idx="32628">
                  <c:v>0</c:v>
                </c:pt>
                <c:pt idx="32629">
                  <c:v>0</c:v>
                </c:pt>
                <c:pt idx="32630">
                  <c:v>0</c:v>
                </c:pt>
                <c:pt idx="32631">
                  <c:v>0</c:v>
                </c:pt>
                <c:pt idx="32632">
                  <c:v>0</c:v>
                </c:pt>
                <c:pt idx="32633">
                  <c:v>0</c:v>
                </c:pt>
                <c:pt idx="32634">
                  <c:v>0</c:v>
                </c:pt>
                <c:pt idx="32635">
                  <c:v>0</c:v>
                </c:pt>
                <c:pt idx="32636">
                  <c:v>0</c:v>
                </c:pt>
                <c:pt idx="32637">
                  <c:v>0</c:v>
                </c:pt>
                <c:pt idx="32638">
                  <c:v>0</c:v>
                </c:pt>
                <c:pt idx="32639">
                  <c:v>0</c:v>
                </c:pt>
                <c:pt idx="32640">
                  <c:v>0</c:v>
                </c:pt>
                <c:pt idx="32641">
                  <c:v>0</c:v>
                </c:pt>
                <c:pt idx="32642">
                  <c:v>0</c:v>
                </c:pt>
                <c:pt idx="32643">
                  <c:v>0</c:v>
                </c:pt>
                <c:pt idx="32644">
                  <c:v>0</c:v>
                </c:pt>
                <c:pt idx="32645">
                  <c:v>0</c:v>
                </c:pt>
                <c:pt idx="32646">
                  <c:v>0</c:v>
                </c:pt>
                <c:pt idx="32647">
                  <c:v>0</c:v>
                </c:pt>
                <c:pt idx="32648">
                  <c:v>0</c:v>
                </c:pt>
                <c:pt idx="32649">
                  <c:v>0</c:v>
                </c:pt>
                <c:pt idx="32650">
                  <c:v>0</c:v>
                </c:pt>
                <c:pt idx="32651">
                  <c:v>0</c:v>
                </c:pt>
                <c:pt idx="32652">
                  <c:v>0</c:v>
                </c:pt>
                <c:pt idx="32653">
                  <c:v>0</c:v>
                </c:pt>
                <c:pt idx="32654">
                  <c:v>0</c:v>
                </c:pt>
                <c:pt idx="32655">
                  <c:v>0</c:v>
                </c:pt>
                <c:pt idx="32656">
                  <c:v>0</c:v>
                </c:pt>
                <c:pt idx="32657">
                  <c:v>0</c:v>
                </c:pt>
                <c:pt idx="32658">
                  <c:v>0</c:v>
                </c:pt>
                <c:pt idx="32659">
                  <c:v>0</c:v>
                </c:pt>
                <c:pt idx="32660">
                  <c:v>0</c:v>
                </c:pt>
                <c:pt idx="32661">
                  <c:v>0</c:v>
                </c:pt>
                <c:pt idx="32662">
                  <c:v>0</c:v>
                </c:pt>
                <c:pt idx="32663">
                  <c:v>0</c:v>
                </c:pt>
                <c:pt idx="32664">
                  <c:v>0</c:v>
                </c:pt>
                <c:pt idx="32665">
                  <c:v>0</c:v>
                </c:pt>
                <c:pt idx="32666">
                  <c:v>0</c:v>
                </c:pt>
                <c:pt idx="32667">
                  <c:v>0</c:v>
                </c:pt>
                <c:pt idx="32668">
                  <c:v>0</c:v>
                </c:pt>
                <c:pt idx="32669">
                  <c:v>0</c:v>
                </c:pt>
                <c:pt idx="32670">
                  <c:v>0</c:v>
                </c:pt>
                <c:pt idx="32671">
                  <c:v>0</c:v>
                </c:pt>
                <c:pt idx="32672">
                  <c:v>0</c:v>
                </c:pt>
                <c:pt idx="32673">
                  <c:v>0</c:v>
                </c:pt>
                <c:pt idx="32674">
                  <c:v>0</c:v>
                </c:pt>
                <c:pt idx="32675">
                  <c:v>0</c:v>
                </c:pt>
                <c:pt idx="32676">
                  <c:v>0</c:v>
                </c:pt>
                <c:pt idx="32677">
                  <c:v>0</c:v>
                </c:pt>
                <c:pt idx="32678">
                  <c:v>0</c:v>
                </c:pt>
                <c:pt idx="32679">
                  <c:v>0</c:v>
                </c:pt>
                <c:pt idx="32680">
                  <c:v>0</c:v>
                </c:pt>
                <c:pt idx="32681">
                  <c:v>0</c:v>
                </c:pt>
                <c:pt idx="32682">
                  <c:v>0</c:v>
                </c:pt>
                <c:pt idx="32683">
                  <c:v>0</c:v>
                </c:pt>
                <c:pt idx="32684">
                  <c:v>0</c:v>
                </c:pt>
                <c:pt idx="32685">
                  <c:v>0</c:v>
                </c:pt>
                <c:pt idx="32686">
                  <c:v>0</c:v>
                </c:pt>
                <c:pt idx="32687">
                  <c:v>0</c:v>
                </c:pt>
                <c:pt idx="32688">
                  <c:v>0</c:v>
                </c:pt>
                <c:pt idx="32689">
                  <c:v>0</c:v>
                </c:pt>
                <c:pt idx="32690">
                  <c:v>0</c:v>
                </c:pt>
                <c:pt idx="32691">
                  <c:v>0</c:v>
                </c:pt>
                <c:pt idx="32692">
                  <c:v>0</c:v>
                </c:pt>
                <c:pt idx="32693">
                  <c:v>0</c:v>
                </c:pt>
                <c:pt idx="32694">
                  <c:v>0</c:v>
                </c:pt>
                <c:pt idx="32695">
                  <c:v>0</c:v>
                </c:pt>
                <c:pt idx="32696">
                  <c:v>0</c:v>
                </c:pt>
                <c:pt idx="32697">
                  <c:v>0</c:v>
                </c:pt>
                <c:pt idx="32698">
                  <c:v>0</c:v>
                </c:pt>
                <c:pt idx="32699">
                  <c:v>0</c:v>
                </c:pt>
                <c:pt idx="32700">
                  <c:v>0</c:v>
                </c:pt>
                <c:pt idx="32701">
                  <c:v>0</c:v>
                </c:pt>
                <c:pt idx="32702">
                  <c:v>0</c:v>
                </c:pt>
                <c:pt idx="32703">
                  <c:v>0</c:v>
                </c:pt>
                <c:pt idx="32704">
                  <c:v>0</c:v>
                </c:pt>
                <c:pt idx="32705">
                  <c:v>0</c:v>
                </c:pt>
                <c:pt idx="32706">
                  <c:v>0</c:v>
                </c:pt>
                <c:pt idx="32707">
                  <c:v>0</c:v>
                </c:pt>
                <c:pt idx="32708">
                  <c:v>0</c:v>
                </c:pt>
                <c:pt idx="32709">
                  <c:v>0</c:v>
                </c:pt>
                <c:pt idx="32710">
                  <c:v>0</c:v>
                </c:pt>
                <c:pt idx="32711">
                  <c:v>0</c:v>
                </c:pt>
                <c:pt idx="32712">
                  <c:v>0</c:v>
                </c:pt>
                <c:pt idx="32713">
                  <c:v>0</c:v>
                </c:pt>
                <c:pt idx="32714">
                  <c:v>0</c:v>
                </c:pt>
                <c:pt idx="32715">
                  <c:v>0</c:v>
                </c:pt>
                <c:pt idx="32716">
                  <c:v>0</c:v>
                </c:pt>
                <c:pt idx="32717">
                  <c:v>0</c:v>
                </c:pt>
                <c:pt idx="32718">
                  <c:v>0</c:v>
                </c:pt>
                <c:pt idx="32719">
                  <c:v>0</c:v>
                </c:pt>
                <c:pt idx="32720">
                  <c:v>0</c:v>
                </c:pt>
                <c:pt idx="32721">
                  <c:v>0</c:v>
                </c:pt>
                <c:pt idx="32722">
                  <c:v>0</c:v>
                </c:pt>
                <c:pt idx="32723">
                  <c:v>0</c:v>
                </c:pt>
                <c:pt idx="32724">
                  <c:v>0</c:v>
                </c:pt>
                <c:pt idx="32725">
                  <c:v>0</c:v>
                </c:pt>
                <c:pt idx="32726">
                  <c:v>0</c:v>
                </c:pt>
                <c:pt idx="32727">
                  <c:v>0</c:v>
                </c:pt>
                <c:pt idx="32728">
                  <c:v>0</c:v>
                </c:pt>
                <c:pt idx="32729">
                  <c:v>0</c:v>
                </c:pt>
                <c:pt idx="32730">
                  <c:v>0</c:v>
                </c:pt>
                <c:pt idx="32731">
                  <c:v>0</c:v>
                </c:pt>
                <c:pt idx="32732">
                  <c:v>0</c:v>
                </c:pt>
                <c:pt idx="32733">
                  <c:v>0</c:v>
                </c:pt>
                <c:pt idx="32734">
                  <c:v>0</c:v>
                </c:pt>
                <c:pt idx="32735">
                  <c:v>0</c:v>
                </c:pt>
                <c:pt idx="32736">
                  <c:v>0</c:v>
                </c:pt>
                <c:pt idx="32737">
                  <c:v>0</c:v>
                </c:pt>
                <c:pt idx="32738">
                  <c:v>0</c:v>
                </c:pt>
                <c:pt idx="32739">
                  <c:v>0</c:v>
                </c:pt>
                <c:pt idx="32740">
                  <c:v>0</c:v>
                </c:pt>
                <c:pt idx="32741">
                  <c:v>0</c:v>
                </c:pt>
                <c:pt idx="32742">
                  <c:v>0</c:v>
                </c:pt>
                <c:pt idx="32743">
                  <c:v>0</c:v>
                </c:pt>
                <c:pt idx="32744">
                  <c:v>0</c:v>
                </c:pt>
                <c:pt idx="32745">
                  <c:v>0</c:v>
                </c:pt>
                <c:pt idx="32746">
                  <c:v>0</c:v>
                </c:pt>
                <c:pt idx="32747">
                  <c:v>0</c:v>
                </c:pt>
                <c:pt idx="32748">
                  <c:v>0</c:v>
                </c:pt>
                <c:pt idx="32749">
                  <c:v>0</c:v>
                </c:pt>
                <c:pt idx="32750">
                  <c:v>0</c:v>
                </c:pt>
                <c:pt idx="32751">
                  <c:v>0</c:v>
                </c:pt>
                <c:pt idx="32752">
                  <c:v>0</c:v>
                </c:pt>
                <c:pt idx="32753">
                  <c:v>0</c:v>
                </c:pt>
                <c:pt idx="32754">
                  <c:v>0</c:v>
                </c:pt>
                <c:pt idx="32755">
                  <c:v>0</c:v>
                </c:pt>
                <c:pt idx="32756">
                  <c:v>0</c:v>
                </c:pt>
                <c:pt idx="32757">
                  <c:v>0</c:v>
                </c:pt>
                <c:pt idx="32758">
                  <c:v>0</c:v>
                </c:pt>
                <c:pt idx="32759">
                  <c:v>0</c:v>
                </c:pt>
                <c:pt idx="32760">
                  <c:v>0</c:v>
                </c:pt>
                <c:pt idx="32761">
                  <c:v>0</c:v>
                </c:pt>
                <c:pt idx="32762">
                  <c:v>0</c:v>
                </c:pt>
                <c:pt idx="32763">
                  <c:v>0</c:v>
                </c:pt>
                <c:pt idx="32764">
                  <c:v>0</c:v>
                </c:pt>
                <c:pt idx="32765">
                  <c:v>0</c:v>
                </c:pt>
                <c:pt idx="32766">
                  <c:v>0</c:v>
                </c:pt>
                <c:pt idx="32767">
                  <c:v>0</c:v>
                </c:pt>
                <c:pt idx="32768">
                  <c:v>0</c:v>
                </c:pt>
                <c:pt idx="32769">
                  <c:v>0</c:v>
                </c:pt>
                <c:pt idx="32770">
                  <c:v>0</c:v>
                </c:pt>
                <c:pt idx="32771">
                  <c:v>0</c:v>
                </c:pt>
                <c:pt idx="32772">
                  <c:v>0</c:v>
                </c:pt>
                <c:pt idx="32773">
                  <c:v>0</c:v>
                </c:pt>
                <c:pt idx="32774">
                  <c:v>0</c:v>
                </c:pt>
                <c:pt idx="32775">
                  <c:v>0</c:v>
                </c:pt>
                <c:pt idx="32776">
                  <c:v>0</c:v>
                </c:pt>
                <c:pt idx="32777">
                  <c:v>0</c:v>
                </c:pt>
                <c:pt idx="32778">
                  <c:v>0</c:v>
                </c:pt>
                <c:pt idx="32779">
                  <c:v>0</c:v>
                </c:pt>
                <c:pt idx="32780">
                  <c:v>0</c:v>
                </c:pt>
                <c:pt idx="32781">
                  <c:v>0</c:v>
                </c:pt>
                <c:pt idx="32782">
                  <c:v>0</c:v>
                </c:pt>
                <c:pt idx="32783">
                  <c:v>0</c:v>
                </c:pt>
                <c:pt idx="32784">
                  <c:v>0</c:v>
                </c:pt>
                <c:pt idx="32785">
                  <c:v>0</c:v>
                </c:pt>
                <c:pt idx="32786">
                  <c:v>0</c:v>
                </c:pt>
                <c:pt idx="32787">
                  <c:v>0</c:v>
                </c:pt>
                <c:pt idx="32788">
                  <c:v>0</c:v>
                </c:pt>
                <c:pt idx="32789">
                  <c:v>0</c:v>
                </c:pt>
                <c:pt idx="32790">
                  <c:v>0</c:v>
                </c:pt>
                <c:pt idx="32791">
                  <c:v>0</c:v>
                </c:pt>
                <c:pt idx="32792">
                  <c:v>0</c:v>
                </c:pt>
                <c:pt idx="32793">
                  <c:v>0</c:v>
                </c:pt>
                <c:pt idx="32794">
                  <c:v>0</c:v>
                </c:pt>
                <c:pt idx="32795">
                  <c:v>0</c:v>
                </c:pt>
                <c:pt idx="32796">
                  <c:v>0</c:v>
                </c:pt>
                <c:pt idx="32797">
                  <c:v>0</c:v>
                </c:pt>
                <c:pt idx="32798">
                  <c:v>0</c:v>
                </c:pt>
                <c:pt idx="32799">
                  <c:v>0</c:v>
                </c:pt>
                <c:pt idx="32800">
                  <c:v>0</c:v>
                </c:pt>
                <c:pt idx="32801">
                  <c:v>0</c:v>
                </c:pt>
                <c:pt idx="32802">
                  <c:v>0</c:v>
                </c:pt>
                <c:pt idx="32803">
                  <c:v>0</c:v>
                </c:pt>
                <c:pt idx="32804">
                  <c:v>0</c:v>
                </c:pt>
                <c:pt idx="32805">
                  <c:v>0</c:v>
                </c:pt>
                <c:pt idx="32806">
                  <c:v>0</c:v>
                </c:pt>
                <c:pt idx="32807">
                  <c:v>0</c:v>
                </c:pt>
                <c:pt idx="32808">
                  <c:v>0</c:v>
                </c:pt>
                <c:pt idx="32809">
                  <c:v>0</c:v>
                </c:pt>
                <c:pt idx="32810">
                  <c:v>0</c:v>
                </c:pt>
                <c:pt idx="32811">
                  <c:v>0</c:v>
                </c:pt>
                <c:pt idx="32812">
                  <c:v>0</c:v>
                </c:pt>
                <c:pt idx="32813">
                  <c:v>0</c:v>
                </c:pt>
                <c:pt idx="32814">
                  <c:v>0</c:v>
                </c:pt>
                <c:pt idx="32815">
                  <c:v>0</c:v>
                </c:pt>
                <c:pt idx="32816">
                  <c:v>0</c:v>
                </c:pt>
                <c:pt idx="32817">
                  <c:v>0</c:v>
                </c:pt>
                <c:pt idx="32818">
                  <c:v>0</c:v>
                </c:pt>
                <c:pt idx="32819">
                  <c:v>0</c:v>
                </c:pt>
                <c:pt idx="32820">
                  <c:v>0</c:v>
                </c:pt>
                <c:pt idx="32821">
                  <c:v>0</c:v>
                </c:pt>
                <c:pt idx="32822">
                  <c:v>0</c:v>
                </c:pt>
                <c:pt idx="32823">
                  <c:v>0</c:v>
                </c:pt>
                <c:pt idx="32824">
                  <c:v>0</c:v>
                </c:pt>
                <c:pt idx="32825">
                  <c:v>0</c:v>
                </c:pt>
                <c:pt idx="32826">
                  <c:v>0</c:v>
                </c:pt>
                <c:pt idx="32827">
                  <c:v>0</c:v>
                </c:pt>
                <c:pt idx="32828">
                  <c:v>0</c:v>
                </c:pt>
                <c:pt idx="32829">
                  <c:v>0</c:v>
                </c:pt>
                <c:pt idx="32830">
                  <c:v>0</c:v>
                </c:pt>
                <c:pt idx="32831">
                  <c:v>0</c:v>
                </c:pt>
                <c:pt idx="32832">
                  <c:v>0</c:v>
                </c:pt>
                <c:pt idx="32833">
                  <c:v>0</c:v>
                </c:pt>
                <c:pt idx="32834">
                  <c:v>0</c:v>
                </c:pt>
                <c:pt idx="32835">
                  <c:v>0</c:v>
                </c:pt>
                <c:pt idx="32836">
                  <c:v>0</c:v>
                </c:pt>
                <c:pt idx="32837">
                  <c:v>0</c:v>
                </c:pt>
                <c:pt idx="32838">
                  <c:v>0</c:v>
                </c:pt>
                <c:pt idx="32839">
                  <c:v>0</c:v>
                </c:pt>
                <c:pt idx="32840">
                  <c:v>0</c:v>
                </c:pt>
                <c:pt idx="32841">
                  <c:v>0</c:v>
                </c:pt>
                <c:pt idx="32842">
                  <c:v>0</c:v>
                </c:pt>
                <c:pt idx="32843">
                  <c:v>0</c:v>
                </c:pt>
                <c:pt idx="32844">
                  <c:v>0</c:v>
                </c:pt>
                <c:pt idx="32845">
                  <c:v>0</c:v>
                </c:pt>
                <c:pt idx="32846">
                  <c:v>0</c:v>
                </c:pt>
                <c:pt idx="32847">
                  <c:v>0</c:v>
                </c:pt>
                <c:pt idx="32848">
                  <c:v>0</c:v>
                </c:pt>
                <c:pt idx="32849">
                  <c:v>0</c:v>
                </c:pt>
                <c:pt idx="32850">
                  <c:v>0</c:v>
                </c:pt>
                <c:pt idx="32851">
                  <c:v>0</c:v>
                </c:pt>
                <c:pt idx="32852">
                  <c:v>0</c:v>
                </c:pt>
                <c:pt idx="32853">
                  <c:v>0</c:v>
                </c:pt>
                <c:pt idx="32854">
                  <c:v>0</c:v>
                </c:pt>
                <c:pt idx="32855">
                  <c:v>0</c:v>
                </c:pt>
                <c:pt idx="32856">
                  <c:v>0</c:v>
                </c:pt>
                <c:pt idx="32857">
                  <c:v>0</c:v>
                </c:pt>
                <c:pt idx="32858">
                  <c:v>0</c:v>
                </c:pt>
                <c:pt idx="32859">
                  <c:v>0</c:v>
                </c:pt>
                <c:pt idx="32860">
                  <c:v>0</c:v>
                </c:pt>
                <c:pt idx="32861">
                  <c:v>0</c:v>
                </c:pt>
                <c:pt idx="32862">
                  <c:v>0</c:v>
                </c:pt>
                <c:pt idx="32863">
                  <c:v>0</c:v>
                </c:pt>
                <c:pt idx="32864">
                  <c:v>0</c:v>
                </c:pt>
                <c:pt idx="32865">
                  <c:v>0</c:v>
                </c:pt>
                <c:pt idx="32866">
                  <c:v>0</c:v>
                </c:pt>
                <c:pt idx="32867">
                  <c:v>0</c:v>
                </c:pt>
                <c:pt idx="32868">
                  <c:v>0</c:v>
                </c:pt>
                <c:pt idx="32869">
                  <c:v>0</c:v>
                </c:pt>
                <c:pt idx="32870">
                  <c:v>0</c:v>
                </c:pt>
                <c:pt idx="32871">
                  <c:v>0</c:v>
                </c:pt>
                <c:pt idx="32872">
                  <c:v>0</c:v>
                </c:pt>
                <c:pt idx="32873">
                  <c:v>0</c:v>
                </c:pt>
                <c:pt idx="32874">
                  <c:v>0</c:v>
                </c:pt>
                <c:pt idx="32875">
                  <c:v>0</c:v>
                </c:pt>
                <c:pt idx="32876">
                  <c:v>0</c:v>
                </c:pt>
                <c:pt idx="32877">
                  <c:v>0</c:v>
                </c:pt>
                <c:pt idx="32878">
                  <c:v>0</c:v>
                </c:pt>
                <c:pt idx="32879">
                  <c:v>0</c:v>
                </c:pt>
                <c:pt idx="32880">
                  <c:v>0</c:v>
                </c:pt>
                <c:pt idx="32881">
                  <c:v>0</c:v>
                </c:pt>
                <c:pt idx="32882">
                  <c:v>0</c:v>
                </c:pt>
                <c:pt idx="32883">
                  <c:v>0</c:v>
                </c:pt>
                <c:pt idx="32884">
                  <c:v>0</c:v>
                </c:pt>
                <c:pt idx="32885">
                  <c:v>0</c:v>
                </c:pt>
                <c:pt idx="32886">
                  <c:v>0</c:v>
                </c:pt>
                <c:pt idx="32887">
                  <c:v>0</c:v>
                </c:pt>
                <c:pt idx="32888">
                  <c:v>0</c:v>
                </c:pt>
                <c:pt idx="32889">
                  <c:v>0</c:v>
                </c:pt>
                <c:pt idx="32890">
                  <c:v>0</c:v>
                </c:pt>
                <c:pt idx="32891">
                  <c:v>0</c:v>
                </c:pt>
                <c:pt idx="32892">
                  <c:v>0</c:v>
                </c:pt>
                <c:pt idx="32893">
                  <c:v>0</c:v>
                </c:pt>
                <c:pt idx="32894">
                  <c:v>0</c:v>
                </c:pt>
                <c:pt idx="32895">
                  <c:v>0</c:v>
                </c:pt>
                <c:pt idx="32896">
                  <c:v>0</c:v>
                </c:pt>
                <c:pt idx="32897">
                  <c:v>0</c:v>
                </c:pt>
                <c:pt idx="32898">
                  <c:v>0</c:v>
                </c:pt>
                <c:pt idx="32899">
                  <c:v>0</c:v>
                </c:pt>
                <c:pt idx="32900">
                  <c:v>0</c:v>
                </c:pt>
                <c:pt idx="32901">
                  <c:v>0</c:v>
                </c:pt>
                <c:pt idx="32902">
                  <c:v>0</c:v>
                </c:pt>
                <c:pt idx="32903">
                  <c:v>0</c:v>
                </c:pt>
                <c:pt idx="32904">
                  <c:v>0</c:v>
                </c:pt>
                <c:pt idx="32905">
                  <c:v>0</c:v>
                </c:pt>
                <c:pt idx="32906">
                  <c:v>0</c:v>
                </c:pt>
                <c:pt idx="32907">
                  <c:v>0</c:v>
                </c:pt>
                <c:pt idx="32908">
                  <c:v>0</c:v>
                </c:pt>
                <c:pt idx="32909">
                  <c:v>0</c:v>
                </c:pt>
                <c:pt idx="32910">
                  <c:v>0</c:v>
                </c:pt>
                <c:pt idx="32911">
                  <c:v>0</c:v>
                </c:pt>
                <c:pt idx="32912">
                  <c:v>0</c:v>
                </c:pt>
                <c:pt idx="32913">
                  <c:v>0</c:v>
                </c:pt>
                <c:pt idx="32914">
                  <c:v>0</c:v>
                </c:pt>
                <c:pt idx="32915">
                  <c:v>0</c:v>
                </c:pt>
                <c:pt idx="32916">
                  <c:v>0</c:v>
                </c:pt>
                <c:pt idx="32917">
                  <c:v>0</c:v>
                </c:pt>
                <c:pt idx="32918">
                  <c:v>0</c:v>
                </c:pt>
                <c:pt idx="32919">
                  <c:v>0</c:v>
                </c:pt>
                <c:pt idx="32920">
                  <c:v>0</c:v>
                </c:pt>
                <c:pt idx="32921">
                  <c:v>0</c:v>
                </c:pt>
                <c:pt idx="32922">
                  <c:v>0</c:v>
                </c:pt>
                <c:pt idx="32923">
                  <c:v>0</c:v>
                </c:pt>
                <c:pt idx="32924">
                  <c:v>0</c:v>
                </c:pt>
                <c:pt idx="32925">
                  <c:v>0</c:v>
                </c:pt>
                <c:pt idx="32926">
                  <c:v>0</c:v>
                </c:pt>
                <c:pt idx="32927">
                  <c:v>0</c:v>
                </c:pt>
                <c:pt idx="32928">
                  <c:v>0</c:v>
                </c:pt>
                <c:pt idx="32929">
                  <c:v>0</c:v>
                </c:pt>
                <c:pt idx="32930">
                  <c:v>0</c:v>
                </c:pt>
                <c:pt idx="32931">
                  <c:v>0</c:v>
                </c:pt>
                <c:pt idx="32932">
                  <c:v>0</c:v>
                </c:pt>
                <c:pt idx="32933">
                  <c:v>0</c:v>
                </c:pt>
                <c:pt idx="32934">
                  <c:v>0</c:v>
                </c:pt>
                <c:pt idx="32935">
                  <c:v>0</c:v>
                </c:pt>
                <c:pt idx="32936">
                  <c:v>0</c:v>
                </c:pt>
                <c:pt idx="32937">
                  <c:v>0</c:v>
                </c:pt>
                <c:pt idx="32938">
                  <c:v>0</c:v>
                </c:pt>
                <c:pt idx="32939">
                  <c:v>0</c:v>
                </c:pt>
                <c:pt idx="32940">
                  <c:v>0</c:v>
                </c:pt>
                <c:pt idx="32941">
                  <c:v>0</c:v>
                </c:pt>
                <c:pt idx="32942">
                  <c:v>0</c:v>
                </c:pt>
                <c:pt idx="32943">
                  <c:v>0</c:v>
                </c:pt>
                <c:pt idx="32944">
                  <c:v>0</c:v>
                </c:pt>
                <c:pt idx="32945">
                  <c:v>0</c:v>
                </c:pt>
                <c:pt idx="32946">
                  <c:v>0</c:v>
                </c:pt>
                <c:pt idx="32947">
                  <c:v>0</c:v>
                </c:pt>
                <c:pt idx="32948">
                  <c:v>0</c:v>
                </c:pt>
                <c:pt idx="32949">
                  <c:v>0</c:v>
                </c:pt>
                <c:pt idx="32950">
                  <c:v>0</c:v>
                </c:pt>
                <c:pt idx="32951">
                  <c:v>0</c:v>
                </c:pt>
                <c:pt idx="32952">
                  <c:v>0</c:v>
                </c:pt>
                <c:pt idx="32953">
                  <c:v>0</c:v>
                </c:pt>
                <c:pt idx="32954">
                  <c:v>0</c:v>
                </c:pt>
                <c:pt idx="32955">
                  <c:v>0</c:v>
                </c:pt>
                <c:pt idx="32956">
                  <c:v>0</c:v>
                </c:pt>
                <c:pt idx="32957">
                  <c:v>0</c:v>
                </c:pt>
                <c:pt idx="32958">
                  <c:v>0</c:v>
                </c:pt>
                <c:pt idx="32959">
                  <c:v>0</c:v>
                </c:pt>
                <c:pt idx="32960">
                  <c:v>0</c:v>
                </c:pt>
                <c:pt idx="32961">
                  <c:v>0</c:v>
                </c:pt>
                <c:pt idx="32962">
                  <c:v>0</c:v>
                </c:pt>
                <c:pt idx="32963">
                  <c:v>0</c:v>
                </c:pt>
                <c:pt idx="32964">
                  <c:v>0</c:v>
                </c:pt>
                <c:pt idx="32965">
                  <c:v>0</c:v>
                </c:pt>
                <c:pt idx="32966">
                  <c:v>0</c:v>
                </c:pt>
                <c:pt idx="32967">
                  <c:v>0</c:v>
                </c:pt>
                <c:pt idx="32968">
                  <c:v>0</c:v>
                </c:pt>
                <c:pt idx="32969">
                  <c:v>0</c:v>
                </c:pt>
                <c:pt idx="32970">
                  <c:v>0</c:v>
                </c:pt>
                <c:pt idx="32971">
                  <c:v>0</c:v>
                </c:pt>
                <c:pt idx="32972">
                  <c:v>0</c:v>
                </c:pt>
                <c:pt idx="32973">
                  <c:v>0</c:v>
                </c:pt>
                <c:pt idx="32974">
                  <c:v>0</c:v>
                </c:pt>
                <c:pt idx="32975">
                  <c:v>0</c:v>
                </c:pt>
                <c:pt idx="32976">
                  <c:v>0</c:v>
                </c:pt>
                <c:pt idx="32977">
                  <c:v>0</c:v>
                </c:pt>
                <c:pt idx="32978">
                  <c:v>0</c:v>
                </c:pt>
                <c:pt idx="32979">
                  <c:v>0</c:v>
                </c:pt>
                <c:pt idx="32980">
                  <c:v>0</c:v>
                </c:pt>
                <c:pt idx="32981">
                  <c:v>0</c:v>
                </c:pt>
                <c:pt idx="32982">
                  <c:v>0</c:v>
                </c:pt>
                <c:pt idx="32983">
                  <c:v>0</c:v>
                </c:pt>
                <c:pt idx="32984">
                  <c:v>0</c:v>
                </c:pt>
                <c:pt idx="32985">
                  <c:v>0</c:v>
                </c:pt>
                <c:pt idx="32986">
                  <c:v>0</c:v>
                </c:pt>
                <c:pt idx="32987">
                  <c:v>0</c:v>
                </c:pt>
                <c:pt idx="32988">
                  <c:v>0</c:v>
                </c:pt>
                <c:pt idx="32989">
                  <c:v>0</c:v>
                </c:pt>
                <c:pt idx="32990">
                  <c:v>0</c:v>
                </c:pt>
                <c:pt idx="32991">
                  <c:v>0</c:v>
                </c:pt>
                <c:pt idx="32992">
                  <c:v>0</c:v>
                </c:pt>
                <c:pt idx="32993">
                  <c:v>0</c:v>
                </c:pt>
                <c:pt idx="32994">
                  <c:v>0</c:v>
                </c:pt>
                <c:pt idx="32995">
                  <c:v>0</c:v>
                </c:pt>
                <c:pt idx="32996">
                  <c:v>0</c:v>
                </c:pt>
                <c:pt idx="32997">
                  <c:v>0</c:v>
                </c:pt>
                <c:pt idx="32998">
                  <c:v>0</c:v>
                </c:pt>
                <c:pt idx="32999">
                  <c:v>0</c:v>
                </c:pt>
                <c:pt idx="33000">
                  <c:v>0</c:v>
                </c:pt>
                <c:pt idx="33001">
                  <c:v>0</c:v>
                </c:pt>
                <c:pt idx="33002">
                  <c:v>0</c:v>
                </c:pt>
                <c:pt idx="33003">
                  <c:v>0</c:v>
                </c:pt>
                <c:pt idx="33004">
                  <c:v>0</c:v>
                </c:pt>
                <c:pt idx="33005">
                  <c:v>0</c:v>
                </c:pt>
                <c:pt idx="33006">
                  <c:v>0</c:v>
                </c:pt>
                <c:pt idx="33007">
                  <c:v>0</c:v>
                </c:pt>
                <c:pt idx="33008">
                  <c:v>0</c:v>
                </c:pt>
                <c:pt idx="33009">
                  <c:v>0</c:v>
                </c:pt>
                <c:pt idx="33010">
                  <c:v>0</c:v>
                </c:pt>
                <c:pt idx="33011">
                  <c:v>0</c:v>
                </c:pt>
                <c:pt idx="33012">
                  <c:v>0</c:v>
                </c:pt>
                <c:pt idx="33013">
                  <c:v>0</c:v>
                </c:pt>
                <c:pt idx="33014">
                  <c:v>0</c:v>
                </c:pt>
                <c:pt idx="33015">
                  <c:v>0</c:v>
                </c:pt>
                <c:pt idx="33016">
                  <c:v>0</c:v>
                </c:pt>
                <c:pt idx="33017">
                  <c:v>0</c:v>
                </c:pt>
                <c:pt idx="33018">
                  <c:v>0</c:v>
                </c:pt>
                <c:pt idx="33019">
                  <c:v>0</c:v>
                </c:pt>
                <c:pt idx="33020">
                  <c:v>0</c:v>
                </c:pt>
                <c:pt idx="33021">
                  <c:v>0</c:v>
                </c:pt>
                <c:pt idx="33022">
                  <c:v>0</c:v>
                </c:pt>
                <c:pt idx="33023">
                  <c:v>0</c:v>
                </c:pt>
                <c:pt idx="33024">
                  <c:v>0</c:v>
                </c:pt>
                <c:pt idx="33025">
                  <c:v>0</c:v>
                </c:pt>
                <c:pt idx="33026">
                  <c:v>0</c:v>
                </c:pt>
                <c:pt idx="33027">
                  <c:v>0</c:v>
                </c:pt>
                <c:pt idx="33028">
                  <c:v>0</c:v>
                </c:pt>
                <c:pt idx="33029">
                  <c:v>0</c:v>
                </c:pt>
                <c:pt idx="33030">
                  <c:v>0</c:v>
                </c:pt>
                <c:pt idx="33031">
                  <c:v>0</c:v>
                </c:pt>
                <c:pt idx="33032">
                  <c:v>0</c:v>
                </c:pt>
                <c:pt idx="33033">
                  <c:v>0</c:v>
                </c:pt>
                <c:pt idx="33034">
                  <c:v>0</c:v>
                </c:pt>
                <c:pt idx="33035">
                  <c:v>0</c:v>
                </c:pt>
                <c:pt idx="33036">
                  <c:v>0</c:v>
                </c:pt>
                <c:pt idx="33037">
                  <c:v>0</c:v>
                </c:pt>
                <c:pt idx="33038">
                  <c:v>0</c:v>
                </c:pt>
                <c:pt idx="33039">
                  <c:v>0</c:v>
                </c:pt>
                <c:pt idx="33040">
                  <c:v>0</c:v>
                </c:pt>
                <c:pt idx="33041">
                  <c:v>0</c:v>
                </c:pt>
                <c:pt idx="33042">
                  <c:v>0</c:v>
                </c:pt>
                <c:pt idx="33043">
                  <c:v>0</c:v>
                </c:pt>
                <c:pt idx="33044">
                  <c:v>0</c:v>
                </c:pt>
                <c:pt idx="33045">
                  <c:v>0</c:v>
                </c:pt>
                <c:pt idx="33046">
                  <c:v>0</c:v>
                </c:pt>
                <c:pt idx="33047">
                  <c:v>0</c:v>
                </c:pt>
                <c:pt idx="33048">
                  <c:v>0</c:v>
                </c:pt>
                <c:pt idx="33049">
                  <c:v>0</c:v>
                </c:pt>
                <c:pt idx="33050">
                  <c:v>0</c:v>
                </c:pt>
                <c:pt idx="33051">
                  <c:v>0</c:v>
                </c:pt>
                <c:pt idx="33052">
                  <c:v>0</c:v>
                </c:pt>
                <c:pt idx="33053">
                  <c:v>0</c:v>
                </c:pt>
                <c:pt idx="33054">
                  <c:v>0</c:v>
                </c:pt>
                <c:pt idx="33055">
                  <c:v>0</c:v>
                </c:pt>
                <c:pt idx="33056">
                  <c:v>0</c:v>
                </c:pt>
                <c:pt idx="33057">
                  <c:v>0</c:v>
                </c:pt>
                <c:pt idx="33058">
                  <c:v>0</c:v>
                </c:pt>
                <c:pt idx="33059">
                  <c:v>0</c:v>
                </c:pt>
                <c:pt idx="33060">
                  <c:v>0</c:v>
                </c:pt>
                <c:pt idx="33061">
                  <c:v>0</c:v>
                </c:pt>
                <c:pt idx="33062">
                  <c:v>0</c:v>
                </c:pt>
                <c:pt idx="33063">
                  <c:v>0</c:v>
                </c:pt>
                <c:pt idx="33064">
                  <c:v>0</c:v>
                </c:pt>
                <c:pt idx="33065">
                  <c:v>0</c:v>
                </c:pt>
                <c:pt idx="33066">
                  <c:v>0</c:v>
                </c:pt>
                <c:pt idx="33067">
                  <c:v>0</c:v>
                </c:pt>
                <c:pt idx="33068">
                  <c:v>0</c:v>
                </c:pt>
                <c:pt idx="33069">
                  <c:v>0</c:v>
                </c:pt>
                <c:pt idx="33070">
                  <c:v>0</c:v>
                </c:pt>
                <c:pt idx="33071">
                  <c:v>0</c:v>
                </c:pt>
                <c:pt idx="33072">
                  <c:v>0</c:v>
                </c:pt>
                <c:pt idx="33073">
                  <c:v>0</c:v>
                </c:pt>
                <c:pt idx="33074">
                  <c:v>0</c:v>
                </c:pt>
                <c:pt idx="33075">
                  <c:v>0</c:v>
                </c:pt>
                <c:pt idx="33076">
                  <c:v>0</c:v>
                </c:pt>
                <c:pt idx="33077">
                  <c:v>0</c:v>
                </c:pt>
                <c:pt idx="33078">
                  <c:v>0</c:v>
                </c:pt>
                <c:pt idx="33079">
                  <c:v>0</c:v>
                </c:pt>
                <c:pt idx="33080">
                  <c:v>0</c:v>
                </c:pt>
                <c:pt idx="33081">
                  <c:v>0</c:v>
                </c:pt>
                <c:pt idx="33082">
                  <c:v>0</c:v>
                </c:pt>
                <c:pt idx="33083">
                  <c:v>0</c:v>
                </c:pt>
                <c:pt idx="33084">
                  <c:v>0</c:v>
                </c:pt>
                <c:pt idx="33085">
                  <c:v>0</c:v>
                </c:pt>
                <c:pt idx="33086">
                  <c:v>0</c:v>
                </c:pt>
                <c:pt idx="33087">
                  <c:v>0</c:v>
                </c:pt>
                <c:pt idx="33088">
                  <c:v>0</c:v>
                </c:pt>
                <c:pt idx="33089">
                  <c:v>0</c:v>
                </c:pt>
                <c:pt idx="33090">
                  <c:v>0</c:v>
                </c:pt>
                <c:pt idx="33091">
                  <c:v>0</c:v>
                </c:pt>
                <c:pt idx="33092">
                  <c:v>0</c:v>
                </c:pt>
                <c:pt idx="33093">
                  <c:v>0</c:v>
                </c:pt>
                <c:pt idx="33094">
                  <c:v>0</c:v>
                </c:pt>
                <c:pt idx="33095">
                  <c:v>0</c:v>
                </c:pt>
                <c:pt idx="33096">
                  <c:v>0</c:v>
                </c:pt>
                <c:pt idx="33097">
                  <c:v>0</c:v>
                </c:pt>
                <c:pt idx="33098">
                  <c:v>0</c:v>
                </c:pt>
                <c:pt idx="33099">
                  <c:v>0</c:v>
                </c:pt>
                <c:pt idx="33100">
                  <c:v>0</c:v>
                </c:pt>
                <c:pt idx="33101">
                  <c:v>0</c:v>
                </c:pt>
                <c:pt idx="33102">
                  <c:v>0</c:v>
                </c:pt>
                <c:pt idx="33103">
                  <c:v>0</c:v>
                </c:pt>
                <c:pt idx="33104">
                  <c:v>0</c:v>
                </c:pt>
                <c:pt idx="33105">
                  <c:v>0</c:v>
                </c:pt>
                <c:pt idx="33106">
                  <c:v>0</c:v>
                </c:pt>
                <c:pt idx="33107">
                  <c:v>0</c:v>
                </c:pt>
                <c:pt idx="33108">
                  <c:v>0</c:v>
                </c:pt>
                <c:pt idx="33109">
                  <c:v>0</c:v>
                </c:pt>
                <c:pt idx="33110">
                  <c:v>0</c:v>
                </c:pt>
                <c:pt idx="33111">
                  <c:v>0</c:v>
                </c:pt>
                <c:pt idx="33112">
                  <c:v>0</c:v>
                </c:pt>
                <c:pt idx="33113">
                  <c:v>0</c:v>
                </c:pt>
                <c:pt idx="33114">
                  <c:v>0</c:v>
                </c:pt>
                <c:pt idx="33115">
                  <c:v>0</c:v>
                </c:pt>
                <c:pt idx="33116">
                  <c:v>0</c:v>
                </c:pt>
                <c:pt idx="33117">
                  <c:v>0</c:v>
                </c:pt>
                <c:pt idx="33118">
                  <c:v>0</c:v>
                </c:pt>
                <c:pt idx="33119">
                  <c:v>0</c:v>
                </c:pt>
                <c:pt idx="33120">
                  <c:v>0</c:v>
                </c:pt>
                <c:pt idx="33121">
                  <c:v>0</c:v>
                </c:pt>
                <c:pt idx="33122">
                  <c:v>0</c:v>
                </c:pt>
                <c:pt idx="33123">
                  <c:v>0</c:v>
                </c:pt>
                <c:pt idx="33124">
                  <c:v>0</c:v>
                </c:pt>
                <c:pt idx="33125">
                  <c:v>0</c:v>
                </c:pt>
                <c:pt idx="33126">
                  <c:v>0</c:v>
                </c:pt>
                <c:pt idx="33127">
                  <c:v>0</c:v>
                </c:pt>
                <c:pt idx="33128">
                  <c:v>0</c:v>
                </c:pt>
                <c:pt idx="33129">
                  <c:v>0</c:v>
                </c:pt>
                <c:pt idx="33130">
                  <c:v>0</c:v>
                </c:pt>
                <c:pt idx="33131">
                  <c:v>0</c:v>
                </c:pt>
                <c:pt idx="33132">
                  <c:v>0</c:v>
                </c:pt>
                <c:pt idx="33133">
                  <c:v>0</c:v>
                </c:pt>
                <c:pt idx="33134">
                  <c:v>0</c:v>
                </c:pt>
                <c:pt idx="33135">
                  <c:v>0</c:v>
                </c:pt>
                <c:pt idx="33136">
                  <c:v>0</c:v>
                </c:pt>
                <c:pt idx="33137">
                  <c:v>0</c:v>
                </c:pt>
                <c:pt idx="33138">
                  <c:v>0</c:v>
                </c:pt>
                <c:pt idx="33139">
                  <c:v>0</c:v>
                </c:pt>
                <c:pt idx="33140">
                  <c:v>0</c:v>
                </c:pt>
                <c:pt idx="33141">
                  <c:v>0</c:v>
                </c:pt>
                <c:pt idx="33142">
                  <c:v>0</c:v>
                </c:pt>
                <c:pt idx="33143">
                  <c:v>0</c:v>
                </c:pt>
                <c:pt idx="33144">
                  <c:v>0</c:v>
                </c:pt>
                <c:pt idx="33145">
                  <c:v>0</c:v>
                </c:pt>
                <c:pt idx="33146">
                  <c:v>0</c:v>
                </c:pt>
                <c:pt idx="33147">
                  <c:v>0</c:v>
                </c:pt>
                <c:pt idx="33148">
                  <c:v>0</c:v>
                </c:pt>
                <c:pt idx="33149">
                  <c:v>0</c:v>
                </c:pt>
                <c:pt idx="33150">
                  <c:v>0</c:v>
                </c:pt>
                <c:pt idx="33151">
                  <c:v>0</c:v>
                </c:pt>
                <c:pt idx="33152">
                  <c:v>0</c:v>
                </c:pt>
                <c:pt idx="33153">
                  <c:v>0</c:v>
                </c:pt>
                <c:pt idx="33154">
                  <c:v>0</c:v>
                </c:pt>
                <c:pt idx="33155">
                  <c:v>0</c:v>
                </c:pt>
                <c:pt idx="33156">
                  <c:v>0</c:v>
                </c:pt>
                <c:pt idx="33157">
                  <c:v>0</c:v>
                </c:pt>
                <c:pt idx="33158">
                  <c:v>0</c:v>
                </c:pt>
                <c:pt idx="33159">
                  <c:v>0</c:v>
                </c:pt>
                <c:pt idx="33160">
                  <c:v>0</c:v>
                </c:pt>
                <c:pt idx="33161">
                  <c:v>0</c:v>
                </c:pt>
                <c:pt idx="33162">
                  <c:v>0</c:v>
                </c:pt>
                <c:pt idx="33163">
                  <c:v>0</c:v>
                </c:pt>
                <c:pt idx="33164">
                  <c:v>0</c:v>
                </c:pt>
                <c:pt idx="33165">
                  <c:v>0</c:v>
                </c:pt>
                <c:pt idx="33166">
                  <c:v>0</c:v>
                </c:pt>
                <c:pt idx="33167">
                  <c:v>0</c:v>
                </c:pt>
                <c:pt idx="33168">
                  <c:v>0</c:v>
                </c:pt>
                <c:pt idx="33169">
                  <c:v>0</c:v>
                </c:pt>
                <c:pt idx="33170">
                  <c:v>0</c:v>
                </c:pt>
                <c:pt idx="33171">
                  <c:v>0</c:v>
                </c:pt>
                <c:pt idx="33172">
                  <c:v>0</c:v>
                </c:pt>
                <c:pt idx="33173">
                  <c:v>0</c:v>
                </c:pt>
                <c:pt idx="33174">
                  <c:v>0</c:v>
                </c:pt>
                <c:pt idx="33175">
                  <c:v>0</c:v>
                </c:pt>
                <c:pt idx="33176">
                  <c:v>0</c:v>
                </c:pt>
                <c:pt idx="33177">
                  <c:v>0</c:v>
                </c:pt>
                <c:pt idx="33178">
                  <c:v>0</c:v>
                </c:pt>
                <c:pt idx="33179">
                  <c:v>0</c:v>
                </c:pt>
                <c:pt idx="33180">
                  <c:v>0</c:v>
                </c:pt>
                <c:pt idx="33181">
                  <c:v>0</c:v>
                </c:pt>
                <c:pt idx="33182">
                  <c:v>0</c:v>
                </c:pt>
                <c:pt idx="33183">
                  <c:v>0</c:v>
                </c:pt>
                <c:pt idx="33184">
                  <c:v>0</c:v>
                </c:pt>
                <c:pt idx="33185">
                  <c:v>0</c:v>
                </c:pt>
                <c:pt idx="33186">
                  <c:v>0</c:v>
                </c:pt>
                <c:pt idx="33187">
                  <c:v>0</c:v>
                </c:pt>
                <c:pt idx="33188">
                  <c:v>0</c:v>
                </c:pt>
                <c:pt idx="33189">
                  <c:v>0</c:v>
                </c:pt>
                <c:pt idx="33190">
                  <c:v>0</c:v>
                </c:pt>
                <c:pt idx="33191">
                  <c:v>0</c:v>
                </c:pt>
                <c:pt idx="33192">
                  <c:v>0</c:v>
                </c:pt>
                <c:pt idx="33193">
                  <c:v>0</c:v>
                </c:pt>
                <c:pt idx="33194">
                  <c:v>0</c:v>
                </c:pt>
                <c:pt idx="33195">
                  <c:v>0</c:v>
                </c:pt>
                <c:pt idx="33196">
                  <c:v>0</c:v>
                </c:pt>
                <c:pt idx="33197">
                  <c:v>0</c:v>
                </c:pt>
                <c:pt idx="33198">
                  <c:v>0</c:v>
                </c:pt>
                <c:pt idx="33199">
                  <c:v>0</c:v>
                </c:pt>
                <c:pt idx="33200">
                  <c:v>0</c:v>
                </c:pt>
                <c:pt idx="33201">
                  <c:v>0</c:v>
                </c:pt>
                <c:pt idx="33202">
                  <c:v>0</c:v>
                </c:pt>
                <c:pt idx="33203">
                  <c:v>0</c:v>
                </c:pt>
                <c:pt idx="33204">
                  <c:v>0</c:v>
                </c:pt>
                <c:pt idx="33205">
                  <c:v>0</c:v>
                </c:pt>
                <c:pt idx="33206">
                  <c:v>0</c:v>
                </c:pt>
                <c:pt idx="33207">
                  <c:v>0</c:v>
                </c:pt>
                <c:pt idx="33208">
                  <c:v>0</c:v>
                </c:pt>
                <c:pt idx="33209">
                  <c:v>0</c:v>
                </c:pt>
                <c:pt idx="33210">
                  <c:v>0</c:v>
                </c:pt>
                <c:pt idx="33211">
                  <c:v>0</c:v>
                </c:pt>
                <c:pt idx="33212">
                  <c:v>0</c:v>
                </c:pt>
                <c:pt idx="33213">
                  <c:v>0</c:v>
                </c:pt>
                <c:pt idx="33214">
                  <c:v>0</c:v>
                </c:pt>
                <c:pt idx="33215">
                  <c:v>0</c:v>
                </c:pt>
                <c:pt idx="33216">
                  <c:v>0</c:v>
                </c:pt>
                <c:pt idx="33217">
                  <c:v>0</c:v>
                </c:pt>
                <c:pt idx="33218">
                  <c:v>0</c:v>
                </c:pt>
                <c:pt idx="33219">
                  <c:v>0</c:v>
                </c:pt>
                <c:pt idx="33220">
                  <c:v>0</c:v>
                </c:pt>
                <c:pt idx="33221">
                  <c:v>0</c:v>
                </c:pt>
                <c:pt idx="33222">
                  <c:v>0</c:v>
                </c:pt>
                <c:pt idx="33223">
                  <c:v>0</c:v>
                </c:pt>
                <c:pt idx="33224">
                  <c:v>0</c:v>
                </c:pt>
                <c:pt idx="33225">
                  <c:v>0</c:v>
                </c:pt>
                <c:pt idx="33226">
                  <c:v>0</c:v>
                </c:pt>
                <c:pt idx="33227">
                  <c:v>0</c:v>
                </c:pt>
                <c:pt idx="33228">
                  <c:v>0</c:v>
                </c:pt>
                <c:pt idx="33229">
                  <c:v>0</c:v>
                </c:pt>
                <c:pt idx="33230">
                  <c:v>0</c:v>
                </c:pt>
                <c:pt idx="33231">
                  <c:v>0</c:v>
                </c:pt>
                <c:pt idx="33232">
                  <c:v>0</c:v>
                </c:pt>
                <c:pt idx="33233">
                  <c:v>0</c:v>
                </c:pt>
                <c:pt idx="33234">
                  <c:v>0</c:v>
                </c:pt>
                <c:pt idx="33235">
                  <c:v>0</c:v>
                </c:pt>
                <c:pt idx="33236">
                  <c:v>0</c:v>
                </c:pt>
                <c:pt idx="33237">
                  <c:v>0</c:v>
                </c:pt>
                <c:pt idx="33238">
                  <c:v>0</c:v>
                </c:pt>
                <c:pt idx="33239">
                  <c:v>0</c:v>
                </c:pt>
                <c:pt idx="33240">
                  <c:v>0</c:v>
                </c:pt>
                <c:pt idx="33241">
                  <c:v>0</c:v>
                </c:pt>
                <c:pt idx="33242">
                  <c:v>0</c:v>
                </c:pt>
                <c:pt idx="33243">
                  <c:v>0</c:v>
                </c:pt>
                <c:pt idx="33244">
                  <c:v>0</c:v>
                </c:pt>
                <c:pt idx="33245">
                  <c:v>0</c:v>
                </c:pt>
                <c:pt idx="33246">
                  <c:v>0</c:v>
                </c:pt>
                <c:pt idx="33247">
                  <c:v>0</c:v>
                </c:pt>
                <c:pt idx="33248">
                  <c:v>0</c:v>
                </c:pt>
                <c:pt idx="33249">
                  <c:v>0</c:v>
                </c:pt>
                <c:pt idx="33250">
                  <c:v>0</c:v>
                </c:pt>
                <c:pt idx="33251">
                  <c:v>0</c:v>
                </c:pt>
                <c:pt idx="33252">
                  <c:v>0</c:v>
                </c:pt>
                <c:pt idx="33253">
                  <c:v>0</c:v>
                </c:pt>
                <c:pt idx="33254">
                  <c:v>0</c:v>
                </c:pt>
                <c:pt idx="33255">
                  <c:v>0</c:v>
                </c:pt>
                <c:pt idx="33256">
                  <c:v>0</c:v>
                </c:pt>
                <c:pt idx="33257">
                  <c:v>0</c:v>
                </c:pt>
                <c:pt idx="33258">
                  <c:v>0</c:v>
                </c:pt>
                <c:pt idx="33259">
                  <c:v>0</c:v>
                </c:pt>
                <c:pt idx="33260">
                  <c:v>0</c:v>
                </c:pt>
                <c:pt idx="33261">
                  <c:v>0</c:v>
                </c:pt>
                <c:pt idx="33262">
                  <c:v>0</c:v>
                </c:pt>
                <c:pt idx="33263">
                  <c:v>0</c:v>
                </c:pt>
                <c:pt idx="33264">
                  <c:v>0</c:v>
                </c:pt>
                <c:pt idx="33265">
                  <c:v>0</c:v>
                </c:pt>
                <c:pt idx="33266">
                  <c:v>0</c:v>
                </c:pt>
                <c:pt idx="33267">
                  <c:v>0</c:v>
                </c:pt>
                <c:pt idx="33268">
                  <c:v>0</c:v>
                </c:pt>
                <c:pt idx="33269">
                  <c:v>0</c:v>
                </c:pt>
                <c:pt idx="33270">
                  <c:v>0</c:v>
                </c:pt>
                <c:pt idx="33271">
                  <c:v>0</c:v>
                </c:pt>
                <c:pt idx="33272">
                  <c:v>0</c:v>
                </c:pt>
                <c:pt idx="33273">
                  <c:v>0</c:v>
                </c:pt>
                <c:pt idx="33274">
                  <c:v>0</c:v>
                </c:pt>
                <c:pt idx="33275">
                  <c:v>0</c:v>
                </c:pt>
                <c:pt idx="33276">
                  <c:v>0</c:v>
                </c:pt>
                <c:pt idx="33277">
                  <c:v>0</c:v>
                </c:pt>
                <c:pt idx="33278">
                  <c:v>0</c:v>
                </c:pt>
                <c:pt idx="33279">
                  <c:v>0</c:v>
                </c:pt>
                <c:pt idx="33280">
                  <c:v>0</c:v>
                </c:pt>
                <c:pt idx="33281">
                  <c:v>0</c:v>
                </c:pt>
                <c:pt idx="33282">
                  <c:v>0</c:v>
                </c:pt>
                <c:pt idx="33283">
                  <c:v>0</c:v>
                </c:pt>
                <c:pt idx="33284">
                  <c:v>0</c:v>
                </c:pt>
                <c:pt idx="33285">
                  <c:v>0</c:v>
                </c:pt>
                <c:pt idx="33286">
                  <c:v>0</c:v>
                </c:pt>
                <c:pt idx="33287">
                  <c:v>0</c:v>
                </c:pt>
                <c:pt idx="33288">
                  <c:v>0</c:v>
                </c:pt>
                <c:pt idx="33289">
                  <c:v>0</c:v>
                </c:pt>
                <c:pt idx="33290">
                  <c:v>0</c:v>
                </c:pt>
                <c:pt idx="33291">
                  <c:v>0</c:v>
                </c:pt>
                <c:pt idx="33292">
                  <c:v>0</c:v>
                </c:pt>
                <c:pt idx="33293">
                  <c:v>0</c:v>
                </c:pt>
                <c:pt idx="33294">
                  <c:v>0</c:v>
                </c:pt>
                <c:pt idx="33295">
                  <c:v>0</c:v>
                </c:pt>
                <c:pt idx="33296">
                  <c:v>0</c:v>
                </c:pt>
                <c:pt idx="33297">
                  <c:v>0</c:v>
                </c:pt>
                <c:pt idx="33298">
                  <c:v>0</c:v>
                </c:pt>
                <c:pt idx="33299">
                  <c:v>0</c:v>
                </c:pt>
                <c:pt idx="33300">
                  <c:v>0</c:v>
                </c:pt>
                <c:pt idx="33301">
                  <c:v>0</c:v>
                </c:pt>
                <c:pt idx="33302">
                  <c:v>0</c:v>
                </c:pt>
                <c:pt idx="33303">
                  <c:v>0</c:v>
                </c:pt>
                <c:pt idx="33304">
                  <c:v>0</c:v>
                </c:pt>
                <c:pt idx="33305">
                  <c:v>0</c:v>
                </c:pt>
                <c:pt idx="33306">
                  <c:v>0</c:v>
                </c:pt>
                <c:pt idx="33307">
                  <c:v>0</c:v>
                </c:pt>
                <c:pt idx="33308">
                  <c:v>0</c:v>
                </c:pt>
                <c:pt idx="33309">
                  <c:v>0</c:v>
                </c:pt>
                <c:pt idx="33310">
                  <c:v>0</c:v>
                </c:pt>
                <c:pt idx="33311">
                  <c:v>0</c:v>
                </c:pt>
                <c:pt idx="33312">
                  <c:v>0</c:v>
                </c:pt>
                <c:pt idx="33313">
                  <c:v>0</c:v>
                </c:pt>
                <c:pt idx="33314">
                  <c:v>0</c:v>
                </c:pt>
                <c:pt idx="33315">
                  <c:v>0</c:v>
                </c:pt>
                <c:pt idx="33316">
                  <c:v>0</c:v>
                </c:pt>
                <c:pt idx="33317">
                  <c:v>0</c:v>
                </c:pt>
                <c:pt idx="33318">
                  <c:v>0</c:v>
                </c:pt>
                <c:pt idx="33319">
                  <c:v>0</c:v>
                </c:pt>
                <c:pt idx="33320">
                  <c:v>0</c:v>
                </c:pt>
                <c:pt idx="33321">
                  <c:v>0</c:v>
                </c:pt>
                <c:pt idx="33322">
                  <c:v>0</c:v>
                </c:pt>
                <c:pt idx="33323">
                  <c:v>0</c:v>
                </c:pt>
                <c:pt idx="33324">
                  <c:v>0</c:v>
                </c:pt>
                <c:pt idx="33325">
                  <c:v>0</c:v>
                </c:pt>
                <c:pt idx="33326">
                  <c:v>0</c:v>
                </c:pt>
                <c:pt idx="33327">
                  <c:v>0</c:v>
                </c:pt>
                <c:pt idx="33328">
                  <c:v>0</c:v>
                </c:pt>
                <c:pt idx="33329">
                  <c:v>0</c:v>
                </c:pt>
                <c:pt idx="33330">
                  <c:v>0</c:v>
                </c:pt>
                <c:pt idx="33331">
                  <c:v>0</c:v>
                </c:pt>
                <c:pt idx="33332">
                  <c:v>0</c:v>
                </c:pt>
                <c:pt idx="33333">
                  <c:v>0</c:v>
                </c:pt>
                <c:pt idx="33334">
                  <c:v>0</c:v>
                </c:pt>
                <c:pt idx="33335">
                  <c:v>0</c:v>
                </c:pt>
                <c:pt idx="33336">
                  <c:v>0</c:v>
                </c:pt>
                <c:pt idx="33337">
                  <c:v>0</c:v>
                </c:pt>
                <c:pt idx="33338">
                  <c:v>0</c:v>
                </c:pt>
                <c:pt idx="33339">
                  <c:v>0</c:v>
                </c:pt>
                <c:pt idx="33340">
                  <c:v>0</c:v>
                </c:pt>
                <c:pt idx="33341">
                  <c:v>0</c:v>
                </c:pt>
                <c:pt idx="33342">
                  <c:v>0</c:v>
                </c:pt>
                <c:pt idx="33343">
                  <c:v>0</c:v>
                </c:pt>
                <c:pt idx="33344">
                  <c:v>0</c:v>
                </c:pt>
                <c:pt idx="33345">
                  <c:v>0</c:v>
                </c:pt>
                <c:pt idx="33346">
                  <c:v>0</c:v>
                </c:pt>
                <c:pt idx="33347">
                  <c:v>0</c:v>
                </c:pt>
                <c:pt idx="33348">
                  <c:v>0</c:v>
                </c:pt>
                <c:pt idx="33349">
                  <c:v>0</c:v>
                </c:pt>
                <c:pt idx="33350">
                  <c:v>0</c:v>
                </c:pt>
                <c:pt idx="33351">
                  <c:v>0</c:v>
                </c:pt>
                <c:pt idx="33352">
                  <c:v>0</c:v>
                </c:pt>
                <c:pt idx="33353">
                  <c:v>0</c:v>
                </c:pt>
                <c:pt idx="33354">
                  <c:v>0</c:v>
                </c:pt>
                <c:pt idx="33355">
                  <c:v>0</c:v>
                </c:pt>
                <c:pt idx="33356">
                  <c:v>0</c:v>
                </c:pt>
                <c:pt idx="33357">
                  <c:v>0</c:v>
                </c:pt>
                <c:pt idx="33358">
                  <c:v>0</c:v>
                </c:pt>
                <c:pt idx="33359">
                  <c:v>0</c:v>
                </c:pt>
                <c:pt idx="33360">
                  <c:v>0</c:v>
                </c:pt>
                <c:pt idx="33361">
                  <c:v>0</c:v>
                </c:pt>
                <c:pt idx="33362">
                  <c:v>0</c:v>
                </c:pt>
                <c:pt idx="33363">
                  <c:v>0</c:v>
                </c:pt>
                <c:pt idx="33364">
                  <c:v>0</c:v>
                </c:pt>
                <c:pt idx="33365">
                  <c:v>0</c:v>
                </c:pt>
                <c:pt idx="33366">
                  <c:v>0</c:v>
                </c:pt>
                <c:pt idx="33367">
                  <c:v>0</c:v>
                </c:pt>
                <c:pt idx="33368">
                  <c:v>0</c:v>
                </c:pt>
                <c:pt idx="33369">
                  <c:v>0</c:v>
                </c:pt>
                <c:pt idx="33370">
                  <c:v>0</c:v>
                </c:pt>
                <c:pt idx="33371">
                  <c:v>0</c:v>
                </c:pt>
                <c:pt idx="33372">
                  <c:v>0</c:v>
                </c:pt>
                <c:pt idx="33373">
                  <c:v>0</c:v>
                </c:pt>
                <c:pt idx="33374">
                  <c:v>0</c:v>
                </c:pt>
                <c:pt idx="33375">
                  <c:v>0</c:v>
                </c:pt>
                <c:pt idx="33376">
                  <c:v>0</c:v>
                </c:pt>
                <c:pt idx="33377">
                  <c:v>0</c:v>
                </c:pt>
                <c:pt idx="33378">
                  <c:v>0</c:v>
                </c:pt>
                <c:pt idx="33379">
                  <c:v>0</c:v>
                </c:pt>
                <c:pt idx="33380">
                  <c:v>0</c:v>
                </c:pt>
                <c:pt idx="33381">
                  <c:v>0</c:v>
                </c:pt>
                <c:pt idx="33382">
                  <c:v>0</c:v>
                </c:pt>
                <c:pt idx="33383">
                  <c:v>0</c:v>
                </c:pt>
                <c:pt idx="33384">
                  <c:v>0</c:v>
                </c:pt>
                <c:pt idx="33385">
                  <c:v>0</c:v>
                </c:pt>
                <c:pt idx="33386">
                  <c:v>0</c:v>
                </c:pt>
                <c:pt idx="33387">
                  <c:v>0</c:v>
                </c:pt>
                <c:pt idx="33388">
                  <c:v>0</c:v>
                </c:pt>
                <c:pt idx="33389">
                  <c:v>0</c:v>
                </c:pt>
                <c:pt idx="33390">
                  <c:v>0</c:v>
                </c:pt>
                <c:pt idx="33391">
                  <c:v>0</c:v>
                </c:pt>
                <c:pt idx="33392">
                  <c:v>0</c:v>
                </c:pt>
                <c:pt idx="33393">
                  <c:v>0</c:v>
                </c:pt>
                <c:pt idx="33394">
                  <c:v>0</c:v>
                </c:pt>
                <c:pt idx="33395">
                  <c:v>0</c:v>
                </c:pt>
                <c:pt idx="33396">
                  <c:v>0</c:v>
                </c:pt>
                <c:pt idx="33397">
                  <c:v>0</c:v>
                </c:pt>
                <c:pt idx="33398">
                  <c:v>0</c:v>
                </c:pt>
                <c:pt idx="33399">
                  <c:v>0</c:v>
                </c:pt>
                <c:pt idx="33400">
                  <c:v>0</c:v>
                </c:pt>
                <c:pt idx="33401">
                  <c:v>0</c:v>
                </c:pt>
                <c:pt idx="33402">
                  <c:v>0</c:v>
                </c:pt>
                <c:pt idx="33403">
                  <c:v>0</c:v>
                </c:pt>
                <c:pt idx="33404">
                  <c:v>0</c:v>
                </c:pt>
                <c:pt idx="33405">
                  <c:v>0</c:v>
                </c:pt>
                <c:pt idx="33406">
                  <c:v>0</c:v>
                </c:pt>
                <c:pt idx="33407">
                  <c:v>0</c:v>
                </c:pt>
                <c:pt idx="33408">
                  <c:v>0</c:v>
                </c:pt>
                <c:pt idx="33409">
                  <c:v>0</c:v>
                </c:pt>
                <c:pt idx="33410">
                  <c:v>0</c:v>
                </c:pt>
                <c:pt idx="33411">
                  <c:v>0</c:v>
                </c:pt>
                <c:pt idx="33412">
                  <c:v>0</c:v>
                </c:pt>
                <c:pt idx="33413">
                  <c:v>0</c:v>
                </c:pt>
                <c:pt idx="33414">
                  <c:v>0</c:v>
                </c:pt>
                <c:pt idx="33415">
                  <c:v>0</c:v>
                </c:pt>
                <c:pt idx="33416">
                  <c:v>0</c:v>
                </c:pt>
                <c:pt idx="33417">
                  <c:v>0</c:v>
                </c:pt>
                <c:pt idx="33418">
                  <c:v>0</c:v>
                </c:pt>
                <c:pt idx="33419">
                  <c:v>0</c:v>
                </c:pt>
                <c:pt idx="33420">
                  <c:v>0</c:v>
                </c:pt>
                <c:pt idx="33421">
                  <c:v>0</c:v>
                </c:pt>
                <c:pt idx="33422">
                  <c:v>0</c:v>
                </c:pt>
                <c:pt idx="33423">
                  <c:v>0</c:v>
                </c:pt>
                <c:pt idx="33424">
                  <c:v>0</c:v>
                </c:pt>
                <c:pt idx="33425">
                  <c:v>0</c:v>
                </c:pt>
                <c:pt idx="33426">
                  <c:v>0</c:v>
                </c:pt>
                <c:pt idx="33427">
                  <c:v>0</c:v>
                </c:pt>
                <c:pt idx="33428">
                  <c:v>0</c:v>
                </c:pt>
                <c:pt idx="33429">
                  <c:v>0</c:v>
                </c:pt>
                <c:pt idx="33430">
                  <c:v>0</c:v>
                </c:pt>
                <c:pt idx="33431">
                  <c:v>0</c:v>
                </c:pt>
                <c:pt idx="33432">
                  <c:v>0</c:v>
                </c:pt>
                <c:pt idx="33433">
                  <c:v>0</c:v>
                </c:pt>
                <c:pt idx="33434">
                  <c:v>0</c:v>
                </c:pt>
                <c:pt idx="33435">
                  <c:v>0</c:v>
                </c:pt>
                <c:pt idx="33436">
                  <c:v>0</c:v>
                </c:pt>
                <c:pt idx="33437">
                  <c:v>0</c:v>
                </c:pt>
                <c:pt idx="33438">
                  <c:v>0</c:v>
                </c:pt>
                <c:pt idx="33439">
                  <c:v>0</c:v>
                </c:pt>
                <c:pt idx="33440">
                  <c:v>0</c:v>
                </c:pt>
                <c:pt idx="33441">
                  <c:v>0</c:v>
                </c:pt>
                <c:pt idx="33442">
                  <c:v>0</c:v>
                </c:pt>
                <c:pt idx="33443">
                  <c:v>0</c:v>
                </c:pt>
                <c:pt idx="33444">
                  <c:v>0</c:v>
                </c:pt>
                <c:pt idx="33445">
                  <c:v>0</c:v>
                </c:pt>
                <c:pt idx="33446">
                  <c:v>0</c:v>
                </c:pt>
                <c:pt idx="33447">
                  <c:v>0</c:v>
                </c:pt>
                <c:pt idx="33448">
                  <c:v>0</c:v>
                </c:pt>
                <c:pt idx="33449">
                  <c:v>0</c:v>
                </c:pt>
                <c:pt idx="33450">
                  <c:v>0</c:v>
                </c:pt>
                <c:pt idx="33451">
                  <c:v>0</c:v>
                </c:pt>
                <c:pt idx="33452">
                  <c:v>0</c:v>
                </c:pt>
                <c:pt idx="33453">
                  <c:v>0</c:v>
                </c:pt>
                <c:pt idx="33454">
                  <c:v>0</c:v>
                </c:pt>
                <c:pt idx="33455">
                  <c:v>0</c:v>
                </c:pt>
                <c:pt idx="33456">
                  <c:v>0</c:v>
                </c:pt>
                <c:pt idx="33457">
                  <c:v>0</c:v>
                </c:pt>
                <c:pt idx="33458">
                  <c:v>0</c:v>
                </c:pt>
                <c:pt idx="33459">
                  <c:v>0</c:v>
                </c:pt>
                <c:pt idx="33460">
                  <c:v>0</c:v>
                </c:pt>
                <c:pt idx="33461">
                  <c:v>0</c:v>
                </c:pt>
                <c:pt idx="33462">
                  <c:v>0</c:v>
                </c:pt>
                <c:pt idx="33463">
                  <c:v>0</c:v>
                </c:pt>
                <c:pt idx="33464">
                  <c:v>0</c:v>
                </c:pt>
                <c:pt idx="33465">
                  <c:v>0</c:v>
                </c:pt>
                <c:pt idx="33466">
                  <c:v>0</c:v>
                </c:pt>
                <c:pt idx="33467">
                  <c:v>0</c:v>
                </c:pt>
                <c:pt idx="33468">
                  <c:v>0</c:v>
                </c:pt>
                <c:pt idx="33469">
                  <c:v>0</c:v>
                </c:pt>
                <c:pt idx="33470">
                  <c:v>0</c:v>
                </c:pt>
                <c:pt idx="33471">
                  <c:v>0</c:v>
                </c:pt>
                <c:pt idx="33472">
                  <c:v>0</c:v>
                </c:pt>
                <c:pt idx="33473">
                  <c:v>0</c:v>
                </c:pt>
                <c:pt idx="33474">
                  <c:v>0</c:v>
                </c:pt>
                <c:pt idx="33475">
                  <c:v>0</c:v>
                </c:pt>
                <c:pt idx="33476">
                  <c:v>0</c:v>
                </c:pt>
                <c:pt idx="33477">
                  <c:v>0</c:v>
                </c:pt>
                <c:pt idx="33478">
                  <c:v>0</c:v>
                </c:pt>
                <c:pt idx="33479">
                  <c:v>0</c:v>
                </c:pt>
                <c:pt idx="33480">
                  <c:v>0</c:v>
                </c:pt>
                <c:pt idx="33481">
                  <c:v>0</c:v>
                </c:pt>
                <c:pt idx="33482">
                  <c:v>0</c:v>
                </c:pt>
                <c:pt idx="33483">
                  <c:v>0</c:v>
                </c:pt>
                <c:pt idx="33484">
                  <c:v>0</c:v>
                </c:pt>
                <c:pt idx="33485">
                  <c:v>0</c:v>
                </c:pt>
                <c:pt idx="33486">
                  <c:v>0</c:v>
                </c:pt>
                <c:pt idx="33487">
                  <c:v>0</c:v>
                </c:pt>
                <c:pt idx="33488">
                  <c:v>0</c:v>
                </c:pt>
                <c:pt idx="33489">
                  <c:v>0</c:v>
                </c:pt>
                <c:pt idx="33490">
                  <c:v>0</c:v>
                </c:pt>
                <c:pt idx="33491">
                  <c:v>0</c:v>
                </c:pt>
                <c:pt idx="33492">
                  <c:v>0</c:v>
                </c:pt>
                <c:pt idx="33493">
                  <c:v>0</c:v>
                </c:pt>
                <c:pt idx="33494">
                  <c:v>0</c:v>
                </c:pt>
                <c:pt idx="33495">
                  <c:v>0</c:v>
                </c:pt>
                <c:pt idx="33496">
                  <c:v>0</c:v>
                </c:pt>
                <c:pt idx="33497">
                  <c:v>0</c:v>
                </c:pt>
                <c:pt idx="33498">
                  <c:v>0</c:v>
                </c:pt>
                <c:pt idx="33499">
                  <c:v>0</c:v>
                </c:pt>
                <c:pt idx="33500">
                  <c:v>0</c:v>
                </c:pt>
                <c:pt idx="33501">
                  <c:v>0</c:v>
                </c:pt>
                <c:pt idx="33502">
                  <c:v>0</c:v>
                </c:pt>
                <c:pt idx="33503">
                  <c:v>0</c:v>
                </c:pt>
                <c:pt idx="33504">
                  <c:v>0</c:v>
                </c:pt>
                <c:pt idx="33505">
                  <c:v>0</c:v>
                </c:pt>
                <c:pt idx="33506">
                  <c:v>0</c:v>
                </c:pt>
                <c:pt idx="33507">
                  <c:v>0</c:v>
                </c:pt>
                <c:pt idx="33508">
                  <c:v>0</c:v>
                </c:pt>
                <c:pt idx="33509">
                  <c:v>0</c:v>
                </c:pt>
                <c:pt idx="33510">
                  <c:v>0</c:v>
                </c:pt>
                <c:pt idx="33511">
                  <c:v>0</c:v>
                </c:pt>
                <c:pt idx="33512">
                  <c:v>0</c:v>
                </c:pt>
                <c:pt idx="33513">
                  <c:v>0</c:v>
                </c:pt>
                <c:pt idx="33514">
                  <c:v>0</c:v>
                </c:pt>
                <c:pt idx="33515">
                  <c:v>0</c:v>
                </c:pt>
                <c:pt idx="33516">
                  <c:v>0</c:v>
                </c:pt>
                <c:pt idx="33517">
                  <c:v>0</c:v>
                </c:pt>
                <c:pt idx="33518">
                  <c:v>0</c:v>
                </c:pt>
                <c:pt idx="33519">
                  <c:v>0</c:v>
                </c:pt>
                <c:pt idx="33520">
                  <c:v>0</c:v>
                </c:pt>
                <c:pt idx="33521">
                  <c:v>0</c:v>
                </c:pt>
                <c:pt idx="33522">
                  <c:v>0</c:v>
                </c:pt>
                <c:pt idx="33523">
                  <c:v>0</c:v>
                </c:pt>
                <c:pt idx="33524">
                  <c:v>0</c:v>
                </c:pt>
                <c:pt idx="33525">
                  <c:v>0</c:v>
                </c:pt>
                <c:pt idx="33526">
                  <c:v>0</c:v>
                </c:pt>
                <c:pt idx="33527">
                  <c:v>0</c:v>
                </c:pt>
                <c:pt idx="33528">
                  <c:v>0</c:v>
                </c:pt>
                <c:pt idx="33529">
                  <c:v>0</c:v>
                </c:pt>
                <c:pt idx="33530">
                  <c:v>0</c:v>
                </c:pt>
                <c:pt idx="33531">
                  <c:v>0</c:v>
                </c:pt>
                <c:pt idx="33532">
                  <c:v>0</c:v>
                </c:pt>
                <c:pt idx="33533">
                  <c:v>0</c:v>
                </c:pt>
                <c:pt idx="33534">
                  <c:v>0</c:v>
                </c:pt>
                <c:pt idx="33535">
                  <c:v>0</c:v>
                </c:pt>
                <c:pt idx="33536">
                  <c:v>0</c:v>
                </c:pt>
                <c:pt idx="33537">
                  <c:v>0</c:v>
                </c:pt>
                <c:pt idx="33538">
                  <c:v>0</c:v>
                </c:pt>
                <c:pt idx="33539">
                  <c:v>0</c:v>
                </c:pt>
                <c:pt idx="33540">
                  <c:v>0</c:v>
                </c:pt>
                <c:pt idx="33541">
                  <c:v>0</c:v>
                </c:pt>
                <c:pt idx="33542">
                  <c:v>0</c:v>
                </c:pt>
                <c:pt idx="33543">
                  <c:v>0</c:v>
                </c:pt>
                <c:pt idx="33544">
                  <c:v>0</c:v>
                </c:pt>
                <c:pt idx="33545">
                  <c:v>0</c:v>
                </c:pt>
                <c:pt idx="33546">
                  <c:v>0</c:v>
                </c:pt>
                <c:pt idx="33547">
                  <c:v>0</c:v>
                </c:pt>
                <c:pt idx="33548">
                  <c:v>0</c:v>
                </c:pt>
                <c:pt idx="33549">
                  <c:v>0</c:v>
                </c:pt>
                <c:pt idx="33550">
                  <c:v>0</c:v>
                </c:pt>
                <c:pt idx="33551">
                  <c:v>0</c:v>
                </c:pt>
                <c:pt idx="33552">
                  <c:v>0</c:v>
                </c:pt>
                <c:pt idx="33553">
                  <c:v>0</c:v>
                </c:pt>
                <c:pt idx="33554">
                  <c:v>0</c:v>
                </c:pt>
                <c:pt idx="33555">
                  <c:v>0</c:v>
                </c:pt>
                <c:pt idx="33556">
                  <c:v>0</c:v>
                </c:pt>
                <c:pt idx="33557">
                  <c:v>0</c:v>
                </c:pt>
                <c:pt idx="33558">
                  <c:v>0</c:v>
                </c:pt>
                <c:pt idx="33559">
                  <c:v>0</c:v>
                </c:pt>
                <c:pt idx="33560">
                  <c:v>0</c:v>
                </c:pt>
                <c:pt idx="33561">
                  <c:v>0</c:v>
                </c:pt>
                <c:pt idx="33562">
                  <c:v>0</c:v>
                </c:pt>
                <c:pt idx="33563">
                  <c:v>0</c:v>
                </c:pt>
                <c:pt idx="33564">
                  <c:v>0</c:v>
                </c:pt>
                <c:pt idx="33565">
                  <c:v>0</c:v>
                </c:pt>
                <c:pt idx="33566">
                  <c:v>0</c:v>
                </c:pt>
                <c:pt idx="33567">
                  <c:v>0</c:v>
                </c:pt>
                <c:pt idx="33568">
                  <c:v>0</c:v>
                </c:pt>
                <c:pt idx="33569">
                  <c:v>0</c:v>
                </c:pt>
                <c:pt idx="33570">
                  <c:v>0</c:v>
                </c:pt>
                <c:pt idx="33571">
                  <c:v>0</c:v>
                </c:pt>
                <c:pt idx="33572">
                  <c:v>0</c:v>
                </c:pt>
                <c:pt idx="33573">
                  <c:v>0</c:v>
                </c:pt>
                <c:pt idx="33574">
                  <c:v>0</c:v>
                </c:pt>
                <c:pt idx="33575">
                  <c:v>0</c:v>
                </c:pt>
                <c:pt idx="33576">
                  <c:v>0</c:v>
                </c:pt>
                <c:pt idx="33577">
                  <c:v>0</c:v>
                </c:pt>
                <c:pt idx="33578">
                  <c:v>0</c:v>
                </c:pt>
                <c:pt idx="33579">
                  <c:v>0</c:v>
                </c:pt>
                <c:pt idx="33580">
                  <c:v>0</c:v>
                </c:pt>
                <c:pt idx="33581">
                  <c:v>0</c:v>
                </c:pt>
                <c:pt idx="33582">
                  <c:v>0</c:v>
                </c:pt>
                <c:pt idx="33583">
                  <c:v>0</c:v>
                </c:pt>
                <c:pt idx="33584">
                  <c:v>0</c:v>
                </c:pt>
                <c:pt idx="33585">
                  <c:v>0</c:v>
                </c:pt>
                <c:pt idx="33586">
                  <c:v>0</c:v>
                </c:pt>
                <c:pt idx="33587">
                  <c:v>0</c:v>
                </c:pt>
                <c:pt idx="33588">
                  <c:v>0</c:v>
                </c:pt>
                <c:pt idx="33589">
                  <c:v>0</c:v>
                </c:pt>
                <c:pt idx="33590">
                  <c:v>0</c:v>
                </c:pt>
                <c:pt idx="33591">
                  <c:v>0</c:v>
                </c:pt>
                <c:pt idx="33592">
                  <c:v>0</c:v>
                </c:pt>
                <c:pt idx="33593">
                  <c:v>0</c:v>
                </c:pt>
                <c:pt idx="33594">
                  <c:v>0</c:v>
                </c:pt>
                <c:pt idx="33595">
                  <c:v>0</c:v>
                </c:pt>
                <c:pt idx="33596">
                  <c:v>0</c:v>
                </c:pt>
                <c:pt idx="33597">
                  <c:v>0</c:v>
                </c:pt>
                <c:pt idx="33598">
                  <c:v>0</c:v>
                </c:pt>
                <c:pt idx="33599">
                  <c:v>0</c:v>
                </c:pt>
                <c:pt idx="33600">
                  <c:v>0</c:v>
                </c:pt>
                <c:pt idx="33601">
                  <c:v>0</c:v>
                </c:pt>
                <c:pt idx="33602">
                  <c:v>0</c:v>
                </c:pt>
                <c:pt idx="33603">
                  <c:v>0</c:v>
                </c:pt>
                <c:pt idx="33604">
                  <c:v>0</c:v>
                </c:pt>
                <c:pt idx="33605">
                  <c:v>0</c:v>
                </c:pt>
                <c:pt idx="33606">
                  <c:v>0</c:v>
                </c:pt>
                <c:pt idx="33607">
                  <c:v>0</c:v>
                </c:pt>
                <c:pt idx="33608">
                  <c:v>0</c:v>
                </c:pt>
                <c:pt idx="33609">
                  <c:v>0</c:v>
                </c:pt>
                <c:pt idx="33610">
                  <c:v>0</c:v>
                </c:pt>
                <c:pt idx="33611">
                  <c:v>0</c:v>
                </c:pt>
                <c:pt idx="33612">
                  <c:v>0</c:v>
                </c:pt>
                <c:pt idx="33613">
                  <c:v>0</c:v>
                </c:pt>
                <c:pt idx="33614">
                  <c:v>0</c:v>
                </c:pt>
                <c:pt idx="33615">
                  <c:v>0</c:v>
                </c:pt>
                <c:pt idx="33616">
                  <c:v>0</c:v>
                </c:pt>
                <c:pt idx="33617">
                  <c:v>0</c:v>
                </c:pt>
                <c:pt idx="33618">
                  <c:v>0</c:v>
                </c:pt>
                <c:pt idx="33619">
                  <c:v>0</c:v>
                </c:pt>
                <c:pt idx="33620">
                  <c:v>0</c:v>
                </c:pt>
                <c:pt idx="33621">
                  <c:v>0</c:v>
                </c:pt>
                <c:pt idx="33622">
                  <c:v>0</c:v>
                </c:pt>
                <c:pt idx="33623">
                  <c:v>0</c:v>
                </c:pt>
                <c:pt idx="33624">
                  <c:v>0</c:v>
                </c:pt>
                <c:pt idx="33625">
                  <c:v>0</c:v>
                </c:pt>
                <c:pt idx="33626">
                  <c:v>0</c:v>
                </c:pt>
                <c:pt idx="33627">
                  <c:v>0</c:v>
                </c:pt>
                <c:pt idx="33628">
                  <c:v>0</c:v>
                </c:pt>
                <c:pt idx="33629">
                  <c:v>0</c:v>
                </c:pt>
                <c:pt idx="33630">
                  <c:v>0</c:v>
                </c:pt>
                <c:pt idx="33631">
                  <c:v>0</c:v>
                </c:pt>
                <c:pt idx="33632">
                  <c:v>0</c:v>
                </c:pt>
                <c:pt idx="33633">
                  <c:v>0</c:v>
                </c:pt>
                <c:pt idx="33634">
                  <c:v>0</c:v>
                </c:pt>
                <c:pt idx="33635">
                  <c:v>0</c:v>
                </c:pt>
                <c:pt idx="33636">
                  <c:v>0</c:v>
                </c:pt>
                <c:pt idx="33637">
                  <c:v>0</c:v>
                </c:pt>
                <c:pt idx="33638">
                  <c:v>0</c:v>
                </c:pt>
                <c:pt idx="33639">
                  <c:v>0</c:v>
                </c:pt>
                <c:pt idx="33640">
                  <c:v>0</c:v>
                </c:pt>
                <c:pt idx="33641">
                  <c:v>0</c:v>
                </c:pt>
                <c:pt idx="33642">
                  <c:v>0</c:v>
                </c:pt>
                <c:pt idx="33643">
                  <c:v>0</c:v>
                </c:pt>
                <c:pt idx="33644">
                  <c:v>0</c:v>
                </c:pt>
                <c:pt idx="33645">
                  <c:v>0</c:v>
                </c:pt>
                <c:pt idx="33646">
                  <c:v>0</c:v>
                </c:pt>
                <c:pt idx="33647">
                  <c:v>0</c:v>
                </c:pt>
                <c:pt idx="33648">
                  <c:v>0</c:v>
                </c:pt>
                <c:pt idx="33649">
                  <c:v>0</c:v>
                </c:pt>
                <c:pt idx="33650">
                  <c:v>0</c:v>
                </c:pt>
                <c:pt idx="33651">
                  <c:v>0</c:v>
                </c:pt>
                <c:pt idx="33652">
                  <c:v>0</c:v>
                </c:pt>
                <c:pt idx="33653">
                  <c:v>0</c:v>
                </c:pt>
                <c:pt idx="33654">
                  <c:v>0</c:v>
                </c:pt>
                <c:pt idx="33655">
                  <c:v>0</c:v>
                </c:pt>
                <c:pt idx="33656">
                  <c:v>0</c:v>
                </c:pt>
                <c:pt idx="33657">
                  <c:v>0</c:v>
                </c:pt>
                <c:pt idx="33658">
                  <c:v>0</c:v>
                </c:pt>
                <c:pt idx="33659">
                  <c:v>0</c:v>
                </c:pt>
                <c:pt idx="33660">
                  <c:v>0</c:v>
                </c:pt>
                <c:pt idx="33661">
                  <c:v>0</c:v>
                </c:pt>
                <c:pt idx="33662">
                  <c:v>0</c:v>
                </c:pt>
                <c:pt idx="33663">
                  <c:v>0</c:v>
                </c:pt>
                <c:pt idx="33664">
                  <c:v>0</c:v>
                </c:pt>
                <c:pt idx="33665">
                  <c:v>0</c:v>
                </c:pt>
                <c:pt idx="33666">
                  <c:v>0</c:v>
                </c:pt>
                <c:pt idx="33667">
                  <c:v>0</c:v>
                </c:pt>
                <c:pt idx="33668">
                  <c:v>0</c:v>
                </c:pt>
                <c:pt idx="33669">
                  <c:v>0</c:v>
                </c:pt>
                <c:pt idx="33670">
                  <c:v>0</c:v>
                </c:pt>
                <c:pt idx="33671">
                  <c:v>0</c:v>
                </c:pt>
                <c:pt idx="33672">
                  <c:v>0</c:v>
                </c:pt>
                <c:pt idx="33673">
                  <c:v>0</c:v>
                </c:pt>
                <c:pt idx="33674">
                  <c:v>0</c:v>
                </c:pt>
                <c:pt idx="33675">
                  <c:v>0</c:v>
                </c:pt>
                <c:pt idx="33676">
                  <c:v>0</c:v>
                </c:pt>
                <c:pt idx="33677">
                  <c:v>0</c:v>
                </c:pt>
                <c:pt idx="33678">
                  <c:v>0</c:v>
                </c:pt>
                <c:pt idx="33679">
                  <c:v>0</c:v>
                </c:pt>
                <c:pt idx="33680">
                  <c:v>0</c:v>
                </c:pt>
                <c:pt idx="33681">
                  <c:v>0</c:v>
                </c:pt>
                <c:pt idx="33682">
                  <c:v>0</c:v>
                </c:pt>
                <c:pt idx="33683">
                  <c:v>0</c:v>
                </c:pt>
                <c:pt idx="33684">
                  <c:v>0</c:v>
                </c:pt>
                <c:pt idx="33685">
                  <c:v>0</c:v>
                </c:pt>
                <c:pt idx="33686">
                  <c:v>0</c:v>
                </c:pt>
                <c:pt idx="33687">
                  <c:v>0</c:v>
                </c:pt>
                <c:pt idx="33688">
                  <c:v>0</c:v>
                </c:pt>
                <c:pt idx="33689">
                  <c:v>0</c:v>
                </c:pt>
                <c:pt idx="33690">
                  <c:v>0</c:v>
                </c:pt>
                <c:pt idx="33691">
                  <c:v>0</c:v>
                </c:pt>
                <c:pt idx="33692">
                  <c:v>0</c:v>
                </c:pt>
                <c:pt idx="33693">
                  <c:v>0</c:v>
                </c:pt>
                <c:pt idx="33694">
                  <c:v>0</c:v>
                </c:pt>
                <c:pt idx="33695">
                  <c:v>0</c:v>
                </c:pt>
                <c:pt idx="33696">
                  <c:v>0</c:v>
                </c:pt>
                <c:pt idx="33697">
                  <c:v>0</c:v>
                </c:pt>
                <c:pt idx="33698">
                  <c:v>0</c:v>
                </c:pt>
                <c:pt idx="33699">
                  <c:v>0</c:v>
                </c:pt>
                <c:pt idx="33700">
                  <c:v>0</c:v>
                </c:pt>
                <c:pt idx="33701">
                  <c:v>0</c:v>
                </c:pt>
                <c:pt idx="33702">
                  <c:v>0</c:v>
                </c:pt>
                <c:pt idx="33703">
                  <c:v>0</c:v>
                </c:pt>
                <c:pt idx="33704">
                  <c:v>0</c:v>
                </c:pt>
                <c:pt idx="33705">
                  <c:v>0</c:v>
                </c:pt>
                <c:pt idx="33706">
                  <c:v>0</c:v>
                </c:pt>
                <c:pt idx="33707">
                  <c:v>0</c:v>
                </c:pt>
                <c:pt idx="33708">
                  <c:v>0</c:v>
                </c:pt>
                <c:pt idx="33709">
                  <c:v>0</c:v>
                </c:pt>
                <c:pt idx="33710">
                  <c:v>0</c:v>
                </c:pt>
                <c:pt idx="33711">
                  <c:v>0</c:v>
                </c:pt>
                <c:pt idx="33712">
                  <c:v>0</c:v>
                </c:pt>
                <c:pt idx="33713">
                  <c:v>0</c:v>
                </c:pt>
                <c:pt idx="33714">
                  <c:v>0</c:v>
                </c:pt>
                <c:pt idx="33715">
                  <c:v>0</c:v>
                </c:pt>
                <c:pt idx="33716">
                  <c:v>0</c:v>
                </c:pt>
                <c:pt idx="33717">
                  <c:v>0</c:v>
                </c:pt>
                <c:pt idx="33718">
                  <c:v>0</c:v>
                </c:pt>
                <c:pt idx="33719">
                  <c:v>0</c:v>
                </c:pt>
                <c:pt idx="33720">
                  <c:v>0</c:v>
                </c:pt>
                <c:pt idx="33721">
                  <c:v>0</c:v>
                </c:pt>
                <c:pt idx="33722">
                  <c:v>0</c:v>
                </c:pt>
                <c:pt idx="33723">
                  <c:v>0</c:v>
                </c:pt>
                <c:pt idx="33724">
                  <c:v>0</c:v>
                </c:pt>
                <c:pt idx="33725">
                  <c:v>0</c:v>
                </c:pt>
                <c:pt idx="33726">
                  <c:v>0</c:v>
                </c:pt>
                <c:pt idx="33727">
                  <c:v>0</c:v>
                </c:pt>
                <c:pt idx="33728">
                  <c:v>0</c:v>
                </c:pt>
                <c:pt idx="33729">
                  <c:v>0</c:v>
                </c:pt>
                <c:pt idx="33730">
                  <c:v>0</c:v>
                </c:pt>
                <c:pt idx="33731">
                  <c:v>0</c:v>
                </c:pt>
                <c:pt idx="33732">
                  <c:v>0</c:v>
                </c:pt>
                <c:pt idx="33733">
                  <c:v>0</c:v>
                </c:pt>
                <c:pt idx="33734">
                  <c:v>0</c:v>
                </c:pt>
                <c:pt idx="33735">
                  <c:v>0</c:v>
                </c:pt>
                <c:pt idx="33736">
                  <c:v>0</c:v>
                </c:pt>
                <c:pt idx="33737">
                  <c:v>0</c:v>
                </c:pt>
                <c:pt idx="33738">
                  <c:v>0</c:v>
                </c:pt>
                <c:pt idx="33739">
                  <c:v>0</c:v>
                </c:pt>
                <c:pt idx="33740">
                  <c:v>0</c:v>
                </c:pt>
                <c:pt idx="33741">
                  <c:v>0</c:v>
                </c:pt>
                <c:pt idx="33742">
                  <c:v>0</c:v>
                </c:pt>
                <c:pt idx="33743">
                  <c:v>0</c:v>
                </c:pt>
                <c:pt idx="33744">
                  <c:v>0</c:v>
                </c:pt>
                <c:pt idx="33745">
                  <c:v>0</c:v>
                </c:pt>
                <c:pt idx="33746">
                  <c:v>0</c:v>
                </c:pt>
                <c:pt idx="33747">
                  <c:v>0</c:v>
                </c:pt>
                <c:pt idx="33748">
                  <c:v>0</c:v>
                </c:pt>
                <c:pt idx="33749">
                  <c:v>0</c:v>
                </c:pt>
                <c:pt idx="33750">
                  <c:v>0</c:v>
                </c:pt>
                <c:pt idx="33751">
                  <c:v>0</c:v>
                </c:pt>
                <c:pt idx="33752">
                  <c:v>0</c:v>
                </c:pt>
                <c:pt idx="33753">
                  <c:v>0</c:v>
                </c:pt>
                <c:pt idx="33754">
                  <c:v>0</c:v>
                </c:pt>
                <c:pt idx="33755">
                  <c:v>0</c:v>
                </c:pt>
                <c:pt idx="33756">
                  <c:v>0</c:v>
                </c:pt>
                <c:pt idx="33757">
                  <c:v>0</c:v>
                </c:pt>
                <c:pt idx="33758">
                  <c:v>0</c:v>
                </c:pt>
                <c:pt idx="33759">
                  <c:v>0</c:v>
                </c:pt>
                <c:pt idx="33760">
                  <c:v>0</c:v>
                </c:pt>
                <c:pt idx="33761">
                  <c:v>0</c:v>
                </c:pt>
                <c:pt idx="33762">
                  <c:v>0</c:v>
                </c:pt>
                <c:pt idx="33763">
                  <c:v>0</c:v>
                </c:pt>
                <c:pt idx="33764">
                  <c:v>0</c:v>
                </c:pt>
                <c:pt idx="33765">
                  <c:v>0</c:v>
                </c:pt>
                <c:pt idx="33766">
                  <c:v>0</c:v>
                </c:pt>
                <c:pt idx="33767">
                  <c:v>0</c:v>
                </c:pt>
                <c:pt idx="33768">
                  <c:v>0</c:v>
                </c:pt>
                <c:pt idx="33769">
                  <c:v>0</c:v>
                </c:pt>
                <c:pt idx="33770">
                  <c:v>0</c:v>
                </c:pt>
                <c:pt idx="33771">
                  <c:v>0</c:v>
                </c:pt>
                <c:pt idx="33772">
                  <c:v>0</c:v>
                </c:pt>
                <c:pt idx="33773">
                  <c:v>0</c:v>
                </c:pt>
                <c:pt idx="33774">
                  <c:v>0</c:v>
                </c:pt>
                <c:pt idx="33775">
                  <c:v>0</c:v>
                </c:pt>
                <c:pt idx="33776">
                  <c:v>0</c:v>
                </c:pt>
                <c:pt idx="33777">
                  <c:v>0</c:v>
                </c:pt>
                <c:pt idx="33778">
                  <c:v>0</c:v>
                </c:pt>
                <c:pt idx="33779">
                  <c:v>0</c:v>
                </c:pt>
                <c:pt idx="33780">
                  <c:v>0</c:v>
                </c:pt>
                <c:pt idx="33781">
                  <c:v>0</c:v>
                </c:pt>
                <c:pt idx="33782">
                  <c:v>0</c:v>
                </c:pt>
                <c:pt idx="33783">
                  <c:v>0</c:v>
                </c:pt>
                <c:pt idx="33784">
                  <c:v>0</c:v>
                </c:pt>
                <c:pt idx="33785">
                  <c:v>0</c:v>
                </c:pt>
                <c:pt idx="33786">
                  <c:v>0</c:v>
                </c:pt>
                <c:pt idx="33787">
                  <c:v>0</c:v>
                </c:pt>
                <c:pt idx="33788">
                  <c:v>0</c:v>
                </c:pt>
                <c:pt idx="33789">
                  <c:v>0</c:v>
                </c:pt>
                <c:pt idx="33790">
                  <c:v>0</c:v>
                </c:pt>
                <c:pt idx="33791">
                  <c:v>0</c:v>
                </c:pt>
                <c:pt idx="33792">
                  <c:v>0</c:v>
                </c:pt>
                <c:pt idx="33793">
                  <c:v>0</c:v>
                </c:pt>
                <c:pt idx="33794">
                  <c:v>0</c:v>
                </c:pt>
                <c:pt idx="33795">
                  <c:v>0</c:v>
                </c:pt>
                <c:pt idx="33796">
                  <c:v>0</c:v>
                </c:pt>
                <c:pt idx="33797">
                  <c:v>0</c:v>
                </c:pt>
                <c:pt idx="33798">
                  <c:v>0</c:v>
                </c:pt>
                <c:pt idx="33799">
                  <c:v>0</c:v>
                </c:pt>
                <c:pt idx="33800">
                  <c:v>0</c:v>
                </c:pt>
                <c:pt idx="33801">
                  <c:v>0</c:v>
                </c:pt>
                <c:pt idx="33802">
                  <c:v>0</c:v>
                </c:pt>
                <c:pt idx="33803">
                  <c:v>0</c:v>
                </c:pt>
                <c:pt idx="33804">
                  <c:v>0</c:v>
                </c:pt>
                <c:pt idx="33805">
                  <c:v>0</c:v>
                </c:pt>
                <c:pt idx="33806">
                  <c:v>0</c:v>
                </c:pt>
                <c:pt idx="33807">
                  <c:v>0</c:v>
                </c:pt>
                <c:pt idx="33808">
                  <c:v>0</c:v>
                </c:pt>
                <c:pt idx="33809">
                  <c:v>0</c:v>
                </c:pt>
                <c:pt idx="33810">
                  <c:v>0</c:v>
                </c:pt>
                <c:pt idx="33811">
                  <c:v>0</c:v>
                </c:pt>
                <c:pt idx="33812">
                  <c:v>0</c:v>
                </c:pt>
                <c:pt idx="33813">
                  <c:v>0</c:v>
                </c:pt>
                <c:pt idx="33814">
                  <c:v>0</c:v>
                </c:pt>
                <c:pt idx="33815">
                  <c:v>0</c:v>
                </c:pt>
                <c:pt idx="33816">
                  <c:v>0</c:v>
                </c:pt>
                <c:pt idx="33817">
                  <c:v>0</c:v>
                </c:pt>
                <c:pt idx="33818">
                  <c:v>0</c:v>
                </c:pt>
                <c:pt idx="33819">
                  <c:v>0</c:v>
                </c:pt>
                <c:pt idx="33820">
                  <c:v>0</c:v>
                </c:pt>
                <c:pt idx="33821">
                  <c:v>0</c:v>
                </c:pt>
                <c:pt idx="33822">
                  <c:v>0</c:v>
                </c:pt>
                <c:pt idx="33823">
                  <c:v>0</c:v>
                </c:pt>
                <c:pt idx="33824">
                  <c:v>0</c:v>
                </c:pt>
                <c:pt idx="33825">
                  <c:v>0</c:v>
                </c:pt>
                <c:pt idx="33826">
                  <c:v>0</c:v>
                </c:pt>
                <c:pt idx="33827">
                  <c:v>0</c:v>
                </c:pt>
                <c:pt idx="33828">
                  <c:v>0</c:v>
                </c:pt>
                <c:pt idx="33829">
                  <c:v>0</c:v>
                </c:pt>
                <c:pt idx="33830">
                  <c:v>0</c:v>
                </c:pt>
                <c:pt idx="33831">
                  <c:v>0</c:v>
                </c:pt>
                <c:pt idx="33832">
                  <c:v>0</c:v>
                </c:pt>
                <c:pt idx="33833">
                  <c:v>0</c:v>
                </c:pt>
                <c:pt idx="33834">
                  <c:v>0</c:v>
                </c:pt>
                <c:pt idx="33835">
                  <c:v>0</c:v>
                </c:pt>
                <c:pt idx="33836">
                  <c:v>0</c:v>
                </c:pt>
                <c:pt idx="33837">
                  <c:v>0</c:v>
                </c:pt>
                <c:pt idx="33838">
                  <c:v>0</c:v>
                </c:pt>
                <c:pt idx="33839">
                  <c:v>0</c:v>
                </c:pt>
                <c:pt idx="33840">
                  <c:v>0</c:v>
                </c:pt>
                <c:pt idx="33841">
                  <c:v>0</c:v>
                </c:pt>
                <c:pt idx="33842">
                  <c:v>0</c:v>
                </c:pt>
                <c:pt idx="33843">
                  <c:v>0</c:v>
                </c:pt>
                <c:pt idx="33844">
                  <c:v>0</c:v>
                </c:pt>
                <c:pt idx="33845">
                  <c:v>0</c:v>
                </c:pt>
                <c:pt idx="33846">
                  <c:v>0</c:v>
                </c:pt>
                <c:pt idx="33847">
                  <c:v>0</c:v>
                </c:pt>
                <c:pt idx="33848">
                  <c:v>0</c:v>
                </c:pt>
                <c:pt idx="33849">
                  <c:v>0</c:v>
                </c:pt>
                <c:pt idx="33850">
                  <c:v>0</c:v>
                </c:pt>
                <c:pt idx="33851">
                  <c:v>0</c:v>
                </c:pt>
                <c:pt idx="33852">
                  <c:v>0</c:v>
                </c:pt>
                <c:pt idx="33853">
                  <c:v>0</c:v>
                </c:pt>
                <c:pt idx="33854">
                  <c:v>0</c:v>
                </c:pt>
                <c:pt idx="33855">
                  <c:v>0</c:v>
                </c:pt>
                <c:pt idx="33856">
                  <c:v>0</c:v>
                </c:pt>
                <c:pt idx="33857">
                  <c:v>0</c:v>
                </c:pt>
                <c:pt idx="33858">
                  <c:v>0</c:v>
                </c:pt>
                <c:pt idx="33859">
                  <c:v>0</c:v>
                </c:pt>
                <c:pt idx="33860">
                  <c:v>0</c:v>
                </c:pt>
                <c:pt idx="33861">
                  <c:v>0</c:v>
                </c:pt>
                <c:pt idx="33862">
                  <c:v>0</c:v>
                </c:pt>
                <c:pt idx="33863">
                  <c:v>0</c:v>
                </c:pt>
                <c:pt idx="33864">
                  <c:v>0</c:v>
                </c:pt>
                <c:pt idx="33865">
                  <c:v>0</c:v>
                </c:pt>
                <c:pt idx="33866">
                  <c:v>0</c:v>
                </c:pt>
                <c:pt idx="33867">
                  <c:v>0</c:v>
                </c:pt>
                <c:pt idx="33868">
                  <c:v>0</c:v>
                </c:pt>
                <c:pt idx="33869">
                  <c:v>0</c:v>
                </c:pt>
                <c:pt idx="33870">
                  <c:v>0</c:v>
                </c:pt>
                <c:pt idx="33871">
                  <c:v>0</c:v>
                </c:pt>
                <c:pt idx="33872">
                  <c:v>0</c:v>
                </c:pt>
                <c:pt idx="33873">
                  <c:v>0</c:v>
                </c:pt>
                <c:pt idx="33874">
                  <c:v>0</c:v>
                </c:pt>
                <c:pt idx="33875">
                  <c:v>0</c:v>
                </c:pt>
                <c:pt idx="33876">
                  <c:v>0</c:v>
                </c:pt>
                <c:pt idx="33877">
                  <c:v>0</c:v>
                </c:pt>
                <c:pt idx="33878">
                  <c:v>0</c:v>
                </c:pt>
                <c:pt idx="33879">
                  <c:v>0</c:v>
                </c:pt>
                <c:pt idx="33880">
                  <c:v>0</c:v>
                </c:pt>
                <c:pt idx="33881">
                  <c:v>0</c:v>
                </c:pt>
                <c:pt idx="33882">
                  <c:v>0</c:v>
                </c:pt>
                <c:pt idx="33883">
                  <c:v>0</c:v>
                </c:pt>
                <c:pt idx="33884">
                  <c:v>0</c:v>
                </c:pt>
                <c:pt idx="33885">
                  <c:v>0</c:v>
                </c:pt>
                <c:pt idx="33886">
                  <c:v>0</c:v>
                </c:pt>
                <c:pt idx="33887">
                  <c:v>0</c:v>
                </c:pt>
                <c:pt idx="33888">
                  <c:v>0</c:v>
                </c:pt>
                <c:pt idx="33889">
                  <c:v>0</c:v>
                </c:pt>
                <c:pt idx="33890">
                  <c:v>0</c:v>
                </c:pt>
                <c:pt idx="33891">
                  <c:v>0</c:v>
                </c:pt>
                <c:pt idx="33892">
                  <c:v>0</c:v>
                </c:pt>
                <c:pt idx="33893">
                  <c:v>0</c:v>
                </c:pt>
                <c:pt idx="33894">
                  <c:v>0</c:v>
                </c:pt>
                <c:pt idx="33895">
                  <c:v>0</c:v>
                </c:pt>
                <c:pt idx="33896">
                  <c:v>0</c:v>
                </c:pt>
                <c:pt idx="33897">
                  <c:v>0</c:v>
                </c:pt>
                <c:pt idx="33898">
                  <c:v>0</c:v>
                </c:pt>
                <c:pt idx="33899">
                  <c:v>0</c:v>
                </c:pt>
                <c:pt idx="33900">
                  <c:v>0</c:v>
                </c:pt>
                <c:pt idx="33901">
                  <c:v>0</c:v>
                </c:pt>
                <c:pt idx="33902">
                  <c:v>0</c:v>
                </c:pt>
                <c:pt idx="33903">
                  <c:v>0</c:v>
                </c:pt>
                <c:pt idx="33904">
                  <c:v>0</c:v>
                </c:pt>
                <c:pt idx="33905">
                  <c:v>0</c:v>
                </c:pt>
                <c:pt idx="33906">
                  <c:v>0</c:v>
                </c:pt>
                <c:pt idx="33907">
                  <c:v>0</c:v>
                </c:pt>
                <c:pt idx="33908">
                  <c:v>0</c:v>
                </c:pt>
                <c:pt idx="33909">
                  <c:v>0</c:v>
                </c:pt>
                <c:pt idx="33910">
                  <c:v>0</c:v>
                </c:pt>
                <c:pt idx="33911">
                  <c:v>0</c:v>
                </c:pt>
                <c:pt idx="33912">
                  <c:v>0</c:v>
                </c:pt>
                <c:pt idx="33913">
                  <c:v>0</c:v>
                </c:pt>
                <c:pt idx="33914">
                  <c:v>0</c:v>
                </c:pt>
                <c:pt idx="33915">
                  <c:v>0</c:v>
                </c:pt>
                <c:pt idx="33916">
                  <c:v>0</c:v>
                </c:pt>
                <c:pt idx="33917">
                  <c:v>0</c:v>
                </c:pt>
                <c:pt idx="33918">
                  <c:v>0</c:v>
                </c:pt>
                <c:pt idx="33919">
                  <c:v>0</c:v>
                </c:pt>
                <c:pt idx="33920">
                  <c:v>0</c:v>
                </c:pt>
                <c:pt idx="33921">
                  <c:v>0</c:v>
                </c:pt>
                <c:pt idx="33922">
                  <c:v>0</c:v>
                </c:pt>
                <c:pt idx="33923">
                  <c:v>0</c:v>
                </c:pt>
                <c:pt idx="33924">
                  <c:v>0</c:v>
                </c:pt>
                <c:pt idx="33925">
                  <c:v>0</c:v>
                </c:pt>
                <c:pt idx="33926">
                  <c:v>0</c:v>
                </c:pt>
                <c:pt idx="33927">
                  <c:v>0</c:v>
                </c:pt>
                <c:pt idx="33928">
                  <c:v>0</c:v>
                </c:pt>
                <c:pt idx="33929">
                  <c:v>0</c:v>
                </c:pt>
                <c:pt idx="33930">
                  <c:v>0</c:v>
                </c:pt>
                <c:pt idx="33931">
                  <c:v>0</c:v>
                </c:pt>
                <c:pt idx="33932">
                  <c:v>0</c:v>
                </c:pt>
                <c:pt idx="33933">
                  <c:v>0</c:v>
                </c:pt>
                <c:pt idx="33934">
                  <c:v>0</c:v>
                </c:pt>
                <c:pt idx="33935">
                  <c:v>0</c:v>
                </c:pt>
                <c:pt idx="33936">
                  <c:v>0</c:v>
                </c:pt>
                <c:pt idx="33937">
                  <c:v>0</c:v>
                </c:pt>
                <c:pt idx="33938">
                  <c:v>0</c:v>
                </c:pt>
                <c:pt idx="33939">
                  <c:v>0</c:v>
                </c:pt>
                <c:pt idx="33940">
                  <c:v>0</c:v>
                </c:pt>
                <c:pt idx="33941">
                  <c:v>0</c:v>
                </c:pt>
                <c:pt idx="33942">
                  <c:v>0</c:v>
                </c:pt>
                <c:pt idx="33943">
                  <c:v>0</c:v>
                </c:pt>
                <c:pt idx="33944">
                  <c:v>0</c:v>
                </c:pt>
                <c:pt idx="33945">
                  <c:v>0</c:v>
                </c:pt>
                <c:pt idx="33946">
                  <c:v>0</c:v>
                </c:pt>
                <c:pt idx="33947">
                  <c:v>0</c:v>
                </c:pt>
                <c:pt idx="33948">
                  <c:v>0</c:v>
                </c:pt>
                <c:pt idx="33949">
                  <c:v>0</c:v>
                </c:pt>
                <c:pt idx="33950">
                  <c:v>0</c:v>
                </c:pt>
                <c:pt idx="33951">
                  <c:v>0</c:v>
                </c:pt>
                <c:pt idx="33952">
                  <c:v>0</c:v>
                </c:pt>
                <c:pt idx="33953">
                  <c:v>0</c:v>
                </c:pt>
                <c:pt idx="33954">
                  <c:v>0</c:v>
                </c:pt>
                <c:pt idx="33955">
                  <c:v>0</c:v>
                </c:pt>
                <c:pt idx="33956">
                  <c:v>0</c:v>
                </c:pt>
                <c:pt idx="33957">
                  <c:v>0</c:v>
                </c:pt>
                <c:pt idx="33958">
                  <c:v>0</c:v>
                </c:pt>
                <c:pt idx="33959">
                  <c:v>0</c:v>
                </c:pt>
                <c:pt idx="33960">
                  <c:v>0</c:v>
                </c:pt>
                <c:pt idx="33961">
                  <c:v>0</c:v>
                </c:pt>
                <c:pt idx="33962">
                  <c:v>0</c:v>
                </c:pt>
                <c:pt idx="33963">
                  <c:v>0</c:v>
                </c:pt>
                <c:pt idx="33964">
                  <c:v>0</c:v>
                </c:pt>
                <c:pt idx="33965">
                  <c:v>0</c:v>
                </c:pt>
                <c:pt idx="33966">
                  <c:v>0</c:v>
                </c:pt>
                <c:pt idx="33967">
                  <c:v>0</c:v>
                </c:pt>
                <c:pt idx="33968">
                  <c:v>0</c:v>
                </c:pt>
                <c:pt idx="33969">
                  <c:v>0</c:v>
                </c:pt>
                <c:pt idx="33970">
                  <c:v>0</c:v>
                </c:pt>
                <c:pt idx="33971">
                  <c:v>0</c:v>
                </c:pt>
                <c:pt idx="33972">
                  <c:v>0</c:v>
                </c:pt>
                <c:pt idx="33973">
                  <c:v>0</c:v>
                </c:pt>
                <c:pt idx="33974">
                  <c:v>0</c:v>
                </c:pt>
                <c:pt idx="33975">
                  <c:v>0</c:v>
                </c:pt>
                <c:pt idx="33976">
                  <c:v>0</c:v>
                </c:pt>
                <c:pt idx="33977">
                  <c:v>0</c:v>
                </c:pt>
                <c:pt idx="33978">
                  <c:v>0</c:v>
                </c:pt>
                <c:pt idx="33979">
                  <c:v>0</c:v>
                </c:pt>
                <c:pt idx="33980">
                  <c:v>0</c:v>
                </c:pt>
                <c:pt idx="33981">
                  <c:v>0</c:v>
                </c:pt>
                <c:pt idx="33982">
                  <c:v>0</c:v>
                </c:pt>
                <c:pt idx="33983">
                  <c:v>0</c:v>
                </c:pt>
                <c:pt idx="33984">
                  <c:v>0</c:v>
                </c:pt>
                <c:pt idx="33985">
                  <c:v>0</c:v>
                </c:pt>
                <c:pt idx="33986">
                  <c:v>0</c:v>
                </c:pt>
                <c:pt idx="33987">
                  <c:v>0</c:v>
                </c:pt>
                <c:pt idx="33988">
                  <c:v>0</c:v>
                </c:pt>
                <c:pt idx="33989">
                  <c:v>0</c:v>
                </c:pt>
                <c:pt idx="33990">
                  <c:v>0</c:v>
                </c:pt>
                <c:pt idx="33991">
                  <c:v>0</c:v>
                </c:pt>
                <c:pt idx="33992">
                  <c:v>0</c:v>
                </c:pt>
                <c:pt idx="33993">
                  <c:v>0</c:v>
                </c:pt>
                <c:pt idx="33994">
                  <c:v>0</c:v>
                </c:pt>
                <c:pt idx="33995">
                  <c:v>0</c:v>
                </c:pt>
                <c:pt idx="33996">
                  <c:v>0</c:v>
                </c:pt>
                <c:pt idx="33997">
                  <c:v>0</c:v>
                </c:pt>
                <c:pt idx="33998">
                  <c:v>0</c:v>
                </c:pt>
                <c:pt idx="33999">
                  <c:v>0</c:v>
                </c:pt>
                <c:pt idx="34000">
                  <c:v>0</c:v>
                </c:pt>
                <c:pt idx="34001">
                  <c:v>0</c:v>
                </c:pt>
                <c:pt idx="34002">
                  <c:v>0</c:v>
                </c:pt>
                <c:pt idx="34003">
                  <c:v>0</c:v>
                </c:pt>
                <c:pt idx="34004">
                  <c:v>0</c:v>
                </c:pt>
                <c:pt idx="34005">
                  <c:v>0</c:v>
                </c:pt>
                <c:pt idx="34006">
                  <c:v>0</c:v>
                </c:pt>
                <c:pt idx="34007">
                  <c:v>0</c:v>
                </c:pt>
                <c:pt idx="34008">
                  <c:v>0</c:v>
                </c:pt>
                <c:pt idx="34009">
                  <c:v>0</c:v>
                </c:pt>
                <c:pt idx="34010">
                  <c:v>0</c:v>
                </c:pt>
                <c:pt idx="34011">
                  <c:v>0</c:v>
                </c:pt>
                <c:pt idx="34012">
                  <c:v>0</c:v>
                </c:pt>
                <c:pt idx="34013">
                  <c:v>0</c:v>
                </c:pt>
                <c:pt idx="34014">
                  <c:v>0</c:v>
                </c:pt>
                <c:pt idx="34015">
                  <c:v>0</c:v>
                </c:pt>
                <c:pt idx="34016">
                  <c:v>0</c:v>
                </c:pt>
                <c:pt idx="34017">
                  <c:v>0</c:v>
                </c:pt>
                <c:pt idx="34018">
                  <c:v>0</c:v>
                </c:pt>
                <c:pt idx="34019">
                  <c:v>0</c:v>
                </c:pt>
                <c:pt idx="34020">
                  <c:v>0</c:v>
                </c:pt>
                <c:pt idx="34021">
                  <c:v>0</c:v>
                </c:pt>
                <c:pt idx="34022">
                  <c:v>0</c:v>
                </c:pt>
                <c:pt idx="34023">
                  <c:v>0</c:v>
                </c:pt>
                <c:pt idx="34024">
                  <c:v>0</c:v>
                </c:pt>
                <c:pt idx="34025">
                  <c:v>0</c:v>
                </c:pt>
                <c:pt idx="34026">
                  <c:v>0</c:v>
                </c:pt>
                <c:pt idx="34027">
                  <c:v>0</c:v>
                </c:pt>
                <c:pt idx="34028">
                  <c:v>0</c:v>
                </c:pt>
                <c:pt idx="34029">
                  <c:v>0</c:v>
                </c:pt>
                <c:pt idx="34030">
                  <c:v>0</c:v>
                </c:pt>
                <c:pt idx="34031">
                  <c:v>0</c:v>
                </c:pt>
                <c:pt idx="34032">
                  <c:v>0</c:v>
                </c:pt>
                <c:pt idx="34033">
                  <c:v>0</c:v>
                </c:pt>
                <c:pt idx="34034">
                  <c:v>0</c:v>
                </c:pt>
                <c:pt idx="34035">
                  <c:v>0</c:v>
                </c:pt>
                <c:pt idx="34036">
                  <c:v>0</c:v>
                </c:pt>
                <c:pt idx="34037">
                  <c:v>0</c:v>
                </c:pt>
                <c:pt idx="34038">
                  <c:v>0</c:v>
                </c:pt>
                <c:pt idx="34039">
                  <c:v>0</c:v>
                </c:pt>
                <c:pt idx="34040">
                  <c:v>0</c:v>
                </c:pt>
                <c:pt idx="34041">
                  <c:v>0</c:v>
                </c:pt>
                <c:pt idx="34042">
                  <c:v>0</c:v>
                </c:pt>
                <c:pt idx="34043">
                  <c:v>0</c:v>
                </c:pt>
                <c:pt idx="34044">
                  <c:v>0</c:v>
                </c:pt>
                <c:pt idx="34045">
                  <c:v>0</c:v>
                </c:pt>
                <c:pt idx="34046">
                  <c:v>0</c:v>
                </c:pt>
                <c:pt idx="34047">
                  <c:v>0</c:v>
                </c:pt>
                <c:pt idx="34048">
                  <c:v>0</c:v>
                </c:pt>
                <c:pt idx="34049">
                  <c:v>0</c:v>
                </c:pt>
                <c:pt idx="34050">
                  <c:v>0</c:v>
                </c:pt>
                <c:pt idx="34051">
                  <c:v>0</c:v>
                </c:pt>
                <c:pt idx="34052">
                  <c:v>0</c:v>
                </c:pt>
                <c:pt idx="34053">
                  <c:v>0</c:v>
                </c:pt>
                <c:pt idx="34054">
                  <c:v>0</c:v>
                </c:pt>
                <c:pt idx="34055">
                  <c:v>0</c:v>
                </c:pt>
                <c:pt idx="34056">
                  <c:v>0</c:v>
                </c:pt>
                <c:pt idx="34057">
                  <c:v>0</c:v>
                </c:pt>
                <c:pt idx="34058">
                  <c:v>0</c:v>
                </c:pt>
                <c:pt idx="34059">
                  <c:v>0</c:v>
                </c:pt>
                <c:pt idx="34060">
                  <c:v>0</c:v>
                </c:pt>
                <c:pt idx="34061">
                  <c:v>0</c:v>
                </c:pt>
                <c:pt idx="34062">
                  <c:v>0</c:v>
                </c:pt>
                <c:pt idx="34063">
                  <c:v>0</c:v>
                </c:pt>
                <c:pt idx="34064">
                  <c:v>0</c:v>
                </c:pt>
                <c:pt idx="34065">
                  <c:v>0</c:v>
                </c:pt>
                <c:pt idx="34066">
                  <c:v>0</c:v>
                </c:pt>
                <c:pt idx="34067">
                  <c:v>0</c:v>
                </c:pt>
                <c:pt idx="34068">
                  <c:v>0</c:v>
                </c:pt>
                <c:pt idx="34069">
                  <c:v>0</c:v>
                </c:pt>
                <c:pt idx="34070">
                  <c:v>0</c:v>
                </c:pt>
                <c:pt idx="34071">
                  <c:v>0</c:v>
                </c:pt>
                <c:pt idx="34072">
                  <c:v>0</c:v>
                </c:pt>
                <c:pt idx="34073">
                  <c:v>0</c:v>
                </c:pt>
                <c:pt idx="34074">
                  <c:v>0</c:v>
                </c:pt>
                <c:pt idx="34075">
                  <c:v>0</c:v>
                </c:pt>
                <c:pt idx="34076">
                  <c:v>0</c:v>
                </c:pt>
                <c:pt idx="34077">
                  <c:v>0</c:v>
                </c:pt>
                <c:pt idx="34078">
                  <c:v>0</c:v>
                </c:pt>
                <c:pt idx="34079">
                  <c:v>0</c:v>
                </c:pt>
                <c:pt idx="34080">
                  <c:v>0</c:v>
                </c:pt>
                <c:pt idx="34081">
                  <c:v>0</c:v>
                </c:pt>
                <c:pt idx="34082">
                  <c:v>0</c:v>
                </c:pt>
                <c:pt idx="34083">
                  <c:v>0</c:v>
                </c:pt>
                <c:pt idx="34084">
                  <c:v>0</c:v>
                </c:pt>
                <c:pt idx="34085">
                  <c:v>0</c:v>
                </c:pt>
                <c:pt idx="34086">
                  <c:v>0</c:v>
                </c:pt>
                <c:pt idx="34087">
                  <c:v>0</c:v>
                </c:pt>
                <c:pt idx="34088">
                  <c:v>0</c:v>
                </c:pt>
                <c:pt idx="34089">
                  <c:v>0</c:v>
                </c:pt>
                <c:pt idx="34090">
                  <c:v>0</c:v>
                </c:pt>
                <c:pt idx="34091">
                  <c:v>0</c:v>
                </c:pt>
                <c:pt idx="34092">
                  <c:v>0</c:v>
                </c:pt>
                <c:pt idx="34093">
                  <c:v>0</c:v>
                </c:pt>
                <c:pt idx="34094">
                  <c:v>0</c:v>
                </c:pt>
                <c:pt idx="34095">
                  <c:v>0</c:v>
                </c:pt>
                <c:pt idx="34096">
                  <c:v>0</c:v>
                </c:pt>
                <c:pt idx="34097">
                  <c:v>0</c:v>
                </c:pt>
                <c:pt idx="34098">
                  <c:v>0</c:v>
                </c:pt>
                <c:pt idx="34099">
                  <c:v>0</c:v>
                </c:pt>
                <c:pt idx="34100">
                  <c:v>0</c:v>
                </c:pt>
                <c:pt idx="34101">
                  <c:v>0</c:v>
                </c:pt>
                <c:pt idx="34102">
                  <c:v>0</c:v>
                </c:pt>
                <c:pt idx="34103">
                  <c:v>0</c:v>
                </c:pt>
                <c:pt idx="34104">
                  <c:v>0</c:v>
                </c:pt>
                <c:pt idx="34105">
                  <c:v>0</c:v>
                </c:pt>
                <c:pt idx="34106">
                  <c:v>0</c:v>
                </c:pt>
                <c:pt idx="34107">
                  <c:v>0</c:v>
                </c:pt>
                <c:pt idx="34108">
                  <c:v>0</c:v>
                </c:pt>
                <c:pt idx="34109">
                  <c:v>0</c:v>
                </c:pt>
                <c:pt idx="34110">
                  <c:v>0</c:v>
                </c:pt>
                <c:pt idx="34111">
                  <c:v>0</c:v>
                </c:pt>
                <c:pt idx="34112">
                  <c:v>0</c:v>
                </c:pt>
                <c:pt idx="34113">
                  <c:v>0</c:v>
                </c:pt>
                <c:pt idx="34114">
                  <c:v>0</c:v>
                </c:pt>
                <c:pt idx="34115">
                  <c:v>0</c:v>
                </c:pt>
                <c:pt idx="34116">
                  <c:v>0</c:v>
                </c:pt>
                <c:pt idx="34117">
                  <c:v>0</c:v>
                </c:pt>
                <c:pt idx="34118">
                  <c:v>0</c:v>
                </c:pt>
                <c:pt idx="34119">
                  <c:v>0</c:v>
                </c:pt>
                <c:pt idx="34120">
                  <c:v>0</c:v>
                </c:pt>
                <c:pt idx="34121">
                  <c:v>0</c:v>
                </c:pt>
                <c:pt idx="34122">
                  <c:v>0</c:v>
                </c:pt>
                <c:pt idx="34123">
                  <c:v>0</c:v>
                </c:pt>
                <c:pt idx="34124">
                  <c:v>0</c:v>
                </c:pt>
                <c:pt idx="34125">
                  <c:v>0</c:v>
                </c:pt>
                <c:pt idx="34126">
                  <c:v>0</c:v>
                </c:pt>
                <c:pt idx="34127">
                  <c:v>0</c:v>
                </c:pt>
                <c:pt idx="34128">
                  <c:v>0</c:v>
                </c:pt>
                <c:pt idx="34129">
                  <c:v>0</c:v>
                </c:pt>
                <c:pt idx="34130">
                  <c:v>0</c:v>
                </c:pt>
                <c:pt idx="34131">
                  <c:v>0</c:v>
                </c:pt>
                <c:pt idx="34132">
                  <c:v>0</c:v>
                </c:pt>
                <c:pt idx="34133">
                  <c:v>0</c:v>
                </c:pt>
                <c:pt idx="34134">
                  <c:v>0</c:v>
                </c:pt>
                <c:pt idx="34135">
                  <c:v>0</c:v>
                </c:pt>
                <c:pt idx="34136">
                  <c:v>0</c:v>
                </c:pt>
                <c:pt idx="34137">
                  <c:v>0</c:v>
                </c:pt>
                <c:pt idx="34138">
                  <c:v>0</c:v>
                </c:pt>
                <c:pt idx="34139">
                  <c:v>0</c:v>
                </c:pt>
                <c:pt idx="34140">
                  <c:v>0</c:v>
                </c:pt>
                <c:pt idx="34141">
                  <c:v>0</c:v>
                </c:pt>
                <c:pt idx="34142">
                  <c:v>0</c:v>
                </c:pt>
                <c:pt idx="34143">
                  <c:v>0</c:v>
                </c:pt>
                <c:pt idx="34144">
                  <c:v>0</c:v>
                </c:pt>
                <c:pt idx="34145">
                  <c:v>0</c:v>
                </c:pt>
                <c:pt idx="34146">
                  <c:v>0</c:v>
                </c:pt>
                <c:pt idx="34147">
                  <c:v>0</c:v>
                </c:pt>
                <c:pt idx="34148">
                  <c:v>0</c:v>
                </c:pt>
                <c:pt idx="34149">
                  <c:v>0</c:v>
                </c:pt>
                <c:pt idx="34150">
                  <c:v>0</c:v>
                </c:pt>
                <c:pt idx="34151">
                  <c:v>0</c:v>
                </c:pt>
                <c:pt idx="34152">
                  <c:v>0</c:v>
                </c:pt>
                <c:pt idx="34153">
                  <c:v>0</c:v>
                </c:pt>
                <c:pt idx="34154">
                  <c:v>0</c:v>
                </c:pt>
                <c:pt idx="34155">
                  <c:v>0</c:v>
                </c:pt>
                <c:pt idx="34156">
                  <c:v>0</c:v>
                </c:pt>
                <c:pt idx="34157">
                  <c:v>0</c:v>
                </c:pt>
                <c:pt idx="34158">
                  <c:v>0</c:v>
                </c:pt>
                <c:pt idx="34159">
                  <c:v>0</c:v>
                </c:pt>
                <c:pt idx="34160">
                  <c:v>0</c:v>
                </c:pt>
                <c:pt idx="34161">
                  <c:v>0</c:v>
                </c:pt>
                <c:pt idx="34162">
                  <c:v>0</c:v>
                </c:pt>
                <c:pt idx="34163">
                  <c:v>0</c:v>
                </c:pt>
                <c:pt idx="34164">
                  <c:v>0</c:v>
                </c:pt>
                <c:pt idx="34165">
                  <c:v>0</c:v>
                </c:pt>
                <c:pt idx="34166">
                  <c:v>0</c:v>
                </c:pt>
                <c:pt idx="34167">
                  <c:v>0</c:v>
                </c:pt>
                <c:pt idx="34168">
                  <c:v>0</c:v>
                </c:pt>
                <c:pt idx="34169">
                  <c:v>0</c:v>
                </c:pt>
                <c:pt idx="34170">
                  <c:v>0</c:v>
                </c:pt>
                <c:pt idx="34171">
                  <c:v>0</c:v>
                </c:pt>
                <c:pt idx="34172">
                  <c:v>0</c:v>
                </c:pt>
                <c:pt idx="34173">
                  <c:v>0</c:v>
                </c:pt>
                <c:pt idx="34174">
                  <c:v>0</c:v>
                </c:pt>
                <c:pt idx="34175">
                  <c:v>0</c:v>
                </c:pt>
                <c:pt idx="34176">
                  <c:v>0</c:v>
                </c:pt>
                <c:pt idx="34177">
                  <c:v>0</c:v>
                </c:pt>
                <c:pt idx="34178">
                  <c:v>0</c:v>
                </c:pt>
                <c:pt idx="34179">
                  <c:v>0</c:v>
                </c:pt>
                <c:pt idx="34180">
                  <c:v>0</c:v>
                </c:pt>
                <c:pt idx="34181">
                  <c:v>0</c:v>
                </c:pt>
                <c:pt idx="34182">
                  <c:v>0</c:v>
                </c:pt>
                <c:pt idx="34183">
                  <c:v>0</c:v>
                </c:pt>
                <c:pt idx="34184">
                  <c:v>0</c:v>
                </c:pt>
                <c:pt idx="34185">
                  <c:v>0</c:v>
                </c:pt>
                <c:pt idx="34186">
                  <c:v>0</c:v>
                </c:pt>
                <c:pt idx="34187">
                  <c:v>0</c:v>
                </c:pt>
                <c:pt idx="34188">
                  <c:v>0</c:v>
                </c:pt>
                <c:pt idx="34189">
                  <c:v>0</c:v>
                </c:pt>
                <c:pt idx="34190">
                  <c:v>0</c:v>
                </c:pt>
                <c:pt idx="34191">
                  <c:v>0</c:v>
                </c:pt>
                <c:pt idx="34192">
                  <c:v>0</c:v>
                </c:pt>
                <c:pt idx="34193">
                  <c:v>0</c:v>
                </c:pt>
                <c:pt idx="34194">
                  <c:v>0</c:v>
                </c:pt>
                <c:pt idx="34195">
                  <c:v>0</c:v>
                </c:pt>
                <c:pt idx="34196">
                  <c:v>0</c:v>
                </c:pt>
                <c:pt idx="34197">
                  <c:v>0</c:v>
                </c:pt>
                <c:pt idx="34198">
                  <c:v>0</c:v>
                </c:pt>
                <c:pt idx="34199">
                  <c:v>0</c:v>
                </c:pt>
                <c:pt idx="34200">
                  <c:v>0</c:v>
                </c:pt>
                <c:pt idx="34201">
                  <c:v>0</c:v>
                </c:pt>
                <c:pt idx="34202">
                  <c:v>0</c:v>
                </c:pt>
                <c:pt idx="34203">
                  <c:v>0</c:v>
                </c:pt>
                <c:pt idx="34204">
                  <c:v>0</c:v>
                </c:pt>
                <c:pt idx="34205">
                  <c:v>0</c:v>
                </c:pt>
                <c:pt idx="34206">
                  <c:v>0</c:v>
                </c:pt>
                <c:pt idx="34207">
                  <c:v>0</c:v>
                </c:pt>
                <c:pt idx="34208">
                  <c:v>0</c:v>
                </c:pt>
                <c:pt idx="34209">
                  <c:v>0</c:v>
                </c:pt>
                <c:pt idx="34210">
                  <c:v>0</c:v>
                </c:pt>
                <c:pt idx="34211">
                  <c:v>0</c:v>
                </c:pt>
                <c:pt idx="34212">
                  <c:v>0</c:v>
                </c:pt>
                <c:pt idx="34213">
                  <c:v>0</c:v>
                </c:pt>
                <c:pt idx="34214">
                  <c:v>0</c:v>
                </c:pt>
                <c:pt idx="34215">
                  <c:v>0</c:v>
                </c:pt>
                <c:pt idx="34216">
                  <c:v>0</c:v>
                </c:pt>
                <c:pt idx="34217">
                  <c:v>0</c:v>
                </c:pt>
                <c:pt idx="34218">
                  <c:v>0</c:v>
                </c:pt>
                <c:pt idx="34219">
                  <c:v>0</c:v>
                </c:pt>
                <c:pt idx="34220">
                  <c:v>0</c:v>
                </c:pt>
                <c:pt idx="34221">
                  <c:v>0</c:v>
                </c:pt>
                <c:pt idx="34222">
                  <c:v>0</c:v>
                </c:pt>
                <c:pt idx="34223">
                  <c:v>0</c:v>
                </c:pt>
                <c:pt idx="34224">
                  <c:v>0</c:v>
                </c:pt>
                <c:pt idx="34225">
                  <c:v>0</c:v>
                </c:pt>
                <c:pt idx="34226">
                  <c:v>0</c:v>
                </c:pt>
                <c:pt idx="34227">
                  <c:v>0</c:v>
                </c:pt>
                <c:pt idx="34228">
                  <c:v>0</c:v>
                </c:pt>
                <c:pt idx="34229">
                  <c:v>0</c:v>
                </c:pt>
                <c:pt idx="34230">
                  <c:v>0</c:v>
                </c:pt>
                <c:pt idx="34231">
                  <c:v>0</c:v>
                </c:pt>
                <c:pt idx="34232">
                  <c:v>0</c:v>
                </c:pt>
                <c:pt idx="34233">
                  <c:v>0</c:v>
                </c:pt>
                <c:pt idx="34234">
                  <c:v>0</c:v>
                </c:pt>
                <c:pt idx="34235">
                  <c:v>0</c:v>
                </c:pt>
                <c:pt idx="34236">
                  <c:v>0</c:v>
                </c:pt>
                <c:pt idx="34237">
                  <c:v>0</c:v>
                </c:pt>
                <c:pt idx="34238">
                  <c:v>0</c:v>
                </c:pt>
                <c:pt idx="34239">
                  <c:v>0</c:v>
                </c:pt>
                <c:pt idx="34240">
                  <c:v>0</c:v>
                </c:pt>
                <c:pt idx="34241">
                  <c:v>0</c:v>
                </c:pt>
                <c:pt idx="34242">
                  <c:v>0</c:v>
                </c:pt>
                <c:pt idx="34243">
                  <c:v>0</c:v>
                </c:pt>
                <c:pt idx="34244">
                  <c:v>0</c:v>
                </c:pt>
                <c:pt idx="34245">
                  <c:v>0</c:v>
                </c:pt>
                <c:pt idx="34246">
                  <c:v>0</c:v>
                </c:pt>
                <c:pt idx="34247">
                  <c:v>0</c:v>
                </c:pt>
                <c:pt idx="34248">
                  <c:v>0</c:v>
                </c:pt>
                <c:pt idx="34249">
                  <c:v>0</c:v>
                </c:pt>
                <c:pt idx="34250">
                  <c:v>0</c:v>
                </c:pt>
                <c:pt idx="34251">
                  <c:v>0</c:v>
                </c:pt>
                <c:pt idx="34252">
                  <c:v>0</c:v>
                </c:pt>
                <c:pt idx="34253">
                  <c:v>0</c:v>
                </c:pt>
                <c:pt idx="34254">
                  <c:v>0</c:v>
                </c:pt>
                <c:pt idx="34255">
                  <c:v>0</c:v>
                </c:pt>
                <c:pt idx="34256">
                  <c:v>0</c:v>
                </c:pt>
                <c:pt idx="34257">
                  <c:v>0</c:v>
                </c:pt>
                <c:pt idx="34258">
                  <c:v>0</c:v>
                </c:pt>
                <c:pt idx="34259">
                  <c:v>0</c:v>
                </c:pt>
                <c:pt idx="34260">
                  <c:v>0</c:v>
                </c:pt>
                <c:pt idx="34261">
                  <c:v>0</c:v>
                </c:pt>
                <c:pt idx="34262">
                  <c:v>0</c:v>
                </c:pt>
                <c:pt idx="34263">
                  <c:v>0</c:v>
                </c:pt>
                <c:pt idx="34264">
                  <c:v>0</c:v>
                </c:pt>
                <c:pt idx="34265">
                  <c:v>0</c:v>
                </c:pt>
                <c:pt idx="34266">
                  <c:v>0</c:v>
                </c:pt>
                <c:pt idx="34267">
                  <c:v>0</c:v>
                </c:pt>
                <c:pt idx="34268">
                  <c:v>0</c:v>
                </c:pt>
                <c:pt idx="34269">
                  <c:v>0</c:v>
                </c:pt>
                <c:pt idx="34270">
                  <c:v>0</c:v>
                </c:pt>
                <c:pt idx="34271">
                  <c:v>0</c:v>
                </c:pt>
                <c:pt idx="34272">
                  <c:v>0</c:v>
                </c:pt>
                <c:pt idx="34273">
                  <c:v>0</c:v>
                </c:pt>
                <c:pt idx="34274">
                  <c:v>0</c:v>
                </c:pt>
                <c:pt idx="34275">
                  <c:v>0</c:v>
                </c:pt>
                <c:pt idx="34276">
                  <c:v>0</c:v>
                </c:pt>
                <c:pt idx="34277">
                  <c:v>0</c:v>
                </c:pt>
                <c:pt idx="34278">
                  <c:v>0</c:v>
                </c:pt>
                <c:pt idx="34279">
                  <c:v>0</c:v>
                </c:pt>
                <c:pt idx="34280">
                  <c:v>0</c:v>
                </c:pt>
                <c:pt idx="34281">
                  <c:v>0</c:v>
                </c:pt>
                <c:pt idx="34282">
                  <c:v>0</c:v>
                </c:pt>
                <c:pt idx="34283">
                  <c:v>0</c:v>
                </c:pt>
                <c:pt idx="34284">
                  <c:v>0</c:v>
                </c:pt>
                <c:pt idx="34285">
                  <c:v>0</c:v>
                </c:pt>
                <c:pt idx="34286">
                  <c:v>0</c:v>
                </c:pt>
                <c:pt idx="34287">
                  <c:v>0</c:v>
                </c:pt>
                <c:pt idx="34288">
                  <c:v>0</c:v>
                </c:pt>
                <c:pt idx="34289">
                  <c:v>0</c:v>
                </c:pt>
                <c:pt idx="34290">
                  <c:v>0</c:v>
                </c:pt>
                <c:pt idx="34291">
                  <c:v>0</c:v>
                </c:pt>
                <c:pt idx="34292">
                  <c:v>0</c:v>
                </c:pt>
                <c:pt idx="34293">
                  <c:v>0</c:v>
                </c:pt>
                <c:pt idx="34294">
                  <c:v>0</c:v>
                </c:pt>
                <c:pt idx="34295">
                  <c:v>0</c:v>
                </c:pt>
                <c:pt idx="34296">
                  <c:v>0</c:v>
                </c:pt>
                <c:pt idx="34297">
                  <c:v>0</c:v>
                </c:pt>
                <c:pt idx="34298">
                  <c:v>0</c:v>
                </c:pt>
                <c:pt idx="34299">
                  <c:v>0</c:v>
                </c:pt>
                <c:pt idx="34300">
                  <c:v>0</c:v>
                </c:pt>
                <c:pt idx="34301">
                  <c:v>0</c:v>
                </c:pt>
                <c:pt idx="34302">
                  <c:v>0</c:v>
                </c:pt>
                <c:pt idx="34303">
                  <c:v>0</c:v>
                </c:pt>
                <c:pt idx="34304">
                  <c:v>0</c:v>
                </c:pt>
                <c:pt idx="34305">
                  <c:v>0</c:v>
                </c:pt>
                <c:pt idx="34306">
                  <c:v>0</c:v>
                </c:pt>
                <c:pt idx="34307">
                  <c:v>0</c:v>
                </c:pt>
                <c:pt idx="34308">
                  <c:v>0</c:v>
                </c:pt>
                <c:pt idx="34309">
                  <c:v>0</c:v>
                </c:pt>
                <c:pt idx="34310">
                  <c:v>0</c:v>
                </c:pt>
                <c:pt idx="34311">
                  <c:v>0</c:v>
                </c:pt>
                <c:pt idx="34312">
                  <c:v>0</c:v>
                </c:pt>
                <c:pt idx="34313">
                  <c:v>0</c:v>
                </c:pt>
                <c:pt idx="34314">
                  <c:v>0</c:v>
                </c:pt>
                <c:pt idx="34315">
                  <c:v>0</c:v>
                </c:pt>
                <c:pt idx="34316">
                  <c:v>0</c:v>
                </c:pt>
                <c:pt idx="34317">
                  <c:v>0</c:v>
                </c:pt>
                <c:pt idx="34318">
                  <c:v>0</c:v>
                </c:pt>
                <c:pt idx="34319">
                  <c:v>0</c:v>
                </c:pt>
                <c:pt idx="34320">
                  <c:v>0</c:v>
                </c:pt>
                <c:pt idx="34321">
                  <c:v>0</c:v>
                </c:pt>
                <c:pt idx="34322">
                  <c:v>0</c:v>
                </c:pt>
                <c:pt idx="34323">
                  <c:v>0</c:v>
                </c:pt>
                <c:pt idx="34324">
                  <c:v>0</c:v>
                </c:pt>
                <c:pt idx="34325">
                  <c:v>0</c:v>
                </c:pt>
                <c:pt idx="34326">
                  <c:v>0</c:v>
                </c:pt>
                <c:pt idx="34327">
                  <c:v>0</c:v>
                </c:pt>
                <c:pt idx="34328">
                  <c:v>0</c:v>
                </c:pt>
                <c:pt idx="34329">
                  <c:v>0</c:v>
                </c:pt>
                <c:pt idx="34330">
                  <c:v>0</c:v>
                </c:pt>
                <c:pt idx="34331">
                  <c:v>0</c:v>
                </c:pt>
                <c:pt idx="34332">
                  <c:v>0</c:v>
                </c:pt>
                <c:pt idx="34333">
                  <c:v>0</c:v>
                </c:pt>
                <c:pt idx="34334">
                  <c:v>0</c:v>
                </c:pt>
                <c:pt idx="34335">
                  <c:v>0</c:v>
                </c:pt>
                <c:pt idx="34336">
                  <c:v>0</c:v>
                </c:pt>
                <c:pt idx="34337">
                  <c:v>0</c:v>
                </c:pt>
                <c:pt idx="34338">
                  <c:v>0</c:v>
                </c:pt>
                <c:pt idx="34339">
                  <c:v>0</c:v>
                </c:pt>
                <c:pt idx="34340">
                  <c:v>0</c:v>
                </c:pt>
                <c:pt idx="34341">
                  <c:v>0</c:v>
                </c:pt>
                <c:pt idx="34342">
                  <c:v>0</c:v>
                </c:pt>
                <c:pt idx="34343">
                  <c:v>0</c:v>
                </c:pt>
                <c:pt idx="34344">
                  <c:v>0</c:v>
                </c:pt>
                <c:pt idx="34345">
                  <c:v>0</c:v>
                </c:pt>
                <c:pt idx="34346">
                  <c:v>0</c:v>
                </c:pt>
                <c:pt idx="34347">
                  <c:v>0</c:v>
                </c:pt>
                <c:pt idx="34348">
                  <c:v>0</c:v>
                </c:pt>
                <c:pt idx="34349">
                  <c:v>0</c:v>
                </c:pt>
                <c:pt idx="34350">
                  <c:v>0</c:v>
                </c:pt>
                <c:pt idx="34351">
                  <c:v>0</c:v>
                </c:pt>
                <c:pt idx="34352">
                  <c:v>0</c:v>
                </c:pt>
                <c:pt idx="34353">
                  <c:v>0</c:v>
                </c:pt>
                <c:pt idx="34354">
                  <c:v>0</c:v>
                </c:pt>
                <c:pt idx="34355">
                  <c:v>0</c:v>
                </c:pt>
                <c:pt idx="34356">
                  <c:v>0</c:v>
                </c:pt>
                <c:pt idx="34357">
                  <c:v>0</c:v>
                </c:pt>
                <c:pt idx="34358">
                  <c:v>0</c:v>
                </c:pt>
                <c:pt idx="34359">
                  <c:v>0</c:v>
                </c:pt>
                <c:pt idx="34360">
                  <c:v>0</c:v>
                </c:pt>
                <c:pt idx="34361">
                  <c:v>0</c:v>
                </c:pt>
                <c:pt idx="34362">
                  <c:v>0</c:v>
                </c:pt>
                <c:pt idx="34363">
                  <c:v>0</c:v>
                </c:pt>
                <c:pt idx="34364">
                  <c:v>0</c:v>
                </c:pt>
                <c:pt idx="34365">
                  <c:v>0</c:v>
                </c:pt>
                <c:pt idx="34366">
                  <c:v>0</c:v>
                </c:pt>
                <c:pt idx="34367">
                  <c:v>0</c:v>
                </c:pt>
                <c:pt idx="34368">
                  <c:v>0</c:v>
                </c:pt>
                <c:pt idx="34369">
                  <c:v>0</c:v>
                </c:pt>
                <c:pt idx="34370">
                  <c:v>0</c:v>
                </c:pt>
                <c:pt idx="34371">
                  <c:v>0</c:v>
                </c:pt>
                <c:pt idx="34372">
                  <c:v>0</c:v>
                </c:pt>
                <c:pt idx="34373">
                  <c:v>0</c:v>
                </c:pt>
                <c:pt idx="34374">
                  <c:v>0</c:v>
                </c:pt>
                <c:pt idx="34375">
                  <c:v>0</c:v>
                </c:pt>
                <c:pt idx="34376">
                  <c:v>0</c:v>
                </c:pt>
                <c:pt idx="34377">
                  <c:v>0</c:v>
                </c:pt>
                <c:pt idx="34378">
                  <c:v>0</c:v>
                </c:pt>
                <c:pt idx="34379">
                  <c:v>0</c:v>
                </c:pt>
                <c:pt idx="34380">
                  <c:v>0</c:v>
                </c:pt>
                <c:pt idx="34381">
                  <c:v>0</c:v>
                </c:pt>
                <c:pt idx="34382">
                  <c:v>0</c:v>
                </c:pt>
                <c:pt idx="34383">
                  <c:v>0</c:v>
                </c:pt>
                <c:pt idx="34384">
                  <c:v>0</c:v>
                </c:pt>
                <c:pt idx="34385">
                  <c:v>0</c:v>
                </c:pt>
                <c:pt idx="34386">
                  <c:v>0</c:v>
                </c:pt>
                <c:pt idx="34387">
                  <c:v>0</c:v>
                </c:pt>
                <c:pt idx="34388">
                  <c:v>0</c:v>
                </c:pt>
                <c:pt idx="34389">
                  <c:v>0</c:v>
                </c:pt>
                <c:pt idx="34390">
                  <c:v>0</c:v>
                </c:pt>
                <c:pt idx="34391">
                  <c:v>0</c:v>
                </c:pt>
                <c:pt idx="34392">
                  <c:v>0</c:v>
                </c:pt>
                <c:pt idx="34393">
                  <c:v>0</c:v>
                </c:pt>
                <c:pt idx="34394">
                  <c:v>0</c:v>
                </c:pt>
                <c:pt idx="34395">
                  <c:v>0</c:v>
                </c:pt>
                <c:pt idx="34396">
                  <c:v>0</c:v>
                </c:pt>
                <c:pt idx="34397">
                  <c:v>0</c:v>
                </c:pt>
                <c:pt idx="34398">
                  <c:v>0</c:v>
                </c:pt>
                <c:pt idx="34399">
                  <c:v>0</c:v>
                </c:pt>
                <c:pt idx="34400">
                  <c:v>0</c:v>
                </c:pt>
                <c:pt idx="34401">
                  <c:v>0</c:v>
                </c:pt>
                <c:pt idx="34402">
                  <c:v>0</c:v>
                </c:pt>
                <c:pt idx="34403">
                  <c:v>0</c:v>
                </c:pt>
                <c:pt idx="34404">
                  <c:v>0</c:v>
                </c:pt>
                <c:pt idx="34405">
                  <c:v>0</c:v>
                </c:pt>
                <c:pt idx="34406">
                  <c:v>0</c:v>
                </c:pt>
                <c:pt idx="34407">
                  <c:v>0</c:v>
                </c:pt>
                <c:pt idx="34408">
                  <c:v>0</c:v>
                </c:pt>
                <c:pt idx="34409">
                  <c:v>0</c:v>
                </c:pt>
                <c:pt idx="34410">
                  <c:v>0</c:v>
                </c:pt>
                <c:pt idx="34411">
                  <c:v>0</c:v>
                </c:pt>
                <c:pt idx="34412">
                  <c:v>0</c:v>
                </c:pt>
                <c:pt idx="34413">
                  <c:v>0</c:v>
                </c:pt>
                <c:pt idx="34414">
                  <c:v>0</c:v>
                </c:pt>
                <c:pt idx="34415">
                  <c:v>0</c:v>
                </c:pt>
                <c:pt idx="34416">
                  <c:v>0</c:v>
                </c:pt>
                <c:pt idx="34417">
                  <c:v>0</c:v>
                </c:pt>
                <c:pt idx="34418">
                  <c:v>0</c:v>
                </c:pt>
                <c:pt idx="34419">
                  <c:v>0</c:v>
                </c:pt>
                <c:pt idx="34420">
                  <c:v>0</c:v>
                </c:pt>
                <c:pt idx="34421">
                  <c:v>0</c:v>
                </c:pt>
                <c:pt idx="34422">
                  <c:v>0</c:v>
                </c:pt>
                <c:pt idx="34423">
                  <c:v>0</c:v>
                </c:pt>
                <c:pt idx="34424">
                  <c:v>0</c:v>
                </c:pt>
                <c:pt idx="34425">
                  <c:v>0</c:v>
                </c:pt>
                <c:pt idx="34426">
                  <c:v>0</c:v>
                </c:pt>
                <c:pt idx="34427">
                  <c:v>0</c:v>
                </c:pt>
                <c:pt idx="34428">
                  <c:v>0</c:v>
                </c:pt>
                <c:pt idx="34429">
                  <c:v>0</c:v>
                </c:pt>
                <c:pt idx="34430">
                  <c:v>0</c:v>
                </c:pt>
                <c:pt idx="34431">
                  <c:v>0</c:v>
                </c:pt>
                <c:pt idx="34432">
                  <c:v>0</c:v>
                </c:pt>
                <c:pt idx="34433">
                  <c:v>0</c:v>
                </c:pt>
                <c:pt idx="34434">
                  <c:v>0</c:v>
                </c:pt>
                <c:pt idx="34435">
                  <c:v>0</c:v>
                </c:pt>
                <c:pt idx="34436">
                  <c:v>0</c:v>
                </c:pt>
                <c:pt idx="34437">
                  <c:v>0</c:v>
                </c:pt>
                <c:pt idx="34438">
                  <c:v>0</c:v>
                </c:pt>
                <c:pt idx="34439">
                  <c:v>0</c:v>
                </c:pt>
                <c:pt idx="34440">
                  <c:v>0</c:v>
                </c:pt>
                <c:pt idx="34441">
                  <c:v>0</c:v>
                </c:pt>
                <c:pt idx="34442">
                  <c:v>0</c:v>
                </c:pt>
                <c:pt idx="34443">
                  <c:v>0</c:v>
                </c:pt>
                <c:pt idx="34444">
                  <c:v>0</c:v>
                </c:pt>
                <c:pt idx="34445">
                  <c:v>0</c:v>
                </c:pt>
                <c:pt idx="34446">
                  <c:v>0</c:v>
                </c:pt>
                <c:pt idx="34447">
                  <c:v>0</c:v>
                </c:pt>
                <c:pt idx="34448">
                  <c:v>0</c:v>
                </c:pt>
                <c:pt idx="34449">
                  <c:v>0</c:v>
                </c:pt>
                <c:pt idx="34450">
                  <c:v>0</c:v>
                </c:pt>
                <c:pt idx="34451">
                  <c:v>0</c:v>
                </c:pt>
                <c:pt idx="34452">
                  <c:v>0</c:v>
                </c:pt>
                <c:pt idx="34453">
                  <c:v>0</c:v>
                </c:pt>
                <c:pt idx="34454">
                  <c:v>0</c:v>
                </c:pt>
                <c:pt idx="34455">
                  <c:v>0</c:v>
                </c:pt>
                <c:pt idx="34456">
                  <c:v>0</c:v>
                </c:pt>
                <c:pt idx="34457">
                  <c:v>0</c:v>
                </c:pt>
                <c:pt idx="34458">
                  <c:v>0</c:v>
                </c:pt>
                <c:pt idx="34459">
                  <c:v>0</c:v>
                </c:pt>
                <c:pt idx="34460">
                  <c:v>0</c:v>
                </c:pt>
                <c:pt idx="34461">
                  <c:v>0</c:v>
                </c:pt>
                <c:pt idx="34462">
                  <c:v>0</c:v>
                </c:pt>
                <c:pt idx="34463">
                  <c:v>0</c:v>
                </c:pt>
                <c:pt idx="34464">
                  <c:v>0</c:v>
                </c:pt>
                <c:pt idx="34465">
                  <c:v>0</c:v>
                </c:pt>
                <c:pt idx="34466">
                  <c:v>0</c:v>
                </c:pt>
                <c:pt idx="34467">
                  <c:v>0</c:v>
                </c:pt>
                <c:pt idx="34468">
                  <c:v>0</c:v>
                </c:pt>
                <c:pt idx="34469">
                  <c:v>0</c:v>
                </c:pt>
                <c:pt idx="34470">
                  <c:v>0</c:v>
                </c:pt>
                <c:pt idx="34471">
                  <c:v>0</c:v>
                </c:pt>
                <c:pt idx="34472">
                  <c:v>0</c:v>
                </c:pt>
                <c:pt idx="34473">
                  <c:v>0</c:v>
                </c:pt>
                <c:pt idx="34474">
                  <c:v>0</c:v>
                </c:pt>
                <c:pt idx="34475">
                  <c:v>0</c:v>
                </c:pt>
                <c:pt idx="34476">
                  <c:v>0</c:v>
                </c:pt>
                <c:pt idx="34477">
                  <c:v>0</c:v>
                </c:pt>
                <c:pt idx="34478">
                  <c:v>0</c:v>
                </c:pt>
                <c:pt idx="34479">
                  <c:v>0</c:v>
                </c:pt>
                <c:pt idx="34480">
                  <c:v>0</c:v>
                </c:pt>
                <c:pt idx="34481">
                  <c:v>0</c:v>
                </c:pt>
                <c:pt idx="34482">
                  <c:v>0</c:v>
                </c:pt>
                <c:pt idx="34483">
                  <c:v>0</c:v>
                </c:pt>
                <c:pt idx="34484">
                  <c:v>0</c:v>
                </c:pt>
                <c:pt idx="34485">
                  <c:v>0</c:v>
                </c:pt>
                <c:pt idx="34486">
                  <c:v>0</c:v>
                </c:pt>
                <c:pt idx="34487">
                  <c:v>0</c:v>
                </c:pt>
                <c:pt idx="34488">
                  <c:v>0</c:v>
                </c:pt>
                <c:pt idx="34489">
                  <c:v>0</c:v>
                </c:pt>
                <c:pt idx="34490">
                  <c:v>0</c:v>
                </c:pt>
                <c:pt idx="34491">
                  <c:v>0</c:v>
                </c:pt>
                <c:pt idx="34492">
                  <c:v>0</c:v>
                </c:pt>
                <c:pt idx="34493">
                  <c:v>0</c:v>
                </c:pt>
                <c:pt idx="34494">
                  <c:v>0</c:v>
                </c:pt>
                <c:pt idx="34495">
                  <c:v>0</c:v>
                </c:pt>
                <c:pt idx="34496">
                  <c:v>0</c:v>
                </c:pt>
                <c:pt idx="34497">
                  <c:v>0</c:v>
                </c:pt>
                <c:pt idx="34498">
                  <c:v>0</c:v>
                </c:pt>
                <c:pt idx="34499">
                  <c:v>0</c:v>
                </c:pt>
                <c:pt idx="34500">
                  <c:v>0</c:v>
                </c:pt>
                <c:pt idx="34501">
                  <c:v>0</c:v>
                </c:pt>
                <c:pt idx="34502">
                  <c:v>0</c:v>
                </c:pt>
                <c:pt idx="34503">
                  <c:v>0</c:v>
                </c:pt>
                <c:pt idx="34504">
                  <c:v>0</c:v>
                </c:pt>
                <c:pt idx="34505">
                  <c:v>0</c:v>
                </c:pt>
                <c:pt idx="34506">
                  <c:v>0</c:v>
                </c:pt>
                <c:pt idx="34507">
                  <c:v>0</c:v>
                </c:pt>
                <c:pt idx="34508">
                  <c:v>0</c:v>
                </c:pt>
                <c:pt idx="34509">
                  <c:v>0</c:v>
                </c:pt>
                <c:pt idx="34510">
                  <c:v>0</c:v>
                </c:pt>
                <c:pt idx="34511">
                  <c:v>0</c:v>
                </c:pt>
                <c:pt idx="34512">
                  <c:v>0</c:v>
                </c:pt>
                <c:pt idx="34513">
                  <c:v>0</c:v>
                </c:pt>
                <c:pt idx="34514">
                  <c:v>0</c:v>
                </c:pt>
                <c:pt idx="34515">
                  <c:v>0</c:v>
                </c:pt>
                <c:pt idx="34516">
                  <c:v>0</c:v>
                </c:pt>
                <c:pt idx="34517">
                  <c:v>0</c:v>
                </c:pt>
                <c:pt idx="34518">
                  <c:v>0</c:v>
                </c:pt>
                <c:pt idx="34519">
                  <c:v>0</c:v>
                </c:pt>
                <c:pt idx="34520">
                  <c:v>0</c:v>
                </c:pt>
                <c:pt idx="34521">
                  <c:v>0</c:v>
                </c:pt>
                <c:pt idx="34522">
                  <c:v>0</c:v>
                </c:pt>
                <c:pt idx="34523">
                  <c:v>0</c:v>
                </c:pt>
                <c:pt idx="34524">
                  <c:v>0</c:v>
                </c:pt>
                <c:pt idx="34525">
                  <c:v>0</c:v>
                </c:pt>
                <c:pt idx="34526">
                  <c:v>0</c:v>
                </c:pt>
                <c:pt idx="34527">
                  <c:v>0</c:v>
                </c:pt>
                <c:pt idx="34528">
                  <c:v>0</c:v>
                </c:pt>
                <c:pt idx="34529">
                  <c:v>0</c:v>
                </c:pt>
                <c:pt idx="34530">
                  <c:v>0</c:v>
                </c:pt>
                <c:pt idx="34531">
                  <c:v>0</c:v>
                </c:pt>
                <c:pt idx="34532">
                  <c:v>0</c:v>
                </c:pt>
                <c:pt idx="34533">
                  <c:v>0</c:v>
                </c:pt>
                <c:pt idx="34534">
                  <c:v>0</c:v>
                </c:pt>
                <c:pt idx="34535">
                  <c:v>0</c:v>
                </c:pt>
                <c:pt idx="34536">
                  <c:v>0</c:v>
                </c:pt>
                <c:pt idx="34537">
                  <c:v>0</c:v>
                </c:pt>
                <c:pt idx="34538">
                  <c:v>0</c:v>
                </c:pt>
                <c:pt idx="34539">
                  <c:v>0</c:v>
                </c:pt>
                <c:pt idx="34540">
                  <c:v>0</c:v>
                </c:pt>
                <c:pt idx="34541">
                  <c:v>0</c:v>
                </c:pt>
                <c:pt idx="34542">
                  <c:v>0</c:v>
                </c:pt>
                <c:pt idx="34543">
                  <c:v>0</c:v>
                </c:pt>
                <c:pt idx="34544">
                  <c:v>0</c:v>
                </c:pt>
                <c:pt idx="34545">
                  <c:v>0</c:v>
                </c:pt>
                <c:pt idx="34546">
                  <c:v>0</c:v>
                </c:pt>
                <c:pt idx="34547">
                  <c:v>0</c:v>
                </c:pt>
                <c:pt idx="34548">
                  <c:v>0</c:v>
                </c:pt>
                <c:pt idx="34549">
                  <c:v>0</c:v>
                </c:pt>
                <c:pt idx="34550">
                  <c:v>0</c:v>
                </c:pt>
                <c:pt idx="34551">
                  <c:v>0</c:v>
                </c:pt>
                <c:pt idx="34552">
                  <c:v>0</c:v>
                </c:pt>
                <c:pt idx="34553">
                  <c:v>0</c:v>
                </c:pt>
                <c:pt idx="34554">
                  <c:v>0</c:v>
                </c:pt>
                <c:pt idx="34555">
                  <c:v>0</c:v>
                </c:pt>
                <c:pt idx="34556">
                  <c:v>0</c:v>
                </c:pt>
                <c:pt idx="34557">
                  <c:v>0</c:v>
                </c:pt>
                <c:pt idx="34558">
                  <c:v>0</c:v>
                </c:pt>
                <c:pt idx="34559">
                  <c:v>0</c:v>
                </c:pt>
                <c:pt idx="34560">
                  <c:v>0</c:v>
                </c:pt>
                <c:pt idx="34561">
                  <c:v>0</c:v>
                </c:pt>
                <c:pt idx="34562">
                  <c:v>0</c:v>
                </c:pt>
                <c:pt idx="34563">
                  <c:v>0</c:v>
                </c:pt>
                <c:pt idx="34564">
                  <c:v>0</c:v>
                </c:pt>
                <c:pt idx="34565">
                  <c:v>0</c:v>
                </c:pt>
                <c:pt idx="34566">
                  <c:v>0</c:v>
                </c:pt>
                <c:pt idx="34567">
                  <c:v>0</c:v>
                </c:pt>
                <c:pt idx="34568">
                  <c:v>0</c:v>
                </c:pt>
                <c:pt idx="34569">
                  <c:v>0</c:v>
                </c:pt>
                <c:pt idx="34570">
                  <c:v>0</c:v>
                </c:pt>
                <c:pt idx="34571">
                  <c:v>0</c:v>
                </c:pt>
                <c:pt idx="34572">
                  <c:v>0</c:v>
                </c:pt>
                <c:pt idx="34573">
                  <c:v>0</c:v>
                </c:pt>
                <c:pt idx="34574">
                  <c:v>0</c:v>
                </c:pt>
                <c:pt idx="34575">
                  <c:v>0</c:v>
                </c:pt>
                <c:pt idx="34576">
                  <c:v>0</c:v>
                </c:pt>
                <c:pt idx="34577">
                  <c:v>0</c:v>
                </c:pt>
                <c:pt idx="34578">
                  <c:v>0</c:v>
                </c:pt>
                <c:pt idx="34579">
                  <c:v>0</c:v>
                </c:pt>
                <c:pt idx="34580">
                  <c:v>0</c:v>
                </c:pt>
                <c:pt idx="34581">
                  <c:v>0</c:v>
                </c:pt>
                <c:pt idx="34582">
                  <c:v>0</c:v>
                </c:pt>
                <c:pt idx="34583">
                  <c:v>0</c:v>
                </c:pt>
                <c:pt idx="34584">
                  <c:v>0</c:v>
                </c:pt>
                <c:pt idx="34585">
                  <c:v>0</c:v>
                </c:pt>
                <c:pt idx="34586">
                  <c:v>0</c:v>
                </c:pt>
                <c:pt idx="34587">
                  <c:v>0</c:v>
                </c:pt>
                <c:pt idx="34588">
                  <c:v>0</c:v>
                </c:pt>
                <c:pt idx="34589">
                  <c:v>0</c:v>
                </c:pt>
                <c:pt idx="34590">
                  <c:v>0</c:v>
                </c:pt>
                <c:pt idx="34591">
                  <c:v>0</c:v>
                </c:pt>
                <c:pt idx="34592">
                  <c:v>0</c:v>
                </c:pt>
                <c:pt idx="34593">
                  <c:v>0</c:v>
                </c:pt>
                <c:pt idx="34594">
                  <c:v>0</c:v>
                </c:pt>
                <c:pt idx="34595">
                  <c:v>0</c:v>
                </c:pt>
                <c:pt idx="34596">
                  <c:v>0</c:v>
                </c:pt>
                <c:pt idx="34597">
                  <c:v>0</c:v>
                </c:pt>
                <c:pt idx="34598">
                  <c:v>0</c:v>
                </c:pt>
                <c:pt idx="34599">
                  <c:v>0</c:v>
                </c:pt>
                <c:pt idx="34600">
                  <c:v>0</c:v>
                </c:pt>
                <c:pt idx="34601">
                  <c:v>0</c:v>
                </c:pt>
                <c:pt idx="34602">
                  <c:v>0</c:v>
                </c:pt>
                <c:pt idx="34603">
                  <c:v>0</c:v>
                </c:pt>
                <c:pt idx="34604">
                  <c:v>0</c:v>
                </c:pt>
                <c:pt idx="34605">
                  <c:v>0</c:v>
                </c:pt>
                <c:pt idx="34606">
                  <c:v>0</c:v>
                </c:pt>
                <c:pt idx="34607">
                  <c:v>0</c:v>
                </c:pt>
                <c:pt idx="34608">
                  <c:v>0</c:v>
                </c:pt>
                <c:pt idx="34609">
                  <c:v>0</c:v>
                </c:pt>
                <c:pt idx="34610">
                  <c:v>0</c:v>
                </c:pt>
                <c:pt idx="34611">
                  <c:v>0</c:v>
                </c:pt>
                <c:pt idx="34612">
                  <c:v>0</c:v>
                </c:pt>
                <c:pt idx="34613">
                  <c:v>0</c:v>
                </c:pt>
                <c:pt idx="34614">
                  <c:v>0</c:v>
                </c:pt>
                <c:pt idx="34615">
                  <c:v>0</c:v>
                </c:pt>
                <c:pt idx="34616">
                  <c:v>0</c:v>
                </c:pt>
                <c:pt idx="34617">
                  <c:v>0</c:v>
                </c:pt>
                <c:pt idx="34618">
                  <c:v>0</c:v>
                </c:pt>
                <c:pt idx="34619">
                  <c:v>0</c:v>
                </c:pt>
                <c:pt idx="34620">
                  <c:v>0</c:v>
                </c:pt>
                <c:pt idx="34621">
                  <c:v>0</c:v>
                </c:pt>
                <c:pt idx="34622">
                  <c:v>0</c:v>
                </c:pt>
                <c:pt idx="34623">
                  <c:v>0</c:v>
                </c:pt>
                <c:pt idx="34624">
                  <c:v>0</c:v>
                </c:pt>
                <c:pt idx="34625">
                  <c:v>0</c:v>
                </c:pt>
                <c:pt idx="34626">
                  <c:v>0</c:v>
                </c:pt>
                <c:pt idx="34627">
                  <c:v>0</c:v>
                </c:pt>
                <c:pt idx="34628">
                  <c:v>0</c:v>
                </c:pt>
                <c:pt idx="34629">
                  <c:v>0</c:v>
                </c:pt>
                <c:pt idx="34630">
                  <c:v>0</c:v>
                </c:pt>
                <c:pt idx="34631">
                  <c:v>0</c:v>
                </c:pt>
                <c:pt idx="34632">
                  <c:v>0</c:v>
                </c:pt>
                <c:pt idx="34633">
                  <c:v>0</c:v>
                </c:pt>
                <c:pt idx="34634">
                  <c:v>0</c:v>
                </c:pt>
                <c:pt idx="34635">
                  <c:v>0</c:v>
                </c:pt>
                <c:pt idx="34636">
                  <c:v>0</c:v>
                </c:pt>
                <c:pt idx="34637">
                  <c:v>0</c:v>
                </c:pt>
                <c:pt idx="34638">
                  <c:v>0</c:v>
                </c:pt>
                <c:pt idx="34639">
                  <c:v>0</c:v>
                </c:pt>
                <c:pt idx="34640">
                  <c:v>0</c:v>
                </c:pt>
                <c:pt idx="34641">
                  <c:v>0</c:v>
                </c:pt>
                <c:pt idx="34642">
                  <c:v>0</c:v>
                </c:pt>
                <c:pt idx="34643">
                  <c:v>0</c:v>
                </c:pt>
                <c:pt idx="34644">
                  <c:v>0</c:v>
                </c:pt>
                <c:pt idx="34645">
                  <c:v>0</c:v>
                </c:pt>
                <c:pt idx="34646">
                  <c:v>0</c:v>
                </c:pt>
                <c:pt idx="34647">
                  <c:v>0</c:v>
                </c:pt>
                <c:pt idx="34648">
                  <c:v>0</c:v>
                </c:pt>
                <c:pt idx="34649">
                  <c:v>0</c:v>
                </c:pt>
                <c:pt idx="34650">
                  <c:v>0</c:v>
                </c:pt>
                <c:pt idx="34651">
                  <c:v>0</c:v>
                </c:pt>
                <c:pt idx="34652">
                  <c:v>0</c:v>
                </c:pt>
                <c:pt idx="34653">
                  <c:v>0</c:v>
                </c:pt>
                <c:pt idx="34654">
                  <c:v>0</c:v>
                </c:pt>
                <c:pt idx="34655">
                  <c:v>0</c:v>
                </c:pt>
                <c:pt idx="34656">
                  <c:v>0</c:v>
                </c:pt>
                <c:pt idx="34657">
                  <c:v>0</c:v>
                </c:pt>
                <c:pt idx="34658">
                  <c:v>0</c:v>
                </c:pt>
                <c:pt idx="34659">
                  <c:v>0</c:v>
                </c:pt>
                <c:pt idx="34660">
                  <c:v>0</c:v>
                </c:pt>
                <c:pt idx="34661">
                  <c:v>0</c:v>
                </c:pt>
                <c:pt idx="34662">
                  <c:v>0</c:v>
                </c:pt>
                <c:pt idx="34663">
                  <c:v>0</c:v>
                </c:pt>
                <c:pt idx="34664">
                  <c:v>0</c:v>
                </c:pt>
                <c:pt idx="34665">
                  <c:v>0</c:v>
                </c:pt>
                <c:pt idx="34666">
                  <c:v>0</c:v>
                </c:pt>
                <c:pt idx="34667">
                  <c:v>0</c:v>
                </c:pt>
                <c:pt idx="34668">
                  <c:v>0</c:v>
                </c:pt>
                <c:pt idx="34669">
                  <c:v>0</c:v>
                </c:pt>
                <c:pt idx="34670">
                  <c:v>0</c:v>
                </c:pt>
                <c:pt idx="34671">
                  <c:v>0</c:v>
                </c:pt>
                <c:pt idx="34672">
                  <c:v>0</c:v>
                </c:pt>
                <c:pt idx="34673">
                  <c:v>0</c:v>
                </c:pt>
                <c:pt idx="34674">
                  <c:v>0</c:v>
                </c:pt>
                <c:pt idx="34675">
                  <c:v>0</c:v>
                </c:pt>
                <c:pt idx="34676">
                  <c:v>0</c:v>
                </c:pt>
                <c:pt idx="34677">
                  <c:v>0</c:v>
                </c:pt>
                <c:pt idx="34678">
                  <c:v>0</c:v>
                </c:pt>
                <c:pt idx="34679">
                  <c:v>0</c:v>
                </c:pt>
                <c:pt idx="34680">
                  <c:v>0</c:v>
                </c:pt>
                <c:pt idx="34681">
                  <c:v>0</c:v>
                </c:pt>
                <c:pt idx="34682">
                  <c:v>0</c:v>
                </c:pt>
                <c:pt idx="34683">
                  <c:v>0</c:v>
                </c:pt>
                <c:pt idx="34684">
                  <c:v>0</c:v>
                </c:pt>
                <c:pt idx="34685">
                  <c:v>0</c:v>
                </c:pt>
                <c:pt idx="34686">
                  <c:v>0</c:v>
                </c:pt>
                <c:pt idx="34687">
                  <c:v>0</c:v>
                </c:pt>
                <c:pt idx="34688">
                  <c:v>0</c:v>
                </c:pt>
                <c:pt idx="34689">
                  <c:v>0</c:v>
                </c:pt>
                <c:pt idx="34690">
                  <c:v>0</c:v>
                </c:pt>
                <c:pt idx="34691">
                  <c:v>0</c:v>
                </c:pt>
                <c:pt idx="34692">
                  <c:v>0</c:v>
                </c:pt>
                <c:pt idx="34693">
                  <c:v>0</c:v>
                </c:pt>
                <c:pt idx="34694">
                  <c:v>0</c:v>
                </c:pt>
                <c:pt idx="34695">
                  <c:v>0</c:v>
                </c:pt>
                <c:pt idx="34696">
                  <c:v>0</c:v>
                </c:pt>
                <c:pt idx="34697">
                  <c:v>0</c:v>
                </c:pt>
                <c:pt idx="34698">
                  <c:v>0</c:v>
                </c:pt>
                <c:pt idx="34699">
                  <c:v>0</c:v>
                </c:pt>
                <c:pt idx="34700">
                  <c:v>0</c:v>
                </c:pt>
                <c:pt idx="34701">
                  <c:v>0</c:v>
                </c:pt>
                <c:pt idx="34702">
                  <c:v>0</c:v>
                </c:pt>
                <c:pt idx="34703">
                  <c:v>0</c:v>
                </c:pt>
                <c:pt idx="34704">
                  <c:v>0</c:v>
                </c:pt>
                <c:pt idx="34705">
                  <c:v>0</c:v>
                </c:pt>
                <c:pt idx="34706">
                  <c:v>0</c:v>
                </c:pt>
                <c:pt idx="34707">
                  <c:v>0</c:v>
                </c:pt>
                <c:pt idx="34708">
                  <c:v>0</c:v>
                </c:pt>
                <c:pt idx="34709">
                  <c:v>0</c:v>
                </c:pt>
                <c:pt idx="34710">
                  <c:v>0</c:v>
                </c:pt>
                <c:pt idx="34711">
                  <c:v>0</c:v>
                </c:pt>
                <c:pt idx="34712">
                  <c:v>0</c:v>
                </c:pt>
                <c:pt idx="34713">
                  <c:v>0</c:v>
                </c:pt>
                <c:pt idx="34714">
                  <c:v>0</c:v>
                </c:pt>
                <c:pt idx="34715">
                  <c:v>0</c:v>
                </c:pt>
                <c:pt idx="34716">
                  <c:v>0</c:v>
                </c:pt>
                <c:pt idx="34717">
                  <c:v>0</c:v>
                </c:pt>
                <c:pt idx="34718">
                  <c:v>0</c:v>
                </c:pt>
                <c:pt idx="34719">
                  <c:v>0</c:v>
                </c:pt>
                <c:pt idx="34720">
                  <c:v>0</c:v>
                </c:pt>
                <c:pt idx="34721">
                  <c:v>0</c:v>
                </c:pt>
                <c:pt idx="34722">
                  <c:v>0</c:v>
                </c:pt>
                <c:pt idx="34723">
                  <c:v>0</c:v>
                </c:pt>
                <c:pt idx="34724">
                  <c:v>0</c:v>
                </c:pt>
                <c:pt idx="34725">
                  <c:v>0</c:v>
                </c:pt>
                <c:pt idx="34726">
                  <c:v>0</c:v>
                </c:pt>
                <c:pt idx="34727">
                  <c:v>0</c:v>
                </c:pt>
                <c:pt idx="34728">
                  <c:v>0</c:v>
                </c:pt>
                <c:pt idx="34729">
                  <c:v>0</c:v>
                </c:pt>
                <c:pt idx="34730">
                  <c:v>0</c:v>
                </c:pt>
                <c:pt idx="34731">
                  <c:v>0</c:v>
                </c:pt>
                <c:pt idx="34732">
                  <c:v>0</c:v>
                </c:pt>
                <c:pt idx="34733">
                  <c:v>0</c:v>
                </c:pt>
                <c:pt idx="34734">
                  <c:v>0</c:v>
                </c:pt>
                <c:pt idx="34735">
                  <c:v>0</c:v>
                </c:pt>
                <c:pt idx="34736">
                  <c:v>0</c:v>
                </c:pt>
                <c:pt idx="34737">
                  <c:v>0</c:v>
                </c:pt>
                <c:pt idx="34738">
                  <c:v>0</c:v>
                </c:pt>
                <c:pt idx="34739">
                  <c:v>0</c:v>
                </c:pt>
                <c:pt idx="34740">
                  <c:v>0</c:v>
                </c:pt>
                <c:pt idx="34741">
                  <c:v>0</c:v>
                </c:pt>
                <c:pt idx="34742">
                  <c:v>0</c:v>
                </c:pt>
                <c:pt idx="34743">
                  <c:v>0</c:v>
                </c:pt>
                <c:pt idx="34744">
                  <c:v>0</c:v>
                </c:pt>
                <c:pt idx="34745">
                  <c:v>0</c:v>
                </c:pt>
                <c:pt idx="34746">
                  <c:v>0</c:v>
                </c:pt>
                <c:pt idx="34747">
                  <c:v>0</c:v>
                </c:pt>
                <c:pt idx="34748">
                  <c:v>0</c:v>
                </c:pt>
                <c:pt idx="34749">
                  <c:v>0</c:v>
                </c:pt>
                <c:pt idx="34750">
                  <c:v>0</c:v>
                </c:pt>
                <c:pt idx="34751">
                  <c:v>0</c:v>
                </c:pt>
                <c:pt idx="34752">
                  <c:v>0</c:v>
                </c:pt>
                <c:pt idx="34753">
                  <c:v>0</c:v>
                </c:pt>
                <c:pt idx="34754">
                  <c:v>0</c:v>
                </c:pt>
                <c:pt idx="34755">
                  <c:v>0</c:v>
                </c:pt>
                <c:pt idx="34756">
                  <c:v>0</c:v>
                </c:pt>
                <c:pt idx="34757">
                  <c:v>0</c:v>
                </c:pt>
                <c:pt idx="34758">
                  <c:v>0</c:v>
                </c:pt>
                <c:pt idx="34759">
                  <c:v>0</c:v>
                </c:pt>
                <c:pt idx="34760">
                  <c:v>0</c:v>
                </c:pt>
                <c:pt idx="34761">
                  <c:v>0</c:v>
                </c:pt>
                <c:pt idx="34762">
                  <c:v>0</c:v>
                </c:pt>
                <c:pt idx="34763">
                  <c:v>0</c:v>
                </c:pt>
                <c:pt idx="34764">
                  <c:v>0</c:v>
                </c:pt>
                <c:pt idx="34765">
                  <c:v>0</c:v>
                </c:pt>
                <c:pt idx="34766">
                  <c:v>0</c:v>
                </c:pt>
                <c:pt idx="34767">
                  <c:v>0</c:v>
                </c:pt>
                <c:pt idx="34768">
                  <c:v>0</c:v>
                </c:pt>
                <c:pt idx="34769">
                  <c:v>0</c:v>
                </c:pt>
                <c:pt idx="34770">
                  <c:v>0</c:v>
                </c:pt>
                <c:pt idx="34771">
                  <c:v>0</c:v>
                </c:pt>
                <c:pt idx="34772">
                  <c:v>0</c:v>
                </c:pt>
                <c:pt idx="34773">
                  <c:v>0</c:v>
                </c:pt>
                <c:pt idx="34774">
                  <c:v>0</c:v>
                </c:pt>
                <c:pt idx="34775">
                  <c:v>0</c:v>
                </c:pt>
                <c:pt idx="34776">
                  <c:v>0</c:v>
                </c:pt>
                <c:pt idx="34777">
                  <c:v>0</c:v>
                </c:pt>
                <c:pt idx="34778">
                  <c:v>0</c:v>
                </c:pt>
                <c:pt idx="34779">
                  <c:v>0</c:v>
                </c:pt>
                <c:pt idx="34780">
                  <c:v>0</c:v>
                </c:pt>
                <c:pt idx="34781">
                  <c:v>0</c:v>
                </c:pt>
                <c:pt idx="34782">
                  <c:v>0</c:v>
                </c:pt>
                <c:pt idx="34783">
                  <c:v>0</c:v>
                </c:pt>
                <c:pt idx="34784">
                  <c:v>0</c:v>
                </c:pt>
                <c:pt idx="34785">
                  <c:v>0</c:v>
                </c:pt>
                <c:pt idx="34786">
                  <c:v>0</c:v>
                </c:pt>
                <c:pt idx="34787">
                  <c:v>0</c:v>
                </c:pt>
                <c:pt idx="34788">
                  <c:v>0</c:v>
                </c:pt>
                <c:pt idx="34789">
                  <c:v>0</c:v>
                </c:pt>
                <c:pt idx="34790">
                  <c:v>0</c:v>
                </c:pt>
                <c:pt idx="34791">
                  <c:v>0</c:v>
                </c:pt>
                <c:pt idx="34792">
                  <c:v>0</c:v>
                </c:pt>
                <c:pt idx="34793">
                  <c:v>0</c:v>
                </c:pt>
                <c:pt idx="34794">
                  <c:v>0</c:v>
                </c:pt>
                <c:pt idx="34795">
                  <c:v>0</c:v>
                </c:pt>
                <c:pt idx="34796">
                  <c:v>0</c:v>
                </c:pt>
                <c:pt idx="34797">
                  <c:v>0</c:v>
                </c:pt>
                <c:pt idx="34798">
                  <c:v>0</c:v>
                </c:pt>
                <c:pt idx="34799">
                  <c:v>0</c:v>
                </c:pt>
                <c:pt idx="34800">
                  <c:v>0</c:v>
                </c:pt>
                <c:pt idx="34801">
                  <c:v>0</c:v>
                </c:pt>
                <c:pt idx="34802">
                  <c:v>0</c:v>
                </c:pt>
                <c:pt idx="34803">
                  <c:v>0</c:v>
                </c:pt>
                <c:pt idx="34804">
                  <c:v>0</c:v>
                </c:pt>
                <c:pt idx="34805">
                  <c:v>0</c:v>
                </c:pt>
                <c:pt idx="34806">
                  <c:v>0</c:v>
                </c:pt>
                <c:pt idx="34807">
                  <c:v>0</c:v>
                </c:pt>
                <c:pt idx="34808">
                  <c:v>0</c:v>
                </c:pt>
                <c:pt idx="34809">
                  <c:v>0</c:v>
                </c:pt>
                <c:pt idx="34810">
                  <c:v>0</c:v>
                </c:pt>
                <c:pt idx="34811">
                  <c:v>0</c:v>
                </c:pt>
                <c:pt idx="34812">
                  <c:v>0</c:v>
                </c:pt>
                <c:pt idx="34813">
                  <c:v>0</c:v>
                </c:pt>
                <c:pt idx="34814">
                  <c:v>0</c:v>
                </c:pt>
                <c:pt idx="34815">
                  <c:v>0</c:v>
                </c:pt>
                <c:pt idx="34816">
                  <c:v>0</c:v>
                </c:pt>
                <c:pt idx="34817">
                  <c:v>0</c:v>
                </c:pt>
                <c:pt idx="34818">
                  <c:v>0</c:v>
                </c:pt>
                <c:pt idx="34819">
                  <c:v>0</c:v>
                </c:pt>
                <c:pt idx="34820">
                  <c:v>0</c:v>
                </c:pt>
                <c:pt idx="34821">
                  <c:v>0</c:v>
                </c:pt>
                <c:pt idx="34822">
                  <c:v>0</c:v>
                </c:pt>
                <c:pt idx="34823">
                  <c:v>0</c:v>
                </c:pt>
                <c:pt idx="34824">
                  <c:v>0</c:v>
                </c:pt>
                <c:pt idx="34825">
                  <c:v>0</c:v>
                </c:pt>
                <c:pt idx="34826">
                  <c:v>0</c:v>
                </c:pt>
                <c:pt idx="34827">
                  <c:v>0</c:v>
                </c:pt>
                <c:pt idx="34828">
                  <c:v>0</c:v>
                </c:pt>
                <c:pt idx="34829">
                  <c:v>0</c:v>
                </c:pt>
                <c:pt idx="34830">
                  <c:v>0</c:v>
                </c:pt>
                <c:pt idx="34831">
                  <c:v>0</c:v>
                </c:pt>
                <c:pt idx="34832">
                  <c:v>0</c:v>
                </c:pt>
                <c:pt idx="34833">
                  <c:v>0</c:v>
                </c:pt>
                <c:pt idx="34834">
                  <c:v>0</c:v>
                </c:pt>
                <c:pt idx="34835">
                  <c:v>0</c:v>
                </c:pt>
                <c:pt idx="34836">
                  <c:v>0</c:v>
                </c:pt>
                <c:pt idx="34837">
                  <c:v>0</c:v>
                </c:pt>
                <c:pt idx="34838">
                  <c:v>0</c:v>
                </c:pt>
                <c:pt idx="34839">
                  <c:v>0</c:v>
                </c:pt>
                <c:pt idx="34840">
                  <c:v>0</c:v>
                </c:pt>
                <c:pt idx="34841">
                  <c:v>0</c:v>
                </c:pt>
                <c:pt idx="34842">
                  <c:v>0</c:v>
                </c:pt>
                <c:pt idx="34843">
                  <c:v>0</c:v>
                </c:pt>
                <c:pt idx="34844">
                  <c:v>0</c:v>
                </c:pt>
                <c:pt idx="34845">
                  <c:v>0</c:v>
                </c:pt>
                <c:pt idx="34846">
                  <c:v>0</c:v>
                </c:pt>
                <c:pt idx="34847">
                  <c:v>0</c:v>
                </c:pt>
                <c:pt idx="34848">
                  <c:v>0</c:v>
                </c:pt>
                <c:pt idx="34849">
                  <c:v>0</c:v>
                </c:pt>
                <c:pt idx="34850">
                  <c:v>0</c:v>
                </c:pt>
                <c:pt idx="34851">
                  <c:v>0</c:v>
                </c:pt>
                <c:pt idx="34852">
                  <c:v>0</c:v>
                </c:pt>
                <c:pt idx="34853">
                  <c:v>0</c:v>
                </c:pt>
                <c:pt idx="34854">
                  <c:v>0</c:v>
                </c:pt>
                <c:pt idx="34855">
                  <c:v>0</c:v>
                </c:pt>
                <c:pt idx="34856">
                  <c:v>0</c:v>
                </c:pt>
                <c:pt idx="34857">
                  <c:v>0</c:v>
                </c:pt>
                <c:pt idx="34858">
                  <c:v>0</c:v>
                </c:pt>
                <c:pt idx="34859">
                  <c:v>0</c:v>
                </c:pt>
                <c:pt idx="34860">
                  <c:v>0</c:v>
                </c:pt>
                <c:pt idx="34861">
                  <c:v>0</c:v>
                </c:pt>
                <c:pt idx="34862">
                  <c:v>0</c:v>
                </c:pt>
                <c:pt idx="34863">
                  <c:v>0</c:v>
                </c:pt>
                <c:pt idx="34864">
                  <c:v>0</c:v>
                </c:pt>
                <c:pt idx="34865">
                  <c:v>0</c:v>
                </c:pt>
                <c:pt idx="34866">
                  <c:v>0</c:v>
                </c:pt>
                <c:pt idx="34867">
                  <c:v>0</c:v>
                </c:pt>
                <c:pt idx="34868">
                  <c:v>0</c:v>
                </c:pt>
                <c:pt idx="34869">
                  <c:v>0</c:v>
                </c:pt>
                <c:pt idx="34870">
                  <c:v>0</c:v>
                </c:pt>
                <c:pt idx="34871">
                  <c:v>0</c:v>
                </c:pt>
                <c:pt idx="34872">
                  <c:v>0</c:v>
                </c:pt>
                <c:pt idx="34873">
                  <c:v>0</c:v>
                </c:pt>
                <c:pt idx="34874">
                  <c:v>0</c:v>
                </c:pt>
                <c:pt idx="34875">
                  <c:v>0</c:v>
                </c:pt>
                <c:pt idx="34876">
                  <c:v>0</c:v>
                </c:pt>
                <c:pt idx="34877">
                  <c:v>0</c:v>
                </c:pt>
                <c:pt idx="34878">
                  <c:v>0</c:v>
                </c:pt>
                <c:pt idx="34879">
                  <c:v>0</c:v>
                </c:pt>
                <c:pt idx="34880">
                  <c:v>0</c:v>
                </c:pt>
                <c:pt idx="34881">
                  <c:v>0</c:v>
                </c:pt>
                <c:pt idx="34882">
                  <c:v>0</c:v>
                </c:pt>
                <c:pt idx="34883">
                  <c:v>0</c:v>
                </c:pt>
                <c:pt idx="34884">
                  <c:v>0</c:v>
                </c:pt>
                <c:pt idx="34885">
                  <c:v>0</c:v>
                </c:pt>
                <c:pt idx="34886">
                  <c:v>0</c:v>
                </c:pt>
                <c:pt idx="34887">
                  <c:v>0</c:v>
                </c:pt>
                <c:pt idx="34888">
                  <c:v>0</c:v>
                </c:pt>
                <c:pt idx="34889">
                  <c:v>0</c:v>
                </c:pt>
                <c:pt idx="34890">
                  <c:v>0</c:v>
                </c:pt>
                <c:pt idx="34891">
                  <c:v>0</c:v>
                </c:pt>
                <c:pt idx="34892">
                  <c:v>0</c:v>
                </c:pt>
                <c:pt idx="34893">
                  <c:v>0</c:v>
                </c:pt>
                <c:pt idx="34894">
                  <c:v>0</c:v>
                </c:pt>
                <c:pt idx="34895">
                  <c:v>0</c:v>
                </c:pt>
                <c:pt idx="34896">
                  <c:v>0</c:v>
                </c:pt>
                <c:pt idx="34897">
                  <c:v>0</c:v>
                </c:pt>
                <c:pt idx="34898">
                  <c:v>0</c:v>
                </c:pt>
                <c:pt idx="34899">
                  <c:v>0</c:v>
                </c:pt>
                <c:pt idx="34900">
                  <c:v>0</c:v>
                </c:pt>
                <c:pt idx="34901">
                  <c:v>0</c:v>
                </c:pt>
                <c:pt idx="34902">
                  <c:v>0</c:v>
                </c:pt>
                <c:pt idx="34903">
                  <c:v>0</c:v>
                </c:pt>
                <c:pt idx="34904">
                  <c:v>0</c:v>
                </c:pt>
                <c:pt idx="34905">
                  <c:v>0</c:v>
                </c:pt>
                <c:pt idx="34906">
                  <c:v>0</c:v>
                </c:pt>
                <c:pt idx="34907">
                  <c:v>0</c:v>
                </c:pt>
                <c:pt idx="34908">
                  <c:v>0</c:v>
                </c:pt>
                <c:pt idx="34909">
                  <c:v>0</c:v>
                </c:pt>
                <c:pt idx="34910">
                  <c:v>0</c:v>
                </c:pt>
                <c:pt idx="34911">
                  <c:v>0</c:v>
                </c:pt>
                <c:pt idx="34912">
                  <c:v>0</c:v>
                </c:pt>
                <c:pt idx="34913">
                  <c:v>0</c:v>
                </c:pt>
                <c:pt idx="34914">
                  <c:v>0</c:v>
                </c:pt>
                <c:pt idx="34915">
                  <c:v>0</c:v>
                </c:pt>
                <c:pt idx="34916">
                  <c:v>0</c:v>
                </c:pt>
                <c:pt idx="34917">
                  <c:v>0</c:v>
                </c:pt>
                <c:pt idx="34918">
                  <c:v>0</c:v>
                </c:pt>
                <c:pt idx="34919">
                  <c:v>0</c:v>
                </c:pt>
                <c:pt idx="34920">
                  <c:v>0</c:v>
                </c:pt>
                <c:pt idx="34921">
                  <c:v>0</c:v>
                </c:pt>
                <c:pt idx="34922">
                  <c:v>0</c:v>
                </c:pt>
                <c:pt idx="34923">
                  <c:v>0</c:v>
                </c:pt>
                <c:pt idx="34924">
                  <c:v>0</c:v>
                </c:pt>
                <c:pt idx="34925">
                  <c:v>0</c:v>
                </c:pt>
                <c:pt idx="34926">
                  <c:v>0</c:v>
                </c:pt>
                <c:pt idx="34927">
                  <c:v>0</c:v>
                </c:pt>
                <c:pt idx="34928">
                  <c:v>0</c:v>
                </c:pt>
                <c:pt idx="34929">
                  <c:v>0</c:v>
                </c:pt>
                <c:pt idx="34930">
                  <c:v>0</c:v>
                </c:pt>
                <c:pt idx="34931">
                  <c:v>0</c:v>
                </c:pt>
                <c:pt idx="34932">
                  <c:v>0</c:v>
                </c:pt>
                <c:pt idx="34933">
                  <c:v>0</c:v>
                </c:pt>
                <c:pt idx="34934">
                  <c:v>0</c:v>
                </c:pt>
                <c:pt idx="34935">
                  <c:v>0</c:v>
                </c:pt>
                <c:pt idx="34936">
                  <c:v>0</c:v>
                </c:pt>
                <c:pt idx="34937">
                  <c:v>0</c:v>
                </c:pt>
                <c:pt idx="34938">
                  <c:v>0</c:v>
                </c:pt>
                <c:pt idx="34939">
                  <c:v>0</c:v>
                </c:pt>
                <c:pt idx="34940">
                  <c:v>0</c:v>
                </c:pt>
                <c:pt idx="34941">
                  <c:v>0</c:v>
                </c:pt>
                <c:pt idx="34942">
                  <c:v>0</c:v>
                </c:pt>
                <c:pt idx="34943">
                  <c:v>0</c:v>
                </c:pt>
                <c:pt idx="34944">
                  <c:v>0</c:v>
                </c:pt>
                <c:pt idx="34945">
                  <c:v>0</c:v>
                </c:pt>
                <c:pt idx="34946">
                  <c:v>0</c:v>
                </c:pt>
                <c:pt idx="34947">
                  <c:v>0</c:v>
                </c:pt>
                <c:pt idx="34948">
                  <c:v>0</c:v>
                </c:pt>
                <c:pt idx="34949">
                  <c:v>0</c:v>
                </c:pt>
                <c:pt idx="34950">
                  <c:v>0</c:v>
                </c:pt>
                <c:pt idx="34951">
                  <c:v>0</c:v>
                </c:pt>
                <c:pt idx="34952">
                  <c:v>0</c:v>
                </c:pt>
                <c:pt idx="34953">
                  <c:v>0</c:v>
                </c:pt>
                <c:pt idx="34954">
                  <c:v>0</c:v>
                </c:pt>
                <c:pt idx="34955">
                  <c:v>0</c:v>
                </c:pt>
                <c:pt idx="34956">
                  <c:v>0</c:v>
                </c:pt>
                <c:pt idx="34957">
                  <c:v>0</c:v>
                </c:pt>
                <c:pt idx="34958">
                  <c:v>0</c:v>
                </c:pt>
                <c:pt idx="34959">
                  <c:v>0</c:v>
                </c:pt>
                <c:pt idx="34960">
                  <c:v>0</c:v>
                </c:pt>
                <c:pt idx="34961">
                  <c:v>0</c:v>
                </c:pt>
                <c:pt idx="34962">
                  <c:v>0</c:v>
                </c:pt>
                <c:pt idx="34963">
                  <c:v>0</c:v>
                </c:pt>
                <c:pt idx="34964">
                  <c:v>0</c:v>
                </c:pt>
                <c:pt idx="34965">
                  <c:v>0</c:v>
                </c:pt>
                <c:pt idx="34966">
                  <c:v>0</c:v>
                </c:pt>
                <c:pt idx="34967">
                  <c:v>0</c:v>
                </c:pt>
                <c:pt idx="34968">
                  <c:v>0</c:v>
                </c:pt>
                <c:pt idx="34969">
                  <c:v>0</c:v>
                </c:pt>
                <c:pt idx="34970">
                  <c:v>0</c:v>
                </c:pt>
                <c:pt idx="34971">
                  <c:v>0</c:v>
                </c:pt>
                <c:pt idx="34972">
                  <c:v>0</c:v>
                </c:pt>
                <c:pt idx="34973">
                  <c:v>0</c:v>
                </c:pt>
                <c:pt idx="34974">
                  <c:v>0</c:v>
                </c:pt>
                <c:pt idx="34975">
                  <c:v>0</c:v>
                </c:pt>
                <c:pt idx="34976">
                  <c:v>0</c:v>
                </c:pt>
                <c:pt idx="34977">
                  <c:v>0</c:v>
                </c:pt>
                <c:pt idx="34978">
                  <c:v>0</c:v>
                </c:pt>
                <c:pt idx="34979">
                  <c:v>0</c:v>
                </c:pt>
                <c:pt idx="34980">
                  <c:v>0</c:v>
                </c:pt>
                <c:pt idx="34981">
                  <c:v>0</c:v>
                </c:pt>
                <c:pt idx="34982">
                  <c:v>0</c:v>
                </c:pt>
                <c:pt idx="34983">
                  <c:v>0</c:v>
                </c:pt>
                <c:pt idx="34984">
                  <c:v>0</c:v>
                </c:pt>
                <c:pt idx="34985">
                  <c:v>0</c:v>
                </c:pt>
                <c:pt idx="34986">
                  <c:v>0</c:v>
                </c:pt>
                <c:pt idx="34987">
                  <c:v>0</c:v>
                </c:pt>
                <c:pt idx="34988">
                  <c:v>0</c:v>
                </c:pt>
                <c:pt idx="34989">
                  <c:v>0</c:v>
                </c:pt>
                <c:pt idx="34990">
                  <c:v>0</c:v>
                </c:pt>
                <c:pt idx="34991">
                  <c:v>0</c:v>
                </c:pt>
                <c:pt idx="34992">
                  <c:v>0</c:v>
                </c:pt>
                <c:pt idx="34993">
                  <c:v>0</c:v>
                </c:pt>
                <c:pt idx="34994">
                  <c:v>0</c:v>
                </c:pt>
                <c:pt idx="34995">
                  <c:v>0</c:v>
                </c:pt>
                <c:pt idx="34996">
                  <c:v>0</c:v>
                </c:pt>
                <c:pt idx="34997">
                  <c:v>0</c:v>
                </c:pt>
                <c:pt idx="34998">
                  <c:v>0</c:v>
                </c:pt>
                <c:pt idx="34999">
                  <c:v>0</c:v>
                </c:pt>
                <c:pt idx="35000">
                  <c:v>0</c:v>
                </c:pt>
                <c:pt idx="35001">
                  <c:v>0</c:v>
                </c:pt>
                <c:pt idx="35002">
                  <c:v>0</c:v>
                </c:pt>
                <c:pt idx="35003">
                  <c:v>0</c:v>
                </c:pt>
                <c:pt idx="35004">
                  <c:v>0</c:v>
                </c:pt>
                <c:pt idx="35005">
                  <c:v>0</c:v>
                </c:pt>
                <c:pt idx="35006">
                  <c:v>0</c:v>
                </c:pt>
                <c:pt idx="35007">
                  <c:v>0</c:v>
                </c:pt>
                <c:pt idx="35008">
                  <c:v>0</c:v>
                </c:pt>
                <c:pt idx="35009">
                  <c:v>0</c:v>
                </c:pt>
                <c:pt idx="35010">
                  <c:v>0</c:v>
                </c:pt>
                <c:pt idx="35011">
                  <c:v>0</c:v>
                </c:pt>
                <c:pt idx="35012">
                  <c:v>0</c:v>
                </c:pt>
                <c:pt idx="35013">
                  <c:v>0</c:v>
                </c:pt>
                <c:pt idx="35014">
                  <c:v>0</c:v>
                </c:pt>
                <c:pt idx="35015">
                  <c:v>0</c:v>
                </c:pt>
                <c:pt idx="35016">
                  <c:v>0</c:v>
                </c:pt>
                <c:pt idx="35017">
                  <c:v>0</c:v>
                </c:pt>
                <c:pt idx="35018">
                  <c:v>0</c:v>
                </c:pt>
                <c:pt idx="35019">
                  <c:v>0</c:v>
                </c:pt>
                <c:pt idx="35020">
                  <c:v>0</c:v>
                </c:pt>
                <c:pt idx="35021">
                  <c:v>0</c:v>
                </c:pt>
                <c:pt idx="35022">
                  <c:v>0</c:v>
                </c:pt>
                <c:pt idx="35023">
                  <c:v>0</c:v>
                </c:pt>
                <c:pt idx="35024">
                  <c:v>0</c:v>
                </c:pt>
                <c:pt idx="35025">
                  <c:v>0</c:v>
                </c:pt>
                <c:pt idx="35026">
                  <c:v>0</c:v>
                </c:pt>
                <c:pt idx="35027">
                  <c:v>0</c:v>
                </c:pt>
                <c:pt idx="35028">
                  <c:v>0</c:v>
                </c:pt>
                <c:pt idx="35029">
                  <c:v>0</c:v>
                </c:pt>
                <c:pt idx="35030">
                  <c:v>0</c:v>
                </c:pt>
                <c:pt idx="35031">
                  <c:v>0</c:v>
                </c:pt>
                <c:pt idx="35032">
                  <c:v>0</c:v>
                </c:pt>
                <c:pt idx="35033">
                  <c:v>0</c:v>
                </c:pt>
                <c:pt idx="35034">
                  <c:v>0</c:v>
                </c:pt>
                <c:pt idx="35035">
                  <c:v>0</c:v>
                </c:pt>
                <c:pt idx="35036">
                  <c:v>0</c:v>
                </c:pt>
                <c:pt idx="35037">
                  <c:v>0</c:v>
                </c:pt>
                <c:pt idx="35038">
                  <c:v>0</c:v>
                </c:pt>
                <c:pt idx="35039">
                  <c:v>0</c:v>
                </c:pt>
                <c:pt idx="35040">
                  <c:v>0</c:v>
                </c:pt>
                <c:pt idx="35041">
                  <c:v>0</c:v>
                </c:pt>
                <c:pt idx="35042">
                  <c:v>0</c:v>
                </c:pt>
                <c:pt idx="35043">
                  <c:v>0</c:v>
                </c:pt>
                <c:pt idx="35044">
                  <c:v>0</c:v>
                </c:pt>
                <c:pt idx="35045">
                  <c:v>0</c:v>
                </c:pt>
                <c:pt idx="35046">
                  <c:v>0</c:v>
                </c:pt>
                <c:pt idx="35047">
                  <c:v>0</c:v>
                </c:pt>
                <c:pt idx="35048">
                  <c:v>0</c:v>
                </c:pt>
                <c:pt idx="35049">
                  <c:v>0</c:v>
                </c:pt>
                <c:pt idx="35050">
                  <c:v>0</c:v>
                </c:pt>
                <c:pt idx="35051">
                  <c:v>0</c:v>
                </c:pt>
                <c:pt idx="35052">
                  <c:v>0</c:v>
                </c:pt>
                <c:pt idx="35053">
                  <c:v>0</c:v>
                </c:pt>
                <c:pt idx="35054">
                  <c:v>0</c:v>
                </c:pt>
                <c:pt idx="35055">
                  <c:v>0</c:v>
                </c:pt>
                <c:pt idx="35056">
                  <c:v>0</c:v>
                </c:pt>
                <c:pt idx="35057">
                  <c:v>0</c:v>
                </c:pt>
                <c:pt idx="35058">
                  <c:v>0</c:v>
                </c:pt>
                <c:pt idx="35059">
                  <c:v>0</c:v>
                </c:pt>
                <c:pt idx="35060">
                  <c:v>0</c:v>
                </c:pt>
                <c:pt idx="35061">
                  <c:v>0</c:v>
                </c:pt>
                <c:pt idx="35062">
                  <c:v>0</c:v>
                </c:pt>
                <c:pt idx="35063">
                  <c:v>0</c:v>
                </c:pt>
                <c:pt idx="35064">
                  <c:v>0</c:v>
                </c:pt>
                <c:pt idx="35065">
                  <c:v>0</c:v>
                </c:pt>
                <c:pt idx="35066">
                  <c:v>0</c:v>
                </c:pt>
                <c:pt idx="35067">
                  <c:v>0</c:v>
                </c:pt>
                <c:pt idx="35068">
                  <c:v>0</c:v>
                </c:pt>
                <c:pt idx="35069">
                  <c:v>0</c:v>
                </c:pt>
                <c:pt idx="35070">
                  <c:v>0</c:v>
                </c:pt>
                <c:pt idx="35071">
                  <c:v>0</c:v>
                </c:pt>
                <c:pt idx="35072">
                  <c:v>0</c:v>
                </c:pt>
                <c:pt idx="35073">
                  <c:v>0</c:v>
                </c:pt>
                <c:pt idx="35074">
                  <c:v>0</c:v>
                </c:pt>
                <c:pt idx="35075">
                  <c:v>0</c:v>
                </c:pt>
                <c:pt idx="35076">
                  <c:v>0</c:v>
                </c:pt>
                <c:pt idx="35077">
                  <c:v>0</c:v>
                </c:pt>
                <c:pt idx="35078">
                  <c:v>0</c:v>
                </c:pt>
                <c:pt idx="35079">
                  <c:v>0</c:v>
                </c:pt>
                <c:pt idx="35080">
                  <c:v>0</c:v>
                </c:pt>
                <c:pt idx="35081">
                  <c:v>0</c:v>
                </c:pt>
                <c:pt idx="35082">
                  <c:v>0</c:v>
                </c:pt>
                <c:pt idx="35083">
                  <c:v>0</c:v>
                </c:pt>
                <c:pt idx="35084">
                  <c:v>0</c:v>
                </c:pt>
                <c:pt idx="35085">
                  <c:v>0</c:v>
                </c:pt>
                <c:pt idx="35086">
                  <c:v>0</c:v>
                </c:pt>
                <c:pt idx="35087">
                  <c:v>0</c:v>
                </c:pt>
                <c:pt idx="35088">
                  <c:v>0</c:v>
                </c:pt>
                <c:pt idx="35089">
                  <c:v>0</c:v>
                </c:pt>
                <c:pt idx="35090">
                  <c:v>0</c:v>
                </c:pt>
                <c:pt idx="35091">
                  <c:v>0</c:v>
                </c:pt>
                <c:pt idx="35092">
                  <c:v>0</c:v>
                </c:pt>
                <c:pt idx="35093">
                  <c:v>0</c:v>
                </c:pt>
                <c:pt idx="35094">
                  <c:v>0</c:v>
                </c:pt>
                <c:pt idx="35095">
                  <c:v>0</c:v>
                </c:pt>
                <c:pt idx="35096">
                  <c:v>0</c:v>
                </c:pt>
                <c:pt idx="35097">
                  <c:v>0</c:v>
                </c:pt>
                <c:pt idx="35098">
                  <c:v>0</c:v>
                </c:pt>
                <c:pt idx="35099">
                  <c:v>0</c:v>
                </c:pt>
                <c:pt idx="35100">
                  <c:v>0</c:v>
                </c:pt>
                <c:pt idx="35101">
                  <c:v>0</c:v>
                </c:pt>
                <c:pt idx="35102">
                  <c:v>0</c:v>
                </c:pt>
                <c:pt idx="35103">
                  <c:v>0</c:v>
                </c:pt>
                <c:pt idx="35104">
                  <c:v>0</c:v>
                </c:pt>
                <c:pt idx="35105">
                  <c:v>0</c:v>
                </c:pt>
                <c:pt idx="35106">
                  <c:v>0</c:v>
                </c:pt>
                <c:pt idx="35107">
                  <c:v>0</c:v>
                </c:pt>
                <c:pt idx="35108">
                  <c:v>0</c:v>
                </c:pt>
                <c:pt idx="35109">
                  <c:v>0</c:v>
                </c:pt>
                <c:pt idx="35110">
                  <c:v>0</c:v>
                </c:pt>
                <c:pt idx="35111">
                  <c:v>0</c:v>
                </c:pt>
                <c:pt idx="35112">
                  <c:v>0</c:v>
                </c:pt>
                <c:pt idx="35113">
                  <c:v>0</c:v>
                </c:pt>
                <c:pt idx="35114">
                  <c:v>0</c:v>
                </c:pt>
                <c:pt idx="35115">
                  <c:v>0</c:v>
                </c:pt>
                <c:pt idx="35116">
                  <c:v>0</c:v>
                </c:pt>
                <c:pt idx="35117">
                  <c:v>0</c:v>
                </c:pt>
                <c:pt idx="35118">
                  <c:v>0</c:v>
                </c:pt>
                <c:pt idx="35119">
                  <c:v>0</c:v>
                </c:pt>
                <c:pt idx="35120">
                  <c:v>0</c:v>
                </c:pt>
                <c:pt idx="35121">
                  <c:v>0</c:v>
                </c:pt>
                <c:pt idx="35122">
                  <c:v>0</c:v>
                </c:pt>
                <c:pt idx="35123">
                  <c:v>0</c:v>
                </c:pt>
                <c:pt idx="35124">
                  <c:v>0</c:v>
                </c:pt>
                <c:pt idx="35125">
                  <c:v>0</c:v>
                </c:pt>
                <c:pt idx="35126">
                  <c:v>0</c:v>
                </c:pt>
                <c:pt idx="35127">
                  <c:v>0</c:v>
                </c:pt>
                <c:pt idx="35128">
                  <c:v>0</c:v>
                </c:pt>
                <c:pt idx="35129">
                  <c:v>0</c:v>
                </c:pt>
                <c:pt idx="35130">
                  <c:v>0</c:v>
                </c:pt>
                <c:pt idx="35131">
                  <c:v>0</c:v>
                </c:pt>
                <c:pt idx="35132">
                  <c:v>0</c:v>
                </c:pt>
                <c:pt idx="35133">
                  <c:v>0</c:v>
                </c:pt>
                <c:pt idx="35134">
                  <c:v>0</c:v>
                </c:pt>
                <c:pt idx="35135">
                  <c:v>0</c:v>
                </c:pt>
                <c:pt idx="35136">
                  <c:v>0</c:v>
                </c:pt>
                <c:pt idx="35137">
                  <c:v>0</c:v>
                </c:pt>
                <c:pt idx="35138">
                  <c:v>0</c:v>
                </c:pt>
                <c:pt idx="35139">
                  <c:v>0</c:v>
                </c:pt>
                <c:pt idx="35140">
                  <c:v>0</c:v>
                </c:pt>
                <c:pt idx="35141">
                  <c:v>0</c:v>
                </c:pt>
                <c:pt idx="35142">
                  <c:v>0</c:v>
                </c:pt>
                <c:pt idx="35143">
                  <c:v>0</c:v>
                </c:pt>
                <c:pt idx="35144">
                  <c:v>0</c:v>
                </c:pt>
                <c:pt idx="35145">
                  <c:v>0</c:v>
                </c:pt>
                <c:pt idx="35146">
                  <c:v>0</c:v>
                </c:pt>
                <c:pt idx="35147">
                  <c:v>0</c:v>
                </c:pt>
                <c:pt idx="35148">
                  <c:v>0</c:v>
                </c:pt>
                <c:pt idx="35149">
                  <c:v>0</c:v>
                </c:pt>
                <c:pt idx="35150">
                  <c:v>0</c:v>
                </c:pt>
                <c:pt idx="35151">
                  <c:v>0</c:v>
                </c:pt>
                <c:pt idx="35152">
                  <c:v>0</c:v>
                </c:pt>
                <c:pt idx="35153">
                  <c:v>0</c:v>
                </c:pt>
                <c:pt idx="35154">
                  <c:v>0</c:v>
                </c:pt>
                <c:pt idx="35155">
                  <c:v>0</c:v>
                </c:pt>
                <c:pt idx="35156">
                  <c:v>0</c:v>
                </c:pt>
                <c:pt idx="35157">
                  <c:v>0</c:v>
                </c:pt>
                <c:pt idx="35158">
                  <c:v>0</c:v>
                </c:pt>
                <c:pt idx="35159">
                  <c:v>0</c:v>
                </c:pt>
                <c:pt idx="35160">
                  <c:v>0</c:v>
                </c:pt>
                <c:pt idx="35161">
                  <c:v>0</c:v>
                </c:pt>
                <c:pt idx="35162">
                  <c:v>0</c:v>
                </c:pt>
                <c:pt idx="35163">
                  <c:v>0</c:v>
                </c:pt>
                <c:pt idx="35164">
                  <c:v>0</c:v>
                </c:pt>
                <c:pt idx="35165">
                  <c:v>0</c:v>
                </c:pt>
                <c:pt idx="35166">
                  <c:v>0</c:v>
                </c:pt>
                <c:pt idx="35167">
                  <c:v>0</c:v>
                </c:pt>
                <c:pt idx="35168">
                  <c:v>0</c:v>
                </c:pt>
                <c:pt idx="35169">
                  <c:v>0</c:v>
                </c:pt>
                <c:pt idx="35170">
                  <c:v>0</c:v>
                </c:pt>
                <c:pt idx="35171">
                  <c:v>0</c:v>
                </c:pt>
                <c:pt idx="35172">
                  <c:v>0</c:v>
                </c:pt>
                <c:pt idx="35173">
                  <c:v>0</c:v>
                </c:pt>
                <c:pt idx="35174">
                  <c:v>0</c:v>
                </c:pt>
                <c:pt idx="35175">
                  <c:v>0</c:v>
                </c:pt>
                <c:pt idx="35176">
                  <c:v>0</c:v>
                </c:pt>
                <c:pt idx="35177">
                  <c:v>0</c:v>
                </c:pt>
                <c:pt idx="35178">
                  <c:v>0</c:v>
                </c:pt>
                <c:pt idx="35179">
                  <c:v>0</c:v>
                </c:pt>
                <c:pt idx="35180">
                  <c:v>0</c:v>
                </c:pt>
                <c:pt idx="35181">
                  <c:v>0</c:v>
                </c:pt>
                <c:pt idx="35182">
                  <c:v>0</c:v>
                </c:pt>
                <c:pt idx="35183">
                  <c:v>0</c:v>
                </c:pt>
                <c:pt idx="35184">
                  <c:v>0</c:v>
                </c:pt>
                <c:pt idx="35185">
                  <c:v>0</c:v>
                </c:pt>
                <c:pt idx="35186">
                  <c:v>0</c:v>
                </c:pt>
                <c:pt idx="35187">
                  <c:v>0</c:v>
                </c:pt>
                <c:pt idx="35188">
                  <c:v>0</c:v>
                </c:pt>
                <c:pt idx="35189">
                  <c:v>0</c:v>
                </c:pt>
                <c:pt idx="35190">
                  <c:v>0</c:v>
                </c:pt>
                <c:pt idx="35191">
                  <c:v>0</c:v>
                </c:pt>
                <c:pt idx="35192">
                  <c:v>0</c:v>
                </c:pt>
                <c:pt idx="35193">
                  <c:v>0</c:v>
                </c:pt>
                <c:pt idx="35194">
                  <c:v>0</c:v>
                </c:pt>
                <c:pt idx="35195">
                  <c:v>0</c:v>
                </c:pt>
                <c:pt idx="35196">
                  <c:v>0</c:v>
                </c:pt>
                <c:pt idx="35197">
                  <c:v>0</c:v>
                </c:pt>
                <c:pt idx="35198">
                  <c:v>0</c:v>
                </c:pt>
                <c:pt idx="35199">
                  <c:v>0</c:v>
                </c:pt>
                <c:pt idx="35200">
                  <c:v>0</c:v>
                </c:pt>
                <c:pt idx="35201">
                  <c:v>0</c:v>
                </c:pt>
                <c:pt idx="35202">
                  <c:v>0</c:v>
                </c:pt>
                <c:pt idx="35203">
                  <c:v>0</c:v>
                </c:pt>
                <c:pt idx="35204">
                  <c:v>0</c:v>
                </c:pt>
                <c:pt idx="35205">
                  <c:v>0</c:v>
                </c:pt>
                <c:pt idx="35206">
                  <c:v>0</c:v>
                </c:pt>
                <c:pt idx="35207">
                  <c:v>0</c:v>
                </c:pt>
                <c:pt idx="35208">
                  <c:v>0</c:v>
                </c:pt>
                <c:pt idx="35209">
                  <c:v>0</c:v>
                </c:pt>
                <c:pt idx="35210">
                  <c:v>0</c:v>
                </c:pt>
                <c:pt idx="35211">
                  <c:v>0</c:v>
                </c:pt>
                <c:pt idx="35212">
                  <c:v>0</c:v>
                </c:pt>
                <c:pt idx="35213">
                  <c:v>0</c:v>
                </c:pt>
                <c:pt idx="35214">
                  <c:v>0</c:v>
                </c:pt>
                <c:pt idx="35215">
                  <c:v>0</c:v>
                </c:pt>
                <c:pt idx="35216">
                  <c:v>0</c:v>
                </c:pt>
                <c:pt idx="35217">
                  <c:v>0</c:v>
                </c:pt>
                <c:pt idx="35218">
                  <c:v>0</c:v>
                </c:pt>
                <c:pt idx="35219">
                  <c:v>0</c:v>
                </c:pt>
                <c:pt idx="35220">
                  <c:v>0</c:v>
                </c:pt>
                <c:pt idx="35221">
                  <c:v>0</c:v>
                </c:pt>
                <c:pt idx="35222">
                  <c:v>0</c:v>
                </c:pt>
                <c:pt idx="35223">
                  <c:v>0</c:v>
                </c:pt>
                <c:pt idx="35224">
                  <c:v>0</c:v>
                </c:pt>
                <c:pt idx="35225">
                  <c:v>0</c:v>
                </c:pt>
                <c:pt idx="35226">
                  <c:v>0</c:v>
                </c:pt>
                <c:pt idx="35227">
                  <c:v>0</c:v>
                </c:pt>
                <c:pt idx="35228">
                  <c:v>0</c:v>
                </c:pt>
                <c:pt idx="35229">
                  <c:v>0</c:v>
                </c:pt>
                <c:pt idx="35230">
                  <c:v>0</c:v>
                </c:pt>
                <c:pt idx="35231">
                  <c:v>0</c:v>
                </c:pt>
                <c:pt idx="35232">
                  <c:v>0</c:v>
                </c:pt>
                <c:pt idx="35233">
                  <c:v>0</c:v>
                </c:pt>
                <c:pt idx="35234">
                  <c:v>0</c:v>
                </c:pt>
                <c:pt idx="35235">
                  <c:v>0</c:v>
                </c:pt>
                <c:pt idx="35236">
                  <c:v>0</c:v>
                </c:pt>
                <c:pt idx="35237">
                  <c:v>0</c:v>
                </c:pt>
                <c:pt idx="35238">
                  <c:v>0</c:v>
                </c:pt>
                <c:pt idx="35239">
                  <c:v>0</c:v>
                </c:pt>
                <c:pt idx="35240">
                  <c:v>0</c:v>
                </c:pt>
                <c:pt idx="35241">
                  <c:v>0</c:v>
                </c:pt>
                <c:pt idx="35242">
                  <c:v>0</c:v>
                </c:pt>
                <c:pt idx="35243">
                  <c:v>0</c:v>
                </c:pt>
                <c:pt idx="35244">
                  <c:v>0</c:v>
                </c:pt>
                <c:pt idx="35245">
                  <c:v>0</c:v>
                </c:pt>
                <c:pt idx="35246">
                  <c:v>0</c:v>
                </c:pt>
                <c:pt idx="35247">
                  <c:v>0</c:v>
                </c:pt>
                <c:pt idx="35248">
                  <c:v>0</c:v>
                </c:pt>
                <c:pt idx="35249">
                  <c:v>0</c:v>
                </c:pt>
                <c:pt idx="35250">
                  <c:v>0</c:v>
                </c:pt>
                <c:pt idx="35251">
                  <c:v>0</c:v>
                </c:pt>
                <c:pt idx="35252">
                  <c:v>0</c:v>
                </c:pt>
                <c:pt idx="35253">
                  <c:v>0</c:v>
                </c:pt>
                <c:pt idx="35254">
                  <c:v>0</c:v>
                </c:pt>
                <c:pt idx="35255">
                  <c:v>0</c:v>
                </c:pt>
                <c:pt idx="35256">
                  <c:v>0</c:v>
                </c:pt>
                <c:pt idx="35257">
                  <c:v>0</c:v>
                </c:pt>
                <c:pt idx="35258">
                  <c:v>0</c:v>
                </c:pt>
                <c:pt idx="35259">
                  <c:v>0</c:v>
                </c:pt>
                <c:pt idx="35260">
                  <c:v>0</c:v>
                </c:pt>
                <c:pt idx="35261">
                  <c:v>0</c:v>
                </c:pt>
                <c:pt idx="35262">
                  <c:v>0</c:v>
                </c:pt>
                <c:pt idx="35263">
                  <c:v>0</c:v>
                </c:pt>
                <c:pt idx="35264">
                  <c:v>0</c:v>
                </c:pt>
                <c:pt idx="35265">
                  <c:v>0</c:v>
                </c:pt>
                <c:pt idx="35266">
                  <c:v>0</c:v>
                </c:pt>
                <c:pt idx="35267">
                  <c:v>0</c:v>
                </c:pt>
                <c:pt idx="35268">
                  <c:v>0</c:v>
                </c:pt>
                <c:pt idx="35269">
                  <c:v>0</c:v>
                </c:pt>
                <c:pt idx="35270">
                  <c:v>0</c:v>
                </c:pt>
                <c:pt idx="35271">
                  <c:v>0</c:v>
                </c:pt>
                <c:pt idx="35272">
                  <c:v>0</c:v>
                </c:pt>
                <c:pt idx="35273">
                  <c:v>0</c:v>
                </c:pt>
                <c:pt idx="35274">
                  <c:v>0</c:v>
                </c:pt>
                <c:pt idx="35275">
                  <c:v>0</c:v>
                </c:pt>
                <c:pt idx="35276">
                  <c:v>0</c:v>
                </c:pt>
                <c:pt idx="35277">
                  <c:v>0</c:v>
                </c:pt>
                <c:pt idx="35278">
                  <c:v>0</c:v>
                </c:pt>
                <c:pt idx="35279">
                  <c:v>0</c:v>
                </c:pt>
                <c:pt idx="35280">
                  <c:v>0</c:v>
                </c:pt>
                <c:pt idx="35281">
                  <c:v>0</c:v>
                </c:pt>
                <c:pt idx="35282">
                  <c:v>0</c:v>
                </c:pt>
                <c:pt idx="35283">
                  <c:v>0</c:v>
                </c:pt>
                <c:pt idx="35284">
                  <c:v>0</c:v>
                </c:pt>
                <c:pt idx="35285">
                  <c:v>0</c:v>
                </c:pt>
                <c:pt idx="35286">
                  <c:v>0</c:v>
                </c:pt>
                <c:pt idx="35287">
                  <c:v>0</c:v>
                </c:pt>
                <c:pt idx="35288">
                  <c:v>0</c:v>
                </c:pt>
                <c:pt idx="35289">
                  <c:v>0</c:v>
                </c:pt>
                <c:pt idx="35290">
                  <c:v>0</c:v>
                </c:pt>
                <c:pt idx="35291">
                  <c:v>0</c:v>
                </c:pt>
                <c:pt idx="35292">
                  <c:v>0</c:v>
                </c:pt>
                <c:pt idx="35293">
                  <c:v>0</c:v>
                </c:pt>
                <c:pt idx="35294">
                  <c:v>0</c:v>
                </c:pt>
                <c:pt idx="35295">
                  <c:v>0</c:v>
                </c:pt>
                <c:pt idx="35296">
                  <c:v>0</c:v>
                </c:pt>
                <c:pt idx="35297">
                  <c:v>0</c:v>
                </c:pt>
                <c:pt idx="35298">
                  <c:v>0</c:v>
                </c:pt>
                <c:pt idx="35299">
                  <c:v>0</c:v>
                </c:pt>
                <c:pt idx="35300">
                  <c:v>0</c:v>
                </c:pt>
                <c:pt idx="35301">
                  <c:v>0</c:v>
                </c:pt>
                <c:pt idx="35302">
                  <c:v>0</c:v>
                </c:pt>
                <c:pt idx="35303">
                  <c:v>0</c:v>
                </c:pt>
                <c:pt idx="35304">
                  <c:v>0</c:v>
                </c:pt>
                <c:pt idx="35305">
                  <c:v>0</c:v>
                </c:pt>
                <c:pt idx="35306">
                  <c:v>0</c:v>
                </c:pt>
                <c:pt idx="35307">
                  <c:v>0</c:v>
                </c:pt>
                <c:pt idx="35308">
                  <c:v>0</c:v>
                </c:pt>
                <c:pt idx="35309">
                  <c:v>0</c:v>
                </c:pt>
                <c:pt idx="35310">
                  <c:v>0</c:v>
                </c:pt>
                <c:pt idx="35311">
                  <c:v>0</c:v>
                </c:pt>
                <c:pt idx="35312">
                  <c:v>0</c:v>
                </c:pt>
                <c:pt idx="35313">
                  <c:v>0</c:v>
                </c:pt>
                <c:pt idx="35314">
                  <c:v>0</c:v>
                </c:pt>
                <c:pt idx="35315">
                  <c:v>0</c:v>
                </c:pt>
                <c:pt idx="35316">
                  <c:v>0</c:v>
                </c:pt>
                <c:pt idx="35317">
                  <c:v>0</c:v>
                </c:pt>
                <c:pt idx="35318">
                  <c:v>0</c:v>
                </c:pt>
                <c:pt idx="35319">
                  <c:v>0</c:v>
                </c:pt>
                <c:pt idx="35320">
                  <c:v>0</c:v>
                </c:pt>
                <c:pt idx="35321">
                  <c:v>0</c:v>
                </c:pt>
                <c:pt idx="35322">
                  <c:v>0</c:v>
                </c:pt>
                <c:pt idx="35323">
                  <c:v>0</c:v>
                </c:pt>
                <c:pt idx="35324">
                  <c:v>0</c:v>
                </c:pt>
                <c:pt idx="35325">
                  <c:v>0</c:v>
                </c:pt>
                <c:pt idx="35326">
                  <c:v>0</c:v>
                </c:pt>
                <c:pt idx="35327">
                  <c:v>0</c:v>
                </c:pt>
                <c:pt idx="35328">
                  <c:v>0</c:v>
                </c:pt>
                <c:pt idx="35329">
                  <c:v>0</c:v>
                </c:pt>
                <c:pt idx="35330">
                  <c:v>0</c:v>
                </c:pt>
                <c:pt idx="35331">
                  <c:v>0</c:v>
                </c:pt>
                <c:pt idx="35332">
                  <c:v>0</c:v>
                </c:pt>
                <c:pt idx="35333">
                  <c:v>0</c:v>
                </c:pt>
                <c:pt idx="35334">
                  <c:v>0</c:v>
                </c:pt>
                <c:pt idx="35335">
                  <c:v>0</c:v>
                </c:pt>
                <c:pt idx="35336">
                  <c:v>0</c:v>
                </c:pt>
                <c:pt idx="35337">
                  <c:v>0</c:v>
                </c:pt>
                <c:pt idx="35338">
                  <c:v>0</c:v>
                </c:pt>
                <c:pt idx="35339">
                  <c:v>0</c:v>
                </c:pt>
                <c:pt idx="35340">
                  <c:v>0</c:v>
                </c:pt>
                <c:pt idx="35341">
                  <c:v>0</c:v>
                </c:pt>
                <c:pt idx="35342">
                  <c:v>0</c:v>
                </c:pt>
                <c:pt idx="35343">
                  <c:v>0</c:v>
                </c:pt>
                <c:pt idx="35344">
                  <c:v>0</c:v>
                </c:pt>
                <c:pt idx="35345">
                  <c:v>0</c:v>
                </c:pt>
                <c:pt idx="35346">
                  <c:v>0</c:v>
                </c:pt>
                <c:pt idx="35347">
                  <c:v>0</c:v>
                </c:pt>
                <c:pt idx="35348">
                  <c:v>0</c:v>
                </c:pt>
                <c:pt idx="35349">
                  <c:v>0</c:v>
                </c:pt>
                <c:pt idx="35350">
                  <c:v>0</c:v>
                </c:pt>
                <c:pt idx="35351">
                  <c:v>0</c:v>
                </c:pt>
                <c:pt idx="35352">
                  <c:v>0</c:v>
                </c:pt>
                <c:pt idx="35353">
                  <c:v>0</c:v>
                </c:pt>
                <c:pt idx="35354">
                  <c:v>0</c:v>
                </c:pt>
                <c:pt idx="35355">
                  <c:v>0</c:v>
                </c:pt>
                <c:pt idx="35356">
                  <c:v>0</c:v>
                </c:pt>
                <c:pt idx="35357">
                  <c:v>0</c:v>
                </c:pt>
                <c:pt idx="35358">
                  <c:v>0</c:v>
                </c:pt>
                <c:pt idx="35359">
                  <c:v>0</c:v>
                </c:pt>
                <c:pt idx="35360">
                  <c:v>0</c:v>
                </c:pt>
                <c:pt idx="35361">
                  <c:v>0</c:v>
                </c:pt>
                <c:pt idx="35362">
                  <c:v>0</c:v>
                </c:pt>
                <c:pt idx="35363">
                  <c:v>0</c:v>
                </c:pt>
                <c:pt idx="35364">
                  <c:v>0</c:v>
                </c:pt>
                <c:pt idx="35365">
                  <c:v>0</c:v>
                </c:pt>
                <c:pt idx="35366">
                  <c:v>0</c:v>
                </c:pt>
                <c:pt idx="35367">
                  <c:v>0</c:v>
                </c:pt>
                <c:pt idx="35368">
                  <c:v>0</c:v>
                </c:pt>
                <c:pt idx="35369">
                  <c:v>0</c:v>
                </c:pt>
                <c:pt idx="35370">
                  <c:v>0</c:v>
                </c:pt>
                <c:pt idx="35371">
                  <c:v>0</c:v>
                </c:pt>
                <c:pt idx="35372">
                  <c:v>0</c:v>
                </c:pt>
                <c:pt idx="35373">
                  <c:v>0</c:v>
                </c:pt>
                <c:pt idx="35374">
                  <c:v>0</c:v>
                </c:pt>
                <c:pt idx="35375">
                  <c:v>0</c:v>
                </c:pt>
                <c:pt idx="35376">
                  <c:v>0</c:v>
                </c:pt>
                <c:pt idx="35377">
                  <c:v>0</c:v>
                </c:pt>
                <c:pt idx="35378">
                  <c:v>0</c:v>
                </c:pt>
                <c:pt idx="35379">
                  <c:v>0</c:v>
                </c:pt>
                <c:pt idx="35380">
                  <c:v>0</c:v>
                </c:pt>
                <c:pt idx="35381">
                  <c:v>0</c:v>
                </c:pt>
                <c:pt idx="35382">
                  <c:v>0</c:v>
                </c:pt>
                <c:pt idx="35383">
                  <c:v>0</c:v>
                </c:pt>
                <c:pt idx="35384">
                  <c:v>0</c:v>
                </c:pt>
                <c:pt idx="35385">
                  <c:v>0</c:v>
                </c:pt>
                <c:pt idx="35386">
                  <c:v>0</c:v>
                </c:pt>
                <c:pt idx="35387">
                  <c:v>0</c:v>
                </c:pt>
                <c:pt idx="35388">
                  <c:v>0</c:v>
                </c:pt>
                <c:pt idx="35389">
                  <c:v>0</c:v>
                </c:pt>
                <c:pt idx="35390">
                  <c:v>0</c:v>
                </c:pt>
                <c:pt idx="35391">
                  <c:v>0</c:v>
                </c:pt>
                <c:pt idx="35392">
                  <c:v>0</c:v>
                </c:pt>
                <c:pt idx="35393">
                  <c:v>0</c:v>
                </c:pt>
                <c:pt idx="35394">
                  <c:v>0</c:v>
                </c:pt>
                <c:pt idx="35395">
                  <c:v>0</c:v>
                </c:pt>
                <c:pt idx="35396">
                  <c:v>0</c:v>
                </c:pt>
                <c:pt idx="35397">
                  <c:v>0</c:v>
                </c:pt>
                <c:pt idx="35398">
                  <c:v>0</c:v>
                </c:pt>
                <c:pt idx="35399">
                  <c:v>0</c:v>
                </c:pt>
                <c:pt idx="35400">
                  <c:v>0</c:v>
                </c:pt>
                <c:pt idx="35401">
                  <c:v>0</c:v>
                </c:pt>
                <c:pt idx="35402">
                  <c:v>0</c:v>
                </c:pt>
                <c:pt idx="35403">
                  <c:v>0</c:v>
                </c:pt>
                <c:pt idx="35404">
                  <c:v>0</c:v>
                </c:pt>
                <c:pt idx="35405">
                  <c:v>0</c:v>
                </c:pt>
                <c:pt idx="35406">
                  <c:v>0</c:v>
                </c:pt>
                <c:pt idx="35407">
                  <c:v>0</c:v>
                </c:pt>
                <c:pt idx="35408">
                  <c:v>0</c:v>
                </c:pt>
                <c:pt idx="35409">
                  <c:v>0</c:v>
                </c:pt>
                <c:pt idx="35410">
                  <c:v>0</c:v>
                </c:pt>
                <c:pt idx="35411">
                  <c:v>0</c:v>
                </c:pt>
                <c:pt idx="35412">
                  <c:v>0</c:v>
                </c:pt>
                <c:pt idx="35413">
                  <c:v>0</c:v>
                </c:pt>
                <c:pt idx="35414">
                  <c:v>0</c:v>
                </c:pt>
                <c:pt idx="35415">
                  <c:v>0</c:v>
                </c:pt>
                <c:pt idx="35416">
                  <c:v>0</c:v>
                </c:pt>
                <c:pt idx="35417">
                  <c:v>0</c:v>
                </c:pt>
                <c:pt idx="35418">
                  <c:v>0</c:v>
                </c:pt>
                <c:pt idx="35419">
                  <c:v>0</c:v>
                </c:pt>
                <c:pt idx="35420">
                  <c:v>0</c:v>
                </c:pt>
                <c:pt idx="35421">
                  <c:v>0</c:v>
                </c:pt>
                <c:pt idx="35422">
                  <c:v>0</c:v>
                </c:pt>
                <c:pt idx="35423">
                  <c:v>0</c:v>
                </c:pt>
                <c:pt idx="35424">
                  <c:v>0</c:v>
                </c:pt>
                <c:pt idx="35425">
                  <c:v>0</c:v>
                </c:pt>
                <c:pt idx="35426">
                  <c:v>0</c:v>
                </c:pt>
                <c:pt idx="35427">
                  <c:v>0</c:v>
                </c:pt>
                <c:pt idx="35428">
                  <c:v>0</c:v>
                </c:pt>
                <c:pt idx="35429">
                  <c:v>0</c:v>
                </c:pt>
                <c:pt idx="35430">
                  <c:v>0</c:v>
                </c:pt>
                <c:pt idx="35431">
                  <c:v>0</c:v>
                </c:pt>
                <c:pt idx="35432">
                  <c:v>0</c:v>
                </c:pt>
                <c:pt idx="35433">
                  <c:v>0</c:v>
                </c:pt>
                <c:pt idx="35434">
                  <c:v>0</c:v>
                </c:pt>
                <c:pt idx="35435">
                  <c:v>0</c:v>
                </c:pt>
                <c:pt idx="35436">
                  <c:v>0</c:v>
                </c:pt>
                <c:pt idx="35437">
                  <c:v>0</c:v>
                </c:pt>
                <c:pt idx="35438">
                  <c:v>0</c:v>
                </c:pt>
                <c:pt idx="35439">
                  <c:v>0</c:v>
                </c:pt>
                <c:pt idx="35440">
                  <c:v>0</c:v>
                </c:pt>
                <c:pt idx="35441">
                  <c:v>0</c:v>
                </c:pt>
                <c:pt idx="35442">
                  <c:v>0</c:v>
                </c:pt>
                <c:pt idx="35443">
                  <c:v>0</c:v>
                </c:pt>
                <c:pt idx="35444">
                  <c:v>0</c:v>
                </c:pt>
                <c:pt idx="35445">
                  <c:v>0</c:v>
                </c:pt>
                <c:pt idx="35446">
                  <c:v>0</c:v>
                </c:pt>
                <c:pt idx="35447">
                  <c:v>0</c:v>
                </c:pt>
                <c:pt idx="35448">
                  <c:v>0</c:v>
                </c:pt>
                <c:pt idx="35449">
                  <c:v>0</c:v>
                </c:pt>
                <c:pt idx="35450">
                  <c:v>0</c:v>
                </c:pt>
                <c:pt idx="35451">
                  <c:v>0</c:v>
                </c:pt>
                <c:pt idx="35452">
                  <c:v>0</c:v>
                </c:pt>
                <c:pt idx="35453">
                  <c:v>0</c:v>
                </c:pt>
                <c:pt idx="35454">
                  <c:v>0</c:v>
                </c:pt>
                <c:pt idx="35455">
                  <c:v>0</c:v>
                </c:pt>
                <c:pt idx="35456">
                  <c:v>0</c:v>
                </c:pt>
                <c:pt idx="35457">
                  <c:v>0</c:v>
                </c:pt>
                <c:pt idx="35458">
                  <c:v>0</c:v>
                </c:pt>
                <c:pt idx="35459">
                  <c:v>0</c:v>
                </c:pt>
                <c:pt idx="35460">
                  <c:v>0</c:v>
                </c:pt>
                <c:pt idx="35461">
                  <c:v>0</c:v>
                </c:pt>
                <c:pt idx="35462">
                  <c:v>0</c:v>
                </c:pt>
                <c:pt idx="35463">
                  <c:v>0</c:v>
                </c:pt>
                <c:pt idx="35464">
                  <c:v>0</c:v>
                </c:pt>
                <c:pt idx="35465">
                  <c:v>0</c:v>
                </c:pt>
                <c:pt idx="35466">
                  <c:v>0</c:v>
                </c:pt>
                <c:pt idx="35467">
                  <c:v>0</c:v>
                </c:pt>
                <c:pt idx="35468">
                  <c:v>0</c:v>
                </c:pt>
                <c:pt idx="35469">
                  <c:v>0</c:v>
                </c:pt>
                <c:pt idx="35470">
                  <c:v>0</c:v>
                </c:pt>
                <c:pt idx="35471">
                  <c:v>0</c:v>
                </c:pt>
                <c:pt idx="35472">
                  <c:v>0</c:v>
                </c:pt>
                <c:pt idx="35473">
                  <c:v>0</c:v>
                </c:pt>
                <c:pt idx="35474">
                  <c:v>0</c:v>
                </c:pt>
                <c:pt idx="35475">
                  <c:v>0</c:v>
                </c:pt>
                <c:pt idx="35476">
                  <c:v>0</c:v>
                </c:pt>
                <c:pt idx="35477">
                  <c:v>0</c:v>
                </c:pt>
                <c:pt idx="35478">
                  <c:v>0</c:v>
                </c:pt>
                <c:pt idx="35479">
                  <c:v>0</c:v>
                </c:pt>
                <c:pt idx="35480">
                  <c:v>0</c:v>
                </c:pt>
                <c:pt idx="35481">
                  <c:v>0</c:v>
                </c:pt>
                <c:pt idx="35482">
                  <c:v>0</c:v>
                </c:pt>
                <c:pt idx="35483">
                  <c:v>0</c:v>
                </c:pt>
                <c:pt idx="35484">
                  <c:v>0</c:v>
                </c:pt>
                <c:pt idx="35485">
                  <c:v>0</c:v>
                </c:pt>
                <c:pt idx="35486">
                  <c:v>0</c:v>
                </c:pt>
                <c:pt idx="35487">
                  <c:v>0</c:v>
                </c:pt>
                <c:pt idx="35488">
                  <c:v>0</c:v>
                </c:pt>
                <c:pt idx="35489">
                  <c:v>0</c:v>
                </c:pt>
                <c:pt idx="35490">
                  <c:v>0</c:v>
                </c:pt>
                <c:pt idx="35491">
                  <c:v>0</c:v>
                </c:pt>
                <c:pt idx="35492">
                  <c:v>0</c:v>
                </c:pt>
                <c:pt idx="35493">
                  <c:v>0</c:v>
                </c:pt>
                <c:pt idx="35494">
                  <c:v>0</c:v>
                </c:pt>
                <c:pt idx="35495">
                  <c:v>0</c:v>
                </c:pt>
                <c:pt idx="35496">
                  <c:v>0</c:v>
                </c:pt>
                <c:pt idx="35497">
                  <c:v>0</c:v>
                </c:pt>
                <c:pt idx="35498">
                  <c:v>0</c:v>
                </c:pt>
                <c:pt idx="35499">
                  <c:v>0</c:v>
                </c:pt>
                <c:pt idx="35500">
                  <c:v>0</c:v>
                </c:pt>
                <c:pt idx="35501">
                  <c:v>0</c:v>
                </c:pt>
                <c:pt idx="35502">
                  <c:v>0</c:v>
                </c:pt>
                <c:pt idx="35503">
                  <c:v>0</c:v>
                </c:pt>
                <c:pt idx="35504">
                  <c:v>0</c:v>
                </c:pt>
                <c:pt idx="35505">
                  <c:v>0</c:v>
                </c:pt>
                <c:pt idx="35506">
                  <c:v>0</c:v>
                </c:pt>
                <c:pt idx="35507">
                  <c:v>0</c:v>
                </c:pt>
                <c:pt idx="35508">
                  <c:v>0</c:v>
                </c:pt>
                <c:pt idx="35509">
                  <c:v>0</c:v>
                </c:pt>
                <c:pt idx="35510">
                  <c:v>0</c:v>
                </c:pt>
                <c:pt idx="35511">
                  <c:v>0</c:v>
                </c:pt>
                <c:pt idx="35512">
                  <c:v>0</c:v>
                </c:pt>
                <c:pt idx="35513">
                  <c:v>0</c:v>
                </c:pt>
                <c:pt idx="35514">
                  <c:v>0</c:v>
                </c:pt>
                <c:pt idx="35515">
                  <c:v>0</c:v>
                </c:pt>
                <c:pt idx="35516">
                  <c:v>0</c:v>
                </c:pt>
                <c:pt idx="35517">
                  <c:v>0</c:v>
                </c:pt>
                <c:pt idx="35518">
                  <c:v>0</c:v>
                </c:pt>
                <c:pt idx="35519">
                  <c:v>0</c:v>
                </c:pt>
                <c:pt idx="35520">
                  <c:v>0</c:v>
                </c:pt>
                <c:pt idx="35521">
                  <c:v>0</c:v>
                </c:pt>
                <c:pt idx="35522">
                  <c:v>0</c:v>
                </c:pt>
                <c:pt idx="35523">
                  <c:v>0</c:v>
                </c:pt>
                <c:pt idx="35524">
                  <c:v>0</c:v>
                </c:pt>
                <c:pt idx="35525">
                  <c:v>0</c:v>
                </c:pt>
                <c:pt idx="35526">
                  <c:v>0</c:v>
                </c:pt>
                <c:pt idx="35527">
                  <c:v>0</c:v>
                </c:pt>
                <c:pt idx="35528">
                  <c:v>0</c:v>
                </c:pt>
                <c:pt idx="35529">
                  <c:v>0</c:v>
                </c:pt>
                <c:pt idx="35530">
                  <c:v>0</c:v>
                </c:pt>
                <c:pt idx="35531">
                  <c:v>0</c:v>
                </c:pt>
                <c:pt idx="35532">
                  <c:v>0</c:v>
                </c:pt>
                <c:pt idx="35533">
                  <c:v>0</c:v>
                </c:pt>
                <c:pt idx="35534">
                  <c:v>0</c:v>
                </c:pt>
                <c:pt idx="35535">
                  <c:v>0</c:v>
                </c:pt>
                <c:pt idx="35536">
                  <c:v>0</c:v>
                </c:pt>
                <c:pt idx="35537">
                  <c:v>0</c:v>
                </c:pt>
                <c:pt idx="35538">
                  <c:v>0</c:v>
                </c:pt>
                <c:pt idx="35539">
                  <c:v>0</c:v>
                </c:pt>
                <c:pt idx="35540">
                  <c:v>0</c:v>
                </c:pt>
                <c:pt idx="35541">
                  <c:v>0</c:v>
                </c:pt>
                <c:pt idx="35542">
                  <c:v>0</c:v>
                </c:pt>
                <c:pt idx="35543">
                  <c:v>0</c:v>
                </c:pt>
                <c:pt idx="35544">
                  <c:v>0</c:v>
                </c:pt>
                <c:pt idx="35545">
                  <c:v>0</c:v>
                </c:pt>
                <c:pt idx="35546">
                  <c:v>0</c:v>
                </c:pt>
                <c:pt idx="35547">
                  <c:v>0</c:v>
                </c:pt>
                <c:pt idx="35548">
                  <c:v>0</c:v>
                </c:pt>
                <c:pt idx="35549">
                  <c:v>0</c:v>
                </c:pt>
                <c:pt idx="35550">
                  <c:v>0</c:v>
                </c:pt>
                <c:pt idx="35551">
                  <c:v>0</c:v>
                </c:pt>
                <c:pt idx="35552">
                  <c:v>0</c:v>
                </c:pt>
                <c:pt idx="35553">
                  <c:v>0</c:v>
                </c:pt>
                <c:pt idx="35554">
                  <c:v>0</c:v>
                </c:pt>
                <c:pt idx="35555">
                  <c:v>0</c:v>
                </c:pt>
                <c:pt idx="35556">
                  <c:v>0</c:v>
                </c:pt>
                <c:pt idx="35557">
                  <c:v>0</c:v>
                </c:pt>
                <c:pt idx="35558">
                  <c:v>0</c:v>
                </c:pt>
                <c:pt idx="35559">
                  <c:v>0</c:v>
                </c:pt>
                <c:pt idx="35560">
                  <c:v>0</c:v>
                </c:pt>
                <c:pt idx="35561">
                  <c:v>0</c:v>
                </c:pt>
                <c:pt idx="35562">
                  <c:v>0</c:v>
                </c:pt>
                <c:pt idx="35563">
                  <c:v>0</c:v>
                </c:pt>
                <c:pt idx="35564">
                  <c:v>0</c:v>
                </c:pt>
                <c:pt idx="35565">
                  <c:v>0</c:v>
                </c:pt>
                <c:pt idx="35566">
                  <c:v>0</c:v>
                </c:pt>
                <c:pt idx="35567">
                  <c:v>0</c:v>
                </c:pt>
                <c:pt idx="35568">
                  <c:v>0</c:v>
                </c:pt>
                <c:pt idx="35569">
                  <c:v>0</c:v>
                </c:pt>
                <c:pt idx="35570">
                  <c:v>0</c:v>
                </c:pt>
                <c:pt idx="35571">
                  <c:v>0</c:v>
                </c:pt>
                <c:pt idx="35572">
                  <c:v>0</c:v>
                </c:pt>
                <c:pt idx="35573">
                  <c:v>0</c:v>
                </c:pt>
                <c:pt idx="35574">
                  <c:v>0</c:v>
                </c:pt>
                <c:pt idx="35575">
                  <c:v>0</c:v>
                </c:pt>
                <c:pt idx="35576">
                  <c:v>0</c:v>
                </c:pt>
                <c:pt idx="35577">
                  <c:v>0</c:v>
                </c:pt>
                <c:pt idx="35578">
                  <c:v>0</c:v>
                </c:pt>
                <c:pt idx="35579">
                  <c:v>0</c:v>
                </c:pt>
                <c:pt idx="35580">
                  <c:v>0</c:v>
                </c:pt>
                <c:pt idx="35581">
                  <c:v>0</c:v>
                </c:pt>
                <c:pt idx="35582">
                  <c:v>0</c:v>
                </c:pt>
                <c:pt idx="35583">
                  <c:v>0</c:v>
                </c:pt>
                <c:pt idx="35584">
                  <c:v>0</c:v>
                </c:pt>
                <c:pt idx="35585">
                  <c:v>0</c:v>
                </c:pt>
                <c:pt idx="35586">
                  <c:v>0</c:v>
                </c:pt>
                <c:pt idx="35587">
                  <c:v>0</c:v>
                </c:pt>
                <c:pt idx="35588">
                  <c:v>0</c:v>
                </c:pt>
                <c:pt idx="35589">
                  <c:v>0</c:v>
                </c:pt>
                <c:pt idx="35590">
                  <c:v>0</c:v>
                </c:pt>
                <c:pt idx="35591">
                  <c:v>0</c:v>
                </c:pt>
                <c:pt idx="35592">
                  <c:v>0</c:v>
                </c:pt>
                <c:pt idx="35593">
                  <c:v>0</c:v>
                </c:pt>
                <c:pt idx="35594">
                  <c:v>0</c:v>
                </c:pt>
                <c:pt idx="35595">
                  <c:v>0</c:v>
                </c:pt>
                <c:pt idx="35596">
                  <c:v>0</c:v>
                </c:pt>
                <c:pt idx="35597">
                  <c:v>0</c:v>
                </c:pt>
                <c:pt idx="35598">
                  <c:v>0</c:v>
                </c:pt>
                <c:pt idx="35599">
                  <c:v>0</c:v>
                </c:pt>
                <c:pt idx="35600">
                  <c:v>0</c:v>
                </c:pt>
                <c:pt idx="35601">
                  <c:v>0</c:v>
                </c:pt>
                <c:pt idx="35602">
                  <c:v>0</c:v>
                </c:pt>
                <c:pt idx="35603">
                  <c:v>0</c:v>
                </c:pt>
                <c:pt idx="35604">
                  <c:v>0</c:v>
                </c:pt>
                <c:pt idx="35605">
                  <c:v>0</c:v>
                </c:pt>
                <c:pt idx="35606">
                  <c:v>0</c:v>
                </c:pt>
                <c:pt idx="35607">
                  <c:v>0</c:v>
                </c:pt>
                <c:pt idx="35608">
                  <c:v>0</c:v>
                </c:pt>
                <c:pt idx="35609">
                  <c:v>0</c:v>
                </c:pt>
                <c:pt idx="35610">
                  <c:v>0</c:v>
                </c:pt>
                <c:pt idx="35611">
                  <c:v>0</c:v>
                </c:pt>
                <c:pt idx="35612">
                  <c:v>0</c:v>
                </c:pt>
                <c:pt idx="35613">
                  <c:v>0</c:v>
                </c:pt>
                <c:pt idx="35614">
                  <c:v>0</c:v>
                </c:pt>
                <c:pt idx="35615">
                  <c:v>0</c:v>
                </c:pt>
                <c:pt idx="35616">
                  <c:v>0</c:v>
                </c:pt>
                <c:pt idx="35617">
                  <c:v>0</c:v>
                </c:pt>
                <c:pt idx="35618">
                  <c:v>0</c:v>
                </c:pt>
                <c:pt idx="35619">
                  <c:v>0</c:v>
                </c:pt>
                <c:pt idx="35620">
                  <c:v>0</c:v>
                </c:pt>
                <c:pt idx="35621">
                  <c:v>0</c:v>
                </c:pt>
                <c:pt idx="35622">
                  <c:v>0</c:v>
                </c:pt>
                <c:pt idx="35623">
                  <c:v>0</c:v>
                </c:pt>
                <c:pt idx="35624">
                  <c:v>0</c:v>
                </c:pt>
                <c:pt idx="35625">
                  <c:v>0</c:v>
                </c:pt>
                <c:pt idx="35626">
                  <c:v>0</c:v>
                </c:pt>
                <c:pt idx="35627">
                  <c:v>0</c:v>
                </c:pt>
                <c:pt idx="35628">
                  <c:v>0</c:v>
                </c:pt>
                <c:pt idx="35629">
                  <c:v>0</c:v>
                </c:pt>
                <c:pt idx="35630">
                  <c:v>0</c:v>
                </c:pt>
                <c:pt idx="35631">
                  <c:v>0</c:v>
                </c:pt>
                <c:pt idx="35632">
                  <c:v>0</c:v>
                </c:pt>
                <c:pt idx="35633">
                  <c:v>0</c:v>
                </c:pt>
                <c:pt idx="35634">
                  <c:v>0</c:v>
                </c:pt>
                <c:pt idx="35635">
                  <c:v>0</c:v>
                </c:pt>
                <c:pt idx="35636">
                  <c:v>0</c:v>
                </c:pt>
                <c:pt idx="35637">
                  <c:v>0</c:v>
                </c:pt>
                <c:pt idx="35638">
                  <c:v>0</c:v>
                </c:pt>
                <c:pt idx="35639">
                  <c:v>0</c:v>
                </c:pt>
                <c:pt idx="35640">
                  <c:v>0</c:v>
                </c:pt>
                <c:pt idx="35641">
                  <c:v>0</c:v>
                </c:pt>
                <c:pt idx="35642">
                  <c:v>0</c:v>
                </c:pt>
                <c:pt idx="35643">
                  <c:v>0</c:v>
                </c:pt>
                <c:pt idx="35644">
                  <c:v>0</c:v>
                </c:pt>
                <c:pt idx="35645">
                  <c:v>0</c:v>
                </c:pt>
                <c:pt idx="35646">
                  <c:v>0</c:v>
                </c:pt>
                <c:pt idx="35647">
                  <c:v>0</c:v>
                </c:pt>
                <c:pt idx="35648">
                  <c:v>0</c:v>
                </c:pt>
                <c:pt idx="35649">
                  <c:v>0</c:v>
                </c:pt>
                <c:pt idx="35650">
                  <c:v>0</c:v>
                </c:pt>
                <c:pt idx="35651">
                  <c:v>0</c:v>
                </c:pt>
                <c:pt idx="35652">
                  <c:v>0</c:v>
                </c:pt>
                <c:pt idx="35653">
                  <c:v>0</c:v>
                </c:pt>
                <c:pt idx="35654">
                  <c:v>0</c:v>
                </c:pt>
                <c:pt idx="35655">
                  <c:v>0</c:v>
                </c:pt>
                <c:pt idx="35656">
                  <c:v>0</c:v>
                </c:pt>
                <c:pt idx="35657">
                  <c:v>0</c:v>
                </c:pt>
                <c:pt idx="35658">
                  <c:v>0</c:v>
                </c:pt>
                <c:pt idx="35659">
                  <c:v>0</c:v>
                </c:pt>
                <c:pt idx="35660">
                  <c:v>0</c:v>
                </c:pt>
                <c:pt idx="35661">
                  <c:v>0</c:v>
                </c:pt>
                <c:pt idx="35662">
                  <c:v>0</c:v>
                </c:pt>
                <c:pt idx="35663">
                  <c:v>0</c:v>
                </c:pt>
                <c:pt idx="35664">
                  <c:v>0</c:v>
                </c:pt>
                <c:pt idx="35665">
                  <c:v>0</c:v>
                </c:pt>
                <c:pt idx="35666">
                  <c:v>0</c:v>
                </c:pt>
                <c:pt idx="35667">
                  <c:v>0</c:v>
                </c:pt>
                <c:pt idx="35668">
                  <c:v>0</c:v>
                </c:pt>
                <c:pt idx="35669">
                  <c:v>0</c:v>
                </c:pt>
                <c:pt idx="35670">
                  <c:v>0</c:v>
                </c:pt>
                <c:pt idx="35671">
                  <c:v>0</c:v>
                </c:pt>
                <c:pt idx="35672">
                  <c:v>0</c:v>
                </c:pt>
                <c:pt idx="35673">
                  <c:v>0</c:v>
                </c:pt>
                <c:pt idx="35674">
                  <c:v>0</c:v>
                </c:pt>
                <c:pt idx="35675">
                  <c:v>0</c:v>
                </c:pt>
                <c:pt idx="35676">
                  <c:v>0</c:v>
                </c:pt>
                <c:pt idx="35677">
                  <c:v>0</c:v>
                </c:pt>
                <c:pt idx="35678">
                  <c:v>0</c:v>
                </c:pt>
                <c:pt idx="35679">
                  <c:v>0</c:v>
                </c:pt>
                <c:pt idx="35680">
                  <c:v>0</c:v>
                </c:pt>
                <c:pt idx="35681">
                  <c:v>0</c:v>
                </c:pt>
                <c:pt idx="35682">
                  <c:v>0</c:v>
                </c:pt>
                <c:pt idx="35683">
                  <c:v>0</c:v>
                </c:pt>
                <c:pt idx="35684">
                  <c:v>0</c:v>
                </c:pt>
                <c:pt idx="35685">
                  <c:v>0</c:v>
                </c:pt>
                <c:pt idx="35686">
                  <c:v>0</c:v>
                </c:pt>
                <c:pt idx="35687">
                  <c:v>0</c:v>
                </c:pt>
                <c:pt idx="35688">
                  <c:v>0</c:v>
                </c:pt>
                <c:pt idx="35689">
                  <c:v>0</c:v>
                </c:pt>
                <c:pt idx="35690">
                  <c:v>0</c:v>
                </c:pt>
                <c:pt idx="35691">
                  <c:v>0</c:v>
                </c:pt>
                <c:pt idx="35692">
                  <c:v>0</c:v>
                </c:pt>
                <c:pt idx="35693">
                  <c:v>0</c:v>
                </c:pt>
                <c:pt idx="35694">
                  <c:v>0</c:v>
                </c:pt>
                <c:pt idx="35695">
                  <c:v>0</c:v>
                </c:pt>
                <c:pt idx="35696">
                  <c:v>0</c:v>
                </c:pt>
                <c:pt idx="35697">
                  <c:v>0</c:v>
                </c:pt>
                <c:pt idx="35698">
                  <c:v>0</c:v>
                </c:pt>
                <c:pt idx="35699">
                  <c:v>0</c:v>
                </c:pt>
                <c:pt idx="35700">
                  <c:v>0</c:v>
                </c:pt>
                <c:pt idx="35701">
                  <c:v>0</c:v>
                </c:pt>
                <c:pt idx="35702">
                  <c:v>0</c:v>
                </c:pt>
                <c:pt idx="35703">
                  <c:v>0</c:v>
                </c:pt>
                <c:pt idx="35704">
                  <c:v>0</c:v>
                </c:pt>
                <c:pt idx="35705">
                  <c:v>0</c:v>
                </c:pt>
                <c:pt idx="35706">
                  <c:v>0</c:v>
                </c:pt>
                <c:pt idx="35707">
                  <c:v>0</c:v>
                </c:pt>
                <c:pt idx="35708">
                  <c:v>0</c:v>
                </c:pt>
                <c:pt idx="35709">
                  <c:v>0</c:v>
                </c:pt>
                <c:pt idx="35710">
                  <c:v>0</c:v>
                </c:pt>
                <c:pt idx="35711">
                  <c:v>0</c:v>
                </c:pt>
                <c:pt idx="35712">
                  <c:v>0</c:v>
                </c:pt>
                <c:pt idx="35713">
                  <c:v>0</c:v>
                </c:pt>
                <c:pt idx="35714">
                  <c:v>0</c:v>
                </c:pt>
                <c:pt idx="35715">
                  <c:v>0</c:v>
                </c:pt>
                <c:pt idx="35716">
                  <c:v>0</c:v>
                </c:pt>
                <c:pt idx="35717">
                  <c:v>0</c:v>
                </c:pt>
                <c:pt idx="35718">
                  <c:v>0</c:v>
                </c:pt>
                <c:pt idx="35719">
                  <c:v>0</c:v>
                </c:pt>
                <c:pt idx="35720">
                  <c:v>0</c:v>
                </c:pt>
                <c:pt idx="35721">
                  <c:v>0</c:v>
                </c:pt>
                <c:pt idx="35722">
                  <c:v>0</c:v>
                </c:pt>
                <c:pt idx="35723">
                  <c:v>0</c:v>
                </c:pt>
                <c:pt idx="35724">
                  <c:v>0</c:v>
                </c:pt>
                <c:pt idx="35725">
                  <c:v>0</c:v>
                </c:pt>
                <c:pt idx="35726">
                  <c:v>0</c:v>
                </c:pt>
                <c:pt idx="35727">
                  <c:v>0</c:v>
                </c:pt>
                <c:pt idx="35728">
                  <c:v>0</c:v>
                </c:pt>
                <c:pt idx="35729">
                  <c:v>0</c:v>
                </c:pt>
                <c:pt idx="35730">
                  <c:v>0</c:v>
                </c:pt>
                <c:pt idx="35731">
                  <c:v>0</c:v>
                </c:pt>
                <c:pt idx="35732">
                  <c:v>0</c:v>
                </c:pt>
                <c:pt idx="35733">
                  <c:v>0</c:v>
                </c:pt>
                <c:pt idx="35734">
                  <c:v>0</c:v>
                </c:pt>
                <c:pt idx="35735">
                  <c:v>0</c:v>
                </c:pt>
                <c:pt idx="35736">
                  <c:v>0</c:v>
                </c:pt>
                <c:pt idx="35737">
                  <c:v>0</c:v>
                </c:pt>
                <c:pt idx="35738">
                  <c:v>0</c:v>
                </c:pt>
                <c:pt idx="35739">
                  <c:v>0</c:v>
                </c:pt>
                <c:pt idx="35740">
                  <c:v>0</c:v>
                </c:pt>
                <c:pt idx="35741">
                  <c:v>0</c:v>
                </c:pt>
                <c:pt idx="35742">
                  <c:v>0</c:v>
                </c:pt>
                <c:pt idx="35743">
                  <c:v>0</c:v>
                </c:pt>
                <c:pt idx="35744">
                  <c:v>0</c:v>
                </c:pt>
                <c:pt idx="35745">
                  <c:v>0</c:v>
                </c:pt>
                <c:pt idx="35746">
                  <c:v>0</c:v>
                </c:pt>
                <c:pt idx="35747">
                  <c:v>0</c:v>
                </c:pt>
                <c:pt idx="35748">
                  <c:v>0</c:v>
                </c:pt>
                <c:pt idx="35749">
                  <c:v>0</c:v>
                </c:pt>
                <c:pt idx="35750">
                  <c:v>0</c:v>
                </c:pt>
                <c:pt idx="35751">
                  <c:v>0</c:v>
                </c:pt>
                <c:pt idx="35752">
                  <c:v>0</c:v>
                </c:pt>
                <c:pt idx="35753">
                  <c:v>0</c:v>
                </c:pt>
                <c:pt idx="35754">
                  <c:v>0</c:v>
                </c:pt>
                <c:pt idx="35755">
                  <c:v>0</c:v>
                </c:pt>
                <c:pt idx="35756">
                  <c:v>0</c:v>
                </c:pt>
                <c:pt idx="35757">
                  <c:v>0</c:v>
                </c:pt>
                <c:pt idx="35758">
                  <c:v>0</c:v>
                </c:pt>
                <c:pt idx="35759">
                  <c:v>0</c:v>
                </c:pt>
                <c:pt idx="35760">
                  <c:v>0</c:v>
                </c:pt>
                <c:pt idx="35761">
                  <c:v>0</c:v>
                </c:pt>
                <c:pt idx="35762">
                  <c:v>0</c:v>
                </c:pt>
                <c:pt idx="35763">
                  <c:v>0</c:v>
                </c:pt>
                <c:pt idx="35764">
                  <c:v>0</c:v>
                </c:pt>
                <c:pt idx="35765">
                  <c:v>0</c:v>
                </c:pt>
                <c:pt idx="35766">
                  <c:v>0</c:v>
                </c:pt>
                <c:pt idx="35767">
                  <c:v>0</c:v>
                </c:pt>
                <c:pt idx="35768">
                  <c:v>0</c:v>
                </c:pt>
                <c:pt idx="35769">
                  <c:v>0</c:v>
                </c:pt>
                <c:pt idx="35770">
                  <c:v>0</c:v>
                </c:pt>
                <c:pt idx="35771">
                  <c:v>0</c:v>
                </c:pt>
                <c:pt idx="35772">
                  <c:v>0</c:v>
                </c:pt>
                <c:pt idx="35773">
                  <c:v>0</c:v>
                </c:pt>
                <c:pt idx="35774">
                  <c:v>0</c:v>
                </c:pt>
                <c:pt idx="35775">
                  <c:v>0</c:v>
                </c:pt>
                <c:pt idx="35776">
                  <c:v>0</c:v>
                </c:pt>
                <c:pt idx="35777">
                  <c:v>0</c:v>
                </c:pt>
                <c:pt idx="35778">
                  <c:v>0</c:v>
                </c:pt>
                <c:pt idx="35779">
                  <c:v>0</c:v>
                </c:pt>
                <c:pt idx="35780">
                  <c:v>0</c:v>
                </c:pt>
                <c:pt idx="35781">
                  <c:v>0</c:v>
                </c:pt>
                <c:pt idx="35782">
                  <c:v>0</c:v>
                </c:pt>
                <c:pt idx="35783">
                  <c:v>0</c:v>
                </c:pt>
                <c:pt idx="35784">
                  <c:v>0</c:v>
                </c:pt>
                <c:pt idx="35785">
                  <c:v>0</c:v>
                </c:pt>
                <c:pt idx="35786">
                  <c:v>0</c:v>
                </c:pt>
                <c:pt idx="35787">
                  <c:v>0</c:v>
                </c:pt>
                <c:pt idx="35788">
                  <c:v>0</c:v>
                </c:pt>
                <c:pt idx="35789">
                  <c:v>0</c:v>
                </c:pt>
                <c:pt idx="35790">
                  <c:v>0</c:v>
                </c:pt>
                <c:pt idx="35791">
                  <c:v>0</c:v>
                </c:pt>
                <c:pt idx="35792">
                  <c:v>0</c:v>
                </c:pt>
                <c:pt idx="35793">
                  <c:v>0</c:v>
                </c:pt>
                <c:pt idx="35794">
                  <c:v>0</c:v>
                </c:pt>
                <c:pt idx="35795">
                  <c:v>0</c:v>
                </c:pt>
                <c:pt idx="35796">
                  <c:v>0</c:v>
                </c:pt>
                <c:pt idx="35797">
                  <c:v>0</c:v>
                </c:pt>
                <c:pt idx="35798">
                  <c:v>0</c:v>
                </c:pt>
                <c:pt idx="35799">
                  <c:v>0</c:v>
                </c:pt>
                <c:pt idx="35800">
                  <c:v>0</c:v>
                </c:pt>
                <c:pt idx="35801">
                  <c:v>0</c:v>
                </c:pt>
                <c:pt idx="35802">
                  <c:v>0</c:v>
                </c:pt>
                <c:pt idx="35803">
                  <c:v>0</c:v>
                </c:pt>
                <c:pt idx="35804">
                  <c:v>0</c:v>
                </c:pt>
                <c:pt idx="35805">
                  <c:v>0</c:v>
                </c:pt>
                <c:pt idx="35806">
                  <c:v>0</c:v>
                </c:pt>
                <c:pt idx="35807">
                  <c:v>0</c:v>
                </c:pt>
                <c:pt idx="35808">
                  <c:v>0</c:v>
                </c:pt>
                <c:pt idx="35809">
                  <c:v>0</c:v>
                </c:pt>
                <c:pt idx="35810">
                  <c:v>0</c:v>
                </c:pt>
                <c:pt idx="35811">
                  <c:v>0</c:v>
                </c:pt>
                <c:pt idx="35812">
                  <c:v>0</c:v>
                </c:pt>
                <c:pt idx="35813">
                  <c:v>0</c:v>
                </c:pt>
                <c:pt idx="35814">
                  <c:v>0</c:v>
                </c:pt>
                <c:pt idx="35815">
                  <c:v>0</c:v>
                </c:pt>
                <c:pt idx="35816">
                  <c:v>0</c:v>
                </c:pt>
                <c:pt idx="35817">
                  <c:v>0</c:v>
                </c:pt>
                <c:pt idx="35818">
                  <c:v>0</c:v>
                </c:pt>
                <c:pt idx="35819">
                  <c:v>0</c:v>
                </c:pt>
                <c:pt idx="35820">
                  <c:v>0</c:v>
                </c:pt>
                <c:pt idx="35821">
                  <c:v>0</c:v>
                </c:pt>
                <c:pt idx="35822">
                  <c:v>0</c:v>
                </c:pt>
                <c:pt idx="35823">
                  <c:v>0</c:v>
                </c:pt>
                <c:pt idx="35824">
                  <c:v>0</c:v>
                </c:pt>
                <c:pt idx="35825">
                  <c:v>0</c:v>
                </c:pt>
                <c:pt idx="35826">
                  <c:v>0</c:v>
                </c:pt>
                <c:pt idx="35827">
                  <c:v>0</c:v>
                </c:pt>
                <c:pt idx="35828">
                  <c:v>0</c:v>
                </c:pt>
                <c:pt idx="35829">
                  <c:v>0</c:v>
                </c:pt>
                <c:pt idx="35830">
                  <c:v>0</c:v>
                </c:pt>
                <c:pt idx="35831">
                  <c:v>0</c:v>
                </c:pt>
                <c:pt idx="35832">
                  <c:v>0</c:v>
                </c:pt>
                <c:pt idx="35833">
                  <c:v>0</c:v>
                </c:pt>
                <c:pt idx="35834">
                  <c:v>0</c:v>
                </c:pt>
                <c:pt idx="35835">
                  <c:v>0</c:v>
                </c:pt>
                <c:pt idx="35836">
                  <c:v>0</c:v>
                </c:pt>
                <c:pt idx="35837">
                  <c:v>0</c:v>
                </c:pt>
                <c:pt idx="35838">
                  <c:v>0</c:v>
                </c:pt>
                <c:pt idx="35839">
                  <c:v>0</c:v>
                </c:pt>
                <c:pt idx="35840">
                  <c:v>0</c:v>
                </c:pt>
                <c:pt idx="35841">
                  <c:v>0</c:v>
                </c:pt>
                <c:pt idx="35842">
                  <c:v>0</c:v>
                </c:pt>
                <c:pt idx="35843">
                  <c:v>0</c:v>
                </c:pt>
                <c:pt idx="35844">
                  <c:v>0</c:v>
                </c:pt>
                <c:pt idx="35845">
                  <c:v>0</c:v>
                </c:pt>
                <c:pt idx="35846">
                  <c:v>0</c:v>
                </c:pt>
                <c:pt idx="35847">
                  <c:v>0</c:v>
                </c:pt>
                <c:pt idx="35848">
                  <c:v>0</c:v>
                </c:pt>
                <c:pt idx="35849">
                  <c:v>0</c:v>
                </c:pt>
                <c:pt idx="35850">
                  <c:v>0</c:v>
                </c:pt>
                <c:pt idx="35851">
                  <c:v>0</c:v>
                </c:pt>
                <c:pt idx="35852">
                  <c:v>0</c:v>
                </c:pt>
                <c:pt idx="35853">
                  <c:v>0</c:v>
                </c:pt>
                <c:pt idx="35854">
                  <c:v>0</c:v>
                </c:pt>
                <c:pt idx="35855">
                  <c:v>0</c:v>
                </c:pt>
                <c:pt idx="35856">
                  <c:v>0</c:v>
                </c:pt>
                <c:pt idx="35857">
                  <c:v>0</c:v>
                </c:pt>
                <c:pt idx="35858">
                  <c:v>0</c:v>
                </c:pt>
                <c:pt idx="35859">
                  <c:v>0</c:v>
                </c:pt>
                <c:pt idx="35860">
                  <c:v>0</c:v>
                </c:pt>
                <c:pt idx="35861">
                  <c:v>0</c:v>
                </c:pt>
                <c:pt idx="35862">
                  <c:v>0</c:v>
                </c:pt>
                <c:pt idx="35863">
                  <c:v>0</c:v>
                </c:pt>
                <c:pt idx="35864">
                  <c:v>0</c:v>
                </c:pt>
                <c:pt idx="35865">
                  <c:v>0</c:v>
                </c:pt>
                <c:pt idx="35866">
                  <c:v>0</c:v>
                </c:pt>
                <c:pt idx="35867">
                  <c:v>0</c:v>
                </c:pt>
                <c:pt idx="35868">
                  <c:v>0</c:v>
                </c:pt>
                <c:pt idx="35869">
                  <c:v>0</c:v>
                </c:pt>
                <c:pt idx="35870">
                  <c:v>0</c:v>
                </c:pt>
                <c:pt idx="35871">
                  <c:v>0</c:v>
                </c:pt>
                <c:pt idx="35872">
                  <c:v>0</c:v>
                </c:pt>
                <c:pt idx="35873">
                  <c:v>0</c:v>
                </c:pt>
                <c:pt idx="35874">
                  <c:v>0</c:v>
                </c:pt>
                <c:pt idx="35875">
                  <c:v>0</c:v>
                </c:pt>
                <c:pt idx="35876">
                  <c:v>0</c:v>
                </c:pt>
                <c:pt idx="35877">
                  <c:v>0</c:v>
                </c:pt>
                <c:pt idx="35878">
                  <c:v>0</c:v>
                </c:pt>
                <c:pt idx="35879">
                  <c:v>0</c:v>
                </c:pt>
                <c:pt idx="35880">
                  <c:v>0</c:v>
                </c:pt>
                <c:pt idx="35881">
                  <c:v>0</c:v>
                </c:pt>
                <c:pt idx="35882">
                  <c:v>0</c:v>
                </c:pt>
                <c:pt idx="35883">
                  <c:v>0</c:v>
                </c:pt>
                <c:pt idx="35884">
                  <c:v>0</c:v>
                </c:pt>
                <c:pt idx="35885">
                  <c:v>0</c:v>
                </c:pt>
                <c:pt idx="35886">
                  <c:v>0</c:v>
                </c:pt>
                <c:pt idx="35887">
                  <c:v>0</c:v>
                </c:pt>
                <c:pt idx="35888">
                  <c:v>0</c:v>
                </c:pt>
                <c:pt idx="35889">
                  <c:v>0</c:v>
                </c:pt>
                <c:pt idx="35890">
                  <c:v>0</c:v>
                </c:pt>
                <c:pt idx="35891">
                  <c:v>0</c:v>
                </c:pt>
                <c:pt idx="35892">
                  <c:v>0</c:v>
                </c:pt>
                <c:pt idx="35893">
                  <c:v>0</c:v>
                </c:pt>
                <c:pt idx="35894">
                  <c:v>0</c:v>
                </c:pt>
                <c:pt idx="35895">
                  <c:v>0</c:v>
                </c:pt>
                <c:pt idx="35896">
                  <c:v>0</c:v>
                </c:pt>
                <c:pt idx="35897">
                  <c:v>0</c:v>
                </c:pt>
                <c:pt idx="35898">
                  <c:v>0</c:v>
                </c:pt>
                <c:pt idx="35899">
                  <c:v>0</c:v>
                </c:pt>
                <c:pt idx="35900">
                  <c:v>0</c:v>
                </c:pt>
                <c:pt idx="35901">
                  <c:v>0</c:v>
                </c:pt>
                <c:pt idx="35902">
                  <c:v>0</c:v>
                </c:pt>
                <c:pt idx="35903">
                  <c:v>0</c:v>
                </c:pt>
                <c:pt idx="35904">
                  <c:v>0</c:v>
                </c:pt>
                <c:pt idx="35905">
                  <c:v>0</c:v>
                </c:pt>
                <c:pt idx="35906">
                  <c:v>0</c:v>
                </c:pt>
                <c:pt idx="35907">
                  <c:v>0</c:v>
                </c:pt>
                <c:pt idx="35908">
                  <c:v>0</c:v>
                </c:pt>
                <c:pt idx="35909">
                  <c:v>0</c:v>
                </c:pt>
                <c:pt idx="35910">
                  <c:v>0</c:v>
                </c:pt>
                <c:pt idx="35911">
                  <c:v>0</c:v>
                </c:pt>
                <c:pt idx="35912">
                  <c:v>0</c:v>
                </c:pt>
                <c:pt idx="35913">
                  <c:v>0</c:v>
                </c:pt>
                <c:pt idx="35914">
                  <c:v>0</c:v>
                </c:pt>
                <c:pt idx="35915">
                  <c:v>0</c:v>
                </c:pt>
                <c:pt idx="35916">
                  <c:v>0</c:v>
                </c:pt>
                <c:pt idx="35917">
                  <c:v>0</c:v>
                </c:pt>
                <c:pt idx="35918">
                  <c:v>0</c:v>
                </c:pt>
                <c:pt idx="35919">
                  <c:v>0</c:v>
                </c:pt>
                <c:pt idx="35920">
                  <c:v>0</c:v>
                </c:pt>
                <c:pt idx="35921">
                  <c:v>0</c:v>
                </c:pt>
                <c:pt idx="35922">
                  <c:v>0</c:v>
                </c:pt>
                <c:pt idx="35923">
                  <c:v>0</c:v>
                </c:pt>
                <c:pt idx="35924">
                  <c:v>0</c:v>
                </c:pt>
                <c:pt idx="35925">
                  <c:v>0</c:v>
                </c:pt>
                <c:pt idx="35926">
                  <c:v>0</c:v>
                </c:pt>
                <c:pt idx="35927">
                  <c:v>0</c:v>
                </c:pt>
                <c:pt idx="35928">
                  <c:v>0</c:v>
                </c:pt>
                <c:pt idx="35929">
                  <c:v>0</c:v>
                </c:pt>
                <c:pt idx="35930">
                  <c:v>0</c:v>
                </c:pt>
                <c:pt idx="35931">
                  <c:v>0</c:v>
                </c:pt>
                <c:pt idx="35932">
                  <c:v>0</c:v>
                </c:pt>
                <c:pt idx="35933">
                  <c:v>0</c:v>
                </c:pt>
                <c:pt idx="35934">
                  <c:v>0</c:v>
                </c:pt>
                <c:pt idx="35935">
                  <c:v>0</c:v>
                </c:pt>
                <c:pt idx="35936">
                  <c:v>0</c:v>
                </c:pt>
                <c:pt idx="35937">
                  <c:v>0</c:v>
                </c:pt>
                <c:pt idx="35938">
                  <c:v>0</c:v>
                </c:pt>
                <c:pt idx="35939">
                  <c:v>0</c:v>
                </c:pt>
                <c:pt idx="35940">
                  <c:v>0</c:v>
                </c:pt>
                <c:pt idx="35941">
                  <c:v>0</c:v>
                </c:pt>
                <c:pt idx="35942">
                  <c:v>0</c:v>
                </c:pt>
                <c:pt idx="35943">
                  <c:v>0</c:v>
                </c:pt>
                <c:pt idx="35944">
                  <c:v>0</c:v>
                </c:pt>
                <c:pt idx="35945">
                  <c:v>0</c:v>
                </c:pt>
                <c:pt idx="35946">
                  <c:v>0</c:v>
                </c:pt>
                <c:pt idx="35947">
                  <c:v>0</c:v>
                </c:pt>
                <c:pt idx="35948">
                  <c:v>0</c:v>
                </c:pt>
                <c:pt idx="35949">
                  <c:v>0</c:v>
                </c:pt>
                <c:pt idx="35950">
                  <c:v>0</c:v>
                </c:pt>
                <c:pt idx="35951">
                  <c:v>0</c:v>
                </c:pt>
                <c:pt idx="35952">
                  <c:v>0</c:v>
                </c:pt>
                <c:pt idx="35953">
                  <c:v>0</c:v>
                </c:pt>
                <c:pt idx="35954">
                  <c:v>0</c:v>
                </c:pt>
                <c:pt idx="35955">
                  <c:v>0</c:v>
                </c:pt>
                <c:pt idx="35956">
                  <c:v>0</c:v>
                </c:pt>
                <c:pt idx="35957">
                  <c:v>0</c:v>
                </c:pt>
                <c:pt idx="35958">
                  <c:v>0</c:v>
                </c:pt>
                <c:pt idx="35959">
                  <c:v>0</c:v>
                </c:pt>
                <c:pt idx="35960">
                  <c:v>0</c:v>
                </c:pt>
                <c:pt idx="35961">
                  <c:v>0</c:v>
                </c:pt>
                <c:pt idx="35962">
                  <c:v>0</c:v>
                </c:pt>
                <c:pt idx="35963">
                  <c:v>0</c:v>
                </c:pt>
                <c:pt idx="35964">
                  <c:v>0</c:v>
                </c:pt>
                <c:pt idx="35965">
                  <c:v>0</c:v>
                </c:pt>
                <c:pt idx="35966">
                  <c:v>0</c:v>
                </c:pt>
                <c:pt idx="35967">
                  <c:v>0</c:v>
                </c:pt>
                <c:pt idx="35968">
                  <c:v>0</c:v>
                </c:pt>
                <c:pt idx="35969">
                  <c:v>0</c:v>
                </c:pt>
                <c:pt idx="35970">
                  <c:v>0</c:v>
                </c:pt>
                <c:pt idx="35971">
                  <c:v>0</c:v>
                </c:pt>
                <c:pt idx="35972">
                  <c:v>0</c:v>
                </c:pt>
                <c:pt idx="35973">
                  <c:v>0</c:v>
                </c:pt>
                <c:pt idx="35974">
                  <c:v>0</c:v>
                </c:pt>
                <c:pt idx="35975">
                  <c:v>0</c:v>
                </c:pt>
                <c:pt idx="35976">
                  <c:v>0</c:v>
                </c:pt>
                <c:pt idx="35977">
                  <c:v>0</c:v>
                </c:pt>
                <c:pt idx="35978">
                  <c:v>0</c:v>
                </c:pt>
                <c:pt idx="35979">
                  <c:v>0</c:v>
                </c:pt>
                <c:pt idx="35980">
                  <c:v>0</c:v>
                </c:pt>
                <c:pt idx="35981">
                  <c:v>0</c:v>
                </c:pt>
                <c:pt idx="35982">
                  <c:v>0</c:v>
                </c:pt>
                <c:pt idx="35983">
                  <c:v>0</c:v>
                </c:pt>
                <c:pt idx="35984">
                  <c:v>0</c:v>
                </c:pt>
                <c:pt idx="35985">
                  <c:v>0</c:v>
                </c:pt>
                <c:pt idx="35986">
                  <c:v>0</c:v>
                </c:pt>
                <c:pt idx="35987">
                  <c:v>0</c:v>
                </c:pt>
                <c:pt idx="35988">
                  <c:v>0</c:v>
                </c:pt>
                <c:pt idx="35989">
                  <c:v>0</c:v>
                </c:pt>
                <c:pt idx="35990">
                  <c:v>0</c:v>
                </c:pt>
                <c:pt idx="35991">
                  <c:v>0</c:v>
                </c:pt>
                <c:pt idx="35992">
                  <c:v>0</c:v>
                </c:pt>
                <c:pt idx="35993">
                  <c:v>0</c:v>
                </c:pt>
                <c:pt idx="35994">
                  <c:v>0</c:v>
                </c:pt>
                <c:pt idx="35995">
                  <c:v>0</c:v>
                </c:pt>
                <c:pt idx="35996">
                  <c:v>0</c:v>
                </c:pt>
                <c:pt idx="35997">
                  <c:v>0</c:v>
                </c:pt>
                <c:pt idx="35998">
                  <c:v>0</c:v>
                </c:pt>
                <c:pt idx="35999">
                  <c:v>0</c:v>
                </c:pt>
                <c:pt idx="36000">
                  <c:v>0</c:v>
                </c:pt>
                <c:pt idx="36001">
                  <c:v>0</c:v>
                </c:pt>
                <c:pt idx="36002">
                  <c:v>0</c:v>
                </c:pt>
                <c:pt idx="36003">
                  <c:v>0</c:v>
                </c:pt>
                <c:pt idx="36004">
                  <c:v>0</c:v>
                </c:pt>
                <c:pt idx="36005">
                  <c:v>0</c:v>
                </c:pt>
                <c:pt idx="36006">
                  <c:v>0</c:v>
                </c:pt>
                <c:pt idx="36007">
                  <c:v>0</c:v>
                </c:pt>
                <c:pt idx="36008">
                  <c:v>0</c:v>
                </c:pt>
                <c:pt idx="36009">
                  <c:v>0</c:v>
                </c:pt>
                <c:pt idx="36010">
                  <c:v>0</c:v>
                </c:pt>
                <c:pt idx="36011">
                  <c:v>0</c:v>
                </c:pt>
                <c:pt idx="36012">
                  <c:v>0</c:v>
                </c:pt>
                <c:pt idx="36013">
                  <c:v>0</c:v>
                </c:pt>
                <c:pt idx="36014">
                  <c:v>0</c:v>
                </c:pt>
                <c:pt idx="36015">
                  <c:v>0</c:v>
                </c:pt>
                <c:pt idx="36016">
                  <c:v>0</c:v>
                </c:pt>
                <c:pt idx="36017">
                  <c:v>0</c:v>
                </c:pt>
                <c:pt idx="36018">
                  <c:v>0</c:v>
                </c:pt>
                <c:pt idx="36019">
                  <c:v>0</c:v>
                </c:pt>
                <c:pt idx="36020">
                  <c:v>0</c:v>
                </c:pt>
                <c:pt idx="36021">
                  <c:v>0</c:v>
                </c:pt>
                <c:pt idx="36022">
                  <c:v>0</c:v>
                </c:pt>
                <c:pt idx="36023">
                  <c:v>0</c:v>
                </c:pt>
                <c:pt idx="36024">
                  <c:v>0</c:v>
                </c:pt>
                <c:pt idx="36025">
                  <c:v>0</c:v>
                </c:pt>
                <c:pt idx="36026">
                  <c:v>0</c:v>
                </c:pt>
                <c:pt idx="36027">
                  <c:v>0</c:v>
                </c:pt>
                <c:pt idx="36028">
                  <c:v>0</c:v>
                </c:pt>
                <c:pt idx="36029">
                  <c:v>0</c:v>
                </c:pt>
                <c:pt idx="36030">
                  <c:v>0</c:v>
                </c:pt>
                <c:pt idx="36031">
                  <c:v>0</c:v>
                </c:pt>
                <c:pt idx="36032">
                  <c:v>0</c:v>
                </c:pt>
                <c:pt idx="36033">
                  <c:v>0</c:v>
                </c:pt>
                <c:pt idx="36034">
                  <c:v>0</c:v>
                </c:pt>
                <c:pt idx="36035">
                  <c:v>0</c:v>
                </c:pt>
                <c:pt idx="36036">
                  <c:v>0</c:v>
                </c:pt>
                <c:pt idx="36037">
                  <c:v>0</c:v>
                </c:pt>
                <c:pt idx="36038">
                  <c:v>0</c:v>
                </c:pt>
                <c:pt idx="36039">
                  <c:v>0</c:v>
                </c:pt>
                <c:pt idx="36040">
                  <c:v>0</c:v>
                </c:pt>
                <c:pt idx="36041">
                  <c:v>0</c:v>
                </c:pt>
                <c:pt idx="36042">
                  <c:v>0</c:v>
                </c:pt>
                <c:pt idx="36043">
                  <c:v>0</c:v>
                </c:pt>
                <c:pt idx="36044">
                  <c:v>0</c:v>
                </c:pt>
                <c:pt idx="36045">
                  <c:v>0</c:v>
                </c:pt>
                <c:pt idx="36046">
                  <c:v>0</c:v>
                </c:pt>
                <c:pt idx="36047">
                  <c:v>0</c:v>
                </c:pt>
                <c:pt idx="36048">
                  <c:v>0</c:v>
                </c:pt>
                <c:pt idx="36049">
                  <c:v>0</c:v>
                </c:pt>
                <c:pt idx="36050">
                  <c:v>0</c:v>
                </c:pt>
                <c:pt idx="36051">
                  <c:v>0</c:v>
                </c:pt>
                <c:pt idx="36052">
                  <c:v>0</c:v>
                </c:pt>
                <c:pt idx="36053">
                  <c:v>0</c:v>
                </c:pt>
                <c:pt idx="36054">
                  <c:v>0</c:v>
                </c:pt>
                <c:pt idx="36055">
                  <c:v>0</c:v>
                </c:pt>
                <c:pt idx="36056">
                  <c:v>0</c:v>
                </c:pt>
                <c:pt idx="36057">
                  <c:v>0</c:v>
                </c:pt>
                <c:pt idx="36058">
                  <c:v>0</c:v>
                </c:pt>
                <c:pt idx="36059">
                  <c:v>0</c:v>
                </c:pt>
                <c:pt idx="36060">
                  <c:v>0</c:v>
                </c:pt>
                <c:pt idx="36061">
                  <c:v>0</c:v>
                </c:pt>
                <c:pt idx="36062">
                  <c:v>0</c:v>
                </c:pt>
                <c:pt idx="36063">
                  <c:v>0</c:v>
                </c:pt>
                <c:pt idx="36064">
                  <c:v>0</c:v>
                </c:pt>
                <c:pt idx="36065">
                  <c:v>0</c:v>
                </c:pt>
                <c:pt idx="36066">
                  <c:v>0</c:v>
                </c:pt>
                <c:pt idx="36067">
                  <c:v>0</c:v>
                </c:pt>
                <c:pt idx="36068">
                  <c:v>0</c:v>
                </c:pt>
                <c:pt idx="36069">
                  <c:v>0</c:v>
                </c:pt>
                <c:pt idx="36070">
                  <c:v>0</c:v>
                </c:pt>
                <c:pt idx="36071">
                  <c:v>0</c:v>
                </c:pt>
                <c:pt idx="36072">
                  <c:v>0</c:v>
                </c:pt>
                <c:pt idx="36073">
                  <c:v>0</c:v>
                </c:pt>
                <c:pt idx="36074">
                  <c:v>0</c:v>
                </c:pt>
                <c:pt idx="36075">
                  <c:v>0</c:v>
                </c:pt>
                <c:pt idx="36076">
                  <c:v>0</c:v>
                </c:pt>
                <c:pt idx="36077">
                  <c:v>0</c:v>
                </c:pt>
                <c:pt idx="36078">
                  <c:v>0</c:v>
                </c:pt>
                <c:pt idx="36079">
                  <c:v>0</c:v>
                </c:pt>
                <c:pt idx="36080">
                  <c:v>0</c:v>
                </c:pt>
                <c:pt idx="36081">
                  <c:v>0</c:v>
                </c:pt>
                <c:pt idx="36082">
                  <c:v>0</c:v>
                </c:pt>
                <c:pt idx="36083">
                  <c:v>0</c:v>
                </c:pt>
                <c:pt idx="36084">
                  <c:v>0</c:v>
                </c:pt>
                <c:pt idx="36085">
                  <c:v>0</c:v>
                </c:pt>
                <c:pt idx="36086">
                  <c:v>0</c:v>
                </c:pt>
                <c:pt idx="36087">
                  <c:v>0</c:v>
                </c:pt>
                <c:pt idx="36088">
                  <c:v>0</c:v>
                </c:pt>
                <c:pt idx="36089">
                  <c:v>0</c:v>
                </c:pt>
                <c:pt idx="36090">
                  <c:v>0</c:v>
                </c:pt>
                <c:pt idx="36091">
                  <c:v>0</c:v>
                </c:pt>
                <c:pt idx="36092">
                  <c:v>0</c:v>
                </c:pt>
                <c:pt idx="36093">
                  <c:v>0</c:v>
                </c:pt>
                <c:pt idx="36094">
                  <c:v>0</c:v>
                </c:pt>
                <c:pt idx="36095">
                  <c:v>0</c:v>
                </c:pt>
                <c:pt idx="36096">
                  <c:v>0</c:v>
                </c:pt>
                <c:pt idx="36097">
                  <c:v>0</c:v>
                </c:pt>
                <c:pt idx="36098">
                  <c:v>0</c:v>
                </c:pt>
                <c:pt idx="36099">
                  <c:v>0</c:v>
                </c:pt>
                <c:pt idx="36100">
                  <c:v>0</c:v>
                </c:pt>
                <c:pt idx="36101">
                  <c:v>0</c:v>
                </c:pt>
                <c:pt idx="36102">
                  <c:v>0</c:v>
                </c:pt>
                <c:pt idx="36103">
                  <c:v>0</c:v>
                </c:pt>
                <c:pt idx="36104">
                  <c:v>0</c:v>
                </c:pt>
                <c:pt idx="36105">
                  <c:v>0</c:v>
                </c:pt>
                <c:pt idx="36106">
                  <c:v>0</c:v>
                </c:pt>
                <c:pt idx="36107">
                  <c:v>0</c:v>
                </c:pt>
                <c:pt idx="36108">
                  <c:v>0</c:v>
                </c:pt>
                <c:pt idx="36109">
                  <c:v>0</c:v>
                </c:pt>
                <c:pt idx="36110">
                  <c:v>0</c:v>
                </c:pt>
                <c:pt idx="36111">
                  <c:v>0</c:v>
                </c:pt>
                <c:pt idx="36112">
                  <c:v>0</c:v>
                </c:pt>
                <c:pt idx="36113">
                  <c:v>0</c:v>
                </c:pt>
                <c:pt idx="36114">
                  <c:v>0</c:v>
                </c:pt>
                <c:pt idx="36115">
                  <c:v>0</c:v>
                </c:pt>
                <c:pt idx="36116">
                  <c:v>0</c:v>
                </c:pt>
                <c:pt idx="36117">
                  <c:v>0</c:v>
                </c:pt>
                <c:pt idx="36118">
                  <c:v>0</c:v>
                </c:pt>
                <c:pt idx="36119">
                  <c:v>0</c:v>
                </c:pt>
                <c:pt idx="36120">
                  <c:v>0</c:v>
                </c:pt>
                <c:pt idx="36121">
                  <c:v>0</c:v>
                </c:pt>
                <c:pt idx="36122">
                  <c:v>0</c:v>
                </c:pt>
                <c:pt idx="36123">
                  <c:v>0</c:v>
                </c:pt>
                <c:pt idx="36124">
                  <c:v>0</c:v>
                </c:pt>
                <c:pt idx="36125">
                  <c:v>0</c:v>
                </c:pt>
                <c:pt idx="36126">
                  <c:v>0</c:v>
                </c:pt>
                <c:pt idx="36127">
                  <c:v>0</c:v>
                </c:pt>
                <c:pt idx="36128">
                  <c:v>0</c:v>
                </c:pt>
                <c:pt idx="36129">
                  <c:v>0</c:v>
                </c:pt>
                <c:pt idx="36130">
                  <c:v>0</c:v>
                </c:pt>
                <c:pt idx="36131">
                  <c:v>0</c:v>
                </c:pt>
                <c:pt idx="36132">
                  <c:v>0</c:v>
                </c:pt>
                <c:pt idx="36133">
                  <c:v>0</c:v>
                </c:pt>
                <c:pt idx="36134">
                  <c:v>0</c:v>
                </c:pt>
                <c:pt idx="36135">
                  <c:v>0</c:v>
                </c:pt>
                <c:pt idx="36136">
                  <c:v>0</c:v>
                </c:pt>
                <c:pt idx="36137">
                  <c:v>0</c:v>
                </c:pt>
                <c:pt idx="36138">
                  <c:v>0</c:v>
                </c:pt>
                <c:pt idx="36139">
                  <c:v>0</c:v>
                </c:pt>
                <c:pt idx="36140">
                  <c:v>0</c:v>
                </c:pt>
                <c:pt idx="36141">
                  <c:v>0</c:v>
                </c:pt>
                <c:pt idx="36142">
                  <c:v>0</c:v>
                </c:pt>
                <c:pt idx="36143">
                  <c:v>0</c:v>
                </c:pt>
                <c:pt idx="36144">
                  <c:v>0</c:v>
                </c:pt>
                <c:pt idx="36145">
                  <c:v>0</c:v>
                </c:pt>
                <c:pt idx="36146">
                  <c:v>0</c:v>
                </c:pt>
                <c:pt idx="36147">
                  <c:v>0</c:v>
                </c:pt>
                <c:pt idx="36148">
                  <c:v>0</c:v>
                </c:pt>
                <c:pt idx="36149">
                  <c:v>0</c:v>
                </c:pt>
                <c:pt idx="36150">
                  <c:v>0</c:v>
                </c:pt>
                <c:pt idx="36151">
                  <c:v>0</c:v>
                </c:pt>
                <c:pt idx="36152">
                  <c:v>0</c:v>
                </c:pt>
                <c:pt idx="36153">
                  <c:v>0</c:v>
                </c:pt>
                <c:pt idx="36154">
                  <c:v>0</c:v>
                </c:pt>
                <c:pt idx="36155">
                  <c:v>0</c:v>
                </c:pt>
                <c:pt idx="36156">
                  <c:v>0</c:v>
                </c:pt>
                <c:pt idx="36157">
                  <c:v>0</c:v>
                </c:pt>
                <c:pt idx="36158">
                  <c:v>0</c:v>
                </c:pt>
                <c:pt idx="36159">
                  <c:v>0</c:v>
                </c:pt>
                <c:pt idx="36160">
                  <c:v>0</c:v>
                </c:pt>
                <c:pt idx="36161">
                  <c:v>0</c:v>
                </c:pt>
                <c:pt idx="36162">
                  <c:v>0</c:v>
                </c:pt>
                <c:pt idx="36163">
                  <c:v>0</c:v>
                </c:pt>
                <c:pt idx="36164">
                  <c:v>0</c:v>
                </c:pt>
                <c:pt idx="36165">
                  <c:v>0</c:v>
                </c:pt>
                <c:pt idx="36166">
                  <c:v>0</c:v>
                </c:pt>
                <c:pt idx="36167">
                  <c:v>0</c:v>
                </c:pt>
                <c:pt idx="36168">
                  <c:v>0</c:v>
                </c:pt>
                <c:pt idx="36169">
                  <c:v>0</c:v>
                </c:pt>
                <c:pt idx="36170">
                  <c:v>0</c:v>
                </c:pt>
                <c:pt idx="36171">
                  <c:v>0</c:v>
                </c:pt>
                <c:pt idx="36172">
                  <c:v>0</c:v>
                </c:pt>
                <c:pt idx="36173">
                  <c:v>0</c:v>
                </c:pt>
                <c:pt idx="36174">
                  <c:v>0</c:v>
                </c:pt>
                <c:pt idx="36175">
                  <c:v>0</c:v>
                </c:pt>
                <c:pt idx="36176">
                  <c:v>0</c:v>
                </c:pt>
                <c:pt idx="36177">
                  <c:v>0</c:v>
                </c:pt>
                <c:pt idx="36178">
                  <c:v>0</c:v>
                </c:pt>
                <c:pt idx="36179">
                  <c:v>0</c:v>
                </c:pt>
                <c:pt idx="36180">
                  <c:v>0</c:v>
                </c:pt>
                <c:pt idx="36181">
                  <c:v>0</c:v>
                </c:pt>
                <c:pt idx="36182">
                  <c:v>0</c:v>
                </c:pt>
                <c:pt idx="36183">
                  <c:v>0</c:v>
                </c:pt>
                <c:pt idx="36184">
                  <c:v>0</c:v>
                </c:pt>
                <c:pt idx="36185">
                  <c:v>0</c:v>
                </c:pt>
                <c:pt idx="36186">
                  <c:v>0</c:v>
                </c:pt>
                <c:pt idx="36187">
                  <c:v>0</c:v>
                </c:pt>
                <c:pt idx="36188">
                  <c:v>0</c:v>
                </c:pt>
                <c:pt idx="36189">
                  <c:v>0</c:v>
                </c:pt>
                <c:pt idx="36190">
                  <c:v>0</c:v>
                </c:pt>
                <c:pt idx="36191">
                  <c:v>0</c:v>
                </c:pt>
                <c:pt idx="36192">
                  <c:v>0</c:v>
                </c:pt>
                <c:pt idx="36193">
                  <c:v>0</c:v>
                </c:pt>
                <c:pt idx="36194">
                  <c:v>0</c:v>
                </c:pt>
                <c:pt idx="36195">
                  <c:v>0</c:v>
                </c:pt>
                <c:pt idx="36196">
                  <c:v>0</c:v>
                </c:pt>
                <c:pt idx="36197">
                  <c:v>0</c:v>
                </c:pt>
                <c:pt idx="36198">
                  <c:v>0</c:v>
                </c:pt>
                <c:pt idx="36199">
                  <c:v>0</c:v>
                </c:pt>
                <c:pt idx="36200">
                  <c:v>0</c:v>
                </c:pt>
                <c:pt idx="36201">
                  <c:v>0</c:v>
                </c:pt>
                <c:pt idx="36202">
                  <c:v>0</c:v>
                </c:pt>
                <c:pt idx="36203">
                  <c:v>0</c:v>
                </c:pt>
                <c:pt idx="36204">
                  <c:v>0</c:v>
                </c:pt>
                <c:pt idx="36205">
                  <c:v>0</c:v>
                </c:pt>
                <c:pt idx="36206">
                  <c:v>0</c:v>
                </c:pt>
                <c:pt idx="36207">
                  <c:v>0</c:v>
                </c:pt>
                <c:pt idx="36208">
                  <c:v>0</c:v>
                </c:pt>
                <c:pt idx="36209">
                  <c:v>0</c:v>
                </c:pt>
                <c:pt idx="36210">
                  <c:v>0</c:v>
                </c:pt>
                <c:pt idx="36211">
                  <c:v>0</c:v>
                </c:pt>
                <c:pt idx="36212">
                  <c:v>0</c:v>
                </c:pt>
                <c:pt idx="36213">
                  <c:v>0</c:v>
                </c:pt>
                <c:pt idx="36214">
                  <c:v>0</c:v>
                </c:pt>
                <c:pt idx="36215">
                  <c:v>0</c:v>
                </c:pt>
                <c:pt idx="36216">
                  <c:v>0</c:v>
                </c:pt>
                <c:pt idx="36217">
                  <c:v>0</c:v>
                </c:pt>
                <c:pt idx="36218">
                  <c:v>0</c:v>
                </c:pt>
                <c:pt idx="36219">
                  <c:v>0</c:v>
                </c:pt>
                <c:pt idx="36220">
                  <c:v>0</c:v>
                </c:pt>
                <c:pt idx="36221">
                  <c:v>0</c:v>
                </c:pt>
                <c:pt idx="36222">
                  <c:v>0</c:v>
                </c:pt>
                <c:pt idx="36223">
                  <c:v>0</c:v>
                </c:pt>
                <c:pt idx="36224">
                  <c:v>0</c:v>
                </c:pt>
                <c:pt idx="36225">
                  <c:v>0</c:v>
                </c:pt>
                <c:pt idx="36226">
                  <c:v>0</c:v>
                </c:pt>
                <c:pt idx="36227">
                  <c:v>0</c:v>
                </c:pt>
                <c:pt idx="36228">
                  <c:v>0</c:v>
                </c:pt>
                <c:pt idx="36229">
                  <c:v>0</c:v>
                </c:pt>
                <c:pt idx="36230">
                  <c:v>0</c:v>
                </c:pt>
                <c:pt idx="36231">
                  <c:v>0</c:v>
                </c:pt>
                <c:pt idx="36232">
                  <c:v>0</c:v>
                </c:pt>
                <c:pt idx="36233">
                  <c:v>0</c:v>
                </c:pt>
                <c:pt idx="36234">
                  <c:v>0</c:v>
                </c:pt>
                <c:pt idx="36235">
                  <c:v>0</c:v>
                </c:pt>
                <c:pt idx="36236">
                  <c:v>0</c:v>
                </c:pt>
                <c:pt idx="36237">
                  <c:v>0</c:v>
                </c:pt>
                <c:pt idx="36238">
                  <c:v>0</c:v>
                </c:pt>
                <c:pt idx="36239">
                  <c:v>0</c:v>
                </c:pt>
                <c:pt idx="36240">
                  <c:v>0</c:v>
                </c:pt>
                <c:pt idx="36241">
                  <c:v>0</c:v>
                </c:pt>
                <c:pt idx="36242">
                  <c:v>0</c:v>
                </c:pt>
                <c:pt idx="36243">
                  <c:v>0</c:v>
                </c:pt>
                <c:pt idx="36244">
                  <c:v>0</c:v>
                </c:pt>
                <c:pt idx="36245">
                  <c:v>0</c:v>
                </c:pt>
                <c:pt idx="36246">
                  <c:v>0</c:v>
                </c:pt>
                <c:pt idx="36247">
                  <c:v>0</c:v>
                </c:pt>
                <c:pt idx="36248">
                  <c:v>0</c:v>
                </c:pt>
                <c:pt idx="36249">
                  <c:v>0</c:v>
                </c:pt>
                <c:pt idx="36250">
                  <c:v>0</c:v>
                </c:pt>
                <c:pt idx="36251">
                  <c:v>0</c:v>
                </c:pt>
                <c:pt idx="36252">
                  <c:v>0</c:v>
                </c:pt>
                <c:pt idx="36253">
                  <c:v>0</c:v>
                </c:pt>
                <c:pt idx="36254">
                  <c:v>0</c:v>
                </c:pt>
                <c:pt idx="36255">
                  <c:v>0</c:v>
                </c:pt>
                <c:pt idx="36256">
                  <c:v>0</c:v>
                </c:pt>
                <c:pt idx="36257">
                  <c:v>0</c:v>
                </c:pt>
                <c:pt idx="36258">
                  <c:v>0</c:v>
                </c:pt>
                <c:pt idx="36259">
                  <c:v>0</c:v>
                </c:pt>
                <c:pt idx="36260">
                  <c:v>0</c:v>
                </c:pt>
                <c:pt idx="36261">
                  <c:v>0</c:v>
                </c:pt>
                <c:pt idx="36262">
                  <c:v>0</c:v>
                </c:pt>
                <c:pt idx="36263">
                  <c:v>0</c:v>
                </c:pt>
                <c:pt idx="36264">
                  <c:v>0</c:v>
                </c:pt>
                <c:pt idx="36265">
                  <c:v>0</c:v>
                </c:pt>
                <c:pt idx="36266">
                  <c:v>0</c:v>
                </c:pt>
                <c:pt idx="36267">
                  <c:v>0</c:v>
                </c:pt>
                <c:pt idx="36268">
                  <c:v>0</c:v>
                </c:pt>
                <c:pt idx="36269">
                  <c:v>0</c:v>
                </c:pt>
                <c:pt idx="36270">
                  <c:v>0</c:v>
                </c:pt>
                <c:pt idx="36271">
                  <c:v>0</c:v>
                </c:pt>
                <c:pt idx="36272">
                  <c:v>0</c:v>
                </c:pt>
                <c:pt idx="36273">
                  <c:v>0</c:v>
                </c:pt>
                <c:pt idx="36274">
                  <c:v>0</c:v>
                </c:pt>
                <c:pt idx="36275">
                  <c:v>0</c:v>
                </c:pt>
                <c:pt idx="36276">
                  <c:v>0</c:v>
                </c:pt>
                <c:pt idx="36277">
                  <c:v>0</c:v>
                </c:pt>
                <c:pt idx="36278">
                  <c:v>0</c:v>
                </c:pt>
                <c:pt idx="36279">
                  <c:v>0</c:v>
                </c:pt>
                <c:pt idx="36280">
                  <c:v>0</c:v>
                </c:pt>
                <c:pt idx="36281">
                  <c:v>0</c:v>
                </c:pt>
                <c:pt idx="36282">
                  <c:v>0</c:v>
                </c:pt>
                <c:pt idx="36283">
                  <c:v>0</c:v>
                </c:pt>
                <c:pt idx="36284">
                  <c:v>0</c:v>
                </c:pt>
                <c:pt idx="36285">
                  <c:v>0</c:v>
                </c:pt>
                <c:pt idx="36286">
                  <c:v>0</c:v>
                </c:pt>
                <c:pt idx="36287">
                  <c:v>0</c:v>
                </c:pt>
                <c:pt idx="36288">
                  <c:v>0</c:v>
                </c:pt>
                <c:pt idx="36289">
                  <c:v>0</c:v>
                </c:pt>
                <c:pt idx="36290">
                  <c:v>0</c:v>
                </c:pt>
                <c:pt idx="36291">
                  <c:v>0</c:v>
                </c:pt>
                <c:pt idx="36292">
                  <c:v>0</c:v>
                </c:pt>
                <c:pt idx="36293">
                  <c:v>0</c:v>
                </c:pt>
                <c:pt idx="36294">
                  <c:v>0</c:v>
                </c:pt>
                <c:pt idx="36295">
                  <c:v>0</c:v>
                </c:pt>
                <c:pt idx="36296">
                  <c:v>0</c:v>
                </c:pt>
                <c:pt idx="36297">
                  <c:v>0</c:v>
                </c:pt>
                <c:pt idx="36298">
                  <c:v>0</c:v>
                </c:pt>
                <c:pt idx="36299">
                  <c:v>0</c:v>
                </c:pt>
                <c:pt idx="36300">
                  <c:v>0</c:v>
                </c:pt>
                <c:pt idx="36301">
                  <c:v>0</c:v>
                </c:pt>
                <c:pt idx="36302">
                  <c:v>0</c:v>
                </c:pt>
                <c:pt idx="36303">
                  <c:v>0</c:v>
                </c:pt>
                <c:pt idx="36304">
                  <c:v>0</c:v>
                </c:pt>
                <c:pt idx="36305">
                  <c:v>0</c:v>
                </c:pt>
                <c:pt idx="36306">
                  <c:v>0</c:v>
                </c:pt>
                <c:pt idx="36307">
                  <c:v>0</c:v>
                </c:pt>
                <c:pt idx="36308">
                  <c:v>0</c:v>
                </c:pt>
                <c:pt idx="36309">
                  <c:v>0</c:v>
                </c:pt>
                <c:pt idx="36310">
                  <c:v>0</c:v>
                </c:pt>
                <c:pt idx="36311">
                  <c:v>0</c:v>
                </c:pt>
                <c:pt idx="36312">
                  <c:v>0</c:v>
                </c:pt>
                <c:pt idx="36313">
                  <c:v>0</c:v>
                </c:pt>
                <c:pt idx="36314">
                  <c:v>0</c:v>
                </c:pt>
                <c:pt idx="36315">
                  <c:v>0</c:v>
                </c:pt>
                <c:pt idx="36316">
                  <c:v>0</c:v>
                </c:pt>
                <c:pt idx="36317">
                  <c:v>0</c:v>
                </c:pt>
                <c:pt idx="36318">
                  <c:v>0</c:v>
                </c:pt>
                <c:pt idx="36319">
                  <c:v>0</c:v>
                </c:pt>
                <c:pt idx="36320">
                  <c:v>0</c:v>
                </c:pt>
                <c:pt idx="36321">
                  <c:v>0</c:v>
                </c:pt>
                <c:pt idx="36322">
                  <c:v>0</c:v>
                </c:pt>
                <c:pt idx="36323">
                  <c:v>0</c:v>
                </c:pt>
                <c:pt idx="36324">
                  <c:v>0</c:v>
                </c:pt>
                <c:pt idx="36325">
                  <c:v>0</c:v>
                </c:pt>
                <c:pt idx="36326">
                  <c:v>0</c:v>
                </c:pt>
                <c:pt idx="36327">
                  <c:v>0</c:v>
                </c:pt>
                <c:pt idx="36328">
                  <c:v>0</c:v>
                </c:pt>
                <c:pt idx="36329">
                  <c:v>0</c:v>
                </c:pt>
                <c:pt idx="36330">
                  <c:v>0</c:v>
                </c:pt>
                <c:pt idx="36331">
                  <c:v>0</c:v>
                </c:pt>
                <c:pt idx="36332">
                  <c:v>0</c:v>
                </c:pt>
                <c:pt idx="36333">
                  <c:v>0</c:v>
                </c:pt>
                <c:pt idx="36334">
                  <c:v>0</c:v>
                </c:pt>
                <c:pt idx="36335">
                  <c:v>0</c:v>
                </c:pt>
                <c:pt idx="36336">
                  <c:v>0</c:v>
                </c:pt>
                <c:pt idx="36337">
                  <c:v>0</c:v>
                </c:pt>
                <c:pt idx="36338">
                  <c:v>0</c:v>
                </c:pt>
                <c:pt idx="36339">
                  <c:v>0</c:v>
                </c:pt>
                <c:pt idx="36340">
                  <c:v>0</c:v>
                </c:pt>
                <c:pt idx="36341">
                  <c:v>0</c:v>
                </c:pt>
                <c:pt idx="36342">
                  <c:v>0</c:v>
                </c:pt>
                <c:pt idx="36343">
                  <c:v>0</c:v>
                </c:pt>
                <c:pt idx="36344">
                  <c:v>0</c:v>
                </c:pt>
                <c:pt idx="36345">
                  <c:v>0</c:v>
                </c:pt>
                <c:pt idx="36346">
                  <c:v>0</c:v>
                </c:pt>
                <c:pt idx="36347">
                  <c:v>0</c:v>
                </c:pt>
                <c:pt idx="36348">
                  <c:v>0</c:v>
                </c:pt>
                <c:pt idx="36349">
                  <c:v>0</c:v>
                </c:pt>
                <c:pt idx="36350">
                  <c:v>0</c:v>
                </c:pt>
                <c:pt idx="36351">
                  <c:v>0</c:v>
                </c:pt>
                <c:pt idx="36352">
                  <c:v>0</c:v>
                </c:pt>
                <c:pt idx="36353">
                  <c:v>0</c:v>
                </c:pt>
                <c:pt idx="36354">
                  <c:v>0</c:v>
                </c:pt>
                <c:pt idx="36355">
                  <c:v>0</c:v>
                </c:pt>
                <c:pt idx="36356">
                  <c:v>0</c:v>
                </c:pt>
                <c:pt idx="36357">
                  <c:v>0</c:v>
                </c:pt>
                <c:pt idx="36358">
                  <c:v>0</c:v>
                </c:pt>
                <c:pt idx="36359">
                  <c:v>0</c:v>
                </c:pt>
                <c:pt idx="36360">
                  <c:v>0</c:v>
                </c:pt>
                <c:pt idx="36361">
                  <c:v>0</c:v>
                </c:pt>
                <c:pt idx="36362">
                  <c:v>0</c:v>
                </c:pt>
                <c:pt idx="36363">
                  <c:v>0</c:v>
                </c:pt>
                <c:pt idx="36364">
                  <c:v>0</c:v>
                </c:pt>
                <c:pt idx="36365">
                  <c:v>0</c:v>
                </c:pt>
                <c:pt idx="36366">
                  <c:v>0</c:v>
                </c:pt>
                <c:pt idx="36367">
                  <c:v>0</c:v>
                </c:pt>
                <c:pt idx="36368">
                  <c:v>0</c:v>
                </c:pt>
                <c:pt idx="36369">
                  <c:v>0</c:v>
                </c:pt>
                <c:pt idx="36370">
                  <c:v>0</c:v>
                </c:pt>
                <c:pt idx="36371">
                  <c:v>0</c:v>
                </c:pt>
                <c:pt idx="36372">
                  <c:v>0</c:v>
                </c:pt>
                <c:pt idx="36373">
                  <c:v>0</c:v>
                </c:pt>
                <c:pt idx="36374">
                  <c:v>0</c:v>
                </c:pt>
                <c:pt idx="36375">
                  <c:v>0</c:v>
                </c:pt>
                <c:pt idx="36376">
                  <c:v>0</c:v>
                </c:pt>
                <c:pt idx="36377">
                  <c:v>0</c:v>
                </c:pt>
                <c:pt idx="36378">
                  <c:v>0</c:v>
                </c:pt>
                <c:pt idx="36379">
                  <c:v>0</c:v>
                </c:pt>
                <c:pt idx="36380">
                  <c:v>0</c:v>
                </c:pt>
                <c:pt idx="36381">
                  <c:v>0</c:v>
                </c:pt>
                <c:pt idx="36382">
                  <c:v>0</c:v>
                </c:pt>
                <c:pt idx="36383">
                  <c:v>0</c:v>
                </c:pt>
                <c:pt idx="36384">
                  <c:v>0</c:v>
                </c:pt>
                <c:pt idx="36385">
                  <c:v>0</c:v>
                </c:pt>
                <c:pt idx="36386">
                  <c:v>0</c:v>
                </c:pt>
                <c:pt idx="36387">
                  <c:v>0</c:v>
                </c:pt>
                <c:pt idx="36388">
                  <c:v>0</c:v>
                </c:pt>
                <c:pt idx="36389">
                  <c:v>0</c:v>
                </c:pt>
                <c:pt idx="36390">
                  <c:v>0</c:v>
                </c:pt>
                <c:pt idx="36391">
                  <c:v>0</c:v>
                </c:pt>
                <c:pt idx="36392">
                  <c:v>0</c:v>
                </c:pt>
                <c:pt idx="36393">
                  <c:v>0</c:v>
                </c:pt>
                <c:pt idx="36394">
                  <c:v>0</c:v>
                </c:pt>
                <c:pt idx="36395">
                  <c:v>0</c:v>
                </c:pt>
                <c:pt idx="36396">
                  <c:v>0</c:v>
                </c:pt>
                <c:pt idx="36397">
                  <c:v>0</c:v>
                </c:pt>
                <c:pt idx="36398">
                  <c:v>0</c:v>
                </c:pt>
                <c:pt idx="36399">
                  <c:v>0</c:v>
                </c:pt>
                <c:pt idx="36400">
                  <c:v>0</c:v>
                </c:pt>
                <c:pt idx="36401">
                  <c:v>0</c:v>
                </c:pt>
                <c:pt idx="36402">
                  <c:v>0</c:v>
                </c:pt>
                <c:pt idx="36403">
                  <c:v>0</c:v>
                </c:pt>
                <c:pt idx="36404">
                  <c:v>0</c:v>
                </c:pt>
                <c:pt idx="36405">
                  <c:v>0</c:v>
                </c:pt>
                <c:pt idx="36406">
                  <c:v>0</c:v>
                </c:pt>
                <c:pt idx="36407">
                  <c:v>0</c:v>
                </c:pt>
                <c:pt idx="36408">
                  <c:v>0</c:v>
                </c:pt>
                <c:pt idx="36409">
                  <c:v>0</c:v>
                </c:pt>
                <c:pt idx="36410">
                  <c:v>0</c:v>
                </c:pt>
                <c:pt idx="36411">
                  <c:v>0</c:v>
                </c:pt>
                <c:pt idx="36412">
                  <c:v>0</c:v>
                </c:pt>
                <c:pt idx="36413">
                  <c:v>0</c:v>
                </c:pt>
                <c:pt idx="36414">
                  <c:v>0</c:v>
                </c:pt>
                <c:pt idx="36415">
                  <c:v>0</c:v>
                </c:pt>
                <c:pt idx="36416">
                  <c:v>0</c:v>
                </c:pt>
                <c:pt idx="36417">
                  <c:v>0</c:v>
                </c:pt>
                <c:pt idx="36418">
                  <c:v>0</c:v>
                </c:pt>
                <c:pt idx="36419">
                  <c:v>0</c:v>
                </c:pt>
                <c:pt idx="36420">
                  <c:v>0</c:v>
                </c:pt>
                <c:pt idx="36421">
                  <c:v>0</c:v>
                </c:pt>
                <c:pt idx="36422">
                  <c:v>0</c:v>
                </c:pt>
                <c:pt idx="36423">
                  <c:v>0</c:v>
                </c:pt>
                <c:pt idx="36424">
                  <c:v>0</c:v>
                </c:pt>
                <c:pt idx="36425">
                  <c:v>0</c:v>
                </c:pt>
                <c:pt idx="36426">
                  <c:v>0</c:v>
                </c:pt>
                <c:pt idx="36427">
                  <c:v>0</c:v>
                </c:pt>
                <c:pt idx="36428">
                  <c:v>0</c:v>
                </c:pt>
                <c:pt idx="36429">
                  <c:v>0</c:v>
                </c:pt>
                <c:pt idx="36430">
                  <c:v>0</c:v>
                </c:pt>
                <c:pt idx="36431">
                  <c:v>0</c:v>
                </c:pt>
                <c:pt idx="36432">
                  <c:v>0</c:v>
                </c:pt>
                <c:pt idx="36433">
                  <c:v>0</c:v>
                </c:pt>
                <c:pt idx="36434">
                  <c:v>0</c:v>
                </c:pt>
                <c:pt idx="36435">
                  <c:v>0</c:v>
                </c:pt>
                <c:pt idx="36436">
                  <c:v>0</c:v>
                </c:pt>
                <c:pt idx="36437">
                  <c:v>0</c:v>
                </c:pt>
                <c:pt idx="36438">
                  <c:v>0</c:v>
                </c:pt>
                <c:pt idx="36439">
                  <c:v>0</c:v>
                </c:pt>
                <c:pt idx="36440">
                  <c:v>0</c:v>
                </c:pt>
                <c:pt idx="36441">
                  <c:v>0</c:v>
                </c:pt>
                <c:pt idx="36442">
                  <c:v>0</c:v>
                </c:pt>
                <c:pt idx="36443">
                  <c:v>0</c:v>
                </c:pt>
                <c:pt idx="36444">
                  <c:v>0</c:v>
                </c:pt>
                <c:pt idx="36445">
                  <c:v>0</c:v>
                </c:pt>
                <c:pt idx="36446">
                  <c:v>0</c:v>
                </c:pt>
                <c:pt idx="36447">
                  <c:v>0</c:v>
                </c:pt>
                <c:pt idx="36448">
                  <c:v>0</c:v>
                </c:pt>
                <c:pt idx="36449">
                  <c:v>0</c:v>
                </c:pt>
                <c:pt idx="36450">
                  <c:v>0</c:v>
                </c:pt>
                <c:pt idx="36451">
                  <c:v>0</c:v>
                </c:pt>
                <c:pt idx="36452">
                  <c:v>0</c:v>
                </c:pt>
                <c:pt idx="36453">
                  <c:v>0</c:v>
                </c:pt>
                <c:pt idx="36454">
                  <c:v>0</c:v>
                </c:pt>
                <c:pt idx="36455">
                  <c:v>0</c:v>
                </c:pt>
                <c:pt idx="36456">
                  <c:v>0</c:v>
                </c:pt>
                <c:pt idx="36457">
                  <c:v>0</c:v>
                </c:pt>
                <c:pt idx="36458">
                  <c:v>0</c:v>
                </c:pt>
                <c:pt idx="36459">
                  <c:v>0</c:v>
                </c:pt>
                <c:pt idx="36460">
                  <c:v>0</c:v>
                </c:pt>
                <c:pt idx="36461">
                  <c:v>0</c:v>
                </c:pt>
                <c:pt idx="36462">
                  <c:v>0</c:v>
                </c:pt>
                <c:pt idx="36463">
                  <c:v>0</c:v>
                </c:pt>
                <c:pt idx="36464">
                  <c:v>0</c:v>
                </c:pt>
                <c:pt idx="36465">
                  <c:v>0</c:v>
                </c:pt>
                <c:pt idx="36466">
                  <c:v>0</c:v>
                </c:pt>
                <c:pt idx="36467">
                  <c:v>0</c:v>
                </c:pt>
                <c:pt idx="36468">
                  <c:v>0</c:v>
                </c:pt>
                <c:pt idx="36469">
                  <c:v>0</c:v>
                </c:pt>
                <c:pt idx="36470">
                  <c:v>0</c:v>
                </c:pt>
                <c:pt idx="36471">
                  <c:v>0</c:v>
                </c:pt>
                <c:pt idx="36472">
                  <c:v>0</c:v>
                </c:pt>
                <c:pt idx="36473">
                  <c:v>0</c:v>
                </c:pt>
                <c:pt idx="36474">
                  <c:v>0</c:v>
                </c:pt>
                <c:pt idx="36475">
                  <c:v>0</c:v>
                </c:pt>
                <c:pt idx="36476">
                  <c:v>0</c:v>
                </c:pt>
                <c:pt idx="36477">
                  <c:v>0</c:v>
                </c:pt>
                <c:pt idx="36478">
                  <c:v>0</c:v>
                </c:pt>
                <c:pt idx="36479">
                  <c:v>0</c:v>
                </c:pt>
                <c:pt idx="36480">
                  <c:v>0</c:v>
                </c:pt>
                <c:pt idx="36481">
                  <c:v>0</c:v>
                </c:pt>
                <c:pt idx="36482">
                  <c:v>0</c:v>
                </c:pt>
                <c:pt idx="36483">
                  <c:v>0</c:v>
                </c:pt>
                <c:pt idx="36484">
                  <c:v>0</c:v>
                </c:pt>
                <c:pt idx="36485">
                  <c:v>0</c:v>
                </c:pt>
                <c:pt idx="36486">
                  <c:v>0</c:v>
                </c:pt>
                <c:pt idx="36487">
                  <c:v>0</c:v>
                </c:pt>
                <c:pt idx="36488">
                  <c:v>0</c:v>
                </c:pt>
                <c:pt idx="36489">
                  <c:v>0</c:v>
                </c:pt>
                <c:pt idx="36490">
                  <c:v>0</c:v>
                </c:pt>
                <c:pt idx="36491">
                  <c:v>0</c:v>
                </c:pt>
                <c:pt idx="36492">
                  <c:v>0</c:v>
                </c:pt>
                <c:pt idx="36493">
                  <c:v>0</c:v>
                </c:pt>
                <c:pt idx="36494">
                  <c:v>0</c:v>
                </c:pt>
                <c:pt idx="36495">
                  <c:v>0</c:v>
                </c:pt>
                <c:pt idx="36496">
                  <c:v>0</c:v>
                </c:pt>
                <c:pt idx="36497">
                  <c:v>0</c:v>
                </c:pt>
                <c:pt idx="36498">
                  <c:v>0</c:v>
                </c:pt>
                <c:pt idx="36499">
                  <c:v>0</c:v>
                </c:pt>
                <c:pt idx="36500">
                  <c:v>0</c:v>
                </c:pt>
                <c:pt idx="36501">
                  <c:v>0</c:v>
                </c:pt>
                <c:pt idx="36502">
                  <c:v>0</c:v>
                </c:pt>
                <c:pt idx="36503">
                  <c:v>0</c:v>
                </c:pt>
                <c:pt idx="36504">
                  <c:v>0</c:v>
                </c:pt>
                <c:pt idx="36505">
                  <c:v>0</c:v>
                </c:pt>
                <c:pt idx="36506">
                  <c:v>0</c:v>
                </c:pt>
                <c:pt idx="36507">
                  <c:v>0</c:v>
                </c:pt>
                <c:pt idx="36508">
                  <c:v>0</c:v>
                </c:pt>
                <c:pt idx="36509">
                  <c:v>0</c:v>
                </c:pt>
                <c:pt idx="36510">
                  <c:v>0</c:v>
                </c:pt>
                <c:pt idx="36511">
                  <c:v>0</c:v>
                </c:pt>
                <c:pt idx="36512">
                  <c:v>0</c:v>
                </c:pt>
                <c:pt idx="36513">
                  <c:v>0</c:v>
                </c:pt>
                <c:pt idx="36514">
                  <c:v>0</c:v>
                </c:pt>
                <c:pt idx="36515">
                  <c:v>0</c:v>
                </c:pt>
                <c:pt idx="36516">
                  <c:v>0</c:v>
                </c:pt>
                <c:pt idx="36517">
                  <c:v>0</c:v>
                </c:pt>
                <c:pt idx="36518">
                  <c:v>0</c:v>
                </c:pt>
                <c:pt idx="36519">
                  <c:v>0</c:v>
                </c:pt>
                <c:pt idx="36520">
                  <c:v>0</c:v>
                </c:pt>
                <c:pt idx="36521">
                  <c:v>0</c:v>
                </c:pt>
                <c:pt idx="36522">
                  <c:v>0</c:v>
                </c:pt>
                <c:pt idx="36523">
                  <c:v>0</c:v>
                </c:pt>
                <c:pt idx="36524">
                  <c:v>0</c:v>
                </c:pt>
                <c:pt idx="36525">
                  <c:v>0</c:v>
                </c:pt>
                <c:pt idx="36526">
                  <c:v>0</c:v>
                </c:pt>
                <c:pt idx="36527">
                  <c:v>0</c:v>
                </c:pt>
                <c:pt idx="36528">
                  <c:v>0</c:v>
                </c:pt>
                <c:pt idx="36529">
                  <c:v>0</c:v>
                </c:pt>
                <c:pt idx="36530">
                  <c:v>0</c:v>
                </c:pt>
                <c:pt idx="36531">
                  <c:v>0</c:v>
                </c:pt>
                <c:pt idx="36532">
                  <c:v>0</c:v>
                </c:pt>
                <c:pt idx="36533">
                  <c:v>0</c:v>
                </c:pt>
                <c:pt idx="36534">
                  <c:v>0</c:v>
                </c:pt>
                <c:pt idx="36535">
                  <c:v>0</c:v>
                </c:pt>
                <c:pt idx="36536">
                  <c:v>0</c:v>
                </c:pt>
                <c:pt idx="36537">
                  <c:v>0</c:v>
                </c:pt>
                <c:pt idx="36538">
                  <c:v>0</c:v>
                </c:pt>
                <c:pt idx="36539">
                  <c:v>0</c:v>
                </c:pt>
                <c:pt idx="36540">
                  <c:v>0</c:v>
                </c:pt>
                <c:pt idx="36541">
                  <c:v>0</c:v>
                </c:pt>
                <c:pt idx="36542">
                  <c:v>0</c:v>
                </c:pt>
                <c:pt idx="36543">
                  <c:v>0</c:v>
                </c:pt>
                <c:pt idx="36544">
                  <c:v>0</c:v>
                </c:pt>
                <c:pt idx="36545">
                  <c:v>0</c:v>
                </c:pt>
                <c:pt idx="36546">
                  <c:v>0</c:v>
                </c:pt>
                <c:pt idx="36547">
                  <c:v>0</c:v>
                </c:pt>
                <c:pt idx="36548">
                  <c:v>0</c:v>
                </c:pt>
                <c:pt idx="36549">
                  <c:v>0</c:v>
                </c:pt>
                <c:pt idx="36550">
                  <c:v>0</c:v>
                </c:pt>
                <c:pt idx="36551">
                  <c:v>0</c:v>
                </c:pt>
                <c:pt idx="36552">
                  <c:v>0</c:v>
                </c:pt>
                <c:pt idx="36553">
                  <c:v>0</c:v>
                </c:pt>
                <c:pt idx="36554">
                  <c:v>0</c:v>
                </c:pt>
                <c:pt idx="36555">
                  <c:v>0</c:v>
                </c:pt>
                <c:pt idx="36556">
                  <c:v>0</c:v>
                </c:pt>
                <c:pt idx="36557">
                  <c:v>0</c:v>
                </c:pt>
                <c:pt idx="36558">
                  <c:v>0</c:v>
                </c:pt>
                <c:pt idx="36559">
                  <c:v>0</c:v>
                </c:pt>
                <c:pt idx="36560">
                  <c:v>0</c:v>
                </c:pt>
                <c:pt idx="36561">
                  <c:v>0</c:v>
                </c:pt>
                <c:pt idx="36562">
                  <c:v>0</c:v>
                </c:pt>
                <c:pt idx="36563">
                  <c:v>0</c:v>
                </c:pt>
                <c:pt idx="36564">
                  <c:v>0</c:v>
                </c:pt>
                <c:pt idx="36565">
                  <c:v>0</c:v>
                </c:pt>
                <c:pt idx="36566">
                  <c:v>0</c:v>
                </c:pt>
                <c:pt idx="36567">
                  <c:v>0</c:v>
                </c:pt>
                <c:pt idx="36568">
                  <c:v>0</c:v>
                </c:pt>
                <c:pt idx="36569">
                  <c:v>0</c:v>
                </c:pt>
                <c:pt idx="36570">
                  <c:v>0</c:v>
                </c:pt>
                <c:pt idx="36571">
                  <c:v>0</c:v>
                </c:pt>
                <c:pt idx="36572">
                  <c:v>0</c:v>
                </c:pt>
                <c:pt idx="36573">
                  <c:v>0</c:v>
                </c:pt>
                <c:pt idx="36574">
                  <c:v>0</c:v>
                </c:pt>
                <c:pt idx="36575">
                  <c:v>0</c:v>
                </c:pt>
                <c:pt idx="36576">
                  <c:v>0</c:v>
                </c:pt>
                <c:pt idx="36577">
                  <c:v>0</c:v>
                </c:pt>
                <c:pt idx="36578">
                  <c:v>0</c:v>
                </c:pt>
                <c:pt idx="36579">
                  <c:v>0</c:v>
                </c:pt>
                <c:pt idx="36580">
                  <c:v>0</c:v>
                </c:pt>
                <c:pt idx="36581">
                  <c:v>0</c:v>
                </c:pt>
                <c:pt idx="36582">
                  <c:v>0</c:v>
                </c:pt>
                <c:pt idx="36583">
                  <c:v>0</c:v>
                </c:pt>
                <c:pt idx="36584">
                  <c:v>0</c:v>
                </c:pt>
                <c:pt idx="36585">
                  <c:v>0</c:v>
                </c:pt>
                <c:pt idx="36586">
                  <c:v>0</c:v>
                </c:pt>
                <c:pt idx="36587">
                  <c:v>0</c:v>
                </c:pt>
                <c:pt idx="36588">
                  <c:v>0</c:v>
                </c:pt>
                <c:pt idx="36589">
                  <c:v>0</c:v>
                </c:pt>
                <c:pt idx="36590">
                  <c:v>0</c:v>
                </c:pt>
                <c:pt idx="36591">
                  <c:v>0</c:v>
                </c:pt>
                <c:pt idx="36592">
                  <c:v>0</c:v>
                </c:pt>
                <c:pt idx="36593">
                  <c:v>0</c:v>
                </c:pt>
                <c:pt idx="36594">
                  <c:v>0</c:v>
                </c:pt>
                <c:pt idx="36595">
                  <c:v>0</c:v>
                </c:pt>
                <c:pt idx="36596">
                  <c:v>0</c:v>
                </c:pt>
                <c:pt idx="36597">
                  <c:v>0</c:v>
                </c:pt>
                <c:pt idx="36598">
                  <c:v>0</c:v>
                </c:pt>
                <c:pt idx="36599">
                  <c:v>0</c:v>
                </c:pt>
                <c:pt idx="36600">
                  <c:v>0</c:v>
                </c:pt>
                <c:pt idx="36601">
                  <c:v>0</c:v>
                </c:pt>
                <c:pt idx="36602">
                  <c:v>0</c:v>
                </c:pt>
                <c:pt idx="36603">
                  <c:v>0</c:v>
                </c:pt>
                <c:pt idx="36604">
                  <c:v>0</c:v>
                </c:pt>
                <c:pt idx="36605">
                  <c:v>0</c:v>
                </c:pt>
                <c:pt idx="36606">
                  <c:v>0</c:v>
                </c:pt>
                <c:pt idx="36607">
                  <c:v>0</c:v>
                </c:pt>
                <c:pt idx="36608">
                  <c:v>0</c:v>
                </c:pt>
                <c:pt idx="36609">
                  <c:v>0</c:v>
                </c:pt>
                <c:pt idx="36610">
                  <c:v>0</c:v>
                </c:pt>
                <c:pt idx="36611">
                  <c:v>0</c:v>
                </c:pt>
                <c:pt idx="36612">
                  <c:v>0</c:v>
                </c:pt>
                <c:pt idx="36613">
                  <c:v>0</c:v>
                </c:pt>
                <c:pt idx="36614">
                  <c:v>0</c:v>
                </c:pt>
                <c:pt idx="36615">
                  <c:v>0</c:v>
                </c:pt>
                <c:pt idx="36616">
                  <c:v>0</c:v>
                </c:pt>
                <c:pt idx="36617">
                  <c:v>0</c:v>
                </c:pt>
                <c:pt idx="36618">
                  <c:v>0</c:v>
                </c:pt>
                <c:pt idx="36619">
                  <c:v>0</c:v>
                </c:pt>
                <c:pt idx="36620">
                  <c:v>0</c:v>
                </c:pt>
                <c:pt idx="36621">
                  <c:v>0</c:v>
                </c:pt>
                <c:pt idx="36622">
                  <c:v>0</c:v>
                </c:pt>
                <c:pt idx="36623">
                  <c:v>0</c:v>
                </c:pt>
                <c:pt idx="36624">
                  <c:v>0</c:v>
                </c:pt>
                <c:pt idx="36625">
                  <c:v>0</c:v>
                </c:pt>
                <c:pt idx="36626">
                  <c:v>0</c:v>
                </c:pt>
                <c:pt idx="36627">
                  <c:v>0</c:v>
                </c:pt>
                <c:pt idx="36628">
                  <c:v>0</c:v>
                </c:pt>
                <c:pt idx="36629">
                  <c:v>0</c:v>
                </c:pt>
                <c:pt idx="36630">
                  <c:v>0</c:v>
                </c:pt>
                <c:pt idx="36631">
                  <c:v>0</c:v>
                </c:pt>
                <c:pt idx="36632">
                  <c:v>0</c:v>
                </c:pt>
                <c:pt idx="36633">
                  <c:v>0</c:v>
                </c:pt>
                <c:pt idx="36634">
                  <c:v>0</c:v>
                </c:pt>
                <c:pt idx="36635">
                  <c:v>0</c:v>
                </c:pt>
                <c:pt idx="36636">
                  <c:v>0</c:v>
                </c:pt>
                <c:pt idx="36637">
                  <c:v>0</c:v>
                </c:pt>
                <c:pt idx="36638">
                  <c:v>0</c:v>
                </c:pt>
                <c:pt idx="36639">
                  <c:v>0</c:v>
                </c:pt>
                <c:pt idx="36640">
                  <c:v>0</c:v>
                </c:pt>
                <c:pt idx="36641">
                  <c:v>0</c:v>
                </c:pt>
                <c:pt idx="36642">
                  <c:v>0</c:v>
                </c:pt>
                <c:pt idx="36643">
                  <c:v>0</c:v>
                </c:pt>
                <c:pt idx="36644">
                  <c:v>0</c:v>
                </c:pt>
                <c:pt idx="36645">
                  <c:v>0</c:v>
                </c:pt>
                <c:pt idx="36646">
                  <c:v>0</c:v>
                </c:pt>
                <c:pt idx="36647">
                  <c:v>0</c:v>
                </c:pt>
                <c:pt idx="36648">
                  <c:v>0</c:v>
                </c:pt>
                <c:pt idx="36649">
                  <c:v>0</c:v>
                </c:pt>
                <c:pt idx="36650">
                  <c:v>0</c:v>
                </c:pt>
                <c:pt idx="36651">
                  <c:v>0</c:v>
                </c:pt>
                <c:pt idx="36652">
                  <c:v>0</c:v>
                </c:pt>
                <c:pt idx="36653">
                  <c:v>0</c:v>
                </c:pt>
                <c:pt idx="36654">
                  <c:v>0</c:v>
                </c:pt>
                <c:pt idx="36655">
                  <c:v>0</c:v>
                </c:pt>
                <c:pt idx="36656">
                  <c:v>0</c:v>
                </c:pt>
                <c:pt idx="36657">
                  <c:v>0</c:v>
                </c:pt>
                <c:pt idx="36658">
                  <c:v>0</c:v>
                </c:pt>
                <c:pt idx="36659">
                  <c:v>0</c:v>
                </c:pt>
                <c:pt idx="36660">
                  <c:v>0</c:v>
                </c:pt>
                <c:pt idx="36661">
                  <c:v>0</c:v>
                </c:pt>
                <c:pt idx="36662">
                  <c:v>0</c:v>
                </c:pt>
                <c:pt idx="36663">
                  <c:v>0</c:v>
                </c:pt>
                <c:pt idx="36664">
                  <c:v>0</c:v>
                </c:pt>
                <c:pt idx="36665">
                  <c:v>0</c:v>
                </c:pt>
                <c:pt idx="36666">
                  <c:v>0</c:v>
                </c:pt>
                <c:pt idx="36667">
                  <c:v>0</c:v>
                </c:pt>
                <c:pt idx="36668">
                  <c:v>0</c:v>
                </c:pt>
                <c:pt idx="36669">
                  <c:v>0</c:v>
                </c:pt>
                <c:pt idx="36670">
                  <c:v>0</c:v>
                </c:pt>
                <c:pt idx="36671">
                  <c:v>0</c:v>
                </c:pt>
                <c:pt idx="36672">
                  <c:v>0</c:v>
                </c:pt>
                <c:pt idx="36673">
                  <c:v>0</c:v>
                </c:pt>
                <c:pt idx="36674">
                  <c:v>0</c:v>
                </c:pt>
                <c:pt idx="36675">
                  <c:v>0</c:v>
                </c:pt>
                <c:pt idx="36676">
                  <c:v>0</c:v>
                </c:pt>
                <c:pt idx="36677">
                  <c:v>0</c:v>
                </c:pt>
                <c:pt idx="36678">
                  <c:v>0</c:v>
                </c:pt>
                <c:pt idx="36679">
                  <c:v>0</c:v>
                </c:pt>
                <c:pt idx="36680">
                  <c:v>0</c:v>
                </c:pt>
                <c:pt idx="36681">
                  <c:v>0</c:v>
                </c:pt>
                <c:pt idx="36682">
                  <c:v>0</c:v>
                </c:pt>
                <c:pt idx="36683">
                  <c:v>0</c:v>
                </c:pt>
                <c:pt idx="36684">
                  <c:v>0</c:v>
                </c:pt>
                <c:pt idx="36685">
                  <c:v>0</c:v>
                </c:pt>
                <c:pt idx="36686">
                  <c:v>0</c:v>
                </c:pt>
                <c:pt idx="36687">
                  <c:v>0</c:v>
                </c:pt>
                <c:pt idx="36688">
                  <c:v>0</c:v>
                </c:pt>
                <c:pt idx="36689">
                  <c:v>0</c:v>
                </c:pt>
                <c:pt idx="36690">
                  <c:v>0</c:v>
                </c:pt>
                <c:pt idx="36691">
                  <c:v>0</c:v>
                </c:pt>
                <c:pt idx="36692">
                  <c:v>0</c:v>
                </c:pt>
                <c:pt idx="36693">
                  <c:v>0</c:v>
                </c:pt>
                <c:pt idx="36694">
                  <c:v>0</c:v>
                </c:pt>
                <c:pt idx="36695">
                  <c:v>0</c:v>
                </c:pt>
                <c:pt idx="36696">
                  <c:v>0</c:v>
                </c:pt>
                <c:pt idx="36697">
                  <c:v>0</c:v>
                </c:pt>
                <c:pt idx="36698">
                  <c:v>0</c:v>
                </c:pt>
                <c:pt idx="36699">
                  <c:v>0</c:v>
                </c:pt>
                <c:pt idx="36700">
                  <c:v>0</c:v>
                </c:pt>
                <c:pt idx="36701">
                  <c:v>0</c:v>
                </c:pt>
                <c:pt idx="36702">
                  <c:v>0</c:v>
                </c:pt>
                <c:pt idx="36703">
                  <c:v>0</c:v>
                </c:pt>
                <c:pt idx="36704">
                  <c:v>0</c:v>
                </c:pt>
                <c:pt idx="36705">
                  <c:v>0</c:v>
                </c:pt>
                <c:pt idx="36706">
                  <c:v>0</c:v>
                </c:pt>
                <c:pt idx="36707">
                  <c:v>0</c:v>
                </c:pt>
                <c:pt idx="36708">
                  <c:v>0</c:v>
                </c:pt>
                <c:pt idx="36709">
                  <c:v>0</c:v>
                </c:pt>
                <c:pt idx="36710">
                  <c:v>0</c:v>
                </c:pt>
                <c:pt idx="36711">
                  <c:v>0</c:v>
                </c:pt>
                <c:pt idx="36712">
                  <c:v>0</c:v>
                </c:pt>
                <c:pt idx="36713">
                  <c:v>0</c:v>
                </c:pt>
                <c:pt idx="36714">
                  <c:v>0</c:v>
                </c:pt>
                <c:pt idx="36715">
                  <c:v>0</c:v>
                </c:pt>
                <c:pt idx="36716">
                  <c:v>0</c:v>
                </c:pt>
                <c:pt idx="36717">
                  <c:v>0</c:v>
                </c:pt>
                <c:pt idx="36718">
                  <c:v>0</c:v>
                </c:pt>
                <c:pt idx="36719">
                  <c:v>0</c:v>
                </c:pt>
                <c:pt idx="36720">
                  <c:v>0</c:v>
                </c:pt>
                <c:pt idx="36721">
                  <c:v>0</c:v>
                </c:pt>
                <c:pt idx="36722">
                  <c:v>0</c:v>
                </c:pt>
                <c:pt idx="36723">
                  <c:v>0</c:v>
                </c:pt>
                <c:pt idx="36724">
                  <c:v>0</c:v>
                </c:pt>
                <c:pt idx="36725">
                  <c:v>0</c:v>
                </c:pt>
                <c:pt idx="36726">
                  <c:v>0</c:v>
                </c:pt>
                <c:pt idx="36727">
                  <c:v>0</c:v>
                </c:pt>
                <c:pt idx="36728">
                  <c:v>0</c:v>
                </c:pt>
                <c:pt idx="36729">
                  <c:v>0</c:v>
                </c:pt>
                <c:pt idx="36730">
                  <c:v>0</c:v>
                </c:pt>
                <c:pt idx="36731">
                  <c:v>0</c:v>
                </c:pt>
                <c:pt idx="36732">
                  <c:v>0</c:v>
                </c:pt>
                <c:pt idx="36733">
                  <c:v>0</c:v>
                </c:pt>
                <c:pt idx="36734">
                  <c:v>0</c:v>
                </c:pt>
                <c:pt idx="36735">
                  <c:v>0</c:v>
                </c:pt>
                <c:pt idx="36736">
                  <c:v>0</c:v>
                </c:pt>
                <c:pt idx="36737">
                  <c:v>0</c:v>
                </c:pt>
                <c:pt idx="36738">
                  <c:v>0</c:v>
                </c:pt>
                <c:pt idx="36739">
                  <c:v>0</c:v>
                </c:pt>
                <c:pt idx="36740">
                  <c:v>0</c:v>
                </c:pt>
                <c:pt idx="36741">
                  <c:v>0</c:v>
                </c:pt>
                <c:pt idx="36742">
                  <c:v>0</c:v>
                </c:pt>
                <c:pt idx="36743">
                  <c:v>0</c:v>
                </c:pt>
                <c:pt idx="36744">
                  <c:v>0</c:v>
                </c:pt>
                <c:pt idx="36745">
                  <c:v>0</c:v>
                </c:pt>
                <c:pt idx="36746">
                  <c:v>0</c:v>
                </c:pt>
                <c:pt idx="36747">
                  <c:v>0</c:v>
                </c:pt>
                <c:pt idx="36748">
                  <c:v>0</c:v>
                </c:pt>
                <c:pt idx="36749">
                  <c:v>0</c:v>
                </c:pt>
                <c:pt idx="36750">
                  <c:v>0</c:v>
                </c:pt>
                <c:pt idx="36751">
                  <c:v>0</c:v>
                </c:pt>
                <c:pt idx="36752">
                  <c:v>0</c:v>
                </c:pt>
                <c:pt idx="36753">
                  <c:v>0</c:v>
                </c:pt>
                <c:pt idx="36754">
                  <c:v>0</c:v>
                </c:pt>
                <c:pt idx="36755">
                  <c:v>0</c:v>
                </c:pt>
                <c:pt idx="36756">
                  <c:v>0</c:v>
                </c:pt>
                <c:pt idx="36757">
                  <c:v>0</c:v>
                </c:pt>
                <c:pt idx="36758">
                  <c:v>0</c:v>
                </c:pt>
                <c:pt idx="36759">
                  <c:v>0</c:v>
                </c:pt>
                <c:pt idx="36760">
                  <c:v>0</c:v>
                </c:pt>
                <c:pt idx="36761">
                  <c:v>0</c:v>
                </c:pt>
                <c:pt idx="36762">
                  <c:v>0</c:v>
                </c:pt>
                <c:pt idx="36763">
                  <c:v>0</c:v>
                </c:pt>
                <c:pt idx="36764">
                  <c:v>0</c:v>
                </c:pt>
                <c:pt idx="36765">
                  <c:v>0</c:v>
                </c:pt>
                <c:pt idx="36766">
                  <c:v>0</c:v>
                </c:pt>
                <c:pt idx="36767">
                  <c:v>0</c:v>
                </c:pt>
                <c:pt idx="36768">
                  <c:v>0</c:v>
                </c:pt>
                <c:pt idx="36769">
                  <c:v>0</c:v>
                </c:pt>
                <c:pt idx="36770">
                  <c:v>0</c:v>
                </c:pt>
                <c:pt idx="36771">
                  <c:v>0</c:v>
                </c:pt>
                <c:pt idx="36772">
                  <c:v>0</c:v>
                </c:pt>
                <c:pt idx="36773">
                  <c:v>0</c:v>
                </c:pt>
                <c:pt idx="36774">
                  <c:v>0</c:v>
                </c:pt>
                <c:pt idx="36775">
                  <c:v>0</c:v>
                </c:pt>
                <c:pt idx="36776">
                  <c:v>0</c:v>
                </c:pt>
                <c:pt idx="36777">
                  <c:v>0</c:v>
                </c:pt>
                <c:pt idx="36778">
                  <c:v>0</c:v>
                </c:pt>
                <c:pt idx="36779">
                  <c:v>0</c:v>
                </c:pt>
                <c:pt idx="36780">
                  <c:v>0</c:v>
                </c:pt>
                <c:pt idx="36781">
                  <c:v>0</c:v>
                </c:pt>
                <c:pt idx="36782">
                  <c:v>0</c:v>
                </c:pt>
                <c:pt idx="36783">
                  <c:v>0</c:v>
                </c:pt>
                <c:pt idx="36784">
                  <c:v>0</c:v>
                </c:pt>
                <c:pt idx="36785">
                  <c:v>0</c:v>
                </c:pt>
                <c:pt idx="36786">
                  <c:v>0</c:v>
                </c:pt>
                <c:pt idx="36787">
                  <c:v>0</c:v>
                </c:pt>
                <c:pt idx="36788">
                  <c:v>0</c:v>
                </c:pt>
                <c:pt idx="36789">
                  <c:v>0</c:v>
                </c:pt>
                <c:pt idx="36790">
                  <c:v>0</c:v>
                </c:pt>
                <c:pt idx="36791">
                  <c:v>0</c:v>
                </c:pt>
                <c:pt idx="36792">
                  <c:v>0</c:v>
                </c:pt>
                <c:pt idx="36793">
                  <c:v>0</c:v>
                </c:pt>
                <c:pt idx="36794">
                  <c:v>0</c:v>
                </c:pt>
                <c:pt idx="36795">
                  <c:v>0</c:v>
                </c:pt>
                <c:pt idx="36796">
                  <c:v>0</c:v>
                </c:pt>
                <c:pt idx="36797">
                  <c:v>0</c:v>
                </c:pt>
                <c:pt idx="36798">
                  <c:v>0</c:v>
                </c:pt>
                <c:pt idx="36799">
                  <c:v>0</c:v>
                </c:pt>
                <c:pt idx="36800">
                  <c:v>0</c:v>
                </c:pt>
                <c:pt idx="36801">
                  <c:v>0</c:v>
                </c:pt>
                <c:pt idx="36802">
                  <c:v>0</c:v>
                </c:pt>
                <c:pt idx="36803">
                  <c:v>0</c:v>
                </c:pt>
                <c:pt idx="36804">
                  <c:v>0</c:v>
                </c:pt>
                <c:pt idx="36805">
                  <c:v>0</c:v>
                </c:pt>
                <c:pt idx="36806">
                  <c:v>0</c:v>
                </c:pt>
                <c:pt idx="36807">
                  <c:v>0</c:v>
                </c:pt>
                <c:pt idx="36808">
                  <c:v>0</c:v>
                </c:pt>
                <c:pt idx="36809">
                  <c:v>0</c:v>
                </c:pt>
                <c:pt idx="36810">
                  <c:v>0</c:v>
                </c:pt>
                <c:pt idx="36811">
                  <c:v>0</c:v>
                </c:pt>
                <c:pt idx="36812">
                  <c:v>0</c:v>
                </c:pt>
                <c:pt idx="36813">
                  <c:v>0</c:v>
                </c:pt>
                <c:pt idx="36814">
                  <c:v>0</c:v>
                </c:pt>
                <c:pt idx="36815">
                  <c:v>0</c:v>
                </c:pt>
                <c:pt idx="36816">
                  <c:v>0</c:v>
                </c:pt>
                <c:pt idx="36817">
                  <c:v>0</c:v>
                </c:pt>
                <c:pt idx="36818">
                  <c:v>0</c:v>
                </c:pt>
                <c:pt idx="36819">
                  <c:v>0</c:v>
                </c:pt>
                <c:pt idx="36820">
                  <c:v>0</c:v>
                </c:pt>
                <c:pt idx="36821">
                  <c:v>0</c:v>
                </c:pt>
                <c:pt idx="36822">
                  <c:v>0</c:v>
                </c:pt>
                <c:pt idx="36823">
                  <c:v>0</c:v>
                </c:pt>
                <c:pt idx="36824">
                  <c:v>0</c:v>
                </c:pt>
                <c:pt idx="36825">
                  <c:v>0</c:v>
                </c:pt>
                <c:pt idx="36826">
                  <c:v>0</c:v>
                </c:pt>
                <c:pt idx="36827">
                  <c:v>0</c:v>
                </c:pt>
                <c:pt idx="36828">
                  <c:v>0</c:v>
                </c:pt>
                <c:pt idx="36829">
                  <c:v>0</c:v>
                </c:pt>
                <c:pt idx="36830">
                  <c:v>0</c:v>
                </c:pt>
                <c:pt idx="36831">
                  <c:v>0</c:v>
                </c:pt>
                <c:pt idx="36832">
                  <c:v>0</c:v>
                </c:pt>
                <c:pt idx="36833">
                  <c:v>0</c:v>
                </c:pt>
                <c:pt idx="36834">
                  <c:v>0</c:v>
                </c:pt>
                <c:pt idx="36835">
                  <c:v>0</c:v>
                </c:pt>
                <c:pt idx="36836">
                  <c:v>0</c:v>
                </c:pt>
                <c:pt idx="36837">
                  <c:v>0</c:v>
                </c:pt>
                <c:pt idx="36838">
                  <c:v>0</c:v>
                </c:pt>
                <c:pt idx="36839">
                  <c:v>0</c:v>
                </c:pt>
                <c:pt idx="36840">
                  <c:v>0</c:v>
                </c:pt>
                <c:pt idx="36841">
                  <c:v>0</c:v>
                </c:pt>
                <c:pt idx="36842">
                  <c:v>0</c:v>
                </c:pt>
                <c:pt idx="36843">
                  <c:v>0</c:v>
                </c:pt>
                <c:pt idx="36844">
                  <c:v>0</c:v>
                </c:pt>
                <c:pt idx="36845">
                  <c:v>0</c:v>
                </c:pt>
                <c:pt idx="36846">
                  <c:v>0</c:v>
                </c:pt>
                <c:pt idx="36847">
                  <c:v>0</c:v>
                </c:pt>
                <c:pt idx="36848">
                  <c:v>0</c:v>
                </c:pt>
                <c:pt idx="36849">
                  <c:v>0</c:v>
                </c:pt>
                <c:pt idx="36850">
                  <c:v>0</c:v>
                </c:pt>
                <c:pt idx="36851">
                  <c:v>0</c:v>
                </c:pt>
                <c:pt idx="36852">
                  <c:v>0</c:v>
                </c:pt>
                <c:pt idx="36853">
                  <c:v>0</c:v>
                </c:pt>
                <c:pt idx="36854">
                  <c:v>0</c:v>
                </c:pt>
                <c:pt idx="36855">
                  <c:v>0</c:v>
                </c:pt>
                <c:pt idx="36856">
                  <c:v>0</c:v>
                </c:pt>
                <c:pt idx="36857">
                  <c:v>0</c:v>
                </c:pt>
                <c:pt idx="36858">
                  <c:v>0</c:v>
                </c:pt>
                <c:pt idx="36859">
                  <c:v>0</c:v>
                </c:pt>
                <c:pt idx="36860">
                  <c:v>0</c:v>
                </c:pt>
                <c:pt idx="36861">
                  <c:v>0</c:v>
                </c:pt>
                <c:pt idx="36862">
                  <c:v>0</c:v>
                </c:pt>
                <c:pt idx="36863">
                  <c:v>0</c:v>
                </c:pt>
                <c:pt idx="36864">
                  <c:v>0</c:v>
                </c:pt>
                <c:pt idx="36865">
                  <c:v>0</c:v>
                </c:pt>
                <c:pt idx="36866">
                  <c:v>0</c:v>
                </c:pt>
                <c:pt idx="36867">
                  <c:v>0</c:v>
                </c:pt>
                <c:pt idx="36868">
                  <c:v>0</c:v>
                </c:pt>
                <c:pt idx="36869">
                  <c:v>0</c:v>
                </c:pt>
                <c:pt idx="36870">
                  <c:v>0</c:v>
                </c:pt>
                <c:pt idx="36871">
                  <c:v>0</c:v>
                </c:pt>
                <c:pt idx="36872">
                  <c:v>0</c:v>
                </c:pt>
                <c:pt idx="36873">
                  <c:v>0</c:v>
                </c:pt>
                <c:pt idx="36874">
                  <c:v>0</c:v>
                </c:pt>
                <c:pt idx="36875">
                  <c:v>0</c:v>
                </c:pt>
                <c:pt idx="36876">
                  <c:v>0</c:v>
                </c:pt>
                <c:pt idx="36877">
                  <c:v>0</c:v>
                </c:pt>
                <c:pt idx="36878">
                  <c:v>0</c:v>
                </c:pt>
                <c:pt idx="36879">
                  <c:v>0</c:v>
                </c:pt>
                <c:pt idx="36880">
                  <c:v>0</c:v>
                </c:pt>
                <c:pt idx="36881">
                  <c:v>0</c:v>
                </c:pt>
                <c:pt idx="36882">
                  <c:v>0</c:v>
                </c:pt>
                <c:pt idx="36883">
                  <c:v>0</c:v>
                </c:pt>
                <c:pt idx="36884">
                  <c:v>0</c:v>
                </c:pt>
                <c:pt idx="36885">
                  <c:v>0</c:v>
                </c:pt>
                <c:pt idx="36886">
                  <c:v>0</c:v>
                </c:pt>
                <c:pt idx="36887">
                  <c:v>0</c:v>
                </c:pt>
                <c:pt idx="36888">
                  <c:v>0</c:v>
                </c:pt>
                <c:pt idx="36889">
                  <c:v>0</c:v>
                </c:pt>
                <c:pt idx="36890">
                  <c:v>0</c:v>
                </c:pt>
                <c:pt idx="36891">
                  <c:v>0</c:v>
                </c:pt>
                <c:pt idx="36892">
                  <c:v>0</c:v>
                </c:pt>
                <c:pt idx="36893">
                  <c:v>0</c:v>
                </c:pt>
                <c:pt idx="36894">
                  <c:v>0</c:v>
                </c:pt>
                <c:pt idx="36895">
                  <c:v>0</c:v>
                </c:pt>
                <c:pt idx="36896">
                  <c:v>0</c:v>
                </c:pt>
                <c:pt idx="36897">
                  <c:v>0</c:v>
                </c:pt>
                <c:pt idx="36898">
                  <c:v>0</c:v>
                </c:pt>
                <c:pt idx="36899">
                  <c:v>0</c:v>
                </c:pt>
                <c:pt idx="36900">
                  <c:v>0</c:v>
                </c:pt>
                <c:pt idx="36901">
                  <c:v>0</c:v>
                </c:pt>
                <c:pt idx="36902">
                  <c:v>0</c:v>
                </c:pt>
                <c:pt idx="36903">
                  <c:v>110.7</c:v>
                </c:pt>
                <c:pt idx="36904">
                  <c:v>110.7</c:v>
                </c:pt>
                <c:pt idx="36905">
                  <c:v>110.6</c:v>
                </c:pt>
                <c:pt idx="36906">
                  <c:v>110.7</c:v>
                </c:pt>
                <c:pt idx="36907">
                  <c:v>110.6</c:v>
                </c:pt>
                <c:pt idx="36908">
                  <c:v>110.4</c:v>
                </c:pt>
                <c:pt idx="36909">
                  <c:v>110.2</c:v>
                </c:pt>
                <c:pt idx="36910">
                  <c:v>110.2</c:v>
                </c:pt>
                <c:pt idx="36911">
                  <c:v>110.3</c:v>
                </c:pt>
                <c:pt idx="36912">
                  <c:v>110.3</c:v>
                </c:pt>
                <c:pt idx="36913">
                  <c:v>110.3</c:v>
                </c:pt>
                <c:pt idx="36914">
                  <c:v>110.3</c:v>
                </c:pt>
                <c:pt idx="36915">
                  <c:v>110.3</c:v>
                </c:pt>
                <c:pt idx="36916">
                  <c:v>110.3</c:v>
                </c:pt>
                <c:pt idx="36917">
                  <c:v>110.2</c:v>
                </c:pt>
                <c:pt idx="36918">
                  <c:v>110.4</c:v>
                </c:pt>
                <c:pt idx="36919">
                  <c:v>110.6</c:v>
                </c:pt>
                <c:pt idx="36920">
                  <c:v>110.4</c:v>
                </c:pt>
                <c:pt idx="36921">
                  <c:v>110.6</c:v>
                </c:pt>
                <c:pt idx="36922">
                  <c:v>110.8</c:v>
                </c:pt>
                <c:pt idx="36923">
                  <c:v>111</c:v>
                </c:pt>
                <c:pt idx="36924">
                  <c:v>111</c:v>
                </c:pt>
                <c:pt idx="36925">
                  <c:v>111.1</c:v>
                </c:pt>
                <c:pt idx="36926">
                  <c:v>111.3</c:v>
                </c:pt>
                <c:pt idx="36927">
                  <c:v>111.4</c:v>
                </c:pt>
                <c:pt idx="36928">
                  <c:v>111.5</c:v>
                </c:pt>
                <c:pt idx="36929">
                  <c:v>111.5</c:v>
                </c:pt>
                <c:pt idx="36930">
                  <c:v>111.5</c:v>
                </c:pt>
                <c:pt idx="36931">
                  <c:v>111.5</c:v>
                </c:pt>
                <c:pt idx="36932">
                  <c:v>111.3</c:v>
                </c:pt>
                <c:pt idx="36933">
                  <c:v>111.2</c:v>
                </c:pt>
                <c:pt idx="36934">
                  <c:v>111</c:v>
                </c:pt>
                <c:pt idx="36935">
                  <c:v>110.8</c:v>
                </c:pt>
                <c:pt idx="36936">
                  <c:v>110.6</c:v>
                </c:pt>
                <c:pt idx="36937">
                  <c:v>110.5</c:v>
                </c:pt>
                <c:pt idx="36938">
                  <c:v>110.4</c:v>
                </c:pt>
                <c:pt idx="36939">
                  <c:v>110.4</c:v>
                </c:pt>
                <c:pt idx="36940">
                  <c:v>110.5</c:v>
                </c:pt>
                <c:pt idx="36941">
                  <c:v>110.6</c:v>
                </c:pt>
                <c:pt idx="36942">
                  <c:v>110.8</c:v>
                </c:pt>
                <c:pt idx="36943">
                  <c:v>110.9</c:v>
                </c:pt>
                <c:pt idx="36944">
                  <c:v>110.9</c:v>
                </c:pt>
                <c:pt idx="36945">
                  <c:v>110.9</c:v>
                </c:pt>
                <c:pt idx="36946">
                  <c:v>111</c:v>
                </c:pt>
                <c:pt idx="36947">
                  <c:v>111.1</c:v>
                </c:pt>
                <c:pt idx="36948">
                  <c:v>111.1</c:v>
                </c:pt>
                <c:pt idx="36949">
                  <c:v>111.2</c:v>
                </c:pt>
                <c:pt idx="36950">
                  <c:v>111.3</c:v>
                </c:pt>
                <c:pt idx="36951">
                  <c:v>111.3</c:v>
                </c:pt>
                <c:pt idx="36952">
                  <c:v>111.5</c:v>
                </c:pt>
                <c:pt idx="36953">
                  <c:v>111.3</c:v>
                </c:pt>
                <c:pt idx="36954">
                  <c:v>111.3</c:v>
                </c:pt>
                <c:pt idx="36955">
                  <c:v>111.2</c:v>
                </c:pt>
                <c:pt idx="36956">
                  <c:v>111.1</c:v>
                </c:pt>
                <c:pt idx="36957">
                  <c:v>111.1</c:v>
                </c:pt>
                <c:pt idx="36958">
                  <c:v>110.8</c:v>
                </c:pt>
                <c:pt idx="36959">
                  <c:v>110.5</c:v>
                </c:pt>
                <c:pt idx="36960">
                  <c:v>110.4</c:v>
                </c:pt>
                <c:pt idx="36961">
                  <c:v>110.4</c:v>
                </c:pt>
                <c:pt idx="36962">
                  <c:v>110.2</c:v>
                </c:pt>
                <c:pt idx="36963">
                  <c:v>110.1</c:v>
                </c:pt>
                <c:pt idx="36964">
                  <c:v>110.2</c:v>
                </c:pt>
                <c:pt idx="36965">
                  <c:v>110.1</c:v>
                </c:pt>
                <c:pt idx="36966">
                  <c:v>110</c:v>
                </c:pt>
                <c:pt idx="36967">
                  <c:v>110.1</c:v>
                </c:pt>
                <c:pt idx="36968">
                  <c:v>109.8</c:v>
                </c:pt>
                <c:pt idx="36969">
                  <c:v>109.8</c:v>
                </c:pt>
                <c:pt idx="36970">
                  <c:v>109.7</c:v>
                </c:pt>
                <c:pt idx="36971">
                  <c:v>109.7</c:v>
                </c:pt>
                <c:pt idx="36972">
                  <c:v>109.8</c:v>
                </c:pt>
                <c:pt idx="36973">
                  <c:v>109.9</c:v>
                </c:pt>
                <c:pt idx="36974">
                  <c:v>109.9</c:v>
                </c:pt>
                <c:pt idx="36975">
                  <c:v>110.3</c:v>
                </c:pt>
                <c:pt idx="36976">
                  <c:v>110.5</c:v>
                </c:pt>
                <c:pt idx="36977">
                  <c:v>110.3</c:v>
                </c:pt>
                <c:pt idx="36978">
                  <c:v>110.3</c:v>
                </c:pt>
                <c:pt idx="36979">
                  <c:v>110.5</c:v>
                </c:pt>
                <c:pt idx="36980">
                  <c:v>110.2</c:v>
                </c:pt>
                <c:pt idx="36981">
                  <c:v>110.1</c:v>
                </c:pt>
                <c:pt idx="36982">
                  <c:v>109.9</c:v>
                </c:pt>
                <c:pt idx="36983">
                  <c:v>109.8</c:v>
                </c:pt>
                <c:pt idx="36984">
                  <c:v>109.7</c:v>
                </c:pt>
                <c:pt idx="36985">
                  <c:v>109.7</c:v>
                </c:pt>
                <c:pt idx="36986">
                  <c:v>109.7</c:v>
                </c:pt>
                <c:pt idx="36987">
                  <c:v>109.7</c:v>
                </c:pt>
                <c:pt idx="36988">
                  <c:v>109.7</c:v>
                </c:pt>
                <c:pt idx="36989">
                  <c:v>109.7</c:v>
                </c:pt>
                <c:pt idx="36990">
                  <c:v>110</c:v>
                </c:pt>
                <c:pt idx="36991">
                  <c:v>110.1</c:v>
                </c:pt>
                <c:pt idx="36992">
                  <c:v>110.2</c:v>
                </c:pt>
                <c:pt idx="36993">
                  <c:v>110.2</c:v>
                </c:pt>
                <c:pt idx="36994">
                  <c:v>110.4</c:v>
                </c:pt>
                <c:pt idx="36995">
                  <c:v>110.4</c:v>
                </c:pt>
                <c:pt idx="36996">
                  <c:v>110.5</c:v>
                </c:pt>
                <c:pt idx="36997">
                  <c:v>110.2</c:v>
                </c:pt>
                <c:pt idx="36998">
                  <c:v>110.4</c:v>
                </c:pt>
                <c:pt idx="36999">
                  <c:v>110.4</c:v>
                </c:pt>
                <c:pt idx="37000">
                  <c:v>110.5</c:v>
                </c:pt>
                <c:pt idx="37001">
                  <c:v>110.4</c:v>
                </c:pt>
                <c:pt idx="37002">
                  <c:v>110.5</c:v>
                </c:pt>
                <c:pt idx="37003">
                  <c:v>110.5</c:v>
                </c:pt>
                <c:pt idx="37004">
                  <c:v>110.1</c:v>
                </c:pt>
                <c:pt idx="37005">
                  <c:v>109.9</c:v>
                </c:pt>
                <c:pt idx="37006">
                  <c:v>109.7</c:v>
                </c:pt>
                <c:pt idx="37007">
                  <c:v>109.6</c:v>
                </c:pt>
                <c:pt idx="37008">
                  <c:v>109.5</c:v>
                </c:pt>
                <c:pt idx="37009">
                  <c:v>109.3</c:v>
                </c:pt>
                <c:pt idx="37010">
                  <c:v>109.3</c:v>
                </c:pt>
                <c:pt idx="37011">
                  <c:v>109.3</c:v>
                </c:pt>
                <c:pt idx="37012">
                  <c:v>109.4</c:v>
                </c:pt>
                <c:pt idx="37013">
                  <c:v>109.2</c:v>
                </c:pt>
                <c:pt idx="37014">
                  <c:v>109.7</c:v>
                </c:pt>
                <c:pt idx="37015">
                  <c:v>109.9</c:v>
                </c:pt>
                <c:pt idx="37016">
                  <c:v>109.9</c:v>
                </c:pt>
                <c:pt idx="37017">
                  <c:v>109.9</c:v>
                </c:pt>
                <c:pt idx="37018">
                  <c:v>110</c:v>
                </c:pt>
                <c:pt idx="37019">
                  <c:v>109.8</c:v>
                </c:pt>
                <c:pt idx="37020">
                  <c:v>109.7</c:v>
                </c:pt>
                <c:pt idx="37021">
                  <c:v>109.7</c:v>
                </c:pt>
                <c:pt idx="37022">
                  <c:v>110</c:v>
                </c:pt>
                <c:pt idx="37023">
                  <c:v>110.2</c:v>
                </c:pt>
                <c:pt idx="37024">
                  <c:v>110.5</c:v>
                </c:pt>
                <c:pt idx="37025">
                  <c:v>110.5</c:v>
                </c:pt>
                <c:pt idx="37026">
                  <c:v>110.5</c:v>
                </c:pt>
                <c:pt idx="37027">
                  <c:v>110.5</c:v>
                </c:pt>
                <c:pt idx="37028">
                  <c:v>110.1</c:v>
                </c:pt>
                <c:pt idx="37029">
                  <c:v>110.1</c:v>
                </c:pt>
                <c:pt idx="37030">
                  <c:v>110</c:v>
                </c:pt>
                <c:pt idx="37031">
                  <c:v>109.9</c:v>
                </c:pt>
                <c:pt idx="37032">
                  <c:v>109.8</c:v>
                </c:pt>
                <c:pt idx="37033">
                  <c:v>109.7</c:v>
                </c:pt>
                <c:pt idx="37034">
                  <c:v>109.2</c:v>
                </c:pt>
                <c:pt idx="37035">
                  <c:v>108.8</c:v>
                </c:pt>
                <c:pt idx="37036">
                  <c:v>108.5</c:v>
                </c:pt>
                <c:pt idx="37037">
                  <c:v>108.5</c:v>
                </c:pt>
                <c:pt idx="37038">
                  <c:v>108.8</c:v>
                </c:pt>
                <c:pt idx="37039">
                  <c:v>108.6</c:v>
                </c:pt>
                <c:pt idx="37040">
                  <c:v>108.4</c:v>
                </c:pt>
                <c:pt idx="37041">
                  <c:v>108</c:v>
                </c:pt>
                <c:pt idx="37042">
                  <c:v>108.7</c:v>
                </c:pt>
                <c:pt idx="37043">
                  <c:v>109.5</c:v>
                </c:pt>
                <c:pt idx="37044">
                  <c:v>109.4</c:v>
                </c:pt>
                <c:pt idx="37045">
                  <c:v>109.4</c:v>
                </c:pt>
                <c:pt idx="37046">
                  <c:v>109.4</c:v>
                </c:pt>
                <c:pt idx="37047">
                  <c:v>109.4</c:v>
                </c:pt>
                <c:pt idx="37048">
                  <c:v>109.4</c:v>
                </c:pt>
                <c:pt idx="37049">
                  <c:v>109.4</c:v>
                </c:pt>
                <c:pt idx="37050">
                  <c:v>109.4</c:v>
                </c:pt>
                <c:pt idx="37051">
                  <c:v>109.1</c:v>
                </c:pt>
                <c:pt idx="37052">
                  <c:v>109</c:v>
                </c:pt>
                <c:pt idx="37053">
                  <c:v>109</c:v>
                </c:pt>
                <c:pt idx="37054">
                  <c:v>108.9</c:v>
                </c:pt>
                <c:pt idx="37055">
                  <c:v>108.7</c:v>
                </c:pt>
                <c:pt idx="37056">
                  <c:v>108.6</c:v>
                </c:pt>
                <c:pt idx="37057">
                  <c:v>108.6</c:v>
                </c:pt>
                <c:pt idx="37058">
                  <c:v>108.5</c:v>
                </c:pt>
                <c:pt idx="37059">
                  <c:v>108.5</c:v>
                </c:pt>
                <c:pt idx="37060">
                  <c:v>108.5</c:v>
                </c:pt>
                <c:pt idx="37061">
                  <c:v>108.2</c:v>
                </c:pt>
                <c:pt idx="37062">
                  <c:v>108.7</c:v>
                </c:pt>
                <c:pt idx="37063">
                  <c:v>108.7</c:v>
                </c:pt>
                <c:pt idx="37064">
                  <c:v>108.8</c:v>
                </c:pt>
                <c:pt idx="37065">
                  <c:v>109</c:v>
                </c:pt>
                <c:pt idx="37066">
                  <c:v>109.1</c:v>
                </c:pt>
                <c:pt idx="37067">
                  <c:v>109.2</c:v>
                </c:pt>
                <c:pt idx="37068">
                  <c:v>109.4</c:v>
                </c:pt>
                <c:pt idx="37069">
                  <c:v>109.4</c:v>
                </c:pt>
                <c:pt idx="37070">
                  <c:v>109.6</c:v>
                </c:pt>
                <c:pt idx="37071">
                  <c:v>109.6</c:v>
                </c:pt>
                <c:pt idx="37072">
                  <c:v>109.8</c:v>
                </c:pt>
                <c:pt idx="37073">
                  <c:v>109.9</c:v>
                </c:pt>
                <c:pt idx="37074">
                  <c:v>110</c:v>
                </c:pt>
                <c:pt idx="37075">
                  <c:v>110</c:v>
                </c:pt>
                <c:pt idx="37076">
                  <c:v>109.9</c:v>
                </c:pt>
                <c:pt idx="37077">
                  <c:v>109.6</c:v>
                </c:pt>
                <c:pt idx="37078">
                  <c:v>109.5</c:v>
                </c:pt>
                <c:pt idx="37079">
                  <c:v>109.5</c:v>
                </c:pt>
                <c:pt idx="37080">
                  <c:v>109.5</c:v>
                </c:pt>
                <c:pt idx="37081">
                  <c:v>109.5</c:v>
                </c:pt>
                <c:pt idx="37082">
                  <c:v>109.5</c:v>
                </c:pt>
                <c:pt idx="37083">
                  <c:v>109.4</c:v>
                </c:pt>
                <c:pt idx="37084">
                  <c:v>109.2</c:v>
                </c:pt>
                <c:pt idx="37085">
                  <c:v>109.4</c:v>
                </c:pt>
                <c:pt idx="37086">
                  <c:v>109.8</c:v>
                </c:pt>
                <c:pt idx="37087">
                  <c:v>109.8</c:v>
                </c:pt>
                <c:pt idx="37088">
                  <c:v>109.9</c:v>
                </c:pt>
                <c:pt idx="37089">
                  <c:v>110</c:v>
                </c:pt>
                <c:pt idx="37090">
                  <c:v>110.2</c:v>
                </c:pt>
                <c:pt idx="37091">
                  <c:v>110.4</c:v>
                </c:pt>
                <c:pt idx="37092">
                  <c:v>110.6</c:v>
                </c:pt>
                <c:pt idx="37093">
                  <c:v>110.7</c:v>
                </c:pt>
                <c:pt idx="37094">
                  <c:v>110.8</c:v>
                </c:pt>
                <c:pt idx="37095">
                  <c:v>111.1</c:v>
                </c:pt>
                <c:pt idx="37096">
                  <c:v>111.1</c:v>
                </c:pt>
                <c:pt idx="37097">
                  <c:v>111.3</c:v>
                </c:pt>
                <c:pt idx="37098">
                  <c:v>111.4</c:v>
                </c:pt>
                <c:pt idx="37099">
                  <c:v>111.3</c:v>
                </c:pt>
                <c:pt idx="37100">
                  <c:v>111</c:v>
                </c:pt>
                <c:pt idx="37101">
                  <c:v>110.6</c:v>
                </c:pt>
                <c:pt idx="37102">
                  <c:v>110.5</c:v>
                </c:pt>
                <c:pt idx="37103">
                  <c:v>110.3</c:v>
                </c:pt>
                <c:pt idx="37104">
                  <c:v>110.1</c:v>
                </c:pt>
                <c:pt idx="37105">
                  <c:v>110.2</c:v>
                </c:pt>
                <c:pt idx="37106">
                  <c:v>110.1</c:v>
                </c:pt>
                <c:pt idx="37107">
                  <c:v>110</c:v>
                </c:pt>
                <c:pt idx="37108">
                  <c:v>110.2</c:v>
                </c:pt>
                <c:pt idx="37109">
                  <c:v>110.2</c:v>
                </c:pt>
                <c:pt idx="37110">
                  <c:v>110.4</c:v>
                </c:pt>
                <c:pt idx="37111">
                  <c:v>110.6</c:v>
                </c:pt>
                <c:pt idx="37112">
                  <c:v>110.7</c:v>
                </c:pt>
                <c:pt idx="37113">
                  <c:v>111</c:v>
                </c:pt>
                <c:pt idx="37114">
                  <c:v>111.2</c:v>
                </c:pt>
                <c:pt idx="37115">
                  <c:v>111.3</c:v>
                </c:pt>
                <c:pt idx="37116">
                  <c:v>111.4</c:v>
                </c:pt>
                <c:pt idx="37117">
                  <c:v>111.4</c:v>
                </c:pt>
                <c:pt idx="37118">
                  <c:v>111.4</c:v>
                </c:pt>
                <c:pt idx="37119">
                  <c:v>111.3</c:v>
                </c:pt>
                <c:pt idx="37120">
                  <c:v>111.2</c:v>
                </c:pt>
                <c:pt idx="37121">
                  <c:v>110.9</c:v>
                </c:pt>
                <c:pt idx="37122">
                  <c:v>110.9</c:v>
                </c:pt>
                <c:pt idx="37123">
                  <c:v>111</c:v>
                </c:pt>
                <c:pt idx="37124">
                  <c:v>111</c:v>
                </c:pt>
                <c:pt idx="37125">
                  <c:v>111</c:v>
                </c:pt>
                <c:pt idx="37126">
                  <c:v>110.5</c:v>
                </c:pt>
                <c:pt idx="37127">
                  <c:v>110.5</c:v>
                </c:pt>
                <c:pt idx="37128">
                  <c:v>110.2</c:v>
                </c:pt>
                <c:pt idx="37129">
                  <c:v>110.1</c:v>
                </c:pt>
                <c:pt idx="37130">
                  <c:v>109.8</c:v>
                </c:pt>
                <c:pt idx="37131">
                  <c:v>109.5</c:v>
                </c:pt>
                <c:pt idx="37132">
                  <c:v>109.4</c:v>
                </c:pt>
                <c:pt idx="37133">
                  <c:v>109.4</c:v>
                </c:pt>
                <c:pt idx="37134">
                  <c:v>116.9</c:v>
                </c:pt>
                <c:pt idx="37135">
                  <c:v>115.7</c:v>
                </c:pt>
                <c:pt idx="37136">
                  <c:v>114.7</c:v>
                </c:pt>
                <c:pt idx="37137">
                  <c:v>113.8</c:v>
                </c:pt>
                <c:pt idx="37138">
                  <c:v>112.5</c:v>
                </c:pt>
                <c:pt idx="37139">
                  <c:v>111.6</c:v>
                </c:pt>
                <c:pt idx="37140">
                  <c:v>111.2</c:v>
                </c:pt>
                <c:pt idx="37141">
                  <c:v>110.9</c:v>
                </c:pt>
                <c:pt idx="37142">
                  <c:v>110.6</c:v>
                </c:pt>
                <c:pt idx="37143">
                  <c:v>110.5</c:v>
                </c:pt>
                <c:pt idx="37144">
                  <c:v>110.3</c:v>
                </c:pt>
                <c:pt idx="37145">
                  <c:v>110.4</c:v>
                </c:pt>
                <c:pt idx="37146">
                  <c:v>112.6</c:v>
                </c:pt>
                <c:pt idx="37147">
                  <c:v>113.7</c:v>
                </c:pt>
                <c:pt idx="37148">
                  <c:v>112.1</c:v>
                </c:pt>
                <c:pt idx="37149">
                  <c:v>111.3</c:v>
                </c:pt>
                <c:pt idx="37150">
                  <c:v>110.7</c:v>
                </c:pt>
                <c:pt idx="37151">
                  <c:v>110.1</c:v>
                </c:pt>
                <c:pt idx="37152">
                  <c:v>109.9</c:v>
                </c:pt>
                <c:pt idx="37153">
                  <c:v>109.5</c:v>
                </c:pt>
                <c:pt idx="37154">
                  <c:v>109.4</c:v>
                </c:pt>
                <c:pt idx="37155">
                  <c:v>109.1</c:v>
                </c:pt>
                <c:pt idx="37156">
                  <c:v>109.1</c:v>
                </c:pt>
                <c:pt idx="37157">
                  <c:v>109</c:v>
                </c:pt>
                <c:pt idx="37158">
                  <c:v>109.4</c:v>
                </c:pt>
                <c:pt idx="37159">
                  <c:v>109.2</c:v>
                </c:pt>
                <c:pt idx="37160">
                  <c:v>109.5</c:v>
                </c:pt>
                <c:pt idx="37161">
                  <c:v>109.8</c:v>
                </c:pt>
                <c:pt idx="37162">
                  <c:v>109.9</c:v>
                </c:pt>
                <c:pt idx="37163">
                  <c:v>110.2</c:v>
                </c:pt>
                <c:pt idx="37164">
                  <c:v>110.4</c:v>
                </c:pt>
                <c:pt idx="37165">
                  <c:v>110.6</c:v>
                </c:pt>
                <c:pt idx="37166">
                  <c:v>110.4</c:v>
                </c:pt>
                <c:pt idx="37167">
                  <c:v>110.5</c:v>
                </c:pt>
                <c:pt idx="37168">
                  <c:v>110.3</c:v>
                </c:pt>
                <c:pt idx="37169">
                  <c:v>110.3</c:v>
                </c:pt>
                <c:pt idx="37170">
                  <c:v>110.5</c:v>
                </c:pt>
                <c:pt idx="37171">
                  <c:v>111.4</c:v>
                </c:pt>
                <c:pt idx="37172">
                  <c:v>111</c:v>
                </c:pt>
                <c:pt idx="37173">
                  <c:v>110.7</c:v>
                </c:pt>
                <c:pt idx="37174">
                  <c:v>110.5</c:v>
                </c:pt>
                <c:pt idx="37175">
                  <c:v>110.2</c:v>
                </c:pt>
                <c:pt idx="37176">
                  <c:v>110.1</c:v>
                </c:pt>
                <c:pt idx="37177">
                  <c:v>109.5</c:v>
                </c:pt>
                <c:pt idx="37178">
                  <c:v>109.3</c:v>
                </c:pt>
                <c:pt idx="37179">
                  <c:v>109.3</c:v>
                </c:pt>
                <c:pt idx="37180">
                  <c:v>109.2</c:v>
                </c:pt>
                <c:pt idx="37181">
                  <c:v>109</c:v>
                </c:pt>
                <c:pt idx="37182">
                  <c:v>109.6</c:v>
                </c:pt>
                <c:pt idx="37183">
                  <c:v>109.8</c:v>
                </c:pt>
                <c:pt idx="37184">
                  <c:v>109.9</c:v>
                </c:pt>
                <c:pt idx="37185">
                  <c:v>110.2</c:v>
                </c:pt>
                <c:pt idx="37186">
                  <c:v>110.4</c:v>
                </c:pt>
                <c:pt idx="37187">
                  <c:v>110.6</c:v>
                </c:pt>
                <c:pt idx="37188">
                  <c:v>110.9</c:v>
                </c:pt>
                <c:pt idx="37189">
                  <c:v>111.1</c:v>
                </c:pt>
                <c:pt idx="37190">
                  <c:v>111.5</c:v>
                </c:pt>
                <c:pt idx="37191">
                  <c:v>111.3</c:v>
                </c:pt>
                <c:pt idx="37192">
                  <c:v>111.3</c:v>
                </c:pt>
                <c:pt idx="37193">
                  <c:v>111.2</c:v>
                </c:pt>
                <c:pt idx="37194">
                  <c:v>110.9</c:v>
                </c:pt>
                <c:pt idx="37195">
                  <c:v>110.8</c:v>
                </c:pt>
                <c:pt idx="37196">
                  <c:v>110</c:v>
                </c:pt>
                <c:pt idx="37197">
                  <c:v>110.3</c:v>
                </c:pt>
                <c:pt idx="37198">
                  <c:v>110.9</c:v>
                </c:pt>
                <c:pt idx="37199">
                  <c:v>110.9</c:v>
                </c:pt>
                <c:pt idx="37200">
                  <c:v>111.1</c:v>
                </c:pt>
                <c:pt idx="37201">
                  <c:v>110.7</c:v>
                </c:pt>
                <c:pt idx="37202">
                  <c:v>110.8</c:v>
                </c:pt>
                <c:pt idx="37203">
                  <c:v>110.7</c:v>
                </c:pt>
                <c:pt idx="37204">
                  <c:v>110.5</c:v>
                </c:pt>
                <c:pt idx="37205">
                  <c:v>110.4</c:v>
                </c:pt>
                <c:pt idx="37206">
                  <c:v>110.2</c:v>
                </c:pt>
                <c:pt idx="37207">
                  <c:v>110.2</c:v>
                </c:pt>
                <c:pt idx="37208">
                  <c:v>109.3</c:v>
                </c:pt>
                <c:pt idx="37209">
                  <c:v>108.9</c:v>
                </c:pt>
                <c:pt idx="37210">
                  <c:v>108.9</c:v>
                </c:pt>
                <c:pt idx="37211">
                  <c:v>109</c:v>
                </c:pt>
                <c:pt idx="37212">
                  <c:v>110.5</c:v>
                </c:pt>
                <c:pt idx="37213">
                  <c:v>110.8</c:v>
                </c:pt>
                <c:pt idx="37214">
                  <c:v>110.8</c:v>
                </c:pt>
                <c:pt idx="37215">
                  <c:v>110.6</c:v>
                </c:pt>
                <c:pt idx="37216">
                  <c:v>110.7</c:v>
                </c:pt>
                <c:pt idx="37217">
                  <c:v>110.3</c:v>
                </c:pt>
                <c:pt idx="37218">
                  <c:v>111</c:v>
                </c:pt>
                <c:pt idx="37219">
                  <c:v>110.8</c:v>
                </c:pt>
                <c:pt idx="37220">
                  <c:v>110.3</c:v>
                </c:pt>
                <c:pt idx="37221">
                  <c:v>109.6</c:v>
                </c:pt>
                <c:pt idx="37222">
                  <c:v>109.5</c:v>
                </c:pt>
                <c:pt idx="37223">
                  <c:v>109.3</c:v>
                </c:pt>
                <c:pt idx="37224">
                  <c:v>109.1</c:v>
                </c:pt>
                <c:pt idx="37225">
                  <c:v>109.1</c:v>
                </c:pt>
                <c:pt idx="37226">
                  <c:v>109</c:v>
                </c:pt>
                <c:pt idx="37227">
                  <c:v>109</c:v>
                </c:pt>
                <c:pt idx="37228">
                  <c:v>109</c:v>
                </c:pt>
                <c:pt idx="37229">
                  <c:v>109</c:v>
                </c:pt>
                <c:pt idx="37230">
                  <c:v>109.2</c:v>
                </c:pt>
                <c:pt idx="37231">
                  <c:v>109.6</c:v>
                </c:pt>
                <c:pt idx="37232">
                  <c:v>109.8</c:v>
                </c:pt>
                <c:pt idx="37233">
                  <c:v>110</c:v>
                </c:pt>
                <c:pt idx="37234">
                  <c:v>110.1</c:v>
                </c:pt>
                <c:pt idx="37235">
                  <c:v>110.3</c:v>
                </c:pt>
                <c:pt idx="37236">
                  <c:v>109.9</c:v>
                </c:pt>
                <c:pt idx="37237">
                  <c:v>110.5</c:v>
                </c:pt>
                <c:pt idx="37238">
                  <c:v>110.8</c:v>
                </c:pt>
                <c:pt idx="37239">
                  <c:v>110.8</c:v>
                </c:pt>
                <c:pt idx="37240">
                  <c:v>110.3</c:v>
                </c:pt>
                <c:pt idx="37241">
                  <c:v>110.3</c:v>
                </c:pt>
                <c:pt idx="37242">
                  <c:v>109.8</c:v>
                </c:pt>
                <c:pt idx="37243">
                  <c:v>109.5</c:v>
                </c:pt>
                <c:pt idx="37244">
                  <c:v>109</c:v>
                </c:pt>
                <c:pt idx="37245">
                  <c:v>109.4</c:v>
                </c:pt>
                <c:pt idx="37246">
                  <c:v>110.7</c:v>
                </c:pt>
                <c:pt idx="37247">
                  <c:v>110.7</c:v>
                </c:pt>
                <c:pt idx="37248">
                  <c:v>110.5</c:v>
                </c:pt>
                <c:pt idx="37249">
                  <c:v>110.5</c:v>
                </c:pt>
                <c:pt idx="37250">
                  <c:v>110.6</c:v>
                </c:pt>
                <c:pt idx="37251">
                  <c:v>110.6</c:v>
                </c:pt>
                <c:pt idx="37252">
                  <c:v>110.6</c:v>
                </c:pt>
                <c:pt idx="37253">
                  <c:v>110.6</c:v>
                </c:pt>
                <c:pt idx="37254">
                  <c:v>110.6</c:v>
                </c:pt>
                <c:pt idx="37255">
                  <c:v>110.8</c:v>
                </c:pt>
                <c:pt idx="37256">
                  <c:v>110.9</c:v>
                </c:pt>
                <c:pt idx="37257">
                  <c:v>110.6</c:v>
                </c:pt>
                <c:pt idx="37258">
                  <c:v>110.1</c:v>
                </c:pt>
                <c:pt idx="37259">
                  <c:v>109.8</c:v>
                </c:pt>
                <c:pt idx="37260">
                  <c:v>109.8</c:v>
                </c:pt>
                <c:pt idx="37261">
                  <c:v>110.1</c:v>
                </c:pt>
                <c:pt idx="37262">
                  <c:v>110.1</c:v>
                </c:pt>
                <c:pt idx="37263">
                  <c:v>110.1</c:v>
                </c:pt>
                <c:pt idx="37264">
                  <c:v>110.5</c:v>
                </c:pt>
                <c:pt idx="37265">
                  <c:v>110.3</c:v>
                </c:pt>
                <c:pt idx="37266">
                  <c:v>110.4</c:v>
                </c:pt>
                <c:pt idx="37267">
                  <c:v>110.4</c:v>
                </c:pt>
                <c:pt idx="37268">
                  <c:v>109.5</c:v>
                </c:pt>
                <c:pt idx="37269">
                  <c:v>110.4</c:v>
                </c:pt>
                <c:pt idx="37270">
                  <c:v>110.5</c:v>
                </c:pt>
                <c:pt idx="37271">
                  <c:v>110.4</c:v>
                </c:pt>
                <c:pt idx="37272">
                  <c:v>110.3</c:v>
                </c:pt>
                <c:pt idx="37273">
                  <c:v>110</c:v>
                </c:pt>
                <c:pt idx="37274">
                  <c:v>109.8</c:v>
                </c:pt>
                <c:pt idx="37275">
                  <c:v>109.8</c:v>
                </c:pt>
                <c:pt idx="37276">
                  <c:v>109.6</c:v>
                </c:pt>
                <c:pt idx="37277">
                  <c:v>109.6</c:v>
                </c:pt>
                <c:pt idx="37278">
                  <c:v>110</c:v>
                </c:pt>
                <c:pt idx="37279">
                  <c:v>110.3</c:v>
                </c:pt>
                <c:pt idx="37280">
                  <c:v>110.4</c:v>
                </c:pt>
                <c:pt idx="37281">
                  <c:v>110.7</c:v>
                </c:pt>
                <c:pt idx="37282">
                  <c:v>110.8</c:v>
                </c:pt>
                <c:pt idx="37283">
                  <c:v>111</c:v>
                </c:pt>
                <c:pt idx="37284">
                  <c:v>111</c:v>
                </c:pt>
                <c:pt idx="37285">
                  <c:v>110.8</c:v>
                </c:pt>
                <c:pt idx="37286">
                  <c:v>110.2</c:v>
                </c:pt>
                <c:pt idx="37287">
                  <c:v>109.6</c:v>
                </c:pt>
                <c:pt idx="37288">
                  <c:v>109.9</c:v>
                </c:pt>
                <c:pt idx="37289">
                  <c:v>110.2</c:v>
                </c:pt>
                <c:pt idx="37290">
                  <c:v>111</c:v>
                </c:pt>
                <c:pt idx="37291">
                  <c:v>111.5</c:v>
                </c:pt>
                <c:pt idx="37292">
                  <c:v>111.4</c:v>
                </c:pt>
                <c:pt idx="37293">
                  <c:v>111.2</c:v>
                </c:pt>
                <c:pt idx="37294">
                  <c:v>111.2</c:v>
                </c:pt>
                <c:pt idx="37295">
                  <c:v>111.4</c:v>
                </c:pt>
                <c:pt idx="37296">
                  <c:v>111.5</c:v>
                </c:pt>
                <c:pt idx="37297">
                  <c:v>111.5</c:v>
                </c:pt>
                <c:pt idx="37298">
                  <c:v>111.5</c:v>
                </c:pt>
                <c:pt idx="37299">
                  <c:v>111.6</c:v>
                </c:pt>
                <c:pt idx="37300">
                  <c:v>111.6</c:v>
                </c:pt>
                <c:pt idx="37301">
                  <c:v>111.8</c:v>
                </c:pt>
                <c:pt idx="37302">
                  <c:v>111.9</c:v>
                </c:pt>
                <c:pt idx="37303">
                  <c:v>112</c:v>
                </c:pt>
                <c:pt idx="37304">
                  <c:v>112</c:v>
                </c:pt>
                <c:pt idx="37305">
                  <c:v>112.3</c:v>
                </c:pt>
                <c:pt idx="37306">
                  <c:v>112.4</c:v>
                </c:pt>
                <c:pt idx="37307">
                  <c:v>112.6</c:v>
                </c:pt>
                <c:pt idx="37308">
                  <c:v>112.3</c:v>
                </c:pt>
                <c:pt idx="37309">
                  <c:v>111.9</c:v>
                </c:pt>
                <c:pt idx="37310">
                  <c:v>111.9</c:v>
                </c:pt>
                <c:pt idx="37311">
                  <c:v>112.1</c:v>
                </c:pt>
                <c:pt idx="37312">
                  <c:v>112.2</c:v>
                </c:pt>
                <c:pt idx="37313">
                  <c:v>112.4</c:v>
                </c:pt>
                <c:pt idx="37314">
                  <c:v>112.2</c:v>
                </c:pt>
                <c:pt idx="37315">
                  <c:v>112.2</c:v>
                </c:pt>
                <c:pt idx="37316">
                  <c:v>113</c:v>
                </c:pt>
                <c:pt idx="37317">
                  <c:v>113.4</c:v>
                </c:pt>
                <c:pt idx="37318">
                  <c:v>113.4</c:v>
                </c:pt>
                <c:pt idx="37319">
                  <c:v>113.3</c:v>
                </c:pt>
                <c:pt idx="37320">
                  <c:v>113.1</c:v>
                </c:pt>
                <c:pt idx="37321">
                  <c:v>112.8</c:v>
                </c:pt>
                <c:pt idx="37322">
                  <c:v>112.5</c:v>
                </c:pt>
                <c:pt idx="37323">
                  <c:v>112.5</c:v>
                </c:pt>
                <c:pt idx="37324">
                  <c:v>112.6</c:v>
                </c:pt>
                <c:pt idx="37325">
                  <c:v>112.4</c:v>
                </c:pt>
                <c:pt idx="37326">
                  <c:v>112.6</c:v>
                </c:pt>
                <c:pt idx="37327">
                  <c:v>112.7</c:v>
                </c:pt>
                <c:pt idx="37328">
                  <c:v>112.7</c:v>
                </c:pt>
                <c:pt idx="37329">
                  <c:v>112.7</c:v>
                </c:pt>
                <c:pt idx="37330">
                  <c:v>113</c:v>
                </c:pt>
                <c:pt idx="37331">
                  <c:v>113</c:v>
                </c:pt>
                <c:pt idx="37332">
                  <c:v>113.1</c:v>
                </c:pt>
                <c:pt idx="37333">
                  <c:v>113</c:v>
                </c:pt>
                <c:pt idx="37334">
                  <c:v>113.2</c:v>
                </c:pt>
                <c:pt idx="37335">
                  <c:v>113</c:v>
                </c:pt>
                <c:pt idx="37336">
                  <c:v>112.9</c:v>
                </c:pt>
                <c:pt idx="37337">
                  <c:v>112.5</c:v>
                </c:pt>
                <c:pt idx="37338">
                  <c:v>111.5</c:v>
                </c:pt>
                <c:pt idx="37339">
                  <c:v>111.3</c:v>
                </c:pt>
                <c:pt idx="37340">
                  <c:v>112.2</c:v>
                </c:pt>
                <c:pt idx="37341">
                  <c:v>112.2</c:v>
                </c:pt>
                <c:pt idx="37342">
                  <c:v>112.1</c:v>
                </c:pt>
                <c:pt idx="37343">
                  <c:v>111.7</c:v>
                </c:pt>
                <c:pt idx="37344">
                  <c:v>111.4</c:v>
                </c:pt>
                <c:pt idx="37345">
                  <c:v>111</c:v>
                </c:pt>
                <c:pt idx="37346">
                  <c:v>111</c:v>
                </c:pt>
                <c:pt idx="37347">
                  <c:v>110.9</c:v>
                </c:pt>
                <c:pt idx="37348">
                  <c:v>110.6</c:v>
                </c:pt>
                <c:pt idx="37349">
                  <c:v>110.8</c:v>
                </c:pt>
                <c:pt idx="37350">
                  <c:v>111.1</c:v>
                </c:pt>
                <c:pt idx="37351">
                  <c:v>111.1</c:v>
                </c:pt>
                <c:pt idx="37352">
                  <c:v>111.1</c:v>
                </c:pt>
                <c:pt idx="37353">
                  <c:v>111.2</c:v>
                </c:pt>
                <c:pt idx="37354">
                  <c:v>111.4</c:v>
                </c:pt>
                <c:pt idx="37355">
                  <c:v>111.5</c:v>
                </c:pt>
                <c:pt idx="37356">
                  <c:v>111.5</c:v>
                </c:pt>
                <c:pt idx="37357">
                  <c:v>111.6</c:v>
                </c:pt>
                <c:pt idx="37358">
                  <c:v>111.9</c:v>
                </c:pt>
                <c:pt idx="37359">
                  <c:v>111.9</c:v>
                </c:pt>
                <c:pt idx="37360">
                  <c:v>112.2</c:v>
                </c:pt>
                <c:pt idx="37361">
                  <c:v>112.2</c:v>
                </c:pt>
                <c:pt idx="37362">
                  <c:v>112.2</c:v>
                </c:pt>
                <c:pt idx="37363">
                  <c:v>111.9</c:v>
                </c:pt>
                <c:pt idx="37364">
                  <c:v>111.9</c:v>
                </c:pt>
                <c:pt idx="37365">
                  <c:v>111.6</c:v>
                </c:pt>
                <c:pt idx="37366">
                  <c:v>111.5</c:v>
                </c:pt>
                <c:pt idx="37367">
                  <c:v>111.4</c:v>
                </c:pt>
                <c:pt idx="37368">
                  <c:v>111.3</c:v>
                </c:pt>
                <c:pt idx="37369">
                  <c:v>111.1</c:v>
                </c:pt>
                <c:pt idx="37370">
                  <c:v>110.9</c:v>
                </c:pt>
                <c:pt idx="37371">
                  <c:v>110.7</c:v>
                </c:pt>
                <c:pt idx="37372">
                  <c:v>110.6</c:v>
                </c:pt>
                <c:pt idx="37373">
                  <c:v>110.6</c:v>
                </c:pt>
                <c:pt idx="37374">
                  <c:v>110.7</c:v>
                </c:pt>
                <c:pt idx="37375">
                  <c:v>110.7</c:v>
                </c:pt>
                <c:pt idx="37376">
                  <c:v>110.8</c:v>
                </c:pt>
                <c:pt idx="37377">
                  <c:v>110.8</c:v>
                </c:pt>
                <c:pt idx="37378">
                  <c:v>111.1</c:v>
                </c:pt>
                <c:pt idx="37379">
                  <c:v>111.1</c:v>
                </c:pt>
                <c:pt idx="37380">
                  <c:v>111.3</c:v>
                </c:pt>
                <c:pt idx="37381">
                  <c:v>111.2</c:v>
                </c:pt>
                <c:pt idx="37382">
                  <c:v>111.5</c:v>
                </c:pt>
                <c:pt idx="37383">
                  <c:v>111.5</c:v>
                </c:pt>
                <c:pt idx="37384">
                  <c:v>111.5</c:v>
                </c:pt>
                <c:pt idx="37385">
                  <c:v>111.7</c:v>
                </c:pt>
                <c:pt idx="37386">
                  <c:v>111.5</c:v>
                </c:pt>
                <c:pt idx="37387">
                  <c:v>111.4</c:v>
                </c:pt>
                <c:pt idx="37388">
                  <c:v>111.2</c:v>
                </c:pt>
                <c:pt idx="37389">
                  <c:v>111.1</c:v>
                </c:pt>
                <c:pt idx="37390">
                  <c:v>110.9</c:v>
                </c:pt>
                <c:pt idx="37391">
                  <c:v>110.7</c:v>
                </c:pt>
                <c:pt idx="37392">
                  <c:v>110.5</c:v>
                </c:pt>
                <c:pt idx="37393">
                  <c:v>110.5</c:v>
                </c:pt>
                <c:pt idx="37394">
                  <c:v>110.3</c:v>
                </c:pt>
                <c:pt idx="37395">
                  <c:v>110.3</c:v>
                </c:pt>
                <c:pt idx="37396">
                  <c:v>110.3</c:v>
                </c:pt>
                <c:pt idx="37397">
                  <c:v>110.1</c:v>
                </c:pt>
                <c:pt idx="37398">
                  <c:v>109.7</c:v>
                </c:pt>
                <c:pt idx="37399">
                  <c:v>109.1</c:v>
                </c:pt>
                <c:pt idx="37400">
                  <c:v>108.5</c:v>
                </c:pt>
                <c:pt idx="37401">
                  <c:v>108.5</c:v>
                </c:pt>
                <c:pt idx="37402">
                  <c:v>108.6</c:v>
                </c:pt>
                <c:pt idx="37403">
                  <c:v>108.8</c:v>
                </c:pt>
                <c:pt idx="37404">
                  <c:v>108.8</c:v>
                </c:pt>
                <c:pt idx="37405">
                  <c:v>0</c:v>
                </c:pt>
                <c:pt idx="37406">
                  <c:v>109.4</c:v>
                </c:pt>
                <c:pt idx="37407">
                  <c:v>110.4</c:v>
                </c:pt>
                <c:pt idx="37408">
                  <c:v>110.5</c:v>
                </c:pt>
                <c:pt idx="37409">
                  <c:v>111</c:v>
                </c:pt>
                <c:pt idx="37410">
                  <c:v>111.5</c:v>
                </c:pt>
                <c:pt idx="37411">
                  <c:v>111.5</c:v>
                </c:pt>
                <c:pt idx="37412">
                  <c:v>111.1</c:v>
                </c:pt>
                <c:pt idx="37413">
                  <c:v>111</c:v>
                </c:pt>
                <c:pt idx="37414">
                  <c:v>110.8</c:v>
                </c:pt>
                <c:pt idx="37415">
                  <c:v>110.8</c:v>
                </c:pt>
                <c:pt idx="37416">
                  <c:v>110.8</c:v>
                </c:pt>
                <c:pt idx="37417">
                  <c:v>110.8</c:v>
                </c:pt>
                <c:pt idx="37418">
                  <c:v>110.8</c:v>
                </c:pt>
                <c:pt idx="37419">
                  <c:v>110.8</c:v>
                </c:pt>
                <c:pt idx="37420">
                  <c:v>111.1</c:v>
                </c:pt>
                <c:pt idx="37421">
                  <c:v>111.1</c:v>
                </c:pt>
                <c:pt idx="37422">
                  <c:v>111</c:v>
                </c:pt>
                <c:pt idx="37423">
                  <c:v>111</c:v>
                </c:pt>
                <c:pt idx="37424">
                  <c:v>111.1</c:v>
                </c:pt>
                <c:pt idx="37425">
                  <c:v>111.3</c:v>
                </c:pt>
                <c:pt idx="37426">
                  <c:v>111.3</c:v>
                </c:pt>
                <c:pt idx="37427">
                  <c:v>111.4</c:v>
                </c:pt>
                <c:pt idx="37428">
                  <c:v>111.5</c:v>
                </c:pt>
                <c:pt idx="37429">
                  <c:v>111.8</c:v>
                </c:pt>
                <c:pt idx="37430">
                  <c:v>111.8</c:v>
                </c:pt>
                <c:pt idx="37431">
                  <c:v>112.1</c:v>
                </c:pt>
                <c:pt idx="37432">
                  <c:v>112.1</c:v>
                </c:pt>
                <c:pt idx="37433">
                  <c:v>112</c:v>
                </c:pt>
                <c:pt idx="37434">
                  <c:v>111.6</c:v>
                </c:pt>
                <c:pt idx="37435">
                  <c:v>111.4</c:v>
                </c:pt>
                <c:pt idx="37436">
                  <c:v>111.2</c:v>
                </c:pt>
                <c:pt idx="37437">
                  <c:v>112.1</c:v>
                </c:pt>
                <c:pt idx="37438">
                  <c:v>112.5</c:v>
                </c:pt>
                <c:pt idx="37439">
                  <c:v>112.4</c:v>
                </c:pt>
                <c:pt idx="37440">
                  <c:v>116.2</c:v>
                </c:pt>
                <c:pt idx="37441">
                  <c:v>116.3</c:v>
                </c:pt>
                <c:pt idx="37442">
                  <c:v>116.3</c:v>
                </c:pt>
                <c:pt idx="37443">
                  <c:v>116.3</c:v>
                </c:pt>
                <c:pt idx="37444">
                  <c:v>116.4</c:v>
                </c:pt>
                <c:pt idx="37445">
                  <c:v>116.2</c:v>
                </c:pt>
                <c:pt idx="37446">
                  <c:v>116.2</c:v>
                </c:pt>
                <c:pt idx="37447">
                  <c:v>116.1</c:v>
                </c:pt>
                <c:pt idx="37448">
                  <c:v>116.2</c:v>
                </c:pt>
                <c:pt idx="37449">
                  <c:v>116.6</c:v>
                </c:pt>
                <c:pt idx="37450">
                  <c:v>116.6</c:v>
                </c:pt>
                <c:pt idx="37451">
                  <c:v>116.6</c:v>
                </c:pt>
                <c:pt idx="37452">
                  <c:v>116.7</c:v>
                </c:pt>
                <c:pt idx="37453">
                  <c:v>116.9</c:v>
                </c:pt>
                <c:pt idx="37454">
                  <c:v>116.6</c:v>
                </c:pt>
                <c:pt idx="37455">
                  <c:v>116.6</c:v>
                </c:pt>
                <c:pt idx="37456">
                  <c:v>116.6</c:v>
                </c:pt>
                <c:pt idx="37457">
                  <c:v>116.8</c:v>
                </c:pt>
                <c:pt idx="37458">
                  <c:v>116.8</c:v>
                </c:pt>
                <c:pt idx="37459">
                  <c:v>116.5</c:v>
                </c:pt>
                <c:pt idx="37460">
                  <c:v>116.6</c:v>
                </c:pt>
                <c:pt idx="37461">
                  <c:v>116.6</c:v>
                </c:pt>
                <c:pt idx="37462">
                  <c:v>116.6</c:v>
                </c:pt>
                <c:pt idx="37463">
                  <c:v>116.6</c:v>
                </c:pt>
                <c:pt idx="37464">
                  <c:v>116.5</c:v>
                </c:pt>
                <c:pt idx="37465">
                  <c:v>116.6</c:v>
                </c:pt>
                <c:pt idx="37466">
                  <c:v>116.6</c:v>
                </c:pt>
                <c:pt idx="37467">
                  <c:v>116.2</c:v>
                </c:pt>
                <c:pt idx="37468">
                  <c:v>116.1</c:v>
                </c:pt>
                <c:pt idx="37469">
                  <c:v>116.2</c:v>
                </c:pt>
                <c:pt idx="37470">
                  <c:v>115.9</c:v>
                </c:pt>
                <c:pt idx="37471">
                  <c:v>116.2</c:v>
                </c:pt>
                <c:pt idx="37472">
                  <c:v>115.9</c:v>
                </c:pt>
                <c:pt idx="37473">
                  <c:v>116</c:v>
                </c:pt>
                <c:pt idx="37474">
                  <c:v>116.3</c:v>
                </c:pt>
                <c:pt idx="37475">
                  <c:v>116.4</c:v>
                </c:pt>
                <c:pt idx="37476">
                  <c:v>116.2</c:v>
                </c:pt>
                <c:pt idx="37477">
                  <c:v>116</c:v>
                </c:pt>
                <c:pt idx="37478">
                  <c:v>116.1</c:v>
                </c:pt>
                <c:pt idx="37479">
                  <c:v>116</c:v>
                </c:pt>
                <c:pt idx="37480">
                  <c:v>116</c:v>
                </c:pt>
                <c:pt idx="37481">
                  <c:v>115.9</c:v>
                </c:pt>
                <c:pt idx="37482">
                  <c:v>116</c:v>
                </c:pt>
                <c:pt idx="37483">
                  <c:v>116</c:v>
                </c:pt>
                <c:pt idx="37484">
                  <c:v>116.1</c:v>
                </c:pt>
                <c:pt idx="37485">
                  <c:v>115.9</c:v>
                </c:pt>
                <c:pt idx="37486">
                  <c:v>116.2</c:v>
                </c:pt>
                <c:pt idx="37487">
                  <c:v>117.1</c:v>
                </c:pt>
                <c:pt idx="37488">
                  <c:v>117</c:v>
                </c:pt>
                <c:pt idx="37489">
                  <c:v>116.9</c:v>
                </c:pt>
                <c:pt idx="37490">
                  <c:v>116.9</c:v>
                </c:pt>
                <c:pt idx="37491">
                  <c:v>116.9</c:v>
                </c:pt>
                <c:pt idx="37492">
                  <c:v>116.9</c:v>
                </c:pt>
                <c:pt idx="37493">
                  <c:v>116.7</c:v>
                </c:pt>
                <c:pt idx="37494">
                  <c:v>116.2</c:v>
                </c:pt>
                <c:pt idx="37495">
                  <c:v>116.2</c:v>
                </c:pt>
                <c:pt idx="37496">
                  <c:v>116.1</c:v>
                </c:pt>
                <c:pt idx="37497">
                  <c:v>116.3</c:v>
                </c:pt>
                <c:pt idx="37498">
                  <c:v>116.3</c:v>
                </c:pt>
                <c:pt idx="37499">
                  <c:v>116.2</c:v>
                </c:pt>
                <c:pt idx="37500">
                  <c:v>116.4</c:v>
                </c:pt>
                <c:pt idx="37501">
                  <c:v>116.3</c:v>
                </c:pt>
                <c:pt idx="37502">
                  <c:v>116.5</c:v>
                </c:pt>
                <c:pt idx="37503">
                  <c:v>116.3</c:v>
                </c:pt>
                <c:pt idx="37504">
                  <c:v>116.4</c:v>
                </c:pt>
                <c:pt idx="37505">
                  <c:v>116.5</c:v>
                </c:pt>
                <c:pt idx="37506">
                  <c:v>116.4</c:v>
                </c:pt>
                <c:pt idx="37507">
                  <c:v>116.5</c:v>
                </c:pt>
                <c:pt idx="37508">
                  <c:v>116.5</c:v>
                </c:pt>
                <c:pt idx="37509">
                  <c:v>116.5</c:v>
                </c:pt>
                <c:pt idx="37510">
                  <c:v>116.5</c:v>
                </c:pt>
                <c:pt idx="37511">
                  <c:v>116.9</c:v>
                </c:pt>
                <c:pt idx="37512">
                  <c:v>116.7</c:v>
                </c:pt>
                <c:pt idx="37513">
                  <c:v>117.5</c:v>
                </c:pt>
                <c:pt idx="37514">
                  <c:v>117.5</c:v>
                </c:pt>
                <c:pt idx="37515">
                  <c:v>117.5</c:v>
                </c:pt>
                <c:pt idx="37516">
                  <c:v>117.1</c:v>
                </c:pt>
                <c:pt idx="37517">
                  <c:v>116.6</c:v>
                </c:pt>
                <c:pt idx="37518">
                  <c:v>116.4</c:v>
                </c:pt>
                <c:pt idx="37519">
                  <c:v>116.7</c:v>
                </c:pt>
                <c:pt idx="37520">
                  <c:v>116.8</c:v>
                </c:pt>
                <c:pt idx="37521">
                  <c:v>116.8</c:v>
                </c:pt>
                <c:pt idx="37522">
                  <c:v>116.8</c:v>
                </c:pt>
                <c:pt idx="37523">
                  <c:v>117</c:v>
                </c:pt>
                <c:pt idx="37524">
                  <c:v>117</c:v>
                </c:pt>
                <c:pt idx="37525">
                  <c:v>117</c:v>
                </c:pt>
                <c:pt idx="37526">
                  <c:v>117.2</c:v>
                </c:pt>
                <c:pt idx="37527">
                  <c:v>116.9</c:v>
                </c:pt>
                <c:pt idx="37528">
                  <c:v>117.2</c:v>
                </c:pt>
                <c:pt idx="37529">
                  <c:v>117</c:v>
                </c:pt>
                <c:pt idx="37530">
                  <c:v>117.1</c:v>
                </c:pt>
                <c:pt idx="37531">
                  <c:v>117.2</c:v>
                </c:pt>
                <c:pt idx="37532">
                  <c:v>117</c:v>
                </c:pt>
                <c:pt idx="37533">
                  <c:v>116.9</c:v>
                </c:pt>
                <c:pt idx="37534">
                  <c:v>116.4</c:v>
                </c:pt>
                <c:pt idx="37535">
                  <c:v>116.7</c:v>
                </c:pt>
                <c:pt idx="37536">
                  <c:v>117.2</c:v>
                </c:pt>
                <c:pt idx="37537">
                  <c:v>117.2</c:v>
                </c:pt>
                <c:pt idx="37538">
                  <c:v>116.9</c:v>
                </c:pt>
                <c:pt idx="37539">
                  <c:v>117.1</c:v>
                </c:pt>
                <c:pt idx="37540">
                  <c:v>116.9</c:v>
                </c:pt>
                <c:pt idx="37541">
                  <c:v>116.3</c:v>
                </c:pt>
                <c:pt idx="37542">
                  <c:v>116.6</c:v>
                </c:pt>
                <c:pt idx="37543">
                  <c:v>116.7</c:v>
                </c:pt>
                <c:pt idx="37544">
                  <c:v>116.8</c:v>
                </c:pt>
                <c:pt idx="37545">
                  <c:v>116.9</c:v>
                </c:pt>
                <c:pt idx="37546">
                  <c:v>116.6</c:v>
                </c:pt>
                <c:pt idx="37547">
                  <c:v>116.4</c:v>
                </c:pt>
                <c:pt idx="37548">
                  <c:v>116.1</c:v>
                </c:pt>
                <c:pt idx="37549">
                  <c:v>116.3</c:v>
                </c:pt>
                <c:pt idx="37550">
                  <c:v>116.2</c:v>
                </c:pt>
                <c:pt idx="37551">
                  <c:v>116.2</c:v>
                </c:pt>
                <c:pt idx="37552">
                  <c:v>116.2</c:v>
                </c:pt>
                <c:pt idx="37553">
                  <c:v>116.1</c:v>
                </c:pt>
                <c:pt idx="37554">
                  <c:v>116.2</c:v>
                </c:pt>
                <c:pt idx="37555">
                  <c:v>116.1</c:v>
                </c:pt>
                <c:pt idx="37556">
                  <c:v>116.1</c:v>
                </c:pt>
                <c:pt idx="37557">
                  <c:v>116.2</c:v>
                </c:pt>
                <c:pt idx="37558">
                  <c:v>116.2</c:v>
                </c:pt>
                <c:pt idx="37559">
                  <c:v>116</c:v>
                </c:pt>
                <c:pt idx="37560">
                  <c:v>116</c:v>
                </c:pt>
                <c:pt idx="37561">
                  <c:v>116.6</c:v>
                </c:pt>
                <c:pt idx="37562">
                  <c:v>116.7</c:v>
                </c:pt>
                <c:pt idx="37563">
                  <c:v>116.6</c:v>
                </c:pt>
                <c:pt idx="37564">
                  <c:v>116.5</c:v>
                </c:pt>
                <c:pt idx="37565">
                  <c:v>116.4</c:v>
                </c:pt>
                <c:pt idx="37566">
                  <c:v>116</c:v>
                </c:pt>
                <c:pt idx="37567">
                  <c:v>116.1</c:v>
                </c:pt>
                <c:pt idx="37568">
                  <c:v>116.4</c:v>
                </c:pt>
                <c:pt idx="37569">
                  <c:v>116.5</c:v>
                </c:pt>
                <c:pt idx="37570">
                  <c:v>116.8</c:v>
                </c:pt>
                <c:pt idx="37571">
                  <c:v>116.7</c:v>
                </c:pt>
                <c:pt idx="37572">
                  <c:v>116.9</c:v>
                </c:pt>
                <c:pt idx="37573">
                  <c:v>116.9</c:v>
                </c:pt>
                <c:pt idx="37574">
                  <c:v>117.1</c:v>
                </c:pt>
                <c:pt idx="37575">
                  <c:v>117</c:v>
                </c:pt>
                <c:pt idx="37576">
                  <c:v>117</c:v>
                </c:pt>
                <c:pt idx="37577">
                  <c:v>117</c:v>
                </c:pt>
                <c:pt idx="37578">
                  <c:v>116.9</c:v>
                </c:pt>
                <c:pt idx="37579">
                  <c:v>117</c:v>
                </c:pt>
                <c:pt idx="37580">
                  <c:v>117</c:v>
                </c:pt>
                <c:pt idx="37581">
                  <c:v>117</c:v>
                </c:pt>
                <c:pt idx="37582">
                  <c:v>116.9</c:v>
                </c:pt>
                <c:pt idx="37583">
                  <c:v>116.9</c:v>
                </c:pt>
                <c:pt idx="37584">
                  <c:v>116.7</c:v>
                </c:pt>
                <c:pt idx="37585">
                  <c:v>116.7</c:v>
                </c:pt>
                <c:pt idx="37586">
                  <c:v>116.7</c:v>
                </c:pt>
                <c:pt idx="37587">
                  <c:v>117</c:v>
                </c:pt>
                <c:pt idx="37588">
                  <c:v>117.1</c:v>
                </c:pt>
                <c:pt idx="37589">
                  <c:v>117.1</c:v>
                </c:pt>
                <c:pt idx="37590">
                  <c:v>117</c:v>
                </c:pt>
                <c:pt idx="37591">
                  <c:v>117.1</c:v>
                </c:pt>
                <c:pt idx="37592">
                  <c:v>117</c:v>
                </c:pt>
                <c:pt idx="37593">
                  <c:v>117.3</c:v>
                </c:pt>
                <c:pt idx="37594">
                  <c:v>117.3</c:v>
                </c:pt>
                <c:pt idx="37595">
                  <c:v>116.7</c:v>
                </c:pt>
                <c:pt idx="37596">
                  <c:v>116.4</c:v>
                </c:pt>
                <c:pt idx="37597">
                  <c:v>116.3</c:v>
                </c:pt>
                <c:pt idx="37598">
                  <c:v>116.6</c:v>
                </c:pt>
                <c:pt idx="37599">
                  <c:v>116.3</c:v>
                </c:pt>
                <c:pt idx="37600">
                  <c:v>117.3</c:v>
                </c:pt>
                <c:pt idx="37601">
                  <c:v>117.5</c:v>
                </c:pt>
                <c:pt idx="37602">
                  <c:v>117.3</c:v>
                </c:pt>
                <c:pt idx="37603">
                  <c:v>116.9</c:v>
                </c:pt>
                <c:pt idx="37604">
                  <c:v>117</c:v>
                </c:pt>
                <c:pt idx="37605">
                  <c:v>117.3</c:v>
                </c:pt>
                <c:pt idx="37606">
                  <c:v>117.4</c:v>
                </c:pt>
                <c:pt idx="37607">
                  <c:v>117.1</c:v>
                </c:pt>
                <c:pt idx="37608">
                  <c:v>117.1</c:v>
                </c:pt>
                <c:pt idx="37609">
                  <c:v>117.1</c:v>
                </c:pt>
                <c:pt idx="37610">
                  <c:v>117.2</c:v>
                </c:pt>
                <c:pt idx="37611">
                  <c:v>117.1</c:v>
                </c:pt>
                <c:pt idx="37612">
                  <c:v>117.1</c:v>
                </c:pt>
                <c:pt idx="37613">
                  <c:v>117.1</c:v>
                </c:pt>
                <c:pt idx="37614">
                  <c:v>117.1</c:v>
                </c:pt>
                <c:pt idx="37615">
                  <c:v>117.2</c:v>
                </c:pt>
                <c:pt idx="37616">
                  <c:v>117</c:v>
                </c:pt>
                <c:pt idx="37617">
                  <c:v>117.2</c:v>
                </c:pt>
                <c:pt idx="37618">
                  <c:v>117.2</c:v>
                </c:pt>
                <c:pt idx="37619">
                  <c:v>117.5</c:v>
                </c:pt>
                <c:pt idx="37620">
                  <c:v>117.4</c:v>
                </c:pt>
                <c:pt idx="37621">
                  <c:v>117.5</c:v>
                </c:pt>
                <c:pt idx="37622">
                  <c:v>117.3</c:v>
                </c:pt>
                <c:pt idx="37623">
                  <c:v>117.3</c:v>
                </c:pt>
                <c:pt idx="37624">
                  <c:v>117.1</c:v>
                </c:pt>
                <c:pt idx="37625">
                  <c:v>117.3</c:v>
                </c:pt>
                <c:pt idx="37626">
                  <c:v>117.3</c:v>
                </c:pt>
                <c:pt idx="37627">
                  <c:v>117.5</c:v>
                </c:pt>
                <c:pt idx="37628">
                  <c:v>117.4</c:v>
                </c:pt>
                <c:pt idx="37629">
                  <c:v>117.4</c:v>
                </c:pt>
                <c:pt idx="37630">
                  <c:v>117.2</c:v>
                </c:pt>
                <c:pt idx="37631">
                  <c:v>117.2</c:v>
                </c:pt>
                <c:pt idx="37632">
                  <c:v>117.2</c:v>
                </c:pt>
                <c:pt idx="37633">
                  <c:v>117.1</c:v>
                </c:pt>
                <c:pt idx="37634">
                  <c:v>117.2</c:v>
                </c:pt>
                <c:pt idx="37635">
                  <c:v>117.2</c:v>
                </c:pt>
                <c:pt idx="37636">
                  <c:v>116.9</c:v>
                </c:pt>
                <c:pt idx="37637">
                  <c:v>117.1</c:v>
                </c:pt>
                <c:pt idx="37638">
                  <c:v>117</c:v>
                </c:pt>
                <c:pt idx="37639">
                  <c:v>117</c:v>
                </c:pt>
                <c:pt idx="37640">
                  <c:v>117.2</c:v>
                </c:pt>
                <c:pt idx="37641">
                  <c:v>117.4</c:v>
                </c:pt>
                <c:pt idx="37642">
                  <c:v>117.4</c:v>
                </c:pt>
                <c:pt idx="37643">
                  <c:v>117.5</c:v>
                </c:pt>
                <c:pt idx="37644">
                  <c:v>117.2</c:v>
                </c:pt>
                <c:pt idx="37645">
                  <c:v>117.5</c:v>
                </c:pt>
                <c:pt idx="37646">
                  <c:v>117.2</c:v>
                </c:pt>
                <c:pt idx="37647">
                  <c:v>117.4</c:v>
                </c:pt>
                <c:pt idx="37648">
                  <c:v>117.3</c:v>
                </c:pt>
                <c:pt idx="37649">
                  <c:v>117.4</c:v>
                </c:pt>
                <c:pt idx="37650">
                  <c:v>117.4</c:v>
                </c:pt>
                <c:pt idx="37651">
                  <c:v>117.1</c:v>
                </c:pt>
                <c:pt idx="37652">
                  <c:v>117.4</c:v>
                </c:pt>
                <c:pt idx="37653">
                  <c:v>117.1</c:v>
                </c:pt>
                <c:pt idx="37654">
                  <c:v>117.3</c:v>
                </c:pt>
                <c:pt idx="37655">
                  <c:v>117.4</c:v>
                </c:pt>
                <c:pt idx="37656">
                  <c:v>117.3</c:v>
                </c:pt>
                <c:pt idx="37657">
                  <c:v>117.3</c:v>
                </c:pt>
                <c:pt idx="37658">
                  <c:v>117.1</c:v>
                </c:pt>
                <c:pt idx="37659">
                  <c:v>117.3</c:v>
                </c:pt>
                <c:pt idx="37660">
                  <c:v>117.1</c:v>
                </c:pt>
                <c:pt idx="37661">
                  <c:v>117.1</c:v>
                </c:pt>
                <c:pt idx="37662">
                  <c:v>117.1</c:v>
                </c:pt>
                <c:pt idx="37663">
                  <c:v>117.3</c:v>
                </c:pt>
                <c:pt idx="37664">
                  <c:v>117.4</c:v>
                </c:pt>
                <c:pt idx="37665">
                  <c:v>117.4</c:v>
                </c:pt>
                <c:pt idx="37666">
                  <c:v>117.4</c:v>
                </c:pt>
                <c:pt idx="37667">
                  <c:v>117.5</c:v>
                </c:pt>
                <c:pt idx="37668">
                  <c:v>117.2</c:v>
                </c:pt>
                <c:pt idx="37669">
                  <c:v>117.3</c:v>
                </c:pt>
                <c:pt idx="37670">
                  <c:v>117.2</c:v>
                </c:pt>
                <c:pt idx="37671">
                  <c:v>117.4</c:v>
                </c:pt>
                <c:pt idx="37672">
                  <c:v>117.5</c:v>
                </c:pt>
                <c:pt idx="37673">
                  <c:v>116.9</c:v>
                </c:pt>
                <c:pt idx="37674">
                  <c:v>116.7</c:v>
                </c:pt>
                <c:pt idx="37675">
                  <c:v>116.9</c:v>
                </c:pt>
                <c:pt idx="37676">
                  <c:v>116.9</c:v>
                </c:pt>
                <c:pt idx="37677">
                  <c:v>116.9</c:v>
                </c:pt>
                <c:pt idx="37678">
                  <c:v>116.9</c:v>
                </c:pt>
                <c:pt idx="37679">
                  <c:v>116.7</c:v>
                </c:pt>
                <c:pt idx="37680">
                  <c:v>116.7</c:v>
                </c:pt>
                <c:pt idx="37681">
                  <c:v>116.7</c:v>
                </c:pt>
                <c:pt idx="37682">
                  <c:v>117.1</c:v>
                </c:pt>
                <c:pt idx="37683">
                  <c:v>117.3</c:v>
                </c:pt>
                <c:pt idx="37684">
                  <c:v>117.3</c:v>
                </c:pt>
                <c:pt idx="37685">
                  <c:v>117.4</c:v>
                </c:pt>
                <c:pt idx="37686">
                  <c:v>116.7</c:v>
                </c:pt>
                <c:pt idx="37687">
                  <c:v>116.9</c:v>
                </c:pt>
                <c:pt idx="37688">
                  <c:v>116.9</c:v>
                </c:pt>
                <c:pt idx="37689">
                  <c:v>116.9</c:v>
                </c:pt>
                <c:pt idx="37690">
                  <c:v>116.8</c:v>
                </c:pt>
                <c:pt idx="37691">
                  <c:v>116.8</c:v>
                </c:pt>
                <c:pt idx="37692">
                  <c:v>116.9</c:v>
                </c:pt>
                <c:pt idx="37693">
                  <c:v>117.1</c:v>
                </c:pt>
                <c:pt idx="37694">
                  <c:v>116.9</c:v>
                </c:pt>
                <c:pt idx="37695">
                  <c:v>117</c:v>
                </c:pt>
                <c:pt idx="37696">
                  <c:v>117</c:v>
                </c:pt>
                <c:pt idx="37697">
                  <c:v>117.2</c:v>
                </c:pt>
                <c:pt idx="37698">
                  <c:v>117.2</c:v>
                </c:pt>
                <c:pt idx="37699">
                  <c:v>117.2</c:v>
                </c:pt>
                <c:pt idx="37700">
                  <c:v>117.2</c:v>
                </c:pt>
                <c:pt idx="37701">
                  <c:v>117.1</c:v>
                </c:pt>
                <c:pt idx="37702">
                  <c:v>116.9</c:v>
                </c:pt>
                <c:pt idx="37703">
                  <c:v>116.7</c:v>
                </c:pt>
                <c:pt idx="37704">
                  <c:v>116.6</c:v>
                </c:pt>
                <c:pt idx="37705">
                  <c:v>116.6</c:v>
                </c:pt>
                <c:pt idx="37706">
                  <c:v>116.6</c:v>
                </c:pt>
                <c:pt idx="37707">
                  <c:v>116.5</c:v>
                </c:pt>
                <c:pt idx="37708">
                  <c:v>116.6</c:v>
                </c:pt>
                <c:pt idx="37709">
                  <c:v>116.5</c:v>
                </c:pt>
                <c:pt idx="37710">
                  <c:v>116.6</c:v>
                </c:pt>
                <c:pt idx="37711">
                  <c:v>116.7</c:v>
                </c:pt>
                <c:pt idx="37712">
                  <c:v>116.9</c:v>
                </c:pt>
                <c:pt idx="37713">
                  <c:v>116.9</c:v>
                </c:pt>
                <c:pt idx="37714">
                  <c:v>116.7</c:v>
                </c:pt>
                <c:pt idx="37715">
                  <c:v>116.7</c:v>
                </c:pt>
                <c:pt idx="37716">
                  <c:v>116.6</c:v>
                </c:pt>
                <c:pt idx="37717">
                  <c:v>116.6</c:v>
                </c:pt>
                <c:pt idx="37718">
                  <c:v>116.6</c:v>
                </c:pt>
                <c:pt idx="37719">
                  <c:v>116.4</c:v>
                </c:pt>
                <c:pt idx="37720">
                  <c:v>116.4</c:v>
                </c:pt>
                <c:pt idx="37721">
                  <c:v>116.4</c:v>
                </c:pt>
                <c:pt idx="37722">
                  <c:v>116.4</c:v>
                </c:pt>
                <c:pt idx="37723">
                  <c:v>116.4</c:v>
                </c:pt>
                <c:pt idx="37724">
                  <c:v>116.4</c:v>
                </c:pt>
                <c:pt idx="37725">
                  <c:v>116.5</c:v>
                </c:pt>
                <c:pt idx="37726">
                  <c:v>116.5</c:v>
                </c:pt>
                <c:pt idx="37727">
                  <c:v>116.4</c:v>
                </c:pt>
                <c:pt idx="37728">
                  <c:v>116.3</c:v>
                </c:pt>
                <c:pt idx="37729">
                  <c:v>116.7</c:v>
                </c:pt>
                <c:pt idx="37730">
                  <c:v>116.6</c:v>
                </c:pt>
                <c:pt idx="37731">
                  <c:v>116.9</c:v>
                </c:pt>
                <c:pt idx="37732">
                  <c:v>116.6</c:v>
                </c:pt>
                <c:pt idx="37733">
                  <c:v>116.6</c:v>
                </c:pt>
                <c:pt idx="37734">
                  <c:v>116.8</c:v>
                </c:pt>
                <c:pt idx="37735">
                  <c:v>117</c:v>
                </c:pt>
                <c:pt idx="37736">
                  <c:v>116.8</c:v>
                </c:pt>
                <c:pt idx="37737">
                  <c:v>117.1</c:v>
                </c:pt>
                <c:pt idx="37738">
                  <c:v>116.6</c:v>
                </c:pt>
                <c:pt idx="37739">
                  <c:v>116.3</c:v>
                </c:pt>
                <c:pt idx="37740">
                  <c:v>116.2</c:v>
                </c:pt>
                <c:pt idx="37741">
                  <c:v>116.3</c:v>
                </c:pt>
                <c:pt idx="37742">
                  <c:v>116.4</c:v>
                </c:pt>
                <c:pt idx="37743">
                  <c:v>116.5</c:v>
                </c:pt>
                <c:pt idx="37744">
                  <c:v>116.4</c:v>
                </c:pt>
                <c:pt idx="37745">
                  <c:v>116.1</c:v>
                </c:pt>
                <c:pt idx="37746">
                  <c:v>116.3</c:v>
                </c:pt>
                <c:pt idx="37747">
                  <c:v>116.3</c:v>
                </c:pt>
                <c:pt idx="37748">
                  <c:v>116.4</c:v>
                </c:pt>
                <c:pt idx="37749">
                  <c:v>117.2</c:v>
                </c:pt>
                <c:pt idx="37750">
                  <c:v>117.2</c:v>
                </c:pt>
                <c:pt idx="37751">
                  <c:v>116.9</c:v>
                </c:pt>
                <c:pt idx="37752">
                  <c:v>116.9</c:v>
                </c:pt>
                <c:pt idx="37753">
                  <c:v>117.1</c:v>
                </c:pt>
                <c:pt idx="37754">
                  <c:v>117.1</c:v>
                </c:pt>
                <c:pt idx="37755">
                  <c:v>117.1</c:v>
                </c:pt>
                <c:pt idx="37756">
                  <c:v>117</c:v>
                </c:pt>
                <c:pt idx="37757">
                  <c:v>116.4</c:v>
                </c:pt>
                <c:pt idx="37758">
                  <c:v>116.2</c:v>
                </c:pt>
                <c:pt idx="37759">
                  <c:v>116</c:v>
                </c:pt>
                <c:pt idx="37760">
                  <c:v>116.1</c:v>
                </c:pt>
                <c:pt idx="37761">
                  <c:v>115.9</c:v>
                </c:pt>
                <c:pt idx="37762">
                  <c:v>116.1</c:v>
                </c:pt>
                <c:pt idx="37763">
                  <c:v>116.1</c:v>
                </c:pt>
                <c:pt idx="37764">
                  <c:v>116.1</c:v>
                </c:pt>
                <c:pt idx="37765">
                  <c:v>116.1</c:v>
                </c:pt>
                <c:pt idx="37766">
                  <c:v>116.2</c:v>
                </c:pt>
                <c:pt idx="37767">
                  <c:v>116.2</c:v>
                </c:pt>
                <c:pt idx="37768">
                  <c:v>116.4</c:v>
                </c:pt>
                <c:pt idx="37769">
                  <c:v>117.2</c:v>
                </c:pt>
                <c:pt idx="37770">
                  <c:v>117.2</c:v>
                </c:pt>
                <c:pt idx="37771">
                  <c:v>117.2</c:v>
                </c:pt>
                <c:pt idx="37772">
                  <c:v>117.3</c:v>
                </c:pt>
                <c:pt idx="37773">
                  <c:v>117.2</c:v>
                </c:pt>
                <c:pt idx="37774">
                  <c:v>117.2</c:v>
                </c:pt>
                <c:pt idx="37775">
                  <c:v>117.2</c:v>
                </c:pt>
                <c:pt idx="37776">
                  <c:v>117</c:v>
                </c:pt>
                <c:pt idx="37777">
                  <c:v>117.2</c:v>
                </c:pt>
                <c:pt idx="37778">
                  <c:v>117</c:v>
                </c:pt>
                <c:pt idx="37779">
                  <c:v>117</c:v>
                </c:pt>
                <c:pt idx="37780">
                  <c:v>117.2</c:v>
                </c:pt>
                <c:pt idx="37781">
                  <c:v>117</c:v>
                </c:pt>
                <c:pt idx="37782">
                  <c:v>117.2</c:v>
                </c:pt>
                <c:pt idx="37783">
                  <c:v>117</c:v>
                </c:pt>
                <c:pt idx="37784">
                  <c:v>117</c:v>
                </c:pt>
                <c:pt idx="37785">
                  <c:v>117</c:v>
                </c:pt>
                <c:pt idx="37786">
                  <c:v>117</c:v>
                </c:pt>
                <c:pt idx="37787">
                  <c:v>117.2</c:v>
                </c:pt>
                <c:pt idx="37788">
                  <c:v>117</c:v>
                </c:pt>
                <c:pt idx="37789">
                  <c:v>117</c:v>
                </c:pt>
                <c:pt idx="37790">
                  <c:v>117.2</c:v>
                </c:pt>
                <c:pt idx="37791">
                  <c:v>117</c:v>
                </c:pt>
                <c:pt idx="37792">
                  <c:v>117.3</c:v>
                </c:pt>
                <c:pt idx="37793">
                  <c:v>117.3</c:v>
                </c:pt>
                <c:pt idx="37794">
                  <c:v>117.3</c:v>
                </c:pt>
                <c:pt idx="37795">
                  <c:v>117.3</c:v>
                </c:pt>
                <c:pt idx="37796">
                  <c:v>117.3</c:v>
                </c:pt>
                <c:pt idx="37797">
                  <c:v>117.2</c:v>
                </c:pt>
                <c:pt idx="37798">
                  <c:v>117.2</c:v>
                </c:pt>
                <c:pt idx="37799">
                  <c:v>117.2</c:v>
                </c:pt>
                <c:pt idx="37800">
                  <c:v>117</c:v>
                </c:pt>
                <c:pt idx="37801">
                  <c:v>117</c:v>
                </c:pt>
                <c:pt idx="37802">
                  <c:v>117</c:v>
                </c:pt>
                <c:pt idx="37803">
                  <c:v>117</c:v>
                </c:pt>
                <c:pt idx="37804">
                  <c:v>117</c:v>
                </c:pt>
                <c:pt idx="37805">
                  <c:v>117</c:v>
                </c:pt>
                <c:pt idx="37806">
                  <c:v>116.8</c:v>
                </c:pt>
                <c:pt idx="37807">
                  <c:v>117</c:v>
                </c:pt>
                <c:pt idx="37808">
                  <c:v>117.1</c:v>
                </c:pt>
                <c:pt idx="37809">
                  <c:v>117.4</c:v>
                </c:pt>
                <c:pt idx="37810">
                  <c:v>117.4</c:v>
                </c:pt>
                <c:pt idx="37811">
                  <c:v>117.5</c:v>
                </c:pt>
                <c:pt idx="37812">
                  <c:v>117.5</c:v>
                </c:pt>
                <c:pt idx="37813">
                  <c:v>117.5</c:v>
                </c:pt>
                <c:pt idx="37814">
                  <c:v>117.5</c:v>
                </c:pt>
                <c:pt idx="37815">
                  <c:v>117.4</c:v>
                </c:pt>
                <c:pt idx="37816">
                  <c:v>117.5</c:v>
                </c:pt>
                <c:pt idx="37817">
                  <c:v>116.7</c:v>
                </c:pt>
                <c:pt idx="37818">
                  <c:v>116.8</c:v>
                </c:pt>
                <c:pt idx="37819">
                  <c:v>117.3</c:v>
                </c:pt>
                <c:pt idx="37820">
                  <c:v>117.5</c:v>
                </c:pt>
                <c:pt idx="37821">
                  <c:v>117.6</c:v>
                </c:pt>
                <c:pt idx="37822">
                  <c:v>117.5</c:v>
                </c:pt>
                <c:pt idx="37823">
                  <c:v>117</c:v>
                </c:pt>
                <c:pt idx="37824">
                  <c:v>116.9</c:v>
                </c:pt>
                <c:pt idx="37825">
                  <c:v>116.9</c:v>
                </c:pt>
                <c:pt idx="37826">
                  <c:v>117</c:v>
                </c:pt>
                <c:pt idx="37827">
                  <c:v>116.9</c:v>
                </c:pt>
                <c:pt idx="37828">
                  <c:v>116.9</c:v>
                </c:pt>
                <c:pt idx="37829">
                  <c:v>116.9</c:v>
                </c:pt>
                <c:pt idx="37830">
                  <c:v>116.8</c:v>
                </c:pt>
                <c:pt idx="37831">
                  <c:v>116.8</c:v>
                </c:pt>
                <c:pt idx="37832">
                  <c:v>116.9</c:v>
                </c:pt>
                <c:pt idx="37833">
                  <c:v>117</c:v>
                </c:pt>
                <c:pt idx="37834">
                  <c:v>117.2</c:v>
                </c:pt>
                <c:pt idx="37835">
                  <c:v>117.2</c:v>
                </c:pt>
                <c:pt idx="37836">
                  <c:v>117.4</c:v>
                </c:pt>
                <c:pt idx="37837">
                  <c:v>117.2</c:v>
                </c:pt>
                <c:pt idx="37838">
                  <c:v>117.1</c:v>
                </c:pt>
                <c:pt idx="37839">
                  <c:v>117.4</c:v>
                </c:pt>
                <c:pt idx="37840">
                  <c:v>117.4</c:v>
                </c:pt>
                <c:pt idx="37841">
                  <c:v>117.1</c:v>
                </c:pt>
                <c:pt idx="37842">
                  <c:v>116.6</c:v>
                </c:pt>
                <c:pt idx="37843">
                  <c:v>116.6</c:v>
                </c:pt>
                <c:pt idx="37844">
                  <c:v>116.3</c:v>
                </c:pt>
                <c:pt idx="37845">
                  <c:v>116.5</c:v>
                </c:pt>
                <c:pt idx="37846">
                  <c:v>116.7</c:v>
                </c:pt>
                <c:pt idx="37847">
                  <c:v>116.8</c:v>
                </c:pt>
                <c:pt idx="37848">
                  <c:v>117.1</c:v>
                </c:pt>
                <c:pt idx="37849">
                  <c:v>117.2</c:v>
                </c:pt>
                <c:pt idx="37850">
                  <c:v>117.2</c:v>
                </c:pt>
                <c:pt idx="37851">
                  <c:v>117.2</c:v>
                </c:pt>
                <c:pt idx="37852">
                  <c:v>117.2</c:v>
                </c:pt>
                <c:pt idx="37853">
                  <c:v>116.5</c:v>
                </c:pt>
                <c:pt idx="37854">
                  <c:v>116.5</c:v>
                </c:pt>
                <c:pt idx="37855">
                  <c:v>116.5</c:v>
                </c:pt>
                <c:pt idx="37856">
                  <c:v>116.6</c:v>
                </c:pt>
                <c:pt idx="37857">
                  <c:v>116.6</c:v>
                </c:pt>
                <c:pt idx="37858">
                  <c:v>116.6</c:v>
                </c:pt>
                <c:pt idx="37859">
                  <c:v>116.6</c:v>
                </c:pt>
                <c:pt idx="37860">
                  <c:v>116.6</c:v>
                </c:pt>
                <c:pt idx="37861">
                  <c:v>116.6</c:v>
                </c:pt>
                <c:pt idx="37862">
                  <c:v>116.8</c:v>
                </c:pt>
                <c:pt idx="37863">
                  <c:v>116.7</c:v>
                </c:pt>
                <c:pt idx="37864">
                  <c:v>116.6</c:v>
                </c:pt>
                <c:pt idx="37865">
                  <c:v>116.7</c:v>
                </c:pt>
                <c:pt idx="37866">
                  <c:v>116.8</c:v>
                </c:pt>
                <c:pt idx="37867">
                  <c:v>116.7</c:v>
                </c:pt>
                <c:pt idx="37868">
                  <c:v>116.7</c:v>
                </c:pt>
                <c:pt idx="37869">
                  <c:v>116.8</c:v>
                </c:pt>
                <c:pt idx="37870">
                  <c:v>116.7</c:v>
                </c:pt>
                <c:pt idx="37871">
                  <c:v>116.7</c:v>
                </c:pt>
                <c:pt idx="37872">
                  <c:v>116.8</c:v>
                </c:pt>
                <c:pt idx="37873">
                  <c:v>116.8</c:v>
                </c:pt>
                <c:pt idx="37874">
                  <c:v>117.1</c:v>
                </c:pt>
                <c:pt idx="37875">
                  <c:v>117.3</c:v>
                </c:pt>
                <c:pt idx="37876">
                  <c:v>117.1</c:v>
                </c:pt>
                <c:pt idx="37877">
                  <c:v>117.2</c:v>
                </c:pt>
                <c:pt idx="37878">
                  <c:v>117.2</c:v>
                </c:pt>
                <c:pt idx="37879">
                  <c:v>117.2</c:v>
                </c:pt>
                <c:pt idx="37880">
                  <c:v>117</c:v>
                </c:pt>
                <c:pt idx="37881">
                  <c:v>117</c:v>
                </c:pt>
                <c:pt idx="37882">
                  <c:v>117</c:v>
                </c:pt>
                <c:pt idx="37883">
                  <c:v>117.2</c:v>
                </c:pt>
                <c:pt idx="37884">
                  <c:v>117.5</c:v>
                </c:pt>
                <c:pt idx="37885">
                  <c:v>117.5</c:v>
                </c:pt>
                <c:pt idx="37886">
                  <c:v>117.2</c:v>
                </c:pt>
                <c:pt idx="37887">
                  <c:v>117.3</c:v>
                </c:pt>
                <c:pt idx="37888">
                  <c:v>117.3</c:v>
                </c:pt>
                <c:pt idx="37889">
                  <c:v>117</c:v>
                </c:pt>
                <c:pt idx="37890">
                  <c:v>116.5</c:v>
                </c:pt>
                <c:pt idx="37891">
                  <c:v>116.6</c:v>
                </c:pt>
                <c:pt idx="37892">
                  <c:v>116.5</c:v>
                </c:pt>
                <c:pt idx="37893">
                  <c:v>116.5</c:v>
                </c:pt>
                <c:pt idx="37894">
                  <c:v>116.5</c:v>
                </c:pt>
                <c:pt idx="37895">
                  <c:v>116.6</c:v>
                </c:pt>
                <c:pt idx="37896">
                  <c:v>117.4</c:v>
                </c:pt>
                <c:pt idx="37897">
                  <c:v>117.2</c:v>
                </c:pt>
                <c:pt idx="37898">
                  <c:v>116.9</c:v>
                </c:pt>
                <c:pt idx="37899">
                  <c:v>116.8</c:v>
                </c:pt>
                <c:pt idx="37900">
                  <c:v>116.8</c:v>
                </c:pt>
                <c:pt idx="37901">
                  <c:v>116.9</c:v>
                </c:pt>
                <c:pt idx="37902">
                  <c:v>116.8</c:v>
                </c:pt>
                <c:pt idx="37903">
                  <c:v>116.9</c:v>
                </c:pt>
                <c:pt idx="37904">
                  <c:v>116.9</c:v>
                </c:pt>
                <c:pt idx="37905">
                  <c:v>116.9</c:v>
                </c:pt>
                <c:pt idx="37906">
                  <c:v>116.9</c:v>
                </c:pt>
                <c:pt idx="37907">
                  <c:v>116.8</c:v>
                </c:pt>
                <c:pt idx="37908">
                  <c:v>117.3</c:v>
                </c:pt>
                <c:pt idx="37909">
                  <c:v>117.2</c:v>
                </c:pt>
                <c:pt idx="37910">
                  <c:v>117.2</c:v>
                </c:pt>
                <c:pt idx="37911">
                  <c:v>117.1</c:v>
                </c:pt>
                <c:pt idx="37912">
                  <c:v>116.9</c:v>
                </c:pt>
                <c:pt idx="37913">
                  <c:v>116.6</c:v>
                </c:pt>
                <c:pt idx="37914">
                  <c:v>116.7</c:v>
                </c:pt>
                <c:pt idx="37915">
                  <c:v>116.7</c:v>
                </c:pt>
                <c:pt idx="37916">
                  <c:v>116.8</c:v>
                </c:pt>
                <c:pt idx="37917">
                  <c:v>116.8</c:v>
                </c:pt>
                <c:pt idx="37918">
                  <c:v>117.2</c:v>
                </c:pt>
                <c:pt idx="37919">
                  <c:v>117.1</c:v>
                </c:pt>
                <c:pt idx="37920">
                  <c:v>117.2</c:v>
                </c:pt>
                <c:pt idx="37921">
                  <c:v>117.1</c:v>
                </c:pt>
                <c:pt idx="37922">
                  <c:v>116.9</c:v>
                </c:pt>
                <c:pt idx="37923">
                  <c:v>116.9</c:v>
                </c:pt>
                <c:pt idx="37924">
                  <c:v>116.8</c:v>
                </c:pt>
                <c:pt idx="37925">
                  <c:v>116.8</c:v>
                </c:pt>
                <c:pt idx="37926">
                  <c:v>116.8</c:v>
                </c:pt>
                <c:pt idx="37927">
                  <c:v>116.8</c:v>
                </c:pt>
                <c:pt idx="37928">
                  <c:v>116.8</c:v>
                </c:pt>
                <c:pt idx="37929">
                  <c:v>116.8</c:v>
                </c:pt>
                <c:pt idx="37930">
                  <c:v>116.8</c:v>
                </c:pt>
                <c:pt idx="37931">
                  <c:v>116.8</c:v>
                </c:pt>
                <c:pt idx="37932">
                  <c:v>117</c:v>
                </c:pt>
                <c:pt idx="37933">
                  <c:v>117</c:v>
                </c:pt>
                <c:pt idx="37934">
                  <c:v>116.9</c:v>
                </c:pt>
                <c:pt idx="37935">
                  <c:v>116.9</c:v>
                </c:pt>
                <c:pt idx="37936">
                  <c:v>116.9</c:v>
                </c:pt>
                <c:pt idx="37937">
                  <c:v>117.2</c:v>
                </c:pt>
                <c:pt idx="37938">
                  <c:v>117.2</c:v>
                </c:pt>
                <c:pt idx="37939">
                  <c:v>117.2</c:v>
                </c:pt>
                <c:pt idx="37940">
                  <c:v>117.2</c:v>
                </c:pt>
                <c:pt idx="37941">
                  <c:v>117.3</c:v>
                </c:pt>
                <c:pt idx="37942">
                  <c:v>117.2</c:v>
                </c:pt>
                <c:pt idx="37943">
                  <c:v>117</c:v>
                </c:pt>
                <c:pt idx="37944">
                  <c:v>117</c:v>
                </c:pt>
                <c:pt idx="37945">
                  <c:v>117.2</c:v>
                </c:pt>
                <c:pt idx="37946">
                  <c:v>117.1</c:v>
                </c:pt>
                <c:pt idx="37947">
                  <c:v>117.1</c:v>
                </c:pt>
                <c:pt idx="37948">
                  <c:v>117.1</c:v>
                </c:pt>
                <c:pt idx="37949">
                  <c:v>117.1</c:v>
                </c:pt>
                <c:pt idx="37950">
                  <c:v>117.1</c:v>
                </c:pt>
                <c:pt idx="37951">
                  <c:v>117.5</c:v>
                </c:pt>
                <c:pt idx="37952">
                  <c:v>117.3</c:v>
                </c:pt>
                <c:pt idx="37953">
                  <c:v>116.7</c:v>
                </c:pt>
                <c:pt idx="37954">
                  <c:v>116.6</c:v>
                </c:pt>
                <c:pt idx="37955">
                  <c:v>116.6</c:v>
                </c:pt>
                <c:pt idx="37956">
                  <c:v>116.7</c:v>
                </c:pt>
                <c:pt idx="37957">
                  <c:v>116.7</c:v>
                </c:pt>
                <c:pt idx="37958">
                  <c:v>116.3</c:v>
                </c:pt>
                <c:pt idx="37959">
                  <c:v>116.5</c:v>
                </c:pt>
                <c:pt idx="37960">
                  <c:v>116.5</c:v>
                </c:pt>
                <c:pt idx="37961">
                  <c:v>116.5</c:v>
                </c:pt>
                <c:pt idx="37962">
                  <c:v>116.4</c:v>
                </c:pt>
                <c:pt idx="37963">
                  <c:v>116.4</c:v>
                </c:pt>
                <c:pt idx="37964">
                  <c:v>116.2</c:v>
                </c:pt>
                <c:pt idx="37965">
                  <c:v>116.3</c:v>
                </c:pt>
                <c:pt idx="37966">
                  <c:v>116.7</c:v>
                </c:pt>
                <c:pt idx="37967">
                  <c:v>117</c:v>
                </c:pt>
                <c:pt idx="37968">
                  <c:v>117.2</c:v>
                </c:pt>
                <c:pt idx="37969">
                  <c:v>117.1</c:v>
                </c:pt>
                <c:pt idx="37970">
                  <c:v>117.1</c:v>
                </c:pt>
                <c:pt idx="37971">
                  <c:v>117</c:v>
                </c:pt>
                <c:pt idx="37972">
                  <c:v>117.2</c:v>
                </c:pt>
                <c:pt idx="37973">
                  <c:v>117</c:v>
                </c:pt>
                <c:pt idx="37974">
                  <c:v>117.2</c:v>
                </c:pt>
                <c:pt idx="37975">
                  <c:v>116.9</c:v>
                </c:pt>
                <c:pt idx="37976">
                  <c:v>117.1</c:v>
                </c:pt>
                <c:pt idx="37977">
                  <c:v>117.3</c:v>
                </c:pt>
                <c:pt idx="37978">
                  <c:v>116.4</c:v>
                </c:pt>
                <c:pt idx="37979">
                  <c:v>116.3</c:v>
                </c:pt>
                <c:pt idx="37980">
                  <c:v>116.3</c:v>
                </c:pt>
                <c:pt idx="37981">
                  <c:v>116.3</c:v>
                </c:pt>
                <c:pt idx="37982">
                  <c:v>116.2</c:v>
                </c:pt>
                <c:pt idx="37983">
                  <c:v>116.5</c:v>
                </c:pt>
                <c:pt idx="37984">
                  <c:v>116.5</c:v>
                </c:pt>
                <c:pt idx="37985">
                  <c:v>116.5</c:v>
                </c:pt>
                <c:pt idx="37986">
                  <c:v>116.4</c:v>
                </c:pt>
                <c:pt idx="37987">
                  <c:v>116.5</c:v>
                </c:pt>
                <c:pt idx="37988">
                  <c:v>116.5</c:v>
                </c:pt>
                <c:pt idx="37989">
                  <c:v>116.5</c:v>
                </c:pt>
                <c:pt idx="37990">
                  <c:v>116.5</c:v>
                </c:pt>
                <c:pt idx="37991">
                  <c:v>116.5</c:v>
                </c:pt>
                <c:pt idx="37992">
                  <c:v>116.4</c:v>
                </c:pt>
                <c:pt idx="37993">
                  <c:v>116.2</c:v>
                </c:pt>
                <c:pt idx="37994">
                  <c:v>116.2</c:v>
                </c:pt>
                <c:pt idx="37995">
                  <c:v>116.3</c:v>
                </c:pt>
                <c:pt idx="37996">
                  <c:v>116.3</c:v>
                </c:pt>
                <c:pt idx="37997">
                  <c:v>116.2</c:v>
                </c:pt>
                <c:pt idx="37998">
                  <c:v>116.3</c:v>
                </c:pt>
                <c:pt idx="37999">
                  <c:v>116.3</c:v>
                </c:pt>
                <c:pt idx="38000">
                  <c:v>116.3</c:v>
                </c:pt>
                <c:pt idx="38001">
                  <c:v>116.3</c:v>
                </c:pt>
                <c:pt idx="38002">
                  <c:v>116.5</c:v>
                </c:pt>
                <c:pt idx="38003">
                  <c:v>116.3</c:v>
                </c:pt>
                <c:pt idx="38004">
                  <c:v>116.4</c:v>
                </c:pt>
                <c:pt idx="38005">
                  <c:v>116.2</c:v>
                </c:pt>
                <c:pt idx="38006">
                  <c:v>116.5</c:v>
                </c:pt>
                <c:pt idx="38007">
                  <c:v>116.5</c:v>
                </c:pt>
                <c:pt idx="38008">
                  <c:v>116.4</c:v>
                </c:pt>
                <c:pt idx="38009">
                  <c:v>116.7</c:v>
                </c:pt>
                <c:pt idx="38010">
                  <c:v>116.4</c:v>
                </c:pt>
                <c:pt idx="38011">
                  <c:v>116.5</c:v>
                </c:pt>
                <c:pt idx="38012">
                  <c:v>116.7</c:v>
                </c:pt>
                <c:pt idx="38013">
                  <c:v>116.6</c:v>
                </c:pt>
                <c:pt idx="38014">
                  <c:v>116.6</c:v>
                </c:pt>
                <c:pt idx="38015">
                  <c:v>116.5</c:v>
                </c:pt>
                <c:pt idx="38016">
                  <c:v>116.2</c:v>
                </c:pt>
                <c:pt idx="38017">
                  <c:v>116.6</c:v>
                </c:pt>
                <c:pt idx="38018">
                  <c:v>116.5</c:v>
                </c:pt>
                <c:pt idx="38019">
                  <c:v>116.8</c:v>
                </c:pt>
                <c:pt idx="38020">
                  <c:v>116.9</c:v>
                </c:pt>
                <c:pt idx="38021">
                  <c:v>117</c:v>
                </c:pt>
                <c:pt idx="38022">
                  <c:v>116.5</c:v>
                </c:pt>
                <c:pt idx="38023">
                  <c:v>116.5</c:v>
                </c:pt>
                <c:pt idx="38024">
                  <c:v>116.6</c:v>
                </c:pt>
                <c:pt idx="38025">
                  <c:v>117.3</c:v>
                </c:pt>
                <c:pt idx="38026">
                  <c:v>117.1</c:v>
                </c:pt>
                <c:pt idx="38027">
                  <c:v>117.2</c:v>
                </c:pt>
                <c:pt idx="38028">
                  <c:v>117.1</c:v>
                </c:pt>
                <c:pt idx="38029">
                  <c:v>117.1</c:v>
                </c:pt>
                <c:pt idx="38030">
                  <c:v>117.2</c:v>
                </c:pt>
                <c:pt idx="38031">
                  <c:v>117.2</c:v>
                </c:pt>
                <c:pt idx="38032">
                  <c:v>117.1</c:v>
                </c:pt>
                <c:pt idx="38033">
                  <c:v>117.1</c:v>
                </c:pt>
                <c:pt idx="38034">
                  <c:v>116.9</c:v>
                </c:pt>
                <c:pt idx="38035">
                  <c:v>116.7</c:v>
                </c:pt>
                <c:pt idx="38036">
                  <c:v>116.3</c:v>
                </c:pt>
                <c:pt idx="38037">
                  <c:v>116</c:v>
                </c:pt>
                <c:pt idx="38038">
                  <c:v>116.2</c:v>
                </c:pt>
                <c:pt idx="38039">
                  <c:v>116.2</c:v>
                </c:pt>
                <c:pt idx="38040">
                  <c:v>116.2</c:v>
                </c:pt>
                <c:pt idx="38041">
                  <c:v>116</c:v>
                </c:pt>
                <c:pt idx="38042">
                  <c:v>116.1</c:v>
                </c:pt>
                <c:pt idx="38043">
                  <c:v>116.1</c:v>
                </c:pt>
                <c:pt idx="38044">
                  <c:v>116.1</c:v>
                </c:pt>
                <c:pt idx="38045">
                  <c:v>116</c:v>
                </c:pt>
                <c:pt idx="38046">
                  <c:v>116</c:v>
                </c:pt>
                <c:pt idx="38047">
                  <c:v>116</c:v>
                </c:pt>
                <c:pt idx="38048">
                  <c:v>116.1</c:v>
                </c:pt>
                <c:pt idx="38049">
                  <c:v>115.9</c:v>
                </c:pt>
                <c:pt idx="38050">
                  <c:v>115.9</c:v>
                </c:pt>
                <c:pt idx="38051">
                  <c:v>115.9</c:v>
                </c:pt>
                <c:pt idx="38052">
                  <c:v>116</c:v>
                </c:pt>
                <c:pt idx="38053">
                  <c:v>116</c:v>
                </c:pt>
                <c:pt idx="38054">
                  <c:v>116.1</c:v>
                </c:pt>
                <c:pt idx="38055">
                  <c:v>116</c:v>
                </c:pt>
                <c:pt idx="38056">
                  <c:v>116</c:v>
                </c:pt>
                <c:pt idx="38057">
                  <c:v>116</c:v>
                </c:pt>
                <c:pt idx="38058">
                  <c:v>116.1</c:v>
                </c:pt>
                <c:pt idx="38059">
                  <c:v>116.1</c:v>
                </c:pt>
                <c:pt idx="38060">
                  <c:v>116</c:v>
                </c:pt>
                <c:pt idx="38061">
                  <c:v>116</c:v>
                </c:pt>
                <c:pt idx="38062">
                  <c:v>116</c:v>
                </c:pt>
                <c:pt idx="38063">
                  <c:v>116.1</c:v>
                </c:pt>
                <c:pt idx="38064">
                  <c:v>116.1</c:v>
                </c:pt>
                <c:pt idx="38065">
                  <c:v>116.1</c:v>
                </c:pt>
                <c:pt idx="38066">
                  <c:v>116.1</c:v>
                </c:pt>
                <c:pt idx="38067">
                  <c:v>116.3</c:v>
                </c:pt>
                <c:pt idx="38068">
                  <c:v>116.1</c:v>
                </c:pt>
                <c:pt idx="38069">
                  <c:v>116</c:v>
                </c:pt>
                <c:pt idx="38070">
                  <c:v>116.1</c:v>
                </c:pt>
                <c:pt idx="38071">
                  <c:v>115.8</c:v>
                </c:pt>
                <c:pt idx="38072">
                  <c:v>115.7</c:v>
                </c:pt>
                <c:pt idx="38073">
                  <c:v>115.9</c:v>
                </c:pt>
                <c:pt idx="38074">
                  <c:v>116</c:v>
                </c:pt>
                <c:pt idx="38075">
                  <c:v>115.9</c:v>
                </c:pt>
                <c:pt idx="38076">
                  <c:v>116</c:v>
                </c:pt>
                <c:pt idx="38077">
                  <c:v>115.9</c:v>
                </c:pt>
                <c:pt idx="38078">
                  <c:v>115.9</c:v>
                </c:pt>
                <c:pt idx="38079">
                  <c:v>116</c:v>
                </c:pt>
                <c:pt idx="38080">
                  <c:v>116.2</c:v>
                </c:pt>
                <c:pt idx="38081">
                  <c:v>116.2</c:v>
                </c:pt>
                <c:pt idx="38082">
                  <c:v>116</c:v>
                </c:pt>
                <c:pt idx="38083">
                  <c:v>116</c:v>
                </c:pt>
                <c:pt idx="38084">
                  <c:v>116</c:v>
                </c:pt>
                <c:pt idx="38085">
                  <c:v>116.3</c:v>
                </c:pt>
                <c:pt idx="38086">
                  <c:v>116.3</c:v>
                </c:pt>
                <c:pt idx="38087">
                  <c:v>116.2</c:v>
                </c:pt>
                <c:pt idx="38088">
                  <c:v>116.1</c:v>
                </c:pt>
                <c:pt idx="38089">
                  <c:v>116.2</c:v>
                </c:pt>
                <c:pt idx="38090">
                  <c:v>116.1</c:v>
                </c:pt>
                <c:pt idx="38091">
                  <c:v>116.1</c:v>
                </c:pt>
                <c:pt idx="38092">
                  <c:v>116.2</c:v>
                </c:pt>
                <c:pt idx="38093">
                  <c:v>116.4</c:v>
                </c:pt>
                <c:pt idx="38094">
                  <c:v>116.4</c:v>
                </c:pt>
                <c:pt idx="38095">
                  <c:v>116.1</c:v>
                </c:pt>
                <c:pt idx="38096">
                  <c:v>116</c:v>
                </c:pt>
                <c:pt idx="38097">
                  <c:v>116.1</c:v>
                </c:pt>
                <c:pt idx="38098">
                  <c:v>116</c:v>
                </c:pt>
                <c:pt idx="38099">
                  <c:v>116.1</c:v>
                </c:pt>
                <c:pt idx="38100">
                  <c:v>116</c:v>
                </c:pt>
                <c:pt idx="38101">
                  <c:v>115.9</c:v>
                </c:pt>
                <c:pt idx="38102">
                  <c:v>116.2</c:v>
                </c:pt>
                <c:pt idx="38103">
                  <c:v>116.2</c:v>
                </c:pt>
                <c:pt idx="38104">
                  <c:v>116.2</c:v>
                </c:pt>
                <c:pt idx="38105">
                  <c:v>116.2</c:v>
                </c:pt>
                <c:pt idx="38106">
                  <c:v>116.2</c:v>
                </c:pt>
                <c:pt idx="38107">
                  <c:v>116.3</c:v>
                </c:pt>
                <c:pt idx="38108">
                  <c:v>116.1</c:v>
                </c:pt>
                <c:pt idx="38109">
                  <c:v>116.2</c:v>
                </c:pt>
                <c:pt idx="38110">
                  <c:v>116.2</c:v>
                </c:pt>
                <c:pt idx="38111">
                  <c:v>116.3</c:v>
                </c:pt>
                <c:pt idx="38112">
                  <c:v>116.3</c:v>
                </c:pt>
                <c:pt idx="38113">
                  <c:v>116.3</c:v>
                </c:pt>
                <c:pt idx="38114">
                  <c:v>116.4</c:v>
                </c:pt>
                <c:pt idx="38115">
                  <c:v>116.4</c:v>
                </c:pt>
                <c:pt idx="38116">
                  <c:v>116.4</c:v>
                </c:pt>
                <c:pt idx="38117">
                  <c:v>116.3</c:v>
                </c:pt>
                <c:pt idx="38118">
                  <c:v>116.3</c:v>
                </c:pt>
                <c:pt idx="38119">
                  <c:v>116.2</c:v>
                </c:pt>
                <c:pt idx="38120">
                  <c:v>116.3</c:v>
                </c:pt>
                <c:pt idx="38121">
                  <c:v>116.4</c:v>
                </c:pt>
                <c:pt idx="38122">
                  <c:v>116.4</c:v>
                </c:pt>
                <c:pt idx="38123">
                  <c:v>116.3</c:v>
                </c:pt>
                <c:pt idx="38124">
                  <c:v>116.3</c:v>
                </c:pt>
                <c:pt idx="38125">
                  <c:v>116.5</c:v>
                </c:pt>
                <c:pt idx="38126">
                  <c:v>116.4</c:v>
                </c:pt>
                <c:pt idx="38127">
                  <c:v>116.4</c:v>
                </c:pt>
                <c:pt idx="38128">
                  <c:v>116.5</c:v>
                </c:pt>
                <c:pt idx="38129">
                  <c:v>116.4</c:v>
                </c:pt>
                <c:pt idx="38130">
                  <c:v>116.4</c:v>
                </c:pt>
                <c:pt idx="38131">
                  <c:v>116.5</c:v>
                </c:pt>
                <c:pt idx="38132">
                  <c:v>116.5</c:v>
                </c:pt>
                <c:pt idx="38133">
                  <c:v>116.3</c:v>
                </c:pt>
                <c:pt idx="38134">
                  <c:v>116.3</c:v>
                </c:pt>
                <c:pt idx="38135">
                  <c:v>116.3</c:v>
                </c:pt>
                <c:pt idx="38136">
                  <c:v>116.6</c:v>
                </c:pt>
                <c:pt idx="38137">
                  <c:v>116.5</c:v>
                </c:pt>
                <c:pt idx="38138">
                  <c:v>117.2</c:v>
                </c:pt>
                <c:pt idx="38139">
                  <c:v>117.2</c:v>
                </c:pt>
                <c:pt idx="38140">
                  <c:v>117</c:v>
                </c:pt>
                <c:pt idx="38141">
                  <c:v>117.2</c:v>
                </c:pt>
                <c:pt idx="38142">
                  <c:v>117.2</c:v>
                </c:pt>
                <c:pt idx="38143">
                  <c:v>117.2</c:v>
                </c:pt>
                <c:pt idx="38144">
                  <c:v>117.2</c:v>
                </c:pt>
                <c:pt idx="38145">
                  <c:v>117</c:v>
                </c:pt>
                <c:pt idx="38146">
                  <c:v>117.3</c:v>
                </c:pt>
                <c:pt idx="38147">
                  <c:v>116.9</c:v>
                </c:pt>
                <c:pt idx="38148">
                  <c:v>116.9</c:v>
                </c:pt>
                <c:pt idx="38149">
                  <c:v>116.8</c:v>
                </c:pt>
                <c:pt idx="38150">
                  <c:v>116.8</c:v>
                </c:pt>
                <c:pt idx="38151">
                  <c:v>117</c:v>
                </c:pt>
                <c:pt idx="38152">
                  <c:v>117</c:v>
                </c:pt>
                <c:pt idx="38153">
                  <c:v>117</c:v>
                </c:pt>
                <c:pt idx="38154">
                  <c:v>116.4</c:v>
                </c:pt>
                <c:pt idx="38155">
                  <c:v>116.4</c:v>
                </c:pt>
                <c:pt idx="38156">
                  <c:v>116.4</c:v>
                </c:pt>
                <c:pt idx="38157">
                  <c:v>116.6</c:v>
                </c:pt>
                <c:pt idx="38158">
                  <c:v>117</c:v>
                </c:pt>
                <c:pt idx="38159">
                  <c:v>117.2</c:v>
                </c:pt>
                <c:pt idx="38160">
                  <c:v>117.2</c:v>
                </c:pt>
                <c:pt idx="38161">
                  <c:v>117.2</c:v>
                </c:pt>
                <c:pt idx="38162">
                  <c:v>117.2</c:v>
                </c:pt>
                <c:pt idx="38163">
                  <c:v>117.2</c:v>
                </c:pt>
                <c:pt idx="38164">
                  <c:v>117.1</c:v>
                </c:pt>
                <c:pt idx="38165">
                  <c:v>117.1</c:v>
                </c:pt>
                <c:pt idx="38166">
                  <c:v>116.9</c:v>
                </c:pt>
                <c:pt idx="38167">
                  <c:v>117.2</c:v>
                </c:pt>
                <c:pt idx="38168">
                  <c:v>117</c:v>
                </c:pt>
                <c:pt idx="38169">
                  <c:v>117.2</c:v>
                </c:pt>
                <c:pt idx="38170">
                  <c:v>117.1</c:v>
                </c:pt>
                <c:pt idx="38171">
                  <c:v>117.2</c:v>
                </c:pt>
                <c:pt idx="38172">
                  <c:v>117.2</c:v>
                </c:pt>
                <c:pt idx="38173">
                  <c:v>117.2</c:v>
                </c:pt>
                <c:pt idx="38174">
                  <c:v>117.2</c:v>
                </c:pt>
                <c:pt idx="38175">
                  <c:v>117.1</c:v>
                </c:pt>
                <c:pt idx="38176">
                  <c:v>117.4</c:v>
                </c:pt>
                <c:pt idx="38177">
                  <c:v>117.1</c:v>
                </c:pt>
                <c:pt idx="38178">
                  <c:v>117.1</c:v>
                </c:pt>
                <c:pt idx="38179">
                  <c:v>117.2</c:v>
                </c:pt>
                <c:pt idx="38180">
                  <c:v>117</c:v>
                </c:pt>
                <c:pt idx="38181">
                  <c:v>117.2</c:v>
                </c:pt>
                <c:pt idx="38182">
                  <c:v>117.1</c:v>
                </c:pt>
                <c:pt idx="38183">
                  <c:v>117.1</c:v>
                </c:pt>
                <c:pt idx="38184">
                  <c:v>116.9</c:v>
                </c:pt>
                <c:pt idx="38185">
                  <c:v>116.9</c:v>
                </c:pt>
                <c:pt idx="38186">
                  <c:v>116.9</c:v>
                </c:pt>
                <c:pt idx="38187">
                  <c:v>116.9</c:v>
                </c:pt>
                <c:pt idx="38188">
                  <c:v>116.9</c:v>
                </c:pt>
                <c:pt idx="38189">
                  <c:v>116.9</c:v>
                </c:pt>
                <c:pt idx="38190">
                  <c:v>116.9</c:v>
                </c:pt>
                <c:pt idx="38191">
                  <c:v>117.1</c:v>
                </c:pt>
                <c:pt idx="38192">
                  <c:v>117.1</c:v>
                </c:pt>
                <c:pt idx="38193">
                  <c:v>117</c:v>
                </c:pt>
                <c:pt idx="38194">
                  <c:v>117</c:v>
                </c:pt>
                <c:pt idx="38195">
                  <c:v>117</c:v>
                </c:pt>
                <c:pt idx="38196">
                  <c:v>117</c:v>
                </c:pt>
                <c:pt idx="38197">
                  <c:v>117</c:v>
                </c:pt>
                <c:pt idx="38198">
                  <c:v>117</c:v>
                </c:pt>
                <c:pt idx="38199">
                  <c:v>117.1</c:v>
                </c:pt>
                <c:pt idx="38200">
                  <c:v>117.1</c:v>
                </c:pt>
                <c:pt idx="38201">
                  <c:v>117.1</c:v>
                </c:pt>
                <c:pt idx="38202">
                  <c:v>117</c:v>
                </c:pt>
                <c:pt idx="38203">
                  <c:v>116.9</c:v>
                </c:pt>
                <c:pt idx="38204">
                  <c:v>117</c:v>
                </c:pt>
                <c:pt idx="38205">
                  <c:v>117</c:v>
                </c:pt>
                <c:pt idx="38206">
                  <c:v>116.9</c:v>
                </c:pt>
                <c:pt idx="38207">
                  <c:v>117</c:v>
                </c:pt>
                <c:pt idx="38208">
                  <c:v>117</c:v>
                </c:pt>
                <c:pt idx="38209">
                  <c:v>117</c:v>
                </c:pt>
                <c:pt idx="38210">
                  <c:v>117</c:v>
                </c:pt>
                <c:pt idx="38211">
                  <c:v>116.9</c:v>
                </c:pt>
                <c:pt idx="38212">
                  <c:v>117</c:v>
                </c:pt>
                <c:pt idx="38213">
                  <c:v>117</c:v>
                </c:pt>
                <c:pt idx="38214">
                  <c:v>116.9</c:v>
                </c:pt>
                <c:pt idx="38215">
                  <c:v>116.8</c:v>
                </c:pt>
                <c:pt idx="38216">
                  <c:v>116.1</c:v>
                </c:pt>
                <c:pt idx="38217">
                  <c:v>116.1</c:v>
                </c:pt>
                <c:pt idx="38218">
                  <c:v>116.2</c:v>
                </c:pt>
                <c:pt idx="38219">
                  <c:v>116.1</c:v>
                </c:pt>
                <c:pt idx="38220">
                  <c:v>116.2</c:v>
                </c:pt>
                <c:pt idx="38221">
                  <c:v>116.5</c:v>
                </c:pt>
                <c:pt idx="38222">
                  <c:v>116.4</c:v>
                </c:pt>
                <c:pt idx="38223">
                  <c:v>116.4</c:v>
                </c:pt>
                <c:pt idx="38224">
                  <c:v>116.5</c:v>
                </c:pt>
                <c:pt idx="38225">
                  <c:v>116.2</c:v>
                </c:pt>
                <c:pt idx="38226">
                  <c:v>116.1</c:v>
                </c:pt>
                <c:pt idx="38227">
                  <c:v>116.1</c:v>
                </c:pt>
                <c:pt idx="38228">
                  <c:v>116.1</c:v>
                </c:pt>
                <c:pt idx="38229">
                  <c:v>116.1</c:v>
                </c:pt>
                <c:pt idx="38230">
                  <c:v>115.9</c:v>
                </c:pt>
                <c:pt idx="38231">
                  <c:v>116.1</c:v>
                </c:pt>
                <c:pt idx="38232">
                  <c:v>116.2</c:v>
                </c:pt>
                <c:pt idx="38233">
                  <c:v>116.2</c:v>
                </c:pt>
                <c:pt idx="38234">
                  <c:v>116.4</c:v>
                </c:pt>
                <c:pt idx="38235">
                  <c:v>116.2</c:v>
                </c:pt>
                <c:pt idx="38236">
                  <c:v>116.2</c:v>
                </c:pt>
                <c:pt idx="38237">
                  <c:v>116.1</c:v>
                </c:pt>
                <c:pt idx="38238">
                  <c:v>116.2</c:v>
                </c:pt>
                <c:pt idx="38239">
                  <c:v>115.9</c:v>
                </c:pt>
                <c:pt idx="38240">
                  <c:v>115.9</c:v>
                </c:pt>
                <c:pt idx="38241">
                  <c:v>115.9</c:v>
                </c:pt>
                <c:pt idx="38242">
                  <c:v>116.2</c:v>
                </c:pt>
                <c:pt idx="38243">
                  <c:v>116.2</c:v>
                </c:pt>
                <c:pt idx="38244">
                  <c:v>115.9</c:v>
                </c:pt>
                <c:pt idx="38245">
                  <c:v>116.1</c:v>
                </c:pt>
                <c:pt idx="38246">
                  <c:v>116.1</c:v>
                </c:pt>
                <c:pt idx="38247">
                  <c:v>116.1</c:v>
                </c:pt>
                <c:pt idx="38248">
                  <c:v>116.1</c:v>
                </c:pt>
                <c:pt idx="38249">
                  <c:v>116.2</c:v>
                </c:pt>
                <c:pt idx="38250">
                  <c:v>116.5</c:v>
                </c:pt>
                <c:pt idx="38251">
                  <c:v>116.5</c:v>
                </c:pt>
                <c:pt idx="38252">
                  <c:v>116.5</c:v>
                </c:pt>
                <c:pt idx="38253">
                  <c:v>116.5</c:v>
                </c:pt>
                <c:pt idx="38254">
                  <c:v>116.6</c:v>
                </c:pt>
                <c:pt idx="38255">
                  <c:v>116.6</c:v>
                </c:pt>
                <c:pt idx="38256">
                  <c:v>116.2</c:v>
                </c:pt>
                <c:pt idx="38257">
                  <c:v>116.2</c:v>
                </c:pt>
                <c:pt idx="38258">
                  <c:v>116.2</c:v>
                </c:pt>
                <c:pt idx="38259">
                  <c:v>116.1</c:v>
                </c:pt>
                <c:pt idx="38260">
                  <c:v>116.2</c:v>
                </c:pt>
                <c:pt idx="38261">
                  <c:v>116.2</c:v>
                </c:pt>
                <c:pt idx="38262">
                  <c:v>116.1</c:v>
                </c:pt>
                <c:pt idx="38263">
                  <c:v>116.1</c:v>
                </c:pt>
                <c:pt idx="38264">
                  <c:v>116.1</c:v>
                </c:pt>
                <c:pt idx="38265">
                  <c:v>116.1</c:v>
                </c:pt>
                <c:pt idx="38266">
                  <c:v>116.1</c:v>
                </c:pt>
                <c:pt idx="38267">
                  <c:v>116.1</c:v>
                </c:pt>
                <c:pt idx="38268">
                  <c:v>116.3</c:v>
                </c:pt>
                <c:pt idx="38269">
                  <c:v>116.5</c:v>
                </c:pt>
                <c:pt idx="38270">
                  <c:v>116.6</c:v>
                </c:pt>
                <c:pt idx="38271">
                  <c:v>116.7</c:v>
                </c:pt>
                <c:pt idx="38272">
                  <c:v>116.7</c:v>
                </c:pt>
                <c:pt idx="38273">
                  <c:v>117</c:v>
                </c:pt>
                <c:pt idx="38274">
                  <c:v>116.8</c:v>
                </c:pt>
                <c:pt idx="38275">
                  <c:v>116.8</c:v>
                </c:pt>
                <c:pt idx="38276">
                  <c:v>117</c:v>
                </c:pt>
                <c:pt idx="38277">
                  <c:v>116.9</c:v>
                </c:pt>
                <c:pt idx="38278">
                  <c:v>116.9</c:v>
                </c:pt>
                <c:pt idx="38279">
                  <c:v>116.9</c:v>
                </c:pt>
                <c:pt idx="38280">
                  <c:v>117.1</c:v>
                </c:pt>
                <c:pt idx="38281">
                  <c:v>116.9</c:v>
                </c:pt>
                <c:pt idx="38282">
                  <c:v>117.1</c:v>
                </c:pt>
                <c:pt idx="38283">
                  <c:v>116.8</c:v>
                </c:pt>
                <c:pt idx="38284">
                  <c:v>117.1</c:v>
                </c:pt>
                <c:pt idx="38285">
                  <c:v>117</c:v>
                </c:pt>
                <c:pt idx="38286">
                  <c:v>117.2</c:v>
                </c:pt>
                <c:pt idx="38287">
                  <c:v>117.2</c:v>
                </c:pt>
                <c:pt idx="38288">
                  <c:v>117</c:v>
                </c:pt>
                <c:pt idx="38289">
                  <c:v>117.2</c:v>
                </c:pt>
                <c:pt idx="38290">
                  <c:v>117</c:v>
                </c:pt>
                <c:pt idx="38291">
                  <c:v>117</c:v>
                </c:pt>
                <c:pt idx="38292">
                  <c:v>117</c:v>
                </c:pt>
                <c:pt idx="38293">
                  <c:v>117</c:v>
                </c:pt>
                <c:pt idx="38294">
                  <c:v>116.9</c:v>
                </c:pt>
                <c:pt idx="38295">
                  <c:v>117</c:v>
                </c:pt>
                <c:pt idx="38296">
                  <c:v>117</c:v>
                </c:pt>
                <c:pt idx="38297">
                  <c:v>116.9</c:v>
                </c:pt>
                <c:pt idx="38298">
                  <c:v>117</c:v>
                </c:pt>
                <c:pt idx="38299">
                  <c:v>116.9</c:v>
                </c:pt>
                <c:pt idx="38300">
                  <c:v>116.5</c:v>
                </c:pt>
                <c:pt idx="38301">
                  <c:v>116.3</c:v>
                </c:pt>
                <c:pt idx="38302">
                  <c:v>116.3</c:v>
                </c:pt>
                <c:pt idx="38303">
                  <c:v>116.5</c:v>
                </c:pt>
                <c:pt idx="38304">
                  <c:v>116.1</c:v>
                </c:pt>
                <c:pt idx="38305">
                  <c:v>115.9</c:v>
                </c:pt>
                <c:pt idx="38306">
                  <c:v>116.1</c:v>
                </c:pt>
                <c:pt idx="38307">
                  <c:v>116.1</c:v>
                </c:pt>
                <c:pt idx="38308">
                  <c:v>116.1</c:v>
                </c:pt>
                <c:pt idx="38309">
                  <c:v>116.1</c:v>
                </c:pt>
                <c:pt idx="38310">
                  <c:v>116.1</c:v>
                </c:pt>
                <c:pt idx="38311">
                  <c:v>116.1</c:v>
                </c:pt>
                <c:pt idx="38312">
                  <c:v>116.1</c:v>
                </c:pt>
                <c:pt idx="38313">
                  <c:v>116</c:v>
                </c:pt>
                <c:pt idx="38314">
                  <c:v>115.9</c:v>
                </c:pt>
                <c:pt idx="38315">
                  <c:v>116</c:v>
                </c:pt>
                <c:pt idx="38316">
                  <c:v>116</c:v>
                </c:pt>
                <c:pt idx="38317">
                  <c:v>116.2</c:v>
                </c:pt>
                <c:pt idx="38318">
                  <c:v>116.2</c:v>
                </c:pt>
                <c:pt idx="38319">
                  <c:v>116.3</c:v>
                </c:pt>
                <c:pt idx="38320">
                  <c:v>116.2</c:v>
                </c:pt>
                <c:pt idx="38321">
                  <c:v>116.3</c:v>
                </c:pt>
                <c:pt idx="38322">
                  <c:v>116.2</c:v>
                </c:pt>
                <c:pt idx="38323">
                  <c:v>116</c:v>
                </c:pt>
                <c:pt idx="38324">
                  <c:v>116</c:v>
                </c:pt>
                <c:pt idx="38325">
                  <c:v>116</c:v>
                </c:pt>
                <c:pt idx="38326">
                  <c:v>116</c:v>
                </c:pt>
                <c:pt idx="38327">
                  <c:v>116</c:v>
                </c:pt>
                <c:pt idx="38328">
                  <c:v>116.3</c:v>
                </c:pt>
                <c:pt idx="38329">
                  <c:v>117.2</c:v>
                </c:pt>
                <c:pt idx="38330">
                  <c:v>117</c:v>
                </c:pt>
                <c:pt idx="38331">
                  <c:v>116.9</c:v>
                </c:pt>
                <c:pt idx="38332">
                  <c:v>116.9</c:v>
                </c:pt>
                <c:pt idx="38333">
                  <c:v>116.9</c:v>
                </c:pt>
                <c:pt idx="38334">
                  <c:v>116.7</c:v>
                </c:pt>
                <c:pt idx="38335">
                  <c:v>116.5</c:v>
                </c:pt>
                <c:pt idx="38336">
                  <c:v>116</c:v>
                </c:pt>
                <c:pt idx="38337">
                  <c:v>115.9</c:v>
                </c:pt>
                <c:pt idx="38338">
                  <c:v>116</c:v>
                </c:pt>
                <c:pt idx="38339">
                  <c:v>116</c:v>
                </c:pt>
                <c:pt idx="38340">
                  <c:v>116.2</c:v>
                </c:pt>
                <c:pt idx="38341">
                  <c:v>116.2</c:v>
                </c:pt>
                <c:pt idx="38342">
                  <c:v>116.2</c:v>
                </c:pt>
                <c:pt idx="38343">
                  <c:v>116.2</c:v>
                </c:pt>
                <c:pt idx="38344">
                  <c:v>116.1</c:v>
                </c:pt>
                <c:pt idx="38345">
                  <c:v>116.1</c:v>
                </c:pt>
                <c:pt idx="38346">
                  <c:v>116.1</c:v>
                </c:pt>
                <c:pt idx="38347">
                  <c:v>116.1</c:v>
                </c:pt>
                <c:pt idx="38348">
                  <c:v>116</c:v>
                </c:pt>
                <c:pt idx="38349">
                  <c:v>115.9</c:v>
                </c:pt>
                <c:pt idx="38350">
                  <c:v>116.2</c:v>
                </c:pt>
                <c:pt idx="38351">
                  <c:v>116.2</c:v>
                </c:pt>
                <c:pt idx="38352">
                  <c:v>116</c:v>
                </c:pt>
                <c:pt idx="38353">
                  <c:v>116.2</c:v>
                </c:pt>
                <c:pt idx="38354">
                  <c:v>116</c:v>
                </c:pt>
                <c:pt idx="38355">
                  <c:v>115.9</c:v>
                </c:pt>
                <c:pt idx="38356">
                  <c:v>115.9</c:v>
                </c:pt>
                <c:pt idx="38357">
                  <c:v>116</c:v>
                </c:pt>
                <c:pt idx="38358">
                  <c:v>116</c:v>
                </c:pt>
                <c:pt idx="38359">
                  <c:v>116.3</c:v>
                </c:pt>
                <c:pt idx="38360">
                  <c:v>116.4</c:v>
                </c:pt>
                <c:pt idx="38361">
                  <c:v>116.4</c:v>
                </c:pt>
                <c:pt idx="38362">
                  <c:v>116.8</c:v>
                </c:pt>
                <c:pt idx="38363">
                  <c:v>117</c:v>
                </c:pt>
                <c:pt idx="38364">
                  <c:v>117</c:v>
                </c:pt>
                <c:pt idx="38365">
                  <c:v>117</c:v>
                </c:pt>
                <c:pt idx="38366">
                  <c:v>117.1</c:v>
                </c:pt>
                <c:pt idx="38367">
                  <c:v>117.1</c:v>
                </c:pt>
                <c:pt idx="38368">
                  <c:v>117.1</c:v>
                </c:pt>
                <c:pt idx="38369">
                  <c:v>117.4</c:v>
                </c:pt>
                <c:pt idx="38370">
                  <c:v>117.5</c:v>
                </c:pt>
                <c:pt idx="38371">
                  <c:v>117.6</c:v>
                </c:pt>
                <c:pt idx="38372">
                  <c:v>117.5</c:v>
                </c:pt>
                <c:pt idx="38373">
                  <c:v>117.3</c:v>
                </c:pt>
                <c:pt idx="38374">
                  <c:v>117.5</c:v>
                </c:pt>
                <c:pt idx="38375">
                  <c:v>117.2</c:v>
                </c:pt>
                <c:pt idx="38376">
                  <c:v>117.3</c:v>
                </c:pt>
                <c:pt idx="38377">
                  <c:v>117.3</c:v>
                </c:pt>
                <c:pt idx="38378">
                  <c:v>117.2</c:v>
                </c:pt>
                <c:pt idx="38379">
                  <c:v>116.9</c:v>
                </c:pt>
                <c:pt idx="38380">
                  <c:v>116.5</c:v>
                </c:pt>
                <c:pt idx="38381">
                  <c:v>116.4</c:v>
                </c:pt>
                <c:pt idx="38382">
                  <c:v>116.4</c:v>
                </c:pt>
                <c:pt idx="38383">
                  <c:v>116.4</c:v>
                </c:pt>
                <c:pt idx="38384">
                  <c:v>116.9</c:v>
                </c:pt>
                <c:pt idx="38385">
                  <c:v>117</c:v>
                </c:pt>
                <c:pt idx="38386">
                  <c:v>117</c:v>
                </c:pt>
                <c:pt idx="38387">
                  <c:v>116.9</c:v>
                </c:pt>
                <c:pt idx="38388">
                  <c:v>116.9</c:v>
                </c:pt>
                <c:pt idx="38389">
                  <c:v>117.1</c:v>
                </c:pt>
                <c:pt idx="38390">
                  <c:v>116.9</c:v>
                </c:pt>
                <c:pt idx="38391">
                  <c:v>117.1</c:v>
                </c:pt>
                <c:pt idx="38392">
                  <c:v>117</c:v>
                </c:pt>
                <c:pt idx="38393">
                  <c:v>117</c:v>
                </c:pt>
                <c:pt idx="38394">
                  <c:v>117</c:v>
                </c:pt>
                <c:pt idx="38395">
                  <c:v>117.1</c:v>
                </c:pt>
                <c:pt idx="38396">
                  <c:v>116.8</c:v>
                </c:pt>
                <c:pt idx="38397">
                  <c:v>117</c:v>
                </c:pt>
                <c:pt idx="38398">
                  <c:v>117</c:v>
                </c:pt>
                <c:pt idx="38399">
                  <c:v>117</c:v>
                </c:pt>
                <c:pt idx="38400">
                  <c:v>116.8</c:v>
                </c:pt>
                <c:pt idx="38401">
                  <c:v>116.4</c:v>
                </c:pt>
                <c:pt idx="38402">
                  <c:v>116</c:v>
                </c:pt>
                <c:pt idx="38403">
                  <c:v>116.2</c:v>
                </c:pt>
                <c:pt idx="38404">
                  <c:v>116.1</c:v>
                </c:pt>
                <c:pt idx="38405">
                  <c:v>116.1</c:v>
                </c:pt>
                <c:pt idx="38406">
                  <c:v>116.1</c:v>
                </c:pt>
                <c:pt idx="38407">
                  <c:v>116.1</c:v>
                </c:pt>
                <c:pt idx="38408">
                  <c:v>116.1</c:v>
                </c:pt>
                <c:pt idx="38409">
                  <c:v>116.2</c:v>
                </c:pt>
                <c:pt idx="38410">
                  <c:v>116.9</c:v>
                </c:pt>
                <c:pt idx="38411">
                  <c:v>116.9</c:v>
                </c:pt>
                <c:pt idx="38412">
                  <c:v>117</c:v>
                </c:pt>
                <c:pt idx="38413">
                  <c:v>0</c:v>
                </c:pt>
                <c:pt idx="38414">
                  <c:v>117</c:v>
                </c:pt>
                <c:pt idx="38415">
                  <c:v>117.3</c:v>
                </c:pt>
                <c:pt idx="38416">
                  <c:v>117.5</c:v>
                </c:pt>
                <c:pt idx="38417">
                  <c:v>117.5</c:v>
                </c:pt>
                <c:pt idx="38418">
                  <c:v>117.6</c:v>
                </c:pt>
                <c:pt idx="38419">
                  <c:v>117.5</c:v>
                </c:pt>
                <c:pt idx="38420">
                  <c:v>117.3</c:v>
                </c:pt>
                <c:pt idx="38421">
                  <c:v>117.3</c:v>
                </c:pt>
                <c:pt idx="38422">
                  <c:v>117.4</c:v>
                </c:pt>
                <c:pt idx="38423">
                  <c:v>117.2</c:v>
                </c:pt>
                <c:pt idx="38424">
                  <c:v>117.3</c:v>
                </c:pt>
                <c:pt idx="38425">
                  <c:v>117</c:v>
                </c:pt>
                <c:pt idx="38426">
                  <c:v>116.9</c:v>
                </c:pt>
                <c:pt idx="38427">
                  <c:v>116.9</c:v>
                </c:pt>
                <c:pt idx="38428">
                  <c:v>116.8</c:v>
                </c:pt>
                <c:pt idx="38429">
                  <c:v>116.8</c:v>
                </c:pt>
                <c:pt idx="38430">
                  <c:v>117.2</c:v>
                </c:pt>
                <c:pt idx="38431">
                  <c:v>117.3</c:v>
                </c:pt>
                <c:pt idx="38432">
                  <c:v>117.2</c:v>
                </c:pt>
                <c:pt idx="38433">
                  <c:v>117.6</c:v>
                </c:pt>
                <c:pt idx="38434">
                  <c:v>117.4</c:v>
                </c:pt>
                <c:pt idx="38435">
                  <c:v>117.5</c:v>
                </c:pt>
                <c:pt idx="38436">
                  <c:v>117.7</c:v>
                </c:pt>
                <c:pt idx="38437">
                  <c:v>117.6</c:v>
                </c:pt>
                <c:pt idx="38438">
                  <c:v>117.7</c:v>
                </c:pt>
                <c:pt idx="38439">
                  <c:v>117.7</c:v>
                </c:pt>
                <c:pt idx="38440">
                  <c:v>117.7</c:v>
                </c:pt>
                <c:pt idx="38441">
                  <c:v>117.6</c:v>
                </c:pt>
                <c:pt idx="38442">
                  <c:v>117.6</c:v>
                </c:pt>
                <c:pt idx="38443">
                  <c:v>117.7</c:v>
                </c:pt>
                <c:pt idx="38444">
                  <c:v>117.4</c:v>
                </c:pt>
                <c:pt idx="38445">
                  <c:v>117.4</c:v>
                </c:pt>
                <c:pt idx="38446">
                  <c:v>116.9</c:v>
                </c:pt>
                <c:pt idx="38447">
                  <c:v>116.9</c:v>
                </c:pt>
                <c:pt idx="38448">
                  <c:v>116.8</c:v>
                </c:pt>
                <c:pt idx="38449">
                  <c:v>116.9</c:v>
                </c:pt>
                <c:pt idx="38450">
                  <c:v>116.9</c:v>
                </c:pt>
                <c:pt idx="38451">
                  <c:v>116.9</c:v>
                </c:pt>
                <c:pt idx="38452">
                  <c:v>116.7</c:v>
                </c:pt>
                <c:pt idx="38453">
                  <c:v>116.7</c:v>
                </c:pt>
                <c:pt idx="38454">
                  <c:v>117.1</c:v>
                </c:pt>
                <c:pt idx="38455">
                  <c:v>117.1</c:v>
                </c:pt>
                <c:pt idx="38456">
                  <c:v>117.1</c:v>
                </c:pt>
                <c:pt idx="38457">
                  <c:v>117.1</c:v>
                </c:pt>
                <c:pt idx="38458">
                  <c:v>117.1</c:v>
                </c:pt>
                <c:pt idx="38459">
                  <c:v>117.2</c:v>
                </c:pt>
                <c:pt idx="38460">
                  <c:v>117.1</c:v>
                </c:pt>
                <c:pt idx="38461">
                  <c:v>117.2</c:v>
                </c:pt>
                <c:pt idx="38462">
                  <c:v>117.3</c:v>
                </c:pt>
                <c:pt idx="38463">
                  <c:v>117.2</c:v>
                </c:pt>
                <c:pt idx="38464">
                  <c:v>117.1</c:v>
                </c:pt>
                <c:pt idx="38465">
                  <c:v>117.2</c:v>
                </c:pt>
                <c:pt idx="38466">
                  <c:v>117.2</c:v>
                </c:pt>
                <c:pt idx="38467">
                  <c:v>117.2</c:v>
                </c:pt>
                <c:pt idx="38468">
                  <c:v>117.1</c:v>
                </c:pt>
                <c:pt idx="38469">
                  <c:v>117.1</c:v>
                </c:pt>
                <c:pt idx="38470">
                  <c:v>116.4</c:v>
                </c:pt>
                <c:pt idx="38471">
                  <c:v>116.1</c:v>
                </c:pt>
                <c:pt idx="38472">
                  <c:v>116.1</c:v>
                </c:pt>
                <c:pt idx="38473">
                  <c:v>116.3</c:v>
                </c:pt>
                <c:pt idx="38474">
                  <c:v>116.3</c:v>
                </c:pt>
                <c:pt idx="38475">
                  <c:v>116.3</c:v>
                </c:pt>
                <c:pt idx="38476">
                  <c:v>116.1</c:v>
                </c:pt>
                <c:pt idx="38477">
                  <c:v>116.4</c:v>
                </c:pt>
                <c:pt idx="38478">
                  <c:v>116.2</c:v>
                </c:pt>
                <c:pt idx="38479">
                  <c:v>116.1</c:v>
                </c:pt>
                <c:pt idx="38480">
                  <c:v>116.1</c:v>
                </c:pt>
                <c:pt idx="38481">
                  <c:v>116.7</c:v>
                </c:pt>
                <c:pt idx="38482">
                  <c:v>116.9</c:v>
                </c:pt>
                <c:pt idx="38483">
                  <c:v>117</c:v>
                </c:pt>
                <c:pt idx="38484">
                  <c:v>117</c:v>
                </c:pt>
                <c:pt idx="38485">
                  <c:v>117.1</c:v>
                </c:pt>
                <c:pt idx="38486">
                  <c:v>117.3</c:v>
                </c:pt>
                <c:pt idx="38487">
                  <c:v>117</c:v>
                </c:pt>
                <c:pt idx="38488">
                  <c:v>117.1</c:v>
                </c:pt>
                <c:pt idx="38489">
                  <c:v>117.1</c:v>
                </c:pt>
                <c:pt idx="38490">
                  <c:v>117</c:v>
                </c:pt>
                <c:pt idx="38491">
                  <c:v>117.1</c:v>
                </c:pt>
                <c:pt idx="38492">
                  <c:v>117.1</c:v>
                </c:pt>
                <c:pt idx="38493">
                  <c:v>117.1</c:v>
                </c:pt>
                <c:pt idx="38494">
                  <c:v>117.1</c:v>
                </c:pt>
                <c:pt idx="38495">
                  <c:v>116.6</c:v>
                </c:pt>
                <c:pt idx="38496">
                  <c:v>116.2</c:v>
                </c:pt>
                <c:pt idx="38497">
                  <c:v>116.2</c:v>
                </c:pt>
                <c:pt idx="38498">
                  <c:v>116.1</c:v>
                </c:pt>
                <c:pt idx="38499">
                  <c:v>116.1</c:v>
                </c:pt>
                <c:pt idx="38500">
                  <c:v>116</c:v>
                </c:pt>
                <c:pt idx="38501">
                  <c:v>116.1</c:v>
                </c:pt>
                <c:pt idx="38502">
                  <c:v>116</c:v>
                </c:pt>
                <c:pt idx="38503">
                  <c:v>116.2</c:v>
                </c:pt>
                <c:pt idx="38504">
                  <c:v>116.1</c:v>
                </c:pt>
                <c:pt idx="38505">
                  <c:v>116.1</c:v>
                </c:pt>
                <c:pt idx="38506">
                  <c:v>116.5</c:v>
                </c:pt>
                <c:pt idx="38507">
                  <c:v>117</c:v>
                </c:pt>
                <c:pt idx="38508">
                  <c:v>117.3</c:v>
                </c:pt>
                <c:pt idx="38509">
                  <c:v>117.4</c:v>
                </c:pt>
                <c:pt idx="38510">
                  <c:v>117.5</c:v>
                </c:pt>
                <c:pt idx="38511">
                  <c:v>117.3</c:v>
                </c:pt>
                <c:pt idx="38512">
                  <c:v>117.6</c:v>
                </c:pt>
                <c:pt idx="38513">
                  <c:v>117.3</c:v>
                </c:pt>
                <c:pt idx="38514">
                  <c:v>117.6</c:v>
                </c:pt>
                <c:pt idx="38515">
                  <c:v>117.6</c:v>
                </c:pt>
                <c:pt idx="38516">
                  <c:v>117.5</c:v>
                </c:pt>
                <c:pt idx="38517">
                  <c:v>117.5</c:v>
                </c:pt>
                <c:pt idx="38518">
                  <c:v>117.4</c:v>
                </c:pt>
                <c:pt idx="38519">
                  <c:v>117.5</c:v>
                </c:pt>
                <c:pt idx="38520">
                  <c:v>117.5</c:v>
                </c:pt>
                <c:pt idx="38521">
                  <c:v>117.6</c:v>
                </c:pt>
                <c:pt idx="38522">
                  <c:v>117.6</c:v>
                </c:pt>
                <c:pt idx="38523">
                  <c:v>117.3</c:v>
                </c:pt>
                <c:pt idx="38524">
                  <c:v>117.3</c:v>
                </c:pt>
                <c:pt idx="38525">
                  <c:v>117.5</c:v>
                </c:pt>
                <c:pt idx="38526">
                  <c:v>117.5</c:v>
                </c:pt>
                <c:pt idx="38527">
                  <c:v>117.3</c:v>
                </c:pt>
                <c:pt idx="38528">
                  <c:v>117.6</c:v>
                </c:pt>
                <c:pt idx="38529">
                  <c:v>117.3</c:v>
                </c:pt>
                <c:pt idx="38530">
                  <c:v>117.3</c:v>
                </c:pt>
                <c:pt idx="38531">
                  <c:v>117.2</c:v>
                </c:pt>
                <c:pt idx="38532">
                  <c:v>117.3</c:v>
                </c:pt>
                <c:pt idx="38533">
                  <c:v>117.2</c:v>
                </c:pt>
                <c:pt idx="38534">
                  <c:v>117.2</c:v>
                </c:pt>
                <c:pt idx="38535">
                  <c:v>117.4</c:v>
                </c:pt>
                <c:pt idx="38536">
                  <c:v>117.2</c:v>
                </c:pt>
                <c:pt idx="38537">
                  <c:v>117.2</c:v>
                </c:pt>
                <c:pt idx="38538">
                  <c:v>117.2</c:v>
                </c:pt>
                <c:pt idx="38539">
                  <c:v>117.4</c:v>
                </c:pt>
                <c:pt idx="38540">
                  <c:v>117.2</c:v>
                </c:pt>
                <c:pt idx="38541">
                  <c:v>117.1</c:v>
                </c:pt>
                <c:pt idx="38542">
                  <c:v>117.1</c:v>
                </c:pt>
                <c:pt idx="38543">
                  <c:v>117.1</c:v>
                </c:pt>
                <c:pt idx="38544">
                  <c:v>117.1</c:v>
                </c:pt>
                <c:pt idx="38545">
                  <c:v>117.1</c:v>
                </c:pt>
                <c:pt idx="38546">
                  <c:v>117.1</c:v>
                </c:pt>
                <c:pt idx="38547">
                  <c:v>117.2</c:v>
                </c:pt>
                <c:pt idx="38548">
                  <c:v>116.8</c:v>
                </c:pt>
                <c:pt idx="38549">
                  <c:v>116.8</c:v>
                </c:pt>
                <c:pt idx="38550">
                  <c:v>116.8</c:v>
                </c:pt>
                <c:pt idx="38551">
                  <c:v>116.7</c:v>
                </c:pt>
                <c:pt idx="38552">
                  <c:v>116.7</c:v>
                </c:pt>
                <c:pt idx="38553">
                  <c:v>116.7</c:v>
                </c:pt>
                <c:pt idx="38554">
                  <c:v>116.7</c:v>
                </c:pt>
                <c:pt idx="38555">
                  <c:v>116.9</c:v>
                </c:pt>
                <c:pt idx="38556">
                  <c:v>117.1</c:v>
                </c:pt>
                <c:pt idx="38557">
                  <c:v>117.1</c:v>
                </c:pt>
                <c:pt idx="38558">
                  <c:v>117.1</c:v>
                </c:pt>
                <c:pt idx="38559">
                  <c:v>117.3</c:v>
                </c:pt>
                <c:pt idx="38560">
                  <c:v>117.3</c:v>
                </c:pt>
                <c:pt idx="38561">
                  <c:v>117.5</c:v>
                </c:pt>
                <c:pt idx="38562">
                  <c:v>117.5</c:v>
                </c:pt>
                <c:pt idx="38563">
                  <c:v>117.5</c:v>
                </c:pt>
                <c:pt idx="38564">
                  <c:v>117.5</c:v>
                </c:pt>
                <c:pt idx="38565">
                  <c:v>117.5</c:v>
                </c:pt>
                <c:pt idx="38566">
                  <c:v>117.5</c:v>
                </c:pt>
                <c:pt idx="38567">
                  <c:v>117.5</c:v>
                </c:pt>
                <c:pt idx="38568">
                  <c:v>117.2</c:v>
                </c:pt>
                <c:pt idx="38569">
                  <c:v>117.3</c:v>
                </c:pt>
                <c:pt idx="38570">
                  <c:v>117.3</c:v>
                </c:pt>
                <c:pt idx="38571">
                  <c:v>117.3</c:v>
                </c:pt>
                <c:pt idx="38572">
                  <c:v>117.5</c:v>
                </c:pt>
                <c:pt idx="38573">
                  <c:v>117.2</c:v>
                </c:pt>
                <c:pt idx="38574">
                  <c:v>117.2</c:v>
                </c:pt>
                <c:pt idx="38575">
                  <c:v>117.2</c:v>
                </c:pt>
                <c:pt idx="38576">
                  <c:v>117.3</c:v>
                </c:pt>
                <c:pt idx="38577">
                  <c:v>117.3</c:v>
                </c:pt>
                <c:pt idx="38578">
                  <c:v>117.5</c:v>
                </c:pt>
                <c:pt idx="38579">
                  <c:v>117.5</c:v>
                </c:pt>
                <c:pt idx="38580">
                  <c:v>117.3</c:v>
                </c:pt>
                <c:pt idx="38581">
                  <c:v>117.4</c:v>
                </c:pt>
                <c:pt idx="38582">
                  <c:v>117.6</c:v>
                </c:pt>
                <c:pt idx="38583">
                  <c:v>117.6</c:v>
                </c:pt>
                <c:pt idx="38584">
                  <c:v>117.5</c:v>
                </c:pt>
                <c:pt idx="38585">
                  <c:v>117.7</c:v>
                </c:pt>
                <c:pt idx="38586">
                  <c:v>117.8</c:v>
                </c:pt>
                <c:pt idx="38587">
                  <c:v>117.5</c:v>
                </c:pt>
                <c:pt idx="38588">
                  <c:v>117.5</c:v>
                </c:pt>
                <c:pt idx="38589">
                  <c:v>117.5</c:v>
                </c:pt>
                <c:pt idx="38590">
                  <c:v>117.6</c:v>
                </c:pt>
                <c:pt idx="38591">
                  <c:v>117.3</c:v>
                </c:pt>
                <c:pt idx="38592">
                  <c:v>117.2</c:v>
                </c:pt>
                <c:pt idx="38593">
                  <c:v>117.2</c:v>
                </c:pt>
                <c:pt idx="38594">
                  <c:v>117.2</c:v>
                </c:pt>
                <c:pt idx="38595">
                  <c:v>117.2</c:v>
                </c:pt>
                <c:pt idx="38596">
                  <c:v>117.2</c:v>
                </c:pt>
                <c:pt idx="38597">
                  <c:v>117.1</c:v>
                </c:pt>
                <c:pt idx="38598">
                  <c:v>117.2</c:v>
                </c:pt>
                <c:pt idx="38599">
                  <c:v>117.2</c:v>
                </c:pt>
                <c:pt idx="38600">
                  <c:v>117.2</c:v>
                </c:pt>
                <c:pt idx="38601">
                  <c:v>117.5</c:v>
                </c:pt>
                <c:pt idx="38602">
                  <c:v>117.6</c:v>
                </c:pt>
                <c:pt idx="38603">
                  <c:v>117.6</c:v>
                </c:pt>
                <c:pt idx="38604">
                  <c:v>117.5</c:v>
                </c:pt>
                <c:pt idx="38605">
                  <c:v>117.8</c:v>
                </c:pt>
                <c:pt idx="38606">
                  <c:v>117.8</c:v>
                </c:pt>
                <c:pt idx="38607">
                  <c:v>117.7</c:v>
                </c:pt>
                <c:pt idx="38608">
                  <c:v>117.7</c:v>
                </c:pt>
                <c:pt idx="38609">
                  <c:v>117.8</c:v>
                </c:pt>
                <c:pt idx="38610">
                  <c:v>117.8</c:v>
                </c:pt>
                <c:pt idx="38611">
                  <c:v>117.7</c:v>
                </c:pt>
                <c:pt idx="38612">
                  <c:v>117.8</c:v>
                </c:pt>
                <c:pt idx="38613">
                  <c:v>117.8</c:v>
                </c:pt>
                <c:pt idx="38614">
                  <c:v>117.6</c:v>
                </c:pt>
                <c:pt idx="38615">
                  <c:v>117.4</c:v>
                </c:pt>
                <c:pt idx="38616">
                  <c:v>117.4</c:v>
                </c:pt>
                <c:pt idx="38617">
                  <c:v>117.4</c:v>
                </c:pt>
                <c:pt idx="38618">
                  <c:v>116.8</c:v>
                </c:pt>
                <c:pt idx="38619">
                  <c:v>117</c:v>
                </c:pt>
                <c:pt idx="38620">
                  <c:v>116.8</c:v>
                </c:pt>
                <c:pt idx="38621">
                  <c:v>116.8</c:v>
                </c:pt>
                <c:pt idx="38622">
                  <c:v>116.7</c:v>
                </c:pt>
                <c:pt idx="38623">
                  <c:v>116.8</c:v>
                </c:pt>
                <c:pt idx="38624">
                  <c:v>116.8</c:v>
                </c:pt>
                <c:pt idx="38625">
                  <c:v>116.7</c:v>
                </c:pt>
                <c:pt idx="38626">
                  <c:v>117.3</c:v>
                </c:pt>
                <c:pt idx="38627">
                  <c:v>117.3</c:v>
                </c:pt>
                <c:pt idx="38628">
                  <c:v>117.4</c:v>
                </c:pt>
                <c:pt idx="38629">
                  <c:v>117.2</c:v>
                </c:pt>
                <c:pt idx="38630">
                  <c:v>117.3</c:v>
                </c:pt>
                <c:pt idx="38631">
                  <c:v>117.2</c:v>
                </c:pt>
                <c:pt idx="38632">
                  <c:v>117.7</c:v>
                </c:pt>
                <c:pt idx="38633">
                  <c:v>117.7</c:v>
                </c:pt>
                <c:pt idx="38634">
                  <c:v>117.6</c:v>
                </c:pt>
                <c:pt idx="38635">
                  <c:v>117.6</c:v>
                </c:pt>
                <c:pt idx="38636">
                  <c:v>117.8</c:v>
                </c:pt>
                <c:pt idx="38637">
                  <c:v>117.5</c:v>
                </c:pt>
                <c:pt idx="38638">
                  <c:v>117.8</c:v>
                </c:pt>
                <c:pt idx="38639">
                  <c:v>117.4</c:v>
                </c:pt>
                <c:pt idx="38640">
                  <c:v>117.4</c:v>
                </c:pt>
                <c:pt idx="38641">
                  <c:v>116.9</c:v>
                </c:pt>
                <c:pt idx="38642">
                  <c:v>116.9</c:v>
                </c:pt>
                <c:pt idx="38643">
                  <c:v>116.6</c:v>
                </c:pt>
                <c:pt idx="38644">
                  <c:v>116.6</c:v>
                </c:pt>
                <c:pt idx="38645">
                  <c:v>116.5</c:v>
                </c:pt>
                <c:pt idx="38646">
                  <c:v>116.6</c:v>
                </c:pt>
                <c:pt idx="38647">
                  <c:v>116.6</c:v>
                </c:pt>
                <c:pt idx="38648">
                  <c:v>116.5</c:v>
                </c:pt>
                <c:pt idx="38649">
                  <c:v>116.6</c:v>
                </c:pt>
                <c:pt idx="38650">
                  <c:v>116.6</c:v>
                </c:pt>
                <c:pt idx="38651">
                  <c:v>116.5</c:v>
                </c:pt>
                <c:pt idx="38652">
                  <c:v>116.5</c:v>
                </c:pt>
                <c:pt idx="38653">
                  <c:v>116.5</c:v>
                </c:pt>
                <c:pt idx="38654">
                  <c:v>116.5</c:v>
                </c:pt>
                <c:pt idx="38655">
                  <c:v>116.6</c:v>
                </c:pt>
                <c:pt idx="38656">
                  <c:v>116.5</c:v>
                </c:pt>
                <c:pt idx="38657">
                  <c:v>117</c:v>
                </c:pt>
                <c:pt idx="38658">
                  <c:v>117.2</c:v>
                </c:pt>
                <c:pt idx="38659">
                  <c:v>117.2</c:v>
                </c:pt>
                <c:pt idx="38660">
                  <c:v>117.4</c:v>
                </c:pt>
                <c:pt idx="38661">
                  <c:v>117.3</c:v>
                </c:pt>
                <c:pt idx="38662">
                  <c:v>117.7</c:v>
                </c:pt>
                <c:pt idx="38663">
                  <c:v>117.4</c:v>
                </c:pt>
                <c:pt idx="38664">
                  <c:v>117.3</c:v>
                </c:pt>
                <c:pt idx="38665">
                  <c:v>117.7</c:v>
                </c:pt>
                <c:pt idx="38666">
                  <c:v>117.3</c:v>
                </c:pt>
                <c:pt idx="38667">
                  <c:v>117.4</c:v>
                </c:pt>
                <c:pt idx="38668">
                  <c:v>117.3</c:v>
                </c:pt>
                <c:pt idx="38669">
                  <c:v>117.6</c:v>
                </c:pt>
                <c:pt idx="38670">
                  <c:v>117</c:v>
                </c:pt>
                <c:pt idx="38671">
                  <c:v>116.9</c:v>
                </c:pt>
                <c:pt idx="38672">
                  <c:v>117</c:v>
                </c:pt>
                <c:pt idx="38673">
                  <c:v>117.2</c:v>
                </c:pt>
                <c:pt idx="38674">
                  <c:v>117.1</c:v>
                </c:pt>
                <c:pt idx="38675">
                  <c:v>117</c:v>
                </c:pt>
                <c:pt idx="38676">
                  <c:v>116.8</c:v>
                </c:pt>
                <c:pt idx="38677">
                  <c:v>117</c:v>
                </c:pt>
                <c:pt idx="38678">
                  <c:v>116.8</c:v>
                </c:pt>
                <c:pt idx="38679">
                  <c:v>116.9</c:v>
                </c:pt>
                <c:pt idx="38680">
                  <c:v>117</c:v>
                </c:pt>
                <c:pt idx="38681">
                  <c:v>117</c:v>
                </c:pt>
                <c:pt idx="38682">
                  <c:v>117.1</c:v>
                </c:pt>
                <c:pt idx="38683">
                  <c:v>116.9</c:v>
                </c:pt>
                <c:pt idx="38684">
                  <c:v>116.9</c:v>
                </c:pt>
                <c:pt idx="38685">
                  <c:v>116.8</c:v>
                </c:pt>
                <c:pt idx="38686">
                  <c:v>117</c:v>
                </c:pt>
                <c:pt idx="38687">
                  <c:v>117</c:v>
                </c:pt>
                <c:pt idx="38688">
                  <c:v>116.7</c:v>
                </c:pt>
                <c:pt idx="38689">
                  <c:v>116.8</c:v>
                </c:pt>
                <c:pt idx="38690">
                  <c:v>116.8</c:v>
                </c:pt>
                <c:pt idx="38691">
                  <c:v>116.9</c:v>
                </c:pt>
                <c:pt idx="38692">
                  <c:v>116.9</c:v>
                </c:pt>
                <c:pt idx="38693">
                  <c:v>117</c:v>
                </c:pt>
                <c:pt idx="38694">
                  <c:v>116.9</c:v>
                </c:pt>
                <c:pt idx="38695">
                  <c:v>117</c:v>
                </c:pt>
                <c:pt idx="38696">
                  <c:v>117.2</c:v>
                </c:pt>
                <c:pt idx="38697">
                  <c:v>117</c:v>
                </c:pt>
                <c:pt idx="38698">
                  <c:v>117</c:v>
                </c:pt>
                <c:pt idx="38699">
                  <c:v>117</c:v>
                </c:pt>
                <c:pt idx="38700">
                  <c:v>116.8</c:v>
                </c:pt>
                <c:pt idx="38701">
                  <c:v>117</c:v>
                </c:pt>
                <c:pt idx="38702">
                  <c:v>116.9</c:v>
                </c:pt>
                <c:pt idx="38703">
                  <c:v>116.9</c:v>
                </c:pt>
                <c:pt idx="38704">
                  <c:v>116.9</c:v>
                </c:pt>
                <c:pt idx="38705">
                  <c:v>116.7</c:v>
                </c:pt>
                <c:pt idx="38706">
                  <c:v>116.9</c:v>
                </c:pt>
                <c:pt idx="38707">
                  <c:v>117.1</c:v>
                </c:pt>
                <c:pt idx="38708">
                  <c:v>117</c:v>
                </c:pt>
                <c:pt idx="38709">
                  <c:v>117.4</c:v>
                </c:pt>
                <c:pt idx="38710">
                  <c:v>117.6</c:v>
                </c:pt>
                <c:pt idx="38711">
                  <c:v>117.8</c:v>
                </c:pt>
                <c:pt idx="38712">
                  <c:v>117.6</c:v>
                </c:pt>
                <c:pt idx="38713">
                  <c:v>117.5</c:v>
                </c:pt>
                <c:pt idx="38714">
                  <c:v>117.5</c:v>
                </c:pt>
                <c:pt idx="38715">
                  <c:v>117.5</c:v>
                </c:pt>
                <c:pt idx="38716">
                  <c:v>117.6</c:v>
                </c:pt>
                <c:pt idx="38717">
                  <c:v>117.5</c:v>
                </c:pt>
                <c:pt idx="38718">
                  <c:v>117.5</c:v>
                </c:pt>
                <c:pt idx="38719">
                  <c:v>117.5</c:v>
                </c:pt>
                <c:pt idx="38720">
                  <c:v>117.3</c:v>
                </c:pt>
                <c:pt idx="38721">
                  <c:v>117.2</c:v>
                </c:pt>
                <c:pt idx="38722">
                  <c:v>117.2</c:v>
                </c:pt>
                <c:pt idx="38723">
                  <c:v>117.2</c:v>
                </c:pt>
                <c:pt idx="38724">
                  <c:v>117.2</c:v>
                </c:pt>
                <c:pt idx="38725">
                  <c:v>117.2</c:v>
                </c:pt>
                <c:pt idx="38726">
                  <c:v>117.2</c:v>
                </c:pt>
                <c:pt idx="38727">
                  <c:v>117.2</c:v>
                </c:pt>
                <c:pt idx="38728">
                  <c:v>117.3</c:v>
                </c:pt>
                <c:pt idx="38729">
                  <c:v>116.9</c:v>
                </c:pt>
                <c:pt idx="38730">
                  <c:v>117.2</c:v>
                </c:pt>
                <c:pt idx="38731">
                  <c:v>117</c:v>
                </c:pt>
                <c:pt idx="38732">
                  <c:v>117</c:v>
                </c:pt>
                <c:pt idx="38733">
                  <c:v>117</c:v>
                </c:pt>
                <c:pt idx="38734">
                  <c:v>116.9</c:v>
                </c:pt>
                <c:pt idx="38735">
                  <c:v>116.9</c:v>
                </c:pt>
                <c:pt idx="38736">
                  <c:v>116.9</c:v>
                </c:pt>
                <c:pt idx="38737">
                  <c:v>116.5</c:v>
                </c:pt>
                <c:pt idx="38738">
                  <c:v>116.4</c:v>
                </c:pt>
                <c:pt idx="38739">
                  <c:v>116.4</c:v>
                </c:pt>
                <c:pt idx="38740">
                  <c:v>116.3</c:v>
                </c:pt>
                <c:pt idx="38741">
                  <c:v>116.5</c:v>
                </c:pt>
                <c:pt idx="38742">
                  <c:v>116.3</c:v>
                </c:pt>
                <c:pt idx="38743">
                  <c:v>116.1</c:v>
                </c:pt>
                <c:pt idx="38744">
                  <c:v>116.3</c:v>
                </c:pt>
                <c:pt idx="38745">
                  <c:v>116.3</c:v>
                </c:pt>
                <c:pt idx="38746">
                  <c:v>116.3</c:v>
                </c:pt>
                <c:pt idx="38747">
                  <c:v>116.3</c:v>
                </c:pt>
                <c:pt idx="38748">
                  <c:v>116.3</c:v>
                </c:pt>
                <c:pt idx="38749">
                  <c:v>116.1</c:v>
                </c:pt>
                <c:pt idx="38750">
                  <c:v>116.3</c:v>
                </c:pt>
                <c:pt idx="38751">
                  <c:v>116.4</c:v>
                </c:pt>
                <c:pt idx="38752">
                  <c:v>116.3</c:v>
                </c:pt>
                <c:pt idx="38753">
                  <c:v>116.2</c:v>
                </c:pt>
                <c:pt idx="38754">
                  <c:v>116.4</c:v>
                </c:pt>
                <c:pt idx="38755">
                  <c:v>116.3</c:v>
                </c:pt>
                <c:pt idx="38756">
                  <c:v>116.4</c:v>
                </c:pt>
                <c:pt idx="38757">
                  <c:v>116.3</c:v>
                </c:pt>
                <c:pt idx="38758">
                  <c:v>116.4</c:v>
                </c:pt>
                <c:pt idx="38759">
                  <c:v>116.4</c:v>
                </c:pt>
                <c:pt idx="38760">
                  <c:v>116.3</c:v>
                </c:pt>
                <c:pt idx="38761">
                  <c:v>116.4</c:v>
                </c:pt>
                <c:pt idx="38762">
                  <c:v>116.4</c:v>
                </c:pt>
                <c:pt idx="38763">
                  <c:v>116.4</c:v>
                </c:pt>
                <c:pt idx="38764">
                  <c:v>116.5</c:v>
                </c:pt>
                <c:pt idx="38765">
                  <c:v>116.4</c:v>
                </c:pt>
                <c:pt idx="38766">
                  <c:v>116.3</c:v>
                </c:pt>
                <c:pt idx="38767">
                  <c:v>116.5</c:v>
                </c:pt>
                <c:pt idx="38768">
                  <c:v>116.4</c:v>
                </c:pt>
                <c:pt idx="38769">
                  <c:v>116.5</c:v>
                </c:pt>
                <c:pt idx="38770">
                  <c:v>116.4</c:v>
                </c:pt>
                <c:pt idx="38771">
                  <c:v>116.3</c:v>
                </c:pt>
                <c:pt idx="38772">
                  <c:v>116.3</c:v>
                </c:pt>
                <c:pt idx="38773">
                  <c:v>116.5</c:v>
                </c:pt>
                <c:pt idx="38774">
                  <c:v>116.6</c:v>
                </c:pt>
                <c:pt idx="38775">
                  <c:v>116.6</c:v>
                </c:pt>
                <c:pt idx="38776">
                  <c:v>116.4</c:v>
                </c:pt>
                <c:pt idx="38777">
                  <c:v>116.4</c:v>
                </c:pt>
                <c:pt idx="38778">
                  <c:v>116.4</c:v>
                </c:pt>
                <c:pt idx="38779">
                  <c:v>116.4</c:v>
                </c:pt>
                <c:pt idx="38780">
                  <c:v>116.6</c:v>
                </c:pt>
                <c:pt idx="38781">
                  <c:v>117.1</c:v>
                </c:pt>
                <c:pt idx="38782">
                  <c:v>116.9</c:v>
                </c:pt>
                <c:pt idx="38783">
                  <c:v>117.1</c:v>
                </c:pt>
                <c:pt idx="38784">
                  <c:v>116.7</c:v>
                </c:pt>
                <c:pt idx="38785">
                  <c:v>116.8</c:v>
                </c:pt>
                <c:pt idx="38786">
                  <c:v>116.8</c:v>
                </c:pt>
                <c:pt idx="38787">
                  <c:v>116.5</c:v>
                </c:pt>
                <c:pt idx="38788">
                  <c:v>116.4</c:v>
                </c:pt>
                <c:pt idx="38789">
                  <c:v>116.3</c:v>
                </c:pt>
                <c:pt idx="38790">
                  <c:v>116.3</c:v>
                </c:pt>
                <c:pt idx="38791">
                  <c:v>116.5</c:v>
                </c:pt>
                <c:pt idx="38792">
                  <c:v>116.4</c:v>
                </c:pt>
                <c:pt idx="38793">
                  <c:v>116.5</c:v>
                </c:pt>
                <c:pt idx="38794">
                  <c:v>116.4</c:v>
                </c:pt>
                <c:pt idx="38795">
                  <c:v>116.6</c:v>
                </c:pt>
                <c:pt idx="38796">
                  <c:v>116.4</c:v>
                </c:pt>
                <c:pt idx="38797">
                  <c:v>116.4</c:v>
                </c:pt>
                <c:pt idx="38798">
                  <c:v>116.6</c:v>
                </c:pt>
                <c:pt idx="38799">
                  <c:v>116.5</c:v>
                </c:pt>
                <c:pt idx="38800">
                  <c:v>116.8</c:v>
                </c:pt>
                <c:pt idx="38801">
                  <c:v>116.6</c:v>
                </c:pt>
                <c:pt idx="38802">
                  <c:v>116.5</c:v>
                </c:pt>
                <c:pt idx="38803">
                  <c:v>116.6</c:v>
                </c:pt>
                <c:pt idx="38804">
                  <c:v>116.6</c:v>
                </c:pt>
                <c:pt idx="38805">
                  <c:v>116.6</c:v>
                </c:pt>
                <c:pt idx="38806">
                  <c:v>116.6</c:v>
                </c:pt>
                <c:pt idx="38807">
                  <c:v>116.6</c:v>
                </c:pt>
                <c:pt idx="38808">
                  <c:v>116.6</c:v>
                </c:pt>
                <c:pt idx="38809">
                  <c:v>116.6</c:v>
                </c:pt>
                <c:pt idx="38810">
                  <c:v>116.6</c:v>
                </c:pt>
                <c:pt idx="38811">
                  <c:v>116.6</c:v>
                </c:pt>
                <c:pt idx="38812">
                  <c:v>116.7</c:v>
                </c:pt>
                <c:pt idx="38813">
                  <c:v>116.4</c:v>
                </c:pt>
                <c:pt idx="38814">
                  <c:v>116.4</c:v>
                </c:pt>
                <c:pt idx="38815">
                  <c:v>116.7</c:v>
                </c:pt>
                <c:pt idx="38816">
                  <c:v>116.7</c:v>
                </c:pt>
                <c:pt idx="38817">
                  <c:v>116.6</c:v>
                </c:pt>
                <c:pt idx="38818">
                  <c:v>116.5</c:v>
                </c:pt>
                <c:pt idx="38819">
                  <c:v>116.5</c:v>
                </c:pt>
                <c:pt idx="38820">
                  <c:v>116.5</c:v>
                </c:pt>
                <c:pt idx="38821">
                  <c:v>116.5</c:v>
                </c:pt>
                <c:pt idx="38822">
                  <c:v>116.8</c:v>
                </c:pt>
                <c:pt idx="38823">
                  <c:v>116.5</c:v>
                </c:pt>
                <c:pt idx="38824">
                  <c:v>116.5</c:v>
                </c:pt>
                <c:pt idx="38825">
                  <c:v>116.9</c:v>
                </c:pt>
                <c:pt idx="38826">
                  <c:v>116.9</c:v>
                </c:pt>
                <c:pt idx="38827">
                  <c:v>116.8</c:v>
                </c:pt>
                <c:pt idx="38828">
                  <c:v>116.9</c:v>
                </c:pt>
                <c:pt idx="38829">
                  <c:v>116.8</c:v>
                </c:pt>
                <c:pt idx="38830">
                  <c:v>116.6</c:v>
                </c:pt>
                <c:pt idx="38831">
                  <c:v>116.6</c:v>
                </c:pt>
                <c:pt idx="38832">
                  <c:v>116.9</c:v>
                </c:pt>
                <c:pt idx="38833">
                  <c:v>117.1</c:v>
                </c:pt>
                <c:pt idx="38834">
                  <c:v>117.1</c:v>
                </c:pt>
                <c:pt idx="38835">
                  <c:v>117.2</c:v>
                </c:pt>
                <c:pt idx="38836">
                  <c:v>117.4</c:v>
                </c:pt>
                <c:pt idx="38837">
                  <c:v>117.4</c:v>
                </c:pt>
                <c:pt idx="38838">
                  <c:v>117.3</c:v>
                </c:pt>
                <c:pt idx="38839">
                  <c:v>117.3</c:v>
                </c:pt>
                <c:pt idx="38840">
                  <c:v>116.8</c:v>
                </c:pt>
                <c:pt idx="38841">
                  <c:v>116.7</c:v>
                </c:pt>
                <c:pt idx="38842">
                  <c:v>116.4</c:v>
                </c:pt>
                <c:pt idx="38843">
                  <c:v>116.4</c:v>
                </c:pt>
                <c:pt idx="38844">
                  <c:v>116.6</c:v>
                </c:pt>
                <c:pt idx="38845">
                  <c:v>116.6</c:v>
                </c:pt>
                <c:pt idx="38846">
                  <c:v>116.8</c:v>
                </c:pt>
                <c:pt idx="38847">
                  <c:v>116.8</c:v>
                </c:pt>
                <c:pt idx="38848">
                  <c:v>116.5</c:v>
                </c:pt>
                <c:pt idx="38849">
                  <c:v>116.8</c:v>
                </c:pt>
                <c:pt idx="38850">
                  <c:v>116.8</c:v>
                </c:pt>
                <c:pt idx="38851">
                  <c:v>116.8</c:v>
                </c:pt>
                <c:pt idx="38852">
                  <c:v>116.8</c:v>
                </c:pt>
                <c:pt idx="38853">
                  <c:v>117</c:v>
                </c:pt>
                <c:pt idx="38854">
                  <c:v>116.6</c:v>
                </c:pt>
                <c:pt idx="38855">
                  <c:v>116.5</c:v>
                </c:pt>
                <c:pt idx="38856">
                  <c:v>116.6</c:v>
                </c:pt>
                <c:pt idx="38857">
                  <c:v>116.6</c:v>
                </c:pt>
                <c:pt idx="38858">
                  <c:v>116.5</c:v>
                </c:pt>
                <c:pt idx="38859">
                  <c:v>116.6</c:v>
                </c:pt>
                <c:pt idx="38860">
                  <c:v>116.7</c:v>
                </c:pt>
                <c:pt idx="38861">
                  <c:v>116.6</c:v>
                </c:pt>
                <c:pt idx="38862">
                  <c:v>116.6</c:v>
                </c:pt>
                <c:pt idx="38863">
                  <c:v>116.6</c:v>
                </c:pt>
                <c:pt idx="38864">
                  <c:v>116.6</c:v>
                </c:pt>
                <c:pt idx="38865">
                  <c:v>116.6</c:v>
                </c:pt>
                <c:pt idx="38866">
                  <c:v>116.6</c:v>
                </c:pt>
                <c:pt idx="38867">
                  <c:v>116.8</c:v>
                </c:pt>
                <c:pt idx="38868">
                  <c:v>116.9</c:v>
                </c:pt>
                <c:pt idx="38869">
                  <c:v>116.5</c:v>
                </c:pt>
                <c:pt idx="38870">
                  <c:v>117.1</c:v>
                </c:pt>
                <c:pt idx="38871">
                  <c:v>116.9</c:v>
                </c:pt>
                <c:pt idx="38872">
                  <c:v>116.9</c:v>
                </c:pt>
                <c:pt idx="38873">
                  <c:v>117.1</c:v>
                </c:pt>
                <c:pt idx="38874">
                  <c:v>116.8</c:v>
                </c:pt>
                <c:pt idx="38875">
                  <c:v>116.8</c:v>
                </c:pt>
                <c:pt idx="38876">
                  <c:v>116.5</c:v>
                </c:pt>
                <c:pt idx="38877">
                  <c:v>116.5</c:v>
                </c:pt>
                <c:pt idx="38878">
                  <c:v>116.6</c:v>
                </c:pt>
                <c:pt idx="38879">
                  <c:v>116.5</c:v>
                </c:pt>
                <c:pt idx="38880">
                  <c:v>116.8</c:v>
                </c:pt>
                <c:pt idx="38881">
                  <c:v>116.6</c:v>
                </c:pt>
                <c:pt idx="38882">
                  <c:v>116.8</c:v>
                </c:pt>
                <c:pt idx="38883">
                  <c:v>116.6</c:v>
                </c:pt>
                <c:pt idx="38884">
                  <c:v>116.6</c:v>
                </c:pt>
                <c:pt idx="38885">
                  <c:v>116.8</c:v>
                </c:pt>
                <c:pt idx="38886">
                  <c:v>116.6</c:v>
                </c:pt>
                <c:pt idx="38887">
                  <c:v>116.7</c:v>
                </c:pt>
                <c:pt idx="38888">
                  <c:v>116.6</c:v>
                </c:pt>
                <c:pt idx="38889">
                  <c:v>116.6</c:v>
                </c:pt>
                <c:pt idx="38890">
                  <c:v>116.8</c:v>
                </c:pt>
                <c:pt idx="38891">
                  <c:v>116.9</c:v>
                </c:pt>
                <c:pt idx="38892">
                  <c:v>116.9</c:v>
                </c:pt>
                <c:pt idx="38893">
                  <c:v>116.6</c:v>
                </c:pt>
                <c:pt idx="38894">
                  <c:v>117.1</c:v>
                </c:pt>
                <c:pt idx="38895">
                  <c:v>117.1</c:v>
                </c:pt>
                <c:pt idx="38896">
                  <c:v>117.5</c:v>
                </c:pt>
                <c:pt idx="38897">
                  <c:v>117.4</c:v>
                </c:pt>
                <c:pt idx="38898">
                  <c:v>117.4</c:v>
                </c:pt>
                <c:pt idx="38899">
                  <c:v>117.3</c:v>
                </c:pt>
                <c:pt idx="38900">
                  <c:v>117.3</c:v>
                </c:pt>
                <c:pt idx="38901">
                  <c:v>117.2</c:v>
                </c:pt>
                <c:pt idx="38902">
                  <c:v>117.2</c:v>
                </c:pt>
                <c:pt idx="38903">
                  <c:v>117.4</c:v>
                </c:pt>
                <c:pt idx="38904">
                  <c:v>117</c:v>
                </c:pt>
                <c:pt idx="38905">
                  <c:v>116.4</c:v>
                </c:pt>
                <c:pt idx="38906">
                  <c:v>116.2</c:v>
                </c:pt>
                <c:pt idx="38907">
                  <c:v>116.2</c:v>
                </c:pt>
                <c:pt idx="38908">
                  <c:v>116.3</c:v>
                </c:pt>
                <c:pt idx="38909">
                  <c:v>116.3</c:v>
                </c:pt>
                <c:pt idx="38910">
                  <c:v>116.2</c:v>
                </c:pt>
                <c:pt idx="38911">
                  <c:v>116.3</c:v>
                </c:pt>
                <c:pt idx="38912">
                  <c:v>116.3</c:v>
                </c:pt>
                <c:pt idx="38913">
                  <c:v>116.6</c:v>
                </c:pt>
                <c:pt idx="38914">
                  <c:v>116.2</c:v>
                </c:pt>
                <c:pt idx="38915">
                  <c:v>116.2</c:v>
                </c:pt>
                <c:pt idx="38916">
                  <c:v>116.2</c:v>
                </c:pt>
                <c:pt idx="38917">
                  <c:v>116.3</c:v>
                </c:pt>
                <c:pt idx="38918">
                  <c:v>116.2</c:v>
                </c:pt>
                <c:pt idx="38919">
                  <c:v>116.2</c:v>
                </c:pt>
                <c:pt idx="38920">
                  <c:v>116.2</c:v>
                </c:pt>
                <c:pt idx="38921">
                  <c:v>116.2</c:v>
                </c:pt>
                <c:pt idx="38922">
                  <c:v>116.2</c:v>
                </c:pt>
                <c:pt idx="38923">
                  <c:v>116.2</c:v>
                </c:pt>
                <c:pt idx="38924">
                  <c:v>116.1</c:v>
                </c:pt>
                <c:pt idx="38925">
                  <c:v>116.1</c:v>
                </c:pt>
                <c:pt idx="38926">
                  <c:v>116.2</c:v>
                </c:pt>
                <c:pt idx="38927">
                  <c:v>116.2</c:v>
                </c:pt>
                <c:pt idx="38928">
                  <c:v>116.7</c:v>
                </c:pt>
                <c:pt idx="38929">
                  <c:v>116.8</c:v>
                </c:pt>
                <c:pt idx="38930">
                  <c:v>116.9</c:v>
                </c:pt>
                <c:pt idx="38931">
                  <c:v>116.9</c:v>
                </c:pt>
                <c:pt idx="38932">
                  <c:v>117</c:v>
                </c:pt>
                <c:pt idx="38933">
                  <c:v>116.8</c:v>
                </c:pt>
                <c:pt idx="38934">
                  <c:v>116.8</c:v>
                </c:pt>
                <c:pt idx="38935">
                  <c:v>116.8</c:v>
                </c:pt>
                <c:pt idx="38936">
                  <c:v>116.8</c:v>
                </c:pt>
                <c:pt idx="38937">
                  <c:v>116.6</c:v>
                </c:pt>
                <c:pt idx="38938">
                  <c:v>116.3</c:v>
                </c:pt>
                <c:pt idx="38939">
                  <c:v>116.3</c:v>
                </c:pt>
                <c:pt idx="38940">
                  <c:v>116.1</c:v>
                </c:pt>
                <c:pt idx="38941">
                  <c:v>116.1</c:v>
                </c:pt>
                <c:pt idx="38942">
                  <c:v>116</c:v>
                </c:pt>
                <c:pt idx="38943">
                  <c:v>116.1</c:v>
                </c:pt>
                <c:pt idx="38944">
                  <c:v>115.9</c:v>
                </c:pt>
                <c:pt idx="38945">
                  <c:v>116.2</c:v>
                </c:pt>
                <c:pt idx="38946">
                  <c:v>115.9</c:v>
                </c:pt>
                <c:pt idx="38947">
                  <c:v>116.2</c:v>
                </c:pt>
                <c:pt idx="38948">
                  <c:v>116</c:v>
                </c:pt>
                <c:pt idx="38949">
                  <c:v>116</c:v>
                </c:pt>
                <c:pt idx="38950">
                  <c:v>116</c:v>
                </c:pt>
                <c:pt idx="38951">
                  <c:v>115.8</c:v>
                </c:pt>
                <c:pt idx="38952">
                  <c:v>115.7</c:v>
                </c:pt>
                <c:pt idx="38953">
                  <c:v>116</c:v>
                </c:pt>
                <c:pt idx="38954">
                  <c:v>115.8</c:v>
                </c:pt>
                <c:pt idx="38955">
                  <c:v>115.9</c:v>
                </c:pt>
                <c:pt idx="38956">
                  <c:v>115.8</c:v>
                </c:pt>
                <c:pt idx="38957">
                  <c:v>115.9</c:v>
                </c:pt>
                <c:pt idx="38958">
                  <c:v>116.1</c:v>
                </c:pt>
                <c:pt idx="38959">
                  <c:v>115.9</c:v>
                </c:pt>
                <c:pt idx="38960">
                  <c:v>116.1</c:v>
                </c:pt>
                <c:pt idx="38961">
                  <c:v>115.9</c:v>
                </c:pt>
                <c:pt idx="38962">
                  <c:v>116.3</c:v>
                </c:pt>
                <c:pt idx="38963">
                  <c:v>117</c:v>
                </c:pt>
                <c:pt idx="38964">
                  <c:v>116.9</c:v>
                </c:pt>
                <c:pt idx="38965">
                  <c:v>116.8</c:v>
                </c:pt>
                <c:pt idx="38966">
                  <c:v>116.9</c:v>
                </c:pt>
                <c:pt idx="38967">
                  <c:v>116.9</c:v>
                </c:pt>
                <c:pt idx="38968">
                  <c:v>116.9</c:v>
                </c:pt>
                <c:pt idx="38969">
                  <c:v>116.9</c:v>
                </c:pt>
                <c:pt idx="38970">
                  <c:v>116.9</c:v>
                </c:pt>
                <c:pt idx="38971">
                  <c:v>116.9</c:v>
                </c:pt>
                <c:pt idx="38972">
                  <c:v>116.8</c:v>
                </c:pt>
                <c:pt idx="38973">
                  <c:v>116.8</c:v>
                </c:pt>
                <c:pt idx="38974">
                  <c:v>116.8</c:v>
                </c:pt>
                <c:pt idx="38975">
                  <c:v>116.8</c:v>
                </c:pt>
                <c:pt idx="38976">
                  <c:v>116.6</c:v>
                </c:pt>
                <c:pt idx="38977">
                  <c:v>116.6</c:v>
                </c:pt>
                <c:pt idx="38978">
                  <c:v>116.6</c:v>
                </c:pt>
                <c:pt idx="38979">
                  <c:v>116.6</c:v>
                </c:pt>
                <c:pt idx="38980">
                  <c:v>116.8</c:v>
                </c:pt>
                <c:pt idx="38981">
                  <c:v>116.9</c:v>
                </c:pt>
                <c:pt idx="38982">
                  <c:v>116.8</c:v>
                </c:pt>
                <c:pt idx="38983">
                  <c:v>117</c:v>
                </c:pt>
                <c:pt idx="38984">
                  <c:v>116.9</c:v>
                </c:pt>
                <c:pt idx="38985">
                  <c:v>117.1</c:v>
                </c:pt>
                <c:pt idx="38986">
                  <c:v>117.1</c:v>
                </c:pt>
                <c:pt idx="38987">
                  <c:v>117.1</c:v>
                </c:pt>
                <c:pt idx="38988">
                  <c:v>116.8</c:v>
                </c:pt>
                <c:pt idx="38989">
                  <c:v>117</c:v>
                </c:pt>
                <c:pt idx="38990">
                  <c:v>117</c:v>
                </c:pt>
                <c:pt idx="38991">
                  <c:v>117.2</c:v>
                </c:pt>
                <c:pt idx="38992">
                  <c:v>117</c:v>
                </c:pt>
                <c:pt idx="38993">
                  <c:v>117.1</c:v>
                </c:pt>
                <c:pt idx="38994">
                  <c:v>117.3</c:v>
                </c:pt>
                <c:pt idx="38995">
                  <c:v>117.1</c:v>
                </c:pt>
                <c:pt idx="38996">
                  <c:v>117.1</c:v>
                </c:pt>
                <c:pt idx="38997">
                  <c:v>117.1</c:v>
                </c:pt>
                <c:pt idx="38998">
                  <c:v>117</c:v>
                </c:pt>
                <c:pt idx="38999">
                  <c:v>116.8</c:v>
                </c:pt>
                <c:pt idx="39000">
                  <c:v>116.8</c:v>
                </c:pt>
                <c:pt idx="39001">
                  <c:v>116.6</c:v>
                </c:pt>
                <c:pt idx="39002">
                  <c:v>116.4</c:v>
                </c:pt>
                <c:pt idx="39003">
                  <c:v>116.4</c:v>
                </c:pt>
                <c:pt idx="39004">
                  <c:v>116.8</c:v>
                </c:pt>
                <c:pt idx="39005">
                  <c:v>116.6</c:v>
                </c:pt>
                <c:pt idx="39006">
                  <c:v>116.8</c:v>
                </c:pt>
                <c:pt idx="39007">
                  <c:v>116.8</c:v>
                </c:pt>
                <c:pt idx="39008">
                  <c:v>117</c:v>
                </c:pt>
                <c:pt idx="39009">
                  <c:v>117</c:v>
                </c:pt>
                <c:pt idx="39010">
                  <c:v>116.9</c:v>
                </c:pt>
                <c:pt idx="39011">
                  <c:v>117.2</c:v>
                </c:pt>
                <c:pt idx="39012">
                  <c:v>117</c:v>
                </c:pt>
                <c:pt idx="39013">
                  <c:v>117</c:v>
                </c:pt>
                <c:pt idx="39014">
                  <c:v>116.9</c:v>
                </c:pt>
                <c:pt idx="39015">
                  <c:v>116.8</c:v>
                </c:pt>
                <c:pt idx="39016">
                  <c:v>116.9</c:v>
                </c:pt>
                <c:pt idx="39017">
                  <c:v>116.9</c:v>
                </c:pt>
                <c:pt idx="39018">
                  <c:v>117.2</c:v>
                </c:pt>
                <c:pt idx="39019">
                  <c:v>117.1</c:v>
                </c:pt>
                <c:pt idx="39020">
                  <c:v>117.2</c:v>
                </c:pt>
                <c:pt idx="39021">
                  <c:v>117</c:v>
                </c:pt>
                <c:pt idx="39022">
                  <c:v>117.2</c:v>
                </c:pt>
                <c:pt idx="39023">
                  <c:v>117.2</c:v>
                </c:pt>
                <c:pt idx="39024">
                  <c:v>117</c:v>
                </c:pt>
                <c:pt idx="39025">
                  <c:v>116.9</c:v>
                </c:pt>
                <c:pt idx="39026">
                  <c:v>116.9</c:v>
                </c:pt>
                <c:pt idx="39027">
                  <c:v>116.9</c:v>
                </c:pt>
                <c:pt idx="39028">
                  <c:v>116.9</c:v>
                </c:pt>
                <c:pt idx="39029">
                  <c:v>116.9</c:v>
                </c:pt>
                <c:pt idx="39030">
                  <c:v>116.9</c:v>
                </c:pt>
                <c:pt idx="39031">
                  <c:v>117.2</c:v>
                </c:pt>
                <c:pt idx="39032">
                  <c:v>117</c:v>
                </c:pt>
                <c:pt idx="39033">
                  <c:v>117</c:v>
                </c:pt>
                <c:pt idx="39034">
                  <c:v>117.3</c:v>
                </c:pt>
                <c:pt idx="39035">
                  <c:v>116.6</c:v>
                </c:pt>
                <c:pt idx="39036">
                  <c:v>116.5</c:v>
                </c:pt>
                <c:pt idx="39037">
                  <c:v>116.5</c:v>
                </c:pt>
                <c:pt idx="39038">
                  <c:v>116.7</c:v>
                </c:pt>
                <c:pt idx="39039">
                  <c:v>116.7</c:v>
                </c:pt>
                <c:pt idx="39040">
                  <c:v>116.8</c:v>
                </c:pt>
                <c:pt idx="39041">
                  <c:v>116.8</c:v>
                </c:pt>
                <c:pt idx="39042">
                  <c:v>116.8</c:v>
                </c:pt>
                <c:pt idx="39043">
                  <c:v>116.8</c:v>
                </c:pt>
                <c:pt idx="39044">
                  <c:v>116.9</c:v>
                </c:pt>
                <c:pt idx="39045">
                  <c:v>116.9</c:v>
                </c:pt>
                <c:pt idx="39046">
                  <c:v>116.4</c:v>
                </c:pt>
                <c:pt idx="39047">
                  <c:v>116.6</c:v>
                </c:pt>
                <c:pt idx="39048">
                  <c:v>116.4</c:v>
                </c:pt>
                <c:pt idx="39049">
                  <c:v>116.5</c:v>
                </c:pt>
                <c:pt idx="39050">
                  <c:v>117.1</c:v>
                </c:pt>
                <c:pt idx="39051">
                  <c:v>117.1</c:v>
                </c:pt>
                <c:pt idx="39052">
                  <c:v>116.9</c:v>
                </c:pt>
                <c:pt idx="39053">
                  <c:v>116.9</c:v>
                </c:pt>
                <c:pt idx="39054">
                  <c:v>116.8</c:v>
                </c:pt>
                <c:pt idx="39055">
                  <c:v>116.9</c:v>
                </c:pt>
                <c:pt idx="39056">
                  <c:v>116.9</c:v>
                </c:pt>
                <c:pt idx="39057">
                  <c:v>116.8</c:v>
                </c:pt>
                <c:pt idx="39058">
                  <c:v>116.9</c:v>
                </c:pt>
                <c:pt idx="39059">
                  <c:v>116.4</c:v>
                </c:pt>
                <c:pt idx="39060">
                  <c:v>116.5</c:v>
                </c:pt>
                <c:pt idx="39061">
                  <c:v>116.4</c:v>
                </c:pt>
                <c:pt idx="39062">
                  <c:v>116.3</c:v>
                </c:pt>
                <c:pt idx="39063">
                  <c:v>116.2</c:v>
                </c:pt>
                <c:pt idx="39064">
                  <c:v>116.2</c:v>
                </c:pt>
                <c:pt idx="39065">
                  <c:v>116.2</c:v>
                </c:pt>
                <c:pt idx="39066">
                  <c:v>116.2</c:v>
                </c:pt>
                <c:pt idx="39067">
                  <c:v>116.3</c:v>
                </c:pt>
                <c:pt idx="39068">
                  <c:v>116.2</c:v>
                </c:pt>
                <c:pt idx="39069">
                  <c:v>116.2</c:v>
                </c:pt>
                <c:pt idx="39070">
                  <c:v>116.3</c:v>
                </c:pt>
                <c:pt idx="39071">
                  <c:v>116.1</c:v>
                </c:pt>
                <c:pt idx="39072">
                  <c:v>116.1</c:v>
                </c:pt>
                <c:pt idx="39073">
                  <c:v>116.3</c:v>
                </c:pt>
                <c:pt idx="39074">
                  <c:v>116.9</c:v>
                </c:pt>
                <c:pt idx="39075">
                  <c:v>116.8</c:v>
                </c:pt>
                <c:pt idx="39076">
                  <c:v>116.6</c:v>
                </c:pt>
                <c:pt idx="39077">
                  <c:v>116.5</c:v>
                </c:pt>
                <c:pt idx="39078">
                  <c:v>116.6</c:v>
                </c:pt>
                <c:pt idx="39079">
                  <c:v>116.8</c:v>
                </c:pt>
                <c:pt idx="39080">
                  <c:v>116.6</c:v>
                </c:pt>
                <c:pt idx="39081">
                  <c:v>116.8</c:v>
                </c:pt>
                <c:pt idx="39082">
                  <c:v>116.8</c:v>
                </c:pt>
                <c:pt idx="39083">
                  <c:v>116.7</c:v>
                </c:pt>
                <c:pt idx="39084">
                  <c:v>116.8</c:v>
                </c:pt>
                <c:pt idx="39085">
                  <c:v>116.7</c:v>
                </c:pt>
                <c:pt idx="39086">
                  <c:v>116.7</c:v>
                </c:pt>
                <c:pt idx="39087">
                  <c:v>116.6</c:v>
                </c:pt>
                <c:pt idx="39088">
                  <c:v>116.6</c:v>
                </c:pt>
                <c:pt idx="39089">
                  <c:v>116.6</c:v>
                </c:pt>
                <c:pt idx="39090">
                  <c:v>116.5</c:v>
                </c:pt>
                <c:pt idx="39091">
                  <c:v>116.6</c:v>
                </c:pt>
                <c:pt idx="39092">
                  <c:v>116.6</c:v>
                </c:pt>
                <c:pt idx="39093">
                  <c:v>116.6</c:v>
                </c:pt>
                <c:pt idx="39094">
                  <c:v>116.5</c:v>
                </c:pt>
                <c:pt idx="39095">
                  <c:v>116.5</c:v>
                </c:pt>
                <c:pt idx="39096">
                  <c:v>117.1</c:v>
                </c:pt>
                <c:pt idx="39097">
                  <c:v>116.9</c:v>
                </c:pt>
                <c:pt idx="39098">
                  <c:v>116.7</c:v>
                </c:pt>
                <c:pt idx="39099">
                  <c:v>116.7</c:v>
                </c:pt>
                <c:pt idx="39100">
                  <c:v>113.9</c:v>
                </c:pt>
                <c:pt idx="39101">
                  <c:v>113.7</c:v>
                </c:pt>
                <c:pt idx="39102">
                  <c:v>113.7</c:v>
                </c:pt>
                <c:pt idx="39103">
                  <c:v>113.7</c:v>
                </c:pt>
                <c:pt idx="39104">
                  <c:v>113.7</c:v>
                </c:pt>
                <c:pt idx="39105">
                  <c:v>113.8</c:v>
                </c:pt>
                <c:pt idx="39106">
                  <c:v>113.9</c:v>
                </c:pt>
                <c:pt idx="39107">
                  <c:v>114</c:v>
                </c:pt>
                <c:pt idx="39108">
                  <c:v>113.8</c:v>
                </c:pt>
                <c:pt idx="39109">
                  <c:v>113.7</c:v>
                </c:pt>
                <c:pt idx="39110">
                  <c:v>113.6</c:v>
                </c:pt>
                <c:pt idx="39111">
                  <c:v>113.7</c:v>
                </c:pt>
                <c:pt idx="39112">
                  <c:v>113.6</c:v>
                </c:pt>
                <c:pt idx="39113">
                  <c:v>113.7</c:v>
                </c:pt>
                <c:pt idx="39114">
                  <c:v>113.6</c:v>
                </c:pt>
                <c:pt idx="39115">
                  <c:v>113.6</c:v>
                </c:pt>
                <c:pt idx="39116">
                  <c:v>113.6</c:v>
                </c:pt>
                <c:pt idx="39117">
                  <c:v>113.7</c:v>
                </c:pt>
                <c:pt idx="39118">
                  <c:v>113.7</c:v>
                </c:pt>
                <c:pt idx="39119">
                  <c:v>113.5</c:v>
                </c:pt>
                <c:pt idx="39120">
                  <c:v>113.5</c:v>
                </c:pt>
                <c:pt idx="39121">
                  <c:v>113.5</c:v>
                </c:pt>
                <c:pt idx="39122">
                  <c:v>113.4</c:v>
                </c:pt>
                <c:pt idx="39123">
                  <c:v>113.5</c:v>
                </c:pt>
                <c:pt idx="39124">
                  <c:v>113.2</c:v>
                </c:pt>
                <c:pt idx="39125">
                  <c:v>113.4</c:v>
                </c:pt>
                <c:pt idx="39126">
                  <c:v>113.4</c:v>
                </c:pt>
                <c:pt idx="39127">
                  <c:v>113.4</c:v>
                </c:pt>
                <c:pt idx="39128">
                  <c:v>113.5</c:v>
                </c:pt>
                <c:pt idx="39129">
                  <c:v>113.5</c:v>
                </c:pt>
                <c:pt idx="39130">
                  <c:v>113.5</c:v>
                </c:pt>
                <c:pt idx="39131">
                  <c:v>113.5</c:v>
                </c:pt>
                <c:pt idx="39132">
                  <c:v>113.5</c:v>
                </c:pt>
                <c:pt idx="39133">
                  <c:v>113.5</c:v>
                </c:pt>
                <c:pt idx="39134">
                  <c:v>113.5</c:v>
                </c:pt>
                <c:pt idx="39135">
                  <c:v>113.5</c:v>
                </c:pt>
                <c:pt idx="39136">
                  <c:v>113.5</c:v>
                </c:pt>
                <c:pt idx="39137">
                  <c:v>113</c:v>
                </c:pt>
                <c:pt idx="39138">
                  <c:v>112.8</c:v>
                </c:pt>
                <c:pt idx="39139">
                  <c:v>112.8</c:v>
                </c:pt>
                <c:pt idx="39140">
                  <c:v>113</c:v>
                </c:pt>
                <c:pt idx="39141">
                  <c:v>112.8</c:v>
                </c:pt>
                <c:pt idx="39142">
                  <c:v>113</c:v>
                </c:pt>
                <c:pt idx="39143">
                  <c:v>113</c:v>
                </c:pt>
                <c:pt idx="39144">
                  <c:v>113</c:v>
                </c:pt>
                <c:pt idx="39145">
                  <c:v>112.8</c:v>
                </c:pt>
                <c:pt idx="39146">
                  <c:v>112.8</c:v>
                </c:pt>
                <c:pt idx="39147">
                  <c:v>112.8</c:v>
                </c:pt>
                <c:pt idx="39148">
                  <c:v>113</c:v>
                </c:pt>
                <c:pt idx="39149">
                  <c:v>113</c:v>
                </c:pt>
                <c:pt idx="39150">
                  <c:v>112.8</c:v>
                </c:pt>
                <c:pt idx="39151">
                  <c:v>112.8</c:v>
                </c:pt>
                <c:pt idx="39152">
                  <c:v>112.8</c:v>
                </c:pt>
                <c:pt idx="39153">
                  <c:v>113</c:v>
                </c:pt>
                <c:pt idx="39154">
                  <c:v>113</c:v>
                </c:pt>
                <c:pt idx="39155">
                  <c:v>113</c:v>
                </c:pt>
                <c:pt idx="39156">
                  <c:v>113</c:v>
                </c:pt>
                <c:pt idx="39157">
                  <c:v>113</c:v>
                </c:pt>
                <c:pt idx="39158">
                  <c:v>113.2</c:v>
                </c:pt>
                <c:pt idx="39159">
                  <c:v>113.2</c:v>
                </c:pt>
                <c:pt idx="39160">
                  <c:v>113.2</c:v>
                </c:pt>
                <c:pt idx="39161">
                  <c:v>113.1</c:v>
                </c:pt>
                <c:pt idx="39162">
                  <c:v>112.9</c:v>
                </c:pt>
                <c:pt idx="39163">
                  <c:v>113.1</c:v>
                </c:pt>
                <c:pt idx="39164">
                  <c:v>113.1</c:v>
                </c:pt>
                <c:pt idx="39165">
                  <c:v>113.1</c:v>
                </c:pt>
                <c:pt idx="39166">
                  <c:v>113.1</c:v>
                </c:pt>
                <c:pt idx="39167">
                  <c:v>113.1</c:v>
                </c:pt>
                <c:pt idx="39168">
                  <c:v>113.2</c:v>
                </c:pt>
                <c:pt idx="39169">
                  <c:v>113.1</c:v>
                </c:pt>
                <c:pt idx="39170">
                  <c:v>113.1</c:v>
                </c:pt>
                <c:pt idx="39171">
                  <c:v>113.1</c:v>
                </c:pt>
                <c:pt idx="39172">
                  <c:v>113.1</c:v>
                </c:pt>
                <c:pt idx="39173">
                  <c:v>112.9</c:v>
                </c:pt>
                <c:pt idx="39174">
                  <c:v>113.1</c:v>
                </c:pt>
                <c:pt idx="39175">
                  <c:v>113.1</c:v>
                </c:pt>
                <c:pt idx="39176">
                  <c:v>112.9</c:v>
                </c:pt>
                <c:pt idx="39177">
                  <c:v>113.1</c:v>
                </c:pt>
                <c:pt idx="39178">
                  <c:v>113.1</c:v>
                </c:pt>
                <c:pt idx="39179">
                  <c:v>113.2</c:v>
                </c:pt>
                <c:pt idx="39180">
                  <c:v>113.2</c:v>
                </c:pt>
                <c:pt idx="39181">
                  <c:v>113.1</c:v>
                </c:pt>
                <c:pt idx="39182">
                  <c:v>113.1</c:v>
                </c:pt>
                <c:pt idx="39183">
                  <c:v>113.1</c:v>
                </c:pt>
                <c:pt idx="39184">
                  <c:v>113.1</c:v>
                </c:pt>
                <c:pt idx="39185">
                  <c:v>113.1</c:v>
                </c:pt>
                <c:pt idx="39186">
                  <c:v>113.1</c:v>
                </c:pt>
                <c:pt idx="39187">
                  <c:v>112.9</c:v>
                </c:pt>
                <c:pt idx="39188">
                  <c:v>112.9</c:v>
                </c:pt>
                <c:pt idx="39189">
                  <c:v>112.8</c:v>
                </c:pt>
                <c:pt idx="39190">
                  <c:v>112.8</c:v>
                </c:pt>
                <c:pt idx="39191">
                  <c:v>112.9</c:v>
                </c:pt>
                <c:pt idx="39192">
                  <c:v>113</c:v>
                </c:pt>
                <c:pt idx="39193">
                  <c:v>113.1</c:v>
                </c:pt>
                <c:pt idx="39194">
                  <c:v>113</c:v>
                </c:pt>
                <c:pt idx="39195">
                  <c:v>113</c:v>
                </c:pt>
                <c:pt idx="39196">
                  <c:v>113</c:v>
                </c:pt>
                <c:pt idx="39197">
                  <c:v>112.8</c:v>
                </c:pt>
                <c:pt idx="39198">
                  <c:v>112.8</c:v>
                </c:pt>
                <c:pt idx="39199">
                  <c:v>112.8</c:v>
                </c:pt>
                <c:pt idx="39200">
                  <c:v>112.8</c:v>
                </c:pt>
                <c:pt idx="39201">
                  <c:v>112.8</c:v>
                </c:pt>
                <c:pt idx="39202">
                  <c:v>113</c:v>
                </c:pt>
                <c:pt idx="39203">
                  <c:v>113</c:v>
                </c:pt>
                <c:pt idx="39204">
                  <c:v>113</c:v>
                </c:pt>
                <c:pt idx="39205">
                  <c:v>113</c:v>
                </c:pt>
                <c:pt idx="39206">
                  <c:v>113</c:v>
                </c:pt>
                <c:pt idx="39207">
                  <c:v>113</c:v>
                </c:pt>
                <c:pt idx="39208">
                  <c:v>113</c:v>
                </c:pt>
                <c:pt idx="39209">
                  <c:v>113.3</c:v>
                </c:pt>
                <c:pt idx="39210">
                  <c:v>113.3</c:v>
                </c:pt>
                <c:pt idx="39211">
                  <c:v>113.3</c:v>
                </c:pt>
                <c:pt idx="39212">
                  <c:v>113.1</c:v>
                </c:pt>
                <c:pt idx="39213">
                  <c:v>113.3</c:v>
                </c:pt>
                <c:pt idx="39214">
                  <c:v>113.4</c:v>
                </c:pt>
                <c:pt idx="39215">
                  <c:v>113.2</c:v>
                </c:pt>
                <c:pt idx="39216">
                  <c:v>113.2</c:v>
                </c:pt>
                <c:pt idx="39217">
                  <c:v>113.4</c:v>
                </c:pt>
                <c:pt idx="39218">
                  <c:v>113.4</c:v>
                </c:pt>
                <c:pt idx="39219">
                  <c:v>113.4</c:v>
                </c:pt>
                <c:pt idx="39220">
                  <c:v>113.2</c:v>
                </c:pt>
                <c:pt idx="39221">
                  <c:v>113.2</c:v>
                </c:pt>
                <c:pt idx="39222">
                  <c:v>113.2</c:v>
                </c:pt>
                <c:pt idx="39223">
                  <c:v>113.2</c:v>
                </c:pt>
                <c:pt idx="39224">
                  <c:v>113.4</c:v>
                </c:pt>
                <c:pt idx="39225">
                  <c:v>113.4</c:v>
                </c:pt>
                <c:pt idx="39226">
                  <c:v>113.2</c:v>
                </c:pt>
                <c:pt idx="39227">
                  <c:v>113.2</c:v>
                </c:pt>
                <c:pt idx="39228">
                  <c:v>113.4</c:v>
                </c:pt>
                <c:pt idx="39229">
                  <c:v>113.4</c:v>
                </c:pt>
                <c:pt idx="39230">
                  <c:v>113.4</c:v>
                </c:pt>
                <c:pt idx="39231">
                  <c:v>113.4</c:v>
                </c:pt>
                <c:pt idx="39232">
                  <c:v>113.3</c:v>
                </c:pt>
                <c:pt idx="39233">
                  <c:v>113.4</c:v>
                </c:pt>
                <c:pt idx="39234">
                  <c:v>113.4</c:v>
                </c:pt>
                <c:pt idx="39235">
                  <c:v>113.3</c:v>
                </c:pt>
                <c:pt idx="39236">
                  <c:v>113.3</c:v>
                </c:pt>
                <c:pt idx="39237">
                  <c:v>113.3</c:v>
                </c:pt>
                <c:pt idx="39238">
                  <c:v>113.3</c:v>
                </c:pt>
                <c:pt idx="39239">
                  <c:v>113.3</c:v>
                </c:pt>
                <c:pt idx="39240">
                  <c:v>113.3</c:v>
                </c:pt>
                <c:pt idx="39241">
                  <c:v>113.3</c:v>
                </c:pt>
                <c:pt idx="39242">
                  <c:v>113.4</c:v>
                </c:pt>
                <c:pt idx="39243">
                  <c:v>113.4</c:v>
                </c:pt>
                <c:pt idx="39244">
                  <c:v>113.4</c:v>
                </c:pt>
                <c:pt idx="39245">
                  <c:v>113.3</c:v>
                </c:pt>
                <c:pt idx="39246">
                  <c:v>113.3</c:v>
                </c:pt>
                <c:pt idx="39247">
                  <c:v>113.4</c:v>
                </c:pt>
                <c:pt idx="39248">
                  <c:v>113.4</c:v>
                </c:pt>
                <c:pt idx="39249">
                  <c:v>113.3</c:v>
                </c:pt>
                <c:pt idx="39250">
                  <c:v>113.4</c:v>
                </c:pt>
                <c:pt idx="39251">
                  <c:v>115.6</c:v>
                </c:pt>
                <c:pt idx="39252">
                  <c:v>116</c:v>
                </c:pt>
                <c:pt idx="39253">
                  <c:v>116</c:v>
                </c:pt>
                <c:pt idx="39254">
                  <c:v>116.3</c:v>
                </c:pt>
                <c:pt idx="39255">
                  <c:v>116.3</c:v>
                </c:pt>
                <c:pt idx="39256">
                  <c:v>116.2</c:v>
                </c:pt>
                <c:pt idx="39257">
                  <c:v>116.2</c:v>
                </c:pt>
                <c:pt idx="39258">
                  <c:v>116</c:v>
                </c:pt>
                <c:pt idx="39259">
                  <c:v>116</c:v>
                </c:pt>
                <c:pt idx="39260">
                  <c:v>116.2</c:v>
                </c:pt>
                <c:pt idx="39261">
                  <c:v>116.2</c:v>
                </c:pt>
                <c:pt idx="39262">
                  <c:v>116.1</c:v>
                </c:pt>
                <c:pt idx="39263">
                  <c:v>116.1</c:v>
                </c:pt>
                <c:pt idx="39264">
                  <c:v>116.1</c:v>
                </c:pt>
                <c:pt idx="39265">
                  <c:v>116.1</c:v>
                </c:pt>
                <c:pt idx="39266">
                  <c:v>116.3</c:v>
                </c:pt>
                <c:pt idx="39267">
                  <c:v>116</c:v>
                </c:pt>
                <c:pt idx="39268">
                  <c:v>116</c:v>
                </c:pt>
                <c:pt idx="39269">
                  <c:v>116.1</c:v>
                </c:pt>
                <c:pt idx="39270">
                  <c:v>116.1</c:v>
                </c:pt>
                <c:pt idx="39271">
                  <c:v>116</c:v>
                </c:pt>
                <c:pt idx="39272">
                  <c:v>116</c:v>
                </c:pt>
                <c:pt idx="39273">
                  <c:v>116.1</c:v>
                </c:pt>
                <c:pt idx="39274">
                  <c:v>116.1</c:v>
                </c:pt>
                <c:pt idx="39275">
                  <c:v>116.3</c:v>
                </c:pt>
                <c:pt idx="39276">
                  <c:v>116.4</c:v>
                </c:pt>
                <c:pt idx="39277">
                  <c:v>116</c:v>
                </c:pt>
                <c:pt idx="39278">
                  <c:v>116</c:v>
                </c:pt>
                <c:pt idx="39279">
                  <c:v>116</c:v>
                </c:pt>
                <c:pt idx="39280">
                  <c:v>116.4</c:v>
                </c:pt>
                <c:pt idx="39281">
                  <c:v>116.3</c:v>
                </c:pt>
                <c:pt idx="39282">
                  <c:v>116.3</c:v>
                </c:pt>
                <c:pt idx="39283">
                  <c:v>116.3</c:v>
                </c:pt>
                <c:pt idx="39284">
                  <c:v>116.3</c:v>
                </c:pt>
                <c:pt idx="39285">
                  <c:v>116.2</c:v>
                </c:pt>
                <c:pt idx="39286">
                  <c:v>116.2</c:v>
                </c:pt>
                <c:pt idx="39287">
                  <c:v>116.2</c:v>
                </c:pt>
                <c:pt idx="39288">
                  <c:v>116.2</c:v>
                </c:pt>
                <c:pt idx="39289">
                  <c:v>116.2</c:v>
                </c:pt>
                <c:pt idx="39290">
                  <c:v>116.2</c:v>
                </c:pt>
                <c:pt idx="39291">
                  <c:v>116.2</c:v>
                </c:pt>
                <c:pt idx="39292">
                  <c:v>114.3</c:v>
                </c:pt>
                <c:pt idx="39293">
                  <c:v>113.6</c:v>
                </c:pt>
                <c:pt idx="39294">
                  <c:v>113.6</c:v>
                </c:pt>
                <c:pt idx="39295">
                  <c:v>113.6</c:v>
                </c:pt>
                <c:pt idx="39296">
                  <c:v>113.7</c:v>
                </c:pt>
                <c:pt idx="39297">
                  <c:v>113.7</c:v>
                </c:pt>
                <c:pt idx="39298">
                  <c:v>113.8</c:v>
                </c:pt>
                <c:pt idx="39299">
                  <c:v>113.7</c:v>
                </c:pt>
                <c:pt idx="39300">
                  <c:v>114</c:v>
                </c:pt>
                <c:pt idx="39301">
                  <c:v>114.1</c:v>
                </c:pt>
                <c:pt idx="39302">
                  <c:v>114</c:v>
                </c:pt>
                <c:pt idx="39303">
                  <c:v>114.1</c:v>
                </c:pt>
                <c:pt idx="39304">
                  <c:v>114.3</c:v>
                </c:pt>
                <c:pt idx="39305">
                  <c:v>114.2</c:v>
                </c:pt>
                <c:pt idx="39306">
                  <c:v>114.3</c:v>
                </c:pt>
                <c:pt idx="39307">
                  <c:v>114.2</c:v>
                </c:pt>
                <c:pt idx="39308">
                  <c:v>114.2</c:v>
                </c:pt>
                <c:pt idx="39309">
                  <c:v>116.9</c:v>
                </c:pt>
                <c:pt idx="39310">
                  <c:v>117.5</c:v>
                </c:pt>
                <c:pt idx="39311">
                  <c:v>117.7</c:v>
                </c:pt>
                <c:pt idx="39312">
                  <c:v>117.7</c:v>
                </c:pt>
                <c:pt idx="39313">
                  <c:v>117.5</c:v>
                </c:pt>
                <c:pt idx="39314">
                  <c:v>117.8</c:v>
                </c:pt>
                <c:pt idx="39315">
                  <c:v>117.5</c:v>
                </c:pt>
                <c:pt idx="39316">
                  <c:v>115.2</c:v>
                </c:pt>
                <c:pt idx="39317">
                  <c:v>114.5</c:v>
                </c:pt>
                <c:pt idx="39318">
                  <c:v>114.4</c:v>
                </c:pt>
                <c:pt idx="39319">
                  <c:v>114.4</c:v>
                </c:pt>
                <c:pt idx="39320">
                  <c:v>114.5</c:v>
                </c:pt>
                <c:pt idx="39321">
                  <c:v>114.5</c:v>
                </c:pt>
                <c:pt idx="39322">
                  <c:v>114.5</c:v>
                </c:pt>
                <c:pt idx="39323">
                  <c:v>114.5</c:v>
                </c:pt>
                <c:pt idx="39324">
                  <c:v>114.4</c:v>
                </c:pt>
                <c:pt idx="39325">
                  <c:v>114.5</c:v>
                </c:pt>
                <c:pt idx="39326">
                  <c:v>114.5</c:v>
                </c:pt>
                <c:pt idx="39327">
                  <c:v>114.5</c:v>
                </c:pt>
                <c:pt idx="39328">
                  <c:v>114.6</c:v>
                </c:pt>
                <c:pt idx="39329">
                  <c:v>114.6</c:v>
                </c:pt>
                <c:pt idx="39330">
                  <c:v>114.6</c:v>
                </c:pt>
                <c:pt idx="39331">
                  <c:v>114.6</c:v>
                </c:pt>
                <c:pt idx="39332">
                  <c:v>114.4</c:v>
                </c:pt>
                <c:pt idx="39333">
                  <c:v>117.8</c:v>
                </c:pt>
                <c:pt idx="39334">
                  <c:v>118.5</c:v>
                </c:pt>
                <c:pt idx="39335">
                  <c:v>118.5</c:v>
                </c:pt>
                <c:pt idx="39336">
                  <c:v>118.3</c:v>
                </c:pt>
                <c:pt idx="39337">
                  <c:v>118.6</c:v>
                </c:pt>
                <c:pt idx="39338">
                  <c:v>118.6</c:v>
                </c:pt>
                <c:pt idx="39339">
                  <c:v>118.3</c:v>
                </c:pt>
                <c:pt idx="39340">
                  <c:v>117.3</c:v>
                </c:pt>
                <c:pt idx="39341">
                  <c:v>116.9</c:v>
                </c:pt>
                <c:pt idx="39342">
                  <c:v>117</c:v>
                </c:pt>
                <c:pt idx="39343">
                  <c:v>116.9</c:v>
                </c:pt>
                <c:pt idx="39344">
                  <c:v>116.7</c:v>
                </c:pt>
                <c:pt idx="39345">
                  <c:v>116.8</c:v>
                </c:pt>
                <c:pt idx="39346">
                  <c:v>116.9</c:v>
                </c:pt>
                <c:pt idx="39347">
                  <c:v>116.9</c:v>
                </c:pt>
                <c:pt idx="39348">
                  <c:v>117</c:v>
                </c:pt>
                <c:pt idx="39349">
                  <c:v>116.8</c:v>
                </c:pt>
                <c:pt idx="39350">
                  <c:v>117</c:v>
                </c:pt>
                <c:pt idx="39351">
                  <c:v>116.7</c:v>
                </c:pt>
                <c:pt idx="39352">
                  <c:v>116.9</c:v>
                </c:pt>
                <c:pt idx="39353">
                  <c:v>116.9</c:v>
                </c:pt>
                <c:pt idx="39354">
                  <c:v>117</c:v>
                </c:pt>
                <c:pt idx="39355">
                  <c:v>117</c:v>
                </c:pt>
                <c:pt idx="39356">
                  <c:v>117</c:v>
                </c:pt>
                <c:pt idx="39357">
                  <c:v>116.8</c:v>
                </c:pt>
                <c:pt idx="39358">
                  <c:v>116.9</c:v>
                </c:pt>
                <c:pt idx="39359">
                  <c:v>116.8</c:v>
                </c:pt>
                <c:pt idx="39360">
                  <c:v>116.8</c:v>
                </c:pt>
                <c:pt idx="39361">
                  <c:v>116.8</c:v>
                </c:pt>
                <c:pt idx="39362">
                  <c:v>116.7</c:v>
                </c:pt>
                <c:pt idx="39363">
                  <c:v>116.9</c:v>
                </c:pt>
                <c:pt idx="39364">
                  <c:v>116.6</c:v>
                </c:pt>
                <c:pt idx="39365">
                  <c:v>116.7</c:v>
                </c:pt>
                <c:pt idx="39366">
                  <c:v>116.6</c:v>
                </c:pt>
                <c:pt idx="39367">
                  <c:v>116.7</c:v>
                </c:pt>
                <c:pt idx="39368">
                  <c:v>116.7</c:v>
                </c:pt>
                <c:pt idx="39369">
                  <c:v>116.8</c:v>
                </c:pt>
                <c:pt idx="39370">
                  <c:v>116.7</c:v>
                </c:pt>
                <c:pt idx="39371">
                  <c:v>116.8</c:v>
                </c:pt>
                <c:pt idx="39372">
                  <c:v>116.8</c:v>
                </c:pt>
                <c:pt idx="39373">
                  <c:v>117</c:v>
                </c:pt>
                <c:pt idx="39374">
                  <c:v>116.7</c:v>
                </c:pt>
                <c:pt idx="39375">
                  <c:v>116.4</c:v>
                </c:pt>
                <c:pt idx="39376">
                  <c:v>116.6</c:v>
                </c:pt>
                <c:pt idx="39377">
                  <c:v>116.7</c:v>
                </c:pt>
                <c:pt idx="39378">
                  <c:v>116.6</c:v>
                </c:pt>
                <c:pt idx="39379">
                  <c:v>116.5</c:v>
                </c:pt>
                <c:pt idx="39380">
                  <c:v>116.5</c:v>
                </c:pt>
                <c:pt idx="39381">
                  <c:v>116.2</c:v>
                </c:pt>
                <c:pt idx="39382">
                  <c:v>116.6</c:v>
                </c:pt>
                <c:pt idx="39383">
                  <c:v>116.6</c:v>
                </c:pt>
                <c:pt idx="39384">
                  <c:v>116.7</c:v>
                </c:pt>
                <c:pt idx="39385">
                  <c:v>116.5</c:v>
                </c:pt>
                <c:pt idx="39386">
                  <c:v>116.7</c:v>
                </c:pt>
                <c:pt idx="39387">
                  <c:v>116.7</c:v>
                </c:pt>
                <c:pt idx="39388">
                  <c:v>114.3</c:v>
                </c:pt>
                <c:pt idx="39389">
                  <c:v>113.9</c:v>
                </c:pt>
                <c:pt idx="39390">
                  <c:v>113.9</c:v>
                </c:pt>
                <c:pt idx="39391">
                  <c:v>114</c:v>
                </c:pt>
                <c:pt idx="39392">
                  <c:v>113.9</c:v>
                </c:pt>
                <c:pt idx="39393">
                  <c:v>113.9</c:v>
                </c:pt>
                <c:pt idx="39394">
                  <c:v>114</c:v>
                </c:pt>
                <c:pt idx="39395">
                  <c:v>114.3</c:v>
                </c:pt>
                <c:pt idx="39396">
                  <c:v>114.2</c:v>
                </c:pt>
                <c:pt idx="39397">
                  <c:v>114.2</c:v>
                </c:pt>
                <c:pt idx="39398">
                  <c:v>114.3</c:v>
                </c:pt>
                <c:pt idx="39399">
                  <c:v>114.4</c:v>
                </c:pt>
                <c:pt idx="39400">
                  <c:v>114.4</c:v>
                </c:pt>
                <c:pt idx="39401">
                  <c:v>114.4</c:v>
                </c:pt>
                <c:pt idx="39402">
                  <c:v>114.4</c:v>
                </c:pt>
                <c:pt idx="39403">
                  <c:v>114.4</c:v>
                </c:pt>
                <c:pt idx="39404">
                  <c:v>114.5</c:v>
                </c:pt>
                <c:pt idx="39405">
                  <c:v>117.4</c:v>
                </c:pt>
                <c:pt idx="39406">
                  <c:v>117.8</c:v>
                </c:pt>
                <c:pt idx="39407">
                  <c:v>117.9</c:v>
                </c:pt>
                <c:pt idx="39408">
                  <c:v>117.2</c:v>
                </c:pt>
                <c:pt idx="39409">
                  <c:v>116.7</c:v>
                </c:pt>
                <c:pt idx="39410">
                  <c:v>113.8</c:v>
                </c:pt>
                <c:pt idx="39411">
                  <c:v>113.7</c:v>
                </c:pt>
                <c:pt idx="39412">
                  <c:v>113.7</c:v>
                </c:pt>
                <c:pt idx="39413">
                  <c:v>113.5</c:v>
                </c:pt>
                <c:pt idx="39414">
                  <c:v>113.7</c:v>
                </c:pt>
                <c:pt idx="39415">
                  <c:v>113.8</c:v>
                </c:pt>
                <c:pt idx="39416">
                  <c:v>113.9</c:v>
                </c:pt>
                <c:pt idx="39417">
                  <c:v>113.9</c:v>
                </c:pt>
                <c:pt idx="39418">
                  <c:v>114.2</c:v>
                </c:pt>
                <c:pt idx="39419">
                  <c:v>114.2</c:v>
                </c:pt>
                <c:pt idx="39420">
                  <c:v>114.5</c:v>
                </c:pt>
                <c:pt idx="39421">
                  <c:v>114.4</c:v>
                </c:pt>
                <c:pt idx="39422">
                  <c:v>114.4</c:v>
                </c:pt>
                <c:pt idx="39423">
                  <c:v>114.4</c:v>
                </c:pt>
                <c:pt idx="39424">
                  <c:v>114.4</c:v>
                </c:pt>
                <c:pt idx="39425">
                  <c:v>114.6</c:v>
                </c:pt>
                <c:pt idx="39426">
                  <c:v>114.6</c:v>
                </c:pt>
                <c:pt idx="39427">
                  <c:v>114.6</c:v>
                </c:pt>
                <c:pt idx="39428">
                  <c:v>114.7</c:v>
                </c:pt>
                <c:pt idx="39429">
                  <c:v>115</c:v>
                </c:pt>
                <c:pt idx="39430">
                  <c:v>118.7</c:v>
                </c:pt>
                <c:pt idx="39431">
                  <c:v>118.7</c:v>
                </c:pt>
                <c:pt idx="39432">
                  <c:v>118.6</c:v>
                </c:pt>
                <c:pt idx="39433">
                  <c:v>118.7</c:v>
                </c:pt>
                <c:pt idx="39434">
                  <c:v>119</c:v>
                </c:pt>
                <c:pt idx="39435">
                  <c:v>118.7</c:v>
                </c:pt>
                <c:pt idx="39436">
                  <c:v>117.4</c:v>
                </c:pt>
                <c:pt idx="39437">
                  <c:v>117.2</c:v>
                </c:pt>
                <c:pt idx="39438">
                  <c:v>117.2</c:v>
                </c:pt>
                <c:pt idx="39439">
                  <c:v>117.2</c:v>
                </c:pt>
                <c:pt idx="39440">
                  <c:v>117.4</c:v>
                </c:pt>
                <c:pt idx="39441">
                  <c:v>117.2</c:v>
                </c:pt>
                <c:pt idx="39442">
                  <c:v>117.4</c:v>
                </c:pt>
                <c:pt idx="39443">
                  <c:v>117.4</c:v>
                </c:pt>
                <c:pt idx="39444">
                  <c:v>117.3</c:v>
                </c:pt>
                <c:pt idx="39445">
                  <c:v>117.4</c:v>
                </c:pt>
                <c:pt idx="39446">
                  <c:v>117.3</c:v>
                </c:pt>
                <c:pt idx="39447">
                  <c:v>117.4</c:v>
                </c:pt>
                <c:pt idx="39448">
                  <c:v>117.6</c:v>
                </c:pt>
                <c:pt idx="39449">
                  <c:v>117.6</c:v>
                </c:pt>
                <c:pt idx="39450">
                  <c:v>117.3</c:v>
                </c:pt>
                <c:pt idx="39451">
                  <c:v>117.4</c:v>
                </c:pt>
                <c:pt idx="39452">
                  <c:v>117.3</c:v>
                </c:pt>
                <c:pt idx="39453">
                  <c:v>117.3</c:v>
                </c:pt>
                <c:pt idx="39454">
                  <c:v>117.2</c:v>
                </c:pt>
                <c:pt idx="39455">
                  <c:v>117.2</c:v>
                </c:pt>
                <c:pt idx="39456">
                  <c:v>117.3</c:v>
                </c:pt>
                <c:pt idx="39457">
                  <c:v>117.3</c:v>
                </c:pt>
                <c:pt idx="39458">
                  <c:v>117.2</c:v>
                </c:pt>
                <c:pt idx="39459">
                  <c:v>117.2</c:v>
                </c:pt>
                <c:pt idx="39460">
                  <c:v>117.5</c:v>
                </c:pt>
                <c:pt idx="39461">
                  <c:v>117.4</c:v>
                </c:pt>
                <c:pt idx="39462">
                  <c:v>117.4</c:v>
                </c:pt>
                <c:pt idx="39463">
                  <c:v>117.3</c:v>
                </c:pt>
                <c:pt idx="39464">
                  <c:v>117.3</c:v>
                </c:pt>
                <c:pt idx="39465">
                  <c:v>117.4</c:v>
                </c:pt>
                <c:pt idx="39466">
                  <c:v>117.4</c:v>
                </c:pt>
                <c:pt idx="39467">
                  <c:v>117.4</c:v>
                </c:pt>
                <c:pt idx="39468">
                  <c:v>117.4</c:v>
                </c:pt>
                <c:pt idx="39469">
                  <c:v>117.4</c:v>
                </c:pt>
                <c:pt idx="39470">
                  <c:v>117.4</c:v>
                </c:pt>
                <c:pt idx="39471">
                  <c:v>117.5</c:v>
                </c:pt>
                <c:pt idx="39472">
                  <c:v>117.5</c:v>
                </c:pt>
                <c:pt idx="39473">
                  <c:v>117.5</c:v>
                </c:pt>
                <c:pt idx="39474">
                  <c:v>117.5</c:v>
                </c:pt>
                <c:pt idx="39475">
                  <c:v>117.5</c:v>
                </c:pt>
                <c:pt idx="39476">
                  <c:v>117.5</c:v>
                </c:pt>
                <c:pt idx="39477">
                  <c:v>117.6</c:v>
                </c:pt>
                <c:pt idx="39478">
                  <c:v>117.5</c:v>
                </c:pt>
                <c:pt idx="39479">
                  <c:v>117.5</c:v>
                </c:pt>
                <c:pt idx="39480">
                  <c:v>117.3</c:v>
                </c:pt>
                <c:pt idx="39481">
                  <c:v>117.3</c:v>
                </c:pt>
                <c:pt idx="39482">
                  <c:v>117.3</c:v>
                </c:pt>
                <c:pt idx="39483">
                  <c:v>117.4</c:v>
                </c:pt>
                <c:pt idx="39484">
                  <c:v>114.7</c:v>
                </c:pt>
                <c:pt idx="39485">
                  <c:v>114.4</c:v>
                </c:pt>
                <c:pt idx="39486">
                  <c:v>114</c:v>
                </c:pt>
                <c:pt idx="39487">
                  <c:v>114</c:v>
                </c:pt>
                <c:pt idx="39488">
                  <c:v>114.1</c:v>
                </c:pt>
                <c:pt idx="39489">
                  <c:v>114.4</c:v>
                </c:pt>
                <c:pt idx="39490">
                  <c:v>114.4</c:v>
                </c:pt>
                <c:pt idx="39491">
                  <c:v>114.3</c:v>
                </c:pt>
                <c:pt idx="39492">
                  <c:v>114.4</c:v>
                </c:pt>
                <c:pt idx="39493">
                  <c:v>114.2</c:v>
                </c:pt>
                <c:pt idx="39494">
                  <c:v>114.5</c:v>
                </c:pt>
                <c:pt idx="39495">
                  <c:v>114.3</c:v>
                </c:pt>
                <c:pt idx="39496">
                  <c:v>114.2</c:v>
                </c:pt>
                <c:pt idx="39497">
                  <c:v>114.2</c:v>
                </c:pt>
                <c:pt idx="39498">
                  <c:v>114.1</c:v>
                </c:pt>
                <c:pt idx="39499">
                  <c:v>114.2</c:v>
                </c:pt>
                <c:pt idx="39500">
                  <c:v>114.1</c:v>
                </c:pt>
                <c:pt idx="39501">
                  <c:v>114.2</c:v>
                </c:pt>
                <c:pt idx="39502">
                  <c:v>117.2</c:v>
                </c:pt>
                <c:pt idx="39503">
                  <c:v>117.2</c:v>
                </c:pt>
                <c:pt idx="39504">
                  <c:v>117.4</c:v>
                </c:pt>
                <c:pt idx="39505">
                  <c:v>117.4</c:v>
                </c:pt>
                <c:pt idx="39506">
                  <c:v>117.1</c:v>
                </c:pt>
                <c:pt idx="39507">
                  <c:v>117.2</c:v>
                </c:pt>
                <c:pt idx="39508">
                  <c:v>114.4</c:v>
                </c:pt>
                <c:pt idx="39509">
                  <c:v>114</c:v>
                </c:pt>
                <c:pt idx="39510">
                  <c:v>114.2</c:v>
                </c:pt>
                <c:pt idx="39511">
                  <c:v>114</c:v>
                </c:pt>
                <c:pt idx="39512">
                  <c:v>114</c:v>
                </c:pt>
                <c:pt idx="39513">
                  <c:v>114</c:v>
                </c:pt>
                <c:pt idx="39514">
                  <c:v>114.3</c:v>
                </c:pt>
                <c:pt idx="39515">
                  <c:v>114.4</c:v>
                </c:pt>
                <c:pt idx="39516">
                  <c:v>114.6</c:v>
                </c:pt>
                <c:pt idx="39517">
                  <c:v>114.3</c:v>
                </c:pt>
                <c:pt idx="39518">
                  <c:v>114.3</c:v>
                </c:pt>
                <c:pt idx="39519">
                  <c:v>114</c:v>
                </c:pt>
                <c:pt idx="39520">
                  <c:v>114.2</c:v>
                </c:pt>
                <c:pt idx="39521">
                  <c:v>114.2</c:v>
                </c:pt>
                <c:pt idx="39522">
                  <c:v>114.2</c:v>
                </c:pt>
                <c:pt idx="39523">
                  <c:v>114</c:v>
                </c:pt>
                <c:pt idx="39524">
                  <c:v>114</c:v>
                </c:pt>
                <c:pt idx="39525">
                  <c:v>114</c:v>
                </c:pt>
                <c:pt idx="39526">
                  <c:v>117.3</c:v>
                </c:pt>
                <c:pt idx="39527">
                  <c:v>117.3</c:v>
                </c:pt>
                <c:pt idx="39528">
                  <c:v>117.3</c:v>
                </c:pt>
                <c:pt idx="39529">
                  <c:v>117.3</c:v>
                </c:pt>
                <c:pt idx="39530">
                  <c:v>117.1</c:v>
                </c:pt>
                <c:pt idx="39531">
                  <c:v>117.1</c:v>
                </c:pt>
                <c:pt idx="39532">
                  <c:v>117.1</c:v>
                </c:pt>
                <c:pt idx="39533">
                  <c:v>117.1</c:v>
                </c:pt>
                <c:pt idx="39534">
                  <c:v>117.1</c:v>
                </c:pt>
                <c:pt idx="39535">
                  <c:v>117.2</c:v>
                </c:pt>
                <c:pt idx="39536">
                  <c:v>117.2</c:v>
                </c:pt>
                <c:pt idx="39537">
                  <c:v>117.1</c:v>
                </c:pt>
                <c:pt idx="39538">
                  <c:v>117.1</c:v>
                </c:pt>
                <c:pt idx="39539">
                  <c:v>117.1</c:v>
                </c:pt>
                <c:pt idx="39540">
                  <c:v>117.3</c:v>
                </c:pt>
                <c:pt idx="39541">
                  <c:v>117.1</c:v>
                </c:pt>
                <c:pt idx="39542">
                  <c:v>117.1</c:v>
                </c:pt>
                <c:pt idx="39543">
                  <c:v>117.2</c:v>
                </c:pt>
                <c:pt idx="39544">
                  <c:v>116.9</c:v>
                </c:pt>
                <c:pt idx="39545">
                  <c:v>117</c:v>
                </c:pt>
                <c:pt idx="39546">
                  <c:v>117</c:v>
                </c:pt>
                <c:pt idx="39547">
                  <c:v>117.3</c:v>
                </c:pt>
                <c:pt idx="39548">
                  <c:v>117.2</c:v>
                </c:pt>
                <c:pt idx="39549">
                  <c:v>117.1</c:v>
                </c:pt>
                <c:pt idx="39550">
                  <c:v>117.3</c:v>
                </c:pt>
                <c:pt idx="39551">
                  <c:v>117</c:v>
                </c:pt>
                <c:pt idx="39552">
                  <c:v>117.2</c:v>
                </c:pt>
                <c:pt idx="39553">
                  <c:v>117.1</c:v>
                </c:pt>
                <c:pt idx="39554">
                  <c:v>117</c:v>
                </c:pt>
                <c:pt idx="39555">
                  <c:v>117.1</c:v>
                </c:pt>
                <c:pt idx="39556">
                  <c:v>117.1</c:v>
                </c:pt>
                <c:pt idx="39557">
                  <c:v>117.1</c:v>
                </c:pt>
                <c:pt idx="39558">
                  <c:v>117.1</c:v>
                </c:pt>
                <c:pt idx="39559">
                  <c:v>117.1</c:v>
                </c:pt>
                <c:pt idx="39560">
                  <c:v>117.1</c:v>
                </c:pt>
                <c:pt idx="39561">
                  <c:v>117.1</c:v>
                </c:pt>
                <c:pt idx="39562">
                  <c:v>117</c:v>
                </c:pt>
                <c:pt idx="39563">
                  <c:v>117.1</c:v>
                </c:pt>
                <c:pt idx="39564">
                  <c:v>117</c:v>
                </c:pt>
                <c:pt idx="39565">
                  <c:v>117.2</c:v>
                </c:pt>
                <c:pt idx="39566">
                  <c:v>117.3</c:v>
                </c:pt>
                <c:pt idx="39567">
                  <c:v>117.3</c:v>
                </c:pt>
                <c:pt idx="39568">
                  <c:v>117.2</c:v>
                </c:pt>
                <c:pt idx="39569">
                  <c:v>116.8</c:v>
                </c:pt>
                <c:pt idx="39570">
                  <c:v>117.1</c:v>
                </c:pt>
                <c:pt idx="39571">
                  <c:v>116.9</c:v>
                </c:pt>
                <c:pt idx="39572">
                  <c:v>117.3</c:v>
                </c:pt>
                <c:pt idx="39573">
                  <c:v>117.2</c:v>
                </c:pt>
                <c:pt idx="39574">
                  <c:v>117.2</c:v>
                </c:pt>
                <c:pt idx="39575">
                  <c:v>117</c:v>
                </c:pt>
                <c:pt idx="39576">
                  <c:v>117</c:v>
                </c:pt>
                <c:pt idx="39577">
                  <c:v>117.2</c:v>
                </c:pt>
                <c:pt idx="39578">
                  <c:v>117.2</c:v>
                </c:pt>
                <c:pt idx="39579">
                  <c:v>117</c:v>
                </c:pt>
                <c:pt idx="39580">
                  <c:v>114.6</c:v>
                </c:pt>
                <c:pt idx="39581">
                  <c:v>114.5</c:v>
                </c:pt>
                <c:pt idx="39582">
                  <c:v>114.2</c:v>
                </c:pt>
                <c:pt idx="39583">
                  <c:v>114</c:v>
                </c:pt>
                <c:pt idx="39584">
                  <c:v>114.1</c:v>
                </c:pt>
                <c:pt idx="39585">
                  <c:v>114.1</c:v>
                </c:pt>
                <c:pt idx="39586">
                  <c:v>114.2</c:v>
                </c:pt>
                <c:pt idx="39587">
                  <c:v>114.4</c:v>
                </c:pt>
                <c:pt idx="39588">
                  <c:v>114.3</c:v>
                </c:pt>
                <c:pt idx="39589">
                  <c:v>113.3</c:v>
                </c:pt>
                <c:pt idx="39590">
                  <c:v>113.3</c:v>
                </c:pt>
                <c:pt idx="39591">
                  <c:v>113.3</c:v>
                </c:pt>
                <c:pt idx="39592">
                  <c:v>113.3</c:v>
                </c:pt>
                <c:pt idx="39593">
                  <c:v>114.4</c:v>
                </c:pt>
                <c:pt idx="39594">
                  <c:v>114.4</c:v>
                </c:pt>
                <c:pt idx="39595">
                  <c:v>114.4</c:v>
                </c:pt>
                <c:pt idx="39596">
                  <c:v>114.3</c:v>
                </c:pt>
                <c:pt idx="39597">
                  <c:v>114.2</c:v>
                </c:pt>
                <c:pt idx="39598">
                  <c:v>114.2</c:v>
                </c:pt>
                <c:pt idx="39599">
                  <c:v>114.2</c:v>
                </c:pt>
                <c:pt idx="39600">
                  <c:v>114.2</c:v>
                </c:pt>
                <c:pt idx="39601">
                  <c:v>114.3</c:v>
                </c:pt>
                <c:pt idx="39602">
                  <c:v>114.5</c:v>
                </c:pt>
                <c:pt idx="39603">
                  <c:v>114.3</c:v>
                </c:pt>
                <c:pt idx="39604">
                  <c:v>114.3</c:v>
                </c:pt>
                <c:pt idx="39605">
                  <c:v>114.3</c:v>
                </c:pt>
                <c:pt idx="39606">
                  <c:v>114.3</c:v>
                </c:pt>
                <c:pt idx="39607">
                  <c:v>114.3</c:v>
                </c:pt>
                <c:pt idx="39608">
                  <c:v>114.3</c:v>
                </c:pt>
                <c:pt idx="39609">
                  <c:v>114.2</c:v>
                </c:pt>
                <c:pt idx="39610">
                  <c:v>114.3</c:v>
                </c:pt>
                <c:pt idx="39611">
                  <c:v>114.3</c:v>
                </c:pt>
                <c:pt idx="39612">
                  <c:v>114.2</c:v>
                </c:pt>
                <c:pt idx="39613">
                  <c:v>114.4</c:v>
                </c:pt>
                <c:pt idx="39614">
                  <c:v>114.4</c:v>
                </c:pt>
                <c:pt idx="39615">
                  <c:v>114.4</c:v>
                </c:pt>
                <c:pt idx="39616">
                  <c:v>114.4</c:v>
                </c:pt>
                <c:pt idx="39617">
                  <c:v>114.2</c:v>
                </c:pt>
                <c:pt idx="39618">
                  <c:v>114.2</c:v>
                </c:pt>
                <c:pt idx="39619">
                  <c:v>114.4</c:v>
                </c:pt>
                <c:pt idx="39620">
                  <c:v>114.4</c:v>
                </c:pt>
                <c:pt idx="39621">
                  <c:v>115.1</c:v>
                </c:pt>
                <c:pt idx="39622">
                  <c:v>117.9</c:v>
                </c:pt>
                <c:pt idx="39623">
                  <c:v>117.7</c:v>
                </c:pt>
                <c:pt idx="39624">
                  <c:v>117.6</c:v>
                </c:pt>
                <c:pt idx="39625">
                  <c:v>117.6</c:v>
                </c:pt>
                <c:pt idx="39626">
                  <c:v>117.9</c:v>
                </c:pt>
                <c:pt idx="39627">
                  <c:v>117.7</c:v>
                </c:pt>
                <c:pt idx="39628">
                  <c:v>117.3</c:v>
                </c:pt>
                <c:pt idx="39629">
                  <c:v>117.2</c:v>
                </c:pt>
                <c:pt idx="39630">
                  <c:v>116.9</c:v>
                </c:pt>
                <c:pt idx="39631">
                  <c:v>115.7</c:v>
                </c:pt>
                <c:pt idx="39632">
                  <c:v>113.2</c:v>
                </c:pt>
                <c:pt idx="39633">
                  <c:v>113.5</c:v>
                </c:pt>
                <c:pt idx="39634">
                  <c:v>113.6</c:v>
                </c:pt>
                <c:pt idx="39635">
                  <c:v>113.5</c:v>
                </c:pt>
                <c:pt idx="39636">
                  <c:v>113.6</c:v>
                </c:pt>
                <c:pt idx="39637">
                  <c:v>113.5</c:v>
                </c:pt>
                <c:pt idx="39638">
                  <c:v>113.5</c:v>
                </c:pt>
                <c:pt idx="39639">
                  <c:v>113.4</c:v>
                </c:pt>
                <c:pt idx="39640">
                  <c:v>113.4</c:v>
                </c:pt>
                <c:pt idx="39641">
                  <c:v>113.4</c:v>
                </c:pt>
                <c:pt idx="39642">
                  <c:v>113.4</c:v>
                </c:pt>
                <c:pt idx="39643">
                  <c:v>113.2</c:v>
                </c:pt>
                <c:pt idx="39644">
                  <c:v>113.1</c:v>
                </c:pt>
                <c:pt idx="39645">
                  <c:v>112.9</c:v>
                </c:pt>
                <c:pt idx="39646">
                  <c:v>113.1</c:v>
                </c:pt>
                <c:pt idx="39647">
                  <c:v>113.1</c:v>
                </c:pt>
                <c:pt idx="39648">
                  <c:v>113.1</c:v>
                </c:pt>
                <c:pt idx="39649">
                  <c:v>113.1</c:v>
                </c:pt>
                <c:pt idx="39650">
                  <c:v>113.2</c:v>
                </c:pt>
                <c:pt idx="39651">
                  <c:v>113.5</c:v>
                </c:pt>
                <c:pt idx="39652">
                  <c:v>113.3</c:v>
                </c:pt>
                <c:pt idx="39653">
                  <c:v>113.3</c:v>
                </c:pt>
                <c:pt idx="39654">
                  <c:v>113.6</c:v>
                </c:pt>
                <c:pt idx="39655">
                  <c:v>113.6</c:v>
                </c:pt>
                <c:pt idx="39656">
                  <c:v>113.4</c:v>
                </c:pt>
                <c:pt idx="39657">
                  <c:v>113.4</c:v>
                </c:pt>
                <c:pt idx="39658">
                  <c:v>113.6</c:v>
                </c:pt>
                <c:pt idx="39659">
                  <c:v>113.4</c:v>
                </c:pt>
                <c:pt idx="39660">
                  <c:v>113.4</c:v>
                </c:pt>
                <c:pt idx="39661">
                  <c:v>113.2</c:v>
                </c:pt>
                <c:pt idx="39662">
                  <c:v>113.2</c:v>
                </c:pt>
                <c:pt idx="39663">
                  <c:v>113</c:v>
                </c:pt>
                <c:pt idx="39664">
                  <c:v>113.2</c:v>
                </c:pt>
                <c:pt idx="39665">
                  <c:v>113</c:v>
                </c:pt>
                <c:pt idx="39666">
                  <c:v>112.9</c:v>
                </c:pt>
                <c:pt idx="39667">
                  <c:v>113</c:v>
                </c:pt>
                <c:pt idx="39668">
                  <c:v>113</c:v>
                </c:pt>
                <c:pt idx="39669">
                  <c:v>112.9</c:v>
                </c:pt>
                <c:pt idx="39670">
                  <c:v>112.9</c:v>
                </c:pt>
                <c:pt idx="39671">
                  <c:v>112.9</c:v>
                </c:pt>
                <c:pt idx="39672">
                  <c:v>112.9</c:v>
                </c:pt>
                <c:pt idx="39673">
                  <c:v>112.8</c:v>
                </c:pt>
                <c:pt idx="39674">
                  <c:v>112.7</c:v>
                </c:pt>
                <c:pt idx="39675">
                  <c:v>113.2</c:v>
                </c:pt>
                <c:pt idx="39676">
                  <c:v>113.2</c:v>
                </c:pt>
                <c:pt idx="39677">
                  <c:v>113.1</c:v>
                </c:pt>
                <c:pt idx="39678">
                  <c:v>113.3</c:v>
                </c:pt>
                <c:pt idx="39679">
                  <c:v>113.3</c:v>
                </c:pt>
                <c:pt idx="39680">
                  <c:v>113.1</c:v>
                </c:pt>
                <c:pt idx="39681">
                  <c:v>113.3</c:v>
                </c:pt>
                <c:pt idx="39682">
                  <c:v>113.1</c:v>
                </c:pt>
                <c:pt idx="39683">
                  <c:v>113.1</c:v>
                </c:pt>
                <c:pt idx="39684">
                  <c:v>113.2</c:v>
                </c:pt>
                <c:pt idx="39685">
                  <c:v>113</c:v>
                </c:pt>
                <c:pt idx="39686">
                  <c:v>113</c:v>
                </c:pt>
                <c:pt idx="39687">
                  <c:v>113.2</c:v>
                </c:pt>
                <c:pt idx="39688">
                  <c:v>113</c:v>
                </c:pt>
                <c:pt idx="39689">
                  <c:v>113</c:v>
                </c:pt>
                <c:pt idx="39690">
                  <c:v>113.2</c:v>
                </c:pt>
                <c:pt idx="39691">
                  <c:v>113.2</c:v>
                </c:pt>
                <c:pt idx="39692">
                  <c:v>113</c:v>
                </c:pt>
                <c:pt idx="39693">
                  <c:v>113.2</c:v>
                </c:pt>
                <c:pt idx="39694">
                  <c:v>113</c:v>
                </c:pt>
                <c:pt idx="39695">
                  <c:v>113</c:v>
                </c:pt>
                <c:pt idx="39696">
                  <c:v>112.9</c:v>
                </c:pt>
                <c:pt idx="39697">
                  <c:v>112.9</c:v>
                </c:pt>
                <c:pt idx="39698">
                  <c:v>113.4</c:v>
                </c:pt>
                <c:pt idx="39699">
                  <c:v>113.5</c:v>
                </c:pt>
                <c:pt idx="39700">
                  <c:v>113.8</c:v>
                </c:pt>
                <c:pt idx="39701">
                  <c:v>113.9</c:v>
                </c:pt>
                <c:pt idx="39702">
                  <c:v>114.3</c:v>
                </c:pt>
                <c:pt idx="39703">
                  <c:v>114.3</c:v>
                </c:pt>
                <c:pt idx="39704">
                  <c:v>114.3</c:v>
                </c:pt>
                <c:pt idx="39705">
                  <c:v>114.2</c:v>
                </c:pt>
                <c:pt idx="39706">
                  <c:v>114</c:v>
                </c:pt>
                <c:pt idx="39707">
                  <c:v>113.9</c:v>
                </c:pt>
                <c:pt idx="39708">
                  <c:v>114.1</c:v>
                </c:pt>
                <c:pt idx="39709">
                  <c:v>113.9</c:v>
                </c:pt>
                <c:pt idx="39710">
                  <c:v>114.1</c:v>
                </c:pt>
                <c:pt idx="39711">
                  <c:v>113.9</c:v>
                </c:pt>
                <c:pt idx="39712">
                  <c:v>113.9</c:v>
                </c:pt>
                <c:pt idx="39713">
                  <c:v>114</c:v>
                </c:pt>
                <c:pt idx="39714">
                  <c:v>114.1</c:v>
                </c:pt>
                <c:pt idx="39715">
                  <c:v>114.2</c:v>
                </c:pt>
                <c:pt idx="39716">
                  <c:v>114.1</c:v>
                </c:pt>
                <c:pt idx="39717">
                  <c:v>114.1</c:v>
                </c:pt>
                <c:pt idx="39718">
                  <c:v>114.1</c:v>
                </c:pt>
                <c:pt idx="39719">
                  <c:v>113.9</c:v>
                </c:pt>
                <c:pt idx="39720">
                  <c:v>113.8</c:v>
                </c:pt>
                <c:pt idx="39721">
                  <c:v>113.5</c:v>
                </c:pt>
                <c:pt idx="39722">
                  <c:v>113.3</c:v>
                </c:pt>
                <c:pt idx="39723">
                  <c:v>113.3</c:v>
                </c:pt>
                <c:pt idx="39724">
                  <c:v>116.4</c:v>
                </c:pt>
                <c:pt idx="39725">
                  <c:v>116.8</c:v>
                </c:pt>
                <c:pt idx="39726">
                  <c:v>116.5</c:v>
                </c:pt>
                <c:pt idx="39727">
                  <c:v>116.7</c:v>
                </c:pt>
                <c:pt idx="39728">
                  <c:v>116.7</c:v>
                </c:pt>
                <c:pt idx="39729">
                  <c:v>116.8</c:v>
                </c:pt>
                <c:pt idx="39730">
                  <c:v>116.8</c:v>
                </c:pt>
                <c:pt idx="39731">
                  <c:v>116.7</c:v>
                </c:pt>
                <c:pt idx="39732">
                  <c:v>116.8</c:v>
                </c:pt>
                <c:pt idx="39733">
                  <c:v>117</c:v>
                </c:pt>
                <c:pt idx="39734">
                  <c:v>117</c:v>
                </c:pt>
                <c:pt idx="39735">
                  <c:v>117.2</c:v>
                </c:pt>
                <c:pt idx="39736">
                  <c:v>116.9</c:v>
                </c:pt>
                <c:pt idx="39737">
                  <c:v>117</c:v>
                </c:pt>
                <c:pt idx="39738">
                  <c:v>116.9</c:v>
                </c:pt>
                <c:pt idx="39739">
                  <c:v>116.8</c:v>
                </c:pt>
                <c:pt idx="39740">
                  <c:v>116.9</c:v>
                </c:pt>
                <c:pt idx="39741">
                  <c:v>117</c:v>
                </c:pt>
                <c:pt idx="39742">
                  <c:v>116.6</c:v>
                </c:pt>
                <c:pt idx="39743">
                  <c:v>116.8</c:v>
                </c:pt>
                <c:pt idx="39744">
                  <c:v>116.7</c:v>
                </c:pt>
                <c:pt idx="39745">
                  <c:v>116.8</c:v>
                </c:pt>
                <c:pt idx="39746">
                  <c:v>116.7</c:v>
                </c:pt>
                <c:pt idx="39747">
                  <c:v>116.8</c:v>
                </c:pt>
                <c:pt idx="39748">
                  <c:v>116.7</c:v>
                </c:pt>
                <c:pt idx="39749">
                  <c:v>116.7</c:v>
                </c:pt>
                <c:pt idx="39750">
                  <c:v>116.7</c:v>
                </c:pt>
                <c:pt idx="39751">
                  <c:v>116.8</c:v>
                </c:pt>
                <c:pt idx="39752">
                  <c:v>116.6</c:v>
                </c:pt>
                <c:pt idx="39753">
                  <c:v>116.8</c:v>
                </c:pt>
                <c:pt idx="39754">
                  <c:v>116.6</c:v>
                </c:pt>
                <c:pt idx="39755">
                  <c:v>116.8</c:v>
                </c:pt>
                <c:pt idx="39756">
                  <c:v>116.7</c:v>
                </c:pt>
                <c:pt idx="39757">
                  <c:v>116.8</c:v>
                </c:pt>
                <c:pt idx="39758">
                  <c:v>116.8</c:v>
                </c:pt>
                <c:pt idx="39759">
                  <c:v>116.7</c:v>
                </c:pt>
                <c:pt idx="39760">
                  <c:v>116.8</c:v>
                </c:pt>
                <c:pt idx="39761">
                  <c:v>116.7</c:v>
                </c:pt>
                <c:pt idx="39762">
                  <c:v>116.7</c:v>
                </c:pt>
                <c:pt idx="39763">
                  <c:v>116.8</c:v>
                </c:pt>
                <c:pt idx="39764">
                  <c:v>116.7</c:v>
                </c:pt>
                <c:pt idx="39765">
                  <c:v>116.7</c:v>
                </c:pt>
                <c:pt idx="39766">
                  <c:v>116.7</c:v>
                </c:pt>
                <c:pt idx="39767">
                  <c:v>116.8</c:v>
                </c:pt>
                <c:pt idx="39768">
                  <c:v>116.6</c:v>
                </c:pt>
                <c:pt idx="39769">
                  <c:v>116.6</c:v>
                </c:pt>
                <c:pt idx="39770">
                  <c:v>116.6</c:v>
                </c:pt>
                <c:pt idx="39771">
                  <c:v>116.5</c:v>
                </c:pt>
                <c:pt idx="39772">
                  <c:v>114.2</c:v>
                </c:pt>
                <c:pt idx="39773">
                  <c:v>113.7</c:v>
                </c:pt>
                <c:pt idx="39774">
                  <c:v>113.9</c:v>
                </c:pt>
                <c:pt idx="39775">
                  <c:v>114</c:v>
                </c:pt>
                <c:pt idx="39776">
                  <c:v>113.9</c:v>
                </c:pt>
                <c:pt idx="39777">
                  <c:v>113.9</c:v>
                </c:pt>
                <c:pt idx="39778">
                  <c:v>114</c:v>
                </c:pt>
                <c:pt idx="39779">
                  <c:v>113.9</c:v>
                </c:pt>
                <c:pt idx="39780">
                  <c:v>114</c:v>
                </c:pt>
                <c:pt idx="39781">
                  <c:v>113.9</c:v>
                </c:pt>
                <c:pt idx="39782">
                  <c:v>113.9</c:v>
                </c:pt>
                <c:pt idx="39783">
                  <c:v>113.9</c:v>
                </c:pt>
                <c:pt idx="39784">
                  <c:v>113.8</c:v>
                </c:pt>
                <c:pt idx="39785">
                  <c:v>113.9</c:v>
                </c:pt>
                <c:pt idx="39786">
                  <c:v>113.8</c:v>
                </c:pt>
                <c:pt idx="39787">
                  <c:v>113.6</c:v>
                </c:pt>
                <c:pt idx="39788">
                  <c:v>113.8</c:v>
                </c:pt>
                <c:pt idx="39789">
                  <c:v>113.9</c:v>
                </c:pt>
                <c:pt idx="39790">
                  <c:v>116.6</c:v>
                </c:pt>
                <c:pt idx="39791">
                  <c:v>116.6</c:v>
                </c:pt>
                <c:pt idx="39792">
                  <c:v>116.6</c:v>
                </c:pt>
                <c:pt idx="39793">
                  <c:v>116.6</c:v>
                </c:pt>
                <c:pt idx="39794">
                  <c:v>116.6</c:v>
                </c:pt>
                <c:pt idx="39795">
                  <c:v>116.6</c:v>
                </c:pt>
                <c:pt idx="39796">
                  <c:v>114.3</c:v>
                </c:pt>
                <c:pt idx="39797">
                  <c:v>113.9</c:v>
                </c:pt>
                <c:pt idx="39798">
                  <c:v>113.8</c:v>
                </c:pt>
                <c:pt idx="39799">
                  <c:v>113.9</c:v>
                </c:pt>
                <c:pt idx="39800">
                  <c:v>114</c:v>
                </c:pt>
                <c:pt idx="39801">
                  <c:v>114</c:v>
                </c:pt>
                <c:pt idx="39802">
                  <c:v>114</c:v>
                </c:pt>
                <c:pt idx="39803">
                  <c:v>114.2</c:v>
                </c:pt>
                <c:pt idx="39804">
                  <c:v>114.1</c:v>
                </c:pt>
                <c:pt idx="39805">
                  <c:v>114.1</c:v>
                </c:pt>
                <c:pt idx="39806">
                  <c:v>114.1</c:v>
                </c:pt>
                <c:pt idx="39807">
                  <c:v>114.1</c:v>
                </c:pt>
                <c:pt idx="39808">
                  <c:v>114.1</c:v>
                </c:pt>
                <c:pt idx="39809">
                  <c:v>114.1</c:v>
                </c:pt>
                <c:pt idx="39810">
                  <c:v>114</c:v>
                </c:pt>
                <c:pt idx="39811">
                  <c:v>114.1</c:v>
                </c:pt>
                <c:pt idx="39812">
                  <c:v>114</c:v>
                </c:pt>
                <c:pt idx="39813">
                  <c:v>114.1</c:v>
                </c:pt>
                <c:pt idx="39814">
                  <c:v>114.1</c:v>
                </c:pt>
                <c:pt idx="39815">
                  <c:v>114.1</c:v>
                </c:pt>
                <c:pt idx="39816">
                  <c:v>114.1</c:v>
                </c:pt>
                <c:pt idx="39817">
                  <c:v>114</c:v>
                </c:pt>
                <c:pt idx="39818">
                  <c:v>114</c:v>
                </c:pt>
                <c:pt idx="39819">
                  <c:v>114.1</c:v>
                </c:pt>
                <c:pt idx="39820">
                  <c:v>113.8</c:v>
                </c:pt>
                <c:pt idx="39821">
                  <c:v>113.9</c:v>
                </c:pt>
                <c:pt idx="39822">
                  <c:v>113.9</c:v>
                </c:pt>
                <c:pt idx="39823">
                  <c:v>113.9</c:v>
                </c:pt>
                <c:pt idx="39824">
                  <c:v>116.8</c:v>
                </c:pt>
                <c:pt idx="39825">
                  <c:v>116.7</c:v>
                </c:pt>
                <c:pt idx="39826">
                  <c:v>117</c:v>
                </c:pt>
                <c:pt idx="39827">
                  <c:v>117</c:v>
                </c:pt>
                <c:pt idx="39828">
                  <c:v>116.9</c:v>
                </c:pt>
                <c:pt idx="39829">
                  <c:v>116.9</c:v>
                </c:pt>
                <c:pt idx="39830">
                  <c:v>117</c:v>
                </c:pt>
                <c:pt idx="39831">
                  <c:v>117</c:v>
                </c:pt>
                <c:pt idx="39832">
                  <c:v>117.2</c:v>
                </c:pt>
                <c:pt idx="39833">
                  <c:v>117.2</c:v>
                </c:pt>
                <c:pt idx="39834">
                  <c:v>117.1</c:v>
                </c:pt>
                <c:pt idx="39835">
                  <c:v>117.2</c:v>
                </c:pt>
                <c:pt idx="39836">
                  <c:v>117</c:v>
                </c:pt>
                <c:pt idx="39837">
                  <c:v>117</c:v>
                </c:pt>
                <c:pt idx="39838">
                  <c:v>117</c:v>
                </c:pt>
                <c:pt idx="39839">
                  <c:v>117.2</c:v>
                </c:pt>
                <c:pt idx="39840">
                  <c:v>117.2</c:v>
                </c:pt>
                <c:pt idx="39841">
                  <c:v>117.1</c:v>
                </c:pt>
                <c:pt idx="39842">
                  <c:v>117.1</c:v>
                </c:pt>
                <c:pt idx="39843">
                  <c:v>117</c:v>
                </c:pt>
                <c:pt idx="39844">
                  <c:v>117</c:v>
                </c:pt>
                <c:pt idx="39845">
                  <c:v>116.8</c:v>
                </c:pt>
                <c:pt idx="39846">
                  <c:v>116.8</c:v>
                </c:pt>
                <c:pt idx="39847">
                  <c:v>117</c:v>
                </c:pt>
                <c:pt idx="39848">
                  <c:v>117.1</c:v>
                </c:pt>
                <c:pt idx="39849">
                  <c:v>117</c:v>
                </c:pt>
                <c:pt idx="39850">
                  <c:v>117</c:v>
                </c:pt>
                <c:pt idx="39851">
                  <c:v>116.8</c:v>
                </c:pt>
                <c:pt idx="39852">
                  <c:v>117.1</c:v>
                </c:pt>
                <c:pt idx="39853">
                  <c:v>117</c:v>
                </c:pt>
                <c:pt idx="39854">
                  <c:v>117.1</c:v>
                </c:pt>
                <c:pt idx="39855">
                  <c:v>117.1</c:v>
                </c:pt>
                <c:pt idx="39856">
                  <c:v>116.9</c:v>
                </c:pt>
                <c:pt idx="39857">
                  <c:v>117.1</c:v>
                </c:pt>
                <c:pt idx="39858">
                  <c:v>117.2</c:v>
                </c:pt>
                <c:pt idx="39859">
                  <c:v>117</c:v>
                </c:pt>
                <c:pt idx="39860">
                  <c:v>117</c:v>
                </c:pt>
                <c:pt idx="39861">
                  <c:v>117</c:v>
                </c:pt>
                <c:pt idx="39862">
                  <c:v>117</c:v>
                </c:pt>
                <c:pt idx="39863">
                  <c:v>116.8</c:v>
                </c:pt>
                <c:pt idx="39864">
                  <c:v>117</c:v>
                </c:pt>
                <c:pt idx="39865">
                  <c:v>116.8</c:v>
                </c:pt>
                <c:pt idx="39866">
                  <c:v>116.8</c:v>
                </c:pt>
                <c:pt idx="39867">
                  <c:v>116.7</c:v>
                </c:pt>
                <c:pt idx="39868">
                  <c:v>114.2</c:v>
                </c:pt>
                <c:pt idx="39869">
                  <c:v>113.8</c:v>
                </c:pt>
                <c:pt idx="39870">
                  <c:v>113.8</c:v>
                </c:pt>
                <c:pt idx="39871">
                  <c:v>113.8</c:v>
                </c:pt>
                <c:pt idx="39872">
                  <c:v>113.8</c:v>
                </c:pt>
                <c:pt idx="39873">
                  <c:v>113.9</c:v>
                </c:pt>
                <c:pt idx="39874">
                  <c:v>113.9</c:v>
                </c:pt>
                <c:pt idx="39875">
                  <c:v>113.9</c:v>
                </c:pt>
                <c:pt idx="39876">
                  <c:v>113.9</c:v>
                </c:pt>
                <c:pt idx="39877">
                  <c:v>113.9</c:v>
                </c:pt>
                <c:pt idx="39878">
                  <c:v>113.9</c:v>
                </c:pt>
                <c:pt idx="39879">
                  <c:v>113.9</c:v>
                </c:pt>
                <c:pt idx="39880">
                  <c:v>113.8</c:v>
                </c:pt>
                <c:pt idx="39881">
                  <c:v>114</c:v>
                </c:pt>
                <c:pt idx="39882">
                  <c:v>113.8</c:v>
                </c:pt>
                <c:pt idx="39883">
                  <c:v>113.8</c:v>
                </c:pt>
                <c:pt idx="39884">
                  <c:v>113.8</c:v>
                </c:pt>
                <c:pt idx="39885">
                  <c:v>113.8</c:v>
                </c:pt>
                <c:pt idx="39886">
                  <c:v>116.9</c:v>
                </c:pt>
                <c:pt idx="39887">
                  <c:v>117</c:v>
                </c:pt>
                <c:pt idx="39888">
                  <c:v>117</c:v>
                </c:pt>
                <c:pt idx="39889">
                  <c:v>116.8</c:v>
                </c:pt>
                <c:pt idx="39890">
                  <c:v>116.8</c:v>
                </c:pt>
                <c:pt idx="39891">
                  <c:v>116.8</c:v>
                </c:pt>
                <c:pt idx="39892">
                  <c:v>114.2</c:v>
                </c:pt>
                <c:pt idx="39893">
                  <c:v>113.8</c:v>
                </c:pt>
                <c:pt idx="39894">
                  <c:v>113.7</c:v>
                </c:pt>
                <c:pt idx="39895">
                  <c:v>113.7</c:v>
                </c:pt>
                <c:pt idx="39896">
                  <c:v>113.8</c:v>
                </c:pt>
                <c:pt idx="39897">
                  <c:v>113.7</c:v>
                </c:pt>
                <c:pt idx="39898">
                  <c:v>113.7</c:v>
                </c:pt>
                <c:pt idx="39899">
                  <c:v>113.7</c:v>
                </c:pt>
                <c:pt idx="39900">
                  <c:v>113.8</c:v>
                </c:pt>
                <c:pt idx="39901">
                  <c:v>113.7</c:v>
                </c:pt>
                <c:pt idx="39902">
                  <c:v>113.8</c:v>
                </c:pt>
                <c:pt idx="39903">
                  <c:v>114.1</c:v>
                </c:pt>
                <c:pt idx="39904">
                  <c:v>114</c:v>
                </c:pt>
                <c:pt idx="39905">
                  <c:v>114</c:v>
                </c:pt>
                <c:pt idx="39906">
                  <c:v>114</c:v>
                </c:pt>
                <c:pt idx="39907">
                  <c:v>113.7</c:v>
                </c:pt>
                <c:pt idx="39908">
                  <c:v>113.7</c:v>
                </c:pt>
                <c:pt idx="39909">
                  <c:v>113.7</c:v>
                </c:pt>
                <c:pt idx="39910">
                  <c:v>116.7</c:v>
                </c:pt>
                <c:pt idx="39911">
                  <c:v>116.9</c:v>
                </c:pt>
                <c:pt idx="39912">
                  <c:v>116.9</c:v>
                </c:pt>
                <c:pt idx="39913">
                  <c:v>117</c:v>
                </c:pt>
                <c:pt idx="39914">
                  <c:v>117</c:v>
                </c:pt>
                <c:pt idx="39915">
                  <c:v>116.8</c:v>
                </c:pt>
                <c:pt idx="39916">
                  <c:v>116.8</c:v>
                </c:pt>
                <c:pt idx="39917">
                  <c:v>116.7</c:v>
                </c:pt>
                <c:pt idx="39918">
                  <c:v>116.7</c:v>
                </c:pt>
                <c:pt idx="39919">
                  <c:v>116.8</c:v>
                </c:pt>
                <c:pt idx="39920">
                  <c:v>116.7</c:v>
                </c:pt>
                <c:pt idx="39921">
                  <c:v>116.7</c:v>
                </c:pt>
                <c:pt idx="39922">
                  <c:v>116.7</c:v>
                </c:pt>
                <c:pt idx="39923">
                  <c:v>0</c:v>
                </c:pt>
                <c:pt idx="39924">
                  <c:v>116.6</c:v>
                </c:pt>
                <c:pt idx="39925">
                  <c:v>116.5</c:v>
                </c:pt>
                <c:pt idx="39926">
                  <c:v>116.8</c:v>
                </c:pt>
                <c:pt idx="39927">
                  <c:v>116.6</c:v>
                </c:pt>
                <c:pt idx="39928">
                  <c:v>116.6</c:v>
                </c:pt>
                <c:pt idx="39929">
                  <c:v>116.5</c:v>
                </c:pt>
                <c:pt idx="39930">
                  <c:v>116.5</c:v>
                </c:pt>
                <c:pt idx="39931">
                  <c:v>116.5</c:v>
                </c:pt>
                <c:pt idx="39932">
                  <c:v>116.5</c:v>
                </c:pt>
                <c:pt idx="39933">
                  <c:v>115</c:v>
                </c:pt>
                <c:pt idx="39934">
                  <c:v>113.2</c:v>
                </c:pt>
                <c:pt idx="39935">
                  <c:v>113.2</c:v>
                </c:pt>
                <c:pt idx="39936">
                  <c:v>113.3</c:v>
                </c:pt>
                <c:pt idx="39937">
                  <c:v>113.2</c:v>
                </c:pt>
                <c:pt idx="39938">
                  <c:v>113.2</c:v>
                </c:pt>
                <c:pt idx="39939">
                  <c:v>113</c:v>
                </c:pt>
                <c:pt idx="39940">
                  <c:v>113</c:v>
                </c:pt>
                <c:pt idx="39941">
                  <c:v>113.2</c:v>
                </c:pt>
                <c:pt idx="39942">
                  <c:v>113</c:v>
                </c:pt>
                <c:pt idx="39943">
                  <c:v>113.2</c:v>
                </c:pt>
                <c:pt idx="39944">
                  <c:v>113.2</c:v>
                </c:pt>
                <c:pt idx="39945">
                  <c:v>113.2</c:v>
                </c:pt>
                <c:pt idx="39946">
                  <c:v>113</c:v>
                </c:pt>
                <c:pt idx="39947">
                  <c:v>113.2</c:v>
                </c:pt>
                <c:pt idx="39948">
                  <c:v>113.2</c:v>
                </c:pt>
                <c:pt idx="39949">
                  <c:v>113.2</c:v>
                </c:pt>
                <c:pt idx="39950">
                  <c:v>113.2</c:v>
                </c:pt>
                <c:pt idx="39951">
                  <c:v>113.2</c:v>
                </c:pt>
                <c:pt idx="39952">
                  <c:v>113.2</c:v>
                </c:pt>
                <c:pt idx="39953">
                  <c:v>113</c:v>
                </c:pt>
                <c:pt idx="39954">
                  <c:v>113</c:v>
                </c:pt>
                <c:pt idx="39955">
                  <c:v>112.9</c:v>
                </c:pt>
                <c:pt idx="39956">
                  <c:v>112.9</c:v>
                </c:pt>
                <c:pt idx="39957">
                  <c:v>113</c:v>
                </c:pt>
                <c:pt idx="39958">
                  <c:v>113</c:v>
                </c:pt>
                <c:pt idx="39959">
                  <c:v>112.7</c:v>
                </c:pt>
                <c:pt idx="39960">
                  <c:v>113</c:v>
                </c:pt>
                <c:pt idx="39961">
                  <c:v>113.1</c:v>
                </c:pt>
                <c:pt idx="39962">
                  <c:v>113</c:v>
                </c:pt>
                <c:pt idx="39963">
                  <c:v>113</c:v>
                </c:pt>
                <c:pt idx="39964">
                  <c:v>113.1</c:v>
                </c:pt>
                <c:pt idx="39965">
                  <c:v>113.1</c:v>
                </c:pt>
                <c:pt idx="39966">
                  <c:v>113</c:v>
                </c:pt>
                <c:pt idx="39967">
                  <c:v>113</c:v>
                </c:pt>
                <c:pt idx="39968">
                  <c:v>113</c:v>
                </c:pt>
                <c:pt idx="39969">
                  <c:v>113.1</c:v>
                </c:pt>
                <c:pt idx="39970">
                  <c:v>117.3</c:v>
                </c:pt>
                <c:pt idx="39971">
                  <c:v>113.1</c:v>
                </c:pt>
                <c:pt idx="39972">
                  <c:v>113.1</c:v>
                </c:pt>
                <c:pt idx="39973">
                  <c:v>113.4</c:v>
                </c:pt>
                <c:pt idx="39974">
                  <c:v>113.1</c:v>
                </c:pt>
                <c:pt idx="39975">
                  <c:v>113.1</c:v>
                </c:pt>
                <c:pt idx="39976">
                  <c:v>113.1</c:v>
                </c:pt>
                <c:pt idx="39977">
                  <c:v>113.1</c:v>
                </c:pt>
                <c:pt idx="39978">
                  <c:v>113.3</c:v>
                </c:pt>
                <c:pt idx="39979">
                  <c:v>113.1</c:v>
                </c:pt>
                <c:pt idx="39980">
                  <c:v>113.3</c:v>
                </c:pt>
                <c:pt idx="39981">
                  <c:v>113.1</c:v>
                </c:pt>
                <c:pt idx="39982">
                  <c:v>116.7</c:v>
                </c:pt>
                <c:pt idx="39983">
                  <c:v>116.3</c:v>
                </c:pt>
                <c:pt idx="39984">
                  <c:v>116.3</c:v>
                </c:pt>
                <c:pt idx="39985">
                  <c:v>116.4</c:v>
                </c:pt>
                <c:pt idx="39986">
                  <c:v>116.5</c:v>
                </c:pt>
                <c:pt idx="39987">
                  <c:v>116.4</c:v>
                </c:pt>
                <c:pt idx="39988">
                  <c:v>113.5</c:v>
                </c:pt>
                <c:pt idx="39989">
                  <c:v>113.4</c:v>
                </c:pt>
                <c:pt idx="39990">
                  <c:v>113.5</c:v>
                </c:pt>
                <c:pt idx="39991">
                  <c:v>113.5</c:v>
                </c:pt>
                <c:pt idx="39992">
                  <c:v>113.5</c:v>
                </c:pt>
                <c:pt idx="39993">
                  <c:v>113.5</c:v>
                </c:pt>
                <c:pt idx="39994">
                  <c:v>113.5</c:v>
                </c:pt>
                <c:pt idx="39995">
                  <c:v>113.5</c:v>
                </c:pt>
                <c:pt idx="39996">
                  <c:v>113.5</c:v>
                </c:pt>
                <c:pt idx="39997">
                  <c:v>113.2</c:v>
                </c:pt>
                <c:pt idx="39998">
                  <c:v>113.4</c:v>
                </c:pt>
                <c:pt idx="39999">
                  <c:v>113.4</c:v>
                </c:pt>
                <c:pt idx="40000">
                  <c:v>113.4</c:v>
                </c:pt>
                <c:pt idx="40001">
                  <c:v>113.2</c:v>
                </c:pt>
                <c:pt idx="40002">
                  <c:v>113.3</c:v>
                </c:pt>
                <c:pt idx="40003">
                  <c:v>113.3</c:v>
                </c:pt>
                <c:pt idx="40004">
                  <c:v>113.3</c:v>
                </c:pt>
                <c:pt idx="40005">
                  <c:v>113.2</c:v>
                </c:pt>
                <c:pt idx="40006">
                  <c:v>113.1</c:v>
                </c:pt>
                <c:pt idx="40007">
                  <c:v>113.1</c:v>
                </c:pt>
                <c:pt idx="40008">
                  <c:v>113.3</c:v>
                </c:pt>
                <c:pt idx="40009">
                  <c:v>113.3</c:v>
                </c:pt>
                <c:pt idx="40010">
                  <c:v>113.4</c:v>
                </c:pt>
                <c:pt idx="40011">
                  <c:v>113.4</c:v>
                </c:pt>
                <c:pt idx="40012">
                  <c:v>113.4</c:v>
                </c:pt>
                <c:pt idx="40013">
                  <c:v>113.4</c:v>
                </c:pt>
                <c:pt idx="40014">
                  <c:v>113.4</c:v>
                </c:pt>
                <c:pt idx="40015">
                  <c:v>113.4</c:v>
                </c:pt>
                <c:pt idx="40016">
                  <c:v>113.2</c:v>
                </c:pt>
                <c:pt idx="40017">
                  <c:v>113.2</c:v>
                </c:pt>
                <c:pt idx="40018">
                  <c:v>113.4</c:v>
                </c:pt>
                <c:pt idx="40019">
                  <c:v>113.2</c:v>
                </c:pt>
                <c:pt idx="40020">
                  <c:v>113.2</c:v>
                </c:pt>
                <c:pt idx="40021">
                  <c:v>113.4</c:v>
                </c:pt>
                <c:pt idx="40022">
                  <c:v>113.3</c:v>
                </c:pt>
                <c:pt idx="40023">
                  <c:v>113.3</c:v>
                </c:pt>
                <c:pt idx="40024">
                  <c:v>113.3</c:v>
                </c:pt>
                <c:pt idx="40025">
                  <c:v>113.1</c:v>
                </c:pt>
                <c:pt idx="40026">
                  <c:v>113</c:v>
                </c:pt>
                <c:pt idx="40027">
                  <c:v>112.9</c:v>
                </c:pt>
                <c:pt idx="40028">
                  <c:v>113.3</c:v>
                </c:pt>
                <c:pt idx="40029">
                  <c:v>113</c:v>
                </c:pt>
                <c:pt idx="40030">
                  <c:v>113.1</c:v>
                </c:pt>
                <c:pt idx="40031">
                  <c:v>113.1</c:v>
                </c:pt>
                <c:pt idx="40032">
                  <c:v>113.1</c:v>
                </c:pt>
                <c:pt idx="40033">
                  <c:v>113</c:v>
                </c:pt>
                <c:pt idx="40034">
                  <c:v>113.1</c:v>
                </c:pt>
                <c:pt idx="40035">
                  <c:v>113.1</c:v>
                </c:pt>
                <c:pt idx="40036">
                  <c:v>113.1</c:v>
                </c:pt>
                <c:pt idx="40037">
                  <c:v>113.2</c:v>
                </c:pt>
                <c:pt idx="40038">
                  <c:v>113.1</c:v>
                </c:pt>
                <c:pt idx="40039">
                  <c:v>113.2</c:v>
                </c:pt>
                <c:pt idx="40040">
                  <c:v>113.2</c:v>
                </c:pt>
                <c:pt idx="40041">
                  <c:v>113.2</c:v>
                </c:pt>
                <c:pt idx="40042">
                  <c:v>113.2</c:v>
                </c:pt>
                <c:pt idx="40043">
                  <c:v>113.1</c:v>
                </c:pt>
                <c:pt idx="40044">
                  <c:v>113.1</c:v>
                </c:pt>
                <c:pt idx="40045">
                  <c:v>113.2</c:v>
                </c:pt>
                <c:pt idx="40046">
                  <c:v>113.2</c:v>
                </c:pt>
                <c:pt idx="40047">
                  <c:v>113.2</c:v>
                </c:pt>
                <c:pt idx="40048">
                  <c:v>113.1</c:v>
                </c:pt>
                <c:pt idx="40049">
                  <c:v>113.2</c:v>
                </c:pt>
                <c:pt idx="40050">
                  <c:v>113.2</c:v>
                </c:pt>
                <c:pt idx="40051">
                  <c:v>113.2</c:v>
                </c:pt>
                <c:pt idx="40052">
                  <c:v>113.3</c:v>
                </c:pt>
                <c:pt idx="40053">
                  <c:v>113.2</c:v>
                </c:pt>
                <c:pt idx="40054">
                  <c:v>113.2</c:v>
                </c:pt>
                <c:pt idx="40055">
                  <c:v>113.2</c:v>
                </c:pt>
                <c:pt idx="40056">
                  <c:v>113.2</c:v>
                </c:pt>
                <c:pt idx="40057">
                  <c:v>113.2</c:v>
                </c:pt>
                <c:pt idx="40058">
                  <c:v>113.2</c:v>
                </c:pt>
                <c:pt idx="40059">
                  <c:v>113</c:v>
                </c:pt>
                <c:pt idx="40060">
                  <c:v>113.3</c:v>
                </c:pt>
                <c:pt idx="40061">
                  <c:v>113.3</c:v>
                </c:pt>
                <c:pt idx="40062">
                  <c:v>113.4</c:v>
                </c:pt>
                <c:pt idx="40063">
                  <c:v>113.4</c:v>
                </c:pt>
                <c:pt idx="40064">
                  <c:v>113.4</c:v>
                </c:pt>
                <c:pt idx="40065">
                  <c:v>113.6</c:v>
                </c:pt>
                <c:pt idx="40066">
                  <c:v>113.4</c:v>
                </c:pt>
                <c:pt idx="40067">
                  <c:v>113.4</c:v>
                </c:pt>
                <c:pt idx="40068">
                  <c:v>113.5</c:v>
                </c:pt>
                <c:pt idx="40069">
                  <c:v>113.5</c:v>
                </c:pt>
                <c:pt idx="40070">
                  <c:v>113.5</c:v>
                </c:pt>
                <c:pt idx="40071">
                  <c:v>113.5</c:v>
                </c:pt>
                <c:pt idx="40072">
                  <c:v>113.4</c:v>
                </c:pt>
                <c:pt idx="40073">
                  <c:v>113.4</c:v>
                </c:pt>
                <c:pt idx="40074">
                  <c:v>113.4</c:v>
                </c:pt>
                <c:pt idx="40075">
                  <c:v>113.6</c:v>
                </c:pt>
                <c:pt idx="40076">
                  <c:v>113.5</c:v>
                </c:pt>
                <c:pt idx="40077">
                  <c:v>113.5</c:v>
                </c:pt>
                <c:pt idx="40078">
                  <c:v>116.4</c:v>
                </c:pt>
                <c:pt idx="40079">
                  <c:v>116.4</c:v>
                </c:pt>
                <c:pt idx="40080">
                  <c:v>116.5</c:v>
                </c:pt>
                <c:pt idx="40081">
                  <c:v>116.5</c:v>
                </c:pt>
                <c:pt idx="40082">
                  <c:v>116.5</c:v>
                </c:pt>
                <c:pt idx="40083">
                  <c:v>116.5</c:v>
                </c:pt>
                <c:pt idx="40084">
                  <c:v>113.9</c:v>
                </c:pt>
                <c:pt idx="40085">
                  <c:v>113.5</c:v>
                </c:pt>
                <c:pt idx="40086">
                  <c:v>113.5</c:v>
                </c:pt>
                <c:pt idx="40087">
                  <c:v>113.5</c:v>
                </c:pt>
                <c:pt idx="40088">
                  <c:v>113.6</c:v>
                </c:pt>
                <c:pt idx="40089">
                  <c:v>113.6</c:v>
                </c:pt>
                <c:pt idx="40090">
                  <c:v>113.6</c:v>
                </c:pt>
                <c:pt idx="40091">
                  <c:v>113.6</c:v>
                </c:pt>
                <c:pt idx="40092">
                  <c:v>113.6</c:v>
                </c:pt>
                <c:pt idx="40093">
                  <c:v>113.7</c:v>
                </c:pt>
                <c:pt idx="40094">
                  <c:v>113.7</c:v>
                </c:pt>
                <c:pt idx="40095">
                  <c:v>113.7</c:v>
                </c:pt>
                <c:pt idx="40096">
                  <c:v>113.6</c:v>
                </c:pt>
                <c:pt idx="40097">
                  <c:v>113.7</c:v>
                </c:pt>
                <c:pt idx="40098">
                  <c:v>113.7</c:v>
                </c:pt>
                <c:pt idx="40099">
                  <c:v>113.7</c:v>
                </c:pt>
                <c:pt idx="40100">
                  <c:v>113.7</c:v>
                </c:pt>
                <c:pt idx="40101">
                  <c:v>113.8</c:v>
                </c:pt>
                <c:pt idx="40102">
                  <c:v>117.6</c:v>
                </c:pt>
                <c:pt idx="40103">
                  <c:v>117.6</c:v>
                </c:pt>
                <c:pt idx="40104">
                  <c:v>117.7</c:v>
                </c:pt>
                <c:pt idx="40105">
                  <c:v>117.6</c:v>
                </c:pt>
                <c:pt idx="40106">
                  <c:v>117.7</c:v>
                </c:pt>
                <c:pt idx="40107">
                  <c:v>117.7</c:v>
                </c:pt>
                <c:pt idx="40108">
                  <c:v>116.9</c:v>
                </c:pt>
                <c:pt idx="40109">
                  <c:v>116.8</c:v>
                </c:pt>
                <c:pt idx="40110">
                  <c:v>116.9</c:v>
                </c:pt>
                <c:pt idx="40111">
                  <c:v>117.1</c:v>
                </c:pt>
                <c:pt idx="40112">
                  <c:v>117.1</c:v>
                </c:pt>
                <c:pt idx="40113">
                  <c:v>117.1</c:v>
                </c:pt>
                <c:pt idx="40114">
                  <c:v>117.1</c:v>
                </c:pt>
                <c:pt idx="40115">
                  <c:v>117</c:v>
                </c:pt>
                <c:pt idx="40116">
                  <c:v>117.1</c:v>
                </c:pt>
                <c:pt idx="40117">
                  <c:v>117</c:v>
                </c:pt>
                <c:pt idx="40118">
                  <c:v>117.3</c:v>
                </c:pt>
                <c:pt idx="40119">
                  <c:v>117.3</c:v>
                </c:pt>
                <c:pt idx="40120">
                  <c:v>117.3</c:v>
                </c:pt>
                <c:pt idx="40121">
                  <c:v>117.3</c:v>
                </c:pt>
                <c:pt idx="40122">
                  <c:v>117.3</c:v>
                </c:pt>
                <c:pt idx="40123">
                  <c:v>117.3</c:v>
                </c:pt>
                <c:pt idx="40124">
                  <c:v>117.1</c:v>
                </c:pt>
                <c:pt idx="40125">
                  <c:v>117.3</c:v>
                </c:pt>
                <c:pt idx="40126">
                  <c:v>117.1</c:v>
                </c:pt>
                <c:pt idx="40127">
                  <c:v>117.2</c:v>
                </c:pt>
                <c:pt idx="40128">
                  <c:v>117.2</c:v>
                </c:pt>
                <c:pt idx="40129">
                  <c:v>117.1</c:v>
                </c:pt>
                <c:pt idx="40130">
                  <c:v>117.1</c:v>
                </c:pt>
                <c:pt idx="40131">
                  <c:v>117.1</c:v>
                </c:pt>
                <c:pt idx="40132">
                  <c:v>117.2</c:v>
                </c:pt>
                <c:pt idx="40133">
                  <c:v>116.9</c:v>
                </c:pt>
                <c:pt idx="40134">
                  <c:v>116.9</c:v>
                </c:pt>
                <c:pt idx="40135">
                  <c:v>117.1</c:v>
                </c:pt>
                <c:pt idx="40136">
                  <c:v>117.1</c:v>
                </c:pt>
                <c:pt idx="40137">
                  <c:v>117.2</c:v>
                </c:pt>
                <c:pt idx="40138">
                  <c:v>117.1</c:v>
                </c:pt>
                <c:pt idx="40139">
                  <c:v>117.1</c:v>
                </c:pt>
                <c:pt idx="40140">
                  <c:v>117</c:v>
                </c:pt>
                <c:pt idx="40141">
                  <c:v>117.1</c:v>
                </c:pt>
                <c:pt idx="40142">
                  <c:v>117.1</c:v>
                </c:pt>
                <c:pt idx="40143">
                  <c:v>117</c:v>
                </c:pt>
                <c:pt idx="40144">
                  <c:v>117.2</c:v>
                </c:pt>
                <c:pt idx="40145">
                  <c:v>117</c:v>
                </c:pt>
                <c:pt idx="40146">
                  <c:v>117</c:v>
                </c:pt>
                <c:pt idx="40147">
                  <c:v>116.9</c:v>
                </c:pt>
                <c:pt idx="40148">
                  <c:v>117</c:v>
                </c:pt>
                <c:pt idx="40149">
                  <c:v>117</c:v>
                </c:pt>
                <c:pt idx="40150">
                  <c:v>116.9</c:v>
                </c:pt>
                <c:pt idx="40151">
                  <c:v>117</c:v>
                </c:pt>
                <c:pt idx="40152">
                  <c:v>117</c:v>
                </c:pt>
                <c:pt idx="40153">
                  <c:v>116.9</c:v>
                </c:pt>
                <c:pt idx="40154">
                  <c:v>116.9</c:v>
                </c:pt>
                <c:pt idx="40155">
                  <c:v>116.7</c:v>
                </c:pt>
                <c:pt idx="40156">
                  <c:v>116.9</c:v>
                </c:pt>
                <c:pt idx="40157">
                  <c:v>113.7</c:v>
                </c:pt>
                <c:pt idx="40158">
                  <c:v>113.7</c:v>
                </c:pt>
                <c:pt idx="40159">
                  <c:v>113.7</c:v>
                </c:pt>
                <c:pt idx="40160">
                  <c:v>113.7</c:v>
                </c:pt>
                <c:pt idx="40161">
                  <c:v>113.8</c:v>
                </c:pt>
                <c:pt idx="40162">
                  <c:v>113.8</c:v>
                </c:pt>
                <c:pt idx="40163">
                  <c:v>114</c:v>
                </c:pt>
                <c:pt idx="40164">
                  <c:v>113.9</c:v>
                </c:pt>
                <c:pt idx="40165">
                  <c:v>113.9</c:v>
                </c:pt>
                <c:pt idx="40166">
                  <c:v>113.6</c:v>
                </c:pt>
                <c:pt idx="40167">
                  <c:v>113.6</c:v>
                </c:pt>
                <c:pt idx="40168">
                  <c:v>113.8</c:v>
                </c:pt>
                <c:pt idx="40169">
                  <c:v>113.8</c:v>
                </c:pt>
                <c:pt idx="40170">
                  <c:v>113.8</c:v>
                </c:pt>
                <c:pt idx="40171">
                  <c:v>113.8</c:v>
                </c:pt>
                <c:pt idx="40172">
                  <c:v>113.9</c:v>
                </c:pt>
                <c:pt idx="40173">
                  <c:v>115.2</c:v>
                </c:pt>
                <c:pt idx="40174">
                  <c:v>116.8</c:v>
                </c:pt>
                <c:pt idx="40175">
                  <c:v>116.8</c:v>
                </c:pt>
                <c:pt idx="40176">
                  <c:v>116.6</c:v>
                </c:pt>
                <c:pt idx="40177">
                  <c:v>116.6</c:v>
                </c:pt>
                <c:pt idx="40178">
                  <c:v>116.6</c:v>
                </c:pt>
                <c:pt idx="40179">
                  <c:v>116.8</c:v>
                </c:pt>
                <c:pt idx="40180">
                  <c:v>116.5</c:v>
                </c:pt>
                <c:pt idx="40181">
                  <c:v>113.7</c:v>
                </c:pt>
                <c:pt idx="40182">
                  <c:v>113.6</c:v>
                </c:pt>
                <c:pt idx="40183">
                  <c:v>113.6</c:v>
                </c:pt>
                <c:pt idx="40184">
                  <c:v>113.6</c:v>
                </c:pt>
                <c:pt idx="40185">
                  <c:v>113.7</c:v>
                </c:pt>
                <c:pt idx="40186">
                  <c:v>113.9</c:v>
                </c:pt>
                <c:pt idx="40187">
                  <c:v>113.7</c:v>
                </c:pt>
                <c:pt idx="40188">
                  <c:v>113.7</c:v>
                </c:pt>
                <c:pt idx="40189">
                  <c:v>113.7</c:v>
                </c:pt>
                <c:pt idx="40190">
                  <c:v>113.6</c:v>
                </c:pt>
                <c:pt idx="40191">
                  <c:v>113.6</c:v>
                </c:pt>
                <c:pt idx="40192">
                  <c:v>113.6</c:v>
                </c:pt>
                <c:pt idx="40193">
                  <c:v>113.6</c:v>
                </c:pt>
                <c:pt idx="40194">
                  <c:v>113.6</c:v>
                </c:pt>
                <c:pt idx="40195">
                  <c:v>113.6</c:v>
                </c:pt>
                <c:pt idx="40196">
                  <c:v>113.5</c:v>
                </c:pt>
                <c:pt idx="40197">
                  <c:v>113.6</c:v>
                </c:pt>
                <c:pt idx="40198">
                  <c:v>113.6</c:v>
                </c:pt>
                <c:pt idx="40199">
                  <c:v>113.6</c:v>
                </c:pt>
                <c:pt idx="40200">
                  <c:v>113.6</c:v>
                </c:pt>
                <c:pt idx="40201">
                  <c:v>113.5</c:v>
                </c:pt>
                <c:pt idx="40202">
                  <c:v>113.6</c:v>
                </c:pt>
                <c:pt idx="40203">
                  <c:v>113.6</c:v>
                </c:pt>
                <c:pt idx="40204">
                  <c:v>113.5</c:v>
                </c:pt>
                <c:pt idx="40205">
                  <c:v>113.3</c:v>
                </c:pt>
                <c:pt idx="40206">
                  <c:v>113.5</c:v>
                </c:pt>
                <c:pt idx="40207">
                  <c:v>113.5</c:v>
                </c:pt>
                <c:pt idx="40208">
                  <c:v>113.5</c:v>
                </c:pt>
                <c:pt idx="40209">
                  <c:v>113.5</c:v>
                </c:pt>
                <c:pt idx="40210">
                  <c:v>113.3</c:v>
                </c:pt>
                <c:pt idx="40211">
                  <c:v>113.3</c:v>
                </c:pt>
                <c:pt idx="40212">
                  <c:v>113.3</c:v>
                </c:pt>
                <c:pt idx="40213">
                  <c:v>113.5</c:v>
                </c:pt>
                <c:pt idx="40214">
                  <c:v>113.5</c:v>
                </c:pt>
                <c:pt idx="40215">
                  <c:v>113.5</c:v>
                </c:pt>
                <c:pt idx="40216">
                  <c:v>113.5</c:v>
                </c:pt>
                <c:pt idx="40217">
                  <c:v>113.5</c:v>
                </c:pt>
                <c:pt idx="40218">
                  <c:v>113.6</c:v>
                </c:pt>
                <c:pt idx="40219">
                  <c:v>113.3</c:v>
                </c:pt>
                <c:pt idx="40220">
                  <c:v>113.5</c:v>
                </c:pt>
                <c:pt idx="40221">
                  <c:v>113.5</c:v>
                </c:pt>
                <c:pt idx="40222">
                  <c:v>113.3</c:v>
                </c:pt>
                <c:pt idx="40223">
                  <c:v>113.3</c:v>
                </c:pt>
                <c:pt idx="40224">
                  <c:v>113.3</c:v>
                </c:pt>
                <c:pt idx="40225">
                  <c:v>113.4</c:v>
                </c:pt>
                <c:pt idx="40226">
                  <c:v>113.3</c:v>
                </c:pt>
                <c:pt idx="40227">
                  <c:v>113.3</c:v>
                </c:pt>
                <c:pt idx="40228">
                  <c:v>113.3</c:v>
                </c:pt>
                <c:pt idx="40229">
                  <c:v>113.3</c:v>
                </c:pt>
                <c:pt idx="40230">
                  <c:v>113.1</c:v>
                </c:pt>
                <c:pt idx="40231">
                  <c:v>113.3</c:v>
                </c:pt>
                <c:pt idx="40232">
                  <c:v>113.3</c:v>
                </c:pt>
                <c:pt idx="40233">
                  <c:v>113.3</c:v>
                </c:pt>
                <c:pt idx="40234">
                  <c:v>113.3</c:v>
                </c:pt>
                <c:pt idx="40235">
                  <c:v>113.4</c:v>
                </c:pt>
                <c:pt idx="40236">
                  <c:v>113.3</c:v>
                </c:pt>
                <c:pt idx="40237">
                  <c:v>113.4</c:v>
                </c:pt>
                <c:pt idx="40238">
                  <c:v>113.6</c:v>
                </c:pt>
                <c:pt idx="40239">
                  <c:v>113.3</c:v>
                </c:pt>
                <c:pt idx="40240">
                  <c:v>113.3</c:v>
                </c:pt>
                <c:pt idx="40241">
                  <c:v>113.3</c:v>
                </c:pt>
                <c:pt idx="40242">
                  <c:v>113.3</c:v>
                </c:pt>
                <c:pt idx="40243">
                  <c:v>113.2</c:v>
                </c:pt>
                <c:pt idx="40244">
                  <c:v>113.2</c:v>
                </c:pt>
                <c:pt idx="40245">
                  <c:v>113.2</c:v>
                </c:pt>
                <c:pt idx="40246">
                  <c:v>113.3</c:v>
                </c:pt>
                <c:pt idx="40247">
                  <c:v>113.3</c:v>
                </c:pt>
                <c:pt idx="40248">
                  <c:v>113.4</c:v>
                </c:pt>
                <c:pt idx="40249">
                  <c:v>113.4</c:v>
                </c:pt>
                <c:pt idx="40250">
                  <c:v>113.4</c:v>
                </c:pt>
                <c:pt idx="40251">
                  <c:v>113.3</c:v>
                </c:pt>
                <c:pt idx="40252">
                  <c:v>113.2</c:v>
                </c:pt>
                <c:pt idx="40253">
                  <c:v>113.2</c:v>
                </c:pt>
                <c:pt idx="40254">
                  <c:v>113.4</c:v>
                </c:pt>
                <c:pt idx="40255">
                  <c:v>113.2</c:v>
                </c:pt>
                <c:pt idx="40256">
                  <c:v>113.1</c:v>
                </c:pt>
                <c:pt idx="40257">
                  <c:v>113.1</c:v>
                </c:pt>
                <c:pt idx="40258">
                  <c:v>113.1</c:v>
                </c:pt>
                <c:pt idx="40259">
                  <c:v>113.4</c:v>
                </c:pt>
                <c:pt idx="40260">
                  <c:v>113.2</c:v>
                </c:pt>
                <c:pt idx="40261">
                  <c:v>113.2</c:v>
                </c:pt>
                <c:pt idx="40262">
                  <c:v>113.5</c:v>
                </c:pt>
                <c:pt idx="40263">
                  <c:v>113.4</c:v>
                </c:pt>
                <c:pt idx="40264">
                  <c:v>113.3</c:v>
                </c:pt>
                <c:pt idx="40265">
                  <c:v>113.4</c:v>
                </c:pt>
                <c:pt idx="40266">
                  <c:v>113.3</c:v>
                </c:pt>
                <c:pt idx="40267">
                  <c:v>113.1</c:v>
                </c:pt>
                <c:pt idx="40268">
                  <c:v>113.3</c:v>
                </c:pt>
                <c:pt idx="40269">
                  <c:v>114.2</c:v>
                </c:pt>
                <c:pt idx="40270">
                  <c:v>115.3</c:v>
                </c:pt>
                <c:pt idx="40271">
                  <c:v>115.5</c:v>
                </c:pt>
                <c:pt idx="40272">
                  <c:v>113.4</c:v>
                </c:pt>
                <c:pt idx="40273">
                  <c:v>113.4</c:v>
                </c:pt>
                <c:pt idx="40274">
                  <c:v>113.4</c:v>
                </c:pt>
                <c:pt idx="40275">
                  <c:v>113.2</c:v>
                </c:pt>
                <c:pt idx="40276">
                  <c:v>113.4</c:v>
                </c:pt>
                <c:pt idx="40277">
                  <c:v>113.4</c:v>
                </c:pt>
                <c:pt idx="40278">
                  <c:v>113.2</c:v>
                </c:pt>
                <c:pt idx="40279">
                  <c:v>113.2</c:v>
                </c:pt>
                <c:pt idx="40280">
                  <c:v>113.4</c:v>
                </c:pt>
                <c:pt idx="40281">
                  <c:v>113.2</c:v>
                </c:pt>
                <c:pt idx="40282">
                  <c:v>113.4</c:v>
                </c:pt>
                <c:pt idx="40283">
                  <c:v>113.2</c:v>
                </c:pt>
                <c:pt idx="40284">
                  <c:v>113.4</c:v>
                </c:pt>
                <c:pt idx="40285">
                  <c:v>113.3</c:v>
                </c:pt>
                <c:pt idx="40286">
                  <c:v>113.4</c:v>
                </c:pt>
                <c:pt idx="40287">
                  <c:v>113.3</c:v>
                </c:pt>
                <c:pt idx="40288">
                  <c:v>113.3</c:v>
                </c:pt>
                <c:pt idx="40289">
                  <c:v>113.3</c:v>
                </c:pt>
                <c:pt idx="40290">
                  <c:v>113.3</c:v>
                </c:pt>
                <c:pt idx="40291">
                  <c:v>113.4</c:v>
                </c:pt>
                <c:pt idx="40292">
                  <c:v>113.4</c:v>
                </c:pt>
                <c:pt idx="40293">
                  <c:v>115.5</c:v>
                </c:pt>
                <c:pt idx="40294">
                  <c:v>116.4</c:v>
                </c:pt>
                <c:pt idx="40295">
                  <c:v>116.6</c:v>
                </c:pt>
                <c:pt idx="40296">
                  <c:v>116.4</c:v>
                </c:pt>
                <c:pt idx="40297">
                  <c:v>116.5</c:v>
                </c:pt>
                <c:pt idx="40298">
                  <c:v>116.6</c:v>
                </c:pt>
                <c:pt idx="40299">
                  <c:v>116.4</c:v>
                </c:pt>
                <c:pt idx="40300">
                  <c:v>116.4</c:v>
                </c:pt>
                <c:pt idx="40301">
                  <c:v>114.9</c:v>
                </c:pt>
                <c:pt idx="40302">
                  <c:v>116.2</c:v>
                </c:pt>
                <c:pt idx="40303">
                  <c:v>116.4</c:v>
                </c:pt>
                <c:pt idx="40304">
                  <c:v>116.4</c:v>
                </c:pt>
                <c:pt idx="40305">
                  <c:v>116.6</c:v>
                </c:pt>
                <c:pt idx="40306">
                  <c:v>116.5</c:v>
                </c:pt>
                <c:pt idx="40307">
                  <c:v>116.6</c:v>
                </c:pt>
                <c:pt idx="40308">
                  <c:v>116.8</c:v>
                </c:pt>
                <c:pt idx="40309">
                  <c:v>116.9</c:v>
                </c:pt>
                <c:pt idx="40310">
                  <c:v>116.9</c:v>
                </c:pt>
                <c:pt idx="40311">
                  <c:v>117.1</c:v>
                </c:pt>
                <c:pt idx="40312">
                  <c:v>117.2</c:v>
                </c:pt>
                <c:pt idx="40313">
                  <c:v>117.1</c:v>
                </c:pt>
                <c:pt idx="40314">
                  <c:v>117.2</c:v>
                </c:pt>
                <c:pt idx="40315">
                  <c:v>117.1</c:v>
                </c:pt>
                <c:pt idx="40316">
                  <c:v>117.1</c:v>
                </c:pt>
                <c:pt idx="40317">
                  <c:v>117.2</c:v>
                </c:pt>
                <c:pt idx="40318">
                  <c:v>117</c:v>
                </c:pt>
                <c:pt idx="40319">
                  <c:v>117.2</c:v>
                </c:pt>
                <c:pt idx="40320">
                  <c:v>116.9</c:v>
                </c:pt>
                <c:pt idx="40321">
                  <c:v>116.9</c:v>
                </c:pt>
                <c:pt idx="40322">
                  <c:v>117.2</c:v>
                </c:pt>
                <c:pt idx="40323">
                  <c:v>117</c:v>
                </c:pt>
                <c:pt idx="40324">
                  <c:v>117.2</c:v>
                </c:pt>
                <c:pt idx="40325">
                  <c:v>117.2</c:v>
                </c:pt>
                <c:pt idx="40326">
                  <c:v>117.2</c:v>
                </c:pt>
                <c:pt idx="40327">
                  <c:v>117</c:v>
                </c:pt>
                <c:pt idx="40328">
                  <c:v>117.2</c:v>
                </c:pt>
                <c:pt idx="40329">
                  <c:v>117</c:v>
                </c:pt>
                <c:pt idx="40330">
                  <c:v>116.9</c:v>
                </c:pt>
                <c:pt idx="40331">
                  <c:v>116.8</c:v>
                </c:pt>
                <c:pt idx="40332">
                  <c:v>116.8</c:v>
                </c:pt>
                <c:pt idx="40333">
                  <c:v>116.8</c:v>
                </c:pt>
                <c:pt idx="40334">
                  <c:v>117</c:v>
                </c:pt>
                <c:pt idx="40335">
                  <c:v>117.2</c:v>
                </c:pt>
                <c:pt idx="40336">
                  <c:v>117.2</c:v>
                </c:pt>
                <c:pt idx="40337">
                  <c:v>117.2</c:v>
                </c:pt>
                <c:pt idx="40338">
                  <c:v>117</c:v>
                </c:pt>
                <c:pt idx="40339">
                  <c:v>117</c:v>
                </c:pt>
                <c:pt idx="40340">
                  <c:v>117</c:v>
                </c:pt>
                <c:pt idx="40341">
                  <c:v>117.1</c:v>
                </c:pt>
                <c:pt idx="40342">
                  <c:v>117</c:v>
                </c:pt>
                <c:pt idx="40343">
                  <c:v>117</c:v>
                </c:pt>
                <c:pt idx="40344">
                  <c:v>117</c:v>
                </c:pt>
                <c:pt idx="40345">
                  <c:v>117</c:v>
                </c:pt>
                <c:pt idx="40346">
                  <c:v>116.7</c:v>
                </c:pt>
                <c:pt idx="40347">
                  <c:v>116.7</c:v>
                </c:pt>
                <c:pt idx="40348">
                  <c:v>116.8</c:v>
                </c:pt>
                <c:pt idx="40349">
                  <c:v>113.8</c:v>
                </c:pt>
                <c:pt idx="40350">
                  <c:v>113.7</c:v>
                </c:pt>
                <c:pt idx="40351">
                  <c:v>113.7</c:v>
                </c:pt>
                <c:pt idx="40352">
                  <c:v>113.7</c:v>
                </c:pt>
                <c:pt idx="40353">
                  <c:v>113.7</c:v>
                </c:pt>
                <c:pt idx="40354">
                  <c:v>113.8</c:v>
                </c:pt>
                <c:pt idx="40355">
                  <c:v>113.7</c:v>
                </c:pt>
                <c:pt idx="40356">
                  <c:v>113.9</c:v>
                </c:pt>
                <c:pt idx="40357">
                  <c:v>113.7</c:v>
                </c:pt>
                <c:pt idx="40358">
                  <c:v>113.7</c:v>
                </c:pt>
                <c:pt idx="40359">
                  <c:v>113.6</c:v>
                </c:pt>
                <c:pt idx="40360">
                  <c:v>113.6</c:v>
                </c:pt>
                <c:pt idx="40361">
                  <c:v>113.6</c:v>
                </c:pt>
                <c:pt idx="40362">
                  <c:v>113.7</c:v>
                </c:pt>
                <c:pt idx="40363">
                  <c:v>113.5</c:v>
                </c:pt>
                <c:pt idx="40364">
                  <c:v>113.7</c:v>
                </c:pt>
                <c:pt idx="40365">
                  <c:v>116.4</c:v>
                </c:pt>
                <c:pt idx="40366">
                  <c:v>117.5</c:v>
                </c:pt>
                <c:pt idx="40367">
                  <c:v>117.7</c:v>
                </c:pt>
                <c:pt idx="40368">
                  <c:v>117.5</c:v>
                </c:pt>
                <c:pt idx="40369">
                  <c:v>117.5</c:v>
                </c:pt>
                <c:pt idx="40370">
                  <c:v>117.5</c:v>
                </c:pt>
                <c:pt idx="40371">
                  <c:v>117.2</c:v>
                </c:pt>
                <c:pt idx="40372">
                  <c:v>117.4</c:v>
                </c:pt>
                <c:pt idx="40373">
                  <c:v>113.7</c:v>
                </c:pt>
                <c:pt idx="40374">
                  <c:v>113.6</c:v>
                </c:pt>
                <c:pt idx="40375">
                  <c:v>113.6</c:v>
                </c:pt>
                <c:pt idx="40376">
                  <c:v>113.7</c:v>
                </c:pt>
                <c:pt idx="40377">
                  <c:v>113.4</c:v>
                </c:pt>
                <c:pt idx="40378">
                  <c:v>113.6</c:v>
                </c:pt>
                <c:pt idx="40379">
                  <c:v>113.7</c:v>
                </c:pt>
                <c:pt idx="40380">
                  <c:v>113.6</c:v>
                </c:pt>
                <c:pt idx="40381">
                  <c:v>113.5</c:v>
                </c:pt>
                <c:pt idx="40382">
                  <c:v>113.5</c:v>
                </c:pt>
                <c:pt idx="40383">
                  <c:v>113.5</c:v>
                </c:pt>
                <c:pt idx="40384">
                  <c:v>113.5</c:v>
                </c:pt>
                <c:pt idx="40385">
                  <c:v>113.6</c:v>
                </c:pt>
                <c:pt idx="40386">
                  <c:v>113.6</c:v>
                </c:pt>
                <c:pt idx="40387">
                  <c:v>113.7</c:v>
                </c:pt>
                <c:pt idx="40388">
                  <c:v>113.7</c:v>
                </c:pt>
                <c:pt idx="40389">
                  <c:v>113.9</c:v>
                </c:pt>
                <c:pt idx="40390">
                  <c:v>114</c:v>
                </c:pt>
                <c:pt idx="40391">
                  <c:v>114</c:v>
                </c:pt>
                <c:pt idx="40392">
                  <c:v>114</c:v>
                </c:pt>
                <c:pt idx="40393">
                  <c:v>113.9</c:v>
                </c:pt>
                <c:pt idx="40394">
                  <c:v>114</c:v>
                </c:pt>
                <c:pt idx="40395">
                  <c:v>114.1</c:v>
                </c:pt>
                <c:pt idx="40396">
                  <c:v>114.2</c:v>
                </c:pt>
                <c:pt idx="40397">
                  <c:v>114</c:v>
                </c:pt>
                <c:pt idx="40398">
                  <c:v>114</c:v>
                </c:pt>
                <c:pt idx="40399">
                  <c:v>114</c:v>
                </c:pt>
                <c:pt idx="40400">
                  <c:v>116.1</c:v>
                </c:pt>
                <c:pt idx="40401">
                  <c:v>116.9</c:v>
                </c:pt>
                <c:pt idx="40402">
                  <c:v>116.9</c:v>
                </c:pt>
                <c:pt idx="40403">
                  <c:v>117</c:v>
                </c:pt>
                <c:pt idx="40404">
                  <c:v>114.3</c:v>
                </c:pt>
                <c:pt idx="40405">
                  <c:v>113.9</c:v>
                </c:pt>
                <c:pt idx="40406">
                  <c:v>113.8</c:v>
                </c:pt>
                <c:pt idx="40407">
                  <c:v>113.8</c:v>
                </c:pt>
                <c:pt idx="40408">
                  <c:v>113.8</c:v>
                </c:pt>
                <c:pt idx="40409">
                  <c:v>113.8</c:v>
                </c:pt>
                <c:pt idx="40410">
                  <c:v>113.8</c:v>
                </c:pt>
                <c:pt idx="40411">
                  <c:v>113.8</c:v>
                </c:pt>
                <c:pt idx="40412">
                  <c:v>113.9</c:v>
                </c:pt>
                <c:pt idx="40413">
                  <c:v>113.9</c:v>
                </c:pt>
                <c:pt idx="40414">
                  <c:v>113.7</c:v>
                </c:pt>
                <c:pt idx="40415">
                  <c:v>113.7</c:v>
                </c:pt>
                <c:pt idx="40416">
                  <c:v>113.7</c:v>
                </c:pt>
                <c:pt idx="40417">
                  <c:v>113.7</c:v>
                </c:pt>
                <c:pt idx="40418">
                  <c:v>113.7</c:v>
                </c:pt>
                <c:pt idx="40419">
                  <c:v>113.6</c:v>
                </c:pt>
                <c:pt idx="40420">
                  <c:v>113.6</c:v>
                </c:pt>
                <c:pt idx="40421">
                  <c:v>113.7</c:v>
                </c:pt>
                <c:pt idx="40422">
                  <c:v>113.7</c:v>
                </c:pt>
                <c:pt idx="40423">
                  <c:v>113.8</c:v>
                </c:pt>
                <c:pt idx="40424">
                  <c:v>113.7</c:v>
                </c:pt>
                <c:pt idx="40425">
                  <c:v>113.8</c:v>
                </c:pt>
                <c:pt idx="40426">
                  <c:v>113.9</c:v>
                </c:pt>
                <c:pt idx="40427">
                  <c:v>114.1</c:v>
                </c:pt>
                <c:pt idx="40428">
                  <c:v>114.1</c:v>
                </c:pt>
                <c:pt idx="40429">
                  <c:v>114</c:v>
                </c:pt>
                <c:pt idx="40430">
                  <c:v>113.8</c:v>
                </c:pt>
                <c:pt idx="40431">
                  <c:v>114</c:v>
                </c:pt>
                <c:pt idx="40432">
                  <c:v>113.9</c:v>
                </c:pt>
                <c:pt idx="40433">
                  <c:v>114</c:v>
                </c:pt>
                <c:pt idx="40434">
                  <c:v>114.1</c:v>
                </c:pt>
                <c:pt idx="40435">
                  <c:v>113.8</c:v>
                </c:pt>
                <c:pt idx="40436">
                  <c:v>114</c:v>
                </c:pt>
                <c:pt idx="40437">
                  <c:v>113.9</c:v>
                </c:pt>
                <c:pt idx="40438">
                  <c:v>113.9</c:v>
                </c:pt>
                <c:pt idx="40439">
                  <c:v>113.9</c:v>
                </c:pt>
                <c:pt idx="40440">
                  <c:v>113.9</c:v>
                </c:pt>
                <c:pt idx="40441">
                  <c:v>113.8</c:v>
                </c:pt>
                <c:pt idx="40442">
                  <c:v>113.8</c:v>
                </c:pt>
                <c:pt idx="40443">
                  <c:v>113.8</c:v>
                </c:pt>
                <c:pt idx="40444">
                  <c:v>113.7</c:v>
                </c:pt>
                <c:pt idx="40445">
                  <c:v>113.9</c:v>
                </c:pt>
                <c:pt idx="40446">
                  <c:v>113.9</c:v>
                </c:pt>
                <c:pt idx="40447">
                  <c:v>114.1</c:v>
                </c:pt>
                <c:pt idx="40448">
                  <c:v>114.1</c:v>
                </c:pt>
                <c:pt idx="40449">
                  <c:v>113.9</c:v>
                </c:pt>
                <c:pt idx="40450">
                  <c:v>113.8</c:v>
                </c:pt>
                <c:pt idx="40451">
                  <c:v>113.9</c:v>
                </c:pt>
                <c:pt idx="40452">
                  <c:v>114.4</c:v>
                </c:pt>
                <c:pt idx="40453">
                  <c:v>114.2</c:v>
                </c:pt>
                <c:pt idx="40454">
                  <c:v>114.4</c:v>
                </c:pt>
                <c:pt idx="40455">
                  <c:v>114.2</c:v>
                </c:pt>
                <c:pt idx="40456">
                  <c:v>114.4</c:v>
                </c:pt>
                <c:pt idx="40457">
                  <c:v>114.5</c:v>
                </c:pt>
                <c:pt idx="40458">
                  <c:v>114.5</c:v>
                </c:pt>
                <c:pt idx="40459">
                  <c:v>114.7</c:v>
                </c:pt>
                <c:pt idx="40460">
                  <c:v>114.5</c:v>
                </c:pt>
                <c:pt idx="40461">
                  <c:v>116.9</c:v>
                </c:pt>
                <c:pt idx="40462">
                  <c:v>117</c:v>
                </c:pt>
                <c:pt idx="40463">
                  <c:v>117</c:v>
                </c:pt>
                <c:pt idx="40464">
                  <c:v>117.3</c:v>
                </c:pt>
                <c:pt idx="40465">
                  <c:v>117.1</c:v>
                </c:pt>
                <c:pt idx="40466">
                  <c:v>117.3</c:v>
                </c:pt>
                <c:pt idx="40467">
                  <c:v>114.7</c:v>
                </c:pt>
                <c:pt idx="40468">
                  <c:v>114.1</c:v>
                </c:pt>
                <c:pt idx="40469">
                  <c:v>114.1</c:v>
                </c:pt>
                <c:pt idx="40470">
                  <c:v>113.8</c:v>
                </c:pt>
                <c:pt idx="40471">
                  <c:v>114.1</c:v>
                </c:pt>
                <c:pt idx="40472">
                  <c:v>114.1</c:v>
                </c:pt>
                <c:pt idx="40473">
                  <c:v>114</c:v>
                </c:pt>
                <c:pt idx="40474">
                  <c:v>114</c:v>
                </c:pt>
                <c:pt idx="40475">
                  <c:v>113.9</c:v>
                </c:pt>
                <c:pt idx="40476">
                  <c:v>114</c:v>
                </c:pt>
                <c:pt idx="40477">
                  <c:v>114</c:v>
                </c:pt>
                <c:pt idx="40478">
                  <c:v>113.9</c:v>
                </c:pt>
                <c:pt idx="40479">
                  <c:v>113.9</c:v>
                </c:pt>
                <c:pt idx="40480">
                  <c:v>113.9</c:v>
                </c:pt>
                <c:pt idx="40481">
                  <c:v>113.8</c:v>
                </c:pt>
                <c:pt idx="40482">
                  <c:v>113.9</c:v>
                </c:pt>
                <c:pt idx="40483">
                  <c:v>113.8</c:v>
                </c:pt>
                <c:pt idx="40484">
                  <c:v>113.7</c:v>
                </c:pt>
                <c:pt idx="40485">
                  <c:v>113.9</c:v>
                </c:pt>
                <c:pt idx="40486">
                  <c:v>113.7</c:v>
                </c:pt>
                <c:pt idx="40487">
                  <c:v>113.9</c:v>
                </c:pt>
                <c:pt idx="40488">
                  <c:v>113.7</c:v>
                </c:pt>
                <c:pt idx="40489">
                  <c:v>113.4</c:v>
                </c:pt>
                <c:pt idx="40490">
                  <c:v>113.7</c:v>
                </c:pt>
                <c:pt idx="40491">
                  <c:v>113.6</c:v>
                </c:pt>
                <c:pt idx="40492">
                  <c:v>114.4</c:v>
                </c:pt>
                <c:pt idx="40493">
                  <c:v>116.6</c:v>
                </c:pt>
                <c:pt idx="40494">
                  <c:v>116.6</c:v>
                </c:pt>
                <c:pt idx="40495">
                  <c:v>116.7</c:v>
                </c:pt>
                <c:pt idx="40496">
                  <c:v>116.7</c:v>
                </c:pt>
                <c:pt idx="40497">
                  <c:v>116.8</c:v>
                </c:pt>
                <c:pt idx="40498">
                  <c:v>116.9</c:v>
                </c:pt>
                <c:pt idx="40499">
                  <c:v>116.9</c:v>
                </c:pt>
                <c:pt idx="40500">
                  <c:v>117</c:v>
                </c:pt>
                <c:pt idx="40501">
                  <c:v>117</c:v>
                </c:pt>
                <c:pt idx="40502">
                  <c:v>117</c:v>
                </c:pt>
                <c:pt idx="40503">
                  <c:v>117</c:v>
                </c:pt>
                <c:pt idx="40504">
                  <c:v>117</c:v>
                </c:pt>
                <c:pt idx="40505">
                  <c:v>117</c:v>
                </c:pt>
                <c:pt idx="40506">
                  <c:v>116.9</c:v>
                </c:pt>
                <c:pt idx="40507">
                  <c:v>116.9</c:v>
                </c:pt>
                <c:pt idx="40508">
                  <c:v>116.9</c:v>
                </c:pt>
                <c:pt idx="40509">
                  <c:v>116.8</c:v>
                </c:pt>
                <c:pt idx="40510">
                  <c:v>117</c:v>
                </c:pt>
                <c:pt idx="40511">
                  <c:v>117</c:v>
                </c:pt>
                <c:pt idx="40512">
                  <c:v>116.8</c:v>
                </c:pt>
                <c:pt idx="40513">
                  <c:v>117</c:v>
                </c:pt>
                <c:pt idx="40514">
                  <c:v>116.8</c:v>
                </c:pt>
                <c:pt idx="40515">
                  <c:v>117</c:v>
                </c:pt>
                <c:pt idx="40516">
                  <c:v>116.7</c:v>
                </c:pt>
                <c:pt idx="40517">
                  <c:v>117.1</c:v>
                </c:pt>
                <c:pt idx="40518">
                  <c:v>117.2</c:v>
                </c:pt>
                <c:pt idx="40519">
                  <c:v>117.1</c:v>
                </c:pt>
                <c:pt idx="40520">
                  <c:v>117.2</c:v>
                </c:pt>
                <c:pt idx="40521">
                  <c:v>117.4</c:v>
                </c:pt>
                <c:pt idx="40522">
                  <c:v>117.2</c:v>
                </c:pt>
                <c:pt idx="40523">
                  <c:v>117.4</c:v>
                </c:pt>
                <c:pt idx="40524">
                  <c:v>117.1</c:v>
                </c:pt>
                <c:pt idx="40525">
                  <c:v>117.1</c:v>
                </c:pt>
                <c:pt idx="40526">
                  <c:v>117.2</c:v>
                </c:pt>
                <c:pt idx="40527">
                  <c:v>117.2</c:v>
                </c:pt>
                <c:pt idx="40528">
                  <c:v>117.2</c:v>
                </c:pt>
                <c:pt idx="40529">
                  <c:v>117.2</c:v>
                </c:pt>
                <c:pt idx="40530">
                  <c:v>117.2</c:v>
                </c:pt>
                <c:pt idx="40531">
                  <c:v>117.2</c:v>
                </c:pt>
                <c:pt idx="40532">
                  <c:v>117.2</c:v>
                </c:pt>
                <c:pt idx="40533">
                  <c:v>117.3</c:v>
                </c:pt>
                <c:pt idx="40534">
                  <c:v>117.2</c:v>
                </c:pt>
                <c:pt idx="40535">
                  <c:v>117.2</c:v>
                </c:pt>
                <c:pt idx="40536">
                  <c:v>117.2</c:v>
                </c:pt>
                <c:pt idx="40537">
                  <c:v>117.2</c:v>
                </c:pt>
                <c:pt idx="40538">
                  <c:v>116.9</c:v>
                </c:pt>
                <c:pt idx="40539">
                  <c:v>116.8</c:v>
                </c:pt>
                <c:pt idx="40540">
                  <c:v>116.8</c:v>
                </c:pt>
                <c:pt idx="40541">
                  <c:v>114.3</c:v>
                </c:pt>
                <c:pt idx="40542">
                  <c:v>114</c:v>
                </c:pt>
                <c:pt idx="40543">
                  <c:v>113.9</c:v>
                </c:pt>
                <c:pt idx="40544">
                  <c:v>114</c:v>
                </c:pt>
                <c:pt idx="40545">
                  <c:v>114.2</c:v>
                </c:pt>
                <c:pt idx="40546">
                  <c:v>114.3</c:v>
                </c:pt>
                <c:pt idx="40547">
                  <c:v>114.3</c:v>
                </c:pt>
                <c:pt idx="40548">
                  <c:v>114.3</c:v>
                </c:pt>
                <c:pt idx="40549">
                  <c:v>114.3</c:v>
                </c:pt>
                <c:pt idx="40550">
                  <c:v>114.2</c:v>
                </c:pt>
                <c:pt idx="40551">
                  <c:v>114.1</c:v>
                </c:pt>
                <c:pt idx="40552">
                  <c:v>114.2</c:v>
                </c:pt>
                <c:pt idx="40553">
                  <c:v>114.2</c:v>
                </c:pt>
                <c:pt idx="40554">
                  <c:v>114.2</c:v>
                </c:pt>
                <c:pt idx="40555">
                  <c:v>114.4</c:v>
                </c:pt>
                <c:pt idx="40556">
                  <c:v>117.5</c:v>
                </c:pt>
                <c:pt idx="40557">
                  <c:v>117.5</c:v>
                </c:pt>
                <c:pt idx="40558">
                  <c:v>117.4</c:v>
                </c:pt>
                <c:pt idx="40559">
                  <c:v>117.1</c:v>
                </c:pt>
                <c:pt idx="40560">
                  <c:v>117</c:v>
                </c:pt>
                <c:pt idx="40561">
                  <c:v>117.5</c:v>
                </c:pt>
                <c:pt idx="40562">
                  <c:v>117.5</c:v>
                </c:pt>
                <c:pt idx="40563">
                  <c:v>117.5</c:v>
                </c:pt>
                <c:pt idx="40564">
                  <c:v>117.4</c:v>
                </c:pt>
                <c:pt idx="40565">
                  <c:v>113.9</c:v>
                </c:pt>
                <c:pt idx="40566">
                  <c:v>113.9</c:v>
                </c:pt>
                <c:pt idx="40567">
                  <c:v>113.8</c:v>
                </c:pt>
                <c:pt idx="40568">
                  <c:v>113.9</c:v>
                </c:pt>
                <c:pt idx="40569">
                  <c:v>113.9</c:v>
                </c:pt>
                <c:pt idx="40570">
                  <c:v>113.9</c:v>
                </c:pt>
                <c:pt idx="40571">
                  <c:v>114.1</c:v>
                </c:pt>
                <c:pt idx="40572">
                  <c:v>114.1</c:v>
                </c:pt>
                <c:pt idx="40573">
                  <c:v>114</c:v>
                </c:pt>
                <c:pt idx="40574">
                  <c:v>114</c:v>
                </c:pt>
                <c:pt idx="40575">
                  <c:v>114.2</c:v>
                </c:pt>
                <c:pt idx="40576">
                  <c:v>114</c:v>
                </c:pt>
                <c:pt idx="40577">
                  <c:v>114</c:v>
                </c:pt>
                <c:pt idx="40578">
                  <c:v>113.9</c:v>
                </c:pt>
                <c:pt idx="40579">
                  <c:v>113.9</c:v>
                </c:pt>
                <c:pt idx="40580">
                  <c:v>116.9</c:v>
                </c:pt>
                <c:pt idx="40581">
                  <c:v>117.6</c:v>
                </c:pt>
                <c:pt idx="40582">
                  <c:v>117.6</c:v>
                </c:pt>
                <c:pt idx="40583">
                  <c:v>117.6</c:v>
                </c:pt>
                <c:pt idx="40584">
                  <c:v>117.7</c:v>
                </c:pt>
                <c:pt idx="40585">
                  <c:v>117.6</c:v>
                </c:pt>
                <c:pt idx="40586">
                  <c:v>117.6</c:v>
                </c:pt>
                <c:pt idx="40587">
                  <c:v>117.7</c:v>
                </c:pt>
                <c:pt idx="40588">
                  <c:v>117.5</c:v>
                </c:pt>
                <c:pt idx="40589">
                  <c:v>117.2</c:v>
                </c:pt>
                <c:pt idx="40590">
                  <c:v>117.2</c:v>
                </c:pt>
                <c:pt idx="40591">
                  <c:v>117</c:v>
                </c:pt>
                <c:pt idx="40592">
                  <c:v>117.2</c:v>
                </c:pt>
                <c:pt idx="40593">
                  <c:v>117</c:v>
                </c:pt>
                <c:pt idx="40594">
                  <c:v>117.2</c:v>
                </c:pt>
                <c:pt idx="40595">
                  <c:v>117.4</c:v>
                </c:pt>
                <c:pt idx="40596">
                  <c:v>117.5</c:v>
                </c:pt>
                <c:pt idx="40597">
                  <c:v>117.5</c:v>
                </c:pt>
                <c:pt idx="40598">
                  <c:v>117.5</c:v>
                </c:pt>
                <c:pt idx="40599">
                  <c:v>117.5</c:v>
                </c:pt>
                <c:pt idx="40600">
                  <c:v>117.5</c:v>
                </c:pt>
                <c:pt idx="40601">
                  <c:v>117.5</c:v>
                </c:pt>
                <c:pt idx="40602">
                  <c:v>117.5</c:v>
                </c:pt>
                <c:pt idx="40603">
                  <c:v>117.5</c:v>
                </c:pt>
                <c:pt idx="40604">
                  <c:v>117.5</c:v>
                </c:pt>
                <c:pt idx="40605">
                  <c:v>117.5</c:v>
                </c:pt>
                <c:pt idx="40606">
                  <c:v>117.4</c:v>
                </c:pt>
                <c:pt idx="40607">
                  <c:v>117.4</c:v>
                </c:pt>
                <c:pt idx="40608">
                  <c:v>117.6</c:v>
                </c:pt>
                <c:pt idx="40609">
                  <c:v>117.5</c:v>
                </c:pt>
                <c:pt idx="40610">
                  <c:v>117.3</c:v>
                </c:pt>
                <c:pt idx="40611">
                  <c:v>117.1</c:v>
                </c:pt>
                <c:pt idx="40612">
                  <c:v>117.1</c:v>
                </c:pt>
                <c:pt idx="40613">
                  <c:v>117</c:v>
                </c:pt>
                <c:pt idx="40614">
                  <c:v>117.1</c:v>
                </c:pt>
                <c:pt idx="40615">
                  <c:v>117.1</c:v>
                </c:pt>
                <c:pt idx="40616">
                  <c:v>117</c:v>
                </c:pt>
                <c:pt idx="40617">
                  <c:v>117</c:v>
                </c:pt>
                <c:pt idx="40618">
                  <c:v>117</c:v>
                </c:pt>
                <c:pt idx="40619">
                  <c:v>117</c:v>
                </c:pt>
                <c:pt idx="40620">
                  <c:v>117.1</c:v>
                </c:pt>
                <c:pt idx="40621">
                  <c:v>117</c:v>
                </c:pt>
                <c:pt idx="40622">
                  <c:v>117</c:v>
                </c:pt>
                <c:pt idx="40623">
                  <c:v>117</c:v>
                </c:pt>
                <c:pt idx="40624">
                  <c:v>117</c:v>
                </c:pt>
                <c:pt idx="40625">
                  <c:v>117</c:v>
                </c:pt>
                <c:pt idx="40626">
                  <c:v>116.9</c:v>
                </c:pt>
                <c:pt idx="40627">
                  <c:v>116.9</c:v>
                </c:pt>
                <c:pt idx="40628">
                  <c:v>116.9</c:v>
                </c:pt>
                <c:pt idx="40629">
                  <c:v>117</c:v>
                </c:pt>
                <c:pt idx="40630">
                  <c:v>116.7</c:v>
                </c:pt>
                <c:pt idx="40631">
                  <c:v>116.9</c:v>
                </c:pt>
                <c:pt idx="40632">
                  <c:v>117</c:v>
                </c:pt>
                <c:pt idx="40633">
                  <c:v>117</c:v>
                </c:pt>
                <c:pt idx="40634">
                  <c:v>117</c:v>
                </c:pt>
                <c:pt idx="40635">
                  <c:v>116.8</c:v>
                </c:pt>
                <c:pt idx="40636">
                  <c:v>116.8</c:v>
                </c:pt>
                <c:pt idx="40637">
                  <c:v>113.7</c:v>
                </c:pt>
                <c:pt idx="40638">
                  <c:v>113.7</c:v>
                </c:pt>
                <c:pt idx="40639">
                  <c:v>113.8</c:v>
                </c:pt>
                <c:pt idx="40640">
                  <c:v>113.7</c:v>
                </c:pt>
                <c:pt idx="40641">
                  <c:v>113.8</c:v>
                </c:pt>
                <c:pt idx="40642">
                  <c:v>113.8</c:v>
                </c:pt>
                <c:pt idx="40643">
                  <c:v>113.8</c:v>
                </c:pt>
                <c:pt idx="40644">
                  <c:v>113.7</c:v>
                </c:pt>
                <c:pt idx="40645">
                  <c:v>113.8</c:v>
                </c:pt>
                <c:pt idx="40646">
                  <c:v>113.8</c:v>
                </c:pt>
                <c:pt idx="40647">
                  <c:v>113.8</c:v>
                </c:pt>
                <c:pt idx="40648">
                  <c:v>113.7</c:v>
                </c:pt>
                <c:pt idx="40649">
                  <c:v>113.7</c:v>
                </c:pt>
                <c:pt idx="40650">
                  <c:v>113.7</c:v>
                </c:pt>
                <c:pt idx="40651">
                  <c:v>113.7</c:v>
                </c:pt>
                <c:pt idx="40652">
                  <c:v>116.3</c:v>
                </c:pt>
                <c:pt idx="40653">
                  <c:v>116.6</c:v>
                </c:pt>
                <c:pt idx="40654">
                  <c:v>116.7</c:v>
                </c:pt>
                <c:pt idx="40655">
                  <c:v>116.4</c:v>
                </c:pt>
                <c:pt idx="40656">
                  <c:v>116.5</c:v>
                </c:pt>
                <c:pt idx="40657">
                  <c:v>116.7</c:v>
                </c:pt>
                <c:pt idx="40658">
                  <c:v>116.7</c:v>
                </c:pt>
                <c:pt idx="40659">
                  <c:v>116.5</c:v>
                </c:pt>
                <c:pt idx="40660">
                  <c:v>116.7</c:v>
                </c:pt>
                <c:pt idx="40661">
                  <c:v>114.2</c:v>
                </c:pt>
                <c:pt idx="40662">
                  <c:v>114</c:v>
                </c:pt>
                <c:pt idx="40663">
                  <c:v>113.9</c:v>
                </c:pt>
                <c:pt idx="40664">
                  <c:v>113.8</c:v>
                </c:pt>
                <c:pt idx="40665">
                  <c:v>114</c:v>
                </c:pt>
                <c:pt idx="40666">
                  <c:v>113.9</c:v>
                </c:pt>
                <c:pt idx="40667">
                  <c:v>113.9</c:v>
                </c:pt>
                <c:pt idx="40668">
                  <c:v>113.8</c:v>
                </c:pt>
                <c:pt idx="40669">
                  <c:v>113.9</c:v>
                </c:pt>
                <c:pt idx="40670">
                  <c:v>113.9</c:v>
                </c:pt>
                <c:pt idx="40671">
                  <c:v>113.9</c:v>
                </c:pt>
                <c:pt idx="40672">
                  <c:v>113.8</c:v>
                </c:pt>
                <c:pt idx="40673">
                  <c:v>113.8</c:v>
                </c:pt>
                <c:pt idx="40674">
                  <c:v>113.8</c:v>
                </c:pt>
                <c:pt idx="40675">
                  <c:v>113.8</c:v>
                </c:pt>
                <c:pt idx="40676">
                  <c:v>116.3</c:v>
                </c:pt>
                <c:pt idx="40677">
                  <c:v>116.6</c:v>
                </c:pt>
                <c:pt idx="40678">
                  <c:v>116.6</c:v>
                </c:pt>
                <c:pt idx="40679">
                  <c:v>116.6</c:v>
                </c:pt>
                <c:pt idx="40680">
                  <c:v>116.6</c:v>
                </c:pt>
                <c:pt idx="40681">
                  <c:v>116.7</c:v>
                </c:pt>
                <c:pt idx="40682">
                  <c:v>116.6</c:v>
                </c:pt>
                <c:pt idx="40683">
                  <c:v>116.7</c:v>
                </c:pt>
                <c:pt idx="40684">
                  <c:v>116.7</c:v>
                </c:pt>
                <c:pt idx="40685">
                  <c:v>116.9</c:v>
                </c:pt>
                <c:pt idx="40686">
                  <c:v>116.9</c:v>
                </c:pt>
                <c:pt idx="40687">
                  <c:v>116.7</c:v>
                </c:pt>
                <c:pt idx="40688">
                  <c:v>116.7</c:v>
                </c:pt>
                <c:pt idx="40689">
                  <c:v>116.9</c:v>
                </c:pt>
                <c:pt idx="40690">
                  <c:v>116.7</c:v>
                </c:pt>
                <c:pt idx="40691">
                  <c:v>116.7</c:v>
                </c:pt>
                <c:pt idx="40692">
                  <c:v>116.9</c:v>
                </c:pt>
                <c:pt idx="40693">
                  <c:v>116.8</c:v>
                </c:pt>
                <c:pt idx="40694">
                  <c:v>116.8</c:v>
                </c:pt>
                <c:pt idx="40695">
                  <c:v>117</c:v>
                </c:pt>
                <c:pt idx="40696">
                  <c:v>116.9</c:v>
                </c:pt>
                <c:pt idx="40697">
                  <c:v>116.9</c:v>
                </c:pt>
                <c:pt idx="40698">
                  <c:v>116.9</c:v>
                </c:pt>
                <c:pt idx="40699">
                  <c:v>117</c:v>
                </c:pt>
                <c:pt idx="40700">
                  <c:v>117</c:v>
                </c:pt>
                <c:pt idx="40701">
                  <c:v>117</c:v>
                </c:pt>
                <c:pt idx="40702">
                  <c:v>117.1</c:v>
                </c:pt>
                <c:pt idx="40703">
                  <c:v>116.7</c:v>
                </c:pt>
                <c:pt idx="40704">
                  <c:v>116.8</c:v>
                </c:pt>
                <c:pt idx="40705">
                  <c:v>116.8</c:v>
                </c:pt>
                <c:pt idx="40706">
                  <c:v>117</c:v>
                </c:pt>
                <c:pt idx="40707">
                  <c:v>117</c:v>
                </c:pt>
                <c:pt idx="40708">
                  <c:v>116.8</c:v>
                </c:pt>
                <c:pt idx="40709">
                  <c:v>116.8</c:v>
                </c:pt>
                <c:pt idx="40710">
                  <c:v>116.8</c:v>
                </c:pt>
                <c:pt idx="40711">
                  <c:v>116.8</c:v>
                </c:pt>
                <c:pt idx="40712">
                  <c:v>116.8</c:v>
                </c:pt>
                <c:pt idx="40713">
                  <c:v>117</c:v>
                </c:pt>
                <c:pt idx="40714">
                  <c:v>117</c:v>
                </c:pt>
                <c:pt idx="40715">
                  <c:v>116.8</c:v>
                </c:pt>
                <c:pt idx="40716">
                  <c:v>116.8</c:v>
                </c:pt>
                <c:pt idx="40717">
                  <c:v>117.2</c:v>
                </c:pt>
                <c:pt idx="40718">
                  <c:v>117.1</c:v>
                </c:pt>
                <c:pt idx="40719">
                  <c:v>117.1</c:v>
                </c:pt>
                <c:pt idx="40720">
                  <c:v>117.1</c:v>
                </c:pt>
                <c:pt idx="40721">
                  <c:v>117.3</c:v>
                </c:pt>
                <c:pt idx="40722">
                  <c:v>117.2</c:v>
                </c:pt>
                <c:pt idx="40723">
                  <c:v>117.4</c:v>
                </c:pt>
                <c:pt idx="40724">
                  <c:v>117.4</c:v>
                </c:pt>
                <c:pt idx="40725">
                  <c:v>117.2</c:v>
                </c:pt>
                <c:pt idx="40726">
                  <c:v>117.2</c:v>
                </c:pt>
                <c:pt idx="40727">
                  <c:v>117.2</c:v>
                </c:pt>
                <c:pt idx="40728">
                  <c:v>117.2</c:v>
                </c:pt>
                <c:pt idx="40729">
                  <c:v>117.1</c:v>
                </c:pt>
                <c:pt idx="40730">
                  <c:v>117.1</c:v>
                </c:pt>
                <c:pt idx="40731">
                  <c:v>116.9</c:v>
                </c:pt>
                <c:pt idx="40732">
                  <c:v>117.1</c:v>
                </c:pt>
                <c:pt idx="40733">
                  <c:v>113.9</c:v>
                </c:pt>
                <c:pt idx="40734">
                  <c:v>113.8</c:v>
                </c:pt>
                <c:pt idx="40735">
                  <c:v>113.8</c:v>
                </c:pt>
                <c:pt idx="40736">
                  <c:v>113.9</c:v>
                </c:pt>
                <c:pt idx="40737">
                  <c:v>114</c:v>
                </c:pt>
                <c:pt idx="40738">
                  <c:v>114.1</c:v>
                </c:pt>
                <c:pt idx="40739">
                  <c:v>114.3</c:v>
                </c:pt>
                <c:pt idx="40740">
                  <c:v>114.5</c:v>
                </c:pt>
                <c:pt idx="40741">
                  <c:v>114.3</c:v>
                </c:pt>
                <c:pt idx="40742">
                  <c:v>114.5</c:v>
                </c:pt>
                <c:pt idx="40743">
                  <c:v>114.4</c:v>
                </c:pt>
                <c:pt idx="40744">
                  <c:v>114.5</c:v>
                </c:pt>
                <c:pt idx="40745">
                  <c:v>114.5</c:v>
                </c:pt>
                <c:pt idx="40746">
                  <c:v>114.5</c:v>
                </c:pt>
                <c:pt idx="40747">
                  <c:v>114.6</c:v>
                </c:pt>
                <c:pt idx="40748">
                  <c:v>116.7</c:v>
                </c:pt>
                <c:pt idx="40749">
                  <c:v>117</c:v>
                </c:pt>
                <c:pt idx="40750">
                  <c:v>117</c:v>
                </c:pt>
                <c:pt idx="40751">
                  <c:v>117</c:v>
                </c:pt>
                <c:pt idx="40752">
                  <c:v>117.1</c:v>
                </c:pt>
                <c:pt idx="40753">
                  <c:v>116.8</c:v>
                </c:pt>
                <c:pt idx="40754">
                  <c:v>116.8</c:v>
                </c:pt>
                <c:pt idx="40755">
                  <c:v>116.8</c:v>
                </c:pt>
                <c:pt idx="40756">
                  <c:v>117</c:v>
                </c:pt>
                <c:pt idx="40757">
                  <c:v>113.9</c:v>
                </c:pt>
                <c:pt idx="40758">
                  <c:v>113.8</c:v>
                </c:pt>
                <c:pt idx="40759">
                  <c:v>113.8</c:v>
                </c:pt>
                <c:pt idx="40760">
                  <c:v>113.8</c:v>
                </c:pt>
                <c:pt idx="40761">
                  <c:v>113.7</c:v>
                </c:pt>
                <c:pt idx="40762">
                  <c:v>113.8</c:v>
                </c:pt>
                <c:pt idx="40763">
                  <c:v>113.7</c:v>
                </c:pt>
                <c:pt idx="40764">
                  <c:v>113.8</c:v>
                </c:pt>
                <c:pt idx="40765">
                  <c:v>113.7</c:v>
                </c:pt>
                <c:pt idx="40766">
                  <c:v>114</c:v>
                </c:pt>
                <c:pt idx="40767">
                  <c:v>114</c:v>
                </c:pt>
                <c:pt idx="40768">
                  <c:v>114.1</c:v>
                </c:pt>
                <c:pt idx="40769">
                  <c:v>114.1</c:v>
                </c:pt>
                <c:pt idx="40770">
                  <c:v>114.1</c:v>
                </c:pt>
                <c:pt idx="40771">
                  <c:v>114.1</c:v>
                </c:pt>
                <c:pt idx="40772">
                  <c:v>117.4</c:v>
                </c:pt>
                <c:pt idx="40773">
                  <c:v>117.5</c:v>
                </c:pt>
                <c:pt idx="40774">
                  <c:v>117.8</c:v>
                </c:pt>
                <c:pt idx="40775">
                  <c:v>117.6</c:v>
                </c:pt>
                <c:pt idx="40776">
                  <c:v>117.3</c:v>
                </c:pt>
                <c:pt idx="40777">
                  <c:v>117.5</c:v>
                </c:pt>
                <c:pt idx="40778">
                  <c:v>116.8</c:v>
                </c:pt>
                <c:pt idx="40779">
                  <c:v>116.8</c:v>
                </c:pt>
                <c:pt idx="40780">
                  <c:v>116.9</c:v>
                </c:pt>
                <c:pt idx="40781">
                  <c:v>116.8</c:v>
                </c:pt>
                <c:pt idx="40782">
                  <c:v>116.9</c:v>
                </c:pt>
                <c:pt idx="40783">
                  <c:v>115.1</c:v>
                </c:pt>
                <c:pt idx="40784">
                  <c:v>113.8</c:v>
                </c:pt>
                <c:pt idx="40785">
                  <c:v>113.9</c:v>
                </c:pt>
                <c:pt idx="40786">
                  <c:v>113.9</c:v>
                </c:pt>
                <c:pt idx="40787">
                  <c:v>113.9</c:v>
                </c:pt>
                <c:pt idx="40788">
                  <c:v>113.9</c:v>
                </c:pt>
                <c:pt idx="40789">
                  <c:v>115.2</c:v>
                </c:pt>
                <c:pt idx="40790">
                  <c:v>116.8</c:v>
                </c:pt>
                <c:pt idx="40791">
                  <c:v>116.8</c:v>
                </c:pt>
                <c:pt idx="40792">
                  <c:v>116.8</c:v>
                </c:pt>
                <c:pt idx="40793">
                  <c:v>117</c:v>
                </c:pt>
                <c:pt idx="40794">
                  <c:v>117.3</c:v>
                </c:pt>
                <c:pt idx="40795">
                  <c:v>117.3</c:v>
                </c:pt>
                <c:pt idx="40796">
                  <c:v>117.3</c:v>
                </c:pt>
                <c:pt idx="40797">
                  <c:v>117.2</c:v>
                </c:pt>
                <c:pt idx="40798">
                  <c:v>117.2</c:v>
                </c:pt>
                <c:pt idx="40799">
                  <c:v>117.1</c:v>
                </c:pt>
                <c:pt idx="40800">
                  <c:v>117</c:v>
                </c:pt>
                <c:pt idx="40801">
                  <c:v>116.8</c:v>
                </c:pt>
                <c:pt idx="40802">
                  <c:v>116.7</c:v>
                </c:pt>
                <c:pt idx="40803">
                  <c:v>116.8</c:v>
                </c:pt>
                <c:pt idx="40804">
                  <c:v>117</c:v>
                </c:pt>
                <c:pt idx="40805">
                  <c:v>117</c:v>
                </c:pt>
                <c:pt idx="40806">
                  <c:v>117.1</c:v>
                </c:pt>
                <c:pt idx="40807">
                  <c:v>117.1</c:v>
                </c:pt>
                <c:pt idx="40808">
                  <c:v>117</c:v>
                </c:pt>
                <c:pt idx="40809">
                  <c:v>117.3</c:v>
                </c:pt>
                <c:pt idx="40810">
                  <c:v>117</c:v>
                </c:pt>
                <c:pt idx="40811">
                  <c:v>117.1</c:v>
                </c:pt>
                <c:pt idx="40812">
                  <c:v>117</c:v>
                </c:pt>
                <c:pt idx="40813">
                  <c:v>117</c:v>
                </c:pt>
                <c:pt idx="40814">
                  <c:v>117.2</c:v>
                </c:pt>
                <c:pt idx="40815">
                  <c:v>117.1</c:v>
                </c:pt>
                <c:pt idx="40816">
                  <c:v>116.9</c:v>
                </c:pt>
                <c:pt idx="40817">
                  <c:v>117.1</c:v>
                </c:pt>
                <c:pt idx="40818">
                  <c:v>117</c:v>
                </c:pt>
                <c:pt idx="40819">
                  <c:v>117.4</c:v>
                </c:pt>
                <c:pt idx="40820">
                  <c:v>117.5</c:v>
                </c:pt>
                <c:pt idx="40821">
                  <c:v>117.5</c:v>
                </c:pt>
                <c:pt idx="40822">
                  <c:v>117.6</c:v>
                </c:pt>
                <c:pt idx="40823">
                  <c:v>117.4</c:v>
                </c:pt>
                <c:pt idx="40824">
                  <c:v>117.3</c:v>
                </c:pt>
                <c:pt idx="40825">
                  <c:v>117.4</c:v>
                </c:pt>
                <c:pt idx="40826">
                  <c:v>117.4</c:v>
                </c:pt>
                <c:pt idx="40827">
                  <c:v>117.2</c:v>
                </c:pt>
                <c:pt idx="40828">
                  <c:v>117</c:v>
                </c:pt>
                <c:pt idx="40829">
                  <c:v>113.6</c:v>
                </c:pt>
                <c:pt idx="40830">
                  <c:v>113.4</c:v>
                </c:pt>
                <c:pt idx="40831">
                  <c:v>113.4</c:v>
                </c:pt>
                <c:pt idx="40832">
                  <c:v>113.5</c:v>
                </c:pt>
                <c:pt idx="40833">
                  <c:v>113.4</c:v>
                </c:pt>
                <c:pt idx="40834">
                  <c:v>113.5</c:v>
                </c:pt>
                <c:pt idx="40835">
                  <c:v>113.4</c:v>
                </c:pt>
                <c:pt idx="40836">
                  <c:v>113.4</c:v>
                </c:pt>
                <c:pt idx="40837">
                  <c:v>113.5</c:v>
                </c:pt>
                <c:pt idx="40838">
                  <c:v>113.4</c:v>
                </c:pt>
                <c:pt idx="40839">
                  <c:v>113.1</c:v>
                </c:pt>
                <c:pt idx="40840">
                  <c:v>113.1</c:v>
                </c:pt>
                <c:pt idx="40841">
                  <c:v>112.7</c:v>
                </c:pt>
                <c:pt idx="40842">
                  <c:v>112.5</c:v>
                </c:pt>
                <c:pt idx="40843">
                  <c:v>112.7</c:v>
                </c:pt>
                <c:pt idx="40844">
                  <c:v>112.7</c:v>
                </c:pt>
                <c:pt idx="40845">
                  <c:v>112.7</c:v>
                </c:pt>
                <c:pt idx="40846">
                  <c:v>112.7</c:v>
                </c:pt>
                <c:pt idx="40847">
                  <c:v>112.7</c:v>
                </c:pt>
                <c:pt idx="40848">
                  <c:v>112.7</c:v>
                </c:pt>
                <c:pt idx="40849">
                  <c:v>112.6</c:v>
                </c:pt>
                <c:pt idx="40850">
                  <c:v>112.7</c:v>
                </c:pt>
                <c:pt idx="40851">
                  <c:v>112.5</c:v>
                </c:pt>
                <c:pt idx="40852">
                  <c:v>112.7</c:v>
                </c:pt>
                <c:pt idx="40853">
                  <c:v>112.5</c:v>
                </c:pt>
                <c:pt idx="40854">
                  <c:v>112.4</c:v>
                </c:pt>
                <c:pt idx="40855">
                  <c:v>112.7</c:v>
                </c:pt>
                <c:pt idx="40856">
                  <c:v>112.6</c:v>
                </c:pt>
                <c:pt idx="40857">
                  <c:v>112.6</c:v>
                </c:pt>
                <c:pt idx="40858">
                  <c:v>112.6</c:v>
                </c:pt>
                <c:pt idx="40859">
                  <c:v>112.6</c:v>
                </c:pt>
                <c:pt idx="40860">
                  <c:v>112.6</c:v>
                </c:pt>
                <c:pt idx="40861">
                  <c:v>112.5</c:v>
                </c:pt>
                <c:pt idx="40862">
                  <c:v>112.5</c:v>
                </c:pt>
                <c:pt idx="40863">
                  <c:v>112.6</c:v>
                </c:pt>
                <c:pt idx="40864">
                  <c:v>112.6</c:v>
                </c:pt>
                <c:pt idx="40865">
                  <c:v>112.6</c:v>
                </c:pt>
                <c:pt idx="40866">
                  <c:v>112.5</c:v>
                </c:pt>
                <c:pt idx="40867">
                  <c:v>112.6</c:v>
                </c:pt>
                <c:pt idx="40868">
                  <c:v>112.5</c:v>
                </c:pt>
                <c:pt idx="40869">
                  <c:v>112.6</c:v>
                </c:pt>
                <c:pt idx="40870">
                  <c:v>112.7</c:v>
                </c:pt>
                <c:pt idx="40871">
                  <c:v>112.5</c:v>
                </c:pt>
                <c:pt idx="40872">
                  <c:v>112.5</c:v>
                </c:pt>
                <c:pt idx="40873">
                  <c:v>112.5</c:v>
                </c:pt>
                <c:pt idx="40874">
                  <c:v>112.6</c:v>
                </c:pt>
                <c:pt idx="40875">
                  <c:v>112.6</c:v>
                </c:pt>
                <c:pt idx="40876">
                  <c:v>112.5</c:v>
                </c:pt>
                <c:pt idx="40877">
                  <c:v>112.6</c:v>
                </c:pt>
                <c:pt idx="40878">
                  <c:v>112.5</c:v>
                </c:pt>
                <c:pt idx="40879">
                  <c:v>112.5</c:v>
                </c:pt>
                <c:pt idx="40880">
                  <c:v>112.6</c:v>
                </c:pt>
                <c:pt idx="40881">
                  <c:v>112.6</c:v>
                </c:pt>
                <c:pt idx="40882">
                  <c:v>112.6</c:v>
                </c:pt>
                <c:pt idx="40883">
                  <c:v>112.6</c:v>
                </c:pt>
                <c:pt idx="40884">
                  <c:v>112.6</c:v>
                </c:pt>
                <c:pt idx="40885">
                  <c:v>112.6</c:v>
                </c:pt>
                <c:pt idx="40886">
                  <c:v>113.6</c:v>
                </c:pt>
                <c:pt idx="40887">
                  <c:v>113.6</c:v>
                </c:pt>
                <c:pt idx="40888">
                  <c:v>113.6</c:v>
                </c:pt>
                <c:pt idx="40889">
                  <c:v>113.6</c:v>
                </c:pt>
                <c:pt idx="40890">
                  <c:v>113.6</c:v>
                </c:pt>
                <c:pt idx="40891">
                  <c:v>113.6</c:v>
                </c:pt>
                <c:pt idx="40892">
                  <c:v>113.6</c:v>
                </c:pt>
                <c:pt idx="40893">
                  <c:v>113.6</c:v>
                </c:pt>
                <c:pt idx="40894">
                  <c:v>113.6</c:v>
                </c:pt>
                <c:pt idx="40895">
                  <c:v>113.4</c:v>
                </c:pt>
                <c:pt idx="40896">
                  <c:v>111.7</c:v>
                </c:pt>
                <c:pt idx="40897">
                  <c:v>111.5</c:v>
                </c:pt>
                <c:pt idx="40898">
                  <c:v>110.4</c:v>
                </c:pt>
                <c:pt idx="40899">
                  <c:v>108.8</c:v>
                </c:pt>
                <c:pt idx="40900">
                  <c:v>108.4</c:v>
                </c:pt>
                <c:pt idx="40901">
                  <c:v>108</c:v>
                </c:pt>
                <c:pt idx="40902">
                  <c:v>108.7</c:v>
                </c:pt>
                <c:pt idx="40903">
                  <c:v>108.7</c:v>
                </c:pt>
                <c:pt idx="40904">
                  <c:v>108.6</c:v>
                </c:pt>
                <c:pt idx="40905">
                  <c:v>108.3</c:v>
                </c:pt>
                <c:pt idx="40906">
                  <c:v>108</c:v>
                </c:pt>
                <c:pt idx="40907">
                  <c:v>107.9</c:v>
                </c:pt>
                <c:pt idx="40908">
                  <c:v>107.9</c:v>
                </c:pt>
                <c:pt idx="40909">
                  <c:v>107.7</c:v>
                </c:pt>
                <c:pt idx="40910">
                  <c:v>107.8</c:v>
                </c:pt>
                <c:pt idx="40911">
                  <c:v>107.4</c:v>
                </c:pt>
                <c:pt idx="40912">
                  <c:v>107.3</c:v>
                </c:pt>
                <c:pt idx="40913">
                  <c:v>107</c:v>
                </c:pt>
                <c:pt idx="40914">
                  <c:v>106.9</c:v>
                </c:pt>
                <c:pt idx="40915">
                  <c:v>106.6</c:v>
                </c:pt>
                <c:pt idx="40916">
                  <c:v>106.2</c:v>
                </c:pt>
                <c:pt idx="40917">
                  <c:v>106.2</c:v>
                </c:pt>
                <c:pt idx="40918">
                  <c:v>107.1</c:v>
                </c:pt>
                <c:pt idx="40919">
                  <c:v>107.9</c:v>
                </c:pt>
                <c:pt idx="40920">
                  <c:v>107.7</c:v>
                </c:pt>
                <c:pt idx="40921">
                  <c:v>107.7</c:v>
                </c:pt>
                <c:pt idx="40922">
                  <c:v>106.7</c:v>
                </c:pt>
                <c:pt idx="40923">
                  <c:v>107</c:v>
                </c:pt>
                <c:pt idx="40924">
                  <c:v>107.3</c:v>
                </c:pt>
                <c:pt idx="40925">
                  <c:v>107.4</c:v>
                </c:pt>
                <c:pt idx="40926">
                  <c:v>109</c:v>
                </c:pt>
                <c:pt idx="40927">
                  <c:v>109</c:v>
                </c:pt>
                <c:pt idx="40928">
                  <c:v>108.3</c:v>
                </c:pt>
                <c:pt idx="40929">
                  <c:v>107.8</c:v>
                </c:pt>
                <c:pt idx="40930">
                  <c:v>107.4</c:v>
                </c:pt>
                <c:pt idx="40931">
                  <c:v>106.8</c:v>
                </c:pt>
                <c:pt idx="40932">
                  <c:v>107</c:v>
                </c:pt>
                <c:pt idx="40933">
                  <c:v>0</c:v>
                </c:pt>
                <c:pt idx="40934">
                  <c:v>107.2</c:v>
                </c:pt>
                <c:pt idx="40935">
                  <c:v>107.2</c:v>
                </c:pt>
                <c:pt idx="40936">
                  <c:v>107.1</c:v>
                </c:pt>
                <c:pt idx="40937">
                  <c:v>107.1</c:v>
                </c:pt>
                <c:pt idx="40938">
                  <c:v>107</c:v>
                </c:pt>
                <c:pt idx="40939">
                  <c:v>106.9</c:v>
                </c:pt>
                <c:pt idx="40940">
                  <c:v>106.6</c:v>
                </c:pt>
                <c:pt idx="40941">
                  <c:v>107</c:v>
                </c:pt>
                <c:pt idx="40942">
                  <c:v>107</c:v>
                </c:pt>
                <c:pt idx="40943">
                  <c:v>107</c:v>
                </c:pt>
                <c:pt idx="40944">
                  <c:v>107.2</c:v>
                </c:pt>
                <c:pt idx="40945">
                  <c:v>107.6</c:v>
                </c:pt>
                <c:pt idx="40946">
                  <c:v>107.8</c:v>
                </c:pt>
                <c:pt idx="40947">
                  <c:v>108.3</c:v>
                </c:pt>
                <c:pt idx="40948">
                  <c:v>108.8</c:v>
                </c:pt>
                <c:pt idx="40949">
                  <c:v>108.9</c:v>
                </c:pt>
                <c:pt idx="40950">
                  <c:v>110.4</c:v>
                </c:pt>
                <c:pt idx="40951">
                  <c:v>110</c:v>
                </c:pt>
                <c:pt idx="40952">
                  <c:v>109.4</c:v>
                </c:pt>
                <c:pt idx="40953">
                  <c:v>108.8</c:v>
                </c:pt>
                <c:pt idx="40954">
                  <c:v>108.7</c:v>
                </c:pt>
                <c:pt idx="40955">
                  <c:v>108.4</c:v>
                </c:pt>
                <c:pt idx="40956">
                  <c:v>108.4</c:v>
                </c:pt>
                <c:pt idx="40957">
                  <c:v>108.6</c:v>
                </c:pt>
                <c:pt idx="40958">
                  <c:v>108.4</c:v>
                </c:pt>
                <c:pt idx="40959">
                  <c:v>108.3</c:v>
                </c:pt>
                <c:pt idx="40960">
                  <c:v>108</c:v>
                </c:pt>
                <c:pt idx="40961">
                  <c:v>107.8</c:v>
                </c:pt>
                <c:pt idx="40962">
                  <c:v>107.6</c:v>
                </c:pt>
                <c:pt idx="40963">
                  <c:v>107.4</c:v>
                </c:pt>
                <c:pt idx="40964">
                  <c:v>107.1</c:v>
                </c:pt>
                <c:pt idx="40965">
                  <c:v>106.7</c:v>
                </c:pt>
                <c:pt idx="40966">
                  <c:v>107.1</c:v>
                </c:pt>
                <c:pt idx="40967">
                  <c:v>108.3</c:v>
                </c:pt>
                <c:pt idx="40968">
                  <c:v>108.2</c:v>
                </c:pt>
                <c:pt idx="40969">
                  <c:v>107.6</c:v>
                </c:pt>
                <c:pt idx="40970">
                  <c:v>107.5</c:v>
                </c:pt>
                <c:pt idx="40971">
                  <c:v>107.5</c:v>
                </c:pt>
                <c:pt idx="40972">
                  <c:v>107.6</c:v>
                </c:pt>
                <c:pt idx="40973">
                  <c:v>107.2</c:v>
                </c:pt>
                <c:pt idx="40974">
                  <c:v>108.9</c:v>
                </c:pt>
                <c:pt idx="40975">
                  <c:v>109.7</c:v>
                </c:pt>
                <c:pt idx="40976">
                  <c:v>108.9</c:v>
                </c:pt>
                <c:pt idx="40977">
                  <c:v>108.7</c:v>
                </c:pt>
                <c:pt idx="40978">
                  <c:v>108.3</c:v>
                </c:pt>
                <c:pt idx="40979">
                  <c:v>108.2</c:v>
                </c:pt>
                <c:pt idx="40980">
                  <c:v>107.8</c:v>
                </c:pt>
                <c:pt idx="40981">
                  <c:v>107.5</c:v>
                </c:pt>
                <c:pt idx="40982">
                  <c:v>107.4</c:v>
                </c:pt>
                <c:pt idx="40983">
                  <c:v>107.4</c:v>
                </c:pt>
                <c:pt idx="40984">
                  <c:v>107.3</c:v>
                </c:pt>
                <c:pt idx="40985">
                  <c:v>107.1</c:v>
                </c:pt>
                <c:pt idx="40986">
                  <c:v>106.8</c:v>
                </c:pt>
                <c:pt idx="40987">
                  <c:v>106.4</c:v>
                </c:pt>
                <c:pt idx="40988">
                  <c:v>106.3</c:v>
                </c:pt>
                <c:pt idx="40989">
                  <c:v>105.9</c:v>
                </c:pt>
                <c:pt idx="40990">
                  <c:v>105.9</c:v>
                </c:pt>
                <c:pt idx="40991">
                  <c:v>106.7</c:v>
                </c:pt>
                <c:pt idx="40992">
                  <c:v>107.4</c:v>
                </c:pt>
                <c:pt idx="40993">
                  <c:v>107</c:v>
                </c:pt>
                <c:pt idx="40994">
                  <c:v>107</c:v>
                </c:pt>
                <c:pt idx="40995">
                  <c:v>107.2</c:v>
                </c:pt>
                <c:pt idx="40996">
                  <c:v>107.5</c:v>
                </c:pt>
                <c:pt idx="40997">
                  <c:v>108</c:v>
                </c:pt>
                <c:pt idx="40998">
                  <c:v>109.3</c:v>
                </c:pt>
                <c:pt idx="40999">
                  <c:v>109.3</c:v>
                </c:pt>
                <c:pt idx="41000">
                  <c:v>108.9</c:v>
                </c:pt>
                <c:pt idx="41001">
                  <c:v>108.2</c:v>
                </c:pt>
                <c:pt idx="41002">
                  <c:v>107.7</c:v>
                </c:pt>
                <c:pt idx="41003">
                  <c:v>107.3</c:v>
                </c:pt>
                <c:pt idx="41004">
                  <c:v>107.3</c:v>
                </c:pt>
                <c:pt idx="41005">
                  <c:v>107.3</c:v>
                </c:pt>
                <c:pt idx="41006">
                  <c:v>107.2</c:v>
                </c:pt>
                <c:pt idx="41007">
                  <c:v>107.1</c:v>
                </c:pt>
                <c:pt idx="41008">
                  <c:v>106.9</c:v>
                </c:pt>
                <c:pt idx="41009">
                  <c:v>107.1</c:v>
                </c:pt>
                <c:pt idx="41010">
                  <c:v>106.8</c:v>
                </c:pt>
                <c:pt idx="41011">
                  <c:v>106.4</c:v>
                </c:pt>
                <c:pt idx="41012">
                  <c:v>106</c:v>
                </c:pt>
                <c:pt idx="41013">
                  <c:v>105.6</c:v>
                </c:pt>
                <c:pt idx="41014">
                  <c:v>106</c:v>
                </c:pt>
                <c:pt idx="41015">
                  <c:v>106.7</c:v>
                </c:pt>
                <c:pt idx="41016">
                  <c:v>106.8</c:v>
                </c:pt>
                <c:pt idx="41017">
                  <c:v>106.7</c:v>
                </c:pt>
                <c:pt idx="41018">
                  <c:v>106.8</c:v>
                </c:pt>
                <c:pt idx="41019">
                  <c:v>106.7</c:v>
                </c:pt>
                <c:pt idx="41020">
                  <c:v>106.7</c:v>
                </c:pt>
                <c:pt idx="41021">
                  <c:v>106.8</c:v>
                </c:pt>
                <c:pt idx="41022">
                  <c:v>108.8</c:v>
                </c:pt>
                <c:pt idx="41023">
                  <c:v>108.8</c:v>
                </c:pt>
                <c:pt idx="41024">
                  <c:v>108.4</c:v>
                </c:pt>
                <c:pt idx="41025">
                  <c:v>107.6</c:v>
                </c:pt>
                <c:pt idx="41026">
                  <c:v>107.2</c:v>
                </c:pt>
                <c:pt idx="41027">
                  <c:v>106.9</c:v>
                </c:pt>
                <c:pt idx="41028">
                  <c:v>106.7</c:v>
                </c:pt>
                <c:pt idx="41029">
                  <c:v>106.4</c:v>
                </c:pt>
                <c:pt idx="41030">
                  <c:v>106.3</c:v>
                </c:pt>
                <c:pt idx="41031">
                  <c:v>106.1</c:v>
                </c:pt>
                <c:pt idx="41032">
                  <c:v>106</c:v>
                </c:pt>
                <c:pt idx="41033">
                  <c:v>105.9</c:v>
                </c:pt>
                <c:pt idx="41034">
                  <c:v>105.9</c:v>
                </c:pt>
                <c:pt idx="41035">
                  <c:v>105.8</c:v>
                </c:pt>
                <c:pt idx="41036">
                  <c:v>105.4</c:v>
                </c:pt>
                <c:pt idx="41037">
                  <c:v>105.1</c:v>
                </c:pt>
                <c:pt idx="41038">
                  <c:v>105.2</c:v>
                </c:pt>
                <c:pt idx="41039">
                  <c:v>105.5</c:v>
                </c:pt>
                <c:pt idx="41040">
                  <c:v>105.9</c:v>
                </c:pt>
                <c:pt idx="41041">
                  <c:v>105.4</c:v>
                </c:pt>
                <c:pt idx="41042">
                  <c:v>105.1</c:v>
                </c:pt>
                <c:pt idx="41043">
                  <c:v>105.1</c:v>
                </c:pt>
                <c:pt idx="41044">
                  <c:v>105.1</c:v>
                </c:pt>
                <c:pt idx="41045">
                  <c:v>105.6</c:v>
                </c:pt>
                <c:pt idx="41046">
                  <c:v>109.3</c:v>
                </c:pt>
                <c:pt idx="41047">
                  <c:v>109.1</c:v>
                </c:pt>
                <c:pt idx="41048">
                  <c:v>108.6</c:v>
                </c:pt>
                <c:pt idx="41049">
                  <c:v>107.8</c:v>
                </c:pt>
                <c:pt idx="41050">
                  <c:v>107.4</c:v>
                </c:pt>
                <c:pt idx="41051">
                  <c:v>107.3</c:v>
                </c:pt>
                <c:pt idx="41052">
                  <c:v>107.2</c:v>
                </c:pt>
                <c:pt idx="41053">
                  <c:v>107.2</c:v>
                </c:pt>
                <c:pt idx="41054">
                  <c:v>107.3</c:v>
                </c:pt>
                <c:pt idx="41055">
                  <c:v>107.1</c:v>
                </c:pt>
                <c:pt idx="41056">
                  <c:v>106.9</c:v>
                </c:pt>
                <c:pt idx="41057">
                  <c:v>106.5</c:v>
                </c:pt>
                <c:pt idx="41058">
                  <c:v>106.3</c:v>
                </c:pt>
                <c:pt idx="41059">
                  <c:v>106.3</c:v>
                </c:pt>
                <c:pt idx="41060">
                  <c:v>105.8</c:v>
                </c:pt>
                <c:pt idx="41061">
                  <c:v>105.5</c:v>
                </c:pt>
                <c:pt idx="41062">
                  <c:v>105</c:v>
                </c:pt>
                <c:pt idx="41063">
                  <c:v>104.8</c:v>
                </c:pt>
                <c:pt idx="41064">
                  <c:v>105.9</c:v>
                </c:pt>
                <c:pt idx="41065">
                  <c:v>107.1</c:v>
                </c:pt>
                <c:pt idx="41066">
                  <c:v>106.7</c:v>
                </c:pt>
                <c:pt idx="41067">
                  <c:v>105.5</c:v>
                </c:pt>
                <c:pt idx="41068">
                  <c:v>105.2</c:v>
                </c:pt>
                <c:pt idx="41069">
                  <c:v>105.5</c:v>
                </c:pt>
                <c:pt idx="41070">
                  <c:v>109</c:v>
                </c:pt>
                <c:pt idx="41071">
                  <c:v>109.3</c:v>
                </c:pt>
                <c:pt idx="41072">
                  <c:v>108.8</c:v>
                </c:pt>
                <c:pt idx="41073">
                  <c:v>108.2</c:v>
                </c:pt>
                <c:pt idx="41074">
                  <c:v>107.7</c:v>
                </c:pt>
                <c:pt idx="41075">
                  <c:v>107.9</c:v>
                </c:pt>
                <c:pt idx="41076">
                  <c:v>107.5</c:v>
                </c:pt>
                <c:pt idx="41077">
                  <c:v>107.7</c:v>
                </c:pt>
                <c:pt idx="41078">
                  <c:v>107.8</c:v>
                </c:pt>
                <c:pt idx="41079">
                  <c:v>107.6</c:v>
                </c:pt>
                <c:pt idx="41080">
                  <c:v>107.6</c:v>
                </c:pt>
                <c:pt idx="41081">
                  <c:v>107.5</c:v>
                </c:pt>
                <c:pt idx="41082">
                  <c:v>107</c:v>
                </c:pt>
                <c:pt idx="41083">
                  <c:v>107</c:v>
                </c:pt>
                <c:pt idx="41084">
                  <c:v>106.4</c:v>
                </c:pt>
                <c:pt idx="41085">
                  <c:v>105.1</c:v>
                </c:pt>
                <c:pt idx="41086">
                  <c:v>104.5</c:v>
                </c:pt>
                <c:pt idx="41087">
                  <c:v>104.3</c:v>
                </c:pt>
                <c:pt idx="41088">
                  <c:v>104.6</c:v>
                </c:pt>
                <c:pt idx="41089">
                  <c:v>104.9</c:v>
                </c:pt>
                <c:pt idx="41090">
                  <c:v>105.4</c:v>
                </c:pt>
                <c:pt idx="41091">
                  <c:v>106.3</c:v>
                </c:pt>
                <c:pt idx="41092">
                  <c:v>106.7</c:v>
                </c:pt>
                <c:pt idx="41093">
                  <c:v>106.8</c:v>
                </c:pt>
                <c:pt idx="41094">
                  <c:v>108.3</c:v>
                </c:pt>
                <c:pt idx="41095">
                  <c:v>108.5</c:v>
                </c:pt>
                <c:pt idx="41096">
                  <c:v>108.3</c:v>
                </c:pt>
                <c:pt idx="41097">
                  <c:v>108</c:v>
                </c:pt>
                <c:pt idx="41098">
                  <c:v>107.7</c:v>
                </c:pt>
                <c:pt idx="41099">
                  <c:v>107.6</c:v>
                </c:pt>
                <c:pt idx="41100">
                  <c:v>107.6</c:v>
                </c:pt>
                <c:pt idx="41101">
                  <c:v>107.5</c:v>
                </c:pt>
                <c:pt idx="41102">
                  <c:v>107.5</c:v>
                </c:pt>
                <c:pt idx="41103">
                  <c:v>107.4</c:v>
                </c:pt>
                <c:pt idx="41104">
                  <c:v>107</c:v>
                </c:pt>
                <c:pt idx="41105">
                  <c:v>106.8</c:v>
                </c:pt>
                <c:pt idx="41106">
                  <c:v>107</c:v>
                </c:pt>
                <c:pt idx="41107">
                  <c:v>106.7</c:v>
                </c:pt>
                <c:pt idx="41108">
                  <c:v>106.6</c:v>
                </c:pt>
                <c:pt idx="41109">
                  <c:v>106</c:v>
                </c:pt>
                <c:pt idx="41110">
                  <c:v>104.5</c:v>
                </c:pt>
                <c:pt idx="41111">
                  <c:v>105</c:v>
                </c:pt>
                <c:pt idx="41112">
                  <c:v>104.7</c:v>
                </c:pt>
                <c:pt idx="41113">
                  <c:v>104.5</c:v>
                </c:pt>
                <c:pt idx="41114">
                  <c:v>104.5</c:v>
                </c:pt>
                <c:pt idx="41115">
                  <c:v>104.7</c:v>
                </c:pt>
                <c:pt idx="41116">
                  <c:v>104.9</c:v>
                </c:pt>
                <c:pt idx="41117">
                  <c:v>105.5</c:v>
                </c:pt>
                <c:pt idx="41118">
                  <c:v>108.5</c:v>
                </c:pt>
                <c:pt idx="41119">
                  <c:v>108.8</c:v>
                </c:pt>
                <c:pt idx="41120">
                  <c:v>108</c:v>
                </c:pt>
                <c:pt idx="41121">
                  <c:v>107.5</c:v>
                </c:pt>
                <c:pt idx="41122">
                  <c:v>107.1</c:v>
                </c:pt>
                <c:pt idx="41123">
                  <c:v>106.4</c:v>
                </c:pt>
                <c:pt idx="41124">
                  <c:v>106.4</c:v>
                </c:pt>
                <c:pt idx="41125">
                  <c:v>106.2</c:v>
                </c:pt>
                <c:pt idx="41126">
                  <c:v>106.5</c:v>
                </c:pt>
                <c:pt idx="41127">
                  <c:v>106.2</c:v>
                </c:pt>
                <c:pt idx="41128">
                  <c:v>106.5</c:v>
                </c:pt>
                <c:pt idx="41129">
                  <c:v>106.7</c:v>
                </c:pt>
                <c:pt idx="41130">
                  <c:v>106.6</c:v>
                </c:pt>
                <c:pt idx="41131">
                  <c:v>106.5</c:v>
                </c:pt>
                <c:pt idx="41132">
                  <c:v>106.1</c:v>
                </c:pt>
                <c:pt idx="41133">
                  <c:v>104.9</c:v>
                </c:pt>
                <c:pt idx="41134">
                  <c:v>105.4</c:v>
                </c:pt>
                <c:pt idx="41135">
                  <c:v>105.9</c:v>
                </c:pt>
                <c:pt idx="41136">
                  <c:v>106.2</c:v>
                </c:pt>
                <c:pt idx="41137">
                  <c:v>106.2</c:v>
                </c:pt>
                <c:pt idx="41138">
                  <c:v>106.4</c:v>
                </c:pt>
                <c:pt idx="41139">
                  <c:v>106.8</c:v>
                </c:pt>
                <c:pt idx="41140">
                  <c:v>107.1</c:v>
                </c:pt>
                <c:pt idx="41141">
                  <c:v>107.4</c:v>
                </c:pt>
                <c:pt idx="41142">
                  <c:v>108</c:v>
                </c:pt>
                <c:pt idx="41143">
                  <c:v>108.1</c:v>
                </c:pt>
                <c:pt idx="41144">
                  <c:v>107.7</c:v>
                </c:pt>
                <c:pt idx="41145">
                  <c:v>107.5</c:v>
                </c:pt>
                <c:pt idx="41146">
                  <c:v>107.2</c:v>
                </c:pt>
                <c:pt idx="41147">
                  <c:v>107.1</c:v>
                </c:pt>
                <c:pt idx="41148">
                  <c:v>107.1</c:v>
                </c:pt>
                <c:pt idx="41149">
                  <c:v>107.2</c:v>
                </c:pt>
                <c:pt idx="41150">
                  <c:v>107.1</c:v>
                </c:pt>
                <c:pt idx="41151">
                  <c:v>107.1</c:v>
                </c:pt>
                <c:pt idx="41152">
                  <c:v>107.4</c:v>
                </c:pt>
                <c:pt idx="41153">
                  <c:v>107.1</c:v>
                </c:pt>
                <c:pt idx="41154">
                  <c:v>107</c:v>
                </c:pt>
                <c:pt idx="41155">
                  <c:v>106.9</c:v>
                </c:pt>
                <c:pt idx="41156">
                  <c:v>107</c:v>
                </c:pt>
                <c:pt idx="41157">
                  <c:v>107.9</c:v>
                </c:pt>
                <c:pt idx="41158">
                  <c:v>108.6</c:v>
                </c:pt>
                <c:pt idx="41159">
                  <c:v>108.4</c:v>
                </c:pt>
                <c:pt idx="41160">
                  <c:v>108</c:v>
                </c:pt>
                <c:pt idx="41161">
                  <c:v>107.6</c:v>
                </c:pt>
                <c:pt idx="41162">
                  <c:v>107.5</c:v>
                </c:pt>
                <c:pt idx="41163">
                  <c:v>107.5</c:v>
                </c:pt>
                <c:pt idx="41164">
                  <c:v>107.9</c:v>
                </c:pt>
                <c:pt idx="41165">
                  <c:v>108.3</c:v>
                </c:pt>
                <c:pt idx="41166">
                  <c:v>109.9</c:v>
                </c:pt>
                <c:pt idx="41167">
                  <c:v>109.5</c:v>
                </c:pt>
                <c:pt idx="41168">
                  <c:v>109.1</c:v>
                </c:pt>
                <c:pt idx="41169">
                  <c:v>108.5</c:v>
                </c:pt>
                <c:pt idx="41170">
                  <c:v>108.4</c:v>
                </c:pt>
                <c:pt idx="41171">
                  <c:v>108.6</c:v>
                </c:pt>
                <c:pt idx="41172">
                  <c:v>108.7</c:v>
                </c:pt>
                <c:pt idx="41173">
                  <c:v>108.8</c:v>
                </c:pt>
                <c:pt idx="41174">
                  <c:v>108.8</c:v>
                </c:pt>
                <c:pt idx="41175">
                  <c:v>109</c:v>
                </c:pt>
                <c:pt idx="41176">
                  <c:v>109.1</c:v>
                </c:pt>
                <c:pt idx="41177">
                  <c:v>108.7</c:v>
                </c:pt>
                <c:pt idx="41178">
                  <c:v>108.4</c:v>
                </c:pt>
                <c:pt idx="41179">
                  <c:v>108.2</c:v>
                </c:pt>
                <c:pt idx="41180">
                  <c:v>107.8</c:v>
                </c:pt>
                <c:pt idx="41181">
                  <c:v>107.4</c:v>
                </c:pt>
                <c:pt idx="41182">
                  <c:v>107.1</c:v>
                </c:pt>
                <c:pt idx="41183">
                  <c:v>108.4</c:v>
                </c:pt>
                <c:pt idx="41184">
                  <c:v>108.2</c:v>
                </c:pt>
                <c:pt idx="41185">
                  <c:v>108.2</c:v>
                </c:pt>
                <c:pt idx="41186">
                  <c:v>108.3</c:v>
                </c:pt>
                <c:pt idx="41187">
                  <c:v>107.9</c:v>
                </c:pt>
                <c:pt idx="41188">
                  <c:v>107.6</c:v>
                </c:pt>
                <c:pt idx="41189">
                  <c:v>107.2</c:v>
                </c:pt>
                <c:pt idx="41190">
                  <c:v>108.4</c:v>
                </c:pt>
                <c:pt idx="41191">
                  <c:v>107.9</c:v>
                </c:pt>
                <c:pt idx="41192">
                  <c:v>108</c:v>
                </c:pt>
                <c:pt idx="41193">
                  <c:v>107.8</c:v>
                </c:pt>
                <c:pt idx="41194">
                  <c:v>107.8</c:v>
                </c:pt>
                <c:pt idx="41195">
                  <c:v>107.8</c:v>
                </c:pt>
                <c:pt idx="41196">
                  <c:v>107.5</c:v>
                </c:pt>
                <c:pt idx="41197">
                  <c:v>107.8</c:v>
                </c:pt>
                <c:pt idx="41198">
                  <c:v>107.9</c:v>
                </c:pt>
                <c:pt idx="41199">
                  <c:v>108</c:v>
                </c:pt>
                <c:pt idx="41200">
                  <c:v>108</c:v>
                </c:pt>
                <c:pt idx="41201">
                  <c:v>107.8</c:v>
                </c:pt>
                <c:pt idx="41202">
                  <c:v>107.5</c:v>
                </c:pt>
                <c:pt idx="41203">
                  <c:v>107.1</c:v>
                </c:pt>
                <c:pt idx="41204">
                  <c:v>107.1</c:v>
                </c:pt>
                <c:pt idx="41205">
                  <c:v>106.6</c:v>
                </c:pt>
                <c:pt idx="41206">
                  <c:v>106.3</c:v>
                </c:pt>
                <c:pt idx="41207">
                  <c:v>107.1</c:v>
                </c:pt>
                <c:pt idx="41208">
                  <c:v>108</c:v>
                </c:pt>
                <c:pt idx="41209">
                  <c:v>108.4</c:v>
                </c:pt>
                <c:pt idx="41210">
                  <c:v>108.3</c:v>
                </c:pt>
                <c:pt idx="41211">
                  <c:v>108.6</c:v>
                </c:pt>
                <c:pt idx="41212">
                  <c:v>109</c:v>
                </c:pt>
                <c:pt idx="41213">
                  <c:v>109.6</c:v>
                </c:pt>
                <c:pt idx="41214">
                  <c:v>110.6</c:v>
                </c:pt>
                <c:pt idx="41215">
                  <c:v>110.4</c:v>
                </c:pt>
                <c:pt idx="41216">
                  <c:v>109.9</c:v>
                </c:pt>
                <c:pt idx="41217">
                  <c:v>109.4</c:v>
                </c:pt>
                <c:pt idx="41218">
                  <c:v>108.9</c:v>
                </c:pt>
                <c:pt idx="41219">
                  <c:v>108.6</c:v>
                </c:pt>
                <c:pt idx="41220">
                  <c:v>108.5</c:v>
                </c:pt>
                <c:pt idx="41221">
                  <c:v>108.3</c:v>
                </c:pt>
                <c:pt idx="41222">
                  <c:v>108.5</c:v>
                </c:pt>
                <c:pt idx="41223">
                  <c:v>108.2</c:v>
                </c:pt>
                <c:pt idx="41224">
                  <c:v>107.8</c:v>
                </c:pt>
                <c:pt idx="41225">
                  <c:v>107.8</c:v>
                </c:pt>
                <c:pt idx="41226">
                  <c:v>107.7</c:v>
                </c:pt>
                <c:pt idx="41227">
                  <c:v>107.4</c:v>
                </c:pt>
                <c:pt idx="41228">
                  <c:v>107.1</c:v>
                </c:pt>
                <c:pt idx="41229">
                  <c:v>106.9</c:v>
                </c:pt>
                <c:pt idx="41230">
                  <c:v>107.3</c:v>
                </c:pt>
                <c:pt idx="41231">
                  <c:v>107.4</c:v>
                </c:pt>
                <c:pt idx="41232">
                  <c:v>107.7</c:v>
                </c:pt>
                <c:pt idx="41233">
                  <c:v>107.7</c:v>
                </c:pt>
                <c:pt idx="41234">
                  <c:v>108.2</c:v>
                </c:pt>
                <c:pt idx="41235">
                  <c:v>108.3</c:v>
                </c:pt>
                <c:pt idx="41236">
                  <c:v>108.9</c:v>
                </c:pt>
                <c:pt idx="41237">
                  <c:v>109.1</c:v>
                </c:pt>
                <c:pt idx="41238">
                  <c:v>111</c:v>
                </c:pt>
                <c:pt idx="41239">
                  <c:v>111</c:v>
                </c:pt>
                <c:pt idx="41240">
                  <c:v>110.4</c:v>
                </c:pt>
                <c:pt idx="41241">
                  <c:v>110</c:v>
                </c:pt>
                <c:pt idx="41242">
                  <c:v>109.1</c:v>
                </c:pt>
                <c:pt idx="41243">
                  <c:v>108.9</c:v>
                </c:pt>
                <c:pt idx="41244">
                  <c:v>108.7</c:v>
                </c:pt>
                <c:pt idx="41245">
                  <c:v>108.3</c:v>
                </c:pt>
                <c:pt idx="41246">
                  <c:v>108.7</c:v>
                </c:pt>
                <c:pt idx="41247">
                  <c:v>108.5</c:v>
                </c:pt>
                <c:pt idx="41248">
                  <c:v>107.8</c:v>
                </c:pt>
                <c:pt idx="41249">
                  <c:v>107.7</c:v>
                </c:pt>
                <c:pt idx="41250">
                  <c:v>107.3</c:v>
                </c:pt>
                <c:pt idx="41251">
                  <c:v>106.6</c:v>
                </c:pt>
                <c:pt idx="41252">
                  <c:v>106.7</c:v>
                </c:pt>
                <c:pt idx="41253">
                  <c:v>106.2</c:v>
                </c:pt>
                <c:pt idx="41254">
                  <c:v>106.3</c:v>
                </c:pt>
                <c:pt idx="41255">
                  <c:v>106.5</c:v>
                </c:pt>
                <c:pt idx="41256">
                  <c:v>106.9</c:v>
                </c:pt>
                <c:pt idx="41257">
                  <c:v>107.1</c:v>
                </c:pt>
                <c:pt idx="41258">
                  <c:v>108.1</c:v>
                </c:pt>
                <c:pt idx="41259">
                  <c:v>108.1</c:v>
                </c:pt>
                <c:pt idx="41260">
                  <c:v>107.9</c:v>
                </c:pt>
                <c:pt idx="41261">
                  <c:v>108.6</c:v>
                </c:pt>
                <c:pt idx="41262">
                  <c:v>110.8</c:v>
                </c:pt>
                <c:pt idx="41263">
                  <c:v>109.9</c:v>
                </c:pt>
                <c:pt idx="41264">
                  <c:v>108.6</c:v>
                </c:pt>
                <c:pt idx="41265">
                  <c:v>108</c:v>
                </c:pt>
                <c:pt idx="41266">
                  <c:v>107.9</c:v>
                </c:pt>
                <c:pt idx="41267">
                  <c:v>108.2</c:v>
                </c:pt>
                <c:pt idx="41268">
                  <c:v>0</c:v>
                </c:pt>
                <c:pt idx="41269">
                  <c:v>0</c:v>
                </c:pt>
                <c:pt idx="41270">
                  <c:v>0</c:v>
                </c:pt>
                <c:pt idx="41271">
                  <c:v>0</c:v>
                </c:pt>
                <c:pt idx="41272">
                  <c:v>0</c:v>
                </c:pt>
                <c:pt idx="41273">
                  <c:v>0</c:v>
                </c:pt>
                <c:pt idx="41274">
                  <c:v>0</c:v>
                </c:pt>
                <c:pt idx="41275">
                  <c:v>0</c:v>
                </c:pt>
                <c:pt idx="41276">
                  <c:v>0</c:v>
                </c:pt>
                <c:pt idx="41277">
                  <c:v>0</c:v>
                </c:pt>
                <c:pt idx="41278">
                  <c:v>0</c:v>
                </c:pt>
                <c:pt idx="41279">
                  <c:v>0</c:v>
                </c:pt>
                <c:pt idx="41280">
                  <c:v>0</c:v>
                </c:pt>
                <c:pt idx="41281">
                  <c:v>0</c:v>
                </c:pt>
                <c:pt idx="41282">
                  <c:v>0</c:v>
                </c:pt>
                <c:pt idx="41283">
                  <c:v>0</c:v>
                </c:pt>
                <c:pt idx="41284">
                  <c:v>0</c:v>
                </c:pt>
                <c:pt idx="41285">
                  <c:v>0</c:v>
                </c:pt>
                <c:pt idx="41286">
                  <c:v>0</c:v>
                </c:pt>
                <c:pt idx="41287">
                  <c:v>0</c:v>
                </c:pt>
                <c:pt idx="41288">
                  <c:v>0</c:v>
                </c:pt>
                <c:pt idx="41289">
                  <c:v>0</c:v>
                </c:pt>
                <c:pt idx="41290">
                  <c:v>0</c:v>
                </c:pt>
                <c:pt idx="41291">
                  <c:v>0</c:v>
                </c:pt>
                <c:pt idx="41292">
                  <c:v>0</c:v>
                </c:pt>
                <c:pt idx="41293">
                  <c:v>0</c:v>
                </c:pt>
                <c:pt idx="41294">
                  <c:v>0</c:v>
                </c:pt>
                <c:pt idx="41295">
                  <c:v>0</c:v>
                </c:pt>
                <c:pt idx="41296">
                  <c:v>0</c:v>
                </c:pt>
                <c:pt idx="41297">
                  <c:v>0</c:v>
                </c:pt>
                <c:pt idx="41298">
                  <c:v>0</c:v>
                </c:pt>
                <c:pt idx="41299">
                  <c:v>0</c:v>
                </c:pt>
                <c:pt idx="41300">
                  <c:v>0</c:v>
                </c:pt>
                <c:pt idx="41301">
                  <c:v>0</c:v>
                </c:pt>
                <c:pt idx="41302">
                  <c:v>0</c:v>
                </c:pt>
                <c:pt idx="41303">
                  <c:v>0</c:v>
                </c:pt>
                <c:pt idx="41304">
                  <c:v>0</c:v>
                </c:pt>
                <c:pt idx="41305">
                  <c:v>0</c:v>
                </c:pt>
                <c:pt idx="41306">
                  <c:v>0</c:v>
                </c:pt>
                <c:pt idx="41307">
                  <c:v>0</c:v>
                </c:pt>
                <c:pt idx="41308">
                  <c:v>0</c:v>
                </c:pt>
                <c:pt idx="41309">
                  <c:v>0</c:v>
                </c:pt>
                <c:pt idx="41310">
                  <c:v>0</c:v>
                </c:pt>
                <c:pt idx="41311">
                  <c:v>0</c:v>
                </c:pt>
                <c:pt idx="41312">
                  <c:v>0</c:v>
                </c:pt>
                <c:pt idx="41313">
                  <c:v>0</c:v>
                </c:pt>
                <c:pt idx="41314">
                  <c:v>0</c:v>
                </c:pt>
                <c:pt idx="41315">
                  <c:v>0</c:v>
                </c:pt>
                <c:pt idx="41316">
                  <c:v>0</c:v>
                </c:pt>
                <c:pt idx="41317">
                  <c:v>0</c:v>
                </c:pt>
                <c:pt idx="41318">
                  <c:v>0</c:v>
                </c:pt>
                <c:pt idx="41319">
                  <c:v>0</c:v>
                </c:pt>
                <c:pt idx="41320">
                  <c:v>0</c:v>
                </c:pt>
                <c:pt idx="41321">
                  <c:v>0</c:v>
                </c:pt>
                <c:pt idx="41322">
                  <c:v>0</c:v>
                </c:pt>
                <c:pt idx="41323">
                  <c:v>0</c:v>
                </c:pt>
                <c:pt idx="41324">
                  <c:v>0</c:v>
                </c:pt>
                <c:pt idx="41325">
                  <c:v>0</c:v>
                </c:pt>
                <c:pt idx="41326">
                  <c:v>0</c:v>
                </c:pt>
                <c:pt idx="41327">
                  <c:v>0</c:v>
                </c:pt>
                <c:pt idx="41328">
                  <c:v>0</c:v>
                </c:pt>
                <c:pt idx="41329">
                  <c:v>0</c:v>
                </c:pt>
                <c:pt idx="41330">
                  <c:v>0</c:v>
                </c:pt>
                <c:pt idx="41331">
                  <c:v>0</c:v>
                </c:pt>
                <c:pt idx="41332">
                  <c:v>0</c:v>
                </c:pt>
                <c:pt idx="41333">
                  <c:v>0</c:v>
                </c:pt>
                <c:pt idx="41334">
                  <c:v>0</c:v>
                </c:pt>
                <c:pt idx="41335">
                  <c:v>0</c:v>
                </c:pt>
                <c:pt idx="41336">
                  <c:v>0</c:v>
                </c:pt>
                <c:pt idx="41337">
                  <c:v>0</c:v>
                </c:pt>
                <c:pt idx="41338">
                  <c:v>0</c:v>
                </c:pt>
                <c:pt idx="41339">
                  <c:v>0</c:v>
                </c:pt>
                <c:pt idx="41340">
                  <c:v>0</c:v>
                </c:pt>
                <c:pt idx="41341">
                  <c:v>0</c:v>
                </c:pt>
                <c:pt idx="41342">
                  <c:v>0</c:v>
                </c:pt>
                <c:pt idx="41343">
                  <c:v>0</c:v>
                </c:pt>
                <c:pt idx="41344">
                  <c:v>0</c:v>
                </c:pt>
                <c:pt idx="41345">
                  <c:v>0</c:v>
                </c:pt>
                <c:pt idx="41346">
                  <c:v>0</c:v>
                </c:pt>
                <c:pt idx="41347">
                  <c:v>0</c:v>
                </c:pt>
                <c:pt idx="41348">
                  <c:v>0</c:v>
                </c:pt>
                <c:pt idx="41349">
                  <c:v>0</c:v>
                </c:pt>
                <c:pt idx="41350">
                  <c:v>0</c:v>
                </c:pt>
                <c:pt idx="41351">
                  <c:v>0</c:v>
                </c:pt>
                <c:pt idx="41352">
                  <c:v>0</c:v>
                </c:pt>
                <c:pt idx="41353">
                  <c:v>0</c:v>
                </c:pt>
                <c:pt idx="41354">
                  <c:v>0</c:v>
                </c:pt>
                <c:pt idx="41355">
                  <c:v>0</c:v>
                </c:pt>
                <c:pt idx="41356">
                  <c:v>0</c:v>
                </c:pt>
                <c:pt idx="41357">
                  <c:v>0</c:v>
                </c:pt>
                <c:pt idx="41358">
                  <c:v>0</c:v>
                </c:pt>
                <c:pt idx="41359">
                  <c:v>0</c:v>
                </c:pt>
                <c:pt idx="41360">
                  <c:v>0</c:v>
                </c:pt>
                <c:pt idx="41361">
                  <c:v>0</c:v>
                </c:pt>
                <c:pt idx="41362">
                  <c:v>0</c:v>
                </c:pt>
                <c:pt idx="41363">
                  <c:v>0</c:v>
                </c:pt>
                <c:pt idx="41364">
                  <c:v>0</c:v>
                </c:pt>
                <c:pt idx="41365">
                  <c:v>0</c:v>
                </c:pt>
                <c:pt idx="41366">
                  <c:v>0</c:v>
                </c:pt>
                <c:pt idx="41367">
                  <c:v>0</c:v>
                </c:pt>
                <c:pt idx="41368">
                  <c:v>0</c:v>
                </c:pt>
                <c:pt idx="41369">
                  <c:v>0</c:v>
                </c:pt>
                <c:pt idx="41370">
                  <c:v>0</c:v>
                </c:pt>
                <c:pt idx="41371">
                  <c:v>0</c:v>
                </c:pt>
                <c:pt idx="41372">
                  <c:v>0</c:v>
                </c:pt>
                <c:pt idx="41373">
                  <c:v>0</c:v>
                </c:pt>
                <c:pt idx="41374">
                  <c:v>0</c:v>
                </c:pt>
                <c:pt idx="41375">
                  <c:v>0</c:v>
                </c:pt>
                <c:pt idx="41376">
                  <c:v>0</c:v>
                </c:pt>
                <c:pt idx="41377">
                  <c:v>0</c:v>
                </c:pt>
                <c:pt idx="41378">
                  <c:v>0</c:v>
                </c:pt>
                <c:pt idx="41379">
                  <c:v>0</c:v>
                </c:pt>
                <c:pt idx="41380">
                  <c:v>0</c:v>
                </c:pt>
                <c:pt idx="41381">
                  <c:v>0</c:v>
                </c:pt>
                <c:pt idx="41382">
                  <c:v>0</c:v>
                </c:pt>
                <c:pt idx="41383">
                  <c:v>0</c:v>
                </c:pt>
                <c:pt idx="41384">
                  <c:v>0</c:v>
                </c:pt>
                <c:pt idx="41385">
                  <c:v>0</c:v>
                </c:pt>
                <c:pt idx="41386">
                  <c:v>0</c:v>
                </c:pt>
                <c:pt idx="41387">
                  <c:v>0</c:v>
                </c:pt>
                <c:pt idx="41388">
                  <c:v>0</c:v>
                </c:pt>
                <c:pt idx="41389">
                  <c:v>0</c:v>
                </c:pt>
                <c:pt idx="41390">
                  <c:v>0</c:v>
                </c:pt>
                <c:pt idx="41391">
                  <c:v>0</c:v>
                </c:pt>
                <c:pt idx="41392">
                  <c:v>0</c:v>
                </c:pt>
                <c:pt idx="41393">
                  <c:v>0</c:v>
                </c:pt>
                <c:pt idx="41394">
                  <c:v>0</c:v>
                </c:pt>
                <c:pt idx="41395">
                  <c:v>0</c:v>
                </c:pt>
                <c:pt idx="41396">
                  <c:v>0</c:v>
                </c:pt>
                <c:pt idx="41397">
                  <c:v>0</c:v>
                </c:pt>
                <c:pt idx="41398">
                  <c:v>0</c:v>
                </c:pt>
                <c:pt idx="41399">
                  <c:v>0</c:v>
                </c:pt>
                <c:pt idx="41400">
                  <c:v>0</c:v>
                </c:pt>
                <c:pt idx="41401">
                  <c:v>0</c:v>
                </c:pt>
                <c:pt idx="41402">
                  <c:v>0</c:v>
                </c:pt>
                <c:pt idx="41403">
                  <c:v>0</c:v>
                </c:pt>
                <c:pt idx="41404">
                  <c:v>0</c:v>
                </c:pt>
                <c:pt idx="41405">
                  <c:v>0</c:v>
                </c:pt>
                <c:pt idx="41406">
                  <c:v>0</c:v>
                </c:pt>
                <c:pt idx="41407">
                  <c:v>0</c:v>
                </c:pt>
                <c:pt idx="41408">
                  <c:v>0</c:v>
                </c:pt>
                <c:pt idx="41409">
                  <c:v>0</c:v>
                </c:pt>
                <c:pt idx="41410">
                  <c:v>0</c:v>
                </c:pt>
                <c:pt idx="41411">
                  <c:v>0</c:v>
                </c:pt>
                <c:pt idx="41412">
                  <c:v>0</c:v>
                </c:pt>
                <c:pt idx="41413">
                  <c:v>0</c:v>
                </c:pt>
                <c:pt idx="41414">
                  <c:v>0</c:v>
                </c:pt>
                <c:pt idx="41415">
                  <c:v>0</c:v>
                </c:pt>
                <c:pt idx="41416">
                  <c:v>0</c:v>
                </c:pt>
                <c:pt idx="41417">
                  <c:v>0</c:v>
                </c:pt>
                <c:pt idx="41418">
                  <c:v>0</c:v>
                </c:pt>
                <c:pt idx="41419">
                  <c:v>0</c:v>
                </c:pt>
                <c:pt idx="41420">
                  <c:v>0</c:v>
                </c:pt>
                <c:pt idx="41421">
                  <c:v>0</c:v>
                </c:pt>
                <c:pt idx="41422">
                  <c:v>0</c:v>
                </c:pt>
                <c:pt idx="41423">
                  <c:v>0</c:v>
                </c:pt>
                <c:pt idx="41424">
                  <c:v>0</c:v>
                </c:pt>
                <c:pt idx="41425">
                  <c:v>0</c:v>
                </c:pt>
                <c:pt idx="41426">
                  <c:v>0</c:v>
                </c:pt>
                <c:pt idx="41427">
                  <c:v>0</c:v>
                </c:pt>
                <c:pt idx="41428">
                  <c:v>0</c:v>
                </c:pt>
                <c:pt idx="41429">
                  <c:v>0</c:v>
                </c:pt>
                <c:pt idx="41430">
                  <c:v>0</c:v>
                </c:pt>
                <c:pt idx="41431">
                  <c:v>0</c:v>
                </c:pt>
                <c:pt idx="41432">
                  <c:v>0</c:v>
                </c:pt>
                <c:pt idx="41433">
                  <c:v>0</c:v>
                </c:pt>
                <c:pt idx="41434">
                  <c:v>0</c:v>
                </c:pt>
                <c:pt idx="41435">
                  <c:v>0</c:v>
                </c:pt>
                <c:pt idx="41436">
                  <c:v>0</c:v>
                </c:pt>
                <c:pt idx="41437">
                  <c:v>0</c:v>
                </c:pt>
                <c:pt idx="41438">
                  <c:v>0</c:v>
                </c:pt>
                <c:pt idx="41439">
                  <c:v>0</c:v>
                </c:pt>
                <c:pt idx="41440">
                  <c:v>0</c:v>
                </c:pt>
                <c:pt idx="41441">
                  <c:v>0</c:v>
                </c:pt>
                <c:pt idx="41442">
                  <c:v>0</c:v>
                </c:pt>
                <c:pt idx="41443">
                  <c:v>0</c:v>
                </c:pt>
                <c:pt idx="41444">
                  <c:v>0</c:v>
                </c:pt>
                <c:pt idx="41445">
                  <c:v>0</c:v>
                </c:pt>
                <c:pt idx="41446">
                  <c:v>0</c:v>
                </c:pt>
                <c:pt idx="41447">
                  <c:v>0</c:v>
                </c:pt>
                <c:pt idx="41448">
                  <c:v>0</c:v>
                </c:pt>
                <c:pt idx="41449">
                  <c:v>0</c:v>
                </c:pt>
                <c:pt idx="41450">
                  <c:v>0</c:v>
                </c:pt>
                <c:pt idx="41451">
                  <c:v>0</c:v>
                </c:pt>
                <c:pt idx="41452">
                  <c:v>0</c:v>
                </c:pt>
                <c:pt idx="41453">
                  <c:v>0</c:v>
                </c:pt>
                <c:pt idx="41454">
                  <c:v>0</c:v>
                </c:pt>
                <c:pt idx="41455">
                  <c:v>0</c:v>
                </c:pt>
                <c:pt idx="41456">
                  <c:v>0</c:v>
                </c:pt>
                <c:pt idx="41457">
                  <c:v>0</c:v>
                </c:pt>
                <c:pt idx="41458">
                  <c:v>0</c:v>
                </c:pt>
                <c:pt idx="41459">
                  <c:v>0</c:v>
                </c:pt>
                <c:pt idx="41460">
                  <c:v>0</c:v>
                </c:pt>
                <c:pt idx="41461">
                  <c:v>0</c:v>
                </c:pt>
                <c:pt idx="41462">
                  <c:v>0</c:v>
                </c:pt>
                <c:pt idx="41463">
                  <c:v>0</c:v>
                </c:pt>
                <c:pt idx="41464">
                  <c:v>0</c:v>
                </c:pt>
                <c:pt idx="41465">
                  <c:v>0</c:v>
                </c:pt>
                <c:pt idx="41466">
                  <c:v>0</c:v>
                </c:pt>
                <c:pt idx="41467">
                  <c:v>0</c:v>
                </c:pt>
                <c:pt idx="41468">
                  <c:v>0</c:v>
                </c:pt>
                <c:pt idx="41469">
                  <c:v>0</c:v>
                </c:pt>
                <c:pt idx="41470">
                  <c:v>0</c:v>
                </c:pt>
                <c:pt idx="41471">
                  <c:v>0</c:v>
                </c:pt>
                <c:pt idx="41472">
                  <c:v>0</c:v>
                </c:pt>
                <c:pt idx="41473">
                  <c:v>0</c:v>
                </c:pt>
                <c:pt idx="41474">
                  <c:v>0</c:v>
                </c:pt>
                <c:pt idx="41475">
                  <c:v>0</c:v>
                </c:pt>
                <c:pt idx="41476">
                  <c:v>0</c:v>
                </c:pt>
                <c:pt idx="41477">
                  <c:v>0</c:v>
                </c:pt>
                <c:pt idx="41478">
                  <c:v>0</c:v>
                </c:pt>
                <c:pt idx="41479">
                  <c:v>0</c:v>
                </c:pt>
                <c:pt idx="41480">
                  <c:v>0</c:v>
                </c:pt>
                <c:pt idx="41481">
                  <c:v>0</c:v>
                </c:pt>
                <c:pt idx="41482">
                  <c:v>0</c:v>
                </c:pt>
                <c:pt idx="41483">
                  <c:v>0</c:v>
                </c:pt>
                <c:pt idx="41484">
                  <c:v>0</c:v>
                </c:pt>
                <c:pt idx="41485">
                  <c:v>0</c:v>
                </c:pt>
                <c:pt idx="41486">
                  <c:v>0</c:v>
                </c:pt>
                <c:pt idx="41487">
                  <c:v>0</c:v>
                </c:pt>
                <c:pt idx="41488">
                  <c:v>0</c:v>
                </c:pt>
                <c:pt idx="41489">
                  <c:v>0</c:v>
                </c:pt>
                <c:pt idx="41490">
                  <c:v>0</c:v>
                </c:pt>
                <c:pt idx="41491">
                  <c:v>0</c:v>
                </c:pt>
                <c:pt idx="41492">
                  <c:v>0</c:v>
                </c:pt>
                <c:pt idx="41493">
                  <c:v>0</c:v>
                </c:pt>
                <c:pt idx="41494">
                  <c:v>0</c:v>
                </c:pt>
                <c:pt idx="41495">
                  <c:v>0</c:v>
                </c:pt>
                <c:pt idx="41496">
                  <c:v>0</c:v>
                </c:pt>
                <c:pt idx="41497">
                  <c:v>0</c:v>
                </c:pt>
                <c:pt idx="41498">
                  <c:v>0</c:v>
                </c:pt>
                <c:pt idx="41499">
                  <c:v>0</c:v>
                </c:pt>
                <c:pt idx="41500">
                  <c:v>0</c:v>
                </c:pt>
                <c:pt idx="41501">
                  <c:v>0</c:v>
                </c:pt>
                <c:pt idx="41502">
                  <c:v>0</c:v>
                </c:pt>
                <c:pt idx="41503">
                  <c:v>0</c:v>
                </c:pt>
                <c:pt idx="41504">
                  <c:v>0</c:v>
                </c:pt>
                <c:pt idx="41505">
                  <c:v>0</c:v>
                </c:pt>
                <c:pt idx="41506">
                  <c:v>0</c:v>
                </c:pt>
                <c:pt idx="41507">
                  <c:v>0</c:v>
                </c:pt>
                <c:pt idx="41508">
                  <c:v>0</c:v>
                </c:pt>
                <c:pt idx="41509">
                  <c:v>0</c:v>
                </c:pt>
                <c:pt idx="41510">
                  <c:v>0</c:v>
                </c:pt>
                <c:pt idx="41511">
                  <c:v>0</c:v>
                </c:pt>
                <c:pt idx="41512">
                  <c:v>0</c:v>
                </c:pt>
                <c:pt idx="41513">
                  <c:v>0</c:v>
                </c:pt>
                <c:pt idx="41514">
                  <c:v>0</c:v>
                </c:pt>
                <c:pt idx="41515">
                  <c:v>0</c:v>
                </c:pt>
                <c:pt idx="41516">
                  <c:v>0</c:v>
                </c:pt>
                <c:pt idx="41517">
                  <c:v>0</c:v>
                </c:pt>
                <c:pt idx="41518">
                  <c:v>0</c:v>
                </c:pt>
                <c:pt idx="41519">
                  <c:v>0</c:v>
                </c:pt>
                <c:pt idx="41520">
                  <c:v>0</c:v>
                </c:pt>
                <c:pt idx="41521">
                  <c:v>0</c:v>
                </c:pt>
                <c:pt idx="41522">
                  <c:v>0</c:v>
                </c:pt>
                <c:pt idx="41523">
                  <c:v>0</c:v>
                </c:pt>
                <c:pt idx="41524">
                  <c:v>0</c:v>
                </c:pt>
                <c:pt idx="41525">
                  <c:v>0</c:v>
                </c:pt>
                <c:pt idx="41526">
                  <c:v>0</c:v>
                </c:pt>
                <c:pt idx="41527">
                  <c:v>0</c:v>
                </c:pt>
                <c:pt idx="41528">
                  <c:v>0</c:v>
                </c:pt>
                <c:pt idx="41529">
                  <c:v>0</c:v>
                </c:pt>
                <c:pt idx="41530">
                  <c:v>0</c:v>
                </c:pt>
                <c:pt idx="41531">
                  <c:v>0</c:v>
                </c:pt>
                <c:pt idx="41532">
                  <c:v>0</c:v>
                </c:pt>
                <c:pt idx="41533">
                  <c:v>0</c:v>
                </c:pt>
                <c:pt idx="41534">
                  <c:v>0</c:v>
                </c:pt>
                <c:pt idx="41535">
                  <c:v>0</c:v>
                </c:pt>
                <c:pt idx="41536">
                  <c:v>0</c:v>
                </c:pt>
                <c:pt idx="41537">
                  <c:v>0</c:v>
                </c:pt>
                <c:pt idx="41538">
                  <c:v>0</c:v>
                </c:pt>
                <c:pt idx="41539">
                  <c:v>0</c:v>
                </c:pt>
                <c:pt idx="41540">
                  <c:v>0</c:v>
                </c:pt>
                <c:pt idx="41541">
                  <c:v>0</c:v>
                </c:pt>
                <c:pt idx="41542">
                  <c:v>0</c:v>
                </c:pt>
                <c:pt idx="41543">
                  <c:v>0</c:v>
                </c:pt>
                <c:pt idx="41544">
                  <c:v>0</c:v>
                </c:pt>
                <c:pt idx="41545">
                  <c:v>0</c:v>
                </c:pt>
                <c:pt idx="41546">
                  <c:v>0</c:v>
                </c:pt>
                <c:pt idx="41547">
                  <c:v>0</c:v>
                </c:pt>
                <c:pt idx="41548">
                  <c:v>0</c:v>
                </c:pt>
                <c:pt idx="41549">
                  <c:v>0</c:v>
                </c:pt>
                <c:pt idx="41550">
                  <c:v>0</c:v>
                </c:pt>
                <c:pt idx="41551">
                  <c:v>0</c:v>
                </c:pt>
                <c:pt idx="41552">
                  <c:v>0</c:v>
                </c:pt>
                <c:pt idx="41553">
                  <c:v>0</c:v>
                </c:pt>
                <c:pt idx="41554">
                  <c:v>0</c:v>
                </c:pt>
                <c:pt idx="41555">
                  <c:v>0</c:v>
                </c:pt>
                <c:pt idx="41556">
                  <c:v>0</c:v>
                </c:pt>
                <c:pt idx="41557">
                  <c:v>0</c:v>
                </c:pt>
                <c:pt idx="41558">
                  <c:v>0</c:v>
                </c:pt>
                <c:pt idx="41559">
                  <c:v>0</c:v>
                </c:pt>
                <c:pt idx="41560">
                  <c:v>0</c:v>
                </c:pt>
                <c:pt idx="41561">
                  <c:v>0</c:v>
                </c:pt>
                <c:pt idx="41562">
                  <c:v>0</c:v>
                </c:pt>
                <c:pt idx="41563">
                  <c:v>0</c:v>
                </c:pt>
                <c:pt idx="41564">
                  <c:v>0</c:v>
                </c:pt>
                <c:pt idx="41565">
                  <c:v>0</c:v>
                </c:pt>
                <c:pt idx="41566">
                  <c:v>0</c:v>
                </c:pt>
                <c:pt idx="41567">
                  <c:v>0</c:v>
                </c:pt>
                <c:pt idx="41568">
                  <c:v>0</c:v>
                </c:pt>
                <c:pt idx="41569">
                  <c:v>0</c:v>
                </c:pt>
                <c:pt idx="41570">
                  <c:v>0</c:v>
                </c:pt>
                <c:pt idx="41571">
                  <c:v>0</c:v>
                </c:pt>
                <c:pt idx="41572">
                  <c:v>0</c:v>
                </c:pt>
                <c:pt idx="41573">
                  <c:v>0</c:v>
                </c:pt>
                <c:pt idx="41574">
                  <c:v>0</c:v>
                </c:pt>
                <c:pt idx="41575">
                  <c:v>0</c:v>
                </c:pt>
                <c:pt idx="41576">
                  <c:v>0</c:v>
                </c:pt>
                <c:pt idx="41577">
                  <c:v>0</c:v>
                </c:pt>
                <c:pt idx="41578">
                  <c:v>0</c:v>
                </c:pt>
                <c:pt idx="41579">
                  <c:v>0</c:v>
                </c:pt>
                <c:pt idx="41580">
                  <c:v>0</c:v>
                </c:pt>
                <c:pt idx="41581">
                  <c:v>0</c:v>
                </c:pt>
                <c:pt idx="41582">
                  <c:v>0</c:v>
                </c:pt>
                <c:pt idx="41583">
                  <c:v>0</c:v>
                </c:pt>
                <c:pt idx="41584">
                  <c:v>0</c:v>
                </c:pt>
                <c:pt idx="41585">
                  <c:v>0</c:v>
                </c:pt>
                <c:pt idx="41586">
                  <c:v>0</c:v>
                </c:pt>
                <c:pt idx="41587">
                  <c:v>0</c:v>
                </c:pt>
                <c:pt idx="41588">
                  <c:v>0</c:v>
                </c:pt>
                <c:pt idx="41589">
                  <c:v>0</c:v>
                </c:pt>
                <c:pt idx="41590">
                  <c:v>0</c:v>
                </c:pt>
                <c:pt idx="41591">
                  <c:v>0</c:v>
                </c:pt>
                <c:pt idx="41592">
                  <c:v>0</c:v>
                </c:pt>
                <c:pt idx="41593">
                  <c:v>0</c:v>
                </c:pt>
                <c:pt idx="41594">
                  <c:v>0</c:v>
                </c:pt>
                <c:pt idx="41595">
                  <c:v>0</c:v>
                </c:pt>
                <c:pt idx="41596">
                  <c:v>0</c:v>
                </c:pt>
                <c:pt idx="41597">
                  <c:v>0</c:v>
                </c:pt>
                <c:pt idx="41598">
                  <c:v>0</c:v>
                </c:pt>
                <c:pt idx="41599">
                  <c:v>0</c:v>
                </c:pt>
                <c:pt idx="41600">
                  <c:v>0</c:v>
                </c:pt>
                <c:pt idx="41601">
                  <c:v>0</c:v>
                </c:pt>
                <c:pt idx="41602">
                  <c:v>0</c:v>
                </c:pt>
                <c:pt idx="41603">
                  <c:v>0</c:v>
                </c:pt>
                <c:pt idx="41604">
                  <c:v>0</c:v>
                </c:pt>
                <c:pt idx="41605">
                  <c:v>0</c:v>
                </c:pt>
                <c:pt idx="41606">
                  <c:v>0</c:v>
                </c:pt>
                <c:pt idx="41607">
                  <c:v>0</c:v>
                </c:pt>
                <c:pt idx="41608">
                  <c:v>0</c:v>
                </c:pt>
                <c:pt idx="41609">
                  <c:v>0</c:v>
                </c:pt>
                <c:pt idx="41610">
                  <c:v>0</c:v>
                </c:pt>
                <c:pt idx="41611">
                  <c:v>0</c:v>
                </c:pt>
                <c:pt idx="41612">
                  <c:v>0</c:v>
                </c:pt>
                <c:pt idx="41613">
                  <c:v>0</c:v>
                </c:pt>
                <c:pt idx="41614">
                  <c:v>0</c:v>
                </c:pt>
                <c:pt idx="41615">
                  <c:v>0</c:v>
                </c:pt>
                <c:pt idx="41616">
                  <c:v>0</c:v>
                </c:pt>
                <c:pt idx="41617">
                  <c:v>0</c:v>
                </c:pt>
                <c:pt idx="41618">
                  <c:v>0</c:v>
                </c:pt>
                <c:pt idx="41619">
                  <c:v>0</c:v>
                </c:pt>
                <c:pt idx="41620">
                  <c:v>0</c:v>
                </c:pt>
                <c:pt idx="41621">
                  <c:v>0</c:v>
                </c:pt>
                <c:pt idx="41622">
                  <c:v>0</c:v>
                </c:pt>
                <c:pt idx="41623">
                  <c:v>0</c:v>
                </c:pt>
                <c:pt idx="41624">
                  <c:v>0</c:v>
                </c:pt>
                <c:pt idx="41625">
                  <c:v>0</c:v>
                </c:pt>
                <c:pt idx="41626">
                  <c:v>0</c:v>
                </c:pt>
                <c:pt idx="41627">
                  <c:v>0</c:v>
                </c:pt>
                <c:pt idx="41628">
                  <c:v>0</c:v>
                </c:pt>
                <c:pt idx="41629">
                  <c:v>0</c:v>
                </c:pt>
                <c:pt idx="41630">
                  <c:v>0</c:v>
                </c:pt>
                <c:pt idx="41631">
                  <c:v>0</c:v>
                </c:pt>
                <c:pt idx="41632">
                  <c:v>0</c:v>
                </c:pt>
                <c:pt idx="41633">
                  <c:v>0</c:v>
                </c:pt>
                <c:pt idx="41634">
                  <c:v>0</c:v>
                </c:pt>
                <c:pt idx="41635">
                  <c:v>0</c:v>
                </c:pt>
                <c:pt idx="41636">
                  <c:v>0</c:v>
                </c:pt>
                <c:pt idx="41637">
                  <c:v>0</c:v>
                </c:pt>
                <c:pt idx="41638">
                  <c:v>0</c:v>
                </c:pt>
                <c:pt idx="41639">
                  <c:v>0</c:v>
                </c:pt>
                <c:pt idx="41640">
                  <c:v>0</c:v>
                </c:pt>
                <c:pt idx="41641">
                  <c:v>0</c:v>
                </c:pt>
                <c:pt idx="41642">
                  <c:v>0</c:v>
                </c:pt>
                <c:pt idx="41643">
                  <c:v>0</c:v>
                </c:pt>
                <c:pt idx="41644">
                  <c:v>0</c:v>
                </c:pt>
                <c:pt idx="41645">
                  <c:v>0</c:v>
                </c:pt>
                <c:pt idx="41646">
                  <c:v>0</c:v>
                </c:pt>
                <c:pt idx="41647">
                  <c:v>0</c:v>
                </c:pt>
                <c:pt idx="41648">
                  <c:v>0</c:v>
                </c:pt>
                <c:pt idx="41649">
                  <c:v>0</c:v>
                </c:pt>
                <c:pt idx="41650">
                  <c:v>0</c:v>
                </c:pt>
                <c:pt idx="41651">
                  <c:v>0</c:v>
                </c:pt>
                <c:pt idx="41652">
                  <c:v>0</c:v>
                </c:pt>
                <c:pt idx="41653">
                  <c:v>0</c:v>
                </c:pt>
                <c:pt idx="41654">
                  <c:v>0</c:v>
                </c:pt>
                <c:pt idx="41655">
                  <c:v>0</c:v>
                </c:pt>
                <c:pt idx="41656">
                  <c:v>0</c:v>
                </c:pt>
                <c:pt idx="41657">
                  <c:v>0</c:v>
                </c:pt>
                <c:pt idx="41658">
                  <c:v>0</c:v>
                </c:pt>
                <c:pt idx="41659">
                  <c:v>0</c:v>
                </c:pt>
                <c:pt idx="41660">
                  <c:v>0</c:v>
                </c:pt>
                <c:pt idx="41661">
                  <c:v>0</c:v>
                </c:pt>
                <c:pt idx="41662">
                  <c:v>0</c:v>
                </c:pt>
                <c:pt idx="41663">
                  <c:v>0</c:v>
                </c:pt>
                <c:pt idx="41664">
                  <c:v>0</c:v>
                </c:pt>
                <c:pt idx="41665">
                  <c:v>0</c:v>
                </c:pt>
                <c:pt idx="41666">
                  <c:v>0</c:v>
                </c:pt>
                <c:pt idx="41667">
                  <c:v>0</c:v>
                </c:pt>
                <c:pt idx="41668">
                  <c:v>0</c:v>
                </c:pt>
                <c:pt idx="41669">
                  <c:v>0</c:v>
                </c:pt>
                <c:pt idx="41670">
                  <c:v>0</c:v>
                </c:pt>
                <c:pt idx="41671">
                  <c:v>0</c:v>
                </c:pt>
                <c:pt idx="41672">
                  <c:v>0</c:v>
                </c:pt>
                <c:pt idx="41673">
                  <c:v>0</c:v>
                </c:pt>
                <c:pt idx="41674">
                  <c:v>0</c:v>
                </c:pt>
                <c:pt idx="41675">
                  <c:v>0</c:v>
                </c:pt>
                <c:pt idx="41676">
                  <c:v>0</c:v>
                </c:pt>
                <c:pt idx="41677">
                  <c:v>0</c:v>
                </c:pt>
                <c:pt idx="41678">
                  <c:v>0</c:v>
                </c:pt>
                <c:pt idx="41679">
                  <c:v>0</c:v>
                </c:pt>
                <c:pt idx="41680">
                  <c:v>0</c:v>
                </c:pt>
                <c:pt idx="41681">
                  <c:v>0</c:v>
                </c:pt>
                <c:pt idx="41682">
                  <c:v>0</c:v>
                </c:pt>
                <c:pt idx="41683">
                  <c:v>0</c:v>
                </c:pt>
                <c:pt idx="41684">
                  <c:v>0</c:v>
                </c:pt>
                <c:pt idx="41685">
                  <c:v>0</c:v>
                </c:pt>
                <c:pt idx="41686">
                  <c:v>0</c:v>
                </c:pt>
                <c:pt idx="41687">
                  <c:v>0</c:v>
                </c:pt>
                <c:pt idx="41688">
                  <c:v>0</c:v>
                </c:pt>
                <c:pt idx="41689">
                  <c:v>0</c:v>
                </c:pt>
                <c:pt idx="41690">
                  <c:v>0</c:v>
                </c:pt>
                <c:pt idx="41691">
                  <c:v>0</c:v>
                </c:pt>
                <c:pt idx="41692">
                  <c:v>0</c:v>
                </c:pt>
                <c:pt idx="41693">
                  <c:v>0</c:v>
                </c:pt>
                <c:pt idx="41694">
                  <c:v>0</c:v>
                </c:pt>
                <c:pt idx="41695">
                  <c:v>0</c:v>
                </c:pt>
                <c:pt idx="41696">
                  <c:v>0</c:v>
                </c:pt>
                <c:pt idx="41697">
                  <c:v>0</c:v>
                </c:pt>
                <c:pt idx="41698">
                  <c:v>0</c:v>
                </c:pt>
                <c:pt idx="41699">
                  <c:v>0</c:v>
                </c:pt>
                <c:pt idx="41700">
                  <c:v>0</c:v>
                </c:pt>
                <c:pt idx="41701">
                  <c:v>0</c:v>
                </c:pt>
                <c:pt idx="41702">
                  <c:v>0</c:v>
                </c:pt>
                <c:pt idx="41703">
                  <c:v>0</c:v>
                </c:pt>
                <c:pt idx="41704">
                  <c:v>0</c:v>
                </c:pt>
                <c:pt idx="41705">
                  <c:v>0</c:v>
                </c:pt>
                <c:pt idx="41706">
                  <c:v>0</c:v>
                </c:pt>
                <c:pt idx="41707">
                  <c:v>0</c:v>
                </c:pt>
                <c:pt idx="41708">
                  <c:v>0</c:v>
                </c:pt>
                <c:pt idx="41709">
                  <c:v>0</c:v>
                </c:pt>
                <c:pt idx="41710">
                  <c:v>0</c:v>
                </c:pt>
                <c:pt idx="41711">
                  <c:v>0</c:v>
                </c:pt>
                <c:pt idx="41712">
                  <c:v>0</c:v>
                </c:pt>
                <c:pt idx="41713">
                  <c:v>0</c:v>
                </c:pt>
                <c:pt idx="41714">
                  <c:v>0</c:v>
                </c:pt>
                <c:pt idx="41715">
                  <c:v>0</c:v>
                </c:pt>
                <c:pt idx="41716">
                  <c:v>0</c:v>
                </c:pt>
                <c:pt idx="41717">
                  <c:v>0</c:v>
                </c:pt>
                <c:pt idx="41718">
                  <c:v>0</c:v>
                </c:pt>
                <c:pt idx="41719">
                  <c:v>0</c:v>
                </c:pt>
                <c:pt idx="41720">
                  <c:v>0</c:v>
                </c:pt>
                <c:pt idx="41721">
                  <c:v>0</c:v>
                </c:pt>
                <c:pt idx="41722">
                  <c:v>0</c:v>
                </c:pt>
                <c:pt idx="41723">
                  <c:v>0</c:v>
                </c:pt>
                <c:pt idx="41724">
                  <c:v>0</c:v>
                </c:pt>
                <c:pt idx="41725">
                  <c:v>0</c:v>
                </c:pt>
                <c:pt idx="41726">
                  <c:v>0</c:v>
                </c:pt>
                <c:pt idx="41727">
                  <c:v>0</c:v>
                </c:pt>
                <c:pt idx="41728">
                  <c:v>0</c:v>
                </c:pt>
                <c:pt idx="41729">
                  <c:v>0</c:v>
                </c:pt>
                <c:pt idx="41730">
                  <c:v>0</c:v>
                </c:pt>
                <c:pt idx="41731">
                  <c:v>0</c:v>
                </c:pt>
                <c:pt idx="41732">
                  <c:v>0</c:v>
                </c:pt>
                <c:pt idx="41733">
                  <c:v>0</c:v>
                </c:pt>
                <c:pt idx="41734">
                  <c:v>0</c:v>
                </c:pt>
                <c:pt idx="41735">
                  <c:v>0</c:v>
                </c:pt>
                <c:pt idx="41736">
                  <c:v>0</c:v>
                </c:pt>
                <c:pt idx="41737">
                  <c:v>0</c:v>
                </c:pt>
                <c:pt idx="41738">
                  <c:v>0</c:v>
                </c:pt>
                <c:pt idx="41739">
                  <c:v>0</c:v>
                </c:pt>
                <c:pt idx="41740">
                  <c:v>0</c:v>
                </c:pt>
                <c:pt idx="41741">
                  <c:v>0</c:v>
                </c:pt>
                <c:pt idx="41742">
                  <c:v>0</c:v>
                </c:pt>
                <c:pt idx="41743">
                  <c:v>0</c:v>
                </c:pt>
                <c:pt idx="41744">
                  <c:v>0</c:v>
                </c:pt>
                <c:pt idx="41745">
                  <c:v>0</c:v>
                </c:pt>
                <c:pt idx="41746">
                  <c:v>0</c:v>
                </c:pt>
                <c:pt idx="41747">
                  <c:v>0</c:v>
                </c:pt>
                <c:pt idx="41748">
                  <c:v>0</c:v>
                </c:pt>
                <c:pt idx="41749">
                  <c:v>0</c:v>
                </c:pt>
                <c:pt idx="41750">
                  <c:v>0</c:v>
                </c:pt>
                <c:pt idx="41751">
                  <c:v>0</c:v>
                </c:pt>
                <c:pt idx="41752">
                  <c:v>0</c:v>
                </c:pt>
                <c:pt idx="41753">
                  <c:v>0</c:v>
                </c:pt>
                <c:pt idx="41754">
                  <c:v>0</c:v>
                </c:pt>
                <c:pt idx="41755">
                  <c:v>0</c:v>
                </c:pt>
                <c:pt idx="41756">
                  <c:v>0</c:v>
                </c:pt>
                <c:pt idx="41757">
                  <c:v>0</c:v>
                </c:pt>
                <c:pt idx="41758">
                  <c:v>0</c:v>
                </c:pt>
                <c:pt idx="41759">
                  <c:v>0</c:v>
                </c:pt>
                <c:pt idx="41760">
                  <c:v>0</c:v>
                </c:pt>
                <c:pt idx="41761">
                  <c:v>0</c:v>
                </c:pt>
                <c:pt idx="41762">
                  <c:v>0</c:v>
                </c:pt>
                <c:pt idx="41763">
                  <c:v>0</c:v>
                </c:pt>
                <c:pt idx="41764">
                  <c:v>0</c:v>
                </c:pt>
                <c:pt idx="41765">
                  <c:v>0</c:v>
                </c:pt>
                <c:pt idx="41766">
                  <c:v>0</c:v>
                </c:pt>
                <c:pt idx="41767">
                  <c:v>0</c:v>
                </c:pt>
                <c:pt idx="41768">
                  <c:v>0</c:v>
                </c:pt>
                <c:pt idx="41769">
                  <c:v>0</c:v>
                </c:pt>
                <c:pt idx="41770">
                  <c:v>0</c:v>
                </c:pt>
                <c:pt idx="41771">
                  <c:v>0</c:v>
                </c:pt>
                <c:pt idx="41772">
                  <c:v>0</c:v>
                </c:pt>
                <c:pt idx="41773">
                  <c:v>0</c:v>
                </c:pt>
                <c:pt idx="41774">
                  <c:v>0</c:v>
                </c:pt>
                <c:pt idx="41775">
                  <c:v>0</c:v>
                </c:pt>
                <c:pt idx="41776">
                  <c:v>0</c:v>
                </c:pt>
                <c:pt idx="41777">
                  <c:v>0</c:v>
                </c:pt>
                <c:pt idx="41778">
                  <c:v>0</c:v>
                </c:pt>
                <c:pt idx="41779">
                  <c:v>0</c:v>
                </c:pt>
                <c:pt idx="41780">
                  <c:v>0</c:v>
                </c:pt>
                <c:pt idx="41781">
                  <c:v>0</c:v>
                </c:pt>
                <c:pt idx="41782">
                  <c:v>0</c:v>
                </c:pt>
                <c:pt idx="41783">
                  <c:v>0</c:v>
                </c:pt>
                <c:pt idx="41784">
                  <c:v>0</c:v>
                </c:pt>
                <c:pt idx="41785">
                  <c:v>0</c:v>
                </c:pt>
                <c:pt idx="41786">
                  <c:v>0</c:v>
                </c:pt>
                <c:pt idx="41787">
                  <c:v>0</c:v>
                </c:pt>
                <c:pt idx="41788">
                  <c:v>0</c:v>
                </c:pt>
                <c:pt idx="41789">
                  <c:v>0</c:v>
                </c:pt>
                <c:pt idx="41790">
                  <c:v>0</c:v>
                </c:pt>
                <c:pt idx="41791">
                  <c:v>0</c:v>
                </c:pt>
                <c:pt idx="41792">
                  <c:v>0</c:v>
                </c:pt>
                <c:pt idx="41793">
                  <c:v>0</c:v>
                </c:pt>
                <c:pt idx="41794">
                  <c:v>0</c:v>
                </c:pt>
                <c:pt idx="41795">
                  <c:v>0</c:v>
                </c:pt>
                <c:pt idx="41796">
                  <c:v>0</c:v>
                </c:pt>
                <c:pt idx="41797">
                  <c:v>0</c:v>
                </c:pt>
                <c:pt idx="41798">
                  <c:v>0</c:v>
                </c:pt>
                <c:pt idx="41799">
                  <c:v>0</c:v>
                </c:pt>
                <c:pt idx="41800">
                  <c:v>0</c:v>
                </c:pt>
                <c:pt idx="41801">
                  <c:v>0</c:v>
                </c:pt>
                <c:pt idx="41802">
                  <c:v>0</c:v>
                </c:pt>
                <c:pt idx="41803">
                  <c:v>0</c:v>
                </c:pt>
                <c:pt idx="41804">
                  <c:v>0</c:v>
                </c:pt>
                <c:pt idx="41805">
                  <c:v>0</c:v>
                </c:pt>
                <c:pt idx="41806">
                  <c:v>0</c:v>
                </c:pt>
                <c:pt idx="41807">
                  <c:v>0</c:v>
                </c:pt>
                <c:pt idx="41808">
                  <c:v>0</c:v>
                </c:pt>
                <c:pt idx="41809">
                  <c:v>0</c:v>
                </c:pt>
                <c:pt idx="41810">
                  <c:v>0</c:v>
                </c:pt>
                <c:pt idx="41811">
                  <c:v>0</c:v>
                </c:pt>
                <c:pt idx="41812">
                  <c:v>0</c:v>
                </c:pt>
                <c:pt idx="41813">
                  <c:v>0</c:v>
                </c:pt>
                <c:pt idx="41814">
                  <c:v>0</c:v>
                </c:pt>
                <c:pt idx="41815">
                  <c:v>0</c:v>
                </c:pt>
                <c:pt idx="41816">
                  <c:v>0</c:v>
                </c:pt>
                <c:pt idx="41817">
                  <c:v>0</c:v>
                </c:pt>
                <c:pt idx="41818">
                  <c:v>0</c:v>
                </c:pt>
                <c:pt idx="41819">
                  <c:v>0</c:v>
                </c:pt>
                <c:pt idx="41820">
                  <c:v>0</c:v>
                </c:pt>
                <c:pt idx="41821">
                  <c:v>0</c:v>
                </c:pt>
                <c:pt idx="41822">
                  <c:v>0</c:v>
                </c:pt>
                <c:pt idx="41823">
                  <c:v>0</c:v>
                </c:pt>
                <c:pt idx="41824">
                  <c:v>0</c:v>
                </c:pt>
                <c:pt idx="41825">
                  <c:v>0</c:v>
                </c:pt>
                <c:pt idx="41826">
                  <c:v>0</c:v>
                </c:pt>
                <c:pt idx="41827">
                  <c:v>0</c:v>
                </c:pt>
                <c:pt idx="41828">
                  <c:v>0</c:v>
                </c:pt>
                <c:pt idx="41829">
                  <c:v>0</c:v>
                </c:pt>
                <c:pt idx="41830">
                  <c:v>0</c:v>
                </c:pt>
                <c:pt idx="41831">
                  <c:v>0</c:v>
                </c:pt>
                <c:pt idx="41832">
                  <c:v>0</c:v>
                </c:pt>
                <c:pt idx="41833">
                  <c:v>0</c:v>
                </c:pt>
                <c:pt idx="41834">
                  <c:v>0</c:v>
                </c:pt>
                <c:pt idx="41835">
                  <c:v>0</c:v>
                </c:pt>
                <c:pt idx="41836">
                  <c:v>0</c:v>
                </c:pt>
                <c:pt idx="41837">
                  <c:v>0</c:v>
                </c:pt>
                <c:pt idx="41838">
                  <c:v>0</c:v>
                </c:pt>
                <c:pt idx="41839">
                  <c:v>0</c:v>
                </c:pt>
                <c:pt idx="41840">
                  <c:v>0</c:v>
                </c:pt>
                <c:pt idx="41841">
                  <c:v>0</c:v>
                </c:pt>
                <c:pt idx="41842">
                  <c:v>0</c:v>
                </c:pt>
                <c:pt idx="41843">
                  <c:v>0</c:v>
                </c:pt>
                <c:pt idx="41844">
                  <c:v>0</c:v>
                </c:pt>
                <c:pt idx="41845">
                  <c:v>0</c:v>
                </c:pt>
                <c:pt idx="41846">
                  <c:v>0</c:v>
                </c:pt>
                <c:pt idx="41847">
                  <c:v>0</c:v>
                </c:pt>
                <c:pt idx="41848">
                  <c:v>0</c:v>
                </c:pt>
                <c:pt idx="41849">
                  <c:v>0</c:v>
                </c:pt>
                <c:pt idx="41850">
                  <c:v>0</c:v>
                </c:pt>
                <c:pt idx="41851">
                  <c:v>0</c:v>
                </c:pt>
                <c:pt idx="41852">
                  <c:v>0</c:v>
                </c:pt>
                <c:pt idx="41853">
                  <c:v>0</c:v>
                </c:pt>
                <c:pt idx="41854">
                  <c:v>0</c:v>
                </c:pt>
                <c:pt idx="41855">
                  <c:v>0</c:v>
                </c:pt>
                <c:pt idx="41856">
                  <c:v>0</c:v>
                </c:pt>
                <c:pt idx="41857">
                  <c:v>0</c:v>
                </c:pt>
                <c:pt idx="41858">
                  <c:v>0</c:v>
                </c:pt>
                <c:pt idx="41859">
                  <c:v>0</c:v>
                </c:pt>
                <c:pt idx="41860">
                  <c:v>0</c:v>
                </c:pt>
                <c:pt idx="41861">
                  <c:v>0</c:v>
                </c:pt>
                <c:pt idx="41862">
                  <c:v>0</c:v>
                </c:pt>
                <c:pt idx="41863">
                  <c:v>0</c:v>
                </c:pt>
                <c:pt idx="41864">
                  <c:v>0</c:v>
                </c:pt>
                <c:pt idx="41865">
                  <c:v>0</c:v>
                </c:pt>
                <c:pt idx="41866">
                  <c:v>0</c:v>
                </c:pt>
                <c:pt idx="41867">
                  <c:v>0</c:v>
                </c:pt>
                <c:pt idx="41868">
                  <c:v>0</c:v>
                </c:pt>
                <c:pt idx="41869">
                  <c:v>0</c:v>
                </c:pt>
                <c:pt idx="41870">
                  <c:v>0</c:v>
                </c:pt>
                <c:pt idx="41871">
                  <c:v>0</c:v>
                </c:pt>
                <c:pt idx="41872">
                  <c:v>0</c:v>
                </c:pt>
                <c:pt idx="41873">
                  <c:v>0</c:v>
                </c:pt>
                <c:pt idx="41874">
                  <c:v>0</c:v>
                </c:pt>
                <c:pt idx="41875">
                  <c:v>0</c:v>
                </c:pt>
                <c:pt idx="41876">
                  <c:v>0</c:v>
                </c:pt>
                <c:pt idx="41877">
                  <c:v>0</c:v>
                </c:pt>
                <c:pt idx="41878">
                  <c:v>0</c:v>
                </c:pt>
                <c:pt idx="41879">
                  <c:v>0</c:v>
                </c:pt>
                <c:pt idx="41880">
                  <c:v>0</c:v>
                </c:pt>
                <c:pt idx="41881">
                  <c:v>0</c:v>
                </c:pt>
                <c:pt idx="41882">
                  <c:v>0</c:v>
                </c:pt>
                <c:pt idx="41883">
                  <c:v>0</c:v>
                </c:pt>
                <c:pt idx="41884">
                  <c:v>0</c:v>
                </c:pt>
                <c:pt idx="41885">
                  <c:v>0</c:v>
                </c:pt>
                <c:pt idx="41886">
                  <c:v>0</c:v>
                </c:pt>
                <c:pt idx="41887">
                  <c:v>0</c:v>
                </c:pt>
                <c:pt idx="41888">
                  <c:v>0</c:v>
                </c:pt>
                <c:pt idx="41889">
                  <c:v>0</c:v>
                </c:pt>
                <c:pt idx="41890">
                  <c:v>0</c:v>
                </c:pt>
                <c:pt idx="41891">
                  <c:v>0</c:v>
                </c:pt>
                <c:pt idx="41892">
                  <c:v>0</c:v>
                </c:pt>
                <c:pt idx="41893">
                  <c:v>0</c:v>
                </c:pt>
                <c:pt idx="41894">
                  <c:v>0</c:v>
                </c:pt>
                <c:pt idx="41895">
                  <c:v>0</c:v>
                </c:pt>
                <c:pt idx="41896">
                  <c:v>0</c:v>
                </c:pt>
                <c:pt idx="41897">
                  <c:v>0</c:v>
                </c:pt>
                <c:pt idx="41898">
                  <c:v>0</c:v>
                </c:pt>
                <c:pt idx="41899">
                  <c:v>0</c:v>
                </c:pt>
                <c:pt idx="41900">
                  <c:v>0</c:v>
                </c:pt>
                <c:pt idx="41901">
                  <c:v>0</c:v>
                </c:pt>
                <c:pt idx="41902">
                  <c:v>0</c:v>
                </c:pt>
                <c:pt idx="41903">
                  <c:v>0</c:v>
                </c:pt>
                <c:pt idx="41904">
                  <c:v>0</c:v>
                </c:pt>
                <c:pt idx="41905">
                  <c:v>0</c:v>
                </c:pt>
                <c:pt idx="41906">
                  <c:v>0</c:v>
                </c:pt>
                <c:pt idx="41907">
                  <c:v>0</c:v>
                </c:pt>
                <c:pt idx="41908">
                  <c:v>0</c:v>
                </c:pt>
                <c:pt idx="41909">
                  <c:v>0</c:v>
                </c:pt>
                <c:pt idx="41910">
                  <c:v>0</c:v>
                </c:pt>
                <c:pt idx="41911">
                  <c:v>0</c:v>
                </c:pt>
                <c:pt idx="41912">
                  <c:v>0</c:v>
                </c:pt>
                <c:pt idx="41913">
                  <c:v>0</c:v>
                </c:pt>
                <c:pt idx="41914">
                  <c:v>0</c:v>
                </c:pt>
                <c:pt idx="41915">
                  <c:v>0</c:v>
                </c:pt>
                <c:pt idx="41916">
                  <c:v>0</c:v>
                </c:pt>
                <c:pt idx="41917">
                  <c:v>0</c:v>
                </c:pt>
                <c:pt idx="41918">
                  <c:v>0</c:v>
                </c:pt>
                <c:pt idx="41919">
                  <c:v>0</c:v>
                </c:pt>
                <c:pt idx="41920">
                  <c:v>0</c:v>
                </c:pt>
                <c:pt idx="41921">
                  <c:v>0</c:v>
                </c:pt>
                <c:pt idx="41922">
                  <c:v>0</c:v>
                </c:pt>
                <c:pt idx="41923">
                  <c:v>0</c:v>
                </c:pt>
                <c:pt idx="41924">
                  <c:v>0</c:v>
                </c:pt>
                <c:pt idx="41925">
                  <c:v>0</c:v>
                </c:pt>
                <c:pt idx="41926">
                  <c:v>0</c:v>
                </c:pt>
                <c:pt idx="41927">
                  <c:v>0</c:v>
                </c:pt>
                <c:pt idx="41928">
                  <c:v>0</c:v>
                </c:pt>
                <c:pt idx="41929">
                  <c:v>0</c:v>
                </c:pt>
                <c:pt idx="41930">
                  <c:v>0</c:v>
                </c:pt>
                <c:pt idx="41931">
                  <c:v>0</c:v>
                </c:pt>
                <c:pt idx="41932">
                  <c:v>0</c:v>
                </c:pt>
                <c:pt idx="41933">
                  <c:v>0</c:v>
                </c:pt>
                <c:pt idx="41934">
                  <c:v>0</c:v>
                </c:pt>
                <c:pt idx="41935">
                  <c:v>0</c:v>
                </c:pt>
                <c:pt idx="41936">
                  <c:v>0</c:v>
                </c:pt>
                <c:pt idx="41937">
                  <c:v>0</c:v>
                </c:pt>
                <c:pt idx="41938">
                  <c:v>0</c:v>
                </c:pt>
                <c:pt idx="41939">
                  <c:v>0</c:v>
                </c:pt>
                <c:pt idx="41940">
                  <c:v>0</c:v>
                </c:pt>
                <c:pt idx="41941">
                  <c:v>0</c:v>
                </c:pt>
                <c:pt idx="41942">
                  <c:v>0</c:v>
                </c:pt>
                <c:pt idx="41943">
                  <c:v>0</c:v>
                </c:pt>
                <c:pt idx="41944">
                  <c:v>0</c:v>
                </c:pt>
                <c:pt idx="41945">
                  <c:v>0</c:v>
                </c:pt>
                <c:pt idx="41946">
                  <c:v>0</c:v>
                </c:pt>
                <c:pt idx="41947">
                  <c:v>0</c:v>
                </c:pt>
                <c:pt idx="41948">
                  <c:v>0</c:v>
                </c:pt>
                <c:pt idx="41949">
                  <c:v>0</c:v>
                </c:pt>
                <c:pt idx="41950">
                  <c:v>0</c:v>
                </c:pt>
                <c:pt idx="41951">
                  <c:v>0</c:v>
                </c:pt>
                <c:pt idx="41952">
                  <c:v>0</c:v>
                </c:pt>
                <c:pt idx="41953">
                  <c:v>0</c:v>
                </c:pt>
                <c:pt idx="41954">
                  <c:v>0</c:v>
                </c:pt>
                <c:pt idx="41955">
                  <c:v>0</c:v>
                </c:pt>
                <c:pt idx="41956">
                  <c:v>0</c:v>
                </c:pt>
                <c:pt idx="41957">
                  <c:v>0</c:v>
                </c:pt>
                <c:pt idx="41958">
                  <c:v>0</c:v>
                </c:pt>
                <c:pt idx="41959">
                  <c:v>0</c:v>
                </c:pt>
                <c:pt idx="41960">
                  <c:v>0</c:v>
                </c:pt>
                <c:pt idx="41961">
                  <c:v>0</c:v>
                </c:pt>
                <c:pt idx="41962">
                  <c:v>0</c:v>
                </c:pt>
                <c:pt idx="41963">
                  <c:v>0</c:v>
                </c:pt>
                <c:pt idx="41964">
                  <c:v>0</c:v>
                </c:pt>
                <c:pt idx="41965">
                  <c:v>0</c:v>
                </c:pt>
                <c:pt idx="41966">
                  <c:v>0</c:v>
                </c:pt>
                <c:pt idx="41967">
                  <c:v>0</c:v>
                </c:pt>
                <c:pt idx="41968">
                  <c:v>0</c:v>
                </c:pt>
                <c:pt idx="41969">
                  <c:v>0</c:v>
                </c:pt>
                <c:pt idx="41970">
                  <c:v>0</c:v>
                </c:pt>
                <c:pt idx="41971">
                  <c:v>0</c:v>
                </c:pt>
                <c:pt idx="41972">
                  <c:v>0</c:v>
                </c:pt>
                <c:pt idx="41973">
                  <c:v>0</c:v>
                </c:pt>
                <c:pt idx="41974">
                  <c:v>0</c:v>
                </c:pt>
                <c:pt idx="41975">
                  <c:v>0</c:v>
                </c:pt>
                <c:pt idx="41976">
                  <c:v>0</c:v>
                </c:pt>
                <c:pt idx="41977">
                  <c:v>0</c:v>
                </c:pt>
                <c:pt idx="41978">
                  <c:v>0</c:v>
                </c:pt>
                <c:pt idx="41979">
                  <c:v>0</c:v>
                </c:pt>
                <c:pt idx="41980">
                  <c:v>0</c:v>
                </c:pt>
                <c:pt idx="41981">
                  <c:v>0</c:v>
                </c:pt>
                <c:pt idx="41982">
                  <c:v>0</c:v>
                </c:pt>
                <c:pt idx="41983">
                  <c:v>0</c:v>
                </c:pt>
                <c:pt idx="41984">
                  <c:v>0</c:v>
                </c:pt>
                <c:pt idx="41985">
                  <c:v>0</c:v>
                </c:pt>
                <c:pt idx="41986">
                  <c:v>0</c:v>
                </c:pt>
                <c:pt idx="41987">
                  <c:v>0</c:v>
                </c:pt>
                <c:pt idx="41988">
                  <c:v>0</c:v>
                </c:pt>
                <c:pt idx="41989">
                  <c:v>0</c:v>
                </c:pt>
                <c:pt idx="41990">
                  <c:v>0</c:v>
                </c:pt>
                <c:pt idx="41991">
                  <c:v>0</c:v>
                </c:pt>
                <c:pt idx="41992">
                  <c:v>0</c:v>
                </c:pt>
                <c:pt idx="41993">
                  <c:v>0</c:v>
                </c:pt>
                <c:pt idx="41994">
                  <c:v>0</c:v>
                </c:pt>
                <c:pt idx="41995">
                  <c:v>0</c:v>
                </c:pt>
                <c:pt idx="41996">
                  <c:v>0</c:v>
                </c:pt>
                <c:pt idx="41997">
                  <c:v>0</c:v>
                </c:pt>
                <c:pt idx="41998">
                  <c:v>0</c:v>
                </c:pt>
                <c:pt idx="41999">
                  <c:v>0</c:v>
                </c:pt>
                <c:pt idx="42000">
                  <c:v>0</c:v>
                </c:pt>
                <c:pt idx="42001">
                  <c:v>0</c:v>
                </c:pt>
                <c:pt idx="42002">
                  <c:v>0</c:v>
                </c:pt>
                <c:pt idx="42003">
                  <c:v>0</c:v>
                </c:pt>
                <c:pt idx="42004">
                  <c:v>0</c:v>
                </c:pt>
                <c:pt idx="42005">
                  <c:v>0</c:v>
                </c:pt>
                <c:pt idx="42006">
                  <c:v>0</c:v>
                </c:pt>
                <c:pt idx="42007">
                  <c:v>0</c:v>
                </c:pt>
                <c:pt idx="42008">
                  <c:v>0</c:v>
                </c:pt>
                <c:pt idx="42009">
                  <c:v>0</c:v>
                </c:pt>
                <c:pt idx="42010">
                  <c:v>0</c:v>
                </c:pt>
                <c:pt idx="42011">
                  <c:v>0</c:v>
                </c:pt>
                <c:pt idx="42012">
                  <c:v>0</c:v>
                </c:pt>
                <c:pt idx="42013">
                  <c:v>0</c:v>
                </c:pt>
                <c:pt idx="42014">
                  <c:v>0</c:v>
                </c:pt>
                <c:pt idx="42015">
                  <c:v>0</c:v>
                </c:pt>
                <c:pt idx="42016">
                  <c:v>0</c:v>
                </c:pt>
                <c:pt idx="42017">
                  <c:v>0</c:v>
                </c:pt>
                <c:pt idx="42018">
                  <c:v>0</c:v>
                </c:pt>
                <c:pt idx="42019">
                  <c:v>0</c:v>
                </c:pt>
                <c:pt idx="42020">
                  <c:v>0</c:v>
                </c:pt>
                <c:pt idx="42021">
                  <c:v>0</c:v>
                </c:pt>
                <c:pt idx="42022">
                  <c:v>0</c:v>
                </c:pt>
                <c:pt idx="42023">
                  <c:v>0</c:v>
                </c:pt>
                <c:pt idx="42024">
                  <c:v>0</c:v>
                </c:pt>
                <c:pt idx="42025">
                  <c:v>0</c:v>
                </c:pt>
                <c:pt idx="42026">
                  <c:v>0</c:v>
                </c:pt>
                <c:pt idx="42027">
                  <c:v>0</c:v>
                </c:pt>
                <c:pt idx="42028">
                  <c:v>0</c:v>
                </c:pt>
                <c:pt idx="42029">
                  <c:v>0</c:v>
                </c:pt>
                <c:pt idx="42030">
                  <c:v>0</c:v>
                </c:pt>
                <c:pt idx="42031">
                  <c:v>0</c:v>
                </c:pt>
                <c:pt idx="42032">
                  <c:v>0</c:v>
                </c:pt>
                <c:pt idx="42033">
                  <c:v>0</c:v>
                </c:pt>
                <c:pt idx="42034">
                  <c:v>0</c:v>
                </c:pt>
                <c:pt idx="42035">
                  <c:v>0</c:v>
                </c:pt>
                <c:pt idx="42036">
                  <c:v>0</c:v>
                </c:pt>
                <c:pt idx="42037">
                  <c:v>0</c:v>
                </c:pt>
                <c:pt idx="42038">
                  <c:v>0</c:v>
                </c:pt>
                <c:pt idx="42039">
                  <c:v>0</c:v>
                </c:pt>
                <c:pt idx="42040">
                  <c:v>0</c:v>
                </c:pt>
                <c:pt idx="42041">
                  <c:v>0</c:v>
                </c:pt>
                <c:pt idx="42042">
                  <c:v>0</c:v>
                </c:pt>
                <c:pt idx="42043">
                  <c:v>0</c:v>
                </c:pt>
                <c:pt idx="42044">
                  <c:v>0</c:v>
                </c:pt>
                <c:pt idx="42045">
                  <c:v>0</c:v>
                </c:pt>
                <c:pt idx="42046">
                  <c:v>0</c:v>
                </c:pt>
                <c:pt idx="42047">
                  <c:v>0</c:v>
                </c:pt>
                <c:pt idx="42048">
                  <c:v>0</c:v>
                </c:pt>
                <c:pt idx="42049">
                  <c:v>0</c:v>
                </c:pt>
                <c:pt idx="42050">
                  <c:v>0</c:v>
                </c:pt>
                <c:pt idx="42051">
                  <c:v>0</c:v>
                </c:pt>
                <c:pt idx="42052">
                  <c:v>0</c:v>
                </c:pt>
                <c:pt idx="42053">
                  <c:v>0</c:v>
                </c:pt>
                <c:pt idx="42054">
                  <c:v>0</c:v>
                </c:pt>
                <c:pt idx="42055">
                  <c:v>0</c:v>
                </c:pt>
                <c:pt idx="42056">
                  <c:v>0</c:v>
                </c:pt>
                <c:pt idx="42057">
                  <c:v>0</c:v>
                </c:pt>
                <c:pt idx="42058">
                  <c:v>0</c:v>
                </c:pt>
                <c:pt idx="42059">
                  <c:v>0</c:v>
                </c:pt>
                <c:pt idx="42060">
                  <c:v>0</c:v>
                </c:pt>
                <c:pt idx="42061">
                  <c:v>0</c:v>
                </c:pt>
                <c:pt idx="42062">
                  <c:v>0</c:v>
                </c:pt>
                <c:pt idx="42063">
                  <c:v>0</c:v>
                </c:pt>
                <c:pt idx="42064">
                  <c:v>0</c:v>
                </c:pt>
                <c:pt idx="42065">
                  <c:v>0</c:v>
                </c:pt>
                <c:pt idx="42066">
                  <c:v>0</c:v>
                </c:pt>
                <c:pt idx="42067">
                  <c:v>0</c:v>
                </c:pt>
                <c:pt idx="42068">
                  <c:v>0</c:v>
                </c:pt>
                <c:pt idx="42069">
                  <c:v>0</c:v>
                </c:pt>
                <c:pt idx="42070">
                  <c:v>0</c:v>
                </c:pt>
                <c:pt idx="42071">
                  <c:v>0</c:v>
                </c:pt>
                <c:pt idx="42072">
                  <c:v>0</c:v>
                </c:pt>
                <c:pt idx="42073">
                  <c:v>0</c:v>
                </c:pt>
                <c:pt idx="42074">
                  <c:v>0</c:v>
                </c:pt>
                <c:pt idx="42075">
                  <c:v>0</c:v>
                </c:pt>
                <c:pt idx="42076">
                  <c:v>0</c:v>
                </c:pt>
                <c:pt idx="42077">
                  <c:v>0</c:v>
                </c:pt>
                <c:pt idx="42078">
                  <c:v>0</c:v>
                </c:pt>
                <c:pt idx="42079">
                  <c:v>0</c:v>
                </c:pt>
                <c:pt idx="42080">
                  <c:v>0</c:v>
                </c:pt>
                <c:pt idx="42081">
                  <c:v>0</c:v>
                </c:pt>
                <c:pt idx="42082">
                  <c:v>0</c:v>
                </c:pt>
                <c:pt idx="42083">
                  <c:v>0</c:v>
                </c:pt>
                <c:pt idx="42084">
                  <c:v>0</c:v>
                </c:pt>
                <c:pt idx="42085">
                  <c:v>0</c:v>
                </c:pt>
                <c:pt idx="42086">
                  <c:v>0</c:v>
                </c:pt>
                <c:pt idx="42087">
                  <c:v>0</c:v>
                </c:pt>
                <c:pt idx="42088">
                  <c:v>0</c:v>
                </c:pt>
                <c:pt idx="42089">
                  <c:v>0</c:v>
                </c:pt>
                <c:pt idx="42090">
                  <c:v>0</c:v>
                </c:pt>
                <c:pt idx="42091">
                  <c:v>0</c:v>
                </c:pt>
                <c:pt idx="42092">
                  <c:v>0</c:v>
                </c:pt>
                <c:pt idx="42093">
                  <c:v>0</c:v>
                </c:pt>
                <c:pt idx="42094">
                  <c:v>0</c:v>
                </c:pt>
                <c:pt idx="42095">
                  <c:v>0</c:v>
                </c:pt>
                <c:pt idx="42096">
                  <c:v>0</c:v>
                </c:pt>
                <c:pt idx="42097">
                  <c:v>0</c:v>
                </c:pt>
                <c:pt idx="42098">
                  <c:v>0</c:v>
                </c:pt>
                <c:pt idx="42099">
                  <c:v>0</c:v>
                </c:pt>
                <c:pt idx="42100">
                  <c:v>0</c:v>
                </c:pt>
                <c:pt idx="42101">
                  <c:v>0</c:v>
                </c:pt>
                <c:pt idx="42102">
                  <c:v>0</c:v>
                </c:pt>
                <c:pt idx="42103">
                  <c:v>0</c:v>
                </c:pt>
                <c:pt idx="42104">
                  <c:v>0</c:v>
                </c:pt>
                <c:pt idx="42105">
                  <c:v>0</c:v>
                </c:pt>
                <c:pt idx="42106">
                  <c:v>0</c:v>
                </c:pt>
                <c:pt idx="42107">
                  <c:v>0</c:v>
                </c:pt>
                <c:pt idx="42108">
                  <c:v>0</c:v>
                </c:pt>
                <c:pt idx="42109">
                  <c:v>0</c:v>
                </c:pt>
                <c:pt idx="42110">
                  <c:v>0</c:v>
                </c:pt>
                <c:pt idx="42111">
                  <c:v>0</c:v>
                </c:pt>
                <c:pt idx="42112">
                  <c:v>0</c:v>
                </c:pt>
                <c:pt idx="42113">
                  <c:v>0</c:v>
                </c:pt>
                <c:pt idx="42114">
                  <c:v>0</c:v>
                </c:pt>
                <c:pt idx="42115">
                  <c:v>0</c:v>
                </c:pt>
                <c:pt idx="42116">
                  <c:v>0</c:v>
                </c:pt>
                <c:pt idx="42117">
                  <c:v>0</c:v>
                </c:pt>
                <c:pt idx="42118">
                  <c:v>0</c:v>
                </c:pt>
                <c:pt idx="42119">
                  <c:v>0</c:v>
                </c:pt>
                <c:pt idx="42120">
                  <c:v>0</c:v>
                </c:pt>
                <c:pt idx="42121">
                  <c:v>0</c:v>
                </c:pt>
                <c:pt idx="42122">
                  <c:v>0</c:v>
                </c:pt>
                <c:pt idx="42123">
                  <c:v>0</c:v>
                </c:pt>
                <c:pt idx="42124">
                  <c:v>0</c:v>
                </c:pt>
                <c:pt idx="42125">
                  <c:v>0</c:v>
                </c:pt>
                <c:pt idx="42126">
                  <c:v>0</c:v>
                </c:pt>
                <c:pt idx="42127">
                  <c:v>0</c:v>
                </c:pt>
                <c:pt idx="42128">
                  <c:v>0</c:v>
                </c:pt>
                <c:pt idx="42129">
                  <c:v>0</c:v>
                </c:pt>
                <c:pt idx="42130">
                  <c:v>0</c:v>
                </c:pt>
                <c:pt idx="42131">
                  <c:v>0</c:v>
                </c:pt>
                <c:pt idx="42132">
                  <c:v>0</c:v>
                </c:pt>
                <c:pt idx="42133">
                  <c:v>0</c:v>
                </c:pt>
                <c:pt idx="42134">
                  <c:v>0</c:v>
                </c:pt>
                <c:pt idx="42135">
                  <c:v>0</c:v>
                </c:pt>
                <c:pt idx="42136">
                  <c:v>0</c:v>
                </c:pt>
                <c:pt idx="42137">
                  <c:v>0</c:v>
                </c:pt>
                <c:pt idx="42138">
                  <c:v>0</c:v>
                </c:pt>
                <c:pt idx="42139">
                  <c:v>0</c:v>
                </c:pt>
                <c:pt idx="42140">
                  <c:v>0</c:v>
                </c:pt>
                <c:pt idx="42141">
                  <c:v>0</c:v>
                </c:pt>
                <c:pt idx="42142">
                  <c:v>0</c:v>
                </c:pt>
                <c:pt idx="42143">
                  <c:v>0</c:v>
                </c:pt>
                <c:pt idx="42144">
                  <c:v>0</c:v>
                </c:pt>
                <c:pt idx="42145">
                  <c:v>0</c:v>
                </c:pt>
                <c:pt idx="42146">
                  <c:v>0</c:v>
                </c:pt>
                <c:pt idx="42147">
                  <c:v>0</c:v>
                </c:pt>
                <c:pt idx="42148">
                  <c:v>0</c:v>
                </c:pt>
                <c:pt idx="42149">
                  <c:v>0</c:v>
                </c:pt>
                <c:pt idx="42150">
                  <c:v>0</c:v>
                </c:pt>
                <c:pt idx="42151">
                  <c:v>0</c:v>
                </c:pt>
                <c:pt idx="42152">
                  <c:v>0</c:v>
                </c:pt>
                <c:pt idx="42153">
                  <c:v>0</c:v>
                </c:pt>
                <c:pt idx="42154">
                  <c:v>0</c:v>
                </c:pt>
                <c:pt idx="42155">
                  <c:v>0</c:v>
                </c:pt>
                <c:pt idx="42156">
                  <c:v>0</c:v>
                </c:pt>
                <c:pt idx="42157">
                  <c:v>0</c:v>
                </c:pt>
                <c:pt idx="42158">
                  <c:v>0</c:v>
                </c:pt>
                <c:pt idx="42159">
                  <c:v>0</c:v>
                </c:pt>
                <c:pt idx="42160">
                  <c:v>0</c:v>
                </c:pt>
                <c:pt idx="42161">
                  <c:v>0</c:v>
                </c:pt>
                <c:pt idx="42162">
                  <c:v>0</c:v>
                </c:pt>
                <c:pt idx="42163">
                  <c:v>0</c:v>
                </c:pt>
                <c:pt idx="42164">
                  <c:v>0</c:v>
                </c:pt>
                <c:pt idx="42165">
                  <c:v>0</c:v>
                </c:pt>
                <c:pt idx="42166">
                  <c:v>0</c:v>
                </c:pt>
                <c:pt idx="42167">
                  <c:v>0</c:v>
                </c:pt>
                <c:pt idx="42168">
                  <c:v>0</c:v>
                </c:pt>
                <c:pt idx="42169">
                  <c:v>0</c:v>
                </c:pt>
                <c:pt idx="42170">
                  <c:v>0</c:v>
                </c:pt>
                <c:pt idx="42171">
                  <c:v>0</c:v>
                </c:pt>
                <c:pt idx="42172">
                  <c:v>0</c:v>
                </c:pt>
                <c:pt idx="42173">
                  <c:v>0</c:v>
                </c:pt>
                <c:pt idx="42174">
                  <c:v>0</c:v>
                </c:pt>
                <c:pt idx="42175">
                  <c:v>0</c:v>
                </c:pt>
                <c:pt idx="42176">
                  <c:v>0</c:v>
                </c:pt>
                <c:pt idx="42177">
                  <c:v>0</c:v>
                </c:pt>
                <c:pt idx="42178">
                  <c:v>0</c:v>
                </c:pt>
                <c:pt idx="42179">
                  <c:v>0</c:v>
                </c:pt>
                <c:pt idx="42180">
                  <c:v>0</c:v>
                </c:pt>
                <c:pt idx="42181">
                  <c:v>0</c:v>
                </c:pt>
                <c:pt idx="42182">
                  <c:v>0</c:v>
                </c:pt>
                <c:pt idx="42183">
                  <c:v>0</c:v>
                </c:pt>
                <c:pt idx="42184">
                  <c:v>0</c:v>
                </c:pt>
                <c:pt idx="42185">
                  <c:v>0</c:v>
                </c:pt>
                <c:pt idx="42186">
                  <c:v>0</c:v>
                </c:pt>
                <c:pt idx="42187">
                  <c:v>0</c:v>
                </c:pt>
                <c:pt idx="42188">
                  <c:v>0</c:v>
                </c:pt>
                <c:pt idx="42189">
                  <c:v>0</c:v>
                </c:pt>
                <c:pt idx="42190">
                  <c:v>0</c:v>
                </c:pt>
                <c:pt idx="42191">
                  <c:v>0</c:v>
                </c:pt>
                <c:pt idx="42192">
                  <c:v>0</c:v>
                </c:pt>
                <c:pt idx="42193">
                  <c:v>0</c:v>
                </c:pt>
                <c:pt idx="42194">
                  <c:v>0</c:v>
                </c:pt>
                <c:pt idx="42195">
                  <c:v>0</c:v>
                </c:pt>
                <c:pt idx="42196">
                  <c:v>0</c:v>
                </c:pt>
                <c:pt idx="42197">
                  <c:v>0</c:v>
                </c:pt>
                <c:pt idx="42198">
                  <c:v>0</c:v>
                </c:pt>
                <c:pt idx="42199">
                  <c:v>0</c:v>
                </c:pt>
                <c:pt idx="42200">
                  <c:v>0</c:v>
                </c:pt>
                <c:pt idx="42201">
                  <c:v>0</c:v>
                </c:pt>
                <c:pt idx="42202">
                  <c:v>0</c:v>
                </c:pt>
                <c:pt idx="42203">
                  <c:v>0</c:v>
                </c:pt>
                <c:pt idx="42204">
                  <c:v>0</c:v>
                </c:pt>
                <c:pt idx="42205">
                  <c:v>0</c:v>
                </c:pt>
                <c:pt idx="42206">
                  <c:v>0</c:v>
                </c:pt>
                <c:pt idx="42207">
                  <c:v>0</c:v>
                </c:pt>
                <c:pt idx="42208">
                  <c:v>0</c:v>
                </c:pt>
                <c:pt idx="42209">
                  <c:v>0</c:v>
                </c:pt>
                <c:pt idx="42210">
                  <c:v>0</c:v>
                </c:pt>
                <c:pt idx="42211">
                  <c:v>0</c:v>
                </c:pt>
                <c:pt idx="42212">
                  <c:v>0</c:v>
                </c:pt>
                <c:pt idx="42213">
                  <c:v>0</c:v>
                </c:pt>
                <c:pt idx="42214">
                  <c:v>0</c:v>
                </c:pt>
                <c:pt idx="42215">
                  <c:v>0</c:v>
                </c:pt>
                <c:pt idx="42216">
                  <c:v>0</c:v>
                </c:pt>
                <c:pt idx="42217">
                  <c:v>0</c:v>
                </c:pt>
                <c:pt idx="42218">
                  <c:v>0</c:v>
                </c:pt>
                <c:pt idx="42219">
                  <c:v>0</c:v>
                </c:pt>
                <c:pt idx="42220">
                  <c:v>0</c:v>
                </c:pt>
                <c:pt idx="42221">
                  <c:v>0</c:v>
                </c:pt>
                <c:pt idx="42222">
                  <c:v>0</c:v>
                </c:pt>
                <c:pt idx="42223">
                  <c:v>0</c:v>
                </c:pt>
                <c:pt idx="42224">
                  <c:v>0</c:v>
                </c:pt>
                <c:pt idx="42225">
                  <c:v>0</c:v>
                </c:pt>
                <c:pt idx="42226">
                  <c:v>0</c:v>
                </c:pt>
                <c:pt idx="42227">
                  <c:v>0</c:v>
                </c:pt>
                <c:pt idx="42228">
                  <c:v>0</c:v>
                </c:pt>
                <c:pt idx="42229">
                  <c:v>0</c:v>
                </c:pt>
                <c:pt idx="42230">
                  <c:v>0</c:v>
                </c:pt>
                <c:pt idx="42231">
                  <c:v>0</c:v>
                </c:pt>
                <c:pt idx="42232">
                  <c:v>0</c:v>
                </c:pt>
                <c:pt idx="42233">
                  <c:v>0</c:v>
                </c:pt>
                <c:pt idx="42234">
                  <c:v>0</c:v>
                </c:pt>
                <c:pt idx="42235">
                  <c:v>0</c:v>
                </c:pt>
                <c:pt idx="42236">
                  <c:v>0</c:v>
                </c:pt>
                <c:pt idx="42237">
                  <c:v>0</c:v>
                </c:pt>
                <c:pt idx="42238">
                  <c:v>0</c:v>
                </c:pt>
                <c:pt idx="42239">
                  <c:v>0</c:v>
                </c:pt>
                <c:pt idx="42240">
                  <c:v>0</c:v>
                </c:pt>
                <c:pt idx="42241">
                  <c:v>0</c:v>
                </c:pt>
                <c:pt idx="42242">
                  <c:v>0</c:v>
                </c:pt>
                <c:pt idx="42243">
                  <c:v>0</c:v>
                </c:pt>
                <c:pt idx="42244">
                  <c:v>0</c:v>
                </c:pt>
                <c:pt idx="42245">
                  <c:v>0</c:v>
                </c:pt>
                <c:pt idx="42246">
                  <c:v>0</c:v>
                </c:pt>
                <c:pt idx="42247">
                  <c:v>0</c:v>
                </c:pt>
                <c:pt idx="42248">
                  <c:v>0</c:v>
                </c:pt>
                <c:pt idx="42249">
                  <c:v>0</c:v>
                </c:pt>
                <c:pt idx="42250">
                  <c:v>0</c:v>
                </c:pt>
                <c:pt idx="42251">
                  <c:v>0</c:v>
                </c:pt>
                <c:pt idx="42252">
                  <c:v>0</c:v>
                </c:pt>
                <c:pt idx="42253">
                  <c:v>0</c:v>
                </c:pt>
                <c:pt idx="42254">
                  <c:v>0</c:v>
                </c:pt>
                <c:pt idx="42255">
                  <c:v>0</c:v>
                </c:pt>
                <c:pt idx="42256">
                  <c:v>0</c:v>
                </c:pt>
                <c:pt idx="42257">
                  <c:v>0</c:v>
                </c:pt>
                <c:pt idx="42258">
                  <c:v>0</c:v>
                </c:pt>
                <c:pt idx="42259">
                  <c:v>0</c:v>
                </c:pt>
                <c:pt idx="42260">
                  <c:v>0</c:v>
                </c:pt>
                <c:pt idx="42261">
                  <c:v>0</c:v>
                </c:pt>
                <c:pt idx="42262">
                  <c:v>0</c:v>
                </c:pt>
                <c:pt idx="42263">
                  <c:v>0</c:v>
                </c:pt>
                <c:pt idx="42264">
                  <c:v>0</c:v>
                </c:pt>
                <c:pt idx="42265">
                  <c:v>0</c:v>
                </c:pt>
                <c:pt idx="42266">
                  <c:v>0</c:v>
                </c:pt>
                <c:pt idx="42267">
                  <c:v>0</c:v>
                </c:pt>
                <c:pt idx="42268">
                  <c:v>0</c:v>
                </c:pt>
                <c:pt idx="42269">
                  <c:v>0</c:v>
                </c:pt>
                <c:pt idx="42270">
                  <c:v>0</c:v>
                </c:pt>
                <c:pt idx="42271">
                  <c:v>0</c:v>
                </c:pt>
                <c:pt idx="42272">
                  <c:v>0</c:v>
                </c:pt>
                <c:pt idx="42273">
                  <c:v>0</c:v>
                </c:pt>
                <c:pt idx="42274">
                  <c:v>0</c:v>
                </c:pt>
                <c:pt idx="42275">
                  <c:v>0</c:v>
                </c:pt>
                <c:pt idx="42276">
                  <c:v>0</c:v>
                </c:pt>
                <c:pt idx="42277">
                  <c:v>0</c:v>
                </c:pt>
                <c:pt idx="42278">
                  <c:v>0</c:v>
                </c:pt>
                <c:pt idx="42279">
                  <c:v>0</c:v>
                </c:pt>
                <c:pt idx="42280">
                  <c:v>0</c:v>
                </c:pt>
                <c:pt idx="42281">
                  <c:v>0</c:v>
                </c:pt>
                <c:pt idx="42282">
                  <c:v>0</c:v>
                </c:pt>
                <c:pt idx="42283">
                  <c:v>0</c:v>
                </c:pt>
                <c:pt idx="42284">
                  <c:v>0</c:v>
                </c:pt>
                <c:pt idx="42285">
                  <c:v>0</c:v>
                </c:pt>
                <c:pt idx="42286">
                  <c:v>0</c:v>
                </c:pt>
                <c:pt idx="42287">
                  <c:v>0</c:v>
                </c:pt>
                <c:pt idx="42288">
                  <c:v>0</c:v>
                </c:pt>
                <c:pt idx="42289">
                  <c:v>0</c:v>
                </c:pt>
                <c:pt idx="42290">
                  <c:v>0</c:v>
                </c:pt>
                <c:pt idx="42291">
                  <c:v>0</c:v>
                </c:pt>
                <c:pt idx="42292">
                  <c:v>0</c:v>
                </c:pt>
                <c:pt idx="42293">
                  <c:v>0</c:v>
                </c:pt>
                <c:pt idx="42294">
                  <c:v>0</c:v>
                </c:pt>
                <c:pt idx="42295">
                  <c:v>0</c:v>
                </c:pt>
                <c:pt idx="42296">
                  <c:v>0</c:v>
                </c:pt>
                <c:pt idx="42297">
                  <c:v>0</c:v>
                </c:pt>
                <c:pt idx="42298">
                  <c:v>0</c:v>
                </c:pt>
                <c:pt idx="42299">
                  <c:v>0</c:v>
                </c:pt>
                <c:pt idx="42300">
                  <c:v>0</c:v>
                </c:pt>
                <c:pt idx="42301">
                  <c:v>0</c:v>
                </c:pt>
                <c:pt idx="42302">
                  <c:v>0</c:v>
                </c:pt>
                <c:pt idx="42303">
                  <c:v>0</c:v>
                </c:pt>
                <c:pt idx="42304">
                  <c:v>0</c:v>
                </c:pt>
                <c:pt idx="42305">
                  <c:v>0</c:v>
                </c:pt>
                <c:pt idx="42306">
                  <c:v>0</c:v>
                </c:pt>
                <c:pt idx="42307">
                  <c:v>0</c:v>
                </c:pt>
                <c:pt idx="42308">
                  <c:v>0</c:v>
                </c:pt>
                <c:pt idx="42309">
                  <c:v>0</c:v>
                </c:pt>
                <c:pt idx="42310">
                  <c:v>0</c:v>
                </c:pt>
                <c:pt idx="42311">
                  <c:v>0</c:v>
                </c:pt>
                <c:pt idx="42312">
                  <c:v>0</c:v>
                </c:pt>
                <c:pt idx="42313">
                  <c:v>0</c:v>
                </c:pt>
                <c:pt idx="42314">
                  <c:v>0</c:v>
                </c:pt>
                <c:pt idx="42315">
                  <c:v>0</c:v>
                </c:pt>
                <c:pt idx="42316">
                  <c:v>0</c:v>
                </c:pt>
                <c:pt idx="42317">
                  <c:v>0</c:v>
                </c:pt>
                <c:pt idx="42318">
                  <c:v>0</c:v>
                </c:pt>
                <c:pt idx="42319">
                  <c:v>0</c:v>
                </c:pt>
                <c:pt idx="42320">
                  <c:v>0</c:v>
                </c:pt>
                <c:pt idx="42321">
                  <c:v>0</c:v>
                </c:pt>
                <c:pt idx="42322">
                  <c:v>0</c:v>
                </c:pt>
                <c:pt idx="42323">
                  <c:v>0</c:v>
                </c:pt>
                <c:pt idx="42324">
                  <c:v>0</c:v>
                </c:pt>
                <c:pt idx="42325">
                  <c:v>0</c:v>
                </c:pt>
                <c:pt idx="42326">
                  <c:v>0</c:v>
                </c:pt>
                <c:pt idx="42327">
                  <c:v>0</c:v>
                </c:pt>
                <c:pt idx="42328">
                  <c:v>0</c:v>
                </c:pt>
                <c:pt idx="42329">
                  <c:v>0</c:v>
                </c:pt>
                <c:pt idx="42330">
                  <c:v>0</c:v>
                </c:pt>
                <c:pt idx="42331">
                  <c:v>0</c:v>
                </c:pt>
                <c:pt idx="42332">
                  <c:v>0</c:v>
                </c:pt>
                <c:pt idx="42333">
                  <c:v>0</c:v>
                </c:pt>
                <c:pt idx="42334">
                  <c:v>0</c:v>
                </c:pt>
                <c:pt idx="42335">
                  <c:v>0</c:v>
                </c:pt>
                <c:pt idx="42336">
                  <c:v>0</c:v>
                </c:pt>
                <c:pt idx="42337">
                  <c:v>0</c:v>
                </c:pt>
                <c:pt idx="42338">
                  <c:v>0</c:v>
                </c:pt>
                <c:pt idx="42339">
                  <c:v>0</c:v>
                </c:pt>
                <c:pt idx="42340">
                  <c:v>0</c:v>
                </c:pt>
                <c:pt idx="42341">
                  <c:v>0</c:v>
                </c:pt>
                <c:pt idx="42342">
                  <c:v>0</c:v>
                </c:pt>
                <c:pt idx="42343">
                  <c:v>0</c:v>
                </c:pt>
                <c:pt idx="42344">
                  <c:v>0</c:v>
                </c:pt>
                <c:pt idx="42345">
                  <c:v>0</c:v>
                </c:pt>
                <c:pt idx="42346">
                  <c:v>0</c:v>
                </c:pt>
                <c:pt idx="42347">
                  <c:v>0</c:v>
                </c:pt>
                <c:pt idx="42348">
                  <c:v>0</c:v>
                </c:pt>
                <c:pt idx="42349">
                  <c:v>0</c:v>
                </c:pt>
                <c:pt idx="42350">
                  <c:v>0</c:v>
                </c:pt>
                <c:pt idx="42351">
                  <c:v>0</c:v>
                </c:pt>
                <c:pt idx="42352">
                  <c:v>0</c:v>
                </c:pt>
                <c:pt idx="42353">
                  <c:v>0</c:v>
                </c:pt>
                <c:pt idx="42354">
                  <c:v>0</c:v>
                </c:pt>
                <c:pt idx="42355">
                  <c:v>0</c:v>
                </c:pt>
                <c:pt idx="42356">
                  <c:v>0</c:v>
                </c:pt>
                <c:pt idx="42357">
                  <c:v>0</c:v>
                </c:pt>
                <c:pt idx="42358">
                  <c:v>0</c:v>
                </c:pt>
                <c:pt idx="42359">
                  <c:v>0</c:v>
                </c:pt>
                <c:pt idx="42360">
                  <c:v>0</c:v>
                </c:pt>
                <c:pt idx="42361">
                  <c:v>0</c:v>
                </c:pt>
                <c:pt idx="42362">
                  <c:v>0</c:v>
                </c:pt>
                <c:pt idx="42363">
                  <c:v>0</c:v>
                </c:pt>
                <c:pt idx="42364">
                  <c:v>0</c:v>
                </c:pt>
                <c:pt idx="42365">
                  <c:v>0</c:v>
                </c:pt>
                <c:pt idx="42366">
                  <c:v>0</c:v>
                </c:pt>
                <c:pt idx="42367">
                  <c:v>0</c:v>
                </c:pt>
                <c:pt idx="42368">
                  <c:v>0</c:v>
                </c:pt>
                <c:pt idx="42369">
                  <c:v>0</c:v>
                </c:pt>
                <c:pt idx="42370">
                  <c:v>0</c:v>
                </c:pt>
                <c:pt idx="42371">
                  <c:v>0</c:v>
                </c:pt>
                <c:pt idx="42372">
                  <c:v>0</c:v>
                </c:pt>
                <c:pt idx="42373">
                  <c:v>0</c:v>
                </c:pt>
                <c:pt idx="42374">
                  <c:v>0</c:v>
                </c:pt>
                <c:pt idx="42375">
                  <c:v>0</c:v>
                </c:pt>
                <c:pt idx="42376">
                  <c:v>0</c:v>
                </c:pt>
                <c:pt idx="42377">
                  <c:v>0</c:v>
                </c:pt>
                <c:pt idx="42378">
                  <c:v>0</c:v>
                </c:pt>
                <c:pt idx="42379">
                  <c:v>0</c:v>
                </c:pt>
                <c:pt idx="42380">
                  <c:v>0</c:v>
                </c:pt>
                <c:pt idx="42381">
                  <c:v>0</c:v>
                </c:pt>
                <c:pt idx="42382">
                  <c:v>0</c:v>
                </c:pt>
                <c:pt idx="42383">
                  <c:v>0</c:v>
                </c:pt>
                <c:pt idx="42384">
                  <c:v>0</c:v>
                </c:pt>
                <c:pt idx="42385">
                  <c:v>0</c:v>
                </c:pt>
                <c:pt idx="42386">
                  <c:v>0</c:v>
                </c:pt>
                <c:pt idx="42387">
                  <c:v>0</c:v>
                </c:pt>
                <c:pt idx="42388">
                  <c:v>0</c:v>
                </c:pt>
                <c:pt idx="42389">
                  <c:v>0</c:v>
                </c:pt>
                <c:pt idx="42390">
                  <c:v>0</c:v>
                </c:pt>
                <c:pt idx="42391">
                  <c:v>0</c:v>
                </c:pt>
                <c:pt idx="42392">
                  <c:v>0</c:v>
                </c:pt>
                <c:pt idx="42393">
                  <c:v>0</c:v>
                </c:pt>
                <c:pt idx="42394">
                  <c:v>0</c:v>
                </c:pt>
                <c:pt idx="42395">
                  <c:v>0</c:v>
                </c:pt>
                <c:pt idx="42396">
                  <c:v>0</c:v>
                </c:pt>
                <c:pt idx="42397">
                  <c:v>0</c:v>
                </c:pt>
                <c:pt idx="42398">
                  <c:v>0</c:v>
                </c:pt>
                <c:pt idx="42399">
                  <c:v>0</c:v>
                </c:pt>
                <c:pt idx="42400">
                  <c:v>0</c:v>
                </c:pt>
                <c:pt idx="42401">
                  <c:v>0</c:v>
                </c:pt>
                <c:pt idx="42402">
                  <c:v>0</c:v>
                </c:pt>
                <c:pt idx="42403">
                  <c:v>0</c:v>
                </c:pt>
                <c:pt idx="42404">
                  <c:v>0</c:v>
                </c:pt>
                <c:pt idx="42405">
                  <c:v>0</c:v>
                </c:pt>
                <c:pt idx="42406">
                  <c:v>0</c:v>
                </c:pt>
                <c:pt idx="42407">
                  <c:v>0</c:v>
                </c:pt>
                <c:pt idx="42408">
                  <c:v>0</c:v>
                </c:pt>
                <c:pt idx="42409">
                  <c:v>0</c:v>
                </c:pt>
                <c:pt idx="42410">
                  <c:v>0</c:v>
                </c:pt>
                <c:pt idx="42411">
                  <c:v>0</c:v>
                </c:pt>
                <c:pt idx="42412">
                  <c:v>0</c:v>
                </c:pt>
                <c:pt idx="42413">
                  <c:v>0</c:v>
                </c:pt>
                <c:pt idx="42414">
                  <c:v>0</c:v>
                </c:pt>
                <c:pt idx="42415">
                  <c:v>0</c:v>
                </c:pt>
                <c:pt idx="42416">
                  <c:v>0</c:v>
                </c:pt>
                <c:pt idx="42417">
                  <c:v>0</c:v>
                </c:pt>
                <c:pt idx="42418">
                  <c:v>0</c:v>
                </c:pt>
                <c:pt idx="42419">
                  <c:v>0</c:v>
                </c:pt>
                <c:pt idx="42420">
                  <c:v>0</c:v>
                </c:pt>
                <c:pt idx="42421">
                  <c:v>0</c:v>
                </c:pt>
                <c:pt idx="42422">
                  <c:v>0</c:v>
                </c:pt>
                <c:pt idx="42423">
                  <c:v>0</c:v>
                </c:pt>
                <c:pt idx="42424">
                  <c:v>0</c:v>
                </c:pt>
                <c:pt idx="42425">
                  <c:v>0</c:v>
                </c:pt>
                <c:pt idx="42426">
                  <c:v>0</c:v>
                </c:pt>
                <c:pt idx="42427">
                  <c:v>0</c:v>
                </c:pt>
                <c:pt idx="42428">
                  <c:v>0</c:v>
                </c:pt>
                <c:pt idx="42429">
                  <c:v>0</c:v>
                </c:pt>
                <c:pt idx="42430">
                  <c:v>0</c:v>
                </c:pt>
                <c:pt idx="42431">
                  <c:v>0</c:v>
                </c:pt>
                <c:pt idx="42432">
                  <c:v>0</c:v>
                </c:pt>
                <c:pt idx="42433">
                  <c:v>0</c:v>
                </c:pt>
                <c:pt idx="42434">
                  <c:v>0</c:v>
                </c:pt>
                <c:pt idx="42435">
                  <c:v>0</c:v>
                </c:pt>
                <c:pt idx="42436">
                  <c:v>0</c:v>
                </c:pt>
                <c:pt idx="42437">
                  <c:v>0</c:v>
                </c:pt>
                <c:pt idx="42438">
                  <c:v>0</c:v>
                </c:pt>
                <c:pt idx="42439">
                  <c:v>0</c:v>
                </c:pt>
                <c:pt idx="42440">
                  <c:v>0</c:v>
                </c:pt>
                <c:pt idx="42441">
                  <c:v>0</c:v>
                </c:pt>
                <c:pt idx="42442">
                  <c:v>0</c:v>
                </c:pt>
                <c:pt idx="42443">
                  <c:v>0</c:v>
                </c:pt>
                <c:pt idx="42444">
                  <c:v>0</c:v>
                </c:pt>
                <c:pt idx="42445">
                  <c:v>0</c:v>
                </c:pt>
                <c:pt idx="42446">
                  <c:v>0</c:v>
                </c:pt>
                <c:pt idx="42447">
                  <c:v>0</c:v>
                </c:pt>
                <c:pt idx="42448">
                  <c:v>0</c:v>
                </c:pt>
                <c:pt idx="42449">
                  <c:v>0</c:v>
                </c:pt>
                <c:pt idx="42450">
                  <c:v>0</c:v>
                </c:pt>
                <c:pt idx="42451">
                  <c:v>0</c:v>
                </c:pt>
                <c:pt idx="42452">
                  <c:v>0</c:v>
                </c:pt>
                <c:pt idx="42453">
                  <c:v>0</c:v>
                </c:pt>
                <c:pt idx="42454">
                  <c:v>0</c:v>
                </c:pt>
                <c:pt idx="42455">
                  <c:v>0</c:v>
                </c:pt>
                <c:pt idx="42456">
                  <c:v>0</c:v>
                </c:pt>
                <c:pt idx="42457">
                  <c:v>0</c:v>
                </c:pt>
                <c:pt idx="42458">
                  <c:v>0</c:v>
                </c:pt>
                <c:pt idx="42459">
                  <c:v>0</c:v>
                </c:pt>
                <c:pt idx="42460">
                  <c:v>0</c:v>
                </c:pt>
                <c:pt idx="42461">
                  <c:v>0</c:v>
                </c:pt>
                <c:pt idx="42462">
                  <c:v>0</c:v>
                </c:pt>
                <c:pt idx="42463">
                  <c:v>0</c:v>
                </c:pt>
                <c:pt idx="42464">
                  <c:v>0</c:v>
                </c:pt>
                <c:pt idx="42465">
                  <c:v>0</c:v>
                </c:pt>
                <c:pt idx="42466">
                  <c:v>0</c:v>
                </c:pt>
                <c:pt idx="42467">
                  <c:v>0</c:v>
                </c:pt>
                <c:pt idx="42468">
                  <c:v>0</c:v>
                </c:pt>
                <c:pt idx="42469">
                  <c:v>0</c:v>
                </c:pt>
                <c:pt idx="42470">
                  <c:v>0</c:v>
                </c:pt>
                <c:pt idx="42471">
                  <c:v>0</c:v>
                </c:pt>
                <c:pt idx="42472">
                  <c:v>0</c:v>
                </c:pt>
                <c:pt idx="42473">
                  <c:v>0</c:v>
                </c:pt>
                <c:pt idx="42474">
                  <c:v>0</c:v>
                </c:pt>
                <c:pt idx="42475">
                  <c:v>0</c:v>
                </c:pt>
                <c:pt idx="42476">
                  <c:v>0</c:v>
                </c:pt>
                <c:pt idx="42477">
                  <c:v>0</c:v>
                </c:pt>
                <c:pt idx="42478">
                  <c:v>0</c:v>
                </c:pt>
                <c:pt idx="42479">
                  <c:v>0</c:v>
                </c:pt>
                <c:pt idx="42480">
                  <c:v>0</c:v>
                </c:pt>
                <c:pt idx="42481">
                  <c:v>0</c:v>
                </c:pt>
                <c:pt idx="42482">
                  <c:v>0</c:v>
                </c:pt>
                <c:pt idx="42483">
                  <c:v>0</c:v>
                </c:pt>
                <c:pt idx="42484">
                  <c:v>0</c:v>
                </c:pt>
                <c:pt idx="42485">
                  <c:v>0</c:v>
                </c:pt>
                <c:pt idx="42486">
                  <c:v>0</c:v>
                </c:pt>
                <c:pt idx="42487">
                  <c:v>0</c:v>
                </c:pt>
                <c:pt idx="42488">
                  <c:v>0</c:v>
                </c:pt>
                <c:pt idx="42489">
                  <c:v>0</c:v>
                </c:pt>
                <c:pt idx="42490">
                  <c:v>0</c:v>
                </c:pt>
                <c:pt idx="42491">
                  <c:v>0</c:v>
                </c:pt>
                <c:pt idx="42492">
                  <c:v>0</c:v>
                </c:pt>
                <c:pt idx="42493">
                  <c:v>0</c:v>
                </c:pt>
                <c:pt idx="42494">
                  <c:v>0</c:v>
                </c:pt>
                <c:pt idx="42495">
                  <c:v>0</c:v>
                </c:pt>
                <c:pt idx="42496">
                  <c:v>0</c:v>
                </c:pt>
                <c:pt idx="42497">
                  <c:v>0</c:v>
                </c:pt>
                <c:pt idx="42498">
                  <c:v>0</c:v>
                </c:pt>
                <c:pt idx="42499">
                  <c:v>0</c:v>
                </c:pt>
                <c:pt idx="42500">
                  <c:v>0</c:v>
                </c:pt>
                <c:pt idx="42501">
                  <c:v>0</c:v>
                </c:pt>
                <c:pt idx="42502">
                  <c:v>0</c:v>
                </c:pt>
                <c:pt idx="42503">
                  <c:v>0</c:v>
                </c:pt>
                <c:pt idx="42504">
                  <c:v>0</c:v>
                </c:pt>
                <c:pt idx="42505">
                  <c:v>0</c:v>
                </c:pt>
                <c:pt idx="42506">
                  <c:v>0</c:v>
                </c:pt>
                <c:pt idx="42507">
                  <c:v>0</c:v>
                </c:pt>
                <c:pt idx="42508">
                  <c:v>0</c:v>
                </c:pt>
                <c:pt idx="42509">
                  <c:v>0</c:v>
                </c:pt>
                <c:pt idx="42510">
                  <c:v>0</c:v>
                </c:pt>
                <c:pt idx="42511">
                  <c:v>0</c:v>
                </c:pt>
                <c:pt idx="42512">
                  <c:v>0</c:v>
                </c:pt>
                <c:pt idx="42513">
                  <c:v>0</c:v>
                </c:pt>
                <c:pt idx="42514">
                  <c:v>0</c:v>
                </c:pt>
                <c:pt idx="42515">
                  <c:v>0</c:v>
                </c:pt>
                <c:pt idx="42516">
                  <c:v>0</c:v>
                </c:pt>
                <c:pt idx="42517">
                  <c:v>0</c:v>
                </c:pt>
                <c:pt idx="42518">
                  <c:v>0</c:v>
                </c:pt>
                <c:pt idx="42519">
                  <c:v>0</c:v>
                </c:pt>
                <c:pt idx="42520">
                  <c:v>0</c:v>
                </c:pt>
                <c:pt idx="42521">
                  <c:v>0</c:v>
                </c:pt>
                <c:pt idx="42522">
                  <c:v>0</c:v>
                </c:pt>
                <c:pt idx="42523">
                  <c:v>0</c:v>
                </c:pt>
                <c:pt idx="42524">
                  <c:v>0</c:v>
                </c:pt>
                <c:pt idx="42525">
                  <c:v>0</c:v>
                </c:pt>
                <c:pt idx="42526">
                  <c:v>0</c:v>
                </c:pt>
                <c:pt idx="42527">
                  <c:v>0</c:v>
                </c:pt>
                <c:pt idx="42528">
                  <c:v>0</c:v>
                </c:pt>
                <c:pt idx="42529">
                  <c:v>0</c:v>
                </c:pt>
                <c:pt idx="42530">
                  <c:v>0</c:v>
                </c:pt>
                <c:pt idx="42531">
                  <c:v>0</c:v>
                </c:pt>
                <c:pt idx="42532">
                  <c:v>0</c:v>
                </c:pt>
                <c:pt idx="42533">
                  <c:v>0</c:v>
                </c:pt>
                <c:pt idx="42534">
                  <c:v>0</c:v>
                </c:pt>
                <c:pt idx="42535">
                  <c:v>0</c:v>
                </c:pt>
                <c:pt idx="42536">
                  <c:v>0</c:v>
                </c:pt>
                <c:pt idx="42537">
                  <c:v>0</c:v>
                </c:pt>
                <c:pt idx="42538">
                  <c:v>0</c:v>
                </c:pt>
                <c:pt idx="42539">
                  <c:v>0</c:v>
                </c:pt>
                <c:pt idx="42540">
                  <c:v>0</c:v>
                </c:pt>
                <c:pt idx="42541">
                  <c:v>0</c:v>
                </c:pt>
                <c:pt idx="42542">
                  <c:v>0</c:v>
                </c:pt>
                <c:pt idx="42543">
                  <c:v>0</c:v>
                </c:pt>
                <c:pt idx="42544">
                  <c:v>0</c:v>
                </c:pt>
                <c:pt idx="42545">
                  <c:v>0</c:v>
                </c:pt>
                <c:pt idx="42546">
                  <c:v>0</c:v>
                </c:pt>
                <c:pt idx="42547">
                  <c:v>0</c:v>
                </c:pt>
                <c:pt idx="42548">
                  <c:v>0</c:v>
                </c:pt>
                <c:pt idx="42549">
                  <c:v>0</c:v>
                </c:pt>
                <c:pt idx="42550">
                  <c:v>0</c:v>
                </c:pt>
                <c:pt idx="42551">
                  <c:v>0</c:v>
                </c:pt>
                <c:pt idx="42552">
                  <c:v>0</c:v>
                </c:pt>
                <c:pt idx="42553">
                  <c:v>0</c:v>
                </c:pt>
                <c:pt idx="42554">
                  <c:v>0</c:v>
                </c:pt>
                <c:pt idx="42555">
                  <c:v>0</c:v>
                </c:pt>
                <c:pt idx="42556">
                  <c:v>0</c:v>
                </c:pt>
                <c:pt idx="42557">
                  <c:v>0</c:v>
                </c:pt>
                <c:pt idx="42558">
                  <c:v>0</c:v>
                </c:pt>
                <c:pt idx="42559">
                  <c:v>0</c:v>
                </c:pt>
                <c:pt idx="42560">
                  <c:v>0</c:v>
                </c:pt>
                <c:pt idx="42561">
                  <c:v>0</c:v>
                </c:pt>
                <c:pt idx="42562">
                  <c:v>0</c:v>
                </c:pt>
                <c:pt idx="42563">
                  <c:v>0</c:v>
                </c:pt>
                <c:pt idx="42564">
                  <c:v>0</c:v>
                </c:pt>
                <c:pt idx="42565">
                  <c:v>0</c:v>
                </c:pt>
                <c:pt idx="42566">
                  <c:v>0</c:v>
                </c:pt>
                <c:pt idx="42567">
                  <c:v>0</c:v>
                </c:pt>
                <c:pt idx="42568">
                  <c:v>0</c:v>
                </c:pt>
                <c:pt idx="42569">
                  <c:v>0</c:v>
                </c:pt>
                <c:pt idx="42570">
                  <c:v>0</c:v>
                </c:pt>
                <c:pt idx="42571">
                  <c:v>0</c:v>
                </c:pt>
                <c:pt idx="42572">
                  <c:v>0</c:v>
                </c:pt>
                <c:pt idx="42573">
                  <c:v>0</c:v>
                </c:pt>
                <c:pt idx="42574">
                  <c:v>0</c:v>
                </c:pt>
                <c:pt idx="42575">
                  <c:v>0</c:v>
                </c:pt>
                <c:pt idx="42576">
                  <c:v>0</c:v>
                </c:pt>
                <c:pt idx="42577">
                  <c:v>0</c:v>
                </c:pt>
                <c:pt idx="42578">
                  <c:v>0</c:v>
                </c:pt>
                <c:pt idx="42579">
                  <c:v>0</c:v>
                </c:pt>
                <c:pt idx="42580">
                  <c:v>0</c:v>
                </c:pt>
                <c:pt idx="42581">
                  <c:v>0</c:v>
                </c:pt>
                <c:pt idx="42582">
                  <c:v>0</c:v>
                </c:pt>
                <c:pt idx="42583">
                  <c:v>0</c:v>
                </c:pt>
                <c:pt idx="42584">
                  <c:v>0</c:v>
                </c:pt>
                <c:pt idx="42585">
                  <c:v>0</c:v>
                </c:pt>
                <c:pt idx="42586">
                  <c:v>0</c:v>
                </c:pt>
                <c:pt idx="42587">
                  <c:v>0</c:v>
                </c:pt>
                <c:pt idx="42588">
                  <c:v>0</c:v>
                </c:pt>
                <c:pt idx="42589">
                  <c:v>0</c:v>
                </c:pt>
                <c:pt idx="42590">
                  <c:v>0</c:v>
                </c:pt>
                <c:pt idx="42591">
                  <c:v>0</c:v>
                </c:pt>
                <c:pt idx="42592">
                  <c:v>0</c:v>
                </c:pt>
                <c:pt idx="42593">
                  <c:v>0</c:v>
                </c:pt>
                <c:pt idx="42594">
                  <c:v>0</c:v>
                </c:pt>
                <c:pt idx="42595">
                  <c:v>0</c:v>
                </c:pt>
                <c:pt idx="42596">
                  <c:v>0</c:v>
                </c:pt>
                <c:pt idx="42597">
                  <c:v>0</c:v>
                </c:pt>
                <c:pt idx="42598">
                  <c:v>0</c:v>
                </c:pt>
                <c:pt idx="42599">
                  <c:v>0</c:v>
                </c:pt>
                <c:pt idx="42600">
                  <c:v>0</c:v>
                </c:pt>
                <c:pt idx="42601">
                  <c:v>0</c:v>
                </c:pt>
                <c:pt idx="42602">
                  <c:v>0</c:v>
                </c:pt>
                <c:pt idx="42603">
                  <c:v>0</c:v>
                </c:pt>
                <c:pt idx="42604">
                  <c:v>0</c:v>
                </c:pt>
                <c:pt idx="42605">
                  <c:v>0</c:v>
                </c:pt>
                <c:pt idx="42606">
                  <c:v>0</c:v>
                </c:pt>
                <c:pt idx="42607">
                  <c:v>0</c:v>
                </c:pt>
                <c:pt idx="42608">
                  <c:v>0</c:v>
                </c:pt>
                <c:pt idx="42609">
                  <c:v>0</c:v>
                </c:pt>
                <c:pt idx="42610">
                  <c:v>0</c:v>
                </c:pt>
                <c:pt idx="42611">
                  <c:v>0</c:v>
                </c:pt>
                <c:pt idx="42612">
                  <c:v>0</c:v>
                </c:pt>
                <c:pt idx="42613">
                  <c:v>0</c:v>
                </c:pt>
                <c:pt idx="42614">
                  <c:v>0</c:v>
                </c:pt>
                <c:pt idx="42615">
                  <c:v>0</c:v>
                </c:pt>
                <c:pt idx="42616">
                  <c:v>0</c:v>
                </c:pt>
                <c:pt idx="42617">
                  <c:v>0</c:v>
                </c:pt>
                <c:pt idx="42618">
                  <c:v>0</c:v>
                </c:pt>
                <c:pt idx="42619">
                  <c:v>0</c:v>
                </c:pt>
                <c:pt idx="42620">
                  <c:v>0</c:v>
                </c:pt>
                <c:pt idx="42621">
                  <c:v>0</c:v>
                </c:pt>
                <c:pt idx="42622">
                  <c:v>0</c:v>
                </c:pt>
                <c:pt idx="42623">
                  <c:v>0</c:v>
                </c:pt>
                <c:pt idx="42624">
                  <c:v>0</c:v>
                </c:pt>
                <c:pt idx="42625">
                  <c:v>0</c:v>
                </c:pt>
                <c:pt idx="42626">
                  <c:v>0</c:v>
                </c:pt>
                <c:pt idx="42627">
                  <c:v>0</c:v>
                </c:pt>
                <c:pt idx="42628">
                  <c:v>0</c:v>
                </c:pt>
                <c:pt idx="42629">
                  <c:v>0</c:v>
                </c:pt>
                <c:pt idx="42630">
                  <c:v>0</c:v>
                </c:pt>
                <c:pt idx="42631">
                  <c:v>0</c:v>
                </c:pt>
                <c:pt idx="42632">
                  <c:v>0</c:v>
                </c:pt>
                <c:pt idx="42633">
                  <c:v>0</c:v>
                </c:pt>
                <c:pt idx="42634">
                  <c:v>0</c:v>
                </c:pt>
                <c:pt idx="42635">
                  <c:v>0</c:v>
                </c:pt>
                <c:pt idx="42636">
                  <c:v>0</c:v>
                </c:pt>
                <c:pt idx="42637">
                  <c:v>0</c:v>
                </c:pt>
                <c:pt idx="42638">
                  <c:v>0</c:v>
                </c:pt>
                <c:pt idx="42639">
                  <c:v>0</c:v>
                </c:pt>
                <c:pt idx="42640">
                  <c:v>0</c:v>
                </c:pt>
                <c:pt idx="42641">
                  <c:v>0</c:v>
                </c:pt>
                <c:pt idx="42642">
                  <c:v>0</c:v>
                </c:pt>
                <c:pt idx="42643">
                  <c:v>0</c:v>
                </c:pt>
                <c:pt idx="42644">
                  <c:v>0</c:v>
                </c:pt>
                <c:pt idx="42645">
                  <c:v>0</c:v>
                </c:pt>
                <c:pt idx="42646">
                  <c:v>0</c:v>
                </c:pt>
                <c:pt idx="42647">
                  <c:v>0</c:v>
                </c:pt>
                <c:pt idx="42648">
                  <c:v>0</c:v>
                </c:pt>
                <c:pt idx="42649">
                  <c:v>0</c:v>
                </c:pt>
                <c:pt idx="42650">
                  <c:v>0</c:v>
                </c:pt>
                <c:pt idx="42651">
                  <c:v>0</c:v>
                </c:pt>
                <c:pt idx="42652">
                  <c:v>0</c:v>
                </c:pt>
                <c:pt idx="42653">
                  <c:v>0</c:v>
                </c:pt>
                <c:pt idx="42654">
                  <c:v>0</c:v>
                </c:pt>
                <c:pt idx="42655">
                  <c:v>0</c:v>
                </c:pt>
                <c:pt idx="42656">
                  <c:v>0</c:v>
                </c:pt>
                <c:pt idx="42657">
                  <c:v>0</c:v>
                </c:pt>
                <c:pt idx="42658">
                  <c:v>0</c:v>
                </c:pt>
                <c:pt idx="42659">
                  <c:v>0</c:v>
                </c:pt>
                <c:pt idx="42660">
                  <c:v>0</c:v>
                </c:pt>
                <c:pt idx="42661">
                  <c:v>0</c:v>
                </c:pt>
                <c:pt idx="42662">
                  <c:v>0</c:v>
                </c:pt>
                <c:pt idx="42663">
                  <c:v>0</c:v>
                </c:pt>
                <c:pt idx="42664">
                  <c:v>0</c:v>
                </c:pt>
                <c:pt idx="42665">
                  <c:v>0</c:v>
                </c:pt>
                <c:pt idx="42666">
                  <c:v>0</c:v>
                </c:pt>
                <c:pt idx="42667">
                  <c:v>0</c:v>
                </c:pt>
                <c:pt idx="42668">
                  <c:v>0</c:v>
                </c:pt>
                <c:pt idx="42669">
                  <c:v>0</c:v>
                </c:pt>
                <c:pt idx="42670">
                  <c:v>0</c:v>
                </c:pt>
                <c:pt idx="42671">
                  <c:v>0</c:v>
                </c:pt>
                <c:pt idx="42672">
                  <c:v>0</c:v>
                </c:pt>
                <c:pt idx="42673">
                  <c:v>0</c:v>
                </c:pt>
                <c:pt idx="42674">
                  <c:v>0</c:v>
                </c:pt>
                <c:pt idx="42675">
                  <c:v>0</c:v>
                </c:pt>
                <c:pt idx="42676">
                  <c:v>0</c:v>
                </c:pt>
                <c:pt idx="42677">
                  <c:v>0</c:v>
                </c:pt>
                <c:pt idx="42678">
                  <c:v>0</c:v>
                </c:pt>
                <c:pt idx="42679">
                  <c:v>0</c:v>
                </c:pt>
                <c:pt idx="42680">
                  <c:v>0</c:v>
                </c:pt>
                <c:pt idx="42681">
                  <c:v>0</c:v>
                </c:pt>
                <c:pt idx="42682">
                  <c:v>0</c:v>
                </c:pt>
                <c:pt idx="42683">
                  <c:v>0</c:v>
                </c:pt>
                <c:pt idx="42684">
                  <c:v>0</c:v>
                </c:pt>
                <c:pt idx="42685">
                  <c:v>0</c:v>
                </c:pt>
                <c:pt idx="42686">
                  <c:v>0</c:v>
                </c:pt>
                <c:pt idx="42687">
                  <c:v>0</c:v>
                </c:pt>
                <c:pt idx="42688">
                  <c:v>0</c:v>
                </c:pt>
                <c:pt idx="42689">
                  <c:v>0</c:v>
                </c:pt>
                <c:pt idx="42690">
                  <c:v>0</c:v>
                </c:pt>
                <c:pt idx="42691">
                  <c:v>0</c:v>
                </c:pt>
                <c:pt idx="42692">
                  <c:v>0</c:v>
                </c:pt>
                <c:pt idx="42693">
                  <c:v>0</c:v>
                </c:pt>
                <c:pt idx="42694">
                  <c:v>0</c:v>
                </c:pt>
                <c:pt idx="42695">
                  <c:v>0</c:v>
                </c:pt>
                <c:pt idx="42696">
                  <c:v>0</c:v>
                </c:pt>
                <c:pt idx="42697">
                  <c:v>0</c:v>
                </c:pt>
                <c:pt idx="42698">
                  <c:v>0</c:v>
                </c:pt>
                <c:pt idx="42699">
                  <c:v>0</c:v>
                </c:pt>
                <c:pt idx="42700">
                  <c:v>0</c:v>
                </c:pt>
                <c:pt idx="42701">
                  <c:v>0</c:v>
                </c:pt>
                <c:pt idx="42702">
                  <c:v>0</c:v>
                </c:pt>
                <c:pt idx="42703">
                  <c:v>0</c:v>
                </c:pt>
                <c:pt idx="42704">
                  <c:v>0</c:v>
                </c:pt>
                <c:pt idx="42705">
                  <c:v>0</c:v>
                </c:pt>
                <c:pt idx="42706">
                  <c:v>0</c:v>
                </c:pt>
                <c:pt idx="42707">
                  <c:v>0</c:v>
                </c:pt>
                <c:pt idx="42708">
                  <c:v>0</c:v>
                </c:pt>
                <c:pt idx="42709">
                  <c:v>0</c:v>
                </c:pt>
                <c:pt idx="42710">
                  <c:v>0</c:v>
                </c:pt>
                <c:pt idx="42711">
                  <c:v>0</c:v>
                </c:pt>
                <c:pt idx="42712">
                  <c:v>0</c:v>
                </c:pt>
                <c:pt idx="42713">
                  <c:v>0</c:v>
                </c:pt>
                <c:pt idx="42714">
                  <c:v>0</c:v>
                </c:pt>
                <c:pt idx="42715">
                  <c:v>0</c:v>
                </c:pt>
                <c:pt idx="42716">
                  <c:v>0</c:v>
                </c:pt>
                <c:pt idx="42717">
                  <c:v>0</c:v>
                </c:pt>
                <c:pt idx="42718">
                  <c:v>0</c:v>
                </c:pt>
                <c:pt idx="42719">
                  <c:v>0</c:v>
                </c:pt>
                <c:pt idx="42720">
                  <c:v>0</c:v>
                </c:pt>
                <c:pt idx="42721">
                  <c:v>0</c:v>
                </c:pt>
                <c:pt idx="42722">
                  <c:v>0</c:v>
                </c:pt>
                <c:pt idx="42723">
                  <c:v>0</c:v>
                </c:pt>
                <c:pt idx="42724">
                  <c:v>0</c:v>
                </c:pt>
                <c:pt idx="42725">
                  <c:v>0</c:v>
                </c:pt>
                <c:pt idx="42726">
                  <c:v>0</c:v>
                </c:pt>
                <c:pt idx="42727">
                  <c:v>0</c:v>
                </c:pt>
                <c:pt idx="42728">
                  <c:v>0</c:v>
                </c:pt>
                <c:pt idx="42729">
                  <c:v>0</c:v>
                </c:pt>
                <c:pt idx="42730">
                  <c:v>0</c:v>
                </c:pt>
                <c:pt idx="42731">
                  <c:v>0</c:v>
                </c:pt>
                <c:pt idx="42732">
                  <c:v>0</c:v>
                </c:pt>
                <c:pt idx="42733">
                  <c:v>0</c:v>
                </c:pt>
                <c:pt idx="42734">
                  <c:v>0</c:v>
                </c:pt>
                <c:pt idx="42735">
                  <c:v>0</c:v>
                </c:pt>
                <c:pt idx="42736">
                  <c:v>0</c:v>
                </c:pt>
                <c:pt idx="42737">
                  <c:v>0</c:v>
                </c:pt>
                <c:pt idx="42738">
                  <c:v>0</c:v>
                </c:pt>
                <c:pt idx="42739">
                  <c:v>0</c:v>
                </c:pt>
                <c:pt idx="42740">
                  <c:v>0</c:v>
                </c:pt>
                <c:pt idx="42741">
                  <c:v>0</c:v>
                </c:pt>
                <c:pt idx="42742">
                  <c:v>0</c:v>
                </c:pt>
                <c:pt idx="42743">
                  <c:v>0</c:v>
                </c:pt>
                <c:pt idx="42744">
                  <c:v>0</c:v>
                </c:pt>
                <c:pt idx="42745">
                  <c:v>0</c:v>
                </c:pt>
                <c:pt idx="42746">
                  <c:v>0</c:v>
                </c:pt>
                <c:pt idx="42747">
                  <c:v>0</c:v>
                </c:pt>
                <c:pt idx="42748">
                  <c:v>0</c:v>
                </c:pt>
                <c:pt idx="42749">
                  <c:v>0</c:v>
                </c:pt>
                <c:pt idx="42750">
                  <c:v>0</c:v>
                </c:pt>
                <c:pt idx="42751">
                  <c:v>0</c:v>
                </c:pt>
                <c:pt idx="42752">
                  <c:v>0</c:v>
                </c:pt>
                <c:pt idx="42753">
                  <c:v>0</c:v>
                </c:pt>
                <c:pt idx="42754">
                  <c:v>0</c:v>
                </c:pt>
                <c:pt idx="42755">
                  <c:v>0</c:v>
                </c:pt>
                <c:pt idx="42756">
                  <c:v>0</c:v>
                </c:pt>
                <c:pt idx="42757">
                  <c:v>0</c:v>
                </c:pt>
                <c:pt idx="42758">
                  <c:v>0</c:v>
                </c:pt>
                <c:pt idx="42759">
                  <c:v>0</c:v>
                </c:pt>
                <c:pt idx="42760">
                  <c:v>0</c:v>
                </c:pt>
                <c:pt idx="42761">
                  <c:v>0</c:v>
                </c:pt>
                <c:pt idx="42762">
                  <c:v>0</c:v>
                </c:pt>
                <c:pt idx="42763">
                  <c:v>0</c:v>
                </c:pt>
                <c:pt idx="42764">
                  <c:v>0</c:v>
                </c:pt>
                <c:pt idx="42765">
                  <c:v>0</c:v>
                </c:pt>
                <c:pt idx="42766">
                  <c:v>0</c:v>
                </c:pt>
                <c:pt idx="42767">
                  <c:v>0</c:v>
                </c:pt>
                <c:pt idx="42768">
                  <c:v>0</c:v>
                </c:pt>
                <c:pt idx="42769">
                  <c:v>0</c:v>
                </c:pt>
                <c:pt idx="42770">
                  <c:v>0</c:v>
                </c:pt>
                <c:pt idx="42771">
                  <c:v>0</c:v>
                </c:pt>
                <c:pt idx="42772">
                  <c:v>0</c:v>
                </c:pt>
                <c:pt idx="42773">
                  <c:v>0</c:v>
                </c:pt>
                <c:pt idx="42774">
                  <c:v>0</c:v>
                </c:pt>
                <c:pt idx="42775">
                  <c:v>0</c:v>
                </c:pt>
                <c:pt idx="42776">
                  <c:v>0</c:v>
                </c:pt>
                <c:pt idx="42777">
                  <c:v>0</c:v>
                </c:pt>
                <c:pt idx="42778">
                  <c:v>0</c:v>
                </c:pt>
                <c:pt idx="42779">
                  <c:v>0</c:v>
                </c:pt>
                <c:pt idx="42780">
                  <c:v>0</c:v>
                </c:pt>
                <c:pt idx="42781">
                  <c:v>0</c:v>
                </c:pt>
                <c:pt idx="42782">
                  <c:v>0</c:v>
                </c:pt>
                <c:pt idx="42783">
                  <c:v>0</c:v>
                </c:pt>
                <c:pt idx="42784">
                  <c:v>0</c:v>
                </c:pt>
                <c:pt idx="42785">
                  <c:v>0</c:v>
                </c:pt>
                <c:pt idx="42786">
                  <c:v>0</c:v>
                </c:pt>
                <c:pt idx="42787">
                  <c:v>0</c:v>
                </c:pt>
                <c:pt idx="42788">
                  <c:v>0</c:v>
                </c:pt>
                <c:pt idx="42789">
                  <c:v>0</c:v>
                </c:pt>
                <c:pt idx="42790">
                  <c:v>0</c:v>
                </c:pt>
                <c:pt idx="42791">
                  <c:v>0</c:v>
                </c:pt>
                <c:pt idx="42792">
                  <c:v>0</c:v>
                </c:pt>
                <c:pt idx="42793">
                  <c:v>0</c:v>
                </c:pt>
                <c:pt idx="42794">
                  <c:v>0</c:v>
                </c:pt>
                <c:pt idx="42795">
                  <c:v>0</c:v>
                </c:pt>
                <c:pt idx="42796">
                  <c:v>0</c:v>
                </c:pt>
                <c:pt idx="42797">
                  <c:v>0</c:v>
                </c:pt>
                <c:pt idx="42798">
                  <c:v>0</c:v>
                </c:pt>
                <c:pt idx="42799">
                  <c:v>0</c:v>
                </c:pt>
                <c:pt idx="42800">
                  <c:v>0</c:v>
                </c:pt>
                <c:pt idx="42801">
                  <c:v>0</c:v>
                </c:pt>
                <c:pt idx="42802">
                  <c:v>0</c:v>
                </c:pt>
                <c:pt idx="42803">
                  <c:v>0</c:v>
                </c:pt>
                <c:pt idx="42804">
                  <c:v>0</c:v>
                </c:pt>
                <c:pt idx="42805">
                  <c:v>0</c:v>
                </c:pt>
                <c:pt idx="42806">
                  <c:v>0</c:v>
                </c:pt>
                <c:pt idx="42807">
                  <c:v>0</c:v>
                </c:pt>
                <c:pt idx="42808">
                  <c:v>0</c:v>
                </c:pt>
                <c:pt idx="42809">
                  <c:v>0</c:v>
                </c:pt>
                <c:pt idx="42810">
                  <c:v>0</c:v>
                </c:pt>
                <c:pt idx="42811">
                  <c:v>0</c:v>
                </c:pt>
                <c:pt idx="42812">
                  <c:v>0</c:v>
                </c:pt>
                <c:pt idx="42813">
                  <c:v>0</c:v>
                </c:pt>
                <c:pt idx="42814">
                  <c:v>0</c:v>
                </c:pt>
                <c:pt idx="42815">
                  <c:v>0</c:v>
                </c:pt>
                <c:pt idx="42816">
                  <c:v>0</c:v>
                </c:pt>
                <c:pt idx="42817">
                  <c:v>0</c:v>
                </c:pt>
                <c:pt idx="42818">
                  <c:v>0</c:v>
                </c:pt>
                <c:pt idx="42819">
                  <c:v>0</c:v>
                </c:pt>
                <c:pt idx="42820">
                  <c:v>0</c:v>
                </c:pt>
                <c:pt idx="42821">
                  <c:v>0</c:v>
                </c:pt>
                <c:pt idx="42822">
                  <c:v>0</c:v>
                </c:pt>
                <c:pt idx="42823">
                  <c:v>0</c:v>
                </c:pt>
                <c:pt idx="42824">
                  <c:v>0</c:v>
                </c:pt>
                <c:pt idx="42825">
                  <c:v>0</c:v>
                </c:pt>
                <c:pt idx="42826">
                  <c:v>0</c:v>
                </c:pt>
                <c:pt idx="42827">
                  <c:v>0</c:v>
                </c:pt>
                <c:pt idx="42828">
                  <c:v>0</c:v>
                </c:pt>
                <c:pt idx="42829">
                  <c:v>0</c:v>
                </c:pt>
                <c:pt idx="42830">
                  <c:v>0</c:v>
                </c:pt>
                <c:pt idx="42831">
                  <c:v>0</c:v>
                </c:pt>
                <c:pt idx="42832">
                  <c:v>0</c:v>
                </c:pt>
                <c:pt idx="42833">
                  <c:v>0</c:v>
                </c:pt>
                <c:pt idx="42834">
                  <c:v>0</c:v>
                </c:pt>
                <c:pt idx="42835">
                  <c:v>0</c:v>
                </c:pt>
                <c:pt idx="42836">
                  <c:v>0</c:v>
                </c:pt>
                <c:pt idx="42837">
                  <c:v>0</c:v>
                </c:pt>
                <c:pt idx="42838">
                  <c:v>0</c:v>
                </c:pt>
                <c:pt idx="42839">
                  <c:v>0</c:v>
                </c:pt>
                <c:pt idx="42840">
                  <c:v>0</c:v>
                </c:pt>
                <c:pt idx="42841">
                  <c:v>0</c:v>
                </c:pt>
                <c:pt idx="42842">
                  <c:v>0</c:v>
                </c:pt>
                <c:pt idx="42843">
                  <c:v>0</c:v>
                </c:pt>
                <c:pt idx="42844">
                  <c:v>0</c:v>
                </c:pt>
                <c:pt idx="42845">
                  <c:v>0</c:v>
                </c:pt>
                <c:pt idx="42846">
                  <c:v>0</c:v>
                </c:pt>
                <c:pt idx="42847">
                  <c:v>0</c:v>
                </c:pt>
                <c:pt idx="42848">
                  <c:v>0</c:v>
                </c:pt>
                <c:pt idx="42849">
                  <c:v>0</c:v>
                </c:pt>
                <c:pt idx="42850">
                  <c:v>0</c:v>
                </c:pt>
                <c:pt idx="42851">
                  <c:v>0</c:v>
                </c:pt>
                <c:pt idx="42852">
                  <c:v>0</c:v>
                </c:pt>
                <c:pt idx="42853">
                  <c:v>0</c:v>
                </c:pt>
                <c:pt idx="42854">
                  <c:v>0</c:v>
                </c:pt>
                <c:pt idx="42855">
                  <c:v>0</c:v>
                </c:pt>
                <c:pt idx="42856">
                  <c:v>0</c:v>
                </c:pt>
                <c:pt idx="42857">
                  <c:v>0</c:v>
                </c:pt>
                <c:pt idx="42858">
                  <c:v>0</c:v>
                </c:pt>
                <c:pt idx="42859">
                  <c:v>0</c:v>
                </c:pt>
                <c:pt idx="42860">
                  <c:v>0</c:v>
                </c:pt>
                <c:pt idx="42861">
                  <c:v>0</c:v>
                </c:pt>
                <c:pt idx="42862">
                  <c:v>0</c:v>
                </c:pt>
                <c:pt idx="42863">
                  <c:v>0</c:v>
                </c:pt>
                <c:pt idx="42864">
                  <c:v>0</c:v>
                </c:pt>
                <c:pt idx="42865">
                  <c:v>0</c:v>
                </c:pt>
                <c:pt idx="42866">
                  <c:v>0</c:v>
                </c:pt>
                <c:pt idx="42867">
                  <c:v>0</c:v>
                </c:pt>
                <c:pt idx="42868">
                  <c:v>0</c:v>
                </c:pt>
                <c:pt idx="42869">
                  <c:v>0</c:v>
                </c:pt>
                <c:pt idx="42870">
                  <c:v>0</c:v>
                </c:pt>
                <c:pt idx="42871">
                  <c:v>0</c:v>
                </c:pt>
                <c:pt idx="42872">
                  <c:v>0</c:v>
                </c:pt>
                <c:pt idx="42873">
                  <c:v>0</c:v>
                </c:pt>
                <c:pt idx="42874">
                  <c:v>0</c:v>
                </c:pt>
                <c:pt idx="42875">
                  <c:v>0</c:v>
                </c:pt>
                <c:pt idx="42876">
                  <c:v>0</c:v>
                </c:pt>
                <c:pt idx="42877">
                  <c:v>0</c:v>
                </c:pt>
                <c:pt idx="42878">
                  <c:v>0</c:v>
                </c:pt>
                <c:pt idx="42879">
                  <c:v>0</c:v>
                </c:pt>
                <c:pt idx="42880">
                  <c:v>0</c:v>
                </c:pt>
                <c:pt idx="42881">
                  <c:v>0</c:v>
                </c:pt>
                <c:pt idx="42882">
                  <c:v>0</c:v>
                </c:pt>
                <c:pt idx="42883">
                  <c:v>0</c:v>
                </c:pt>
                <c:pt idx="42884">
                  <c:v>0</c:v>
                </c:pt>
                <c:pt idx="42885">
                  <c:v>0</c:v>
                </c:pt>
                <c:pt idx="42886">
                  <c:v>0</c:v>
                </c:pt>
                <c:pt idx="42887">
                  <c:v>0</c:v>
                </c:pt>
                <c:pt idx="42888">
                  <c:v>0</c:v>
                </c:pt>
                <c:pt idx="42889">
                  <c:v>0</c:v>
                </c:pt>
                <c:pt idx="42890">
                  <c:v>0</c:v>
                </c:pt>
                <c:pt idx="42891">
                  <c:v>0</c:v>
                </c:pt>
                <c:pt idx="42892">
                  <c:v>0</c:v>
                </c:pt>
                <c:pt idx="42893">
                  <c:v>0</c:v>
                </c:pt>
                <c:pt idx="42894">
                  <c:v>0</c:v>
                </c:pt>
                <c:pt idx="42895">
                  <c:v>0</c:v>
                </c:pt>
                <c:pt idx="42896">
                  <c:v>0</c:v>
                </c:pt>
                <c:pt idx="42897">
                  <c:v>0</c:v>
                </c:pt>
                <c:pt idx="42898">
                  <c:v>0</c:v>
                </c:pt>
                <c:pt idx="42899">
                  <c:v>0</c:v>
                </c:pt>
                <c:pt idx="42900">
                  <c:v>0</c:v>
                </c:pt>
                <c:pt idx="42901">
                  <c:v>0</c:v>
                </c:pt>
                <c:pt idx="42902">
                  <c:v>0</c:v>
                </c:pt>
                <c:pt idx="42903">
                  <c:v>0</c:v>
                </c:pt>
                <c:pt idx="42904">
                  <c:v>0</c:v>
                </c:pt>
                <c:pt idx="42905">
                  <c:v>0</c:v>
                </c:pt>
                <c:pt idx="42906">
                  <c:v>0</c:v>
                </c:pt>
                <c:pt idx="42907">
                  <c:v>0</c:v>
                </c:pt>
                <c:pt idx="42908">
                  <c:v>0</c:v>
                </c:pt>
                <c:pt idx="42909">
                  <c:v>0</c:v>
                </c:pt>
                <c:pt idx="42910">
                  <c:v>0</c:v>
                </c:pt>
                <c:pt idx="42911">
                  <c:v>0</c:v>
                </c:pt>
                <c:pt idx="42912">
                  <c:v>0</c:v>
                </c:pt>
                <c:pt idx="42913">
                  <c:v>0</c:v>
                </c:pt>
                <c:pt idx="42914">
                  <c:v>0</c:v>
                </c:pt>
                <c:pt idx="42915">
                  <c:v>0</c:v>
                </c:pt>
                <c:pt idx="42916">
                  <c:v>0</c:v>
                </c:pt>
                <c:pt idx="42917">
                  <c:v>0</c:v>
                </c:pt>
                <c:pt idx="42918">
                  <c:v>0</c:v>
                </c:pt>
                <c:pt idx="42919">
                  <c:v>0</c:v>
                </c:pt>
                <c:pt idx="42920">
                  <c:v>0</c:v>
                </c:pt>
                <c:pt idx="42921">
                  <c:v>0</c:v>
                </c:pt>
                <c:pt idx="42922">
                  <c:v>0</c:v>
                </c:pt>
                <c:pt idx="42923">
                  <c:v>0</c:v>
                </c:pt>
                <c:pt idx="42924">
                  <c:v>0</c:v>
                </c:pt>
                <c:pt idx="42925">
                  <c:v>0</c:v>
                </c:pt>
                <c:pt idx="42926">
                  <c:v>0</c:v>
                </c:pt>
                <c:pt idx="42927">
                  <c:v>0</c:v>
                </c:pt>
                <c:pt idx="42928">
                  <c:v>0</c:v>
                </c:pt>
                <c:pt idx="42929">
                  <c:v>0</c:v>
                </c:pt>
                <c:pt idx="42930">
                  <c:v>0</c:v>
                </c:pt>
                <c:pt idx="42931">
                  <c:v>0</c:v>
                </c:pt>
                <c:pt idx="42932">
                  <c:v>0</c:v>
                </c:pt>
                <c:pt idx="42933">
                  <c:v>0</c:v>
                </c:pt>
                <c:pt idx="42934">
                  <c:v>0</c:v>
                </c:pt>
                <c:pt idx="42935">
                  <c:v>0</c:v>
                </c:pt>
                <c:pt idx="42936">
                  <c:v>0</c:v>
                </c:pt>
                <c:pt idx="42937">
                  <c:v>0</c:v>
                </c:pt>
                <c:pt idx="42938">
                  <c:v>0</c:v>
                </c:pt>
                <c:pt idx="42939">
                  <c:v>0</c:v>
                </c:pt>
                <c:pt idx="42940">
                  <c:v>0</c:v>
                </c:pt>
                <c:pt idx="42941">
                  <c:v>0</c:v>
                </c:pt>
                <c:pt idx="42942">
                  <c:v>0</c:v>
                </c:pt>
                <c:pt idx="42943">
                  <c:v>0</c:v>
                </c:pt>
                <c:pt idx="42944">
                  <c:v>0</c:v>
                </c:pt>
                <c:pt idx="42945">
                  <c:v>0</c:v>
                </c:pt>
                <c:pt idx="42946">
                  <c:v>0</c:v>
                </c:pt>
                <c:pt idx="42947">
                  <c:v>0</c:v>
                </c:pt>
                <c:pt idx="42948">
                  <c:v>0</c:v>
                </c:pt>
                <c:pt idx="42949">
                  <c:v>0</c:v>
                </c:pt>
                <c:pt idx="42950">
                  <c:v>0</c:v>
                </c:pt>
                <c:pt idx="42951">
                  <c:v>0</c:v>
                </c:pt>
                <c:pt idx="42952">
                  <c:v>0</c:v>
                </c:pt>
                <c:pt idx="42953">
                  <c:v>0</c:v>
                </c:pt>
                <c:pt idx="42954">
                  <c:v>0</c:v>
                </c:pt>
                <c:pt idx="42955">
                  <c:v>0</c:v>
                </c:pt>
                <c:pt idx="42956">
                  <c:v>0</c:v>
                </c:pt>
                <c:pt idx="42957">
                  <c:v>0</c:v>
                </c:pt>
                <c:pt idx="42958">
                  <c:v>0</c:v>
                </c:pt>
                <c:pt idx="42959">
                  <c:v>0</c:v>
                </c:pt>
                <c:pt idx="42960">
                  <c:v>0</c:v>
                </c:pt>
                <c:pt idx="42961">
                  <c:v>0</c:v>
                </c:pt>
                <c:pt idx="42962">
                  <c:v>0</c:v>
                </c:pt>
                <c:pt idx="42963">
                  <c:v>0</c:v>
                </c:pt>
                <c:pt idx="42964">
                  <c:v>0</c:v>
                </c:pt>
                <c:pt idx="42965">
                  <c:v>0</c:v>
                </c:pt>
                <c:pt idx="42966">
                  <c:v>0</c:v>
                </c:pt>
                <c:pt idx="42967">
                  <c:v>0</c:v>
                </c:pt>
                <c:pt idx="42968">
                  <c:v>0</c:v>
                </c:pt>
                <c:pt idx="42969">
                  <c:v>0</c:v>
                </c:pt>
                <c:pt idx="42970">
                  <c:v>0</c:v>
                </c:pt>
                <c:pt idx="42971">
                  <c:v>0</c:v>
                </c:pt>
                <c:pt idx="42972">
                  <c:v>0</c:v>
                </c:pt>
                <c:pt idx="42973">
                  <c:v>0</c:v>
                </c:pt>
                <c:pt idx="42974">
                  <c:v>0</c:v>
                </c:pt>
                <c:pt idx="42975">
                  <c:v>0</c:v>
                </c:pt>
                <c:pt idx="42976">
                  <c:v>0</c:v>
                </c:pt>
                <c:pt idx="42977">
                  <c:v>0</c:v>
                </c:pt>
                <c:pt idx="42978">
                  <c:v>0</c:v>
                </c:pt>
                <c:pt idx="42979">
                  <c:v>0</c:v>
                </c:pt>
                <c:pt idx="42980">
                  <c:v>0</c:v>
                </c:pt>
                <c:pt idx="42981">
                  <c:v>0</c:v>
                </c:pt>
                <c:pt idx="42982">
                  <c:v>0</c:v>
                </c:pt>
                <c:pt idx="42983">
                  <c:v>0</c:v>
                </c:pt>
                <c:pt idx="42984">
                  <c:v>0</c:v>
                </c:pt>
                <c:pt idx="42985">
                  <c:v>0</c:v>
                </c:pt>
                <c:pt idx="42986">
                  <c:v>0</c:v>
                </c:pt>
                <c:pt idx="42987">
                  <c:v>0</c:v>
                </c:pt>
                <c:pt idx="42988">
                  <c:v>0</c:v>
                </c:pt>
                <c:pt idx="42989">
                  <c:v>0</c:v>
                </c:pt>
                <c:pt idx="42990">
                  <c:v>0</c:v>
                </c:pt>
                <c:pt idx="42991">
                  <c:v>0</c:v>
                </c:pt>
                <c:pt idx="42992">
                  <c:v>0</c:v>
                </c:pt>
                <c:pt idx="42993">
                  <c:v>0</c:v>
                </c:pt>
                <c:pt idx="42994">
                  <c:v>0</c:v>
                </c:pt>
                <c:pt idx="42995">
                  <c:v>0</c:v>
                </c:pt>
                <c:pt idx="42996">
                  <c:v>0</c:v>
                </c:pt>
                <c:pt idx="42997">
                  <c:v>0</c:v>
                </c:pt>
                <c:pt idx="42998">
                  <c:v>0</c:v>
                </c:pt>
                <c:pt idx="42999">
                  <c:v>0</c:v>
                </c:pt>
                <c:pt idx="43000">
                  <c:v>0</c:v>
                </c:pt>
                <c:pt idx="43001">
                  <c:v>0</c:v>
                </c:pt>
                <c:pt idx="43002">
                  <c:v>0</c:v>
                </c:pt>
                <c:pt idx="43003">
                  <c:v>0</c:v>
                </c:pt>
                <c:pt idx="43004">
                  <c:v>0</c:v>
                </c:pt>
                <c:pt idx="43005">
                  <c:v>0</c:v>
                </c:pt>
                <c:pt idx="43006">
                  <c:v>0</c:v>
                </c:pt>
                <c:pt idx="43007">
                  <c:v>0</c:v>
                </c:pt>
                <c:pt idx="43008">
                  <c:v>0</c:v>
                </c:pt>
                <c:pt idx="43009">
                  <c:v>0</c:v>
                </c:pt>
                <c:pt idx="43010">
                  <c:v>0</c:v>
                </c:pt>
                <c:pt idx="43011">
                  <c:v>0</c:v>
                </c:pt>
                <c:pt idx="43012">
                  <c:v>0</c:v>
                </c:pt>
                <c:pt idx="43013">
                  <c:v>0</c:v>
                </c:pt>
                <c:pt idx="43014">
                  <c:v>0</c:v>
                </c:pt>
                <c:pt idx="43015">
                  <c:v>0</c:v>
                </c:pt>
                <c:pt idx="43016">
                  <c:v>0</c:v>
                </c:pt>
                <c:pt idx="43017">
                  <c:v>0</c:v>
                </c:pt>
                <c:pt idx="43018">
                  <c:v>0</c:v>
                </c:pt>
                <c:pt idx="43019">
                  <c:v>0</c:v>
                </c:pt>
                <c:pt idx="43020">
                  <c:v>0</c:v>
                </c:pt>
                <c:pt idx="43021">
                  <c:v>0</c:v>
                </c:pt>
                <c:pt idx="43022">
                  <c:v>0</c:v>
                </c:pt>
                <c:pt idx="43023">
                  <c:v>0</c:v>
                </c:pt>
                <c:pt idx="43024">
                  <c:v>0</c:v>
                </c:pt>
                <c:pt idx="43025">
                  <c:v>0</c:v>
                </c:pt>
                <c:pt idx="43026">
                  <c:v>0</c:v>
                </c:pt>
                <c:pt idx="43027">
                  <c:v>0</c:v>
                </c:pt>
                <c:pt idx="43028">
                  <c:v>0</c:v>
                </c:pt>
                <c:pt idx="43029">
                  <c:v>0</c:v>
                </c:pt>
                <c:pt idx="43030">
                  <c:v>0</c:v>
                </c:pt>
                <c:pt idx="43031">
                  <c:v>0</c:v>
                </c:pt>
                <c:pt idx="43032">
                  <c:v>0</c:v>
                </c:pt>
                <c:pt idx="43033">
                  <c:v>0</c:v>
                </c:pt>
                <c:pt idx="43034">
                  <c:v>0</c:v>
                </c:pt>
                <c:pt idx="43035">
                  <c:v>0</c:v>
                </c:pt>
                <c:pt idx="43036">
                  <c:v>0</c:v>
                </c:pt>
                <c:pt idx="43037">
                  <c:v>0</c:v>
                </c:pt>
                <c:pt idx="43038">
                  <c:v>0</c:v>
                </c:pt>
                <c:pt idx="43039">
                  <c:v>0</c:v>
                </c:pt>
                <c:pt idx="43040">
                  <c:v>0</c:v>
                </c:pt>
                <c:pt idx="43041">
                  <c:v>0</c:v>
                </c:pt>
                <c:pt idx="43042">
                  <c:v>0</c:v>
                </c:pt>
                <c:pt idx="43043">
                  <c:v>0</c:v>
                </c:pt>
                <c:pt idx="43044">
                  <c:v>0</c:v>
                </c:pt>
                <c:pt idx="43045">
                  <c:v>0</c:v>
                </c:pt>
                <c:pt idx="43046">
                  <c:v>0</c:v>
                </c:pt>
                <c:pt idx="43047">
                  <c:v>0</c:v>
                </c:pt>
                <c:pt idx="43048">
                  <c:v>0</c:v>
                </c:pt>
                <c:pt idx="43049">
                  <c:v>0</c:v>
                </c:pt>
                <c:pt idx="43050">
                  <c:v>0</c:v>
                </c:pt>
                <c:pt idx="43051">
                  <c:v>0</c:v>
                </c:pt>
                <c:pt idx="43052">
                  <c:v>0</c:v>
                </c:pt>
                <c:pt idx="43053">
                  <c:v>0</c:v>
                </c:pt>
                <c:pt idx="43054">
                  <c:v>0</c:v>
                </c:pt>
                <c:pt idx="43055">
                  <c:v>0</c:v>
                </c:pt>
                <c:pt idx="43056">
                  <c:v>0</c:v>
                </c:pt>
                <c:pt idx="43057">
                  <c:v>0</c:v>
                </c:pt>
                <c:pt idx="43058">
                  <c:v>0</c:v>
                </c:pt>
                <c:pt idx="43059">
                  <c:v>0</c:v>
                </c:pt>
                <c:pt idx="43060">
                  <c:v>0</c:v>
                </c:pt>
                <c:pt idx="43061">
                  <c:v>0</c:v>
                </c:pt>
                <c:pt idx="43062">
                  <c:v>0</c:v>
                </c:pt>
                <c:pt idx="43063">
                  <c:v>0</c:v>
                </c:pt>
                <c:pt idx="43064">
                  <c:v>0</c:v>
                </c:pt>
                <c:pt idx="43065">
                  <c:v>0</c:v>
                </c:pt>
                <c:pt idx="43066">
                  <c:v>0</c:v>
                </c:pt>
                <c:pt idx="43067">
                  <c:v>0</c:v>
                </c:pt>
                <c:pt idx="43068">
                  <c:v>0</c:v>
                </c:pt>
                <c:pt idx="43069">
                  <c:v>0</c:v>
                </c:pt>
                <c:pt idx="43070">
                  <c:v>0</c:v>
                </c:pt>
                <c:pt idx="43071">
                  <c:v>0</c:v>
                </c:pt>
                <c:pt idx="43072">
                  <c:v>0</c:v>
                </c:pt>
                <c:pt idx="43073">
                  <c:v>0</c:v>
                </c:pt>
                <c:pt idx="43074">
                  <c:v>0</c:v>
                </c:pt>
                <c:pt idx="43075">
                  <c:v>0</c:v>
                </c:pt>
                <c:pt idx="43076">
                  <c:v>0</c:v>
                </c:pt>
                <c:pt idx="43077">
                  <c:v>0</c:v>
                </c:pt>
                <c:pt idx="43078">
                  <c:v>0</c:v>
                </c:pt>
                <c:pt idx="43079">
                  <c:v>0</c:v>
                </c:pt>
                <c:pt idx="43080">
                  <c:v>0</c:v>
                </c:pt>
                <c:pt idx="43081">
                  <c:v>0</c:v>
                </c:pt>
                <c:pt idx="43082">
                  <c:v>0</c:v>
                </c:pt>
                <c:pt idx="43083">
                  <c:v>0</c:v>
                </c:pt>
                <c:pt idx="43084">
                  <c:v>0</c:v>
                </c:pt>
                <c:pt idx="43085">
                  <c:v>0</c:v>
                </c:pt>
                <c:pt idx="43086">
                  <c:v>0</c:v>
                </c:pt>
                <c:pt idx="43087">
                  <c:v>0</c:v>
                </c:pt>
                <c:pt idx="43088">
                  <c:v>0</c:v>
                </c:pt>
                <c:pt idx="43089">
                  <c:v>0</c:v>
                </c:pt>
                <c:pt idx="43090">
                  <c:v>0</c:v>
                </c:pt>
                <c:pt idx="43091">
                  <c:v>0</c:v>
                </c:pt>
                <c:pt idx="43092">
                  <c:v>0</c:v>
                </c:pt>
                <c:pt idx="43093">
                  <c:v>0</c:v>
                </c:pt>
                <c:pt idx="43094">
                  <c:v>0</c:v>
                </c:pt>
                <c:pt idx="43095">
                  <c:v>0</c:v>
                </c:pt>
                <c:pt idx="43096">
                  <c:v>0</c:v>
                </c:pt>
                <c:pt idx="43097">
                  <c:v>0</c:v>
                </c:pt>
                <c:pt idx="43098">
                  <c:v>0</c:v>
                </c:pt>
                <c:pt idx="43099">
                  <c:v>0</c:v>
                </c:pt>
                <c:pt idx="43100">
                  <c:v>0</c:v>
                </c:pt>
                <c:pt idx="43101">
                  <c:v>0</c:v>
                </c:pt>
                <c:pt idx="43102">
                  <c:v>0</c:v>
                </c:pt>
                <c:pt idx="43103">
                  <c:v>0</c:v>
                </c:pt>
                <c:pt idx="43104">
                  <c:v>0</c:v>
                </c:pt>
                <c:pt idx="43105">
                  <c:v>0</c:v>
                </c:pt>
                <c:pt idx="43106">
                  <c:v>0</c:v>
                </c:pt>
                <c:pt idx="43107">
                  <c:v>0</c:v>
                </c:pt>
                <c:pt idx="43108">
                  <c:v>0</c:v>
                </c:pt>
                <c:pt idx="43109">
                  <c:v>0</c:v>
                </c:pt>
                <c:pt idx="43110">
                  <c:v>0</c:v>
                </c:pt>
                <c:pt idx="43111">
                  <c:v>0</c:v>
                </c:pt>
                <c:pt idx="43112">
                  <c:v>0</c:v>
                </c:pt>
                <c:pt idx="43113">
                  <c:v>0</c:v>
                </c:pt>
                <c:pt idx="43114">
                  <c:v>0</c:v>
                </c:pt>
                <c:pt idx="43115">
                  <c:v>0</c:v>
                </c:pt>
                <c:pt idx="43116">
                  <c:v>0</c:v>
                </c:pt>
                <c:pt idx="43117">
                  <c:v>0</c:v>
                </c:pt>
                <c:pt idx="43118">
                  <c:v>0</c:v>
                </c:pt>
                <c:pt idx="43119">
                  <c:v>0</c:v>
                </c:pt>
                <c:pt idx="43120">
                  <c:v>0</c:v>
                </c:pt>
                <c:pt idx="43121">
                  <c:v>0</c:v>
                </c:pt>
                <c:pt idx="43122">
                  <c:v>0</c:v>
                </c:pt>
                <c:pt idx="43123">
                  <c:v>0</c:v>
                </c:pt>
                <c:pt idx="43124">
                  <c:v>0</c:v>
                </c:pt>
                <c:pt idx="43125">
                  <c:v>0</c:v>
                </c:pt>
                <c:pt idx="43126">
                  <c:v>0</c:v>
                </c:pt>
                <c:pt idx="43127">
                  <c:v>0</c:v>
                </c:pt>
                <c:pt idx="43128">
                  <c:v>0</c:v>
                </c:pt>
                <c:pt idx="43129">
                  <c:v>0</c:v>
                </c:pt>
                <c:pt idx="43130">
                  <c:v>0</c:v>
                </c:pt>
                <c:pt idx="43131">
                  <c:v>0</c:v>
                </c:pt>
                <c:pt idx="43132">
                  <c:v>0</c:v>
                </c:pt>
                <c:pt idx="43133">
                  <c:v>0</c:v>
                </c:pt>
                <c:pt idx="43134">
                  <c:v>0</c:v>
                </c:pt>
                <c:pt idx="43135">
                  <c:v>0</c:v>
                </c:pt>
                <c:pt idx="43136">
                  <c:v>0</c:v>
                </c:pt>
                <c:pt idx="43137">
                  <c:v>0</c:v>
                </c:pt>
                <c:pt idx="43138">
                  <c:v>0</c:v>
                </c:pt>
                <c:pt idx="43139">
                  <c:v>0</c:v>
                </c:pt>
                <c:pt idx="43140">
                  <c:v>0</c:v>
                </c:pt>
                <c:pt idx="43141">
                  <c:v>0</c:v>
                </c:pt>
                <c:pt idx="43142">
                  <c:v>0</c:v>
                </c:pt>
                <c:pt idx="43143">
                  <c:v>0</c:v>
                </c:pt>
                <c:pt idx="43144">
                  <c:v>0</c:v>
                </c:pt>
                <c:pt idx="43145">
                  <c:v>0</c:v>
                </c:pt>
                <c:pt idx="43146">
                  <c:v>0</c:v>
                </c:pt>
                <c:pt idx="43147">
                  <c:v>0</c:v>
                </c:pt>
                <c:pt idx="43148">
                  <c:v>0</c:v>
                </c:pt>
                <c:pt idx="43149">
                  <c:v>0</c:v>
                </c:pt>
                <c:pt idx="43150">
                  <c:v>0</c:v>
                </c:pt>
                <c:pt idx="43151">
                  <c:v>0</c:v>
                </c:pt>
                <c:pt idx="43152">
                  <c:v>0</c:v>
                </c:pt>
                <c:pt idx="43153">
                  <c:v>0</c:v>
                </c:pt>
                <c:pt idx="43154">
                  <c:v>0</c:v>
                </c:pt>
                <c:pt idx="43155">
                  <c:v>0</c:v>
                </c:pt>
                <c:pt idx="43156">
                  <c:v>0</c:v>
                </c:pt>
                <c:pt idx="43157">
                  <c:v>0</c:v>
                </c:pt>
                <c:pt idx="43158">
                  <c:v>0</c:v>
                </c:pt>
                <c:pt idx="43159">
                  <c:v>0</c:v>
                </c:pt>
                <c:pt idx="43160">
                  <c:v>0</c:v>
                </c:pt>
                <c:pt idx="43161">
                  <c:v>0</c:v>
                </c:pt>
                <c:pt idx="43162">
                  <c:v>0</c:v>
                </c:pt>
                <c:pt idx="43163">
                  <c:v>0</c:v>
                </c:pt>
                <c:pt idx="43164">
                  <c:v>0</c:v>
                </c:pt>
                <c:pt idx="43165">
                  <c:v>0</c:v>
                </c:pt>
                <c:pt idx="43166">
                  <c:v>0</c:v>
                </c:pt>
                <c:pt idx="43167">
                  <c:v>0</c:v>
                </c:pt>
                <c:pt idx="43168">
                  <c:v>0</c:v>
                </c:pt>
                <c:pt idx="43169">
                  <c:v>0</c:v>
                </c:pt>
                <c:pt idx="43170">
                  <c:v>0</c:v>
                </c:pt>
                <c:pt idx="43171">
                  <c:v>0</c:v>
                </c:pt>
                <c:pt idx="43172">
                  <c:v>0</c:v>
                </c:pt>
                <c:pt idx="43173">
                  <c:v>0</c:v>
                </c:pt>
                <c:pt idx="43174">
                  <c:v>0</c:v>
                </c:pt>
                <c:pt idx="43175">
                  <c:v>0</c:v>
                </c:pt>
                <c:pt idx="43176">
                  <c:v>0</c:v>
                </c:pt>
                <c:pt idx="43177">
                  <c:v>0</c:v>
                </c:pt>
                <c:pt idx="43178">
                  <c:v>0</c:v>
                </c:pt>
                <c:pt idx="43179">
                  <c:v>0</c:v>
                </c:pt>
                <c:pt idx="43180">
                  <c:v>0</c:v>
                </c:pt>
                <c:pt idx="43181">
                  <c:v>0</c:v>
                </c:pt>
                <c:pt idx="43182">
                  <c:v>0</c:v>
                </c:pt>
                <c:pt idx="43183">
                  <c:v>0</c:v>
                </c:pt>
                <c:pt idx="43184">
                  <c:v>0</c:v>
                </c:pt>
                <c:pt idx="43185">
                  <c:v>0</c:v>
                </c:pt>
                <c:pt idx="43186">
                  <c:v>0</c:v>
                </c:pt>
                <c:pt idx="43187">
                  <c:v>0</c:v>
                </c:pt>
                <c:pt idx="43188">
                  <c:v>0</c:v>
                </c:pt>
                <c:pt idx="43189">
                  <c:v>0</c:v>
                </c:pt>
                <c:pt idx="43190">
                  <c:v>0</c:v>
                </c:pt>
                <c:pt idx="43191">
                  <c:v>0</c:v>
                </c:pt>
                <c:pt idx="43192">
                  <c:v>0</c:v>
                </c:pt>
                <c:pt idx="43193">
                  <c:v>0</c:v>
                </c:pt>
                <c:pt idx="43194">
                  <c:v>0</c:v>
                </c:pt>
                <c:pt idx="43195">
                  <c:v>0</c:v>
                </c:pt>
                <c:pt idx="43196">
                  <c:v>0</c:v>
                </c:pt>
                <c:pt idx="43197">
                  <c:v>0</c:v>
                </c:pt>
                <c:pt idx="43198">
                  <c:v>0</c:v>
                </c:pt>
                <c:pt idx="43199">
                  <c:v>0</c:v>
                </c:pt>
                <c:pt idx="43200">
                  <c:v>0</c:v>
                </c:pt>
                <c:pt idx="43201">
                  <c:v>0</c:v>
                </c:pt>
                <c:pt idx="43202">
                  <c:v>0</c:v>
                </c:pt>
                <c:pt idx="43203">
                  <c:v>0</c:v>
                </c:pt>
                <c:pt idx="43204">
                  <c:v>0</c:v>
                </c:pt>
                <c:pt idx="43205">
                  <c:v>0</c:v>
                </c:pt>
                <c:pt idx="43206">
                  <c:v>0</c:v>
                </c:pt>
                <c:pt idx="43207">
                  <c:v>0</c:v>
                </c:pt>
                <c:pt idx="43208">
                  <c:v>0</c:v>
                </c:pt>
                <c:pt idx="43209">
                  <c:v>0</c:v>
                </c:pt>
                <c:pt idx="43210">
                  <c:v>0</c:v>
                </c:pt>
                <c:pt idx="43211">
                  <c:v>0</c:v>
                </c:pt>
                <c:pt idx="43212">
                  <c:v>0</c:v>
                </c:pt>
                <c:pt idx="43213">
                  <c:v>0</c:v>
                </c:pt>
                <c:pt idx="43214">
                  <c:v>0</c:v>
                </c:pt>
                <c:pt idx="43215">
                  <c:v>0</c:v>
                </c:pt>
                <c:pt idx="43216">
                  <c:v>0</c:v>
                </c:pt>
                <c:pt idx="43217">
                  <c:v>0</c:v>
                </c:pt>
                <c:pt idx="43218">
                  <c:v>0</c:v>
                </c:pt>
                <c:pt idx="43219">
                  <c:v>0</c:v>
                </c:pt>
                <c:pt idx="43220">
                  <c:v>0</c:v>
                </c:pt>
                <c:pt idx="43221">
                  <c:v>0</c:v>
                </c:pt>
                <c:pt idx="43222">
                  <c:v>0</c:v>
                </c:pt>
                <c:pt idx="43223">
                  <c:v>0</c:v>
                </c:pt>
                <c:pt idx="43224">
                  <c:v>0</c:v>
                </c:pt>
                <c:pt idx="43225">
                  <c:v>0</c:v>
                </c:pt>
                <c:pt idx="43226">
                  <c:v>0</c:v>
                </c:pt>
                <c:pt idx="43227">
                  <c:v>0</c:v>
                </c:pt>
                <c:pt idx="43228">
                  <c:v>0</c:v>
                </c:pt>
                <c:pt idx="43229">
                  <c:v>0</c:v>
                </c:pt>
                <c:pt idx="43230">
                  <c:v>0</c:v>
                </c:pt>
                <c:pt idx="43231">
                  <c:v>0</c:v>
                </c:pt>
                <c:pt idx="43232">
                  <c:v>0</c:v>
                </c:pt>
                <c:pt idx="43233">
                  <c:v>0</c:v>
                </c:pt>
                <c:pt idx="43234">
                  <c:v>0</c:v>
                </c:pt>
                <c:pt idx="43235">
                  <c:v>0</c:v>
                </c:pt>
                <c:pt idx="43236">
                  <c:v>0</c:v>
                </c:pt>
                <c:pt idx="43237">
                  <c:v>0</c:v>
                </c:pt>
                <c:pt idx="43238">
                  <c:v>0</c:v>
                </c:pt>
                <c:pt idx="43239">
                  <c:v>0</c:v>
                </c:pt>
                <c:pt idx="43240">
                  <c:v>0</c:v>
                </c:pt>
                <c:pt idx="43241">
                  <c:v>0</c:v>
                </c:pt>
                <c:pt idx="43242">
                  <c:v>0</c:v>
                </c:pt>
                <c:pt idx="43243">
                  <c:v>0</c:v>
                </c:pt>
                <c:pt idx="43244">
                  <c:v>0</c:v>
                </c:pt>
                <c:pt idx="43245">
                  <c:v>0</c:v>
                </c:pt>
                <c:pt idx="43246">
                  <c:v>0</c:v>
                </c:pt>
                <c:pt idx="43247">
                  <c:v>0</c:v>
                </c:pt>
                <c:pt idx="43248">
                  <c:v>0</c:v>
                </c:pt>
                <c:pt idx="43249">
                  <c:v>0</c:v>
                </c:pt>
                <c:pt idx="43250">
                  <c:v>0</c:v>
                </c:pt>
                <c:pt idx="43251">
                  <c:v>0</c:v>
                </c:pt>
                <c:pt idx="43252">
                  <c:v>0</c:v>
                </c:pt>
                <c:pt idx="43253">
                  <c:v>0</c:v>
                </c:pt>
                <c:pt idx="43254">
                  <c:v>0</c:v>
                </c:pt>
                <c:pt idx="43255">
                  <c:v>0</c:v>
                </c:pt>
                <c:pt idx="43256">
                  <c:v>0</c:v>
                </c:pt>
                <c:pt idx="43257">
                  <c:v>0</c:v>
                </c:pt>
                <c:pt idx="43258">
                  <c:v>0</c:v>
                </c:pt>
                <c:pt idx="43259">
                  <c:v>0</c:v>
                </c:pt>
                <c:pt idx="43260">
                  <c:v>0</c:v>
                </c:pt>
                <c:pt idx="43261">
                  <c:v>0</c:v>
                </c:pt>
                <c:pt idx="43262">
                  <c:v>0</c:v>
                </c:pt>
                <c:pt idx="43263">
                  <c:v>0</c:v>
                </c:pt>
                <c:pt idx="43264">
                  <c:v>0</c:v>
                </c:pt>
                <c:pt idx="43265">
                  <c:v>0</c:v>
                </c:pt>
                <c:pt idx="43266">
                  <c:v>0</c:v>
                </c:pt>
                <c:pt idx="43267">
                  <c:v>0</c:v>
                </c:pt>
                <c:pt idx="43268">
                  <c:v>0</c:v>
                </c:pt>
                <c:pt idx="43269">
                  <c:v>0</c:v>
                </c:pt>
                <c:pt idx="43270">
                  <c:v>0</c:v>
                </c:pt>
                <c:pt idx="43271">
                  <c:v>0</c:v>
                </c:pt>
                <c:pt idx="43272">
                  <c:v>0</c:v>
                </c:pt>
                <c:pt idx="43273">
                  <c:v>0</c:v>
                </c:pt>
                <c:pt idx="43274">
                  <c:v>0</c:v>
                </c:pt>
                <c:pt idx="43275">
                  <c:v>0</c:v>
                </c:pt>
                <c:pt idx="43276">
                  <c:v>0</c:v>
                </c:pt>
                <c:pt idx="43277">
                  <c:v>0</c:v>
                </c:pt>
                <c:pt idx="43278">
                  <c:v>0</c:v>
                </c:pt>
                <c:pt idx="43279">
                  <c:v>0</c:v>
                </c:pt>
                <c:pt idx="43280">
                  <c:v>0</c:v>
                </c:pt>
                <c:pt idx="43281">
                  <c:v>0</c:v>
                </c:pt>
                <c:pt idx="43282">
                  <c:v>0</c:v>
                </c:pt>
                <c:pt idx="43283">
                  <c:v>0</c:v>
                </c:pt>
                <c:pt idx="43284">
                  <c:v>0</c:v>
                </c:pt>
                <c:pt idx="43285">
                  <c:v>0</c:v>
                </c:pt>
                <c:pt idx="43286">
                  <c:v>0</c:v>
                </c:pt>
                <c:pt idx="43287">
                  <c:v>0</c:v>
                </c:pt>
                <c:pt idx="43288">
                  <c:v>0</c:v>
                </c:pt>
                <c:pt idx="43289">
                  <c:v>0</c:v>
                </c:pt>
                <c:pt idx="43290">
                  <c:v>0</c:v>
                </c:pt>
                <c:pt idx="43291">
                  <c:v>0</c:v>
                </c:pt>
                <c:pt idx="43292">
                  <c:v>0</c:v>
                </c:pt>
                <c:pt idx="43293">
                  <c:v>0</c:v>
                </c:pt>
                <c:pt idx="43294">
                  <c:v>0</c:v>
                </c:pt>
                <c:pt idx="43295">
                  <c:v>0</c:v>
                </c:pt>
                <c:pt idx="43296">
                  <c:v>0</c:v>
                </c:pt>
                <c:pt idx="43297">
                  <c:v>0</c:v>
                </c:pt>
                <c:pt idx="43298">
                  <c:v>0</c:v>
                </c:pt>
                <c:pt idx="43299">
                  <c:v>0</c:v>
                </c:pt>
                <c:pt idx="43300">
                  <c:v>0</c:v>
                </c:pt>
                <c:pt idx="43301">
                  <c:v>0</c:v>
                </c:pt>
                <c:pt idx="43302">
                  <c:v>0</c:v>
                </c:pt>
                <c:pt idx="43303">
                  <c:v>0</c:v>
                </c:pt>
                <c:pt idx="43304">
                  <c:v>0</c:v>
                </c:pt>
                <c:pt idx="43305">
                  <c:v>0</c:v>
                </c:pt>
                <c:pt idx="43306">
                  <c:v>0</c:v>
                </c:pt>
                <c:pt idx="43307">
                  <c:v>0</c:v>
                </c:pt>
                <c:pt idx="43308">
                  <c:v>0</c:v>
                </c:pt>
                <c:pt idx="43309">
                  <c:v>0</c:v>
                </c:pt>
                <c:pt idx="43310">
                  <c:v>0</c:v>
                </c:pt>
                <c:pt idx="43311">
                  <c:v>0</c:v>
                </c:pt>
                <c:pt idx="43312">
                  <c:v>0</c:v>
                </c:pt>
                <c:pt idx="43313">
                  <c:v>0</c:v>
                </c:pt>
                <c:pt idx="43314">
                  <c:v>0</c:v>
                </c:pt>
                <c:pt idx="43315">
                  <c:v>0</c:v>
                </c:pt>
                <c:pt idx="43316">
                  <c:v>0</c:v>
                </c:pt>
                <c:pt idx="43317">
                  <c:v>0</c:v>
                </c:pt>
                <c:pt idx="43318">
                  <c:v>0</c:v>
                </c:pt>
                <c:pt idx="43319">
                  <c:v>0</c:v>
                </c:pt>
                <c:pt idx="43320">
                  <c:v>0</c:v>
                </c:pt>
                <c:pt idx="43321">
                  <c:v>0</c:v>
                </c:pt>
                <c:pt idx="43322">
                  <c:v>0</c:v>
                </c:pt>
                <c:pt idx="43323">
                  <c:v>0</c:v>
                </c:pt>
                <c:pt idx="43324">
                  <c:v>0</c:v>
                </c:pt>
                <c:pt idx="43325">
                  <c:v>0</c:v>
                </c:pt>
                <c:pt idx="43326">
                  <c:v>0</c:v>
                </c:pt>
                <c:pt idx="43327">
                  <c:v>0</c:v>
                </c:pt>
                <c:pt idx="43328">
                  <c:v>0</c:v>
                </c:pt>
                <c:pt idx="43329">
                  <c:v>0</c:v>
                </c:pt>
                <c:pt idx="43330">
                  <c:v>0</c:v>
                </c:pt>
                <c:pt idx="43331">
                  <c:v>0</c:v>
                </c:pt>
                <c:pt idx="43332">
                  <c:v>0</c:v>
                </c:pt>
                <c:pt idx="43333">
                  <c:v>0</c:v>
                </c:pt>
                <c:pt idx="43334">
                  <c:v>0</c:v>
                </c:pt>
                <c:pt idx="43335">
                  <c:v>0</c:v>
                </c:pt>
                <c:pt idx="43336">
                  <c:v>0</c:v>
                </c:pt>
                <c:pt idx="43337">
                  <c:v>0</c:v>
                </c:pt>
                <c:pt idx="43338">
                  <c:v>0</c:v>
                </c:pt>
                <c:pt idx="43339">
                  <c:v>0</c:v>
                </c:pt>
                <c:pt idx="43340">
                  <c:v>0</c:v>
                </c:pt>
                <c:pt idx="43341">
                  <c:v>0</c:v>
                </c:pt>
                <c:pt idx="43342">
                  <c:v>0</c:v>
                </c:pt>
                <c:pt idx="43343">
                  <c:v>0</c:v>
                </c:pt>
                <c:pt idx="43344">
                  <c:v>0</c:v>
                </c:pt>
                <c:pt idx="43345">
                  <c:v>0</c:v>
                </c:pt>
                <c:pt idx="43346">
                  <c:v>0</c:v>
                </c:pt>
                <c:pt idx="43347">
                  <c:v>0</c:v>
                </c:pt>
                <c:pt idx="43348">
                  <c:v>0</c:v>
                </c:pt>
                <c:pt idx="43349">
                  <c:v>0</c:v>
                </c:pt>
                <c:pt idx="43350">
                  <c:v>0</c:v>
                </c:pt>
                <c:pt idx="43351">
                  <c:v>0</c:v>
                </c:pt>
                <c:pt idx="43352">
                  <c:v>0</c:v>
                </c:pt>
                <c:pt idx="43353">
                  <c:v>0</c:v>
                </c:pt>
                <c:pt idx="43354">
                  <c:v>0</c:v>
                </c:pt>
                <c:pt idx="43355">
                  <c:v>0</c:v>
                </c:pt>
                <c:pt idx="43356">
                  <c:v>0</c:v>
                </c:pt>
                <c:pt idx="43357">
                  <c:v>0</c:v>
                </c:pt>
                <c:pt idx="43358">
                  <c:v>0</c:v>
                </c:pt>
                <c:pt idx="43359">
                  <c:v>0</c:v>
                </c:pt>
                <c:pt idx="43360">
                  <c:v>0</c:v>
                </c:pt>
                <c:pt idx="43361">
                  <c:v>0</c:v>
                </c:pt>
                <c:pt idx="43362">
                  <c:v>0</c:v>
                </c:pt>
                <c:pt idx="43363">
                  <c:v>0</c:v>
                </c:pt>
                <c:pt idx="43364">
                  <c:v>0</c:v>
                </c:pt>
                <c:pt idx="43365">
                  <c:v>0</c:v>
                </c:pt>
                <c:pt idx="43366">
                  <c:v>0</c:v>
                </c:pt>
                <c:pt idx="43367">
                  <c:v>0</c:v>
                </c:pt>
                <c:pt idx="43368">
                  <c:v>0</c:v>
                </c:pt>
                <c:pt idx="43369">
                  <c:v>0</c:v>
                </c:pt>
                <c:pt idx="43370">
                  <c:v>0</c:v>
                </c:pt>
                <c:pt idx="43371">
                  <c:v>0</c:v>
                </c:pt>
                <c:pt idx="43372">
                  <c:v>0</c:v>
                </c:pt>
                <c:pt idx="43373">
                  <c:v>0</c:v>
                </c:pt>
                <c:pt idx="43374">
                  <c:v>0</c:v>
                </c:pt>
                <c:pt idx="43375">
                  <c:v>0</c:v>
                </c:pt>
                <c:pt idx="43376">
                  <c:v>0</c:v>
                </c:pt>
                <c:pt idx="43377">
                  <c:v>0</c:v>
                </c:pt>
                <c:pt idx="43378">
                  <c:v>0</c:v>
                </c:pt>
                <c:pt idx="43379">
                  <c:v>0</c:v>
                </c:pt>
                <c:pt idx="43380">
                  <c:v>0</c:v>
                </c:pt>
                <c:pt idx="43381">
                  <c:v>0</c:v>
                </c:pt>
                <c:pt idx="43382">
                  <c:v>0</c:v>
                </c:pt>
                <c:pt idx="43383">
                  <c:v>0</c:v>
                </c:pt>
                <c:pt idx="43384">
                  <c:v>0</c:v>
                </c:pt>
                <c:pt idx="43385">
                  <c:v>0</c:v>
                </c:pt>
                <c:pt idx="43386">
                  <c:v>0</c:v>
                </c:pt>
                <c:pt idx="43387">
                  <c:v>0</c:v>
                </c:pt>
                <c:pt idx="43388">
                  <c:v>0</c:v>
                </c:pt>
                <c:pt idx="43389">
                  <c:v>0</c:v>
                </c:pt>
                <c:pt idx="43390">
                  <c:v>0</c:v>
                </c:pt>
                <c:pt idx="43391">
                  <c:v>0</c:v>
                </c:pt>
                <c:pt idx="43392">
                  <c:v>0</c:v>
                </c:pt>
                <c:pt idx="43393">
                  <c:v>0</c:v>
                </c:pt>
                <c:pt idx="43394">
                  <c:v>0</c:v>
                </c:pt>
                <c:pt idx="43395">
                  <c:v>0</c:v>
                </c:pt>
                <c:pt idx="43396">
                  <c:v>0</c:v>
                </c:pt>
                <c:pt idx="43397">
                  <c:v>0</c:v>
                </c:pt>
                <c:pt idx="43398">
                  <c:v>0</c:v>
                </c:pt>
                <c:pt idx="43399">
                  <c:v>0</c:v>
                </c:pt>
                <c:pt idx="43400">
                  <c:v>0</c:v>
                </c:pt>
                <c:pt idx="43401">
                  <c:v>0</c:v>
                </c:pt>
                <c:pt idx="43402">
                  <c:v>0</c:v>
                </c:pt>
                <c:pt idx="43403">
                  <c:v>0</c:v>
                </c:pt>
                <c:pt idx="43404">
                  <c:v>0</c:v>
                </c:pt>
                <c:pt idx="43405">
                  <c:v>0</c:v>
                </c:pt>
                <c:pt idx="43406">
                  <c:v>0</c:v>
                </c:pt>
                <c:pt idx="43407">
                  <c:v>0</c:v>
                </c:pt>
                <c:pt idx="43408">
                  <c:v>0</c:v>
                </c:pt>
                <c:pt idx="43409">
                  <c:v>0</c:v>
                </c:pt>
                <c:pt idx="43410">
                  <c:v>0</c:v>
                </c:pt>
                <c:pt idx="43411">
                  <c:v>0</c:v>
                </c:pt>
                <c:pt idx="43412">
                  <c:v>0</c:v>
                </c:pt>
                <c:pt idx="43413">
                  <c:v>0</c:v>
                </c:pt>
                <c:pt idx="43414">
                  <c:v>0</c:v>
                </c:pt>
                <c:pt idx="43415">
                  <c:v>0</c:v>
                </c:pt>
                <c:pt idx="43416">
                  <c:v>0</c:v>
                </c:pt>
                <c:pt idx="43417">
                  <c:v>0</c:v>
                </c:pt>
                <c:pt idx="43418">
                  <c:v>0</c:v>
                </c:pt>
                <c:pt idx="43419">
                  <c:v>0</c:v>
                </c:pt>
                <c:pt idx="43420">
                  <c:v>0</c:v>
                </c:pt>
                <c:pt idx="43421">
                  <c:v>0</c:v>
                </c:pt>
                <c:pt idx="43422">
                  <c:v>0</c:v>
                </c:pt>
                <c:pt idx="43423">
                  <c:v>0</c:v>
                </c:pt>
                <c:pt idx="43424">
                  <c:v>0</c:v>
                </c:pt>
                <c:pt idx="43425">
                  <c:v>0</c:v>
                </c:pt>
                <c:pt idx="43426">
                  <c:v>0</c:v>
                </c:pt>
                <c:pt idx="43427">
                  <c:v>0</c:v>
                </c:pt>
                <c:pt idx="43428">
                  <c:v>0</c:v>
                </c:pt>
                <c:pt idx="43429">
                  <c:v>0</c:v>
                </c:pt>
                <c:pt idx="43430">
                  <c:v>0</c:v>
                </c:pt>
                <c:pt idx="43431">
                  <c:v>0</c:v>
                </c:pt>
                <c:pt idx="43432">
                  <c:v>0</c:v>
                </c:pt>
                <c:pt idx="43433">
                  <c:v>0</c:v>
                </c:pt>
                <c:pt idx="43434">
                  <c:v>0</c:v>
                </c:pt>
                <c:pt idx="43435">
                  <c:v>0</c:v>
                </c:pt>
                <c:pt idx="43436">
                  <c:v>0</c:v>
                </c:pt>
                <c:pt idx="43437">
                  <c:v>0</c:v>
                </c:pt>
                <c:pt idx="43438">
                  <c:v>0</c:v>
                </c:pt>
                <c:pt idx="43439">
                  <c:v>0</c:v>
                </c:pt>
                <c:pt idx="43440">
                  <c:v>0</c:v>
                </c:pt>
                <c:pt idx="43441">
                  <c:v>0</c:v>
                </c:pt>
                <c:pt idx="43442">
                  <c:v>0</c:v>
                </c:pt>
                <c:pt idx="43443">
                  <c:v>0</c:v>
                </c:pt>
                <c:pt idx="43444">
                  <c:v>0</c:v>
                </c:pt>
                <c:pt idx="43445">
                  <c:v>0</c:v>
                </c:pt>
                <c:pt idx="43446">
                  <c:v>0</c:v>
                </c:pt>
                <c:pt idx="43447">
                  <c:v>0</c:v>
                </c:pt>
                <c:pt idx="43448">
                  <c:v>0</c:v>
                </c:pt>
                <c:pt idx="43449">
                  <c:v>0</c:v>
                </c:pt>
                <c:pt idx="43450">
                  <c:v>0</c:v>
                </c:pt>
                <c:pt idx="43451">
                  <c:v>0</c:v>
                </c:pt>
                <c:pt idx="43452">
                  <c:v>0</c:v>
                </c:pt>
                <c:pt idx="43453">
                  <c:v>0</c:v>
                </c:pt>
                <c:pt idx="43454">
                  <c:v>0</c:v>
                </c:pt>
                <c:pt idx="43455">
                  <c:v>0</c:v>
                </c:pt>
                <c:pt idx="43456">
                  <c:v>0</c:v>
                </c:pt>
                <c:pt idx="43457">
                  <c:v>0</c:v>
                </c:pt>
                <c:pt idx="43458">
                  <c:v>0</c:v>
                </c:pt>
                <c:pt idx="43459">
                  <c:v>0</c:v>
                </c:pt>
                <c:pt idx="43460">
                  <c:v>0</c:v>
                </c:pt>
                <c:pt idx="43461">
                  <c:v>0</c:v>
                </c:pt>
                <c:pt idx="43462">
                  <c:v>0</c:v>
                </c:pt>
                <c:pt idx="43463">
                  <c:v>0</c:v>
                </c:pt>
                <c:pt idx="43464">
                  <c:v>0</c:v>
                </c:pt>
                <c:pt idx="43465">
                  <c:v>0</c:v>
                </c:pt>
                <c:pt idx="43466">
                  <c:v>0</c:v>
                </c:pt>
                <c:pt idx="43467">
                  <c:v>0</c:v>
                </c:pt>
                <c:pt idx="43468">
                  <c:v>0</c:v>
                </c:pt>
                <c:pt idx="43469">
                  <c:v>0</c:v>
                </c:pt>
                <c:pt idx="43470">
                  <c:v>0</c:v>
                </c:pt>
                <c:pt idx="43471">
                  <c:v>0</c:v>
                </c:pt>
                <c:pt idx="43472">
                  <c:v>0</c:v>
                </c:pt>
                <c:pt idx="43473">
                  <c:v>0</c:v>
                </c:pt>
                <c:pt idx="43474">
                  <c:v>0</c:v>
                </c:pt>
                <c:pt idx="43475">
                  <c:v>0</c:v>
                </c:pt>
                <c:pt idx="43476">
                  <c:v>0</c:v>
                </c:pt>
                <c:pt idx="43477">
                  <c:v>0</c:v>
                </c:pt>
                <c:pt idx="43478">
                  <c:v>0</c:v>
                </c:pt>
                <c:pt idx="43479">
                  <c:v>0</c:v>
                </c:pt>
                <c:pt idx="43480">
                  <c:v>0</c:v>
                </c:pt>
                <c:pt idx="43481">
                  <c:v>0</c:v>
                </c:pt>
                <c:pt idx="43482">
                  <c:v>0</c:v>
                </c:pt>
                <c:pt idx="43483">
                  <c:v>0</c:v>
                </c:pt>
                <c:pt idx="43484">
                  <c:v>0</c:v>
                </c:pt>
                <c:pt idx="43485">
                  <c:v>0</c:v>
                </c:pt>
                <c:pt idx="43486">
                  <c:v>0</c:v>
                </c:pt>
                <c:pt idx="43487">
                  <c:v>0</c:v>
                </c:pt>
                <c:pt idx="43488">
                  <c:v>0</c:v>
                </c:pt>
                <c:pt idx="43489">
                  <c:v>0</c:v>
                </c:pt>
                <c:pt idx="43490">
                  <c:v>0</c:v>
                </c:pt>
                <c:pt idx="43491">
                  <c:v>0</c:v>
                </c:pt>
                <c:pt idx="43492">
                  <c:v>0</c:v>
                </c:pt>
                <c:pt idx="43493">
                  <c:v>0</c:v>
                </c:pt>
                <c:pt idx="43494">
                  <c:v>0</c:v>
                </c:pt>
                <c:pt idx="43495">
                  <c:v>0</c:v>
                </c:pt>
                <c:pt idx="43496">
                  <c:v>0</c:v>
                </c:pt>
                <c:pt idx="43497">
                  <c:v>0</c:v>
                </c:pt>
                <c:pt idx="43498">
                  <c:v>0</c:v>
                </c:pt>
                <c:pt idx="43499">
                  <c:v>0</c:v>
                </c:pt>
                <c:pt idx="43500">
                  <c:v>0</c:v>
                </c:pt>
                <c:pt idx="43501">
                  <c:v>0</c:v>
                </c:pt>
                <c:pt idx="43502">
                  <c:v>0</c:v>
                </c:pt>
                <c:pt idx="43503">
                  <c:v>0</c:v>
                </c:pt>
                <c:pt idx="43504">
                  <c:v>0</c:v>
                </c:pt>
                <c:pt idx="43505">
                  <c:v>0</c:v>
                </c:pt>
                <c:pt idx="43506">
                  <c:v>0</c:v>
                </c:pt>
                <c:pt idx="43507">
                  <c:v>0</c:v>
                </c:pt>
                <c:pt idx="43508">
                  <c:v>0</c:v>
                </c:pt>
                <c:pt idx="43509">
                  <c:v>0</c:v>
                </c:pt>
                <c:pt idx="43510">
                  <c:v>0</c:v>
                </c:pt>
                <c:pt idx="43511">
                  <c:v>0</c:v>
                </c:pt>
                <c:pt idx="43512">
                  <c:v>0</c:v>
                </c:pt>
                <c:pt idx="43513">
                  <c:v>0</c:v>
                </c:pt>
                <c:pt idx="43514">
                  <c:v>0</c:v>
                </c:pt>
                <c:pt idx="43515">
                  <c:v>0</c:v>
                </c:pt>
                <c:pt idx="43516">
                  <c:v>0</c:v>
                </c:pt>
                <c:pt idx="43517">
                  <c:v>0</c:v>
                </c:pt>
                <c:pt idx="43518">
                  <c:v>0</c:v>
                </c:pt>
                <c:pt idx="43519">
                  <c:v>0</c:v>
                </c:pt>
                <c:pt idx="43520">
                  <c:v>0</c:v>
                </c:pt>
                <c:pt idx="43521">
                  <c:v>0</c:v>
                </c:pt>
                <c:pt idx="43522">
                  <c:v>0</c:v>
                </c:pt>
                <c:pt idx="43523">
                  <c:v>0</c:v>
                </c:pt>
                <c:pt idx="43524">
                  <c:v>0</c:v>
                </c:pt>
                <c:pt idx="43525">
                  <c:v>0</c:v>
                </c:pt>
                <c:pt idx="43526">
                  <c:v>0</c:v>
                </c:pt>
                <c:pt idx="43527">
                  <c:v>0</c:v>
                </c:pt>
                <c:pt idx="43528">
                  <c:v>0</c:v>
                </c:pt>
                <c:pt idx="43529">
                  <c:v>0</c:v>
                </c:pt>
                <c:pt idx="43530">
                  <c:v>0</c:v>
                </c:pt>
                <c:pt idx="43531">
                  <c:v>0</c:v>
                </c:pt>
                <c:pt idx="43532">
                  <c:v>0</c:v>
                </c:pt>
                <c:pt idx="43533">
                  <c:v>0</c:v>
                </c:pt>
                <c:pt idx="43534">
                  <c:v>0</c:v>
                </c:pt>
                <c:pt idx="43535">
                  <c:v>0</c:v>
                </c:pt>
                <c:pt idx="43536">
                  <c:v>0</c:v>
                </c:pt>
                <c:pt idx="43537">
                  <c:v>0</c:v>
                </c:pt>
                <c:pt idx="43538">
                  <c:v>0</c:v>
                </c:pt>
                <c:pt idx="43539">
                  <c:v>0</c:v>
                </c:pt>
                <c:pt idx="43540">
                  <c:v>0</c:v>
                </c:pt>
                <c:pt idx="43541">
                  <c:v>0</c:v>
                </c:pt>
                <c:pt idx="43542">
                  <c:v>0</c:v>
                </c:pt>
                <c:pt idx="43543">
                  <c:v>0</c:v>
                </c:pt>
                <c:pt idx="43544">
                  <c:v>0</c:v>
                </c:pt>
                <c:pt idx="43545">
                  <c:v>0</c:v>
                </c:pt>
                <c:pt idx="43546">
                  <c:v>0</c:v>
                </c:pt>
                <c:pt idx="43547">
                  <c:v>0</c:v>
                </c:pt>
                <c:pt idx="43548">
                  <c:v>0</c:v>
                </c:pt>
                <c:pt idx="43549">
                  <c:v>0</c:v>
                </c:pt>
                <c:pt idx="43550">
                  <c:v>0</c:v>
                </c:pt>
                <c:pt idx="43551">
                  <c:v>0</c:v>
                </c:pt>
                <c:pt idx="43552">
                  <c:v>0</c:v>
                </c:pt>
                <c:pt idx="43553">
                  <c:v>0</c:v>
                </c:pt>
                <c:pt idx="43554">
                  <c:v>0</c:v>
                </c:pt>
                <c:pt idx="43555">
                  <c:v>0</c:v>
                </c:pt>
                <c:pt idx="43556">
                  <c:v>0</c:v>
                </c:pt>
                <c:pt idx="43557">
                  <c:v>0</c:v>
                </c:pt>
                <c:pt idx="43558">
                  <c:v>0</c:v>
                </c:pt>
                <c:pt idx="43559">
                  <c:v>0</c:v>
                </c:pt>
                <c:pt idx="43560">
                  <c:v>0</c:v>
                </c:pt>
                <c:pt idx="43561">
                  <c:v>0</c:v>
                </c:pt>
                <c:pt idx="43562">
                  <c:v>0</c:v>
                </c:pt>
                <c:pt idx="43563">
                  <c:v>0</c:v>
                </c:pt>
                <c:pt idx="43564">
                  <c:v>0</c:v>
                </c:pt>
                <c:pt idx="43565">
                  <c:v>0</c:v>
                </c:pt>
                <c:pt idx="43566">
                  <c:v>0</c:v>
                </c:pt>
                <c:pt idx="43567">
                  <c:v>0</c:v>
                </c:pt>
                <c:pt idx="43568">
                  <c:v>0</c:v>
                </c:pt>
                <c:pt idx="43569">
                  <c:v>0</c:v>
                </c:pt>
                <c:pt idx="43570">
                  <c:v>0</c:v>
                </c:pt>
                <c:pt idx="43571">
                  <c:v>0</c:v>
                </c:pt>
                <c:pt idx="43572">
                  <c:v>0</c:v>
                </c:pt>
                <c:pt idx="43573">
                  <c:v>0</c:v>
                </c:pt>
                <c:pt idx="43574">
                  <c:v>0</c:v>
                </c:pt>
                <c:pt idx="43575">
                  <c:v>0</c:v>
                </c:pt>
                <c:pt idx="43576">
                  <c:v>0</c:v>
                </c:pt>
                <c:pt idx="43577">
                  <c:v>0</c:v>
                </c:pt>
                <c:pt idx="43578">
                  <c:v>0</c:v>
                </c:pt>
                <c:pt idx="43579">
                  <c:v>0</c:v>
                </c:pt>
                <c:pt idx="43580">
                  <c:v>0</c:v>
                </c:pt>
                <c:pt idx="43581">
                  <c:v>0</c:v>
                </c:pt>
                <c:pt idx="43582">
                  <c:v>0</c:v>
                </c:pt>
                <c:pt idx="43583">
                  <c:v>0</c:v>
                </c:pt>
                <c:pt idx="43584">
                  <c:v>0</c:v>
                </c:pt>
                <c:pt idx="43585">
                  <c:v>0</c:v>
                </c:pt>
                <c:pt idx="43586">
                  <c:v>0</c:v>
                </c:pt>
                <c:pt idx="43587">
                  <c:v>0</c:v>
                </c:pt>
                <c:pt idx="43588">
                  <c:v>0</c:v>
                </c:pt>
                <c:pt idx="43589">
                  <c:v>0</c:v>
                </c:pt>
                <c:pt idx="43590">
                  <c:v>0</c:v>
                </c:pt>
                <c:pt idx="43591">
                  <c:v>0</c:v>
                </c:pt>
                <c:pt idx="43592">
                  <c:v>0</c:v>
                </c:pt>
                <c:pt idx="43593">
                  <c:v>0</c:v>
                </c:pt>
                <c:pt idx="43594">
                  <c:v>0</c:v>
                </c:pt>
                <c:pt idx="43595">
                  <c:v>0</c:v>
                </c:pt>
                <c:pt idx="43596">
                  <c:v>0</c:v>
                </c:pt>
                <c:pt idx="43597">
                  <c:v>0</c:v>
                </c:pt>
                <c:pt idx="43598">
                  <c:v>0</c:v>
                </c:pt>
                <c:pt idx="43599">
                  <c:v>0</c:v>
                </c:pt>
                <c:pt idx="43600">
                  <c:v>0</c:v>
                </c:pt>
                <c:pt idx="43601">
                  <c:v>0</c:v>
                </c:pt>
                <c:pt idx="43602">
                  <c:v>0</c:v>
                </c:pt>
                <c:pt idx="43603">
                  <c:v>0</c:v>
                </c:pt>
                <c:pt idx="43604">
                  <c:v>0</c:v>
                </c:pt>
                <c:pt idx="43605">
                  <c:v>0</c:v>
                </c:pt>
                <c:pt idx="43606">
                  <c:v>0</c:v>
                </c:pt>
                <c:pt idx="43607">
                  <c:v>0</c:v>
                </c:pt>
                <c:pt idx="43608">
                  <c:v>0</c:v>
                </c:pt>
                <c:pt idx="43609">
                  <c:v>0</c:v>
                </c:pt>
                <c:pt idx="43610">
                  <c:v>0</c:v>
                </c:pt>
                <c:pt idx="43611">
                  <c:v>0</c:v>
                </c:pt>
                <c:pt idx="43612">
                  <c:v>0</c:v>
                </c:pt>
                <c:pt idx="43613">
                  <c:v>0</c:v>
                </c:pt>
                <c:pt idx="43614">
                  <c:v>0</c:v>
                </c:pt>
                <c:pt idx="43615">
                  <c:v>0</c:v>
                </c:pt>
                <c:pt idx="43616">
                  <c:v>0</c:v>
                </c:pt>
                <c:pt idx="43617">
                  <c:v>0</c:v>
                </c:pt>
                <c:pt idx="43618">
                  <c:v>0</c:v>
                </c:pt>
                <c:pt idx="43619">
                  <c:v>0</c:v>
                </c:pt>
                <c:pt idx="43620">
                  <c:v>0</c:v>
                </c:pt>
                <c:pt idx="43621">
                  <c:v>0</c:v>
                </c:pt>
                <c:pt idx="43622">
                  <c:v>0</c:v>
                </c:pt>
                <c:pt idx="43623">
                  <c:v>0</c:v>
                </c:pt>
                <c:pt idx="43624">
                  <c:v>0</c:v>
                </c:pt>
                <c:pt idx="43625">
                  <c:v>0</c:v>
                </c:pt>
                <c:pt idx="43626">
                  <c:v>0</c:v>
                </c:pt>
              </c:numCache>
            </c:numRef>
          </c:yVal>
          <c:smooth val="0"/>
          <c:extLst>
            <c:ext xmlns:c16="http://schemas.microsoft.com/office/drawing/2014/chart" uri="{C3380CC4-5D6E-409C-BE32-E72D297353CC}">
              <c16:uniqueId val="{00000001-2C3B-414E-9D67-4090F8E951C2}"/>
            </c:ext>
          </c:extLst>
        </c:ser>
        <c:dLbls>
          <c:showLegendKey val="0"/>
          <c:showVal val="0"/>
          <c:showCatName val="0"/>
          <c:showSerName val="0"/>
          <c:showPercent val="0"/>
          <c:showBubbleSize val="0"/>
        </c:dLbls>
        <c:axId val="1489342960"/>
        <c:axId val="1023825248"/>
      </c:scatterChart>
      <c:valAx>
        <c:axId val="1489342960"/>
        <c:scaling>
          <c:orientation val="minMax"/>
          <c:min val="405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r>
                  <a:rPr lang="en-US" sz="900" b="1"/>
                  <a:t>Day</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23825248"/>
        <c:crosses val="autoZero"/>
        <c:crossBetween val="midCat"/>
      </c:valAx>
      <c:valAx>
        <c:axId val="1023825248"/>
        <c:scaling>
          <c:orientation val="minMax"/>
          <c:max val="135"/>
          <c:min val="9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r>
                  <a:rPr lang="en-US" sz="900" b="1"/>
                  <a:t>TDG (%)</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89342960"/>
        <c:crosses val="autoZero"/>
        <c:crossBetween val="midCat"/>
      </c:valAx>
      <c:spPr>
        <a:noFill/>
        <a:ln>
          <a:noFill/>
        </a:ln>
        <a:effectLst/>
      </c:spPr>
    </c:plotArea>
    <c:legend>
      <c:legendPos val="r"/>
      <c:layout>
        <c:manualLayout>
          <c:xMode val="edge"/>
          <c:yMode val="edge"/>
          <c:x val="0.69289069856302621"/>
          <c:y val="9.4909115877854527E-2"/>
          <c:w val="0.28938666139535907"/>
          <c:h val="0.16703323741838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jpg>
</file>

<file path=ppt/media/image24.jpg>
</file>

<file path=ppt/media/image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12</a:t>
            </a:fld>
            <a:endParaRPr lang="en-US" dirty="0"/>
          </a:p>
        </p:txBody>
      </p:sp>
    </p:spTree>
    <p:extLst>
      <p:ext uri="{BB962C8B-B14F-4D97-AF65-F5344CB8AC3E}">
        <p14:creationId xmlns:p14="http://schemas.microsoft.com/office/powerpoint/2010/main" val="4875721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13</a:t>
            </a:fld>
            <a:endParaRPr lang="en-US" dirty="0"/>
          </a:p>
        </p:txBody>
      </p:sp>
    </p:spTree>
    <p:extLst>
      <p:ext uri="{BB962C8B-B14F-4D97-AF65-F5344CB8AC3E}">
        <p14:creationId xmlns:p14="http://schemas.microsoft.com/office/powerpoint/2010/main" val="748030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36254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23890673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16</a:t>
            </a:fld>
            <a:endParaRPr lang="en-US" dirty="0"/>
          </a:p>
        </p:txBody>
      </p:sp>
    </p:spTree>
    <p:extLst>
      <p:ext uri="{BB962C8B-B14F-4D97-AF65-F5344CB8AC3E}">
        <p14:creationId xmlns:p14="http://schemas.microsoft.com/office/powerpoint/2010/main" val="34894836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17</a:t>
            </a:fld>
            <a:endParaRPr lang="en-US" dirty="0"/>
          </a:p>
        </p:txBody>
      </p:sp>
    </p:spTree>
    <p:extLst>
      <p:ext uri="{BB962C8B-B14F-4D97-AF65-F5344CB8AC3E}">
        <p14:creationId xmlns:p14="http://schemas.microsoft.com/office/powerpoint/2010/main" val="33148202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18</a:t>
            </a:fld>
            <a:endParaRPr lang="en-US" dirty="0"/>
          </a:p>
        </p:txBody>
      </p:sp>
    </p:spTree>
    <p:extLst>
      <p:ext uri="{BB962C8B-B14F-4D97-AF65-F5344CB8AC3E}">
        <p14:creationId xmlns:p14="http://schemas.microsoft.com/office/powerpoint/2010/main" val="16471879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19</a:t>
            </a:fld>
            <a:endParaRPr lang="en-US" dirty="0"/>
          </a:p>
        </p:txBody>
      </p:sp>
    </p:spTree>
    <p:extLst>
      <p:ext uri="{BB962C8B-B14F-4D97-AF65-F5344CB8AC3E}">
        <p14:creationId xmlns:p14="http://schemas.microsoft.com/office/powerpoint/2010/main" val="25746566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20</a:t>
            </a:fld>
            <a:endParaRPr lang="en-US" dirty="0"/>
          </a:p>
        </p:txBody>
      </p:sp>
    </p:spTree>
    <p:extLst>
      <p:ext uri="{BB962C8B-B14F-4D97-AF65-F5344CB8AC3E}">
        <p14:creationId xmlns:p14="http://schemas.microsoft.com/office/powerpoint/2010/main" val="32214347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21</a:t>
            </a:fld>
            <a:endParaRPr lang="en-US" dirty="0"/>
          </a:p>
        </p:txBody>
      </p:sp>
    </p:spTree>
    <p:extLst>
      <p:ext uri="{BB962C8B-B14F-4D97-AF65-F5344CB8AC3E}">
        <p14:creationId xmlns:p14="http://schemas.microsoft.com/office/powerpoint/2010/main" val="34103457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22</a:t>
            </a:fld>
            <a:endParaRPr lang="en-US" dirty="0"/>
          </a:p>
        </p:txBody>
      </p:sp>
    </p:spTree>
    <p:extLst>
      <p:ext uri="{BB962C8B-B14F-4D97-AF65-F5344CB8AC3E}">
        <p14:creationId xmlns:p14="http://schemas.microsoft.com/office/powerpoint/2010/main" val="35950991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23</a:t>
            </a:fld>
            <a:endParaRPr lang="en-US" dirty="0"/>
          </a:p>
        </p:txBody>
      </p:sp>
    </p:spTree>
    <p:extLst>
      <p:ext uri="{BB962C8B-B14F-4D97-AF65-F5344CB8AC3E}">
        <p14:creationId xmlns:p14="http://schemas.microsoft.com/office/powerpoint/2010/main" val="18311688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24</a:t>
            </a:fld>
            <a:endParaRPr lang="en-US" dirty="0"/>
          </a:p>
        </p:txBody>
      </p:sp>
    </p:spTree>
    <p:extLst>
      <p:ext uri="{BB962C8B-B14F-4D97-AF65-F5344CB8AC3E}">
        <p14:creationId xmlns:p14="http://schemas.microsoft.com/office/powerpoint/2010/main" val="4749897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25</a:t>
            </a:fld>
            <a:endParaRPr lang="en-US" dirty="0"/>
          </a:p>
        </p:txBody>
      </p:sp>
    </p:spTree>
    <p:extLst>
      <p:ext uri="{BB962C8B-B14F-4D97-AF65-F5344CB8AC3E}">
        <p14:creationId xmlns:p14="http://schemas.microsoft.com/office/powerpoint/2010/main" val="8695129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26</a:t>
            </a:fld>
            <a:endParaRPr lang="en-US" dirty="0"/>
          </a:p>
        </p:txBody>
      </p:sp>
    </p:spTree>
    <p:extLst>
      <p:ext uri="{BB962C8B-B14F-4D97-AF65-F5344CB8AC3E}">
        <p14:creationId xmlns:p14="http://schemas.microsoft.com/office/powerpoint/2010/main" val="37652050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4</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5</a:t>
            </a:fld>
            <a:endParaRPr lang="en-US" dirty="0"/>
          </a:p>
        </p:txBody>
      </p:sp>
    </p:spTree>
    <p:extLst>
      <p:ext uri="{BB962C8B-B14F-4D97-AF65-F5344CB8AC3E}">
        <p14:creationId xmlns:p14="http://schemas.microsoft.com/office/powerpoint/2010/main" val="1487186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6</a:t>
            </a:fld>
            <a:endParaRPr lang="en-US" dirty="0"/>
          </a:p>
        </p:txBody>
      </p:sp>
    </p:spTree>
    <p:extLst>
      <p:ext uri="{BB962C8B-B14F-4D97-AF65-F5344CB8AC3E}">
        <p14:creationId xmlns:p14="http://schemas.microsoft.com/office/powerpoint/2010/main" val="2760137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7</a:t>
            </a:fld>
            <a:endParaRPr lang="en-US" dirty="0"/>
          </a:p>
        </p:txBody>
      </p:sp>
    </p:spTree>
    <p:extLst>
      <p:ext uri="{BB962C8B-B14F-4D97-AF65-F5344CB8AC3E}">
        <p14:creationId xmlns:p14="http://schemas.microsoft.com/office/powerpoint/2010/main" val="3606172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4024879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1650940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3733616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dirty="0">
                <a:solidFill>
                  <a:schemeClr val="bg1"/>
                </a:solidFill>
              </a:rPr>
              <a:t>FY23</a:t>
            </a:r>
            <a:r>
              <a:rPr lang="en-US" sz="1200" b="1" baseline="0" dirty="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5.emf"/></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4.jpg"/><Relationship Id="rId5" Type="http://schemas.openxmlformats.org/officeDocument/2006/relationships/image" Target="../media/image23.jp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228600" y="1447800"/>
            <a:ext cx="8382000" cy="4801314"/>
          </a:xfrm>
          <a:prstGeom prst="rect">
            <a:avLst/>
          </a:prstGeom>
          <a:noFill/>
          <a:ln w="9525">
            <a:noFill/>
            <a:miter lim="800000"/>
            <a:headEnd/>
            <a:tailEnd/>
          </a:ln>
        </p:spPr>
        <p:txBody>
          <a:bodyPr wrap="square">
            <a:spAutoFit/>
          </a:bodyPr>
          <a:lstStyle/>
          <a:p>
            <a:pPr>
              <a:spcBef>
                <a:spcPct val="50000"/>
              </a:spcBef>
            </a:pPr>
            <a:r>
              <a:rPr lang="en-US" sz="1800" b="1" dirty="0">
                <a:cs typeface="Arial" charset="0"/>
              </a:rPr>
              <a:t>Principle Investigator Lead: </a:t>
            </a:r>
            <a:r>
              <a:rPr lang="en-US" sz="1800" dirty="0">
                <a:cs typeface="Arial" charset="0"/>
              </a:rPr>
              <a:t>Todd Steissberg (ERDC)</a:t>
            </a:r>
          </a:p>
          <a:p>
            <a:pPr>
              <a:spcBef>
                <a:spcPct val="50000"/>
              </a:spcBef>
            </a:pPr>
            <a:r>
              <a:rPr lang="en-US" sz="1800" b="1" dirty="0">
                <a:cs typeface="Arial" charset="0"/>
              </a:rPr>
              <a:t>Product Development Team: </a:t>
            </a:r>
          </a:p>
          <a:p>
            <a:pPr marL="800100" lvl="1" indent="-342900">
              <a:spcBef>
                <a:spcPts val="0"/>
              </a:spcBef>
              <a:buFont typeface="Arial" panose="020B0604020202020204" pitchFamily="34" charset="0"/>
              <a:buChar char="•"/>
            </a:pPr>
            <a:r>
              <a:rPr lang="en-US" sz="1800" dirty="0">
                <a:cs typeface="Arial" charset="0"/>
              </a:rPr>
              <a:t>Zhonglong Zhang (PSU)</a:t>
            </a:r>
          </a:p>
          <a:p>
            <a:pPr marL="800100" lvl="1" indent="-342900">
              <a:spcBef>
                <a:spcPts val="0"/>
              </a:spcBef>
              <a:buFont typeface="Arial" panose="020B0604020202020204" pitchFamily="34" charset="0"/>
              <a:buChar char="•"/>
            </a:pPr>
            <a:r>
              <a:rPr lang="en-US" sz="1800" dirty="0">
                <a:cs typeface="Arial" charset="0"/>
              </a:rPr>
              <a:t>Scott Wells (PSU)</a:t>
            </a:r>
          </a:p>
          <a:p>
            <a:pPr marL="800100" lvl="1" indent="-342900">
              <a:spcBef>
                <a:spcPts val="0"/>
              </a:spcBef>
              <a:buFont typeface="Arial" panose="020B0604020202020204" pitchFamily="34" charset="0"/>
              <a:buChar char="•"/>
            </a:pPr>
            <a:r>
              <a:rPr lang="en-US" sz="1800" dirty="0">
                <a:cs typeface="Arial" charset="0"/>
              </a:rPr>
              <a:t>Isaac Mudge (USACE-MVN/ERDC)</a:t>
            </a:r>
          </a:p>
          <a:p>
            <a:pPr marL="800100" lvl="1" indent="-342900">
              <a:spcBef>
                <a:spcPts val="0"/>
              </a:spcBef>
              <a:buFont typeface="Arial" panose="020B0604020202020204" pitchFamily="34" charset="0"/>
              <a:buChar char="•"/>
            </a:pPr>
            <a:r>
              <a:rPr lang="en-US" sz="1800" dirty="0">
                <a:cs typeface="Arial" charset="0"/>
              </a:rPr>
              <a:t>John Kucharski (ERDC)</a:t>
            </a:r>
          </a:p>
          <a:p>
            <a:pPr marL="800100" lvl="1" indent="-342900">
              <a:spcBef>
                <a:spcPts val="0"/>
              </a:spcBef>
              <a:buFont typeface="Arial" panose="020B0604020202020204" pitchFamily="34" charset="0"/>
              <a:buChar char="•"/>
            </a:pPr>
            <a:r>
              <a:rPr lang="en-US" sz="1800" dirty="0">
                <a:cs typeface="Arial" charset="0"/>
              </a:rPr>
              <a:t>Billy Johnson (ERDC)</a:t>
            </a:r>
          </a:p>
          <a:p>
            <a:pPr marL="800100" lvl="1" indent="-342900">
              <a:spcBef>
                <a:spcPts val="0"/>
              </a:spcBef>
              <a:buFont typeface="Arial" panose="020B0604020202020204" pitchFamily="34" charset="0"/>
              <a:buChar char="•"/>
            </a:pPr>
            <a:r>
              <a:rPr lang="en-US" sz="1800" dirty="0">
                <a:cs typeface="Arial" charset="0"/>
              </a:rPr>
              <a:t>Barry Bunch (ERDC)</a:t>
            </a:r>
          </a:p>
          <a:p>
            <a:pPr>
              <a:spcBef>
                <a:spcPct val="50000"/>
              </a:spcBef>
            </a:pPr>
            <a:r>
              <a:rPr lang="en-US" sz="1800" b="1" dirty="0">
                <a:cs typeface="Arial" charset="0"/>
              </a:rPr>
              <a:t>Corps District Collaboration:</a:t>
            </a:r>
          </a:p>
          <a:p>
            <a:pPr marL="800100" lvl="1" indent="-342900">
              <a:spcAft>
                <a:spcPts val="0"/>
              </a:spcAft>
              <a:buFont typeface="Arial" panose="020B0604020202020204" pitchFamily="34" charset="0"/>
              <a:buChar char="•"/>
            </a:pPr>
            <a:r>
              <a:rPr lang="en-US" sz="1800" dirty="0"/>
              <a:t>Brian Zettle (TNTCX, CoP Lead)</a:t>
            </a:r>
          </a:p>
          <a:p>
            <a:pPr marL="800100" lvl="1" indent="-342900">
              <a:spcAft>
                <a:spcPts val="0"/>
              </a:spcAft>
              <a:buFont typeface="Arial" panose="020B0604020202020204" pitchFamily="34" charset="0"/>
              <a:buChar char="•"/>
            </a:pPr>
            <a:r>
              <a:rPr lang="en-US" sz="1800" dirty="0"/>
              <a:t>Kathryn Tackley (Portland District)</a:t>
            </a:r>
          </a:p>
          <a:p>
            <a:pPr marL="800100" lvl="1" indent="-342900">
              <a:spcAft>
                <a:spcPts val="0"/>
              </a:spcAft>
              <a:buFont typeface="Arial" panose="020B0604020202020204" pitchFamily="34" charset="0"/>
              <a:buChar char="•"/>
            </a:pPr>
            <a:r>
              <a:rPr lang="en-US" sz="1800" dirty="0"/>
              <a:t>Dan Turner (Northwest Division)</a:t>
            </a:r>
          </a:p>
          <a:p>
            <a:pPr marL="800100" lvl="1" indent="-342900">
              <a:spcAft>
                <a:spcPts val="0"/>
              </a:spcAft>
              <a:buFont typeface="Arial" panose="020B0604020202020204" pitchFamily="34" charset="0"/>
              <a:buChar char="•"/>
            </a:pPr>
            <a:r>
              <a:rPr lang="en-US" sz="1800" dirty="0"/>
              <a:t>Alexis Mills (Northwest Division)</a:t>
            </a:r>
          </a:p>
          <a:p>
            <a:pPr marL="800100" lvl="1" indent="-342900">
              <a:spcAft>
                <a:spcPts val="0"/>
              </a:spcAft>
              <a:buFont typeface="Arial" panose="020B0604020202020204" pitchFamily="34" charset="0"/>
              <a:buChar char="•"/>
            </a:pPr>
            <a:r>
              <a:rPr lang="en-US" sz="1800" dirty="0"/>
              <a:t>Mark Campbell (Nashville District)</a:t>
            </a:r>
          </a:p>
          <a:p>
            <a:pPr marL="800100" lvl="1" indent="-342900">
              <a:spcAft>
                <a:spcPts val="0"/>
              </a:spcAft>
              <a:buFont typeface="Arial" panose="020B0604020202020204" pitchFamily="34" charset="0"/>
              <a:buChar char="•"/>
            </a:pPr>
            <a:r>
              <a:rPr lang="en-US" sz="1800" dirty="0"/>
              <a:t>Sarah </a:t>
            </a:r>
            <a:r>
              <a:rPr lang="en-US" sz="1800" dirty="0" err="1"/>
              <a:t>Pedrick</a:t>
            </a:r>
            <a:r>
              <a:rPr lang="en-US" sz="1800" dirty="0"/>
              <a:t> (Nashville District)</a:t>
            </a:r>
          </a:p>
          <a:p>
            <a:pPr marL="800100" lvl="1" indent="-342900">
              <a:spcAft>
                <a:spcPts val="0"/>
              </a:spcAft>
              <a:buFont typeface="Arial" panose="020B0604020202020204" pitchFamily="34" charset="0"/>
              <a:buChar char="•"/>
            </a:pPr>
            <a:r>
              <a:rPr lang="en-US" sz="1800" dirty="0" err="1"/>
              <a:t>Mishael</a:t>
            </a:r>
            <a:r>
              <a:rPr lang="en-US" sz="1800" dirty="0"/>
              <a:t> </a:t>
            </a:r>
            <a:r>
              <a:rPr lang="en-US" sz="1800" dirty="0" err="1"/>
              <a:t>Umlor</a:t>
            </a:r>
            <a:r>
              <a:rPr lang="en-US" sz="1800" dirty="0"/>
              <a:t> (Walla Walla District)</a:t>
            </a:r>
          </a:p>
        </p:txBody>
      </p:sp>
      <p:sp>
        <p:nvSpPr>
          <p:cNvPr id="140318" name="Text Box 30"/>
          <p:cNvSpPr txBox="1">
            <a:spLocks noChangeArrowheads="1"/>
          </p:cNvSpPr>
          <p:nvPr/>
        </p:nvSpPr>
        <p:spPr bwMode="auto">
          <a:xfrm>
            <a:off x="1752600" y="228600"/>
            <a:ext cx="5867400" cy="914400"/>
          </a:xfrm>
          <a:prstGeom prst="rect">
            <a:avLst/>
          </a:prstGeom>
          <a:noFill/>
          <a:ln w="9525">
            <a:noFill/>
            <a:miter lim="800000"/>
            <a:headEnd/>
            <a:tailEnd/>
          </a:ln>
          <a:effectLst/>
        </p:spPr>
        <p:txBody>
          <a:bodyPr anchor="ctr"/>
          <a:lstStyle/>
          <a:p>
            <a:pPr algn="ctr">
              <a:spcBef>
                <a:spcPts val="0"/>
              </a:spcBef>
              <a:defRPr/>
            </a:pPr>
            <a:r>
              <a:rPr lang="en-US" sz="1800" b="1" dirty="0"/>
              <a:t>Development of New Capabilities and Enhancements to the USACE Two-Dimensional Reservoir Water Quality Model (CE-QUAL-W2) </a:t>
            </a:r>
            <a:endParaRPr lang="en-US" sz="1800" b="1" dirty="0">
              <a:effectLst>
                <a:outerShdw blurRad="38100" dist="38100" dir="2700000" algn="tl">
                  <a:srgbClr val="C0C0C0"/>
                </a:outerShdw>
              </a:effectLst>
              <a:latin typeface="Arial" pitchFamily="34" charset="0"/>
              <a:cs typeface="Arial"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3" name="Content Placeholder 4">
            <a:extLst>
              <a:ext uri="{FF2B5EF4-FFF2-40B4-BE49-F238E27FC236}">
                <a16:creationId xmlns:a16="http://schemas.microsoft.com/office/drawing/2014/main" id="{52183D82-BC35-AC8E-AAD3-3283F140C8E6}"/>
              </a:ext>
            </a:extLst>
          </p:cNvPr>
          <p:cNvSpPr>
            <a:spLocks noGrp="1"/>
          </p:cNvSpPr>
          <p:nvPr>
            <p:ph idx="1"/>
          </p:nvPr>
        </p:nvSpPr>
        <p:spPr>
          <a:xfrm>
            <a:off x="0" y="1924110"/>
            <a:ext cx="8991600" cy="4186535"/>
          </a:xfrm>
          <a:noFill/>
        </p:spPr>
        <p:txBody>
          <a:bodyPr/>
          <a:lstStyle/>
          <a:p>
            <a:r>
              <a:rPr lang="en-US" sz="2000" dirty="0">
                <a:latin typeface="Arial" panose="020B0604020202020204" pitchFamily="34" charset="0"/>
                <a:cs typeface="Arial" panose="020B0604020202020204" pitchFamily="34" charset="0"/>
              </a:rPr>
              <a:t>Prepare and post final release version of CE-QUAL-W2 Version 5.0 to the ERDC website for release</a:t>
            </a:r>
          </a:p>
          <a:p>
            <a:pPr lvl="1"/>
            <a:r>
              <a:rPr lang="en-US" dirty="0">
                <a:latin typeface="Arial" panose="020B0604020202020204" pitchFamily="34" charset="0"/>
                <a:cs typeface="Arial" panose="020B0604020202020204" pitchFamily="34" charset="0"/>
              </a:rPr>
              <a:t>Conduct a case study demonstrating all capabilities included in the final release version of CE-QUAL-W2 and document in a technical note</a:t>
            </a:r>
          </a:p>
          <a:p>
            <a:pPr lvl="1"/>
            <a:r>
              <a:rPr lang="en-US" dirty="0">
                <a:latin typeface="Arial" panose="020B0604020202020204" pitchFamily="34" charset="0"/>
                <a:cs typeface="Arial" panose="020B0604020202020204" pitchFamily="34" charset="0"/>
              </a:rPr>
              <a:t>Post updated CE-QUAL-W2 Technical Reference Manual and User’s Manual to ERDC’s web site</a:t>
            </a:r>
          </a:p>
          <a:p>
            <a:pPr lvl="1"/>
            <a:r>
              <a:rPr lang="en-US" dirty="0">
                <a:latin typeface="Arial" panose="020B0604020202020204" pitchFamily="34" charset="0"/>
                <a:cs typeface="Arial" panose="020B0604020202020204" pitchFamily="34" charset="0"/>
              </a:rPr>
              <a:t>Prepare a final webinar using the case study and present to USACE District and Division staff, including water quality modelers and managers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4E0221E4-F278-742B-006A-6521A60DA5D6}"/>
              </a:ext>
            </a:extLst>
          </p:cNvPr>
          <p:cNvSpPr txBox="1"/>
          <p:nvPr/>
        </p:nvSpPr>
        <p:spPr>
          <a:xfrm>
            <a:off x="457200" y="1524000"/>
            <a:ext cx="8229600" cy="400110"/>
          </a:xfrm>
          <a:prstGeom prst="rect">
            <a:avLst/>
          </a:prstGeom>
          <a:noFill/>
        </p:spPr>
        <p:txBody>
          <a:bodyPr wrap="square" rtlCol="0">
            <a:spAutoFit/>
          </a:bodyPr>
          <a:lstStyle/>
          <a:p>
            <a:r>
              <a:rPr lang="en-US" b="1" i="1" dirty="0"/>
              <a:t>Task 6: CE-QUAL-W2 v5.0 final version with documentation </a:t>
            </a:r>
          </a:p>
        </p:txBody>
      </p:sp>
    </p:spTree>
    <p:extLst>
      <p:ext uri="{BB962C8B-B14F-4D97-AF65-F5344CB8AC3E}">
        <p14:creationId xmlns:p14="http://schemas.microsoft.com/office/powerpoint/2010/main" val="17488492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Collaboration &amp; Communication Plan</a:t>
            </a:r>
          </a:p>
        </p:txBody>
      </p:sp>
      <p:sp>
        <p:nvSpPr>
          <p:cNvPr id="3" name="Content Placeholder 2"/>
          <p:cNvSpPr>
            <a:spLocks noGrp="1"/>
          </p:cNvSpPr>
          <p:nvPr>
            <p:ph idx="1"/>
          </p:nvPr>
        </p:nvSpPr>
        <p:spPr>
          <a:xfrm>
            <a:off x="152400" y="1893332"/>
            <a:ext cx="8458200" cy="4648200"/>
          </a:xfrm>
        </p:spPr>
        <p:txBody>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kern="1200" dirty="0">
                <a:solidFill>
                  <a:sysClr val="windowText" lastClr="000000"/>
                </a:solidFill>
                <a:latin typeface="Arial" pitchFamily="34" charset="0"/>
                <a:cs typeface="Arial" pitchFamily="34" charset="0"/>
              </a:rPr>
              <a:t>Project Planning</a:t>
            </a:r>
          </a:p>
          <a:p>
            <a:pPr marL="685800" lvl="1" indent="-228600" eaLnBrk="1" fontAlgn="auto" hangingPunct="1">
              <a:lnSpc>
                <a:spcPct val="90000"/>
              </a:lnSpc>
              <a:spcBef>
                <a:spcPts val="500"/>
              </a:spcBef>
              <a:spcAft>
                <a:spcPts val="0"/>
              </a:spcAft>
              <a:buFont typeface="Arial" panose="020B0604020202020204" pitchFamily="34" charset="0"/>
              <a:buChar char="•"/>
              <a:defRPr/>
            </a:pPr>
            <a:r>
              <a:rPr lang="en-US" sz="1600" kern="1200" dirty="0">
                <a:solidFill>
                  <a:sysClr val="windowText" lastClr="000000"/>
                </a:solidFill>
                <a:latin typeface="Arial" pitchFamily="34" charset="0"/>
                <a:cs typeface="Arial" pitchFamily="34" charset="0"/>
              </a:rPr>
              <a:t>Quarterly team web meetings with RARG PDT and District Proponents</a:t>
            </a:r>
          </a:p>
          <a:p>
            <a:pPr marL="685800" lvl="1" indent="-228600" eaLnBrk="1" fontAlgn="auto" hangingPunct="1">
              <a:lnSpc>
                <a:spcPct val="90000"/>
              </a:lnSpc>
              <a:spcBef>
                <a:spcPts val="500"/>
              </a:spcBef>
              <a:spcAft>
                <a:spcPts val="0"/>
              </a:spcAft>
              <a:buFont typeface="Arial" panose="020B0604020202020204" pitchFamily="34" charset="0"/>
              <a:buChar char="•"/>
              <a:defRPr/>
            </a:pPr>
            <a:r>
              <a:rPr lang="en-US" sz="1600" kern="1200" dirty="0">
                <a:solidFill>
                  <a:sysClr val="windowText" lastClr="000000"/>
                </a:solidFill>
                <a:latin typeface="Arial" pitchFamily="34" charset="0"/>
                <a:cs typeface="Arial" pitchFamily="34" charset="0"/>
              </a:rPr>
              <a:t>Weekly development meetings – status updates, feedback, course corrections</a:t>
            </a:r>
          </a:p>
          <a:p>
            <a:pPr marL="685800" lvl="1" indent="-228600" eaLnBrk="1" fontAlgn="auto" hangingPunct="1">
              <a:lnSpc>
                <a:spcPct val="90000"/>
              </a:lnSpc>
              <a:spcBef>
                <a:spcPts val="500"/>
              </a:spcBef>
              <a:spcAft>
                <a:spcPts val="0"/>
              </a:spcAft>
              <a:buFont typeface="Arial" panose="020B0604020202020204" pitchFamily="34" charset="0"/>
              <a:buChar char="•"/>
              <a:defRPr/>
            </a:pPr>
            <a:r>
              <a:rPr lang="en-US" sz="1600" kern="1200" dirty="0">
                <a:solidFill>
                  <a:sysClr val="windowText" lastClr="000000"/>
                </a:solidFill>
                <a:latin typeface="Arial" pitchFamily="34" charset="0"/>
                <a:cs typeface="Arial" pitchFamily="34" charset="0"/>
              </a:rPr>
              <a:t>Quarterly progress updates via email to PDT</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kern="1200" dirty="0">
                <a:solidFill>
                  <a:sysClr val="windowText" lastClr="000000"/>
                </a:solidFill>
                <a:latin typeface="Arial" pitchFamily="34" charset="0"/>
                <a:cs typeface="Arial" pitchFamily="34" charset="0"/>
              </a:rPr>
              <a:t>Reporting - </a:t>
            </a:r>
          </a:p>
          <a:p>
            <a:pPr marL="685800" lvl="1" indent="-228600" eaLnBrk="1" fontAlgn="auto" hangingPunct="1">
              <a:lnSpc>
                <a:spcPct val="90000"/>
              </a:lnSpc>
              <a:spcBef>
                <a:spcPts val="500"/>
              </a:spcBef>
              <a:spcAft>
                <a:spcPts val="0"/>
              </a:spcAft>
              <a:buFont typeface="Arial" panose="020B0604020202020204" pitchFamily="34" charset="0"/>
              <a:buChar char="•"/>
              <a:defRPr/>
            </a:pPr>
            <a:r>
              <a:rPr lang="en-US" sz="1600" kern="1200" dirty="0">
                <a:solidFill>
                  <a:sysClr val="windowText" lastClr="000000"/>
                </a:solidFill>
                <a:latin typeface="Arial" pitchFamily="34" charset="0"/>
                <a:cs typeface="Arial" pitchFamily="34" charset="0"/>
              </a:rPr>
              <a:t>Journal paper, Reservoir System Water Quality Modeling with CE-QUAL-W2 Version 5.0.</a:t>
            </a:r>
          </a:p>
          <a:p>
            <a:pPr marL="1085850" lvl="2" eaLnBrk="1" fontAlgn="auto" hangingPunct="1">
              <a:lnSpc>
                <a:spcPct val="90000"/>
              </a:lnSpc>
              <a:spcBef>
                <a:spcPts val="500"/>
              </a:spcBef>
              <a:spcAft>
                <a:spcPts val="0"/>
              </a:spcAft>
              <a:buFont typeface="Arial" panose="020B0604020202020204" pitchFamily="34" charset="0"/>
              <a:buChar char="•"/>
              <a:defRPr/>
            </a:pPr>
            <a:r>
              <a:rPr lang="en-US" sz="1400" kern="1200" dirty="0">
                <a:solidFill>
                  <a:sysClr val="windowText" lastClr="000000"/>
                </a:solidFill>
                <a:latin typeface="Arial" pitchFamily="34" charset="0"/>
                <a:cs typeface="Arial" pitchFamily="34" charset="0"/>
              </a:rPr>
              <a:t>RARG PDT members and district collaborators will provide input on document planning and review of drafts</a:t>
            </a:r>
          </a:p>
          <a:p>
            <a:pPr marL="685800" lvl="1" eaLnBrk="1" fontAlgn="auto" hangingPunct="1">
              <a:lnSpc>
                <a:spcPct val="90000"/>
              </a:lnSpc>
              <a:spcBef>
                <a:spcPts val="500"/>
              </a:spcBef>
              <a:spcAft>
                <a:spcPts val="0"/>
              </a:spcAft>
              <a:buFont typeface="Arial" panose="020B0604020202020204" pitchFamily="34" charset="0"/>
              <a:buChar char="•"/>
              <a:defRPr/>
            </a:pPr>
            <a:r>
              <a:rPr lang="en-US" sz="1600" kern="1200" dirty="0">
                <a:solidFill>
                  <a:sysClr val="windowText" lastClr="000000"/>
                </a:solidFill>
                <a:latin typeface="Arial" pitchFamily="34" charset="0"/>
                <a:cs typeface="Arial" pitchFamily="34" charset="0"/>
              </a:rPr>
              <a:t>Annual CE-QUAL-W2 workshop. FY23 workshop: May 2023 at Walla Walla District</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kern="1200" dirty="0">
                <a:solidFill>
                  <a:sysClr val="windowText" lastClr="000000"/>
                </a:solidFill>
                <a:latin typeface="Arial" pitchFamily="34" charset="0"/>
                <a:cs typeface="Arial" pitchFamily="34" charset="0"/>
              </a:rPr>
              <a:t>Field Work Coordination</a:t>
            </a:r>
          </a:p>
          <a:p>
            <a:pPr marL="685800" lvl="1" indent="-228600" eaLnBrk="1" fontAlgn="auto" hangingPunct="1">
              <a:lnSpc>
                <a:spcPct val="90000"/>
              </a:lnSpc>
              <a:spcBef>
                <a:spcPts val="500"/>
              </a:spcBef>
              <a:spcAft>
                <a:spcPts val="0"/>
              </a:spcAft>
              <a:buFont typeface="Arial" panose="020B0604020202020204" pitchFamily="34" charset="0"/>
              <a:buChar char="•"/>
              <a:defRPr/>
            </a:pPr>
            <a:r>
              <a:rPr lang="en-US" sz="1600" kern="1200" dirty="0">
                <a:solidFill>
                  <a:sysClr val="windowText" lastClr="000000"/>
                </a:solidFill>
                <a:latin typeface="Arial" pitchFamily="34" charset="0"/>
                <a:cs typeface="Arial" pitchFamily="34" charset="0"/>
              </a:rPr>
              <a:t>Coordinate with Fort Worth District on Trinity River water quality sampling</a:t>
            </a:r>
            <a:endParaRPr lang="en-US" dirty="0"/>
          </a:p>
        </p:txBody>
      </p:sp>
    </p:spTree>
    <p:extLst>
      <p:ext uri="{BB962C8B-B14F-4D97-AF65-F5344CB8AC3E}">
        <p14:creationId xmlns:p14="http://schemas.microsoft.com/office/powerpoint/2010/main" val="911584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br>
              <a:rPr lang="en-US" dirty="0"/>
            </a:br>
            <a:endParaRPr lang="en-US" sz="1600" dirty="0">
              <a:solidFill>
                <a:srgbClr val="FF0000"/>
              </a:solidFill>
            </a:endParaRPr>
          </a:p>
        </p:txBody>
      </p:sp>
      <p:graphicFrame>
        <p:nvGraphicFramePr>
          <p:cNvPr id="8" name="Content Placeholder 4">
            <a:extLst>
              <a:ext uri="{FF2B5EF4-FFF2-40B4-BE49-F238E27FC236}">
                <a16:creationId xmlns:a16="http://schemas.microsoft.com/office/drawing/2014/main" id="{83025742-D500-9044-E39D-6E159343FA23}"/>
              </a:ext>
            </a:extLst>
          </p:cNvPr>
          <p:cNvGraphicFramePr>
            <a:graphicFrameLocks noGrp="1"/>
          </p:cNvGraphicFramePr>
          <p:nvPr>
            <p:ph idx="1"/>
            <p:extLst>
              <p:ext uri="{D42A27DB-BD31-4B8C-83A1-F6EECF244321}">
                <p14:modId xmlns:p14="http://schemas.microsoft.com/office/powerpoint/2010/main" val="870678989"/>
              </p:ext>
            </p:extLst>
          </p:nvPr>
        </p:nvGraphicFramePr>
        <p:xfrm>
          <a:off x="304800" y="1524000"/>
          <a:ext cx="8458200" cy="3952240"/>
        </p:xfrm>
        <a:graphic>
          <a:graphicData uri="http://schemas.openxmlformats.org/drawingml/2006/table">
            <a:tbl>
              <a:tblPr firstRow="1" bandRow="1">
                <a:tableStyleId>{5C22544A-7EE6-4342-B048-85BDC9FD1C3A}</a:tableStyleId>
              </a:tblPr>
              <a:tblGrid>
                <a:gridCol w="4038600">
                  <a:extLst>
                    <a:ext uri="{9D8B030D-6E8A-4147-A177-3AD203B41FA5}">
                      <a16:colId xmlns:a16="http://schemas.microsoft.com/office/drawing/2014/main" val="20000"/>
                    </a:ext>
                  </a:extLst>
                </a:gridCol>
                <a:gridCol w="1346484">
                  <a:extLst>
                    <a:ext uri="{9D8B030D-6E8A-4147-A177-3AD203B41FA5}">
                      <a16:colId xmlns:a16="http://schemas.microsoft.com/office/drawing/2014/main" val="20001"/>
                    </a:ext>
                  </a:extLst>
                </a:gridCol>
                <a:gridCol w="1592111">
                  <a:extLst>
                    <a:ext uri="{9D8B030D-6E8A-4147-A177-3AD203B41FA5}">
                      <a16:colId xmlns:a16="http://schemas.microsoft.com/office/drawing/2014/main" val="20002"/>
                    </a:ext>
                  </a:extLst>
                </a:gridCol>
                <a:gridCol w="1481005">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b="1" i="1" dirty="0">
                          <a:latin typeface="Arial" panose="020B0604020202020204" pitchFamily="34" charset="0"/>
                          <a:cs typeface="Arial" panose="020B0604020202020204" pitchFamily="34" charset="0"/>
                        </a:rPr>
                        <a:t>Description</a:t>
                      </a:r>
                    </a:p>
                  </a:txBody>
                  <a:tcPr anchor="ct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Scheduled</a:t>
                      </a:r>
                    </a:p>
                    <a:p>
                      <a:pPr algn="ctr"/>
                      <a:r>
                        <a:rPr lang="en-US" b="1" i="1" dirty="0">
                          <a:latin typeface="Arial" panose="020B0604020202020204" pitchFamily="34" charset="0"/>
                          <a:cs typeface="Arial" panose="020B0604020202020204" pitchFamily="34" charset="0"/>
                        </a:rPr>
                        <a:t> Due</a:t>
                      </a:r>
                    </a:p>
                    <a:p>
                      <a:pPr algn="ctr"/>
                      <a:r>
                        <a:rPr lang="en-US" b="1" i="1"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Current </a:t>
                      </a:r>
                    </a:p>
                    <a:p>
                      <a:pPr algn="ctr"/>
                      <a:r>
                        <a:rPr lang="en-US" b="1" i="1" dirty="0">
                          <a:latin typeface="Arial" panose="020B0604020202020204" pitchFamily="34" charset="0"/>
                          <a:cs typeface="Arial" panose="020B0604020202020204" pitchFamily="34" charset="0"/>
                        </a:rPr>
                        <a:t>Percent </a:t>
                      </a:r>
                    </a:p>
                    <a:p>
                      <a:pPr algn="ctr"/>
                      <a:r>
                        <a:rPr lang="en-US" b="1" i="1"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Projected Completion</a:t>
                      </a:r>
                    </a:p>
                    <a:p>
                      <a:pPr algn="ctr"/>
                      <a:r>
                        <a:rPr lang="en-US" b="1" i="1"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1.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Version 4.5</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tc>
                  <a:txBody>
                    <a:bodyPr/>
                    <a:lstStyle/>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2.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Version 5.0 Alpha</a:t>
                      </a:r>
                    </a:p>
                  </a:txBody>
                  <a:tcPr>
                    <a:solidFill>
                      <a:schemeClr val="accent2">
                        <a:lumMod val="20000"/>
                        <a:lumOff val="80000"/>
                      </a:schemeClr>
                    </a:solidFill>
                  </a:tcPr>
                </a:tc>
                <a:tc>
                  <a:txBody>
                    <a:bodyPr/>
                    <a:lstStyle/>
                    <a:p>
                      <a:pPr algn="ctr"/>
                      <a:r>
                        <a:rPr lang="en-US" dirty="0">
                          <a:solidFill>
                            <a:srgbClr val="00B050"/>
                          </a:solidFill>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solidFill>
                            <a:srgbClr val="00B050"/>
                          </a:solidFill>
                          <a:latin typeface="Arial" panose="020B0604020202020204" pitchFamily="34" charset="0"/>
                          <a:cs typeface="Arial" panose="020B0604020202020204" pitchFamily="34" charset="0"/>
                        </a:rPr>
                        <a:t>100</a:t>
                      </a:r>
                    </a:p>
                  </a:txBody>
                  <a:tcPr>
                    <a:solidFill>
                      <a:schemeClr val="accent2">
                        <a:lumMod val="20000"/>
                        <a:lumOff val="80000"/>
                      </a:schemeClr>
                    </a:solidFill>
                  </a:tcPr>
                </a:tc>
                <a:tc>
                  <a:txBody>
                    <a:bodyPr/>
                    <a:lstStyle/>
                    <a:p>
                      <a:pPr algn="ctr"/>
                      <a:r>
                        <a:rPr lang="en-US" dirty="0">
                          <a:solidFill>
                            <a:srgbClr val="00B050"/>
                          </a:solidFill>
                          <a:latin typeface="Arial" panose="020B0604020202020204" pitchFamily="34" charset="0"/>
                          <a:cs typeface="Arial" panose="020B0604020202020204" pitchFamily="34" charset="0"/>
                        </a:rPr>
                        <a:t>Q1/FY22</a:t>
                      </a:r>
                    </a:p>
                  </a:txBody>
                  <a:tcPr>
                    <a:solidFill>
                      <a:schemeClr val="accent2">
                        <a:lumMod val="20000"/>
                        <a:lumOff val="80000"/>
                      </a:schemeClr>
                    </a:solidFill>
                  </a:tcPr>
                </a:tc>
                <a:extLst>
                  <a:ext uri="{0D108BD9-81ED-4DB2-BD59-A6C34878D82A}">
                    <a16:rowId xmlns:a16="http://schemas.microsoft.com/office/drawing/2014/main" val="10004"/>
                  </a:ext>
                </a:extLst>
              </a:tr>
              <a:tr h="370840">
                <a:tc>
                  <a:txBody>
                    <a:bodyPr/>
                    <a:lstStyle/>
                    <a:p>
                      <a:r>
                        <a:rPr lang="en-US" dirty="0">
                          <a:latin typeface="Arial" panose="020B0604020202020204" pitchFamily="34" charset="0"/>
                          <a:cs typeface="Arial" panose="020B0604020202020204" pitchFamily="34" charset="0"/>
                        </a:rPr>
                        <a:t>3a. Python Framework</a:t>
                      </a:r>
                    </a:p>
                    <a:p>
                      <a:r>
                        <a:rPr lang="en-US" dirty="0">
                          <a:latin typeface="Arial" panose="020B0604020202020204" pitchFamily="34" charset="0"/>
                          <a:cs typeface="Arial" panose="020B0604020202020204" pitchFamily="34" charset="0"/>
                        </a:rPr>
                        <a:t>3b. Prototype Jupyter Notebook</a:t>
                      </a:r>
                    </a:p>
                    <a:p>
                      <a:r>
                        <a:rPr lang="en-US" dirty="0">
                          <a:latin typeface="Arial" panose="020B0604020202020204" pitchFamily="34" charset="0"/>
                          <a:cs typeface="Arial" panose="020B0604020202020204" pitchFamily="34" charset="0"/>
                        </a:rPr>
                        <a:t>3c. Plotting Capability</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tc>
                  <a:txBody>
                    <a:bodyPr/>
                    <a:lstStyle/>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5"/>
                  </a:ext>
                </a:extLst>
              </a:tr>
              <a:tr h="370840">
                <a:tc>
                  <a:txBody>
                    <a:bodyPr/>
                    <a:lstStyle/>
                    <a:p>
                      <a:pPr lvl="1" indent="-457200"/>
                      <a:r>
                        <a:rPr lang="en-US" dirty="0">
                          <a:latin typeface="Arial" panose="020B0604020202020204" pitchFamily="34" charset="0"/>
                          <a:cs typeface="Arial" panose="020B0604020202020204" pitchFamily="34" charset="0"/>
                        </a:rPr>
                        <a:t>4.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Operations Capability</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60</a:t>
                      </a:r>
                    </a:p>
                  </a:txBody>
                  <a:tcPr>
                    <a:solidFill>
                      <a:schemeClr val="accent2">
                        <a:lumMod val="20000"/>
                        <a:lumOff val="80000"/>
                      </a:schemeClr>
                    </a:solidFill>
                  </a:tcPr>
                </a:tc>
                <a:tc>
                  <a:txBody>
                    <a:bodyPr/>
                    <a:lstStyle/>
                    <a:p>
                      <a:pPr algn="ctr"/>
                      <a:r>
                        <a:rPr lang="en-US" dirty="0">
                          <a:solidFill>
                            <a:srgbClr val="FF0000"/>
                          </a:solidFill>
                          <a:latin typeface="Arial" panose="020B0604020202020204" pitchFamily="34" charset="0"/>
                          <a:cs typeface="Arial" panose="020B0604020202020204" pitchFamily="34" charset="0"/>
                        </a:rPr>
                        <a:t>Q1/FY23</a:t>
                      </a:r>
                    </a:p>
                  </a:txBody>
                  <a:tcPr>
                    <a:solidFill>
                      <a:schemeClr val="accent2">
                        <a:lumMod val="20000"/>
                        <a:lumOff val="80000"/>
                      </a:schemeClr>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640083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br>
              <a:rPr lang="en-US" dirty="0"/>
            </a:br>
            <a:endParaRPr lang="en-US" sz="1600" dirty="0">
              <a:solidFill>
                <a:srgbClr val="FF0000"/>
              </a:solidFill>
            </a:endParaRPr>
          </a:p>
        </p:txBody>
      </p:sp>
      <p:graphicFrame>
        <p:nvGraphicFramePr>
          <p:cNvPr id="3" name="Content Placeholder 4">
            <a:extLst>
              <a:ext uri="{FF2B5EF4-FFF2-40B4-BE49-F238E27FC236}">
                <a16:creationId xmlns:a16="http://schemas.microsoft.com/office/drawing/2014/main" id="{3082EE53-69AA-2CE0-056A-63F58E939157}"/>
              </a:ext>
            </a:extLst>
          </p:cNvPr>
          <p:cNvGraphicFramePr>
            <a:graphicFrameLocks noGrp="1"/>
          </p:cNvGraphicFramePr>
          <p:nvPr>
            <p:ph idx="1"/>
            <p:extLst>
              <p:ext uri="{D42A27DB-BD31-4B8C-83A1-F6EECF244321}">
                <p14:modId xmlns:p14="http://schemas.microsoft.com/office/powerpoint/2010/main" val="2132901191"/>
              </p:ext>
            </p:extLst>
          </p:nvPr>
        </p:nvGraphicFramePr>
        <p:xfrm>
          <a:off x="457200" y="1536469"/>
          <a:ext cx="8229600" cy="348996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342227">
                  <a:extLst>
                    <a:ext uri="{9D8B030D-6E8A-4147-A177-3AD203B41FA5}">
                      <a16:colId xmlns:a16="http://schemas.microsoft.com/office/drawing/2014/main" val="20002"/>
                    </a:ext>
                  </a:extLst>
                </a:gridCol>
                <a:gridCol w="1600200">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b="1" i="1"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Scheduled</a:t>
                      </a:r>
                    </a:p>
                    <a:p>
                      <a:pPr algn="ctr"/>
                      <a:r>
                        <a:rPr lang="en-US" b="1" i="1" dirty="0">
                          <a:latin typeface="Arial" panose="020B0604020202020204" pitchFamily="34" charset="0"/>
                          <a:cs typeface="Arial" panose="020B0604020202020204" pitchFamily="34" charset="0"/>
                        </a:rPr>
                        <a:t> Due</a:t>
                      </a:r>
                    </a:p>
                    <a:p>
                      <a:pPr algn="ctr"/>
                      <a:r>
                        <a:rPr lang="en-US" b="1" i="1"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Current </a:t>
                      </a:r>
                    </a:p>
                    <a:p>
                      <a:pPr algn="ctr"/>
                      <a:r>
                        <a:rPr lang="en-US" b="1" i="1" dirty="0">
                          <a:latin typeface="Arial" panose="020B0604020202020204" pitchFamily="34" charset="0"/>
                          <a:cs typeface="Arial" panose="020B0604020202020204" pitchFamily="34" charset="0"/>
                        </a:rPr>
                        <a:t>Percent </a:t>
                      </a:r>
                    </a:p>
                    <a:p>
                      <a:pPr algn="ctr"/>
                      <a:r>
                        <a:rPr lang="en-US" b="1" i="1"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Projected Completion</a:t>
                      </a:r>
                    </a:p>
                    <a:p>
                      <a:pPr algn="ctr"/>
                      <a:r>
                        <a:rPr lang="en-US" b="1" i="1"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5.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Version 5.0 Beta</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tc>
                  <a:txBody>
                    <a:bodyPr/>
                    <a:lstStyle/>
                    <a:p>
                      <a:pPr algn="ctr"/>
                      <a:r>
                        <a:rPr lang="en-US" dirty="0">
                          <a:latin typeface="Arial" panose="020B0604020202020204" pitchFamily="34" charset="0"/>
                          <a:cs typeface="Arial" panose="020B0604020202020204" pitchFamily="34" charset="0"/>
                        </a:rPr>
                        <a:t>25</a:t>
                      </a:r>
                    </a:p>
                  </a:txBody>
                  <a:tcPr>
                    <a:noFill/>
                  </a:tcPr>
                </a:tc>
                <a:tc>
                  <a:txBody>
                    <a:bodyPr/>
                    <a:lstStyle/>
                    <a:p>
                      <a:pPr algn="ctr"/>
                      <a:r>
                        <a:rPr lang="en-US" dirty="0">
                          <a:solidFill>
                            <a:srgbClr val="FF0000"/>
                          </a:solidFill>
                          <a:latin typeface="Arial" panose="020B0604020202020204" pitchFamily="34" charset="0"/>
                          <a:cs typeface="Arial" panose="020B0604020202020204" pitchFamily="34" charset="0"/>
                        </a:rPr>
                        <a:t>Q3/FY23</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6a. </a:t>
                      </a:r>
                      <a:r>
                        <a:rPr lang="en-US" b="1" dirty="0">
                          <a:latin typeface="Arial" panose="020B0604020202020204" pitchFamily="34" charset="0"/>
                          <a:cs typeface="Arial" panose="020B0604020202020204" pitchFamily="34" charset="0"/>
                        </a:rPr>
                        <a:t>CE-QUAL-W2 </a:t>
                      </a:r>
                      <a:r>
                        <a:rPr lang="en-US" dirty="0">
                          <a:latin typeface="Arial" panose="020B0604020202020204" pitchFamily="34" charset="0"/>
                          <a:cs typeface="Arial" panose="020B0604020202020204" pitchFamily="34" charset="0"/>
                        </a:rPr>
                        <a:t>Version 5.0 Final </a:t>
                      </a:r>
                    </a:p>
                    <a:p>
                      <a:r>
                        <a:rPr lang="en-US" dirty="0">
                          <a:latin typeface="Arial" panose="020B0604020202020204" pitchFamily="34" charset="0"/>
                          <a:cs typeface="Arial" panose="020B0604020202020204" pitchFamily="34" charset="0"/>
                        </a:rPr>
                        <a:t>6b. User Manual </a:t>
                      </a:r>
                    </a:p>
                    <a:p>
                      <a:r>
                        <a:rPr lang="en-US" dirty="0">
                          <a:latin typeface="Arial" panose="020B0604020202020204" pitchFamily="34" charset="0"/>
                          <a:cs typeface="Arial" panose="020B0604020202020204" pitchFamily="34" charset="0"/>
                        </a:rPr>
                        <a:t>6c. Technical Reference Manual </a:t>
                      </a:r>
                    </a:p>
                    <a:p>
                      <a:r>
                        <a:rPr lang="en-US" dirty="0">
                          <a:latin typeface="Arial" panose="020B0604020202020204" pitchFamily="34" charset="0"/>
                          <a:cs typeface="Arial" panose="020B0604020202020204" pitchFamily="34" charset="0"/>
                        </a:rPr>
                        <a:t>6d. </a:t>
                      </a:r>
                      <a:r>
                        <a:rPr lang="en-US" strike="sngStrike" dirty="0">
                          <a:latin typeface="Arial" panose="020B0604020202020204" pitchFamily="34" charset="0"/>
                          <a:cs typeface="Arial" panose="020B0604020202020204" pitchFamily="34" charset="0"/>
                        </a:rPr>
                        <a:t>Webinar</a:t>
                      </a:r>
                      <a:r>
                        <a:rPr lang="en-US" dirty="0">
                          <a:latin typeface="Arial" panose="020B0604020202020204" pitchFamily="34" charset="0"/>
                          <a:cs typeface="Arial" panose="020B0604020202020204" pitchFamily="34" charset="0"/>
                        </a:rPr>
                        <a:t> Workshop (3 days)</a:t>
                      </a:r>
                    </a:p>
                    <a:p>
                      <a:r>
                        <a:rPr lang="en-US" dirty="0">
                          <a:latin typeface="Arial" panose="020B0604020202020204" pitchFamily="34" charset="0"/>
                          <a:cs typeface="Arial" panose="020B0604020202020204" pitchFamily="34" charset="0"/>
                        </a:rPr>
                        <a:t>6e. Technical Note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B050"/>
                          </a:solidFill>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75</a:t>
                      </a:r>
                    </a:p>
                    <a:p>
                      <a:pPr algn="ctr"/>
                      <a:r>
                        <a:rPr lang="en-US" dirty="0">
                          <a:solidFill>
                            <a:srgbClr val="00B050"/>
                          </a:solidFill>
                          <a:latin typeface="Arial" panose="020B0604020202020204" pitchFamily="34" charset="0"/>
                          <a:cs typeface="Arial" panose="020B0604020202020204" pitchFamily="34" charset="0"/>
                        </a:rPr>
                        <a:t>90</a:t>
                      </a:r>
                    </a:p>
                    <a:p>
                      <a:pPr algn="ctr"/>
                      <a:r>
                        <a:rPr lang="en-US" dirty="0">
                          <a:latin typeface="Arial" panose="020B0604020202020204" pitchFamily="34" charset="0"/>
                          <a:cs typeface="Arial" panose="020B0604020202020204" pitchFamily="34" charset="0"/>
                        </a:rPr>
                        <a:t>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B050"/>
                          </a:solidFill>
                          <a:latin typeface="Arial" panose="020B0604020202020204" pitchFamily="34" charset="0"/>
                          <a:cs typeface="Arial" panose="020B0604020202020204" pitchFamily="34" charset="0"/>
                        </a:rPr>
                        <a:t>Q4/FY22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981070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Additional Products/Achievements</a:t>
            </a:r>
            <a:r>
              <a:rPr lang="en-US" baseline="30000" dirty="0"/>
              <a:t>1</a:t>
            </a:r>
            <a:br>
              <a:rPr lang="en-US" dirty="0"/>
            </a:br>
            <a:endParaRPr lang="en-US" sz="1600" dirty="0">
              <a:solidFill>
                <a:srgbClr val="FF0000"/>
              </a:solidFill>
            </a:endParaRPr>
          </a:p>
        </p:txBody>
      </p:sp>
      <p:graphicFrame>
        <p:nvGraphicFramePr>
          <p:cNvPr id="7" name="Content Placeholder 4">
            <a:extLst>
              <a:ext uri="{FF2B5EF4-FFF2-40B4-BE49-F238E27FC236}">
                <a16:creationId xmlns:a16="http://schemas.microsoft.com/office/drawing/2014/main" id="{9869D99B-569D-69AE-29F6-032CB38A2F37}"/>
              </a:ext>
            </a:extLst>
          </p:cNvPr>
          <p:cNvGraphicFramePr>
            <a:graphicFrameLocks noGrp="1"/>
          </p:cNvGraphicFramePr>
          <p:nvPr>
            <p:ph idx="1"/>
            <p:extLst>
              <p:ext uri="{D42A27DB-BD31-4B8C-83A1-F6EECF244321}">
                <p14:modId xmlns:p14="http://schemas.microsoft.com/office/powerpoint/2010/main" val="2463144167"/>
              </p:ext>
            </p:extLst>
          </p:nvPr>
        </p:nvGraphicFramePr>
        <p:xfrm>
          <a:off x="304800" y="1528156"/>
          <a:ext cx="8534400" cy="4795520"/>
        </p:xfrm>
        <a:graphic>
          <a:graphicData uri="http://schemas.openxmlformats.org/drawingml/2006/table">
            <a:tbl>
              <a:tblPr firstRow="1" bandRow="1">
                <a:tableStyleId>{5C22544A-7EE6-4342-B048-85BDC9FD1C3A}</a:tableStyleId>
              </a:tblPr>
              <a:tblGrid>
                <a:gridCol w="6943241">
                  <a:extLst>
                    <a:ext uri="{9D8B030D-6E8A-4147-A177-3AD203B41FA5}">
                      <a16:colId xmlns:a16="http://schemas.microsoft.com/office/drawing/2014/main" val="20000"/>
                    </a:ext>
                  </a:extLst>
                </a:gridCol>
                <a:gridCol w="1591159">
                  <a:extLst>
                    <a:ext uri="{9D8B030D-6E8A-4147-A177-3AD203B41FA5}">
                      <a16:colId xmlns:a16="http://schemas.microsoft.com/office/drawing/2014/main" val="20001"/>
                    </a:ext>
                  </a:extLst>
                </a:gridCol>
              </a:tblGrid>
              <a:tr h="370840">
                <a:tc gridSpan="2">
                  <a:txBody>
                    <a:bodyPr/>
                    <a:lstStyle/>
                    <a:p>
                      <a:r>
                        <a:rPr lang="en-US" dirty="0">
                          <a:latin typeface="Arial" panose="020B0604020202020204" pitchFamily="34" charset="0"/>
                          <a:cs typeface="Arial" panose="020B0604020202020204" pitchFamily="34" charset="0"/>
                        </a:rPr>
                        <a:t>Additional Products/Achievements</a:t>
                      </a:r>
                    </a:p>
                  </a:txBody>
                  <a:tcPr>
                    <a:solidFill>
                      <a:schemeClr val="accent2">
                        <a:lumMod val="40000"/>
                        <a:lumOff val="60000"/>
                      </a:schemeClr>
                    </a:solidFill>
                  </a:tcPr>
                </a:tc>
                <a:tc hMerge="1">
                  <a:txBody>
                    <a:bodyPr/>
                    <a:lstStyle/>
                    <a:p>
                      <a:endParaRPr lang="en-US" dirty="0"/>
                    </a:p>
                  </a:txBody>
                  <a:tcPr/>
                </a:tc>
                <a:extLst>
                  <a:ext uri="{0D108BD9-81ED-4DB2-BD59-A6C34878D82A}">
                    <a16:rowId xmlns:a16="http://schemas.microsoft.com/office/drawing/2014/main" val="10000"/>
                  </a:ext>
                </a:extLst>
              </a:tr>
              <a:tr h="386080">
                <a:tc>
                  <a:txBody>
                    <a:bodyPr/>
                    <a:lstStyle/>
                    <a:p>
                      <a:pPr algn="ctr"/>
                      <a:r>
                        <a:rPr lang="en-US" b="1"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1"/>
                  </a:ext>
                </a:extLst>
              </a:tr>
              <a:tr h="1483360">
                <a:tc>
                  <a:txBody>
                    <a:bodyPr/>
                    <a:lstStyle/>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chemeClr val="tx1"/>
                          </a:solidFill>
                          <a:latin typeface="Arial" panose="020B0604020202020204" pitchFamily="34" charset="0"/>
                          <a:cs typeface="Arial" panose="020B0604020202020204" pitchFamily="34" charset="0"/>
                        </a:rPr>
                        <a:t>Recruited computer scientist at EL-EPW in FY21</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chemeClr val="tx1"/>
                          </a:solidFill>
                          <a:latin typeface="Arial" panose="020B0604020202020204" pitchFamily="34" charset="0"/>
                          <a:cs typeface="Arial" panose="020B0604020202020204" pitchFamily="34" charset="0"/>
                        </a:rPr>
                        <a:t>Recruiting DB-IV research scientist to replace team member that departed ERDC</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chemeClr val="tx1"/>
                          </a:solidFill>
                          <a:latin typeface="Arial" panose="020B0604020202020204" pitchFamily="34" charset="0"/>
                          <a:cs typeface="Arial" panose="020B0604020202020204" pitchFamily="34" charset="0"/>
                        </a:rPr>
                        <a:t>New CE-QUAL-W2 capabilities presented at National Conference for Ecosystem Restoration (NCER), July 2021</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chemeClr val="tx1"/>
                          </a:solidFill>
                          <a:latin typeface="Arial" panose="020B0604020202020204" pitchFamily="34" charset="0"/>
                          <a:cs typeface="Arial" panose="020B0604020202020204" pitchFamily="34" charset="0"/>
                        </a:rPr>
                        <a:t>Additional features developed for V4.5, funded by reimbursable projects</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chemeClr val="tx1"/>
                          </a:solidFill>
                          <a:latin typeface="Arial" panose="020B0604020202020204" pitchFamily="34" charset="0"/>
                          <a:cs typeface="Arial" panose="020B0604020202020204" pitchFamily="34" charset="0"/>
                        </a:rPr>
                        <a:t>New features presented at California Water and Environmental Modeling Forum (CWEMF), October 2021</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Prepared and presented 3-day CE-QUAL-W2 water quality modeling workshop at ERDC, with 45 students in attendance. This was ERDC’s first workshop since CE-QUAL-W2’s release in 1986. </a:t>
                      </a:r>
                    </a:p>
                  </a:txBody>
                  <a:tcPr>
                    <a:noFill/>
                  </a:tcPr>
                </a:tc>
                <a:tc>
                  <a:txBody>
                    <a:bodyPr/>
                    <a:lstStyle/>
                    <a:p>
                      <a:pPr marL="0" indent="0" algn="ctr" defTabSz="914400" rtl="0" eaLnBrk="1" latinLnBrk="0" hangingPunct="1">
                        <a:spcAft>
                          <a:spcPts val="600"/>
                        </a:spcAft>
                        <a:buNone/>
                      </a:pPr>
                      <a:r>
                        <a:rPr lang="en-US" sz="1800" kern="1200" dirty="0">
                          <a:solidFill>
                            <a:schemeClr val="tx1"/>
                          </a:solidFill>
                          <a:latin typeface="Arial" panose="020B0604020202020204" pitchFamily="34" charset="0"/>
                          <a:ea typeface="+mn-ea"/>
                          <a:cs typeface="Arial" panose="020B0604020202020204" pitchFamily="34" charset="0"/>
                        </a:rPr>
                        <a:t>Q3/FY21</a:t>
                      </a:r>
                    </a:p>
                    <a:p>
                      <a:pPr marL="0" indent="0" algn="ctr">
                        <a:spcAft>
                          <a:spcPts val="300"/>
                        </a:spcAft>
                        <a:buNone/>
                      </a:pPr>
                      <a:r>
                        <a:rPr lang="en-US" dirty="0">
                          <a:solidFill>
                            <a:schemeClr val="tx1"/>
                          </a:solidFill>
                          <a:latin typeface="Arial" panose="020B0604020202020204" pitchFamily="34" charset="0"/>
                          <a:cs typeface="Arial" panose="020B0604020202020204" pitchFamily="34" charset="0"/>
                        </a:rPr>
                        <a:t>Q3/FY21</a:t>
                      </a:r>
                    </a:p>
                    <a:p>
                      <a:pPr marL="0" indent="0" algn="ctr">
                        <a:spcAft>
                          <a:spcPts val="300"/>
                        </a:spcAft>
                        <a:buNone/>
                      </a:pPr>
                      <a:endParaRPr lang="en-US" dirty="0">
                        <a:solidFill>
                          <a:schemeClr val="tx1"/>
                        </a:solidFill>
                        <a:latin typeface="Arial" panose="020B0604020202020204" pitchFamily="34" charset="0"/>
                        <a:cs typeface="Arial" panose="020B0604020202020204" pitchFamily="34" charset="0"/>
                      </a:endParaRPr>
                    </a:p>
                    <a:p>
                      <a:pPr marL="0" indent="0" algn="ctr">
                        <a:spcAft>
                          <a:spcPts val="300"/>
                        </a:spcAft>
                        <a:buNone/>
                      </a:pPr>
                      <a:r>
                        <a:rPr lang="en-US" dirty="0">
                          <a:solidFill>
                            <a:schemeClr val="tx1"/>
                          </a:solidFill>
                          <a:latin typeface="Arial" panose="020B0604020202020204" pitchFamily="34" charset="0"/>
                          <a:cs typeface="Arial" panose="020B0604020202020204" pitchFamily="34" charset="0"/>
                        </a:rPr>
                        <a:t>Q4/FY21</a:t>
                      </a:r>
                    </a:p>
                    <a:p>
                      <a:pPr marL="0" indent="0" algn="ctr">
                        <a:spcAft>
                          <a:spcPts val="300"/>
                        </a:spcAft>
                        <a:buNone/>
                      </a:pPr>
                      <a:endParaRPr lang="en-US" dirty="0">
                        <a:solidFill>
                          <a:schemeClr val="tx1"/>
                        </a:solidFill>
                        <a:latin typeface="Arial" panose="020B0604020202020204" pitchFamily="34" charset="0"/>
                        <a:cs typeface="Arial" panose="020B0604020202020204" pitchFamily="34" charset="0"/>
                      </a:endParaRPr>
                    </a:p>
                    <a:p>
                      <a:pPr marL="0" indent="0" algn="ctr">
                        <a:spcAft>
                          <a:spcPts val="300"/>
                        </a:spcAft>
                        <a:buNone/>
                      </a:pPr>
                      <a:r>
                        <a:rPr lang="en-US" dirty="0">
                          <a:solidFill>
                            <a:schemeClr val="tx1"/>
                          </a:solidFill>
                          <a:latin typeface="Arial" panose="020B0604020202020204" pitchFamily="34" charset="0"/>
                          <a:cs typeface="Arial" panose="020B0604020202020204" pitchFamily="34" charset="0"/>
                        </a:rPr>
                        <a:t>Q4/FY21</a:t>
                      </a:r>
                    </a:p>
                    <a:p>
                      <a:pPr marL="0" indent="0" algn="ctr">
                        <a:spcAft>
                          <a:spcPts val="300"/>
                        </a:spcAft>
                        <a:buNone/>
                      </a:pPr>
                      <a:endParaRPr lang="en-US" dirty="0">
                        <a:solidFill>
                          <a:schemeClr val="tx1"/>
                        </a:solidFill>
                        <a:latin typeface="Arial" panose="020B0604020202020204" pitchFamily="34" charset="0"/>
                        <a:cs typeface="Arial" panose="020B0604020202020204" pitchFamily="34" charset="0"/>
                      </a:endParaRPr>
                    </a:p>
                    <a:p>
                      <a:pPr marL="0" indent="0" algn="ctr">
                        <a:spcAft>
                          <a:spcPts val="300"/>
                        </a:spcAft>
                        <a:buNone/>
                      </a:pPr>
                      <a:r>
                        <a:rPr lang="en-US" dirty="0">
                          <a:solidFill>
                            <a:schemeClr val="tx1"/>
                          </a:solidFill>
                          <a:latin typeface="Arial" panose="020B0604020202020204" pitchFamily="34" charset="0"/>
                          <a:cs typeface="Arial" panose="020B0604020202020204" pitchFamily="34" charset="0"/>
                        </a:rPr>
                        <a:t>Q1/FY22</a:t>
                      </a:r>
                    </a:p>
                    <a:p>
                      <a:pPr marL="0" indent="0" algn="ctr">
                        <a:spcAft>
                          <a:spcPts val="300"/>
                        </a:spcAft>
                        <a:buNone/>
                      </a:pPr>
                      <a:endParaRPr lang="en-US" dirty="0">
                        <a:solidFill>
                          <a:srgbClr val="00B050"/>
                        </a:solidFill>
                        <a:latin typeface="Arial" panose="020B0604020202020204" pitchFamily="34" charset="0"/>
                        <a:cs typeface="Arial" panose="020B0604020202020204" pitchFamily="34" charset="0"/>
                      </a:endParaRPr>
                    </a:p>
                    <a:p>
                      <a:pPr marL="0" indent="0" algn="ctr">
                        <a:spcAft>
                          <a:spcPts val="300"/>
                        </a:spcAft>
                        <a:buNone/>
                      </a:pPr>
                      <a:r>
                        <a:rPr lang="en-US" dirty="0">
                          <a:solidFill>
                            <a:srgbClr val="00B050"/>
                          </a:solidFill>
                          <a:latin typeface="Arial" panose="020B0604020202020204" pitchFamily="34" charset="0"/>
                          <a:cs typeface="Arial" panose="020B0604020202020204" pitchFamily="34" charset="0"/>
                        </a:rPr>
                        <a:t>Q4/FY22</a:t>
                      </a:r>
                    </a:p>
                  </a:txBody>
                  <a:tcP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5223977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a:extLst>
              <a:ext uri="{FF2B5EF4-FFF2-40B4-BE49-F238E27FC236}">
                <a16:creationId xmlns:a16="http://schemas.microsoft.com/office/drawing/2014/main" id="{EBB80567-318B-8243-557F-1B27CDBA395F}"/>
              </a:ext>
            </a:extLst>
          </p:cNvPr>
          <p:cNvSpPr>
            <a:spLocks noGrp="1" noChangeArrowheads="1"/>
          </p:cNvSpPr>
          <p:nvPr>
            <p:ph type="title"/>
          </p:nvPr>
        </p:nvSpPr>
        <p:spPr>
          <a:xfrm>
            <a:off x="0" y="101600"/>
            <a:ext cx="9144000" cy="1422400"/>
          </a:xfrm>
        </p:spPr>
        <p:txBody>
          <a:bodyPr/>
          <a:lstStyle/>
          <a:p>
            <a:pPr eaLnBrk="1" hangingPunct="1">
              <a:lnSpc>
                <a:spcPct val="85000"/>
              </a:lnSpc>
            </a:pPr>
            <a:r>
              <a:rPr lang="en-US" altLang="en-US" dirty="0">
                <a:ea typeface="ＭＳ Ｐゴシック" panose="020B0600070205080204" pitchFamily="34" charset="-128"/>
              </a:rPr>
              <a:t>FY22 Accomplishment 1:</a:t>
            </a:r>
            <a:br>
              <a:rPr lang="en-US" altLang="en-US" dirty="0">
                <a:ea typeface="ＭＳ Ｐゴシック" panose="020B0600070205080204" pitchFamily="34" charset="-128"/>
              </a:rPr>
            </a:br>
            <a:r>
              <a:rPr lang="en-US" altLang="en-US" sz="2400" dirty="0">
                <a:ea typeface="ＭＳ Ｐゴシック" panose="020B0600070205080204" pitchFamily="34" charset="-128"/>
              </a:rPr>
              <a:t>Extended </a:t>
            </a:r>
            <a:r>
              <a:rPr lang="en-US" altLang="en-US" sz="2400" b="1" dirty="0">
                <a:ea typeface="ＭＳ Ｐゴシック" panose="020B0600070205080204" pitchFamily="34" charset="-128"/>
              </a:rPr>
              <a:t>CE-QUAL-W2 WQ Algorithms</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1)</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13" name="Rectangle 12">
            <a:extLst>
              <a:ext uri="{FF2B5EF4-FFF2-40B4-BE49-F238E27FC236}">
                <a16:creationId xmlns:a16="http://schemas.microsoft.com/office/drawing/2014/main" id="{080E6A62-FAAF-6BB6-FC18-F6EABA78BD6F}"/>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4" name="TextBox 13">
            <a:extLst>
              <a:ext uri="{FF2B5EF4-FFF2-40B4-BE49-F238E27FC236}">
                <a16:creationId xmlns:a16="http://schemas.microsoft.com/office/drawing/2014/main" id="{BF736893-D0D2-D34A-C239-77732CE78346}"/>
              </a:ext>
            </a:extLst>
          </p:cNvPr>
          <p:cNvSpPr txBox="1"/>
          <p:nvPr/>
        </p:nvSpPr>
        <p:spPr>
          <a:xfrm>
            <a:off x="76200" y="6183868"/>
            <a:ext cx="2111850" cy="369332"/>
          </a:xfrm>
          <a:prstGeom prst="rect">
            <a:avLst/>
          </a:prstGeom>
          <a:noFill/>
          <a:ln>
            <a:noFill/>
          </a:ln>
        </p:spPr>
        <p:txBody>
          <a:bodyPr wrap="square" rtlCol="0">
            <a:spAutoFit/>
          </a:bodyPr>
          <a:lstStyle/>
          <a:p>
            <a:r>
              <a:rPr lang="en-US" sz="1800" dirty="0">
                <a:solidFill>
                  <a:srgbClr val="00B050"/>
                </a:solidFill>
              </a:rPr>
              <a:t>Status: Completed</a:t>
            </a:r>
          </a:p>
        </p:txBody>
      </p:sp>
      <p:pic>
        <p:nvPicPr>
          <p:cNvPr id="15" name="Picture 14">
            <a:extLst>
              <a:ext uri="{FF2B5EF4-FFF2-40B4-BE49-F238E27FC236}">
                <a16:creationId xmlns:a16="http://schemas.microsoft.com/office/drawing/2014/main" id="{90788745-FCE1-83B4-4D78-47D24443599E}"/>
              </a:ext>
            </a:extLst>
          </p:cNvPr>
          <p:cNvPicPr>
            <a:picLocks noChangeAspect="1"/>
          </p:cNvPicPr>
          <p:nvPr/>
        </p:nvPicPr>
        <p:blipFill>
          <a:blip r:embed="rId3"/>
          <a:stretch>
            <a:fillRect/>
          </a:stretch>
        </p:blipFill>
        <p:spPr>
          <a:xfrm>
            <a:off x="4799455" y="1524000"/>
            <a:ext cx="4270489" cy="2430610"/>
          </a:xfrm>
          <a:prstGeom prst="rect">
            <a:avLst/>
          </a:prstGeom>
        </p:spPr>
      </p:pic>
      <p:sp>
        <p:nvSpPr>
          <p:cNvPr id="16" name="Content Placeholder 2">
            <a:extLst>
              <a:ext uri="{FF2B5EF4-FFF2-40B4-BE49-F238E27FC236}">
                <a16:creationId xmlns:a16="http://schemas.microsoft.com/office/drawing/2014/main" id="{2ABBB5E1-DBC4-00AD-2D49-F44ED526E108}"/>
              </a:ext>
            </a:extLst>
          </p:cNvPr>
          <p:cNvSpPr>
            <a:spLocks noGrp="1"/>
          </p:cNvSpPr>
          <p:nvPr>
            <p:ph idx="1"/>
          </p:nvPr>
        </p:nvSpPr>
        <p:spPr>
          <a:xfrm>
            <a:off x="3540" y="1524000"/>
            <a:ext cx="4418455" cy="4800600"/>
          </a:xfrm>
        </p:spPr>
        <p:txBody>
          <a:bodyPr>
            <a:normAutofit/>
          </a:bodyPr>
          <a:lstStyle/>
          <a:p>
            <a:pPr eaLnBrk="1" fontAlgn="auto" hangingPunct="1">
              <a:lnSpc>
                <a:spcPct val="90000"/>
              </a:lnSpc>
              <a:spcBef>
                <a:spcPts val="1000"/>
              </a:spcBef>
              <a:spcAft>
                <a:spcPts val="0"/>
              </a:spcAft>
              <a:defRPr/>
            </a:pPr>
            <a:r>
              <a:rPr lang="en-US" sz="2000" dirty="0">
                <a:latin typeface="Arial" panose="020B0604020202020204" pitchFamily="34" charset="0"/>
                <a:cs typeface="Arial" panose="020B0604020202020204" pitchFamily="34" charset="0"/>
              </a:rPr>
              <a:t>Added new water quality state variables:</a:t>
            </a:r>
          </a:p>
          <a:p>
            <a:pPr marL="628650" lvl="1" eaLnBrk="1" fontAlgn="auto" hangingPunct="1">
              <a:lnSpc>
                <a:spcPct val="90000"/>
              </a:lnSpc>
              <a:spcBef>
                <a:spcPts val="1000"/>
              </a:spcBef>
              <a:spcAft>
                <a:spcPts val="0"/>
              </a:spcAft>
              <a:buFont typeface="Arial" panose="020B0604020202020204" pitchFamily="34" charset="0"/>
              <a:buChar char="•"/>
              <a:defRPr/>
            </a:pPr>
            <a:r>
              <a:rPr lang="en-US" sz="1800" dirty="0">
                <a:latin typeface="Arial" panose="020B0604020202020204" pitchFamily="34" charset="0"/>
                <a:cs typeface="Arial" panose="020B0604020202020204" pitchFamily="34" charset="0"/>
              </a:rPr>
              <a:t>Dissolved Gas Pressure (DGP), H</a:t>
            </a:r>
            <a:r>
              <a:rPr lang="en-US" sz="1800" baseline="-25000" dirty="0">
                <a:latin typeface="Arial" panose="020B0604020202020204" pitchFamily="34" charset="0"/>
                <a:cs typeface="Arial" panose="020B0604020202020204" pitchFamily="34" charset="0"/>
              </a:rPr>
              <a:t>2</a:t>
            </a:r>
            <a:r>
              <a:rPr lang="en-US" sz="1800" dirty="0">
                <a:latin typeface="Arial" panose="020B0604020202020204" pitchFamily="34" charset="0"/>
                <a:cs typeface="Arial" panose="020B0604020202020204" pitchFamily="34" charset="0"/>
              </a:rPr>
              <a:t>S, CH</a:t>
            </a:r>
            <a:r>
              <a:rPr lang="en-US" sz="1800" baseline="-25000" dirty="0">
                <a:latin typeface="Arial" panose="020B0604020202020204" pitchFamily="34" charset="0"/>
                <a:cs typeface="Arial" panose="020B0604020202020204" pitchFamily="34" charset="0"/>
              </a:rPr>
              <a:t>4</a:t>
            </a:r>
            <a:r>
              <a:rPr lang="en-US" sz="1800" dirty="0">
                <a:latin typeface="Arial" panose="020B0604020202020204" pitchFamily="34" charset="0"/>
                <a:cs typeface="Arial" panose="020B0604020202020204" pitchFamily="34" charset="0"/>
              </a:rPr>
              <a:t>, SO</a:t>
            </a:r>
            <a:r>
              <a:rPr lang="en-US" sz="1800" baseline="-25000" dirty="0">
                <a:latin typeface="Arial" panose="020B0604020202020204" pitchFamily="34" charset="0"/>
                <a:cs typeface="Arial" panose="020B0604020202020204" pitchFamily="34" charset="0"/>
              </a:rPr>
              <a:t>4</a:t>
            </a:r>
            <a:r>
              <a:rPr lang="en-US" sz="1800" dirty="0">
                <a:latin typeface="Arial" panose="020B0604020202020204" pitchFamily="34" charset="0"/>
                <a:cs typeface="Arial" panose="020B0604020202020204" pitchFamily="34" charset="0"/>
              </a:rPr>
              <a:t>, Fe, </a:t>
            </a:r>
            <a:r>
              <a:rPr lang="en-US" sz="1800" dirty="0" err="1">
                <a:latin typeface="Arial" panose="020B0604020202020204" pitchFamily="34" charset="0"/>
                <a:cs typeface="Arial" panose="020B0604020202020204" pitchFamily="34" charset="0"/>
              </a:rPr>
              <a:t>FeOOH</a:t>
            </a:r>
            <a:r>
              <a:rPr lang="en-US" sz="1800" dirty="0">
                <a:latin typeface="Arial" panose="020B0604020202020204" pitchFamily="34" charset="0"/>
                <a:cs typeface="Arial" panose="020B0604020202020204" pitchFamily="34" charset="0"/>
              </a:rPr>
              <a:t>, Mn, MnO</a:t>
            </a:r>
            <a:r>
              <a:rPr lang="en-US" sz="1800" baseline="-25000" dirty="0">
                <a:latin typeface="Arial" panose="020B0604020202020204" pitchFamily="34" charset="0"/>
                <a:cs typeface="Arial" panose="020B0604020202020204" pitchFamily="34" charset="0"/>
              </a:rPr>
              <a:t>2</a:t>
            </a:r>
            <a:r>
              <a:rPr lang="en-US" sz="1800" dirty="0">
                <a:latin typeface="Arial" panose="020B0604020202020204" pitchFamily="34" charset="0"/>
                <a:cs typeface="Arial" panose="020B0604020202020204" pitchFamily="34" charset="0"/>
              </a:rPr>
              <a:t>, NH</a:t>
            </a:r>
            <a:r>
              <a:rPr lang="en-US" sz="1800" baseline="-25000" dirty="0">
                <a:latin typeface="Arial" panose="020B0604020202020204" pitchFamily="34" charset="0"/>
                <a:cs typeface="Arial" panose="020B0604020202020204" pitchFamily="34" charset="0"/>
              </a:rPr>
              <a:t>3</a:t>
            </a:r>
            <a:r>
              <a:rPr lang="en-US" sz="1800" dirty="0">
                <a:latin typeface="Arial" panose="020B0604020202020204" pitchFamily="34" charset="0"/>
                <a:cs typeface="Arial" panose="020B0604020202020204" pitchFamily="34" charset="0"/>
              </a:rPr>
              <a:t>, Turbidity, and </a:t>
            </a:r>
            <a:r>
              <a:rPr lang="en-US" sz="1800" dirty="0">
                <a:latin typeface="Arial" panose="020B0604020202020204" pitchFamily="34" charset="0"/>
                <a:ea typeface="DengXian" panose="02010600030101010101" pitchFamily="2" charset="-122"/>
                <a:cs typeface="Arial" panose="020B0604020202020204" pitchFamily="34" charset="0"/>
              </a:rPr>
              <a:t>Secchi Depth</a:t>
            </a:r>
            <a:endParaRPr lang="en-US" sz="1800" dirty="0">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1468C827-61AF-C8ED-461A-6F22454E99F1}"/>
              </a:ext>
            </a:extLst>
          </p:cNvPr>
          <p:cNvPicPr>
            <a:picLocks noChangeAspect="1"/>
          </p:cNvPicPr>
          <p:nvPr/>
        </p:nvPicPr>
        <p:blipFill>
          <a:blip r:embed="rId4"/>
          <a:stretch>
            <a:fillRect/>
          </a:stretch>
        </p:blipFill>
        <p:spPr>
          <a:xfrm>
            <a:off x="5379027" y="4495800"/>
            <a:ext cx="3735944" cy="2057400"/>
          </a:xfrm>
          <a:prstGeom prst="rect">
            <a:avLst/>
          </a:prstGeom>
        </p:spPr>
      </p:pic>
      <p:pic>
        <p:nvPicPr>
          <p:cNvPr id="18" name="Picture 17">
            <a:extLst>
              <a:ext uri="{FF2B5EF4-FFF2-40B4-BE49-F238E27FC236}">
                <a16:creationId xmlns:a16="http://schemas.microsoft.com/office/drawing/2014/main" id="{CB0E96D0-F60E-EBE1-CCBE-51A962866264}"/>
              </a:ext>
            </a:extLst>
          </p:cNvPr>
          <p:cNvPicPr>
            <a:picLocks noChangeAspect="1"/>
          </p:cNvPicPr>
          <p:nvPr/>
        </p:nvPicPr>
        <p:blipFill>
          <a:blip r:embed="rId5"/>
          <a:stretch>
            <a:fillRect/>
          </a:stretch>
        </p:blipFill>
        <p:spPr>
          <a:xfrm>
            <a:off x="2942969" y="3505200"/>
            <a:ext cx="2791543" cy="282846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hart, line chart&#10;&#10;Description automatically generated">
            <a:extLst>
              <a:ext uri="{FF2B5EF4-FFF2-40B4-BE49-F238E27FC236}">
                <a16:creationId xmlns:a16="http://schemas.microsoft.com/office/drawing/2014/main" id="{BB72D3A3-DBBC-610D-D6DA-AA801D089F85}"/>
              </a:ext>
            </a:extLst>
          </p:cNvPr>
          <p:cNvPicPr>
            <a:picLocks noChangeAspect="1"/>
          </p:cNvPicPr>
          <p:nvPr/>
        </p:nvPicPr>
        <p:blipFill>
          <a:blip r:embed="rId3"/>
          <a:stretch>
            <a:fillRect/>
          </a:stretch>
        </p:blipFill>
        <p:spPr>
          <a:xfrm>
            <a:off x="5018336" y="4030418"/>
            <a:ext cx="3094920" cy="2320926"/>
          </a:xfrm>
          <a:prstGeom prst="rect">
            <a:avLst/>
          </a:prstGeom>
        </p:spPr>
      </p:pic>
      <p:pic>
        <p:nvPicPr>
          <p:cNvPr id="3" name="Picture 2" descr="Chart, line chart, histogram&#10;&#10;Description automatically generated">
            <a:extLst>
              <a:ext uri="{FF2B5EF4-FFF2-40B4-BE49-F238E27FC236}">
                <a16:creationId xmlns:a16="http://schemas.microsoft.com/office/drawing/2014/main" id="{EF3D0C4B-333D-BB95-0EA4-105A29DE08AE}"/>
              </a:ext>
            </a:extLst>
          </p:cNvPr>
          <p:cNvPicPr>
            <a:picLocks noChangeAspect="1"/>
          </p:cNvPicPr>
          <p:nvPr/>
        </p:nvPicPr>
        <p:blipFill>
          <a:blip r:embed="rId4"/>
          <a:stretch>
            <a:fillRect/>
          </a:stretch>
        </p:blipFill>
        <p:spPr>
          <a:xfrm>
            <a:off x="1207316" y="4019753"/>
            <a:ext cx="3109142" cy="2331591"/>
          </a:xfrm>
          <a:prstGeom prst="rect">
            <a:avLst/>
          </a:prstGeom>
        </p:spPr>
      </p:pic>
      <p:pic>
        <p:nvPicPr>
          <p:cNvPr id="4" name="Picture 3" descr="Chart, line chart, histogram&#10;&#10;Description automatically generated">
            <a:extLst>
              <a:ext uri="{FF2B5EF4-FFF2-40B4-BE49-F238E27FC236}">
                <a16:creationId xmlns:a16="http://schemas.microsoft.com/office/drawing/2014/main" id="{46CDBAEC-BFB0-92DE-2CDA-DEC0A5904FC4}"/>
              </a:ext>
            </a:extLst>
          </p:cNvPr>
          <p:cNvPicPr>
            <a:picLocks noChangeAspect="1"/>
          </p:cNvPicPr>
          <p:nvPr/>
        </p:nvPicPr>
        <p:blipFill>
          <a:blip r:embed="rId5"/>
          <a:stretch>
            <a:fillRect/>
          </a:stretch>
        </p:blipFill>
        <p:spPr>
          <a:xfrm>
            <a:off x="5018875" y="1994066"/>
            <a:ext cx="3094381" cy="2320926"/>
          </a:xfrm>
          <a:prstGeom prst="rect">
            <a:avLst/>
          </a:prstGeom>
        </p:spPr>
      </p:pic>
      <p:pic>
        <p:nvPicPr>
          <p:cNvPr id="5" name="Picture 4" descr="Chart, line chart&#10;&#10;Description automatically generated">
            <a:extLst>
              <a:ext uri="{FF2B5EF4-FFF2-40B4-BE49-F238E27FC236}">
                <a16:creationId xmlns:a16="http://schemas.microsoft.com/office/drawing/2014/main" id="{5BAF345B-E4DE-0A20-2E0A-FCCF597FD097}"/>
              </a:ext>
            </a:extLst>
          </p:cNvPr>
          <p:cNvPicPr>
            <a:picLocks noChangeAspect="1"/>
          </p:cNvPicPr>
          <p:nvPr/>
        </p:nvPicPr>
        <p:blipFill>
          <a:blip r:embed="rId6"/>
          <a:stretch>
            <a:fillRect/>
          </a:stretch>
        </p:blipFill>
        <p:spPr>
          <a:xfrm>
            <a:off x="1273351" y="1973641"/>
            <a:ext cx="3030956" cy="2273080"/>
          </a:xfrm>
          <a:prstGeom prst="rect">
            <a:avLst/>
          </a:prstGeom>
        </p:spPr>
      </p:pic>
      <p:sp>
        <p:nvSpPr>
          <p:cNvPr id="6" name="Rectangle 2">
            <a:extLst>
              <a:ext uri="{FF2B5EF4-FFF2-40B4-BE49-F238E27FC236}">
                <a16:creationId xmlns:a16="http://schemas.microsoft.com/office/drawing/2014/main" id="{88621A8A-D52A-B3E4-7668-5ABCE246B033}"/>
              </a:ext>
            </a:extLst>
          </p:cNvPr>
          <p:cNvSpPr>
            <a:spLocks noGrp="1" noChangeArrowheads="1"/>
          </p:cNvSpPr>
          <p:nvPr>
            <p:ph type="title"/>
          </p:nvPr>
        </p:nvSpPr>
        <p:spPr>
          <a:xfrm>
            <a:off x="0" y="101600"/>
            <a:ext cx="9144000" cy="1422400"/>
          </a:xfrm>
        </p:spPr>
        <p:txBody>
          <a:bodyPr/>
          <a:lstStyle/>
          <a:p>
            <a:pPr eaLnBrk="1" hangingPunct="1">
              <a:lnSpc>
                <a:spcPct val="85000"/>
              </a:lnSpc>
            </a:pPr>
            <a:r>
              <a:rPr lang="en-US" altLang="en-US" dirty="0">
                <a:ea typeface="ＭＳ Ｐゴシック" panose="020B0600070205080204" pitchFamily="34" charset="-128"/>
              </a:rPr>
              <a:t>FY22 Accomplishment 1:</a:t>
            </a:r>
            <a:br>
              <a:rPr lang="en-US" altLang="en-US" dirty="0">
                <a:ea typeface="ＭＳ Ｐゴシック" panose="020B0600070205080204" pitchFamily="34" charset="-128"/>
              </a:rPr>
            </a:br>
            <a:r>
              <a:rPr lang="en-US" altLang="en-US" sz="2400" dirty="0">
                <a:ea typeface="ＭＳ Ｐゴシック" panose="020B0600070205080204" pitchFamily="34" charset="-128"/>
              </a:rPr>
              <a:t>Extended </a:t>
            </a:r>
            <a:r>
              <a:rPr lang="en-US" altLang="en-US" sz="2400" b="1" dirty="0">
                <a:ea typeface="ＭＳ Ｐゴシック" panose="020B0600070205080204" pitchFamily="34" charset="-128"/>
              </a:rPr>
              <a:t>CE-QUAL-W2 WQ Algorithms</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1)</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7" name="Rectangle 6">
            <a:extLst>
              <a:ext uri="{FF2B5EF4-FFF2-40B4-BE49-F238E27FC236}">
                <a16:creationId xmlns:a16="http://schemas.microsoft.com/office/drawing/2014/main" id="{3EFD9143-CF22-D79C-B36E-1CABA9DEEDE6}"/>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Content Placeholder 2">
            <a:extLst>
              <a:ext uri="{FF2B5EF4-FFF2-40B4-BE49-F238E27FC236}">
                <a16:creationId xmlns:a16="http://schemas.microsoft.com/office/drawing/2014/main" id="{7B5D6FEB-9907-7230-3BB9-2259CD0E608E}"/>
              </a:ext>
            </a:extLst>
          </p:cNvPr>
          <p:cNvSpPr>
            <a:spLocks noGrp="1"/>
          </p:cNvSpPr>
          <p:nvPr>
            <p:ph idx="1"/>
          </p:nvPr>
        </p:nvSpPr>
        <p:spPr>
          <a:xfrm>
            <a:off x="457200" y="15240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Tested full Organic Carbon Cycle and BOD</a:t>
            </a:r>
          </a:p>
        </p:txBody>
      </p:sp>
      <p:sp>
        <p:nvSpPr>
          <p:cNvPr id="9" name="TextBox 8">
            <a:extLst>
              <a:ext uri="{FF2B5EF4-FFF2-40B4-BE49-F238E27FC236}">
                <a16:creationId xmlns:a16="http://schemas.microsoft.com/office/drawing/2014/main" id="{5030B21D-161C-FF22-76AD-DEB95596165B}"/>
              </a:ext>
            </a:extLst>
          </p:cNvPr>
          <p:cNvSpPr txBox="1"/>
          <p:nvPr/>
        </p:nvSpPr>
        <p:spPr>
          <a:xfrm>
            <a:off x="457200" y="1867076"/>
            <a:ext cx="8229600" cy="338554"/>
          </a:xfrm>
          <a:prstGeom prst="rect">
            <a:avLst/>
          </a:prstGeom>
          <a:noFill/>
        </p:spPr>
        <p:txBody>
          <a:bodyPr wrap="square">
            <a:spAutoFit/>
          </a:bodyPr>
          <a:lstStyle/>
          <a:p>
            <a:pPr algn="ctr"/>
            <a:r>
              <a:rPr lang="en-US" sz="1600" dirty="0">
                <a:effectLst/>
                <a:latin typeface="Calibri" panose="020F0502020204030204" pitchFamily="34" charset="0"/>
                <a:ea typeface="DengXian" panose="02010600030101010101" pitchFamily="2" charset="-122"/>
                <a:cs typeface="Times New Roman" panose="02020603050405020304" pitchFamily="18" charset="0"/>
              </a:rPr>
              <a:t>Modeled POC, DOC, NH4, and DO for the Minnesota River, using new Organic Carbon Cycling</a:t>
            </a:r>
            <a:endParaRPr lang="en-US" sz="1600" dirty="0"/>
          </a:p>
        </p:txBody>
      </p:sp>
      <p:sp>
        <p:nvSpPr>
          <p:cNvPr id="10" name="TextBox 9">
            <a:extLst>
              <a:ext uri="{FF2B5EF4-FFF2-40B4-BE49-F238E27FC236}">
                <a16:creationId xmlns:a16="http://schemas.microsoft.com/office/drawing/2014/main" id="{BEB81F8E-A4E0-FDEF-7544-B4007ABF2348}"/>
              </a:ext>
            </a:extLst>
          </p:cNvPr>
          <p:cNvSpPr txBox="1"/>
          <p:nvPr/>
        </p:nvSpPr>
        <p:spPr>
          <a:xfrm>
            <a:off x="750116" y="6189592"/>
            <a:ext cx="2111850" cy="369332"/>
          </a:xfrm>
          <a:prstGeom prst="rect">
            <a:avLst/>
          </a:prstGeom>
          <a:noFill/>
        </p:spPr>
        <p:txBody>
          <a:bodyPr wrap="square" rtlCol="0">
            <a:spAutoFit/>
          </a:bodyPr>
          <a:lstStyle/>
          <a:p>
            <a:r>
              <a:rPr lang="en-US" sz="1800" dirty="0">
                <a:solidFill>
                  <a:srgbClr val="00B050"/>
                </a:solidFill>
              </a:rPr>
              <a:t>Status: Completed</a:t>
            </a:r>
          </a:p>
        </p:txBody>
      </p:sp>
    </p:spTree>
    <p:extLst>
      <p:ext uri="{BB962C8B-B14F-4D97-AF65-F5344CB8AC3E}">
        <p14:creationId xmlns:p14="http://schemas.microsoft.com/office/powerpoint/2010/main" val="29172523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DBD1399C-E3B0-C031-B7C1-66C1A70B1C8D}"/>
              </a:ext>
            </a:extLst>
          </p:cNvPr>
          <p:cNvSpPr>
            <a:spLocks noGrp="1" noChangeArrowheads="1"/>
          </p:cNvSpPr>
          <p:nvPr>
            <p:ph type="title"/>
          </p:nvPr>
        </p:nvSpPr>
        <p:spPr>
          <a:xfrm>
            <a:off x="0" y="101600"/>
            <a:ext cx="9144000" cy="1422400"/>
          </a:xfrm>
        </p:spPr>
        <p:txBody>
          <a:bodyPr/>
          <a:lstStyle/>
          <a:p>
            <a:pPr eaLnBrk="1" hangingPunct="1">
              <a:lnSpc>
                <a:spcPct val="85000"/>
              </a:lnSpc>
            </a:pPr>
            <a:r>
              <a:rPr lang="en-US" altLang="en-US" dirty="0">
                <a:ea typeface="ＭＳ Ｐゴシック" panose="020B0600070205080204" pitchFamily="34" charset="-128"/>
              </a:rPr>
              <a:t>FY22 Accomplishment 1:</a:t>
            </a:r>
            <a:br>
              <a:rPr lang="en-US" altLang="en-US" dirty="0">
                <a:ea typeface="ＭＳ Ｐゴシック" panose="020B0600070205080204" pitchFamily="34" charset="-128"/>
              </a:rPr>
            </a:br>
            <a:r>
              <a:rPr lang="en-US" altLang="en-US" sz="2400" dirty="0">
                <a:ea typeface="ＭＳ Ｐゴシック" panose="020B0600070205080204" pitchFamily="34" charset="-128"/>
              </a:rPr>
              <a:t>Extended </a:t>
            </a:r>
            <a:r>
              <a:rPr lang="en-US" altLang="en-US" sz="2400" b="1" dirty="0">
                <a:ea typeface="ＭＳ Ｐゴシック" panose="020B0600070205080204" pitchFamily="34" charset="-128"/>
              </a:rPr>
              <a:t>CE-QUAL-W2 WQ Algorithms</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1)</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2B7D9FCE-D69F-2C43-A04D-C7F1337E27FE}"/>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4" name="Content Placeholder 2">
            <a:extLst>
              <a:ext uri="{FF2B5EF4-FFF2-40B4-BE49-F238E27FC236}">
                <a16:creationId xmlns:a16="http://schemas.microsoft.com/office/drawing/2014/main" id="{2E38A80E-14C9-A8C8-1FF6-260AD10106BF}"/>
              </a:ext>
            </a:extLst>
          </p:cNvPr>
          <p:cNvSpPr>
            <a:spLocks noGrp="1"/>
          </p:cNvSpPr>
          <p:nvPr>
            <p:ph idx="1"/>
          </p:nvPr>
        </p:nvSpPr>
        <p:spPr>
          <a:xfrm>
            <a:off x="457200" y="15240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Tested new Secchi Depth and Turbidity variables</a:t>
            </a:r>
            <a:endParaRPr lang="en-US" sz="1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1BD14815-A16A-61D6-70F8-47157C164911}"/>
              </a:ext>
            </a:extLst>
          </p:cNvPr>
          <p:cNvSpPr txBox="1"/>
          <p:nvPr/>
        </p:nvSpPr>
        <p:spPr>
          <a:xfrm>
            <a:off x="457200" y="1950641"/>
            <a:ext cx="8229600" cy="369332"/>
          </a:xfrm>
          <a:prstGeom prst="rect">
            <a:avLst/>
          </a:prstGeom>
          <a:noFill/>
        </p:spPr>
        <p:txBody>
          <a:bodyPr wrap="square">
            <a:spAutoFit/>
          </a:bodyPr>
          <a:lstStyle/>
          <a:p>
            <a:pPr algn="ctr"/>
            <a:r>
              <a:rPr lang="en-US" sz="1800" dirty="0">
                <a:effectLst/>
                <a:latin typeface="Calibri" panose="020F0502020204030204" pitchFamily="34" charset="0"/>
                <a:ea typeface="DengXian" panose="02010600030101010101" pitchFamily="2" charset="-122"/>
                <a:cs typeface="Times New Roman" panose="02020603050405020304" pitchFamily="18" charset="0"/>
              </a:rPr>
              <a:t>Modeled Secchi </a:t>
            </a:r>
            <a:r>
              <a:rPr lang="en-US" sz="1800" dirty="0">
                <a:latin typeface="Calibri" panose="020F0502020204030204" pitchFamily="34" charset="0"/>
                <a:ea typeface="DengXian" panose="02010600030101010101" pitchFamily="2" charset="-122"/>
                <a:cs typeface="Times New Roman" panose="02020603050405020304" pitchFamily="18" charset="0"/>
              </a:rPr>
              <a:t>D</a:t>
            </a:r>
            <a:r>
              <a:rPr lang="en-US" sz="1800" dirty="0">
                <a:effectLst/>
                <a:latin typeface="Calibri" panose="020F0502020204030204" pitchFamily="34" charset="0"/>
                <a:ea typeface="DengXian" panose="02010600030101010101" pitchFamily="2" charset="-122"/>
                <a:cs typeface="Times New Roman" panose="02020603050405020304" pitchFamily="18" charset="0"/>
              </a:rPr>
              <a:t>epth and </a:t>
            </a:r>
            <a:r>
              <a:rPr lang="en-US" sz="1800" dirty="0">
                <a:latin typeface="Calibri" panose="020F0502020204030204" pitchFamily="34" charset="0"/>
                <a:ea typeface="DengXian" panose="02010600030101010101" pitchFamily="2" charset="-122"/>
                <a:cs typeface="Times New Roman" panose="02020603050405020304" pitchFamily="18" charset="0"/>
              </a:rPr>
              <a:t>T</a:t>
            </a:r>
            <a:r>
              <a:rPr lang="en-US" sz="1800" dirty="0">
                <a:effectLst/>
                <a:latin typeface="Calibri" panose="020F0502020204030204" pitchFamily="34" charset="0"/>
                <a:ea typeface="DengXian" panose="02010600030101010101" pitchFamily="2" charset="-122"/>
                <a:cs typeface="Times New Roman" panose="02020603050405020304" pitchFamily="18" charset="0"/>
              </a:rPr>
              <a:t>urbidity for the Minnesota River </a:t>
            </a:r>
            <a:endParaRPr lang="en-US" sz="1800" dirty="0"/>
          </a:p>
        </p:txBody>
      </p:sp>
      <p:pic>
        <p:nvPicPr>
          <p:cNvPr id="6" name="Picture 5">
            <a:extLst>
              <a:ext uri="{FF2B5EF4-FFF2-40B4-BE49-F238E27FC236}">
                <a16:creationId xmlns:a16="http://schemas.microsoft.com/office/drawing/2014/main" id="{A43ACEC9-1D6F-AE9D-C8B3-CFAA30812332}"/>
              </a:ext>
            </a:extLst>
          </p:cNvPr>
          <p:cNvPicPr>
            <a:picLocks noChangeAspect="1"/>
          </p:cNvPicPr>
          <p:nvPr/>
        </p:nvPicPr>
        <p:blipFill>
          <a:blip r:embed="rId3"/>
          <a:stretch>
            <a:fillRect/>
          </a:stretch>
        </p:blipFill>
        <p:spPr>
          <a:xfrm>
            <a:off x="741794" y="2548367"/>
            <a:ext cx="3703446" cy="2798590"/>
          </a:xfrm>
          <a:prstGeom prst="rect">
            <a:avLst/>
          </a:prstGeom>
        </p:spPr>
      </p:pic>
      <p:pic>
        <p:nvPicPr>
          <p:cNvPr id="7" name="Picture 6">
            <a:extLst>
              <a:ext uri="{FF2B5EF4-FFF2-40B4-BE49-F238E27FC236}">
                <a16:creationId xmlns:a16="http://schemas.microsoft.com/office/drawing/2014/main" id="{03FF0093-75FC-2059-822E-0500C11C4CBE}"/>
              </a:ext>
            </a:extLst>
          </p:cNvPr>
          <p:cNvPicPr>
            <a:picLocks noChangeAspect="1"/>
          </p:cNvPicPr>
          <p:nvPr/>
        </p:nvPicPr>
        <p:blipFill>
          <a:blip r:embed="rId4"/>
          <a:stretch>
            <a:fillRect/>
          </a:stretch>
        </p:blipFill>
        <p:spPr>
          <a:xfrm>
            <a:off x="4749456" y="2508452"/>
            <a:ext cx="3753380" cy="2865978"/>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7ECC8ADE-B39D-45C0-0976-215D0D2EA3FA}"/>
                  </a:ext>
                </a:extLst>
              </p:cNvPr>
              <p:cNvSpPr txBox="1"/>
              <p:nvPr/>
            </p:nvSpPr>
            <p:spPr>
              <a:xfrm>
                <a:off x="5321299" y="5423674"/>
                <a:ext cx="3181537" cy="348813"/>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r>
                        <a:rPr lang="en-US" sz="1600" b="1" i="1" smtClean="0">
                          <a:latin typeface="Cambria Math" panose="02040503050406030204" pitchFamily="18" charset="0"/>
                        </a:rPr>
                        <m:t>𝑻𝒖𝒓𝒃𝒊𝒅𝒊𝒕𝒚</m:t>
                      </m:r>
                      <m:r>
                        <a:rPr lang="en-US" sz="1600" b="1" i="1" smtClean="0">
                          <a:latin typeface="Cambria Math" panose="02040503050406030204" pitchFamily="18" charset="0"/>
                        </a:rPr>
                        <m:t> =</m:t>
                      </m:r>
                      <m:sSup>
                        <m:sSupPr>
                          <m:ctrlP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ctrlPr>
                        </m:sSupPr>
                        <m:e>
                          <m: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𝒆</m:t>
                          </m:r>
                        </m:e>
                        <m:sup>
                          <m: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𝑨</m:t>
                          </m:r>
                          <m: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𝒍𝒏</m:t>
                          </m:r>
                          <m: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𝑻𝑺𝑺</m:t>
                          </m:r>
                          <m: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m:t>
                          </m:r>
                        </m:sup>
                      </m:sSup>
                      <m: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m:t>
                      </m:r>
                      <m:r>
                        <a:rPr lang="en-US"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𝑩</m:t>
                      </m:r>
                    </m:oMath>
                  </m:oMathPara>
                </a14:m>
                <a:endParaRPr lang="en-US" sz="1600" b="1" dirty="0"/>
              </a:p>
            </p:txBody>
          </p:sp>
        </mc:Choice>
        <mc:Fallback xmlns="">
          <p:sp>
            <p:nvSpPr>
              <p:cNvPr id="8" name="TextBox 7">
                <a:extLst>
                  <a:ext uri="{FF2B5EF4-FFF2-40B4-BE49-F238E27FC236}">
                    <a16:creationId xmlns:a16="http://schemas.microsoft.com/office/drawing/2014/main" id="{7ECC8ADE-B39D-45C0-0976-215D0D2EA3FA}"/>
                  </a:ext>
                </a:extLst>
              </p:cNvPr>
              <p:cNvSpPr txBox="1">
                <a:spLocks noRot="1" noChangeAspect="1" noMove="1" noResize="1" noEditPoints="1" noAdjustHandles="1" noChangeArrowheads="1" noChangeShapeType="1" noTextEdit="1"/>
              </p:cNvSpPr>
              <p:nvPr/>
            </p:nvSpPr>
            <p:spPr>
              <a:xfrm>
                <a:off x="5321299" y="5423674"/>
                <a:ext cx="3181537" cy="348813"/>
              </a:xfrm>
              <a:prstGeom prst="rect">
                <a:avLst/>
              </a:prstGeom>
              <a:blipFill>
                <a:blip r:embed="rId5"/>
                <a:stretch>
                  <a:fillRect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6434A307-DED8-FFDB-1C5C-25CE73881C1B}"/>
                  </a:ext>
                </a:extLst>
              </p:cNvPr>
              <p:cNvSpPr/>
              <p:nvPr/>
            </p:nvSpPr>
            <p:spPr>
              <a:xfrm>
                <a:off x="1143000" y="5374430"/>
                <a:ext cx="3181537" cy="447302"/>
              </a:xfrm>
              <a:prstGeom prst="rect">
                <a:avLst/>
              </a:prstGeom>
            </p:spPr>
            <p:txBody>
              <a:bodyPr wrap="square">
                <a:spAutoFit/>
              </a:bodyPr>
              <a:lstStyle/>
              <a:p>
                <a:pPr algn="ctr"/>
                <a14:m>
                  <m:oMath xmlns:m="http://schemas.openxmlformats.org/officeDocument/2006/math">
                    <m:r>
                      <a:rPr lang="en-US" sz="1600" b="1" i="1" smtClean="0">
                        <a:latin typeface="Cambria Math" panose="02040503050406030204" pitchFamily="18" charset="0"/>
                      </a:rPr>
                      <m:t>𝑺𝒆𝒄𝒄𝒉𝒊</m:t>
                    </m:r>
                    <m:r>
                      <a:rPr lang="en-US" sz="1600" b="1" i="1" smtClean="0">
                        <a:latin typeface="Cambria Math" panose="02040503050406030204" pitchFamily="18" charset="0"/>
                      </a:rPr>
                      <m:t> =</m:t>
                    </m:r>
                  </m:oMath>
                </a14:m>
                <a:r>
                  <a:rPr lang="en-US" sz="1600" b="1" dirty="0"/>
                  <a:t> </a:t>
                </a:r>
                <a14:m>
                  <m:oMath xmlns:m="http://schemas.openxmlformats.org/officeDocument/2006/math">
                    <m:f>
                      <m:fPr>
                        <m:ctrlPr>
                          <a:rPr lang="en-US" sz="1600" b="1" i="1">
                            <a:latin typeface="Cambria Math" panose="02040503050406030204" pitchFamily="18" charset="0"/>
                          </a:rPr>
                        </m:ctrlPr>
                      </m:fPr>
                      <m:num>
                        <m:r>
                          <a:rPr lang="en-US" sz="1600" b="1" i="1" smtClean="0">
                            <a:latin typeface="Cambria Math" panose="02040503050406030204" pitchFamily="18" charset="0"/>
                          </a:rPr>
                          <m:t>𝑨</m:t>
                        </m:r>
                      </m:num>
                      <m:den>
                        <m:r>
                          <a:rPr lang="el-GR" sz="1600" b="1" i="1" smtClean="0">
                            <a:solidFill>
                              <a:srgbClr val="000000"/>
                            </a:solidFill>
                            <a:latin typeface="Cambria Math" panose="02040503050406030204" pitchFamily="18" charset="0"/>
                            <a:ea typeface="Times New Roman" panose="02020603050405020304" pitchFamily="18" charset="0"/>
                            <a:cs typeface="Times New Roman" panose="02020603050405020304" pitchFamily="18" charset="0"/>
                          </a:rPr>
                          <m:t>𝝀</m:t>
                        </m:r>
                      </m:den>
                    </m:f>
                  </m:oMath>
                </a14:m>
                <a:endParaRPr lang="en-US" sz="1600" b="1" dirty="0"/>
              </a:p>
            </p:txBody>
          </p:sp>
        </mc:Choice>
        <mc:Fallback xmlns="">
          <p:sp>
            <p:nvSpPr>
              <p:cNvPr id="9" name="Rectangle 8">
                <a:extLst>
                  <a:ext uri="{FF2B5EF4-FFF2-40B4-BE49-F238E27FC236}">
                    <a16:creationId xmlns:a16="http://schemas.microsoft.com/office/drawing/2014/main" id="{6434A307-DED8-FFDB-1C5C-25CE73881C1B}"/>
                  </a:ext>
                </a:extLst>
              </p:cNvPr>
              <p:cNvSpPr>
                <a:spLocks noRot="1" noChangeAspect="1" noMove="1" noResize="1" noEditPoints="1" noAdjustHandles="1" noChangeArrowheads="1" noChangeShapeType="1" noTextEdit="1"/>
              </p:cNvSpPr>
              <p:nvPr/>
            </p:nvSpPr>
            <p:spPr>
              <a:xfrm>
                <a:off x="1143000" y="5374430"/>
                <a:ext cx="3181537" cy="447302"/>
              </a:xfrm>
              <a:prstGeom prst="rect">
                <a:avLst/>
              </a:prstGeom>
              <a:blipFill>
                <a:blip r:embed="rId6"/>
                <a:stretch>
                  <a:fillRect/>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id="{F2961856-1DCE-69CE-BB3A-4081DAE97EB2}"/>
              </a:ext>
            </a:extLst>
          </p:cNvPr>
          <p:cNvSpPr txBox="1"/>
          <p:nvPr/>
        </p:nvSpPr>
        <p:spPr>
          <a:xfrm>
            <a:off x="152400" y="6153671"/>
            <a:ext cx="2111850" cy="369332"/>
          </a:xfrm>
          <a:prstGeom prst="rect">
            <a:avLst/>
          </a:prstGeom>
          <a:noFill/>
        </p:spPr>
        <p:txBody>
          <a:bodyPr wrap="square" rtlCol="0">
            <a:spAutoFit/>
          </a:bodyPr>
          <a:lstStyle/>
          <a:p>
            <a:r>
              <a:rPr lang="en-US" sz="1800" dirty="0">
                <a:solidFill>
                  <a:srgbClr val="00B050"/>
                </a:solidFill>
              </a:rPr>
              <a:t>Status: Completed</a:t>
            </a:r>
          </a:p>
        </p:txBody>
      </p:sp>
    </p:spTree>
    <p:extLst>
      <p:ext uri="{BB962C8B-B14F-4D97-AF65-F5344CB8AC3E}">
        <p14:creationId xmlns:p14="http://schemas.microsoft.com/office/powerpoint/2010/main" val="1109549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BEF128C1-194E-3920-70DE-916E8CA8BC02}"/>
              </a:ext>
            </a:extLst>
          </p:cNvPr>
          <p:cNvSpPr>
            <a:spLocks noGrp="1" noChangeArrowheads="1"/>
          </p:cNvSpPr>
          <p:nvPr>
            <p:ph type="title"/>
          </p:nvPr>
        </p:nvSpPr>
        <p:spPr>
          <a:xfrm>
            <a:off x="0" y="101600"/>
            <a:ext cx="9144000" cy="1422400"/>
          </a:xfrm>
        </p:spPr>
        <p:txBody>
          <a:bodyPr/>
          <a:lstStyle/>
          <a:p>
            <a:pPr eaLnBrk="1" hangingPunct="1">
              <a:lnSpc>
                <a:spcPct val="85000"/>
              </a:lnSpc>
            </a:pPr>
            <a:r>
              <a:rPr lang="en-US" altLang="en-US" dirty="0">
                <a:ea typeface="ＭＳ Ｐゴシック" panose="020B0600070205080204" pitchFamily="34" charset="-128"/>
              </a:rPr>
              <a:t>FY22 Accomplishment 1:</a:t>
            </a:r>
            <a:br>
              <a:rPr lang="en-US" altLang="en-US" dirty="0">
                <a:ea typeface="ＭＳ Ｐゴシック" panose="020B0600070205080204" pitchFamily="34" charset="-128"/>
              </a:rPr>
            </a:br>
            <a:r>
              <a:rPr lang="en-US" altLang="en-US" sz="2400" dirty="0">
                <a:ea typeface="ＭＳ Ｐゴシック" panose="020B0600070205080204" pitchFamily="34" charset="-128"/>
              </a:rPr>
              <a:t>Extended </a:t>
            </a:r>
            <a:r>
              <a:rPr lang="en-US" altLang="en-US" sz="2400" b="1" dirty="0">
                <a:ea typeface="ＭＳ Ｐゴシック" panose="020B0600070205080204" pitchFamily="34" charset="-128"/>
              </a:rPr>
              <a:t>CE-QUAL-W2 WQ Algorithms</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1)</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179B2299-0BD0-431F-02EE-EBB93E1D4EFC}"/>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4" name="Content Placeholder 2">
            <a:extLst>
              <a:ext uri="{FF2B5EF4-FFF2-40B4-BE49-F238E27FC236}">
                <a16:creationId xmlns:a16="http://schemas.microsoft.com/office/drawing/2014/main" id="{1E3C04DB-1175-4C45-8789-5134C73E90A2}"/>
              </a:ext>
            </a:extLst>
          </p:cNvPr>
          <p:cNvSpPr>
            <a:spLocks noGrp="1"/>
          </p:cNvSpPr>
          <p:nvPr>
            <p:ph idx="1"/>
          </p:nvPr>
        </p:nvSpPr>
        <p:spPr>
          <a:xfrm>
            <a:off x="457200" y="15240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Tested Sediment Diagenesis Module (</a:t>
            </a:r>
            <a:r>
              <a:rPr lang="en-US" sz="2000" dirty="0" err="1">
                <a:latin typeface="Arial" panose="020B0604020202020204" pitchFamily="34" charset="0"/>
                <a:cs typeface="Arial" panose="020B0604020202020204" pitchFamily="34" charset="0"/>
              </a:rPr>
              <a:t>SedFlux</a:t>
            </a:r>
            <a:r>
              <a:rPr lang="en-US" sz="2000" dirty="0">
                <a:latin typeface="Arial" panose="020B0604020202020204" pitchFamily="34" charset="0"/>
                <a:cs typeface="Arial" panose="020B0604020202020204" pitchFamily="34" charset="0"/>
              </a:rPr>
              <a:t> = ON/OFF)</a:t>
            </a:r>
            <a:endParaRPr lang="en-US" sz="1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F162449-0D51-8F5B-E9FE-09A88130D5EB}"/>
              </a:ext>
            </a:extLst>
          </p:cNvPr>
          <p:cNvSpPr txBox="1"/>
          <p:nvPr/>
        </p:nvSpPr>
        <p:spPr>
          <a:xfrm>
            <a:off x="463347" y="1996968"/>
            <a:ext cx="8223453" cy="338554"/>
          </a:xfrm>
          <a:prstGeom prst="rect">
            <a:avLst/>
          </a:prstGeom>
          <a:noFill/>
        </p:spPr>
        <p:txBody>
          <a:bodyPr wrap="square">
            <a:spAutoFit/>
          </a:bodyPr>
          <a:lstStyle/>
          <a:p>
            <a:pPr algn="ctr"/>
            <a:r>
              <a:rPr lang="en-US" sz="1600" dirty="0">
                <a:effectLst/>
                <a:latin typeface="Calibri" panose="020F0502020204030204" pitchFamily="34" charset="0"/>
                <a:ea typeface="DengXian" panose="02010600030101010101" pitchFamily="2" charset="-122"/>
                <a:cs typeface="Times New Roman" panose="02020603050405020304" pitchFamily="18" charset="0"/>
              </a:rPr>
              <a:t>Modeled Dissolved Oxygen (DO) and Sediment Oxygen Demand (SOD) for the Minnesota River </a:t>
            </a:r>
            <a:endParaRPr lang="en-US" sz="1600" dirty="0"/>
          </a:p>
        </p:txBody>
      </p:sp>
      <p:pic>
        <p:nvPicPr>
          <p:cNvPr id="6" name="Picture 5">
            <a:extLst>
              <a:ext uri="{FF2B5EF4-FFF2-40B4-BE49-F238E27FC236}">
                <a16:creationId xmlns:a16="http://schemas.microsoft.com/office/drawing/2014/main" id="{E9EB8FA3-8305-CE74-B077-2B108B46C0ED}"/>
              </a:ext>
            </a:extLst>
          </p:cNvPr>
          <p:cNvPicPr>
            <a:picLocks noChangeAspect="1"/>
          </p:cNvPicPr>
          <p:nvPr/>
        </p:nvPicPr>
        <p:blipFill>
          <a:blip r:embed="rId3"/>
          <a:stretch>
            <a:fillRect/>
          </a:stretch>
        </p:blipFill>
        <p:spPr>
          <a:xfrm>
            <a:off x="4800600" y="2368437"/>
            <a:ext cx="3988005" cy="2203563"/>
          </a:xfrm>
          <a:prstGeom prst="rect">
            <a:avLst/>
          </a:prstGeom>
          <a:ln w="6350">
            <a:solidFill>
              <a:schemeClr val="tx1"/>
            </a:solidFill>
          </a:ln>
        </p:spPr>
      </p:pic>
      <p:pic>
        <p:nvPicPr>
          <p:cNvPr id="7" name="Picture 6">
            <a:extLst>
              <a:ext uri="{FF2B5EF4-FFF2-40B4-BE49-F238E27FC236}">
                <a16:creationId xmlns:a16="http://schemas.microsoft.com/office/drawing/2014/main" id="{34BDA205-1567-B5C1-7B5C-87B0628055AC}"/>
              </a:ext>
            </a:extLst>
          </p:cNvPr>
          <p:cNvPicPr>
            <a:picLocks noChangeAspect="1"/>
          </p:cNvPicPr>
          <p:nvPr/>
        </p:nvPicPr>
        <p:blipFill>
          <a:blip r:embed="rId4"/>
          <a:stretch>
            <a:fillRect/>
          </a:stretch>
        </p:blipFill>
        <p:spPr>
          <a:xfrm>
            <a:off x="463347" y="2400188"/>
            <a:ext cx="3956253" cy="2171812"/>
          </a:xfrm>
          <a:prstGeom prst="rect">
            <a:avLst/>
          </a:prstGeom>
          <a:ln w="6350">
            <a:solidFill>
              <a:schemeClr val="tx2"/>
            </a:solidFill>
          </a:ln>
        </p:spPr>
      </p:pic>
      <p:pic>
        <p:nvPicPr>
          <p:cNvPr id="8" name="Picture 7">
            <a:extLst>
              <a:ext uri="{FF2B5EF4-FFF2-40B4-BE49-F238E27FC236}">
                <a16:creationId xmlns:a16="http://schemas.microsoft.com/office/drawing/2014/main" id="{D7671CD4-490C-0785-74D2-6860247690FD}"/>
              </a:ext>
            </a:extLst>
          </p:cNvPr>
          <p:cNvPicPr>
            <a:picLocks noChangeAspect="1"/>
          </p:cNvPicPr>
          <p:nvPr/>
        </p:nvPicPr>
        <p:blipFill>
          <a:blip r:embed="rId5"/>
          <a:stretch>
            <a:fillRect/>
          </a:stretch>
        </p:blipFill>
        <p:spPr>
          <a:xfrm>
            <a:off x="2441473" y="4623058"/>
            <a:ext cx="4458845" cy="1971645"/>
          </a:xfrm>
          <a:prstGeom prst="rect">
            <a:avLst/>
          </a:prstGeom>
          <a:ln w="6350">
            <a:solidFill>
              <a:schemeClr val="tx1"/>
            </a:solidFill>
          </a:ln>
        </p:spPr>
      </p:pic>
      <p:sp>
        <p:nvSpPr>
          <p:cNvPr id="9" name="TextBox 8">
            <a:extLst>
              <a:ext uri="{FF2B5EF4-FFF2-40B4-BE49-F238E27FC236}">
                <a16:creationId xmlns:a16="http://schemas.microsoft.com/office/drawing/2014/main" id="{57750F54-939A-2EB5-0FBE-C613788809B7}"/>
              </a:ext>
            </a:extLst>
          </p:cNvPr>
          <p:cNvSpPr txBox="1"/>
          <p:nvPr/>
        </p:nvSpPr>
        <p:spPr>
          <a:xfrm>
            <a:off x="224745" y="5543308"/>
            <a:ext cx="2111850" cy="338554"/>
          </a:xfrm>
          <a:prstGeom prst="rect">
            <a:avLst/>
          </a:prstGeom>
          <a:noFill/>
        </p:spPr>
        <p:txBody>
          <a:bodyPr wrap="square" rtlCol="0">
            <a:spAutoFit/>
          </a:bodyPr>
          <a:lstStyle/>
          <a:p>
            <a:r>
              <a:rPr lang="en-US" sz="1600" dirty="0">
                <a:solidFill>
                  <a:srgbClr val="00B050"/>
                </a:solidFill>
              </a:rPr>
              <a:t>Status: Completed</a:t>
            </a:r>
          </a:p>
        </p:txBody>
      </p:sp>
    </p:spTree>
    <p:extLst>
      <p:ext uri="{BB962C8B-B14F-4D97-AF65-F5344CB8AC3E}">
        <p14:creationId xmlns:p14="http://schemas.microsoft.com/office/powerpoint/2010/main" val="26266627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28AD6A0-440B-65D7-3ED0-705F9B13A4A0}"/>
              </a:ext>
            </a:extLst>
          </p:cNvPr>
          <p:cNvSpPr>
            <a:spLocks noGrp="1" noChangeArrowheads="1"/>
          </p:cNvSpPr>
          <p:nvPr>
            <p:ph type="title"/>
          </p:nvPr>
        </p:nvSpPr>
        <p:spPr>
          <a:xfrm>
            <a:off x="0" y="101600"/>
            <a:ext cx="9144000" cy="1422400"/>
          </a:xfrm>
        </p:spPr>
        <p:txBody>
          <a:bodyPr/>
          <a:lstStyle/>
          <a:p>
            <a:pPr eaLnBrk="1" hangingPunct="1">
              <a:lnSpc>
                <a:spcPct val="85000"/>
              </a:lnSpc>
            </a:pPr>
            <a:r>
              <a:rPr lang="en-US" altLang="en-US" dirty="0">
                <a:ea typeface="ＭＳ Ｐゴシック" panose="020B0600070205080204" pitchFamily="34" charset="-128"/>
              </a:rPr>
              <a:t>FY22 Accomplishment 1:</a:t>
            </a:r>
            <a:br>
              <a:rPr lang="en-US" altLang="en-US" dirty="0">
                <a:ea typeface="ＭＳ Ｐゴシック" panose="020B0600070205080204" pitchFamily="34" charset="-128"/>
              </a:rPr>
            </a:br>
            <a:r>
              <a:rPr lang="en-US" altLang="en-US" sz="2400" dirty="0">
                <a:ea typeface="ＭＳ Ｐゴシック" panose="020B0600070205080204" pitchFamily="34" charset="-128"/>
              </a:rPr>
              <a:t>Extended </a:t>
            </a:r>
            <a:r>
              <a:rPr lang="en-US" altLang="en-US" sz="2400" b="1" dirty="0">
                <a:ea typeface="ＭＳ Ｐゴシック" panose="020B0600070205080204" pitchFamily="34" charset="-128"/>
              </a:rPr>
              <a:t>CE-QUAL-W2 WQ Algorithms</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1)</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DB72C460-9E1E-764D-4AD5-D91C2C6D4A2F}"/>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4" name="Content Placeholder 2">
            <a:extLst>
              <a:ext uri="{FF2B5EF4-FFF2-40B4-BE49-F238E27FC236}">
                <a16:creationId xmlns:a16="http://schemas.microsoft.com/office/drawing/2014/main" id="{6C83DC46-2955-C9C5-724B-05F48D07C5EE}"/>
              </a:ext>
            </a:extLst>
          </p:cNvPr>
          <p:cNvSpPr>
            <a:spLocks noGrp="1"/>
          </p:cNvSpPr>
          <p:nvPr>
            <p:ph idx="1"/>
          </p:nvPr>
        </p:nvSpPr>
        <p:spPr>
          <a:xfrm>
            <a:off x="457200" y="15240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Tested Dissolved Gas Pressure (DGP)</a:t>
            </a:r>
            <a:endParaRPr lang="en-US" sz="1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0D82F9A-8A72-D5DB-A222-909946331A10}"/>
              </a:ext>
            </a:extLst>
          </p:cNvPr>
          <p:cNvSpPr txBox="1"/>
          <p:nvPr/>
        </p:nvSpPr>
        <p:spPr>
          <a:xfrm>
            <a:off x="457200" y="1992483"/>
            <a:ext cx="8229600" cy="375552"/>
          </a:xfrm>
          <a:prstGeom prst="rect">
            <a:avLst/>
          </a:prstGeom>
          <a:noFill/>
        </p:spPr>
        <p:txBody>
          <a:bodyPr wrap="square">
            <a:spAutoFit/>
          </a:bodyPr>
          <a:lstStyle/>
          <a:p>
            <a:pPr marL="0" marR="0" algn="ctr">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Times New Roman" panose="02020603050405020304" pitchFamily="18" charset="0"/>
              </a:rPr>
              <a:t>Modeled TDG at Bonneville Dam when DGP simulation is enabled</a:t>
            </a:r>
          </a:p>
        </p:txBody>
      </p:sp>
      <p:graphicFrame>
        <p:nvGraphicFramePr>
          <p:cNvPr id="6" name="Chart 5">
            <a:extLst>
              <a:ext uri="{FF2B5EF4-FFF2-40B4-BE49-F238E27FC236}">
                <a16:creationId xmlns:a16="http://schemas.microsoft.com/office/drawing/2014/main" id="{B5A8831C-F392-C1CF-0EC5-481DAA24F26C}"/>
              </a:ext>
            </a:extLst>
          </p:cNvPr>
          <p:cNvGraphicFramePr/>
          <p:nvPr>
            <p:extLst>
              <p:ext uri="{D42A27DB-BD31-4B8C-83A1-F6EECF244321}">
                <p14:modId xmlns:p14="http://schemas.microsoft.com/office/powerpoint/2010/main" val="138753520"/>
              </p:ext>
            </p:extLst>
          </p:nvPr>
        </p:nvGraphicFramePr>
        <p:xfrm>
          <a:off x="1905000" y="2438400"/>
          <a:ext cx="5410199" cy="32766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0CE31BD7-1149-3537-DEE6-E4087266BCB9}"/>
              </a:ext>
            </a:extLst>
          </p:cNvPr>
          <p:cNvSpPr txBox="1"/>
          <p:nvPr/>
        </p:nvSpPr>
        <p:spPr>
          <a:xfrm>
            <a:off x="228600" y="5962525"/>
            <a:ext cx="2209800" cy="369332"/>
          </a:xfrm>
          <a:prstGeom prst="rect">
            <a:avLst/>
          </a:prstGeom>
          <a:noFill/>
        </p:spPr>
        <p:txBody>
          <a:bodyPr wrap="square" rtlCol="0">
            <a:spAutoFit/>
          </a:bodyPr>
          <a:lstStyle/>
          <a:p>
            <a:r>
              <a:rPr lang="en-US" sz="1800" dirty="0">
                <a:solidFill>
                  <a:srgbClr val="00B050"/>
                </a:solidFill>
              </a:rPr>
              <a:t>Status: Completed</a:t>
            </a:r>
          </a:p>
        </p:txBody>
      </p:sp>
    </p:spTree>
    <p:extLst>
      <p:ext uri="{BB962C8B-B14F-4D97-AF65-F5344CB8AC3E}">
        <p14:creationId xmlns:p14="http://schemas.microsoft.com/office/powerpoint/2010/main" val="1302394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304800" y="1600200"/>
            <a:ext cx="8382000" cy="4953000"/>
          </a:xfrm>
        </p:spPr>
        <p:txBody>
          <a:bodyPr/>
          <a:lstStyle/>
          <a:p>
            <a:pPr>
              <a:spcBef>
                <a:spcPct val="0"/>
              </a:spcBef>
              <a:spcAft>
                <a:spcPts val="600"/>
              </a:spcAft>
            </a:pPr>
            <a:r>
              <a:rPr lang="en-US" sz="1800" kern="1200" dirty="0">
                <a:latin typeface="Arial" panose="020B0604020202020204" pitchFamily="34" charset="0"/>
                <a:cs typeface="Arial" panose="020B0604020202020204" pitchFamily="34" charset="0"/>
              </a:rPr>
              <a:t>SON ENV 1174, </a:t>
            </a:r>
            <a:r>
              <a:rPr lang="en-US" sz="1800" i="1" kern="1200" dirty="0">
                <a:latin typeface="Arial" panose="020B0604020202020204" pitchFamily="34" charset="0"/>
                <a:cs typeface="Arial" panose="020B0604020202020204" pitchFamily="34" charset="0"/>
              </a:rPr>
              <a:t>Development of New Capabilities and Enhancements to the USACE Two-Dimensional Reservoir Water Quality Model (CE-QUAL-W2)</a:t>
            </a:r>
          </a:p>
          <a:p>
            <a:pPr>
              <a:spcBef>
                <a:spcPct val="0"/>
              </a:spcBef>
              <a:spcAft>
                <a:spcPts val="600"/>
              </a:spcAft>
            </a:pPr>
            <a:r>
              <a:rPr lang="en-US" sz="1800" kern="1200" dirty="0">
                <a:latin typeface="Arial" panose="020B0604020202020204" pitchFamily="34" charset="0"/>
                <a:cs typeface="Arial" panose="020B0604020202020204" pitchFamily="34" charset="0"/>
              </a:rPr>
              <a:t>SON ENV 1550, </a:t>
            </a:r>
            <a:r>
              <a:rPr lang="en-US" sz="1800" i="1" kern="1200" dirty="0">
                <a:latin typeface="Arial" panose="020B0604020202020204" pitchFamily="34" charset="0"/>
                <a:cs typeface="Arial" panose="020B0604020202020204" pitchFamily="34" charset="0"/>
              </a:rPr>
              <a:t>Two-Dimensional Water Quality Capabilities for Reservoir Operations Decision-Making.</a:t>
            </a:r>
            <a:endParaRPr lang="en-US" sz="1800" kern="1200" dirty="0">
              <a:latin typeface="Arial" panose="020B0604020202020204" pitchFamily="34" charset="0"/>
              <a:cs typeface="Arial" panose="020B0604020202020204" pitchFamily="34" charset="0"/>
            </a:endParaRPr>
          </a:p>
          <a:p>
            <a:pPr marL="0" indent="0">
              <a:spcBef>
                <a:spcPct val="0"/>
              </a:spcBef>
              <a:spcAft>
                <a:spcPts val="600"/>
              </a:spcAft>
              <a:buNone/>
            </a:pPr>
            <a:r>
              <a:rPr lang="en-US" sz="1800" b="1" kern="1200" dirty="0">
                <a:latin typeface="Arial" panose="020B0604020202020204" pitchFamily="34" charset="0"/>
                <a:cs typeface="Arial" panose="020B0604020202020204" pitchFamily="34" charset="0"/>
              </a:rPr>
              <a:t>Objectives:</a:t>
            </a:r>
          </a:p>
          <a:p>
            <a:pPr>
              <a:spcBef>
                <a:spcPct val="0"/>
              </a:spcBef>
              <a:spcAft>
                <a:spcPts val="600"/>
              </a:spcAft>
              <a:buFont typeface="Arial" panose="020B0604020202020204" pitchFamily="34" charset="0"/>
              <a:buChar char="•"/>
            </a:pPr>
            <a:r>
              <a:rPr lang="en-US" sz="1600" dirty="0">
                <a:latin typeface="Arial" panose="020B0604020202020204" pitchFamily="34" charset="0"/>
                <a:cs typeface="Arial" panose="020B0604020202020204" pitchFamily="34" charset="0"/>
              </a:rPr>
              <a:t>Upgrade </a:t>
            </a:r>
            <a:r>
              <a:rPr lang="en-US" sz="1600" b="1" dirty="0">
                <a:latin typeface="Arial" panose="020B0604020202020204" pitchFamily="34" charset="0"/>
                <a:cs typeface="Arial" panose="020B0604020202020204" pitchFamily="34" charset="0"/>
              </a:rPr>
              <a:t>CE-QUAL-W2</a:t>
            </a:r>
            <a:r>
              <a:rPr lang="en-US" sz="1600" dirty="0">
                <a:latin typeface="Arial" panose="020B0604020202020204" pitchFamily="34" charset="0"/>
                <a:cs typeface="Arial" panose="020B0604020202020204" pitchFamily="34" charset="0"/>
              </a:rPr>
              <a:t> to incorporate the latest water quality modeling R&amp;D at ERDC </a:t>
            </a:r>
          </a:p>
          <a:p>
            <a:pPr lvl="0">
              <a:spcAft>
                <a:spcPts val="600"/>
              </a:spcAft>
            </a:pPr>
            <a:r>
              <a:rPr lang="en-US" sz="1600" dirty="0">
                <a:latin typeface="Arial" panose="020B0604020202020204" pitchFamily="34" charset="0"/>
                <a:cs typeface="Arial" panose="020B0604020202020204" pitchFamily="34" charset="0"/>
              </a:rPr>
              <a:t>Restructure </a:t>
            </a:r>
            <a:r>
              <a:rPr lang="en-US" sz="1600" b="1" dirty="0">
                <a:latin typeface="Arial" panose="020B0604020202020204" pitchFamily="34" charset="0"/>
                <a:cs typeface="Arial" panose="020B0604020202020204" pitchFamily="34" charset="0"/>
              </a:rPr>
              <a:t>CE-QUAL-W2</a:t>
            </a:r>
            <a:r>
              <a:rPr lang="en-US" sz="1600" dirty="0">
                <a:latin typeface="Arial" panose="020B0604020202020204" pitchFamily="34" charset="0"/>
                <a:cs typeface="Arial" panose="020B0604020202020204" pitchFamily="34" charset="0"/>
              </a:rPr>
              <a:t> model to use robust data storage files, e.g., HDF5 and CSV, enabling seamless linkage with other models, e.g., </a:t>
            </a:r>
            <a:r>
              <a:rPr lang="en-US" sz="1600" b="1" dirty="0">
                <a:latin typeface="Arial" panose="020B0604020202020204" pitchFamily="34" charset="0"/>
                <a:cs typeface="Arial" panose="020B0604020202020204" pitchFamily="34" charset="0"/>
              </a:rPr>
              <a:t>HEC-RAS</a:t>
            </a:r>
            <a:r>
              <a:rPr lang="en-US" sz="1600" dirty="0">
                <a:latin typeface="Arial" panose="020B0604020202020204" pitchFamily="34" charset="0"/>
                <a:cs typeface="Arial" panose="020B0604020202020204" pitchFamily="34" charset="0"/>
              </a:rPr>
              <a:t> and </a:t>
            </a:r>
            <a:r>
              <a:rPr lang="en-US" sz="1600" b="1" dirty="0">
                <a:latin typeface="Arial" panose="020B0604020202020204" pitchFamily="34" charset="0"/>
                <a:cs typeface="Arial" panose="020B0604020202020204" pitchFamily="34" charset="0"/>
              </a:rPr>
              <a:t>HEC-ResSim</a:t>
            </a:r>
            <a:r>
              <a:rPr lang="en-US" sz="1600" dirty="0">
                <a:latin typeface="Arial" panose="020B0604020202020204" pitchFamily="34" charset="0"/>
                <a:cs typeface="Arial" panose="020B0604020202020204" pitchFamily="34" charset="0"/>
              </a:rPr>
              <a:t>, improving multi-model system reliability and reducing maintenance cost of software, models, and linked modeling systems.</a:t>
            </a:r>
          </a:p>
          <a:p>
            <a:pPr lvl="0">
              <a:spcAft>
                <a:spcPts val="600"/>
              </a:spcAft>
            </a:pPr>
            <a:r>
              <a:rPr lang="en-US" sz="1600" kern="1200" dirty="0">
                <a:latin typeface="Arial" panose="020B0604020202020204" pitchFamily="34" charset="0"/>
                <a:cs typeface="Arial" panose="020B0604020202020204" pitchFamily="34" charset="0"/>
              </a:rPr>
              <a:t>Decouple the WQ component from hydrodynamics in the current version of CE-QUAL-W2, allowing water quality simulations to run multiple times with the same hydrodynamic results, thus eliminating costly repeated hydrodynamic computations </a:t>
            </a:r>
          </a:p>
          <a:p>
            <a:pPr lvl="0">
              <a:spcAft>
                <a:spcPts val="600"/>
              </a:spcAft>
            </a:pPr>
            <a:r>
              <a:rPr lang="en-US" sz="1600" kern="1200" dirty="0">
                <a:latin typeface="Arial" panose="020B0604020202020204" pitchFamily="34" charset="0"/>
                <a:cs typeface="Arial" panose="020B0604020202020204" pitchFamily="34" charset="0"/>
              </a:rPr>
              <a:t>Update the technical reference manual and user manual </a:t>
            </a:r>
          </a:p>
          <a:p>
            <a:pPr lvl="0">
              <a:spcAft>
                <a:spcPts val="600"/>
              </a:spcAft>
            </a:pPr>
            <a:r>
              <a:rPr lang="en-US" sz="1600" kern="1200" dirty="0">
                <a:latin typeface="Arial" panose="020B0604020202020204" pitchFamily="34" charset="0"/>
                <a:cs typeface="Arial" panose="020B0604020202020204" pitchFamily="34" charset="0"/>
              </a:rPr>
              <a:t>Release comprehensive version of CE-QUAL-W2, reviewed by ERDC experts</a:t>
            </a:r>
          </a:p>
        </p:txBody>
      </p:sp>
    </p:spTree>
    <p:extLst>
      <p:ext uri="{BB962C8B-B14F-4D97-AF65-F5344CB8AC3E}">
        <p14:creationId xmlns:p14="http://schemas.microsoft.com/office/powerpoint/2010/main" val="1222731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E5DA3D5E-7226-21D1-51D7-A6ED5892596F}"/>
              </a:ext>
            </a:extLst>
          </p:cNvPr>
          <p:cNvSpPr>
            <a:spLocks noGrp="1" noChangeArrowheads="1"/>
          </p:cNvSpPr>
          <p:nvPr>
            <p:ph type="title"/>
          </p:nvPr>
        </p:nvSpPr>
        <p:spPr>
          <a:xfrm>
            <a:off x="0" y="101600"/>
            <a:ext cx="9144000" cy="1422400"/>
          </a:xfrm>
        </p:spPr>
        <p:txBody>
          <a:bodyPr/>
          <a:lstStyle/>
          <a:p>
            <a:pPr eaLnBrk="1" hangingPunct="1">
              <a:lnSpc>
                <a:spcPct val="85000"/>
              </a:lnSpc>
            </a:pPr>
            <a:r>
              <a:rPr lang="en-US" altLang="en-US" dirty="0">
                <a:ea typeface="ＭＳ Ｐゴシック" panose="020B0600070205080204" pitchFamily="34" charset="-128"/>
              </a:rPr>
              <a:t>FY22 Accomplishment 1:</a:t>
            </a:r>
            <a:br>
              <a:rPr lang="en-US" altLang="en-US" dirty="0">
                <a:ea typeface="ＭＳ Ｐゴシック" panose="020B0600070205080204" pitchFamily="34" charset="-128"/>
              </a:rPr>
            </a:br>
            <a:r>
              <a:rPr lang="en-US" altLang="en-US" sz="2400" dirty="0">
                <a:ea typeface="ＭＳ Ｐゴシック" panose="020B0600070205080204" pitchFamily="34" charset="-128"/>
              </a:rPr>
              <a:t>Extended </a:t>
            </a:r>
            <a:r>
              <a:rPr lang="en-US" altLang="en-US" sz="2400" b="1" dirty="0">
                <a:ea typeface="ＭＳ Ｐゴシック" panose="020B0600070205080204" pitchFamily="34" charset="-128"/>
              </a:rPr>
              <a:t>CE-QUAL-W2 WQ Algorithms</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1)</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47C29543-2366-E5A5-FD4F-F05741DC0A4B}"/>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4" name="Content Placeholder 2">
            <a:extLst>
              <a:ext uri="{FF2B5EF4-FFF2-40B4-BE49-F238E27FC236}">
                <a16:creationId xmlns:a16="http://schemas.microsoft.com/office/drawing/2014/main" id="{9BF3EA75-EDB2-B509-5390-8559F7AD1CD1}"/>
              </a:ext>
            </a:extLst>
          </p:cNvPr>
          <p:cNvSpPr>
            <a:spLocks noGrp="1"/>
          </p:cNvSpPr>
          <p:nvPr>
            <p:ph idx="1"/>
          </p:nvPr>
        </p:nvSpPr>
        <p:spPr>
          <a:xfrm>
            <a:off x="457200" y="15240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Tested Dissolved Nitrogen Gas (Atmospheric N</a:t>
            </a:r>
            <a:r>
              <a:rPr lang="en-US" sz="2000" baseline="-25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and Total Dissolved Gas (TDG)</a:t>
            </a:r>
            <a:endParaRPr lang="en-US" sz="1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F217092C-3E4B-A457-0618-9CDF35BB5798}"/>
              </a:ext>
            </a:extLst>
          </p:cNvPr>
          <p:cNvSpPr txBox="1"/>
          <p:nvPr/>
        </p:nvSpPr>
        <p:spPr>
          <a:xfrm>
            <a:off x="457200" y="2310328"/>
            <a:ext cx="8229600" cy="375552"/>
          </a:xfrm>
          <a:prstGeom prst="rect">
            <a:avLst/>
          </a:prstGeom>
          <a:noFill/>
        </p:spPr>
        <p:txBody>
          <a:bodyPr wrap="square">
            <a:spAutoFit/>
          </a:bodyPr>
          <a:lstStyle/>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Times New Roman" panose="02020603050405020304" pitchFamily="18" charset="0"/>
              </a:rPr>
              <a:t>Compared V4.5 and previous version results for the Bonneville Dam with TDG and N2 </a:t>
            </a:r>
          </a:p>
        </p:txBody>
      </p:sp>
      <p:pic>
        <p:nvPicPr>
          <p:cNvPr id="6" name="Picture 5">
            <a:extLst>
              <a:ext uri="{FF2B5EF4-FFF2-40B4-BE49-F238E27FC236}">
                <a16:creationId xmlns:a16="http://schemas.microsoft.com/office/drawing/2014/main" id="{9C8CD06E-C26A-7E63-FE23-2A2E8CD9ACCF}"/>
              </a:ext>
            </a:extLst>
          </p:cNvPr>
          <p:cNvPicPr>
            <a:picLocks noChangeAspect="1"/>
          </p:cNvPicPr>
          <p:nvPr/>
        </p:nvPicPr>
        <p:blipFill>
          <a:blip r:embed="rId3"/>
          <a:stretch>
            <a:fillRect/>
          </a:stretch>
        </p:blipFill>
        <p:spPr>
          <a:xfrm>
            <a:off x="280218" y="2770716"/>
            <a:ext cx="4072806" cy="2944284"/>
          </a:xfrm>
          <a:prstGeom prst="rect">
            <a:avLst/>
          </a:prstGeom>
        </p:spPr>
      </p:pic>
      <p:pic>
        <p:nvPicPr>
          <p:cNvPr id="7" name="Picture 6">
            <a:extLst>
              <a:ext uri="{FF2B5EF4-FFF2-40B4-BE49-F238E27FC236}">
                <a16:creationId xmlns:a16="http://schemas.microsoft.com/office/drawing/2014/main" id="{B16A272E-04B1-FCB9-EAE7-82417A5F0A41}"/>
              </a:ext>
            </a:extLst>
          </p:cNvPr>
          <p:cNvPicPr>
            <a:picLocks noChangeAspect="1"/>
          </p:cNvPicPr>
          <p:nvPr/>
        </p:nvPicPr>
        <p:blipFill>
          <a:blip r:embed="rId4"/>
          <a:stretch>
            <a:fillRect/>
          </a:stretch>
        </p:blipFill>
        <p:spPr>
          <a:xfrm>
            <a:off x="4457700" y="2770715"/>
            <a:ext cx="4076700" cy="2944284"/>
          </a:xfrm>
          <a:prstGeom prst="rect">
            <a:avLst/>
          </a:prstGeom>
        </p:spPr>
      </p:pic>
      <p:sp>
        <p:nvSpPr>
          <p:cNvPr id="8" name="TextBox 7">
            <a:extLst>
              <a:ext uri="{FF2B5EF4-FFF2-40B4-BE49-F238E27FC236}">
                <a16:creationId xmlns:a16="http://schemas.microsoft.com/office/drawing/2014/main" id="{5FB18C3B-6867-C3F7-A280-F35D42F10704}"/>
              </a:ext>
            </a:extLst>
          </p:cNvPr>
          <p:cNvSpPr txBox="1"/>
          <p:nvPr/>
        </p:nvSpPr>
        <p:spPr>
          <a:xfrm>
            <a:off x="176764" y="6182352"/>
            <a:ext cx="2111850" cy="369332"/>
          </a:xfrm>
          <a:prstGeom prst="rect">
            <a:avLst/>
          </a:prstGeom>
          <a:noFill/>
        </p:spPr>
        <p:txBody>
          <a:bodyPr wrap="square" rtlCol="0">
            <a:spAutoFit/>
          </a:bodyPr>
          <a:lstStyle/>
          <a:p>
            <a:r>
              <a:rPr lang="en-US" sz="1800" dirty="0">
                <a:solidFill>
                  <a:srgbClr val="00B050"/>
                </a:solidFill>
              </a:rPr>
              <a:t>Status: Completed</a:t>
            </a:r>
          </a:p>
        </p:txBody>
      </p:sp>
    </p:spTree>
    <p:extLst>
      <p:ext uri="{BB962C8B-B14F-4D97-AF65-F5344CB8AC3E}">
        <p14:creationId xmlns:p14="http://schemas.microsoft.com/office/powerpoint/2010/main" val="40998754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0556AEDB-B93A-89C0-9131-91105A8EC018}"/>
              </a:ext>
            </a:extLst>
          </p:cNvPr>
          <p:cNvSpPr>
            <a:spLocks noGrp="1" noChangeArrowheads="1"/>
          </p:cNvSpPr>
          <p:nvPr>
            <p:ph type="title"/>
          </p:nvPr>
        </p:nvSpPr>
        <p:spPr>
          <a:xfrm>
            <a:off x="0" y="101600"/>
            <a:ext cx="9144000" cy="1422400"/>
          </a:xfrm>
        </p:spPr>
        <p:txBody>
          <a:bodyPr/>
          <a:lstStyle/>
          <a:p>
            <a:pPr eaLnBrk="1" hangingPunct="1"/>
            <a:r>
              <a:rPr lang="en-US" dirty="0"/>
              <a:t>FY22 Accomplishment 2:</a:t>
            </a:r>
            <a:br>
              <a:rPr lang="en-US" dirty="0"/>
            </a:br>
            <a:r>
              <a:rPr lang="en-US" sz="2400" dirty="0"/>
              <a:t>Upgraded Model Input and Output</a:t>
            </a:r>
            <a:br>
              <a:rPr lang="en-US" sz="2400" dirty="0"/>
            </a:br>
            <a:r>
              <a:rPr lang="en-US" sz="2400" dirty="0"/>
              <a:t>(Task 2)</a:t>
            </a:r>
            <a:br>
              <a:rPr lang="en-US" sz="2400" dirty="0"/>
            </a:br>
            <a:endParaRPr lang="en-US" altLang="en-US" b="1" dirty="0">
              <a:ea typeface="ＭＳ Ｐゴシック" panose="020B0600070205080204" pitchFamily="34" charset="-128"/>
            </a:endParaRPr>
          </a:p>
        </p:txBody>
      </p:sp>
      <p:pic>
        <p:nvPicPr>
          <p:cNvPr id="3" name="Picture 2">
            <a:extLst>
              <a:ext uri="{FF2B5EF4-FFF2-40B4-BE49-F238E27FC236}">
                <a16:creationId xmlns:a16="http://schemas.microsoft.com/office/drawing/2014/main" id="{44D0C775-4030-CCD9-783B-31EA39180F61}"/>
              </a:ext>
            </a:extLst>
          </p:cNvPr>
          <p:cNvPicPr>
            <a:picLocks noChangeAspect="1"/>
          </p:cNvPicPr>
          <p:nvPr/>
        </p:nvPicPr>
        <p:blipFill>
          <a:blip r:embed="rId3"/>
          <a:stretch>
            <a:fillRect/>
          </a:stretch>
        </p:blipFill>
        <p:spPr>
          <a:xfrm>
            <a:off x="419176" y="1523999"/>
            <a:ext cx="3155309" cy="4775603"/>
          </a:xfrm>
          <a:prstGeom prst="rect">
            <a:avLst/>
          </a:prstGeom>
        </p:spPr>
      </p:pic>
      <p:sp>
        <p:nvSpPr>
          <p:cNvPr id="4" name="Content Placeholder 3">
            <a:extLst>
              <a:ext uri="{FF2B5EF4-FFF2-40B4-BE49-F238E27FC236}">
                <a16:creationId xmlns:a16="http://schemas.microsoft.com/office/drawing/2014/main" id="{C3284197-06FE-9B3C-C2E6-DF41C8C0312E}"/>
              </a:ext>
            </a:extLst>
          </p:cNvPr>
          <p:cNvSpPr txBox="1">
            <a:spLocks/>
          </p:cNvSpPr>
          <p:nvPr/>
        </p:nvSpPr>
        <p:spPr>
          <a:xfrm>
            <a:off x="3733800" y="1905000"/>
            <a:ext cx="5375986" cy="4637917"/>
          </a:xfrm>
          <a:prstGeom prst="rect">
            <a:avLst/>
          </a:prstGeom>
        </p:spPr>
        <p:txBody>
          <a:bodyPr>
            <a:noAutofit/>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r>
              <a:rPr lang="en-US" sz="1800" kern="0" dirty="0">
                <a:latin typeface="Arial" panose="020B0604020202020204" pitchFamily="34" charset="0"/>
                <a:cs typeface="Arial" panose="020B0604020202020204" pitchFamily="34" charset="0"/>
              </a:rPr>
              <a:t>Capability to use Excel to create the model control files</a:t>
            </a:r>
          </a:p>
          <a:p>
            <a:pPr lvl="1"/>
            <a:r>
              <a:rPr lang="en-US" sz="1600" kern="0" dirty="0">
                <a:latin typeface="Arial" panose="020B0604020202020204" pitchFamily="34" charset="0"/>
                <a:cs typeface="Arial" panose="020B0604020202020204" pitchFamily="34" charset="0"/>
              </a:rPr>
              <a:t>Simplified editing of input files</a:t>
            </a:r>
          </a:p>
          <a:p>
            <a:pPr lvl="1"/>
            <a:r>
              <a:rPr lang="en-US" sz="1600" kern="0" dirty="0">
                <a:latin typeface="Arial" panose="020B0604020202020204" pitchFamily="34" charset="0"/>
                <a:cs typeface="Arial" panose="020B0604020202020204" pitchFamily="34" charset="0"/>
              </a:rPr>
              <a:t>No </a:t>
            </a:r>
            <a:r>
              <a:rPr lang="en-US" sz="1600" b="1" kern="0" dirty="0" err="1">
                <a:latin typeface="Arial" panose="020B0604020202020204" pitchFamily="34" charset="0"/>
                <a:cs typeface="Arial" panose="020B0604020202020204" pitchFamily="34" charset="0"/>
              </a:rPr>
              <a:t>graph.npt</a:t>
            </a:r>
            <a:r>
              <a:rPr lang="en-US" sz="1600" b="1" kern="0" dirty="0">
                <a:latin typeface="Arial" panose="020B0604020202020204" pitchFamily="34" charset="0"/>
                <a:cs typeface="Arial" panose="020B0604020202020204" pitchFamily="34" charset="0"/>
              </a:rPr>
              <a:t> </a:t>
            </a:r>
            <a:r>
              <a:rPr lang="en-US" sz="1600" kern="0" dirty="0">
                <a:latin typeface="Arial" panose="020B0604020202020204" pitchFamily="34" charset="0"/>
                <a:cs typeface="Arial" panose="020B0604020202020204" pitchFamily="34" charset="0"/>
              </a:rPr>
              <a:t>file required</a:t>
            </a:r>
          </a:p>
          <a:p>
            <a:pPr lvl="1"/>
            <a:r>
              <a:rPr lang="en-US" sz="1600" kern="0" dirty="0">
                <a:latin typeface="Arial" panose="020B0604020202020204" pitchFamily="34" charset="0"/>
                <a:cs typeface="Arial" panose="020B0604020202020204" pitchFamily="34" charset="0"/>
              </a:rPr>
              <a:t>Easier cutting and pasting</a:t>
            </a:r>
          </a:p>
          <a:p>
            <a:pPr lvl="1"/>
            <a:r>
              <a:rPr lang="en-US" sz="1600" kern="0" dirty="0">
                <a:latin typeface="Arial" panose="020B0604020202020204" pitchFamily="34" charset="0"/>
                <a:cs typeface="Arial" panose="020B0604020202020204" pitchFamily="34" charset="0"/>
              </a:rPr>
              <a:t>Simplified I/O</a:t>
            </a:r>
          </a:p>
          <a:p>
            <a:pPr lvl="1"/>
            <a:r>
              <a:rPr lang="en-US" sz="1600" kern="0" dirty="0">
                <a:latin typeface="Arial" panose="020B0604020202020204" pitchFamily="34" charset="0"/>
                <a:cs typeface="Arial" panose="020B0604020202020204" pitchFamily="34" charset="0"/>
              </a:rPr>
              <a:t>Files more organized</a:t>
            </a:r>
          </a:p>
          <a:p>
            <a:pPr lvl="1"/>
            <a:r>
              <a:rPr lang="en-US" sz="1600" kern="0" dirty="0">
                <a:latin typeface="Arial" panose="020B0604020202020204" pitchFamily="34" charset="0"/>
                <a:cs typeface="Arial" panose="020B0604020202020204" pitchFamily="34" charset="0"/>
              </a:rPr>
              <a:t>Variable names and explanations at user’s fingertips</a:t>
            </a:r>
          </a:p>
          <a:p>
            <a:pPr lvl="1"/>
            <a:r>
              <a:rPr lang="en-US" sz="1600" kern="0" dirty="0">
                <a:latin typeface="Arial" panose="020B0604020202020204" pitchFamily="34" charset="0"/>
                <a:cs typeface="Arial" panose="020B0604020202020204" pitchFamily="34" charset="0"/>
              </a:rPr>
              <a:t>Formulae included in released Excel tool assist in control file development</a:t>
            </a:r>
          </a:p>
          <a:p>
            <a:r>
              <a:rPr lang="en-US" sz="1800" kern="0" dirty="0">
                <a:solidFill>
                  <a:srgbClr val="00B050"/>
                </a:solidFill>
                <a:latin typeface="Arial" panose="020B0604020202020204" pitchFamily="34" charset="0"/>
                <a:cs typeface="Arial" panose="020B0604020202020204" pitchFamily="34" charset="0"/>
              </a:rPr>
              <a:t>New Development and Testing</a:t>
            </a:r>
          </a:p>
          <a:p>
            <a:pPr lvl="1"/>
            <a:r>
              <a:rPr lang="en-US" sz="1600" dirty="0">
                <a:solidFill>
                  <a:srgbClr val="00B050"/>
                </a:solidFill>
                <a:latin typeface="Arial" panose="020B0604020202020204" pitchFamily="34" charset="0"/>
                <a:cs typeface="Arial" panose="020B0604020202020204" pitchFamily="34" charset="0"/>
              </a:rPr>
              <a:t>Atmospheric deposition inputs</a:t>
            </a:r>
          </a:p>
          <a:p>
            <a:pPr lvl="1"/>
            <a:r>
              <a:rPr lang="en-US" sz="1600" dirty="0">
                <a:solidFill>
                  <a:srgbClr val="00B050"/>
                </a:solidFill>
                <a:latin typeface="Arial" panose="020B0604020202020204" pitchFamily="34" charset="0"/>
                <a:cs typeface="Arial" panose="020B0604020202020204" pitchFamily="34" charset="0"/>
              </a:rPr>
              <a:t>Selective withdrawal inputs</a:t>
            </a:r>
          </a:p>
          <a:p>
            <a:pPr lvl="1"/>
            <a:r>
              <a:rPr lang="en-US" sz="1600" dirty="0">
                <a:solidFill>
                  <a:srgbClr val="00B050"/>
                </a:solidFill>
                <a:latin typeface="Arial" panose="020B0604020202020204" pitchFamily="34" charset="0"/>
                <a:cs typeface="Arial" panose="020B0604020202020204" pitchFamily="34" charset="0"/>
              </a:rPr>
              <a:t>Model testing and validation</a:t>
            </a:r>
          </a:p>
          <a:p>
            <a:pPr lvl="1"/>
            <a:r>
              <a:rPr lang="en-US" sz="1600" dirty="0">
                <a:solidFill>
                  <a:srgbClr val="00B050"/>
                </a:solidFill>
                <a:latin typeface="Arial" panose="020B0604020202020204" pitchFamily="34" charset="0"/>
                <a:cs typeface="Arial" panose="020B0604020202020204" pitchFamily="34" charset="0"/>
              </a:rPr>
              <a:t>Bug fixes</a:t>
            </a:r>
          </a:p>
          <a:p>
            <a:endParaRPr lang="en-US" sz="1800" kern="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7E3D433C-C798-BC03-16AC-7C68CD4F00D1}"/>
              </a:ext>
            </a:extLst>
          </p:cNvPr>
          <p:cNvSpPr txBox="1"/>
          <p:nvPr/>
        </p:nvSpPr>
        <p:spPr>
          <a:xfrm>
            <a:off x="3733800" y="1509025"/>
            <a:ext cx="4396377" cy="369332"/>
          </a:xfrm>
          <a:prstGeom prst="rect">
            <a:avLst/>
          </a:prstGeom>
          <a:solidFill>
            <a:srgbClr val="FFC000"/>
          </a:solidFill>
        </p:spPr>
        <p:txBody>
          <a:bodyPr wrap="square" rtlCol="0">
            <a:spAutoFit/>
          </a:bodyPr>
          <a:lstStyle/>
          <a:p>
            <a:r>
              <a:rPr lang="en-US" sz="1800" dirty="0"/>
              <a:t>Excel file </a:t>
            </a:r>
            <a:r>
              <a:rPr lang="en-US" sz="1800" b="1" dirty="0"/>
              <a:t>w2_con.xlsm </a:t>
            </a:r>
            <a:r>
              <a:rPr lang="en-US" sz="1800" dirty="0">
                <a:sym typeface="Wingdings" panose="05000000000000000000" pitchFamily="2" charset="2"/>
              </a:rPr>
              <a:t> </a:t>
            </a:r>
            <a:r>
              <a:rPr lang="en-US" sz="1800" b="1" dirty="0">
                <a:sym typeface="Wingdings" panose="05000000000000000000" pitchFamily="2" charset="2"/>
              </a:rPr>
              <a:t>w2_con.csv</a:t>
            </a:r>
            <a:endParaRPr lang="en-US" sz="1800" b="1" dirty="0"/>
          </a:p>
        </p:txBody>
      </p:sp>
      <p:sp>
        <p:nvSpPr>
          <p:cNvPr id="6" name="TextBox 5">
            <a:extLst>
              <a:ext uri="{FF2B5EF4-FFF2-40B4-BE49-F238E27FC236}">
                <a16:creationId xmlns:a16="http://schemas.microsoft.com/office/drawing/2014/main" id="{95CE36A7-33FD-770E-7CBC-E8041EEAA4F2}"/>
              </a:ext>
            </a:extLst>
          </p:cNvPr>
          <p:cNvSpPr txBox="1"/>
          <p:nvPr/>
        </p:nvSpPr>
        <p:spPr>
          <a:xfrm>
            <a:off x="685800" y="6249785"/>
            <a:ext cx="2708985" cy="369332"/>
          </a:xfrm>
          <a:prstGeom prst="rect">
            <a:avLst/>
          </a:prstGeom>
          <a:noFill/>
        </p:spPr>
        <p:txBody>
          <a:bodyPr wrap="square" rtlCol="0">
            <a:spAutoFit/>
          </a:bodyPr>
          <a:lstStyle/>
          <a:p>
            <a:r>
              <a:rPr lang="en-US" sz="1800" dirty="0">
                <a:solidFill>
                  <a:srgbClr val="00B050"/>
                </a:solidFill>
              </a:rPr>
              <a:t>Status: Completed</a:t>
            </a:r>
          </a:p>
        </p:txBody>
      </p:sp>
    </p:spTree>
    <p:extLst>
      <p:ext uri="{BB962C8B-B14F-4D97-AF65-F5344CB8AC3E}">
        <p14:creationId xmlns:p14="http://schemas.microsoft.com/office/powerpoint/2010/main" val="40183268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BDA67780-51E4-C8BB-BFFC-87DA7D2473E5}"/>
              </a:ext>
            </a:extLst>
          </p:cNvPr>
          <p:cNvSpPr>
            <a:spLocks noGrp="1" noChangeArrowheads="1"/>
          </p:cNvSpPr>
          <p:nvPr>
            <p:ph type="title"/>
          </p:nvPr>
        </p:nvSpPr>
        <p:spPr>
          <a:xfrm>
            <a:off x="0" y="101600"/>
            <a:ext cx="9144000" cy="1422400"/>
          </a:xfrm>
        </p:spPr>
        <p:txBody>
          <a:bodyPr/>
          <a:lstStyle/>
          <a:p>
            <a:pPr eaLnBrk="1" hangingPunct="1"/>
            <a:r>
              <a:rPr lang="en-US" altLang="en-US" b="1" dirty="0">
                <a:ea typeface="ＭＳ Ｐゴシック" panose="020B0600070205080204" pitchFamily="34" charset="-128"/>
              </a:rPr>
              <a:t>FY22 Accomplishment 5:</a:t>
            </a:r>
            <a:br>
              <a:rPr lang="en-US" altLang="en-US" b="1" dirty="0">
                <a:ea typeface="ＭＳ Ｐゴシック" panose="020B0600070205080204" pitchFamily="34" charset="-128"/>
              </a:rPr>
            </a:br>
            <a:r>
              <a:rPr lang="en-US" altLang="en-US" sz="2400" b="1" dirty="0">
                <a:ea typeface="ＭＳ Ｐゴシック" panose="020B0600070205080204" pitchFamily="34" charset="-128"/>
              </a:rPr>
              <a:t>Hydrodynamic Engine Updates</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5)</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Content Placeholder 2">
            <a:extLst>
              <a:ext uri="{FF2B5EF4-FFF2-40B4-BE49-F238E27FC236}">
                <a16:creationId xmlns:a16="http://schemas.microsoft.com/office/drawing/2014/main" id="{19EF4A27-10F4-BF5F-78AD-2E0623C92986}"/>
              </a:ext>
            </a:extLst>
          </p:cNvPr>
          <p:cNvSpPr txBox="1">
            <a:spLocks/>
          </p:cNvSpPr>
          <p:nvPr/>
        </p:nvSpPr>
        <p:spPr bwMode="auto">
          <a:xfrm>
            <a:off x="228599" y="1524000"/>
            <a:ext cx="4446761" cy="3574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pPr>
              <a:buFont typeface="Arial" panose="020B0604020202020204" pitchFamily="34" charset="0"/>
              <a:buChar char="•"/>
            </a:pPr>
            <a:r>
              <a:rPr lang="en-US" sz="1800" kern="0" dirty="0">
                <a:latin typeface="Calibri" panose="020F0502020204030204" pitchFamily="34" charset="0"/>
                <a:cs typeface="Calibri" panose="020F0502020204030204" pitchFamily="34" charset="0"/>
              </a:rPr>
              <a:t>Improved computation efficiency for multiple water bodies</a:t>
            </a:r>
          </a:p>
          <a:p>
            <a:pPr>
              <a:buFont typeface="Arial" panose="020B0604020202020204" pitchFamily="34" charset="0"/>
              <a:buChar char="•"/>
            </a:pPr>
            <a:r>
              <a:rPr lang="en-US" sz="1800" kern="0" dirty="0">
                <a:latin typeface="Calibri" panose="020F0502020204030204" pitchFamily="34" charset="0"/>
                <a:cs typeface="Calibri" panose="020F0502020204030204" pitchFamily="34" charset="0"/>
              </a:rPr>
              <a:t>Conducted literature and code review for decoupling hydrodynamics and water quality where direct coupling is not required</a:t>
            </a:r>
          </a:p>
          <a:p>
            <a:pPr>
              <a:buFont typeface="Arial" panose="020B0604020202020204" pitchFamily="34" charset="0"/>
              <a:buChar char="•"/>
            </a:pPr>
            <a:endParaRPr lang="en-US" sz="1800" kern="0" dirty="0">
              <a:solidFill>
                <a:srgbClr val="00B050"/>
              </a:solidFill>
              <a:latin typeface="Calibri" panose="020F0502020204030204" pitchFamily="34" charset="0"/>
              <a:cs typeface="Calibri" panose="020F0502020204030204" pitchFamily="34" charset="0"/>
            </a:endParaRPr>
          </a:p>
          <a:p>
            <a:pPr>
              <a:buFont typeface="Arial" panose="020B0604020202020204" pitchFamily="34" charset="0"/>
              <a:buChar char="•"/>
            </a:pPr>
            <a:endParaRPr lang="en-US" sz="1800" kern="0" dirty="0">
              <a:solidFill>
                <a:srgbClr val="00B050"/>
              </a:solidFill>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2B3F3D47-4B44-8E70-369C-FC6A2FF912FD}"/>
              </a:ext>
            </a:extLst>
          </p:cNvPr>
          <p:cNvSpPr txBox="1"/>
          <p:nvPr/>
        </p:nvSpPr>
        <p:spPr>
          <a:xfrm>
            <a:off x="138509" y="6059264"/>
            <a:ext cx="1918891" cy="369332"/>
          </a:xfrm>
          <a:prstGeom prst="rect">
            <a:avLst/>
          </a:prstGeom>
          <a:noFill/>
        </p:spPr>
        <p:txBody>
          <a:bodyPr wrap="square" rtlCol="0">
            <a:spAutoFit/>
          </a:bodyPr>
          <a:lstStyle/>
          <a:p>
            <a:r>
              <a:rPr lang="en-US" sz="1800" dirty="0">
                <a:solidFill>
                  <a:srgbClr val="00B050"/>
                </a:solidFill>
              </a:rPr>
              <a:t>Status: On Time</a:t>
            </a:r>
          </a:p>
        </p:txBody>
      </p:sp>
      <p:pic>
        <p:nvPicPr>
          <p:cNvPr id="5" name="Picture 1" descr="page17image12885520">
            <a:extLst>
              <a:ext uri="{FF2B5EF4-FFF2-40B4-BE49-F238E27FC236}">
                <a16:creationId xmlns:a16="http://schemas.microsoft.com/office/drawing/2014/main" id="{3D7BEA1E-8BA0-B8A8-52D5-FD1DB49C09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2" y="1600200"/>
            <a:ext cx="3676173" cy="490459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469B047-97B5-20B8-4DC5-D31ED1E06251}"/>
              </a:ext>
            </a:extLst>
          </p:cNvPr>
          <p:cNvSpPr txBox="1"/>
          <p:nvPr/>
        </p:nvSpPr>
        <p:spPr>
          <a:xfrm>
            <a:off x="2069926" y="5673799"/>
            <a:ext cx="2690507" cy="830997"/>
          </a:xfrm>
          <a:prstGeom prst="rect">
            <a:avLst/>
          </a:prstGeom>
          <a:noFill/>
        </p:spPr>
        <p:txBody>
          <a:bodyPr wrap="square" rtlCol="0">
            <a:spAutoFit/>
          </a:bodyPr>
          <a:lstStyle/>
          <a:p>
            <a:r>
              <a:rPr lang="en-US" sz="1600" dirty="0"/>
              <a:t>CE-QUAL-W2 Modeling of Petenwell and Castle Rock Lakes, Wisconsin River</a:t>
            </a:r>
          </a:p>
        </p:txBody>
      </p:sp>
      <p:pic>
        <p:nvPicPr>
          <p:cNvPr id="7" name="Picture 6" descr="Map&#10;&#10;Description automatically generated">
            <a:extLst>
              <a:ext uri="{FF2B5EF4-FFF2-40B4-BE49-F238E27FC236}">
                <a16:creationId xmlns:a16="http://schemas.microsoft.com/office/drawing/2014/main" id="{F56AA0EB-81E3-3DD2-8F14-3A379F6831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4998" y="3090428"/>
            <a:ext cx="2520362" cy="2583371"/>
          </a:xfrm>
          <a:prstGeom prst="rect">
            <a:avLst/>
          </a:prstGeom>
        </p:spPr>
      </p:pic>
      <p:pic>
        <p:nvPicPr>
          <p:cNvPr id="8" name="Picture 7" descr="A picture containing outdoor, water, tree, sky&#10;&#10;Description automatically generated">
            <a:extLst>
              <a:ext uri="{FF2B5EF4-FFF2-40B4-BE49-F238E27FC236}">
                <a16:creationId xmlns:a16="http://schemas.microsoft.com/office/drawing/2014/main" id="{5CB1BA46-4CFE-8442-3116-08B12A37A72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34200" y="4641245"/>
            <a:ext cx="1283363" cy="1711151"/>
          </a:xfrm>
          <a:prstGeom prst="rect">
            <a:avLst/>
          </a:prstGeom>
        </p:spPr>
      </p:pic>
      <p:pic>
        <p:nvPicPr>
          <p:cNvPr id="9" name="Picture 8" descr="A body of water with rocks and a building in the background&#10;&#10;Description automatically generated with medium confidence">
            <a:extLst>
              <a:ext uri="{FF2B5EF4-FFF2-40B4-BE49-F238E27FC236}">
                <a16:creationId xmlns:a16="http://schemas.microsoft.com/office/drawing/2014/main" id="{B5229FDD-599D-6640-EBC5-FE01F69CCE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76800" y="1856637"/>
            <a:ext cx="1822480" cy="1028781"/>
          </a:xfrm>
          <a:prstGeom prst="rect">
            <a:avLst/>
          </a:prstGeom>
        </p:spPr>
      </p:pic>
    </p:spTree>
    <p:extLst>
      <p:ext uri="{BB962C8B-B14F-4D97-AF65-F5344CB8AC3E}">
        <p14:creationId xmlns:p14="http://schemas.microsoft.com/office/powerpoint/2010/main" val="25581671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7FAF3E97-5C24-3D2B-40D3-00E86B3123D3}"/>
              </a:ext>
            </a:extLst>
          </p:cNvPr>
          <p:cNvSpPr>
            <a:spLocks noGrp="1" noChangeArrowheads="1"/>
          </p:cNvSpPr>
          <p:nvPr>
            <p:ph type="title"/>
          </p:nvPr>
        </p:nvSpPr>
        <p:spPr>
          <a:xfrm>
            <a:off x="0" y="101600"/>
            <a:ext cx="9144000" cy="1422400"/>
          </a:xfrm>
        </p:spPr>
        <p:txBody>
          <a:bodyPr/>
          <a:lstStyle/>
          <a:p>
            <a:pPr eaLnBrk="1" hangingPunct="1"/>
            <a:r>
              <a:rPr lang="en-US" altLang="en-US" b="1" dirty="0">
                <a:ea typeface="ＭＳ Ｐゴシック" panose="020B0600070205080204" pitchFamily="34" charset="-128"/>
              </a:rPr>
              <a:t>FY22 Accomplishment 5:</a:t>
            </a:r>
            <a:br>
              <a:rPr lang="en-US" altLang="en-US" b="1" dirty="0">
                <a:ea typeface="ＭＳ Ｐゴシック" panose="020B0600070205080204" pitchFamily="34" charset="-128"/>
              </a:rPr>
            </a:br>
            <a:r>
              <a:rPr lang="en-US" altLang="en-US" sz="2400" b="1" dirty="0">
                <a:ea typeface="ＭＳ Ｐゴシック" panose="020B0600070205080204" pitchFamily="34" charset="-128"/>
              </a:rPr>
              <a:t>Water Quality Modeling Workshop</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6)</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Content Placeholder 2">
            <a:extLst>
              <a:ext uri="{FF2B5EF4-FFF2-40B4-BE49-F238E27FC236}">
                <a16:creationId xmlns:a16="http://schemas.microsoft.com/office/drawing/2014/main" id="{C30DC39F-001B-0D24-5FD1-DBBE90D61B08}"/>
              </a:ext>
            </a:extLst>
          </p:cNvPr>
          <p:cNvSpPr txBox="1">
            <a:spLocks/>
          </p:cNvSpPr>
          <p:nvPr/>
        </p:nvSpPr>
        <p:spPr bwMode="auto">
          <a:xfrm>
            <a:off x="152400" y="1447800"/>
            <a:ext cx="8305800" cy="3625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pPr>
              <a:buFont typeface="Arial" panose="020B0604020202020204" pitchFamily="34" charset="0"/>
              <a:buChar char="•"/>
            </a:pPr>
            <a:r>
              <a:rPr lang="en-US" sz="2000" kern="0" dirty="0">
                <a:latin typeface="Calibri" panose="020F0502020204030204" pitchFamily="34" charset="0"/>
                <a:cs typeface="Calibri" panose="020F0502020204030204" pitchFamily="34" charset="0"/>
              </a:rPr>
              <a:t>Prepared and taught a 3-day workshop</a:t>
            </a:r>
          </a:p>
          <a:p>
            <a:pPr>
              <a:buFont typeface="Arial" panose="020B0604020202020204" pitchFamily="34" charset="0"/>
              <a:buChar char="•"/>
            </a:pPr>
            <a:r>
              <a:rPr lang="en-US" sz="2000" kern="0" dirty="0">
                <a:latin typeface="Calibri" panose="020F0502020204030204" pitchFamily="34" charset="0"/>
                <a:cs typeface="Calibri" panose="020F0502020204030204" pitchFamily="34" charset="0"/>
              </a:rPr>
              <a:t>45 students registered; roughly 40% attended in person.</a:t>
            </a:r>
          </a:p>
          <a:p>
            <a:pPr>
              <a:buFont typeface="Arial" panose="020B0604020202020204" pitchFamily="34" charset="0"/>
              <a:buChar char="•"/>
            </a:pPr>
            <a:r>
              <a:rPr lang="en-US" sz="2000" kern="0" dirty="0">
                <a:latin typeface="Calibri" panose="020F0502020204030204" pitchFamily="34" charset="0"/>
                <a:cs typeface="Calibri" panose="020F0502020204030204" pitchFamily="34" charset="0"/>
              </a:rPr>
              <a:t>16 USACE Offices participated</a:t>
            </a:r>
          </a:p>
        </p:txBody>
      </p:sp>
      <p:sp>
        <p:nvSpPr>
          <p:cNvPr id="4" name="TextBox 3">
            <a:extLst>
              <a:ext uri="{FF2B5EF4-FFF2-40B4-BE49-F238E27FC236}">
                <a16:creationId xmlns:a16="http://schemas.microsoft.com/office/drawing/2014/main" id="{3C3314C4-D54C-9487-6C04-5AB62DE9DFE1}"/>
              </a:ext>
            </a:extLst>
          </p:cNvPr>
          <p:cNvSpPr txBox="1"/>
          <p:nvPr/>
        </p:nvSpPr>
        <p:spPr>
          <a:xfrm>
            <a:off x="482600" y="6237742"/>
            <a:ext cx="4114800" cy="369332"/>
          </a:xfrm>
          <a:prstGeom prst="rect">
            <a:avLst/>
          </a:prstGeom>
          <a:noFill/>
        </p:spPr>
        <p:txBody>
          <a:bodyPr wrap="square" rtlCol="0">
            <a:spAutoFit/>
          </a:bodyPr>
          <a:lstStyle/>
          <a:p>
            <a:r>
              <a:rPr lang="en-US" sz="1800" dirty="0">
                <a:solidFill>
                  <a:srgbClr val="00B050"/>
                </a:solidFill>
              </a:rPr>
              <a:t>Status: On Time (Ahead of Schedule)</a:t>
            </a:r>
          </a:p>
        </p:txBody>
      </p:sp>
      <p:pic>
        <p:nvPicPr>
          <p:cNvPr id="5" name="Picture 4">
            <a:extLst>
              <a:ext uri="{FF2B5EF4-FFF2-40B4-BE49-F238E27FC236}">
                <a16:creationId xmlns:a16="http://schemas.microsoft.com/office/drawing/2014/main" id="{519A31CD-73E6-8398-BABB-62072AAB30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49" y="2688701"/>
            <a:ext cx="4625751" cy="3529162"/>
          </a:xfrm>
          <a:prstGeom prst="rect">
            <a:avLst/>
          </a:prstGeom>
          <a:ln>
            <a:solidFill>
              <a:schemeClr val="tx1"/>
            </a:solidFill>
          </a:ln>
        </p:spPr>
      </p:pic>
      <p:pic>
        <p:nvPicPr>
          <p:cNvPr id="6" name="Picture 5">
            <a:extLst>
              <a:ext uri="{FF2B5EF4-FFF2-40B4-BE49-F238E27FC236}">
                <a16:creationId xmlns:a16="http://schemas.microsoft.com/office/drawing/2014/main" id="{B2F92D72-6ACA-591D-0630-09325A2DC0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29200" y="2172234"/>
            <a:ext cx="4114800" cy="4114800"/>
          </a:xfrm>
          <a:prstGeom prst="rect">
            <a:avLst/>
          </a:prstGeom>
          <a:ln w="6350">
            <a:noFill/>
          </a:ln>
        </p:spPr>
      </p:pic>
    </p:spTree>
    <p:extLst>
      <p:ext uri="{BB962C8B-B14F-4D97-AF65-F5344CB8AC3E}">
        <p14:creationId xmlns:p14="http://schemas.microsoft.com/office/powerpoint/2010/main" val="19485284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Synopsis</a:t>
            </a:r>
            <a:br>
              <a:rPr lang="en-US" dirty="0"/>
            </a:br>
            <a:endParaRPr lang="en-US" sz="1600" dirty="0">
              <a:solidFill>
                <a:srgbClr val="FF0000"/>
              </a:solidFill>
            </a:endParaRPr>
          </a:p>
        </p:txBody>
      </p:sp>
      <p:sp>
        <p:nvSpPr>
          <p:cNvPr id="10" name="Content Placeholder 4">
            <a:extLst>
              <a:ext uri="{FF2B5EF4-FFF2-40B4-BE49-F238E27FC236}">
                <a16:creationId xmlns:a16="http://schemas.microsoft.com/office/drawing/2014/main" id="{FCD6D774-6910-22EB-A6FC-2AF1DC619F3F}"/>
              </a:ext>
            </a:extLst>
          </p:cNvPr>
          <p:cNvSpPr>
            <a:spLocks noGrp="1"/>
          </p:cNvSpPr>
          <p:nvPr>
            <p:ph sz="half" idx="1"/>
          </p:nvPr>
        </p:nvSpPr>
        <p:spPr>
          <a:xfrm>
            <a:off x="481444" y="1524000"/>
            <a:ext cx="4090555" cy="4007251"/>
          </a:xfrm>
        </p:spPr>
        <p:txBody>
          <a:bodyPr wrap="square">
            <a:spAutoFit/>
          </a:bodyPr>
          <a:lstStyle/>
          <a:p>
            <a:r>
              <a:rPr lang="en-US" sz="2400" b="1" dirty="0">
                <a:latin typeface="Arial" panose="020B0604020202020204" pitchFamily="34" charset="0"/>
                <a:cs typeface="Arial" panose="020B0604020202020204" pitchFamily="34" charset="0"/>
              </a:rPr>
              <a:t>Funding</a:t>
            </a:r>
          </a:p>
          <a:p>
            <a:pPr lvl="1"/>
            <a:r>
              <a:rPr lang="en-US" dirty="0">
                <a:latin typeface="Arial" panose="020B0604020202020204" pitchFamily="34" charset="0"/>
                <a:cs typeface="Arial" panose="020B0604020202020204" pitchFamily="34" charset="0"/>
              </a:rPr>
              <a:t>FY20	$250K	</a:t>
            </a:r>
          </a:p>
          <a:p>
            <a:pPr lvl="1"/>
            <a:r>
              <a:rPr lang="en-US" dirty="0">
                <a:latin typeface="Arial" panose="020B0604020202020204" pitchFamily="34" charset="0"/>
                <a:cs typeface="Arial" panose="020B0604020202020204" pitchFamily="34" charset="0"/>
              </a:rPr>
              <a:t>FY21	$385K	  </a:t>
            </a:r>
          </a:p>
          <a:p>
            <a:pPr lvl="1"/>
            <a:r>
              <a:rPr lang="en-US" dirty="0">
                <a:latin typeface="Arial" panose="020B0604020202020204" pitchFamily="34" charset="0"/>
                <a:cs typeface="Arial" panose="020B0604020202020204" pitchFamily="34" charset="0"/>
              </a:rPr>
              <a:t>FY22	$375K</a:t>
            </a:r>
          </a:p>
          <a:p>
            <a:pPr lvl="1"/>
            <a:r>
              <a:rPr lang="en-US" dirty="0">
                <a:latin typeface="Arial" panose="020B0604020202020204" pitchFamily="34" charset="0"/>
                <a:cs typeface="Arial" panose="020B0604020202020204" pitchFamily="34" charset="0"/>
              </a:rPr>
              <a:t>FY23	$290K</a:t>
            </a:r>
          </a:p>
          <a:p>
            <a:pPr lvl="1"/>
            <a:r>
              <a:rPr lang="en-US" dirty="0">
                <a:latin typeface="Arial" panose="020B0604020202020204" pitchFamily="34" charset="0"/>
                <a:cs typeface="Arial" panose="020B0604020202020204" pitchFamily="34" charset="0"/>
              </a:rPr>
              <a:t>Project 	$1300K</a:t>
            </a:r>
          </a:p>
          <a:p>
            <a:endParaRPr lang="en-US" sz="2400" b="1" dirty="0">
              <a:latin typeface="Arial" panose="020B0604020202020204" pitchFamily="34" charset="0"/>
              <a:cs typeface="Arial" panose="020B0604020202020204" pitchFamily="34" charset="0"/>
            </a:endParaRPr>
          </a:p>
          <a:p>
            <a:r>
              <a:rPr lang="en-US" sz="2400" b="1" dirty="0">
                <a:latin typeface="Arial" panose="020B0604020202020204" pitchFamily="34" charset="0"/>
                <a:cs typeface="Arial" panose="020B0604020202020204" pitchFamily="34" charset="0"/>
              </a:rPr>
              <a:t>Project status</a:t>
            </a:r>
          </a:p>
          <a:p>
            <a:pPr lvl="1"/>
            <a:r>
              <a:rPr lang="en-US" dirty="0">
                <a:latin typeface="Arial" panose="020B0604020202020204" pitchFamily="34" charset="0"/>
                <a:cs typeface="Arial" panose="020B0604020202020204" pitchFamily="34" charset="0"/>
              </a:rPr>
              <a:t>On schedule</a:t>
            </a:r>
          </a:p>
        </p:txBody>
      </p:sp>
      <p:sp>
        <p:nvSpPr>
          <p:cNvPr id="11" name="Content Placeholder 4">
            <a:extLst>
              <a:ext uri="{FF2B5EF4-FFF2-40B4-BE49-F238E27FC236}">
                <a16:creationId xmlns:a16="http://schemas.microsoft.com/office/drawing/2014/main" id="{F4C06481-DABB-10B0-76DB-C2CE6153DD25}"/>
              </a:ext>
            </a:extLst>
          </p:cNvPr>
          <p:cNvSpPr txBox="1">
            <a:spLocks/>
          </p:cNvSpPr>
          <p:nvPr/>
        </p:nvSpPr>
        <p:spPr bwMode="auto">
          <a:xfrm>
            <a:off x="4572000" y="1521797"/>
            <a:ext cx="4114800" cy="48936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2400" b="1" kern="0" dirty="0">
                <a:latin typeface="Arial" panose="020B0604020202020204" pitchFamily="34" charset="0"/>
                <a:cs typeface="Arial" panose="020B0604020202020204" pitchFamily="34" charset="0"/>
              </a:rPr>
              <a:t>Project focus</a:t>
            </a:r>
          </a:p>
          <a:p>
            <a:pPr lvl="1"/>
            <a:r>
              <a:rPr lang="en-US" kern="0" dirty="0">
                <a:latin typeface="Arial" panose="020B0604020202020204" pitchFamily="34" charset="0"/>
                <a:cs typeface="Arial" panose="020B0604020202020204" pitchFamily="34" charset="0"/>
              </a:rPr>
              <a:t>On target</a:t>
            </a:r>
          </a:p>
          <a:p>
            <a:pPr marL="457200" lvl="1" indent="0">
              <a:buNone/>
            </a:pPr>
            <a:endParaRPr lang="en-US" kern="0" dirty="0">
              <a:latin typeface="Arial" panose="020B0604020202020204" pitchFamily="34" charset="0"/>
              <a:cs typeface="Arial" panose="020B0604020202020204" pitchFamily="34" charset="0"/>
            </a:endParaRPr>
          </a:p>
          <a:p>
            <a:r>
              <a:rPr lang="en-US" sz="2400" b="1" kern="0" dirty="0">
                <a:latin typeface="Arial" panose="020B0604020202020204" pitchFamily="34" charset="0"/>
                <a:cs typeface="Arial" panose="020B0604020202020204" pitchFamily="34" charset="0"/>
              </a:rPr>
              <a:t>Other comments</a:t>
            </a:r>
          </a:p>
          <a:p>
            <a:pPr lvl="1"/>
            <a:r>
              <a:rPr lang="en-US" kern="0" dirty="0">
                <a:latin typeface="Arial" panose="020B0604020202020204" pitchFamily="34" charset="0"/>
                <a:cs typeface="Arial" panose="020B0604020202020204" pitchFamily="34" charset="0"/>
              </a:rPr>
              <a:t>Delayed V5.0 development tasks to focus on workshop development and instruction for V4.5. </a:t>
            </a:r>
          </a:p>
          <a:p>
            <a:pPr lvl="1"/>
            <a:r>
              <a:rPr lang="en-US" kern="0" dirty="0">
                <a:latin typeface="Arial" panose="020B0604020202020204" pitchFamily="34" charset="0"/>
                <a:cs typeface="Arial" panose="020B0604020202020204" pitchFamily="34" charset="0"/>
              </a:rPr>
              <a:t>This workshop will be updated for V5.0 in Q4/FY23.</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dirty="0"/>
              <a:t>Summary</a:t>
            </a:r>
            <a:br>
              <a:rPr lang="en-US" dirty="0"/>
            </a:br>
            <a:endParaRPr lang="en-US" sz="1600" dirty="0">
              <a:solidFill>
                <a:srgbClr val="FF0000"/>
              </a:solidFill>
            </a:endParaRPr>
          </a:p>
        </p:txBody>
      </p:sp>
      <p:sp>
        <p:nvSpPr>
          <p:cNvPr id="7" name="Content Placeholder 3">
            <a:extLst>
              <a:ext uri="{FF2B5EF4-FFF2-40B4-BE49-F238E27FC236}">
                <a16:creationId xmlns:a16="http://schemas.microsoft.com/office/drawing/2014/main" id="{628E644B-C061-56E6-46B0-7F2BA1FE943B}"/>
              </a:ext>
            </a:extLst>
          </p:cNvPr>
          <p:cNvSpPr>
            <a:spLocks noGrp="1"/>
          </p:cNvSpPr>
          <p:nvPr>
            <p:ph idx="1"/>
          </p:nvPr>
        </p:nvSpPr>
        <p:spPr>
          <a:xfrm>
            <a:off x="304800" y="1524000"/>
            <a:ext cx="8229600" cy="5029200"/>
          </a:xfrm>
        </p:spPr>
        <p:txBody>
          <a:bodyPr/>
          <a:lstStyle/>
          <a:p>
            <a:r>
              <a:rPr lang="en-US" sz="1800" dirty="0">
                <a:latin typeface="Arial" panose="020B0604020202020204" pitchFamily="34" charset="0"/>
                <a:cs typeface="Arial" panose="020B0604020202020204" pitchFamily="34" charset="0"/>
              </a:rPr>
              <a:t>Updated and extended water quality algorithms</a:t>
            </a:r>
          </a:p>
          <a:p>
            <a:pPr lvl="1"/>
            <a:r>
              <a:rPr lang="en-US" sz="1800" dirty="0">
                <a:latin typeface="Arial" panose="020B0604020202020204" pitchFamily="34" charset="0"/>
                <a:cs typeface="Arial" panose="020B0604020202020204" pitchFamily="34" charset="0"/>
              </a:rPr>
              <a:t>Added new water quality variables: DGP, H</a:t>
            </a:r>
            <a:r>
              <a:rPr lang="en-US" sz="1800" baseline="-25000" dirty="0">
                <a:latin typeface="Arial" panose="020B0604020202020204" pitchFamily="34" charset="0"/>
                <a:cs typeface="Arial" panose="020B0604020202020204" pitchFamily="34" charset="0"/>
              </a:rPr>
              <a:t>2</a:t>
            </a:r>
            <a:r>
              <a:rPr lang="en-US" sz="1800" dirty="0">
                <a:latin typeface="Arial" panose="020B0604020202020204" pitchFamily="34" charset="0"/>
                <a:cs typeface="Arial" panose="020B0604020202020204" pitchFamily="34" charset="0"/>
              </a:rPr>
              <a:t>S, CH</a:t>
            </a:r>
            <a:r>
              <a:rPr lang="en-US" sz="1800" baseline="-25000" dirty="0">
                <a:latin typeface="Arial" panose="020B0604020202020204" pitchFamily="34" charset="0"/>
                <a:cs typeface="Arial" panose="020B0604020202020204" pitchFamily="34" charset="0"/>
              </a:rPr>
              <a:t>4</a:t>
            </a:r>
            <a:r>
              <a:rPr lang="en-US" sz="1800" dirty="0">
                <a:latin typeface="Arial" panose="020B0604020202020204" pitchFamily="34" charset="0"/>
                <a:cs typeface="Arial" panose="020B0604020202020204" pitchFamily="34" charset="0"/>
              </a:rPr>
              <a:t>, SO4, Fe, </a:t>
            </a:r>
            <a:r>
              <a:rPr lang="en-US" sz="1800" dirty="0" err="1">
                <a:latin typeface="Arial" panose="020B0604020202020204" pitchFamily="34" charset="0"/>
                <a:cs typeface="Arial" panose="020B0604020202020204" pitchFamily="34" charset="0"/>
              </a:rPr>
              <a:t>FeOOH</a:t>
            </a:r>
            <a:r>
              <a:rPr lang="en-US" sz="1800" dirty="0">
                <a:latin typeface="Arial" panose="020B0604020202020204" pitchFamily="34" charset="0"/>
                <a:cs typeface="Arial" panose="020B0604020202020204" pitchFamily="34" charset="0"/>
              </a:rPr>
              <a:t>, Mn, MnO</a:t>
            </a:r>
            <a:r>
              <a:rPr lang="en-US" sz="1800" baseline="-25000" dirty="0">
                <a:latin typeface="Arial" panose="020B0604020202020204" pitchFamily="34" charset="0"/>
                <a:cs typeface="Arial" panose="020B0604020202020204" pitchFamily="34" charset="0"/>
              </a:rPr>
              <a:t>2</a:t>
            </a:r>
            <a:r>
              <a:rPr lang="en-US" sz="1800" dirty="0">
                <a:latin typeface="Arial" panose="020B0604020202020204" pitchFamily="34" charset="0"/>
                <a:cs typeface="Arial" panose="020B0604020202020204" pitchFamily="34" charset="0"/>
              </a:rPr>
              <a:t>, NH</a:t>
            </a:r>
            <a:r>
              <a:rPr lang="en-US" sz="1800" baseline="-25000" dirty="0">
                <a:latin typeface="Arial" panose="020B0604020202020204" pitchFamily="34" charset="0"/>
                <a:cs typeface="Arial" panose="020B0604020202020204" pitchFamily="34" charset="0"/>
              </a:rPr>
              <a:t>3</a:t>
            </a:r>
            <a:r>
              <a:rPr lang="en-US" sz="1800" dirty="0">
                <a:latin typeface="Arial" panose="020B0604020202020204" pitchFamily="34" charset="0"/>
                <a:cs typeface="Arial" panose="020B0604020202020204" pitchFamily="34" charset="0"/>
              </a:rPr>
              <a:t>, Turbidity, </a:t>
            </a:r>
            <a:r>
              <a:rPr lang="en-US" sz="1800" dirty="0">
                <a:latin typeface="Arial" panose="020B0604020202020204" pitchFamily="34" charset="0"/>
                <a:ea typeface="DengXian" panose="02010600030101010101" pitchFamily="2" charset="-122"/>
                <a:cs typeface="Arial" panose="020B0604020202020204" pitchFamily="34" charset="0"/>
              </a:rPr>
              <a:t>Secchi</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Upgraded model input and output</a:t>
            </a:r>
            <a:endParaRPr lang="en-US" sz="1800" dirty="0">
              <a:solidFill>
                <a:srgbClr val="FF0000"/>
              </a:solidFill>
              <a:latin typeface="Arial" panose="020B0604020202020204" pitchFamily="34" charset="0"/>
              <a:cs typeface="Arial" panose="020B0604020202020204" pitchFamily="34" charset="0"/>
            </a:endParaRPr>
          </a:p>
          <a:p>
            <a:pPr lvl="1"/>
            <a:r>
              <a:rPr lang="en-US" sz="1800" dirty="0">
                <a:latin typeface="Arial" panose="020B0604020202020204" pitchFamily="34" charset="0"/>
                <a:cs typeface="Arial" panose="020B0604020202020204" pitchFamily="34" charset="0"/>
              </a:rPr>
              <a:t>Atmospheric deposition inputs</a:t>
            </a:r>
          </a:p>
          <a:p>
            <a:pPr lvl="1"/>
            <a:r>
              <a:rPr lang="en-US" sz="1800" dirty="0">
                <a:latin typeface="Arial" panose="020B0604020202020204" pitchFamily="34" charset="0"/>
                <a:cs typeface="Arial" panose="020B0604020202020204" pitchFamily="34" charset="0"/>
              </a:rPr>
              <a:t>Selective withdrawal inputs</a:t>
            </a:r>
          </a:p>
          <a:p>
            <a:pPr lvl="1"/>
            <a:r>
              <a:rPr lang="en-US" sz="1800" dirty="0">
                <a:latin typeface="Arial" panose="020B0604020202020204" pitchFamily="34" charset="0"/>
                <a:cs typeface="Arial" panose="020B0604020202020204" pitchFamily="34" charset="0"/>
              </a:rPr>
              <a:t>Model testing and validation</a:t>
            </a:r>
          </a:p>
          <a:p>
            <a:pPr lvl="1"/>
            <a:r>
              <a:rPr lang="en-US" sz="1800" dirty="0">
                <a:latin typeface="Arial" panose="020B0604020202020204" pitchFamily="34" charset="0"/>
                <a:cs typeface="Arial" panose="020B0604020202020204" pitchFamily="34" charset="0"/>
              </a:rPr>
              <a:t>Bug fixes</a:t>
            </a:r>
          </a:p>
          <a:p>
            <a:r>
              <a:rPr lang="en-US" sz="1800" dirty="0">
                <a:latin typeface="Arial" panose="020B0604020202020204" pitchFamily="34" charset="0"/>
                <a:cs typeface="Arial" panose="020B0604020202020204" pitchFamily="34" charset="0"/>
              </a:rPr>
              <a:t>Hydrodynamics engine updates</a:t>
            </a:r>
          </a:p>
          <a:p>
            <a:pPr lvl="1"/>
            <a:r>
              <a:rPr lang="en-US" sz="1800" dirty="0">
                <a:latin typeface="Arial" panose="020B0604020202020204" pitchFamily="34" charset="0"/>
                <a:cs typeface="Arial" panose="020B0604020202020204" pitchFamily="34" charset="0"/>
              </a:rPr>
              <a:t>Improved computation efficiency for multiple water bodies</a:t>
            </a:r>
          </a:p>
          <a:p>
            <a:pPr lvl="1"/>
            <a:r>
              <a:rPr lang="en-US" sz="1800" dirty="0">
                <a:latin typeface="Arial" panose="020B0604020202020204" pitchFamily="34" charset="0"/>
                <a:cs typeface="Arial" panose="020B0604020202020204" pitchFamily="34" charset="0"/>
              </a:rPr>
              <a:t>Conducted literature and code review for decoupling hydrodynamics and water quality where direct coupling is not required</a:t>
            </a:r>
          </a:p>
          <a:p>
            <a:r>
              <a:rPr lang="en-US" sz="1800" dirty="0">
                <a:latin typeface="Arial" panose="020B0604020202020204" pitchFamily="34" charset="0"/>
                <a:cs typeface="Arial" panose="020B0604020202020204" pitchFamily="34" charset="0"/>
              </a:rPr>
              <a:t>Prepared and taught 3-day CE-QUAL-W2 Water Quality Modeling Workshop</a:t>
            </a:r>
          </a:p>
          <a:p>
            <a:r>
              <a:rPr lang="en-US" sz="1800" dirty="0">
                <a:latin typeface="Arial" panose="020B0604020202020204" pitchFamily="34" charset="0"/>
                <a:cs typeface="Arial" panose="020B0604020202020204" pitchFamily="34" charset="0"/>
              </a:rPr>
              <a:t>Conducted detailed model testing and validation and bug fixes</a:t>
            </a:r>
          </a:p>
        </p:txBody>
      </p:sp>
    </p:spTree>
    <p:extLst>
      <p:ext uri="{BB962C8B-B14F-4D97-AF65-F5344CB8AC3E}">
        <p14:creationId xmlns:p14="http://schemas.microsoft.com/office/powerpoint/2010/main" val="3556215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dirty="0"/>
              <a:t>Summary</a:t>
            </a:r>
            <a:br>
              <a:rPr lang="en-US" dirty="0"/>
            </a:br>
            <a:endParaRPr lang="en-US" sz="1600" dirty="0">
              <a:solidFill>
                <a:srgbClr val="FF0000"/>
              </a:solidFill>
            </a:endParaRPr>
          </a:p>
        </p:txBody>
      </p:sp>
      <p:sp>
        <p:nvSpPr>
          <p:cNvPr id="7" name="Content Placeholder 3">
            <a:extLst>
              <a:ext uri="{FF2B5EF4-FFF2-40B4-BE49-F238E27FC236}">
                <a16:creationId xmlns:a16="http://schemas.microsoft.com/office/drawing/2014/main" id="{628E644B-C061-56E6-46B0-7F2BA1FE943B}"/>
              </a:ext>
            </a:extLst>
          </p:cNvPr>
          <p:cNvSpPr>
            <a:spLocks noGrp="1"/>
          </p:cNvSpPr>
          <p:nvPr>
            <p:ph idx="1"/>
          </p:nvPr>
        </p:nvSpPr>
        <p:spPr>
          <a:xfrm>
            <a:off x="304800" y="1524000"/>
            <a:ext cx="8229600" cy="5029200"/>
          </a:xfrm>
        </p:spPr>
        <p:txBody>
          <a:bodyPr/>
          <a:lstStyle/>
          <a:p>
            <a:r>
              <a:rPr lang="en-US" sz="1800" dirty="0">
                <a:latin typeface="Arial" panose="020B0604020202020204" pitchFamily="34" charset="0"/>
                <a:cs typeface="Arial" panose="020B0604020202020204" pitchFamily="34" charset="0"/>
              </a:rPr>
              <a:t>Major Findings</a:t>
            </a:r>
          </a:p>
          <a:p>
            <a:pPr lvl="1"/>
            <a:r>
              <a:rPr lang="en-US" sz="1600" dirty="0">
                <a:latin typeface="Arial" panose="020B0604020202020204" pitchFamily="34" charset="0"/>
                <a:cs typeface="Arial" panose="020B0604020202020204" pitchFamily="34" charset="0"/>
              </a:rPr>
              <a:t>The Excel user interface improved the model setup process, but USACE security requirements and procedures (e.g., disabling macros) makes this unreliable.</a:t>
            </a:r>
          </a:p>
          <a:p>
            <a:pPr lvl="1"/>
            <a:r>
              <a:rPr lang="en-US" sz="1600" dirty="0">
                <a:latin typeface="Arial" panose="020B0604020202020204" pitchFamily="34" charset="0"/>
                <a:cs typeface="Arial" panose="020B0604020202020204" pitchFamily="34" charset="0"/>
              </a:rPr>
              <a:t>The Python plotting capabilities enabled automatic plotting of all input and output data and automatic report generation for each model.</a:t>
            </a:r>
          </a:p>
          <a:p>
            <a:r>
              <a:rPr lang="en-US" sz="1800" dirty="0">
                <a:latin typeface="Arial" panose="020B0604020202020204" pitchFamily="34" charset="0"/>
                <a:cs typeface="Arial" panose="020B0604020202020204" pitchFamily="34" charset="0"/>
              </a:rPr>
              <a:t>Lessons Learned</a:t>
            </a:r>
          </a:p>
          <a:p>
            <a:pPr lvl="1"/>
            <a:r>
              <a:rPr lang="en-US" sz="1600" dirty="0">
                <a:latin typeface="Arial" panose="020B0604020202020204" pitchFamily="34" charset="0"/>
                <a:cs typeface="Arial" panose="020B0604020202020204" pitchFamily="34" charset="0"/>
              </a:rPr>
              <a:t>A Standard Operating Procedure (SOP) needed to be developed for setting up the environment to use Python programs to plot and analyze CE-QUAL-W2 data.</a:t>
            </a:r>
          </a:p>
          <a:p>
            <a:r>
              <a:rPr lang="en-US" sz="1800" dirty="0">
                <a:latin typeface="Arial" panose="020B0604020202020204" pitchFamily="34" charset="0"/>
                <a:cs typeface="Arial" panose="020B0604020202020204" pitchFamily="34" charset="0"/>
              </a:rPr>
              <a:t>Future Research Needs</a:t>
            </a:r>
          </a:p>
          <a:p>
            <a:pPr lvl="1"/>
            <a:r>
              <a:rPr lang="en-US" sz="1600" dirty="0">
                <a:latin typeface="Arial" panose="020B0604020202020204" pitchFamily="34" charset="0"/>
                <a:cs typeface="Arial" panose="020B0604020202020204" pitchFamily="34" charset="0"/>
              </a:rPr>
              <a:t>Port Excel macros to a Python program</a:t>
            </a:r>
          </a:p>
          <a:p>
            <a:pPr lvl="1"/>
            <a:r>
              <a:rPr lang="en-US" sz="1600" dirty="0">
                <a:latin typeface="Arial" panose="020B0604020202020204" pitchFamily="34" charset="0"/>
                <a:cs typeface="Arial" panose="020B0604020202020204" pitchFamily="34" charset="0"/>
              </a:rPr>
              <a:t>Extend the current SOP and training document for using Python with CE-QUAL-W2</a:t>
            </a:r>
          </a:p>
          <a:p>
            <a:pPr lvl="1"/>
            <a:r>
              <a:rPr lang="en-US" sz="1600" dirty="0">
                <a:latin typeface="Arial" panose="020B0604020202020204" pitchFamily="34" charset="0"/>
                <a:cs typeface="Arial" panose="020B0604020202020204" pitchFamily="34" charset="0"/>
              </a:rPr>
              <a:t>Vertical migration algorithms need to be extended to accurately simulate cyanobacteria</a:t>
            </a:r>
          </a:p>
          <a:p>
            <a:pPr lvl="1"/>
            <a:r>
              <a:rPr lang="en-US" sz="1600" dirty="0">
                <a:latin typeface="Arial" panose="020B0604020202020204" pitchFamily="34" charset="0"/>
                <a:cs typeface="Arial" panose="020B0604020202020204" pitchFamily="34" charset="0"/>
              </a:rPr>
              <a:t>New algorithms are needed to simulate Harmful Algal Blooms</a:t>
            </a:r>
          </a:p>
          <a:p>
            <a:pPr lvl="1"/>
            <a:r>
              <a:rPr lang="en-US" sz="1600" dirty="0">
                <a:latin typeface="Arial" panose="020B0604020202020204" pitchFamily="34" charset="0"/>
                <a:cs typeface="Arial" panose="020B0604020202020204" pitchFamily="34" charset="0"/>
              </a:rPr>
              <a:t>New algorithms are needed to simulate reservoir sedimentation</a:t>
            </a:r>
          </a:p>
        </p:txBody>
      </p:sp>
    </p:spTree>
    <p:extLst>
      <p:ext uri="{BB962C8B-B14F-4D97-AF65-F5344CB8AC3E}">
        <p14:creationId xmlns:p14="http://schemas.microsoft.com/office/powerpoint/2010/main" val="3563967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6BB79-250E-4182-B33A-D2542BE35643}"/>
              </a:ext>
            </a:extLst>
          </p:cNvPr>
          <p:cNvSpPr>
            <a:spLocks noGrp="1"/>
          </p:cNvSpPr>
          <p:nvPr>
            <p:ph type="title"/>
          </p:nvPr>
        </p:nvSpPr>
        <p:spPr/>
        <p:txBody>
          <a:bodyPr/>
          <a:lstStyle/>
          <a:p>
            <a:r>
              <a:rPr lang="en-US" dirty="0"/>
              <a:t>Project Objectives</a:t>
            </a:r>
          </a:p>
        </p:txBody>
      </p:sp>
      <p:sp>
        <p:nvSpPr>
          <p:cNvPr id="3" name="Content Placeholder 2">
            <a:extLst>
              <a:ext uri="{FF2B5EF4-FFF2-40B4-BE49-F238E27FC236}">
                <a16:creationId xmlns:a16="http://schemas.microsoft.com/office/drawing/2014/main" id="{45EEE002-6837-48B3-B5B3-D0922F5C48CA}"/>
              </a:ext>
            </a:extLst>
          </p:cNvPr>
          <p:cNvSpPr>
            <a:spLocks noGrp="1"/>
          </p:cNvSpPr>
          <p:nvPr>
            <p:ph idx="1"/>
          </p:nvPr>
        </p:nvSpPr>
        <p:spPr>
          <a:xfrm>
            <a:off x="304800" y="1600200"/>
            <a:ext cx="8686800" cy="4495800"/>
          </a:xfrm>
        </p:spPr>
        <p:txBody>
          <a:bodyPr/>
          <a:lstStyle/>
          <a:p>
            <a:pPr marL="457200" indent="-457200">
              <a:buFont typeface="+mj-lt"/>
              <a:buAutoNum type="arabicPeriod"/>
            </a:pPr>
            <a:r>
              <a:rPr lang="en-US" dirty="0">
                <a:latin typeface="Arial" panose="020B0604020202020204" pitchFamily="34" charset="0"/>
                <a:cs typeface="Arial" panose="020B0604020202020204" pitchFamily="34" charset="0"/>
              </a:rPr>
              <a:t>Upgrade Water Quality Kinetics  </a:t>
            </a:r>
          </a:p>
          <a:p>
            <a:pPr marL="457200" indent="-457200">
              <a:buFont typeface="+mj-lt"/>
              <a:buAutoNum type="arabicPeriod"/>
            </a:pPr>
            <a:r>
              <a:rPr lang="en-US" dirty="0">
                <a:latin typeface="Arial" panose="020B0604020202020204" pitchFamily="34" charset="0"/>
                <a:cs typeface="Arial" panose="020B0604020202020204" pitchFamily="34" charset="0"/>
              </a:rPr>
              <a:t>Upgrade W2 Model Input and Output  </a:t>
            </a:r>
          </a:p>
          <a:p>
            <a:pPr marL="457200" indent="-457200">
              <a:buFont typeface="+mj-lt"/>
              <a:buAutoNum type="arabicPeriod"/>
            </a:pPr>
            <a:r>
              <a:rPr lang="en-US" dirty="0">
                <a:latin typeface="Arial" panose="020B0604020202020204" pitchFamily="34" charset="0"/>
                <a:cs typeface="Arial" panose="020B0604020202020204" pitchFamily="34" charset="0"/>
              </a:rPr>
              <a:t>Create Python/Jupyter Model Framework</a:t>
            </a:r>
          </a:p>
          <a:p>
            <a:pPr marL="457200" indent="-457200">
              <a:buFont typeface="+mj-lt"/>
              <a:buAutoNum type="arabicPeriod"/>
            </a:pPr>
            <a:r>
              <a:rPr lang="en-US" dirty="0">
                <a:latin typeface="Arial" panose="020B0604020202020204" pitchFamily="34" charset="0"/>
                <a:cs typeface="Arial" panose="020B0604020202020204" pitchFamily="34" charset="0"/>
              </a:rPr>
              <a:t>Develop Reservoir Operations Capabilities</a:t>
            </a:r>
          </a:p>
          <a:p>
            <a:pPr marL="457200" indent="-457200">
              <a:buFont typeface="+mj-lt"/>
              <a:buAutoNum type="arabicPeriod"/>
            </a:pPr>
            <a:r>
              <a:rPr lang="en-US" dirty="0">
                <a:latin typeface="Arial" panose="020B0604020202020204" pitchFamily="34" charset="0"/>
                <a:cs typeface="Arial" panose="020B0604020202020204" pitchFamily="34" charset="0"/>
              </a:rPr>
              <a:t>Upgrade Hydrodynamic &amp; Water Quality Computation Engine</a:t>
            </a:r>
          </a:p>
          <a:p>
            <a:pPr marL="457200" indent="-457200">
              <a:buFont typeface="+mj-lt"/>
              <a:buAutoNum type="arabicPeriod"/>
            </a:pPr>
            <a:r>
              <a:rPr lang="en-US" dirty="0">
                <a:latin typeface="Arial" panose="020B0604020202020204" pitchFamily="34" charset="0"/>
                <a:cs typeface="Arial" panose="020B0604020202020204" pitchFamily="34" charset="0"/>
              </a:rPr>
              <a:t>CE-QUAL-W2 v5.0 final version with documentation</a:t>
            </a:r>
          </a:p>
          <a:p>
            <a:pPr marL="0" indent="0">
              <a:buNone/>
            </a:pPr>
            <a:endParaRPr lang="en-US" dirty="0">
              <a:latin typeface="Arial" panose="020B0604020202020204" pitchFamily="34" charset="0"/>
              <a:cs typeface="Arial" panose="020B0604020202020204" pitchFamily="34" charset="0"/>
            </a:endParaRPr>
          </a:p>
          <a:p>
            <a:pPr marL="457200" indent="-457200">
              <a:buFont typeface="+mj-lt"/>
              <a:buAutoNum type="arabicPeriod"/>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5391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850900"/>
          </a:xfrm>
        </p:spPr>
        <p:txBody>
          <a:bodyPr/>
          <a:lstStyle/>
          <a:p>
            <a:r>
              <a:rPr lang="en-US" dirty="0"/>
              <a:t>Research &amp; Development Value</a:t>
            </a:r>
            <a:br>
              <a:rPr lang="en-US" dirty="0"/>
            </a:br>
            <a:endParaRPr lang="en-US" sz="1600" dirty="0">
              <a:solidFill>
                <a:srgbClr val="FF0000"/>
              </a:solidFill>
            </a:endParaRPr>
          </a:p>
        </p:txBody>
      </p:sp>
      <p:sp>
        <p:nvSpPr>
          <p:cNvPr id="5" name="Content Placeholder 4"/>
          <p:cNvSpPr>
            <a:spLocks noGrp="1"/>
          </p:cNvSpPr>
          <p:nvPr>
            <p:ph idx="1"/>
          </p:nvPr>
        </p:nvSpPr>
        <p:spPr>
          <a:xfrm>
            <a:off x="152400" y="1600200"/>
            <a:ext cx="8229600" cy="4876800"/>
          </a:xfrm>
        </p:spPr>
        <p:txBody>
          <a:bodyPr/>
          <a:lstStyle/>
          <a:p>
            <a:r>
              <a:rPr lang="en-US" sz="2000" dirty="0">
                <a:latin typeface="Arial" panose="020B0604020202020204" pitchFamily="34" charset="0"/>
                <a:cs typeface="Arial" panose="020B0604020202020204" pitchFamily="34" charset="0"/>
              </a:rPr>
              <a:t>Value to USACE: </a:t>
            </a:r>
          </a:p>
          <a:p>
            <a:pPr lvl="1"/>
            <a:r>
              <a:rPr lang="en-US" sz="1800" dirty="0">
                <a:latin typeface="Arial" panose="020B0604020202020204" pitchFamily="34" charset="0"/>
                <a:cs typeface="Arial" panose="020B0604020202020204" pitchFamily="34" charset="0"/>
              </a:rPr>
              <a:t>The updated CE-QUAL-W2 model will support the Corps’ high priority need for environmental assessment, restoration, and management. </a:t>
            </a:r>
          </a:p>
          <a:p>
            <a:pPr lvl="1"/>
            <a:r>
              <a:rPr lang="en-US" sz="1800" dirty="0">
                <a:latin typeface="Arial" panose="020B0604020202020204" pitchFamily="34" charset="0"/>
                <a:cs typeface="Arial" panose="020B0604020202020204" pitchFamily="34" charset="0"/>
              </a:rPr>
              <a:t>Incorporation of reservoir operations capabilities will enable water quality and other environmental objectives to inform reservoir release decisions, improving model accuracy and delivering high quality multi-objective decision-making to achieve ecosystem benefits.</a:t>
            </a:r>
          </a:p>
          <a:p>
            <a:pPr lvl="2"/>
            <a:r>
              <a:rPr lang="en-US" dirty="0">
                <a:latin typeface="Arial" panose="020B0604020202020204" pitchFamily="34" charset="0"/>
                <a:cs typeface="Arial" panose="020B0604020202020204" pitchFamily="34" charset="0"/>
              </a:rPr>
              <a:t>Critical downstream habitat will be better managed for water quantity (volume, velocity, depths, etc.) in addition to water quality (water temperature, dissolved oxygen, total dissolved gas, etc.)</a:t>
            </a:r>
          </a:p>
          <a:p>
            <a:pPr lvl="2"/>
            <a:r>
              <a:rPr lang="en-US" dirty="0">
                <a:latin typeface="Arial" panose="020B0604020202020204" pitchFamily="34" charset="0"/>
                <a:cs typeface="Arial" panose="020B0604020202020204" pitchFamily="34" charset="0"/>
              </a:rPr>
              <a:t>Linkage of WQ with multi-objective decision analysis increases project benefits while decreasing modeling and project costs.</a:t>
            </a:r>
          </a:p>
        </p:txBody>
      </p:sp>
    </p:spTree>
    <p:extLst>
      <p:ext uri="{BB962C8B-B14F-4D97-AF65-F5344CB8AC3E}">
        <p14:creationId xmlns:p14="http://schemas.microsoft.com/office/powerpoint/2010/main" val="309308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850900"/>
          </a:xfrm>
        </p:spPr>
        <p:txBody>
          <a:bodyPr/>
          <a:lstStyle/>
          <a:p>
            <a:r>
              <a:rPr lang="en-US" dirty="0"/>
              <a:t>Research &amp; Development Value</a:t>
            </a:r>
            <a:br>
              <a:rPr lang="en-US" dirty="0"/>
            </a:br>
            <a:endParaRPr lang="en-US" sz="1600" dirty="0">
              <a:solidFill>
                <a:srgbClr val="FF0000"/>
              </a:solidFill>
            </a:endParaRPr>
          </a:p>
        </p:txBody>
      </p:sp>
      <p:sp>
        <p:nvSpPr>
          <p:cNvPr id="5" name="Content Placeholder 4"/>
          <p:cNvSpPr>
            <a:spLocks noGrp="1"/>
          </p:cNvSpPr>
          <p:nvPr>
            <p:ph idx="1"/>
          </p:nvPr>
        </p:nvSpPr>
        <p:spPr>
          <a:xfrm>
            <a:off x="76200" y="1600200"/>
            <a:ext cx="8534400" cy="4876800"/>
          </a:xfrm>
        </p:spPr>
        <p:txBody>
          <a:bodyPr/>
          <a:lstStyle/>
          <a:p>
            <a:r>
              <a:rPr lang="en-US" sz="2000" dirty="0">
                <a:latin typeface="Arial" panose="020B0604020202020204" pitchFamily="34" charset="0"/>
                <a:cs typeface="Arial" panose="020B0604020202020204" pitchFamily="34" charset="0"/>
              </a:rPr>
              <a:t>Value outside USACE:</a:t>
            </a:r>
          </a:p>
          <a:p>
            <a:pPr lvl="1"/>
            <a:r>
              <a:rPr lang="en-US" sz="1800" dirty="0">
                <a:latin typeface="Arial" panose="020B0604020202020204" pitchFamily="34" charset="0"/>
                <a:cs typeface="Arial" panose="020B0604020202020204" pitchFamily="34" charset="0"/>
              </a:rPr>
              <a:t>Widely used by other federal, state, and local agencies, e.g., USGS, USBR, State of California for environmental impact assessments, planning studies, etc.</a:t>
            </a:r>
          </a:p>
          <a:p>
            <a:pPr lvl="1"/>
            <a:r>
              <a:rPr lang="en-US" sz="1800" dirty="0">
                <a:latin typeface="Arial" panose="020B0604020202020204" pitchFamily="34" charset="0"/>
                <a:cs typeface="Arial" panose="020B0604020202020204" pitchFamily="34" charset="0"/>
              </a:rPr>
              <a:t>Used as a research tool by researchers at universities and other organizations. At least 1,500 publications have utilized or referenced CE-QUAL-W2 in the year 2022 alone.</a:t>
            </a:r>
          </a:p>
          <a:p>
            <a:pPr lvl="2"/>
            <a:r>
              <a:rPr lang="en-US" sz="1600" dirty="0">
                <a:latin typeface="Arial" panose="020B0604020202020204" pitchFamily="34" charset="0"/>
                <a:cs typeface="Arial" panose="020B0604020202020204" pitchFamily="34" charset="0"/>
              </a:rPr>
              <a:t>“The number of publications that focused on water quality simulations using CE-QUAL-W2 </a:t>
            </a:r>
            <a:r>
              <a:rPr lang="en-US" sz="1600" u="sng" dirty="0">
                <a:latin typeface="Arial" panose="020B0604020202020204" pitchFamily="34" charset="0"/>
                <a:cs typeface="Arial" panose="020B0604020202020204" pitchFamily="34" charset="0"/>
              </a:rPr>
              <a:t>ranked first</a:t>
            </a:r>
            <a:r>
              <a:rPr lang="en-US" sz="1600" dirty="0">
                <a:latin typeface="Arial" panose="020B0604020202020204" pitchFamily="34" charset="0"/>
                <a:cs typeface="Arial" panose="020B0604020202020204" pitchFamily="34" charset="0"/>
              </a:rPr>
              <a:t> most often, reaching 22 in 2020.” – Bai et al. (2022). Assessment and a review of research on surface water quality modeling. </a:t>
            </a:r>
            <a:r>
              <a:rPr lang="en-US" sz="1600" i="1" dirty="0">
                <a:latin typeface="Arial" panose="020B0604020202020204" pitchFamily="34" charset="0"/>
                <a:cs typeface="Arial" panose="020B0604020202020204" pitchFamily="34" charset="0"/>
              </a:rPr>
              <a:t>Ecological Modelling</a:t>
            </a:r>
            <a:r>
              <a:rPr lang="en-US" sz="1600" dirty="0">
                <a:latin typeface="Arial" panose="020B0604020202020204" pitchFamily="34" charset="0"/>
                <a:cs typeface="Arial" panose="020B0604020202020204" pitchFamily="34" charset="0"/>
              </a:rPr>
              <a:t>. https://</a:t>
            </a:r>
            <a:r>
              <a:rPr lang="en-US" sz="1600" dirty="0" err="1">
                <a:latin typeface="Arial" panose="020B0604020202020204" pitchFamily="34" charset="0"/>
                <a:cs typeface="Arial" panose="020B0604020202020204" pitchFamily="34" charset="0"/>
              </a:rPr>
              <a:t>doi.org</a:t>
            </a:r>
            <a:r>
              <a:rPr lang="en-US" sz="1600" dirty="0">
                <a:latin typeface="Arial" panose="020B0604020202020204" pitchFamily="34" charset="0"/>
                <a:cs typeface="Arial" panose="020B0604020202020204" pitchFamily="34" charset="0"/>
              </a:rPr>
              <a:t>/10.1016/j.ecolmodel.2022.109888</a:t>
            </a:r>
          </a:p>
          <a:p>
            <a:pPr lvl="2"/>
            <a:endParaRPr lang="en-US"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52711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6" name="Content Placeholder 4">
            <a:extLst>
              <a:ext uri="{FF2B5EF4-FFF2-40B4-BE49-F238E27FC236}">
                <a16:creationId xmlns:a16="http://schemas.microsoft.com/office/drawing/2014/main" id="{27700180-1E39-9C06-AA3C-623335DDEC19}"/>
              </a:ext>
            </a:extLst>
          </p:cNvPr>
          <p:cNvSpPr>
            <a:spLocks noGrp="1"/>
          </p:cNvSpPr>
          <p:nvPr>
            <p:ph idx="1"/>
          </p:nvPr>
        </p:nvSpPr>
        <p:spPr>
          <a:xfrm>
            <a:off x="228600" y="1947611"/>
            <a:ext cx="8458200" cy="4480234"/>
          </a:xfrm>
          <a:noFill/>
        </p:spPr>
        <p:txBody>
          <a:bodyPr/>
          <a:lstStyle/>
          <a:p>
            <a:r>
              <a:rPr lang="en-US" sz="2000" dirty="0">
                <a:latin typeface="Arial" panose="020B0604020202020204" pitchFamily="34" charset="0"/>
                <a:cs typeface="Arial" panose="020B0604020202020204" pitchFamily="34" charset="0"/>
              </a:rPr>
              <a:t>Incorporate new capabilities developed at ERDC-EL into the current </a:t>
            </a:r>
            <a:r>
              <a:rPr lang="en-US" sz="2000" b="1" dirty="0">
                <a:latin typeface="Arial" panose="020B0604020202020204" pitchFamily="34" charset="0"/>
                <a:cs typeface="Arial" panose="020B0604020202020204" pitchFamily="34" charset="0"/>
              </a:rPr>
              <a:t>CE-QUAL-W2 </a:t>
            </a:r>
            <a:r>
              <a:rPr lang="en-US" sz="2000" dirty="0">
                <a:latin typeface="Arial" panose="020B0604020202020204" pitchFamily="34" charset="0"/>
                <a:cs typeface="Arial" panose="020B0604020202020204" pitchFamily="34" charset="0"/>
              </a:rPr>
              <a:t>model maintained by Portland State University (PSU)</a:t>
            </a:r>
          </a:p>
          <a:p>
            <a:pPr lvl="1">
              <a:spcAft>
                <a:spcPts val="600"/>
              </a:spcAft>
            </a:pPr>
            <a:r>
              <a:rPr lang="en-US" dirty="0">
                <a:latin typeface="Arial" panose="020B0604020202020204" pitchFamily="34" charset="0"/>
                <a:cs typeface="Arial" panose="020B0604020202020204" pitchFamily="34" charset="0"/>
              </a:rPr>
              <a:t>Develop and integrate a full carbon cycle with nitrogen and phosphorous cycles and integrate into the updated version</a:t>
            </a:r>
          </a:p>
          <a:p>
            <a:pPr lvl="1">
              <a:spcAft>
                <a:spcPts val="600"/>
              </a:spcAft>
            </a:pPr>
            <a:r>
              <a:rPr lang="en-US" dirty="0">
                <a:latin typeface="Arial" panose="020B0604020202020204" pitchFamily="34" charset="0"/>
                <a:cs typeface="Arial" panose="020B0604020202020204" pitchFamily="34" charset="0"/>
              </a:rPr>
              <a:t>Reformulate simulations of BOD groups (CBOD, NBOD, and PBOD) included in current version of W2 to ensure appropriate simulation of these constituents</a:t>
            </a:r>
          </a:p>
          <a:p>
            <a:pPr lvl="1">
              <a:spcAft>
                <a:spcPts val="600"/>
              </a:spcAft>
            </a:pPr>
            <a:r>
              <a:rPr lang="en-US" dirty="0">
                <a:latin typeface="Arial" panose="020B0604020202020204" pitchFamily="34" charset="0"/>
                <a:cs typeface="Arial" panose="020B0604020202020204" pitchFamily="34" charset="0"/>
              </a:rPr>
              <a:t>Upgrade the sediment diagenesis module and merge into the updated version for further testing and validation</a:t>
            </a:r>
          </a:p>
          <a:p>
            <a:pPr lvl="1">
              <a:spcAft>
                <a:spcPts val="600"/>
              </a:spcAft>
            </a:pPr>
            <a:r>
              <a:rPr lang="en-US" dirty="0">
                <a:latin typeface="Arial" panose="020B0604020202020204" pitchFamily="34" charset="0"/>
                <a:cs typeface="Arial" panose="020B0604020202020204" pitchFamily="34" charset="0"/>
              </a:rPr>
              <a:t>Add new water quality state variables (CH</a:t>
            </a:r>
            <a:r>
              <a:rPr lang="en-US" baseline="-25000" dirty="0">
                <a:latin typeface="Arial" panose="020B0604020202020204" pitchFamily="34" charset="0"/>
                <a:cs typeface="Arial" panose="020B0604020202020204" pitchFamily="34" charset="0"/>
              </a:rPr>
              <a:t>4</a:t>
            </a:r>
            <a:r>
              <a:rPr lang="en-US" dirty="0">
                <a:latin typeface="Arial" panose="020B0604020202020204" pitchFamily="34" charset="0"/>
                <a:cs typeface="Arial" panose="020B0604020202020204" pitchFamily="34" charset="0"/>
              </a:rPr>
              <a:t>, H</a:t>
            </a:r>
            <a:r>
              <a:rPr lang="en-US" baseline="-25000" dirty="0">
                <a:latin typeface="Arial" panose="020B0604020202020204" pitchFamily="34" charset="0"/>
                <a:cs typeface="Arial" panose="020B0604020202020204" pitchFamily="34" charset="0"/>
              </a:rPr>
              <a:t>2</a:t>
            </a:r>
            <a:r>
              <a:rPr lang="en-US" dirty="0">
                <a:latin typeface="Arial" panose="020B0604020202020204" pitchFamily="34" charset="0"/>
                <a:cs typeface="Arial" panose="020B0604020202020204" pitchFamily="34" charset="0"/>
              </a:rPr>
              <a:t>S, SO</a:t>
            </a:r>
            <a:r>
              <a:rPr lang="en-US" baseline="-25000" dirty="0">
                <a:latin typeface="Arial" panose="020B0604020202020204" pitchFamily="34" charset="0"/>
                <a:cs typeface="Arial" panose="020B0604020202020204" pitchFamily="34" charset="0"/>
              </a:rPr>
              <a:t>4</a:t>
            </a:r>
            <a:r>
              <a:rPr lang="en-US" dirty="0">
                <a:latin typeface="Arial" panose="020B0604020202020204" pitchFamily="34" charset="0"/>
                <a:cs typeface="Arial" panose="020B0604020202020204" pitchFamily="34" charset="0"/>
              </a:rPr>
              <a:t>, Fe and Mn Species) into updated version</a:t>
            </a:r>
          </a:p>
          <a:p>
            <a:pPr lvl="1"/>
            <a:endParaRPr lang="en-US"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FCF57E62-71DE-E2F8-BA1B-BC3835954C0A}"/>
              </a:ext>
            </a:extLst>
          </p:cNvPr>
          <p:cNvSpPr txBox="1"/>
          <p:nvPr/>
        </p:nvSpPr>
        <p:spPr>
          <a:xfrm>
            <a:off x="457200" y="1524000"/>
            <a:ext cx="8229600" cy="400110"/>
          </a:xfrm>
          <a:prstGeom prst="rect">
            <a:avLst/>
          </a:prstGeom>
          <a:noFill/>
        </p:spPr>
        <p:txBody>
          <a:bodyPr wrap="square" rtlCol="0">
            <a:spAutoFit/>
          </a:bodyPr>
          <a:lstStyle/>
          <a:p>
            <a:r>
              <a:rPr lang="en-US" b="1" i="1" dirty="0"/>
              <a:t>Task 1</a:t>
            </a:r>
            <a:r>
              <a:rPr lang="en-US" b="1" dirty="0"/>
              <a:t>: </a:t>
            </a:r>
            <a:r>
              <a:rPr lang="en-US" b="1" i="1" dirty="0"/>
              <a:t>Upgrade Water Quality Kinetics  </a:t>
            </a:r>
          </a:p>
        </p:txBody>
      </p:sp>
    </p:spTree>
    <p:extLst>
      <p:ext uri="{BB962C8B-B14F-4D97-AF65-F5344CB8AC3E}">
        <p14:creationId xmlns:p14="http://schemas.microsoft.com/office/powerpoint/2010/main" val="1084085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3" name="Content Placeholder 4">
            <a:extLst>
              <a:ext uri="{FF2B5EF4-FFF2-40B4-BE49-F238E27FC236}">
                <a16:creationId xmlns:a16="http://schemas.microsoft.com/office/drawing/2014/main" id="{DB8F42E4-1FD5-15ED-2DA5-EF7E15FA79BE}"/>
              </a:ext>
            </a:extLst>
          </p:cNvPr>
          <p:cNvSpPr>
            <a:spLocks noGrp="1"/>
          </p:cNvSpPr>
          <p:nvPr>
            <p:ph idx="1"/>
          </p:nvPr>
        </p:nvSpPr>
        <p:spPr>
          <a:xfrm>
            <a:off x="457200" y="1924110"/>
            <a:ext cx="8229600" cy="4556434"/>
          </a:xfrm>
          <a:noFill/>
        </p:spPr>
        <p:txBody>
          <a:bodyPr/>
          <a:lstStyle/>
          <a:p>
            <a:r>
              <a:rPr lang="en-US" sz="2000" dirty="0">
                <a:latin typeface="Arial" panose="020B0604020202020204" pitchFamily="34" charset="0"/>
                <a:cs typeface="Arial" panose="020B0604020202020204" pitchFamily="34" charset="0"/>
              </a:rPr>
              <a:t>Restructure code in order to change storage formats, thereby enabling seamless linkage with other models</a:t>
            </a:r>
          </a:p>
          <a:p>
            <a:pPr lvl="1">
              <a:spcAft>
                <a:spcPts val="600"/>
              </a:spcAft>
            </a:pPr>
            <a:r>
              <a:rPr lang="en-US" dirty="0">
                <a:latin typeface="Arial" panose="020B0604020202020204" pitchFamily="34" charset="0"/>
                <a:cs typeface="Arial" panose="020B0604020202020204" pitchFamily="34" charset="0"/>
              </a:rPr>
              <a:t>Transition to a modern and robust storage files, e.g., HDF5 and CSV, that reduce errors, enable validation, and facilitate data sharing between models</a:t>
            </a:r>
          </a:p>
          <a:p>
            <a:pPr lvl="1">
              <a:spcAft>
                <a:spcPts val="600"/>
              </a:spcAft>
            </a:pPr>
            <a:r>
              <a:rPr lang="en-US" dirty="0">
                <a:latin typeface="Arial" panose="020B0604020202020204" pitchFamily="34" charset="0"/>
                <a:cs typeface="Arial" panose="020B0604020202020204" pitchFamily="34" charset="0"/>
              </a:rPr>
              <a:t>Develop a utility to import previous W2 model inputs into the new data storage formats for the updated version</a:t>
            </a:r>
          </a:p>
          <a:p>
            <a:pPr lvl="1"/>
            <a:endParaRPr lang="en-US" dirty="0">
              <a:latin typeface="Arial" panose="020B0604020202020204" pitchFamily="34" charset="0"/>
              <a:cs typeface="Arial" panose="020B0604020202020204" pitchFamily="34" charset="0"/>
            </a:endParaRPr>
          </a:p>
          <a:p>
            <a:pPr lvl="1"/>
            <a:endParaRPr lang="en-US" sz="16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a:p>
            <a:pPr lvl="1"/>
            <a:endParaRPr lang="en-US" sz="1400" dirty="0"/>
          </a:p>
          <a:p>
            <a:pPr lvl="1"/>
            <a:endParaRPr lang="en-US" sz="1400" dirty="0"/>
          </a:p>
          <a:p>
            <a:pPr marL="0" indent="0">
              <a:buNone/>
            </a:pPr>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A79622DE-6EB9-1FF4-D106-C78ABF2EE673}"/>
              </a:ext>
            </a:extLst>
          </p:cNvPr>
          <p:cNvSpPr txBox="1"/>
          <p:nvPr/>
        </p:nvSpPr>
        <p:spPr>
          <a:xfrm>
            <a:off x="457200" y="1524000"/>
            <a:ext cx="8229600" cy="400110"/>
          </a:xfrm>
          <a:prstGeom prst="rect">
            <a:avLst/>
          </a:prstGeom>
          <a:noFill/>
        </p:spPr>
        <p:txBody>
          <a:bodyPr wrap="square" rtlCol="0">
            <a:spAutoFit/>
          </a:bodyPr>
          <a:lstStyle/>
          <a:p>
            <a:r>
              <a:rPr lang="en-US" b="1" i="1" dirty="0"/>
              <a:t>Task 2: Upgrade W2 Model Input and Output  </a:t>
            </a:r>
          </a:p>
        </p:txBody>
      </p:sp>
      <p:sp>
        <p:nvSpPr>
          <p:cNvPr id="5" name="Content Placeholder 4">
            <a:extLst>
              <a:ext uri="{FF2B5EF4-FFF2-40B4-BE49-F238E27FC236}">
                <a16:creationId xmlns:a16="http://schemas.microsoft.com/office/drawing/2014/main" id="{C12C7872-CCBF-B2E0-FAA1-2FC28A86E60F}"/>
              </a:ext>
            </a:extLst>
          </p:cNvPr>
          <p:cNvSpPr txBox="1">
            <a:spLocks/>
          </p:cNvSpPr>
          <p:nvPr/>
        </p:nvSpPr>
        <p:spPr bwMode="auto">
          <a:xfrm>
            <a:off x="457200" y="5048310"/>
            <a:ext cx="8205388" cy="104769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a:lstStyle>
          <a:p>
            <a:r>
              <a:rPr lang="en-US" sz="2000" kern="0" dirty="0">
                <a:latin typeface="Arial" panose="020B0604020202020204" pitchFamily="34" charset="0"/>
                <a:cs typeface="Arial" panose="020B0604020202020204" pitchFamily="34" charset="0"/>
              </a:rPr>
              <a:t>Develop new Python-based framework and utilities to foster development of new input/output, visualization, and analysis capabilities</a:t>
            </a:r>
            <a:endParaRPr lang="en-US" sz="1800" kern="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55DF50AE-8262-292D-0EE8-A7156CBCFA20}"/>
              </a:ext>
            </a:extLst>
          </p:cNvPr>
          <p:cNvSpPr txBox="1"/>
          <p:nvPr/>
        </p:nvSpPr>
        <p:spPr>
          <a:xfrm>
            <a:off x="466172" y="4625801"/>
            <a:ext cx="8205387" cy="400110"/>
          </a:xfrm>
          <a:prstGeom prst="rect">
            <a:avLst/>
          </a:prstGeom>
          <a:noFill/>
        </p:spPr>
        <p:txBody>
          <a:bodyPr wrap="square" rtlCol="0">
            <a:spAutoFit/>
          </a:bodyPr>
          <a:lstStyle/>
          <a:p>
            <a:r>
              <a:rPr lang="en-US" b="1" i="1" dirty="0"/>
              <a:t>Task 3: Create Python/Jupyter Model Framework</a:t>
            </a:r>
          </a:p>
        </p:txBody>
      </p:sp>
    </p:spTree>
    <p:extLst>
      <p:ext uri="{BB962C8B-B14F-4D97-AF65-F5344CB8AC3E}">
        <p14:creationId xmlns:p14="http://schemas.microsoft.com/office/powerpoint/2010/main" val="779900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3" name="Content Placeholder 4">
            <a:extLst>
              <a:ext uri="{FF2B5EF4-FFF2-40B4-BE49-F238E27FC236}">
                <a16:creationId xmlns:a16="http://schemas.microsoft.com/office/drawing/2014/main" id="{E4A0C0D4-C405-89B5-1D4C-5E3FFD57F109}"/>
              </a:ext>
            </a:extLst>
          </p:cNvPr>
          <p:cNvSpPr>
            <a:spLocks noGrp="1"/>
          </p:cNvSpPr>
          <p:nvPr>
            <p:ph idx="1"/>
          </p:nvPr>
        </p:nvSpPr>
        <p:spPr>
          <a:xfrm>
            <a:off x="455237" y="1981200"/>
            <a:ext cx="8232449" cy="4175433"/>
          </a:xfrm>
          <a:noFill/>
        </p:spPr>
        <p:txBody>
          <a:bodyPr/>
          <a:lstStyle/>
          <a:p>
            <a:r>
              <a:rPr lang="en-US" sz="2000" dirty="0">
                <a:latin typeface="Arial" panose="020B0604020202020204" pitchFamily="34" charset="0"/>
                <a:cs typeface="Arial" panose="020B0604020202020204" pitchFamily="34" charset="0"/>
              </a:rPr>
              <a:t>Enable W2 to incorporate water quality and other environmental objectives into reservoir releases calculations, while balancing these with flood control, hydropower, navigation, water supply, and navigation objectives</a:t>
            </a:r>
          </a:p>
          <a:p>
            <a:pPr lvl="1">
              <a:spcAft>
                <a:spcPts val="600"/>
              </a:spcAft>
            </a:pPr>
            <a:r>
              <a:rPr lang="en-US" dirty="0">
                <a:latin typeface="Arial" panose="020B0604020202020204" pitchFamily="34" charset="0"/>
                <a:cs typeface="Arial" panose="020B0604020202020204" pitchFamily="34" charset="0"/>
              </a:rPr>
              <a:t>Incorporate capability into W2 to examine dam flow control impacts on downstream water quality and determine how downstream temperature and water quality objectives will be met</a:t>
            </a:r>
          </a:p>
          <a:p>
            <a:pPr lvl="1">
              <a:spcAft>
                <a:spcPts val="600"/>
              </a:spcAft>
            </a:pPr>
            <a:r>
              <a:rPr lang="en-US" dirty="0">
                <a:latin typeface="Arial" panose="020B0604020202020204" pitchFamily="34" charset="0"/>
                <a:cs typeface="Arial" panose="020B0604020202020204" pitchFamily="34" charset="0"/>
              </a:rPr>
              <a:t>Create capabilities in W2 to examine impacts of dams and flow regulation on downstream temperature and water quality conditions while identifying how operations may be improved to maximize ecosystem benefits</a:t>
            </a:r>
            <a:endParaRPr lang="en-US" dirty="0"/>
          </a:p>
          <a:p>
            <a:pPr lvl="1"/>
            <a:endParaRPr lang="en-US" dirty="0">
              <a:latin typeface="Arial" panose="020B0604020202020204" pitchFamily="34" charset="0"/>
              <a:cs typeface="Arial" panose="020B0604020202020204" pitchFamily="34" charset="0"/>
            </a:endParaRPr>
          </a:p>
          <a:p>
            <a:pPr lvl="1"/>
            <a:endParaRPr lang="en-US" sz="12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8A0C9C5-3647-1AEA-4DBC-A4E8E5F22EC9}"/>
              </a:ext>
            </a:extLst>
          </p:cNvPr>
          <p:cNvSpPr txBox="1"/>
          <p:nvPr/>
        </p:nvSpPr>
        <p:spPr>
          <a:xfrm>
            <a:off x="495300" y="1524000"/>
            <a:ext cx="8229600" cy="400110"/>
          </a:xfrm>
          <a:prstGeom prst="rect">
            <a:avLst/>
          </a:prstGeom>
          <a:noFill/>
        </p:spPr>
        <p:txBody>
          <a:bodyPr wrap="square" rtlCol="0">
            <a:spAutoFit/>
          </a:bodyPr>
          <a:lstStyle/>
          <a:p>
            <a:r>
              <a:rPr lang="en-US" b="1" i="1" dirty="0"/>
              <a:t>Task 4:</a:t>
            </a:r>
            <a:r>
              <a:rPr lang="en-US" i="1" dirty="0"/>
              <a:t> </a:t>
            </a:r>
            <a:r>
              <a:rPr lang="en-US" b="1" i="1" dirty="0"/>
              <a:t>Develop Reservoir Operations Capabilities </a:t>
            </a:r>
          </a:p>
        </p:txBody>
      </p:sp>
      <p:sp>
        <p:nvSpPr>
          <p:cNvPr id="5" name="Rectangle 4">
            <a:extLst>
              <a:ext uri="{FF2B5EF4-FFF2-40B4-BE49-F238E27FC236}">
                <a16:creationId xmlns:a16="http://schemas.microsoft.com/office/drawing/2014/main" id="{4C14DDFB-481E-D6D8-31C0-D87012AE2041}"/>
              </a:ext>
            </a:extLst>
          </p:cNvPr>
          <p:cNvSpPr/>
          <p:nvPr/>
        </p:nvSpPr>
        <p:spPr>
          <a:xfrm>
            <a:off x="2286000" y="3075057"/>
            <a:ext cx="4572000" cy="400110"/>
          </a:xfrm>
          <a:prstGeom prst="rect">
            <a:avLst/>
          </a:prstGeom>
        </p:spPr>
        <p:txBody>
          <a:bodyPr>
            <a:spAutoFit/>
          </a:bodyPr>
          <a:lstStyle/>
          <a:p>
            <a:r>
              <a:rPr lang="en-US" dirty="0"/>
              <a:t> </a:t>
            </a:r>
          </a:p>
        </p:txBody>
      </p:sp>
    </p:spTree>
    <p:extLst>
      <p:ext uri="{BB962C8B-B14F-4D97-AF65-F5344CB8AC3E}">
        <p14:creationId xmlns:p14="http://schemas.microsoft.com/office/powerpoint/2010/main" val="49586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3" name="Content Placeholder 4">
            <a:extLst>
              <a:ext uri="{FF2B5EF4-FFF2-40B4-BE49-F238E27FC236}">
                <a16:creationId xmlns:a16="http://schemas.microsoft.com/office/drawing/2014/main" id="{FFF04C8D-CA17-993A-FC9C-7F1D4D074AED}"/>
              </a:ext>
            </a:extLst>
          </p:cNvPr>
          <p:cNvSpPr>
            <a:spLocks noGrp="1"/>
          </p:cNvSpPr>
          <p:nvPr>
            <p:ph idx="1"/>
          </p:nvPr>
        </p:nvSpPr>
        <p:spPr>
          <a:xfrm>
            <a:off x="152400" y="1980283"/>
            <a:ext cx="8534400" cy="4422749"/>
          </a:xfrm>
          <a:noFill/>
        </p:spPr>
        <p:txBody>
          <a:bodyPr wrap="square">
            <a:spAutoFit/>
          </a:bodyPr>
          <a:lstStyle/>
          <a:p>
            <a:r>
              <a:rPr lang="en-US" sz="1800" dirty="0">
                <a:latin typeface="Arial" panose="020B0604020202020204" pitchFamily="34" charset="0"/>
                <a:cs typeface="Arial" panose="020B0604020202020204" pitchFamily="34" charset="0"/>
              </a:rPr>
              <a:t>Decouple water quality component from hydrodynamics in W2 in cases where the water quality state variable does not impact hydrodynamics, thereby increasing computational efficiency</a:t>
            </a:r>
          </a:p>
          <a:p>
            <a:pPr lvl="1">
              <a:spcAft>
                <a:spcPts val="600"/>
              </a:spcAft>
            </a:pPr>
            <a:r>
              <a:rPr lang="en-US" sz="1800" dirty="0">
                <a:latin typeface="Arial" panose="020B0604020202020204" pitchFamily="34" charset="0"/>
                <a:cs typeface="Arial" panose="020B0604020202020204" pitchFamily="34" charset="0"/>
              </a:rPr>
              <a:t>Run hydrodynamic simulations for a prescribed period, store output, and use data as input for multiple water quality simulations</a:t>
            </a:r>
          </a:p>
          <a:p>
            <a:pPr lvl="1">
              <a:spcAft>
                <a:spcPts val="600"/>
              </a:spcAft>
            </a:pPr>
            <a:r>
              <a:rPr lang="en-US" sz="1800" dirty="0">
                <a:latin typeface="Arial" panose="020B0604020202020204" pitchFamily="34" charset="0"/>
                <a:cs typeface="Arial" panose="020B0604020202020204" pitchFamily="34" charset="0"/>
              </a:rPr>
              <a:t>Implement a simultaneous equation solution of the water surface in all branches for the updated model, enhancing hydrodynamic stability of riverine segments</a:t>
            </a:r>
          </a:p>
          <a:p>
            <a:pPr lvl="1">
              <a:spcAft>
                <a:spcPts val="600"/>
              </a:spcAft>
            </a:pPr>
            <a:r>
              <a:rPr lang="en-US" sz="1800" dirty="0">
                <a:latin typeface="Arial" panose="020B0604020202020204" pitchFamily="34" charset="0"/>
                <a:cs typeface="Arial" panose="020B0604020202020204" pitchFamily="34" charset="0"/>
              </a:rPr>
              <a:t>Support increasing demand to include water quality operating objectives for water management by updating selective withdrawal algorithm to account for overlapping withdrawal zones for multiple outlets (versus simply adding them together)</a:t>
            </a:r>
          </a:p>
          <a:p>
            <a:pPr lvl="1">
              <a:spcAft>
                <a:spcPts val="600"/>
              </a:spcAft>
            </a:pPr>
            <a:r>
              <a:rPr lang="en-US" sz="1800" dirty="0">
                <a:latin typeface="Arial" panose="020B0604020202020204" pitchFamily="34" charset="0"/>
                <a:cs typeface="Arial" panose="020B0604020202020204" pitchFamily="34" charset="0"/>
              </a:rPr>
              <a:t>Evaluate using multi-core processing capability with numerical precision of simulations vs. fast code execution</a:t>
            </a:r>
          </a:p>
        </p:txBody>
      </p:sp>
      <p:sp>
        <p:nvSpPr>
          <p:cNvPr id="4" name="TextBox 3">
            <a:extLst>
              <a:ext uri="{FF2B5EF4-FFF2-40B4-BE49-F238E27FC236}">
                <a16:creationId xmlns:a16="http://schemas.microsoft.com/office/drawing/2014/main" id="{36626E7C-431A-B88A-A160-6332FCD3C843}"/>
              </a:ext>
            </a:extLst>
          </p:cNvPr>
          <p:cNvSpPr txBox="1"/>
          <p:nvPr/>
        </p:nvSpPr>
        <p:spPr>
          <a:xfrm>
            <a:off x="304800" y="1542501"/>
            <a:ext cx="8534400" cy="400110"/>
          </a:xfrm>
          <a:prstGeom prst="rect">
            <a:avLst/>
          </a:prstGeom>
          <a:noFill/>
        </p:spPr>
        <p:txBody>
          <a:bodyPr wrap="square" rtlCol="0">
            <a:spAutoFit/>
          </a:bodyPr>
          <a:lstStyle/>
          <a:p>
            <a:r>
              <a:rPr lang="en-US" b="1" i="1" dirty="0"/>
              <a:t>Task 5: Upgrade Hydrodynamic &amp; Water Quality Computation Engine</a:t>
            </a:r>
          </a:p>
        </p:txBody>
      </p:sp>
    </p:spTree>
    <p:extLst>
      <p:ext uri="{BB962C8B-B14F-4D97-AF65-F5344CB8AC3E}">
        <p14:creationId xmlns:p14="http://schemas.microsoft.com/office/powerpoint/2010/main" val="625973193"/>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2719</Words>
  <Application>Microsoft Macintosh PowerPoint</Application>
  <PresentationFormat>On-screen Show (4:3)</PresentationFormat>
  <Paragraphs>331</Paragraphs>
  <Slides>26</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Cambria Math</vt:lpstr>
      <vt:lpstr>Times New Roman</vt:lpstr>
      <vt:lpstr>Wingdings</vt:lpstr>
      <vt:lpstr>Default Design</vt:lpstr>
      <vt:lpstr>PowerPoint Presentation</vt:lpstr>
      <vt:lpstr>Project Purpose - Recap </vt:lpstr>
      <vt:lpstr>Project Objectives</vt:lpstr>
      <vt:lpstr>Research &amp; Development Value </vt:lpstr>
      <vt:lpstr>Research &amp; Development Value </vt:lpstr>
      <vt:lpstr>Approach </vt:lpstr>
      <vt:lpstr>Approach </vt:lpstr>
      <vt:lpstr>Approach </vt:lpstr>
      <vt:lpstr>Approach </vt:lpstr>
      <vt:lpstr>Approach </vt:lpstr>
      <vt:lpstr>Collaboration &amp; Communication Plan</vt:lpstr>
      <vt:lpstr>Scheduled Products </vt:lpstr>
      <vt:lpstr>Scheduled Products </vt:lpstr>
      <vt:lpstr>Additional Products/Achievements1 </vt:lpstr>
      <vt:lpstr>FY22 Accomplishment 1: Extended CE-QUAL-W2 WQ Algorithms (Task 1) </vt:lpstr>
      <vt:lpstr>FY22 Accomplishment 1: Extended CE-QUAL-W2 WQ Algorithms (Task 1) </vt:lpstr>
      <vt:lpstr>FY22 Accomplishment 1: Extended CE-QUAL-W2 WQ Algorithms (Task 1) </vt:lpstr>
      <vt:lpstr>FY22 Accomplishment 1: Extended CE-QUAL-W2 WQ Algorithms (Task 1) </vt:lpstr>
      <vt:lpstr>FY22 Accomplishment 1: Extended CE-QUAL-W2 WQ Algorithms (Task 1) </vt:lpstr>
      <vt:lpstr>FY22 Accomplishment 1: Extended CE-QUAL-W2 WQ Algorithms (Task 1) </vt:lpstr>
      <vt:lpstr>FY22 Accomplishment 2: Upgraded Model Input and Output (Task 2) </vt:lpstr>
      <vt:lpstr>FY22 Accomplishment 5: Hydrodynamic Engine Updates (Task 5) </vt:lpstr>
      <vt:lpstr>FY22 Accomplishment 5: Water Quality Modeling Workshop (Task 6) </vt:lpstr>
      <vt:lpstr>Synopsis </vt:lpstr>
      <vt:lpstr>Summary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Todd Steissberg</cp:lastModifiedBy>
  <cp:revision>557</cp:revision>
  <dcterms:created xsi:type="dcterms:W3CDTF">2002-05-16T15:57:50Z</dcterms:created>
  <dcterms:modified xsi:type="dcterms:W3CDTF">2022-10-05T07:18:24Z</dcterms:modified>
</cp:coreProperties>
</file>

<file path=docProps/thumbnail.jpeg>
</file>